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74" r:id="rId4"/>
  </p:sldMasterIdLst>
  <p:notesMasterIdLst>
    <p:notesMasterId r:id="rId16"/>
  </p:notesMasterIdLst>
  <p:handoutMasterIdLst>
    <p:handoutMasterId r:id="rId17"/>
  </p:handoutMasterIdLst>
  <p:sldIdLst>
    <p:sldId id="359" r:id="rId5"/>
    <p:sldId id="2147470828" r:id="rId6"/>
    <p:sldId id="321" r:id="rId7"/>
    <p:sldId id="317" r:id="rId8"/>
    <p:sldId id="318" r:id="rId9"/>
    <p:sldId id="2147470823" r:id="rId10"/>
    <p:sldId id="2147470825" r:id="rId11"/>
    <p:sldId id="2147470826" r:id="rId12"/>
    <p:sldId id="2147470824" r:id="rId13"/>
    <p:sldId id="2147470827" r:id="rId14"/>
    <p:sldId id="2147470814" r:id="rId15"/>
  </p:sldIdLst>
  <p:sldSz cx="12192000" cy="6858000"/>
  <p:notesSz cx="6858000" cy="9144000"/>
  <p:embeddedFontLst>
    <p:embeddedFont>
      <p:font typeface="Montserrat" panose="00000500000000000000" pitchFamily="2" charset="0"/>
      <p:regular r:id="rId18"/>
      <p:bold r:id="rId19"/>
      <p:italic r:id="rId20"/>
      <p:boldItalic r:id="rId21"/>
    </p:embeddedFont>
    <p:embeddedFont>
      <p:font typeface="Montserrat Light" panose="00000400000000000000" pitchFamily="2" charset="0"/>
      <p:regular r:id="rId22"/>
      <p:italic r:id="rId23"/>
    </p:embeddedFont>
    <p:embeddedFont>
      <p:font typeface="Montserrat SemiBold" panose="00000700000000000000" pitchFamily="2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09B01E4F-C346-4245-89B4-F9C4EC6E7FBF}">
          <p14:sldIdLst>
            <p14:sldId id="359"/>
            <p14:sldId id="2147470828"/>
            <p14:sldId id="321"/>
            <p14:sldId id="317"/>
            <p14:sldId id="318"/>
            <p14:sldId id="2147470823"/>
            <p14:sldId id="2147470825"/>
            <p14:sldId id="2147470826"/>
            <p14:sldId id="2147470824"/>
            <p14:sldId id="2147470827"/>
            <p14:sldId id="2147470814"/>
          </p14:sldIdLst>
        </p14:section>
        <p14:section name="Sezione senza titolo" id="{DABC581D-AE26-426C-9D94-CABDEE1C7144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44A02FD-D0E8-604D-F538-E57E278AD5C6}" name="Abbatiello Ludovica" initials="AL" userId="S::ludovica.abbatiello@eni.com::73dd04f3-d4d9-47cb-94ab-4cd4e4f458c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767676"/>
    <a:srgbClr val="0C6C90"/>
    <a:srgbClr val="E9F2DF"/>
    <a:srgbClr val="95ABBB"/>
    <a:srgbClr val="6A7A83"/>
    <a:srgbClr val="7D989F"/>
    <a:srgbClr val="CCD4DB"/>
    <a:srgbClr val="ADBECB"/>
    <a:srgbClr val="EBF4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A746C6-0BA0-4AD4-B90D-D222458CCCF6}" v="8" dt="2026-03-26T10:16:08.609"/>
  </p1510:revLst>
</p1510:revInfo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Stile medio 1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01"/>
  </p:normalViewPr>
  <p:slideViewPr>
    <p:cSldViewPr snapToGrid="0">
      <p:cViewPr>
        <p:scale>
          <a:sx n="90" d="100"/>
          <a:sy n="90" d="100"/>
        </p:scale>
        <p:origin x="3024" y="16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114" d="100"/>
          <a:sy n="114" d="100"/>
        </p:scale>
        <p:origin x="304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754E3C3D-43FB-B3F6-1AA3-9B92C308C5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CC32AB4-63BB-439F-C075-37FF3A3C81F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39A84-1EF2-CA43-BA54-422298125E1A}" type="datetimeFigureOut">
              <a:rPr lang="it-IT" smtClean="0"/>
              <a:t>16/03/2026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D657686-F66C-3CB4-D4AA-C7663C1A675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/>
              <a:t>ciao bello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4BA786-10F3-E70D-65EA-7F6945334D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BEA42-39AD-A64B-988C-F46E91C4F1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74941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CC912-BF3F-D648-92F1-6BB8067D8C5E}" type="datetimeFigureOut">
              <a:rPr lang="it-IT" smtClean="0"/>
              <a:t>16/03/2026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/>
              <a:t>ciao bello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31509-BE65-5D40-A7D0-3D2730E10C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96262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531509-BE65-5D40-A7D0-3D2730E10C2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1273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blu full">
    <p:bg>
      <p:bgPr>
        <a:gradFill>
          <a:gsLst>
            <a:gs pos="77000">
              <a:srgbClr val="14729F"/>
            </a:gs>
            <a:gs pos="30000">
              <a:srgbClr val="105273"/>
            </a:gs>
            <a:gs pos="100000">
              <a:srgbClr val="1792CA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60670312-76DF-0B7C-DC42-2E6A0F1BC239}"/>
              </a:ext>
            </a:extLst>
          </p:cNvPr>
          <p:cNvSpPr/>
          <p:nvPr userDrawn="1"/>
        </p:nvSpPr>
        <p:spPr>
          <a:xfrm>
            <a:off x="219075" y="239394"/>
            <a:ext cx="11753850" cy="6379213"/>
          </a:xfrm>
          <a:prstGeom prst="rect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A6AC2225-E794-5EE1-0206-267DA72E7A89}"/>
              </a:ext>
            </a:extLst>
          </p:cNvPr>
          <p:cNvSpPr/>
          <p:nvPr userDrawn="1"/>
        </p:nvSpPr>
        <p:spPr>
          <a:xfrm>
            <a:off x="458032" y="477312"/>
            <a:ext cx="11275936" cy="5903376"/>
          </a:xfrm>
          <a:prstGeom prst="rect">
            <a:avLst/>
          </a:prstGeom>
          <a:solidFill>
            <a:schemeClr val="bg1">
              <a:alpha val="696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0A4E25A-0E6D-8635-C286-F225CD7B3B46}"/>
              </a:ext>
            </a:extLst>
          </p:cNvPr>
          <p:cNvSpPr/>
          <p:nvPr userDrawn="1"/>
        </p:nvSpPr>
        <p:spPr>
          <a:xfrm>
            <a:off x="703139" y="719496"/>
            <a:ext cx="10785723" cy="5419009"/>
          </a:xfrm>
          <a:prstGeom prst="rect">
            <a:avLst/>
          </a:prstGeom>
          <a:solidFill>
            <a:schemeClr val="bg1">
              <a:alpha val="537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6" name="Google Shape;96;p1">
            <a:extLst>
              <a:ext uri="{FF2B5EF4-FFF2-40B4-BE49-F238E27FC236}">
                <a16:creationId xmlns:a16="http://schemas.microsoft.com/office/drawing/2014/main" id="{C6AC5162-F37B-A102-806B-673BB7B61474}"/>
              </a:ext>
            </a:extLst>
          </p:cNvPr>
          <p:cNvSpPr txBox="1">
            <a:spLocks noGrp="1"/>
          </p:cNvSpPr>
          <p:nvPr>
            <p:ph type="body" idx="1" hasCustomPrompt="1"/>
          </p:nvPr>
        </p:nvSpPr>
        <p:spPr>
          <a:xfrm>
            <a:off x="1183120" y="1160461"/>
            <a:ext cx="9737293" cy="2381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>
              <a:defRPr sz="3600" b="1" i="0">
                <a:solidFill>
                  <a:schemeClr val="bg1"/>
                </a:solidFill>
                <a:latin typeface="Montserrat SemiBold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it-IT" dirty="0"/>
              <a:t>Montserrat </a:t>
            </a:r>
            <a:r>
              <a:rPr lang="it-IT" dirty="0" err="1"/>
              <a:t>SemiBold</a:t>
            </a:r>
            <a:r>
              <a:rPr lang="it-IT" dirty="0"/>
              <a:t>, corpo 36</a:t>
            </a:r>
            <a:endParaRPr dirty="0"/>
          </a:p>
        </p:txBody>
      </p:sp>
      <p:sp>
        <p:nvSpPr>
          <p:cNvPr id="27" name="Google Shape;97;p1">
            <a:extLst>
              <a:ext uri="{FF2B5EF4-FFF2-40B4-BE49-F238E27FC236}">
                <a16:creationId xmlns:a16="http://schemas.microsoft.com/office/drawing/2014/main" id="{1D504983-E598-2821-C068-84F360F4E88A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1177203" y="3549692"/>
            <a:ext cx="9737293" cy="1031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>
              <a:defRPr sz="2400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Sottotitolo Montserrat light, corpo 24</a:t>
            </a:r>
            <a:endParaRPr dirty="0"/>
          </a:p>
        </p:txBody>
      </p:sp>
      <p:sp>
        <p:nvSpPr>
          <p:cNvPr id="29" name="Segnaposto testo 13">
            <a:extLst>
              <a:ext uri="{FF2B5EF4-FFF2-40B4-BE49-F238E27FC236}">
                <a16:creationId xmlns:a16="http://schemas.microsoft.com/office/drawing/2014/main" id="{0EEA5CC0-32B6-B65A-B6EA-76AD3A4C46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7203" y="5593093"/>
            <a:ext cx="4099878" cy="2854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it-IT" dirty="0"/>
              <a:t>Data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111D034-B024-5745-20BA-8C9B18C3E8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58394" y="826243"/>
            <a:ext cx="2814477" cy="102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808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1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3" name="Google Shape;22;p59">
            <a:extLst>
              <a:ext uri="{FF2B5EF4-FFF2-40B4-BE49-F238E27FC236}">
                <a16:creationId xmlns:a16="http://schemas.microsoft.com/office/drawing/2014/main" id="{DFC78978-6E21-D5DC-739E-C63E47B6D639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00087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2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844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lungo che scorre su due righe</a:t>
            </a:r>
            <a:br>
              <a:rPr lang="it-IT" dirty="0"/>
            </a:br>
            <a:r>
              <a:rPr lang="it-IT" dirty="0"/>
              <a:t>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3" name="Google Shape;22;p59">
            <a:extLst>
              <a:ext uri="{FF2B5EF4-FFF2-40B4-BE49-F238E27FC236}">
                <a16:creationId xmlns:a16="http://schemas.microsoft.com/office/drawing/2014/main" id="{9C7A3975-A5AB-EC76-5343-1B5C95E5CCEA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54845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2" orient="horz" pos="123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1r +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3" name="Google Shape;58;p34">
            <a:extLst>
              <a:ext uri="{FF2B5EF4-FFF2-40B4-BE49-F238E27FC236}">
                <a16:creationId xmlns:a16="http://schemas.microsoft.com/office/drawing/2014/main" id="{A98D3E4C-69E4-66B2-0971-0B07D4A38262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479424" y="920059"/>
            <a:ext cx="10440988" cy="463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E6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3"/>
                </a:solidFill>
                <a:latin typeface="Montserrat Light" pitchFamily="2" charset="77"/>
                <a:ea typeface="Montserrat Ligh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Sottotitolo – Montserrat Light, corpo 18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6" name="Google Shape;22;p59">
            <a:extLst>
              <a:ext uri="{FF2B5EF4-FFF2-40B4-BE49-F238E27FC236}">
                <a16:creationId xmlns:a16="http://schemas.microsoft.com/office/drawing/2014/main" id="{C48939D6-67F8-4610-6E7A-E27A1395D7F7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9830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2r +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844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lungo che scorre su due righe</a:t>
            </a:r>
            <a:br>
              <a:rPr lang="it-IT" dirty="0"/>
            </a:br>
            <a:r>
              <a:rPr lang="it-IT" dirty="0"/>
              <a:t>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3" name="Google Shape;58;p34">
            <a:extLst>
              <a:ext uri="{FF2B5EF4-FFF2-40B4-BE49-F238E27FC236}">
                <a16:creationId xmlns:a16="http://schemas.microsoft.com/office/drawing/2014/main" id="{A98D3E4C-69E4-66B2-0971-0B07D4A38262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479424" y="1301467"/>
            <a:ext cx="10440988" cy="463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E6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3"/>
                </a:solidFill>
                <a:latin typeface="Montserrat Light" pitchFamily="2" charset="77"/>
                <a:ea typeface="Montserrat Ligh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Sottotitolo – Montserrat Light, corpo 18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6" name="Google Shape;22;p59">
            <a:extLst>
              <a:ext uri="{FF2B5EF4-FFF2-40B4-BE49-F238E27FC236}">
                <a16:creationId xmlns:a16="http://schemas.microsoft.com/office/drawing/2014/main" id="{C837C453-2CF5-DDA9-FC62-E1EA1645931B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8480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2" orient="horz" pos="123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1r +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55;p34">
            <a:extLst>
              <a:ext uri="{FF2B5EF4-FFF2-40B4-BE49-F238E27FC236}">
                <a16:creationId xmlns:a16="http://schemas.microsoft.com/office/drawing/2014/main" id="{547D1194-C557-21F9-6784-2959D3792C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79424" y="1268413"/>
            <a:ext cx="112331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80975" marR="0" lvl="0" indent="-1809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accent3"/>
                </a:solidFill>
                <a:latin typeface="Montserrat" pitchFamily="2" charset="77"/>
                <a:ea typeface="Montserra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3" name="Google Shape;22;p59">
            <a:extLst>
              <a:ext uri="{FF2B5EF4-FFF2-40B4-BE49-F238E27FC236}">
                <a16:creationId xmlns:a16="http://schemas.microsoft.com/office/drawing/2014/main" id="{0CEC95FF-8E04-DBED-4860-07CFD35F87A6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135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17" userDrawn="1">
          <p15:clr>
            <a:srgbClr val="FBAE40"/>
          </p15:clr>
        </p15:guide>
        <p15:guide id="2" orient="horz" pos="799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2r +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55;p34">
            <a:extLst>
              <a:ext uri="{FF2B5EF4-FFF2-40B4-BE49-F238E27FC236}">
                <a16:creationId xmlns:a16="http://schemas.microsoft.com/office/drawing/2014/main" id="{547D1194-C557-21F9-6784-2959D3792C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79424" y="1665288"/>
            <a:ext cx="11233150" cy="4500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80975" marR="0" lvl="0" indent="-1809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accent3"/>
                </a:solidFill>
                <a:latin typeface="Montserrat" pitchFamily="2" charset="77"/>
                <a:ea typeface="Montserra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844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lungo che scorre su due righe</a:t>
            </a:r>
            <a:br>
              <a:rPr lang="it-IT" dirty="0"/>
            </a:br>
            <a:r>
              <a:rPr lang="it-IT" dirty="0"/>
              <a:t>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3" name="Google Shape;22;p59">
            <a:extLst>
              <a:ext uri="{FF2B5EF4-FFF2-40B4-BE49-F238E27FC236}">
                <a16:creationId xmlns:a16="http://schemas.microsoft.com/office/drawing/2014/main" id="{4F90BB7E-EE21-2920-8F12-59BB468B606E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51815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3" orient="horz" pos="1049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1r + sottotitolo +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55;p34">
            <a:extLst>
              <a:ext uri="{FF2B5EF4-FFF2-40B4-BE49-F238E27FC236}">
                <a16:creationId xmlns:a16="http://schemas.microsoft.com/office/drawing/2014/main" id="{547D1194-C557-21F9-6784-2959D3792C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79424" y="1568627"/>
            <a:ext cx="11233150" cy="45972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80975" marR="0" lvl="0" indent="-1809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accent3"/>
                </a:solidFill>
                <a:latin typeface="Montserrat" pitchFamily="2" charset="77"/>
                <a:ea typeface="Montserra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3" name="Google Shape;58;p34">
            <a:extLst>
              <a:ext uri="{FF2B5EF4-FFF2-40B4-BE49-F238E27FC236}">
                <a16:creationId xmlns:a16="http://schemas.microsoft.com/office/drawing/2014/main" id="{A98D3E4C-69E4-66B2-0971-0B07D4A38262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479424" y="920059"/>
            <a:ext cx="10440988" cy="463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E6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3"/>
                </a:solidFill>
                <a:latin typeface="Montserrat Light" pitchFamily="2" charset="77"/>
                <a:ea typeface="Montserrat Ligh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Sottotitolo – Montserrat Light, corpo 18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6" name="Google Shape;22;p59">
            <a:extLst>
              <a:ext uri="{FF2B5EF4-FFF2-40B4-BE49-F238E27FC236}">
                <a16:creationId xmlns:a16="http://schemas.microsoft.com/office/drawing/2014/main" id="{13812D82-D3B9-1CA2-E0BF-279766A2B927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7225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17" userDrawn="1">
          <p15:clr>
            <a:srgbClr val="FBAE40"/>
          </p15:clr>
        </p15:guide>
        <p15:guide id="2" orient="horz" pos="981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2r + sottotitolo +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55;p34">
            <a:extLst>
              <a:ext uri="{FF2B5EF4-FFF2-40B4-BE49-F238E27FC236}">
                <a16:creationId xmlns:a16="http://schemas.microsoft.com/office/drawing/2014/main" id="{547D1194-C557-21F9-6784-2959D3792C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79424" y="1950036"/>
            <a:ext cx="11233150" cy="4215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80975" marR="0" lvl="0" indent="-1809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accent3"/>
                </a:solidFill>
                <a:latin typeface="Montserrat" pitchFamily="2" charset="77"/>
                <a:ea typeface="Montserra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844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lungo che scorre su due righe</a:t>
            </a:r>
            <a:br>
              <a:rPr lang="it-IT" dirty="0"/>
            </a:br>
            <a:r>
              <a:rPr lang="it-IT" dirty="0"/>
              <a:t>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3" name="Google Shape;58;p34">
            <a:extLst>
              <a:ext uri="{FF2B5EF4-FFF2-40B4-BE49-F238E27FC236}">
                <a16:creationId xmlns:a16="http://schemas.microsoft.com/office/drawing/2014/main" id="{A98D3E4C-69E4-66B2-0971-0B07D4A38262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479424" y="1301467"/>
            <a:ext cx="10440988" cy="463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E6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3"/>
                </a:solidFill>
                <a:latin typeface="Montserrat Light" pitchFamily="2" charset="77"/>
                <a:ea typeface="Montserrat Ligh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Sottotitolo – Montserrat Light, corpo 18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6" name="Google Shape;22;p59">
            <a:extLst>
              <a:ext uri="{FF2B5EF4-FFF2-40B4-BE49-F238E27FC236}">
                <a16:creationId xmlns:a16="http://schemas.microsoft.com/office/drawing/2014/main" id="{DEC90E98-2627-F408-3746-92CB9B4110BB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0147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3" orient="horz" pos="123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ox testo +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01;p11">
            <a:extLst>
              <a:ext uri="{FF2B5EF4-FFF2-40B4-BE49-F238E27FC236}">
                <a16:creationId xmlns:a16="http://schemas.microsoft.com/office/drawing/2014/main" id="{5C08D4E0-1AD9-0570-1A9E-3DBCF0980EFC}"/>
              </a:ext>
            </a:extLst>
          </p:cNvPr>
          <p:cNvSpPr txBox="1">
            <a:spLocks noGrp="1"/>
          </p:cNvSpPr>
          <p:nvPr>
            <p:ph type="body" idx="11" hasCustomPrompt="1"/>
          </p:nvPr>
        </p:nvSpPr>
        <p:spPr>
          <a:xfrm>
            <a:off x="490080" y="5263116"/>
            <a:ext cx="5318583" cy="902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>
              <a:defRPr sz="100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it-IT" dirty="0"/>
              <a:t>Testo - Montserrat Light, corpo 10</a:t>
            </a:r>
            <a:endParaRPr dirty="0"/>
          </a:p>
        </p:txBody>
      </p:sp>
      <p:sp>
        <p:nvSpPr>
          <p:cNvPr id="5" name="Google Shape;205;p11">
            <a:extLst>
              <a:ext uri="{FF2B5EF4-FFF2-40B4-BE49-F238E27FC236}">
                <a16:creationId xmlns:a16="http://schemas.microsoft.com/office/drawing/2014/main" id="{92EE7FE3-599D-E3C7-1A3C-864A9FF65A0F}"/>
              </a:ext>
            </a:extLst>
          </p:cNvPr>
          <p:cNvSpPr txBox="1">
            <a:spLocks noGrp="1"/>
          </p:cNvSpPr>
          <p:nvPr>
            <p:ph type="body" idx="5" hasCustomPrompt="1"/>
          </p:nvPr>
        </p:nvSpPr>
        <p:spPr>
          <a:xfrm>
            <a:off x="6393030" y="5263116"/>
            <a:ext cx="5318583" cy="902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>
              <a:defRPr sz="100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Testo - Montserrat Light, corpo 10</a:t>
            </a:r>
          </a:p>
        </p:txBody>
      </p:sp>
      <p:sp>
        <p:nvSpPr>
          <p:cNvPr id="6" name="Segnaposto numero diapositiva 27">
            <a:extLst>
              <a:ext uri="{FF2B5EF4-FFF2-40B4-BE49-F238E27FC236}">
                <a16:creationId xmlns:a16="http://schemas.microsoft.com/office/drawing/2014/main" id="{D9BEF8D5-28A9-3FD5-8BDB-2E63CFEB65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Google Shape;55;p34">
            <a:extLst>
              <a:ext uri="{FF2B5EF4-FFF2-40B4-BE49-F238E27FC236}">
                <a16:creationId xmlns:a16="http://schemas.microsoft.com/office/drawing/2014/main" id="{D082C2F6-AF8A-EBF6-0A40-C1069727DD8F}"/>
              </a:ext>
            </a:extLst>
          </p:cNvPr>
          <p:cNvSpPr txBox="1">
            <a:spLocks noGrp="1"/>
          </p:cNvSpPr>
          <p:nvPr>
            <p:ph type="body" idx="12" hasCustomPrompt="1"/>
          </p:nvPr>
        </p:nvSpPr>
        <p:spPr>
          <a:xfrm>
            <a:off x="479424" y="1568627"/>
            <a:ext cx="5318583" cy="3429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80975" marR="0" lvl="0" indent="-1809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accent3"/>
                </a:solidFill>
                <a:latin typeface="Montserrat" pitchFamily="2" charset="77"/>
                <a:ea typeface="Montserra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Elenco puntato -  Montserrat Light, corpo 12</a:t>
            </a:r>
            <a:endParaRPr dirty="0"/>
          </a:p>
        </p:txBody>
      </p:sp>
      <p:sp>
        <p:nvSpPr>
          <p:cNvPr id="8" name="Google Shape;57;p34">
            <a:extLst>
              <a:ext uri="{FF2B5EF4-FFF2-40B4-BE49-F238E27FC236}">
                <a16:creationId xmlns:a16="http://schemas.microsoft.com/office/drawing/2014/main" id="{CF26755E-9825-DDA3-2B51-065B576E8915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9" name="Google Shape;58;p34">
            <a:extLst>
              <a:ext uri="{FF2B5EF4-FFF2-40B4-BE49-F238E27FC236}">
                <a16:creationId xmlns:a16="http://schemas.microsoft.com/office/drawing/2014/main" id="{85630B9F-373C-9258-968E-A9654C9F032D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479424" y="920059"/>
            <a:ext cx="10440988" cy="463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E6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3"/>
                </a:solidFill>
                <a:latin typeface="Montserrat Light" pitchFamily="2" charset="77"/>
                <a:ea typeface="Montserrat Ligh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Sottotitolo – Montserrat Light, corpo 18</a:t>
            </a:r>
            <a:endParaRPr dirty="0"/>
          </a:p>
        </p:txBody>
      </p:sp>
      <p:sp>
        <p:nvSpPr>
          <p:cNvPr id="2" name="Google Shape;55;p34">
            <a:extLst>
              <a:ext uri="{FF2B5EF4-FFF2-40B4-BE49-F238E27FC236}">
                <a16:creationId xmlns:a16="http://schemas.microsoft.com/office/drawing/2014/main" id="{804E37DA-8E52-F504-9696-A1B62689CB08}"/>
              </a:ext>
            </a:extLst>
          </p:cNvPr>
          <p:cNvSpPr txBox="1">
            <a:spLocks noGrp="1"/>
          </p:cNvSpPr>
          <p:nvPr>
            <p:ph type="body" idx="13" hasCustomPrompt="1"/>
          </p:nvPr>
        </p:nvSpPr>
        <p:spPr>
          <a:xfrm>
            <a:off x="6393029" y="1564350"/>
            <a:ext cx="5318583" cy="3429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80975" marR="0" lvl="0" indent="-1809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accent3"/>
                </a:solidFill>
                <a:latin typeface="Montserrat" pitchFamily="2" charset="77"/>
                <a:ea typeface="Montserra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Elenco puntato -  Montserrat Light, corpo 12</a:t>
            </a:r>
            <a:endParaRPr dirty="0"/>
          </a:p>
        </p:txBody>
      </p:sp>
      <p:pic>
        <p:nvPicPr>
          <p:cNvPr id="3" name="Google Shape;22;p59">
            <a:extLst>
              <a:ext uri="{FF2B5EF4-FFF2-40B4-BE49-F238E27FC236}">
                <a16:creationId xmlns:a16="http://schemas.microsoft.com/office/drawing/2014/main" id="{4B14E5DD-26B7-ECA3-34EA-A8DB073BE96A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09824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4021" userDrawn="1">
          <p15:clr>
            <a:srgbClr val="FBAE40"/>
          </p15:clr>
        </p15:guide>
        <p15:guide id="3" pos="3659" userDrawn="1">
          <p15:clr>
            <a:srgbClr val="FBAE40"/>
          </p15:clr>
        </p15:guide>
        <p15:guide id="4" orient="horz" pos="3317" userDrawn="1">
          <p15:clr>
            <a:srgbClr val="FBAE40"/>
          </p15:clr>
        </p15:guide>
        <p15:guide id="6" orient="horz" pos="3158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+ sottotitolo + didasc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01;p11">
            <a:extLst>
              <a:ext uri="{FF2B5EF4-FFF2-40B4-BE49-F238E27FC236}">
                <a16:creationId xmlns:a16="http://schemas.microsoft.com/office/drawing/2014/main" id="{5C08D4E0-1AD9-0570-1A9E-3DBCF0980EFC}"/>
              </a:ext>
            </a:extLst>
          </p:cNvPr>
          <p:cNvSpPr txBox="1">
            <a:spLocks noGrp="1"/>
          </p:cNvSpPr>
          <p:nvPr>
            <p:ph type="body" idx="11" hasCustomPrompt="1"/>
          </p:nvPr>
        </p:nvSpPr>
        <p:spPr>
          <a:xfrm>
            <a:off x="493281" y="5263116"/>
            <a:ext cx="5318583" cy="902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>
              <a:defRPr sz="100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it-IT" dirty="0"/>
              <a:t>Testo - Montserrat Light, corpo 10</a:t>
            </a:r>
            <a:endParaRPr dirty="0"/>
          </a:p>
        </p:txBody>
      </p:sp>
      <p:sp>
        <p:nvSpPr>
          <p:cNvPr id="5" name="Google Shape;205;p11">
            <a:extLst>
              <a:ext uri="{FF2B5EF4-FFF2-40B4-BE49-F238E27FC236}">
                <a16:creationId xmlns:a16="http://schemas.microsoft.com/office/drawing/2014/main" id="{92EE7FE3-599D-E3C7-1A3C-864A9FF65A0F}"/>
              </a:ext>
            </a:extLst>
          </p:cNvPr>
          <p:cNvSpPr txBox="1">
            <a:spLocks noGrp="1"/>
          </p:cNvSpPr>
          <p:nvPr>
            <p:ph type="body" idx="5" hasCustomPrompt="1"/>
          </p:nvPr>
        </p:nvSpPr>
        <p:spPr>
          <a:xfrm>
            <a:off x="6393030" y="5263116"/>
            <a:ext cx="5318583" cy="902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>
              <a:defRPr sz="100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Testo - Montserrat Light, corpo 10</a:t>
            </a:r>
          </a:p>
        </p:txBody>
      </p:sp>
      <p:sp>
        <p:nvSpPr>
          <p:cNvPr id="6" name="Segnaposto numero diapositiva 27">
            <a:extLst>
              <a:ext uri="{FF2B5EF4-FFF2-40B4-BE49-F238E27FC236}">
                <a16:creationId xmlns:a16="http://schemas.microsoft.com/office/drawing/2014/main" id="{D9BEF8D5-28A9-3FD5-8BDB-2E63CFEB65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Google Shape;57;p34">
            <a:extLst>
              <a:ext uri="{FF2B5EF4-FFF2-40B4-BE49-F238E27FC236}">
                <a16:creationId xmlns:a16="http://schemas.microsoft.com/office/drawing/2014/main" id="{CF26755E-9825-DDA3-2B51-065B576E8915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9" name="Google Shape;58;p34">
            <a:extLst>
              <a:ext uri="{FF2B5EF4-FFF2-40B4-BE49-F238E27FC236}">
                <a16:creationId xmlns:a16="http://schemas.microsoft.com/office/drawing/2014/main" id="{85630B9F-373C-9258-968E-A9654C9F032D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479424" y="920059"/>
            <a:ext cx="10440989" cy="463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E6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3"/>
                </a:solidFill>
                <a:latin typeface="Montserrat Light" pitchFamily="2" charset="77"/>
                <a:ea typeface="Montserrat Ligh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Sottotitolo – Montserrat Light, corpo 18</a:t>
            </a:r>
            <a:endParaRPr dirty="0"/>
          </a:p>
        </p:txBody>
      </p:sp>
      <p:pic>
        <p:nvPicPr>
          <p:cNvPr id="3" name="Google Shape;22;p59">
            <a:extLst>
              <a:ext uri="{FF2B5EF4-FFF2-40B4-BE49-F238E27FC236}">
                <a16:creationId xmlns:a16="http://schemas.microsoft.com/office/drawing/2014/main" id="{182EFBE6-9963-3378-12B1-75A3517F241D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7940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317" userDrawn="1">
          <p15:clr>
            <a:srgbClr val="FBAE40"/>
          </p15:clr>
        </p15:guide>
        <p15:guide id="4" orient="horz" pos="98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bianca full">
    <p:bg>
      <p:bgPr>
        <a:solidFill>
          <a:srgbClr val="DD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F9BFC1FA-1240-C763-910F-ECD03DE12411}"/>
              </a:ext>
            </a:extLst>
          </p:cNvPr>
          <p:cNvSpPr/>
          <p:nvPr userDrawn="1"/>
        </p:nvSpPr>
        <p:spPr>
          <a:xfrm>
            <a:off x="221720" y="239394"/>
            <a:ext cx="11748560" cy="6379213"/>
          </a:xfrm>
          <a:prstGeom prst="rect">
            <a:avLst/>
          </a:prstGeom>
          <a:solidFill>
            <a:schemeClr val="bg1"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3E6D450-5658-7B2D-F247-5A2CEF5BA0DC}"/>
              </a:ext>
            </a:extLst>
          </p:cNvPr>
          <p:cNvSpPr/>
          <p:nvPr userDrawn="1"/>
        </p:nvSpPr>
        <p:spPr>
          <a:xfrm>
            <a:off x="460570" y="477312"/>
            <a:ext cx="11270861" cy="5903376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6DA85F7-77B0-A0B3-90F0-CFEFB15382B2}"/>
              </a:ext>
            </a:extLst>
          </p:cNvPr>
          <p:cNvSpPr/>
          <p:nvPr userDrawn="1"/>
        </p:nvSpPr>
        <p:spPr>
          <a:xfrm>
            <a:off x="705566" y="719496"/>
            <a:ext cx="10780869" cy="5419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27" name="Google Shape;97;p1">
            <a:extLst>
              <a:ext uri="{FF2B5EF4-FFF2-40B4-BE49-F238E27FC236}">
                <a16:creationId xmlns:a16="http://schemas.microsoft.com/office/drawing/2014/main" id="{1D504983-E598-2821-C068-84F360F4E88A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1177203" y="3549692"/>
            <a:ext cx="9737293" cy="1031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>
              <a:defRPr sz="2400">
                <a:solidFill>
                  <a:schemeClr val="accent1"/>
                </a:solidFill>
                <a:latin typeface="Montserrat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Sottotitolo Montserrat light, corpo 24</a:t>
            </a:r>
            <a:endParaRPr dirty="0"/>
          </a:p>
        </p:txBody>
      </p:sp>
      <p:sp>
        <p:nvSpPr>
          <p:cNvPr id="29" name="Segnaposto testo 13">
            <a:extLst>
              <a:ext uri="{FF2B5EF4-FFF2-40B4-BE49-F238E27FC236}">
                <a16:creationId xmlns:a16="http://schemas.microsoft.com/office/drawing/2014/main" id="{0EEA5CC0-32B6-B65A-B6EA-76AD3A4C46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7202" y="5593093"/>
            <a:ext cx="4918797" cy="2854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accent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it-IT" dirty="0"/>
              <a:t>Data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93767C5-3C8D-9E0B-F902-C991D3D78A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258685" y="827435"/>
            <a:ext cx="2813893" cy="1026968"/>
          </a:xfrm>
          <a:prstGeom prst="rect">
            <a:avLst/>
          </a:prstGeom>
        </p:spPr>
      </p:pic>
      <p:sp>
        <p:nvSpPr>
          <p:cNvPr id="26" name="Google Shape;96;p1">
            <a:extLst>
              <a:ext uri="{FF2B5EF4-FFF2-40B4-BE49-F238E27FC236}">
                <a16:creationId xmlns:a16="http://schemas.microsoft.com/office/drawing/2014/main" id="{C6AC5162-F37B-A102-806B-673BB7B61474}"/>
              </a:ext>
            </a:extLst>
          </p:cNvPr>
          <p:cNvSpPr txBox="1">
            <a:spLocks noGrp="1"/>
          </p:cNvSpPr>
          <p:nvPr>
            <p:ph type="body" idx="1" hasCustomPrompt="1"/>
          </p:nvPr>
        </p:nvSpPr>
        <p:spPr>
          <a:xfrm>
            <a:off x="1183120" y="1160461"/>
            <a:ext cx="9737293" cy="2381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>
              <a:defRPr sz="3600" b="1" i="0">
                <a:solidFill>
                  <a:schemeClr val="accent1"/>
                </a:solidFill>
                <a:latin typeface="Montserrat SemiBold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it-IT" dirty="0"/>
              <a:t>Montserrat </a:t>
            </a:r>
            <a:r>
              <a:rPr lang="it-IT" dirty="0" err="1"/>
              <a:t>SemiBold</a:t>
            </a:r>
            <a:r>
              <a:rPr lang="it-IT" dirty="0"/>
              <a:t>, corpo 36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4553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 immag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79;p37">
            <a:extLst>
              <a:ext uri="{FF2B5EF4-FFF2-40B4-BE49-F238E27FC236}">
                <a16:creationId xmlns:a16="http://schemas.microsoft.com/office/drawing/2014/main" id="{059779D5-5FCD-AB3F-E8FD-85BD17848425}"/>
              </a:ext>
            </a:extLst>
          </p:cNvPr>
          <p:cNvSpPr txBox="1">
            <a:spLocks noGrp="1"/>
          </p:cNvSpPr>
          <p:nvPr>
            <p:ph type="body" idx="1" hasCustomPrompt="1"/>
          </p:nvPr>
        </p:nvSpPr>
        <p:spPr>
          <a:xfrm>
            <a:off x="6600825" y="2667001"/>
            <a:ext cx="5111750" cy="2933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80975" marR="0" lvl="0" indent="-180975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0C6C90"/>
              </a:buClr>
              <a:buSzPts val="1400"/>
              <a:buFont typeface="Arial"/>
              <a:buChar char="•"/>
              <a:defRPr sz="1200" b="0" i="0" u="none" strike="noStrike" cap="none">
                <a:solidFill>
                  <a:schemeClr val="accent3"/>
                </a:solidFill>
                <a:latin typeface="Montserrat" pitchFamily="2" charset="77"/>
                <a:ea typeface="Montserra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Elenco puntato – Montserrat light, corpo 12</a:t>
            </a:r>
            <a:endParaRPr dirty="0"/>
          </a:p>
        </p:txBody>
      </p:sp>
      <p:sp>
        <p:nvSpPr>
          <p:cNvPr id="19" name="Google Shape;80;p37">
            <a:extLst>
              <a:ext uri="{FF2B5EF4-FFF2-40B4-BE49-F238E27FC236}">
                <a16:creationId xmlns:a16="http://schemas.microsoft.com/office/drawing/2014/main" id="{9B95740B-0BC3-5041-6039-48B088F97AD6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6600825" y="1168672"/>
            <a:ext cx="5111750" cy="861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400" b="1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– Montserrat </a:t>
            </a:r>
            <a:r>
              <a:rPr lang="it-IT" dirty="0" err="1"/>
              <a:t>Semibold</a:t>
            </a:r>
            <a:r>
              <a:rPr lang="it-IT" dirty="0"/>
              <a:t>, corpo 24</a:t>
            </a:r>
            <a:endParaRPr dirty="0"/>
          </a:p>
        </p:txBody>
      </p:sp>
      <p:sp>
        <p:nvSpPr>
          <p:cNvPr id="23" name="Google Shape;81;p37">
            <a:extLst>
              <a:ext uri="{FF2B5EF4-FFF2-40B4-BE49-F238E27FC236}">
                <a16:creationId xmlns:a16="http://schemas.microsoft.com/office/drawing/2014/main" id="{2E58EF8B-A5F3-68FB-7AF7-3872862C276A}"/>
              </a:ext>
            </a:extLst>
          </p:cNvPr>
          <p:cNvSpPr txBox="1">
            <a:spLocks noGrp="1"/>
          </p:cNvSpPr>
          <p:nvPr>
            <p:ph type="body" idx="12" hasCustomPrompt="1"/>
          </p:nvPr>
        </p:nvSpPr>
        <p:spPr>
          <a:xfrm>
            <a:off x="6600870" y="2127080"/>
            <a:ext cx="5111705" cy="357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E62"/>
              </a:buClr>
              <a:buSzPts val="1800"/>
              <a:buFont typeface="Arial" panose="020B0604020202020204" pitchFamily="34" charset="0"/>
              <a:buNone/>
              <a:defRPr sz="1800" b="0" i="0" u="none" strike="noStrike" cap="none">
                <a:solidFill>
                  <a:srgbClr val="767676"/>
                </a:solidFill>
                <a:latin typeface="Montserrat" pitchFamily="2" charset="77"/>
                <a:ea typeface="Montserra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Sottotitolo – Montserrat light, corpo 18</a:t>
            </a:r>
            <a:endParaRPr dirty="0"/>
          </a:p>
        </p:txBody>
      </p:sp>
      <p:sp>
        <p:nvSpPr>
          <p:cNvPr id="25" name="Google Shape;81;p37">
            <a:extLst>
              <a:ext uri="{FF2B5EF4-FFF2-40B4-BE49-F238E27FC236}">
                <a16:creationId xmlns:a16="http://schemas.microsoft.com/office/drawing/2014/main" id="{7A3CDB62-64CA-8DC7-D88E-D375767A48B3}"/>
              </a:ext>
            </a:extLst>
          </p:cNvPr>
          <p:cNvSpPr txBox="1">
            <a:spLocks noGrp="1"/>
          </p:cNvSpPr>
          <p:nvPr>
            <p:ph type="body" idx="14" hasCustomPrompt="1"/>
          </p:nvPr>
        </p:nvSpPr>
        <p:spPr>
          <a:xfrm>
            <a:off x="6600824" y="5827102"/>
            <a:ext cx="5111751" cy="365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E62"/>
              </a:buClr>
              <a:buSzPts val="1800"/>
              <a:buFont typeface="Arial" panose="020B0604020202020204" pitchFamily="34" charset="0"/>
              <a:buNone/>
              <a:defRPr sz="1000" b="0" i="1" u="none" strike="noStrike" cap="none">
                <a:solidFill>
                  <a:schemeClr val="accent3"/>
                </a:solidFill>
                <a:latin typeface="Montserrat" pitchFamily="2" charset="77"/>
                <a:ea typeface="Montserra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Didascalia – Montserrat Light </a:t>
            </a:r>
            <a:r>
              <a:rPr lang="it-IT" dirty="0" err="1"/>
              <a:t>Italic</a:t>
            </a:r>
            <a:r>
              <a:rPr lang="it-IT" dirty="0"/>
              <a:t>, corpo 10</a:t>
            </a:r>
            <a:endParaRPr dirty="0"/>
          </a:p>
        </p:txBody>
      </p:sp>
      <p:sp>
        <p:nvSpPr>
          <p:cNvPr id="2" name="Segnaposto numero diapositiva 27">
            <a:extLst>
              <a:ext uri="{FF2B5EF4-FFF2-40B4-BE49-F238E27FC236}">
                <a16:creationId xmlns:a16="http://schemas.microsoft.com/office/drawing/2014/main" id="{CBFC3D46-7EDE-F2B2-153F-365320C422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4" name="Google Shape;22;p59">
            <a:extLst>
              <a:ext uri="{FF2B5EF4-FFF2-40B4-BE49-F238E27FC236}">
                <a16:creationId xmlns:a16="http://schemas.microsoft.com/office/drawing/2014/main" id="{17C0DBCD-8763-A07B-8AFC-030A7B64B7DB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7309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58" userDrawn="1">
          <p15:clr>
            <a:srgbClr val="FBAE40"/>
          </p15:clr>
        </p15:guide>
        <p15:guide id="2" orient="horz" pos="1684" userDrawn="1">
          <p15:clr>
            <a:srgbClr val="FBAE40"/>
          </p15:clr>
        </p15:guide>
        <p15:guide id="3" orient="horz" pos="731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 immag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80;p37">
            <a:extLst>
              <a:ext uri="{FF2B5EF4-FFF2-40B4-BE49-F238E27FC236}">
                <a16:creationId xmlns:a16="http://schemas.microsoft.com/office/drawing/2014/main" id="{9B95740B-0BC3-5041-6039-48B088F97AD6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6600825" y="1168672"/>
            <a:ext cx="4319589" cy="4578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000" b="1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Occhiello – Montserrat </a:t>
            </a:r>
            <a:r>
              <a:rPr lang="it-IT" dirty="0" err="1"/>
              <a:t>Semibold</a:t>
            </a:r>
            <a:r>
              <a:rPr lang="it-IT" dirty="0"/>
              <a:t>, corpo 20</a:t>
            </a:r>
            <a:endParaRPr dirty="0"/>
          </a:p>
        </p:txBody>
      </p:sp>
      <p:sp>
        <p:nvSpPr>
          <p:cNvPr id="2" name="Segnaposto numero diapositiva 27">
            <a:extLst>
              <a:ext uri="{FF2B5EF4-FFF2-40B4-BE49-F238E27FC236}">
                <a16:creationId xmlns:a16="http://schemas.microsoft.com/office/drawing/2014/main" id="{CBFC3D46-7EDE-F2B2-153F-365320C422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4" name="Google Shape;22;p59">
            <a:extLst>
              <a:ext uri="{FF2B5EF4-FFF2-40B4-BE49-F238E27FC236}">
                <a16:creationId xmlns:a16="http://schemas.microsoft.com/office/drawing/2014/main" id="{87FEE995-6FC8-10B5-1711-0AF8B3B3838E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2256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58" userDrawn="1">
          <p15:clr>
            <a:srgbClr val="FBAE40"/>
          </p15:clr>
        </p15:guide>
        <p15:guide id="2" orient="horz" pos="3612" userDrawn="1">
          <p15:clr>
            <a:srgbClr val="FBAE40"/>
          </p15:clr>
        </p15:guide>
        <p15:guide id="3" orient="horz" pos="731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1r + icona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Google Shape;49;p33">
            <a:extLst>
              <a:ext uri="{FF2B5EF4-FFF2-40B4-BE49-F238E27FC236}">
                <a16:creationId xmlns:a16="http://schemas.microsoft.com/office/drawing/2014/main" id="{080335C1-9599-39D0-722D-CD8B1CAF9E52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479425" y="3693721"/>
            <a:ext cx="11233150" cy="1315999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ctr">
              <a:defRPr sz="24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Segnaposto testo 22">
            <a:extLst>
              <a:ext uri="{FF2B5EF4-FFF2-40B4-BE49-F238E27FC236}">
                <a16:creationId xmlns:a16="http://schemas.microsoft.com/office/drawing/2014/main" id="{26FF3620-27EF-3933-DD45-D5C3A96946B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007768" y="2420742"/>
            <a:ext cx="2176463" cy="1272980"/>
          </a:xfrm>
        </p:spPr>
        <p:txBody>
          <a:bodyPr spcFirstLastPara="1" vert="horz" wrap="none" lIns="0" tIns="0" rIns="0" bIns="0" rtlCol="0" anchor="b" anchorCtr="0">
            <a:noAutofit/>
          </a:bodyPr>
          <a:lstStyle>
            <a:lvl1pPr algn="ctr">
              <a:defRPr lang="it-IT" sz="88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Aft>
                <a:spcPts val="0"/>
              </a:spcAft>
              <a:buSzPts val="3000"/>
            </a:pPr>
            <a:r>
              <a:rPr lang="it-IT" dirty="0"/>
              <a:t>xx%</a:t>
            </a:r>
          </a:p>
        </p:txBody>
      </p:sp>
      <p:pic>
        <p:nvPicPr>
          <p:cNvPr id="6" name="Google Shape;22;p59">
            <a:extLst>
              <a:ext uri="{FF2B5EF4-FFF2-40B4-BE49-F238E27FC236}">
                <a16:creationId xmlns:a16="http://schemas.microsoft.com/office/drawing/2014/main" id="{28362939-8BBA-2F3C-0C8B-BC10EB36D80D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6965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1r + 4 box icona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Google Shape;49;p33">
            <a:extLst>
              <a:ext uri="{FF2B5EF4-FFF2-40B4-BE49-F238E27FC236}">
                <a16:creationId xmlns:a16="http://schemas.microsoft.com/office/drawing/2014/main" id="{080335C1-9599-39D0-722D-CD8B1CAF9E52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2735822" y="2039365"/>
            <a:ext cx="3214356" cy="1315999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7" name="Google Shape;49;p33">
            <a:extLst>
              <a:ext uri="{FF2B5EF4-FFF2-40B4-BE49-F238E27FC236}">
                <a16:creationId xmlns:a16="http://schemas.microsoft.com/office/drawing/2014/main" id="{7C0B6742-DE55-7EFB-1CA4-5A9C7803BD87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2735822" y="4137621"/>
            <a:ext cx="3214356" cy="1315999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20" name="Google Shape;49;p33">
            <a:extLst>
              <a:ext uri="{FF2B5EF4-FFF2-40B4-BE49-F238E27FC236}">
                <a16:creationId xmlns:a16="http://schemas.microsoft.com/office/drawing/2014/main" id="{D5307CAB-3DE7-D0B2-4485-71AE0BEC1B5F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8498222" y="2044406"/>
            <a:ext cx="3214356" cy="1315999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21" name="Google Shape;49;p33">
            <a:extLst>
              <a:ext uri="{FF2B5EF4-FFF2-40B4-BE49-F238E27FC236}">
                <a16:creationId xmlns:a16="http://schemas.microsoft.com/office/drawing/2014/main" id="{1E281C9B-EFDD-305B-46BA-2CD13CE60FA2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8498222" y="4142662"/>
            <a:ext cx="3214356" cy="1315999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23" name="Segnaposto testo 22">
            <a:extLst>
              <a:ext uri="{FF2B5EF4-FFF2-40B4-BE49-F238E27FC236}">
                <a16:creationId xmlns:a16="http://schemas.microsoft.com/office/drawing/2014/main" id="{41BFAE61-C1DF-3976-6E37-DFC90A5AD5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425" y="2039365"/>
            <a:ext cx="2176463" cy="1316037"/>
          </a:xfrm>
        </p:spPr>
        <p:txBody>
          <a:bodyPr spcFirstLastPara="1" vert="horz" wrap="none" lIns="0" tIns="0" rIns="0" bIns="0" rtlCol="0" anchor="ctr" anchorCtr="0">
            <a:noAutofit/>
          </a:bodyPr>
          <a:lstStyle>
            <a:lvl1pPr algn="ctr">
              <a:defRPr lang="it-IT" sz="88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Aft>
                <a:spcPts val="0"/>
              </a:spcAft>
              <a:buSzPts val="3000"/>
            </a:pPr>
            <a:r>
              <a:rPr lang="it-IT" dirty="0"/>
              <a:t>xx%</a:t>
            </a:r>
          </a:p>
        </p:txBody>
      </p:sp>
      <p:sp>
        <p:nvSpPr>
          <p:cNvPr id="24" name="Segnaposto testo 22">
            <a:extLst>
              <a:ext uri="{FF2B5EF4-FFF2-40B4-BE49-F238E27FC236}">
                <a16:creationId xmlns:a16="http://schemas.microsoft.com/office/drawing/2014/main" id="{D4C969D8-DA2D-47C9-6CDF-2EAE31D6B64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41824" y="2039327"/>
            <a:ext cx="2176463" cy="1316037"/>
          </a:xfrm>
        </p:spPr>
        <p:txBody>
          <a:bodyPr spcFirstLastPara="1" vert="horz" wrap="none" lIns="0" tIns="0" rIns="0" bIns="0" rtlCol="0" anchor="ctr" anchorCtr="0">
            <a:noAutofit/>
          </a:bodyPr>
          <a:lstStyle>
            <a:lvl1pPr algn="ctr">
              <a:defRPr lang="it-IT" sz="88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Aft>
                <a:spcPts val="0"/>
              </a:spcAft>
              <a:buSzPts val="3000"/>
            </a:pPr>
            <a:r>
              <a:rPr lang="it-IT" dirty="0"/>
              <a:t>xx%</a:t>
            </a:r>
          </a:p>
        </p:txBody>
      </p:sp>
      <p:sp>
        <p:nvSpPr>
          <p:cNvPr id="25" name="Segnaposto testo 22">
            <a:extLst>
              <a:ext uri="{FF2B5EF4-FFF2-40B4-BE49-F238E27FC236}">
                <a16:creationId xmlns:a16="http://schemas.microsoft.com/office/drawing/2014/main" id="{4F0937AB-7A08-F2F3-C18A-0A537D323EA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425" y="4137659"/>
            <a:ext cx="2176463" cy="1316037"/>
          </a:xfrm>
        </p:spPr>
        <p:txBody>
          <a:bodyPr spcFirstLastPara="1" vert="horz" wrap="none" lIns="0" tIns="0" rIns="0" bIns="0" rtlCol="0" anchor="ctr" anchorCtr="0">
            <a:noAutofit/>
          </a:bodyPr>
          <a:lstStyle>
            <a:lvl1pPr algn="ctr">
              <a:defRPr lang="it-IT" sz="88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Aft>
                <a:spcPts val="0"/>
              </a:spcAft>
              <a:buSzPts val="3000"/>
            </a:pPr>
            <a:r>
              <a:rPr lang="it-IT" dirty="0"/>
              <a:t>xx%</a:t>
            </a:r>
          </a:p>
        </p:txBody>
      </p:sp>
      <p:sp>
        <p:nvSpPr>
          <p:cNvPr id="26" name="Segnaposto testo 22">
            <a:extLst>
              <a:ext uri="{FF2B5EF4-FFF2-40B4-BE49-F238E27FC236}">
                <a16:creationId xmlns:a16="http://schemas.microsoft.com/office/drawing/2014/main" id="{73B94C81-6F29-CC4C-B6EC-CD8F3F01EC4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1824" y="4137621"/>
            <a:ext cx="2176463" cy="1316037"/>
          </a:xfrm>
        </p:spPr>
        <p:txBody>
          <a:bodyPr spcFirstLastPara="1" vert="horz" wrap="none" lIns="0" tIns="0" rIns="0" bIns="0" rtlCol="0" anchor="ctr" anchorCtr="0">
            <a:noAutofit/>
          </a:bodyPr>
          <a:lstStyle>
            <a:lvl1pPr algn="ctr">
              <a:defRPr lang="it-IT" sz="88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Aft>
                <a:spcPts val="0"/>
              </a:spcAft>
              <a:buSzPts val="3000"/>
            </a:pPr>
            <a:r>
              <a:rPr lang="it-IT" dirty="0"/>
              <a:t>xx%</a:t>
            </a:r>
          </a:p>
        </p:txBody>
      </p:sp>
      <p:pic>
        <p:nvPicPr>
          <p:cNvPr id="3" name="Google Shape;22;p59">
            <a:extLst>
              <a:ext uri="{FF2B5EF4-FFF2-40B4-BE49-F238E27FC236}">
                <a16:creationId xmlns:a16="http://schemas.microsoft.com/office/drawing/2014/main" id="{1AFCAC70-BC7E-CDED-81BB-7BECED9180E0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4579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1r + 4 box icona, titolo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Google Shape;49;p33">
            <a:extLst>
              <a:ext uri="{FF2B5EF4-FFF2-40B4-BE49-F238E27FC236}">
                <a16:creationId xmlns:a16="http://schemas.microsoft.com/office/drawing/2014/main" id="{080335C1-9599-39D0-722D-CD8B1CAF9E52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2735822" y="2499502"/>
            <a:ext cx="3214356" cy="855862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7" name="Google Shape;49;p33">
            <a:extLst>
              <a:ext uri="{FF2B5EF4-FFF2-40B4-BE49-F238E27FC236}">
                <a16:creationId xmlns:a16="http://schemas.microsoft.com/office/drawing/2014/main" id="{7C0B6742-DE55-7EFB-1CA4-5A9C7803BD87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2735822" y="4597758"/>
            <a:ext cx="3214356" cy="855862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20" name="Google Shape;49;p33">
            <a:extLst>
              <a:ext uri="{FF2B5EF4-FFF2-40B4-BE49-F238E27FC236}">
                <a16:creationId xmlns:a16="http://schemas.microsoft.com/office/drawing/2014/main" id="{D5307CAB-3DE7-D0B2-4485-71AE0BEC1B5F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8498222" y="2504543"/>
            <a:ext cx="3214356" cy="855862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21" name="Google Shape;49;p33">
            <a:extLst>
              <a:ext uri="{FF2B5EF4-FFF2-40B4-BE49-F238E27FC236}">
                <a16:creationId xmlns:a16="http://schemas.microsoft.com/office/drawing/2014/main" id="{1E281C9B-EFDD-305B-46BA-2CD13CE60FA2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8498222" y="4602799"/>
            <a:ext cx="3214356" cy="855862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23" name="Segnaposto testo 22">
            <a:extLst>
              <a:ext uri="{FF2B5EF4-FFF2-40B4-BE49-F238E27FC236}">
                <a16:creationId xmlns:a16="http://schemas.microsoft.com/office/drawing/2014/main" id="{41BFAE61-C1DF-3976-6E37-DFC90A5AD5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425" y="2039365"/>
            <a:ext cx="2176463" cy="1316037"/>
          </a:xfrm>
        </p:spPr>
        <p:txBody>
          <a:bodyPr spcFirstLastPara="1" vert="horz" wrap="none" lIns="0" tIns="0" rIns="0" bIns="0" rtlCol="0" anchor="t" anchorCtr="0">
            <a:noAutofit/>
          </a:bodyPr>
          <a:lstStyle>
            <a:lvl1pPr algn="ctr">
              <a:defRPr lang="it-IT" sz="88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Aft>
                <a:spcPts val="0"/>
              </a:spcAft>
              <a:buSzPts val="3000"/>
            </a:pPr>
            <a:r>
              <a:rPr lang="it-IT" dirty="0"/>
              <a:t>xx%</a:t>
            </a:r>
          </a:p>
        </p:txBody>
      </p:sp>
      <p:sp>
        <p:nvSpPr>
          <p:cNvPr id="24" name="Segnaposto testo 22">
            <a:extLst>
              <a:ext uri="{FF2B5EF4-FFF2-40B4-BE49-F238E27FC236}">
                <a16:creationId xmlns:a16="http://schemas.microsoft.com/office/drawing/2014/main" id="{D4C969D8-DA2D-47C9-6CDF-2EAE31D6B64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41824" y="2039327"/>
            <a:ext cx="2176463" cy="1316037"/>
          </a:xfrm>
        </p:spPr>
        <p:txBody>
          <a:bodyPr spcFirstLastPara="1" vert="horz" wrap="none" lIns="0" tIns="0" rIns="0" bIns="0" rtlCol="0" anchor="t" anchorCtr="0">
            <a:noAutofit/>
          </a:bodyPr>
          <a:lstStyle>
            <a:lvl1pPr algn="ctr">
              <a:defRPr lang="it-IT" sz="88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Aft>
                <a:spcPts val="0"/>
              </a:spcAft>
              <a:buSzPts val="3000"/>
            </a:pPr>
            <a:r>
              <a:rPr lang="it-IT" dirty="0"/>
              <a:t>xx%</a:t>
            </a:r>
          </a:p>
        </p:txBody>
      </p:sp>
      <p:sp>
        <p:nvSpPr>
          <p:cNvPr id="25" name="Segnaposto testo 22">
            <a:extLst>
              <a:ext uri="{FF2B5EF4-FFF2-40B4-BE49-F238E27FC236}">
                <a16:creationId xmlns:a16="http://schemas.microsoft.com/office/drawing/2014/main" id="{4F0937AB-7A08-F2F3-C18A-0A537D323EA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425" y="4137659"/>
            <a:ext cx="2176463" cy="1316037"/>
          </a:xfrm>
        </p:spPr>
        <p:txBody>
          <a:bodyPr spcFirstLastPara="1" vert="horz" wrap="none" lIns="0" tIns="0" rIns="0" bIns="0" rtlCol="0" anchor="t" anchorCtr="0">
            <a:noAutofit/>
          </a:bodyPr>
          <a:lstStyle>
            <a:lvl1pPr algn="ctr">
              <a:defRPr lang="it-IT" sz="88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Aft>
                <a:spcPts val="0"/>
              </a:spcAft>
              <a:buSzPts val="3000"/>
            </a:pPr>
            <a:r>
              <a:rPr lang="it-IT" dirty="0"/>
              <a:t>xx%</a:t>
            </a:r>
          </a:p>
        </p:txBody>
      </p:sp>
      <p:sp>
        <p:nvSpPr>
          <p:cNvPr id="26" name="Segnaposto testo 22">
            <a:extLst>
              <a:ext uri="{FF2B5EF4-FFF2-40B4-BE49-F238E27FC236}">
                <a16:creationId xmlns:a16="http://schemas.microsoft.com/office/drawing/2014/main" id="{73B94C81-6F29-CC4C-B6EC-CD8F3F01EC4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1824" y="4137621"/>
            <a:ext cx="2176463" cy="1316037"/>
          </a:xfrm>
        </p:spPr>
        <p:txBody>
          <a:bodyPr spcFirstLastPara="1" vert="horz" wrap="none" lIns="0" tIns="0" rIns="0" bIns="0" rtlCol="0" anchor="t" anchorCtr="0">
            <a:noAutofit/>
          </a:bodyPr>
          <a:lstStyle>
            <a:lvl1pPr algn="ctr">
              <a:defRPr lang="it-IT" sz="88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Aft>
                <a:spcPts val="0"/>
              </a:spcAft>
              <a:buSzPts val="3000"/>
            </a:pPr>
            <a:r>
              <a:rPr lang="it-IT" dirty="0"/>
              <a:t>xx%</a:t>
            </a:r>
          </a:p>
        </p:txBody>
      </p:sp>
      <p:sp>
        <p:nvSpPr>
          <p:cNvPr id="3" name="Google Shape;49;p33">
            <a:extLst>
              <a:ext uri="{FF2B5EF4-FFF2-40B4-BE49-F238E27FC236}">
                <a16:creationId xmlns:a16="http://schemas.microsoft.com/office/drawing/2014/main" id="{C8520DFD-59C3-D3CA-3735-DF87A2D6AE5F}"/>
              </a:ext>
            </a:extLst>
          </p:cNvPr>
          <p:cNvSpPr txBox="1">
            <a:spLocks noGrp="1"/>
          </p:cNvSpPr>
          <p:nvPr>
            <p:ph type="body" idx="19" hasCustomPrompt="1"/>
          </p:nvPr>
        </p:nvSpPr>
        <p:spPr>
          <a:xfrm>
            <a:off x="2735822" y="2039328"/>
            <a:ext cx="3214356" cy="40502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dato o icona</a:t>
            </a:r>
            <a:endParaRPr dirty="0"/>
          </a:p>
        </p:txBody>
      </p:sp>
      <p:sp>
        <p:nvSpPr>
          <p:cNvPr id="6" name="Google Shape;49;p33">
            <a:extLst>
              <a:ext uri="{FF2B5EF4-FFF2-40B4-BE49-F238E27FC236}">
                <a16:creationId xmlns:a16="http://schemas.microsoft.com/office/drawing/2014/main" id="{080658CE-BF97-A3A0-3872-5510A852A4D6}"/>
              </a:ext>
            </a:extLst>
          </p:cNvPr>
          <p:cNvSpPr txBox="1">
            <a:spLocks noGrp="1"/>
          </p:cNvSpPr>
          <p:nvPr>
            <p:ph type="body" idx="20" hasCustomPrompt="1"/>
          </p:nvPr>
        </p:nvSpPr>
        <p:spPr>
          <a:xfrm>
            <a:off x="8498222" y="2035603"/>
            <a:ext cx="3214356" cy="40502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dato o icona</a:t>
            </a:r>
            <a:endParaRPr dirty="0"/>
          </a:p>
        </p:txBody>
      </p:sp>
      <p:sp>
        <p:nvSpPr>
          <p:cNvPr id="7" name="Google Shape;49;p33">
            <a:extLst>
              <a:ext uri="{FF2B5EF4-FFF2-40B4-BE49-F238E27FC236}">
                <a16:creationId xmlns:a16="http://schemas.microsoft.com/office/drawing/2014/main" id="{C53C2EC5-F906-5BBF-C346-76B8ABF44A8E}"/>
              </a:ext>
            </a:extLst>
          </p:cNvPr>
          <p:cNvSpPr txBox="1">
            <a:spLocks noGrp="1"/>
          </p:cNvSpPr>
          <p:nvPr>
            <p:ph type="body" idx="21" hasCustomPrompt="1"/>
          </p:nvPr>
        </p:nvSpPr>
        <p:spPr>
          <a:xfrm>
            <a:off x="2735822" y="4137584"/>
            <a:ext cx="3214356" cy="40502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dato o icona</a:t>
            </a:r>
            <a:endParaRPr dirty="0"/>
          </a:p>
        </p:txBody>
      </p:sp>
      <p:sp>
        <p:nvSpPr>
          <p:cNvPr id="8" name="Google Shape;49;p33">
            <a:extLst>
              <a:ext uri="{FF2B5EF4-FFF2-40B4-BE49-F238E27FC236}">
                <a16:creationId xmlns:a16="http://schemas.microsoft.com/office/drawing/2014/main" id="{BEB9168C-6A55-1C3C-E455-F765308A4DB9}"/>
              </a:ext>
            </a:extLst>
          </p:cNvPr>
          <p:cNvSpPr txBox="1">
            <a:spLocks noGrp="1"/>
          </p:cNvSpPr>
          <p:nvPr>
            <p:ph type="body" idx="22" hasCustomPrompt="1"/>
          </p:nvPr>
        </p:nvSpPr>
        <p:spPr>
          <a:xfrm>
            <a:off x="8498222" y="4133859"/>
            <a:ext cx="3214356" cy="40502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dato o icona</a:t>
            </a:r>
            <a:endParaRPr dirty="0"/>
          </a:p>
        </p:txBody>
      </p:sp>
      <p:pic>
        <p:nvPicPr>
          <p:cNvPr id="9" name="Google Shape;22;p59">
            <a:extLst>
              <a:ext uri="{FF2B5EF4-FFF2-40B4-BE49-F238E27FC236}">
                <a16:creationId xmlns:a16="http://schemas.microsoft.com/office/drawing/2014/main" id="{E7850871-5739-73D5-5D75-0E72BDF6CD14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0299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1r + 2 box titolo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Google Shape;49;p33">
            <a:extLst>
              <a:ext uri="{FF2B5EF4-FFF2-40B4-BE49-F238E27FC236}">
                <a16:creationId xmlns:a16="http://schemas.microsoft.com/office/drawing/2014/main" id="{080335C1-9599-39D0-722D-CD8B1CAF9E52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1602829" y="2020777"/>
            <a:ext cx="4282887" cy="4136307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20" name="Google Shape;49;p33">
            <a:extLst>
              <a:ext uri="{FF2B5EF4-FFF2-40B4-BE49-F238E27FC236}">
                <a16:creationId xmlns:a16="http://schemas.microsoft.com/office/drawing/2014/main" id="{D5307CAB-3DE7-D0B2-4485-71AE0BEC1B5F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6311090" y="2029543"/>
            <a:ext cx="4282887" cy="4136307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Google Shape;49;p33">
            <a:extLst>
              <a:ext uri="{FF2B5EF4-FFF2-40B4-BE49-F238E27FC236}">
                <a16:creationId xmlns:a16="http://schemas.microsoft.com/office/drawing/2014/main" id="{C8520DFD-59C3-D3CA-3735-DF87A2D6AE5F}"/>
              </a:ext>
            </a:extLst>
          </p:cNvPr>
          <p:cNvSpPr txBox="1">
            <a:spLocks noGrp="1"/>
          </p:cNvSpPr>
          <p:nvPr>
            <p:ph type="body" idx="19" hasCustomPrompt="1"/>
          </p:nvPr>
        </p:nvSpPr>
        <p:spPr>
          <a:xfrm>
            <a:off x="1602829" y="1560604"/>
            <a:ext cx="4282887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  <a:endParaRPr dirty="0"/>
          </a:p>
        </p:txBody>
      </p:sp>
      <p:sp>
        <p:nvSpPr>
          <p:cNvPr id="6" name="Google Shape;49;p33">
            <a:extLst>
              <a:ext uri="{FF2B5EF4-FFF2-40B4-BE49-F238E27FC236}">
                <a16:creationId xmlns:a16="http://schemas.microsoft.com/office/drawing/2014/main" id="{080658CE-BF97-A3A0-3872-5510A852A4D6}"/>
              </a:ext>
            </a:extLst>
          </p:cNvPr>
          <p:cNvSpPr txBox="1">
            <a:spLocks noGrp="1"/>
          </p:cNvSpPr>
          <p:nvPr>
            <p:ph type="body" idx="20" hasCustomPrompt="1"/>
          </p:nvPr>
        </p:nvSpPr>
        <p:spPr>
          <a:xfrm>
            <a:off x="6311090" y="1560604"/>
            <a:ext cx="4282887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</a:p>
        </p:txBody>
      </p:sp>
      <p:pic>
        <p:nvPicPr>
          <p:cNvPr id="7" name="Google Shape;22;p59">
            <a:extLst>
              <a:ext uri="{FF2B5EF4-FFF2-40B4-BE49-F238E27FC236}">
                <a16:creationId xmlns:a16="http://schemas.microsoft.com/office/drawing/2014/main" id="{BD26FBFB-ECA2-F8C3-F642-7A7916D82C2D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4237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1r + 4 box titolo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Google Shape;49;p33">
            <a:extLst>
              <a:ext uri="{FF2B5EF4-FFF2-40B4-BE49-F238E27FC236}">
                <a16:creationId xmlns:a16="http://schemas.microsoft.com/office/drawing/2014/main" id="{080335C1-9599-39D0-722D-CD8B1CAF9E52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1602829" y="2020777"/>
            <a:ext cx="4282887" cy="1399457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7" name="Google Shape;49;p33">
            <a:extLst>
              <a:ext uri="{FF2B5EF4-FFF2-40B4-BE49-F238E27FC236}">
                <a16:creationId xmlns:a16="http://schemas.microsoft.com/office/drawing/2014/main" id="{7C0B6742-DE55-7EFB-1CA4-5A9C7803BD87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1602829" y="4119033"/>
            <a:ext cx="4282887" cy="1399457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20" name="Google Shape;49;p33">
            <a:extLst>
              <a:ext uri="{FF2B5EF4-FFF2-40B4-BE49-F238E27FC236}">
                <a16:creationId xmlns:a16="http://schemas.microsoft.com/office/drawing/2014/main" id="{D5307CAB-3DE7-D0B2-4485-71AE0BEC1B5F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6311090" y="2029543"/>
            <a:ext cx="4282887" cy="1399457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21" name="Google Shape;49;p33">
            <a:extLst>
              <a:ext uri="{FF2B5EF4-FFF2-40B4-BE49-F238E27FC236}">
                <a16:creationId xmlns:a16="http://schemas.microsoft.com/office/drawing/2014/main" id="{1E281C9B-EFDD-305B-46BA-2CD13CE60FA2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6311090" y="4127799"/>
            <a:ext cx="4282887" cy="1399457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Google Shape;49;p33">
            <a:extLst>
              <a:ext uri="{FF2B5EF4-FFF2-40B4-BE49-F238E27FC236}">
                <a16:creationId xmlns:a16="http://schemas.microsoft.com/office/drawing/2014/main" id="{C8520DFD-59C3-D3CA-3735-DF87A2D6AE5F}"/>
              </a:ext>
            </a:extLst>
          </p:cNvPr>
          <p:cNvSpPr txBox="1">
            <a:spLocks noGrp="1"/>
          </p:cNvSpPr>
          <p:nvPr>
            <p:ph type="body" idx="19" hasCustomPrompt="1"/>
          </p:nvPr>
        </p:nvSpPr>
        <p:spPr>
          <a:xfrm>
            <a:off x="1602829" y="1560604"/>
            <a:ext cx="4282887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  <a:endParaRPr dirty="0"/>
          </a:p>
        </p:txBody>
      </p:sp>
      <p:sp>
        <p:nvSpPr>
          <p:cNvPr id="6" name="Google Shape;49;p33">
            <a:extLst>
              <a:ext uri="{FF2B5EF4-FFF2-40B4-BE49-F238E27FC236}">
                <a16:creationId xmlns:a16="http://schemas.microsoft.com/office/drawing/2014/main" id="{080658CE-BF97-A3A0-3872-5510A852A4D6}"/>
              </a:ext>
            </a:extLst>
          </p:cNvPr>
          <p:cNvSpPr txBox="1">
            <a:spLocks noGrp="1"/>
          </p:cNvSpPr>
          <p:nvPr>
            <p:ph type="body" idx="20" hasCustomPrompt="1"/>
          </p:nvPr>
        </p:nvSpPr>
        <p:spPr>
          <a:xfrm>
            <a:off x="6311090" y="1560604"/>
            <a:ext cx="4282887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</a:p>
        </p:txBody>
      </p:sp>
      <p:sp>
        <p:nvSpPr>
          <p:cNvPr id="7" name="Google Shape;49;p33">
            <a:extLst>
              <a:ext uri="{FF2B5EF4-FFF2-40B4-BE49-F238E27FC236}">
                <a16:creationId xmlns:a16="http://schemas.microsoft.com/office/drawing/2014/main" id="{C53C2EC5-F906-5BBF-C346-76B8ABF44A8E}"/>
              </a:ext>
            </a:extLst>
          </p:cNvPr>
          <p:cNvSpPr txBox="1">
            <a:spLocks noGrp="1"/>
          </p:cNvSpPr>
          <p:nvPr>
            <p:ph type="body" idx="21" hasCustomPrompt="1"/>
          </p:nvPr>
        </p:nvSpPr>
        <p:spPr>
          <a:xfrm>
            <a:off x="1602829" y="3658860"/>
            <a:ext cx="4282887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</a:p>
        </p:txBody>
      </p:sp>
      <p:sp>
        <p:nvSpPr>
          <p:cNvPr id="8" name="Google Shape;49;p33">
            <a:extLst>
              <a:ext uri="{FF2B5EF4-FFF2-40B4-BE49-F238E27FC236}">
                <a16:creationId xmlns:a16="http://schemas.microsoft.com/office/drawing/2014/main" id="{BEB9168C-6A55-1C3C-E455-F765308A4DB9}"/>
              </a:ext>
            </a:extLst>
          </p:cNvPr>
          <p:cNvSpPr txBox="1">
            <a:spLocks noGrp="1"/>
          </p:cNvSpPr>
          <p:nvPr>
            <p:ph type="body" idx="22" hasCustomPrompt="1"/>
          </p:nvPr>
        </p:nvSpPr>
        <p:spPr>
          <a:xfrm>
            <a:off x="6311090" y="3658860"/>
            <a:ext cx="4282887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</a:p>
        </p:txBody>
      </p:sp>
      <p:pic>
        <p:nvPicPr>
          <p:cNvPr id="9" name="Google Shape;22;p59">
            <a:extLst>
              <a:ext uri="{FF2B5EF4-FFF2-40B4-BE49-F238E27FC236}">
                <a16:creationId xmlns:a16="http://schemas.microsoft.com/office/drawing/2014/main" id="{1204E11B-E7B8-B8D1-1085-0D2804BC59E9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3522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1r + 6 box titolo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B7A0801B-5212-213E-7006-B1E2DE5AA9D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4" y="368300"/>
            <a:ext cx="10440989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Titolo su una riga - Montserrat </a:t>
            </a:r>
            <a:r>
              <a:rPr lang="it-IT" dirty="0" err="1"/>
              <a:t>SemiBold</a:t>
            </a:r>
            <a:r>
              <a:rPr lang="it-IT" dirty="0"/>
              <a:t>, corpo 28</a:t>
            </a:r>
            <a:endParaRPr dirty="0"/>
          </a:p>
        </p:txBody>
      </p:sp>
      <p:sp>
        <p:nvSpPr>
          <p:cNvPr id="4" name="Segnaposto numero diapositiva 27">
            <a:extLst>
              <a:ext uri="{FF2B5EF4-FFF2-40B4-BE49-F238E27FC236}">
                <a16:creationId xmlns:a16="http://schemas.microsoft.com/office/drawing/2014/main" id="{B7AF566A-B247-E352-F602-F76F7F3B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Google Shape;49;p33">
            <a:extLst>
              <a:ext uri="{FF2B5EF4-FFF2-40B4-BE49-F238E27FC236}">
                <a16:creationId xmlns:a16="http://schemas.microsoft.com/office/drawing/2014/main" id="{080335C1-9599-39D0-722D-CD8B1CAF9E52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479424" y="2026278"/>
            <a:ext cx="3214356" cy="139739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7" name="Google Shape;49;p33">
            <a:extLst>
              <a:ext uri="{FF2B5EF4-FFF2-40B4-BE49-F238E27FC236}">
                <a16:creationId xmlns:a16="http://schemas.microsoft.com/office/drawing/2014/main" id="{7C0B6742-DE55-7EFB-1CA4-5A9C7803BD87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479424" y="4124534"/>
            <a:ext cx="3214356" cy="139739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20" name="Google Shape;49;p33">
            <a:extLst>
              <a:ext uri="{FF2B5EF4-FFF2-40B4-BE49-F238E27FC236}">
                <a16:creationId xmlns:a16="http://schemas.microsoft.com/office/drawing/2014/main" id="{D5307CAB-3DE7-D0B2-4485-71AE0BEC1B5F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4488822" y="2035044"/>
            <a:ext cx="3214356" cy="139739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21" name="Google Shape;49;p33">
            <a:extLst>
              <a:ext uri="{FF2B5EF4-FFF2-40B4-BE49-F238E27FC236}">
                <a16:creationId xmlns:a16="http://schemas.microsoft.com/office/drawing/2014/main" id="{1E281C9B-EFDD-305B-46BA-2CD13CE60FA2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4488822" y="4133300"/>
            <a:ext cx="3214356" cy="139739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Google Shape;49;p33">
            <a:extLst>
              <a:ext uri="{FF2B5EF4-FFF2-40B4-BE49-F238E27FC236}">
                <a16:creationId xmlns:a16="http://schemas.microsoft.com/office/drawing/2014/main" id="{C8520DFD-59C3-D3CA-3735-DF87A2D6AE5F}"/>
              </a:ext>
            </a:extLst>
          </p:cNvPr>
          <p:cNvSpPr txBox="1">
            <a:spLocks noGrp="1"/>
          </p:cNvSpPr>
          <p:nvPr>
            <p:ph type="body" idx="19" hasCustomPrompt="1"/>
          </p:nvPr>
        </p:nvSpPr>
        <p:spPr>
          <a:xfrm>
            <a:off x="479424" y="1566104"/>
            <a:ext cx="3214356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  <a:endParaRPr dirty="0"/>
          </a:p>
        </p:txBody>
      </p:sp>
      <p:sp>
        <p:nvSpPr>
          <p:cNvPr id="6" name="Google Shape;49;p33">
            <a:extLst>
              <a:ext uri="{FF2B5EF4-FFF2-40B4-BE49-F238E27FC236}">
                <a16:creationId xmlns:a16="http://schemas.microsoft.com/office/drawing/2014/main" id="{080658CE-BF97-A3A0-3872-5510A852A4D6}"/>
              </a:ext>
            </a:extLst>
          </p:cNvPr>
          <p:cNvSpPr txBox="1">
            <a:spLocks noGrp="1"/>
          </p:cNvSpPr>
          <p:nvPr>
            <p:ph type="body" idx="20" hasCustomPrompt="1"/>
          </p:nvPr>
        </p:nvSpPr>
        <p:spPr>
          <a:xfrm>
            <a:off x="4488822" y="1566104"/>
            <a:ext cx="3214356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</a:p>
        </p:txBody>
      </p:sp>
      <p:sp>
        <p:nvSpPr>
          <p:cNvPr id="7" name="Google Shape;49;p33">
            <a:extLst>
              <a:ext uri="{FF2B5EF4-FFF2-40B4-BE49-F238E27FC236}">
                <a16:creationId xmlns:a16="http://schemas.microsoft.com/office/drawing/2014/main" id="{C53C2EC5-F906-5BBF-C346-76B8ABF44A8E}"/>
              </a:ext>
            </a:extLst>
          </p:cNvPr>
          <p:cNvSpPr txBox="1">
            <a:spLocks noGrp="1"/>
          </p:cNvSpPr>
          <p:nvPr>
            <p:ph type="body" idx="21" hasCustomPrompt="1"/>
          </p:nvPr>
        </p:nvSpPr>
        <p:spPr>
          <a:xfrm>
            <a:off x="479424" y="3664360"/>
            <a:ext cx="3214356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</a:p>
        </p:txBody>
      </p:sp>
      <p:sp>
        <p:nvSpPr>
          <p:cNvPr id="8" name="Google Shape;49;p33">
            <a:extLst>
              <a:ext uri="{FF2B5EF4-FFF2-40B4-BE49-F238E27FC236}">
                <a16:creationId xmlns:a16="http://schemas.microsoft.com/office/drawing/2014/main" id="{BEB9168C-6A55-1C3C-E455-F765308A4DB9}"/>
              </a:ext>
            </a:extLst>
          </p:cNvPr>
          <p:cNvSpPr txBox="1">
            <a:spLocks noGrp="1"/>
          </p:cNvSpPr>
          <p:nvPr>
            <p:ph type="body" idx="22" hasCustomPrompt="1"/>
          </p:nvPr>
        </p:nvSpPr>
        <p:spPr>
          <a:xfrm>
            <a:off x="4488822" y="3664360"/>
            <a:ext cx="3214356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</a:p>
        </p:txBody>
      </p:sp>
      <p:sp>
        <p:nvSpPr>
          <p:cNvPr id="9" name="Google Shape;49;p33">
            <a:extLst>
              <a:ext uri="{FF2B5EF4-FFF2-40B4-BE49-F238E27FC236}">
                <a16:creationId xmlns:a16="http://schemas.microsoft.com/office/drawing/2014/main" id="{52B82064-0F61-6989-1713-AA53406B8BAF}"/>
              </a:ext>
            </a:extLst>
          </p:cNvPr>
          <p:cNvSpPr txBox="1">
            <a:spLocks noGrp="1"/>
          </p:cNvSpPr>
          <p:nvPr>
            <p:ph type="body" idx="23"/>
          </p:nvPr>
        </p:nvSpPr>
        <p:spPr>
          <a:xfrm>
            <a:off x="8498219" y="2035044"/>
            <a:ext cx="3214356" cy="139739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0" name="Google Shape;49;p33">
            <a:extLst>
              <a:ext uri="{FF2B5EF4-FFF2-40B4-BE49-F238E27FC236}">
                <a16:creationId xmlns:a16="http://schemas.microsoft.com/office/drawing/2014/main" id="{118DFD97-DF68-4FBF-4F38-4BC6C596D33B}"/>
              </a:ext>
            </a:extLst>
          </p:cNvPr>
          <p:cNvSpPr txBox="1">
            <a:spLocks noGrp="1"/>
          </p:cNvSpPr>
          <p:nvPr>
            <p:ph type="body" idx="24"/>
          </p:nvPr>
        </p:nvSpPr>
        <p:spPr>
          <a:xfrm>
            <a:off x="8498219" y="4133300"/>
            <a:ext cx="3214356" cy="139739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>
              <a:lnSpc>
                <a:spcPct val="90000"/>
              </a:lnSpc>
              <a:defRPr sz="1800" dirty="0"/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1" name="Google Shape;49;p33">
            <a:extLst>
              <a:ext uri="{FF2B5EF4-FFF2-40B4-BE49-F238E27FC236}">
                <a16:creationId xmlns:a16="http://schemas.microsoft.com/office/drawing/2014/main" id="{4AB47F17-5CDC-980F-0C1D-A0CE8311D737}"/>
              </a:ext>
            </a:extLst>
          </p:cNvPr>
          <p:cNvSpPr txBox="1">
            <a:spLocks noGrp="1"/>
          </p:cNvSpPr>
          <p:nvPr>
            <p:ph type="body" idx="25" hasCustomPrompt="1"/>
          </p:nvPr>
        </p:nvSpPr>
        <p:spPr>
          <a:xfrm>
            <a:off x="8498219" y="1566104"/>
            <a:ext cx="3214356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</a:p>
        </p:txBody>
      </p:sp>
      <p:sp>
        <p:nvSpPr>
          <p:cNvPr id="12" name="Google Shape;49;p33">
            <a:extLst>
              <a:ext uri="{FF2B5EF4-FFF2-40B4-BE49-F238E27FC236}">
                <a16:creationId xmlns:a16="http://schemas.microsoft.com/office/drawing/2014/main" id="{FF18CC74-2F07-4A95-870B-7863D76531E1}"/>
              </a:ext>
            </a:extLst>
          </p:cNvPr>
          <p:cNvSpPr txBox="1">
            <a:spLocks noGrp="1"/>
          </p:cNvSpPr>
          <p:nvPr>
            <p:ph type="body" idx="26" hasCustomPrompt="1"/>
          </p:nvPr>
        </p:nvSpPr>
        <p:spPr>
          <a:xfrm>
            <a:off x="8498219" y="3664360"/>
            <a:ext cx="3214356" cy="405026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sz="18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SzPts val="1400"/>
            </a:pPr>
            <a:r>
              <a:rPr lang="it-IT" dirty="0"/>
              <a:t>Titolo box</a:t>
            </a:r>
          </a:p>
        </p:txBody>
      </p:sp>
      <p:pic>
        <p:nvPicPr>
          <p:cNvPr id="13" name="Google Shape;22;p59">
            <a:extLst>
              <a:ext uri="{FF2B5EF4-FFF2-40B4-BE49-F238E27FC236}">
                <a16:creationId xmlns:a16="http://schemas.microsoft.com/office/drawing/2014/main" id="{CC7BC2B0-7172-C784-AD16-52A366AAED8F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98352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27">
            <a:extLst>
              <a:ext uri="{FF2B5EF4-FFF2-40B4-BE49-F238E27FC236}">
                <a16:creationId xmlns:a16="http://schemas.microsoft.com/office/drawing/2014/main" id="{CBFC3D46-7EDE-F2B2-153F-365320C422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4" name="Google Shape;22;p59">
            <a:extLst>
              <a:ext uri="{FF2B5EF4-FFF2-40B4-BE49-F238E27FC236}">
                <a16:creationId xmlns:a16="http://schemas.microsoft.com/office/drawing/2014/main" id="{B2873DE1-017C-70DF-87FF-27739953B0CD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70074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zie blu">
    <p:bg>
      <p:bgPr>
        <a:gradFill>
          <a:gsLst>
            <a:gs pos="77000">
              <a:srgbClr val="14729F"/>
            </a:gs>
            <a:gs pos="30000">
              <a:srgbClr val="105273"/>
            </a:gs>
            <a:gs pos="100000">
              <a:srgbClr val="1792CA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B3315BB8-8CB4-3E6B-C1C7-DED7876E0462}"/>
              </a:ext>
            </a:extLst>
          </p:cNvPr>
          <p:cNvSpPr/>
          <p:nvPr userDrawn="1"/>
        </p:nvSpPr>
        <p:spPr>
          <a:xfrm>
            <a:off x="219075" y="239394"/>
            <a:ext cx="11753850" cy="6379213"/>
          </a:xfrm>
          <a:prstGeom prst="rect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CA6E5FE-A0B4-93F6-1246-6E8B5B268326}"/>
              </a:ext>
            </a:extLst>
          </p:cNvPr>
          <p:cNvSpPr/>
          <p:nvPr userDrawn="1"/>
        </p:nvSpPr>
        <p:spPr>
          <a:xfrm>
            <a:off x="458032" y="477312"/>
            <a:ext cx="11275936" cy="5903376"/>
          </a:xfrm>
          <a:prstGeom prst="rect">
            <a:avLst/>
          </a:prstGeom>
          <a:solidFill>
            <a:schemeClr val="bg1">
              <a:alpha val="696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FED1AD7A-F202-56E3-C271-D8855CAE9DD4}"/>
              </a:ext>
            </a:extLst>
          </p:cNvPr>
          <p:cNvSpPr/>
          <p:nvPr userDrawn="1"/>
        </p:nvSpPr>
        <p:spPr>
          <a:xfrm>
            <a:off x="703139" y="719496"/>
            <a:ext cx="10785723" cy="5419009"/>
          </a:xfrm>
          <a:prstGeom prst="rect">
            <a:avLst/>
          </a:prstGeom>
          <a:solidFill>
            <a:schemeClr val="bg1">
              <a:alpha val="537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Google Shape;50;p33">
            <a:extLst>
              <a:ext uri="{FF2B5EF4-FFF2-40B4-BE49-F238E27FC236}">
                <a16:creationId xmlns:a16="http://schemas.microsoft.com/office/drawing/2014/main" id="{7CF8FF87-A8F7-DC61-A5F0-06F60C1538E5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1183120" y="3096262"/>
            <a:ext cx="4677930" cy="66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000" b="1" i="0" u="none" strike="noStrike" cap="none">
                <a:solidFill>
                  <a:schemeClr val="bg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GRAZIE</a:t>
            </a:r>
            <a:endParaRPr dirty="0"/>
          </a:p>
        </p:txBody>
      </p:sp>
      <p:cxnSp>
        <p:nvCxnSpPr>
          <p:cNvPr id="9" name="Google Shape;51;p33">
            <a:extLst>
              <a:ext uri="{FF2B5EF4-FFF2-40B4-BE49-F238E27FC236}">
                <a16:creationId xmlns:a16="http://schemas.microsoft.com/office/drawing/2014/main" id="{BEC8C15E-EDE3-3C88-03C7-F08196E2E45F}"/>
              </a:ext>
            </a:extLst>
          </p:cNvPr>
          <p:cNvCxnSpPr>
            <a:cxnSpLocks/>
          </p:cNvCxnSpPr>
          <p:nvPr userDrawn="1"/>
        </p:nvCxnSpPr>
        <p:spPr>
          <a:xfrm>
            <a:off x="1183120" y="3922130"/>
            <a:ext cx="1998592" cy="0"/>
          </a:xfrm>
          <a:prstGeom prst="straightConnector1">
            <a:avLst/>
          </a:prstGeom>
          <a:noFill/>
          <a:ln w="2857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" name="Immagine 4">
            <a:extLst>
              <a:ext uri="{FF2B5EF4-FFF2-40B4-BE49-F238E27FC236}">
                <a16:creationId xmlns:a16="http://schemas.microsoft.com/office/drawing/2014/main" id="{EE242AE6-9EB7-B556-3AE5-D532122A6C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58394" y="826243"/>
            <a:ext cx="2814477" cy="102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31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magine ful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96;p1">
            <a:extLst>
              <a:ext uri="{FF2B5EF4-FFF2-40B4-BE49-F238E27FC236}">
                <a16:creationId xmlns:a16="http://schemas.microsoft.com/office/drawing/2014/main" id="{C6AC5162-F37B-A102-806B-673BB7B61474}"/>
              </a:ext>
            </a:extLst>
          </p:cNvPr>
          <p:cNvSpPr txBox="1">
            <a:spLocks noGrp="1"/>
          </p:cNvSpPr>
          <p:nvPr>
            <p:ph type="body" idx="1" hasCustomPrompt="1"/>
          </p:nvPr>
        </p:nvSpPr>
        <p:spPr>
          <a:xfrm>
            <a:off x="1183120" y="1160461"/>
            <a:ext cx="9737293" cy="2381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>
              <a:defRPr sz="3600" b="1" i="0">
                <a:solidFill>
                  <a:schemeClr val="bg2"/>
                </a:solidFill>
                <a:latin typeface="Montserrat SemiBold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it-IT" dirty="0"/>
              <a:t>Montserrat </a:t>
            </a:r>
            <a:r>
              <a:rPr lang="it-IT" dirty="0" err="1"/>
              <a:t>SemiBold</a:t>
            </a:r>
            <a:r>
              <a:rPr lang="it-IT" dirty="0"/>
              <a:t>, corpo 36</a:t>
            </a:r>
            <a:endParaRPr dirty="0"/>
          </a:p>
        </p:txBody>
      </p:sp>
      <p:sp>
        <p:nvSpPr>
          <p:cNvPr id="27" name="Google Shape;97;p1">
            <a:extLst>
              <a:ext uri="{FF2B5EF4-FFF2-40B4-BE49-F238E27FC236}">
                <a16:creationId xmlns:a16="http://schemas.microsoft.com/office/drawing/2014/main" id="{1D504983-E598-2821-C068-84F360F4E88A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1177203" y="3549692"/>
            <a:ext cx="9737293" cy="1031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>
              <a:defRPr sz="2400">
                <a:solidFill>
                  <a:schemeClr val="bg2"/>
                </a:solidFill>
                <a:latin typeface="Montserrat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Sottotitolo Montserrat light, corpo 24</a:t>
            </a:r>
            <a:endParaRPr dirty="0"/>
          </a:p>
        </p:txBody>
      </p:sp>
      <p:sp>
        <p:nvSpPr>
          <p:cNvPr id="29" name="Segnaposto testo 13">
            <a:extLst>
              <a:ext uri="{FF2B5EF4-FFF2-40B4-BE49-F238E27FC236}">
                <a16:creationId xmlns:a16="http://schemas.microsoft.com/office/drawing/2014/main" id="{0EEA5CC0-32B6-B65A-B6EA-76AD3A4C46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7202" y="5593093"/>
            <a:ext cx="4918797" cy="2854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bg2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it-IT" dirty="0"/>
              <a:t>Data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25B66AC-CAF1-6B57-D62F-8AD609B3C3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58394" y="826243"/>
            <a:ext cx="2814477" cy="102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9874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zie Bianco">
    <p:bg>
      <p:bgPr>
        <a:solidFill>
          <a:srgbClr val="DD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F9BFC1FA-1240-C763-910F-ECD03DE12411}"/>
              </a:ext>
            </a:extLst>
          </p:cNvPr>
          <p:cNvSpPr/>
          <p:nvPr userDrawn="1"/>
        </p:nvSpPr>
        <p:spPr>
          <a:xfrm>
            <a:off x="221720" y="239394"/>
            <a:ext cx="11748560" cy="6379213"/>
          </a:xfrm>
          <a:prstGeom prst="rect">
            <a:avLst/>
          </a:prstGeom>
          <a:solidFill>
            <a:schemeClr val="bg1"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3E6D450-5658-7B2D-F247-5A2CEF5BA0DC}"/>
              </a:ext>
            </a:extLst>
          </p:cNvPr>
          <p:cNvSpPr/>
          <p:nvPr userDrawn="1"/>
        </p:nvSpPr>
        <p:spPr>
          <a:xfrm>
            <a:off x="460570" y="477312"/>
            <a:ext cx="11270861" cy="5903376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6DA85F7-77B0-A0B3-90F0-CFEFB15382B2}"/>
              </a:ext>
            </a:extLst>
          </p:cNvPr>
          <p:cNvSpPr/>
          <p:nvPr userDrawn="1"/>
        </p:nvSpPr>
        <p:spPr>
          <a:xfrm>
            <a:off x="705566" y="719496"/>
            <a:ext cx="10780869" cy="5419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FFFF"/>
              </a:solidFill>
            </a:endParaRPr>
          </a:p>
        </p:txBody>
      </p:sp>
      <p:cxnSp>
        <p:nvCxnSpPr>
          <p:cNvPr id="2" name="Google Shape;51;p33">
            <a:extLst>
              <a:ext uri="{FF2B5EF4-FFF2-40B4-BE49-F238E27FC236}">
                <a16:creationId xmlns:a16="http://schemas.microsoft.com/office/drawing/2014/main" id="{C015CA7F-733E-9F17-591D-1564A8F79386}"/>
              </a:ext>
            </a:extLst>
          </p:cNvPr>
          <p:cNvCxnSpPr>
            <a:cxnSpLocks/>
          </p:cNvCxnSpPr>
          <p:nvPr userDrawn="1"/>
        </p:nvCxnSpPr>
        <p:spPr>
          <a:xfrm>
            <a:off x="1183120" y="3922130"/>
            <a:ext cx="1998592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" name="Google Shape;50;p33">
            <a:extLst>
              <a:ext uri="{FF2B5EF4-FFF2-40B4-BE49-F238E27FC236}">
                <a16:creationId xmlns:a16="http://schemas.microsoft.com/office/drawing/2014/main" id="{69110B91-D87F-9410-2787-EB118809D59F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1183120" y="3096262"/>
            <a:ext cx="4677930" cy="66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000" b="1" i="0" u="none" strike="noStrike" cap="none">
                <a:solidFill>
                  <a:schemeClr val="accent1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 dirty="0"/>
              <a:t>GRAZIE</a:t>
            </a:r>
            <a:endParaRPr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D362671-8BDE-0C18-4A0D-AE167D5613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258685" y="827435"/>
            <a:ext cx="2813893" cy="102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870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blu half">
    <p:bg>
      <p:bgPr>
        <a:gradFill>
          <a:gsLst>
            <a:gs pos="77000">
              <a:srgbClr val="14729F"/>
            </a:gs>
            <a:gs pos="30000">
              <a:srgbClr val="105273"/>
            </a:gs>
            <a:gs pos="100000">
              <a:srgbClr val="1792CA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96;p1">
            <a:extLst>
              <a:ext uri="{FF2B5EF4-FFF2-40B4-BE49-F238E27FC236}">
                <a16:creationId xmlns:a16="http://schemas.microsoft.com/office/drawing/2014/main" id="{C6AC5162-F37B-A102-806B-673BB7B61474}"/>
              </a:ext>
            </a:extLst>
          </p:cNvPr>
          <p:cNvSpPr txBox="1">
            <a:spLocks noGrp="1"/>
          </p:cNvSpPr>
          <p:nvPr>
            <p:ph type="body" idx="1" hasCustomPrompt="1"/>
          </p:nvPr>
        </p:nvSpPr>
        <p:spPr>
          <a:xfrm>
            <a:off x="6504262" y="1158062"/>
            <a:ext cx="5208314" cy="2381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>
              <a:defRPr sz="3600" b="1" i="0">
                <a:solidFill>
                  <a:schemeClr val="bg1"/>
                </a:solidFill>
                <a:latin typeface="Montserrat SemiBold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it-IT" dirty="0"/>
              <a:t>Montserrat </a:t>
            </a:r>
            <a:r>
              <a:rPr lang="it-IT" dirty="0" err="1"/>
              <a:t>SemiBold</a:t>
            </a:r>
            <a:r>
              <a:rPr lang="it-IT" dirty="0"/>
              <a:t>, corpo 36</a:t>
            </a:r>
            <a:endParaRPr dirty="0"/>
          </a:p>
        </p:txBody>
      </p:sp>
      <p:sp>
        <p:nvSpPr>
          <p:cNvPr id="27" name="Google Shape;97;p1">
            <a:extLst>
              <a:ext uri="{FF2B5EF4-FFF2-40B4-BE49-F238E27FC236}">
                <a16:creationId xmlns:a16="http://schemas.microsoft.com/office/drawing/2014/main" id="{1D504983-E598-2821-C068-84F360F4E88A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6504261" y="3641490"/>
            <a:ext cx="5208314" cy="1031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>
              <a:defRPr sz="2400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Sottotitolo Montserrat light, </a:t>
            </a:r>
            <a:br>
              <a:rPr lang="it-IT" dirty="0"/>
            </a:br>
            <a:r>
              <a:rPr lang="it-IT" dirty="0"/>
              <a:t>corpo 24</a:t>
            </a:r>
            <a:endParaRPr dirty="0"/>
          </a:p>
        </p:txBody>
      </p:sp>
      <p:sp>
        <p:nvSpPr>
          <p:cNvPr id="2" name="Segnaposto testo 13">
            <a:extLst>
              <a:ext uri="{FF2B5EF4-FFF2-40B4-BE49-F238E27FC236}">
                <a16:creationId xmlns:a16="http://schemas.microsoft.com/office/drawing/2014/main" id="{03207768-1EEB-00B9-3FE4-A16E3E4762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04261" y="5954533"/>
            <a:ext cx="2885507" cy="2854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bg2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it-IT" dirty="0"/>
              <a:t>Data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C074051-1A23-3B2E-0B23-7F606ECA5A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98098" y="374134"/>
            <a:ext cx="2814477" cy="102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096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bianca half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97;p1">
            <a:extLst>
              <a:ext uri="{FF2B5EF4-FFF2-40B4-BE49-F238E27FC236}">
                <a16:creationId xmlns:a16="http://schemas.microsoft.com/office/drawing/2014/main" id="{1D504983-E598-2821-C068-84F360F4E88A}"/>
              </a:ext>
            </a:extLst>
          </p:cNvPr>
          <p:cNvSpPr txBox="1">
            <a:spLocks noGrp="1"/>
          </p:cNvSpPr>
          <p:nvPr>
            <p:ph type="body" idx="2" hasCustomPrompt="1"/>
          </p:nvPr>
        </p:nvSpPr>
        <p:spPr>
          <a:xfrm>
            <a:off x="6504261" y="3648399"/>
            <a:ext cx="5208314" cy="1031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>
              <a:defRPr sz="2400">
                <a:solidFill>
                  <a:schemeClr val="accent1"/>
                </a:solidFill>
                <a:latin typeface="Montserrat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Sottotitolo Montserrat light, </a:t>
            </a:r>
            <a:br>
              <a:rPr lang="it-IT" dirty="0"/>
            </a:br>
            <a:r>
              <a:rPr lang="it-IT" dirty="0"/>
              <a:t>corpo 24</a:t>
            </a:r>
            <a:endParaRPr dirty="0"/>
          </a:p>
        </p:txBody>
      </p:sp>
      <p:sp>
        <p:nvSpPr>
          <p:cNvPr id="26" name="Google Shape;96;p1">
            <a:extLst>
              <a:ext uri="{FF2B5EF4-FFF2-40B4-BE49-F238E27FC236}">
                <a16:creationId xmlns:a16="http://schemas.microsoft.com/office/drawing/2014/main" id="{C6AC5162-F37B-A102-806B-673BB7B61474}"/>
              </a:ext>
            </a:extLst>
          </p:cNvPr>
          <p:cNvSpPr txBox="1">
            <a:spLocks noGrp="1"/>
          </p:cNvSpPr>
          <p:nvPr>
            <p:ph type="body" idx="1" hasCustomPrompt="1"/>
          </p:nvPr>
        </p:nvSpPr>
        <p:spPr>
          <a:xfrm>
            <a:off x="6504262" y="1164971"/>
            <a:ext cx="5208314" cy="2381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>
              <a:defRPr sz="3600" b="1" i="0">
                <a:solidFill>
                  <a:schemeClr val="accent1"/>
                </a:solidFill>
                <a:latin typeface="Montserrat SemiBold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it-IT" dirty="0"/>
              <a:t>Montserrat </a:t>
            </a:r>
            <a:r>
              <a:rPr lang="it-IT" dirty="0" err="1"/>
              <a:t>SemiBold</a:t>
            </a:r>
            <a:r>
              <a:rPr lang="it-IT" dirty="0"/>
              <a:t>, corpo 36</a:t>
            </a:r>
            <a:endParaRPr dirty="0"/>
          </a:p>
        </p:txBody>
      </p:sp>
      <p:sp>
        <p:nvSpPr>
          <p:cNvPr id="29" name="Segnaposto testo 13">
            <a:extLst>
              <a:ext uri="{FF2B5EF4-FFF2-40B4-BE49-F238E27FC236}">
                <a16:creationId xmlns:a16="http://schemas.microsoft.com/office/drawing/2014/main" id="{0EEA5CC0-32B6-B65A-B6EA-76AD3A4C46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04261" y="5961442"/>
            <a:ext cx="2885507" cy="2854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accent1"/>
                </a:solidFill>
                <a:latin typeface="Montserrat Light" pitchFamily="2" charset="77"/>
              </a:defRPr>
            </a:lvl1pPr>
          </a:lstStyle>
          <a:p>
            <a:pPr lvl="0"/>
            <a:r>
              <a:rPr lang="it-IT" dirty="0"/>
              <a:t>Data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3CEF3EB-B18B-FDC5-7EF9-87E9E3EA59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898390" y="375326"/>
            <a:ext cx="2813893" cy="102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83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57;p34">
            <a:extLst>
              <a:ext uri="{FF2B5EF4-FFF2-40B4-BE49-F238E27FC236}">
                <a16:creationId xmlns:a16="http://schemas.microsoft.com/office/drawing/2014/main" id="{362A495E-8C94-D96E-317E-F7D6233129E6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5" y="368300"/>
            <a:ext cx="10440988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rgbClr val="0C6C90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Indice/Agenda</a:t>
            </a:r>
            <a:endParaRPr dirty="0"/>
          </a:p>
        </p:txBody>
      </p:sp>
      <p:sp>
        <p:nvSpPr>
          <p:cNvPr id="28" name="Segnaposto numero diapositiva 27">
            <a:extLst>
              <a:ext uri="{FF2B5EF4-FFF2-40B4-BE49-F238E27FC236}">
                <a16:creationId xmlns:a16="http://schemas.microsoft.com/office/drawing/2014/main" id="{1B8799A1-26C7-3F16-DE5D-70C21601F7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" name="Google Shape;118;p3">
            <a:extLst>
              <a:ext uri="{FF2B5EF4-FFF2-40B4-BE49-F238E27FC236}">
                <a16:creationId xmlns:a16="http://schemas.microsoft.com/office/drawing/2014/main" id="{66501677-A90E-376A-1046-D5300EC5525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227863" y="1350608"/>
            <a:ext cx="10484711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Google Shape;119;p3">
            <a:extLst>
              <a:ext uri="{FF2B5EF4-FFF2-40B4-BE49-F238E27FC236}">
                <a16:creationId xmlns:a16="http://schemas.microsoft.com/office/drawing/2014/main" id="{DDF3C12E-7F5A-A11F-52E9-4F8A2F44E278}"/>
              </a:ext>
            </a:extLst>
          </p:cNvPr>
          <p:cNvSpPr>
            <a:spLocks noGrp="1"/>
          </p:cNvSpPr>
          <p:nvPr>
            <p:ph type="body" idx="2" hasCustomPrompt="1"/>
          </p:nvPr>
        </p:nvSpPr>
        <p:spPr>
          <a:xfrm>
            <a:off x="479425" y="1301373"/>
            <a:ext cx="548865" cy="548865"/>
          </a:xfrm>
          <a:prstGeom prst="ellipse">
            <a:avLst/>
          </a:prstGeom>
          <a:gradFill flip="none" rotWithShape="1">
            <a:gsLst>
              <a:gs pos="0">
                <a:srgbClr val="009E62"/>
              </a:gs>
              <a:gs pos="20000">
                <a:srgbClr val="105273"/>
              </a:gs>
              <a:gs pos="90000">
                <a:srgbClr val="1792CA"/>
              </a:gs>
            </a:gsLst>
            <a:lin ang="18900000" scaled="1"/>
            <a:tileRect/>
          </a:gradFill>
          <a:ln>
            <a:noFill/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chemeClr val="bg1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01</a:t>
            </a:r>
            <a:endParaRPr dirty="0"/>
          </a:p>
        </p:txBody>
      </p:sp>
      <p:sp>
        <p:nvSpPr>
          <p:cNvPr id="4" name="Google Shape;122;p3">
            <a:extLst>
              <a:ext uri="{FF2B5EF4-FFF2-40B4-BE49-F238E27FC236}">
                <a16:creationId xmlns:a16="http://schemas.microsoft.com/office/drawing/2014/main" id="{EF692C61-7DA0-7C6D-0E6A-99F20AE3FD30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1227863" y="1999181"/>
            <a:ext cx="10484711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Google Shape;123;p3">
            <a:extLst>
              <a:ext uri="{FF2B5EF4-FFF2-40B4-BE49-F238E27FC236}">
                <a16:creationId xmlns:a16="http://schemas.microsoft.com/office/drawing/2014/main" id="{42C21078-4A10-53A8-0376-D41AC916AF1F}"/>
              </a:ext>
            </a:extLst>
          </p:cNvPr>
          <p:cNvSpPr>
            <a:spLocks noGrp="1"/>
          </p:cNvSpPr>
          <p:nvPr>
            <p:ph type="body" idx="4" hasCustomPrompt="1"/>
          </p:nvPr>
        </p:nvSpPr>
        <p:spPr>
          <a:xfrm>
            <a:off x="479425" y="1949946"/>
            <a:ext cx="548865" cy="548865"/>
          </a:xfrm>
          <a:prstGeom prst="ellipse">
            <a:avLst/>
          </a:prstGeom>
          <a:gradFill flip="none" rotWithShape="1">
            <a:gsLst>
              <a:gs pos="0">
                <a:srgbClr val="009E62"/>
              </a:gs>
              <a:gs pos="20000">
                <a:srgbClr val="105273"/>
              </a:gs>
              <a:gs pos="90000">
                <a:srgbClr val="1792CA"/>
              </a:gs>
            </a:gsLst>
            <a:lin ang="18900000" scaled="1"/>
            <a:tileRect/>
          </a:gradFill>
          <a:ln>
            <a:noFill/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chemeClr val="bg1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02</a:t>
            </a:r>
            <a:endParaRPr dirty="0"/>
          </a:p>
        </p:txBody>
      </p:sp>
      <p:sp>
        <p:nvSpPr>
          <p:cNvPr id="6" name="Google Shape;124;p3">
            <a:extLst>
              <a:ext uri="{FF2B5EF4-FFF2-40B4-BE49-F238E27FC236}">
                <a16:creationId xmlns:a16="http://schemas.microsoft.com/office/drawing/2014/main" id="{703ED10D-C2BC-12B5-9F70-9975D8FB5E78}"/>
              </a:ext>
            </a:extLst>
          </p:cNvPr>
          <p:cNvSpPr txBox="1">
            <a:spLocks noGrp="1"/>
          </p:cNvSpPr>
          <p:nvPr>
            <p:ph type="body" idx="5"/>
          </p:nvPr>
        </p:nvSpPr>
        <p:spPr>
          <a:xfrm>
            <a:off x="1227863" y="2646714"/>
            <a:ext cx="10484711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7" name="Google Shape;125;p3">
            <a:extLst>
              <a:ext uri="{FF2B5EF4-FFF2-40B4-BE49-F238E27FC236}">
                <a16:creationId xmlns:a16="http://schemas.microsoft.com/office/drawing/2014/main" id="{55E6421A-B740-05A5-DA6A-582CF3085A47}"/>
              </a:ext>
            </a:extLst>
          </p:cNvPr>
          <p:cNvSpPr>
            <a:spLocks noGrp="1"/>
          </p:cNvSpPr>
          <p:nvPr>
            <p:ph type="body" idx="6" hasCustomPrompt="1"/>
          </p:nvPr>
        </p:nvSpPr>
        <p:spPr>
          <a:xfrm>
            <a:off x="479425" y="2597479"/>
            <a:ext cx="548865" cy="548865"/>
          </a:xfrm>
          <a:prstGeom prst="ellipse">
            <a:avLst/>
          </a:prstGeom>
          <a:gradFill flip="none" rotWithShape="1">
            <a:gsLst>
              <a:gs pos="0">
                <a:srgbClr val="009E62"/>
              </a:gs>
              <a:gs pos="20000">
                <a:srgbClr val="105273"/>
              </a:gs>
              <a:gs pos="90000">
                <a:srgbClr val="1792CA"/>
              </a:gs>
            </a:gsLst>
            <a:lin ang="18900000" scaled="1"/>
            <a:tileRect/>
          </a:gradFill>
          <a:ln>
            <a:noFill/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chemeClr val="bg1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03</a:t>
            </a:r>
            <a:endParaRPr dirty="0"/>
          </a:p>
        </p:txBody>
      </p:sp>
      <p:sp>
        <p:nvSpPr>
          <p:cNvPr id="8" name="Google Shape;126;p3">
            <a:extLst>
              <a:ext uri="{FF2B5EF4-FFF2-40B4-BE49-F238E27FC236}">
                <a16:creationId xmlns:a16="http://schemas.microsoft.com/office/drawing/2014/main" id="{3A5E6FE8-8652-BBAA-D5DE-C2DF481B0A4D}"/>
              </a:ext>
            </a:extLst>
          </p:cNvPr>
          <p:cNvSpPr txBox="1">
            <a:spLocks noGrp="1"/>
          </p:cNvSpPr>
          <p:nvPr>
            <p:ph type="body" idx="7"/>
          </p:nvPr>
        </p:nvSpPr>
        <p:spPr>
          <a:xfrm>
            <a:off x="1227863" y="3294247"/>
            <a:ext cx="10484711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9" name="Google Shape;127;p3">
            <a:extLst>
              <a:ext uri="{FF2B5EF4-FFF2-40B4-BE49-F238E27FC236}">
                <a16:creationId xmlns:a16="http://schemas.microsoft.com/office/drawing/2014/main" id="{642CD618-5D17-1029-043A-6755A0BC4E7C}"/>
              </a:ext>
            </a:extLst>
          </p:cNvPr>
          <p:cNvSpPr>
            <a:spLocks noGrp="1"/>
          </p:cNvSpPr>
          <p:nvPr>
            <p:ph type="body" idx="8" hasCustomPrompt="1"/>
          </p:nvPr>
        </p:nvSpPr>
        <p:spPr>
          <a:xfrm>
            <a:off x="479425" y="3245012"/>
            <a:ext cx="548865" cy="548865"/>
          </a:xfrm>
          <a:prstGeom prst="ellipse">
            <a:avLst/>
          </a:prstGeom>
          <a:gradFill flip="none" rotWithShape="1">
            <a:gsLst>
              <a:gs pos="0">
                <a:srgbClr val="009E62"/>
              </a:gs>
              <a:gs pos="20000">
                <a:srgbClr val="105273"/>
              </a:gs>
              <a:gs pos="90000">
                <a:srgbClr val="1792CA"/>
              </a:gs>
            </a:gsLst>
            <a:lin ang="18900000" scaled="1"/>
            <a:tileRect/>
          </a:gradFill>
          <a:ln>
            <a:noFill/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chemeClr val="bg1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04</a:t>
            </a:r>
            <a:endParaRPr dirty="0"/>
          </a:p>
        </p:txBody>
      </p:sp>
      <p:sp>
        <p:nvSpPr>
          <p:cNvPr id="10" name="Google Shape;128;p3">
            <a:extLst>
              <a:ext uri="{FF2B5EF4-FFF2-40B4-BE49-F238E27FC236}">
                <a16:creationId xmlns:a16="http://schemas.microsoft.com/office/drawing/2014/main" id="{0F170101-F1E9-4AA5-5B25-B3B79E592CD6}"/>
              </a:ext>
            </a:extLst>
          </p:cNvPr>
          <p:cNvSpPr txBox="1">
            <a:spLocks noGrp="1"/>
          </p:cNvSpPr>
          <p:nvPr>
            <p:ph type="body" idx="9"/>
          </p:nvPr>
        </p:nvSpPr>
        <p:spPr>
          <a:xfrm>
            <a:off x="1227863" y="3941780"/>
            <a:ext cx="10484711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1" name="Google Shape;129;p3">
            <a:extLst>
              <a:ext uri="{FF2B5EF4-FFF2-40B4-BE49-F238E27FC236}">
                <a16:creationId xmlns:a16="http://schemas.microsoft.com/office/drawing/2014/main" id="{6EF0AC14-4070-9504-3AFF-320C1E4ED18C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79425" y="3892545"/>
            <a:ext cx="548865" cy="548865"/>
          </a:xfrm>
          <a:prstGeom prst="ellipse">
            <a:avLst/>
          </a:prstGeom>
          <a:gradFill flip="none" rotWithShape="1">
            <a:gsLst>
              <a:gs pos="0">
                <a:srgbClr val="009E62"/>
              </a:gs>
              <a:gs pos="20000">
                <a:srgbClr val="105273"/>
              </a:gs>
              <a:gs pos="90000">
                <a:srgbClr val="1792CA"/>
              </a:gs>
            </a:gsLst>
            <a:lin ang="18900000" scaled="1"/>
            <a:tileRect/>
          </a:gradFill>
          <a:ln>
            <a:noFill/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chemeClr val="bg1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05</a:t>
            </a:r>
            <a:endParaRPr dirty="0"/>
          </a:p>
        </p:txBody>
      </p:sp>
      <p:sp>
        <p:nvSpPr>
          <p:cNvPr id="12" name="Google Shape;130;p3">
            <a:extLst>
              <a:ext uri="{FF2B5EF4-FFF2-40B4-BE49-F238E27FC236}">
                <a16:creationId xmlns:a16="http://schemas.microsoft.com/office/drawing/2014/main" id="{8D7C0301-9FA6-3835-B266-DD4EBD739ECF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1227863" y="4589313"/>
            <a:ext cx="10484711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3" name="Google Shape;131;p3">
            <a:extLst>
              <a:ext uri="{FF2B5EF4-FFF2-40B4-BE49-F238E27FC236}">
                <a16:creationId xmlns:a16="http://schemas.microsoft.com/office/drawing/2014/main" id="{86721896-EA13-3F4E-97E7-B5FD5535464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9425" y="4540078"/>
            <a:ext cx="548865" cy="548865"/>
          </a:xfrm>
          <a:prstGeom prst="ellipse">
            <a:avLst/>
          </a:prstGeom>
          <a:gradFill flip="none" rotWithShape="1">
            <a:gsLst>
              <a:gs pos="0">
                <a:srgbClr val="009E62"/>
              </a:gs>
              <a:gs pos="20000">
                <a:srgbClr val="105273"/>
              </a:gs>
              <a:gs pos="90000">
                <a:srgbClr val="1792CA"/>
              </a:gs>
            </a:gsLst>
            <a:lin ang="18900000" scaled="1"/>
            <a:tileRect/>
          </a:gradFill>
          <a:ln>
            <a:noFill/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chemeClr val="bg1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06</a:t>
            </a:r>
            <a:endParaRPr dirty="0"/>
          </a:p>
        </p:txBody>
      </p:sp>
      <p:sp>
        <p:nvSpPr>
          <p:cNvPr id="14" name="Google Shape;132;p3">
            <a:extLst>
              <a:ext uri="{FF2B5EF4-FFF2-40B4-BE49-F238E27FC236}">
                <a16:creationId xmlns:a16="http://schemas.microsoft.com/office/drawing/2014/main" id="{417666E6-5338-35D5-4338-563207302BDF}"/>
              </a:ext>
            </a:extLst>
          </p:cNvPr>
          <p:cNvSpPr txBox="1">
            <a:spLocks noGrp="1"/>
          </p:cNvSpPr>
          <p:nvPr>
            <p:ph type="body" idx="16"/>
          </p:nvPr>
        </p:nvSpPr>
        <p:spPr>
          <a:xfrm>
            <a:off x="1227863" y="5236846"/>
            <a:ext cx="10484711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5" name="Google Shape;133;p3">
            <a:extLst>
              <a:ext uri="{FF2B5EF4-FFF2-40B4-BE49-F238E27FC236}">
                <a16:creationId xmlns:a16="http://schemas.microsoft.com/office/drawing/2014/main" id="{78F0F427-0032-3544-5575-C6EE7AEFE3C5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79425" y="5187611"/>
            <a:ext cx="548865" cy="548865"/>
          </a:xfrm>
          <a:prstGeom prst="ellipse">
            <a:avLst/>
          </a:prstGeom>
          <a:gradFill flip="none" rotWithShape="1">
            <a:gsLst>
              <a:gs pos="0">
                <a:srgbClr val="009E62"/>
              </a:gs>
              <a:gs pos="20000">
                <a:srgbClr val="105273"/>
              </a:gs>
              <a:gs pos="90000">
                <a:srgbClr val="1792CA"/>
              </a:gs>
            </a:gsLst>
            <a:lin ang="18900000" scaled="1"/>
            <a:tileRect/>
          </a:gradFill>
          <a:ln>
            <a:noFill/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chemeClr val="bg1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07</a:t>
            </a:r>
            <a:endParaRPr dirty="0"/>
          </a:p>
        </p:txBody>
      </p:sp>
      <p:pic>
        <p:nvPicPr>
          <p:cNvPr id="16" name="Google Shape;22;p59">
            <a:extLst>
              <a:ext uri="{FF2B5EF4-FFF2-40B4-BE49-F238E27FC236}">
                <a16:creationId xmlns:a16="http://schemas.microsoft.com/office/drawing/2014/main" id="{7E791E29-B99B-C7D5-451A-D6449DF2FCD7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14608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45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8;p3">
            <a:extLst>
              <a:ext uri="{FF2B5EF4-FFF2-40B4-BE49-F238E27FC236}">
                <a16:creationId xmlns:a16="http://schemas.microsoft.com/office/drawing/2014/main" id="{66501677-A90E-376A-1046-D5300EC5525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244967" y="1350608"/>
            <a:ext cx="10467608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Google Shape;119;p3">
            <a:extLst>
              <a:ext uri="{FF2B5EF4-FFF2-40B4-BE49-F238E27FC236}">
                <a16:creationId xmlns:a16="http://schemas.microsoft.com/office/drawing/2014/main" id="{DDF3C12E-7F5A-A11F-52E9-4F8A2F44E278}"/>
              </a:ext>
            </a:extLst>
          </p:cNvPr>
          <p:cNvSpPr>
            <a:spLocks noGrp="1"/>
          </p:cNvSpPr>
          <p:nvPr>
            <p:ph type="body" idx="2" hasCustomPrompt="1"/>
          </p:nvPr>
        </p:nvSpPr>
        <p:spPr>
          <a:xfrm>
            <a:off x="496528" y="1301373"/>
            <a:ext cx="548865" cy="548865"/>
          </a:xfrm>
          <a:prstGeom prst="ellipse">
            <a:avLst/>
          </a:prstGeom>
          <a:noFill/>
          <a:ln w="12700">
            <a:solidFill>
              <a:srgbClr val="0C6C90"/>
            </a:solidFill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rgbClr val="0C6C90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01</a:t>
            </a:r>
            <a:endParaRPr dirty="0"/>
          </a:p>
        </p:txBody>
      </p:sp>
      <p:sp>
        <p:nvSpPr>
          <p:cNvPr id="4" name="Google Shape;122;p3">
            <a:extLst>
              <a:ext uri="{FF2B5EF4-FFF2-40B4-BE49-F238E27FC236}">
                <a16:creationId xmlns:a16="http://schemas.microsoft.com/office/drawing/2014/main" id="{EF692C61-7DA0-7C6D-0E6A-99F20AE3FD30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1244967" y="1999181"/>
            <a:ext cx="10467608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Google Shape;123;p3">
            <a:extLst>
              <a:ext uri="{FF2B5EF4-FFF2-40B4-BE49-F238E27FC236}">
                <a16:creationId xmlns:a16="http://schemas.microsoft.com/office/drawing/2014/main" id="{42C21078-4A10-53A8-0376-D41AC916AF1F}"/>
              </a:ext>
            </a:extLst>
          </p:cNvPr>
          <p:cNvSpPr>
            <a:spLocks noGrp="1"/>
          </p:cNvSpPr>
          <p:nvPr>
            <p:ph type="body" idx="4" hasCustomPrompt="1"/>
          </p:nvPr>
        </p:nvSpPr>
        <p:spPr>
          <a:xfrm>
            <a:off x="496528" y="1949946"/>
            <a:ext cx="548865" cy="548865"/>
          </a:xfrm>
          <a:prstGeom prst="ellipse">
            <a:avLst/>
          </a:prstGeom>
          <a:noFill/>
          <a:ln w="12700">
            <a:solidFill>
              <a:srgbClr val="0C6C90"/>
            </a:solidFill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rgbClr val="0C6C90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02</a:t>
            </a:r>
            <a:endParaRPr dirty="0"/>
          </a:p>
        </p:txBody>
      </p:sp>
      <p:sp>
        <p:nvSpPr>
          <p:cNvPr id="6" name="Google Shape;124;p3">
            <a:extLst>
              <a:ext uri="{FF2B5EF4-FFF2-40B4-BE49-F238E27FC236}">
                <a16:creationId xmlns:a16="http://schemas.microsoft.com/office/drawing/2014/main" id="{703ED10D-C2BC-12B5-9F70-9975D8FB5E78}"/>
              </a:ext>
            </a:extLst>
          </p:cNvPr>
          <p:cNvSpPr txBox="1">
            <a:spLocks noGrp="1"/>
          </p:cNvSpPr>
          <p:nvPr>
            <p:ph type="body" idx="5"/>
          </p:nvPr>
        </p:nvSpPr>
        <p:spPr>
          <a:xfrm>
            <a:off x="1244967" y="2646714"/>
            <a:ext cx="10467608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7" name="Google Shape;125;p3">
            <a:extLst>
              <a:ext uri="{FF2B5EF4-FFF2-40B4-BE49-F238E27FC236}">
                <a16:creationId xmlns:a16="http://schemas.microsoft.com/office/drawing/2014/main" id="{55E6421A-B740-05A5-DA6A-582CF3085A47}"/>
              </a:ext>
            </a:extLst>
          </p:cNvPr>
          <p:cNvSpPr>
            <a:spLocks noGrp="1"/>
          </p:cNvSpPr>
          <p:nvPr>
            <p:ph type="body" idx="6" hasCustomPrompt="1"/>
          </p:nvPr>
        </p:nvSpPr>
        <p:spPr>
          <a:xfrm>
            <a:off x="496528" y="2597479"/>
            <a:ext cx="548865" cy="548865"/>
          </a:xfrm>
          <a:prstGeom prst="ellipse">
            <a:avLst/>
          </a:prstGeom>
          <a:noFill/>
          <a:ln w="12700">
            <a:solidFill>
              <a:srgbClr val="0C6C90"/>
            </a:solidFill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rgbClr val="0C6C90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03</a:t>
            </a:r>
            <a:endParaRPr dirty="0"/>
          </a:p>
        </p:txBody>
      </p:sp>
      <p:sp>
        <p:nvSpPr>
          <p:cNvPr id="8" name="Google Shape;126;p3">
            <a:extLst>
              <a:ext uri="{FF2B5EF4-FFF2-40B4-BE49-F238E27FC236}">
                <a16:creationId xmlns:a16="http://schemas.microsoft.com/office/drawing/2014/main" id="{3A5E6FE8-8652-BBAA-D5DE-C2DF481B0A4D}"/>
              </a:ext>
            </a:extLst>
          </p:cNvPr>
          <p:cNvSpPr txBox="1">
            <a:spLocks noGrp="1"/>
          </p:cNvSpPr>
          <p:nvPr>
            <p:ph type="body" idx="7"/>
          </p:nvPr>
        </p:nvSpPr>
        <p:spPr>
          <a:xfrm>
            <a:off x="1244967" y="3294247"/>
            <a:ext cx="10467608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9" name="Google Shape;127;p3">
            <a:extLst>
              <a:ext uri="{FF2B5EF4-FFF2-40B4-BE49-F238E27FC236}">
                <a16:creationId xmlns:a16="http://schemas.microsoft.com/office/drawing/2014/main" id="{642CD618-5D17-1029-043A-6755A0BC4E7C}"/>
              </a:ext>
            </a:extLst>
          </p:cNvPr>
          <p:cNvSpPr>
            <a:spLocks noGrp="1"/>
          </p:cNvSpPr>
          <p:nvPr>
            <p:ph type="body" idx="8" hasCustomPrompt="1"/>
          </p:nvPr>
        </p:nvSpPr>
        <p:spPr>
          <a:xfrm>
            <a:off x="496528" y="3245012"/>
            <a:ext cx="548865" cy="548865"/>
          </a:xfrm>
          <a:prstGeom prst="ellipse">
            <a:avLst/>
          </a:prstGeom>
          <a:noFill/>
          <a:ln w="12700">
            <a:solidFill>
              <a:srgbClr val="0C6C90"/>
            </a:solidFill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rgbClr val="0C6C90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04</a:t>
            </a:r>
            <a:endParaRPr dirty="0"/>
          </a:p>
        </p:txBody>
      </p:sp>
      <p:sp>
        <p:nvSpPr>
          <p:cNvPr id="10" name="Google Shape;128;p3">
            <a:extLst>
              <a:ext uri="{FF2B5EF4-FFF2-40B4-BE49-F238E27FC236}">
                <a16:creationId xmlns:a16="http://schemas.microsoft.com/office/drawing/2014/main" id="{0F170101-F1E9-4AA5-5B25-B3B79E592CD6}"/>
              </a:ext>
            </a:extLst>
          </p:cNvPr>
          <p:cNvSpPr txBox="1">
            <a:spLocks noGrp="1"/>
          </p:cNvSpPr>
          <p:nvPr>
            <p:ph type="body" idx="9"/>
          </p:nvPr>
        </p:nvSpPr>
        <p:spPr>
          <a:xfrm>
            <a:off x="1244967" y="3941780"/>
            <a:ext cx="10467608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1" name="Google Shape;129;p3">
            <a:extLst>
              <a:ext uri="{FF2B5EF4-FFF2-40B4-BE49-F238E27FC236}">
                <a16:creationId xmlns:a16="http://schemas.microsoft.com/office/drawing/2014/main" id="{6EF0AC14-4070-9504-3AFF-320C1E4ED18C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96528" y="3892545"/>
            <a:ext cx="548865" cy="548865"/>
          </a:xfrm>
          <a:prstGeom prst="ellipse">
            <a:avLst/>
          </a:prstGeom>
          <a:noFill/>
          <a:ln w="12700">
            <a:solidFill>
              <a:srgbClr val="0C6C90"/>
            </a:solidFill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rgbClr val="0C6C90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05</a:t>
            </a:r>
            <a:endParaRPr dirty="0"/>
          </a:p>
        </p:txBody>
      </p:sp>
      <p:sp>
        <p:nvSpPr>
          <p:cNvPr id="12" name="Google Shape;130;p3">
            <a:extLst>
              <a:ext uri="{FF2B5EF4-FFF2-40B4-BE49-F238E27FC236}">
                <a16:creationId xmlns:a16="http://schemas.microsoft.com/office/drawing/2014/main" id="{8D7C0301-9FA6-3835-B266-DD4EBD739ECF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1244967" y="4589313"/>
            <a:ext cx="10467608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3" name="Google Shape;131;p3">
            <a:extLst>
              <a:ext uri="{FF2B5EF4-FFF2-40B4-BE49-F238E27FC236}">
                <a16:creationId xmlns:a16="http://schemas.microsoft.com/office/drawing/2014/main" id="{86721896-EA13-3F4E-97E7-B5FD5535464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96528" y="4540078"/>
            <a:ext cx="548865" cy="548865"/>
          </a:xfrm>
          <a:prstGeom prst="ellipse">
            <a:avLst/>
          </a:prstGeom>
          <a:noFill/>
          <a:ln w="12700">
            <a:solidFill>
              <a:srgbClr val="0C6C90"/>
            </a:solidFill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rgbClr val="0C6C90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06</a:t>
            </a:r>
            <a:endParaRPr dirty="0"/>
          </a:p>
        </p:txBody>
      </p:sp>
      <p:sp>
        <p:nvSpPr>
          <p:cNvPr id="14" name="Google Shape;132;p3">
            <a:extLst>
              <a:ext uri="{FF2B5EF4-FFF2-40B4-BE49-F238E27FC236}">
                <a16:creationId xmlns:a16="http://schemas.microsoft.com/office/drawing/2014/main" id="{417666E6-5338-35D5-4338-563207302BDF}"/>
              </a:ext>
            </a:extLst>
          </p:cNvPr>
          <p:cNvSpPr txBox="1">
            <a:spLocks noGrp="1"/>
          </p:cNvSpPr>
          <p:nvPr>
            <p:ph type="body" idx="16"/>
          </p:nvPr>
        </p:nvSpPr>
        <p:spPr>
          <a:xfrm>
            <a:off x="1244967" y="5236846"/>
            <a:ext cx="10467608" cy="450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indent="0">
              <a:buNone/>
              <a:defRPr sz="1600" b="0" i="0">
                <a:solidFill>
                  <a:schemeClr val="accent3"/>
                </a:solidFill>
                <a:latin typeface="Montserrat" pitchFamily="2" charset="77"/>
              </a:defRPr>
            </a:lvl1pPr>
          </a:lstStyle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5" name="Google Shape;133;p3">
            <a:extLst>
              <a:ext uri="{FF2B5EF4-FFF2-40B4-BE49-F238E27FC236}">
                <a16:creationId xmlns:a16="http://schemas.microsoft.com/office/drawing/2014/main" id="{78F0F427-0032-3544-5575-C6EE7AEFE3C5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96528" y="5187611"/>
            <a:ext cx="548865" cy="548865"/>
          </a:xfrm>
          <a:prstGeom prst="ellipse">
            <a:avLst/>
          </a:prstGeom>
          <a:noFill/>
          <a:ln w="12700">
            <a:solidFill>
              <a:srgbClr val="0C6C90"/>
            </a:solidFill>
          </a:ln>
        </p:spPr>
        <p:txBody>
          <a:bodyPr spcFirstLastPara="1" wrap="none" lIns="0" tIns="0" rIns="0" bIns="0" anchor="ctr" anchorCtr="0">
            <a:noAutofit/>
          </a:bodyPr>
          <a:lstStyle>
            <a:lvl1pPr algn="ctr">
              <a:defRPr sz="1100" b="1" i="0">
                <a:solidFill>
                  <a:srgbClr val="0C6C90"/>
                </a:solidFill>
                <a:latin typeface="Montserrat SemiBold" pitchFamily="2" charset="77"/>
              </a:defRPr>
            </a:lvl1pPr>
          </a:lstStyle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it-IT" dirty="0"/>
              <a:t>07</a:t>
            </a:r>
            <a:endParaRPr dirty="0"/>
          </a:p>
        </p:txBody>
      </p:sp>
      <p:sp>
        <p:nvSpPr>
          <p:cNvPr id="16" name="Segnaposto numero diapositiva 27">
            <a:extLst>
              <a:ext uri="{FF2B5EF4-FFF2-40B4-BE49-F238E27FC236}">
                <a16:creationId xmlns:a16="http://schemas.microsoft.com/office/drawing/2014/main" id="{9470B9F8-B465-992B-3BDB-028A68625B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7" name="Google Shape;57;p34">
            <a:extLst>
              <a:ext uri="{FF2B5EF4-FFF2-40B4-BE49-F238E27FC236}">
                <a16:creationId xmlns:a16="http://schemas.microsoft.com/office/drawing/2014/main" id="{BFAA23F8-9147-9837-D00F-BCEA11B78F43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79425" y="368300"/>
            <a:ext cx="10440988" cy="46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rgbClr val="0C6C90"/>
                </a:solidFill>
                <a:latin typeface="Montserrat SemiBold" pitchFamily="2" charset="77"/>
                <a:ea typeface="Montserrat SemiBold" pitchFamily="2" charset="77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it-IT" dirty="0"/>
              <a:t>Indice/Agenda</a:t>
            </a:r>
            <a:endParaRPr dirty="0"/>
          </a:p>
        </p:txBody>
      </p:sp>
      <p:pic>
        <p:nvPicPr>
          <p:cNvPr id="20" name="Google Shape;22;p59">
            <a:extLst>
              <a:ext uri="{FF2B5EF4-FFF2-40B4-BE49-F238E27FC236}">
                <a16:creationId xmlns:a16="http://schemas.microsoft.com/office/drawing/2014/main" id="{9D336A5B-3FCE-B7FC-E710-2EB262A6C4F0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10634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45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fo bi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9;p33">
            <a:extLst>
              <a:ext uri="{FF2B5EF4-FFF2-40B4-BE49-F238E27FC236}">
                <a16:creationId xmlns:a16="http://schemas.microsoft.com/office/drawing/2014/main" id="{087FAE87-56F4-FE44-484F-F7AFD7F846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79425" y="3429000"/>
            <a:ext cx="11233150" cy="1129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2800" b="0" i="0" u="none" strike="noStrike" cap="none">
                <a:solidFill>
                  <a:srgbClr val="0C6C90"/>
                </a:solidFill>
                <a:latin typeface="Montserrat Light" pitchFamily="2" charset="77"/>
                <a:ea typeface="Montserrat Ligh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2" name="Google Shape;51;p33">
            <a:extLst>
              <a:ext uri="{FF2B5EF4-FFF2-40B4-BE49-F238E27FC236}">
                <a16:creationId xmlns:a16="http://schemas.microsoft.com/office/drawing/2014/main" id="{335C8CCA-8516-68B8-8941-D41F083676E4}"/>
              </a:ext>
            </a:extLst>
          </p:cNvPr>
          <p:cNvCxnSpPr/>
          <p:nvPr userDrawn="1"/>
        </p:nvCxnSpPr>
        <p:spPr>
          <a:xfrm>
            <a:off x="479425" y="3189886"/>
            <a:ext cx="1124109" cy="0"/>
          </a:xfrm>
          <a:prstGeom prst="straightConnector1">
            <a:avLst/>
          </a:prstGeom>
          <a:noFill/>
          <a:ln w="28575" cap="flat" cmpd="sng">
            <a:solidFill>
              <a:srgbClr val="0C6C9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" name="Segnaposto numero diapositiva 27">
            <a:extLst>
              <a:ext uri="{FF2B5EF4-FFF2-40B4-BE49-F238E27FC236}">
                <a16:creationId xmlns:a16="http://schemas.microsoft.com/office/drawing/2014/main" id="{6C73F78E-B61E-E70B-AB98-0E7E10998C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accent3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4" name="Google Shape;96;p1">
            <a:extLst>
              <a:ext uri="{FF2B5EF4-FFF2-40B4-BE49-F238E27FC236}">
                <a16:creationId xmlns:a16="http://schemas.microsoft.com/office/drawing/2014/main" id="{5FDD915D-BBB1-3A78-171F-DCA3457580C7}"/>
              </a:ext>
            </a:extLst>
          </p:cNvPr>
          <p:cNvSpPr txBox="1">
            <a:spLocks noGrp="1"/>
          </p:cNvSpPr>
          <p:nvPr>
            <p:ph type="body" idx="11" hasCustomPrompt="1"/>
          </p:nvPr>
        </p:nvSpPr>
        <p:spPr>
          <a:xfrm>
            <a:off x="479425" y="1775017"/>
            <a:ext cx="11233151" cy="12603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>
              <a:defRPr sz="3600" b="1" i="0">
                <a:solidFill>
                  <a:schemeClr val="accent1"/>
                </a:solidFill>
                <a:latin typeface="Montserrat SemiBold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it-IT" dirty="0"/>
              <a:t>Montserrat </a:t>
            </a:r>
            <a:r>
              <a:rPr lang="it-IT" dirty="0" err="1"/>
              <a:t>SemiBold</a:t>
            </a:r>
            <a:r>
              <a:rPr lang="it-IT" dirty="0"/>
              <a:t>, corpo 36</a:t>
            </a:r>
            <a:endParaRPr dirty="0"/>
          </a:p>
        </p:txBody>
      </p:sp>
      <p:pic>
        <p:nvPicPr>
          <p:cNvPr id="2" name="Google Shape;22;p59">
            <a:extLst>
              <a:ext uri="{FF2B5EF4-FFF2-40B4-BE49-F238E27FC236}">
                <a16:creationId xmlns:a16="http://schemas.microsoft.com/office/drawing/2014/main" id="{219B1296-08CE-6034-2CC7-393140E245A8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7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5477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1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fo blu">
    <p:bg>
      <p:bgPr>
        <a:gradFill>
          <a:gsLst>
            <a:gs pos="77000">
              <a:srgbClr val="14729F"/>
            </a:gs>
            <a:gs pos="30000">
              <a:srgbClr val="105273"/>
            </a:gs>
            <a:gs pos="100000">
              <a:srgbClr val="1792CA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9;p33">
            <a:extLst>
              <a:ext uri="{FF2B5EF4-FFF2-40B4-BE49-F238E27FC236}">
                <a16:creationId xmlns:a16="http://schemas.microsoft.com/office/drawing/2014/main" id="{087FAE87-56F4-FE44-484F-F7AFD7F846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79425" y="3429000"/>
            <a:ext cx="11233150" cy="1129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2800" b="0" i="0" u="none" strike="noStrike" cap="none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2" name="Google Shape;51;p33">
            <a:extLst>
              <a:ext uri="{FF2B5EF4-FFF2-40B4-BE49-F238E27FC236}">
                <a16:creationId xmlns:a16="http://schemas.microsoft.com/office/drawing/2014/main" id="{335C8CCA-8516-68B8-8941-D41F083676E4}"/>
              </a:ext>
            </a:extLst>
          </p:cNvPr>
          <p:cNvCxnSpPr/>
          <p:nvPr userDrawn="1"/>
        </p:nvCxnSpPr>
        <p:spPr>
          <a:xfrm>
            <a:off x="479425" y="3189886"/>
            <a:ext cx="1124109" cy="0"/>
          </a:xfrm>
          <a:prstGeom prst="straightConnector1">
            <a:avLst/>
          </a:prstGeom>
          <a:noFill/>
          <a:ln w="2857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" name="Segnaposto numero diapositiva 27">
            <a:extLst>
              <a:ext uri="{FF2B5EF4-FFF2-40B4-BE49-F238E27FC236}">
                <a16:creationId xmlns:a16="http://schemas.microsoft.com/office/drawing/2014/main" id="{6C73F78E-B61E-E70B-AB98-0E7E10998C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lang="it-IT" sz="1200" smtClean="0">
                <a:solidFill>
                  <a:schemeClr val="bg1"/>
                </a:solidFill>
              </a:defRPr>
            </a:lvl1pPr>
          </a:lstStyle>
          <a:p>
            <a:fld id="{DBB407B1-F227-FC44-8239-9F50C0785540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4" name="Google Shape;96;p1">
            <a:extLst>
              <a:ext uri="{FF2B5EF4-FFF2-40B4-BE49-F238E27FC236}">
                <a16:creationId xmlns:a16="http://schemas.microsoft.com/office/drawing/2014/main" id="{5FDD915D-BBB1-3A78-171F-DCA3457580C7}"/>
              </a:ext>
            </a:extLst>
          </p:cNvPr>
          <p:cNvSpPr txBox="1">
            <a:spLocks noGrp="1"/>
          </p:cNvSpPr>
          <p:nvPr>
            <p:ph type="body" idx="11" hasCustomPrompt="1"/>
          </p:nvPr>
        </p:nvSpPr>
        <p:spPr>
          <a:xfrm>
            <a:off x="479425" y="1775017"/>
            <a:ext cx="11233151" cy="12603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>
              <a:defRPr sz="3600" b="1" i="0">
                <a:solidFill>
                  <a:schemeClr val="bg1"/>
                </a:solidFill>
                <a:latin typeface="Montserrat SemiBold" pitchFamily="2" charset="77"/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it-IT" dirty="0"/>
              <a:t>Montserrat </a:t>
            </a:r>
            <a:r>
              <a:rPr lang="it-IT" dirty="0" err="1"/>
              <a:t>SemiBold</a:t>
            </a:r>
            <a:r>
              <a:rPr lang="it-IT" dirty="0"/>
              <a:t>, corpo 36</a:t>
            </a:r>
            <a:endParaRPr dirty="0"/>
          </a:p>
        </p:txBody>
      </p:sp>
      <p:pic>
        <p:nvPicPr>
          <p:cNvPr id="2" name="Google Shape;22;p59">
            <a:extLst>
              <a:ext uri="{FF2B5EF4-FFF2-40B4-BE49-F238E27FC236}">
                <a16:creationId xmlns:a16="http://schemas.microsoft.com/office/drawing/2014/main" id="{FE2BE1C7-A9FC-15CA-C4A9-A2645587329E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1004562" y="289166"/>
            <a:ext cx="757036" cy="60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1171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1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0F0ADC7-D5B2-6B73-7ABC-494B35680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365125"/>
            <a:ext cx="10431382" cy="13255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CCB59E7-76F8-336F-4962-9E01C34D3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9425" y="1825625"/>
            <a:ext cx="10431382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76386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45" r:id="rId2"/>
    <p:sldLayoutId id="2147483746" r:id="rId3"/>
    <p:sldLayoutId id="2147483747" r:id="rId4"/>
    <p:sldLayoutId id="2147483748" r:id="rId5"/>
    <p:sldLayoutId id="2147483717" r:id="rId6"/>
    <p:sldLayoutId id="2147483693" r:id="rId7"/>
    <p:sldLayoutId id="2147483714" r:id="rId8"/>
    <p:sldLayoutId id="2147483728" r:id="rId9"/>
    <p:sldLayoutId id="2147483731" r:id="rId10"/>
    <p:sldLayoutId id="2147483732" r:id="rId11"/>
    <p:sldLayoutId id="2147483733" r:id="rId12"/>
    <p:sldLayoutId id="2147483734" r:id="rId13"/>
    <p:sldLayoutId id="2147483750" r:id="rId14"/>
    <p:sldLayoutId id="2147483751" r:id="rId15"/>
    <p:sldLayoutId id="2147483687" r:id="rId16"/>
    <p:sldLayoutId id="2147483729" r:id="rId17"/>
    <p:sldLayoutId id="2147483694" r:id="rId18"/>
    <p:sldLayoutId id="2147483730" r:id="rId19"/>
    <p:sldLayoutId id="2147483712" r:id="rId20"/>
    <p:sldLayoutId id="2147483737" r:id="rId21"/>
    <p:sldLayoutId id="2147483738" r:id="rId22"/>
    <p:sldLayoutId id="2147483739" r:id="rId23"/>
    <p:sldLayoutId id="2147483740" r:id="rId24"/>
    <p:sldLayoutId id="2147483743" r:id="rId25"/>
    <p:sldLayoutId id="2147483741" r:id="rId26"/>
    <p:sldLayoutId id="2147483742" r:id="rId27"/>
    <p:sldLayoutId id="2147483736" r:id="rId28"/>
    <p:sldLayoutId id="2147483718" r:id="rId29"/>
    <p:sldLayoutId id="2147483752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ts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02" userDrawn="1">
          <p15:clr>
            <a:srgbClr val="F26B43"/>
          </p15:clr>
        </p15:guide>
        <p15:guide id="4" pos="7378" userDrawn="1">
          <p15:clr>
            <a:srgbClr val="F26B43"/>
          </p15:clr>
        </p15:guide>
        <p15:guide id="5" orient="horz" pos="4020" userDrawn="1">
          <p15:clr>
            <a:srgbClr val="F26B43"/>
          </p15:clr>
        </p15:guide>
        <p15:guide id="6" orient="horz" pos="232" userDrawn="1">
          <p15:clr>
            <a:srgbClr val="F26B43"/>
          </p15:clr>
        </p15:guide>
        <p15:guide id="7" pos="6879" userDrawn="1">
          <p15:clr>
            <a:srgbClr val="F26B43"/>
          </p15:clr>
        </p15:guide>
        <p15:guide id="8" orient="horz" pos="38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3EA43532-32F0-ACEC-0485-2CED217697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78"/>
            <a:ext cx="12192000" cy="6855444"/>
          </a:xfrm>
          <a:prstGeom prst="rect">
            <a:avLst/>
          </a:prstGeom>
        </p:spPr>
      </p:pic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96D41074-429B-90D5-4E8B-3D61E5348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6000" y="1648350"/>
            <a:ext cx="6240364" cy="2381557"/>
          </a:xfrm>
        </p:spPr>
        <p:txBody>
          <a:bodyPr/>
          <a:lstStyle/>
          <a:p>
            <a:pPr algn="r"/>
            <a:r>
              <a:rPr lang="it-IT" sz="2800" dirty="0"/>
              <a:t>I crediti d’imposta per investimenti realizzati nella Zona Economica Speciale per il Mezzogiorno (ZES) e nelle Zone Logistiche Semplificate (ZLS).</a:t>
            </a:r>
          </a:p>
          <a:p>
            <a:pPr algn="r"/>
            <a:endParaRPr lang="it-IT" dirty="0"/>
          </a:p>
        </p:txBody>
      </p:sp>
      <p:sp>
        <p:nvSpPr>
          <p:cNvPr id="13" name="Segnaposto testo 12">
            <a:extLst>
              <a:ext uri="{FF2B5EF4-FFF2-40B4-BE49-F238E27FC236}">
                <a16:creationId xmlns:a16="http://schemas.microsoft.com/office/drawing/2014/main" id="{E102E4F2-DE33-43A1-7C7D-2E8983EE76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0476" y="5200946"/>
            <a:ext cx="2799457" cy="226188"/>
          </a:xfrm>
        </p:spPr>
        <p:txBody>
          <a:bodyPr/>
          <a:lstStyle/>
          <a:p>
            <a:r>
              <a:rPr lang="it-IT"/>
              <a:t>Roma, 26 marzo 2026                                                                       </a:t>
            </a:r>
            <a:endParaRPr lang="it-IT" dirty="0"/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54FA0419-5CED-47BE-ECEB-EE689805E56C}"/>
              </a:ext>
            </a:extLst>
          </p:cNvPr>
          <p:cNvGrpSpPr/>
          <p:nvPr/>
        </p:nvGrpSpPr>
        <p:grpSpPr>
          <a:xfrm>
            <a:off x="0" y="1278"/>
            <a:ext cx="12192001" cy="6855444"/>
            <a:chOff x="0" y="1278"/>
            <a:chExt cx="12192001" cy="6855444"/>
          </a:xfrm>
        </p:grpSpPr>
        <p:sp>
          <p:nvSpPr>
            <p:cNvPr id="4" name="Figura a mano libera 3">
              <a:extLst>
                <a:ext uri="{FF2B5EF4-FFF2-40B4-BE49-F238E27FC236}">
                  <a16:creationId xmlns:a16="http://schemas.microsoft.com/office/drawing/2014/main" id="{069CB468-DAEE-0EE3-EC70-3937B82BD6E2}"/>
                </a:ext>
              </a:extLst>
            </p:cNvPr>
            <p:cNvSpPr/>
            <p:nvPr/>
          </p:nvSpPr>
          <p:spPr>
            <a:xfrm>
              <a:off x="0" y="1278"/>
              <a:ext cx="12192001" cy="6855444"/>
            </a:xfrm>
            <a:custGeom>
              <a:avLst/>
              <a:gdLst>
                <a:gd name="connsiteX0" fmla="*/ 0 w 12192001"/>
                <a:gd name="connsiteY0" fmla="*/ 0 h 6855444"/>
                <a:gd name="connsiteX1" fmla="*/ 12192001 w 12192001"/>
                <a:gd name="connsiteY1" fmla="*/ 0 h 6855444"/>
                <a:gd name="connsiteX2" fmla="*/ 12192001 w 12192001"/>
                <a:gd name="connsiteY2" fmla="*/ 6855444 h 6855444"/>
                <a:gd name="connsiteX3" fmla="*/ 0 w 12192001"/>
                <a:gd name="connsiteY3" fmla="*/ 6855444 h 6855444"/>
                <a:gd name="connsiteX4" fmla="*/ 0 w 12192001"/>
                <a:gd name="connsiteY4" fmla="*/ 0 h 6855444"/>
                <a:gd name="connsiteX5" fmla="*/ 221720 w 12192001"/>
                <a:gd name="connsiteY5" fmla="*/ 238116 h 6855444"/>
                <a:gd name="connsiteX6" fmla="*/ 221720 w 12192001"/>
                <a:gd name="connsiteY6" fmla="*/ 6617329 h 6855444"/>
                <a:gd name="connsiteX7" fmla="*/ 11970280 w 12192001"/>
                <a:gd name="connsiteY7" fmla="*/ 6617329 h 6855444"/>
                <a:gd name="connsiteX8" fmla="*/ 11970280 w 12192001"/>
                <a:gd name="connsiteY8" fmla="*/ 238116 h 6855444"/>
                <a:gd name="connsiteX9" fmla="*/ 221720 w 12192001"/>
                <a:gd name="connsiteY9" fmla="*/ 238116 h 6855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92001" h="6855444">
                  <a:moveTo>
                    <a:pt x="0" y="0"/>
                  </a:moveTo>
                  <a:lnTo>
                    <a:pt x="12192001" y="0"/>
                  </a:lnTo>
                  <a:lnTo>
                    <a:pt x="12192001" y="6855444"/>
                  </a:lnTo>
                  <a:lnTo>
                    <a:pt x="0" y="6855444"/>
                  </a:lnTo>
                  <a:lnTo>
                    <a:pt x="0" y="0"/>
                  </a:lnTo>
                  <a:close/>
                  <a:moveTo>
                    <a:pt x="221720" y="238116"/>
                  </a:moveTo>
                  <a:lnTo>
                    <a:pt x="221720" y="6617329"/>
                  </a:lnTo>
                  <a:lnTo>
                    <a:pt x="11970280" y="6617329"/>
                  </a:lnTo>
                  <a:lnTo>
                    <a:pt x="11970280" y="238116"/>
                  </a:lnTo>
                  <a:lnTo>
                    <a:pt x="221720" y="238116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t-IT" dirty="0">
                <a:solidFill>
                  <a:srgbClr val="FFFFFF"/>
                </a:solidFill>
              </a:endParaRPr>
            </a:p>
          </p:txBody>
        </p:sp>
        <p:sp>
          <p:nvSpPr>
            <p:cNvPr id="5" name="Figura a mano libera 4">
              <a:extLst>
                <a:ext uri="{FF2B5EF4-FFF2-40B4-BE49-F238E27FC236}">
                  <a16:creationId xmlns:a16="http://schemas.microsoft.com/office/drawing/2014/main" id="{651F3995-4548-3FA1-80C7-B7A971737E43}"/>
                </a:ext>
              </a:extLst>
            </p:cNvPr>
            <p:cNvSpPr/>
            <p:nvPr/>
          </p:nvSpPr>
          <p:spPr>
            <a:xfrm>
              <a:off x="221720" y="239394"/>
              <a:ext cx="11748560" cy="6379213"/>
            </a:xfrm>
            <a:custGeom>
              <a:avLst/>
              <a:gdLst>
                <a:gd name="connsiteX0" fmla="*/ 0 w 11748560"/>
                <a:gd name="connsiteY0" fmla="*/ 0 h 6379213"/>
                <a:gd name="connsiteX1" fmla="*/ 11748560 w 11748560"/>
                <a:gd name="connsiteY1" fmla="*/ 0 h 6379213"/>
                <a:gd name="connsiteX2" fmla="*/ 11748560 w 11748560"/>
                <a:gd name="connsiteY2" fmla="*/ 6379213 h 6379213"/>
                <a:gd name="connsiteX3" fmla="*/ 0 w 11748560"/>
                <a:gd name="connsiteY3" fmla="*/ 6379213 h 6379213"/>
                <a:gd name="connsiteX4" fmla="*/ 0 w 11748560"/>
                <a:gd name="connsiteY4" fmla="*/ 0 h 6379213"/>
                <a:gd name="connsiteX5" fmla="*/ 238850 w 11748560"/>
                <a:gd name="connsiteY5" fmla="*/ 237918 h 6379213"/>
                <a:gd name="connsiteX6" fmla="*/ 238850 w 11748560"/>
                <a:gd name="connsiteY6" fmla="*/ 6141294 h 6379213"/>
                <a:gd name="connsiteX7" fmla="*/ 11509711 w 11748560"/>
                <a:gd name="connsiteY7" fmla="*/ 6141294 h 6379213"/>
                <a:gd name="connsiteX8" fmla="*/ 11509711 w 11748560"/>
                <a:gd name="connsiteY8" fmla="*/ 237918 h 6379213"/>
                <a:gd name="connsiteX9" fmla="*/ 238850 w 11748560"/>
                <a:gd name="connsiteY9" fmla="*/ 237918 h 6379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48560" h="6379213">
                  <a:moveTo>
                    <a:pt x="0" y="0"/>
                  </a:moveTo>
                  <a:lnTo>
                    <a:pt x="11748560" y="0"/>
                  </a:lnTo>
                  <a:lnTo>
                    <a:pt x="11748560" y="6379213"/>
                  </a:lnTo>
                  <a:lnTo>
                    <a:pt x="0" y="6379213"/>
                  </a:lnTo>
                  <a:lnTo>
                    <a:pt x="0" y="0"/>
                  </a:lnTo>
                  <a:close/>
                  <a:moveTo>
                    <a:pt x="238850" y="237918"/>
                  </a:moveTo>
                  <a:lnTo>
                    <a:pt x="238850" y="6141294"/>
                  </a:lnTo>
                  <a:lnTo>
                    <a:pt x="11509711" y="6141294"/>
                  </a:lnTo>
                  <a:lnTo>
                    <a:pt x="11509711" y="237918"/>
                  </a:lnTo>
                  <a:lnTo>
                    <a:pt x="238850" y="237918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t-IT" dirty="0">
                <a:solidFill>
                  <a:srgbClr val="FFFFFF"/>
                </a:solidFill>
              </a:endParaRPr>
            </a:p>
          </p:txBody>
        </p:sp>
        <p:sp>
          <p:nvSpPr>
            <p:cNvPr id="6" name="Figura a mano libera 5">
              <a:extLst>
                <a:ext uri="{FF2B5EF4-FFF2-40B4-BE49-F238E27FC236}">
                  <a16:creationId xmlns:a16="http://schemas.microsoft.com/office/drawing/2014/main" id="{8AAEA55E-C952-8848-98CC-3A0B23675215}"/>
                </a:ext>
              </a:extLst>
            </p:cNvPr>
            <p:cNvSpPr/>
            <p:nvPr/>
          </p:nvSpPr>
          <p:spPr>
            <a:xfrm>
              <a:off x="460570" y="477312"/>
              <a:ext cx="11270861" cy="5903376"/>
            </a:xfrm>
            <a:custGeom>
              <a:avLst/>
              <a:gdLst>
                <a:gd name="connsiteX0" fmla="*/ 0 w 11270861"/>
                <a:gd name="connsiteY0" fmla="*/ 0 h 5903376"/>
                <a:gd name="connsiteX1" fmla="*/ 11270861 w 11270861"/>
                <a:gd name="connsiteY1" fmla="*/ 0 h 5903376"/>
                <a:gd name="connsiteX2" fmla="*/ 11270861 w 11270861"/>
                <a:gd name="connsiteY2" fmla="*/ 5903376 h 5903376"/>
                <a:gd name="connsiteX3" fmla="*/ 0 w 11270861"/>
                <a:gd name="connsiteY3" fmla="*/ 5903376 h 5903376"/>
                <a:gd name="connsiteX4" fmla="*/ 0 w 11270861"/>
                <a:gd name="connsiteY4" fmla="*/ 0 h 5903376"/>
                <a:gd name="connsiteX5" fmla="*/ 244996 w 11270861"/>
                <a:gd name="connsiteY5" fmla="*/ 242184 h 5903376"/>
                <a:gd name="connsiteX6" fmla="*/ 244996 w 11270861"/>
                <a:gd name="connsiteY6" fmla="*/ 5661193 h 5903376"/>
                <a:gd name="connsiteX7" fmla="*/ 11025865 w 11270861"/>
                <a:gd name="connsiteY7" fmla="*/ 5661193 h 5903376"/>
                <a:gd name="connsiteX8" fmla="*/ 11025865 w 11270861"/>
                <a:gd name="connsiteY8" fmla="*/ 242184 h 5903376"/>
                <a:gd name="connsiteX9" fmla="*/ 244996 w 11270861"/>
                <a:gd name="connsiteY9" fmla="*/ 242184 h 590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70861" h="5903376">
                  <a:moveTo>
                    <a:pt x="0" y="0"/>
                  </a:moveTo>
                  <a:lnTo>
                    <a:pt x="11270861" y="0"/>
                  </a:lnTo>
                  <a:lnTo>
                    <a:pt x="11270861" y="5903376"/>
                  </a:lnTo>
                  <a:lnTo>
                    <a:pt x="0" y="5903376"/>
                  </a:lnTo>
                  <a:lnTo>
                    <a:pt x="0" y="0"/>
                  </a:lnTo>
                  <a:close/>
                  <a:moveTo>
                    <a:pt x="244996" y="242184"/>
                  </a:moveTo>
                  <a:lnTo>
                    <a:pt x="244996" y="5661193"/>
                  </a:lnTo>
                  <a:lnTo>
                    <a:pt x="11025865" y="5661193"/>
                  </a:lnTo>
                  <a:lnTo>
                    <a:pt x="11025865" y="242184"/>
                  </a:lnTo>
                  <a:lnTo>
                    <a:pt x="244996" y="242184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it-IT" dirty="0">
                <a:solidFill>
                  <a:srgbClr val="FFFFFF"/>
                </a:solidFill>
              </a:endParaRPr>
            </a:p>
          </p:txBody>
        </p:sp>
      </p:grpSp>
      <p:pic>
        <p:nvPicPr>
          <p:cNvPr id="3" name="Immagine 2">
            <a:extLst>
              <a:ext uri="{FF2B5EF4-FFF2-40B4-BE49-F238E27FC236}">
                <a16:creationId xmlns:a16="http://schemas.microsoft.com/office/drawing/2014/main" id="{2E328902-FE52-FA14-1414-35B03E930B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034670" y="719495"/>
            <a:ext cx="2454190" cy="1304202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501EC39-5F23-BA4D-912D-36E1C7824B2E}"/>
              </a:ext>
            </a:extLst>
          </p:cNvPr>
          <p:cNvSpPr txBox="1"/>
          <p:nvPr/>
        </p:nvSpPr>
        <p:spPr>
          <a:xfrm>
            <a:off x="8615697" y="4960097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Light" pitchFamily="2" charset="77"/>
                <a:ea typeface="+mn-ea"/>
                <a:cs typeface="+mn-cs"/>
              </a:rPr>
              <a:t>Ludovica Abbatiello </a:t>
            </a:r>
          </a:p>
          <a:p>
            <a:r>
              <a:rPr lang="it-IT" sz="2000" i="1" dirty="0">
                <a:solidFill>
                  <a:srgbClr val="FFFFFF"/>
                </a:solidFill>
                <a:latin typeface="Montserrat Light" pitchFamily="2" charset="77"/>
              </a:rPr>
              <a:t>Tax </a:t>
            </a:r>
            <a:r>
              <a:rPr lang="it-IT" sz="2000" i="1" dirty="0" err="1">
                <a:solidFill>
                  <a:srgbClr val="FFFFFF"/>
                </a:solidFill>
                <a:latin typeface="Montserrat Light" pitchFamily="2" charset="77"/>
              </a:rPr>
              <a:t>Specialist</a:t>
            </a:r>
            <a:r>
              <a:rPr lang="it-IT" sz="2000" i="1" dirty="0">
                <a:solidFill>
                  <a:srgbClr val="FFFFFF"/>
                </a:solidFill>
                <a:latin typeface="Montserrat Light" pitchFamily="2" charset="77"/>
              </a:rPr>
              <a:t> – </a:t>
            </a:r>
            <a:r>
              <a:rPr lang="it-IT" sz="2000" dirty="0">
                <a:solidFill>
                  <a:srgbClr val="FFFFFF"/>
                </a:solidFill>
                <a:latin typeface="Montserrat Light" pitchFamily="2" charset="77"/>
              </a:rPr>
              <a:t>Eni </a:t>
            </a:r>
            <a:r>
              <a:rPr lang="it-IT" sz="2000" dirty="0" err="1">
                <a:solidFill>
                  <a:srgbClr val="FFFFFF"/>
                </a:solidFill>
                <a:latin typeface="Montserrat Light" pitchFamily="2" charset="77"/>
              </a:rPr>
              <a:t>SpA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83506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19FB0-F9EF-7346-C0DE-EA8CE2779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ttangolo con angoli arrotondati 44">
            <a:extLst>
              <a:ext uri="{FF2B5EF4-FFF2-40B4-BE49-F238E27FC236}">
                <a16:creationId xmlns:a16="http://schemas.microsoft.com/office/drawing/2014/main" id="{74A43F82-228B-7619-C9E8-6FDE4C97F997}"/>
              </a:ext>
            </a:extLst>
          </p:cNvPr>
          <p:cNvSpPr/>
          <p:nvPr/>
        </p:nvSpPr>
        <p:spPr>
          <a:xfrm>
            <a:off x="8869203" y="1049663"/>
            <a:ext cx="2337706" cy="521667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F60FD37E-384E-D1FE-B2B7-6C38953E2944}"/>
              </a:ext>
            </a:extLst>
          </p:cNvPr>
          <p:cNvSpPr/>
          <p:nvPr/>
        </p:nvSpPr>
        <p:spPr>
          <a:xfrm>
            <a:off x="6032543" y="1063159"/>
            <a:ext cx="2670099" cy="518064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8DB6372A-0E2B-A667-4D0F-79F162E0484B}"/>
              </a:ext>
            </a:extLst>
          </p:cNvPr>
          <p:cNvSpPr/>
          <p:nvPr/>
        </p:nvSpPr>
        <p:spPr>
          <a:xfrm>
            <a:off x="3256918" y="1081173"/>
            <a:ext cx="2624652" cy="51806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77B42F77-991D-C75E-779F-ADE8C024925E}"/>
              </a:ext>
            </a:extLst>
          </p:cNvPr>
          <p:cNvSpPr/>
          <p:nvPr/>
        </p:nvSpPr>
        <p:spPr>
          <a:xfrm>
            <a:off x="396090" y="1081173"/>
            <a:ext cx="2696024" cy="518064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476FFE1E-B78C-4EA8-81AB-8AB76A582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89" y="-50636"/>
            <a:ext cx="10440989" cy="844444"/>
          </a:xfrm>
        </p:spPr>
        <p:txBody>
          <a:bodyPr/>
          <a:lstStyle/>
          <a:p>
            <a:r>
              <a:rPr lang="it-IT" dirty="0"/>
              <a:t>Ulteriori previsioni d’interesse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FBC615A-6C58-C8B8-75C5-6B05EFE537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407B1-F227-FC44-8239-9F50C0785540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06722EB-BFD0-BB82-7C91-8F9E5901F957}"/>
              </a:ext>
            </a:extLst>
          </p:cNvPr>
          <p:cNvSpPr txBox="1"/>
          <p:nvPr/>
        </p:nvSpPr>
        <p:spPr>
          <a:xfrm>
            <a:off x="356818" y="2717892"/>
            <a:ext cx="2696024" cy="33085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71450" marR="17145" indent="-171450" algn="just">
              <a:spcAft>
                <a:spcPts val="0"/>
              </a:spcAft>
              <a:buClr>
                <a:srgbClr val="FFCC00"/>
              </a:buClr>
              <a:buFont typeface="Wingdings" panose="05000000000000000000" pitchFamily="2" charset="2"/>
              <a:buChar char="ü"/>
            </a:pPr>
            <a:r>
              <a:rPr lang="it-IT" sz="1100" dirty="0">
                <a:solidFill>
                  <a:schemeClr val="bg1"/>
                </a:solidFill>
                <a:latin typeface="+mj-lt"/>
              </a:rPr>
              <a:t>con altre agevolazioni finanziate con risorse nazionali che abbiano ad oggetto i medesimi costi, a condizione che tale cumulo non porti al superamento del costo sostenuto (es. cumulabilità con Nuova Sabatini, iper-ammortamento);</a:t>
            </a:r>
          </a:p>
          <a:p>
            <a:pPr marR="17145" algn="just">
              <a:spcAft>
                <a:spcPts val="0"/>
              </a:spcAft>
              <a:buClr>
                <a:srgbClr val="00B050"/>
              </a:buClr>
            </a:pPr>
            <a:endParaRPr lang="it-IT" sz="1100" dirty="0">
              <a:solidFill>
                <a:schemeClr val="bg1"/>
              </a:solidFill>
              <a:latin typeface="+mj-lt"/>
            </a:endParaRPr>
          </a:p>
          <a:p>
            <a:pPr marL="171450" marR="17145" indent="-171450" algn="just">
              <a:buClr>
                <a:srgbClr val="FFCC00"/>
              </a:buClr>
              <a:buFont typeface="Wingdings" panose="05000000000000000000" pitchFamily="2" charset="2"/>
              <a:buChar char="ü"/>
            </a:pPr>
            <a:r>
              <a:rPr lang="it-IT" altLang="it-IT" sz="1100" dirty="0">
                <a:solidFill>
                  <a:schemeClr val="bg1"/>
                </a:solidFill>
                <a:latin typeface="+mj-lt"/>
              </a:rPr>
              <a:t>con aiuti </a:t>
            </a:r>
            <a:r>
              <a:rPr lang="it-IT" altLang="it-IT" sz="1100" i="1" dirty="0">
                <a:solidFill>
                  <a:schemeClr val="bg1"/>
                </a:solidFill>
                <a:latin typeface="+mj-lt"/>
              </a:rPr>
              <a:t>de </a:t>
            </a:r>
            <a:r>
              <a:rPr lang="it-IT" altLang="it-IT" sz="1100" i="1" dirty="0" err="1">
                <a:solidFill>
                  <a:schemeClr val="bg1"/>
                </a:solidFill>
                <a:latin typeface="+mj-lt"/>
              </a:rPr>
              <a:t>minimis</a:t>
            </a:r>
            <a:r>
              <a:rPr lang="it-IT" altLang="it-IT" sz="1100" i="1" dirty="0">
                <a:solidFill>
                  <a:schemeClr val="bg1"/>
                </a:solidFill>
                <a:latin typeface="+mj-lt"/>
              </a:rPr>
              <a:t> </a:t>
            </a:r>
            <a:r>
              <a:rPr lang="it-IT" altLang="it-IT" sz="1100" dirty="0">
                <a:solidFill>
                  <a:schemeClr val="bg1"/>
                </a:solidFill>
                <a:latin typeface="+mj-lt"/>
              </a:rPr>
              <a:t>e con altri aiuti di Stato che abbiano ad oggetto i medesimi costi, a condizione che tale cumulo non porti al superamento dell’intensità o dell’importo di aiuto più elevati consentiti dalle pertinenti discipline europee di riferimento. </a:t>
            </a:r>
          </a:p>
        </p:txBody>
      </p:sp>
      <p:pic>
        <p:nvPicPr>
          <p:cNvPr id="6" name="Elemento grafico 5" descr="Social network contorno">
            <a:extLst>
              <a:ext uri="{FF2B5EF4-FFF2-40B4-BE49-F238E27FC236}">
                <a16:creationId xmlns:a16="http://schemas.microsoft.com/office/drawing/2014/main" id="{4DABC91F-9E86-9B46-C29F-B94047B55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8961" y="1336105"/>
            <a:ext cx="914400" cy="914400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5E3836A-1106-9901-4879-A195DFCAC857}"/>
              </a:ext>
            </a:extLst>
          </p:cNvPr>
          <p:cNvSpPr txBox="1"/>
          <p:nvPr/>
        </p:nvSpPr>
        <p:spPr>
          <a:xfrm>
            <a:off x="1012565" y="2311972"/>
            <a:ext cx="14271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8530">
              <a:buClr>
                <a:srgbClr val="000000"/>
              </a:buClr>
              <a:buSzPts val="700"/>
            </a:pPr>
            <a:r>
              <a:rPr lang="it-IT" sz="1600" b="1" dirty="0">
                <a:solidFill>
                  <a:schemeClr val="accent2"/>
                </a:solidFill>
                <a:latin typeface="+mj-lt"/>
                <a:cs typeface="Arial"/>
              </a:rPr>
              <a:t>CUMULO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54694274-8B9E-8F22-2E3E-7DB3735309F7}"/>
              </a:ext>
            </a:extLst>
          </p:cNvPr>
          <p:cNvSpPr txBox="1"/>
          <p:nvPr/>
        </p:nvSpPr>
        <p:spPr>
          <a:xfrm>
            <a:off x="3611304" y="2132426"/>
            <a:ext cx="20668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8530">
              <a:buClr>
                <a:srgbClr val="000000"/>
              </a:buClr>
              <a:buSzPts val="700"/>
            </a:pPr>
            <a:r>
              <a:rPr lang="it-IT" sz="1600" b="1" dirty="0">
                <a:solidFill>
                  <a:schemeClr val="accent2"/>
                </a:solidFill>
                <a:latin typeface="+mj-lt"/>
                <a:cs typeface="Arial"/>
              </a:rPr>
              <a:t>INVESTIMENTI PLURIENNALI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900CE46F-DFFF-7259-4504-5CC02139FC5F}"/>
              </a:ext>
            </a:extLst>
          </p:cNvPr>
          <p:cNvSpPr txBox="1"/>
          <p:nvPr/>
        </p:nvSpPr>
        <p:spPr>
          <a:xfrm>
            <a:off x="3362154" y="2717201"/>
            <a:ext cx="2444124" cy="330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100" dirty="0">
                <a:solidFill>
                  <a:schemeClr val="bg1"/>
                </a:solidFill>
                <a:latin typeface="+mj-lt"/>
              </a:rPr>
              <a:t>Sono ammissibili al credito ZES anche progetti iniziati prima del 1° gennaio 2026, purché:</a:t>
            </a:r>
          </a:p>
          <a:p>
            <a:pPr marL="171450" lvl="0" indent="-171450" algn="just">
              <a:buClr>
                <a:srgbClr val="FFCC00"/>
              </a:buClr>
              <a:buFont typeface="Wingdings" panose="05000000000000000000" pitchFamily="2" charset="2"/>
              <a:buChar char="Ø"/>
            </a:pPr>
            <a:r>
              <a:rPr lang="it-IT" sz="1100" dirty="0">
                <a:solidFill>
                  <a:schemeClr val="bg1"/>
                </a:solidFill>
                <a:latin typeface="+mj-lt"/>
              </a:rPr>
              <a:t>le spese agevolate siano sostenute  per competenza (109 TUIR) dal 1° gennaio 2026 in poi;</a:t>
            </a:r>
          </a:p>
          <a:p>
            <a:pPr marL="171450" lvl="0" indent="-171450" algn="just">
              <a:buClr>
                <a:srgbClr val="FFCC00"/>
              </a:buClr>
              <a:buFont typeface="Wingdings" panose="05000000000000000000" pitchFamily="2" charset="2"/>
              <a:buChar char="Ø"/>
            </a:pPr>
            <a:r>
              <a:rPr lang="it-IT" sz="1100" dirty="0">
                <a:solidFill>
                  <a:schemeClr val="bg1"/>
                </a:solidFill>
                <a:latin typeface="+mj-lt"/>
              </a:rPr>
              <a:t>tali spese siano separabili e chiaramente tracciabili dal punto di vista contabile e documentale.</a:t>
            </a:r>
          </a:p>
          <a:p>
            <a:pPr lvl="0" algn="just">
              <a:buClr>
                <a:srgbClr val="00B050"/>
              </a:buClr>
            </a:pPr>
            <a:endParaRPr lang="it-IT" sz="1100" dirty="0">
              <a:solidFill>
                <a:schemeClr val="bg1"/>
              </a:solidFill>
              <a:latin typeface="+mj-lt"/>
            </a:endParaRPr>
          </a:p>
          <a:p>
            <a:pPr algn="just"/>
            <a:r>
              <a:rPr lang="it-IT" sz="1100" dirty="0">
                <a:solidFill>
                  <a:schemeClr val="bg1"/>
                </a:solidFill>
                <a:latin typeface="+mj-lt"/>
              </a:rPr>
              <a:t>La comunicazione integrativa può includere anche beni acquisiti nell'anno per cui si richiede il credito (2026, 2027 o 2028), se parte di progetti di investimento avviati a partire dal 2024.</a:t>
            </a:r>
            <a:endParaRPr lang="it-IT" sz="1100" dirty="0">
              <a:solidFill>
                <a:schemeClr val="bg1"/>
              </a:solidFill>
              <a:latin typeface="+mj-lt"/>
              <a:sym typeface="Arial"/>
            </a:endParaRPr>
          </a:p>
        </p:txBody>
      </p:sp>
      <p:pic>
        <p:nvPicPr>
          <p:cNvPr id="27" name="Elemento grafico 26" descr="Calendario pieghevole con riempimento a tinta unita">
            <a:extLst>
              <a:ext uri="{FF2B5EF4-FFF2-40B4-BE49-F238E27FC236}">
                <a16:creationId xmlns:a16="http://schemas.microsoft.com/office/drawing/2014/main" id="{A70C6902-35E3-A5E7-9A63-7D9B253E61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63253" y="1297596"/>
            <a:ext cx="773725" cy="773725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1DE5E873-5106-1E52-8963-1CC9D8D69D4C}"/>
              </a:ext>
            </a:extLst>
          </p:cNvPr>
          <p:cNvSpPr txBox="1"/>
          <p:nvPr/>
        </p:nvSpPr>
        <p:spPr>
          <a:xfrm>
            <a:off x="6020453" y="2421083"/>
            <a:ext cx="2624610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17145" indent="-171450" algn="just">
              <a:buClr>
                <a:srgbClr val="FFCC00"/>
              </a:buClr>
              <a:buFont typeface="Wingdings" panose="05000000000000000000" pitchFamily="2" charset="2"/>
              <a:buChar char="Ø"/>
            </a:pPr>
            <a:r>
              <a:rPr lang="it-IT" sz="1100" dirty="0">
                <a:solidFill>
                  <a:schemeClr val="bg1"/>
                </a:solidFill>
                <a:latin typeface="+mj-lt"/>
              </a:rPr>
              <a:t>se i beni oggetto dell'agevolazione non entrano in funzione entro il secondo periodo d'imposta successivo a quello della loro acquisizione o ultimazione;</a:t>
            </a:r>
          </a:p>
          <a:p>
            <a:pPr marL="171450" marR="17145" indent="-171450" algn="just">
              <a:buClr>
                <a:srgbClr val="FFCC00"/>
              </a:buClr>
              <a:buFont typeface="Wingdings" panose="05000000000000000000" pitchFamily="2" charset="2"/>
              <a:buChar char="Ø"/>
            </a:pPr>
            <a:endParaRPr lang="it-IT" sz="1100" dirty="0">
              <a:solidFill>
                <a:schemeClr val="bg1"/>
              </a:solidFill>
              <a:latin typeface="+mj-lt"/>
            </a:endParaRPr>
          </a:p>
          <a:p>
            <a:pPr marL="171450" marR="17145" indent="-171450" algn="just">
              <a:buClr>
                <a:srgbClr val="FFCC00"/>
              </a:buClr>
              <a:buFont typeface="Wingdings" panose="05000000000000000000" pitchFamily="2" charset="2"/>
              <a:buChar char="Ø"/>
            </a:pPr>
            <a:r>
              <a:rPr lang="it-IT" sz="1100" dirty="0">
                <a:solidFill>
                  <a:schemeClr val="bg1"/>
                </a:solidFill>
                <a:latin typeface="+mj-lt"/>
              </a:rPr>
              <a:t> se, entro il quinto periodo d'imposta successivo a quello nel quale sono entrati in funzione, i beni sono dismessi, ceduti a terzi, destinati a finalità estranee all'esercizio dell'impresa ovvero destinati a strutture produttive diverse da quelle che hanno dato diritto all'agevolazione. Per i beni acquisiti in locazione finanziaria, tali disposizioni si applicano anche se non viene esercitato il riscatto.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F2A7ACDC-510F-7376-3CE2-2F6C6CEB2B78}"/>
              </a:ext>
            </a:extLst>
          </p:cNvPr>
          <p:cNvSpPr txBox="1"/>
          <p:nvPr/>
        </p:nvSpPr>
        <p:spPr>
          <a:xfrm>
            <a:off x="6099314" y="2142695"/>
            <a:ext cx="26910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8530">
              <a:buClr>
                <a:srgbClr val="000000"/>
              </a:buClr>
              <a:buSzPts val="700"/>
            </a:pPr>
            <a:r>
              <a:rPr lang="it-IT" sz="1600" b="1" dirty="0">
                <a:solidFill>
                  <a:schemeClr val="accent2"/>
                </a:solidFill>
                <a:latin typeface="+mj-lt"/>
                <a:cs typeface="Arial"/>
              </a:rPr>
              <a:t>RIDETERMINAZIONE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BA59BC31-8218-B7F4-AB51-D66679992E1C}"/>
              </a:ext>
            </a:extLst>
          </p:cNvPr>
          <p:cNvSpPr txBox="1"/>
          <p:nvPr/>
        </p:nvSpPr>
        <p:spPr>
          <a:xfrm>
            <a:off x="8869203" y="2481249"/>
            <a:ext cx="225985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it-IT" sz="1100" dirty="0">
                <a:solidFill>
                  <a:schemeClr val="bg1"/>
                </a:solidFill>
                <a:latin typeface="+mj-lt"/>
              </a:rPr>
              <a:t>se le imprese beneficiarie non mantengono la loro attività nella ZES unica/ZLS, per almeno cinque anni dopo il completamento dell'investimento medesimo;</a:t>
            </a:r>
          </a:p>
          <a:p>
            <a:pPr marL="171450" indent="-1714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it-IT" sz="1100" dirty="0">
              <a:solidFill>
                <a:schemeClr val="bg1"/>
              </a:solidFill>
              <a:latin typeface="+mj-lt"/>
            </a:endParaRPr>
          </a:p>
          <a:p>
            <a:pPr marL="171450" indent="-171450" algn="just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it-IT" sz="1100" dirty="0">
                <a:solidFill>
                  <a:schemeClr val="bg1"/>
                </a:solidFill>
                <a:latin typeface="+mj-lt"/>
              </a:rPr>
              <a:t>In caso di accertamento dell'insussistenza di uno dei requisiti previsti ovvero qualora la documentazione presentata contenga elementi non veritieri o risultino false le dichiarazioni rese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683E8112-F290-AC6D-B807-5E098EC64F17}"/>
              </a:ext>
            </a:extLst>
          </p:cNvPr>
          <p:cNvSpPr txBox="1"/>
          <p:nvPr/>
        </p:nvSpPr>
        <p:spPr>
          <a:xfrm>
            <a:off x="9277161" y="2056163"/>
            <a:ext cx="1792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accent2"/>
                </a:solidFill>
                <a:latin typeface="+mj-lt"/>
                <a:cs typeface="Arial"/>
              </a:rPr>
              <a:t>DECADENZA</a:t>
            </a:r>
            <a:endParaRPr lang="it-IT" sz="1600" dirty="0">
              <a:solidFill>
                <a:schemeClr val="accent2"/>
              </a:solidFill>
            </a:endParaRPr>
          </a:p>
        </p:txBody>
      </p:sp>
      <p:pic>
        <p:nvPicPr>
          <p:cNvPr id="39" name="Elemento grafico 38" descr="Avviso con riempimento a tinta unita">
            <a:extLst>
              <a:ext uri="{FF2B5EF4-FFF2-40B4-BE49-F238E27FC236}">
                <a16:creationId xmlns:a16="http://schemas.microsoft.com/office/drawing/2014/main" id="{F5850BEF-D237-0458-A9A3-714C68CB9D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85187" y="1297596"/>
            <a:ext cx="707432" cy="707432"/>
          </a:xfrm>
          <a:prstGeom prst="rect">
            <a:avLst/>
          </a:prstGeom>
        </p:spPr>
      </p:pic>
      <p:pic>
        <p:nvPicPr>
          <p:cNvPr id="41" name="Elemento grafico 40" descr="Abaco contorno">
            <a:extLst>
              <a:ext uri="{FF2B5EF4-FFF2-40B4-BE49-F238E27FC236}">
                <a16:creationId xmlns:a16="http://schemas.microsoft.com/office/drawing/2014/main" id="{C1E21FEF-4543-40DA-7245-F18B6F1815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85843" y="122725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57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4E0602D-CF24-48F7-5499-D80DEDA53F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407B1-F227-FC44-8239-9F50C0785540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1A042B0-0D6A-F9E8-F9B2-8E6AA509D51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it-IT" dirty="0"/>
              <a:t>Grazie per l’attenzione</a:t>
            </a:r>
          </a:p>
        </p:txBody>
      </p:sp>
    </p:spTree>
    <p:extLst>
      <p:ext uri="{BB962C8B-B14F-4D97-AF65-F5344CB8AC3E}">
        <p14:creationId xmlns:p14="http://schemas.microsoft.com/office/powerpoint/2010/main" val="53848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44021-A053-806C-854E-1C7593B45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2766;p19">
            <a:extLst>
              <a:ext uri="{FF2B5EF4-FFF2-40B4-BE49-F238E27FC236}">
                <a16:creationId xmlns:a16="http://schemas.microsoft.com/office/drawing/2014/main" id="{93F0403E-4EAF-FBA8-728B-8D1D2BC871B8}"/>
              </a:ext>
            </a:extLst>
          </p:cNvPr>
          <p:cNvSpPr>
            <a:spLocks/>
          </p:cNvSpPr>
          <p:nvPr/>
        </p:nvSpPr>
        <p:spPr>
          <a:xfrm>
            <a:off x="7977640" y="2839021"/>
            <a:ext cx="3309241" cy="333978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40000">
                <a:srgbClr val="105273"/>
              </a:gs>
              <a:gs pos="95000">
                <a:srgbClr val="1792CA"/>
              </a:gs>
            </a:gsLst>
            <a:lin ang="8100000" scaled="1"/>
            <a:tileRect/>
          </a:gradFill>
          <a:ln>
            <a:noFill/>
          </a:ln>
          <a:effectLst>
            <a:outerShdw blurRad="153590" dist="7739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2766;p19">
            <a:extLst>
              <a:ext uri="{FF2B5EF4-FFF2-40B4-BE49-F238E27FC236}">
                <a16:creationId xmlns:a16="http://schemas.microsoft.com/office/drawing/2014/main" id="{81BEA1EC-0CEA-2E50-A971-41658E1CA2F1}"/>
              </a:ext>
            </a:extLst>
          </p:cNvPr>
          <p:cNvSpPr/>
          <p:nvPr/>
        </p:nvSpPr>
        <p:spPr>
          <a:xfrm>
            <a:off x="4208473" y="2818333"/>
            <a:ext cx="3614504" cy="343849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40000">
                <a:srgbClr val="105273"/>
              </a:gs>
              <a:gs pos="95000">
                <a:srgbClr val="1792CA"/>
              </a:gs>
            </a:gsLst>
            <a:lin ang="0" scaled="1"/>
            <a:tileRect/>
          </a:gradFill>
          <a:ln>
            <a:noFill/>
          </a:ln>
          <a:effectLst>
            <a:outerShdw blurRad="153590" dist="7739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2766;p19">
            <a:extLst>
              <a:ext uri="{FF2B5EF4-FFF2-40B4-BE49-F238E27FC236}">
                <a16:creationId xmlns:a16="http://schemas.microsoft.com/office/drawing/2014/main" id="{09369C05-5679-FECD-91AB-284F03F80FAF}"/>
              </a:ext>
            </a:extLst>
          </p:cNvPr>
          <p:cNvSpPr/>
          <p:nvPr/>
        </p:nvSpPr>
        <p:spPr>
          <a:xfrm>
            <a:off x="468791" y="2811442"/>
            <a:ext cx="3624688" cy="3406013"/>
          </a:xfrm>
          <a:prstGeom prst="roundRect">
            <a:avLst>
              <a:gd name="adj" fmla="val 16667"/>
            </a:avLst>
          </a:prstGeom>
          <a:gradFill>
            <a:gsLst>
              <a:gs pos="40000">
                <a:srgbClr val="105273"/>
              </a:gs>
              <a:gs pos="95000">
                <a:srgbClr val="1792CA"/>
              </a:gs>
            </a:gsLst>
            <a:lin ang="18900000" scaled="1"/>
          </a:gradFill>
          <a:ln>
            <a:noFill/>
          </a:ln>
          <a:effectLst>
            <a:outerShdw blurRad="153590" dist="7739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24A4FDD3-8083-93BD-9439-99D6BC6E7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252" y="-88259"/>
            <a:ext cx="10440989" cy="844444"/>
          </a:xfrm>
        </p:spPr>
        <p:txBody>
          <a:bodyPr/>
          <a:lstStyle/>
          <a:p>
            <a:r>
              <a:rPr lang="it-IT" dirty="0"/>
              <a:t>In pillole: crediti d’imposta ZES e ZLS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81E2C14-7B92-F99E-6801-E6338F28B7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59117" y="6439565"/>
            <a:ext cx="2743200" cy="365125"/>
          </a:xfrm>
        </p:spPr>
        <p:txBody>
          <a:bodyPr/>
          <a:lstStyle/>
          <a:p>
            <a:fld id="{DBB407B1-F227-FC44-8239-9F50C0785540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15" name="Google Shape;228;p19" descr="Penna con piuma con riempimento a tinta unita">
            <a:extLst>
              <a:ext uri="{FF2B5EF4-FFF2-40B4-BE49-F238E27FC236}">
                <a16:creationId xmlns:a16="http://schemas.microsoft.com/office/drawing/2014/main" id="{4823556C-612C-C8EC-EF22-05D15958475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61678" y="1063234"/>
            <a:ext cx="434887" cy="38200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233;p19">
            <a:extLst>
              <a:ext uri="{FF2B5EF4-FFF2-40B4-BE49-F238E27FC236}">
                <a16:creationId xmlns:a16="http://schemas.microsoft.com/office/drawing/2014/main" id="{48872CBF-762B-1564-A84E-4063E0AF5327}"/>
              </a:ext>
            </a:extLst>
          </p:cNvPr>
          <p:cNvSpPr/>
          <p:nvPr/>
        </p:nvSpPr>
        <p:spPr>
          <a:xfrm>
            <a:off x="332479" y="1584465"/>
            <a:ext cx="8525200" cy="5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sz="12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6" name="Google Shape;160;p19">
            <a:extLst>
              <a:ext uri="{FF2B5EF4-FFF2-40B4-BE49-F238E27FC236}">
                <a16:creationId xmlns:a16="http://schemas.microsoft.com/office/drawing/2014/main" id="{51B661A6-653F-9FC9-8A60-7BA5DC088D02}"/>
              </a:ext>
            </a:extLst>
          </p:cNvPr>
          <p:cNvGrpSpPr/>
          <p:nvPr/>
        </p:nvGrpSpPr>
        <p:grpSpPr>
          <a:xfrm>
            <a:off x="708378" y="3777139"/>
            <a:ext cx="3337706" cy="578847"/>
            <a:chOff x="-4285427" y="1346788"/>
            <a:chExt cx="2636168" cy="420559"/>
          </a:xfrm>
        </p:grpSpPr>
        <p:sp>
          <p:nvSpPr>
            <p:cNvPr id="29" name="Google Shape;162;p19">
              <a:extLst>
                <a:ext uri="{FF2B5EF4-FFF2-40B4-BE49-F238E27FC236}">
                  <a16:creationId xmlns:a16="http://schemas.microsoft.com/office/drawing/2014/main" id="{BEAA1FE9-3F39-35F0-2586-683F9DE710A6}"/>
                </a:ext>
              </a:extLst>
            </p:cNvPr>
            <p:cNvSpPr/>
            <p:nvPr/>
          </p:nvSpPr>
          <p:spPr>
            <a:xfrm>
              <a:off x="-3881468" y="1346788"/>
              <a:ext cx="1745475" cy="172054"/>
            </a:xfrm>
            <a:prstGeom prst="rect">
              <a:avLst/>
            </a:prstGeom>
            <a:solidFill>
              <a:srgbClr val="D5DDE4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marL="237061">
                <a:buClr>
                  <a:srgbClr val="000000"/>
                </a:buClr>
                <a:buSzPts val="700"/>
              </a:pPr>
              <a:r>
                <a:rPr lang="it-IT" sz="1200" b="1" dirty="0">
                  <a:solidFill>
                    <a:srgbClr val="415364"/>
                  </a:solidFill>
                  <a:latin typeface="+mj-lt"/>
                  <a:ea typeface="Arial"/>
                  <a:cs typeface="Arial"/>
                  <a:sym typeface="Arial"/>
                </a:rPr>
                <a:t>Credito d’imposta ZES</a:t>
              </a:r>
              <a:endParaRPr lang="it-IT" sz="240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167;p19">
              <a:extLst>
                <a:ext uri="{FF2B5EF4-FFF2-40B4-BE49-F238E27FC236}">
                  <a16:creationId xmlns:a16="http://schemas.microsoft.com/office/drawing/2014/main" id="{57884DF9-F00D-6CC0-822B-F3ECAB2FABFD}"/>
                </a:ext>
              </a:extLst>
            </p:cNvPr>
            <p:cNvSpPr/>
            <p:nvPr/>
          </p:nvSpPr>
          <p:spPr>
            <a:xfrm>
              <a:off x="-4285427" y="1536656"/>
              <a:ext cx="2636168" cy="2306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 marL="171450" indent="-171450">
                <a:buClr>
                  <a:srgbClr val="FFCC00"/>
                </a:buClr>
                <a:buSzPts val="900"/>
                <a:buFont typeface="Wingdings" panose="05000000000000000000" pitchFamily="2" charset="2"/>
                <a:buChar char="ü"/>
              </a:pPr>
              <a:r>
                <a:rPr lang="it-IT" sz="1200" dirty="0">
                  <a:solidFill>
                    <a:schemeClr val="bg1"/>
                  </a:solidFill>
                  <a:latin typeface="+mj-lt"/>
                </a:rPr>
                <a:t>Art. 16 del D.L. n. 124/2023</a:t>
              </a:r>
            </a:p>
            <a:p>
              <a:pPr marL="171450" indent="-171450">
                <a:buClr>
                  <a:srgbClr val="FFCC00"/>
                </a:buClr>
                <a:buSzPts val="900"/>
                <a:buFont typeface="Wingdings" panose="05000000000000000000" pitchFamily="2" charset="2"/>
                <a:buChar char="ü"/>
              </a:pPr>
              <a:r>
                <a:rPr lang="it-IT" sz="1200" dirty="0">
                  <a:solidFill>
                    <a:schemeClr val="bg1"/>
                  </a:solidFill>
                  <a:latin typeface="+mj-lt"/>
                </a:rPr>
                <a:t>Art. 1, commi 438-443, della L. n. 199/2025</a:t>
              </a:r>
              <a:endParaRPr sz="1200" dirty="0">
                <a:solidFill>
                  <a:schemeClr val="bg1"/>
                </a:solidFill>
                <a:latin typeface="+mj-lt"/>
                <a:sym typeface="Arial"/>
              </a:endParaRPr>
            </a:p>
          </p:txBody>
        </p:sp>
      </p:grpSp>
      <p:sp>
        <p:nvSpPr>
          <p:cNvPr id="51" name="Google Shape;218;p19">
            <a:extLst>
              <a:ext uri="{FF2B5EF4-FFF2-40B4-BE49-F238E27FC236}">
                <a16:creationId xmlns:a16="http://schemas.microsoft.com/office/drawing/2014/main" id="{96922C86-3AE1-043B-3574-777EE67BFD7B}"/>
              </a:ext>
            </a:extLst>
          </p:cNvPr>
          <p:cNvSpPr/>
          <p:nvPr/>
        </p:nvSpPr>
        <p:spPr>
          <a:xfrm>
            <a:off x="8248105" y="3784673"/>
            <a:ext cx="2768309" cy="46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07000"/>
              </a:lnSpc>
            </a:pPr>
            <a:endParaRPr lang="it-IT" sz="1100" b="1" dirty="0">
              <a:solidFill>
                <a:schemeClr val="bg1"/>
              </a:solidFill>
            </a:endParaRPr>
          </a:p>
          <a:p>
            <a:pPr>
              <a:lnSpc>
                <a:spcPct val="107000"/>
              </a:lnSpc>
            </a:pPr>
            <a:endParaRPr lang="it-IT" sz="1100" b="1" dirty="0">
              <a:solidFill>
                <a:schemeClr val="bg1"/>
              </a:solidFill>
            </a:endParaRPr>
          </a:p>
          <a:p>
            <a:pPr algn="just">
              <a:lnSpc>
                <a:spcPct val="107000"/>
              </a:lnSpc>
            </a:pPr>
            <a:r>
              <a:rPr lang="it-IT" sz="1200" b="1" dirty="0">
                <a:solidFill>
                  <a:schemeClr val="bg1"/>
                </a:solidFill>
                <a:latin typeface="+mj-lt"/>
              </a:rPr>
              <a:t>Investimenti effettuati nel triennio 1</a:t>
            </a:r>
            <a:r>
              <a:rPr lang="it-IT" sz="1200" b="1" u="sng" dirty="0">
                <a:solidFill>
                  <a:schemeClr val="bg1"/>
                </a:solidFill>
                <a:latin typeface="+mj-lt"/>
              </a:rPr>
              <a:t>° gennaio 2026 - 31 dicembre 2028</a:t>
            </a:r>
            <a:r>
              <a:rPr lang="it-IT" sz="1200" b="1" dirty="0">
                <a:solidFill>
                  <a:schemeClr val="bg1"/>
                </a:solidFill>
                <a:latin typeface="+mj-lt"/>
              </a:rPr>
              <a:t>, con la precisazione che ciascuna annualità costituisce autonomo “perimetro agevolativo”.</a:t>
            </a:r>
          </a:p>
        </p:txBody>
      </p:sp>
      <p:sp>
        <p:nvSpPr>
          <p:cNvPr id="59" name="Google Shape;225;p19">
            <a:extLst>
              <a:ext uri="{FF2B5EF4-FFF2-40B4-BE49-F238E27FC236}">
                <a16:creationId xmlns:a16="http://schemas.microsoft.com/office/drawing/2014/main" id="{03AED7BF-B85F-6B05-742A-8150DBE2E191}"/>
              </a:ext>
            </a:extLst>
          </p:cNvPr>
          <p:cNvSpPr/>
          <p:nvPr/>
        </p:nvSpPr>
        <p:spPr>
          <a:xfrm>
            <a:off x="4511411" y="4134587"/>
            <a:ext cx="3092261" cy="620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just">
              <a:buClr>
                <a:srgbClr val="000000"/>
              </a:buClr>
              <a:buSzPts val="1000"/>
            </a:pPr>
            <a:r>
              <a:rPr lang="it-IT" sz="1200" dirty="0">
                <a:solidFill>
                  <a:schemeClr val="bg1"/>
                </a:solidFill>
                <a:latin typeface="+mj-lt"/>
              </a:rPr>
              <a:t>Sono stati stanziati € 2,3 Mld per il 2026, € 1 Mld per il 2027 e € 750 Mln  per il 2028. </a:t>
            </a:r>
            <a:r>
              <a:rPr lang="it-IT" sz="1200" b="1" dirty="0">
                <a:solidFill>
                  <a:schemeClr val="bg1"/>
                </a:solidFill>
                <a:latin typeface="+mj-lt"/>
              </a:rPr>
              <a:t>Totale Fondi 2026-2028: € 4,05 Mld</a:t>
            </a:r>
          </a:p>
          <a:p>
            <a:pPr algn="just">
              <a:buClr>
                <a:srgbClr val="000000"/>
              </a:buClr>
              <a:buSzPts val="1000"/>
            </a:pPr>
            <a:endParaRPr lang="it-IT" sz="1100" b="1" dirty="0">
              <a:solidFill>
                <a:schemeClr val="bg1"/>
              </a:solidFill>
            </a:endParaRPr>
          </a:p>
          <a:p>
            <a:pPr algn="just">
              <a:buClr>
                <a:srgbClr val="000000"/>
              </a:buClr>
              <a:buSzPts val="1000"/>
            </a:pPr>
            <a:endParaRPr lang="it-IT" sz="1100" dirty="0">
              <a:solidFill>
                <a:schemeClr val="bg1"/>
              </a:solidFill>
            </a:endParaRPr>
          </a:p>
          <a:p>
            <a:pPr algn="just">
              <a:buClr>
                <a:srgbClr val="000000"/>
              </a:buClr>
              <a:buSzPts val="1000"/>
            </a:pPr>
            <a:r>
              <a:rPr lang="it-IT" sz="1200" dirty="0">
                <a:solidFill>
                  <a:schemeClr val="bg1"/>
                </a:solidFill>
                <a:latin typeface="+mj-lt"/>
              </a:rPr>
              <a:t>Sono stati stanziati € 100 Mln per il 2026, € 100 Mln per il 2027 e € 100 Mln per il 2028.</a:t>
            </a:r>
          </a:p>
          <a:p>
            <a:pPr algn="just">
              <a:buClr>
                <a:srgbClr val="000000"/>
              </a:buClr>
              <a:buSzPts val="1000"/>
            </a:pPr>
            <a:r>
              <a:rPr lang="it-IT" sz="1200" b="1" dirty="0">
                <a:solidFill>
                  <a:schemeClr val="bg1"/>
                </a:solidFill>
                <a:latin typeface="+mj-lt"/>
              </a:rPr>
              <a:t>Totale Fondi 2026-2028: 300 Mln.</a:t>
            </a:r>
          </a:p>
          <a:p>
            <a:pPr algn="just">
              <a:buClr>
                <a:srgbClr val="000000"/>
              </a:buClr>
              <a:buSzPts val="1000"/>
            </a:pPr>
            <a:r>
              <a:rPr lang="it-IT" sz="1100" b="1" dirty="0">
                <a:solidFill>
                  <a:schemeClr val="bg1"/>
                </a:solidFill>
              </a:rPr>
              <a:t> </a:t>
            </a:r>
          </a:p>
          <a:p>
            <a:pPr>
              <a:buClr>
                <a:srgbClr val="000000"/>
              </a:buClr>
              <a:buSzPts val="1000"/>
            </a:pPr>
            <a:endParaRPr lang="it-IT" sz="800" b="1" dirty="0">
              <a:solidFill>
                <a:srgbClr val="455C6A"/>
              </a:solidFill>
            </a:endParaRPr>
          </a:p>
          <a:p>
            <a:pPr>
              <a:buClr>
                <a:srgbClr val="000000"/>
              </a:buClr>
              <a:buSzPts val="1000"/>
            </a:pPr>
            <a:endParaRPr lang="it-IT" sz="800" b="1" dirty="0">
              <a:solidFill>
                <a:srgbClr val="455C6A"/>
              </a:solidFill>
            </a:endParaRPr>
          </a:p>
          <a:p>
            <a:pPr>
              <a:buClr>
                <a:srgbClr val="000000"/>
              </a:buClr>
              <a:buSzPts val="1000"/>
            </a:pPr>
            <a:endParaRPr lang="it-IT" sz="800" dirty="0">
              <a:solidFill>
                <a:srgbClr val="3B5362"/>
              </a:solidFill>
              <a:sym typeface="Arial"/>
            </a:endParaRPr>
          </a:p>
        </p:txBody>
      </p:sp>
      <p:sp>
        <p:nvSpPr>
          <p:cNvPr id="7" name="Google Shape;167;p19">
            <a:extLst>
              <a:ext uri="{FF2B5EF4-FFF2-40B4-BE49-F238E27FC236}">
                <a16:creationId xmlns:a16="http://schemas.microsoft.com/office/drawing/2014/main" id="{A9FAB14A-A57F-D363-E01B-F26342E93739}"/>
              </a:ext>
            </a:extLst>
          </p:cNvPr>
          <p:cNvSpPr/>
          <p:nvPr/>
        </p:nvSpPr>
        <p:spPr>
          <a:xfrm>
            <a:off x="723422" y="4693337"/>
            <a:ext cx="3246107" cy="305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171450" indent="-171450">
              <a:buClr>
                <a:srgbClr val="FFCC00"/>
              </a:buClr>
              <a:buSzPts val="900"/>
              <a:buFont typeface="Wingdings" panose="05000000000000000000" pitchFamily="2" charset="2"/>
              <a:buChar char="ü"/>
            </a:pPr>
            <a:endParaRPr lang="it-IT" sz="1200" dirty="0">
              <a:solidFill>
                <a:schemeClr val="bg1"/>
              </a:solidFill>
            </a:endParaRPr>
          </a:p>
          <a:p>
            <a:pPr marL="171450" indent="-171450">
              <a:buClr>
                <a:srgbClr val="FFCC00"/>
              </a:buClr>
              <a:buSzPts val="900"/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chemeClr val="bg1"/>
                </a:solidFill>
                <a:latin typeface="+mj-lt"/>
              </a:rPr>
              <a:t>Art. 13 del D.L. 7 maggio 2024, n. 60</a:t>
            </a:r>
          </a:p>
          <a:p>
            <a:pPr marL="171450" indent="-171450">
              <a:buClr>
                <a:srgbClr val="FFCC00"/>
              </a:buClr>
              <a:buSzPts val="900"/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chemeClr val="bg1"/>
                </a:solidFill>
                <a:latin typeface="+mj-lt"/>
              </a:rPr>
              <a:t>Art. 3, comma 14-octies del D.L. 27 dicembre 2024, n. 202</a:t>
            </a:r>
          </a:p>
          <a:p>
            <a:pPr marL="171450" indent="-171450">
              <a:buClr>
                <a:srgbClr val="FFCC00"/>
              </a:buClr>
              <a:buSzPts val="900"/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chemeClr val="bg1"/>
                </a:solidFill>
                <a:latin typeface="+mj-lt"/>
              </a:rPr>
              <a:t>Art 1, comma 444 della L. 30 dicembre 2025, n. 199.</a:t>
            </a:r>
            <a:endParaRPr sz="1200" dirty="0">
              <a:solidFill>
                <a:schemeClr val="bg1"/>
              </a:solidFill>
              <a:latin typeface="+mj-lt"/>
              <a:sym typeface="Arial"/>
            </a:endParaRPr>
          </a:p>
        </p:txBody>
      </p:sp>
      <p:sp>
        <p:nvSpPr>
          <p:cNvPr id="3" name="Google Shape;2738;p19">
            <a:extLst>
              <a:ext uri="{FF2B5EF4-FFF2-40B4-BE49-F238E27FC236}">
                <a16:creationId xmlns:a16="http://schemas.microsoft.com/office/drawing/2014/main" id="{07740C8A-E224-F6D6-3575-61B29A79DF54}"/>
              </a:ext>
            </a:extLst>
          </p:cNvPr>
          <p:cNvSpPr/>
          <p:nvPr/>
        </p:nvSpPr>
        <p:spPr>
          <a:xfrm>
            <a:off x="403395" y="977090"/>
            <a:ext cx="10874748" cy="1517383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algn="just">
              <a:buNone/>
            </a:pPr>
            <a:endParaRPr lang="it-IT" sz="1400" b="1" dirty="0">
              <a:solidFill>
                <a:srgbClr val="19191A"/>
              </a:solidFill>
              <a:latin typeface="+mj-lt"/>
            </a:endParaRPr>
          </a:p>
        </p:txBody>
      </p:sp>
      <p:sp>
        <p:nvSpPr>
          <p:cNvPr id="12" name="Elemento grafico 96">
            <a:extLst>
              <a:ext uri="{FF2B5EF4-FFF2-40B4-BE49-F238E27FC236}">
                <a16:creationId xmlns:a16="http://schemas.microsoft.com/office/drawing/2014/main" id="{F80D024A-0935-7714-DB92-E1A12EF66E54}"/>
              </a:ext>
            </a:extLst>
          </p:cNvPr>
          <p:cNvSpPr>
            <a:spLocks noChangeAspect="1"/>
          </p:cNvSpPr>
          <p:nvPr/>
        </p:nvSpPr>
        <p:spPr>
          <a:xfrm>
            <a:off x="2094475" y="2876401"/>
            <a:ext cx="504000" cy="503999"/>
          </a:xfrm>
          <a:custGeom>
            <a:avLst/>
            <a:gdLst>
              <a:gd name="connsiteX0" fmla="*/ 320656 w 653946"/>
              <a:gd name="connsiteY0" fmla="*/ 1673 h 653945"/>
              <a:gd name="connsiteX1" fmla="*/ 333289 w 653946"/>
              <a:gd name="connsiteY1" fmla="*/ 1673 h 653945"/>
              <a:gd name="connsiteX2" fmla="*/ 333289 w 653946"/>
              <a:gd name="connsiteY2" fmla="*/ 1673 h 653945"/>
              <a:gd name="connsiteX3" fmla="*/ 647488 w 653946"/>
              <a:gd name="connsiteY3" fmla="*/ 180486 h 653945"/>
              <a:gd name="connsiteX4" fmla="*/ 653946 w 653946"/>
              <a:gd name="connsiteY4" fmla="*/ 191587 h 653945"/>
              <a:gd name="connsiteX5" fmla="*/ 653946 w 653946"/>
              <a:gd name="connsiteY5" fmla="*/ 191587 h 653945"/>
              <a:gd name="connsiteX6" fmla="*/ 653946 w 653946"/>
              <a:gd name="connsiteY6" fmla="*/ 217131 h 653945"/>
              <a:gd name="connsiteX7" fmla="*/ 615627 w 653946"/>
              <a:gd name="connsiteY7" fmla="*/ 255448 h 653945"/>
              <a:gd name="connsiteX8" fmla="*/ 615627 w 653946"/>
              <a:gd name="connsiteY8" fmla="*/ 255448 h 653945"/>
              <a:gd name="connsiteX9" fmla="*/ 595192 w 653946"/>
              <a:gd name="connsiteY9" fmla="*/ 255448 h 653945"/>
              <a:gd name="connsiteX10" fmla="*/ 595192 w 653946"/>
              <a:gd name="connsiteY10" fmla="*/ 268221 h 653945"/>
              <a:gd name="connsiteX11" fmla="*/ 569647 w 653946"/>
              <a:gd name="connsiteY11" fmla="*/ 304342 h 653945"/>
              <a:gd name="connsiteX12" fmla="*/ 569647 w 653946"/>
              <a:gd name="connsiteY12" fmla="*/ 304342 h 653945"/>
              <a:gd name="connsiteX13" fmla="*/ 569647 w 653946"/>
              <a:gd name="connsiteY13" fmla="*/ 477328 h 653945"/>
              <a:gd name="connsiteX14" fmla="*/ 595192 w 653946"/>
              <a:gd name="connsiteY14" fmla="*/ 513450 h 653945"/>
              <a:gd name="connsiteX15" fmla="*/ 595192 w 653946"/>
              <a:gd name="connsiteY15" fmla="*/ 513450 h 653945"/>
              <a:gd name="connsiteX16" fmla="*/ 595192 w 653946"/>
              <a:gd name="connsiteY16" fmla="*/ 526222 h 653945"/>
              <a:gd name="connsiteX17" fmla="*/ 615627 w 653946"/>
              <a:gd name="connsiteY17" fmla="*/ 526222 h 653945"/>
              <a:gd name="connsiteX18" fmla="*/ 628021 w 653946"/>
              <a:gd name="connsiteY18" fmla="*/ 535896 h 653945"/>
              <a:gd name="connsiteX19" fmla="*/ 628021 w 653946"/>
              <a:gd name="connsiteY19" fmla="*/ 535896 h 653945"/>
              <a:gd name="connsiteX20" fmla="*/ 653565 w 653946"/>
              <a:gd name="connsiteY20" fmla="*/ 638075 h 653945"/>
              <a:gd name="connsiteX21" fmla="*/ 651240 w 653946"/>
              <a:gd name="connsiteY21" fmla="*/ 649031 h 653945"/>
              <a:gd name="connsiteX22" fmla="*/ 641172 w 653946"/>
              <a:gd name="connsiteY22" fmla="*/ 653946 h 653945"/>
              <a:gd name="connsiteX23" fmla="*/ 641172 w 653946"/>
              <a:gd name="connsiteY23" fmla="*/ 653946 h 653945"/>
              <a:gd name="connsiteX24" fmla="*/ 12772 w 653946"/>
              <a:gd name="connsiteY24" fmla="*/ 653946 h 653945"/>
              <a:gd name="connsiteX25" fmla="*/ 2704 w 653946"/>
              <a:gd name="connsiteY25" fmla="*/ 649036 h 653945"/>
              <a:gd name="connsiteX26" fmla="*/ 384 w 653946"/>
              <a:gd name="connsiteY26" fmla="*/ 638075 h 653945"/>
              <a:gd name="connsiteX27" fmla="*/ 384 w 653946"/>
              <a:gd name="connsiteY27" fmla="*/ 638075 h 653945"/>
              <a:gd name="connsiteX28" fmla="*/ 25929 w 653946"/>
              <a:gd name="connsiteY28" fmla="*/ 535896 h 653945"/>
              <a:gd name="connsiteX29" fmla="*/ 38317 w 653946"/>
              <a:gd name="connsiteY29" fmla="*/ 526222 h 653945"/>
              <a:gd name="connsiteX30" fmla="*/ 38317 w 653946"/>
              <a:gd name="connsiteY30" fmla="*/ 526222 h 653945"/>
              <a:gd name="connsiteX31" fmla="*/ 58753 w 653946"/>
              <a:gd name="connsiteY31" fmla="*/ 526222 h 653945"/>
              <a:gd name="connsiteX32" fmla="*/ 58753 w 653946"/>
              <a:gd name="connsiteY32" fmla="*/ 513450 h 653945"/>
              <a:gd name="connsiteX33" fmla="*/ 84298 w 653946"/>
              <a:gd name="connsiteY33" fmla="*/ 477328 h 653945"/>
              <a:gd name="connsiteX34" fmla="*/ 84298 w 653946"/>
              <a:gd name="connsiteY34" fmla="*/ 477328 h 653945"/>
              <a:gd name="connsiteX35" fmla="*/ 84298 w 653946"/>
              <a:gd name="connsiteY35" fmla="*/ 304342 h 653945"/>
              <a:gd name="connsiteX36" fmla="*/ 58753 w 653946"/>
              <a:gd name="connsiteY36" fmla="*/ 268221 h 653945"/>
              <a:gd name="connsiteX37" fmla="*/ 58753 w 653946"/>
              <a:gd name="connsiteY37" fmla="*/ 268221 h 653945"/>
              <a:gd name="connsiteX38" fmla="*/ 58753 w 653946"/>
              <a:gd name="connsiteY38" fmla="*/ 255448 h 653945"/>
              <a:gd name="connsiteX39" fmla="*/ 38317 w 653946"/>
              <a:gd name="connsiteY39" fmla="*/ 255448 h 653945"/>
              <a:gd name="connsiteX40" fmla="*/ 0 w 653946"/>
              <a:gd name="connsiteY40" fmla="*/ 217131 h 653945"/>
              <a:gd name="connsiteX41" fmla="*/ 0 w 653946"/>
              <a:gd name="connsiteY41" fmla="*/ 217131 h 653945"/>
              <a:gd name="connsiteX42" fmla="*/ 0 w 653946"/>
              <a:gd name="connsiteY42" fmla="*/ 191676 h 653945"/>
              <a:gd name="connsiteX43" fmla="*/ 6456 w 653946"/>
              <a:gd name="connsiteY43" fmla="*/ 180486 h 653945"/>
              <a:gd name="connsiteX44" fmla="*/ 6456 w 653946"/>
              <a:gd name="connsiteY44" fmla="*/ 180486 h 653945"/>
              <a:gd name="connsiteX45" fmla="*/ 605659 w 653946"/>
              <a:gd name="connsiteY45" fmla="*/ 551767 h 653945"/>
              <a:gd name="connsiteX46" fmla="*/ 48290 w 653946"/>
              <a:gd name="connsiteY46" fmla="*/ 551767 h 653945"/>
              <a:gd name="connsiteX47" fmla="*/ 29132 w 653946"/>
              <a:gd name="connsiteY47" fmla="*/ 628401 h 653945"/>
              <a:gd name="connsiteX48" fmla="*/ 624813 w 653946"/>
              <a:gd name="connsiteY48" fmla="*/ 628401 h 653945"/>
              <a:gd name="connsiteX49" fmla="*/ 605659 w 653946"/>
              <a:gd name="connsiteY49" fmla="*/ 551767 h 653945"/>
              <a:gd name="connsiteX50" fmla="*/ 250338 w 653946"/>
              <a:gd name="connsiteY50" fmla="*/ 255448 h 653945"/>
              <a:gd name="connsiteX51" fmla="*/ 212021 w 653946"/>
              <a:gd name="connsiteY51" fmla="*/ 255448 h 653945"/>
              <a:gd name="connsiteX52" fmla="*/ 212021 w 653946"/>
              <a:gd name="connsiteY52" fmla="*/ 268221 h 653945"/>
              <a:gd name="connsiteX53" fmla="*/ 186476 w 653946"/>
              <a:gd name="connsiteY53" fmla="*/ 304342 h 653945"/>
              <a:gd name="connsiteX54" fmla="*/ 186476 w 653946"/>
              <a:gd name="connsiteY54" fmla="*/ 304342 h 653945"/>
              <a:gd name="connsiteX55" fmla="*/ 186476 w 653946"/>
              <a:gd name="connsiteY55" fmla="*/ 477328 h 653945"/>
              <a:gd name="connsiteX56" fmla="*/ 212021 w 653946"/>
              <a:gd name="connsiteY56" fmla="*/ 513450 h 653945"/>
              <a:gd name="connsiteX57" fmla="*/ 212021 w 653946"/>
              <a:gd name="connsiteY57" fmla="*/ 513450 h 653945"/>
              <a:gd name="connsiteX58" fmla="*/ 212021 w 653946"/>
              <a:gd name="connsiteY58" fmla="*/ 526222 h 653945"/>
              <a:gd name="connsiteX59" fmla="*/ 250338 w 653946"/>
              <a:gd name="connsiteY59" fmla="*/ 526222 h 653945"/>
              <a:gd name="connsiteX60" fmla="*/ 250338 w 653946"/>
              <a:gd name="connsiteY60" fmla="*/ 513450 h 653945"/>
              <a:gd name="connsiteX61" fmla="*/ 275883 w 653946"/>
              <a:gd name="connsiteY61" fmla="*/ 477328 h 653945"/>
              <a:gd name="connsiteX62" fmla="*/ 275883 w 653946"/>
              <a:gd name="connsiteY62" fmla="*/ 477328 h 653945"/>
              <a:gd name="connsiteX63" fmla="*/ 275883 w 653946"/>
              <a:gd name="connsiteY63" fmla="*/ 304342 h 653945"/>
              <a:gd name="connsiteX64" fmla="*/ 250338 w 653946"/>
              <a:gd name="connsiteY64" fmla="*/ 268221 h 653945"/>
              <a:gd name="connsiteX65" fmla="*/ 250338 w 653946"/>
              <a:gd name="connsiteY65" fmla="*/ 268221 h 653945"/>
              <a:gd name="connsiteX66" fmla="*/ 250338 w 653946"/>
              <a:gd name="connsiteY66" fmla="*/ 255448 h 653945"/>
              <a:gd name="connsiteX67" fmla="*/ 441923 w 653946"/>
              <a:gd name="connsiteY67" fmla="*/ 255448 h 653945"/>
              <a:gd name="connsiteX68" fmla="*/ 403606 w 653946"/>
              <a:gd name="connsiteY68" fmla="*/ 255448 h 653945"/>
              <a:gd name="connsiteX69" fmla="*/ 403606 w 653946"/>
              <a:gd name="connsiteY69" fmla="*/ 268221 h 653945"/>
              <a:gd name="connsiteX70" fmla="*/ 378062 w 653946"/>
              <a:gd name="connsiteY70" fmla="*/ 304342 h 653945"/>
              <a:gd name="connsiteX71" fmla="*/ 378062 w 653946"/>
              <a:gd name="connsiteY71" fmla="*/ 304342 h 653945"/>
              <a:gd name="connsiteX72" fmla="*/ 378062 w 653946"/>
              <a:gd name="connsiteY72" fmla="*/ 477328 h 653945"/>
              <a:gd name="connsiteX73" fmla="*/ 403606 w 653946"/>
              <a:gd name="connsiteY73" fmla="*/ 513450 h 653945"/>
              <a:gd name="connsiteX74" fmla="*/ 403606 w 653946"/>
              <a:gd name="connsiteY74" fmla="*/ 513450 h 653945"/>
              <a:gd name="connsiteX75" fmla="*/ 403606 w 653946"/>
              <a:gd name="connsiteY75" fmla="*/ 526222 h 653945"/>
              <a:gd name="connsiteX76" fmla="*/ 441923 w 653946"/>
              <a:gd name="connsiteY76" fmla="*/ 526222 h 653945"/>
              <a:gd name="connsiteX77" fmla="*/ 441923 w 653946"/>
              <a:gd name="connsiteY77" fmla="*/ 513450 h 653945"/>
              <a:gd name="connsiteX78" fmla="*/ 467468 w 653946"/>
              <a:gd name="connsiteY78" fmla="*/ 477328 h 653945"/>
              <a:gd name="connsiteX79" fmla="*/ 467468 w 653946"/>
              <a:gd name="connsiteY79" fmla="*/ 477328 h 653945"/>
              <a:gd name="connsiteX80" fmla="*/ 467468 w 653946"/>
              <a:gd name="connsiteY80" fmla="*/ 304342 h 653945"/>
              <a:gd name="connsiteX81" fmla="*/ 441923 w 653946"/>
              <a:gd name="connsiteY81" fmla="*/ 268221 h 653945"/>
              <a:gd name="connsiteX82" fmla="*/ 441923 w 653946"/>
              <a:gd name="connsiteY82" fmla="*/ 268221 h 653945"/>
              <a:gd name="connsiteX83" fmla="*/ 441923 w 653946"/>
              <a:gd name="connsiteY83" fmla="*/ 255448 h 653945"/>
              <a:gd name="connsiteX84" fmla="*/ 365289 w 653946"/>
              <a:gd name="connsiteY84" fmla="*/ 500677 h 653945"/>
              <a:gd name="connsiteX85" fmla="*/ 288655 w 653946"/>
              <a:gd name="connsiteY85" fmla="*/ 500677 h 653945"/>
              <a:gd name="connsiteX86" fmla="*/ 275883 w 653946"/>
              <a:gd name="connsiteY86" fmla="*/ 513450 h 653945"/>
              <a:gd name="connsiteX87" fmla="*/ 275883 w 653946"/>
              <a:gd name="connsiteY87" fmla="*/ 513450 h 653945"/>
              <a:gd name="connsiteX88" fmla="*/ 275883 w 653946"/>
              <a:gd name="connsiteY88" fmla="*/ 526222 h 653945"/>
              <a:gd name="connsiteX89" fmla="*/ 378062 w 653946"/>
              <a:gd name="connsiteY89" fmla="*/ 526222 h 653945"/>
              <a:gd name="connsiteX90" fmla="*/ 378062 w 653946"/>
              <a:gd name="connsiteY90" fmla="*/ 513450 h 653945"/>
              <a:gd name="connsiteX91" fmla="*/ 365289 w 653946"/>
              <a:gd name="connsiteY91" fmla="*/ 500677 h 653945"/>
              <a:gd name="connsiteX92" fmla="*/ 365289 w 653946"/>
              <a:gd name="connsiteY92" fmla="*/ 500677 h 653945"/>
              <a:gd name="connsiteX93" fmla="*/ 173704 w 653946"/>
              <a:gd name="connsiteY93" fmla="*/ 500677 h 653945"/>
              <a:gd name="connsiteX94" fmla="*/ 97070 w 653946"/>
              <a:gd name="connsiteY94" fmla="*/ 500677 h 653945"/>
              <a:gd name="connsiteX95" fmla="*/ 84298 w 653946"/>
              <a:gd name="connsiteY95" fmla="*/ 513450 h 653945"/>
              <a:gd name="connsiteX96" fmla="*/ 84298 w 653946"/>
              <a:gd name="connsiteY96" fmla="*/ 513450 h 653945"/>
              <a:gd name="connsiteX97" fmla="*/ 84298 w 653946"/>
              <a:gd name="connsiteY97" fmla="*/ 526222 h 653945"/>
              <a:gd name="connsiteX98" fmla="*/ 186476 w 653946"/>
              <a:gd name="connsiteY98" fmla="*/ 526222 h 653945"/>
              <a:gd name="connsiteX99" fmla="*/ 186476 w 653946"/>
              <a:gd name="connsiteY99" fmla="*/ 513450 h 653945"/>
              <a:gd name="connsiteX100" fmla="*/ 173704 w 653946"/>
              <a:gd name="connsiteY100" fmla="*/ 500677 h 653945"/>
              <a:gd name="connsiteX101" fmla="*/ 173704 w 653946"/>
              <a:gd name="connsiteY101" fmla="*/ 500677 h 653945"/>
              <a:gd name="connsiteX102" fmla="*/ 556875 w 653946"/>
              <a:gd name="connsiteY102" fmla="*/ 500677 h 653945"/>
              <a:gd name="connsiteX103" fmla="*/ 480240 w 653946"/>
              <a:gd name="connsiteY103" fmla="*/ 500677 h 653945"/>
              <a:gd name="connsiteX104" fmla="*/ 467468 w 653946"/>
              <a:gd name="connsiteY104" fmla="*/ 513450 h 653945"/>
              <a:gd name="connsiteX105" fmla="*/ 467468 w 653946"/>
              <a:gd name="connsiteY105" fmla="*/ 513450 h 653945"/>
              <a:gd name="connsiteX106" fmla="*/ 467468 w 653946"/>
              <a:gd name="connsiteY106" fmla="*/ 526222 h 653945"/>
              <a:gd name="connsiteX107" fmla="*/ 569647 w 653946"/>
              <a:gd name="connsiteY107" fmla="*/ 526222 h 653945"/>
              <a:gd name="connsiteX108" fmla="*/ 569647 w 653946"/>
              <a:gd name="connsiteY108" fmla="*/ 513450 h 653945"/>
              <a:gd name="connsiteX109" fmla="*/ 556875 w 653946"/>
              <a:gd name="connsiteY109" fmla="*/ 500677 h 653945"/>
              <a:gd name="connsiteX110" fmla="*/ 556875 w 653946"/>
              <a:gd name="connsiteY110" fmla="*/ 500677 h 653945"/>
              <a:gd name="connsiteX111" fmla="*/ 544102 w 653946"/>
              <a:gd name="connsiteY111" fmla="*/ 306538 h 653945"/>
              <a:gd name="connsiteX112" fmla="*/ 493013 w 653946"/>
              <a:gd name="connsiteY112" fmla="*/ 306538 h 653945"/>
              <a:gd name="connsiteX113" fmla="*/ 493013 w 653946"/>
              <a:gd name="connsiteY113" fmla="*/ 475133 h 653945"/>
              <a:gd name="connsiteX114" fmla="*/ 544102 w 653946"/>
              <a:gd name="connsiteY114" fmla="*/ 475133 h 653945"/>
              <a:gd name="connsiteX115" fmla="*/ 544102 w 653946"/>
              <a:gd name="connsiteY115" fmla="*/ 306538 h 653945"/>
              <a:gd name="connsiteX116" fmla="*/ 352517 w 653946"/>
              <a:gd name="connsiteY116" fmla="*/ 306538 h 653945"/>
              <a:gd name="connsiteX117" fmla="*/ 301428 w 653946"/>
              <a:gd name="connsiteY117" fmla="*/ 306538 h 653945"/>
              <a:gd name="connsiteX118" fmla="*/ 301428 w 653946"/>
              <a:gd name="connsiteY118" fmla="*/ 475133 h 653945"/>
              <a:gd name="connsiteX119" fmla="*/ 352517 w 653946"/>
              <a:gd name="connsiteY119" fmla="*/ 475133 h 653945"/>
              <a:gd name="connsiteX120" fmla="*/ 352517 w 653946"/>
              <a:gd name="connsiteY120" fmla="*/ 306538 h 653945"/>
              <a:gd name="connsiteX121" fmla="*/ 160932 w 653946"/>
              <a:gd name="connsiteY121" fmla="*/ 306538 h 653945"/>
              <a:gd name="connsiteX122" fmla="*/ 109842 w 653946"/>
              <a:gd name="connsiteY122" fmla="*/ 306538 h 653945"/>
              <a:gd name="connsiteX123" fmla="*/ 109842 w 653946"/>
              <a:gd name="connsiteY123" fmla="*/ 475133 h 653945"/>
              <a:gd name="connsiteX124" fmla="*/ 160932 w 653946"/>
              <a:gd name="connsiteY124" fmla="*/ 475133 h 653945"/>
              <a:gd name="connsiteX125" fmla="*/ 160932 w 653946"/>
              <a:gd name="connsiteY125" fmla="*/ 306538 h 653945"/>
              <a:gd name="connsiteX126" fmla="*/ 186476 w 653946"/>
              <a:gd name="connsiteY126" fmla="*/ 255448 h 653945"/>
              <a:gd name="connsiteX127" fmla="*/ 84298 w 653946"/>
              <a:gd name="connsiteY127" fmla="*/ 255448 h 653945"/>
              <a:gd name="connsiteX128" fmla="*/ 84298 w 653946"/>
              <a:gd name="connsiteY128" fmla="*/ 268221 h 653945"/>
              <a:gd name="connsiteX129" fmla="*/ 97070 w 653946"/>
              <a:gd name="connsiteY129" fmla="*/ 280993 h 653945"/>
              <a:gd name="connsiteX130" fmla="*/ 97070 w 653946"/>
              <a:gd name="connsiteY130" fmla="*/ 280993 h 653945"/>
              <a:gd name="connsiteX131" fmla="*/ 173704 w 653946"/>
              <a:gd name="connsiteY131" fmla="*/ 280993 h 653945"/>
              <a:gd name="connsiteX132" fmla="*/ 186476 w 653946"/>
              <a:gd name="connsiteY132" fmla="*/ 268221 h 653945"/>
              <a:gd name="connsiteX133" fmla="*/ 186476 w 653946"/>
              <a:gd name="connsiteY133" fmla="*/ 268221 h 653945"/>
              <a:gd name="connsiteX134" fmla="*/ 186476 w 653946"/>
              <a:gd name="connsiteY134" fmla="*/ 255448 h 653945"/>
              <a:gd name="connsiteX135" fmla="*/ 378062 w 653946"/>
              <a:gd name="connsiteY135" fmla="*/ 255448 h 653945"/>
              <a:gd name="connsiteX136" fmla="*/ 275883 w 653946"/>
              <a:gd name="connsiteY136" fmla="*/ 255448 h 653945"/>
              <a:gd name="connsiteX137" fmla="*/ 275883 w 653946"/>
              <a:gd name="connsiteY137" fmla="*/ 268221 h 653945"/>
              <a:gd name="connsiteX138" fmla="*/ 288655 w 653946"/>
              <a:gd name="connsiteY138" fmla="*/ 280993 h 653945"/>
              <a:gd name="connsiteX139" fmla="*/ 288655 w 653946"/>
              <a:gd name="connsiteY139" fmla="*/ 280993 h 653945"/>
              <a:gd name="connsiteX140" fmla="*/ 365289 w 653946"/>
              <a:gd name="connsiteY140" fmla="*/ 280993 h 653945"/>
              <a:gd name="connsiteX141" fmla="*/ 378062 w 653946"/>
              <a:gd name="connsiteY141" fmla="*/ 268221 h 653945"/>
              <a:gd name="connsiteX142" fmla="*/ 378062 w 653946"/>
              <a:gd name="connsiteY142" fmla="*/ 268221 h 653945"/>
              <a:gd name="connsiteX143" fmla="*/ 378062 w 653946"/>
              <a:gd name="connsiteY143" fmla="*/ 255448 h 653945"/>
              <a:gd name="connsiteX144" fmla="*/ 569647 w 653946"/>
              <a:gd name="connsiteY144" fmla="*/ 255448 h 653945"/>
              <a:gd name="connsiteX145" fmla="*/ 467468 w 653946"/>
              <a:gd name="connsiteY145" fmla="*/ 255448 h 653945"/>
              <a:gd name="connsiteX146" fmla="*/ 467468 w 653946"/>
              <a:gd name="connsiteY146" fmla="*/ 268221 h 653945"/>
              <a:gd name="connsiteX147" fmla="*/ 480240 w 653946"/>
              <a:gd name="connsiteY147" fmla="*/ 280993 h 653945"/>
              <a:gd name="connsiteX148" fmla="*/ 480240 w 653946"/>
              <a:gd name="connsiteY148" fmla="*/ 280993 h 653945"/>
              <a:gd name="connsiteX149" fmla="*/ 556875 w 653946"/>
              <a:gd name="connsiteY149" fmla="*/ 280993 h 653945"/>
              <a:gd name="connsiteX150" fmla="*/ 569647 w 653946"/>
              <a:gd name="connsiteY150" fmla="*/ 268221 h 653945"/>
              <a:gd name="connsiteX151" fmla="*/ 569647 w 653946"/>
              <a:gd name="connsiteY151" fmla="*/ 268221 h 653945"/>
              <a:gd name="connsiteX152" fmla="*/ 569647 w 653946"/>
              <a:gd name="connsiteY152" fmla="*/ 255448 h 653945"/>
              <a:gd name="connsiteX153" fmla="*/ 628400 w 653946"/>
              <a:gd name="connsiteY153" fmla="*/ 204359 h 653945"/>
              <a:gd name="connsiteX154" fmla="*/ 25545 w 653946"/>
              <a:gd name="connsiteY154" fmla="*/ 204359 h 653945"/>
              <a:gd name="connsiteX155" fmla="*/ 25545 w 653946"/>
              <a:gd name="connsiteY155" fmla="*/ 217131 h 653945"/>
              <a:gd name="connsiteX156" fmla="*/ 38317 w 653946"/>
              <a:gd name="connsiteY156" fmla="*/ 229904 h 653945"/>
              <a:gd name="connsiteX157" fmla="*/ 38317 w 653946"/>
              <a:gd name="connsiteY157" fmla="*/ 229904 h 653945"/>
              <a:gd name="connsiteX158" fmla="*/ 615627 w 653946"/>
              <a:gd name="connsiteY158" fmla="*/ 229904 h 653945"/>
              <a:gd name="connsiteX159" fmla="*/ 628400 w 653946"/>
              <a:gd name="connsiteY159" fmla="*/ 217131 h 653945"/>
              <a:gd name="connsiteX160" fmla="*/ 628400 w 653946"/>
              <a:gd name="connsiteY160" fmla="*/ 217131 h 653945"/>
              <a:gd name="connsiteX161" fmla="*/ 628400 w 653946"/>
              <a:gd name="connsiteY161" fmla="*/ 204359 h 653945"/>
              <a:gd name="connsiteX162" fmla="*/ 326972 w 653946"/>
              <a:gd name="connsiteY162" fmla="*/ 27472 h 653945"/>
              <a:gd name="connsiteX163" fmla="*/ 61038 w 653946"/>
              <a:gd name="connsiteY163" fmla="*/ 178814 h 653945"/>
              <a:gd name="connsiteX164" fmla="*/ 592907 w 653946"/>
              <a:gd name="connsiteY164" fmla="*/ 178814 h 653945"/>
              <a:gd name="connsiteX165" fmla="*/ 326972 w 653946"/>
              <a:gd name="connsiteY165" fmla="*/ 27472 h 653945"/>
              <a:gd name="connsiteX166" fmla="*/ 326972 w 653946"/>
              <a:gd name="connsiteY166" fmla="*/ 76635 h 653945"/>
              <a:gd name="connsiteX167" fmla="*/ 365289 w 653946"/>
              <a:gd name="connsiteY167" fmla="*/ 114952 h 653945"/>
              <a:gd name="connsiteX168" fmla="*/ 326972 w 653946"/>
              <a:gd name="connsiteY168" fmla="*/ 153269 h 653945"/>
              <a:gd name="connsiteX169" fmla="*/ 288655 w 653946"/>
              <a:gd name="connsiteY169" fmla="*/ 114952 h 653945"/>
              <a:gd name="connsiteX170" fmla="*/ 326972 w 653946"/>
              <a:gd name="connsiteY170" fmla="*/ 76635 h 653945"/>
              <a:gd name="connsiteX171" fmla="*/ 326972 w 653946"/>
              <a:gd name="connsiteY171" fmla="*/ 102180 h 653945"/>
              <a:gd name="connsiteX172" fmla="*/ 314200 w 653946"/>
              <a:gd name="connsiteY172" fmla="*/ 114952 h 653945"/>
              <a:gd name="connsiteX173" fmla="*/ 326972 w 653946"/>
              <a:gd name="connsiteY173" fmla="*/ 127725 h 653945"/>
              <a:gd name="connsiteX174" fmla="*/ 339745 w 653946"/>
              <a:gd name="connsiteY174" fmla="*/ 114952 h 653945"/>
              <a:gd name="connsiteX175" fmla="*/ 326972 w 653946"/>
              <a:gd name="connsiteY175" fmla="*/ 102180 h 65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653946" h="653945">
                <a:moveTo>
                  <a:pt x="320656" y="1673"/>
                </a:moveTo>
                <a:cubicBezTo>
                  <a:pt x="324572" y="-558"/>
                  <a:pt x="329377" y="-558"/>
                  <a:pt x="333289" y="1673"/>
                </a:cubicBezTo>
                <a:lnTo>
                  <a:pt x="333289" y="1673"/>
                </a:lnTo>
                <a:lnTo>
                  <a:pt x="647488" y="180486"/>
                </a:lnTo>
                <a:cubicBezTo>
                  <a:pt x="651450" y="182741"/>
                  <a:pt x="653946" y="187036"/>
                  <a:pt x="653946" y="191587"/>
                </a:cubicBezTo>
                <a:lnTo>
                  <a:pt x="653946" y="191587"/>
                </a:lnTo>
                <a:lnTo>
                  <a:pt x="653946" y="217131"/>
                </a:lnTo>
                <a:cubicBezTo>
                  <a:pt x="653946" y="238261"/>
                  <a:pt x="636757" y="255448"/>
                  <a:pt x="615627" y="255448"/>
                </a:cubicBezTo>
                <a:lnTo>
                  <a:pt x="615627" y="255448"/>
                </a:lnTo>
                <a:lnTo>
                  <a:pt x="595192" y="255448"/>
                </a:lnTo>
                <a:lnTo>
                  <a:pt x="595192" y="268221"/>
                </a:lnTo>
                <a:cubicBezTo>
                  <a:pt x="595192" y="284875"/>
                  <a:pt x="584515" y="299069"/>
                  <a:pt x="569647" y="304342"/>
                </a:cubicBezTo>
                <a:lnTo>
                  <a:pt x="569647" y="304342"/>
                </a:lnTo>
                <a:lnTo>
                  <a:pt x="569647" y="477328"/>
                </a:lnTo>
                <a:cubicBezTo>
                  <a:pt x="584515" y="482602"/>
                  <a:pt x="595192" y="496801"/>
                  <a:pt x="595192" y="513450"/>
                </a:cubicBezTo>
                <a:lnTo>
                  <a:pt x="595192" y="513450"/>
                </a:lnTo>
                <a:lnTo>
                  <a:pt x="595192" y="526222"/>
                </a:lnTo>
                <a:lnTo>
                  <a:pt x="615627" y="526222"/>
                </a:lnTo>
                <a:cubicBezTo>
                  <a:pt x="621490" y="526222"/>
                  <a:pt x="626599" y="530214"/>
                  <a:pt x="628021" y="535896"/>
                </a:cubicBezTo>
                <a:lnTo>
                  <a:pt x="628021" y="535896"/>
                </a:lnTo>
                <a:lnTo>
                  <a:pt x="653565" y="638075"/>
                </a:lnTo>
                <a:cubicBezTo>
                  <a:pt x="654518" y="641892"/>
                  <a:pt x="653660" y="645933"/>
                  <a:pt x="651240" y="649031"/>
                </a:cubicBezTo>
                <a:cubicBezTo>
                  <a:pt x="648821" y="652135"/>
                  <a:pt x="645104" y="653946"/>
                  <a:pt x="641172" y="653946"/>
                </a:cubicBezTo>
                <a:lnTo>
                  <a:pt x="641172" y="653946"/>
                </a:lnTo>
                <a:lnTo>
                  <a:pt x="12772" y="653946"/>
                </a:lnTo>
                <a:cubicBezTo>
                  <a:pt x="8841" y="653946"/>
                  <a:pt x="5129" y="652135"/>
                  <a:pt x="2704" y="649036"/>
                </a:cubicBezTo>
                <a:cubicBezTo>
                  <a:pt x="284" y="645933"/>
                  <a:pt x="-569" y="641892"/>
                  <a:pt x="384" y="638075"/>
                </a:cubicBezTo>
                <a:lnTo>
                  <a:pt x="384" y="638075"/>
                </a:lnTo>
                <a:lnTo>
                  <a:pt x="25929" y="535896"/>
                </a:lnTo>
                <a:cubicBezTo>
                  <a:pt x="27346" y="530214"/>
                  <a:pt x="32455" y="526222"/>
                  <a:pt x="38317" y="526222"/>
                </a:cubicBezTo>
                <a:lnTo>
                  <a:pt x="38317" y="526222"/>
                </a:lnTo>
                <a:lnTo>
                  <a:pt x="58753" y="526222"/>
                </a:lnTo>
                <a:lnTo>
                  <a:pt x="58753" y="513450"/>
                </a:lnTo>
                <a:cubicBezTo>
                  <a:pt x="58753" y="496801"/>
                  <a:pt x="69435" y="482602"/>
                  <a:pt x="84298" y="477328"/>
                </a:cubicBezTo>
                <a:lnTo>
                  <a:pt x="84298" y="477328"/>
                </a:lnTo>
                <a:lnTo>
                  <a:pt x="84298" y="304342"/>
                </a:lnTo>
                <a:cubicBezTo>
                  <a:pt x="69435" y="299069"/>
                  <a:pt x="58753" y="284870"/>
                  <a:pt x="58753" y="268221"/>
                </a:cubicBezTo>
                <a:lnTo>
                  <a:pt x="58753" y="268221"/>
                </a:lnTo>
                <a:lnTo>
                  <a:pt x="58753" y="255448"/>
                </a:lnTo>
                <a:lnTo>
                  <a:pt x="38317" y="255448"/>
                </a:lnTo>
                <a:cubicBezTo>
                  <a:pt x="17193" y="255448"/>
                  <a:pt x="0" y="238261"/>
                  <a:pt x="0" y="217131"/>
                </a:cubicBezTo>
                <a:lnTo>
                  <a:pt x="0" y="217131"/>
                </a:lnTo>
                <a:lnTo>
                  <a:pt x="0" y="191676"/>
                </a:lnTo>
                <a:cubicBezTo>
                  <a:pt x="289" y="186747"/>
                  <a:pt x="2011" y="183015"/>
                  <a:pt x="6456" y="180486"/>
                </a:cubicBezTo>
                <a:lnTo>
                  <a:pt x="6456" y="180486"/>
                </a:lnTo>
                <a:close/>
                <a:moveTo>
                  <a:pt x="605659" y="551767"/>
                </a:moveTo>
                <a:lnTo>
                  <a:pt x="48290" y="551767"/>
                </a:lnTo>
                <a:lnTo>
                  <a:pt x="29132" y="628401"/>
                </a:lnTo>
                <a:lnTo>
                  <a:pt x="624813" y="628401"/>
                </a:lnTo>
                <a:lnTo>
                  <a:pt x="605659" y="551767"/>
                </a:lnTo>
                <a:close/>
                <a:moveTo>
                  <a:pt x="250338" y="255448"/>
                </a:moveTo>
                <a:lnTo>
                  <a:pt x="212021" y="255448"/>
                </a:lnTo>
                <a:lnTo>
                  <a:pt x="212021" y="268221"/>
                </a:lnTo>
                <a:cubicBezTo>
                  <a:pt x="212021" y="284875"/>
                  <a:pt x="201344" y="299069"/>
                  <a:pt x="186476" y="304342"/>
                </a:cubicBezTo>
                <a:lnTo>
                  <a:pt x="186476" y="304342"/>
                </a:lnTo>
                <a:lnTo>
                  <a:pt x="186476" y="477328"/>
                </a:lnTo>
                <a:cubicBezTo>
                  <a:pt x="201344" y="482602"/>
                  <a:pt x="212021" y="496801"/>
                  <a:pt x="212021" y="513450"/>
                </a:cubicBezTo>
                <a:lnTo>
                  <a:pt x="212021" y="513450"/>
                </a:lnTo>
                <a:lnTo>
                  <a:pt x="212021" y="526222"/>
                </a:lnTo>
                <a:lnTo>
                  <a:pt x="250338" y="526222"/>
                </a:lnTo>
                <a:lnTo>
                  <a:pt x="250338" y="513450"/>
                </a:lnTo>
                <a:cubicBezTo>
                  <a:pt x="250338" y="496801"/>
                  <a:pt x="261020" y="482602"/>
                  <a:pt x="275883" y="477328"/>
                </a:cubicBezTo>
                <a:lnTo>
                  <a:pt x="275883" y="477328"/>
                </a:lnTo>
                <a:lnTo>
                  <a:pt x="275883" y="304342"/>
                </a:lnTo>
                <a:cubicBezTo>
                  <a:pt x="261020" y="299069"/>
                  <a:pt x="250338" y="284870"/>
                  <a:pt x="250338" y="268221"/>
                </a:cubicBezTo>
                <a:lnTo>
                  <a:pt x="250338" y="268221"/>
                </a:lnTo>
                <a:lnTo>
                  <a:pt x="250338" y="255448"/>
                </a:lnTo>
                <a:close/>
                <a:moveTo>
                  <a:pt x="441923" y="255448"/>
                </a:moveTo>
                <a:lnTo>
                  <a:pt x="403606" y="255448"/>
                </a:lnTo>
                <a:lnTo>
                  <a:pt x="403606" y="268221"/>
                </a:lnTo>
                <a:cubicBezTo>
                  <a:pt x="403606" y="284875"/>
                  <a:pt x="392929" y="299069"/>
                  <a:pt x="378062" y="304342"/>
                </a:cubicBezTo>
                <a:lnTo>
                  <a:pt x="378062" y="304342"/>
                </a:lnTo>
                <a:lnTo>
                  <a:pt x="378062" y="477328"/>
                </a:lnTo>
                <a:cubicBezTo>
                  <a:pt x="392929" y="482602"/>
                  <a:pt x="403606" y="496801"/>
                  <a:pt x="403606" y="513450"/>
                </a:cubicBezTo>
                <a:lnTo>
                  <a:pt x="403606" y="513450"/>
                </a:lnTo>
                <a:lnTo>
                  <a:pt x="403606" y="526222"/>
                </a:lnTo>
                <a:lnTo>
                  <a:pt x="441923" y="526222"/>
                </a:lnTo>
                <a:lnTo>
                  <a:pt x="441923" y="513450"/>
                </a:lnTo>
                <a:cubicBezTo>
                  <a:pt x="441923" y="496801"/>
                  <a:pt x="452605" y="482602"/>
                  <a:pt x="467468" y="477328"/>
                </a:cubicBezTo>
                <a:lnTo>
                  <a:pt x="467468" y="477328"/>
                </a:lnTo>
                <a:lnTo>
                  <a:pt x="467468" y="304342"/>
                </a:lnTo>
                <a:cubicBezTo>
                  <a:pt x="452605" y="299069"/>
                  <a:pt x="441923" y="284870"/>
                  <a:pt x="441923" y="268221"/>
                </a:cubicBezTo>
                <a:lnTo>
                  <a:pt x="441923" y="268221"/>
                </a:lnTo>
                <a:lnTo>
                  <a:pt x="441923" y="255448"/>
                </a:lnTo>
                <a:close/>
                <a:moveTo>
                  <a:pt x="365289" y="500677"/>
                </a:moveTo>
                <a:lnTo>
                  <a:pt x="288655" y="500677"/>
                </a:lnTo>
                <a:cubicBezTo>
                  <a:pt x="281615" y="500677"/>
                  <a:pt x="275883" y="506405"/>
                  <a:pt x="275883" y="513450"/>
                </a:cubicBezTo>
                <a:lnTo>
                  <a:pt x="275883" y="513450"/>
                </a:lnTo>
                <a:lnTo>
                  <a:pt x="275883" y="526222"/>
                </a:lnTo>
                <a:lnTo>
                  <a:pt x="378062" y="526222"/>
                </a:lnTo>
                <a:lnTo>
                  <a:pt x="378062" y="513450"/>
                </a:lnTo>
                <a:cubicBezTo>
                  <a:pt x="378062" y="506405"/>
                  <a:pt x="372334" y="500677"/>
                  <a:pt x="365289" y="500677"/>
                </a:cubicBezTo>
                <a:lnTo>
                  <a:pt x="365289" y="500677"/>
                </a:lnTo>
                <a:close/>
                <a:moveTo>
                  <a:pt x="173704" y="500677"/>
                </a:moveTo>
                <a:lnTo>
                  <a:pt x="97070" y="500677"/>
                </a:lnTo>
                <a:cubicBezTo>
                  <a:pt x="90030" y="500677"/>
                  <a:pt x="84298" y="506405"/>
                  <a:pt x="84298" y="513450"/>
                </a:cubicBezTo>
                <a:lnTo>
                  <a:pt x="84298" y="513450"/>
                </a:lnTo>
                <a:lnTo>
                  <a:pt x="84298" y="526222"/>
                </a:lnTo>
                <a:lnTo>
                  <a:pt x="186476" y="526222"/>
                </a:lnTo>
                <a:lnTo>
                  <a:pt x="186476" y="513450"/>
                </a:lnTo>
                <a:cubicBezTo>
                  <a:pt x="186476" y="506405"/>
                  <a:pt x="180749" y="500677"/>
                  <a:pt x="173704" y="500677"/>
                </a:cubicBezTo>
                <a:lnTo>
                  <a:pt x="173704" y="500677"/>
                </a:lnTo>
                <a:close/>
                <a:moveTo>
                  <a:pt x="556875" y="500677"/>
                </a:moveTo>
                <a:lnTo>
                  <a:pt x="480240" y="500677"/>
                </a:lnTo>
                <a:cubicBezTo>
                  <a:pt x="473201" y="500677"/>
                  <a:pt x="467468" y="506405"/>
                  <a:pt x="467468" y="513450"/>
                </a:cubicBezTo>
                <a:lnTo>
                  <a:pt x="467468" y="513450"/>
                </a:lnTo>
                <a:lnTo>
                  <a:pt x="467468" y="526222"/>
                </a:lnTo>
                <a:lnTo>
                  <a:pt x="569647" y="526222"/>
                </a:lnTo>
                <a:lnTo>
                  <a:pt x="569647" y="513450"/>
                </a:lnTo>
                <a:cubicBezTo>
                  <a:pt x="569647" y="506405"/>
                  <a:pt x="563919" y="500677"/>
                  <a:pt x="556875" y="500677"/>
                </a:cubicBezTo>
                <a:lnTo>
                  <a:pt x="556875" y="500677"/>
                </a:lnTo>
                <a:close/>
                <a:moveTo>
                  <a:pt x="544102" y="306538"/>
                </a:moveTo>
                <a:lnTo>
                  <a:pt x="493013" y="306538"/>
                </a:lnTo>
                <a:lnTo>
                  <a:pt x="493013" y="475133"/>
                </a:lnTo>
                <a:lnTo>
                  <a:pt x="544102" y="475133"/>
                </a:lnTo>
                <a:lnTo>
                  <a:pt x="544102" y="306538"/>
                </a:lnTo>
                <a:close/>
                <a:moveTo>
                  <a:pt x="352517" y="306538"/>
                </a:moveTo>
                <a:lnTo>
                  <a:pt x="301428" y="306538"/>
                </a:lnTo>
                <a:lnTo>
                  <a:pt x="301428" y="475133"/>
                </a:lnTo>
                <a:lnTo>
                  <a:pt x="352517" y="475133"/>
                </a:lnTo>
                <a:lnTo>
                  <a:pt x="352517" y="306538"/>
                </a:lnTo>
                <a:close/>
                <a:moveTo>
                  <a:pt x="160932" y="306538"/>
                </a:moveTo>
                <a:lnTo>
                  <a:pt x="109842" y="306538"/>
                </a:lnTo>
                <a:lnTo>
                  <a:pt x="109842" y="475133"/>
                </a:lnTo>
                <a:lnTo>
                  <a:pt x="160932" y="475133"/>
                </a:lnTo>
                <a:lnTo>
                  <a:pt x="160932" y="306538"/>
                </a:lnTo>
                <a:close/>
                <a:moveTo>
                  <a:pt x="186476" y="255448"/>
                </a:moveTo>
                <a:lnTo>
                  <a:pt x="84298" y="255448"/>
                </a:lnTo>
                <a:lnTo>
                  <a:pt x="84298" y="268221"/>
                </a:lnTo>
                <a:cubicBezTo>
                  <a:pt x="84298" y="275265"/>
                  <a:pt x="90030" y="280993"/>
                  <a:pt x="97070" y="280993"/>
                </a:cubicBezTo>
                <a:lnTo>
                  <a:pt x="97070" y="280993"/>
                </a:lnTo>
                <a:lnTo>
                  <a:pt x="173704" y="280993"/>
                </a:lnTo>
                <a:cubicBezTo>
                  <a:pt x="180749" y="280993"/>
                  <a:pt x="186476" y="275265"/>
                  <a:pt x="186476" y="268221"/>
                </a:cubicBezTo>
                <a:lnTo>
                  <a:pt x="186476" y="268221"/>
                </a:lnTo>
                <a:lnTo>
                  <a:pt x="186476" y="255448"/>
                </a:lnTo>
                <a:close/>
                <a:moveTo>
                  <a:pt x="378062" y="255448"/>
                </a:moveTo>
                <a:lnTo>
                  <a:pt x="275883" y="255448"/>
                </a:lnTo>
                <a:lnTo>
                  <a:pt x="275883" y="268221"/>
                </a:lnTo>
                <a:cubicBezTo>
                  <a:pt x="275883" y="275265"/>
                  <a:pt x="281615" y="280993"/>
                  <a:pt x="288655" y="280993"/>
                </a:cubicBezTo>
                <a:lnTo>
                  <a:pt x="288655" y="280993"/>
                </a:lnTo>
                <a:lnTo>
                  <a:pt x="365289" y="280993"/>
                </a:lnTo>
                <a:cubicBezTo>
                  <a:pt x="372334" y="280993"/>
                  <a:pt x="378062" y="275265"/>
                  <a:pt x="378062" y="268221"/>
                </a:cubicBezTo>
                <a:lnTo>
                  <a:pt x="378062" y="268221"/>
                </a:lnTo>
                <a:lnTo>
                  <a:pt x="378062" y="255448"/>
                </a:lnTo>
                <a:close/>
                <a:moveTo>
                  <a:pt x="569647" y="255448"/>
                </a:moveTo>
                <a:lnTo>
                  <a:pt x="467468" y="255448"/>
                </a:lnTo>
                <a:lnTo>
                  <a:pt x="467468" y="268221"/>
                </a:lnTo>
                <a:cubicBezTo>
                  <a:pt x="467468" y="275265"/>
                  <a:pt x="473201" y="280993"/>
                  <a:pt x="480240" y="280993"/>
                </a:cubicBezTo>
                <a:lnTo>
                  <a:pt x="480240" y="280993"/>
                </a:lnTo>
                <a:lnTo>
                  <a:pt x="556875" y="280993"/>
                </a:lnTo>
                <a:cubicBezTo>
                  <a:pt x="563919" y="280993"/>
                  <a:pt x="569647" y="275265"/>
                  <a:pt x="569647" y="268221"/>
                </a:cubicBezTo>
                <a:lnTo>
                  <a:pt x="569647" y="268221"/>
                </a:lnTo>
                <a:lnTo>
                  <a:pt x="569647" y="255448"/>
                </a:lnTo>
                <a:close/>
                <a:moveTo>
                  <a:pt x="628400" y="204359"/>
                </a:moveTo>
                <a:lnTo>
                  <a:pt x="25545" y="204359"/>
                </a:lnTo>
                <a:lnTo>
                  <a:pt x="25545" y="217131"/>
                </a:lnTo>
                <a:cubicBezTo>
                  <a:pt x="25545" y="224176"/>
                  <a:pt x="31277" y="229904"/>
                  <a:pt x="38317" y="229904"/>
                </a:cubicBezTo>
                <a:lnTo>
                  <a:pt x="38317" y="229904"/>
                </a:lnTo>
                <a:lnTo>
                  <a:pt x="615627" y="229904"/>
                </a:lnTo>
                <a:cubicBezTo>
                  <a:pt x="622672" y="229904"/>
                  <a:pt x="628400" y="224176"/>
                  <a:pt x="628400" y="217131"/>
                </a:cubicBezTo>
                <a:lnTo>
                  <a:pt x="628400" y="217131"/>
                </a:lnTo>
                <a:lnTo>
                  <a:pt x="628400" y="204359"/>
                </a:lnTo>
                <a:close/>
                <a:moveTo>
                  <a:pt x="326972" y="27472"/>
                </a:moveTo>
                <a:lnTo>
                  <a:pt x="61038" y="178814"/>
                </a:lnTo>
                <a:lnTo>
                  <a:pt x="592907" y="178814"/>
                </a:lnTo>
                <a:lnTo>
                  <a:pt x="326972" y="27472"/>
                </a:lnTo>
                <a:close/>
                <a:moveTo>
                  <a:pt x="326972" y="76635"/>
                </a:moveTo>
                <a:cubicBezTo>
                  <a:pt x="348102" y="76635"/>
                  <a:pt x="365289" y="93823"/>
                  <a:pt x="365289" y="114952"/>
                </a:cubicBezTo>
                <a:cubicBezTo>
                  <a:pt x="365289" y="136082"/>
                  <a:pt x="348102" y="153269"/>
                  <a:pt x="326972" y="153269"/>
                </a:cubicBezTo>
                <a:cubicBezTo>
                  <a:pt x="305848" y="153269"/>
                  <a:pt x="288655" y="136082"/>
                  <a:pt x="288655" y="114952"/>
                </a:cubicBezTo>
                <a:cubicBezTo>
                  <a:pt x="288655" y="93823"/>
                  <a:pt x="305848" y="76635"/>
                  <a:pt x="326972" y="76635"/>
                </a:cubicBezTo>
                <a:close/>
                <a:moveTo>
                  <a:pt x="326972" y="102180"/>
                </a:moveTo>
                <a:cubicBezTo>
                  <a:pt x="319932" y="102180"/>
                  <a:pt x="314200" y="107908"/>
                  <a:pt x="314200" y="114952"/>
                </a:cubicBezTo>
                <a:cubicBezTo>
                  <a:pt x="314200" y="121997"/>
                  <a:pt x="319932" y="127725"/>
                  <a:pt x="326972" y="127725"/>
                </a:cubicBezTo>
                <a:cubicBezTo>
                  <a:pt x="334017" y="127725"/>
                  <a:pt x="339745" y="121997"/>
                  <a:pt x="339745" y="114952"/>
                </a:cubicBezTo>
                <a:cubicBezTo>
                  <a:pt x="339745" y="107908"/>
                  <a:pt x="334017" y="102180"/>
                  <a:pt x="326972" y="102180"/>
                </a:cubicBezTo>
                <a:close/>
              </a:path>
            </a:pathLst>
          </a:custGeom>
          <a:solidFill>
            <a:srgbClr val="FFC000"/>
          </a:solidFill>
          <a:ln w="4982" cap="flat">
            <a:noFill/>
            <a:prstDash val="solid"/>
            <a:miter/>
          </a:ln>
        </p:spPr>
        <p:txBody>
          <a:bodyPr rtlCol="0" anchor="ctr"/>
          <a:lstStyle/>
          <a:p>
            <a:endParaRPr lang="it-IT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2A5ABF43-1598-111F-F9DC-00F490A2ACFC}"/>
              </a:ext>
            </a:extLst>
          </p:cNvPr>
          <p:cNvSpPr txBox="1"/>
          <p:nvPr/>
        </p:nvSpPr>
        <p:spPr>
          <a:xfrm>
            <a:off x="522188" y="3398677"/>
            <a:ext cx="376439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700" dirty="0">
                <a:solidFill>
                  <a:srgbClr val="FFC000"/>
                </a:solidFill>
                <a:latin typeface="+mj-lt"/>
              </a:rPr>
              <a:t>NORMATIVA DI RIFERIMENTO</a:t>
            </a:r>
          </a:p>
        </p:txBody>
      </p:sp>
      <p:sp>
        <p:nvSpPr>
          <p:cNvPr id="35" name="Google Shape;162;p19">
            <a:extLst>
              <a:ext uri="{FF2B5EF4-FFF2-40B4-BE49-F238E27FC236}">
                <a16:creationId xmlns:a16="http://schemas.microsoft.com/office/drawing/2014/main" id="{0341470D-8C02-A149-42B8-DA79E4BC5C83}"/>
              </a:ext>
            </a:extLst>
          </p:cNvPr>
          <p:cNvSpPr/>
          <p:nvPr/>
        </p:nvSpPr>
        <p:spPr>
          <a:xfrm>
            <a:off x="1188749" y="4654294"/>
            <a:ext cx="2184771" cy="236811"/>
          </a:xfrm>
          <a:prstGeom prst="rect">
            <a:avLst/>
          </a:prstGeom>
          <a:solidFill>
            <a:srgbClr val="D5DDE4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237061">
              <a:buClr>
                <a:srgbClr val="000000"/>
              </a:buClr>
              <a:buSzPts val="700"/>
            </a:pPr>
            <a:r>
              <a:rPr lang="it-IT" sz="1200" b="1" dirty="0">
                <a:solidFill>
                  <a:srgbClr val="415364"/>
                </a:solidFill>
                <a:latin typeface="+mj-lt"/>
                <a:ea typeface="Arial"/>
                <a:cs typeface="Arial"/>
                <a:sym typeface="Arial"/>
              </a:rPr>
              <a:t>Credito d’imposta ZLS</a:t>
            </a:r>
            <a:endParaRPr lang="it-IT" sz="240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7" name="Google Shape;162;p19">
            <a:extLst>
              <a:ext uri="{FF2B5EF4-FFF2-40B4-BE49-F238E27FC236}">
                <a16:creationId xmlns:a16="http://schemas.microsoft.com/office/drawing/2014/main" id="{C17E2E94-58D2-F3A5-1258-65AE2EC5B502}"/>
              </a:ext>
            </a:extLst>
          </p:cNvPr>
          <p:cNvSpPr/>
          <p:nvPr/>
        </p:nvSpPr>
        <p:spPr>
          <a:xfrm>
            <a:off x="4965155" y="3843854"/>
            <a:ext cx="2184771" cy="236811"/>
          </a:xfrm>
          <a:prstGeom prst="rect">
            <a:avLst/>
          </a:prstGeom>
          <a:solidFill>
            <a:srgbClr val="D5DDE4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237061">
              <a:buClr>
                <a:srgbClr val="000000"/>
              </a:buClr>
              <a:buSzPts val="700"/>
            </a:pPr>
            <a:r>
              <a:rPr lang="it-IT" sz="1200" b="1" dirty="0">
                <a:solidFill>
                  <a:srgbClr val="415364"/>
                </a:solidFill>
                <a:latin typeface="+mj-lt"/>
                <a:ea typeface="Arial"/>
                <a:cs typeface="Arial"/>
                <a:sym typeface="Arial"/>
              </a:rPr>
              <a:t>Credito d’imposta ZES</a:t>
            </a:r>
            <a:endParaRPr lang="it-IT" sz="240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8" name="Google Shape;162;p19">
            <a:extLst>
              <a:ext uri="{FF2B5EF4-FFF2-40B4-BE49-F238E27FC236}">
                <a16:creationId xmlns:a16="http://schemas.microsoft.com/office/drawing/2014/main" id="{2C37C1A0-0057-0AAD-82E5-716B84CFC625}"/>
              </a:ext>
            </a:extLst>
          </p:cNvPr>
          <p:cNvSpPr/>
          <p:nvPr/>
        </p:nvSpPr>
        <p:spPr>
          <a:xfrm>
            <a:off x="4965155" y="4961957"/>
            <a:ext cx="2184771" cy="236811"/>
          </a:xfrm>
          <a:prstGeom prst="rect">
            <a:avLst/>
          </a:prstGeom>
          <a:solidFill>
            <a:srgbClr val="D5DDE4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237061">
              <a:buClr>
                <a:srgbClr val="000000"/>
              </a:buClr>
              <a:buSzPts val="700"/>
            </a:pPr>
            <a:r>
              <a:rPr lang="it-IT" sz="1200" b="1" dirty="0">
                <a:solidFill>
                  <a:srgbClr val="415364"/>
                </a:solidFill>
                <a:latin typeface="+mj-lt"/>
                <a:ea typeface="Arial"/>
                <a:cs typeface="Arial"/>
                <a:sym typeface="Arial"/>
              </a:rPr>
              <a:t>Credito d’imposta ZLS</a:t>
            </a:r>
            <a:endParaRPr lang="it-IT" sz="240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1" name="Elemento grafico 96">
            <a:extLst>
              <a:ext uri="{FF2B5EF4-FFF2-40B4-BE49-F238E27FC236}">
                <a16:creationId xmlns:a16="http://schemas.microsoft.com/office/drawing/2014/main" id="{A104F96E-2626-1F87-647B-226997B2A50A}"/>
              </a:ext>
            </a:extLst>
          </p:cNvPr>
          <p:cNvSpPr/>
          <p:nvPr/>
        </p:nvSpPr>
        <p:spPr>
          <a:xfrm>
            <a:off x="5610746" y="2914149"/>
            <a:ext cx="569795" cy="569795"/>
          </a:xfrm>
          <a:custGeom>
            <a:avLst/>
            <a:gdLst>
              <a:gd name="connsiteX0" fmla="*/ 284898 w 569795"/>
              <a:gd name="connsiteY0" fmla="*/ 0 h 569795"/>
              <a:gd name="connsiteX1" fmla="*/ 0 w 569795"/>
              <a:gd name="connsiteY1" fmla="*/ 284898 h 569795"/>
              <a:gd name="connsiteX2" fmla="*/ 284898 w 569795"/>
              <a:gd name="connsiteY2" fmla="*/ 569795 h 569795"/>
              <a:gd name="connsiteX3" fmla="*/ 569795 w 569795"/>
              <a:gd name="connsiteY3" fmla="*/ 284898 h 569795"/>
              <a:gd name="connsiteX4" fmla="*/ 284898 w 569795"/>
              <a:gd name="connsiteY4" fmla="*/ 0 h 569795"/>
              <a:gd name="connsiteX5" fmla="*/ 284898 w 569795"/>
              <a:gd name="connsiteY5" fmla="*/ 21919 h 569795"/>
              <a:gd name="connsiteX6" fmla="*/ 547875 w 569795"/>
              <a:gd name="connsiteY6" fmla="*/ 284898 h 569795"/>
              <a:gd name="connsiteX7" fmla="*/ 284898 w 569795"/>
              <a:gd name="connsiteY7" fmla="*/ 547875 h 569795"/>
              <a:gd name="connsiteX8" fmla="*/ 21919 w 569795"/>
              <a:gd name="connsiteY8" fmla="*/ 284898 h 569795"/>
              <a:gd name="connsiteX9" fmla="*/ 284898 w 569795"/>
              <a:gd name="connsiteY9" fmla="*/ 21919 h 569795"/>
              <a:gd name="connsiteX10" fmla="*/ 295599 w 569795"/>
              <a:gd name="connsiteY10" fmla="*/ 410252 h 569795"/>
              <a:gd name="connsiteX11" fmla="*/ 203417 w 569795"/>
              <a:gd name="connsiteY11" fmla="*/ 374266 h 569795"/>
              <a:gd name="connsiteX12" fmla="*/ 174909 w 569795"/>
              <a:gd name="connsiteY12" fmla="*/ 332707 h 569795"/>
              <a:gd name="connsiteX13" fmla="*/ 173521 w 569795"/>
              <a:gd name="connsiteY13" fmla="*/ 329537 h 569795"/>
              <a:gd name="connsiteX14" fmla="*/ 131480 w 569795"/>
              <a:gd name="connsiteY14" fmla="*/ 329537 h 569795"/>
              <a:gd name="connsiteX15" fmla="*/ 131480 w 569795"/>
              <a:gd name="connsiteY15" fmla="*/ 307778 h 569795"/>
              <a:gd name="connsiteX16" fmla="*/ 167253 w 569795"/>
              <a:gd name="connsiteY16" fmla="*/ 307778 h 569795"/>
              <a:gd name="connsiteX17" fmla="*/ 166523 w 569795"/>
              <a:gd name="connsiteY17" fmla="*/ 301867 h 569795"/>
              <a:gd name="connsiteX18" fmla="*/ 166523 w 569795"/>
              <a:gd name="connsiteY18" fmla="*/ 270867 h 569795"/>
              <a:gd name="connsiteX19" fmla="*/ 167253 w 569795"/>
              <a:gd name="connsiteY19" fmla="*/ 264955 h 569795"/>
              <a:gd name="connsiteX20" fmla="*/ 131480 w 569795"/>
              <a:gd name="connsiteY20" fmla="*/ 264955 h 569795"/>
              <a:gd name="connsiteX21" fmla="*/ 131480 w 569795"/>
              <a:gd name="connsiteY21" fmla="*/ 243196 h 569795"/>
              <a:gd name="connsiteX22" fmla="*/ 172915 w 569795"/>
              <a:gd name="connsiteY22" fmla="*/ 243196 h 569795"/>
              <a:gd name="connsiteX23" fmla="*/ 174268 w 569795"/>
              <a:gd name="connsiteY23" fmla="*/ 239973 h 569795"/>
              <a:gd name="connsiteX24" fmla="*/ 202740 w 569795"/>
              <a:gd name="connsiteY24" fmla="*/ 198485 h 569795"/>
              <a:gd name="connsiteX25" fmla="*/ 295172 w 569795"/>
              <a:gd name="connsiteY25" fmla="*/ 162178 h 569795"/>
              <a:gd name="connsiteX26" fmla="*/ 387104 w 569795"/>
              <a:gd name="connsiteY26" fmla="*/ 198485 h 569795"/>
              <a:gd name="connsiteX27" fmla="*/ 395277 w 569795"/>
              <a:gd name="connsiteY27" fmla="*/ 206301 h 569795"/>
              <a:gd name="connsiteX28" fmla="*/ 378593 w 569795"/>
              <a:gd name="connsiteY28" fmla="*/ 222256 h 569795"/>
              <a:gd name="connsiteX29" fmla="*/ 370082 w 569795"/>
              <a:gd name="connsiteY29" fmla="*/ 214118 h 569795"/>
              <a:gd name="connsiteX30" fmla="*/ 295172 w 569795"/>
              <a:gd name="connsiteY30" fmla="*/ 184097 h 569795"/>
              <a:gd name="connsiteX31" fmla="*/ 219745 w 569795"/>
              <a:gd name="connsiteY31" fmla="*/ 214118 h 569795"/>
              <a:gd name="connsiteX32" fmla="*/ 202812 w 569795"/>
              <a:gd name="connsiteY32" fmla="*/ 235022 h 569795"/>
              <a:gd name="connsiteX33" fmla="*/ 197380 w 569795"/>
              <a:gd name="connsiteY33" fmla="*/ 243196 h 569795"/>
              <a:gd name="connsiteX34" fmla="*/ 323394 w 569795"/>
              <a:gd name="connsiteY34" fmla="*/ 243196 h 569795"/>
              <a:gd name="connsiteX35" fmla="*/ 323394 w 569795"/>
              <a:gd name="connsiteY35" fmla="*/ 264955 h 569795"/>
              <a:gd name="connsiteX36" fmla="*/ 190668 w 569795"/>
              <a:gd name="connsiteY36" fmla="*/ 264955 h 569795"/>
              <a:gd name="connsiteX37" fmla="*/ 189866 w 569795"/>
              <a:gd name="connsiteY37" fmla="*/ 269264 h 569795"/>
              <a:gd name="connsiteX38" fmla="*/ 189866 w 569795"/>
              <a:gd name="connsiteY38" fmla="*/ 303451 h 569795"/>
              <a:gd name="connsiteX39" fmla="*/ 190668 w 569795"/>
              <a:gd name="connsiteY39" fmla="*/ 307760 h 569795"/>
              <a:gd name="connsiteX40" fmla="*/ 289652 w 569795"/>
              <a:gd name="connsiteY40" fmla="*/ 307760 h 569795"/>
              <a:gd name="connsiteX41" fmla="*/ 289652 w 569795"/>
              <a:gd name="connsiteY41" fmla="*/ 329519 h 569795"/>
              <a:gd name="connsiteX42" fmla="*/ 198146 w 569795"/>
              <a:gd name="connsiteY42" fmla="*/ 329519 h 569795"/>
              <a:gd name="connsiteX43" fmla="*/ 202634 w 569795"/>
              <a:gd name="connsiteY43" fmla="*/ 337390 h 569795"/>
              <a:gd name="connsiteX44" fmla="*/ 219763 w 569795"/>
              <a:gd name="connsiteY44" fmla="*/ 358597 h 569795"/>
              <a:gd name="connsiteX45" fmla="*/ 295261 w 569795"/>
              <a:gd name="connsiteY45" fmla="*/ 388137 h 569795"/>
              <a:gd name="connsiteX46" fmla="*/ 370741 w 569795"/>
              <a:gd name="connsiteY46" fmla="*/ 358632 h 569795"/>
              <a:gd name="connsiteX47" fmla="*/ 379288 w 569795"/>
              <a:gd name="connsiteY47" fmla="*/ 350459 h 569795"/>
              <a:gd name="connsiteX48" fmla="*/ 395972 w 569795"/>
              <a:gd name="connsiteY48" fmla="*/ 366432 h 569795"/>
              <a:gd name="connsiteX49" fmla="*/ 387799 w 569795"/>
              <a:gd name="connsiteY49" fmla="*/ 374248 h 569795"/>
              <a:gd name="connsiteX50" fmla="*/ 295617 w 569795"/>
              <a:gd name="connsiteY50" fmla="*/ 410234 h 569795"/>
              <a:gd name="connsiteX51" fmla="*/ 295599 w 569795"/>
              <a:gd name="connsiteY51" fmla="*/ 410252 h 569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69795" h="569795">
                <a:moveTo>
                  <a:pt x="284898" y="0"/>
                </a:moveTo>
                <a:cubicBezTo>
                  <a:pt x="127670" y="0"/>
                  <a:pt x="0" y="127670"/>
                  <a:pt x="0" y="284898"/>
                </a:cubicBezTo>
                <a:cubicBezTo>
                  <a:pt x="0" y="442126"/>
                  <a:pt x="127670" y="569795"/>
                  <a:pt x="284898" y="569795"/>
                </a:cubicBezTo>
                <a:cubicBezTo>
                  <a:pt x="442126" y="569795"/>
                  <a:pt x="569795" y="442126"/>
                  <a:pt x="569795" y="284898"/>
                </a:cubicBezTo>
                <a:cubicBezTo>
                  <a:pt x="569795" y="127670"/>
                  <a:pt x="442126" y="0"/>
                  <a:pt x="284898" y="0"/>
                </a:cubicBezTo>
                <a:close/>
                <a:moveTo>
                  <a:pt x="284898" y="21919"/>
                </a:moveTo>
                <a:cubicBezTo>
                  <a:pt x="430249" y="21919"/>
                  <a:pt x="547875" y="139546"/>
                  <a:pt x="547875" y="284898"/>
                </a:cubicBezTo>
                <a:cubicBezTo>
                  <a:pt x="547875" y="430249"/>
                  <a:pt x="430249" y="547875"/>
                  <a:pt x="284898" y="547875"/>
                </a:cubicBezTo>
                <a:cubicBezTo>
                  <a:pt x="139546" y="547875"/>
                  <a:pt x="21919" y="430249"/>
                  <a:pt x="21919" y="284898"/>
                </a:cubicBezTo>
                <a:cubicBezTo>
                  <a:pt x="21919" y="139546"/>
                  <a:pt x="139546" y="21919"/>
                  <a:pt x="284898" y="21919"/>
                </a:cubicBezTo>
                <a:close/>
                <a:moveTo>
                  <a:pt x="295599" y="410252"/>
                </a:moveTo>
                <a:cubicBezTo>
                  <a:pt x="260913" y="410252"/>
                  <a:pt x="227313" y="397129"/>
                  <a:pt x="203417" y="374266"/>
                </a:cubicBezTo>
                <a:cubicBezTo>
                  <a:pt x="191327" y="362069"/>
                  <a:pt x="181426" y="347682"/>
                  <a:pt x="174909" y="332707"/>
                </a:cubicBezTo>
                <a:lnTo>
                  <a:pt x="173521" y="329537"/>
                </a:lnTo>
                <a:lnTo>
                  <a:pt x="131480" y="329537"/>
                </a:lnTo>
                <a:lnTo>
                  <a:pt x="131480" y="307778"/>
                </a:lnTo>
                <a:lnTo>
                  <a:pt x="167253" y="307778"/>
                </a:lnTo>
                <a:lnTo>
                  <a:pt x="166523" y="301867"/>
                </a:lnTo>
                <a:cubicBezTo>
                  <a:pt x="165223" y="291290"/>
                  <a:pt x="165223" y="281443"/>
                  <a:pt x="166523" y="270867"/>
                </a:cubicBezTo>
                <a:lnTo>
                  <a:pt x="167253" y="264955"/>
                </a:lnTo>
                <a:lnTo>
                  <a:pt x="131480" y="264955"/>
                </a:lnTo>
                <a:lnTo>
                  <a:pt x="131480" y="243196"/>
                </a:lnTo>
                <a:lnTo>
                  <a:pt x="172915" y="243196"/>
                </a:lnTo>
                <a:lnTo>
                  <a:pt x="174268" y="239973"/>
                </a:lnTo>
                <a:cubicBezTo>
                  <a:pt x="180945" y="224001"/>
                  <a:pt x="190258" y="210432"/>
                  <a:pt x="202740" y="198485"/>
                </a:cubicBezTo>
                <a:cubicBezTo>
                  <a:pt x="227526" y="175070"/>
                  <a:pt x="260361" y="162178"/>
                  <a:pt x="295172" y="162178"/>
                </a:cubicBezTo>
                <a:cubicBezTo>
                  <a:pt x="329982" y="162178"/>
                  <a:pt x="362639" y="175070"/>
                  <a:pt x="387104" y="198485"/>
                </a:cubicBezTo>
                <a:lnTo>
                  <a:pt x="395277" y="206301"/>
                </a:lnTo>
                <a:lnTo>
                  <a:pt x="378593" y="222256"/>
                </a:lnTo>
                <a:lnTo>
                  <a:pt x="370082" y="214118"/>
                </a:lnTo>
                <a:cubicBezTo>
                  <a:pt x="350193" y="194763"/>
                  <a:pt x="323590" y="184097"/>
                  <a:pt x="295172" y="184097"/>
                </a:cubicBezTo>
                <a:cubicBezTo>
                  <a:pt x="266771" y="184097"/>
                  <a:pt x="239991" y="194763"/>
                  <a:pt x="219745" y="214118"/>
                </a:cubicBezTo>
                <a:cubicBezTo>
                  <a:pt x="214136" y="219496"/>
                  <a:pt x="208598" y="226333"/>
                  <a:pt x="202812" y="235022"/>
                </a:cubicBezTo>
                <a:lnTo>
                  <a:pt x="197380" y="243196"/>
                </a:lnTo>
                <a:lnTo>
                  <a:pt x="323394" y="243196"/>
                </a:lnTo>
                <a:lnTo>
                  <a:pt x="323394" y="264955"/>
                </a:lnTo>
                <a:lnTo>
                  <a:pt x="190668" y="264955"/>
                </a:lnTo>
                <a:lnTo>
                  <a:pt x="189866" y="269264"/>
                </a:lnTo>
                <a:cubicBezTo>
                  <a:pt x="187712" y="280927"/>
                  <a:pt x="187712" y="291789"/>
                  <a:pt x="189866" y="303451"/>
                </a:cubicBezTo>
                <a:lnTo>
                  <a:pt x="190668" y="307760"/>
                </a:lnTo>
                <a:lnTo>
                  <a:pt x="289652" y="307760"/>
                </a:lnTo>
                <a:lnTo>
                  <a:pt x="289652" y="329519"/>
                </a:lnTo>
                <a:lnTo>
                  <a:pt x="198146" y="329519"/>
                </a:lnTo>
                <a:lnTo>
                  <a:pt x="202634" y="337390"/>
                </a:lnTo>
                <a:cubicBezTo>
                  <a:pt x="206765" y="344619"/>
                  <a:pt x="212213" y="351368"/>
                  <a:pt x="219763" y="358597"/>
                </a:cubicBezTo>
                <a:cubicBezTo>
                  <a:pt x="240026" y="377667"/>
                  <a:pt x="266842" y="388137"/>
                  <a:pt x="295261" y="388137"/>
                </a:cubicBezTo>
                <a:cubicBezTo>
                  <a:pt x="323679" y="388137"/>
                  <a:pt x="350495" y="377650"/>
                  <a:pt x="370741" y="358632"/>
                </a:cubicBezTo>
                <a:lnTo>
                  <a:pt x="379288" y="350459"/>
                </a:lnTo>
                <a:lnTo>
                  <a:pt x="395972" y="366432"/>
                </a:lnTo>
                <a:lnTo>
                  <a:pt x="387799" y="374248"/>
                </a:lnTo>
                <a:cubicBezTo>
                  <a:pt x="363280" y="397094"/>
                  <a:pt x="329662" y="410234"/>
                  <a:pt x="295617" y="410234"/>
                </a:cubicBezTo>
                <a:lnTo>
                  <a:pt x="295599" y="410252"/>
                </a:lnTo>
                <a:close/>
              </a:path>
            </a:pathLst>
          </a:custGeom>
          <a:solidFill>
            <a:srgbClr val="FFC000"/>
          </a:solidFill>
          <a:ln w="4323" cap="flat">
            <a:noFill/>
            <a:prstDash val="solid"/>
            <a:miter/>
          </a:ln>
        </p:spPr>
        <p:txBody>
          <a:bodyPr rtlCol="0" anchor="ctr"/>
          <a:lstStyle/>
          <a:p>
            <a:endParaRPr lang="it-IT" dirty="0"/>
          </a:p>
        </p:txBody>
      </p:sp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5609AB75-2F4B-7560-AC9B-3356C0273614}"/>
              </a:ext>
            </a:extLst>
          </p:cNvPr>
          <p:cNvSpPr txBox="1"/>
          <p:nvPr/>
        </p:nvSpPr>
        <p:spPr>
          <a:xfrm>
            <a:off x="9171077" y="3731639"/>
            <a:ext cx="12046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solidFill>
                  <a:srgbClr val="FFC000"/>
                </a:solidFill>
                <a:latin typeface="+mj-lt"/>
              </a:rPr>
              <a:t>TIMING</a:t>
            </a: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3C8C67EB-B798-7C90-9567-419AD70A8D6E}"/>
              </a:ext>
            </a:extLst>
          </p:cNvPr>
          <p:cNvSpPr txBox="1"/>
          <p:nvPr/>
        </p:nvSpPr>
        <p:spPr>
          <a:xfrm>
            <a:off x="4745841" y="3472384"/>
            <a:ext cx="3770383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700" dirty="0">
                <a:solidFill>
                  <a:srgbClr val="FFC000"/>
                </a:solidFill>
                <a:latin typeface="+mj-lt"/>
              </a:rPr>
              <a:t>RISORSE DISPONIBILI </a:t>
            </a:r>
          </a:p>
        </p:txBody>
      </p:sp>
      <p:sp>
        <p:nvSpPr>
          <p:cNvPr id="67" name="Elemento grafico 110">
            <a:extLst>
              <a:ext uri="{FF2B5EF4-FFF2-40B4-BE49-F238E27FC236}">
                <a16:creationId xmlns:a16="http://schemas.microsoft.com/office/drawing/2014/main" id="{79F85966-260F-CAFE-7C31-CF21866F9969}"/>
              </a:ext>
            </a:extLst>
          </p:cNvPr>
          <p:cNvSpPr/>
          <p:nvPr/>
        </p:nvSpPr>
        <p:spPr>
          <a:xfrm>
            <a:off x="9457947" y="3096692"/>
            <a:ext cx="460550" cy="552663"/>
          </a:xfrm>
          <a:custGeom>
            <a:avLst/>
            <a:gdLst>
              <a:gd name="connsiteX0" fmla="*/ 639755 w 1031868"/>
              <a:gd name="connsiteY0" fmla="*/ 0 h 1238250"/>
              <a:gd name="connsiteX1" fmla="*/ 660353 w 1031868"/>
              <a:gd name="connsiteY1" fmla="*/ 19179 h 1238250"/>
              <a:gd name="connsiteX2" fmla="*/ 660405 w 1031868"/>
              <a:gd name="connsiteY2" fmla="*/ 20650 h 1238250"/>
              <a:gd name="connsiteX3" fmla="*/ 660405 w 1031868"/>
              <a:gd name="connsiteY3" fmla="*/ 123821 h 1238250"/>
              <a:gd name="connsiteX4" fmla="*/ 641226 w 1031868"/>
              <a:gd name="connsiteY4" fmla="*/ 144419 h 1238250"/>
              <a:gd name="connsiteX5" fmla="*/ 639755 w 1031868"/>
              <a:gd name="connsiteY5" fmla="*/ 144471 h 1238250"/>
              <a:gd name="connsiteX6" fmla="*/ 577844 w 1031868"/>
              <a:gd name="connsiteY6" fmla="*/ 144466 h 1238250"/>
              <a:gd name="connsiteX7" fmla="*/ 577852 w 1031868"/>
              <a:gd name="connsiteY7" fmla="*/ 210076 h 1238250"/>
              <a:gd name="connsiteX8" fmla="*/ 832179 w 1031868"/>
              <a:gd name="connsiteY8" fmla="*/ 314932 h 1238250"/>
              <a:gd name="connsiteX9" fmla="*/ 878815 w 1031868"/>
              <a:gd name="connsiteY9" fmla="*/ 268291 h 1238250"/>
              <a:gd name="connsiteX10" fmla="*/ 831503 w 1031868"/>
              <a:gd name="connsiteY10" fmla="*/ 220976 h 1238250"/>
              <a:gd name="connsiteX11" fmla="*/ 830353 w 1031868"/>
              <a:gd name="connsiteY11" fmla="*/ 193034 h 1238250"/>
              <a:gd name="connsiteX12" fmla="*/ 831503 w 1031868"/>
              <a:gd name="connsiteY12" fmla="*/ 191787 h 1238250"/>
              <a:gd name="connsiteX13" fmla="*/ 859451 w 1031868"/>
              <a:gd name="connsiteY13" fmla="*/ 190636 h 1238250"/>
              <a:gd name="connsiteX14" fmla="*/ 860693 w 1031868"/>
              <a:gd name="connsiteY14" fmla="*/ 191787 h 1238250"/>
              <a:gd name="connsiteX15" fmla="*/ 922544 w 1031868"/>
              <a:gd name="connsiteY15" fmla="*/ 253641 h 1238250"/>
              <a:gd name="connsiteX16" fmla="*/ 922668 w 1031868"/>
              <a:gd name="connsiteY16" fmla="*/ 253762 h 1238250"/>
              <a:gd name="connsiteX17" fmla="*/ 984514 w 1031868"/>
              <a:gd name="connsiteY17" fmla="*/ 315608 h 1238250"/>
              <a:gd name="connsiteX18" fmla="*/ 984514 w 1031868"/>
              <a:gd name="connsiteY18" fmla="*/ 344797 h 1238250"/>
              <a:gd name="connsiteX19" fmla="*/ 969919 w 1031868"/>
              <a:gd name="connsiteY19" fmla="*/ 350852 h 1238250"/>
              <a:gd name="connsiteX20" fmla="*/ 956715 w 1031868"/>
              <a:gd name="connsiteY20" fmla="*/ 346068 h 1238250"/>
              <a:gd name="connsiteX21" fmla="*/ 955325 w 1031868"/>
              <a:gd name="connsiteY21" fmla="*/ 344797 h 1238250"/>
              <a:gd name="connsiteX22" fmla="*/ 907999 w 1031868"/>
              <a:gd name="connsiteY22" fmla="*/ 297475 h 1238250"/>
              <a:gd name="connsiteX23" fmla="*/ 863836 w 1031868"/>
              <a:gd name="connsiteY23" fmla="*/ 341654 h 1238250"/>
              <a:gd name="connsiteX24" fmla="*/ 1031799 w 1031868"/>
              <a:gd name="connsiteY24" fmla="*/ 713798 h 1238250"/>
              <a:gd name="connsiteX25" fmla="*/ 1031869 w 1031868"/>
              <a:gd name="connsiteY25" fmla="*/ 722316 h 1238250"/>
              <a:gd name="connsiteX26" fmla="*/ 515934 w 1031868"/>
              <a:gd name="connsiteY26" fmla="*/ 1238250 h 1238250"/>
              <a:gd name="connsiteX27" fmla="*/ 0 w 1031868"/>
              <a:gd name="connsiteY27" fmla="*/ 722316 h 1238250"/>
              <a:gd name="connsiteX28" fmla="*/ 168013 w 1031868"/>
              <a:gd name="connsiteY28" fmla="*/ 341672 h 1238250"/>
              <a:gd name="connsiteX29" fmla="*/ 123815 w 1031868"/>
              <a:gd name="connsiteY29" fmla="*/ 297475 h 1238250"/>
              <a:gd name="connsiteX30" fmla="*/ 76505 w 1031868"/>
              <a:gd name="connsiteY30" fmla="*/ 344797 h 1238250"/>
              <a:gd name="connsiteX31" fmla="*/ 63668 w 1031868"/>
              <a:gd name="connsiteY31" fmla="*/ 350778 h 1238250"/>
              <a:gd name="connsiteX32" fmla="*/ 61911 w 1031868"/>
              <a:gd name="connsiteY32" fmla="*/ 350852 h 1238250"/>
              <a:gd name="connsiteX33" fmla="*/ 47316 w 1031868"/>
              <a:gd name="connsiteY33" fmla="*/ 344797 h 1238250"/>
              <a:gd name="connsiteX34" fmla="*/ 46165 w 1031868"/>
              <a:gd name="connsiteY34" fmla="*/ 316855 h 1238250"/>
              <a:gd name="connsiteX35" fmla="*/ 47316 w 1031868"/>
              <a:gd name="connsiteY35" fmla="*/ 315608 h 1238250"/>
              <a:gd name="connsiteX36" fmla="*/ 109166 w 1031868"/>
              <a:gd name="connsiteY36" fmla="*/ 253756 h 1238250"/>
              <a:gd name="connsiteX37" fmla="*/ 109282 w 1031868"/>
              <a:gd name="connsiteY37" fmla="*/ 253642 h 1238250"/>
              <a:gd name="connsiteX38" fmla="*/ 171137 w 1031868"/>
              <a:gd name="connsiteY38" fmla="*/ 191787 h 1238250"/>
              <a:gd name="connsiteX39" fmla="*/ 200326 w 1031868"/>
              <a:gd name="connsiteY39" fmla="*/ 191787 h 1238250"/>
              <a:gd name="connsiteX40" fmla="*/ 201477 w 1031868"/>
              <a:gd name="connsiteY40" fmla="*/ 219729 h 1238250"/>
              <a:gd name="connsiteX41" fmla="*/ 200326 w 1031868"/>
              <a:gd name="connsiteY41" fmla="*/ 220976 h 1238250"/>
              <a:gd name="connsiteX42" fmla="*/ 153010 w 1031868"/>
              <a:gd name="connsiteY42" fmla="*/ 268291 h 1238250"/>
              <a:gd name="connsiteX43" fmla="*/ 199662 w 1031868"/>
              <a:gd name="connsiteY43" fmla="*/ 314953 h 1238250"/>
              <a:gd name="connsiteX44" fmla="*/ 453983 w 1031868"/>
              <a:gd name="connsiteY44" fmla="*/ 210080 h 1238250"/>
              <a:gd name="connsiteX45" fmla="*/ 453981 w 1031868"/>
              <a:gd name="connsiteY45" fmla="*/ 144466 h 1238250"/>
              <a:gd name="connsiteX46" fmla="*/ 392113 w 1031868"/>
              <a:gd name="connsiteY46" fmla="*/ 144471 h 1238250"/>
              <a:gd name="connsiteX47" fmla="*/ 371515 w 1031868"/>
              <a:gd name="connsiteY47" fmla="*/ 125292 h 1238250"/>
              <a:gd name="connsiteX48" fmla="*/ 371463 w 1031868"/>
              <a:gd name="connsiteY48" fmla="*/ 123821 h 1238250"/>
              <a:gd name="connsiteX49" fmla="*/ 371463 w 1031868"/>
              <a:gd name="connsiteY49" fmla="*/ 20650 h 1238250"/>
              <a:gd name="connsiteX50" fmla="*/ 390642 w 1031868"/>
              <a:gd name="connsiteY50" fmla="*/ 52 h 1238250"/>
              <a:gd name="connsiteX51" fmla="*/ 392113 w 1031868"/>
              <a:gd name="connsiteY51" fmla="*/ 0 h 1238250"/>
              <a:gd name="connsiteX52" fmla="*/ 639755 w 1031868"/>
              <a:gd name="connsiteY52" fmla="*/ 0 h 1238250"/>
              <a:gd name="connsiteX53" fmla="*/ 515934 w 1031868"/>
              <a:gd name="connsiteY53" fmla="*/ 247681 h 1238250"/>
              <a:gd name="connsiteX54" fmla="*/ 214089 w 1031868"/>
              <a:gd name="connsiteY54" fmla="*/ 356303 h 1238250"/>
              <a:gd name="connsiteX55" fmla="*/ 213019 w 1031868"/>
              <a:gd name="connsiteY55" fmla="*/ 357490 h 1238250"/>
              <a:gd name="connsiteX56" fmla="*/ 208914 w 1031868"/>
              <a:gd name="connsiteY56" fmla="*/ 360679 h 1238250"/>
              <a:gd name="connsiteX57" fmla="*/ 41300 w 1031868"/>
              <a:gd name="connsiteY57" fmla="*/ 722316 h 1238250"/>
              <a:gd name="connsiteX58" fmla="*/ 515934 w 1031868"/>
              <a:gd name="connsiteY58" fmla="*/ 1196950 h 1238250"/>
              <a:gd name="connsiteX59" fmla="*/ 990569 w 1031868"/>
              <a:gd name="connsiteY59" fmla="*/ 722316 h 1238250"/>
              <a:gd name="connsiteX60" fmla="*/ 823188 w 1031868"/>
              <a:gd name="connsiteY60" fmla="*/ 360825 h 1238250"/>
              <a:gd name="connsiteX61" fmla="*/ 818811 w 1031868"/>
              <a:gd name="connsiteY61" fmla="*/ 357490 h 1238250"/>
              <a:gd name="connsiteX62" fmla="*/ 817574 w 1031868"/>
              <a:gd name="connsiteY62" fmla="*/ 356140 h 1238250"/>
              <a:gd name="connsiteX63" fmla="*/ 515934 w 1031868"/>
              <a:gd name="connsiteY63" fmla="*/ 247681 h 1238250"/>
              <a:gd name="connsiteX64" fmla="*/ 515934 w 1031868"/>
              <a:gd name="connsiteY64" fmla="*/ 1073129 h 1238250"/>
              <a:gd name="connsiteX65" fmla="*/ 536584 w 1031868"/>
              <a:gd name="connsiteY65" fmla="*/ 1093779 h 1238250"/>
              <a:gd name="connsiteX66" fmla="*/ 536584 w 1031868"/>
              <a:gd name="connsiteY66" fmla="*/ 1093779 h 1238250"/>
              <a:gd name="connsiteX67" fmla="*/ 536584 w 1031868"/>
              <a:gd name="connsiteY67" fmla="*/ 1135040 h 1238250"/>
              <a:gd name="connsiteX68" fmla="*/ 515934 w 1031868"/>
              <a:gd name="connsiteY68" fmla="*/ 1155690 h 1238250"/>
              <a:gd name="connsiteX69" fmla="*/ 495285 w 1031868"/>
              <a:gd name="connsiteY69" fmla="*/ 1135040 h 1238250"/>
              <a:gd name="connsiteX70" fmla="*/ 495285 w 1031868"/>
              <a:gd name="connsiteY70" fmla="*/ 1135040 h 1238250"/>
              <a:gd name="connsiteX71" fmla="*/ 495285 w 1031868"/>
              <a:gd name="connsiteY71" fmla="*/ 1093779 h 1238250"/>
              <a:gd name="connsiteX72" fmla="*/ 515934 w 1031868"/>
              <a:gd name="connsiteY72" fmla="*/ 1073129 h 1238250"/>
              <a:gd name="connsiteX73" fmla="*/ 748982 w 1031868"/>
              <a:gd name="connsiteY73" fmla="*/ 955363 h 1238250"/>
              <a:gd name="connsiteX74" fmla="*/ 778171 w 1031868"/>
              <a:gd name="connsiteY74" fmla="*/ 955363 h 1238250"/>
              <a:gd name="connsiteX75" fmla="*/ 778171 w 1031868"/>
              <a:gd name="connsiteY75" fmla="*/ 955363 h 1238250"/>
              <a:gd name="connsiteX76" fmla="*/ 819432 w 1031868"/>
              <a:gd name="connsiteY76" fmla="*/ 996624 h 1238250"/>
              <a:gd name="connsiteX77" fmla="*/ 819432 w 1031868"/>
              <a:gd name="connsiteY77" fmla="*/ 1025813 h 1238250"/>
              <a:gd name="connsiteX78" fmla="*/ 804837 w 1031868"/>
              <a:gd name="connsiteY78" fmla="*/ 1031869 h 1238250"/>
              <a:gd name="connsiteX79" fmla="*/ 790243 w 1031868"/>
              <a:gd name="connsiteY79" fmla="*/ 1025813 h 1238250"/>
              <a:gd name="connsiteX80" fmla="*/ 790243 w 1031868"/>
              <a:gd name="connsiteY80" fmla="*/ 1025813 h 1238250"/>
              <a:gd name="connsiteX81" fmla="*/ 748982 w 1031868"/>
              <a:gd name="connsiteY81" fmla="*/ 984553 h 1238250"/>
              <a:gd name="connsiteX82" fmla="*/ 748982 w 1031868"/>
              <a:gd name="connsiteY82" fmla="*/ 955363 h 1238250"/>
              <a:gd name="connsiteX83" fmla="*/ 253659 w 1031868"/>
              <a:gd name="connsiteY83" fmla="*/ 955363 h 1238250"/>
              <a:gd name="connsiteX84" fmla="*/ 282848 w 1031868"/>
              <a:gd name="connsiteY84" fmla="*/ 955363 h 1238250"/>
              <a:gd name="connsiteX85" fmla="*/ 282848 w 1031868"/>
              <a:gd name="connsiteY85" fmla="*/ 984553 h 1238250"/>
              <a:gd name="connsiteX86" fmla="*/ 282848 w 1031868"/>
              <a:gd name="connsiteY86" fmla="*/ 984553 h 1238250"/>
              <a:gd name="connsiteX87" fmla="*/ 241587 w 1031868"/>
              <a:gd name="connsiteY87" fmla="*/ 1025813 h 1238250"/>
              <a:gd name="connsiteX88" fmla="*/ 226992 w 1031868"/>
              <a:gd name="connsiteY88" fmla="*/ 1031869 h 1238250"/>
              <a:gd name="connsiteX89" fmla="*/ 212398 w 1031868"/>
              <a:gd name="connsiteY89" fmla="*/ 1025813 h 1238250"/>
              <a:gd name="connsiteX90" fmla="*/ 212398 w 1031868"/>
              <a:gd name="connsiteY90" fmla="*/ 996624 h 1238250"/>
              <a:gd name="connsiteX91" fmla="*/ 212398 w 1031868"/>
              <a:gd name="connsiteY91" fmla="*/ 996624 h 1238250"/>
              <a:gd name="connsiteX92" fmla="*/ 798782 w 1031868"/>
              <a:gd name="connsiteY92" fmla="*/ 439429 h 1238250"/>
              <a:gd name="connsiteX93" fmla="*/ 799933 w 1031868"/>
              <a:gd name="connsiteY93" fmla="*/ 467371 h 1238250"/>
              <a:gd name="connsiteX94" fmla="*/ 798782 w 1031868"/>
              <a:gd name="connsiteY94" fmla="*/ 468618 h 1238250"/>
              <a:gd name="connsiteX95" fmla="*/ 602016 w 1031868"/>
              <a:gd name="connsiteY95" fmla="*/ 665378 h 1238250"/>
              <a:gd name="connsiteX96" fmla="*/ 588907 w 1031868"/>
              <a:gd name="connsiteY96" fmla="*/ 795250 h 1238250"/>
              <a:gd name="connsiteX97" fmla="*/ 515934 w 1031868"/>
              <a:gd name="connsiteY97" fmla="*/ 825409 h 1238250"/>
              <a:gd name="connsiteX98" fmla="*/ 459060 w 1031868"/>
              <a:gd name="connsiteY98" fmla="*/ 808374 h 1238250"/>
              <a:gd name="connsiteX99" fmla="*/ 399178 w 1031868"/>
              <a:gd name="connsiteY99" fmla="*/ 868223 h 1238250"/>
              <a:gd name="connsiteX100" fmla="*/ 384583 w 1031868"/>
              <a:gd name="connsiteY100" fmla="*/ 874278 h 1238250"/>
              <a:gd name="connsiteX101" fmla="*/ 369988 w 1031868"/>
              <a:gd name="connsiteY101" fmla="*/ 868223 h 1238250"/>
              <a:gd name="connsiteX102" fmla="*/ 368843 w 1031868"/>
              <a:gd name="connsiteY102" fmla="*/ 840275 h 1238250"/>
              <a:gd name="connsiteX103" fmla="*/ 369988 w 1031868"/>
              <a:gd name="connsiteY103" fmla="*/ 839034 h 1238250"/>
              <a:gd name="connsiteX104" fmla="*/ 429873 w 1031868"/>
              <a:gd name="connsiteY104" fmla="*/ 779186 h 1238250"/>
              <a:gd name="connsiteX105" fmla="*/ 443000 w 1031868"/>
              <a:gd name="connsiteY105" fmla="*/ 649343 h 1238250"/>
              <a:gd name="connsiteX106" fmla="*/ 572815 w 1031868"/>
              <a:gd name="connsiteY106" fmla="*/ 636196 h 1238250"/>
              <a:gd name="connsiteX107" fmla="*/ 769593 w 1031868"/>
              <a:gd name="connsiteY107" fmla="*/ 439429 h 1238250"/>
              <a:gd name="connsiteX108" fmla="*/ 798782 w 1031868"/>
              <a:gd name="connsiteY108" fmla="*/ 439429 h 1238250"/>
              <a:gd name="connsiteX109" fmla="*/ 515934 w 1031868"/>
              <a:gd name="connsiteY109" fmla="*/ 660405 h 1238250"/>
              <a:gd name="connsiteX110" fmla="*/ 472151 w 1031868"/>
              <a:gd name="connsiteY110" fmla="*/ 678493 h 1238250"/>
              <a:gd name="connsiteX111" fmla="*/ 472151 w 1031868"/>
              <a:gd name="connsiteY111" fmla="*/ 766061 h 1238250"/>
              <a:gd name="connsiteX112" fmla="*/ 557889 w 1031868"/>
              <a:gd name="connsiteY112" fmla="*/ 767784 h 1238250"/>
              <a:gd name="connsiteX113" fmla="*/ 559679 w 1031868"/>
              <a:gd name="connsiteY113" fmla="*/ 766061 h 1238250"/>
              <a:gd name="connsiteX114" fmla="*/ 561442 w 1031868"/>
              <a:gd name="connsiteY114" fmla="*/ 680286 h 1238250"/>
              <a:gd name="connsiteX115" fmla="*/ 560337 w 1031868"/>
              <a:gd name="connsiteY115" fmla="*/ 679133 h 1238250"/>
              <a:gd name="connsiteX116" fmla="*/ 559679 w 1031868"/>
              <a:gd name="connsiteY116" fmla="*/ 678532 h 1238250"/>
              <a:gd name="connsiteX117" fmla="*/ 559045 w 1031868"/>
              <a:gd name="connsiteY117" fmla="*/ 677869 h 1238250"/>
              <a:gd name="connsiteX118" fmla="*/ 515934 w 1031868"/>
              <a:gd name="connsiteY118" fmla="*/ 660405 h 1238250"/>
              <a:gd name="connsiteX119" fmla="*/ 928658 w 1031868"/>
              <a:gd name="connsiteY119" fmla="*/ 701666 h 1238250"/>
              <a:gd name="connsiteX120" fmla="*/ 949308 w 1031868"/>
              <a:gd name="connsiteY120" fmla="*/ 722316 h 1238250"/>
              <a:gd name="connsiteX121" fmla="*/ 928658 w 1031868"/>
              <a:gd name="connsiteY121" fmla="*/ 742966 h 1238250"/>
              <a:gd name="connsiteX122" fmla="*/ 928658 w 1031868"/>
              <a:gd name="connsiteY122" fmla="*/ 742966 h 1238250"/>
              <a:gd name="connsiteX123" fmla="*/ 887398 w 1031868"/>
              <a:gd name="connsiteY123" fmla="*/ 742966 h 1238250"/>
              <a:gd name="connsiteX124" fmla="*/ 866748 w 1031868"/>
              <a:gd name="connsiteY124" fmla="*/ 722316 h 1238250"/>
              <a:gd name="connsiteX125" fmla="*/ 887398 w 1031868"/>
              <a:gd name="connsiteY125" fmla="*/ 701666 h 1238250"/>
              <a:gd name="connsiteX126" fmla="*/ 887398 w 1031868"/>
              <a:gd name="connsiteY126" fmla="*/ 701666 h 1238250"/>
              <a:gd name="connsiteX127" fmla="*/ 144432 w 1031868"/>
              <a:gd name="connsiteY127" fmla="*/ 701666 h 1238250"/>
              <a:gd name="connsiteX128" fmla="*/ 165082 w 1031868"/>
              <a:gd name="connsiteY128" fmla="*/ 722316 h 1238250"/>
              <a:gd name="connsiteX129" fmla="*/ 144432 w 1031868"/>
              <a:gd name="connsiteY129" fmla="*/ 742966 h 1238250"/>
              <a:gd name="connsiteX130" fmla="*/ 144432 w 1031868"/>
              <a:gd name="connsiteY130" fmla="*/ 742966 h 1238250"/>
              <a:gd name="connsiteX131" fmla="*/ 103171 w 1031868"/>
              <a:gd name="connsiteY131" fmla="*/ 742966 h 1238250"/>
              <a:gd name="connsiteX132" fmla="*/ 82522 w 1031868"/>
              <a:gd name="connsiteY132" fmla="*/ 722316 h 1238250"/>
              <a:gd name="connsiteX133" fmla="*/ 103171 w 1031868"/>
              <a:gd name="connsiteY133" fmla="*/ 701666 h 1238250"/>
              <a:gd name="connsiteX134" fmla="*/ 103171 w 1031868"/>
              <a:gd name="connsiteY134" fmla="*/ 701666 h 1238250"/>
              <a:gd name="connsiteX135" fmla="*/ 212398 w 1031868"/>
              <a:gd name="connsiteY135" fmla="*/ 418818 h 1238250"/>
              <a:gd name="connsiteX136" fmla="*/ 241587 w 1031868"/>
              <a:gd name="connsiteY136" fmla="*/ 418818 h 1238250"/>
              <a:gd name="connsiteX137" fmla="*/ 241587 w 1031868"/>
              <a:gd name="connsiteY137" fmla="*/ 418818 h 1238250"/>
              <a:gd name="connsiteX138" fmla="*/ 282848 w 1031868"/>
              <a:gd name="connsiteY138" fmla="*/ 460079 h 1238250"/>
              <a:gd name="connsiteX139" fmla="*/ 282848 w 1031868"/>
              <a:gd name="connsiteY139" fmla="*/ 489268 h 1238250"/>
              <a:gd name="connsiteX140" fmla="*/ 268253 w 1031868"/>
              <a:gd name="connsiteY140" fmla="*/ 495323 h 1238250"/>
              <a:gd name="connsiteX141" fmla="*/ 253659 w 1031868"/>
              <a:gd name="connsiteY141" fmla="*/ 489268 h 1238250"/>
              <a:gd name="connsiteX142" fmla="*/ 253659 w 1031868"/>
              <a:gd name="connsiteY142" fmla="*/ 489268 h 1238250"/>
              <a:gd name="connsiteX143" fmla="*/ 212398 w 1031868"/>
              <a:gd name="connsiteY143" fmla="*/ 448007 h 1238250"/>
              <a:gd name="connsiteX144" fmla="*/ 212398 w 1031868"/>
              <a:gd name="connsiteY144" fmla="*/ 418818 h 1238250"/>
              <a:gd name="connsiteX145" fmla="*/ 515934 w 1031868"/>
              <a:gd name="connsiteY145" fmla="*/ 288903 h 1238250"/>
              <a:gd name="connsiteX146" fmla="*/ 536584 w 1031868"/>
              <a:gd name="connsiteY146" fmla="*/ 309553 h 1238250"/>
              <a:gd name="connsiteX147" fmla="*/ 536584 w 1031868"/>
              <a:gd name="connsiteY147" fmla="*/ 309553 h 1238250"/>
              <a:gd name="connsiteX148" fmla="*/ 536584 w 1031868"/>
              <a:gd name="connsiteY148" fmla="*/ 350814 h 1238250"/>
              <a:gd name="connsiteX149" fmla="*/ 515934 w 1031868"/>
              <a:gd name="connsiteY149" fmla="*/ 371463 h 1238250"/>
              <a:gd name="connsiteX150" fmla="*/ 495285 w 1031868"/>
              <a:gd name="connsiteY150" fmla="*/ 350814 h 1238250"/>
              <a:gd name="connsiteX151" fmla="*/ 495285 w 1031868"/>
              <a:gd name="connsiteY151" fmla="*/ 350814 h 1238250"/>
              <a:gd name="connsiteX152" fmla="*/ 495285 w 1031868"/>
              <a:gd name="connsiteY152" fmla="*/ 309553 h 1238250"/>
              <a:gd name="connsiteX153" fmla="*/ 515934 w 1031868"/>
              <a:gd name="connsiteY153" fmla="*/ 288903 h 1238250"/>
              <a:gd name="connsiteX154" fmla="*/ 536545 w 1031868"/>
              <a:gd name="connsiteY154" fmla="*/ 144471 h 1238250"/>
              <a:gd name="connsiteX155" fmla="*/ 495285 w 1031868"/>
              <a:gd name="connsiteY155" fmla="*/ 144471 h 1238250"/>
              <a:gd name="connsiteX156" fmla="*/ 495285 w 1031868"/>
              <a:gd name="connsiteY156" fmla="*/ 206381 h 1238250"/>
              <a:gd name="connsiteX157" fmla="*/ 536545 w 1031868"/>
              <a:gd name="connsiteY157" fmla="*/ 206381 h 1238250"/>
              <a:gd name="connsiteX158" fmla="*/ 536545 w 1031868"/>
              <a:gd name="connsiteY158" fmla="*/ 144471 h 1238250"/>
              <a:gd name="connsiteX159" fmla="*/ 619106 w 1031868"/>
              <a:gd name="connsiteY159" fmla="*/ 41261 h 1238250"/>
              <a:gd name="connsiteX160" fmla="*/ 412724 w 1031868"/>
              <a:gd name="connsiteY160" fmla="*/ 41261 h 1238250"/>
              <a:gd name="connsiteX161" fmla="*/ 412724 w 1031868"/>
              <a:gd name="connsiteY161" fmla="*/ 103171 h 1238250"/>
              <a:gd name="connsiteX162" fmla="*/ 619106 w 1031868"/>
              <a:gd name="connsiteY162" fmla="*/ 103171 h 1238250"/>
              <a:gd name="connsiteX163" fmla="*/ 619106 w 1031868"/>
              <a:gd name="connsiteY163" fmla="*/ 41261 h 123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1031868" h="1238250">
                <a:moveTo>
                  <a:pt x="639755" y="0"/>
                </a:moveTo>
                <a:cubicBezTo>
                  <a:pt x="650671" y="0"/>
                  <a:pt x="659598" y="8488"/>
                  <a:pt x="660353" y="19179"/>
                </a:cubicBezTo>
                <a:lnTo>
                  <a:pt x="660405" y="20650"/>
                </a:lnTo>
                <a:lnTo>
                  <a:pt x="660405" y="123821"/>
                </a:lnTo>
                <a:cubicBezTo>
                  <a:pt x="660405" y="134737"/>
                  <a:pt x="651918" y="143663"/>
                  <a:pt x="641226" y="144419"/>
                </a:cubicBezTo>
                <a:lnTo>
                  <a:pt x="639755" y="144471"/>
                </a:lnTo>
                <a:lnTo>
                  <a:pt x="577844" y="144466"/>
                </a:lnTo>
                <a:lnTo>
                  <a:pt x="577852" y="210076"/>
                </a:lnTo>
                <a:cubicBezTo>
                  <a:pt x="672938" y="221500"/>
                  <a:pt x="760153" y="258892"/>
                  <a:pt x="832179" y="314932"/>
                </a:cubicBezTo>
                <a:lnTo>
                  <a:pt x="878815" y="268291"/>
                </a:lnTo>
                <a:lnTo>
                  <a:pt x="831503" y="220976"/>
                </a:lnTo>
                <a:cubicBezTo>
                  <a:pt x="823834" y="213306"/>
                  <a:pt x="823450" y="201152"/>
                  <a:pt x="830353" y="193034"/>
                </a:cubicBezTo>
                <a:lnTo>
                  <a:pt x="831503" y="191787"/>
                </a:lnTo>
                <a:cubicBezTo>
                  <a:pt x="839173" y="184117"/>
                  <a:pt x="851362" y="183733"/>
                  <a:pt x="859451" y="190636"/>
                </a:cubicBezTo>
                <a:lnTo>
                  <a:pt x="860693" y="191787"/>
                </a:lnTo>
                <a:lnTo>
                  <a:pt x="922544" y="253641"/>
                </a:lnTo>
                <a:cubicBezTo>
                  <a:pt x="922625" y="253719"/>
                  <a:pt x="922646" y="253741"/>
                  <a:pt x="922668" y="253762"/>
                </a:cubicBezTo>
                <a:lnTo>
                  <a:pt x="984514" y="315608"/>
                </a:lnTo>
                <a:cubicBezTo>
                  <a:pt x="992587" y="323682"/>
                  <a:pt x="992587" y="336724"/>
                  <a:pt x="984514" y="344797"/>
                </a:cubicBezTo>
                <a:cubicBezTo>
                  <a:pt x="980477" y="348834"/>
                  <a:pt x="975198" y="350852"/>
                  <a:pt x="969919" y="350852"/>
                </a:cubicBezTo>
                <a:cubicBezTo>
                  <a:pt x="965227" y="350852"/>
                  <a:pt x="960534" y="349258"/>
                  <a:pt x="956715" y="346068"/>
                </a:cubicBezTo>
                <a:lnTo>
                  <a:pt x="955325" y="344797"/>
                </a:lnTo>
                <a:lnTo>
                  <a:pt x="907999" y="297475"/>
                </a:lnTo>
                <a:lnTo>
                  <a:pt x="863836" y="341654"/>
                </a:lnTo>
                <a:cubicBezTo>
                  <a:pt x="965091" y="434274"/>
                  <a:pt x="1029405" y="566648"/>
                  <a:pt x="1031799" y="713798"/>
                </a:cubicBezTo>
                <a:lnTo>
                  <a:pt x="1031869" y="722316"/>
                </a:lnTo>
                <a:cubicBezTo>
                  <a:pt x="1031869" y="1006794"/>
                  <a:pt x="800412" y="1238250"/>
                  <a:pt x="515934" y="1238250"/>
                </a:cubicBezTo>
                <a:cubicBezTo>
                  <a:pt x="231456" y="1238250"/>
                  <a:pt x="0" y="1006794"/>
                  <a:pt x="0" y="722316"/>
                </a:cubicBezTo>
                <a:cubicBezTo>
                  <a:pt x="0" y="571771"/>
                  <a:pt x="64819" y="436075"/>
                  <a:pt x="168013" y="341672"/>
                </a:cubicBezTo>
                <a:lnTo>
                  <a:pt x="123815" y="297475"/>
                </a:lnTo>
                <a:lnTo>
                  <a:pt x="76505" y="344797"/>
                </a:lnTo>
                <a:cubicBezTo>
                  <a:pt x="72917" y="348385"/>
                  <a:pt x="68347" y="350379"/>
                  <a:pt x="63668" y="350778"/>
                </a:cubicBezTo>
                <a:lnTo>
                  <a:pt x="61911" y="350852"/>
                </a:lnTo>
                <a:cubicBezTo>
                  <a:pt x="56632" y="350852"/>
                  <a:pt x="51353" y="348834"/>
                  <a:pt x="47316" y="344797"/>
                </a:cubicBezTo>
                <a:cubicBezTo>
                  <a:pt x="39646" y="337127"/>
                  <a:pt x="39263" y="324973"/>
                  <a:pt x="46165" y="316855"/>
                </a:cubicBezTo>
                <a:lnTo>
                  <a:pt x="47316" y="315608"/>
                </a:lnTo>
                <a:lnTo>
                  <a:pt x="109166" y="253756"/>
                </a:lnTo>
                <a:cubicBezTo>
                  <a:pt x="109245" y="253679"/>
                  <a:pt x="109264" y="253661"/>
                  <a:pt x="109282" y="253642"/>
                </a:cubicBezTo>
                <a:lnTo>
                  <a:pt x="171137" y="191787"/>
                </a:lnTo>
                <a:cubicBezTo>
                  <a:pt x="179211" y="183713"/>
                  <a:pt x="192291" y="183713"/>
                  <a:pt x="200326" y="191787"/>
                </a:cubicBezTo>
                <a:cubicBezTo>
                  <a:pt x="207996" y="199457"/>
                  <a:pt x="208380" y="211611"/>
                  <a:pt x="201477" y="219729"/>
                </a:cubicBezTo>
                <a:lnTo>
                  <a:pt x="200326" y="220976"/>
                </a:lnTo>
                <a:lnTo>
                  <a:pt x="153010" y="268291"/>
                </a:lnTo>
                <a:lnTo>
                  <a:pt x="199662" y="314953"/>
                </a:lnTo>
                <a:cubicBezTo>
                  <a:pt x="271685" y="258908"/>
                  <a:pt x="358898" y="221510"/>
                  <a:pt x="453983" y="210080"/>
                </a:cubicBezTo>
                <a:lnTo>
                  <a:pt x="453981" y="144466"/>
                </a:lnTo>
                <a:lnTo>
                  <a:pt x="392113" y="144471"/>
                </a:lnTo>
                <a:cubicBezTo>
                  <a:pt x="381198" y="144471"/>
                  <a:pt x="372271" y="135983"/>
                  <a:pt x="371515" y="125292"/>
                </a:cubicBezTo>
                <a:lnTo>
                  <a:pt x="371463" y="123821"/>
                </a:lnTo>
                <a:lnTo>
                  <a:pt x="371463" y="20650"/>
                </a:lnTo>
                <a:cubicBezTo>
                  <a:pt x="371463" y="9734"/>
                  <a:pt x="379951" y="807"/>
                  <a:pt x="390642" y="52"/>
                </a:cubicBezTo>
                <a:lnTo>
                  <a:pt x="392113" y="0"/>
                </a:lnTo>
                <a:lnTo>
                  <a:pt x="639755" y="0"/>
                </a:lnTo>
                <a:close/>
                <a:moveTo>
                  <a:pt x="515934" y="247681"/>
                </a:moveTo>
                <a:cubicBezTo>
                  <a:pt x="401389" y="247681"/>
                  <a:pt x="296185" y="288478"/>
                  <a:pt x="214089" y="356303"/>
                </a:cubicBezTo>
                <a:lnTo>
                  <a:pt x="213019" y="357490"/>
                </a:lnTo>
                <a:cubicBezTo>
                  <a:pt x="211759" y="358750"/>
                  <a:pt x="210378" y="359813"/>
                  <a:pt x="208914" y="360679"/>
                </a:cubicBezTo>
                <a:cubicBezTo>
                  <a:pt x="106421" y="447788"/>
                  <a:pt x="41300" y="577597"/>
                  <a:pt x="41300" y="722316"/>
                </a:cubicBezTo>
                <a:cubicBezTo>
                  <a:pt x="41300" y="984009"/>
                  <a:pt x="254202" y="1196950"/>
                  <a:pt x="515934" y="1196950"/>
                </a:cubicBezTo>
                <a:cubicBezTo>
                  <a:pt x="777628" y="1196950"/>
                  <a:pt x="990569" y="984009"/>
                  <a:pt x="990569" y="722316"/>
                </a:cubicBezTo>
                <a:cubicBezTo>
                  <a:pt x="990569" y="577691"/>
                  <a:pt x="925544" y="447956"/>
                  <a:pt x="823188" y="360825"/>
                </a:cubicBezTo>
                <a:cubicBezTo>
                  <a:pt x="821622" y="359943"/>
                  <a:pt x="820148" y="358827"/>
                  <a:pt x="818811" y="357490"/>
                </a:cubicBezTo>
                <a:cubicBezTo>
                  <a:pt x="818375" y="357054"/>
                  <a:pt x="817963" y="356604"/>
                  <a:pt x="817574" y="356140"/>
                </a:cubicBezTo>
                <a:cubicBezTo>
                  <a:pt x="735517" y="288406"/>
                  <a:pt x="630395" y="247681"/>
                  <a:pt x="515934" y="247681"/>
                </a:cubicBezTo>
                <a:close/>
                <a:moveTo>
                  <a:pt x="515934" y="1073129"/>
                </a:moveTo>
                <a:cubicBezTo>
                  <a:pt x="527346" y="1073129"/>
                  <a:pt x="536584" y="1082406"/>
                  <a:pt x="536584" y="1093779"/>
                </a:cubicBezTo>
                <a:lnTo>
                  <a:pt x="536584" y="1093779"/>
                </a:lnTo>
                <a:lnTo>
                  <a:pt x="536584" y="1135040"/>
                </a:lnTo>
                <a:cubicBezTo>
                  <a:pt x="536584" y="1146452"/>
                  <a:pt x="527346" y="1155690"/>
                  <a:pt x="515934" y="1155690"/>
                </a:cubicBezTo>
                <a:cubicBezTo>
                  <a:pt x="504523" y="1155690"/>
                  <a:pt x="495285" y="1146413"/>
                  <a:pt x="495285" y="1135040"/>
                </a:cubicBezTo>
                <a:lnTo>
                  <a:pt x="495285" y="1135040"/>
                </a:lnTo>
                <a:lnTo>
                  <a:pt x="495285" y="1093779"/>
                </a:lnTo>
                <a:cubicBezTo>
                  <a:pt x="495285" y="1082367"/>
                  <a:pt x="504561" y="1073129"/>
                  <a:pt x="515934" y="1073129"/>
                </a:cubicBezTo>
                <a:close/>
                <a:moveTo>
                  <a:pt x="748982" y="955363"/>
                </a:moveTo>
                <a:cubicBezTo>
                  <a:pt x="757056" y="947290"/>
                  <a:pt x="770136" y="947290"/>
                  <a:pt x="778171" y="955363"/>
                </a:cubicBezTo>
                <a:lnTo>
                  <a:pt x="778171" y="955363"/>
                </a:lnTo>
                <a:lnTo>
                  <a:pt x="819432" y="996624"/>
                </a:lnTo>
                <a:cubicBezTo>
                  <a:pt x="827505" y="1004698"/>
                  <a:pt x="827505" y="1017740"/>
                  <a:pt x="819432" y="1025813"/>
                </a:cubicBezTo>
                <a:cubicBezTo>
                  <a:pt x="815395" y="1029850"/>
                  <a:pt x="810116" y="1031869"/>
                  <a:pt x="804837" y="1031869"/>
                </a:cubicBezTo>
                <a:cubicBezTo>
                  <a:pt x="799558" y="1031869"/>
                  <a:pt x="794280" y="1029850"/>
                  <a:pt x="790243" y="1025813"/>
                </a:cubicBezTo>
                <a:lnTo>
                  <a:pt x="790243" y="1025813"/>
                </a:lnTo>
                <a:lnTo>
                  <a:pt x="748982" y="984553"/>
                </a:lnTo>
                <a:cubicBezTo>
                  <a:pt x="740908" y="976479"/>
                  <a:pt x="740908" y="963437"/>
                  <a:pt x="748982" y="955363"/>
                </a:cubicBezTo>
                <a:close/>
                <a:moveTo>
                  <a:pt x="253659" y="955363"/>
                </a:moveTo>
                <a:cubicBezTo>
                  <a:pt x="261732" y="947290"/>
                  <a:pt x="274813" y="947290"/>
                  <a:pt x="282848" y="955363"/>
                </a:cubicBezTo>
                <a:cubicBezTo>
                  <a:pt x="290921" y="963437"/>
                  <a:pt x="290921" y="976479"/>
                  <a:pt x="282848" y="984553"/>
                </a:cubicBezTo>
                <a:lnTo>
                  <a:pt x="282848" y="984553"/>
                </a:lnTo>
                <a:lnTo>
                  <a:pt x="241587" y="1025813"/>
                </a:lnTo>
                <a:cubicBezTo>
                  <a:pt x="237550" y="1029850"/>
                  <a:pt x="232271" y="1031869"/>
                  <a:pt x="226992" y="1031869"/>
                </a:cubicBezTo>
                <a:cubicBezTo>
                  <a:pt x="221714" y="1031869"/>
                  <a:pt x="216435" y="1029850"/>
                  <a:pt x="212398" y="1025813"/>
                </a:cubicBezTo>
                <a:cubicBezTo>
                  <a:pt x="204324" y="1017740"/>
                  <a:pt x="204324" y="1004698"/>
                  <a:pt x="212398" y="996624"/>
                </a:cubicBezTo>
                <a:lnTo>
                  <a:pt x="212398" y="996624"/>
                </a:lnTo>
                <a:close/>
                <a:moveTo>
                  <a:pt x="798782" y="439429"/>
                </a:moveTo>
                <a:cubicBezTo>
                  <a:pt x="806452" y="447099"/>
                  <a:pt x="806836" y="459253"/>
                  <a:pt x="799933" y="467371"/>
                </a:cubicBezTo>
                <a:lnTo>
                  <a:pt x="798782" y="468618"/>
                </a:lnTo>
                <a:lnTo>
                  <a:pt x="602016" y="665378"/>
                </a:lnTo>
                <a:cubicBezTo>
                  <a:pt x="628501" y="705413"/>
                  <a:pt x="624132" y="760026"/>
                  <a:pt x="588907" y="795250"/>
                </a:cubicBezTo>
                <a:cubicBezTo>
                  <a:pt x="568801" y="815356"/>
                  <a:pt x="542329" y="825409"/>
                  <a:pt x="515934" y="825409"/>
                </a:cubicBezTo>
                <a:cubicBezTo>
                  <a:pt x="496097" y="825409"/>
                  <a:pt x="476238" y="819731"/>
                  <a:pt x="459060" y="808374"/>
                </a:cubicBezTo>
                <a:lnTo>
                  <a:pt x="399178" y="868223"/>
                </a:lnTo>
                <a:cubicBezTo>
                  <a:pt x="395141" y="872260"/>
                  <a:pt x="389862" y="874278"/>
                  <a:pt x="384583" y="874278"/>
                </a:cubicBezTo>
                <a:cubicBezTo>
                  <a:pt x="379304" y="874278"/>
                  <a:pt x="374025" y="872260"/>
                  <a:pt x="369988" y="868223"/>
                </a:cubicBezTo>
                <a:cubicBezTo>
                  <a:pt x="362355" y="860553"/>
                  <a:pt x="361974" y="848364"/>
                  <a:pt x="368843" y="840275"/>
                </a:cubicBezTo>
                <a:lnTo>
                  <a:pt x="369988" y="839034"/>
                </a:lnTo>
                <a:lnTo>
                  <a:pt x="429873" y="779186"/>
                </a:lnTo>
                <a:cubicBezTo>
                  <a:pt x="403408" y="739154"/>
                  <a:pt x="407784" y="684559"/>
                  <a:pt x="443000" y="649343"/>
                </a:cubicBezTo>
                <a:cubicBezTo>
                  <a:pt x="478208" y="614135"/>
                  <a:pt x="532786" y="609753"/>
                  <a:pt x="572815" y="636196"/>
                </a:cubicBezTo>
                <a:lnTo>
                  <a:pt x="769593" y="439429"/>
                </a:lnTo>
                <a:cubicBezTo>
                  <a:pt x="777667" y="431356"/>
                  <a:pt x="790709" y="431356"/>
                  <a:pt x="798782" y="439429"/>
                </a:cubicBezTo>
                <a:close/>
                <a:moveTo>
                  <a:pt x="515934" y="660405"/>
                </a:moveTo>
                <a:cubicBezTo>
                  <a:pt x="500059" y="660405"/>
                  <a:pt x="484222" y="666422"/>
                  <a:pt x="472151" y="678493"/>
                </a:cubicBezTo>
                <a:cubicBezTo>
                  <a:pt x="448046" y="702636"/>
                  <a:pt x="448046" y="741918"/>
                  <a:pt x="472151" y="766061"/>
                </a:cubicBezTo>
                <a:cubicBezTo>
                  <a:pt x="495667" y="789615"/>
                  <a:pt x="533666" y="790190"/>
                  <a:pt x="557889" y="767784"/>
                </a:cubicBezTo>
                <a:lnTo>
                  <a:pt x="559679" y="766061"/>
                </a:lnTo>
                <a:cubicBezTo>
                  <a:pt x="583271" y="742506"/>
                  <a:pt x="583847" y="704544"/>
                  <a:pt x="561442" y="680286"/>
                </a:cubicBezTo>
                <a:lnTo>
                  <a:pt x="560337" y="679133"/>
                </a:lnTo>
                <a:lnTo>
                  <a:pt x="559679" y="678532"/>
                </a:lnTo>
                <a:cubicBezTo>
                  <a:pt x="559462" y="678315"/>
                  <a:pt x="559250" y="678094"/>
                  <a:pt x="559045" y="677869"/>
                </a:cubicBezTo>
                <a:cubicBezTo>
                  <a:pt x="547083" y="666247"/>
                  <a:pt x="531527" y="660405"/>
                  <a:pt x="515934" y="660405"/>
                </a:cubicBezTo>
                <a:close/>
                <a:moveTo>
                  <a:pt x="928658" y="701666"/>
                </a:moveTo>
                <a:cubicBezTo>
                  <a:pt x="940070" y="701666"/>
                  <a:pt x="949308" y="710904"/>
                  <a:pt x="949308" y="722316"/>
                </a:cubicBezTo>
                <a:cubicBezTo>
                  <a:pt x="949308" y="733727"/>
                  <a:pt x="940031" y="742966"/>
                  <a:pt x="928658" y="742966"/>
                </a:cubicBezTo>
                <a:lnTo>
                  <a:pt x="928658" y="742966"/>
                </a:lnTo>
                <a:lnTo>
                  <a:pt x="887398" y="742966"/>
                </a:lnTo>
                <a:cubicBezTo>
                  <a:pt x="875986" y="742966"/>
                  <a:pt x="866748" y="733727"/>
                  <a:pt x="866748" y="722316"/>
                </a:cubicBezTo>
                <a:cubicBezTo>
                  <a:pt x="866748" y="710904"/>
                  <a:pt x="876025" y="701666"/>
                  <a:pt x="887398" y="701666"/>
                </a:cubicBezTo>
                <a:lnTo>
                  <a:pt x="887398" y="701666"/>
                </a:lnTo>
                <a:close/>
                <a:moveTo>
                  <a:pt x="144432" y="701666"/>
                </a:moveTo>
                <a:cubicBezTo>
                  <a:pt x="155844" y="701666"/>
                  <a:pt x="165082" y="710904"/>
                  <a:pt x="165082" y="722316"/>
                </a:cubicBezTo>
                <a:cubicBezTo>
                  <a:pt x="165082" y="733727"/>
                  <a:pt x="155805" y="742966"/>
                  <a:pt x="144432" y="742966"/>
                </a:cubicBezTo>
                <a:lnTo>
                  <a:pt x="144432" y="742966"/>
                </a:lnTo>
                <a:lnTo>
                  <a:pt x="103171" y="742966"/>
                </a:lnTo>
                <a:cubicBezTo>
                  <a:pt x="91760" y="742966"/>
                  <a:pt x="82522" y="733727"/>
                  <a:pt x="82522" y="722316"/>
                </a:cubicBezTo>
                <a:cubicBezTo>
                  <a:pt x="82522" y="710904"/>
                  <a:pt x="91798" y="701666"/>
                  <a:pt x="103171" y="701666"/>
                </a:cubicBezTo>
                <a:lnTo>
                  <a:pt x="103171" y="701666"/>
                </a:lnTo>
                <a:close/>
                <a:moveTo>
                  <a:pt x="212398" y="418818"/>
                </a:moveTo>
                <a:cubicBezTo>
                  <a:pt x="220471" y="410745"/>
                  <a:pt x="233552" y="410745"/>
                  <a:pt x="241587" y="418818"/>
                </a:cubicBezTo>
                <a:lnTo>
                  <a:pt x="241587" y="418818"/>
                </a:lnTo>
                <a:lnTo>
                  <a:pt x="282848" y="460079"/>
                </a:lnTo>
                <a:cubicBezTo>
                  <a:pt x="290921" y="468153"/>
                  <a:pt x="290921" y="481195"/>
                  <a:pt x="282848" y="489268"/>
                </a:cubicBezTo>
                <a:cubicBezTo>
                  <a:pt x="278811" y="493305"/>
                  <a:pt x="273532" y="495323"/>
                  <a:pt x="268253" y="495323"/>
                </a:cubicBezTo>
                <a:cubicBezTo>
                  <a:pt x="262974" y="495323"/>
                  <a:pt x="257695" y="493305"/>
                  <a:pt x="253659" y="489268"/>
                </a:cubicBezTo>
                <a:lnTo>
                  <a:pt x="253659" y="489268"/>
                </a:lnTo>
                <a:lnTo>
                  <a:pt x="212398" y="448007"/>
                </a:lnTo>
                <a:cubicBezTo>
                  <a:pt x="204324" y="439934"/>
                  <a:pt x="204324" y="426892"/>
                  <a:pt x="212398" y="418818"/>
                </a:cubicBezTo>
                <a:close/>
                <a:moveTo>
                  <a:pt x="515934" y="288903"/>
                </a:moveTo>
                <a:cubicBezTo>
                  <a:pt x="527346" y="288903"/>
                  <a:pt x="536584" y="298180"/>
                  <a:pt x="536584" y="309553"/>
                </a:cubicBezTo>
                <a:lnTo>
                  <a:pt x="536584" y="309553"/>
                </a:lnTo>
                <a:lnTo>
                  <a:pt x="536584" y="350814"/>
                </a:lnTo>
                <a:cubicBezTo>
                  <a:pt x="536584" y="362225"/>
                  <a:pt x="527346" y="371463"/>
                  <a:pt x="515934" y="371463"/>
                </a:cubicBezTo>
                <a:cubicBezTo>
                  <a:pt x="504523" y="371463"/>
                  <a:pt x="495285" y="362186"/>
                  <a:pt x="495285" y="350814"/>
                </a:cubicBezTo>
                <a:lnTo>
                  <a:pt x="495285" y="350814"/>
                </a:lnTo>
                <a:lnTo>
                  <a:pt x="495285" y="309553"/>
                </a:lnTo>
                <a:cubicBezTo>
                  <a:pt x="495285" y="298141"/>
                  <a:pt x="504561" y="288903"/>
                  <a:pt x="515934" y="288903"/>
                </a:cubicBezTo>
                <a:close/>
                <a:moveTo>
                  <a:pt x="536545" y="144471"/>
                </a:moveTo>
                <a:lnTo>
                  <a:pt x="495285" y="144471"/>
                </a:lnTo>
                <a:lnTo>
                  <a:pt x="495285" y="206381"/>
                </a:lnTo>
                <a:lnTo>
                  <a:pt x="536545" y="206381"/>
                </a:lnTo>
                <a:lnTo>
                  <a:pt x="536545" y="144471"/>
                </a:lnTo>
                <a:close/>
                <a:moveTo>
                  <a:pt x="619106" y="41261"/>
                </a:moveTo>
                <a:lnTo>
                  <a:pt x="412724" y="41261"/>
                </a:lnTo>
                <a:lnTo>
                  <a:pt x="412724" y="103171"/>
                </a:lnTo>
                <a:lnTo>
                  <a:pt x="619106" y="103171"/>
                </a:lnTo>
                <a:lnTo>
                  <a:pt x="619106" y="41261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it-IT" dirty="0"/>
          </a:p>
        </p:txBody>
      </p:sp>
      <p:pic>
        <p:nvPicPr>
          <p:cNvPr id="68" name="Elemento grafico 67">
            <a:extLst>
              <a:ext uri="{FF2B5EF4-FFF2-40B4-BE49-F238E27FC236}">
                <a16:creationId xmlns:a16="http://schemas.microsoft.com/office/drawing/2014/main" id="{64AA4306-E2CD-9907-7E0E-1BC17251AE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07447" y="2170274"/>
            <a:ext cx="721781" cy="721781"/>
          </a:xfrm>
          <a:prstGeom prst="rect">
            <a:avLst/>
          </a:prstGeom>
        </p:spPr>
      </p:pic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001F89BA-C1CF-8FE4-014F-AFCC8E69BA02}"/>
              </a:ext>
            </a:extLst>
          </p:cNvPr>
          <p:cNvSpPr txBox="1"/>
          <p:nvPr/>
        </p:nvSpPr>
        <p:spPr>
          <a:xfrm>
            <a:off x="447879" y="1134984"/>
            <a:ext cx="106281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it-IT" sz="1600" b="1" dirty="0">
                <a:solidFill>
                  <a:srgbClr val="767676"/>
                </a:solidFill>
                <a:latin typeface="+mj-lt"/>
              </a:rPr>
              <a:t>Crediti d’imposta (ZES o ZLS)</a:t>
            </a:r>
            <a:r>
              <a:rPr lang="it-IT" sz="1600" dirty="0">
                <a:solidFill>
                  <a:srgbClr val="767676"/>
                </a:solidFill>
                <a:latin typeface="+mj-lt"/>
              </a:rPr>
              <a:t>, in percentuale rispetto alle spese agevolabili, a favore delle imprese che </a:t>
            </a:r>
            <a:r>
              <a:rPr lang="it-IT" sz="1600" b="1" dirty="0">
                <a:solidFill>
                  <a:srgbClr val="767676"/>
                </a:solidFill>
                <a:latin typeface="+mj-lt"/>
              </a:rPr>
              <a:t>nell’ambito di un progetto di investimento iniziale</a:t>
            </a:r>
            <a:r>
              <a:rPr lang="it-IT" sz="1600" dirty="0">
                <a:solidFill>
                  <a:srgbClr val="767676"/>
                </a:solidFill>
                <a:latin typeface="+mj-lt"/>
              </a:rPr>
              <a:t> effettuano, </a:t>
            </a:r>
            <a:r>
              <a:rPr lang="it-IT" sz="1600" b="1" dirty="0">
                <a:solidFill>
                  <a:srgbClr val="767676"/>
                </a:solidFill>
                <a:latin typeface="+mj-lt"/>
              </a:rPr>
              <a:t>dal 1° gennaio 2026 al 31 dicembre 2028</a:t>
            </a:r>
            <a:r>
              <a:rPr lang="it-IT" sz="1600" dirty="0">
                <a:solidFill>
                  <a:srgbClr val="767676"/>
                </a:solidFill>
                <a:latin typeface="+mj-lt"/>
              </a:rPr>
              <a:t>, l'acquisizione di </a:t>
            </a:r>
            <a:r>
              <a:rPr lang="it-IT" sz="1600" b="1" dirty="0">
                <a:solidFill>
                  <a:srgbClr val="767676"/>
                </a:solidFill>
                <a:latin typeface="+mj-lt"/>
              </a:rPr>
              <a:t>specifici beni strumentali</a:t>
            </a:r>
            <a:r>
              <a:rPr lang="it-IT" sz="1600" dirty="0">
                <a:solidFill>
                  <a:srgbClr val="767676"/>
                </a:solidFill>
                <a:latin typeface="+mj-lt"/>
              </a:rPr>
              <a:t>, destinati a strutture produttive ubicate o da impiantare </a:t>
            </a:r>
            <a:r>
              <a:rPr lang="it-IT" sz="1600" b="1" dirty="0">
                <a:solidFill>
                  <a:srgbClr val="767676"/>
                </a:solidFill>
                <a:latin typeface="+mj-lt"/>
              </a:rPr>
              <a:t>nelle zone assistite della Zona economica speciale per il Mezzogiorno (ZES Unica) ovvero nelle zone assistite ricomprese nelle Zone Logistiche Semplificate (ZLS).</a:t>
            </a:r>
          </a:p>
        </p:txBody>
      </p:sp>
    </p:spTree>
    <p:extLst>
      <p:ext uri="{BB962C8B-B14F-4D97-AF65-F5344CB8AC3E}">
        <p14:creationId xmlns:p14="http://schemas.microsoft.com/office/powerpoint/2010/main" val="2167546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2738;p19">
            <a:extLst>
              <a:ext uri="{FF2B5EF4-FFF2-40B4-BE49-F238E27FC236}">
                <a16:creationId xmlns:a16="http://schemas.microsoft.com/office/drawing/2014/main" id="{157FD63D-DEBA-4F81-9440-C6B207A9093E}"/>
              </a:ext>
            </a:extLst>
          </p:cNvPr>
          <p:cNvSpPr/>
          <p:nvPr/>
        </p:nvSpPr>
        <p:spPr>
          <a:xfrm>
            <a:off x="479425" y="1066685"/>
            <a:ext cx="4659744" cy="2228643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" name="Regioni">
            <a:extLst>
              <a:ext uri="{FF2B5EF4-FFF2-40B4-BE49-F238E27FC236}">
                <a16:creationId xmlns:a16="http://schemas.microsoft.com/office/drawing/2014/main" id="{E6F75F3E-8EDA-D716-0382-72E1327E5DB1}"/>
              </a:ext>
            </a:extLst>
          </p:cNvPr>
          <p:cNvGrpSpPr/>
          <p:nvPr/>
        </p:nvGrpSpPr>
        <p:grpSpPr>
          <a:xfrm>
            <a:off x="5468282" y="421062"/>
            <a:ext cx="6055989" cy="6702752"/>
            <a:chOff x="4389123" y="597023"/>
            <a:chExt cx="3477853" cy="4475987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8" name="Val d'Aosta">
              <a:extLst>
                <a:ext uri="{FF2B5EF4-FFF2-40B4-BE49-F238E27FC236}">
                  <a16:creationId xmlns:a16="http://schemas.microsoft.com/office/drawing/2014/main" id="{FDBE1FBB-C373-B93B-40DB-8808F77CC2E3}"/>
                </a:ext>
              </a:extLst>
            </p:cNvPr>
            <p:cNvSpPr/>
            <p:nvPr/>
          </p:nvSpPr>
          <p:spPr>
            <a:xfrm>
              <a:off x="4443781" y="1036922"/>
              <a:ext cx="306795" cy="198163"/>
            </a:xfrm>
            <a:custGeom>
              <a:avLst/>
              <a:gdLst>
                <a:gd name="connsiteX0" fmla="*/ 328270 w 470001"/>
                <a:gd name="connsiteY0" fmla="*/ 10058 h 303580"/>
                <a:gd name="connsiteX1" fmla="*/ 334670 w 470001"/>
                <a:gd name="connsiteY1" fmla="*/ 10973 h 303580"/>
                <a:gd name="connsiteX2" fmla="*/ 340157 w 470001"/>
                <a:gd name="connsiteY2" fmla="*/ 10058 h 303580"/>
                <a:gd name="connsiteX3" fmla="*/ 346558 w 470001"/>
                <a:gd name="connsiteY3" fmla="*/ 10973 h 303580"/>
                <a:gd name="connsiteX4" fmla="*/ 351130 w 470001"/>
                <a:gd name="connsiteY4" fmla="*/ 10058 h 303580"/>
                <a:gd name="connsiteX5" fmla="*/ 355702 w 470001"/>
                <a:gd name="connsiteY5" fmla="*/ 8230 h 303580"/>
                <a:gd name="connsiteX6" fmla="*/ 361188 w 470001"/>
                <a:gd name="connsiteY6" fmla="*/ 10058 h 303580"/>
                <a:gd name="connsiteX7" fmla="*/ 365760 w 470001"/>
                <a:gd name="connsiteY7" fmla="*/ 18288 h 303580"/>
                <a:gd name="connsiteX8" fmla="*/ 372161 w 470001"/>
                <a:gd name="connsiteY8" fmla="*/ 20117 h 303580"/>
                <a:gd name="connsiteX9" fmla="*/ 377647 w 470001"/>
                <a:gd name="connsiteY9" fmla="*/ 23774 h 303580"/>
                <a:gd name="connsiteX10" fmla="*/ 377647 w 470001"/>
                <a:gd name="connsiteY10" fmla="*/ 28346 h 303580"/>
                <a:gd name="connsiteX11" fmla="*/ 381305 w 470001"/>
                <a:gd name="connsiteY11" fmla="*/ 38405 h 303580"/>
                <a:gd name="connsiteX12" fmla="*/ 386791 w 470001"/>
                <a:gd name="connsiteY12" fmla="*/ 39319 h 303580"/>
                <a:gd name="connsiteX13" fmla="*/ 393192 w 470001"/>
                <a:gd name="connsiteY13" fmla="*/ 31090 h 303580"/>
                <a:gd name="connsiteX14" fmla="*/ 401422 w 470001"/>
                <a:gd name="connsiteY14" fmla="*/ 31090 h 303580"/>
                <a:gd name="connsiteX15" fmla="*/ 407822 w 470001"/>
                <a:gd name="connsiteY15" fmla="*/ 37490 h 303580"/>
                <a:gd name="connsiteX16" fmla="*/ 414223 w 470001"/>
                <a:gd name="connsiteY16" fmla="*/ 42977 h 303580"/>
                <a:gd name="connsiteX17" fmla="*/ 418795 w 470001"/>
                <a:gd name="connsiteY17" fmla="*/ 40234 h 303580"/>
                <a:gd name="connsiteX18" fmla="*/ 423367 w 470001"/>
                <a:gd name="connsiteY18" fmla="*/ 37490 h 303580"/>
                <a:gd name="connsiteX19" fmla="*/ 427939 w 470001"/>
                <a:gd name="connsiteY19" fmla="*/ 39319 h 303580"/>
                <a:gd name="connsiteX20" fmla="*/ 434340 w 470001"/>
                <a:gd name="connsiteY20" fmla="*/ 41148 h 303580"/>
                <a:gd name="connsiteX21" fmla="*/ 438912 w 470001"/>
                <a:gd name="connsiteY21" fmla="*/ 42062 h 303580"/>
                <a:gd name="connsiteX22" fmla="*/ 440741 w 470001"/>
                <a:gd name="connsiteY22" fmla="*/ 47549 h 303580"/>
                <a:gd name="connsiteX23" fmla="*/ 441655 w 470001"/>
                <a:gd name="connsiteY23" fmla="*/ 58522 h 303580"/>
                <a:gd name="connsiteX24" fmla="*/ 441655 w 470001"/>
                <a:gd name="connsiteY24" fmla="*/ 65837 h 303580"/>
                <a:gd name="connsiteX25" fmla="*/ 443484 w 470001"/>
                <a:gd name="connsiteY25" fmla="*/ 73152 h 303580"/>
                <a:gd name="connsiteX26" fmla="*/ 445313 w 470001"/>
                <a:gd name="connsiteY26" fmla="*/ 81382 h 303580"/>
                <a:gd name="connsiteX27" fmla="*/ 440741 w 470001"/>
                <a:gd name="connsiteY27" fmla="*/ 89611 h 303580"/>
                <a:gd name="connsiteX28" fmla="*/ 444398 w 470001"/>
                <a:gd name="connsiteY28" fmla="*/ 95098 h 303580"/>
                <a:gd name="connsiteX29" fmla="*/ 441655 w 470001"/>
                <a:gd name="connsiteY29" fmla="*/ 99670 h 303580"/>
                <a:gd name="connsiteX30" fmla="*/ 441655 w 470001"/>
                <a:gd name="connsiteY30" fmla="*/ 112471 h 303580"/>
                <a:gd name="connsiteX31" fmla="*/ 439826 w 470001"/>
                <a:gd name="connsiteY31" fmla="*/ 117043 h 303580"/>
                <a:gd name="connsiteX32" fmla="*/ 442570 w 470001"/>
                <a:gd name="connsiteY32" fmla="*/ 123444 h 303580"/>
                <a:gd name="connsiteX33" fmla="*/ 446227 w 470001"/>
                <a:gd name="connsiteY33" fmla="*/ 128016 h 303580"/>
                <a:gd name="connsiteX34" fmla="*/ 447142 w 470001"/>
                <a:gd name="connsiteY34" fmla="*/ 133502 h 303580"/>
                <a:gd name="connsiteX35" fmla="*/ 451714 w 470001"/>
                <a:gd name="connsiteY35" fmla="*/ 139903 h 303580"/>
                <a:gd name="connsiteX36" fmla="*/ 462686 w 470001"/>
                <a:gd name="connsiteY36" fmla="*/ 147218 h 303580"/>
                <a:gd name="connsiteX37" fmla="*/ 467258 w 470001"/>
                <a:gd name="connsiteY37" fmla="*/ 148133 h 303580"/>
                <a:gd name="connsiteX38" fmla="*/ 466344 w 470001"/>
                <a:gd name="connsiteY38" fmla="*/ 152705 h 303580"/>
                <a:gd name="connsiteX39" fmla="*/ 470002 w 470001"/>
                <a:gd name="connsiteY39" fmla="*/ 158191 h 303580"/>
                <a:gd name="connsiteX40" fmla="*/ 467258 w 470001"/>
                <a:gd name="connsiteY40" fmla="*/ 164592 h 303580"/>
                <a:gd name="connsiteX41" fmla="*/ 464515 w 470001"/>
                <a:gd name="connsiteY41" fmla="*/ 169164 h 303580"/>
                <a:gd name="connsiteX42" fmla="*/ 459943 w 470001"/>
                <a:gd name="connsiteY42" fmla="*/ 171907 h 303580"/>
                <a:gd name="connsiteX43" fmla="*/ 457200 w 470001"/>
                <a:gd name="connsiteY43" fmla="*/ 177394 h 303580"/>
                <a:gd name="connsiteX44" fmla="*/ 457200 w 470001"/>
                <a:gd name="connsiteY44" fmla="*/ 183794 h 303580"/>
                <a:gd name="connsiteX45" fmla="*/ 459943 w 470001"/>
                <a:gd name="connsiteY45" fmla="*/ 188366 h 303580"/>
                <a:gd name="connsiteX46" fmla="*/ 463601 w 470001"/>
                <a:gd name="connsiteY46" fmla="*/ 192938 h 303580"/>
                <a:gd name="connsiteX47" fmla="*/ 464515 w 470001"/>
                <a:gd name="connsiteY47" fmla="*/ 198425 h 303580"/>
                <a:gd name="connsiteX48" fmla="*/ 468173 w 470001"/>
                <a:gd name="connsiteY48" fmla="*/ 202997 h 303580"/>
                <a:gd name="connsiteX49" fmla="*/ 469087 w 470001"/>
                <a:gd name="connsiteY49" fmla="*/ 211226 h 303580"/>
                <a:gd name="connsiteX50" fmla="*/ 460858 w 470001"/>
                <a:gd name="connsiteY50" fmla="*/ 212141 h 303580"/>
                <a:gd name="connsiteX51" fmla="*/ 457200 w 470001"/>
                <a:gd name="connsiteY51" fmla="*/ 217627 h 303580"/>
                <a:gd name="connsiteX52" fmla="*/ 453542 w 470001"/>
                <a:gd name="connsiteY52" fmla="*/ 224028 h 303580"/>
                <a:gd name="connsiteX53" fmla="*/ 452628 w 470001"/>
                <a:gd name="connsiteY53" fmla="*/ 228600 h 303580"/>
                <a:gd name="connsiteX54" fmla="*/ 452628 w 470001"/>
                <a:gd name="connsiteY54" fmla="*/ 234086 h 303580"/>
                <a:gd name="connsiteX55" fmla="*/ 446227 w 470001"/>
                <a:gd name="connsiteY55" fmla="*/ 232258 h 303580"/>
                <a:gd name="connsiteX56" fmla="*/ 439826 w 470001"/>
                <a:gd name="connsiteY56" fmla="*/ 233172 h 303580"/>
                <a:gd name="connsiteX57" fmla="*/ 432511 w 470001"/>
                <a:gd name="connsiteY57" fmla="*/ 230429 h 303580"/>
                <a:gd name="connsiteX58" fmla="*/ 427939 w 470001"/>
                <a:gd name="connsiteY58" fmla="*/ 233172 h 303580"/>
                <a:gd name="connsiteX59" fmla="*/ 419710 w 470001"/>
                <a:gd name="connsiteY59" fmla="*/ 235001 h 303580"/>
                <a:gd name="connsiteX60" fmla="*/ 414223 w 470001"/>
                <a:gd name="connsiteY60" fmla="*/ 238658 h 303580"/>
                <a:gd name="connsiteX61" fmla="*/ 409651 w 470001"/>
                <a:gd name="connsiteY61" fmla="*/ 242316 h 303580"/>
                <a:gd name="connsiteX62" fmla="*/ 403250 w 470001"/>
                <a:gd name="connsiteY62" fmla="*/ 247802 h 303580"/>
                <a:gd name="connsiteX63" fmla="*/ 395935 w 470001"/>
                <a:gd name="connsiteY63" fmla="*/ 251460 h 303580"/>
                <a:gd name="connsiteX64" fmla="*/ 390449 w 470001"/>
                <a:gd name="connsiteY64" fmla="*/ 254203 h 303580"/>
                <a:gd name="connsiteX65" fmla="*/ 385877 w 470001"/>
                <a:gd name="connsiteY65" fmla="*/ 259690 h 303580"/>
                <a:gd name="connsiteX66" fmla="*/ 380390 w 470001"/>
                <a:gd name="connsiteY66" fmla="*/ 256032 h 303580"/>
                <a:gd name="connsiteX67" fmla="*/ 372161 w 470001"/>
                <a:gd name="connsiteY67" fmla="*/ 256946 h 303580"/>
                <a:gd name="connsiteX68" fmla="*/ 366674 w 470001"/>
                <a:gd name="connsiteY68" fmla="*/ 256946 h 303580"/>
                <a:gd name="connsiteX69" fmla="*/ 360274 w 470001"/>
                <a:gd name="connsiteY69" fmla="*/ 258775 h 303580"/>
                <a:gd name="connsiteX70" fmla="*/ 353873 w 470001"/>
                <a:gd name="connsiteY70" fmla="*/ 253289 h 303580"/>
                <a:gd name="connsiteX71" fmla="*/ 348386 w 470001"/>
                <a:gd name="connsiteY71" fmla="*/ 248717 h 303580"/>
                <a:gd name="connsiteX72" fmla="*/ 342900 w 470001"/>
                <a:gd name="connsiteY72" fmla="*/ 247802 h 303580"/>
                <a:gd name="connsiteX73" fmla="*/ 335585 w 470001"/>
                <a:gd name="connsiteY73" fmla="*/ 251460 h 303580"/>
                <a:gd name="connsiteX74" fmla="*/ 331927 w 470001"/>
                <a:gd name="connsiteY74" fmla="*/ 245974 h 303580"/>
                <a:gd name="connsiteX75" fmla="*/ 324612 w 470001"/>
                <a:gd name="connsiteY75" fmla="*/ 240487 h 303580"/>
                <a:gd name="connsiteX76" fmla="*/ 320040 w 470001"/>
                <a:gd name="connsiteY76" fmla="*/ 238658 h 303580"/>
                <a:gd name="connsiteX77" fmla="*/ 315468 w 470001"/>
                <a:gd name="connsiteY77" fmla="*/ 235001 h 303580"/>
                <a:gd name="connsiteX78" fmla="*/ 309982 w 470001"/>
                <a:gd name="connsiteY78" fmla="*/ 235915 h 303580"/>
                <a:gd name="connsiteX79" fmla="*/ 304495 w 470001"/>
                <a:gd name="connsiteY79" fmla="*/ 238658 h 303580"/>
                <a:gd name="connsiteX80" fmla="*/ 300838 w 470001"/>
                <a:gd name="connsiteY80" fmla="*/ 243230 h 303580"/>
                <a:gd name="connsiteX81" fmla="*/ 296266 w 470001"/>
                <a:gd name="connsiteY81" fmla="*/ 243230 h 303580"/>
                <a:gd name="connsiteX82" fmla="*/ 289865 w 470001"/>
                <a:gd name="connsiteY82" fmla="*/ 239573 h 303580"/>
                <a:gd name="connsiteX83" fmla="*/ 284378 w 470001"/>
                <a:gd name="connsiteY83" fmla="*/ 238658 h 303580"/>
                <a:gd name="connsiteX84" fmla="*/ 275234 w 470001"/>
                <a:gd name="connsiteY84" fmla="*/ 242316 h 303580"/>
                <a:gd name="connsiteX85" fmla="*/ 267005 w 470001"/>
                <a:gd name="connsiteY85" fmla="*/ 251460 h 303580"/>
                <a:gd name="connsiteX86" fmla="*/ 255118 w 470001"/>
                <a:gd name="connsiteY86" fmla="*/ 260604 h 303580"/>
                <a:gd name="connsiteX87" fmla="*/ 248717 w 470001"/>
                <a:gd name="connsiteY87" fmla="*/ 267005 h 303580"/>
                <a:gd name="connsiteX88" fmla="*/ 243230 w 470001"/>
                <a:gd name="connsiteY88" fmla="*/ 268834 h 303580"/>
                <a:gd name="connsiteX89" fmla="*/ 238658 w 470001"/>
                <a:gd name="connsiteY89" fmla="*/ 275234 h 303580"/>
                <a:gd name="connsiteX90" fmla="*/ 232258 w 470001"/>
                <a:gd name="connsiteY90" fmla="*/ 274320 h 303580"/>
                <a:gd name="connsiteX91" fmla="*/ 226771 w 470001"/>
                <a:gd name="connsiteY91" fmla="*/ 272491 h 303580"/>
                <a:gd name="connsiteX92" fmla="*/ 222199 w 470001"/>
                <a:gd name="connsiteY92" fmla="*/ 274320 h 303580"/>
                <a:gd name="connsiteX93" fmla="*/ 214884 w 470001"/>
                <a:gd name="connsiteY93" fmla="*/ 276149 h 303580"/>
                <a:gd name="connsiteX94" fmla="*/ 204826 w 470001"/>
                <a:gd name="connsiteY94" fmla="*/ 277063 h 303580"/>
                <a:gd name="connsiteX95" fmla="*/ 200254 w 470001"/>
                <a:gd name="connsiteY95" fmla="*/ 277063 h 303580"/>
                <a:gd name="connsiteX96" fmla="*/ 194767 w 470001"/>
                <a:gd name="connsiteY96" fmla="*/ 278892 h 303580"/>
                <a:gd name="connsiteX97" fmla="*/ 189281 w 470001"/>
                <a:gd name="connsiteY97" fmla="*/ 281635 h 303580"/>
                <a:gd name="connsiteX98" fmla="*/ 188366 w 470001"/>
                <a:gd name="connsiteY98" fmla="*/ 286207 h 303580"/>
                <a:gd name="connsiteX99" fmla="*/ 183794 w 470001"/>
                <a:gd name="connsiteY99" fmla="*/ 288036 h 303580"/>
                <a:gd name="connsiteX100" fmla="*/ 176479 w 470001"/>
                <a:gd name="connsiteY100" fmla="*/ 294437 h 303580"/>
                <a:gd name="connsiteX101" fmla="*/ 173736 w 470001"/>
                <a:gd name="connsiteY101" fmla="*/ 299923 h 303580"/>
                <a:gd name="connsiteX102" fmla="*/ 167335 w 470001"/>
                <a:gd name="connsiteY102" fmla="*/ 303581 h 303580"/>
                <a:gd name="connsiteX103" fmla="*/ 161849 w 470001"/>
                <a:gd name="connsiteY103" fmla="*/ 297180 h 303580"/>
                <a:gd name="connsiteX104" fmla="*/ 154534 w 470001"/>
                <a:gd name="connsiteY104" fmla="*/ 295351 h 303580"/>
                <a:gd name="connsiteX105" fmla="*/ 146304 w 470001"/>
                <a:gd name="connsiteY105" fmla="*/ 294437 h 303580"/>
                <a:gd name="connsiteX106" fmla="*/ 141732 w 470001"/>
                <a:gd name="connsiteY106" fmla="*/ 294437 h 303580"/>
                <a:gd name="connsiteX107" fmla="*/ 137160 w 470001"/>
                <a:gd name="connsiteY107" fmla="*/ 297180 h 303580"/>
                <a:gd name="connsiteX108" fmla="*/ 135331 w 470001"/>
                <a:gd name="connsiteY108" fmla="*/ 291694 h 303580"/>
                <a:gd name="connsiteX109" fmla="*/ 137160 w 470001"/>
                <a:gd name="connsiteY109" fmla="*/ 282550 h 303580"/>
                <a:gd name="connsiteX110" fmla="*/ 136246 w 470001"/>
                <a:gd name="connsiteY110" fmla="*/ 277063 h 303580"/>
                <a:gd name="connsiteX111" fmla="*/ 130759 w 470001"/>
                <a:gd name="connsiteY111" fmla="*/ 277978 h 303580"/>
                <a:gd name="connsiteX112" fmla="*/ 128930 w 470001"/>
                <a:gd name="connsiteY112" fmla="*/ 286207 h 303580"/>
                <a:gd name="connsiteX113" fmla="*/ 126187 w 470001"/>
                <a:gd name="connsiteY113" fmla="*/ 292608 h 303580"/>
                <a:gd name="connsiteX114" fmla="*/ 125273 w 470001"/>
                <a:gd name="connsiteY114" fmla="*/ 297180 h 303580"/>
                <a:gd name="connsiteX115" fmla="*/ 123444 w 470001"/>
                <a:gd name="connsiteY115" fmla="*/ 302666 h 303580"/>
                <a:gd name="connsiteX116" fmla="*/ 109728 w 470001"/>
                <a:gd name="connsiteY116" fmla="*/ 299923 h 303580"/>
                <a:gd name="connsiteX117" fmla="*/ 104242 w 470001"/>
                <a:gd name="connsiteY117" fmla="*/ 299923 h 303580"/>
                <a:gd name="connsiteX118" fmla="*/ 98755 w 470001"/>
                <a:gd name="connsiteY118" fmla="*/ 300838 h 303580"/>
                <a:gd name="connsiteX119" fmla="*/ 96926 w 470001"/>
                <a:gd name="connsiteY119" fmla="*/ 296266 h 303580"/>
                <a:gd name="connsiteX120" fmla="*/ 100584 w 470001"/>
                <a:gd name="connsiteY120" fmla="*/ 291694 h 303580"/>
                <a:gd name="connsiteX121" fmla="*/ 99670 w 470001"/>
                <a:gd name="connsiteY121" fmla="*/ 287122 h 303580"/>
                <a:gd name="connsiteX122" fmla="*/ 95098 w 470001"/>
                <a:gd name="connsiteY122" fmla="*/ 286207 h 303580"/>
                <a:gd name="connsiteX123" fmla="*/ 89611 w 470001"/>
                <a:gd name="connsiteY123" fmla="*/ 286207 h 303580"/>
                <a:gd name="connsiteX124" fmla="*/ 82296 w 470001"/>
                <a:gd name="connsiteY124" fmla="*/ 283464 h 303580"/>
                <a:gd name="connsiteX125" fmla="*/ 78638 w 470001"/>
                <a:gd name="connsiteY125" fmla="*/ 277978 h 303580"/>
                <a:gd name="connsiteX126" fmla="*/ 80467 w 470001"/>
                <a:gd name="connsiteY126" fmla="*/ 271577 h 303580"/>
                <a:gd name="connsiteX127" fmla="*/ 76810 w 470001"/>
                <a:gd name="connsiteY127" fmla="*/ 267005 h 303580"/>
                <a:gd name="connsiteX128" fmla="*/ 75895 w 470001"/>
                <a:gd name="connsiteY128" fmla="*/ 260604 h 303580"/>
                <a:gd name="connsiteX129" fmla="*/ 76810 w 470001"/>
                <a:gd name="connsiteY129" fmla="*/ 256032 h 303580"/>
                <a:gd name="connsiteX130" fmla="*/ 74981 w 470001"/>
                <a:gd name="connsiteY130" fmla="*/ 250546 h 303580"/>
                <a:gd name="connsiteX131" fmla="*/ 74981 w 470001"/>
                <a:gd name="connsiteY131" fmla="*/ 245974 h 303580"/>
                <a:gd name="connsiteX132" fmla="*/ 77724 w 470001"/>
                <a:gd name="connsiteY132" fmla="*/ 239573 h 303580"/>
                <a:gd name="connsiteX133" fmla="*/ 72238 w 470001"/>
                <a:gd name="connsiteY133" fmla="*/ 235001 h 303580"/>
                <a:gd name="connsiteX134" fmla="*/ 72238 w 470001"/>
                <a:gd name="connsiteY134" fmla="*/ 224028 h 303580"/>
                <a:gd name="connsiteX135" fmla="*/ 74066 w 470001"/>
                <a:gd name="connsiteY135" fmla="*/ 219456 h 303580"/>
                <a:gd name="connsiteX136" fmla="*/ 73152 w 470001"/>
                <a:gd name="connsiteY136" fmla="*/ 214884 h 303580"/>
                <a:gd name="connsiteX137" fmla="*/ 73152 w 470001"/>
                <a:gd name="connsiteY137" fmla="*/ 210312 h 303580"/>
                <a:gd name="connsiteX138" fmla="*/ 77724 w 470001"/>
                <a:gd name="connsiteY138" fmla="*/ 207569 h 303580"/>
                <a:gd name="connsiteX139" fmla="*/ 80467 w 470001"/>
                <a:gd name="connsiteY139" fmla="*/ 202997 h 303580"/>
                <a:gd name="connsiteX140" fmla="*/ 75895 w 470001"/>
                <a:gd name="connsiteY140" fmla="*/ 198425 h 303580"/>
                <a:gd name="connsiteX141" fmla="*/ 70409 w 470001"/>
                <a:gd name="connsiteY141" fmla="*/ 197510 h 303580"/>
                <a:gd name="connsiteX142" fmla="*/ 67666 w 470001"/>
                <a:gd name="connsiteY142" fmla="*/ 192938 h 303580"/>
                <a:gd name="connsiteX143" fmla="*/ 58522 w 470001"/>
                <a:gd name="connsiteY143" fmla="*/ 193853 h 303580"/>
                <a:gd name="connsiteX144" fmla="*/ 52121 w 470001"/>
                <a:gd name="connsiteY144" fmla="*/ 195682 h 303580"/>
                <a:gd name="connsiteX145" fmla="*/ 45720 w 470001"/>
                <a:gd name="connsiteY145" fmla="*/ 192938 h 303580"/>
                <a:gd name="connsiteX146" fmla="*/ 45720 w 470001"/>
                <a:gd name="connsiteY146" fmla="*/ 188366 h 303580"/>
                <a:gd name="connsiteX147" fmla="*/ 42062 w 470001"/>
                <a:gd name="connsiteY147" fmla="*/ 181966 h 303580"/>
                <a:gd name="connsiteX148" fmla="*/ 40234 w 470001"/>
                <a:gd name="connsiteY148" fmla="*/ 176479 h 303580"/>
                <a:gd name="connsiteX149" fmla="*/ 27432 w 470001"/>
                <a:gd name="connsiteY149" fmla="*/ 175565 h 303580"/>
                <a:gd name="connsiteX150" fmla="*/ 20117 w 470001"/>
                <a:gd name="connsiteY150" fmla="*/ 171907 h 303580"/>
                <a:gd name="connsiteX151" fmla="*/ 15545 w 470001"/>
                <a:gd name="connsiteY151" fmla="*/ 165506 h 303580"/>
                <a:gd name="connsiteX152" fmla="*/ 10973 w 470001"/>
                <a:gd name="connsiteY152" fmla="*/ 162763 h 303580"/>
                <a:gd name="connsiteX153" fmla="*/ 7315 w 470001"/>
                <a:gd name="connsiteY153" fmla="*/ 155448 h 303580"/>
                <a:gd name="connsiteX154" fmla="*/ 2743 w 470001"/>
                <a:gd name="connsiteY154" fmla="*/ 149047 h 303580"/>
                <a:gd name="connsiteX155" fmla="*/ 4572 w 470001"/>
                <a:gd name="connsiteY155" fmla="*/ 144475 h 303580"/>
                <a:gd name="connsiteX156" fmla="*/ 5486 w 470001"/>
                <a:gd name="connsiteY156" fmla="*/ 138989 h 303580"/>
                <a:gd name="connsiteX157" fmla="*/ 914 w 470001"/>
                <a:gd name="connsiteY157" fmla="*/ 129845 h 303580"/>
                <a:gd name="connsiteX158" fmla="*/ 1829 w 470001"/>
                <a:gd name="connsiteY158" fmla="*/ 122530 h 303580"/>
                <a:gd name="connsiteX159" fmla="*/ 0 w 470001"/>
                <a:gd name="connsiteY159" fmla="*/ 115214 h 303580"/>
                <a:gd name="connsiteX160" fmla="*/ 1829 w 470001"/>
                <a:gd name="connsiteY160" fmla="*/ 109728 h 303580"/>
                <a:gd name="connsiteX161" fmla="*/ 5486 w 470001"/>
                <a:gd name="connsiteY161" fmla="*/ 99670 h 303580"/>
                <a:gd name="connsiteX162" fmla="*/ 3658 w 470001"/>
                <a:gd name="connsiteY162" fmla="*/ 91440 h 303580"/>
                <a:gd name="connsiteX163" fmla="*/ 8230 w 470001"/>
                <a:gd name="connsiteY163" fmla="*/ 83210 h 303580"/>
                <a:gd name="connsiteX164" fmla="*/ 18288 w 470001"/>
                <a:gd name="connsiteY164" fmla="*/ 79553 h 303580"/>
                <a:gd name="connsiteX165" fmla="*/ 22860 w 470001"/>
                <a:gd name="connsiteY165" fmla="*/ 83210 h 303580"/>
                <a:gd name="connsiteX166" fmla="*/ 27432 w 470001"/>
                <a:gd name="connsiteY166" fmla="*/ 85039 h 303580"/>
                <a:gd name="connsiteX167" fmla="*/ 31090 w 470001"/>
                <a:gd name="connsiteY167" fmla="*/ 79553 h 303580"/>
                <a:gd name="connsiteX168" fmla="*/ 36576 w 470001"/>
                <a:gd name="connsiteY168" fmla="*/ 76810 h 303580"/>
                <a:gd name="connsiteX169" fmla="*/ 45720 w 470001"/>
                <a:gd name="connsiteY169" fmla="*/ 80467 h 303580"/>
                <a:gd name="connsiteX170" fmla="*/ 54864 w 470001"/>
                <a:gd name="connsiteY170" fmla="*/ 77724 h 303580"/>
                <a:gd name="connsiteX171" fmla="*/ 59436 w 470001"/>
                <a:gd name="connsiteY171" fmla="*/ 77724 h 303580"/>
                <a:gd name="connsiteX172" fmla="*/ 63094 w 470001"/>
                <a:gd name="connsiteY172" fmla="*/ 71323 h 303580"/>
                <a:gd name="connsiteX173" fmla="*/ 71323 w 470001"/>
                <a:gd name="connsiteY173" fmla="*/ 66751 h 303580"/>
                <a:gd name="connsiteX174" fmla="*/ 76810 w 470001"/>
                <a:gd name="connsiteY174" fmla="*/ 64922 h 303580"/>
                <a:gd name="connsiteX175" fmla="*/ 82296 w 470001"/>
                <a:gd name="connsiteY175" fmla="*/ 64008 h 303580"/>
                <a:gd name="connsiteX176" fmla="*/ 86868 w 470001"/>
                <a:gd name="connsiteY176" fmla="*/ 54864 h 303580"/>
                <a:gd name="connsiteX177" fmla="*/ 85039 w 470001"/>
                <a:gd name="connsiteY177" fmla="*/ 49378 h 303580"/>
                <a:gd name="connsiteX178" fmla="*/ 92354 w 470001"/>
                <a:gd name="connsiteY178" fmla="*/ 38405 h 303580"/>
                <a:gd name="connsiteX179" fmla="*/ 96926 w 470001"/>
                <a:gd name="connsiteY179" fmla="*/ 34747 h 303580"/>
                <a:gd name="connsiteX180" fmla="*/ 101498 w 470001"/>
                <a:gd name="connsiteY180" fmla="*/ 33833 h 303580"/>
                <a:gd name="connsiteX181" fmla="*/ 106070 w 470001"/>
                <a:gd name="connsiteY181" fmla="*/ 38405 h 303580"/>
                <a:gd name="connsiteX182" fmla="*/ 110642 w 470001"/>
                <a:gd name="connsiteY182" fmla="*/ 42062 h 303580"/>
                <a:gd name="connsiteX183" fmla="*/ 110642 w 470001"/>
                <a:gd name="connsiteY183" fmla="*/ 46634 h 303580"/>
                <a:gd name="connsiteX184" fmla="*/ 119786 w 470001"/>
                <a:gd name="connsiteY184" fmla="*/ 58522 h 303580"/>
                <a:gd name="connsiteX185" fmla="*/ 123444 w 470001"/>
                <a:gd name="connsiteY185" fmla="*/ 65837 h 303580"/>
                <a:gd name="connsiteX186" fmla="*/ 125273 w 470001"/>
                <a:gd name="connsiteY186" fmla="*/ 71323 h 303580"/>
                <a:gd name="connsiteX187" fmla="*/ 131674 w 470001"/>
                <a:gd name="connsiteY187" fmla="*/ 72238 h 303580"/>
                <a:gd name="connsiteX188" fmla="*/ 138074 w 470001"/>
                <a:gd name="connsiteY188" fmla="*/ 67666 h 303580"/>
                <a:gd name="connsiteX189" fmla="*/ 147218 w 470001"/>
                <a:gd name="connsiteY189" fmla="*/ 61265 h 303580"/>
                <a:gd name="connsiteX190" fmla="*/ 151790 w 470001"/>
                <a:gd name="connsiteY190" fmla="*/ 62179 h 303580"/>
                <a:gd name="connsiteX191" fmla="*/ 154534 w 470001"/>
                <a:gd name="connsiteY191" fmla="*/ 69494 h 303580"/>
                <a:gd name="connsiteX192" fmla="*/ 160020 w 470001"/>
                <a:gd name="connsiteY192" fmla="*/ 72238 h 303580"/>
                <a:gd name="connsiteX193" fmla="*/ 164592 w 470001"/>
                <a:gd name="connsiteY193" fmla="*/ 72238 h 303580"/>
                <a:gd name="connsiteX194" fmla="*/ 165506 w 470001"/>
                <a:gd name="connsiteY194" fmla="*/ 66751 h 303580"/>
                <a:gd name="connsiteX195" fmla="*/ 169164 w 470001"/>
                <a:gd name="connsiteY195" fmla="*/ 61265 h 303580"/>
                <a:gd name="connsiteX196" fmla="*/ 173736 w 470001"/>
                <a:gd name="connsiteY196" fmla="*/ 55778 h 303580"/>
                <a:gd name="connsiteX197" fmla="*/ 178308 w 470001"/>
                <a:gd name="connsiteY197" fmla="*/ 53950 h 303580"/>
                <a:gd name="connsiteX198" fmla="*/ 185623 w 470001"/>
                <a:gd name="connsiteY198" fmla="*/ 53950 h 303580"/>
                <a:gd name="connsiteX199" fmla="*/ 191110 w 470001"/>
                <a:gd name="connsiteY199" fmla="*/ 54864 h 303580"/>
                <a:gd name="connsiteX200" fmla="*/ 195682 w 470001"/>
                <a:gd name="connsiteY200" fmla="*/ 50292 h 303580"/>
                <a:gd name="connsiteX201" fmla="*/ 201168 w 470001"/>
                <a:gd name="connsiteY201" fmla="*/ 43891 h 303580"/>
                <a:gd name="connsiteX202" fmla="*/ 204826 w 470001"/>
                <a:gd name="connsiteY202" fmla="*/ 37490 h 303580"/>
                <a:gd name="connsiteX203" fmla="*/ 210312 w 470001"/>
                <a:gd name="connsiteY203" fmla="*/ 39319 h 303580"/>
                <a:gd name="connsiteX204" fmla="*/ 214884 w 470001"/>
                <a:gd name="connsiteY204" fmla="*/ 40234 h 303580"/>
                <a:gd name="connsiteX205" fmla="*/ 220370 w 470001"/>
                <a:gd name="connsiteY205" fmla="*/ 43891 h 303580"/>
                <a:gd name="connsiteX206" fmla="*/ 226771 w 470001"/>
                <a:gd name="connsiteY206" fmla="*/ 41148 h 303580"/>
                <a:gd name="connsiteX207" fmla="*/ 231343 w 470001"/>
                <a:gd name="connsiteY207" fmla="*/ 45720 h 303580"/>
                <a:gd name="connsiteX208" fmla="*/ 237744 w 470001"/>
                <a:gd name="connsiteY208" fmla="*/ 49378 h 303580"/>
                <a:gd name="connsiteX209" fmla="*/ 243230 w 470001"/>
                <a:gd name="connsiteY209" fmla="*/ 52121 h 303580"/>
                <a:gd name="connsiteX210" fmla="*/ 248717 w 470001"/>
                <a:gd name="connsiteY210" fmla="*/ 47549 h 303580"/>
                <a:gd name="connsiteX211" fmla="*/ 253289 w 470001"/>
                <a:gd name="connsiteY211" fmla="*/ 45720 h 303580"/>
                <a:gd name="connsiteX212" fmla="*/ 257861 w 470001"/>
                <a:gd name="connsiteY212" fmla="*/ 43891 h 303580"/>
                <a:gd name="connsiteX213" fmla="*/ 263347 w 470001"/>
                <a:gd name="connsiteY213" fmla="*/ 40234 h 303580"/>
                <a:gd name="connsiteX214" fmla="*/ 267005 w 470001"/>
                <a:gd name="connsiteY214" fmla="*/ 34747 h 303580"/>
                <a:gd name="connsiteX215" fmla="*/ 274320 w 470001"/>
                <a:gd name="connsiteY215" fmla="*/ 30175 h 303580"/>
                <a:gd name="connsiteX216" fmla="*/ 279806 w 470001"/>
                <a:gd name="connsiteY216" fmla="*/ 31090 h 303580"/>
                <a:gd name="connsiteX217" fmla="*/ 280721 w 470001"/>
                <a:gd name="connsiteY217" fmla="*/ 26518 h 303580"/>
                <a:gd name="connsiteX218" fmla="*/ 281635 w 470001"/>
                <a:gd name="connsiteY218" fmla="*/ 21031 h 303580"/>
                <a:gd name="connsiteX219" fmla="*/ 292608 w 470001"/>
                <a:gd name="connsiteY219" fmla="*/ 15545 h 303580"/>
                <a:gd name="connsiteX220" fmla="*/ 302666 w 470001"/>
                <a:gd name="connsiteY220" fmla="*/ 18288 h 303580"/>
                <a:gd name="connsiteX221" fmla="*/ 308153 w 470001"/>
                <a:gd name="connsiteY221" fmla="*/ 18288 h 303580"/>
                <a:gd name="connsiteX222" fmla="*/ 309982 w 470001"/>
                <a:gd name="connsiteY222" fmla="*/ 11887 h 303580"/>
                <a:gd name="connsiteX223" fmla="*/ 309067 w 470001"/>
                <a:gd name="connsiteY223" fmla="*/ 7315 h 303580"/>
                <a:gd name="connsiteX224" fmla="*/ 310896 w 470001"/>
                <a:gd name="connsiteY224" fmla="*/ 2743 h 303580"/>
                <a:gd name="connsiteX225" fmla="*/ 319126 w 470001"/>
                <a:gd name="connsiteY225" fmla="*/ 0 h 303580"/>
                <a:gd name="connsiteX226" fmla="*/ 324612 w 470001"/>
                <a:gd name="connsiteY226" fmla="*/ 914 h 303580"/>
                <a:gd name="connsiteX227" fmla="*/ 325526 w 470001"/>
                <a:gd name="connsiteY227" fmla="*/ 6401 h 303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</a:cxnLst>
              <a:rect l="l" t="t" r="r" b="b"/>
              <a:pathLst>
                <a:path w="470001" h="303580">
                  <a:moveTo>
                    <a:pt x="328270" y="10058"/>
                  </a:moveTo>
                  <a:lnTo>
                    <a:pt x="334670" y="10973"/>
                  </a:lnTo>
                  <a:lnTo>
                    <a:pt x="340157" y="10058"/>
                  </a:lnTo>
                  <a:lnTo>
                    <a:pt x="346558" y="10973"/>
                  </a:lnTo>
                  <a:lnTo>
                    <a:pt x="351130" y="10058"/>
                  </a:lnTo>
                  <a:lnTo>
                    <a:pt x="355702" y="8230"/>
                  </a:lnTo>
                  <a:lnTo>
                    <a:pt x="361188" y="10058"/>
                  </a:lnTo>
                  <a:lnTo>
                    <a:pt x="365760" y="18288"/>
                  </a:lnTo>
                  <a:lnTo>
                    <a:pt x="372161" y="20117"/>
                  </a:lnTo>
                  <a:lnTo>
                    <a:pt x="377647" y="23774"/>
                  </a:lnTo>
                  <a:lnTo>
                    <a:pt x="377647" y="28346"/>
                  </a:lnTo>
                  <a:lnTo>
                    <a:pt x="381305" y="38405"/>
                  </a:lnTo>
                  <a:lnTo>
                    <a:pt x="386791" y="39319"/>
                  </a:lnTo>
                  <a:lnTo>
                    <a:pt x="393192" y="31090"/>
                  </a:lnTo>
                  <a:lnTo>
                    <a:pt x="401422" y="31090"/>
                  </a:lnTo>
                  <a:lnTo>
                    <a:pt x="407822" y="37490"/>
                  </a:lnTo>
                  <a:lnTo>
                    <a:pt x="414223" y="42977"/>
                  </a:lnTo>
                  <a:lnTo>
                    <a:pt x="418795" y="40234"/>
                  </a:lnTo>
                  <a:lnTo>
                    <a:pt x="423367" y="37490"/>
                  </a:lnTo>
                  <a:lnTo>
                    <a:pt x="427939" y="39319"/>
                  </a:lnTo>
                  <a:lnTo>
                    <a:pt x="434340" y="41148"/>
                  </a:lnTo>
                  <a:lnTo>
                    <a:pt x="438912" y="42062"/>
                  </a:lnTo>
                  <a:lnTo>
                    <a:pt x="440741" y="47549"/>
                  </a:lnTo>
                  <a:lnTo>
                    <a:pt x="441655" y="58522"/>
                  </a:lnTo>
                  <a:lnTo>
                    <a:pt x="441655" y="65837"/>
                  </a:lnTo>
                  <a:lnTo>
                    <a:pt x="443484" y="73152"/>
                  </a:lnTo>
                  <a:lnTo>
                    <a:pt x="445313" y="81382"/>
                  </a:lnTo>
                  <a:lnTo>
                    <a:pt x="440741" y="89611"/>
                  </a:lnTo>
                  <a:lnTo>
                    <a:pt x="444398" y="95098"/>
                  </a:lnTo>
                  <a:lnTo>
                    <a:pt x="441655" y="99670"/>
                  </a:lnTo>
                  <a:lnTo>
                    <a:pt x="441655" y="112471"/>
                  </a:lnTo>
                  <a:lnTo>
                    <a:pt x="439826" y="117043"/>
                  </a:lnTo>
                  <a:lnTo>
                    <a:pt x="442570" y="123444"/>
                  </a:lnTo>
                  <a:lnTo>
                    <a:pt x="446227" y="128016"/>
                  </a:lnTo>
                  <a:lnTo>
                    <a:pt x="447142" y="133502"/>
                  </a:lnTo>
                  <a:lnTo>
                    <a:pt x="451714" y="139903"/>
                  </a:lnTo>
                  <a:lnTo>
                    <a:pt x="462686" y="147218"/>
                  </a:lnTo>
                  <a:lnTo>
                    <a:pt x="467258" y="148133"/>
                  </a:lnTo>
                  <a:lnTo>
                    <a:pt x="466344" y="152705"/>
                  </a:lnTo>
                  <a:lnTo>
                    <a:pt x="470002" y="158191"/>
                  </a:lnTo>
                  <a:lnTo>
                    <a:pt x="467258" y="164592"/>
                  </a:lnTo>
                  <a:lnTo>
                    <a:pt x="464515" y="169164"/>
                  </a:lnTo>
                  <a:lnTo>
                    <a:pt x="459943" y="171907"/>
                  </a:lnTo>
                  <a:lnTo>
                    <a:pt x="457200" y="177394"/>
                  </a:lnTo>
                  <a:lnTo>
                    <a:pt x="457200" y="183794"/>
                  </a:lnTo>
                  <a:lnTo>
                    <a:pt x="459943" y="188366"/>
                  </a:lnTo>
                  <a:lnTo>
                    <a:pt x="463601" y="192938"/>
                  </a:lnTo>
                  <a:lnTo>
                    <a:pt x="464515" y="198425"/>
                  </a:lnTo>
                  <a:lnTo>
                    <a:pt x="468173" y="202997"/>
                  </a:lnTo>
                  <a:lnTo>
                    <a:pt x="469087" y="211226"/>
                  </a:lnTo>
                  <a:lnTo>
                    <a:pt x="460858" y="212141"/>
                  </a:lnTo>
                  <a:lnTo>
                    <a:pt x="457200" y="217627"/>
                  </a:lnTo>
                  <a:lnTo>
                    <a:pt x="453542" y="224028"/>
                  </a:lnTo>
                  <a:lnTo>
                    <a:pt x="452628" y="228600"/>
                  </a:lnTo>
                  <a:lnTo>
                    <a:pt x="452628" y="234086"/>
                  </a:lnTo>
                  <a:lnTo>
                    <a:pt x="446227" y="232258"/>
                  </a:lnTo>
                  <a:lnTo>
                    <a:pt x="439826" y="233172"/>
                  </a:lnTo>
                  <a:lnTo>
                    <a:pt x="432511" y="230429"/>
                  </a:lnTo>
                  <a:lnTo>
                    <a:pt x="427939" y="233172"/>
                  </a:lnTo>
                  <a:lnTo>
                    <a:pt x="419710" y="235001"/>
                  </a:lnTo>
                  <a:lnTo>
                    <a:pt x="414223" y="238658"/>
                  </a:lnTo>
                  <a:lnTo>
                    <a:pt x="409651" y="242316"/>
                  </a:lnTo>
                  <a:lnTo>
                    <a:pt x="403250" y="247802"/>
                  </a:lnTo>
                  <a:lnTo>
                    <a:pt x="395935" y="251460"/>
                  </a:lnTo>
                  <a:lnTo>
                    <a:pt x="390449" y="254203"/>
                  </a:lnTo>
                  <a:lnTo>
                    <a:pt x="385877" y="259690"/>
                  </a:lnTo>
                  <a:lnTo>
                    <a:pt x="380390" y="256032"/>
                  </a:lnTo>
                  <a:lnTo>
                    <a:pt x="372161" y="256946"/>
                  </a:lnTo>
                  <a:lnTo>
                    <a:pt x="366674" y="256946"/>
                  </a:lnTo>
                  <a:lnTo>
                    <a:pt x="360274" y="258775"/>
                  </a:lnTo>
                  <a:lnTo>
                    <a:pt x="353873" y="253289"/>
                  </a:lnTo>
                  <a:lnTo>
                    <a:pt x="348386" y="248717"/>
                  </a:lnTo>
                  <a:lnTo>
                    <a:pt x="342900" y="247802"/>
                  </a:lnTo>
                  <a:lnTo>
                    <a:pt x="335585" y="251460"/>
                  </a:lnTo>
                  <a:lnTo>
                    <a:pt x="331927" y="245974"/>
                  </a:lnTo>
                  <a:lnTo>
                    <a:pt x="324612" y="240487"/>
                  </a:lnTo>
                  <a:lnTo>
                    <a:pt x="320040" y="238658"/>
                  </a:lnTo>
                  <a:lnTo>
                    <a:pt x="315468" y="235001"/>
                  </a:lnTo>
                  <a:lnTo>
                    <a:pt x="309982" y="235915"/>
                  </a:lnTo>
                  <a:lnTo>
                    <a:pt x="304495" y="238658"/>
                  </a:lnTo>
                  <a:lnTo>
                    <a:pt x="300838" y="243230"/>
                  </a:lnTo>
                  <a:lnTo>
                    <a:pt x="296266" y="243230"/>
                  </a:lnTo>
                  <a:lnTo>
                    <a:pt x="289865" y="239573"/>
                  </a:lnTo>
                  <a:lnTo>
                    <a:pt x="284378" y="238658"/>
                  </a:lnTo>
                  <a:lnTo>
                    <a:pt x="275234" y="242316"/>
                  </a:lnTo>
                  <a:lnTo>
                    <a:pt x="267005" y="251460"/>
                  </a:lnTo>
                  <a:lnTo>
                    <a:pt x="255118" y="260604"/>
                  </a:lnTo>
                  <a:lnTo>
                    <a:pt x="248717" y="267005"/>
                  </a:lnTo>
                  <a:lnTo>
                    <a:pt x="243230" y="268834"/>
                  </a:lnTo>
                  <a:lnTo>
                    <a:pt x="238658" y="275234"/>
                  </a:lnTo>
                  <a:lnTo>
                    <a:pt x="232258" y="274320"/>
                  </a:lnTo>
                  <a:lnTo>
                    <a:pt x="226771" y="272491"/>
                  </a:lnTo>
                  <a:lnTo>
                    <a:pt x="222199" y="274320"/>
                  </a:lnTo>
                  <a:lnTo>
                    <a:pt x="214884" y="276149"/>
                  </a:lnTo>
                  <a:lnTo>
                    <a:pt x="204826" y="277063"/>
                  </a:lnTo>
                  <a:lnTo>
                    <a:pt x="200254" y="277063"/>
                  </a:lnTo>
                  <a:lnTo>
                    <a:pt x="194767" y="278892"/>
                  </a:lnTo>
                  <a:lnTo>
                    <a:pt x="189281" y="281635"/>
                  </a:lnTo>
                  <a:lnTo>
                    <a:pt x="188366" y="286207"/>
                  </a:lnTo>
                  <a:lnTo>
                    <a:pt x="183794" y="288036"/>
                  </a:lnTo>
                  <a:lnTo>
                    <a:pt x="176479" y="294437"/>
                  </a:lnTo>
                  <a:lnTo>
                    <a:pt x="173736" y="299923"/>
                  </a:lnTo>
                  <a:lnTo>
                    <a:pt x="167335" y="303581"/>
                  </a:lnTo>
                  <a:lnTo>
                    <a:pt x="161849" y="297180"/>
                  </a:lnTo>
                  <a:lnTo>
                    <a:pt x="154534" y="295351"/>
                  </a:lnTo>
                  <a:lnTo>
                    <a:pt x="146304" y="294437"/>
                  </a:lnTo>
                  <a:lnTo>
                    <a:pt x="141732" y="294437"/>
                  </a:lnTo>
                  <a:lnTo>
                    <a:pt x="137160" y="297180"/>
                  </a:lnTo>
                  <a:lnTo>
                    <a:pt x="135331" y="291694"/>
                  </a:lnTo>
                  <a:lnTo>
                    <a:pt x="137160" y="282550"/>
                  </a:lnTo>
                  <a:lnTo>
                    <a:pt x="136246" y="277063"/>
                  </a:lnTo>
                  <a:lnTo>
                    <a:pt x="130759" y="277978"/>
                  </a:lnTo>
                  <a:lnTo>
                    <a:pt x="128930" y="286207"/>
                  </a:lnTo>
                  <a:lnTo>
                    <a:pt x="126187" y="292608"/>
                  </a:lnTo>
                  <a:lnTo>
                    <a:pt x="125273" y="297180"/>
                  </a:lnTo>
                  <a:lnTo>
                    <a:pt x="123444" y="302666"/>
                  </a:lnTo>
                  <a:lnTo>
                    <a:pt x="109728" y="299923"/>
                  </a:lnTo>
                  <a:lnTo>
                    <a:pt x="104242" y="299923"/>
                  </a:lnTo>
                  <a:lnTo>
                    <a:pt x="98755" y="300838"/>
                  </a:lnTo>
                  <a:lnTo>
                    <a:pt x="96926" y="296266"/>
                  </a:lnTo>
                  <a:lnTo>
                    <a:pt x="100584" y="291694"/>
                  </a:lnTo>
                  <a:lnTo>
                    <a:pt x="99670" y="287122"/>
                  </a:lnTo>
                  <a:lnTo>
                    <a:pt x="95098" y="286207"/>
                  </a:lnTo>
                  <a:lnTo>
                    <a:pt x="89611" y="286207"/>
                  </a:lnTo>
                  <a:lnTo>
                    <a:pt x="82296" y="283464"/>
                  </a:lnTo>
                  <a:lnTo>
                    <a:pt x="78638" y="277978"/>
                  </a:lnTo>
                  <a:lnTo>
                    <a:pt x="80467" y="271577"/>
                  </a:lnTo>
                  <a:lnTo>
                    <a:pt x="76810" y="267005"/>
                  </a:lnTo>
                  <a:lnTo>
                    <a:pt x="75895" y="260604"/>
                  </a:lnTo>
                  <a:lnTo>
                    <a:pt x="76810" y="256032"/>
                  </a:lnTo>
                  <a:lnTo>
                    <a:pt x="74981" y="250546"/>
                  </a:lnTo>
                  <a:lnTo>
                    <a:pt x="74981" y="245974"/>
                  </a:lnTo>
                  <a:lnTo>
                    <a:pt x="77724" y="239573"/>
                  </a:lnTo>
                  <a:lnTo>
                    <a:pt x="72238" y="235001"/>
                  </a:lnTo>
                  <a:lnTo>
                    <a:pt x="72238" y="224028"/>
                  </a:lnTo>
                  <a:lnTo>
                    <a:pt x="74066" y="219456"/>
                  </a:lnTo>
                  <a:lnTo>
                    <a:pt x="73152" y="214884"/>
                  </a:lnTo>
                  <a:lnTo>
                    <a:pt x="73152" y="210312"/>
                  </a:lnTo>
                  <a:lnTo>
                    <a:pt x="77724" y="207569"/>
                  </a:lnTo>
                  <a:lnTo>
                    <a:pt x="80467" y="202997"/>
                  </a:lnTo>
                  <a:lnTo>
                    <a:pt x="75895" y="198425"/>
                  </a:lnTo>
                  <a:lnTo>
                    <a:pt x="70409" y="197510"/>
                  </a:lnTo>
                  <a:lnTo>
                    <a:pt x="67666" y="192938"/>
                  </a:lnTo>
                  <a:lnTo>
                    <a:pt x="58522" y="193853"/>
                  </a:lnTo>
                  <a:lnTo>
                    <a:pt x="52121" y="195682"/>
                  </a:lnTo>
                  <a:lnTo>
                    <a:pt x="45720" y="192938"/>
                  </a:lnTo>
                  <a:lnTo>
                    <a:pt x="45720" y="188366"/>
                  </a:lnTo>
                  <a:lnTo>
                    <a:pt x="42062" y="181966"/>
                  </a:lnTo>
                  <a:lnTo>
                    <a:pt x="40234" y="176479"/>
                  </a:lnTo>
                  <a:lnTo>
                    <a:pt x="27432" y="175565"/>
                  </a:lnTo>
                  <a:lnTo>
                    <a:pt x="20117" y="171907"/>
                  </a:lnTo>
                  <a:lnTo>
                    <a:pt x="15545" y="165506"/>
                  </a:lnTo>
                  <a:lnTo>
                    <a:pt x="10973" y="162763"/>
                  </a:lnTo>
                  <a:lnTo>
                    <a:pt x="7315" y="155448"/>
                  </a:lnTo>
                  <a:lnTo>
                    <a:pt x="2743" y="149047"/>
                  </a:lnTo>
                  <a:lnTo>
                    <a:pt x="4572" y="144475"/>
                  </a:lnTo>
                  <a:lnTo>
                    <a:pt x="5486" y="138989"/>
                  </a:lnTo>
                  <a:lnTo>
                    <a:pt x="914" y="129845"/>
                  </a:lnTo>
                  <a:lnTo>
                    <a:pt x="1829" y="122530"/>
                  </a:lnTo>
                  <a:lnTo>
                    <a:pt x="0" y="115214"/>
                  </a:lnTo>
                  <a:lnTo>
                    <a:pt x="1829" y="109728"/>
                  </a:lnTo>
                  <a:lnTo>
                    <a:pt x="5486" y="99670"/>
                  </a:lnTo>
                  <a:lnTo>
                    <a:pt x="3658" y="91440"/>
                  </a:lnTo>
                  <a:lnTo>
                    <a:pt x="8230" y="83210"/>
                  </a:lnTo>
                  <a:lnTo>
                    <a:pt x="18288" y="79553"/>
                  </a:lnTo>
                  <a:lnTo>
                    <a:pt x="22860" y="83210"/>
                  </a:lnTo>
                  <a:lnTo>
                    <a:pt x="27432" y="85039"/>
                  </a:lnTo>
                  <a:lnTo>
                    <a:pt x="31090" y="79553"/>
                  </a:lnTo>
                  <a:lnTo>
                    <a:pt x="36576" y="76810"/>
                  </a:lnTo>
                  <a:lnTo>
                    <a:pt x="45720" y="80467"/>
                  </a:lnTo>
                  <a:lnTo>
                    <a:pt x="54864" y="77724"/>
                  </a:lnTo>
                  <a:lnTo>
                    <a:pt x="59436" y="77724"/>
                  </a:lnTo>
                  <a:lnTo>
                    <a:pt x="63094" y="71323"/>
                  </a:lnTo>
                  <a:lnTo>
                    <a:pt x="71323" y="66751"/>
                  </a:lnTo>
                  <a:lnTo>
                    <a:pt x="76810" y="64922"/>
                  </a:lnTo>
                  <a:lnTo>
                    <a:pt x="82296" y="64008"/>
                  </a:lnTo>
                  <a:lnTo>
                    <a:pt x="86868" y="54864"/>
                  </a:lnTo>
                  <a:lnTo>
                    <a:pt x="85039" y="49378"/>
                  </a:lnTo>
                  <a:lnTo>
                    <a:pt x="92354" y="38405"/>
                  </a:lnTo>
                  <a:lnTo>
                    <a:pt x="96926" y="34747"/>
                  </a:lnTo>
                  <a:lnTo>
                    <a:pt x="101498" y="33833"/>
                  </a:lnTo>
                  <a:lnTo>
                    <a:pt x="106070" y="38405"/>
                  </a:lnTo>
                  <a:lnTo>
                    <a:pt x="110642" y="42062"/>
                  </a:lnTo>
                  <a:lnTo>
                    <a:pt x="110642" y="46634"/>
                  </a:lnTo>
                  <a:lnTo>
                    <a:pt x="119786" y="58522"/>
                  </a:lnTo>
                  <a:lnTo>
                    <a:pt x="123444" y="65837"/>
                  </a:lnTo>
                  <a:lnTo>
                    <a:pt x="125273" y="71323"/>
                  </a:lnTo>
                  <a:lnTo>
                    <a:pt x="131674" y="72238"/>
                  </a:lnTo>
                  <a:lnTo>
                    <a:pt x="138074" y="67666"/>
                  </a:lnTo>
                  <a:lnTo>
                    <a:pt x="147218" y="61265"/>
                  </a:lnTo>
                  <a:lnTo>
                    <a:pt x="151790" y="62179"/>
                  </a:lnTo>
                  <a:lnTo>
                    <a:pt x="154534" y="69494"/>
                  </a:lnTo>
                  <a:lnTo>
                    <a:pt x="160020" y="72238"/>
                  </a:lnTo>
                  <a:lnTo>
                    <a:pt x="164592" y="72238"/>
                  </a:lnTo>
                  <a:lnTo>
                    <a:pt x="165506" y="66751"/>
                  </a:lnTo>
                  <a:lnTo>
                    <a:pt x="169164" y="61265"/>
                  </a:lnTo>
                  <a:lnTo>
                    <a:pt x="173736" y="55778"/>
                  </a:lnTo>
                  <a:lnTo>
                    <a:pt x="178308" y="53950"/>
                  </a:lnTo>
                  <a:lnTo>
                    <a:pt x="185623" y="53950"/>
                  </a:lnTo>
                  <a:lnTo>
                    <a:pt x="191110" y="54864"/>
                  </a:lnTo>
                  <a:lnTo>
                    <a:pt x="195682" y="50292"/>
                  </a:lnTo>
                  <a:lnTo>
                    <a:pt x="201168" y="43891"/>
                  </a:lnTo>
                  <a:lnTo>
                    <a:pt x="204826" y="37490"/>
                  </a:lnTo>
                  <a:lnTo>
                    <a:pt x="210312" y="39319"/>
                  </a:lnTo>
                  <a:lnTo>
                    <a:pt x="214884" y="40234"/>
                  </a:lnTo>
                  <a:lnTo>
                    <a:pt x="220370" y="43891"/>
                  </a:lnTo>
                  <a:lnTo>
                    <a:pt x="226771" y="41148"/>
                  </a:lnTo>
                  <a:lnTo>
                    <a:pt x="231343" y="45720"/>
                  </a:lnTo>
                  <a:lnTo>
                    <a:pt x="237744" y="49378"/>
                  </a:lnTo>
                  <a:lnTo>
                    <a:pt x="243230" y="52121"/>
                  </a:lnTo>
                  <a:lnTo>
                    <a:pt x="248717" y="47549"/>
                  </a:lnTo>
                  <a:lnTo>
                    <a:pt x="253289" y="45720"/>
                  </a:lnTo>
                  <a:lnTo>
                    <a:pt x="257861" y="43891"/>
                  </a:lnTo>
                  <a:lnTo>
                    <a:pt x="263347" y="40234"/>
                  </a:lnTo>
                  <a:lnTo>
                    <a:pt x="267005" y="34747"/>
                  </a:lnTo>
                  <a:lnTo>
                    <a:pt x="274320" y="30175"/>
                  </a:lnTo>
                  <a:lnTo>
                    <a:pt x="279806" y="31090"/>
                  </a:lnTo>
                  <a:lnTo>
                    <a:pt x="280721" y="26518"/>
                  </a:lnTo>
                  <a:lnTo>
                    <a:pt x="281635" y="21031"/>
                  </a:lnTo>
                  <a:lnTo>
                    <a:pt x="292608" y="15545"/>
                  </a:lnTo>
                  <a:lnTo>
                    <a:pt x="302666" y="18288"/>
                  </a:lnTo>
                  <a:lnTo>
                    <a:pt x="308153" y="18288"/>
                  </a:lnTo>
                  <a:lnTo>
                    <a:pt x="309982" y="11887"/>
                  </a:lnTo>
                  <a:lnTo>
                    <a:pt x="309067" y="7315"/>
                  </a:lnTo>
                  <a:lnTo>
                    <a:pt x="310896" y="2743"/>
                  </a:lnTo>
                  <a:lnTo>
                    <a:pt x="319126" y="0"/>
                  </a:lnTo>
                  <a:lnTo>
                    <a:pt x="324612" y="914"/>
                  </a:lnTo>
                  <a:lnTo>
                    <a:pt x="325526" y="6401"/>
                  </a:lnTo>
                  <a:close/>
                </a:path>
              </a:pathLst>
            </a:custGeom>
            <a:grpFill/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/>
            </a:p>
          </p:txBody>
        </p:sp>
        <p:sp>
          <p:nvSpPr>
            <p:cNvPr id="9" name="Trentino Alto Adige">
              <a:extLst>
                <a:ext uri="{FF2B5EF4-FFF2-40B4-BE49-F238E27FC236}">
                  <a16:creationId xmlns:a16="http://schemas.microsoft.com/office/drawing/2014/main" id="{4C2A2074-3045-5156-5122-7D4E9867D6F8}"/>
                </a:ext>
              </a:extLst>
            </p:cNvPr>
            <p:cNvSpPr/>
            <p:nvPr/>
          </p:nvSpPr>
          <p:spPr>
            <a:xfrm>
              <a:off x="5407738" y="597023"/>
              <a:ext cx="555693" cy="557484"/>
            </a:xfrm>
            <a:custGeom>
              <a:avLst/>
              <a:gdLst>
                <a:gd name="connsiteX0" fmla="*/ 473921 w 555693"/>
                <a:gd name="connsiteY0" fmla="*/ 0 h 557484"/>
                <a:gd name="connsiteX1" fmla="*/ 477502 w 555693"/>
                <a:gd name="connsiteY1" fmla="*/ 1194 h 557484"/>
                <a:gd name="connsiteX2" fmla="*/ 482875 w 555693"/>
                <a:gd name="connsiteY2" fmla="*/ 2388 h 557484"/>
                <a:gd name="connsiteX3" fmla="*/ 487052 w 555693"/>
                <a:gd name="connsiteY3" fmla="*/ 7163 h 557484"/>
                <a:gd name="connsiteX4" fmla="*/ 483471 w 555693"/>
                <a:gd name="connsiteY4" fmla="*/ 10744 h 557484"/>
                <a:gd name="connsiteX5" fmla="*/ 480487 w 555693"/>
                <a:gd name="connsiteY5" fmla="*/ 13728 h 557484"/>
                <a:gd name="connsiteX6" fmla="*/ 481084 w 555693"/>
                <a:gd name="connsiteY6" fmla="*/ 16712 h 557484"/>
                <a:gd name="connsiteX7" fmla="*/ 479890 w 555693"/>
                <a:gd name="connsiteY7" fmla="*/ 20294 h 557484"/>
                <a:gd name="connsiteX8" fmla="*/ 478099 w 555693"/>
                <a:gd name="connsiteY8" fmla="*/ 23875 h 557484"/>
                <a:gd name="connsiteX9" fmla="*/ 472728 w 555693"/>
                <a:gd name="connsiteY9" fmla="*/ 25069 h 557484"/>
                <a:gd name="connsiteX10" fmla="*/ 469146 w 555693"/>
                <a:gd name="connsiteY10" fmla="*/ 26860 h 557484"/>
                <a:gd name="connsiteX11" fmla="*/ 463177 w 555693"/>
                <a:gd name="connsiteY11" fmla="*/ 25666 h 557484"/>
                <a:gd name="connsiteX12" fmla="*/ 457806 w 555693"/>
                <a:gd name="connsiteY12" fmla="*/ 30441 h 557484"/>
                <a:gd name="connsiteX13" fmla="*/ 457208 w 555693"/>
                <a:gd name="connsiteY13" fmla="*/ 34022 h 557484"/>
                <a:gd name="connsiteX14" fmla="*/ 459000 w 555693"/>
                <a:gd name="connsiteY14" fmla="*/ 37603 h 557484"/>
                <a:gd name="connsiteX15" fmla="*/ 460790 w 555693"/>
                <a:gd name="connsiteY15" fmla="*/ 41781 h 557484"/>
                <a:gd name="connsiteX16" fmla="*/ 460790 w 555693"/>
                <a:gd name="connsiteY16" fmla="*/ 47154 h 557484"/>
                <a:gd name="connsiteX17" fmla="*/ 460193 w 555693"/>
                <a:gd name="connsiteY17" fmla="*/ 50138 h 557484"/>
                <a:gd name="connsiteX18" fmla="*/ 463177 w 555693"/>
                <a:gd name="connsiteY18" fmla="*/ 53122 h 557484"/>
                <a:gd name="connsiteX19" fmla="*/ 467355 w 555693"/>
                <a:gd name="connsiteY19" fmla="*/ 54316 h 557484"/>
                <a:gd name="connsiteX20" fmla="*/ 469146 w 555693"/>
                <a:gd name="connsiteY20" fmla="*/ 57300 h 557484"/>
                <a:gd name="connsiteX21" fmla="*/ 469743 w 555693"/>
                <a:gd name="connsiteY21" fmla="*/ 60284 h 557484"/>
                <a:gd name="connsiteX22" fmla="*/ 467355 w 555693"/>
                <a:gd name="connsiteY22" fmla="*/ 65060 h 557484"/>
                <a:gd name="connsiteX23" fmla="*/ 463774 w 555693"/>
                <a:gd name="connsiteY23" fmla="*/ 68641 h 557484"/>
                <a:gd name="connsiteX24" fmla="*/ 467953 w 555693"/>
                <a:gd name="connsiteY24" fmla="*/ 70432 h 557484"/>
                <a:gd name="connsiteX25" fmla="*/ 470937 w 555693"/>
                <a:gd name="connsiteY25" fmla="*/ 70432 h 557484"/>
                <a:gd name="connsiteX26" fmla="*/ 476309 w 555693"/>
                <a:gd name="connsiteY26" fmla="*/ 71029 h 557484"/>
                <a:gd name="connsiteX27" fmla="*/ 478696 w 555693"/>
                <a:gd name="connsiteY27" fmla="*/ 74610 h 557484"/>
                <a:gd name="connsiteX28" fmla="*/ 479293 w 555693"/>
                <a:gd name="connsiteY28" fmla="*/ 78191 h 557484"/>
                <a:gd name="connsiteX29" fmla="*/ 481681 w 555693"/>
                <a:gd name="connsiteY29" fmla="*/ 81175 h 557484"/>
                <a:gd name="connsiteX30" fmla="*/ 484665 w 555693"/>
                <a:gd name="connsiteY30" fmla="*/ 81772 h 557484"/>
                <a:gd name="connsiteX31" fmla="*/ 487650 w 555693"/>
                <a:gd name="connsiteY31" fmla="*/ 80579 h 557484"/>
                <a:gd name="connsiteX32" fmla="*/ 488843 w 555693"/>
                <a:gd name="connsiteY32" fmla="*/ 77594 h 557484"/>
                <a:gd name="connsiteX33" fmla="*/ 491828 w 555693"/>
                <a:gd name="connsiteY33" fmla="*/ 76998 h 557484"/>
                <a:gd name="connsiteX34" fmla="*/ 496603 w 555693"/>
                <a:gd name="connsiteY34" fmla="*/ 77594 h 557484"/>
                <a:gd name="connsiteX35" fmla="*/ 500184 w 555693"/>
                <a:gd name="connsiteY35" fmla="*/ 80579 h 557484"/>
                <a:gd name="connsiteX36" fmla="*/ 500781 w 555693"/>
                <a:gd name="connsiteY36" fmla="*/ 84160 h 557484"/>
                <a:gd name="connsiteX37" fmla="*/ 503765 w 555693"/>
                <a:gd name="connsiteY37" fmla="*/ 85951 h 557484"/>
                <a:gd name="connsiteX38" fmla="*/ 503168 w 555693"/>
                <a:gd name="connsiteY38" fmla="*/ 88935 h 557484"/>
                <a:gd name="connsiteX39" fmla="*/ 505556 w 555693"/>
                <a:gd name="connsiteY39" fmla="*/ 94307 h 557484"/>
                <a:gd name="connsiteX40" fmla="*/ 507943 w 555693"/>
                <a:gd name="connsiteY40" fmla="*/ 97888 h 557484"/>
                <a:gd name="connsiteX41" fmla="*/ 505556 w 555693"/>
                <a:gd name="connsiteY41" fmla="*/ 101469 h 557484"/>
                <a:gd name="connsiteX42" fmla="*/ 501974 w 555693"/>
                <a:gd name="connsiteY42" fmla="*/ 105648 h 557484"/>
                <a:gd name="connsiteX43" fmla="*/ 504959 w 555693"/>
                <a:gd name="connsiteY43" fmla="*/ 109826 h 557484"/>
                <a:gd name="connsiteX44" fmla="*/ 503765 w 555693"/>
                <a:gd name="connsiteY44" fmla="*/ 113407 h 557484"/>
                <a:gd name="connsiteX45" fmla="*/ 503168 w 555693"/>
                <a:gd name="connsiteY45" fmla="*/ 117585 h 557484"/>
                <a:gd name="connsiteX46" fmla="*/ 507943 w 555693"/>
                <a:gd name="connsiteY46" fmla="*/ 117585 h 557484"/>
                <a:gd name="connsiteX47" fmla="*/ 513912 w 555693"/>
                <a:gd name="connsiteY47" fmla="*/ 117585 h 557484"/>
                <a:gd name="connsiteX48" fmla="*/ 516896 w 555693"/>
                <a:gd name="connsiteY48" fmla="*/ 118779 h 557484"/>
                <a:gd name="connsiteX49" fmla="*/ 521074 w 555693"/>
                <a:gd name="connsiteY49" fmla="*/ 119376 h 557484"/>
                <a:gd name="connsiteX50" fmla="*/ 523462 w 555693"/>
                <a:gd name="connsiteY50" fmla="*/ 122957 h 557484"/>
                <a:gd name="connsiteX51" fmla="*/ 525253 w 555693"/>
                <a:gd name="connsiteY51" fmla="*/ 127135 h 557484"/>
                <a:gd name="connsiteX52" fmla="*/ 525849 w 555693"/>
                <a:gd name="connsiteY52" fmla="*/ 130119 h 557484"/>
                <a:gd name="connsiteX53" fmla="*/ 526447 w 555693"/>
                <a:gd name="connsiteY53" fmla="*/ 133104 h 557484"/>
                <a:gd name="connsiteX54" fmla="*/ 528834 w 555693"/>
                <a:gd name="connsiteY54" fmla="*/ 140266 h 557484"/>
                <a:gd name="connsiteX55" fmla="*/ 532415 w 555693"/>
                <a:gd name="connsiteY55" fmla="*/ 143251 h 557484"/>
                <a:gd name="connsiteX56" fmla="*/ 538981 w 555693"/>
                <a:gd name="connsiteY56" fmla="*/ 148026 h 557484"/>
                <a:gd name="connsiteX57" fmla="*/ 543756 w 555693"/>
                <a:gd name="connsiteY57" fmla="*/ 150413 h 557484"/>
                <a:gd name="connsiteX58" fmla="*/ 546740 w 555693"/>
                <a:gd name="connsiteY58" fmla="*/ 152801 h 557484"/>
                <a:gd name="connsiteX59" fmla="*/ 555097 w 555693"/>
                <a:gd name="connsiteY59" fmla="*/ 152801 h 557484"/>
                <a:gd name="connsiteX60" fmla="*/ 555693 w 555693"/>
                <a:gd name="connsiteY60" fmla="*/ 155785 h 557484"/>
                <a:gd name="connsiteX61" fmla="*/ 551516 w 555693"/>
                <a:gd name="connsiteY61" fmla="*/ 157576 h 557484"/>
                <a:gd name="connsiteX62" fmla="*/ 547934 w 555693"/>
                <a:gd name="connsiteY62" fmla="*/ 159367 h 557484"/>
                <a:gd name="connsiteX63" fmla="*/ 544950 w 555693"/>
                <a:gd name="connsiteY63" fmla="*/ 160560 h 557484"/>
                <a:gd name="connsiteX64" fmla="*/ 540771 w 555693"/>
                <a:gd name="connsiteY64" fmla="*/ 166529 h 557484"/>
                <a:gd name="connsiteX65" fmla="*/ 537787 w 555693"/>
                <a:gd name="connsiteY65" fmla="*/ 170707 h 557484"/>
                <a:gd name="connsiteX66" fmla="*/ 534206 w 555693"/>
                <a:gd name="connsiteY66" fmla="*/ 171304 h 557484"/>
                <a:gd name="connsiteX67" fmla="*/ 531221 w 555693"/>
                <a:gd name="connsiteY67" fmla="*/ 170707 h 557484"/>
                <a:gd name="connsiteX68" fmla="*/ 531818 w 555693"/>
                <a:gd name="connsiteY68" fmla="*/ 174885 h 557484"/>
                <a:gd name="connsiteX69" fmla="*/ 533609 w 555693"/>
                <a:gd name="connsiteY69" fmla="*/ 177870 h 557484"/>
                <a:gd name="connsiteX70" fmla="*/ 528834 w 555693"/>
                <a:gd name="connsiteY70" fmla="*/ 179660 h 557484"/>
                <a:gd name="connsiteX71" fmla="*/ 522268 w 555693"/>
                <a:gd name="connsiteY71" fmla="*/ 178467 h 557484"/>
                <a:gd name="connsiteX72" fmla="*/ 518090 w 555693"/>
                <a:gd name="connsiteY72" fmla="*/ 176676 h 557484"/>
                <a:gd name="connsiteX73" fmla="*/ 513912 w 555693"/>
                <a:gd name="connsiteY73" fmla="*/ 176676 h 557484"/>
                <a:gd name="connsiteX74" fmla="*/ 512121 w 555693"/>
                <a:gd name="connsiteY74" fmla="*/ 180257 h 557484"/>
                <a:gd name="connsiteX75" fmla="*/ 508540 w 555693"/>
                <a:gd name="connsiteY75" fmla="*/ 181451 h 557484"/>
                <a:gd name="connsiteX76" fmla="*/ 502571 w 555693"/>
                <a:gd name="connsiteY76" fmla="*/ 180854 h 557484"/>
                <a:gd name="connsiteX77" fmla="*/ 499587 w 555693"/>
                <a:gd name="connsiteY77" fmla="*/ 177273 h 557484"/>
                <a:gd name="connsiteX78" fmla="*/ 495409 w 555693"/>
                <a:gd name="connsiteY78" fmla="*/ 179660 h 557484"/>
                <a:gd name="connsiteX79" fmla="*/ 494812 w 555693"/>
                <a:gd name="connsiteY79" fmla="*/ 182644 h 557484"/>
                <a:gd name="connsiteX80" fmla="*/ 490037 w 555693"/>
                <a:gd name="connsiteY80" fmla="*/ 184436 h 557484"/>
                <a:gd name="connsiteX81" fmla="*/ 487052 w 555693"/>
                <a:gd name="connsiteY81" fmla="*/ 185629 h 557484"/>
                <a:gd name="connsiteX82" fmla="*/ 484665 w 555693"/>
                <a:gd name="connsiteY82" fmla="*/ 189807 h 557484"/>
                <a:gd name="connsiteX83" fmla="*/ 481681 w 555693"/>
                <a:gd name="connsiteY83" fmla="*/ 191598 h 557484"/>
                <a:gd name="connsiteX84" fmla="*/ 481681 w 555693"/>
                <a:gd name="connsiteY84" fmla="*/ 188613 h 557484"/>
                <a:gd name="connsiteX85" fmla="*/ 481681 w 555693"/>
                <a:gd name="connsiteY85" fmla="*/ 182048 h 557484"/>
                <a:gd name="connsiteX86" fmla="*/ 478696 w 555693"/>
                <a:gd name="connsiteY86" fmla="*/ 181451 h 557484"/>
                <a:gd name="connsiteX87" fmla="*/ 476906 w 555693"/>
                <a:gd name="connsiteY87" fmla="*/ 178467 h 557484"/>
                <a:gd name="connsiteX88" fmla="*/ 473324 w 555693"/>
                <a:gd name="connsiteY88" fmla="*/ 175482 h 557484"/>
                <a:gd name="connsiteX89" fmla="*/ 469743 w 555693"/>
                <a:gd name="connsiteY89" fmla="*/ 176676 h 557484"/>
                <a:gd name="connsiteX90" fmla="*/ 463774 w 555693"/>
                <a:gd name="connsiteY90" fmla="*/ 173095 h 557484"/>
                <a:gd name="connsiteX91" fmla="*/ 459596 w 555693"/>
                <a:gd name="connsiteY91" fmla="*/ 170110 h 557484"/>
                <a:gd name="connsiteX92" fmla="*/ 456015 w 555693"/>
                <a:gd name="connsiteY92" fmla="*/ 166529 h 557484"/>
                <a:gd name="connsiteX93" fmla="*/ 451240 w 555693"/>
                <a:gd name="connsiteY93" fmla="*/ 164738 h 557484"/>
                <a:gd name="connsiteX94" fmla="*/ 448255 w 555693"/>
                <a:gd name="connsiteY94" fmla="*/ 161754 h 557484"/>
                <a:gd name="connsiteX95" fmla="*/ 447659 w 555693"/>
                <a:gd name="connsiteY95" fmla="*/ 165335 h 557484"/>
                <a:gd name="connsiteX96" fmla="*/ 447062 w 555693"/>
                <a:gd name="connsiteY96" fmla="*/ 170110 h 557484"/>
                <a:gd name="connsiteX97" fmla="*/ 449449 w 555693"/>
                <a:gd name="connsiteY97" fmla="*/ 174289 h 557484"/>
                <a:gd name="connsiteX98" fmla="*/ 447659 w 555693"/>
                <a:gd name="connsiteY98" fmla="*/ 177273 h 557484"/>
                <a:gd name="connsiteX99" fmla="*/ 447659 w 555693"/>
                <a:gd name="connsiteY99" fmla="*/ 180854 h 557484"/>
                <a:gd name="connsiteX100" fmla="*/ 444674 w 555693"/>
                <a:gd name="connsiteY100" fmla="*/ 183838 h 557484"/>
                <a:gd name="connsiteX101" fmla="*/ 442286 w 555693"/>
                <a:gd name="connsiteY101" fmla="*/ 188017 h 557484"/>
                <a:gd name="connsiteX102" fmla="*/ 443480 w 555693"/>
                <a:gd name="connsiteY102" fmla="*/ 191001 h 557484"/>
                <a:gd name="connsiteX103" fmla="*/ 443480 w 555693"/>
                <a:gd name="connsiteY103" fmla="*/ 196373 h 557484"/>
                <a:gd name="connsiteX104" fmla="*/ 439899 w 555693"/>
                <a:gd name="connsiteY104" fmla="*/ 199954 h 557484"/>
                <a:gd name="connsiteX105" fmla="*/ 438705 w 555693"/>
                <a:gd name="connsiteY105" fmla="*/ 203535 h 557484"/>
                <a:gd name="connsiteX106" fmla="*/ 436915 w 555693"/>
                <a:gd name="connsiteY106" fmla="*/ 207117 h 557484"/>
                <a:gd name="connsiteX107" fmla="*/ 435124 w 555693"/>
                <a:gd name="connsiteY107" fmla="*/ 210101 h 557484"/>
                <a:gd name="connsiteX108" fmla="*/ 433333 w 555693"/>
                <a:gd name="connsiteY108" fmla="*/ 213682 h 557484"/>
                <a:gd name="connsiteX109" fmla="*/ 431543 w 555693"/>
                <a:gd name="connsiteY109" fmla="*/ 216667 h 557484"/>
                <a:gd name="connsiteX110" fmla="*/ 428558 w 555693"/>
                <a:gd name="connsiteY110" fmla="*/ 213086 h 557484"/>
                <a:gd name="connsiteX111" fmla="*/ 421993 w 555693"/>
                <a:gd name="connsiteY111" fmla="*/ 213086 h 557484"/>
                <a:gd name="connsiteX112" fmla="*/ 418411 w 555693"/>
                <a:gd name="connsiteY112" fmla="*/ 214876 h 557484"/>
                <a:gd name="connsiteX113" fmla="*/ 417218 w 555693"/>
                <a:gd name="connsiteY113" fmla="*/ 219054 h 557484"/>
                <a:gd name="connsiteX114" fmla="*/ 413636 w 555693"/>
                <a:gd name="connsiteY114" fmla="*/ 220248 h 557484"/>
                <a:gd name="connsiteX115" fmla="*/ 410652 w 555693"/>
                <a:gd name="connsiteY115" fmla="*/ 219054 h 557484"/>
                <a:gd name="connsiteX116" fmla="*/ 407071 w 555693"/>
                <a:gd name="connsiteY116" fmla="*/ 219054 h 557484"/>
                <a:gd name="connsiteX117" fmla="*/ 403489 w 555693"/>
                <a:gd name="connsiteY117" fmla="*/ 221442 h 557484"/>
                <a:gd name="connsiteX118" fmla="*/ 397521 w 555693"/>
                <a:gd name="connsiteY118" fmla="*/ 223829 h 557484"/>
                <a:gd name="connsiteX119" fmla="*/ 392746 w 555693"/>
                <a:gd name="connsiteY119" fmla="*/ 224426 h 557484"/>
                <a:gd name="connsiteX120" fmla="*/ 386180 w 555693"/>
                <a:gd name="connsiteY120" fmla="*/ 228604 h 557484"/>
                <a:gd name="connsiteX121" fmla="*/ 384987 w 555693"/>
                <a:gd name="connsiteY121" fmla="*/ 230394 h 557484"/>
                <a:gd name="connsiteX122" fmla="*/ 382003 w 555693"/>
                <a:gd name="connsiteY122" fmla="*/ 233378 h 557484"/>
                <a:gd name="connsiteX123" fmla="*/ 381405 w 555693"/>
                <a:gd name="connsiteY123" fmla="*/ 238154 h 557484"/>
                <a:gd name="connsiteX124" fmla="*/ 383197 w 555693"/>
                <a:gd name="connsiteY124" fmla="*/ 241138 h 557484"/>
                <a:gd name="connsiteX125" fmla="*/ 386778 w 555693"/>
                <a:gd name="connsiteY125" fmla="*/ 241138 h 557484"/>
                <a:gd name="connsiteX126" fmla="*/ 392746 w 555693"/>
                <a:gd name="connsiteY126" fmla="*/ 241138 h 557484"/>
                <a:gd name="connsiteX127" fmla="*/ 398715 w 555693"/>
                <a:gd name="connsiteY127" fmla="*/ 241735 h 557484"/>
                <a:gd name="connsiteX128" fmla="*/ 402296 w 555693"/>
                <a:gd name="connsiteY128" fmla="*/ 244719 h 557484"/>
                <a:gd name="connsiteX129" fmla="*/ 402893 w 555693"/>
                <a:gd name="connsiteY129" fmla="*/ 253076 h 557484"/>
                <a:gd name="connsiteX130" fmla="*/ 399312 w 555693"/>
                <a:gd name="connsiteY130" fmla="*/ 256657 h 557484"/>
                <a:gd name="connsiteX131" fmla="*/ 396327 w 555693"/>
                <a:gd name="connsiteY131" fmla="*/ 257253 h 557484"/>
                <a:gd name="connsiteX132" fmla="*/ 392746 w 555693"/>
                <a:gd name="connsiteY132" fmla="*/ 257253 h 557484"/>
                <a:gd name="connsiteX133" fmla="*/ 390359 w 555693"/>
                <a:gd name="connsiteY133" fmla="*/ 263222 h 557484"/>
                <a:gd name="connsiteX134" fmla="*/ 391552 w 555693"/>
                <a:gd name="connsiteY134" fmla="*/ 266804 h 557484"/>
                <a:gd name="connsiteX135" fmla="*/ 389762 w 555693"/>
                <a:gd name="connsiteY135" fmla="*/ 269788 h 557484"/>
                <a:gd name="connsiteX136" fmla="*/ 388568 w 555693"/>
                <a:gd name="connsiteY136" fmla="*/ 275160 h 557484"/>
                <a:gd name="connsiteX137" fmla="*/ 389165 w 555693"/>
                <a:gd name="connsiteY137" fmla="*/ 279338 h 557484"/>
                <a:gd name="connsiteX138" fmla="*/ 389762 w 555693"/>
                <a:gd name="connsiteY138" fmla="*/ 282920 h 557484"/>
                <a:gd name="connsiteX139" fmla="*/ 385584 w 555693"/>
                <a:gd name="connsiteY139" fmla="*/ 279935 h 557484"/>
                <a:gd name="connsiteX140" fmla="*/ 384390 w 555693"/>
                <a:gd name="connsiteY140" fmla="*/ 282920 h 557484"/>
                <a:gd name="connsiteX141" fmla="*/ 381405 w 555693"/>
                <a:gd name="connsiteY141" fmla="*/ 284113 h 557484"/>
                <a:gd name="connsiteX142" fmla="*/ 378421 w 555693"/>
                <a:gd name="connsiteY142" fmla="*/ 283516 h 557484"/>
                <a:gd name="connsiteX143" fmla="*/ 374840 w 555693"/>
                <a:gd name="connsiteY143" fmla="*/ 285307 h 557484"/>
                <a:gd name="connsiteX144" fmla="*/ 374840 w 555693"/>
                <a:gd name="connsiteY144" fmla="*/ 289485 h 557484"/>
                <a:gd name="connsiteX145" fmla="*/ 378421 w 555693"/>
                <a:gd name="connsiteY145" fmla="*/ 291276 h 557484"/>
                <a:gd name="connsiteX146" fmla="*/ 381405 w 555693"/>
                <a:gd name="connsiteY146" fmla="*/ 293066 h 557484"/>
                <a:gd name="connsiteX147" fmla="*/ 381405 w 555693"/>
                <a:gd name="connsiteY147" fmla="*/ 296648 h 557484"/>
                <a:gd name="connsiteX148" fmla="*/ 384987 w 555693"/>
                <a:gd name="connsiteY148" fmla="*/ 297842 h 557484"/>
                <a:gd name="connsiteX149" fmla="*/ 388568 w 555693"/>
                <a:gd name="connsiteY149" fmla="*/ 299035 h 557484"/>
                <a:gd name="connsiteX150" fmla="*/ 389762 w 555693"/>
                <a:gd name="connsiteY150" fmla="*/ 302019 h 557484"/>
                <a:gd name="connsiteX151" fmla="*/ 390359 w 555693"/>
                <a:gd name="connsiteY151" fmla="*/ 305004 h 557484"/>
                <a:gd name="connsiteX152" fmla="*/ 390359 w 555693"/>
                <a:gd name="connsiteY152" fmla="*/ 309182 h 557484"/>
                <a:gd name="connsiteX153" fmla="*/ 388568 w 555693"/>
                <a:gd name="connsiteY153" fmla="*/ 315151 h 557484"/>
                <a:gd name="connsiteX154" fmla="*/ 391552 w 555693"/>
                <a:gd name="connsiteY154" fmla="*/ 320523 h 557484"/>
                <a:gd name="connsiteX155" fmla="*/ 396327 w 555693"/>
                <a:gd name="connsiteY155" fmla="*/ 319926 h 557484"/>
                <a:gd name="connsiteX156" fmla="*/ 399312 w 555693"/>
                <a:gd name="connsiteY156" fmla="*/ 319329 h 557484"/>
                <a:gd name="connsiteX157" fmla="*/ 402893 w 555693"/>
                <a:gd name="connsiteY157" fmla="*/ 316941 h 557484"/>
                <a:gd name="connsiteX158" fmla="*/ 405281 w 555693"/>
                <a:gd name="connsiteY158" fmla="*/ 320523 h 557484"/>
                <a:gd name="connsiteX159" fmla="*/ 404684 w 555693"/>
                <a:gd name="connsiteY159" fmla="*/ 324104 h 557484"/>
                <a:gd name="connsiteX160" fmla="*/ 406474 w 555693"/>
                <a:gd name="connsiteY160" fmla="*/ 327088 h 557484"/>
                <a:gd name="connsiteX161" fmla="*/ 412443 w 555693"/>
                <a:gd name="connsiteY161" fmla="*/ 327088 h 557484"/>
                <a:gd name="connsiteX162" fmla="*/ 415428 w 555693"/>
                <a:gd name="connsiteY162" fmla="*/ 328282 h 557484"/>
                <a:gd name="connsiteX163" fmla="*/ 413637 w 555693"/>
                <a:gd name="connsiteY163" fmla="*/ 331863 h 557484"/>
                <a:gd name="connsiteX164" fmla="*/ 412443 w 555693"/>
                <a:gd name="connsiteY164" fmla="*/ 336041 h 557484"/>
                <a:gd name="connsiteX165" fmla="*/ 413637 w 555693"/>
                <a:gd name="connsiteY165" fmla="*/ 339026 h 557484"/>
                <a:gd name="connsiteX166" fmla="*/ 416621 w 555693"/>
                <a:gd name="connsiteY166" fmla="*/ 342010 h 557484"/>
                <a:gd name="connsiteX167" fmla="*/ 418412 w 555693"/>
                <a:gd name="connsiteY167" fmla="*/ 346188 h 557484"/>
                <a:gd name="connsiteX168" fmla="*/ 421396 w 555693"/>
                <a:gd name="connsiteY168" fmla="*/ 346785 h 557484"/>
                <a:gd name="connsiteX169" fmla="*/ 426171 w 555693"/>
                <a:gd name="connsiteY169" fmla="*/ 346785 h 557484"/>
                <a:gd name="connsiteX170" fmla="*/ 426171 w 555693"/>
                <a:gd name="connsiteY170" fmla="*/ 350367 h 557484"/>
                <a:gd name="connsiteX171" fmla="*/ 423187 w 555693"/>
                <a:gd name="connsiteY171" fmla="*/ 353351 h 557484"/>
                <a:gd name="connsiteX172" fmla="*/ 423784 w 555693"/>
                <a:gd name="connsiteY172" fmla="*/ 356336 h 557484"/>
                <a:gd name="connsiteX173" fmla="*/ 420800 w 555693"/>
                <a:gd name="connsiteY173" fmla="*/ 356932 h 557484"/>
                <a:gd name="connsiteX174" fmla="*/ 417218 w 555693"/>
                <a:gd name="connsiteY174" fmla="*/ 356336 h 557484"/>
                <a:gd name="connsiteX175" fmla="*/ 417815 w 555693"/>
                <a:gd name="connsiteY175" fmla="*/ 359320 h 557484"/>
                <a:gd name="connsiteX176" fmla="*/ 414831 w 555693"/>
                <a:gd name="connsiteY176" fmla="*/ 364095 h 557484"/>
                <a:gd name="connsiteX177" fmla="*/ 414234 w 555693"/>
                <a:gd name="connsiteY177" fmla="*/ 368273 h 557484"/>
                <a:gd name="connsiteX178" fmla="*/ 410653 w 555693"/>
                <a:gd name="connsiteY178" fmla="*/ 371258 h 557484"/>
                <a:gd name="connsiteX179" fmla="*/ 408862 w 555693"/>
                <a:gd name="connsiteY179" fmla="*/ 377823 h 557484"/>
                <a:gd name="connsiteX180" fmla="*/ 405281 w 555693"/>
                <a:gd name="connsiteY180" fmla="*/ 379017 h 557484"/>
                <a:gd name="connsiteX181" fmla="*/ 401700 w 555693"/>
                <a:gd name="connsiteY181" fmla="*/ 380211 h 557484"/>
                <a:gd name="connsiteX182" fmla="*/ 397521 w 555693"/>
                <a:gd name="connsiteY182" fmla="*/ 381405 h 557484"/>
                <a:gd name="connsiteX183" fmla="*/ 390956 w 555693"/>
                <a:gd name="connsiteY183" fmla="*/ 383792 h 557484"/>
                <a:gd name="connsiteX184" fmla="*/ 387971 w 555693"/>
                <a:gd name="connsiteY184" fmla="*/ 384986 h 557484"/>
                <a:gd name="connsiteX185" fmla="*/ 382599 w 555693"/>
                <a:gd name="connsiteY185" fmla="*/ 385582 h 557484"/>
                <a:gd name="connsiteX186" fmla="*/ 379018 w 555693"/>
                <a:gd name="connsiteY186" fmla="*/ 386179 h 557484"/>
                <a:gd name="connsiteX187" fmla="*/ 374840 w 555693"/>
                <a:gd name="connsiteY187" fmla="*/ 387373 h 557484"/>
                <a:gd name="connsiteX188" fmla="*/ 370662 w 555693"/>
                <a:gd name="connsiteY188" fmla="*/ 385582 h 557484"/>
                <a:gd name="connsiteX189" fmla="*/ 362306 w 555693"/>
                <a:gd name="connsiteY189" fmla="*/ 386179 h 557484"/>
                <a:gd name="connsiteX190" fmla="*/ 358724 w 555693"/>
                <a:gd name="connsiteY190" fmla="*/ 389760 h 557484"/>
                <a:gd name="connsiteX191" fmla="*/ 355740 w 555693"/>
                <a:gd name="connsiteY191" fmla="*/ 389760 h 557484"/>
                <a:gd name="connsiteX192" fmla="*/ 352755 w 555693"/>
                <a:gd name="connsiteY192" fmla="*/ 390954 h 557484"/>
                <a:gd name="connsiteX193" fmla="*/ 352755 w 555693"/>
                <a:gd name="connsiteY193" fmla="*/ 395729 h 557484"/>
                <a:gd name="connsiteX194" fmla="*/ 353949 w 555693"/>
                <a:gd name="connsiteY194" fmla="*/ 401101 h 557484"/>
                <a:gd name="connsiteX195" fmla="*/ 358724 w 555693"/>
                <a:gd name="connsiteY195" fmla="*/ 405280 h 557484"/>
                <a:gd name="connsiteX196" fmla="*/ 359321 w 555693"/>
                <a:gd name="connsiteY196" fmla="*/ 408264 h 557484"/>
                <a:gd name="connsiteX197" fmla="*/ 354546 w 555693"/>
                <a:gd name="connsiteY197" fmla="*/ 409457 h 557484"/>
                <a:gd name="connsiteX198" fmla="*/ 349174 w 555693"/>
                <a:gd name="connsiteY198" fmla="*/ 411845 h 557484"/>
                <a:gd name="connsiteX199" fmla="*/ 350368 w 555693"/>
                <a:gd name="connsiteY199" fmla="*/ 414830 h 557484"/>
                <a:gd name="connsiteX200" fmla="*/ 350965 w 555693"/>
                <a:gd name="connsiteY200" fmla="*/ 419008 h 557484"/>
                <a:gd name="connsiteX201" fmla="*/ 351562 w 555693"/>
                <a:gd name="connsiteY201" fmla="*/ 422589 h 557484"/>
                <a:gd name="connsiteX202" fmla="*/ 353353 w 555693"/>
                <a:gd name="connsiteY202" fmla="*/ 426767 h 557484"/>
                <a:gd name="connsiteX203" fmla="*/ 355740 w 555693"/>
                <a:gd name="connsiteY203" fmla="*/ 430945 h 557484"/>
                <a:gd name="connsiteX204" fmla="*/ 353949 w 555693"/>
                <a:gd name="connsiteY204" fmla="*/ 435720 h 557484"/>
                <a:gd name="connsiteX205" fmla="*/ 353353 w 555693"/>
                <a:gd name="connsiteY205" fmla="*/ 439301 h 557484"/>
                <a:gd name="connsiteX206" fmla="*/ 350368 w 555693"/>
                <a:gd name="connsiteY206" fmla="*/ 440495 h 557484"/>
                <a:gd name="connsiteX207" fmla="*/ 346787 w 555693"/>
                <a:gd name="connsiteY207" fmla="*/ 440495 h 557484"/>
                <a:gd name="connsiteX208" fmla="*/ 342012 w 555693"/>
                <a:gd name="connsiteY208" fmla="*/ 441689 h 557484"/>
                <a:gd name="connsiteX209" fmla="*/ 337237 w 555693"/>
                <a:gd name="connsiteY209" fmla="*/ 438108 h 557484"/>
                <a:gd name="connsiteX210" fmla="*/ 334252 w 555693"/>
                <a:gd name="connsiteY210" fmla="*/ 439301 h 557484"/>
                <a:gd name="connsiteX211" fmla="*/ 331268 w 555693"/>
                <a:gd name="connsiteY211" fmla="*/ 438108 h 557484"/>
                <a:gd name="connsiteX212" fmla="*/ 328284 w 555693"/>
                <a:gd name="connsiteY212" fmla="*/ 438108 h 557484"/>
                <a:gd name="connsiteX213" fmla="*/ 327686 w 555693"/>
                <a:gd name="connsiteY213" fmla="*/ 433930 h 557484"/>
                <a:gd name="connsiteX214" fmla="*/ 326493 w 555693"/>
                <a:gd name="connsiteY214" fmla="*/ 430348 h 557484"/>
                <a:gd name="connsiteX215" fmla="*/ 325896 w 555693"/>
                <a:gd name="connsiteY215" fmla="*/ 427364 h 557484"/>
                <a:gd name="connsiteX216" fmla="*/ 322912 w 555693"/>
                <a:gd name="connsiteY216" fmla="*/ 425573 h 557484"/>
                <a:gd name="connsiteX217" fmla="*/ 318733 w 555693"/>
                <a:gd name="connsiteY217" fmla="*/ 423186 h 557484"/>
                <a:gd name="connsiteX218" fmla="*/ 314556 w 555693"/>
                <a:gd name="connsiteY218" fmla="*/ 422589 h 557484"/>
                <a:gd name="connsiteX219" fmla="*/ 309183 w 555693"/>
                <a:gd name="connsiteY219" fmla="*/ 424379 h 557484"/>
                <a:gd name="connsiteX220" fmla="*/ 302021 w 555693"/>
                <a:gd name="connsiteY220" fmla="*/ 424977 h 557484"/>
                <a:gd name="connsiteX221" fmla="*/ 300230 w 555693"/>
                <a:gd name="connsiteY221" fmla="*/ 427961 h 557484"/>
                <a:gd name="connsiteX222" fmla="*/ 296052 w 555693"/>
                <a:gd name="connsiteY222" fmla="*/ 429155 h 557484"/>
                <a:gd name="connsiteX223" fmla="*/ 292471 w 555693"/>
                <a:gd name="connsiteY223" fmla="*/ 434526 h 557484"/>
                <a:gd name="connsiteX224" fmla="*/ 284115 w 555693"/>
                <a:gd name="connsiteY224" fmla="*/ 436317 h 557484"/>
                <a:gd name="connsiteX225" fmla="*/ 277549 w 555693"/>
                <a:gd name="connsiteY225" fmla="*/ 436914 h 557484"/>
                <a:gd name="connsiteX226" fmla="*/ 271580 w 555693"/>
                <a:gd name="connsiteY226" fmla="*/ 435124 h 557484"/>
                <a:gd name="connsiteX227" fmla="*/ 270386 w 555693"/>
                <a:gd name="connsiteY227" fmla="*/ 438705 h 557484"/>
                <a:gd name="connsiteX228" fmla="*/ 271580 w 555693"/>
                <a:gd name="connsiteY228" fmla="*/ 443480 h 557484"/>
                <a:gd name="connsiteX229" fmla="*/ 272774 w 555693"/>
                <a:gd name="connsiteY229" fmla="*/ 446464 h 557484"/>
                <a:gd name="connsiteX230" fmla="*/ 272774 w 555693"/>
                <a:gd name="connsiteY230" fmla="*/ 451239 h 557484"/>
                <a:gd name="connsiteX231" fmla="*/ 269790 w 555693"/>
                <a:gd name="connsiteY231" fmla="*/ 451836 h 557484"/>
                <a:gd name="connsiteX232" fmla="*/ 267402 w 555693"/>
                <a:gd name="connsiteY232" fmla="*/ 454821 h 557484"/>
                <a:gd name="connsiteX233" fmla="*/ 267402 w 555693"/>
                <a:gd name="connsiteY233" fmla="*/ 458402 h 557484"/>
                <a:gd name="connsiteX234" fmla="*/ 263821 w 555693"/>
                <a:gd name="connsiteY234" fmla="*/ 460192 h 557484"/>
                <a:gd name="connsiteX235" fmla="*/ 265014 w 555693"/>
                <a:gd name="connsiteY235" fmla="*/ 463774 h 557484"/>
                <a:gd name="connsiteX236" fmla="*/ 257852 w 555693"/>
                <a:gd name="connsiteY236" fmla="*/ 461386 h 557484"/>
                <a:gd name="connsiteX237" fmla="*/ 254868 w 555693"/>
                <a:gd name="connsiteY237" fmla="*/ 458402 h 557484"/>
                <a:gd name="connsiteX238" fmla="*/ 251884 w 555693"/>
                <a:gd name="connsiteY238" fmla="*/ 458999 h 557484"/>
                <a:gd name="connsiteX239" fmla="*/ 247108 w 555693"/>
                <a:gd name="connsiteY239" fmla="*/ 461983 h 557484"/>
                <a:gd name="connsiteX240" fmla="*/ 244124 w 555693"/>
                <a:gd name="connsiteY240" fmla="*/ 461386 h 557484"/>
                <a:gd name="connsiteX241" fmla="*/ 240543 w 555693"/>
                <a:gd name="connsiteY241" fmla="*/ 460789 h 557484"/>
                <a:gd name="connsiteX242" fmla="*/ 241139 w 555693"/>
                <a:gd name="connsiteY242" fmla="*/ 466161 h 557484"/>
                <a:gd name="connsiteX243" fmla="*/ 238155 w 555693"/>
                <a:gd name="connsiteY243" fmla="*/ 469145 h 557484"/>
                <a:gd name="connsiteX244" fmla="*/ 239349 w 555693"/>
                <a:gd name="connsiteY244" fmla="*/ 472130 h 557484"/>
                <a:gd name="connsiteX245" fmla="*/ 234574 w 555693"/>
                <a:gd name="connsiteY245" fmla="*/ 476905 h 557484"/>
                <a:gd name="connsiteX246" fmla="*/ 235768 w 555693"/>
                <a:gd name="connsiteY246" fmla="*/ 485858 h 557484"/>
                <a:gd name="connsiteX247" fmla="*/ 232186 w 555693"/>
                <a:gd name="connsiteY247" fmla="*/ 488843 h 557484"/>
                <a:gd name="connsiteX248" fmla="*/ 230396 w 555693"/>
                <a:gd name="connsiteY248" fmla="*/ 493618 h 557484"/>
                <a:gd name="connsiteX249" fmla="*/ 226217 w 555693"/>
                <a:gd name="connsiteY249" fmla="*/ 497199 h 557484"/>
                <a:gd name="connsiteX250" fmla="*/ 223233 w 555693"/>
                <a:gd name="connsiteY250" fmla="*/ 501377 h 557484"/>
                <a:gd name="connsiteX251" fmla="*/ 222636 w 555693"/>
                <a:gd name="connsiteY251" fmla="*/ 506152 h 557484"/>
                <a:gd name="connsiteX252" fmla="*/ 223830 w 555693"/>
                <a:gd name="connsiteY252" fmla="*/ 509733 h 557484"/>
                <a:gd name="connsiteX253" fmla="*/ 226815 w 555693"/>
                <a:gd name="connsiteY253" fmla="*/ 514508 h 557484"/>
                <a:gd name="connsiteX254" fmla="*/ 223233 w 555693"/>
                <a:gd name="connsiteY254" fmla="*/ 515105 h 557484"/>
                <a:gd name="connsiteX255" fmla="*/ 220248 w 555693"/>
                <a:gd name="connsiteY255" fmla="*/ 512718 h 557484"/>
                <a:gd name="connsiteX256" fmla="*/ 220248 w 555693"/>
                <a:gd name="connsiteY256" fmla="*/ 516895 h 557484"/>
                <a:gd name="connsiteX257" fmla="*/ 220846 w 555693"/>
                <a:gd name="connsiteY257" fmla="*/ 521074 h 557484"/>
                <a:gd name="connsiteX258" fmla="*/ 220248 w 555693"/>
                <a:gd name="connsiteY258" fmla="*/ 524655 h 557484"/>
                <a:gd name="connsiteX259" fmla="*/ 219652 w 555693"/>
                <a:gd name="connsiteY259" fmla="*/ 527640 h 557484"/>
                <a:gd name="connsiteX260" fmla="*/ 220846 w 555693"/>
                <a:gd name="connsiteY260" fmla="*/ 531817 h 557484"/>
                <a:gd name="connsiteX261" fmla="*/ 214280 w 555693"/>
                <a:gd name="connsiteY261" fmla="*/ 539577 h 557484"/>
                <a:gd name="connsiteX262" fmla="*/ 210699 w 555693"/>
                <a:gd name="connsiteY262" fmla="*/ 542562 h 557484"/>
                <a:gd name="connsiteX263" fmla="*/ 209505 w 555693"/>
                <a:gd name="connsiteY263" fmla="*/ 545546 h 557484"/>
                <a:gd name="connsiteX264" fmla="*/ 209505 w 555693"/>
                <a:gd name="connsiteY264" fmla="*/ 548531 h 557484"/>
                <a:gd name="connsiteX265" fmla="*/ 206520 w 555693"/>
                <a:gd name="connsiteY265" fmla="*/ 550918 h 557484"/>
                <a:gd name="connsiteX266" fmla="*/ 203536 w 555693"/>
                <a:gd name="connsiteY266" fmla="*/ 548531 h 557484"/>
                <a:gd name="connsiteX267" fmla="*/ 200552 w 555693"/>
                <a:gd name="connsiteY267" fmla="*/ 548531 h 557484"/>
                <a:gd name="connsiteX268" fmla="*/ 192792 w 555693"/>
                <a:gd name="connsiteY268" fmla="*/ 546143 h 557484"/>
                <a:gd name="connsiteX269" fmla="*/ 188614 w 555693"/>
                <a:gd name="connsiteY269" fmla="*/ 541965 h 557484"/>
                <a:gd name="connsiteX270" fmla="*/ 183839 w 555693"/>
                <a:gd name="connsiteY270" fmla="*/ 544949 h 557484"/>
                <a:gd name="connsiteX271" fmla="*/ 180258 w 555693"/>
                <a:gd name="connsiteY271" fmla="*/ 546143 h 557484"/>
                <a:gd name="connsiteX272" fmla="*/ 177274 w 555693"/>
                <a:gd name="connsiteY272" fmla="*/ 545546 h 557484"/>
                <a:gd name="connsiteX273" fmla="*/ 177274 w 555693"/>
                <a:gd name="connsiteY273" fmla="*/ 541965 h 557484"/>
                <a:gd name="connsiteX274" fmla="*/ 173096 w 555693"/>
                <a:gd name="connsiteY274" fmla="*/ 544949 h 557484"/>
                <a:gd name="connsiteX275" fmla="*/ 171902 w 555693"/>
                <a:gd name="connsiteY275" fmla="*/ 547933 h 557484"/>
                <a:gd name="connsiteX276" fmla="*/ 168917 w 555693"/>
                <a:gd name="connsiteY276" fmla="*/ 552112 h 557484"/>
                <a:gd name="connsiteX277" fmla="*/ 164142 w 555693"/>
                <a:gd name="connsiteY277" fmla="*/ 555693 h 557484"/>
                <a:gd name="connsiteX278" fmla="*/ 164739 w 555693"/>
                <a:gd name="connsiteY278" fmla="*/ 552708 h 557484"/>
                <a:gd name="connsiteX279" fmla="*/ 165933 w 555693"/>
                <a:gd name="connsiteY279" fmla="*/ 549127 h 557484"/>
                <a:gd name="connsiteX280" fmla="*/ 162352 w 555693"/>
                <a:gd name="connsiteY280" fmla="*/ 553902 h 557484"/>
                <a:gd name="connsiteX281" fmla="*/ 158174 w 555693"/>
                <a:gd name="connsiteY281" fmla="*/ 556290 h 557484"/>
                <a:gd name="connsiteX282" fmla="*/ 155189 w 555693"/>
                <a:gd name="connsiteY282" fmla="*/ 557484 h 557484"/>
                <a:gd name="connsiteX283" fmla="*/ 150414 w 555693"/>
                <a:gd name="connsiteY283" fmla="*/ 554499 h 557484"/>
                <a:gd name="connsiteX284" fmla="*/ 149220 w 555693"/>
                <a:gd name="connsiteY284" fmla="*/ 551515 h 557484"/>
                <a:gd name="connsiteX285" fmla="*/ 150414 w 555693"/>
                <a:gd name="connsiteY285" fmla="*/ 548531 h 557484"/>
                <a:gd name="connsiteX286" fmla="*/ 146833 w 555693"/>
                <a:gd name="connsiteY286" fmla="*/ 545546 h 557484"/>
                <a:gd name="connsiteX287" fmla="*/ 142654 w 555693"/>
                <a:gd name="connsiteY287" fmla="*/ 542562 h 557484"/>
                <a:gd name="connsiteX288" fmla="*/ 137879 w 555693"/>
                <a:gd name="connsiteY288" fmla="*/ 542562 h 557484"/>
                <a:gd name="connsiteX289" fmla="*/ 134895 w 555693"/>
                <a:gd name="connsiteY289" fmla="*/ 541965 h 557484"/>
                <a:gd name="connsiteX290" fmla="*/ 131314 w 555693"/>
                <a:gd name="connsiteY290" fmla="*/ 541965 h 557484"/>
                <a:gd name="connsiteX291" fmla="*/ 131911 w 555693"/>
                <a:gd name="connsiteY291" fmla="*/ 534802 h 557484"/>
                <a:gd name="connsiteX292" fmla="*/ 133701 w 555693"/>
                <a:gd name="connsiteY292" fmla="*/ 531817 h 557484"/>
                <a:gd name="connsiteX293" fmla="*/ 135492 w 555693"/>
                <a:gd name="connsiteY293" fmla="*/ 528236 h 557484"/>
                <a:gd name="connsiteX294" fmla="*/ 135492 w 555693"/>
                <a:gd name="connsiteY294" fmla="*/ 525252 h 557484"/>
                <a:gd name="connsiteX295" fmla="*/ 138477 w 555693"/>
                <a:gd name="connsiteY295" fmla="*/ 521671 h 557484"/>
                <a:gd name="connsiteX296" fmla="*/ 140864 w 555693"/>
                <a:gd name="connsiteY296" fmla="*/ 518687 h 557484"/>
                <a:gd name="connsiteX297" fmla="*/ 137283 w 555693"/>
                <a:gd name="connsiteY297" fmla="*/ 514508 h 557484"/>
                <a:gd name="connsiteX298" fmla="*/ 138477 w 555693"/>
                <a:gd name="connsiteY298" fmla="*/ 508540 h 557484"/>
                <a:gd name="connsiteX299" fmla="*/ 141461 w 555693"/>
                <a:gd name="connsiteY299" fmla="*/ 505555 h 557484"/>
                <a:gd name="connsiteX300" fmla="*/ 136089 w 555693"/>
                <a:gd name="connsiteY300" fmla="*/ 501377 h 557484"/>
                <a:gd name="connsiteX301" fmla="*/ 133105 w 555693"/>
                <a:gd name="connsiteY301" fmla="*/ 500183 h 557484"/>
                <a:gd name="connsiteX302" fmla="*/ 128330 w 555693"/>
                <a:gd name="connsiteY302" fmla="*/ 497796 h 557484"/>
                <a:gd name="connsiteX303" fmla="*/ 124151 w 555693"/>
                <a:gd name="connsiteY303" fmla="*/ 496005 h 557484"/>
                <a:gd name="connsiteX304" fmla="*/ 120570 w 555693"/>
                <a:gd name="connsiteY304" fmla="*/ 496602 h 557484"/>
                <a:gd name="connsiteX305" fmla="*/ 116989 w 555693"/>
                <a:gd name="connsiteY305" fmla="*/ 496602 h 557484"/>
                <a:gd name="connsiteX306" fmla="*/ 112214 w 555693"/>
                <a:gd name="connsiteY306" fmla="*/ 496602 h 557484"/>
                <a:gd name="connsiteX307" fmla="*/ 109229 w 555693"/>
                <a:gd name="connsiteY307" fmla="*/ 494214 h 557484"/>
                <a:gd name="connsiteX308" fmla="*/ 105648 w 555693"/>
                <a:gd name="connsiteY308" fmla="*/ 498989 h 557484"/>
                <a:gd name="connsiteX309" fmla="*/ 102664 w 555693"/>
                <a:gd name="connsiteY309" fmla="*/ 495408 h 557484"/>
                <a:gd name="connsiteX310" fmla="*/ 99082 w 555693"/>
                <a:gd name="connsiteY310" fmla="*/ 494214 h 557484"/>
                <a:gd name="connsiteX311" fmla="*/ 96098 w 555693"/>
                <a:gd name="connsiteY311" fmla="*/ 495408 h 557484"/>
                <a:gd name="connsiteX312" fmla="*/ 93114 w 555693"/>
                <a:gd name="connsiteY312" fmla="*/ 497199 h 557484"/>
                <a:gd name="connsiteX313" fmla="*/ 89533 w 555693"/>
                <a:gd name="connsiteY313" fmla="*/ 495408 h 557484"/>
                <a:gd name="connsiteX314" fmla="*/ 85354 w 555693"/>
                <a:gd name="connsiteY314" fmla="*/ 498393 h 557484"/>
                <a:gd name="connsiteX315" fmla="*/ 82370 w 555693"/>
                <a:gd name="connsiteY315" fmla="*/ 498989 h 557484"/>
                <a:gd name="connsiteX316" fmla="*/ 78192 w 555693"/>
                <a:gd name="connsiteY316" fmla="*/ 498989 h 557484"/>
                <a:gd name="connsiteX317" fmla="*/ 78192 w 555693"/>
                <a:gd name="connsiteY317" fmla="*/ 503167 h 557484"/>
                <a:gd name="connsiteX318" fmla="*/ 76998 w 555693"/>
                <a:gd name="connsiteY318" fmla="*/ 506749 h 557484"/>
                <a:gd name="connsiteX319" fmla="*/ 75805 w 555693"/>
                <a:gd name="connsiteY319" fmla="*/ 509733 h 557484"/>
                <a:gd name="connsiteX320" fmla="*/ 70432 w 555693"/>
                <a:gd name="connsiteY320" fmla="*/ 509136 h 557484"/>
                <a:gd name="connsiteX321" fmla="*/ 66851 w 555693"/>
                <a:gd name="connsiteY321" fmla="*/ 509733 h 557484"/>
                <a:gd name="connsiteX322" fmla="*/ 63867 w 555693"/>
                <a:gd name="connsiteY322" fmla="*/ 510330 h 557484"/>
                <a:gd name="connsiteX323" fmla="*/ 60883 w 555693"/>
                <a:gd name="connsiteY323" fmla="*/ 512718 h 557484"/>
                <a:gd name="connsiteX324" fmla="*/ 58495 w 555693"/>
                <a:gd name="connsiteY324" fmla="*/ 515702 h 557484"/>
                <a:gd name="connsiteX325" fmla="*/ 53720 w 555693"/>
                <a:gd name="connsiteY325" fmla="*/ 518089 h 557484"/>
                <a:gd name="connsiteX326" fmla="*/ 48945 w 555693"/>
                <a:gd name="connsiteY326" fmla="*/ 518089 h 557484"/>
                <a:gd name="connsiteX327" fmla="*/ 45363 w 555693"/>
                <a:gd name="connsiteY327" fmla="*/ 516895 h 557484"/>
                <a:gd name="connsiteX328" fmla="*/ 44767 w 555693"/>
                <a:gd name="connsiteY328" fmla="*/ 513911 h 557484"/>
                <a:gd name="connsiteX329" fmla="*/ 45363 w 555693"/>
                <a:gd name="connsiteY329" fmla="*/ 510330 h 557484"/>
                <a:gd name="connsiteX330" fmla="*/ 48348 w 555693"/>
                <a:gd name="connsiteY330" fmla="*/ 506152 h 557484"/>
                <a:gd name="connsiteX331" fmla="*/ 44170 w 555693"/>
                <a:gd name="connsiteY331" fmla="*/ 501974 h 557484"/>
                <a:gd name="connsiteX332" fmla="*/ 41185 w 555693"/>
                <a:gd name="connsiteY332" fmla="*/ 501974 h 557484"/>
                <a:gd name="connsiteX333" fmla="*/ 37008 w 555693"/>
                <a:gd name="connsiteY333" fmla="*/ 500780 h 557484"/>
                <a:gd name="connsiteX334" fmla="*/ 38201 w 555693"/>
                <a:gd name="connsiteY334" fmla="*/ 496005 h 557484"/>
                <a:gd name="connsiteX335" fmla="*/ 37008 w 555693"/>
                <a:gd name="connsiteY335" fmla="*/ 490633 h 557484"/>
                <a:gd name="connsiteX336" fmla="*/ 36410 w 555693"/>
                <a:gd name="connsiteY336" fmla="*/ 486455 h 557484"/>
                <a:gd name="connsiteX337" fmla="*/ 34620 w 555693"/>
                <a:gd name="connsiteY337" fmla="*/ 481680 h 557484"/>
                <a:gd name="connsiteX338" fmla="*/ 34620 w 555693"/>
                <a:gd name="connsiteY338" fmla="*/ 473921 h 557484"/>
                <a:gd name="connsiteX339" fmla="*/ 37604 w 555693"/>
                <a:gd name="connsiteY339" fmla="*/ 471533 h 557484"/>
                <a:gd name="connsiteX340" fmla="*/ 38201 w 555693"/>
                <a:gd name="connsiteY340" fmla="*/ 466758 h 557484"/>
                <a:gd name="connsiteX341" fmla="*/ 37604 w 555693"/>
                <a:gd name="connsiteY341" fmla="*/ 463774 h 557484"/>
                <a:gd name="connsiteX342" fmla="*/ 33426 w 555693"/>
                <a:gd name="connsiteY342" fmla="*/ 460789 h 557484"/>
                <a:gd name="connsiteX343" fmla="*/ 33426 w 555693"/>
                <a:gd name="connsiteY343" fmla="*/ 457208 h 557484"/>
                <a:gd name="connsiteX344" fmla="*/ 31039 w 555693"/>
                <a:gd name="connsiteY344" fmla="*/ 454223 h 557484"/>
                <a:gd name="connsiteX345" fmla="*/ 31635 w 555693"/>
                <a:gd name="connsiteY345" fmla="*/ 450642 h 557484"/>
                <a:gd name="connsiteX346" fmla="*/ 32232 w 555693"/>
                <a:gd name="connsiteY346" fmla="*/ 447061 h 557484"/>
                <a:gd name="connsiteX347" fmla="*/ 28651 w 555693"/>
                <a:gd name="connsiteY347" fmla="*/ 445867 h 557484"/>
                <a:gd name="connsiteX348" fmla="*/ 22682 w 555693"/>
                <a:gd name="connsiteY348" fmla="*/ 444077 h 557484"/>
                <a:gd name="connsiteX349" fmla="*/ 22682 w 555693"/>
                <a:gd name="connsiteY349" fmla="*/ 439301 h 557484"/>
                <a:gd name="connsiteX350" fmla="*/ 23876 w 555693"/>
                <a:gd name="connsiteY350" fmla="*/ 435124 h 557484"/>
                <a:gd name="connsiteX351" fmla="*/ 23279 w 555693"/>
                <a:gd name="connsiteY351" fmla="*/ 432139 h 557484"/>
                <a:gd name="connsiteX352" fmla="*/ 25667 w 555693"/>
                <a:gd name="connsiteY352" fmla="*/ 428558 h 557484"/>
                <a:gd name="connsiteX353" fmla="*/ 28651 w 555693"/>
                <a:gd name="connsiteY353" fmla="*/ 426767 h 557484"/>
                <a:gd name="connsiteX354" fmla="*/ 31039 w 555693"/>
                <a:gd name="connsiteY354" fmla="*/ 423783 h 557484"/>
                <a:gd name="connsiteX355" fmla="*/ 30442 w 555693"/>
                <a:gd name="connsiteY355" fmla="*/ 417814 h 557484"/>
                <a:gd name="connsiteX356" fmla="*/ 29248 w 555693"/>
                <a:gd name="connsiteY356" fmla="*/ 413039 h 557484"/>
                <a:gd name="connsiteX357" fmla="*/ 32232 w 555693"/>
                <a:gd name="connsiteY357" fmla="*/ 408861 h 557484"/>
                <a:gd name="connsiteX358" fmla="*/ 35216 w 555693"/>
                <a:gd name="connsiteY358" fmla="*/ 407070 h 557484"/>
                <a:gd name="connsiteX359" fmla="*/ 39395 w 555693"/>
                <a:gd name="connsiteY359" fmla="*/ 404086 h 557484"/>
                <a:gd name="connsiteX360" fmla="*/ 41185 w 555693"/>
                <a:gd name="connsiteY360" fmla="*/ 399908 h 557484"/>
                <a:gd name="connsiteX361" fmla="*/ 43573 w 555693"/>
                <a:gd name="connsiteY361" fmla="*/ 396923 h 557484"/>
                <a:gd name="connsiteX362" fmla="*/ 47751 w 555693"/>
                <a:gd name="connsiteY362" fmla="*/ 389164 h 557484"/>
                <a:gd name="connsiteX363" fmla="*/ 47154 w 555693"/>
                <a:gd name="connsiteY363" fmla="*/ 380807 h 557484"/>
                <a:gd name="connsiteX364" fmla="*/ 48348 w 555693"/>
                <a:gd name="connsiteY364" fmla="*/ 377226 h 557484"/>
                <a:gd name="connsiteX365" fmla="*/ 49542 w 555693"/>
                <a:gd name="connsiteY365" fmla="*/ 373048 h 557484"/>
                <a:gd name="connsiteX366" fmla="*/ 51332 w 555693"/>
                <a:gd name="connsiteY366" fmla="*/ 370064 h 557484"/>
                <a:gd name="connsiteX367" fmla="*/ 49542 w 555693"/>
                <a:gd name="connsiteY367" fmla="*/ 366483 h 557484"/>
                <a:gd name="connsiteX368" fmla="*/ 45363 w 555693"/>
                <a:gd name="connsiteY368" fmla="*/ 362304 h 557484"/>
                <a:gd name="connsiteX369" fmla="*/ 46557 w 555693"/>
                <a:gd name="connsiteY369" fmla="*/ 355738 h 557484"/>
                <a:gd name="connsiteX370" fmla="*/ 51930 w 555693"/>
                <a:gd name="connsiteY370" fmla="*/ 349173 h 557484"/>
                <a:gd name="connsiteX371" fmla="*/ 51930 w 555693"/>
                <a:gd name="connsiteY371" fmla="*/ 345592 h 557484"/>
                <a:gd name="connsiteX372" fmla="*/ 54317 w 555693"/>
                <a:gd name="connsiteY372" fmla="*/ 342607 h 557484"/>
                <a:gd name="connsiteX373" fmla="*/ 56107 w 555693"/>
                <a:gd name="connsiteY373" fmla="*/ 338429 h 557484"/>
                <a:gd name="connsiteX374" fmla="*/ 55511 w 555693"/>
                <a:gd name="connsiteY374" fmla="*/ 335445 h 557484"/>
                <a:gd name="connsiteX375" fmla="*/ 53720 w 555693"/>
                <a:gd name="connsiteY375" fmla="*/ 328282 h 557484"/>
                <a:gd name="connsiteX376" fmla="*/ 48945 w 555693"/>
                <a:gd name="connsiteY376" fmla="*/ 325298 h 557484"/>
                <a:gd name="connsiteX377" fmla="*/ 51930 w 555693"/>
                <a:gd name="connsiteY377" fmla="*/ 321119 h 557484"/>
                <a:gd name="connsiteX378" fmla="*/ 54317 w 555693"/>
                <a:gd name="connsiteY378" fmla="*/ 318135 h 557484"/>
                <a:gd name="connsiteX379" fmla="*/ 50736 w 555693"/>
                <a:gd name="connsiteY379" fmla="*/ 313957 h 557484"/>
                <a:gd name="connsiteX380" fmla="*/ 49542 w 555693"/>
                <a:gd name="connsiteY380" fmla="*/ 310972 h 557484"/>
                <a:gd name="connsiteX381" fmla="*/ 39992 w 555693"/>
                <a:gd name="connsiteY381" fmla="*/ 302617 h 557484"/>
                <a:gd name="connsiteX382" fmla="*/ 37008 w 555693"/>
                <a:gd name="connsiteY382" fmla="*/ 302019 h 557484"/>
                <a:gd name="connsiteX383" fmla="*/ 37604 w 555693"/>
                <a:gd name="connsiteY383" fmla="*/ 297244 h 557484"/>
                <a:gd name="connsiteX384" fmla="*/ 41185 w 555693"/>
                <a:gd name="connsiteY384" fmla="*/ 296648 h 557484"/>
                <a:gd name="connsiteX385" fmla="*/ 44767 w 555693"/>
                <a:gd name="connsiteY385" fmla="*/ 293066 h 557484"/>
                <a:gd name="connsiteX386" fmla="*/ 48945 w 555693"/>
                <a:gd name="connsiteY386" fmla="*/ 289485 h 557484"/>
                <a:gd name="connsiteX387" fmla="*/ 53123 w 555693"/>
                <a:gd name="connsiteY387" fmla="*/ 288888 h 557484"/>
                <a:gd name="connsiteX388" fmla="*/ 58495 w 555693"/>
                <a:gd name="connsiteY388" fmla="*/ 288291 h 557484"/>
                <a:gd name="connsiteX389" fmla="*/ 62673 w 555693"/>
                <a:gd name="connsiteY389" fmla="*/ 284113 h 557484"/>
                <a:gd name="connsiteX390" fmla="*/ 65658 w 555693"/>
                <a:gd name="connsiteY390" fmla="*/ 279935 h 557484"/>
                <a:gd name="connsiteX391" fmla="*/ 66254 w 555693"/>
                <a:gd name="connsiteY391" fmla="*/ 276354 h 557484"/>
                <a:gd name="connsiteX392" fmla="*/ 63867 w 555693"/>
                <a:gd name="connsiteY392" fmla="*/ 272773 h 557484"/>
                <a:gd name="connsiteX393" fmla="*/ 63270 w 555693"/>
                <a:gd name="connsiteY393" fmla="*/ 268594 h 557484"/>
                <a:gd name="connsiteX394" fmla="*/ 63270 w 555693"/>
                <a:gd name="connsiteY394" fmla="*/ 263222 h 557484"/>
                <a:gd name="connsiteX395" fmla="*/ 68021 w 555693"/>
                <a:gd name="connsiteY395" fmla="*/ 261639 h 557484"/>
                <a:gd name="connsiteX396" fmla="*/ 67860 w 555693"/>
                <a:gd name="connsiteY396" fmla="*/ 261157 h 557484"/>
                <a:gd name="connsiteX397" fmla="*/ 65657 w 555693"/>
                <a:gd name="connsiteY397" fmla="*/ 261432 h 557484"/>
                <a:gd name="connsiteX398" fmla="*/ 58494 w 555693"/>
                <a:gd name="connsiteY398" fmla="*/ 253077 h 557484"/>
                <a:gd name="connsiteX399" fmla="*/ 53719 w 555693"/>
                <a:gd name="connsiteY399" fmla="*/ 251883 h 557484"/>
                <a:gd name="connsiteX400" fmla="*/ 47750 w 555693"/>
                <a:gd name="connsiteY400" fmla="*/ 248301 h 557484"/>
                <a:gd name="connsiteX401" fmla="*/ 45363 w 555693"/>
                <a:gd name="connsiteY401" fmla="*/ 244720 h 557484"/>
                <a:gd name="connsiteX402" fmla="*/ 39991 w 555693"/>
                <a:gd name="connsiteY402" fmla="*/ 244123 h 557484"/>
                <a:gd name="connsiteX403" fmla="*/ 34619 w 555693"/>
                <a:gd name="connsiteY403" fmla="*/ 243526 h 557484"/>
                <a:gd name="connsiteX404" fmla="*/ 31635 w 555693"/>
                <a:gd name="connsiteY404" fmla="*/ 242930 h 557484"/>
                <a:gd name="connsiteX405" fmla="*/ 27456 w 555693"/>
                <a:gd name="connsiteY405" fmla="*/ 244123 h 557484"/>
                <a:gd name="connsiteX406" fmla="*/ 24472 w 555693"/>
                <a:gd name="connsiteY406" fmla="*/ 241736 h 557484"/>
                <a:gd name="connsiteX407" fmla="*/ 20294 w 555693"/>
                <a:gd name="connsiteY407" fmla="*/ 238155 h 557484"/>
                <a:gd name="connsiteX408" fmla="*/ 18503 w 555693"/>
                <a:gd name="connsiteY408" fmla="*/ 231589 h 557484"/>
                <a:gd name="connsiteX409" fmla="*/ 20294 w 555693"/>
                <a:gd name="connsiteY409" fmla="*/ 226814 h 557484"/>
                <a:gd name="connsiteX410" fmla="*/ 23279 w 555693"/>
                <a:gd name="connsiteY410" fmla="*/ 225620 h 557484"/>
                <a:gd name="connsiteX411" fmla="*/ 25069 w 555693"/>
                <a:gd name="connsiteY411" fmla="*/ 219651 h 557484"/>
                <a:gd name="connsiteX412" fmla="*/ 23875 w 555693"/>
                <a:gd name="connsiteY412" fmla="*/ 216667 h 557484"/>
                <a:gd name="connsiteX413" fmla="*/ 25666 w 555693"/>
                <a:gd name="connsiteY413" fmla="*/ 213086 h 557484"/>
                <a:gd name="connsiteX414" fmla="*/ 27456 w 555693"/>
                <a:gd name="connsiteY414" fmla="*/ 207117 h 557484"/>
                <a:gd name="connsiteX415" fmla="*/ 26263 w 555693"/>
                <a:gd name="connsiteY415" fmla="*/ 201148 h 557484"/>
                <a:gd name="connsiteX416" fmla="*/ 28054 w 555693"/>
                <a:gd name="connsiteY416" fmla="*/ 198164 h 557484"/>
                <a:gd name="connsiteX417" fmla="*/ 25069 w 555693"/>
                <a:gd name="connsiteY417" fmla="*/ 195179 h 557484"/>
                <a:gd name="connsiteX418" fmla="*/ 20294 w 555693"/>
                <a:gd name="connsiteY418" fmla="*/ 190404 h 557484"/>
                <a:gd name="connsiteX419" fmla="*/ 16116 w 555693"/>
                <a:gd name="connsiteY419" fmla="*/ 187420 h 557484"/>
                <a:gd name="connsiteX420" fmla="*/ 10744 w 555693"/>
                <a:gd name="connsiteY420" fmla="*/ 188613 h 557484"/>
                <a:gd name="connsiteX421" fmla="*/ 6566 w 555693"/>
                <a:gd name="connsiteY421" fmla="*/ 189807 h 557484"/>
                <a:gd name="connsiteX422" fmla="*/ 1194 w 555693"/>
                <a:gd name="connsiteY422" fmla="*/ 176079 h 557484"/>
                <a:gd name="connsiteX423" fmla="*/ 0 w 555693"/>
                <a:gd name="connsiteY423" fmla="*/ 172498 h 557484"/>
                <a:gd name="connsiteX424" fmla="*/ 1194 w 555693"/>
                <a:gd name="connsiteY424" fmla="*/ 168916 h 557484"/>
                <a:gd name="connsiteX425" fmla="*/ 2985 w 555693"/>
                <a:gd name="connsiteY425" fmla="*/ 165335 h 557484"/>
                <a:gd name="connsiteX426" fmla="*/ 5969 w 555693"/>
                <a:gd name="connsiteY426" fmla="*/ 162351 h 557484"/>
                <a:gd name="connsiteX427" fmla="*/ 7760 w 555693"/>
                <a:gd name="connsiteY427" fmla="*/ 159367 h 557484"/>
                <a:gd name="connsiteX428" fmla="*/ 3581 w 555693"/>
                <a:gd name="connsiteY428" fmla="*/ 152204 h 557484"/>
                <a:gd name="connsiteX429" fmla="*/ 9550 w 555693"/>
                <a:gd name="connsiteY429" fmla="*/ 146832 h 557484"/>
                <a:gd name="connsiteX430" fmla="*/ 13132 w 555693"/>
                <a:gd name="connsiteY430" fmla="*/ 144445 h 557484"/>
                <a:gd name="connsiteX431" fmla="*/ 14326 w 555693"/>
                <a:gd name="connsiteY431" fmla="*/ 140863 h 557484"/>
                <a:gd name="connsiteX432" fmla="*/ 13728 w 555693"/>
                <a:gd name="connsiteY432" fmla="*/ 137282 h 557484"/>
                <a:gd name="connsiteX433" fmla="*/ 11938 w 555693"/>
                <a:gd name="connsiteY433" fmla="*/ 133104 h 557484"/>
                <a:gd name="connsiteX434" fmla="*/ 10147 w 555693"/>
                <a:gd name="connsiteY434" fmla="*/ 128329 h 557484"/>
                <a:gd name="connsiteX435" fmla="*/ 13132 w 555693"/>
                <a:gd name="connsiteY435" fmla="*/ 126538 h 557484"/>
                <a:gd name="connsiteX436" fmla="*/ 16116 w 555693"/>
                <a:gd name="connsiteY436" fmla="*/ 124151 h 557484"/>
                <a:gd name="connsiteX437" fmla="*/ 17907 w 555693"/>
                <a:gd name="connsiteY437" fmla="*/ 119972 h 557484"/>
                <a:gd name="connsiteX438" fmla="*/ 17907 w 555693"/>
                <a:gd name="connsiteY438" fmla="*/ 114003 h 557484"/>
                <a:gd name="connsiteX439" fmla="*/ 19697 w 555693"/>
                <a:gd name="connsiteY439" fmla="*/ 110422 h 557484"/>
                <a:gd name="connsiteX440" fmla="*/ 20891 w 555693"/>
                <a:gd name="connsiteY440" fmla="*/ 104454 h 557484"/>
                <a:gd name="connsiteX441" fmla="*/ 23875 w 555693"/>
                <a:gd name="connsiteY441" fmla="*/ 103260 h 557484"/>
                <a:gd name="connsiteX442" fmla="*/ 27456 w 555693"/>
                <a:gd name="connsiteY442" fmla="*/ 106841 h 557484"/>
                <a:gd name="connsiteX443" fmla="*/ 32232 w 555693"/>
                <a:gd name="connsiteY443" fmla="*/ 107438 h 557484"/>
                <a:gd name="connsiteX444" fmla="*/ 36410 w 555693"/>
                <a:gd name="connsiteY444" fmla="*/ 107438 h 557484"/>
                <a:gd name="connsiteX445" fmla="*/ 42378 w 555693"/>
                <a:gd name="connsiteY445" fmla="*/ 106244 h 557484"/>
                <a:gd name="connsiteX446" fmla="*/ 42378 w 555693"/>
                <a:gd name="connsiteY446" fmla="*/ 109826 h 557484"/>
                <a:gd name="connsiteX447" fmla="*/ 45363 w 555693"/>
                <a:gd name="connsiteY447" fmla="*/ 109229 h 557484"/>
                <a:gd name="connsiteX448" fmla="*/ 53123 w 555693"/>
                <a:gd name="connsiteY448" fmla="*/ 105050 h 557484"/>
                <a:gd name="connsiteX449" fmla="*/ 61479 w 555693"/>
                <a:gd name="connsiteY449" fmla="*/ 100275 h 557484"/>
                <a:gd name="connsiteX450" fmla="*/ 66253 w 555693"/>
                <a:gd name="connsiteY450" fmla="*/ 99679 h 557484"/>
                <a:gd name="connsiteX451" fmla="*/ 69835 w 555693"/>
                <a:gd name="connsiteY451" fmla="*/ 97888 h 557484"/>
                <a:gd name="connsiteX452" fmla="*/ 73416 w 555693"/>
                <a:gd name="connsiteY452" fmla="*/ 95501 h 557484"/>
                <a:gd name="connsiteX453" fmla="*/ 76400 w 555693"/>
                <a:gd name="connsiteY453" fmla="*/ 97291 h 557484"/>
                <a:gd name="connsiteX454" fmla="*/ 81175 w 555693"/>
                <a:gd name="connsiteY454" fmla="*/ 100275 h 557484"/>
                <a:gd name="connsiteX455" fmla="*/ 79982 w 555693"/>
                <a:gd name="connsiteY455" fmla="*/ 103857 h 557484"/>
                <a:gd name="connsiteX456" fmla="*/ 84757 w 555693"/>
                <a:gd name="connsiteY456" fmla="*/ 106244 h 557484"/>
                <a:gd name="connsiteX457" fmla="*/ 87741 w 555693"/>
                <a:gd name="connsiteY457" fmla="*/ 109826 h 557484"/>
                <a:gd name="connsiteX458" fmla="*/ 91920 w 555693"/>
                <a:gd name="connsiteY458" fmla="*/ 111019 h 557484"/>
                <a:gd name="connsiteX459" fmla="*/ 95501 w 555693"/>
                <a:gd name="connsiteY459" fmla="*/ 111616 h 557484"/>
                <a:gd name="connsiteX460" fmla="*/ 99082 w 555693"/>
                <a:gd name="connsiteY460" fmla="*/ 115197 h 557484"/>
                <a:gd name="connsiteX461" fmla="*/ 94307 w 555693"/>
                <a:gd name="connsiteY461" fmla="*/ 122360 h 557484"/>
                <a:gd name="connsiteX462" fmla="*/ 91322 w 555693"/>
                <a:gd name="connsiteY462" fmla="*/ 124748 h 557484"/>
                <a:gd name="connsiteX463" fmla="*/ 90726 w 555693"/>
                <a:gd name="connsiteY463" fmla="*/ 128925 h 557484"/>
                <a:gd name="connsiteX464" fmla="*/ 95501 w 555693"/>
                <a:gd name="connsiteY464" fmla="*/ 128925 h 557484"/>
                <a:gd name="connsiteX465" fmla="*/ 103260 w 555693"/>
                <a:gd name="connsiteY465" fmla="*/ 127732 h 557484"/>
                <a:gd name="connsiteX466" fmla="*/ 107438 w 555693"/>
                <a:gd name="connsiteY466" fmla="*/ 127135 h 557484"/>
                <a:gd name="connsiteX467" fmla="*/ 112213 w 555693"/>
                <a:gd name="connsiteY467" fmla="*/ 133104 h 557484"/>
                <a:gd name="connsiteX468" fmla="*/ 115795 w 555693"/>
                <a:gd name="connsiteY468" fmla="*/ 133701 h 557484"/>
                <a:gd name="connsiteX469" fmla="*/ 118779 w 555693"/>
                <a:gd name="connsiteY469" fmla="*/ 130717 h 557484"/>
                <a:gd name="connsiteX470" fmla="*/ 122360 w 555693"/>
                <a:gd name="connsiteY470" fmla="*/ 133104 h 557484"/>
                <a:gd name="connsiteX471" fmla="*/ 127135 w 555693"/>
                <a:gd name="connsiteY471" fmla="*/ 135491 h 557484"/>
                <a:gd name="connsiteX472" fmla="*/ 131313 w 555693"/>
                <a:gd name="connsiteY472" fmla="*/ 137879 h 557484"/>
                <a:gd name="connsiteX473" fmla="*/ 137282 w 555693"/>
                <a:gd name="connsiteY473" fmla="*/ 135491 h 557484"/>
                <a:gd name="connsiteX474" fmla="*/ 140267 w 555693"/>
                <a:gd name="connsiteY474" fmla="*/ 133104 h 557484"/>
                <a:gd name="connsiteX475" fmla="*/ 143251 w 555693"/>
                <a:gd name="connsiteY475" fmla="*/ 133701 h 557484"/>
                <a:gd name="connsiteX476" fmla="*/ 147429 w 555693"/>
                <a:gd name="connsiteY476" fmla="*/ 132507 h 557484"/>
                <a:gd name="connsiteX477" fmla="*/ 155188 w 555693"/>
                <a:gd name="connsiteY477" fmla="*/ 133701 h 557484"/>
                <a:gd name="connsiteX478" fmla="*/ 160561 w 555693"/>
                <a:gd name="connsiteY478" fmla="*/ 135491 h 557484"/>
                <a:gd name="connsiteX479" fmla="*/ 163545 w 555693"/>
                <a:gd name="connsiteY479" fmla="*/ 134298 h 557484"/>
                <a:gd name="connsiteX480" fmla="*/ 167723 w 555693"/>
                <a:gd name="connsiteY480" fmla="*/ 135491 h 557484"/>
                <a:gd name="connsiteX481" fmla="*/ 169514 w 555693"/>
                <a:gd name="connsiteY481" fmla="*/ 130119 h 557484"/>
                <a:gd name="connsiteX482" fmla="*/ 171304 w 555693"/>
                <a:gd name="connsiteY482" fmla="*/ 125941 h 557484"/>
                <a:gd name="connsiteX483" fmla="*/ 173095 w 555693"/>
                <a:gd name="connsiteY483" fmla="*/ 122360 h 557484"/>
                <a:gd name="connsiteX484" fmla="*/ 177870 w 555693"/>
                <a:gd name="connsiteY484" fmla="*/ 117585 h 557484"/>
                <a:gd name="connsiteX485" fmla="*/ 183242 w 555693"/>
                <a:gd name="connsiteY485" fmla="*/ 114003 h 557484"/>
                <a:gd name="connsiteX486" fmla="*/ 182048 w 555693"/>
                <a:gd name="connsiteY486" fmla="*/ 109229 h 557484"/>
                <a:gd name="connsiteX487" fmla="*/ 180854 w 555693"/>
                <a:gd name="connsiteY487" fmla="*/ 103260 h 557484"/>
                <a:gd name="connsiteX488" fmla="*/ 180854 w 555693"/>
                <a:gd name="connsiteY488" fmla="*/ 99679 h 557484"/>
                <a:gd name="connsiteX489" fmla="*/ 183242 w 555693"/>
                <a:gd name="connsiteY489" fmla="*/ 96694 h 557484"/>
                <a:gd name="connsiteX490" fmla="*/ 184436 w 555693"/>
                <a:gd name="connsiteY490" fmla="*/ 91322 h 557484"/>
                <a:gd name="connsiteX491" fmla="*/ 188017 w 555693"/>
                <a:gd name="connsiteY491" fmla="*/ 87741 h 557484"/>
                <a:gd name="connsiteX492" fmla="*/ 187420 w 555693"/>
                <a:gd name="connsiteY492" fmla="*/ 82966 h 557484"/>
                <a:gd name="connsiteX493" fmla="*/ 186226 w 555693"/>
                <a:gd name="connsiteY493" fmla="*/ 79385 h 557484"/>
                <a:gd name="connsiteX494" fmla="*/ 189211 w 555693"/>
                <a:gd name="connsiteY494" fmla="*/ 76998 h 557484"/>
                <a:gd name="connsiteX495" fmla="*/ 189807 w 555693"/>
                <a:gd name="connsiteY495" fmla="*/ 73416 h 557484"/>
                <a:gd name="connsiteX496" fmla="*/ 194582 w 555693"/>
                <a:gd name="connsiteY496" fmla="*/ 71625 h 557484"/>
                <a:gd name="connsiteX497" fmla="*/ 198164 w 555693"/>
                <a:gd name="connsiteY497" fmla="*/ 71625 h 557484"/>
                <a:gd name="connsiteX498" fmla="*/ 202342 w 555693"/>
                <a:gd name="connsiteY498" fmla="*/ 69238 h 557484"/>
                <a:gd name="connsiteX499" fmla="*/ 204729 w 555693"/>
                <a:gd name="connsiteY499" fmla="*/ 65657 h 557484"/>
                <a:gd name="connsiteX500" fmla="*/ 203535 w 555693"/>
                <a:gd name="connsiteY500" fmla="*/ 59688 h 557484"/>
                <a:gd name="connsiteX501" fmla="*/ 207117 w 555693"/>
                <a:gd name="connsiteY501" fmla="*/ 58494 h 557484"/>
                <a:gd name="connsiteX502" fmla="*/ 210101 w 555693"/>
                <a:gd name="connsiteY502" fmla="*/ 55510 h 557484"/>
                <a:gd name="connsiteX503" fmla="*/ 213682 w 555693"/>
                <a:gd name="connsiteY503" fmla="*/ 56107 h 557484"/>
                <a:gd name="connsiteX504" fmla="*/ 217264 w 555693"/>
                <a:gd name="connsiteY504" fmla="*/ 56703 h 557484"/>
                <a:gd name="connsiteX505" fmla="*/ 223829 w 555693"/>
                <a:gd name="connsiteY505" fmla="*/ 55510 h 557484"/>
                <a:gd name="connsiteX506" fmla="*/ 229798 w 555693"/>
                <a:gd name="connsiteY506" fmla="*/ 51331 h 557484"/>
                <a:gd name="connsiteX507" fmla="*/ 235170 w 555693"/>
                <a:gd name="connsiteY507" fmla="*/ 50138 h 557484"/>
                <a:gd name="connsiteX508" fmla="*/ 242332 w 555693"/>
                <a:gd name="connsiteY508" fmla="*/ 48944 h 557484"/>
                <a:gd name="connsiteX509" fmla="*/ 247705 w 555693"/>
                <a:gd name="connsiteY509" fmla="*/ 47154 h 557484"/>
                <a:gd name="connsiteX510" fmla="*/ 251286 w 555693"/>
                <a:gd name="connsiteY510" fmla="*/ 46556 h 557484"/>
                <a:gd name="connsiteX511" fmla="*/ 254867 w 555693"/>
                <a:gd name="connsiteY511" fmla="*/ 46556 h 557484"/>
                <a:gd name="connsiteX512" fmla="*/ 259642 w 555693"/>
                <a:gd name="connsiteY512" fmla="*/ 50138 h 557484"/>
                <a:gd name="connsiteX513" fmla="*/ 266207 w 555693"/>
                <a:gd name="connsiteY513" fmla="*/ 55510 h 557484"/>
                <a:gd name="connsiteX514" fmla="*/ 269789 w 555693"/>
                <a:gd name="connsiteY514" fmla="*/ 54913 h 557484"/>
                <a:gd name="connsiteX515" fmla="*/ 276355 w 555693"/>
                <a:gd name="connsiteY515" fmla="*/ 51929 h 557484"/>
                <a:gd name="connsiteX516" fmla="*/ 277548 w 555693"/>
                <a:gd name="connsiteY516" fmla="*/ 48347 h 557484"/>
                <a:gd name="connsiteX517" fmla="*/ 279339 w 555693"/>
                <a:gd name="connsiteY517" fmla="*/ 45363 h 557484"/>
                <a:gd name="connsiteX518" fmla="*/ 284114 w 555693"/>
                <a:gd name="connsiteY518" fmla="*/ 42975 h 557484"/>
                <a:gd name="connsiteX519" fmla="*/ 285905 w 555693"/>
                <a:gd name="connsiteY519" fmla="*/ 37603 h 557484"/>
                <a:gd name="connsiteX520" fmla="*/ 289486 w 555693"/>
                <a:gd name="connsiteY520" fmla="*/ 37603 h 557484"/>
                <a:gd name="connsiteX521" fmla="*/ 295455 w 555693"/>
                <a:gd name="connsiteY521" fmla="*/ 39394 h 557484"/>
                <a:gd name="connsiteX522" fmla="*/ 299036 w 555693"/>
                <a:gd name="connsiteY522" fmla="*/ 42378 h 557484"/>
                <a:gd name="connsiteX523" fmla="*/ 301424 w 555693"/>
                <a:gd name="connsiteY523" fmla="*/ 45960 h 557484"/>
                <a:gd name="connsiteX524" fmla="*/ 305602 w 555693"/>
                <a:gd name="connsiteY524" fmla="*/ 45363 h 557484"/>
                <a:gd name="connsiteX525" fmla="*/ 310973 w 555693"/>
                <a:gd name="connsiteY525" fmla="*/ 43572 h 557484"/>
                <a:gd name="connsiteX526" fmla="*/ 313361 w 555693"/>
                <a:gd name="connsiteY526" fmla="*/ 40588 h 557484"/>
                <a:gd name="connsiteX527" fmla="*/ 321120 w 555693"/>
                <a:gd name="connsiteY527" fmla="*/ 36409 h 557484"/>
                <a:gd name="connsiteX528" fmla="*/ 325895 w 555693"/>
                <a:gd name="connsiteY528" fmla="*/ 35813 h 557484"/>
                <a:gd name="connsiteX529" fmla="*/ 328283 w 555693"/>
                <a:gd name="connsiteY529" fmla="*/ 39394 h 557484"/>
                <a:gd name="connsiteX530" fmla="*/ 336640 w 555693"/>
                <a:gd name="connsiteY530" fmla="*/ 42975 h 557484"/>
                <a:gd name="connsiteX531" fmla="*/ 340817 w 555693"/>
                <a:gd name="connsiteY531" fmla="*/ 42378 h 557484"/>
                <a:gd name="connsiteX532" fmla="*/ 343802 w 555693"/>
                <a:gd name="connsiteY532" fmla="*/ 42378 h 557484"/>
                <a:gd name="connsiteX533" fmla="*/ 347980 w 555693"/>
                <a:gd name="connsiteY533" fmla="*/ 42378 h 557484"/>
                <a:gd name="connsiteX534" fmla="*/ 350964 w 555693"/>
                <a:gd name="connsiteY534" fmla="*/ 46556 h 557484"/>
                <a:gd name="connsiteX535" fmla="*/ 352755 w 555693"/>
                <a:gd name="connsiteY535" fmla="*/ 50138 h 557484"/>
                <a:gd name="connsiteX536" fmla="*/ 358127 w 555693"/>
                <a:gd name="connsiteY536" fmla="*/ 51331 h 557484"/>
                <a:gd name="connsiteX537" fmla="*/ 362902 w 555693"/>
                <a:gd name="connsiteY537" fmla="*/ 47750 h 557484"/>
                <a:gd name="connsiteX538" fmla="*/ 367080 w 555693"/>
                <a:gd name="connsiteY538" fmla="*/ 41781 h 557484"/>
                <a:gd name="connsiteX539" fmla="*/ 370661 w 555693"/>
                <a:gd name="connsiteY539" fmla="*/ 42378 h 557484"/>
                <a:gd name="connsiteX540" fmla="*/ 374243 w 555693"/>
                <a:gd name="connsiteY540" fmla="*/ 42378 h 557484"/>
                <a:gd name="connsiteX541" fmla="*/ 381405 w 555693"/>
                <a:gd name="connsiteY541" fmla="*/ 41185 h 557484"/>
                <a:gd name="connsiteX542" fmla="*/ 384390 w 555693"/>
                <a:gd name="connsiteY542" fmla="*/ 38200 h 557484"/>
                <a:gd name="connsiteX543" fmla="*/ 387374 w 555693"/>
                <a:gd name="connsiteY543" fmla="*/ 35216 h 557484"/>
                <a:gd name="connsiteX544" fmla="*/ 392149 w 555693"/>
                <a:gd name="connsiteY544" fmla="*/ 32232 h 557484"/>
                <a:gd name="connsiteX545" fmla="*/ 396327 w 555693"/>
                <a:gd name="connsiteY545" fmla="*/ 29844 h 557484"/>
                <a:gd name="connsiteX546" fmla="*/ 401102 w 555693"/>
                <a:gd name="connsiteY546" fmla="*/ 26860 h 557484"/>
                <a:gd name="connsiteX547" fmla="*/ 405877 w 555693"/>
                <a:gd name="connsiteY547" fmla="*/ 23279 h 557484"/>
                <a:gd name="connsiteX548" fmla="*/ 415427 w 555693"/>
                <a:gd name="connsiteY548" fmla="*/ 21487 h 557484"/>
                <a:gd name="connsiteX549" fmla="*/ 417218 w 555693"/>
                <a:gd name="connsiteY549" fmla="*/ 18503 h 557484"/>
                <a:gd name="connsiteX550" fmla="*/ 423187 w 555693"/>
                <a:gd name="connsiteY550" fmla="*/ 17906 h 557484"/>
                <a:gd name="connsiteX551" fmla="*/ 426171 w 555693"/>
                <a:gd name="connsiteY551" fmla="*/ 18503 h 557484"/>
                <a:gd name="connsiteX552" fmla="*/ 429156 w 555693"/>
                <a:gd name="connsiteY552" fmla="*/ 18503 h 557484"/>
                <a:gd name="connsiteX553" fmla="*/ 432737 w 555693"/>
                <a:gd name="connsiteY553" fmla="*/ 14325 h 557484"/>
                <a:gd name="connsiteX554" fmla="*/ 436915 w 555693"/>
                <a:gd name="connsiteY554" fmla="*/ 12534 h 557484"/>
                <a:gd name="connsiteX555" fmla="*/ 441690 w 555693"/>
                <a:gd name="connsiteY555" fmla="*/ 13131 h 557484"/>
                <a:gd name="connsiteX556" fmla="*/ 445271 w 555693"/>
                <a:gd name="connsiteY556" fmla="*/ 8953 h 557484"/>
                <a:gd name="connsiteX557" fmla="*/ 448852 w 555693"/>
                <a:gd name="connsiteY557" fmla="*/ 5969 h 557484"/>
                <a:gd name="connsiteX558" fmla="*/ 455418 w 555693"/>
                <a:gd name="connsiteY558" fmla="*/ 6565 h 557484"/>
                <a:gd name="connsiteX559" fmla="*/ 459596 w 555693"/>
                <a:gd name="connsiteY559" fmla="*/ 4178 h 557484"/>
                <a:gd name="connsiteX560" fmla="*/ 462581 w 555693"/>
                <a:gd name="connsiteY560" fmla="*/ 4178 h 557484"/>
                <a:gd name="connsiteX561" fmla="*/ 465565 w 555693"/>
                <a:gd name="connsiteY561" fmla="*/ 3581 h 557484"/>
                <a:gd name="connsiteX562" fmla="*/ 469743 w 555693"/>
                <a:gd name="connsiteY562" fmla="*/ 1194 h 55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</a:cxnLst>
              <a:rect l="l" t="t" r="r" b="b"/>
              <a:pathLst>
                <a:path w="555693" h="557484">
                  <a:moveTo>
                    <a:pt x="473921" y="0"/>
                  </a:moveTo>
                  <a:lnTo>
                    <a:pt x="477502" y="1194"/>
                  </a:lnTo>
                  <a:lnTo>
                    <a:pt x="482875" y="2388"/>
                  </a:lnTo>
                  <a:lnTo>
                    <a:pt x="487052" y="7163"/>
                  </a:lnTo>
                  <a:lnTo>
                    <a:pt x="483471" y="10744"/>
                  </a:lnTo>
                  <a:lnTo>
                    <a:pt x="480487" y="13728"/>
                  </a:lnTo>
                  <a:lnTo>
                    <a:pt x="481084" y="16712"/>
                  </a:lnTo>
                  <a:lnTo>
                    <a:pt x="479890" y="20294"/>
                  </a:lnTo>
                  <a:lnTo>
                    <a:pt x="478099" y="23875"/>
                  </a:lnTo>
                  <a:lnTo>
                    <a:pt x="472728" y="25069"/>
                  </a:lnTo>
                  <a:lnTo>
                    <a:pt x="469146" y="26860"/>
                  </a:lnTo>
                  <a:lnTo>
                    <a:pt x="463177" y="25666"/>
                  </a:lnTo>
                  <a:lnTo>
                    <a:pt x="457806" y="30441"/>
                  </a:lnTo>
                  <a:lnTo>
                    <a:pt x="457208" y="34022"/>
                  </a:lnTo>
                  <a:lnTo>
                    <a:pt x="459000" y="37603"/>
                  </a:lnTo>
                  <a:lnTo>
                    <a:pt x="460790" y="41781"/>
                  </a:lnTo>
                  <a:lnTo>
                    <a:pt x="460790" y="47154"/>
                  </a:lnTo>
                  <a:lnTo>
                    <a:pt x="460193" y="50138"/>
                  </a:lnTo>
                  <a:lnTo>
                    <a:pt x="463177" y="53122"/>
                  </a:lnTo>
                  <a:lnTo>
                    <a:pt x="467355" y="54316"/>
                  </a:lnTo>
                  <a:lnTo>
                    <a:pt x="469146" y="57300"/>
                  </a:lnTo>
                  <a:lnTo>
                    <a:pt x="469743" y="60284"/>
                  </a:lnTo>
                  <a:lnTo>
                    <a:pt x="467355" y="65060"/>
                  </a:lnTo>
                  <a:lnTo>
                    <a:pt x="463774" y="68641"/>
                  </a:lnTo>
                  <a:lnTo>
                    <a:pt x="467953" y="70432"/>
                  </a:lnTo>
                  <a:lnTo>
                    <a:pt x="470937" y="70432"/>
                  </a:lnTo>
                  <a:lnTo>
                    <a:pt x="476309" y="71029"/>
                  </a:lnTo>
                  <a:lnTo>
                    <a:pt x="478696" y="74610"/>
                  </a:lnTo>
                  <a:lnTo>
                    <a:pt x="479293" y="78191"/>
                  </a:lnTo>
                  <a:lnTo>
                    <a:pt x="481681" y="81175"/>
                  </a:lnTo>
                  <a:lnTo>
                    <a:pt x="484665" y="81772"/>
                  </a:lnTo>
                  <a:lnTo>
                    <a:pt x="487650" y="80579"/>
                  </a:lnTo>
                  <a:lnTo>
                    <a:pt x="488843" y="77594"/>
                  </a:lnTo>
                  <a:lnTo>
                    <a:pt x="491828" y="76998"/>
                  </a:lnTo>
                  <a:lnTo>
                    <a:pt x="496603" y="77594"/>
                  </a:lnTo>
                  <a:lnTo>
                    <a:pt x="500184" y="80579"/>
                  </a:lnTo>
                  <a:lnTo>
                    <a:pt x="500781" y="84160"/>
                  </a:lnTo>
                  <a:lnTo>
                    <a:pt x="503765" y="85951"/>
                  </a:lnTo>
                  <a:lnTo>
                    <a:pt x="503168" y="88935"/>
                  </a:lnTo>
                  <a:lnTo>
                    <a:pt x="505556" y="94307"/>
                  </a:lnTo>
                  <a:lnTo>
                    <a:pt x="507943" y="97888"/>
                  </a:lnTo>
                  <a:lnTo>
                    <a:pt x="505556" y="101469"/>
                  </a:lnTo>
                  <a:lnTo>
                    <a:pt x="501974" y="105648"/>
                  </a:lnTo>
                  <a:lnTo>
                    <a:pt x="504959" y="109826"/>
                  </a:lnTo>
                  <a:lnTo>
                    <a:pt x="503765" y="113407"/>
                  </a:lnTo>
                  <a:lnTo>
                    <a:pt x="503168" y="117585"/>
                  </a:lnTo>
                  <a:lnTo>
                    <a:pt x="507943" y="117585"/>
                  </a:lnTo>
                  <a:lnTo>
                    <a:pt x="513912" y="117585"/>
                  </a:lnTo>
                  <a:lnTo>
                    <a:pt x="516896" y="118779"/>
                  </a:lnTo>
                  <a:lnTo>
                    <a:pt x="521074" y="119376"/>
                  </a:lnTo>
                  <a:lnTo>
                    <a:pt x="523462" y="122957"/>
                  </a:lnTo>
                  <a:lnTo>
                    <a:pt x="525253" y="127135"/>
                  </a:lnTo>
                  <a:lnTo>
                    <a:pt x="525849" y="130119"/>
                  </a:lnTo>
                  <a:lnTo>
                    <a:pt x="526447" y="133104"/>
                  </a:lnTo>
                  <a:lnTo>
                    <a:pt x="528834" y="140266"/>
                  </a:lnTo>
                  <a:lnTo>
                    <a:pt x="532415" y="143251"/>
                  </a:lnTo>
                  <a:lnTo>
                    <a:pt x="538981" y="148026"/>
                  </a:lnTo>
                  <a:lnTo>
                    <a:pt x="543756" y="150413"/>
                  </a:lnTo>
                  <a:lnTo>
                    <a:pt x="546740" y="152801"/>
                  </a:lnTo>
                  <a:lnTo>
                    <a:pt x="555097" y="152801"/>
                  </a:lnTo>
                  <a:lnTo>
                    <a:pt x="555693" y="155785"/>
                  </a:lnTo>
                  <a:lnTo>
                    <a:pt x="551516" y="157576"/>
                  </a:lnTo>
                  <a:lnTo>
                    <a:pt x="547934" y="159367"/>
                  </a:lnTo>
                  <a:lnTo>
                    <a:pt x="544950" y="160560"/>
                  </a:lnTo>
                  <a:lnTo>
                    <a:pt x="540771" y="166529"/>
                  </a:lnTo>
                  <a:lnTo>
                    <a:pt x="537787" y="170707"/>
                  </a:lnTo>
                  <a:lnTo>
                    <a:pt x="534206" y="171304"/>
                  </a:lnTo>
                  <a:lnTo>
                    <a:pt x="531221" y="170707"/>
                  </a:lnTo>
                  <a:lnTo>
                    <a:pt x="531818" y="174885"/>
                  </a:lnTo>
                  <a:lnTo>
                    <a:pt x="533609" y="177870"/>
                  </a:lnTo>
                  <a:lnTo>
                    <a:pt x="528834" y="179660"/>
                  </a:lnTo>
                  <a:lnTo>
                    <a:pt x="522268" y="178467"/>
                  </a:lnTo>
                  <a:lnTo>
                    <a:pt x="518090" y="176676"/>
                  </a:lnTo>
                  <a:lnTo>
                    <a:pt x="513912" y="176676"/>
                  </a:lnTo>
                  <a:lnTo>
                    <a:pt x="512121" y="180257"/>
                  </a:lnTo>
                  <a:lnTo>
                    <a:pt x="508540" y="181451"/>
                  </a:lnTo>
                  <a:lnTo>
                    <a:pt x="502571" y="180854"/>
                  </a:lnTo>
                  <a:lnTo>
                    <a:pt x="499587" y="177273"/>
                  </a:lnTo>
                  <a:lnTo>
                    <a:pt x="495409" y="179660"/>
                  </a:lnTo>
                  <a:lnTo>
                    <a:pt x="494812" y="182644"/>
                  </a:lnTo>
                  <a:lnTo>
                    <a:pt x="490037" y="184436"/>
                  </a:lnTo>
                  <a:lnTo>
                    <a:pt x="487052" y="185629"/>
                  </a:lnTo>
                  <a:lnTo>
                    <a:pt x="484665" y="189807"/>
                  </a:lnTo>
                  <a:lnTo>
                    <a:pt x="481681" y="191598"/>
                  </a:lnTo>
                  <a:lnTo>
                    <a:pt x="481681" y="188613"/>
                  </a:lnTo>
                  <a:lnTo>
                    <a:pt x="481681" y="182048"/>
                  </a:lnTo>
                  <a:lnTo>
                    <a:pt x="478696" y="181451"/>
                  </a:lnTo>
                  <a:lnTo>
                    <a:pt x="476906" y="178467"/>
                  </a:lnTo>
                  <a:lnTo>
                    <a:pt x="473324" y="175482"/>
                  </a:lnTo>
                  <a:lnTo>
                    <a:pt x="469743" y="176676"/>
                  </a:lnTo>
                  <a:lnTo>
                    <a:pt x="463774" y="173095"/>
                  </a:lnTo>
                  <a:lnTo>
                    <a:pt x="459596" y="170110"/>
                  </a:lnTo>
                  <a:lnTo>
                    <a:pt x="456015" y="166529"/>
                  </a:lnTo>
                  <a:lnTo>
                    <a:pt x="451240" y="164738"/>
                  </a:lnTo>
                  <a:lnTo>
                    <a:pt x="448255" y="161754"/>
                  </a:lnTo>
                  <a:lnTo>
                    <a:pt x="447659" y="165335"/>
                  </a:lnTo>
                  <a:lnTo>
                    <a:pt x="447062" y="170110"/>
                  </a:lnTo>
                  <a:lnTo>
                    <a:pt x="449449" y="174289"/>
                  </a:lnTo>
                  <a:lnTo>
                    <a:pt x="447659" y="177273"/>
                  </a:lnTo>
                  <a:lnTo>
                    <a:pt x="447659" y="180854"/>
                  </a:lnTo>
                  <a:lnTo>
                    <a:pt x="444674" y="183838"/>
                  </a:lnTo>
                  <a:lnTo>
                    <a:pt x="442286" y="188017"/>
                  </a:lnTo>
                  <a:lnTo>
                    <a:pt x="443480" y="191001"/>
                  </a:lnTo>
                  <a:lnTo>
                    <a:pt x="443480" y="196373"/>
                  </a:lnTo>
                  <a:lnTo>
                    <a:pt x="439899" y="199954"/>
                  </a:lnTo>
                  <a:lnTo>
                    <a:pt x="438705" y="203535"/>
                  </a:lnTo>
                  <a:lnTo>
                    <a:pt x="436915" y="207117"/>
                  </a:lnTo>
                  <a:lnTo>
                    <a:pt x="435124" y="210101"/>
                  </a:lnTo>
                  <a:lnTo>
                    <a:pt x="433333" y="213682"/>
                  </a:lnTo>
                  <a:lnTo>
                    <a:pt x="431543" y="216667"/>
                  </a:lnTo>
                  <a:lnTo>
                    <a:pt x="428558" y="213086"/>
                  </a:lnTo>
                  <a:lnTo>
                    <a:pt x="421993" y="213086"/>
                  </a:lnTo>
                  <a:lnTo>
                    <a:pt x="418411" y="214876"/>
                  </a:lnTo>
                  <a:lnTo>
                    <a:pt x="417218" y="219054"/>
                  </a:lnTo>
                  <a:lnTo>
                    <a:pt x="413636" y="220248"/>
                  </a:lnTo>
                  <a:lnTo>
                    <a:pt x="410652" y="219054"/>
                  </a:lnTo>
                  <a:lnTo>
                    <a:pt x="407071" y="219054"/>
                  </a:lnTo>
                  <a:lnTo>
                    <a:pt x="403489" y="221442"/>
                  </a:lnTo>
                  <a:lnTo>
                    <a:pt x="397521" y="223829"/>
                  </a:lnTo>
                  <a:lnTo>
                    <a:pt x="392746" y="224426"/>
                  </a:lnTo>
                  <a:lnTo>
                    <a:pt x="386180" y="228604"/>
                  </a:lnTo>
                  <a:lnTo>
                    <a:pt x="384987" y="230394"/>
                  </a:lnTo>
                  <a:lnTo>
                    <a:pt x="382003" y="233378"/>
                  </a:lnTo>
                  <a:lnTo>
                    <a:pt x="381405" y="238154"/>
                  </a:lnTo>
                  <a:lnTo>
                    <a:pt x="383197" y="241138"/>
                  </a:lnTo>
                  <a:lnTo>
                    <a:pt x="386778" y="241138"/>
                  </a:lnTo>
                  <a:lnTo>
                    <a:pt x="392746" y="241138"/>
                  </a:lnTo>
                  <a:lnTo>
                    <a:pt x="398715" y="241735"/>
                  </a:lnTo>
                  <a:lnTo>
                    <a:pt x="402296" y="244719"/>
                  </a:lnTo>
                  <a:lnTo>
                    <a:pt x="402893" y="253076"/>
                  </a:lnTo>
                  <a:lnTo>
                    <a:pt x="399312" y="256657"/>
                  </a:lnTo>
                  <a:lnTo>
                    <a:pt x="396327" y="257253"/>
                  </a:lnTo>
                  <a:lnTo>
                    <a:pt x="392746" y="257253"/>
                  </a:lnTo>
                  <a:lnTo>
                    <a:pt x="390359" y="263222"/>
                  </a:lnTo>
                  <a:lnTo>
                    <a:pt x="391552" y="266804"/>
                  </a:lnTo>
                  <a:lnTo>
                    <a:pt x="389762" y="269788"/>
                  </a:lnTo>
                  <a:lnTo>
                    <a:pt x="388568" y="275160"/>
                  </a:lnTo>
                  <a:lnTo>
                    <a:pt x="389165" y="279338"/>
                  </a:lnTo>
                  <a:lnTo>
                    <a:pt x="389762" y="282920"/>
                  </a:lnTo>
                  <a:lnTo>
                    <a:pt x="385584" y="279935"/>
                  </a:lnTo>
                  <a:lnTo>
                    <a:pt x="384390" y="282920"/>
                  </a:lnTo>
                  <a:lnTo>
                    <a:pt x="381405" y="284113"/>
                  </a:lnTo>
                  <a:lnTo>
                    <a:pt x="378421" y="283516"/>
                  </a:lnTo>
                  <a:lnTo>
                    <a:pt x="374840" y="285307"/>
                  </a:lnTo>
                  <a:lnTo>
                    <a:pt x="374840" y="289485"/>
                  </a:lnTo>
                  <a:lnTo>
                    <a:pt x="378421" y="291276"/>
                  </a:lnTo>
                  <a:lnTo>
                    <a:pt x="381405" y="293066"/>
                  </a:lnTo>
                  <a:lnTo>
                    <a:pt x="381405" y="296648"/>
                  </a:lnTo>
                  <a:lnTo>
                    <a:pt x="384987" y="297842"/>
                  </a:lnTo>
                  <a:lnTo>
                    <a:pt x="388568" y="299035"/>
                  </a:lnTo>
                  <a:lnTo>
                    <a:pt x="389762" y="302019"/>
                  </a:lnTo>
                  <a:lnTo>
                    <a:pt x="390359" y="305004"/>
                  </a:lnTo>
                  <a:lnTo>
                    <a:pt x="390359" y="309182"/>
                  </a:lnTo>
                  <a:lnTo>
                    <a:pt x="388568" y="315151"/>
                  </a:lnTo>
                  <a:lnTo>
                    <a:pt x="391552" y="320523"/>
                  </a:lnTo>
                  <a:lnTo>
                    <a:pt x="396327" y="319926"/>
                  </a:lnTo>
                  <a:lnTo>
                    <a:pt x="399312" y="319329"/>
                  </a:lnTo>
                  <a:lnTo>
                    <a:pt x="402893" y="316941"/>
                  </a:lnTo>
                  <a:lnTo>
                    <a:pt x="405281" y="320523"/>
                  </a:lnTo>
                  <a:lnTo>
                    <a:pt x="404684" y="324104"/>
                  </a:lnTo>
                  <a:lnTo>
                    <a:pt x="406474" y="327088"/>
                  </a:lnTo>
                  <a:lnTo>
                    <a:pt x="412443" y="327088"/>
                  </a:lnTo>
                  <a:lnTo>
                    <a:pt x="415428" y="328282"/>
                  </a:lnTo>
                  <a:lnTo>
                    <a:pt x="413637" y="331863"/>
                  </a:lnTo>
                  <a:lnTo>
                    <a:pt x="412443" y="336041"/>
                  </a:lnTo>
                  <a:lnTo>
                    <a:pt x="413637" y="339026"/>
                  </a:lnTo>
                  <a:lnTo>
                    <a:pt x="416621" y="342010"/>
                  </a:lnTo>
                  <a:lnTo>
                    <a:pt x="418412" y="346188"/>
                  </a:lnTo>
                  <a:lnTo>
                    <a:pt x="421396" y="346785"/>
                  </a:lnTo>
                  <a:lnTo>
                    <a:pt x="426171" y="346785"/>
                  </a:lnTo>
                  <a:lnTo>
                    <a:pt x="426171" y="350367"/>
                  </a:lnTo>
                  <a:lnTo>
                    <a:pt x="423187" y="353351"/>
                  </a:lnTo>
                  <a:lnTo>
                    <a:pt x="423784" y="356336"/>
                  </a:lnTo>
                  <a:lnTo>
                    <a:pt x="420800" y="356932"/>
                  </a:lnTo>
                  <a:lnTo>
                    <a:pt x="417218" y="356336"/>
                  </a:lnTo>
                  <a:lnTo>
                    <a:pt x="417815" y="359320"/>
                  </a:lnTo>
                  <a:lnTo>
                    <a:pt x="414831" y="364095"/>
                  </a:lnTo>
                  <a:lnTo>
                    <a:pt x="414234" y="368273"/>
                  </a:lnTo>
                  <a:lnTo>
                    <a:pt x="410653" y="371258"/>
                  </a:lnTo>
                  <a:lnTo>
                    <a:pt x="408862" y="377823"/>
                  </a:lnTo>
                  <a:lnTo>
                    <a:pt x="405281" y="379017"/>
                  </a:lnTo>
                  <a:lnTo>
                    <a:pt x="401700" y="380211"/>
                  </a:lnTo>
                  <a:lnTo>
                    <a:pt x="397521" y="381405"/>
                  </a:lnTo>
                  <a:lnTo>
                    <a:pt x="390956" y="383792"/>
                  </a:lnTo>
                  <a:lnTo>
                    <a:pt x="387971" y="384986"/>
                  </a:lnTo>
                  <a:lnTo>
                    <a:pt x="382599" y="385582"/>
                  </a:lnTo>
                  <a:lnTo>
                    <a:pt x="379018" y="386179"/>
                  </a:lnTo>
                  <a:lnTo>
                    <a:pt x="374840" y="387373"/>
                  </a:lnTo>
                  <a:lnTo>
                    <a:pt x="370662" y="385582"/>
                  </a:lnTo>
                  <a:lnTo>
                    <a:pt x="362306" y="386179"/>
                  </a:lnTo>
                  <a:lnTo>
                    <a:pt x="358724" y="389760"/>
                  </a:lnTo>
                  <a:lnTo>
                    <a:pt x="355740" y="389760"/>
                  </a:lnTo>
                  <a:lnTo>
                    <a:pt x="352755" y="390954"/>
                  </a:lnTo>
                  <a:lnTo>
                    <a:pt x="352755" y="395729"/>
                  </a:lnTo>
                  <a:lnTo>
                    <a:pt x="353949" y="401101"/>
                  </a:lnTo>
                  <a:lnTo>
                    <a:pt x="358724" y="405280"/>
                  </a:lnTo>
                  <a:lnTo>
                    <a:pt x="359321" y="408264"/>
                  </a:lnTo>
                  <a:lnTo>
                    <a:pt x="354546" y="409457"/>
                  </a:lnTo>
                  <a:lnTo>
                    <a:pt x="349174" y="411845"/>
                  </a:lnTo>
                  <a:lnTo>
                    <a:pt x="350368" y="414830"/>
                  </a:lnTo>
                  <a:lnTo>
                    <a:pt x="350965" y="419008"/>
                  </a:lnTo>
                  <a:lnTo>
                    <a:pt x="351562" y="422589"/>
                  </a:lnTo>
                  <a:lnTo>
                    <a:pt x="353353" y="426767"/>
                  </a:lnTo>
                  <a:lnTo>
                    <a:pt x="355740" y="430945"/>
                  </a:lnTo>
                  <a:lnTo>
                    <a:pt x="353949" y="435720"/>
                  </a:lnTo>
                  <a:lnTo>
                    <a:pt x="353353" y="439301"/>
                  </a:lnTo>
                  <a:lnTo>
                    <a:pt x="350368" y="440495"/>
                  </a:lnTo>
                  <a:lnTo>
                    <a:pt x="346787" y="440495"/>
                  </a:lnTo>
                  <a:lnTo>
                    <a:pt x="342012" y="441689"/>
                  </a:lnTo>
                  <a:lnTo>
                    <a:pt x="337237" y="438108"/>
                  </a:lnTo>
                  <a:lnTo>
                    <a:pt x="334252" y="439301"/>
                  </a:lnTo>
                  <a:lnTo>
                    <a:pt x="331268" y="438108"/>
                  </a:lnTo>
                  <a:lnTo>
                    <a:pt x="328284" y="438108"/>
                  </a:lnTo>
                  <a:lnTo>
                    <a:pt x="327686" y="433930"/>
                  </a:lnTo>
                  <a:lnTo>
                    <a:pt x="326493" y="430348"/>
                  </a:lnTo>
                  <a:lnTo>
                    <a:pt x="325896" y="427364"/>
                  </a:lnTo>
                  <a:lnTo>
                    <a:pt x="322912" y="425573"/>
                  </a:lnTo>
                  <a:lnTo>
                    <a:pt x="318733" y="423186"/>
                  </a:lnTo>
                  <a:lnTo>
                    <a:pt x="314556" y="422589"/>
                  </a:lnTo>
                  <a:lnTo>
                    <a:pt x="309183" y="424379"/>
                  </a:lnTo>
                  <a:lnTo>
                    <a:pt x="302021" y="424977"/>
                  </a:lnTo>
                  <a:lnTo>
                    <a:pt x="300230" y="427961"/>
                  </a:lnTo>
                  <a:lnTo>
                    <a:pt x="296052" y="429155"/>
                  </a:lnTo>
                  <a:lnTo>
                    <a:pt x="292471" y="434526"/>
                  </a:lnTo>
                  <a:lnTo>
                    <a:pt x="284115" y="436317"/>
                  </a:lnTo>
                  <a:lnTo>
                    <a:pt x="277549" y="436914"/>
                  </a:lnTo>
                  <a:lnTo>
                    <a:pt x="271580" y="435124"/>
                  </a:lnTo>
                  <a:lnTo>
                    <a:pt x="270386" y="438705"/>
                  </a:lnTo>
                  <a:lnTo>
                    <a:pt x="271580" y="443480"/>
                  </a:lnTo>
                  <a:lnTo>
                    <a:pt x="272774" y="446464"/>
                  </a:lnTo>
                  <a:lnTo>
                    <a:pt x="272774" y="451239"/>
                  </a:lnTo>
                  <a:lnTo>
                    <a:pt x="269790" y="451836"/>
                  </a:lnTo>
                  <a:lnTo>
                    <a:pt x="267402" y="454821"/>
                  </a:lnTo>
                  <a:lnTo>
                    <a:pt x="267402" y="458402"/>
                  </a:lnTo>
                  <a:lnTo>
                    <a:pt x="263821" y="460192"/>
                  </a:lnTo>
                  <a:lnTo>
                    <a:pt x="265014" y="463774"/>
                  </a:lnTo>
                  <a:lnTo>
                    <a:pt x="257852" y="461386"/>
                  </a:lnTo>
                  <a:lnTo>
                    <a:pt x="254868" y="458402"/>
                  </a:lnTo>
                  <a:lnTo>
                    <a:pt x="251884" y="458999"/>
                  </a:lnTo>
                  <a:lnTo>
                    <a:pt x="247108" y="461983"/>
                  </a:lnTo>
                  <a:lnTo>
                    <a:pt x="244124" y="461386"/>
                  </a:lnTo>
                  <a:lnTo>
                    <a:pt x="240543" y="460789"/>
                  </a:lnTo>
                  <a:lnTo>
                    <a:pt x="241139" y="466161"/>
                  </a:lnTo>
                  <a:lnTo>
                    <a:pt x="238155" y="469145"/>
                  </a:lnTo>
                  <a:lnTo>
                    <a:pt x="239349" y="472130"/>
                  </a:lnTo>
                  <a:lnTo>
                    <a:pt x="234574" y="476905"/>
                  </a:lnTo>
                  <a:lnTo>
                    <a:pt x="235768" y="485858"/>
                  </a:lnTo>
                  <a:lnTo>
                    <a:pt x="232186" y="488843"/>
                  </a:lnTo>
                  <a:lnTo>
                    <a:pt x="230396" y="493618"/>
                  </a:lnTo>
                  <a:lnTo>
                    <a:pt x="226217" y="497199"/>
                  </a:lnTo>
                  <a:lnTo>
                    <a:pt x="223233" y="501377"/>
                  </a:lnTo>
                  <a:lnTo>
                    <a:pt x="222636" y="506152"/>
                  </a:lnTo>
                  <a:lnTo>
                    <a:pt x="223830" y="509733"/>
                  </a:lnTo>
                  <a:lnTo>
                    <a:pt x="226815" y="514508"/>
                  </a:lnTo>
                  <a:lnTo>
                    <a:pt x="223233" y="515105"/>
                  </a:lnTo>
                  <a:lnTo>
                    <a:pt x="220248" y="512718"/>
                  </a:lnTo>
                  <a:lnTo>
                    <a:pt x="220248" y="516895"/>
                  </a:lnTo>
                  <a:lnTo>
                    <a:pt x="220846" y="521074"/>
                  </a:lnTo>
                  <a:lnTo>
                    <a:pt x="220248" y="524655"/>
                  </a:lnTo>
                  <a:lnTo>
                    <a:pt x="219652" y="527640"/>
                  </a:lnTo>
                  <a:lnTo>
                    <a:pt x="220846" y="531817"/>
                  </a:lnTo>
                  <a:lnTo>
                    <a:pt x="214280" y="539577"/>
                  </a:lnTo>
                  <a:lnTo>
                    <a:pt x="210699" y="542562"/>
                  </a:lnTo>
                  <a:lnTo>
                    <a:pt x="209505" y="545546"/>
                  </a:lnTo>
                  <a:lnTo>
                    <a:pt x="209505" y="548531"/>
                  </a:lnTo>
                  <a:lnTo>
                    <a:pt x="206520" y="550918"/>
                  </a:lnTo>
                  <a:lnTo>
                    <a:pt x="203536" y="548531"/>
                  </a:lnTo>
                  <a:lnTo>
                    <a:pt x="200552" y="548531"/>
                  </a:lnTo>
                  <a:lnTo>
                    <a:pt x="192792" y="546143"/>
                  </a:lnTo>
                  <a:lnTo>
                    <a:pt x="188614" y="541965"/>
                  </a:lnTo>
                  <a:lnTo>
                    <a:pt x="183839" y="544949"/>
                  </a:lnTo>
                  <a:lnTo>
                    <a:pt x="180258" y="546143"/>
                  </a:lnTo>
                  <a:lnTo>
                    <a:pt x="177274" y="545546"/>
                  </a:lnTo>
                  <a:lnTo>
                    <a:pt x="177274" y="541965"/>
                  </a:lnTo>
                  <a:lnTo>
                    <a:pt x="173096" y="544949"/>
                  </a:lnTo>
                  <a:lnTo>
                    <a:pt x="171902" y="547933"/>
                  </a:lnTo>
                  <a:lnTo>
                    <a:pt x="168917" y="552112"/>
                  </a:lnTo>
                  <a:lnTo>
                    <a:pt x="164142" y="555693"/>
                  </a:lnTo>
                  <a:lnTo>
                    <a:pt x="164739" y="552708"/>
                  </a:lnTo>
                  <a:lnTo>
                    <a:pt x="165933" y="549127"/>
                  </a:lnTo>
                  <a:lnTo>
                    <a:pt x="162352" y="553902"/>
                  </a:lnTo>
                  <a:lnTo>
                    <a:pt x="158174" y="556290"/>
                  </a:lnTo>
                  <a:lnTo>
                    <a:pt x="155189" y="557484"/>
                  </a:lnTo>
                  <a:lnTo>
                    <a:pt x="150414" y="554499"/>
                  </a:lnTo>
                  <a:lnTo>
                    <a:pt x="149220" y="551515"/>
                  </a:lnTo>
                  <a:lnTo>
                    <a:pt x="150414" y="548531"/>
                  </a:lnTo>
                  <a:lnTo>
                    <a:pt x="146833" y="545546"/>
                  </a:lnTo>
                  <a:lnTo>
                    <a:pt x="142654" y="542562"/>
                  </a:lnTo>
                  <a:lnTo>
                    <a:pt x="137879" y="542562"/>
                  </a:lnTo>
                  <a:lnTo>
                    <a:pt x="134895" y="541965"/>
                  </a:lnTo>
                  <a:lnTo>
                    <a:pt x="131314" y="541965"/>
                  </a:lnTo>
                  <a:lnTo>
                    <a:pt x="131911" y="534802"/>
                  </a:lnTo>
                  <a:lnTo>
                    <a:pt x="133701" y="531817"/>
                  </a:lnTo>
                  <a:lnTo>
                    <a:pt x="135492" y="528236"/>
                  </a:lnTo>
                  <a:lnTo>
                    <a:pt x="135492" y="525252"/>
                  </a:lnTo>
                  <a:lnTo>
                    <a:pt x="138477" y="521671"/>
                  </a:lnTo>
                  <a:lnTo>
                    <a:pt x="140864" y="518687"/>
                  </a:lnTo>
                  <a:lnTo>
                    <a:pt x="137283" y="514508"/>
                  </a:lnTo>
                  <a:lnTo>
                    <a:pt x="138477" y="508540"/>
                  </a:lnTo>
                  <a:lnTo>
                    <a:pt x="141461" y="505555"/>
                  </a:lnTo>
                  <a:lnTo>
                    <a:pt x="136089" y="501377"/>
                  </a:lnTo>
                  <a:lnTo>
                    <a:pt x="133105" y="500183"/>
                  </a:lnTo>
                  <a:lnTo>
                    <a:pt x="128330" y="497796"/>
                  </a:lnTo>
                  <a:lnTo>
                    <a:pt x="124151" y="496005"/>
                  </a:lnTo>
                  <a:lnTo>
                    <a:pt x="120570" y="496602"/>
                  </a:lnTo>
                  <a:lnTo>
                    <a:pt x="116989" y="496602"/>
                  </a:lnTo>
                  <a:lnTo>
                    <a:pt x="112214" y="496602"/>
                  </a:lnTo>
                  <a:lnTo>
                    <a:pt x="109229" y="494214"/>
                  </a:lnTo>
                  <a:lnTo>
                    <a:pt x="105648" y="498989"/>
                  </a:lnTo>
                  <a:lnTo>
                    <a:pt x="102664" y="495408"/>
                  </a:lnTo>
                  <a:lnTo>
                    <a:pt x="99082" y="494214"/>
                  </a:lnTo>
                  <a:lnTo>
                    <a:pt x="96098" y="495408"/>
                  </a:lnTo>
                  <a:lnTo>
                    <a:pt x="93114" y="497199"/>
                  </a:lnTo>
                  <a:lnTo>
                    <a:pt x="89533" y="495408"/>
                  </a:lnTo>
                  <a:lnTo>
                    <a:pt x="85354" y="498393"/>
                  </a:lnTo>
                  <a:lnTo>
                    <a:pt x="82370" y="498989"/>
                  </a:lnTo>
                  <a:lnTo>
                    <a:pt x="78192" y="498989"/>
                  </a:lnTo>
                  <a:lnTo>
                    <a:pt x="78192" y="503167"/>
                  </a:lnTo>
                  <a:lnTo>
                    <a:pt x="76998" y="506749"/>
                  </a:lnTo>
                  <a:lnTo>
                    <a:pt x="75805" y="509733"/>
                  </a:lnTo>
                  <a:lnTo>
                    <a:pt x="70432" y="509136"/>
                  </a:lnTo>
                  <a:lnTo>
                    <a:pt x="66851" y="509733"/>
                  </a:lnTo>
                  <a:lnTo>
                    <a:pt x="63867" y="510330"/>
                  </a:lnTo>
                  <a:lnTo>
                    <a:pt x="60883" y="512718"/>
                  </a:lnTo>
                  <a:lnTo>
                    <a:pt x="58495" y="515702"/>
                  </a:lnTo>
                  <a:lnTo>
                    <a:pt x="53720" y="518089"/>
                  </a:lnTo>
                  <a:lnTo>
                    <a:pt x="48945" y="518089"/>
                  </a:lnTo>
                  <a:lnTo>
                    <a:pt x="45363" y="516895"/>
                  </a:lnTo>
                  <a:lnTo>
                    <a:pt x="44767" y="513911"/>
                  </a:lnTo>
                  <a:lnTo>
                    <a:pt x="45363" y="510330"/>
                  </a:lnTo>
                  <a:lnTo>
                    <a:pt x="48348" y="506152"/>
                  </a:lnTo>
                  <a:lnTo>
                    <a:pt x="44170" y="501974"/>
                  </a:lnTo>
                  <a:lnTo>
                    <a:pt x="41185" y="501974"/>
                  </a:lnTo>
                  <a:lnTo>
                    <a:pt x="37008" y="500780"/>
                  </a:lnTo>
                  <a:lnTo>
                    <a:pt x="38201" y="496005"/>
                  </a:lnTo>
                  <a:lnTo>
                    <a:pt x="37008" y="490633"/>
                  </a:lnTo>
                  <a:lnTo>
                    <a:pt x="36410" y="486455"/>
                  </a:lnTo>
                  <a:lnTo>
                    <a:pt x="34620" y="481680"/>
                  </a:lnTo>
                  <a:lnTo>
                    <a:pt x="34620" y="473921"/>
                  </a:lnTo>
                  <a:lnTo>
                    <a:pt x="37604" y="471533"/>
                  </a:lnTo>
                  <a:lnTo>
                    <a:pt x="38201" y="466758"/>
                  </a:lnTo>
                  <a:lnTo>
                    <a:pt x="37604" y="463774"/>
                  </a:lnTo>
                  <a:lnTo>
                    <a:pt x="33426" y="460789"/>
                  </a:lnTo>
                  <a:lnTo>
                    <a:pt x="33426" y="457208"/>
                  </a:lnTo>
                  <a:lnTo>
                    <a:pt x="31039" y="454223"/>
                  </a:lnTo>
                  <a:lnTo>
                    <a:pt x="31635" y="450642"/>
                  </a:lnTo>
                  <a:lnTo>
                    <a:pt x="32232" y="447061"/>
                  </a:lnTo>
                  <a:lnTo>
                    <a:pt x="28651" y="445867"/>
                  </a:lnTo>
                  <a:lnTo>
                    <a:pt x="22682" y="444077"/>
                  </a:lnTo>
                  <a:lnTo>
                    <a:pt x="22682" y="439301"/>
                  </a:lnTo>
                  <a:lnTo>
                    <a:pt x="23876" y="435124"/>
                  </a:lnTo>
                  <a:lnTo>
                    <a:pt x="23279" y="432139"/>
                  </a:lnTo>
                  <a:lnTo>
                    <a:pt x="25667" y="428558"/>
                  </a:lnTo>
                  <a:lnTo>
                    <a:pt x="28651" y="426767"/>
                  </a:lnTo>
                  <a:lnTo>
                    <a:pt x="31039" y="423783"/>
                  </a:lnTo>
                  <a:lnTo>
                    <a:pt x="30442" y="417814"/>
                  </a:lnTo>
                  <a:lnTo>
                    <a:pt x="29248" y="413039"/>
                  </a:lnTo>
                  <a:lnTo>
                    <a:pt x="32232" y="408861"/>
                  </a:lnTo>
                  <a:lnTo>
                    <a:pt x="35216" y="407070"/>
                  </a:lnTo>
                  <a:lnTo>
                    <a:pt x="39395" y="404086"/>
                  </a:lnTo>
                  <a:lnTo>
                    <a:pt x="41185" y="399908"/>
                  </a:lnTo>
                  <a:lnTo>
                    <a:pt x="43573" y="396923"/>
                  </a:lnTo>
                  <a:lnTo>
                    <a:pt x="47751" y="389164"/>
                  </a:lnTo>
                  <a:lnTo>
                    <a:pt x="47154" y="380807"/>
                  </a:lnTo>
                  <a:lnTo>
                    <a:pt x="48348" y="377226"/>
                  </a:lnTo>
                  <a:lnTo>
                    <a:pt x="49542" y="373048"/>
                  </a:lnTo>
                  <a:lnTo>
                    <a:pt x="51332" y="370064"/>
                  </a:lnTo>
                  <a:lnTo>
                    <a:pt x="49542" y="366483"/>
                  </a:lnTo>
                  <a:lnTo>
                    <a:pt x="45363" y="362304"/>
                  </a:lnTo>
                  <a:lnTo>
                    <a:pt x="46557" y="355738"/>
                  </a:lnTo>
                  <a:lnTo>
                    <a:pt x="51930" y="349173"/>
                  </a:lnTo>
                  <a:lnTo>
                    <a:pt x="51930" y="345592"/>
                  </a:lnTo>
                  <a:lnTo>
                    <a:pt x="54317" y="342607"/>
                  </a:lnTo>
                  <a:lnTo>
                    <a:pt x="56107" y="338429"/>
                  </a:lnTo>
                  <a:lnTo>
                    <a:pt x="55511" y="335445"/>
                  </a:lnTo>
                  <a:lnTo>
                    <a:pt x="53720" y="328282"/>
                  </a:lnTo>
                  <a:lnTo>
                    <a:pt x="48945" y="325298"/>
                  </a:lnTo>
                  <a:lnTo>
                    <a:pt x="51930" y="321119"/>
                  </a:lnTo>
                  <a:lnTo>
                    <a:pt x="54317" y="318135"/>
                  </a:lnTo>
                  <a:lnTo>
                    <a:pt x="50736" y="313957"/>
                  </a:lnTo>
                  <a:lnTo>
                    <a:pt x="49542" y="310972"/>
                  </a:lnTo>
                  <a:lnTo>
                    <a:pt x="39992" y="302617"/>
                  </a:lnTo>
                  <a:lnTo>
                    <a:pt x="37008" y="302019"/>
                  </a:lnTo>
                  <a:lnTo>
                    <a:pt x="37604" y="297244"/>
                  </a:lnTo>
                  <a:lnTo>
                    <a:pt x="41185" y="296648"/>
                  </a:lnTo>
                  <a:lnTo>
                    <a:pt x="44767" y="293066"/>
                  </a:lnTo>
                  <a:lnTo>
                    <a:pt x="48945" y="289485"/>
                  </a:lnTo>
                  <a:lnTo>
                    <a:pt x="53123" y="288888"/>
                  </a:lnTo>
                  <a:lnTo>
                    <a:pt x="58495" y="288291"/>
                  </a:lnTo>
                  <a:lnTo>
                    <a:pt x="62673" y="284113"/>
                  </a:lnTo>
                  <a:lnTo>
                    <a:pt x="65658" y="279935"/>
                  </a:lnTo>
                  <a:lnTo>
                    <a:pt x="66254" y="276354"/>
                  </a:lnTo>
                  <a:lnTo>
                    <a:pt x="63867" y="272773"/>
                  </a:lnTo>
                  <a:lnTo>
                    <a:pt x="63270" y="268594"/>
                  </a:lnTo>
                  <a:lnTo>
                    <a:pt x="63270" y="263222"/>
                  </a:lnTo>
                  <a:lnTo>
                    <a:pt x="68021" y="261639"/>
                  </a:lnTo>
                  <a:lnTo>
                    <a:pt x="67860" y="261157"/>
                  </a:lnTo>
                  <a:lnTo>
                    <a:pt x="65657" y="261432"/>
                  </a:lnTo>
                  <a:lnTo>
                    <a:pt x="58494" y="253077"/>
                  </a:lnTo>
                  <a:lnTo>
                    <a:pt x="53719" y="251883"/>
                  </a:lnTo>
                  <a:lnTo>
                    <a:pt x="47750" y="248301"/>
                  </a:lnTo>
                  <a:lnTo>
                    <a:pt x="45363" y="244720"/>
                  </a:lnTo>
                  <a:lnTo>
                    <a:pt x="39991" y="244123"/>
                  </a:lnTo>
                  <a:lnTo>
                    <a:pt x="34619" y="243526"/>
                  </a:lnTo>
                  <a:lnTo>
                    <a:pt x="31635" y="242930"/>
                  </a:lnTo>
                  <a:lnTo>
                    <a:pt x="27456" y="244123"/>
                  </a:lnTo>
                  <a:lnTo>
                    <a:pt x="24472" y="241736"/>
                  </a:lnTo>
                  <a:lnTo>
                    <a:pt x="20294" y="238155"/>
                  </a:lnTo>
                  <a:lnTo>
                    <a:pt x="18503" y="231589"/>
                  </a:lnTo>
                  <a:lnTo>
                    <a:pt x="20294" y="226814"/>
                  </a:lnTo>
                  <a:lnTo>
                    <a:pt x="23279" y="225620"/>
                  </a:lnTo>
                  <a:lnTo>
                    <a:pt x="25069" y="219651"/>
                  </a:lnTo>
                  <a:lnTo>
                    <a:pt x="23875" y="216667"/>
                  </a:lnTo>
                  <a:lnTo>
                    <a:pt x="25666" y="213086"/>
                  </a:lnTo>
                  <a:lnTo>
                    <a:pt x="27456" y="207117"/>
                  </a:lnTo>
                  <a:lnTo>
                    <a:pt x="26263" y="201148"/>
                  </a:lnTo>
                  <a:lnTo>
                    <a:pt x="28054" y="198164"/>
                  </a:lnTo>
                  <a:lnTo>
                    <a:pt x="25069" y="195179"/>
                  </a:lnTo>
                  <a:lnTo>
                    <a:pt x="20294" y="190404"/>
                  </a:lnTo>
                  <a:lnTo>
                    <a:pt x="16116" y="187420"/>
                  </a:lnTo>
                  <a:lnTo>
                    <a:pt x="10744" y="188613"/>
                  </a:lnTo>
                  <a:lnTo>
                    <a:pt x="6566" y="189807"/>
                  </a:lnTo>
                  <a:lnTo>
                    <a:pt x="1194" y="176079"/>
                  </a:lnTo>
                  <a:lnTo>
                    <a:pt x="0" y="172498"/>
                  </a:lnTo>
                  <a:lnTo>
                    <a:pt x="1194" y="168916"/>
                  </a:lnTo>
                  <a:lnTo>
                    <a:pt x="2985" y="165335"/>
                  </a:lnTo>
                  <a:lnTo>
                    <a:pt x="5969" y="162351"/>
                  </a:lnTo>
                  <a:lnTo>
                    <a:pt x="7760" y="159367"/>
                  </a:lnTo>
                  <a:lnTo>
                    <a:pt x="3581" y="152204"/>
                  </a:lnTo>
                  <a:lnTo>
                    <a:pt x="9550" y="146832"/>
                  </a:lnTo>
                  <a:lnTo>
                    <a:pt x="13132" y="144445"/>
                  </a:lnTo>
                  <a:lnTo>
                    <a:pt x="14326" y="140863"/>
                  </a:lnTo>
                  <a:lnTo>
                    <a:pt x="13728" y="137282"/>
                  </a:lnTo>
                  <a:lnTo>
                    <a:pt x="11938" y="133104"/>
                  </a:lnTo>
                  <a:lnTo>
                    <a:pt x="10147" y="128329"/>
                  </a:lnTo>
                  <a:lnTo>
                    <a:pt x="13132" y="126538"/>
                  </a:lnTo>
                  <a:lnTo>
                    <a:pt x="16116" y="124151"/>
                  </a:lnTo>
                  <a:lnTo>
                    <a:pt x="17907" y="119972"/>
                  </a:lnTo>
                  <a:lnTo>
                    <a:pt x="17907" y="114003"/>
                  </a:lnTo>
                  <a:lnTo>
                    <a:pt x="19697" y="110422"/>
                  </a:lnTo>
                  <a:lnTo>
                    <a:pt x="20891" y="104454"/>
                  </a:lnTo>
                  <a:lnTo>
                    <a:pt x="23875" y="103260"/>
                  </a:lnTo>
                  <a:lnTo>
                    <a:pt x="27456" y="106841"/>
                  </a:lnTo>
                  <a:lnTo>
                    <a:pt x="32232" y="107438"/>
                  </a:lnTo>
                  <a:lnTo>
                    <a:pt x="36410" y="107438"/>
                  </a:lnTo>
                  <a:lnTo>
                    <a:pt x="42378" y="106244"/>
                  </a:lnTo>
                  <a:lnTo>
                    <a:pt x="42378" y="109826"/>
                  </a:lnTo>
                  <a:lnTo>
                    <a:pt x="45363" y="109229"/>
                  </a:lnTo>
                  <a:lnTo>
                    <a:pt x="53123" y="105050"/>
                  </a:lnTo>
                  <a:lnTo>
                    <a:pt x="61479" y="100275"/>
                  </a:lnTo>
                  <a:lnTo>
                    <a:pt x="66253" y="99679"/>
                  </a:lnTo>
                  <a:lnTo>
                    <a:pt x="69835" y="97888"/>
                  </a:lnTo>
                  <a:lnTo>
                    <a:pt x="73416" y="95501"/>
                  </a:lnTo>
                  <a:lnTo>
                    <a:pt x="76400" y="97291"/>
                  </a:lnTo>
                  <a:lnTo>
                    <a:pt x="81175" y="100275"/>
                  </a:lnTo>
                  <a:lnTo>
                    <a:pt x="79982" y="103857"/>
                  </a:lnTo>
                  <a:lnTo>
                    <a:pt x="84757" y="106244"/>
                  </a:lnTo>
                  <a:lnTo>
                    <a:pt x="87741" y="109826"/>
                  </a:lnTo>
                  <a:lnTo>
                    <a:pt x="91920" y="111019"/>
                  </a:lnTo>
                  <a:lnTo>
                    <a:pt x="95501" y="111616"/>
                  </a:lnTo>
                  <a:lnTo>
                    <a:pt x="99082" y="115197"/>
                  </a:lnTo>
                  <a:lnTo>
                    <a:pt x="94307" y="122360"/>
                  </a:lnTo>
                  <a:lnTo>
                    <a:pt x="91322" y="124748"/>
                  </a:lnTo>
                  <a:lnTo>
                    <a:pt x="90726" y="128925"/>
                  </a:lnTo>
                  <a:lnTo>
                    <a:pt x="95501" y="128925"/>
                  </a:lnTo>
                  <a:lnTo>
                    <a:pt x="103260" y="127732"/>
                  </a:lnTo>
                  <a:lnTo>
                    <a:pt x="107438" y="127135"/>
                  </a:lnTo>
                  <a:lnTo>
                    <a:pt x="112213" y="133104"/>
                  </a:lnTo>
                  <a:lnTo>
                    <a:pt x="115795" y="133701"/>
                  </a:lnTo>
                  <a:lnTo>
                    <a:pt x="118779" y="130717"/>
                  </a:lnTo>
                  <a:lnTo>
                    <a:pt x="122360" y="133104"/>
                  </a:lnTo>
                  <a:lnTo>
                    <a:pt x="127135" y="135491"/>
                  </a:lnTo>
                  <a:lnTo>
                    <a:pt x="131313" y="137879"/>
                  </a:lnTo>
                  <a:lnTo>
                    <a:pt x="137282" y="135491"/>
                  </a:lnTo>
                  <a:lnTo>
                    <a:pt x="140267" y="133104"/>
                  </a:lnTo>
                  <a:lnTo>
                    <a:pt x="143251" y="133701"/>
                  </a:lnTo>
                  <a:lnTo>
                    <a:pt x="147429" y="132507"/>
                  </a:lnTo>
                  <a:lnTo>
                    <a:pt x="155188" y="133701"/>
                  </a:lnTo>
                  <a:lnTo>
                    <a:pt x="160561" y="135491"/>
                  </a:lnTo>
                  <a:lnTo>
                    <a:pt x="163545" y="134298"/>
                  </a:lnTo>
                  <a:lnTo>
                    <a:pt x="167723" y="135491"/>
                  </a:lnTo>
                  <a:lnTo>
                    <a:pt x="169514" y="130119"/>
                  </a:lnTo>
                  <a:lnTo>
                    <a:pt x="171304" y="125941"/>
                  </a:lnTo>
                  <a:lnTo>
                    <a:pt x="173095" y="122360"/>
                  </a:lnTo>
                  <a:lnTo>
                    <a:pt x="177870" y="117585"/>
                  </a:lnTo>
                  <a:lnTo>
                    <a:pt x="183242" y="114003"/>
                  </a:lnTo>
                  <a:lnTo>
                    <a:pt x="182048" y="109229"/>
                  </a:lnTo>
                  <a:lnTo>
                    <a:pt x="180854" y="103260"/>
                  </a:lnTo>
                  <a:lnTo>
                    <a:pt x="180854" y="99679"/>
                  </a:lnTo>
                  <a:lnTo>
                    <a:pt x="183242" y="96694"/>
                  </a:lnTo>
                  <a:lnTo>
                    <a:pt x="184436" y="91322"/>
                  </a:lnTo>
                  <a:lnTo>
                    <a:pt x="188017" y="87741"/>
                  </a:lnTo>
                  <a:lnTo>
                    <a:pt x="187420" y="82966"/>
                  </a:lnTo>
                  <a:lnTo>
                    <a:pt x="186226" y="79385"/>
                  </a:lnTo>
                  <a:lnTo>
                    <a:pt x="189211" y="76998"/>
                  </a:lnTo>
                  <a:lnTo>
                    <a:pt x="189807" y="73416"/>
                  </a:lnTo>
                  <a:lnTo>
                    <a:pt x="194582" y="71625"/>
                  </a:lnTo>
                  <a:lnTo>
                    <a:pt x="198164" y="71625"/>
                  </a:lnTo>
                  <a:lnTo>
                    <a:pt x="202342" y="69238"/>
                  </a:lnTo>
                  <a:lnTo>
                    <a:pt x="204729" y="65657"/>
                  </a:lnTo>
                  <a:lnTo>
                    <a:pt x="203535" y="59688"/>
                  </a:lnTo>
                  <a:lnTo>
                    <a:pt x="207117" y="58494"/>
                  </a:lnTo>
                  <a:lnTo>
                    <a:pt x="210101" y="55510"/>
                  </a:lnTo>
                  <a:lnTo>
                    <a:pt x="213682" y="56107"/>
                  </a:lnTo>
                  <a:lnTo>
                    <a:pt x="217264" y="56703"/>
                  </a:lnTo>
                  <a:lnTo>
                    <a:pt x="223829" y="55510"/>
                  </a:lnTo>
                  <a:lnTo>
                    <a:pt x="229798" y="51331"/>
                  </a:lnTo>
                  <a:lnTo>
                    <a:pt x="235170" y="50138"/>
                  </a:lnTo>
                  <a:lnTo>
                    <a:pt x="242332" y="48944"/>
                  </a:lnTo>
                  <a:lnTo>
                    <a:pt x="247705" y="47154"/>
                  </a:lnTo>
                  <a:lnTo>
                    <a:pt x="251286" y="46556"/>
                  </a:lnTo>
                  <a:lnTo>
                    <a:pt x="254867" y="46556"/>
                  </a:lnTo>
                  <a:lnTo>
                    <a:pt x="259642" y="50138"/>
                  </a:lnTo>
                  <a:lnTo>
                    <a:pt x="266207" y="55510"/>
                  </a:lnTo>
                  <a:lnTo>
                    <a:pt x="269789" y="54913"/>
                  </a:lnTo>
                  <a:lnTo>
                    <a:pt x="276355" y="51929"/>
                  </a:lnTo>
                  <a:lnTo>
                    <a:pt x="277548" y="48347"/>
                  </a:lnTo>
                  <a:lnTo>
                    <a:pt x="279339" y="45363"/>
                  </a:lnTo>
                  <a:lnTo>
                    <a:pt x="284114" y="42975"/>
                  </a:lnTo>
                  <a:lnTo>
                    <a:pt x="285905" y="37603"/>
                  </a:lnTo>
                  <a:lnTo>
                    <a:pt x="289486" y="37603"/>
                  </a:lnTo>
                  <a:lnTo>
                    <a:pt x="295455" y="39394"/>
                  </a:lnTo>
                  <a:lnTo>
                    <a:pt x="299036" y="42378"/>
                  </a:lnTo>
                  <a:lnTo>
                    <a:pt x="301424" y="45960"/>
                  </a:lnTo>
                  <a:lnTo>
                    <a:pt x="305602" y="45363"/>
                  </a:lnTo>
                  <a:lnTo>
                    <a:pt x="310973" y="43572"/>
                  </a:lnTo>
                  <a:lnTo>
                    <a:pt x="313361" y="40588"/>
                  </a:lnTo>
                  <a:lnTo>
                    <a:pt x="321120" y="36409"/>
                  </a:lnTo>
                  <a:lnTo>
                    <a:pt x="325895" y="35813"/>
                  </a:lnTo>
                  <a:lnTo>
                    <a:pt x="328283" y="39394"/>
                  </a:lnTo>
                  <a:lnTo>
                    <a:pt x="336640" y="42975"/>
                  </a:lnTo>
                  <a:lnTo>
                    <a:pt x="340817" y="42378"/>
                  </a:lnTo>
                  <a:lnTo>
                    <a:pt x="343802" y="42378"/>
                  </a:lnTo>
                  <a:lnTo>
                    <a:pt x="347980" y="42378"/>
                  </a:lnTo>
                  <a:lnTo>
                    <a:pt x="350964" y="46556"/>
                  </a:lnTo>
                  <a:lnTo>
                    <a:pt x="352755" y="50138"/>
                  </a:lnTo>
                  <a:lnTo>
                    <a:pt x="358127" y="51331"/>
                  </a:lnTo>
                  <a:lnTo>
                    <a:pt x="362902" y="47750"/>
                  </a:lnTo>
                  <a:lnTo>
                    <a:pt x="367080" y="41781"/>
                  </a:lnTo>
                  <a:lnTo>
                    <a:pt x="370661" y="42378"/>
                  </a:lnTo>
                  <a:lnTo>
                    <a:pt x="374243" y="42378"/>
                  </a:lnTo>
                  <a:lnTo>
                    <a:pt x="381405" y="41185"/>
                  </a:lnTo>
                  <a:lnTo>
                    <a:pt x="384390" y="38200"/>
                  </a:lnTo>
                  <a:lnTo>
                    <a:pt x="387374" y="35216"/>
                  </a:lnTo>
                  <a:lnTo>
                    <a:pt x="392149" y="32232"/>
                  </a:lnTo>
                  <a:lnTo>
                    <a:pt x="396327" y="29844"/>
                  </a:lnTo>
                  <a:lnTo>
                    <a:pt x="401102" y="26860"/>
                  </a:lnTo>
                  <a:lnTo>
                    <a:pt x="405877" y="23279"/>
                  </a:lnTo>
                  <a:lnTo>
                    <a:pt x="415427" y="21487"/>
                  </a:lnTo>
                  <a:lnTo>
                    <a:pt x="417218" y="18503"/>
                  </a:lnTo>
                  <a:lnTo>
                    <a:pt x="423187" y="17906"/>
                  </a:lnTo>
                  <a:lnTo>
                    <a:pt x="426171" y="18503"/>
                  </a:lnTo>
                  <a:lnTo>
                    <a:pt x="429156" y="18503"/>
                  </a:lnTo>
                  <a:lnTo>
                    <a:pt x="432737" y="14325"/>
                  </a:lnTo>
                  <a:lnTo>
                    <a:pt x="436915" y="12534"/>
                  </a:lnTo>
                  <a:lnTo>
                    <a:pt x="441690" y="13131"/>
                  </a:lnTo>
                  <a:lnTo>
                    <a:pt x="445271" y="8953"/>
                  </a:lnTo>
                  <a:lnTo>
                    <a:pt x="448852" y="5969"/>
                  </a:lnTo>
                  <a:lnTo>
                    <a:pt x="455418" y="6565"/>
                  </a:lnTo>
                  <a:lnTo>
                    <a:pt x="459596" y="4178"/>
                  </a:lnTo>
                  <a:lnTo>
                    <a:pt x="462581" y="4178"/>
                  </a:lnTo>
                  <a:lnTo>
                    <a:pt x="465565" y="3581"/>
                  </a:lnTo>
                  <a:lnTo>
                    <a:pt x="469743" y="1194"/>
                  </a:lnTo>
                  <a:close/>
                </a:path>
              </a:pathLst>
            </a:custGeom>
            <a:grpFill/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/>
            </a:p>
          </p:txBody>
        </p:sp>
        <p:sp>
          <p:nvSpPr>
            <p:cNvPr id="11" name="Veneto">
              <a:extLst>
                <a:ext uri="{FF2B5EF4-FFF2-40B4-BE49-F238E27FC236}">
                  <a16:creationId xmlns:a16="http://schemas.microsoft.com/office/drawing/2014/main" id="{91957431-91E7-66C5-A23F-8060485A60DC}"/>
                </a:ext>
              </a:extLst>
            </p:cNvPr>
            <p:cNvSpPr/>
            <p:nvPr/>
          </p:nvSpPr>
          <p:spPr>
            <a:xfrm>
              <a:off x="5480557" y="751613"/>
              <a:ext cx="670296" cy="730578"/>
            </a:xfrm>
            <a:custGeom>
              <a:avLst/>
              <a:gdLst>
                <a:gd name="connsiteX0" fmla="*/ 172498 w 670296"/>
                <a:gd name="connsiteY0" fmla="*/ 626722 h 730578"/>
                <a:gd name="connsiteX1" fmla="*/ 171185 w 670296"/>
                <a:gd name="connsiteY1" fmla="*/ 627707 h 730578"/>
                <a:gd name="connsiteX2" fmla="*/ 174288 w 670296"/>
                <a:gd name="connsiteY2" fmla="*/ 627318 h 730578"/>
                <a:gd name="connsiteX3" fmla="*/ 175481 w 670296"/>
                <a:gd name="connsiteY3" fmla="*/ 626722 h 730578"/>
                <a:gd name="connsiteX4" fmla="*/ 456610 w 670296"/>
                <a:gd name="connsiteY4" fmla="*/ 603447 h 730578"/>
                <a:gd name="connsiteX5" fmla="*/ 453536 w 670296"/>
                <a:gd name="connsiteY5" fmla="*/ 606522 h 730578"/>
                <a:gd name="connsiteX6" fmla="*/ 453651 w 670296"/>
                <a:gd name="connsiteY6" fmla="*/ 606715 h 730578"/>
                <a:gd name="connsiteX7" fmla="*/ 455418 w 670296"/>
                <a:gd name="connsiteY7" fmla="*/ 605831 h 730578"/>
                <a:gd name="connsiteX8" fmla="*/ 456495 w 670296"/>
                <a:gd name="connsiteY8" fmla="*/ 601059 h 730578"/>
                <a:gd name="connsiteX9" fmla="*/ 457077 w 670296"/>
                <a:gd name="connsiteY9" fmla="*/ 602514 h 730578"/>
                <a:gd name="connsiteX10" fmla="*/ 457209 w 670296"/>
                <a:gd name="connsiteY10" fmla="*/ 602249 h 730578"/>
                <a:gd name="connsiteX11" fmla="*/ 463655 w 670296"/>
                <a:gd name="connsiteY11" fmla="*/ 596401 h 730578"/>
                <a:gd name="connsiteX12" fmla="*/ 460794 w 670296"/>
                <a:gd name="connsiteY12" fmla="*/ 596878 h 730578"/>
                <a:gd name="connsiteX13" fmla="*/ 463178 w 670296"/>
                <a:gd name="connsiteY13" fmla="*/ 596878 h 730578"/>
                <a:gd name="connsiteX14" fmla="*/ 457807 w 670296"/>
                <a:gd name="connsiteY14" fmla="*/ 596282 h 730578"/>
                <a:gd name="connsiteX15" fmla="*/ 456763 w 670296"/>
                <a:gd name="connsiteY15" fmla="*/ 598368 h 730578"/>
                <a:gd name="connsiteX16" fmla="*/ 459000 w 670296"/>
                <a:gd name="connsiteY16" fmla="*/ 596878 h 730578"/>
                <a:gd name="connsiteX17" fmla="*/ 460789 w 670296"/>
                <a:gd name="connsiteY17" fmla="*/ 596878 h 730578"/>
                <a:gd name="connsiteX18" fmla="*/ 289995 w 670296"/>
                <a:gd name="connsiteY18" fmla="*/ 282850 h 730578"/>
                <a:gd name="connsiteX19" fmla="*/ 289486 w 670296"/>
                <a:gd name="connsiteY19" fmla="*/ 285904 h 730578"/>
                <a:gd name="connsiteX20" fmla="*/ 289949 w 670296"/>
                <a:gd name="connsiteY20" fmla="*/ 288215 h 730578"/>
                <a:gd name="connsiteX21" fmla="*/ 289487 w 670296"/>
                <a:gd name="connsiteY21" fmla="*/ 285905 h 730578"/>
                <a:gd name="connsiteX22" fmla="*/ 290083 w 670296"/>
                <a:gd name="connsiteY22" fmla="*/ 282920 h 730578"/>
                <a:gd name="connsiteX23" fmla="*/ 284115 w 670296"/>
                <a:gd name="connsiteY23" fmla="*/ 280533 h 730578"/>
                <a:gd name="connsiteX24" fmla="*/ 284712 w 670296"/>
                <a:gd name="connsiteY24" fmla="*/ 281129 h 730578"/>
                <a:gd name="connsiteX25" fmla="*/ 289050 w 670296"/>
                <a:gd name="connsiteY25" fmla="*/ 282094 h 730578"/>
                <a:gd name="connsiteX26" fmla="*/ 287099 w 670296"/>
                <a:gd name="connsiteY26" fmla="*/ 280533 h 730578"/>
                <a:gd name="connsiteX27" fmla="*/ 490037 w 670296"/>
                <a:gd name="connsiteY27" fmla="*/ 0 h 730578"/>
                <a:gd name="connsiteX28" fmla="*/ 491231 w 670296"/>
                <a:gd name="connsiteY28" fmla="*/ 1194 h 730578"/>
                <a:gd name="connsiteX29" fmla="*/ 495409 w 670296"/>
                <a:gd name="connsiteY29" fmla="*/ 1790 h 730578"/>
                <a:gd name="connsiteX30" fmla="*/ 501378 w 670296"/>
                <a:gd name="connsiteY30" fmla="*/ 7163 h 730578"/>
                <a:gd name="connsiteX31" fmla="*/ 505556 w 670296"/>
                <a:gd name="connsiteY31" fmla="*/ 9550 h 730578"/>
                <a:gd name="connsiteX32" fmla="*/ 509734 w 670296"/>
                <a:gd name="connsiteY32" fmla="*/ 10147 h 730578"/>
                <a:gd name="connsiteX33" fmla="*/ 513316 w 670296"/>
                <a:gd name="connsiteY33" fmla="*/ 8953 h 730578"/>
                <a:gd name="connsiteX34" fmla="*/ 517494 w 670296"/>
                <a:gd name="connsiteY34" fmla="*/ 8953 h 730578"/>
                <a:gd name="connsiteX35" fmla="*/ 522269 w 670296"/>
                <a:gd name="connsiteY35" fmla="*/ 6565 h 730578"/>
                <a:gd name="connsiteX36" fmla="*/ 525253 w 670296"/>
                <a:gd name="connsiteY36" fmla="*/ 7759 h 730578"/>
                <a:gd name="connsiteX37" fmla="*/ 528238 w 670296"/>
                <a:gd name="connsiteY37" fmla="*/ 9550 h 730578"/>
                <a:gd name="connsiteX38" fmla="*/ 531819 w 670296"/>
                <a:gd name="connsiteY38" fmla="*/ 7759 h 730578"/>
                <a:gd name="connsiteX39" fmla="*/ 536594 w 670296"/>
                <a:gd name="connsiteY39" fmla="*/ 7163 h 730578"/>
                <a:gd name="connsiteX40" fmla="*/ 540175 w 670296"/>
                <a:gd name="connsiteY40" fmla="*/ 7163 h 730578"/>
                <a:gd name="connsiteX41" fmla="*/ 543160 w 670296"/>
                <a:gd name="connsiteY41" fmla="*/ 8953 h 730578"/>
                <a:gd name="connsiteX42" fmla="*/ 546144 w 670296"/>
                <a:gd name="connsiteY42" fmla="*/ 9550 h 730578"/>
                <a:gd name="connsiteX43" fmla="*/ 549725 w 670296"/>
                <a:gd name="connsiteY43" fmla="*/ 13131 h 730578"/>
                <a:gd name="connsiteX44" fmla="*/ 550919 w 670296"/>
                <a:gd name="connsiteY44" fmla="*/ 16712 h 730578"/>
                <a:gd name="connsiteX45" fmla="*/ 551515 w 670296"/>
                <a:gd name="connsiteY45" fmla="*/ 20294 h 730578"/>
                <a:gd name="connsiteX46" fmla="*/ 551515 w 670296"/>
                <a:gd name="connsiteY46" fmla="*/ 23278 h 730578"/>
                <a:gd name="connsiteX47" fmla="*/ 553903 w 670296"/>
                <a:gd name="connsiteY47" fmla="*/ 26859 h 730578"/>
                <a:gd name="connsiteX48" fmla="*/ 554500 w 670296"/>
                <a:gd name="connsiteY48" fmla="*/ 32828 h 730578"/>
                <a:gd name="connsiteX49" fmla="*/ 555694 w 670296"/>
                <a:gd name="connsiteY49" fmla="*/ 36409 h 730578"/>
                <a:gd name="connsiteX50" fmla="*/ 554500 w 670296"/>
                <a:gd name="connsiteY50" fmla="*/ 39394 h 730578"/>
                <a:gd name="connsiteX51" fmla="*/ 553307 w 670296"/>
                <a:gd name="connsiteY51" fmla="*/ 42975 h 730578"/>
                <a:gd name="connsiteX52" fmla="*/ 554500 w 670296"/>
                <a:gd name="connsiteY52" fmla="*/ 46556 h 730578"/>
                <a:gd name="connsiteX53" fmla="*/ 557484 w 670296"/>
                <a:gd name="connsiteY53" fmla="*/ 49541 h 730578"/>
                <a:gd name="connsiteX54" fmla="*/ 553307 w 670296"/>
                <a:gd name="connsiteY54" fmla="*/ 51331 h 730578"/>
                <a:gd name="connsiteX55" fmla="*/ 549725 w 670296"/>
                <a:gd name="connsiteY55" fmla="*/ 50138 h 730578"/>
                <a:gd name="connsiteX56" fmla="*/ 544950 w 670296"/>
                <a:gd name="connsiteY56" fmla="*/ 51928 h 730578"/>
                <a:gd name="connsiteX57" fmla="*/ 541369 w 670296"/>
                <a:gd name="connsiteY57" fmla="*/ 54913 h 730578"/>
                <a:gd name="connsiteX58" fmla="*/ 538385 w 670296"/>
                <a:gd name="connsiteY58" fmla="*/ 57897 h 730578"/>
                <a:gd name="connsiteX59" fmla="*/ 532416 w 670296"/>
                <a:gd name="connsiteY59" fmla="*/ 60882 h 730578"/>
                <a:gd name="connsiteX60" fmla="*/ 528238 w 670296"/>
                <a:gd name="connsiteY60" fmla="*/ 63269 h 730578"/>
                <a:gd name="connsiteX61" fmla="*/ 527640 w 670296"/>
                <a:gd name="connsiteY61" fmla="*/ 67447 h 730578"/>
                <a:gd name="connsiteX62" fmla="*/ 530625 w 670296"/>
                <a:gd name="connsiteY62" fmla="*/ 72222 h 730578"/>
                <a:gd name="connsiteX63" fmla="*/ 533609 w 670296"/>
                <a:gd name="connsiteY63" fmla="*/ 74013 h 730578"/>
                <a:gd name="connsiteX64" fmla="*/ 536594 w 670296"/>
                <a:gd name="connsiteY64" fmla="*/ 79982 h 730578"/>
                <a:gd name="connsiteX65" fmla="*/ 533013 w 670296"/>
                <a:gd name="connsiteY65" fmla="*/ 81175 h 730578"/>
                <a:gd name="connsiteX66" fmla="*/ 529432 w 670296"/>
                <a:gd name="connsiteY66" fmla="*/ 78788 h 730578"/>
                <a:gd name="connsiteX67" fmla="*/ 525253 w 670296"/>
                <a:gd name="connsiteY67" fmla="*/ 78191 h 730578"/>
                <a:gd name="connsiteX68" fmla="*/ 522269 w 670296"/>
                <a:gd name="connsiteY68" fmla="*/ 81772 h 730578"/>
                <a:gd name="connsiteX69" fmla="*/ 518687 w 670296"/>
                <a:gd name="connsiteY69" fmla="*/ 79982 h 730578"/>
                <a:gd name="connsiteX70" fmla="*/ 514510 w 670296"/>
                <a:gd name="connsiteY70" fmla="*/ 79385 h 730578"/>
                <a:gd name="connsiteX71" fmla="*/ 509137 w 670296"/>
                <a:gd name="connsiteY71" fmla="*/ 80579 h 730578"/>
                <a:gd name="connsiteX72" fmla="*/ 506153 w 670296"/>
                <a:gd name="connsiteY72" fmla="*/ 83563 h 730578"/>
                <a:gd name="connsiteX73" fmla="*/ 501378 w 670296"/>
                <a:gd name="connsiteY73" fmla="*/ 83563 h 730578"/>
                <a:gd name="connsiteX74" fmla="*/ 500781 w 670296"/>
                <a:gd name="connsiteY74" fmla="*/ 86547 h 730578"/>
                <a:gd name="connsiteX75" fmla="*/ 498394 w 670296"/>
                <a:gd name="connsiteY75" fmla="*/ 90128 h 730578"/>
                <a:gd name="connsiteX76" fmla="*/ 495409 w 670296"/>
                <a:gd name="connsiteY76" fmla="*/ 93113 h 730578"/>
                <a:gd name="connsiteX77" fmla="*/ 493619 w 670296"/>
                <a:gd name="connsiteY77" fmla="*/ 96097 h 730578"/>
                <a:gd name="connsiteX78" fmla="*/ 491828 w 670296"/>
                <a:gd name="connsiteY78" fmla="*/ 99081 h 730578"/>
                <a:gd name="connsiteX79" fmla="*/ 493619 w 670296"/>
                <a:gd name="connsiteY79" fmla="*/ 103857 h 730578"/>
                <a:gd name="connsiteX80" fmla="*/ 489441 w 670296"/>
                <a:gd name="connsiteY80" fmla="*/ 107438 h 730578"/>
                <a:gd name="connsiteX81" fmla="*/ 486456 w 670296"/>
                <a:gd name="connsiteY81" fmla="*/ 112810 h 730578"/>
                <a:gd name="connsiteX82" fmla="*/ 482875 w 670296"/>
                <a:gd name="connsiteY82" fmla="*/ 112810 h 730578"/>
                <a:gd name="connsiteX83" fmla="*/ 483472 w 670296"/>
                <a:gd name="connsiteY83" fmla="*/ 115795 h 730578"/>
                <a:gd name="connsiteX84" fmla="*/ 484666 w 670296"/>
                <a:gd name="connsiteY84" fmla="*/ 121166 h 730578"/>
                <a:gd name="connsiteX85" fmla="*/ 481681 w 670296"/>
                <a:gd name="connsiteY85" fmla="*/ 124748 h 730578"/>
                <a:gd name="connsiteX86" fmla="*/ 476309 w 670296"/>
                <a:gd name="connsiteY86" fmla="*/ 128329 h 730578"/>
                <a:gd name="connsiteX87" fmla="*/ 472728 w 670296"/>
                <a:gd name="connsiteY87" fmla="*/ 127135 h 730578"/>
                <a:gd name="connsiteX88" fmla="*/ 473921 w 670296"/>
                <a:gd name="connsiteY88" fmla="*/ 130119 h 730578"/>
                <a:gd name="connsiteX89" fmla="*/ 472131 w 670296"/>
                <a:gd name="connsiteY89" fmla="*/ 136088 h 730578"/>
                <a:gd name="connsiteX90" fmla="*/ 468550 w 670296"/>
                <a:gd name="connsiteY90" fmla="*/ 137282 h 730578"/>
                <a:gd name="connsiteX91" fmla="*/ 465566 w 670296"/>
                <a:gd name="connsiteY91" fmla="*/ 137282 h 730578"/>
                <a:gd name="connsiteX92" fmla="*/ 461984 w 670296"/>
                <a:gd name="connsiteY92" fmla="*/ 137282 h 730578"/>
                <a:gd name="connsiteX93" fmla="*/ 458999 w 670296"/>
                <a:gd name="connsiteY93" fmla="*/ 139072 h 730578"/>
                <a:gd name="connsiteX94" fmla="*/ 456612 w 670296"/>
                <a:gd name="connsiteY94" fmla="*/ 146235 h 730578"/>
                <a:gd name="connsiteX95" fmla="*/ 456015 w 670296"/>
                <a:gd name="connsiteY95" fmla="*/ 151607 h 730578"/>
                <a:gd name="connsiteX96" fmla="*/ 453628 w 670296"/>
                <a:gd name="connsiteY96" fmla="*/ 155188 h 730578"/>
                <a:gd name="connsiteX97" fmla="*/ 449450 w 670296"/>
                <a:gd name="connsiteY97" fmla="*/ 159367 h 730578"/>
                <a:gd name="connsiteX98" fmla="*/ 448853 w 670296"/>
                <a:gd name="connsiteY98" fmla="*/ 162351 h 730578"/>
                <a:gd name="connsiteX99" fmla="*/ 449450 w 670296"/>
                <a:gd name="connsiteY99" fmla="*/ 167126 h 730578"/>
                <a:gd name="connsiteX100" fmla="*/ 452434 w 670296"/>
                <a:gd name="connsiteY100" fmla="*/ 171304 h 730578"/>
                <a:gd name="connsiteX101" fmla="*/ 456015 w 670296"/>
                <a:gd name="connsiteY101" fmla="*/ 172498 h 730578"/>
                <a:gd name="connsiteX102" fmla="*/ 458999 w 670296"/>
                <a:gd name="connsiteY102" fmla="*/ 175482 h 730578"/>
                <a:gd name="connsiteX103" fmla="*/ 461984 w 670296"/>
                <a:gd name="connsiteY103" fmla="*/ 176676 h 730578"/>
                <a:gd name="connsiteX104" fmla="*/ 464968 w 670296"/>
                <a:gd name="connsiteY104" fmla="*/ 178467 h 730578"/>
                <a:gd name="connsiteX105" fmla="*/ 467953 w 670296"/>
                <a:gd name="connsiteY105" fmla="*/ 176676 h 730578"/>
                <a:gd name="connsiteX106" fmla="*/ 471534 w 670296"/>
                <a:gd name="connsiteY106" fmla="*/ 176676 h 730578"/>
                <a:gd name="connsiteX107" fmla="*/ 472728 w 670296"/>
                <a:gd name="connsiteY107" fmla="*/ 179660 h 730578"/>
                <a:gd name="connsiteX108" fmla="*/ 470937 w 670296"/>
                <a:gd name="connsiteY108" fmla="*/ 182644 h 730578"/>
                <a:gd name="connsiteX109" fmla="*/ 475713 w 670296"/>
                <a:gd name="connsiteY109" fmla="*/ 183838 h 730578"/>
                <a:gd name="connsiteX110" fmla="*/ 478697 w 670296"/>
                <a:gd name="connsiteY110" fmla="*/ 183242 h 730578"/>
                <a:gd name="connsiteX111" fmla="*/ 483472 w 670296"/>
                <a:gd name="connsiteY111" fmla="*/ 183838 h 730578"/>
                <a:gd name="connsiteX112" fmla="*/ 482278 w 670296"/>
                <a:gd name="connsiteY112" fmla="*/ 186823 h 730578"/>
                <a:gd name="connsiteX113" fmla="*/ 484068 w 670296"/>
                <a:gd name="connsiteY113" fmla="*/ 193389 h 730578"/>
                <a:gd name="connsiteX114" fmla="*/ 486456 w 670296"/>
                <a:gd name="connsiteY114" fmla="*/ 198164 h 730578"/>
                <a:gd name="connsiteX115" fmla="*/ 490634 w 670296"/>
                <a:gd name="connsiteY115" fmla="*/ 199954 h 730578"/>
                <a:gd name="connsiteX116" fmla="*/ 496006 w 670296"/>
                <a:gd name="connsiteY116" fmla="*/ 202939 h 730578"/>
                <a:gd name="connsiteX117" fmla="*/ 497200 w 670296"/>
                <a:gd name="connsiteY117" fmla="*/ 205923 h 730578"/>
                <a:gd name="connsiteX118" fmla="*/ 497797 w 670296"/>
                <a:gd name="connsiteY118" fmla="*/ 209504 h 730578"/>
                <a:gd name="connsiteX119" fmla="*/ 498394 w 670296"/>
                <a:gd name="connsiteY119" fmla="*/ 213086 h 730578"/>
                <a:gd name="connsiteX120" fmla="*/ 497200 w 670296"/>
                <a:gd name="connsiteY120" fmla="*/ 216667 h 730578"/>
                <a:gd name="connsiteX121" fmla="*/ 495409 w 670296"/>
                <a:gd name="connsiteY121" fmla="*/ 223233 h 730578"/>
                <a:gd name="connsiteX122" fmla="*/ 491828 w 670296"/>
                <a:gd name="connsiteY122" fmla="*/ 226814 h 730578"/>
                <a:gd name="connsiteX123" fmla="*/ 487650 w 670296"/>
                <a:gd name="connsiteY123" fmla="*/ 229798 h 730578"/>
                <a:gd name="connsiteX124" fmla="*/ 484068 w 670296"/>
                <a:gd name="connsiteY124" fmla="*/ 231589 h 730578"/>
                <a:gd name="connsiteX125" fmla="*/ 480487 w 670296"/>
                <a:gd name="connsiteY125" fmla="*/ 234573 h 730578"/>
                <a:gd name="connsiteX126" fmla="*/ 479294 w 670296"/>
                <a:gd name="connsiteY126" fmla="*/ 238155 h 730578"/>
                <a:gd name="connsiteX127" fmla="*/ 478100 w 670296"/>
                <a:gd name="connsiteY127" fmla="*/ 241139 h 730578"/>
                <a:gd name="connsiteX128" fmla="*/ 475115 w 670296"/>
                <a:gd name="connsiteY128" fmla="*/ 244720 h 730578"/>
                <a:gd name="connsiteX129" fmla="*/ 475115 w 670296"/>
                <a:gd name="connsiteY129" fmla="*/ 247704 h 730578"/>
                <a:gd name="connsiteX130" fmla="*/ 473924 w 670296"/>
                <a:gd name="connsiteY130" fmla="*/ 243535 h 730578"/>
                <a:gd name="connsiteX131" fmla="*/ 474520 w 670296"/>
                <a:gd name="connsiteY131" fmla="*/ 247107 h 730578"/>
                <a:gd name="connsiteX132" fmla="*/ 474520 w 670296"/>
                <a:gd name="connsiteY132" fmla="*/ 250091 h 730578"/>
                <a:gd name="connsiteX133" fmla="*/ 477504 w 670296"/>
                <a:gd name="connsiteY133" fmla="*/ 253673 h 730578"/>
                <a:gd name="connsiteX134" fmla="*/ 478101 w 670296"/>
                <a:gd name="connsiteY134" fmla="*/ 256657 h 730578"/>
                <a:gd name="connsiteX135" fmla="*/ 479891 w 670296"/>
                <a:gd name="connsiteY135" fmla="*/ 262626 h 730578"/>
                <a:gd name="connsiteX136" fmla="*/ 481682 w 670296"/>
                <a:gd name="connsiteY136" fmla="*/ 265611 h 730578"/>
                <a:gd name="connsiteX137" fmla="*/ 481682 w 670296"/>
                <a:gd name="connsiteY137" fmla="*/ 269192 h 730578"/>
                <a:gd name="connsiteX138" fmla="*/ 481682 w 670296"/>
                <a:gd name="connsiteY138" fmla="*/ 273967 h 730578"/>
                <a:gd name="connsiteX139" fmla="*/ 481682 w 670296"/>
                <a:gd name="connsiteY139" fmla="*/ 278145 h 730578"/>
                <a:gd name="connsiteX140" fmla="*/ 481085 w 670296"/>
                <a:gd name="connsiteY140" fmla="*/ 281129 h 730578"/>
                <a:gd name="connsiteX141" fmla="*/ 482279 w 670296"/>
                <a:gd name="connsiteY141" fmla="*/ 284710 h 730578"/>
                <a:gd name="connsiteX142" fmla="*/ 485263 w 670296"/>
                <a:gd name="connsiteY142" fmla="*/ 285308 h 730578"/>
                <a:gd name="connsiteX143" fmla="*/ 489441 w 670296"/>
                <a:gd name="connsiteY143" fmla="*/ 284114 h 730578"/>
                <a:gd name="connsiteX144" fmla="*/ 492426 w 670296"/>
                <a:gd name="connsiteY144" fmla="*/ 288889 h 730578"/>
                <a:gd name="connsiteX145" fmla="*/ 495410 w 670296"/>
                <a:gd name="connsiteY145" fmla="*/ 291276 h 730578"/>
                <a:gd name="connsiteX146" fmla="*/ 498395 w 670296"/>
                <a:gd name="connsiteY146" fmla="*/ 292470 h 730578"/>
                <a:gd name="connsiteX147" fmla="*/ 501976 w 670296"/>
                <a:gd name="connsiteY147" fmla="*/ 292470 h 730578"/>
                <a:gd name="connsiteX148" fmla="*/ 504363 w 670296"/>
                <a:gd name="connsiteY148" fmla="*/ 295455 h 730578"/>
                <a:gd name="connsiteX149" fmla="*/ 505557 w 670296"/>
                <a:gd name="connsiteY149" fmla="*/ 298439 h 730578"/>
                <a:gd name="connsiteX150" fmla="*/ 509138 w 670296"/>
                <a:gd name="connsiteY150" fmla="*/ 300826 h 730578"/>
                <a:gd name="connsiteX151" fmla="*/ 506154 w 670296"/>
                <a:gd name="connsiteY151" fmla="*/ 302617 h 730578"/>
                <a:gd name="connsiteX152" fmla="*/ 507348 w 670296"/>
                <a:gd name="connsiteY152" fmla="*/ 305601 h 730578"/>
                <a:gd name="connsiteX153" fmla="*/ 510332 w 670296"/>
                <a:gd name="connsiteY153" fmla="*/ 307392 h 730578"/>
                <a:gd name="connsiteX154" fmla="*/ 513317 w 670296"/>
                <a:gd name="connsiteY154" fmla="*/ 312764 h 730578"/>
                <a:gd name="connsiteX155" fmla="*/ 511525 w 670296"/>
                <a:gd name="connsiteY155" fmla="*/ 315748 h 730578"/>
                <a:gd name="connsiteX156" fmla="*/ 516898 w 670296"/>
                <a:gd name="connsiteY156" fmla="*/ 316942 h 730578"/>
                <a:gd name="connsiteX157" fmla="*/ 519882 w 670296"/>
                <a:gd name="connsiteY157" fmla="*/ 321717 h 730578"/>
                <a:gd name="connsiteX158" fmla="*/ 518091 w 670296"/>
                <a:gd name="connsiteY158" fmla="*/ 324701 h 730578"/>
                <a:gd name="connsiteX159" fmla="*/ 518688 w 670296"/>
                <a:gd name="connsiteY159" fmla="*/ 328879 h 730578"/>
                <a:gd name="connsiteX160" fmla="*/ 521672 w 670296"/>
                <a:gd name="connsiteY160" fmla="*/ 328283 h 730578"/>
                <a:gd name="connsiteX161" fmla="*/ 526447 w 670296"/>
                <a:gd name="connsiteY161" fmla="*/ 330073 h 730578"/>
                <a:gd name="connsiteX162" fmla="*/ 528239 w 670296"/>
                <a:gd name="connsiteY162" fmla="*/ 333654 h 730578"/>
                <a:gd name="connsiteX163" fmla="*/ 530029 w 670296"/>
                <a:gd name="connsiteY163" fmla="*/ 329476 h 730578"/>
                <a:gd name="connsiteX164" fmla="*/ 530626 w 670296"/>
                <a:gd name="connsiteY164" fmla="*/ 325895 h 730578"/>
                <a:gd name="connsiteX165" fmla="*/ 534207 w 670296"/>
                <a:gd name="connsiteY165" fmla="*/ 327089 h 730578"/>
                <a:gd name="connsiteX166" fmla="*/ 537192 w 670296"/>
                <a:gd name="connsiteY166" fmla="*/ 328283 h 730578"/>
                <a:gd name="connsiteX167" fmla="*/ 544354 w 670296"/>
                <a:gd name="connsiteY167" fmla="*/ 332461 h 730578"/>
                <a:gd name="connsiteX168" fmla="*/ 546145 w 670296"/>
                <a:gd name="connsiteY168" fmla="*/ 336042 h 730578"/>
                <a:gd name="connsiteX169" fmla="*/ 547338 w 670296"/>
                <a:gd name="connsiteY169" fmla="*/ 339623 h 730578"/>
                <a:gd name="connsiteX170" fmla="*/ 546741 w 670296"/>
                <a:gd name="connsiteY170" fmla="*/ 343205 h 730578"/>
                <a:gd name="connsiteX171" fmla="*/ 546741 w 670296"/>
                <a:gd name="connsiteY171" fmla="*/ 346786 h 730578"/>
                <a:gd name="connsiteX172" fmla="*/ 548084 w 670296"/>
                <a:gd name="connsiteY172" fmla="*/ 349471 h 730578"/>
                <a:gd name="connsiteX173" fmla="*/ 549143 w 670296"/>
                <a:gd name="connsiteY173" fmla="*/ 349265 h 730578"/>
                <a:gd name="connsiteX174" fmla="*/ 549130 w 670296"/>
                <a:gd name="connsiteY174" fmla="*/ 349173 h 730578"/>
                <a:gd name="connsiteX175" fmla="*/ 546742 w 670296"/>
                <a:gd name="connsiteY175" fmla="*/ 343204 h 730578"/>
                <a:gd name="connsiteX176" fmla="*/ 550323 w 670296"/>
                <a:gd name="connsiteY176" fmla="*/ 342011 h 730578"/>
                <a:gd name="connsiteX177" fmla="*/ 553905 w 670296"/>
                <a:gd name="connsiteY177" fmla="*/ 338430 h 730578"/>
                <a:gd name="connsiteX178" fmla="*/ 556889 w 670296"/>
                <a:gd name="connsiteY178" fmla="*/ 336042 h 730578"/>
                <a:gd name="connsiteX179" fmla="*/ 559276 w 670296"/>
                <a:gd name="connsiteY179" fmla="*/ 331864 h 730578"/>
                <a:gd name="connsiteX180" fmla="*/ 562260 w 670296"/>
                <a:gd name="connsiteY180" fmla="*/ 329476 h 730578"/>
                <a:gd name="connsiteX181" fmla="*/ 565842 w 670296"/>
                <a:gd name="connsiteY181" fmla="*/ 323508 h 730578"/>
                <a:gd name="connsiteX182" fmla="*/ 569423 w 670296"/>
                <a:gd name="connsiteY182" fmla="*/ 327089 h 730578"/>
                <a:gd name="connsiteX183" fmla="*/ 573005 w 670296"/>
                <a:gd name="connsiteY183" fmla="*/ 323508 h 730578"/>
                <a:gd name="connsiteX184" fmla="*/ 576586 w 670296"/>
                <a:gd name="connsiteY184" fmla="*/ 319926 h 730578"/>
                <a:gd name="connsiteX185" fmla="*/ 577780 w 670296"/>
                <a:gd name="connsiteY185" fmla="*/ 316942 h 730578"/>
                <a:gd name="connsiteX186" fmla="*/ 581361 w 670296"/>
                <a:gd name="connsiteY186" fmla="*/ 318135 h 730578"/>
                <a:gd name="connsiteX187" fmla="*/ 584942 w 670296"/>
                <a:gd name="connsiteY187" fmla="*/ 319329 h 730578"/>
                <a:gd name="connsiteX188" fmla="*/ 584942 w 670296"/>
                <a:gd name="connsiteY188" fmla="*/ 324104 h 730578"/>
                <a:gd name="connsiteX189" fmla="*/ 584942 w 670296"/>
                <a:gd name="connsiteY189" fmla="*/ 327089 h 730578"/>
                <a:gd name="connsiteX190" fmla="*/ 590314 w 670296"/>
                <a:gd name="connsiteY190" fmla="*/ 327089 h 730578"/>
                <a:gd name="connsiteX191" fmla="*/ 590314 w 670296"/>
                <a:gd name="connsiteY191" fmla="*/ 323508 h 730578"/>
                <a:gd name="connsiteX192" fmla="*/ 593896 w 670296"/>
                <a:gd name="connsiteY192" fmla="*/ 321717 h 730578"/>
                <a:gd name="connsiteX193" fmla="*/ 594492 w 670296"/>
                <a:gd name="connsiteY193" fmla="*/ 318135 h 730578"/>
                <a:gd name="connsiteX194" fmla="*/ 599267 w 670296"/>
                <a:gd name="connsiteY194" fmla="*/ 316942 h 730578"/>
                <a:gd name="connsiteX195" fmla="*/ 605236 w 670296"/>
                <a:gd name="connsiteY195" fmla="*/ 316345 h 730578"/>
                <a:gd name="connsiteX196" fmla="*/ 604042 w 670296"/>
                <a:gd name="connsiteY196" fmla="*/ 322910 h 730578"/>
                <a:gd name="connsiteX197" fmla="*/ 607026 w 670296"/>
                <a:gd name="connsiteY197" fmla="*/ 325895 h 730578"/>
                <a:gd name="connsiteX198" fmla="*/ 610011 w 670296"/>
                <a:gd name="connsiteY198" fmla="*/ 328283 h 730578"/>
                <a:gd name="connsiteX199" fmla="*/ 615383 w 670296"/>
                <a:gd name="connsiteY199" fmla="*/ 325298 h 730578"/>
                <a:gd name="connsiteX200" fmla="*/ 618367 w 670296"/>
                <a:gd name="connsiteY200" fmla="*/ 324702 h 730578"/>
                <a:gd name="connsiteX201" fmla="*/ 620158 w 670296"/>
                <a:gd name="connsiteY201" fmla="*/ 328283 h 730578"/>
                <a:gd name="connsiteX202" fmla="*/ 623739 w 670296"/>
                <a:gd name="connsiteY202" fmla="*/ 327089 h 730578"/>
                <a:gd name="connsiteX203" fmla="*/ 626127 w 670296"/>
                <a:gd name="connsiteY203" fmla="*/ 324104 h 730578"/>
                <a:gd name="connsiteX204" fmla="*/ 625530 w 670296"/>
                <a:gd name="connsiteY204" fmla="*/ 318135 h 730578"/>
                <a:gd name="connsiteX205" fmla="*/ 628514 w 670296"/>
                <a:gd name="connsiteY205" fmla="*/ 316942 h 730578"/>
                <a:gd name="connsiteX206" fmla="*/ 630305 w 670296"/>
                <a:gd name="connsiteY206" fmla="*/ 321120 h 730578"/>
                <a:gd name="connsiteX207" fmla="*/ 633289 w 670296"/>
                <a:gd name="connsiteY207" fmla="*/ 321717 h 730578"/>
                <a:gd name="connsiteX208" fmla="*/ 632095 w 670296"/>
                <a:gd name="connsiteY208" fmla="*/ 325298 h 730578"/>
                <a:gd name="connsiteX209" fmla="*/ 635080 w 670296"/>
                <a:gd name="connsiteY209" fmla="*/ 327089 h 730578"/>
                <a:gd name="connsiteX210" fmla="*/ 637468 w 670296"/>
                <a:gd name="connsiteY210" fmla="*/ 330670 h 730578"/>
                <a:gd name="connsiteX211" fmla="*/ 633886 w 670296"/>
                <a:gd name="connsiteY211" fmla="*/ 328879 h 730578"/>
                <a:gd name="connsiteX212" fmla="*/ 632693 w 670296"/>
                <a:gd name="connsiteY212" fmla="*/ 331864 h 730578"/>
                <a:gd name="connsiteX213" fmla="*/ 634483 w 670296"/>
                <a:gd name="connsiteY213" fmla="*/ 336042 h 730578"/>
                <a:gd name="connsiteX214" fmla="*/ 635080 w 670296"/>
                <a:gd name="connsiteY214" fmla="*/ 339623 h 730578"/>
                <a:gd name="connsiteX215" fmla="*/ 636870 w 670296"/>
                <a:gd name="connsiteY215" fmla="*/ 343801 h 730578"/>
                <a:gd name="connsiteX216" fmla="*/ 642242 w 670296"/>
                <a:gd name="connsiteY216" fmla="*/ 347383 h 730578"/>
                <a:gd name="connsiteX217" fmla="*/ 641049 w 670296"/>
                <a:gd name="connsiteY217" fmla="*/ 353352 h 730578"/>
                <a:gd name="connsiteX218" fmla="*/ 644630 w 670296"/>
                <a:gd name="connsiteY218" fmla="*/ 356336 h 730578"/>
                <a:gd name="connsiteX219" fmla="*/ 645227 w 670296"/>
                <a:gd name="connsiteY219" fmla="*/ 359320 h 730578"/>
                <a:gd name="connsiteX220" fmla="*/ 643436 w 670296"/>
                <a:gd name="connsiteY220" fmla="*/ 362901 h 730578"/>
                <a:gd name="connsiteX221" fmla="*/ 646421 w 670296"/>
                <a:gd name="connsiteY221" fmla="*/ 359917 h 730578"/>
                <a:gd name="connsiteX222" fmla="*/ 651792 w 670296"/>
                <a:gd name="connsiteY222" fmla="*/ 367080 h 730578"/>
                <a:gd name="connsiteX223" fmla="*/ 652390 w 670296"/>
                <a:gd name="connsiteY223" fmla="*/ 370064 h 730578"/>
                <a:gd name="connsiteX224" fmla="*/ 654180 w 670296"/>
                <a:gd name="connsiteY224" fmla="*/ 374839 h 730578"/>
                <a:gd name="connsiteX225" fmla="*/ 653583 w 670296"/>
                <a:gd name="connsiteY225" fmla="*/ 377823 h 730578"/>
                <a:gd name="connsiteX226" fmla="*/ 656568 w 670296"/>
                <a:gd name="connsiteY226" fmla="*/ 380808 h 730578"/>
                <a:gd name="connsiteX227" fmla="*/ 659552 w 670296"/>
                <a:gd name="connsiteY227" fmla="*/ 381405 h 730578"/>
                <a:gd name="connsiteX228" fmla="*/ 659552 w 670296"/>
                <a:gd name="connsiteY228" fmla="*/ 384986 h 730578"/>
                <a:gd name="connsiteX229" fmla="*/ 659552 w 670296"/>
                <a:gd name="connsiteY229" fmla="*/ 388567 h 730578"/>
                <a:gd name="connsiteX230" fmla="*/ 662537 w 670296"/>
                <a:gd name="connsiteY230" fmla="*/ 387970 h 730578"/>
                <a:gd name="connsiteX231" fmla="*/ 666118 w 670296"/>
                <a:gd name="connsiteY231" fmla="*/ 390955 h 730578"/>
                <a:gd name="connsiteX232" fmla="*/ 670296 w 670296"/>
                <a:gd name="connsiteY232" fmla="*/ 393343 h 730578"/>
                <a:gd name="connsiteX233" fmla="*/ 668505 w 670296"/>
                <a:gd name="connsiteY233" fmla="*/ 396924 h 730578"/>
                <a:gd name="connsiteX234" fmla="*/ 664327 w 670296"/>
                <a:gd name="connsiteY234" fmla="*/ 398118 h 730578"/>
                <a:gd name="connsiteX235" fmla="*/ 660745 w 670296"/>
                <a:gd name="connsiteY235" fmla="*/ 398714 h 730578"/>
                <a:gd name="connsiteX236" fmla="*/ 656568 w 670296"/>
                <a:gd name="connsiteY236" fmla="*/ 399312 h 730578"/>
                <a:gd name="connsiteX237" fmla="*/ 652986 w 670296"/>
                <a:gd name="connsiteY237" fmla="*/ 399312 h 730578"/>
                <a:gd name="connsiteX238" fmla="*/ 648211 w 670296"/>
                <a:gd name="connsiteY238" fmla="*/ 399908 h 730578"/>
                <a:gd name="connsiteX239" fmla="*/ 642839 w 670296"/>
                <a:gd name="connsiteY239" fmla="*/ 401102 h 730578"/>
                <a:gd name="connsiteX240" fmla="*/ 639258 w 670296"/>
                <a:gd name="connsiteY240" fmla="*/ 402296 h 730578"/>
                <a:gd name="connsiteX241" fmla="*/ 632095 w 670296"/>
                <a:gd name="connsiteY241" fmla="*/ 403489 h 730578"/>
                <a:gd name="connsiteX242" fmla="*/ 626127 w 670296"/>
                <a:gd name="connsiteY242" fmla="*/ 405877 h 730578"/>
                <a:gd name="connsiteX243" fmla="*/ 621948 w 670296"/>
                <a:gd name="connsiteY243" fmla="*/ 407667 h 730578"/>
                <a:gd name="connsiteX244" fmla="*/ 618367 w 670296"/>
                <a:gd name="connsiteY244" fmla="*/ 407071 h 730578"/>
                <a:gd name="connsiteX245" fmla="*/ 614189 w 670296"/>
                <a:gd name="connsiteY245" fmla="*/ 411846 h 730578"/>
                <a:gd name="connsiteX246" fmla="*/ 604639 w 670296"/>
                <a:gd name="connsiteY246" fmla="*/ 419605 h 730578"/>
                <a:gd name="connsiteX247" fmla="*/ 601655 w 670296"/>
                <a:gd name="connsiteY247" fmla="*/ 421396 h 730578"/>
                <a:gd name="connsiteX248" fmla="*/ 596283 w 670296"/>
                <a:gd name="connsiteY248" fmla="*/ 424977 h 730578"/>
                <a:gd name="connsiteX249" fmla="*/ 589717 w 670296"/>
                <a:gd name="connsiteY249" fmla="*/ 429155 h 730578"/>
                <a:gd name="connsiteX250" fmla="*/ 586733 w 670296"/>
                <a:gd name="connsiteY250" fmla="*/ 431543 h 730578"/>
                <a:gd name="connsiteX251" fmla="*/ 583748 w 670296"/>
                <a:gd name="connsiteY251" fmla="*/ 433930 h 730578"/>
                <a:gd name="connsiteX252" fmla="*/ 580167 w 670296"/>
                <a:gd name="connsiteY252" fmla="*/ 436915 h 730578"/>
                <a:gd name="connsiteX253" fmla="*/ 573601 w 670296"/>
                <a:gd name="connsiteY253" fmla="*/ 441690 h 730578"/>
                <a:gd name="connsiteX254" fmla="*/ 569423 w 670296"/>
                <a:gd name="connsiteY254" fmla="*/ 443480 h 730578"/>
                <a:gd name="connsiteX255" fmla="*/ 566439 w 670296"/>
                <a:gd name="connsiteY255" fmla="*/ 445271 h 730578"/>
                <a:gd name="connsiteX256" fmla="*/ 561664 w 670296"/>
                <a:gd name="connsiteY256" fmla="*/ 447062 h 730578"/>
                <a:gd name="connsiteX257" fmla="*/ 557486 w 670296"/>
                <a:gd name="connsiteY257" fmla="*/ 448852 h 730578"/>
                <a:gd name="connsiteX258" fmla="*/ 550323 w 670296"/>
                <a:gd name="connsiteY258" fmla="*/ 452433 h 730578"/>
                <a:gd name="connsiteX259" fmla="*/ 545548 w 670296"/>
                <a:gd name="connsiteY259" fmla="*/ 455418 h 730578"/>
                <a:gd name="connsiteX260" fmla="*/ 541967 w 670296"/>
                <a:gd name="connsiteY260" fmla="*/ 457208 h 730578"/>
                <a:gd name="connsiteX261" fmla="*/ 536595 w 670296"/>
                <a:gd name="connsiteY261" fmla="*/ 460790 h 730578"/>
                <a:gd name="connsiteX262" fmla="*/ 533014 w 670296"/>
                <a:gd name="connsiteY262" fmla="*/ 463774 h 730578"/>
                <a:gd name="connsiteX263" fmla="*/ 528836 w 670296"/>
                <a:gd name="connsiteY263" fmla="*/ 464968 h 730578"/>
                <a:gd name="connsiteX264" fmla="*/ 525254 w 670296"/>
                <a:gd name="connsiteY264" fmla="*/ 466759 h 730578"/>
                <a:gd name="connsiteX265" fmla="*/ 521673 w 670296"/>
                <a:gd name="connsiteY265" fmla="*/ 469146 h 730578"/>
                <a:gd name="connsiteX266" fmla="*/ 516301 w 670296"/>
                <a:gd name="connsiteY266" fmla="*/ 471534 h 730578"/>
                <a:gd name="connsiteX267" fmla="*/ 507348 w 670296"/>
                <a:gd name="connsiteY267" fmla="*/ 475712 h 730578"/>
                <a:gd name="connsiteX268" fmla="*/ 501976 w 670296"/>
                <a:gd name="connsiteY268" fmla="*/ 478099 h 730578"/>
                <a:gd name="connsiteX269" fmla="*/ 497798 w 670296"/>
                <a:gd name="connsiteY269" fmla="*/ 481083 h 730578"/>
                <a:gd name="connsiteX270" fmla="*/ 494813 w 670296"/>
                <a:gd name="connsiteY270" fmla="*/ 484068 h 730578"/>
                <a:gd name="connsiteX271" fmla="*/ 493619 w 670296"/>
                <a:gd name="connsiteY271" fmla="*/ 487649 h 730578"/>
                <a:gd name="connsiteX272" fmla="*/ 488845 w 670296"/>
                <a:gd name="connsiteY272" fmla="*/ 487052 h 730578"/>
                <a:gd name="connsiteX273" fmla="*/ 485860 w 670296"/>
                <a:gd name="connsiteY273" fmla="*/ 485262 h 730578"/>
                <a:gd name="connsiteX274" fmla="*/ 482279 w 670296"/>
                <a:gd name="connsiteY274" fmla="*/ 485859 h 730578"/>
                <a:gd name="connsiteX275" fmla="*/ 478697 w 670296"/>
                <a:gd name="connsiteY275" fmla="*/ 490037 h 730578"/>
                <a:gd name="connsiteX276" fmla="*/ 474520 w 670296"/>
                <a:gd name="connsiteY276" fmla="*/ 496005 h 730578"/>
                <a:gd name="connsiteX277" fmla="*/ 472729 w 670296"/>
                <a:gd name="connsiteY277" fmla="*/ 500184 h 730578"/>
                <a:gd name="connsiteX278" fmla="*/ 470342 w 670296"/>
                <a:gd name="connsiteY278" fmla="*/ 504959 h 730578"/>
                <a:gd name="connsiteX279" fmla="*/ 469148 w 670296"/>
                <a:gd name="connsiteY279" fmla="*/ 508540 h 730578"/>
                <a:gd name="connsiteX280" fmla="*/ 467357 w 670296"/>
                <a:gd name="connsiteY280" fmla="*/ 512121 h 730578"/>
                <a:gd name="connsiteX281" fmla="*/ 466163 w 670296"/>
                <a:gd name="connsiteY281" fmla="*/ 515106 h 730578"/>
                <a:gd name="connsiteX282" fmla="*/ 465567 w 670296"/>
                <a:gd name="connsiteY282" fmla="*/ 518687 h 730578"/>
                <a:gd name="connsiteX283" fmla="*/ 467954 w 670296"/>
                <a:gd name="connsiteY283" fmla="*/ 522268 h 730578"/>
                <a:gd name="connsiteX284" fmla="*/ 464373 w 670296"/>
                <a:gd name="connsiteY284" fmla="*/ 524059 h 730578"/>
                <a:gd name="connsiteX285" fmla="*/ 463179 w 670296"/>
                <a:gd name="connsiteY285" fmla="*/ 528237 h 730578"/>
                <a:gd name="connsiteX286" fmla="*/ 461985 w 670296"/>
                <a:gd name="connsiteY286" fmla="*/ 533012 h 730578"/>
                <a:gd name="connsiteX287" fmla="*/ 460194 w 670296"/>
                <a:gd name="connsiteY287" fmla="*/ 540771 h 730578"/>
                <a:gd name="connsiteX288" fmla="*/ 459598 w 670296"/>
                <a:gd name="connsiteY288" fmla="*/ 544353 h 730578"/>
                <a:gd name="connsiteX289" fmla="*/ 459001 w 670296"/>
                <a:gd name="connsiteY289" fmla="*/ 552112 h 730578"/>
                <a:gd name="connsiteX290" fmla="*/ 459001 w 670296"/>
                <a:gd name="connsiteY290" fmla="*/ 555693 h 730578"/>
                <a:gd name="connsiteX291" fmla="*/ 458404 w 670296"/>
                <a:gd name="connsiteY291" fmla="*/ 558678 h 730578"/>
                <a:gd name="connsiteX292" fmla="*/ 459001 w 670296"/>
                <a:gd name="connsiteY292" fmla="*/ 561662 h 730578"/>
                <a:gd name="connsiteX293" fmla="*/ 461985 w 670296"/>
                <a:gd name="connsiteY293" fmla="*/ 561662 h 730578"/>
                <a:gd name="connsiteX294" fmla="*/ 459598 w 670296"/>
                <a:gd name="connsiteY294" fmla="*/ 565244 h 730578"/>
                <a:gd name="connsiteX295" fmla="*/ 459598 w 670296"/>
                <a:gd name="connsiteY295" fmla="*/ 569422 h 730578"/>
                <a:gd name="connsiteX296" fmla="*/ 460194 w 670296"/>
                <a:gd name="connsiteY296" fmla="*/ 573003 h 730578"/>
                <a:gd name="connsiteX297" fmla="*/ 461388 w 670296"/>
                <a:gd name="connsiteY297" fmla="*/ 575987 h 730578"/>
                <a:gd name="connsiteX298" fmla="*/ 463775 w 670296"/>
                <a:gd name="connsiteY298" fmla="*/ 580762 h 730578"/>
                <a:gd name="connsiteX299" fmla="*/ 467954 w 670296"/>
                <a:gd name="connsiteY299" fmla="*/ 586731 h 730578"/>
                <a:gd name="connsiteX300" fmla="*/ 466760 w 670296"/>
                <a:gd name="connsiteY300" fmla="*/ 593295 h 730578"/>
                <a:gd name="connsiteX301" fmla="*/ 469147 w 670296"/>
                <a:gd name="connsiteY301" fmla="*/ 589715 h 730578"/>
                <a:gd name="connsiteX302" fmla="*/ 469147 w 670296"/>
                <a:gd name="connsiteY302" fmla="*/ 592699 h 730578"/>
                <a:gd name="connsiteX303" fmla="*/ 468550 w 670296"/>
                <a:gd name="connsiteY303" fmla="*/ 595684 h 730578"/>
                <a:gd name="connsiteX304" fmla="*/ 468550 w 670296"/>
                <a:gd name="connsiteY304" fmla="*/ 598668 h 730578"/>
                <a:gd name="connsiteX305" fmla="*/ 468550 w 670296"/>
                <a:gd name="connsiteY305" fmla="*/ 602249 h 730578"/>
                <a:gd name="connsiteX306" fmla="*/ 469147 w 670296"/>
                <a:gd name="connsiteY306" fmla="*/ 605831 h 730578"/>
                <a:gd name="connsiteX307" fmla="*/ 470937 w 670296"/>
                <a:gd name="connsiteY307" fmla="*/ 614187 h 730578"/>
                <a:gd name="connsiteX308" fmla="*/ 473324 w 670296"/>
                <a:gd name="connsiteY308" fmla="*/ 617768 h 730578"/>
                <a:gd name="connsiteX309" fmla="*/ 477503 w 670296"/>
                <a:gd name="connsiteY309" fmla="*/ 621947 h 730578"/>
                <a:gd name="connsiteX310" fmla="*/ 477503 w 670296"/>
                <a:gd name="connsiteY310" fmla="*/ 624931 h 730578"/>
                <a:gd name="connsiteX311" fmla="*/ 481084 w 670296"/>
                <a:gd name="connsiteY311" fmla="*/ 626124 h 730578"/>
                <a:gd name="connsiteX312" fmla="*/ 484665 w 670296"/>
                <a:gd name="connsiteY312" fmla="*/ 629109 h 730578"/>
                <a:gd name="connsiteX313" fmla="*/ 488246 w 670296"/>
                <a:gd name="connsiteY313" fmla="*/ 632690 h 730578"/>
                <a:gd name="connsiteX314" fmla="*/ 491828 w 670296"/>
                <a:gd name="connsiteY314" fmla="*/ 634481 h 730578"/>
                <a:gd name="connsiteX315" fmla="*/ 496006 w 670296"/>
                <a:gd name="connsiteY315" fmla="*/ 639256 h 730578"/>
                <a:gd name="connsiteX316" fmla="*/ 498991 w 670296"/>
                <a:gd name="connsiteY316" fmla="*/ 642240 h 730578"/>
                <a:gd name="connsiteX317" fmla="*/ 502572 w 670296"/>
                <a:gd name="connsiteY317" fmla="*/ 645225 h 730578"/>
                <a:gd name="connsiteX318" fmla="*/ 506750 w 670296"/>
                <a:gd name="connsiteY318" fmla="*/ 648209 h 730578"/>
                <a:gd name="connsiteX319" fmla="*/ 513913 w 670296"/>
                <a:gd name="connsiteY319" fmla="*/ 652984 h 730578"/>
                <a:gd name="connsiteX320" fmla="*/ 517494 w 670296"/>
                <a:gd name="connsiteY320" fmla="*/ 653581 h 730578"/>
                <a:gd name="connsiteX321" fmla="*/ 521075 w 670296"/>
                <a:gd name="connsiteY321" fmla="*/ 654178 h 730578"/>
                <a:gd name="connsiteX322" fmla="*/ 531222 w 670296"/>
                <a:gd name="connsiteY322" fmla="*/ 658953 h 730578"/>
                <a:gd name="connsiteX323" fmla="*/ 533012 w 670296"/>
                <a:gd name="connsiteY323" fmla="*/ 662534 h 730578"/>
                <a:gd name="connsiteX324" fmla="*/ 529431 w 670296"/>
                <a:gd name="connsiteY324" fmla="*/ 666713 h 730578"/>
                <a:gd name="connsiteX325" fmla="*/ 527043 w 670296"/>
                <a:gd name="connsiteY325" fmla="*/ 669697 h 730578"/>
                <a:gd name="connsiteX326" fmla="*/ 524059 w 670296"/>
                <a:gd name="connsiteY326" fmla="*/ 673875 h 730578"/>
                <a:gd name="connsiteX327" fmla="*/ 521672 w 670296"/>
                <a:gd name="connsiteY327" fmla="*/ 676859 h 730578"/>
                <a:gd name="connsiteX328" fmla="*/ 520478 w 670296"/>
                <a:gd name="connsiteY328" fmla="*/ 682231 h 730578"/>
                <a:gd name="connsiteX329" fmla="*/ 519284 w 670296"/>
                <a:gd name="connsiteY329" fmla="*/ 687603 h 730578"/>
                <a:gd name="connsiteX330" fmla="*/ 518090 w 670296"/>
                <a:gd name="connsiteY330" fmla="*/ 691184 h 730578"/>
                <a:gd name="connsiteX331" fmla="*/ 516300 w 670296"/>
                <a:gd name="connsiteY331" fmla="*/ 697153 h 730578"/>
                <a:gd name="connsiteX332" fmla="*/ 511525 w 670296"/>
                <a:gd name="connsiteY332" fmla="*/ 709687 h 730578"/>
                <a:gd name="connsiteX333" fmla="*/ 508541 w 670296"/>
                <a:gd name="connsiteY333" fmla="*/ 712672 h 730578"/>
                <a:gd name="connsiteX334" fmla="*/ 504960 w 670296"/>
                <a:gd name="connsiteY334" fmla="*/ 715059 h 730578"/>
                <a:gd name="connsiteX335" fmla="*/ 501378 w 670296"/>
                <a:gd name="connsiteY335" fmla="*/ 716253 h 730578"/>
                <a:gd name="connsiteX336" fmla="*/ 497797 w 670296"/>
                <a:gd name="connsiteY336" fmla="*/ 720432 h 730578"/>
                <a:gd name="connsiteX337" fmla="*/ 498991 w 670296"/>
                <a:gd name="connsiteY337" fmla="*/ 725803 h 730578"/>
                <a:gd name="connsiteX338" fmla="*/ 496603 w 670296"/>
                <a:gd name="connsiteY338" fmla="*/ 728788 h 730578"/>
                <a:gd name="connsiteX339" fmla="*/ 492425 w 670296"/>
                <a:gd name="connsiteY339" fmla="*/ 730578 h 730578"/>
                <a:gd name="connsiteX340" fmla="*/ 488844 w 670296"/>
                <a:gd name="connsiteY340" fmla="*/ 728788 h 730578"/>
                <a:gd name="connsiteX341" fmla="*/ 485262 w 670296"/>
                <a:gd name="connsiteY341" fmla="*/ 725803 h 730578"/>
                <a:gd name="connsiteX342" fmla="*/ 481681 w 670296"/>
                <a:gd name="connsiteY342" fmla="*/ 723416 h 730578"/>
                <a:gd name="connsiteX343" fmla="*/ 478697 w 670296"/>
                <a:gd name="connsiteY343" fmla="*/ 717447 h 730578"/>
                <a:gd name="connsiteX344" fmla="*/ 477503 w 670296"/>
                <a:gd name="connsiteY344" fmla="*/ 714463 h 730578"/>
                <a:gd name="connsiteX345" fmla="*/ 477503 w 670296"/>
                <a:gd name="connsiteY345" fmla="*/ 710881 h 730578"/>
                <a:gd name="connsiteX346" fmla="*/ 474518 w 670296"/>
                <a:gd name="connsiteY346" fmla="*/ 709091 h 730578"/>
                <a:gd name="connsiteX347" fmla="*/ 470340 w 670296"/>
                <a:gd name="connsiteY347" fmla="*/ 708494 h 730578"/>
                <a:gd name="connsiteX348" fmla="*/ 466759 w 670296"/>
                <a:gd name="connsiteY348" fmla="*/ 707897 h 730578"/>
                <a:gd name="connsiteX349" fmla="*/ 461984 w 670296"/>
                <a:gd name="connsiteY349" fmla="*/ 703122 h 730578"/>
                <a:gd name="connsiteX350" fmla="*/ 460790 w 670296"/>
                <a:gd name="connsiteY350" fmla="*/ 699541 h 730578"/>
                <a:gd name="connsiteX351" fmla="*/ 460790 w 670296"/>
                <a:gd name="connsiteY351" fmla="*/ 696557 h 730578"/>
                <a:gd name="connsiteX352" fmla="*/ 460790 w 670296"/>
                <a:gd name="connsiteY352" fmla="*/ 692975 h 730578"/>
                <a:gd name="connsiteX353" fmla="*/ 460194 w 670296"/>
                <a:gd name="connsiteY353" fmla="*/ 689394 h 730578"/>
                <a:gd name="connsiteX354" fmla="*/ 460194 w 670296"/>
                <a:gd name="connsiteY354" fmla="*/ 685812 h 730578"/>
                <a:gd name="connsiteX355" fmla="*/ 461984 w 670296"/>
                <a:gd name="connsiteY355" fmla="*/ 682828 h 730578"/>
                <a:gd name="connsiteX356" fmla="*/ 462581 w 670296"/>
                <a:gd name="connsiteY356" fmla="*/ 679247 h 730578"/>
                <a:gd name="connsiteX357" fmla="*/ 459596 w 670296"/>
                <a:gd name="connsiteY357" fmla="*/ 675666 h 730578"/>
                <a:gd name="connsiteX358" fmla="*/ 452434 w 670296"/>
                <a:gd name="connsiteY358" fmla="*/ 675069 h 730578"/>
                <a:gd name="connsiteX359" fmla="*/ 447659 w 670296"/>
                <a:gd name="connsiteY359" fmla="*/ 678053 h 730578"/>
                <a:gd name="connsiteX360" fmla="*/ 445272 w 670296"/>
                <a:gd name="connsiteY360" fmla="*/ 681635 h 730578"/>
                <a:gd name="connsiteX361" fmla="*/ 442287 w 670296"/>
                <a:gd name="connsiteY361" fmla="*/ 682231 h 730578"/>
                <a:gd name="connsiteX362" fmla="*/ 439303 w 670296"/>
                <a:gd name="connsiteY362" fmla="*/ 681635 h 730578"/>
                <a:gd name="connsiteX363" fmla="*/ 435125 w 670296"/>
                <a:gd name="connsiteY363" fmla="*/ 682231 h 730578"/>
                <a:gd name="connsiteX364" fmla="*/ 432140 w 670296"/>
                <a:gd name="connsiteY364" fmla="*/ 681037 h 730578"/>
                <a:gd name="connsiteX365" fmla="*/ 429753 w 670296"/>
                <a:gd name="connsiteY365" fmla="*/ 678053 h 730578"/>
                <a:gd name="connsiteX366" fmla="*/ 426768 w 670296"/>
                <a:gd name="connsiteY366" fmla="*/ 676859 h 730578"/>
                <a:gd name="connsiteX367" fmla="*/ 425574 w 670296"/>
                <a:gd name="connsiteY367" fmla="*/ 680441 h 730578"/>
                <a:gd name="connsiteX368" fmla="*/ 421397 w 670296"/>
                <a:gd name="connsiteY368" fmla="*/ 681635 h 730578"/>
                <a:gd name="connsiteX369" fmla="*/ 416621 w 670296"/>
                <a:gd name="connsiteY369" fmla="*/ 678650 h 730578"/>
                <a:gd name="connsiteX370" fmla="*/ 413637 w 670296"/>
                <a:gd name="connsiteY370" fmla="*/ 673278 h 730578"/>
                <a:gd name="connsiteX371" fmla="*/ 413040 w 670296"/>
                <a:gd name="connsiteY371" fmla="*/ 670294 h 730578"/>
                <a:gd name="connsiteX372" fmla="*/ 409459 w 670296"/>
                <a:gd name="connsiteY372" fmla="*/ 669100 h 730578"/>
                <a:gd name="connsiteX373" fmla="*/ 406475 w 670296"/>
                <a:gd name="connsiteY373" fmla="*/ 666115 h 730578"/>
                <a:gd name="connsiteX374" fmla="*/ 401103 w 670296"/>
                <a:gd name="connsiteY374" fmla="*/ 665519 h 730578"/>
                <a:gd name="connsiteX375" fmla="*/ 398118 w 670296"/>
                <a:gd name="connsiteY375" fmla="*/ 666713 h 730578"/>
                <a:gd name="connsiteX376" fmla="*/ 393940 w 670296"/>
                <a:gd name="connsiteY376" fmla="*/ 663728 h 730578"/>
                <a:gd name="connsiteX377" fmla="*/ 385584 w 670296"/>
                <a:gd name="connsiteY377" fmla="*/ 664325 h 730578"/>
                <a:gd name="connsiteX378" fmla="*/ 382600 w 670296"/>
                <a:gd name="connsiteY378" fmla="*/ 663131 h 730578"/>
                <a:gd name="connsiteX379" fmla="*/ 377824 w 670296"/>
                <a:gd name="connsiteY379" fmla="*/ 661937 h 730578"/>
                <a:gd name="connsiteX380" fmla="*/ 374243 w 670296"/>
                <a:gd name="connsiteY380" fmla="*/ 661340 h 730578"/>
                <a:gd name="connsiteX381" fmla="*/ 371259 w 670296"/>
                <a:gd name="connsiteY381" fmla="*/ 660744 h 730578"/>
                <a:gd name="connsiteX382" fmla="*/ 367678 w 670296"/>
                <a:gd name="connsiteY382" fmla="*/ 662534 h 730578"/>
                <a:gd name="connsiteX383" fmla="*/ 364096 w 670296"/>
                <a:gd name="connsiteY383" fmla="*/ 664325 h 730578"/>
                <a:gd name="connsiteX384" fmla="*/ 361112 w 670296"/>
                <a:gd name="connsiteY384" fmla="*/ 666115 h 730578"/>
                <a:gd name="connsiteX385" fmla="*/ 358127 w 670296"/>
                <a:gd name="connsiteY385" fmla="*/ 666115 h 730578"/>
                <a:gd name="connsiteX386" fmla="*/ 355143 w 670296"/>
                <a:gd name="connsiteY386" fmla="*/ 665519 h 730578"/>
                <a:gd name="connsiteX387" fmla="*/ 351562 w 670296"/>
                <a:gd name="connsiteY387" fmla="*/ 665519 h 730578"/>
                <a:gd name="connsiteX388" fmla="*/ 347384 w 670296"/>
                <a:gd name="connsiteY388" fmla="*/ 666713 h 730578"/>
                <a:gd name="connsiteX389" fmla="*/ 341415 w 670296"/>
                <a:gd name="connsiteY389" fmla="*/ 666713 h 730578"/>
                <a:gd name="connsiteX390" fmla="*/ 338430 w 670296"/>
                <a:gd name="connsiteY390" fmla="*/ 667309 h 730578"/>
                <a:gd name="connsiteX391" fmla="*/ 333655 w 670296"/>
                <a:gd name="connsiteY391" fmla="*/ 666713 h 730578"/>
                <a:gd name="connsiteX392" fmla="*/ 330671 w 670296"/>
                <a:gd name="connsiteY392" fmla="*/ 666115 h 730578"/>
                <a:gd name="connsiteX393" fmla="*/ 327687 w 670296"/>
                <a:gd name="connsiteY393" fmla="*/ 666115 h 730578"/>
                <a:gd name="connsiteX394" fmla="*/ 324702 w 670296"/>
                <a:gd name="connsiteY394" fmla="*/ 669100 h 730578"/>
                <a:gd name="connsiteX395" fmla="*/ 321121 w 670296"/>
                <a:gd name="connsiteY395" fmla="*/ 671488 h 730578"/>
                <a:gd name="connsiteX396" fmla="*/ 316943 w 670296"/>
                <a:gd name="connsiteY396" fmla="*/ 673278 h 730578"/>
                <a:gd name="connsiteX397" fmla="*/ 313361 w 670296"/>
                <a:gd name="connsiteY397" fmla="*/ 673875 h 730578"/>
                <a:gd name="connsiteX398" fmla="*/ 310377 w 670296"/>
                <a:gd name="connsiteY398" fmla="*/ 676859 h 730578"/>
                <a:gd name="connsiteX399" fmla="*/ 310974 w 670296"/>
                <a:gd name="connsiteY399" fmla="*/ 681037 h 730578"/>
                <a:gd name="connsiteX400" fmla="*/ 310377 w 670296"/>
                <a:gd name="connsiteY400" fmla="*/ 684619 h 730578"/>
                <a:gd name="connsiteX401" fmla="*/ 307393 w 670296"/>
                <a:gd name="connsiteY401" fmla="*/ 686409 h 730578"/>
                <a:gd name="connsiteX402" fmla="*/ 303812 w 670296"/>
                <a:gd name="connsiteY402" fmla="*/ 686409 h 730578"/>
                <a:gd name="connsiteX403" fmla="*/ 300230 w 670296"/>
                <a:gd name="connsiteY403" fmla="*/ 688797 h 730578"/>
                <a:gd name="connsiteX404" fmla="*/ 296649 w 670296"/>
                <a:gd name="connsiteY404" fmla="*/ 690588 h 730578"/>
                <a:gd name="connsiteX405" fmla="*/ 293665 w 670296"/>
                <a:gd name="connsiteY405" fmla="*/ 691184 h 730578"/>
                <a:gd name="connsiteX406" fmla="*/ 290084 w 670296"/>
                <a:gd name="connsiteY406" fmla="*/ 692378 h 730578"/>
                <a:gd name="connsiteX407" fmla="*/ 285905 w 670296"/>
                <a:gd name="connsiteY407" fmla="*/ 695959 h 730578"/>
                <a:gd name="connsiteX408" fmla="*/ 281130 w 670296"/>
                <a:gd name="connsiteY408" fmla="*/ 700138 h 730578"/>
                <a:gd name="connsiteX409" fmla="*/ 278146 w 670296"/>
                <a:gd name="connsiteY409" fmla="*/ 702525 h 730578"/>
                <a:gd name="connsiteX410" fmla="*/ 272774 w 670296"/>
                <a:gd name="connsiteY410" fmla="*/ 701928 h 730578"/>
                <a:gd name="connsiteX411" fmla="*/ 269789 w 670296"/>
                <a:gd name="connsiteY411" fmla="*/ 700138 h 730578"/>
                <a:gd name="connsiteX412" fmla="*/ 269193 w 670296"/>
                <a:gd name="connsiteY412" fmla="*/ 696557 h 730578"/>
                <a:gd name="connsiteX413" fmla="*/ 267999 w 670296"/>
                <a:gd name="connsiteY413" fmla="*/ 693572 h 730578"/>
                <a:gd name="connsiteX414" fmla="*/ 264417 w 670296"/>
                <a:gd name="connsiteY414" fmla="*/ 691184 h 730578"/>
                <a:gd name="connsiteX415" fmla="*/ 261433 w 670296"/>
                <a:gd name="connsiteY415" fmla="*/ 690588 h 730578"/>
                <a:gd name="connsiteX416" fmla="*/ 257852 w 670296"/>
                <a:gd name="connsiteY416" fmla="*/ 687006 h 730578"/>
                <a:gd name="connsiteX417" fmla="*/ 253674 w 670296"/>
                <a:gd name="connsiteY417" fmla="*/ 684619 h 730578"/>
                <a:gd name="connsiteX418" fmla="*/ 250093 w 670296"/>
                <a:gd name="connsiteY418" fmla="*/ 684619 h 730578"/>
                <a:gd name="connsiteX419" fmla="*/ 246511 w 670296"/>
                <a:gd name="connsiteY419" fmla="*/ 684619 h 730578"/>
                <a:gd name="connsiteX420" fmla="*/ 241736 w 670296"/>
                <a:gd name="connsiteY420" fmla="*/ 684619 h 730578"/>
                <a:gd name="connsiteX421" fmla="*/ 238155 w 670296"/>
                <a:gd name="connsiteY421" fmla="*/ 684619 h 730578"/>
                <a:gd name="connsiteX422" fmla="*/ 235171 w 670296"/>
                <a:gd name="connsiteY422" fmla="*/ 685216 h 730578"/>
                <a:gd name="connsiteX423" fmla="*/ 231589 w 670296"/>
                <a:gd name="connsiteY423" fmla="*/ 686409 h 730578"/>
                <a:gd name="connsiteX424" fmla="*/ 226217 w 670296"/>
                <a:gd name="connsiteY424" fmla="*/ 688200 h 730578"/>
                <a:gd name="connsiteX425" fmla="*/ 223830 w 670296"/>
                <a:gd name="connsiteY425" fmla="*/ 684619 h 730578"/>
                <a:gd name="connsiteX426" fmla="*/ 223830 w 670296"/>
                <a:gd name="connsiteY426" fmla="*/ 681635 h 730578"/>
                <a:gd name="connsiteX427" fmla="*/ 223830 w 670296"/>
                <a:gd name="connsiteY427" fmla="*/ 675666 h 730578"/>
                <a:gd name="connsiteX428" fmla="*/ 220845 w 670296"/>
                <a:gd name="connsiteY428" fmla="*/ 673278 h 730578"/>
                <a:gd name="connsiteX429" fmla="*/ 217264 w 670296"/>
                <a:gd name="connsiteY429" fmla="*/ 672681 h 730578"/>
                <a:gd name="connsiteX430" fmla="*/ 213086 w 670296"/>
                <a:gd name="connsiteY430" fmla="*/ 671488 h 730578"/>
                <a:gd name="connsiteX431" fmla="*/ 199357 w 670296"/>
                <a:gd name="connsiteY431" fmla="*/ 665519 h 730578"/>
                <a:gd name="connsiteX432" fmla="*/ 196373 w 670296"/>
                <a:gd name="connsiteY432" fmla="*/ 663131 h 730578"/>
                <a:gd name="connsiteX433" fmla="*/ 193985 w 670296"/>
                <a:gd name="connsiteY433" fmla="*/ 660147 h 730578"/>
                <a:gd name="connsiteX434" fmla="*/ 191001 w 670296"/>
                <a:gd name="connsiteY434" fmla="*/ 657162 h 730578"/>
                <a:gd name="connsiteX435" fmla="*/ 186823 w 670296"/>
                <a:gd name="connsiteY435" fmla="*/ 655968 h 730578"/>
                <a:gd name="connsiteX436" fmla="*/ 182645 w 670296"/>
                <a:gd name="connsiteY436" fmla="*/ 655372 h 730578"/>
                <a:gd name="connsiteX437" fmla="*/ 180854 w 670296"/>
                <a:gd name="connsiteY437" fmla="*/ 651791 h 730578"/>
                <a:gd name="connsiteX438" fmla="*/ 178467 w 670296"/>
                <a:gd name="connsiteY438" fmla="*/ 648806 h 730578"/>
                <a:gd name="connsiteX439" fmla="*/ 179661 w 670296"/>
                <a:gd name="connsiteY439" fmla="*/ 645822 h 730578"/>
                <a:gd name="connsiteX440" fmla="*/ 180257 w 670296"/>
                <a:gd name="connsiteY440" fmla="*/ 642240 h 730578"/>
                <a:gd name="connsiteX441" fmla="*/ 176676 w 670296"/>
                <a:gd name="connsiteY441" fmla="*/ 641046 h 730578"/>
                <a:gd name="connsiteX442" fmla="*/ 174288 w 670296"/>
                <a:gd name="connsiteY442" fmla="*/ 644628 h 730578"/>
                <a:gd name="connsiteX443" fmla="*/ 171304 w 670296"/>
                <a:gd name="connsiteY443" fmla="*/ 645225 h 730578"/>
                <a:gd name="connsiteX444" fmla="*/ 167723 w 670296"/>
                <a:gd name="connsiteY444" fmla="*/ 642837 h 730578"/>
                <a:gd name="connsiteX445" fmla="*/ 164141 w 670296"/>
                <a:gd name="connsiteY445" fmla="*/ 640450 h 730578"/>
                <a:gd name="connsiteX446" fmla="*/ 161157 w 670296"/>
                <a:gd name="connsiteY446" fmla="*/ 639256 h 730578"/>
                <a:gd name="connsiteX447" fmla="*/ 155786 w 670296"/>
                <a:gd name="connsiteY447" fmla="*/ 639256 h 730578"/>
                <a:gd name="connsiteX448" fmla="*/ 153398 w 670296"/>
                <a:gd name="connsiteY448" fmla="*/ 635078 h 730578"/>
                <a:gd name="connsiteX449" fmla="*/ 155786 w 670296"/>
                <a:gd name="connsiteY449" fmla="*/ 632093 h 730578"/>
                <a:gd name="connsiteX450" fmla="*/ 155786 w 670296"/>
                <a:gd name="connsiteY450" fmla="*/ 628512 h 730578"/>
                <a:gd name="connsiteX451" fmla="*/ 153994 w 670296"/>
                <a:gd name="connsiteY451" fmla="*/ 625528 h 730578"/>
                <a:gd name="connsiteX452" fmla="*/ 160590 w 670296"/>
                <a:gd name="connsiteY452" fmla="*/ 620962 h 730578"/>
                <a:gd name="connsiteX453" fmla="*/ 158172 w 670296"/>
                <a:gd name="connsiteY453" fmla="*/ 620156 h 730578"/>
                <a:gd name="connsiteX454" fmla="*/ 155188 w 670296"/>
                <a:gd name="connsiteY454" fmla="*/ 618963 h 730578"/>
                <a:gd name="connsiteX455" fmla="*/ 151607 w 670296"/>
                <a:gd name="connsiteY455" fmla="*/ 617769 h 730578"/>
                <a:gd name="connsiteX456" fmla="*/ 146235 w 670296"/>
                <a:gd name="connsiteY456" fmla="*/ 614784 h 730578"/>
                <a:gd name="connsiteX457" fmla="*/ 142056 w 670296"/>
                <a:gd name="connsiteY457" fmla="*/ 617769 h 730578"/>
                <a:gd name="connsiteX458" fmla="*/ 141460 w 670296"/>
                <a:gd name="connsiteY458" fmla="*/ 622544 h 730578"/>
                <a:gd name="connsiteX459" fmla="*/ 137282 w 670296"/>
                <a:gd name="connsiteY459" fmla="*/ 622544 h 730578"/>
                <a:gd name="connsiteX460" fmla="*/ 133701 w 670296"/>
                <a:gd name="connsiteY460" fmla="*/ 620156 h 730578"/>
                <a:gd name="connsiteX461" fmla="*/ 131313 w 670296"/>
                <a:gd name="connsiteY461" fmla="*/ 624931 h 730578"/>
                <a:gd name="connsiteX462" fmla="*/ 127134 w 670296"/>
                <a:gd name="connsiteY462" fmla="*/ 624931 h 730578"/>
                <a:gd name="connsiteX463" fmla="*/ 119375 w 670296"/>
                <a:gd name="connsiteY463" fmla="*/ 621350 h 730578"/>
                <a:gd name="connsiteX464" fmla="*/ 116391 w 670296"/>
                <a:gd name="connsiteY464" fmla="*/ 620156 h 730578"/>
                <a:gd name="connsiteX465" fmla="*/ 113406 w 670296"/>
                <a:gd name="connsiteY465" fmla="*/ 615978 h 730578"/>
                <a:gd name="connsiteX466" fmla="*/ 116987 w 670296"/>
                <a:gd name="connsiteY466" fmla="*/ 612397 h 730578"/>
                <a:gd name="connsiteX467" fmla="*/ 116391 w 670296"/>
                <a:gd name="connsiteY467" fmla="*/ 609412 h 730578"/>
                <a:gd name="connsiteX468" fmla="*/ 118779 w 670296"/>
                <a:gd name="connsiteY468" fmla="*/ 605831 h 730578"/>
                <a:gd name="connsiteX469" fmla="*/ 114600 w 670296"/>
                <a:gd name="connsiteY469" fmla="*/ 605831 h 730578"/>
                <a:gd name="connsiteX470" fmla="*/ 113406 w 670296"/>
                <a:gd name="connsiteY470" fmla="*/ 602250 h 730578"/>
                <a:gd name="connsiteX471" fmla="*/ 109825 w 670296"/>
                <a:gd name="connsiteY471" fmla="*/ 604637 h 730578"/>
                <a:gd name="connsiteX472" fmla="*/ 103857 w 670296"/>
                <a:gd name="connsiteY472" fmla="*/ 605831 h 730578"/>
                <a:gd name="connsiteX473" fmla="*/ 104453 w 670296"/>
                <a:gd name="connsiteY473" fmla="*/ 602847 h 730578"/>
                <a:gd name="connsiteX474" fmla="*/ 104453 w 670296"/>
                <a:gd name="connsiteY474" fmla="*/ 599265 h 730578"/>
                <a:gd name="connsiteX475" fmla="*/ 103259 w 670296"/>
                <a:gd name="connsiteY475" fmla="*/ 594490 h 730578"/>
                <a:gd name="connsiteX476" fmla="*/ 103857 w 670296"/>
                <a:gd name="connsiteY476" fmla="*/ 590909 h 730578"/>
                <a:gd name="connsiteX477" fmla="*/ 101469 w 670296"/>
                <a:gd name="connsiteY477" fmla="*/ 587925 h 730578"/>
                <a:gd name="connsiteX478" fmla="*/ 98484 w 670296"/>
                <a:gd name="connsiteY478" fmla="*/ 586731 h 730578"/>
                <a:gd name="connsiteX479" fmla="*/ 94903 w 670296"/>
                <a:gd name="connsiteY479" fmla="*/ 584940 h 730578"/>
                <a:gd name="connsiteX480" fmla="*/ 90128 w 670296"/>
                <a:gd name="connsiteY480" fmla="*/ 584940 h 730578"/>
                <a:gd name="connsiteX481" fmla="*/ 88337 w 670296"/>
                <a:gd name="connsiteY481" fmla="*/ 581956 h 730578"/>
                <a:gd name="connsiteX482" fmla="*/ 85353 w 670296"/>
                <a:gd name="connsiteY482" fmla="*/ 577181 h 730578"/>
                <a:gd name="connsiteX483" fmla="*/ 81772 w 670296"/>
                <a:gd name="connsiteY483" fmla="*/ 573600 h 730578"/>
                <a:gd name="connsiteX484" fmla="*/ 78190 w 670296"/>
                <a:gd name="connsiteY484" fmla="*/ 573003 h 730578"/>
                <a:gd name="connsiteX485" fmla="*/ 76997 w 670296"/>
                <a:gd name="connsiteY485" fmla="*/ 569421 h 730578"/>
                <a:gd name="connsiteX486" fmla="*/ 72819 w 670296"/>
                <a:gd name="connsiteY486" fmla="*/ 568825 h 730578"/>
                <a:gd name="connsiteX487" fmla="*/ 69835 w 670296"/>
                <a:gd name="connsiteY487" fmla="*/ 567034 h 730578"/>
                <a:gd name="connsiteX488" fmla="*/ 66253 w 670296"/>
                <a:gd name="connsiteY488" fmla="*/ 566437 h 730578"/>
                <a:gd name="connsiteX489" fmla="*/ 62075 w 670296"/>
                <a:gd name="connsiteY489" fmla="*/ 565840 h 730578"/>
                <a:gd name="connsiteX490" fmla="*/ 60284 w 670296"/>
                <a:gd name="connsiteY490" fmla="*/ 562259 h 730578"/>
                <a:gd name="connsiteX491" fmla="*/ 59091 w 670296"/>
                <a:gd name="connsiteY491" fmla="*/ 558678 h 730578"/>
                <a:gd name="connsiteX492" fmla="*/ 56703 w 670296"/>
                <a:gd name="connsiteY492" fmla="*/ 555097 h 730578"/>
                <a:gd name="connsiteX493" fmla="*/ 53719 w 670296"/>
                <a:gd name="connsiteY493" fmla="*/ 552709 h 730578"/>
                <a:gd name="connsiteX494" fmla="*/ 47750 w 670296"/>
                <a:gd name="connsiteY494" fmla="*/ 546143 h 730578"/>
                <a:gd name="connsiteX495" fmla="*/ 44169 w 670296"/>
                <a:gd name="connsiteY495" fmla="*/ 543159 h 730578"/>
                <a:gd name="connsiteX496" fmla="*/ 35216 w 670296"/>
                <a:gd name="connsiteY496" fmla="*/ 552112 h 730578"/>
                <a:gd name="connsiteX497" fmla="*/ 32231 w 670296"/>
                <a:gd name="connsiteY497" fmla="*/ 554499 h 730578"/>
                <a:gd name="connsiteX498" fmla="*/ 29844 w 670296"/>
                <a:gd name="connsiteY498" fmla="*/ 550918 h 730578"/>
                <a:gd name="connsiteX499" fmla="*/ 31037 w 670296"/>
                <a:gd name="connsiteY499" fmla="*/ 547934 h 730578"/>
                <a:gd name="connsiteX500" fmla="*/ 30440 w 670296"/>
                <a:gd name="connsiteY500" fmla="*/ 544353 h 730578"/>
                <a:gd name="connsiteX501" fmla="*/ 26859 w 670296"/>
                <a:gd name="connsiteY501" fmla="*/ 543159 h 730578"/>
                <a:gd name="connsiteX502" fmla="*/ 23875 w 670296"/>
                <a:gd name="connsiteY502" fmla="*/ 543756 h 730578"/>
                <a:gd name="connsiteX503" fmla="*/ 25069 w 670296"/>
                <a:gd name="connsiteY503" fmla="*/ 540771 h 730578"/>
                <a:gd name="connsiteX504" fmla="*/ 25665 w 670296"/>
                <a:gd name="connsiteY504" fmla="*/ 537190 h 730578"/>
                <a:gd name="connsiteX505" fmla="*/ 22084 w 670296"/>
                <a:gd name="connsiteY505" fmla="*/ 533609 h 730578"/>
                <a:gd name="connsiteX506" fmla="*/ 17906 w 670296"/>
                <a:gd name="connsiteY506" fmla="*/ 533609 h 730578"/>
                <a:gd name="connsiteX507" fmla="*/ 17309 w 670296"/>
                <a:gd name="connsiteY507" fmla="*/ 529431 h 730578"/>
                <a:gd name="connsiteX508" fmla="*/ 22681 w 670296"/>
                <a:gd name="connsiteY508" fmla="*/ 527043 h 730578"/>
                <a:gd name="connsiteX509" fmla="*/ 25069 w 670296"/>
                <a:gd name="connsiteY509" fmla="*/ 524059 h 730578"/>
                <a:gd name="connsiteX510" fmla="*/ 21487 w 670296"/>
                <a:gd name="connsiteY510" fmla="*/ 521074 h 730578"/>
                <a:gd name="connsiteX511" fmla="*/ 23278 w 670296"/>
                <a:gd name="connsiteY511" fmla="*/ 516896 h 730578"/>
                <a:gd name="connsiteX512" fmla="*/ 25665 w 670296"/>
                <a:gd name="connsiteY512" fmla="*/ 512718 h 730578"/>
                <a:gd name="connsiteX513" fmla="*/ 26263 w 670296"/>
                <a:gd name="connsiteY513" fmla="*/ 509733 h 730578"/>
                <a:gd name="connsiteX514" fmla="*/ 25069 w 670296"/>
                <a:gd name="connsiteY514" fmla="*/ 504958 h 730578"/>
                <a:gd name="connsiteX515" fmla="*/ 20294 w 670296"/>
                <a:gd name="connsiteY515" fmla="*/ 502571 h 730578"/>
                <a:gd name="connsiteX516" fmla="*/ 12534 w 670296"/>
                <a:gd name="connsiteY516" fmla="*/ 501377 h 730578"/>
                <a:gd name="connsiteX517" fmla="*/ 8356 w 670296"/>
                <a:gd name="connsiteY517" fmla="*/ 505556 h 730578"/>
                <a:gd name="connsiteX518" fmla="*/ 5372 w 670296"/>
                <a:gd name="connsiteY518" fmla="*/ 504362 h 730578"/>
                <a:gd name="connsiteX519" fmla="*/ 7162 w 670296"/>
                <a:gd name="connsiteY519" fmla="*/ 501377 h 730578"/>
                <a:gd name="connsiteX520" fmla="*/ 7162 w 670296"/>
                <a:gd name="connsiteY520" fmla="*/ 496005 h 730578"/>
                <a:gd name="connsiteX521" fmla="*/ 3581 w 670296"/>
                <a:gd name="connsiteY521" fmla="*/ 494811 h 730578"/>
                <a:gd name="connsiteX522" fmla="*/ 0 w 670296"/>
                <a:gd name="connsiteY522" fmla="*/ 494811 h 730578"/>
                <a:gd name="connsiteX523" fmla="*/ 5372 w 670296"/>
                <a:gd name="connsiteY523" fmla="*/ 494215 h 730578"/>
                <a:gd name="connsiteX524" fmla="*/ 5969 w 670296"/>
                <a:gd name="connsiteY524" fmla="*/ 491230 h 730578"/>
                <a:gd name="connsiteX525" fmla="*/ 4775 w 670296"/>
                <a:gd name="connsiteY525" fmla="*/ 487052 h 730578"/>
                <a:gd name="connsiteX526" fmla="*/ 4775 w 670296"/>
                <a:gd name="connsiteY526" fmla="*/ 483471 h 730578"/>
                <a:gd name="connsiteX527" fmla="*/ 4178 w 670296"/>
                <a:gd name="connsiteY527" fmla="*/ 479293 h 730578"/>
                <a:gd name="connsiteX528" fmla="*/ 3581 w 670296"/>
                <a:gd name="connsiteY528" fmla="*/ 472727 h 730578"/>
                <a:gd name="connsiteX529" fmla="*/ 2984 w 670296"/>
                <a:gd name="connsiteY529" fmla="*/ 468549 h 730578"/>
                <a:gd name="connsiteX530" fmla="*/ 2984 w 670296"/>
                <a:gd name="connsiteY530" fmla="*/ 464967 h 730578"/>
                <a:gd name="connsiteX531" fmla="*/ 2388 w 670296"/>
                <a:gd name="connsiteY531" fmla="*/ 458999 h 730578"/>
                <a:gd name="connsiteX532" fmla="*/ 1194 w 670296"/>
                <a:gd name="connsiteY532" fmla="*/ 446464 h 730578"/>
                <a:gd name="connsiteX533" fmla="*/ 596 w 670296"/>
                <a:gd name="connsiteY533" fmla="*/ 441092 h 730578"/>
                <a:gd name="connsiteX534" fmla="*/ 0 w 670296"/>
                <a:gd name="connsiteY534" fmla="*/ 436317 h 730578"/>
                <a:gd name="connsiteX535" fmla="*/ 596 w 670296"/>
                <a:gd name="connsiteY535" fmla="*/ 430349 h 730578"/>
                <a:gd name="connsiteX536" fmla="*/ 13728 w 670296"/>
                <a:gd name="connsiteY536" fmla="*/ 413040 h 730578"/>
                <a:gd name="connsiteX537" fmla="*/ 17906 w 670296"/>
                <a:gd name="connsiteY537" fmla="*/ 407667 h 730578"/>
                <a:gd name="connsiteX538" fmla="*/ 20294 w 670296"/>
                <a:gd name="connsiteY538" fmla="*/ 404086 h 730578"/>
                <a:gd name="connsiteX539" fmla="*/ 23875 w 670296"/>
                <a:gd name="connsiteY539" fmla="*/ 398714 h 730578"/>
                <a:gd name="connsiteX540" fmla="*/ 26263 w 670296"/>
                <a:gd name="connsiteY540" fmla="*/ 394536 h 730578"/>
                <a:gd name="connsiteX541" fmla="*/ 28053 w 670296"/>
                <a:gd name="connsiteY541" fmla="*/ 390955 h 730578"/>
                <a:gd name="connsiteX542" fmla="*/ 31634 w 670296"/>
                <a:gd name="connsiteY542" fmla="*/ 385583 h 730578"/>
                <a:gd name="connsiteX543" fmla="*/ 35216 w 670296"/>
                <a:gd name="connsiteY543" fmla="*/ 379017 h 730578"/>
                <a:gd name="connsiteX544" fmla="*/ 37603 w 670296"/>
                <a:gd name="connsiteY544" fmla="*/ 375435 h 730578"/>
                <a:gd name="connsiteX545" fmla="*/ 40587 w 670296"/>
                <a:gd name="connsiteY545" fmla="*/ 368870 h 730578"/>
                <a:gd name="connsiteX546" fmla="*/ 42975 w 670296"/>
                <a:gd name="connsiteY546" fmla="*/ 364692 h 730578"/>
                <a:gd name="connsiteX547" fmla="*/ 45362 w 670296"/>
                <a:gd name="connsiteY547" fmla="*/ 359917 h 730578"/>
                <a:gd name="connsiteX548" fmla="*/ 47153 w 670296"/>
                <a:gd name="connsiteY548" fmla="*/ 356933 h 730578"/>
                <a:gd name="connsiteX549" fmla="*/ 48944 w 670296"/>
                <a:gd name="connsiteY549" fmla="*/ 353948 h 730578"/>
                <a:gd name="connsiteX550" fmla="*/ 53122 w 670296"/>
                <a:gd name="connsiteY550" fmla="*/ 350367 h 730578"/>
                <a:gd name="connsiteX551" fmla="*/ 54913 w 670296"/>
                <a:gd name="connsiteY551" fmla="*/ 344995 h 730578"/>
                <a:gd name="connsiteX552" fmla="*/ 59687 w 670296"/>
                <a:gd name="connsiteY552" fmla="*/ 344995 h 730578"/>
                <a:gd name="connsiteX553" fmla="*/ 63268 w 670296"/>
                <a:gd name="connsiteY553" fmla="*/ 346785 h 730578"/>
                <a:gd name="connsiteX554" fmla="*/ 67447 w 670296"/>
                <a:gd name="connsiteY554" fmla="*/ 349173 h 730578"/>
                <a:gd name="connsiteX555" fmla="*/ 68044 w 670296"/>
                <a:gd name="connsiteY555" fmla="*/ 352158 h 730578"/>
                <a:gd name="connsiteX556" fmla="*/ 65060 w 670296"/>
                <a:gd name="connsiteY556" fmla="*/ 356933 h 730578"/>
                <a:gd name="connsiteX557" fmla="*/ 66850 w 670296"/>
                <a:gd name="connsiteY557" fmla="*/ 362901 h 730578"/>
                <a:gd name="connsiteX558" fmla="*/ 67447 w 670296"/>
                <a:gd name="connsiteY558" fmla="*/ 365886 h 730578"/>
                <a:gd name="connsiteX559" fmla="*/ 63268 w 670296"/>
                <a:gd name="connsiteY559" fmla="*/ 368870 h 730578"/>
                <a:gd name="connsiteX560" fmla="*/ 62672 w 670296"/>
                <a:gd name="connsiteY560" fmla="*/ 372451 h 730578"/>
                <a:gd name="connsiteX561" fmla="*/ 62075 w 670296"/>
                <a:gd name="connsiteY561" fmla="*/ 377227 h 730578"/>
                <a:gd name="connsiteX562" fmla="*/ 59091 w 670296"/>
                <a:gd name="connsiteY562" fmla="*/ 380211 h 730578"/>
                <a:gd name="connsiteX563" fmla="*/ 57300 w 670296"/>
                <a:gd name="connsiteY563" fmla="*/ 384986 h 730578"/>
                <a:gd name="connsiteX564" fmla="*/ 60284 w 670296"/>
                <a:gd name="connsiteY564" fmla="*/ 387373 h 730578"/>
                <a:gd name="connsiteX565" fmla="*/ 65060 w 670296"/>
                <a:gd name="connsiteY565" fmla="*/ 387970 h 730578"/>
                <a:gd name="connsiteX566" fmla="*/ 68641 w 670296"/>
                <a:gd name="connsiteY566" fmla="*/ 387970 h 730578"/>
                <a:gd name="connsiteX567" fmla="*/ 74013 w 670296"/>
                <a:gd name="connsiteY567" fmla="*/ 390955 h 730578"/>
                <a:gd name="connsiteX568" fmla="*/ 77594 w 670296"/>
                <a:gd name="connsiteY568" fmla="*/ 393939 h 730578"/>
                <a:gd name="connsiteX569" fmla="*/ 76400 w 670296"/>
                <a:gd name="connsiteY569" fmla="*/ 396924 h 730578"/>
                <a:gd name="connsiteX570" fmla="*/ 77594 w 670296"/>
                <a:gd name="connsiteY570" fmla="*/ 399908 h 730578"/>
                <a:gd name="connsiteX571" fmla="*/ 81175 w 670296"/>
                <a:gd name="connsiteY571" fmla="*/ 402295 h 730578"/>
                <a:gd name="connsiteX572" fmla="*/ 84159 w 670296"/>
                <a:gd name="connsiteY572" fmla="*/ 404086 h 730578"/>
                <a:gd name="connsiteX573" fmla="*/ 86547 w 670296"/>
                <a:gd name="connsiteY573" fmla="*/ 399908 h 730578"/>
                <a:gd name="connsiteX574" fmla="*/ 90725 w 670296"/>
                <a:gd name="connsiteY574" fmla="*/ 396924 h 730578"/>
                <a:gd name="connsiteX575" fmla="*/ 92516 w 670296"/>
                <a:gd name="connsiteY575" fmla="*/ 392745 h 730578"/>
                <a:gd name="connsiteX576" fmla="*/ 92516 w 670296"/>
                <a:gd name="connsiteY576" fmla="*/ 396326 h 730578"/>
                <a:gd name="connsiteX577" fmla="*/ 91322 w 670296"/>
                <a:gd name="connsiteY577" fmla="*/ 399311 h 730578"/>
                <a:gd name="connsiteX578" fmla="*/ 96097 w 670296"/>
                <a:gd name="connsiteY578" fmla="*/ 397520 h 730578"/>
                <a:gd name="connsiteX579" fmla="*/ 99081 w 670296"/>
                <a:gd name="connsiteY579" fmla="*/ 394536 h 730578"/>
                <a:gd name="connsiteX580" fmla="*/ 99678 w 670296"/>
                <a:gd name="connsiteY580" fmla="*/ 390357 h 730578"/>
                <a:gd name="connsiteX581" fmla="*/ 102663 w 670296"/>
                <a:gd name="connsiteY581" fmla="*/ 387970 h 730578"/>
                <a:gd name="connsiteX582" fmla="*/ 105647 w 670296"/>
                <a:gd name="connsiteY582" fmla="*/ 390955 h 730578"/>
                <a:gd name="connsiteX583" fmla="*/ 111019 w 670296"/>
                <a:gd name="connsiteY583" fmla="*/ 390357 h 730578"/>
                <a:gd name="connsiteX584" fmla="*/ 114003 w 670296"/>
                <a:gd name="connsiteY584" fmla="*/ 386776 h 730578"/>
                <a:gd name="connsiteX585" fmla="*/ 117585 w 670296"/>
                <a:gd name="connsiteY585" fmla="*/ 389761 h 730578"/>
                <a:gd name="connsiteX586" fmla="*/ 124747 w 670296"/>
                <a:gd name="connsiteY586" fmla="*/ 394536 h 730578"/>
                <a:gd name="connsiteX587" fmla="*/ 128925 w 670296"/>
                <a:gd name="connsiteY587" fmla="*/ 394536 h 730578"/>
                <a:gd name="connsiteX588" fmla="*/ 132507 w 670296"/>
                <a:gd name="connsiteY588" fmla="*/ 393939 h 730578"/>
                <a:gd name="connsiteX589" fmla="*/ 136088 w 670296"/>
                <a:gd name="connsiteY589" fmla="*/ 394536 h 730578"/>
                <a:gd name="connsiteX590" fmla="*/ 137144 w 670296"/>
                <a:gd name="connsiteY590" fmla="*/ 396014 h 730578"/>
                <a:gd name="connsiteX591" fmla="*/ 137976 w 670296"/>
                <a:gd name="connsiteY591" fmla="*/ 395425 h 730578"/>
                <a:gd name="connsiteX592" fmla="*/ 137282 w 670296"/>
                <a:gd name="connsiteY592" fmla="*/ 393342 h 730578"/>
                <a:gd name="connsiteX593" fmla="*/ 137282 w 670296"/>
                <a:gd name="connsiteY593" fmla="*/ 388567 h 730578"/>
                <a:gd name="connsiteX594" fmla="*/ 139072 w 670296"/>
                <a:gd name="connsiteY594" fmla="*/ 385583 h 730578"/>
                <a:gd name="connsiteX595" fmla="*/ 146235 w 670296"/>
                <a:gd name="connsiteY595" fmla="*/ 379614 h 730578"/>
                <a:gd name="connsiteX596" fmla="*/ 147429 w 670296"/>
                <a:gd name="connsiteY596" fmla="*/ 374839 h 730578"/>
                <a:gd name="connsiteX597" fmla="*/ 147429 w 670296"/>
                <a:gd name="connsiteY597" fmla="*/ 370064 h 730578"/>
                <a:gd name="connsiteX598" fmla="*/ 148025 w 670296"/>
                <a:gd name="connsiteY598" fmla="*/ 366483 h 730578"/>
                <a:gd name="connsiteX599" fmla="*/ 147429 w 670296"/>
                <a:gd name="connsiteY599" fmla="*/ 362902 h 730578"/>
                <a:gd name="connsiteX600" fmla="*/ 146235 w 670296"/>
                <a:gd name="connsiteY600" fmla="*/ 358723 h 730578"/>
                <a:gd name="connsiteX601" fmla="*/ 150413 w 670296"/>
                <a:gd name="connsiteY601" fmla="*/ 360514 h 730578"/>
                <a:gd name="connsiteX602" fmla="*/ 153994 w 670296"/>
                <a:gd name="connsiteY602" fmla="*/ 359917 h 730578"/>
                <a:gd name="connsiteX603" fmla="*/ 151607 w 670296"/>
                <a:gd name="connsiteY603" fmla="*/ 356336 h 730578"/>
                <a:gd name="connsiteX604" fmla="*/ 150413 w 670296"/>
                <a:gd name="connsiteY604" fmla="*/ 351561 h 730578"/>
                <a:gd name="connsiteX605" fmla="*/ 149816 w 670296"/>
                <a:gd name="connsiteY605" fmla="*/ 347980 h 730578"/>
                <a:gd name="connsiteX606" fmla="*/ 152204 w 670296"/>
                <a:gd name="connsiteY606" fmla="*/ 344995 h 730578"/>
                <a:gd name="connsiteX607" fmla="*/ 156382 w 670296"/>
                <a:gd name="connsiteY607" fmla="*/ 341414 h 730578"/>
                <a:gd name="connsiteX608" fmla="*/ 157576 w 670296"/>
                <a:gd name="connsiteY608" fmla="*/ 337235 h 730578"/>
                <a:gd name="connsiteX609" fmla="*/ 159963 w 670296"/>
                <a:gd name="connsiteY609" fmla="*/ 333654 h 730578"/>
                <a:gd name="connsiteX610" fmla="*/ 164141 w 670296"/>
                <a:gd name="connsiteY610" fmla="*/ 322911 h 730578"/>
                <a:gd name="connsiteX611" fmla="*/ 164738 w 670296"/>
                <a:gd name="connsiteY611" fmla="*/ 319329 h 730578"/>
                <a:gd name="connsiteX612" fmla="*/ 165932 w 670296"/>
                <a:gd name="connsiteY612" fmla="*/ 315748 h 730578"/>
                <a:gd name="connsiteX613" fmla="*/ 167722 w 670296"/>
                <a:gd name="connsiteY613" fmla="*/ 312764 h 730578"/>
                <a:gd name="connsiteX614" fmla="*/ 168320 w 670296"/>
                <a:gd name="connsiteY614" fmla="*/ 307989 h 730578"/>
                <a:gd name="connsiteX615" fmla="*/ 171901 w 670296"/>
                <a:gd name="connsiteY615" fmla="*/ 306198 h 730578"/>
                <a:gd name="connsiteX616" fmla="*/ 179063 w 670296"/>
                <a:gd name="connsiteY616" fmla="*/ 306795 h 730578"/>
                <a:gd name="connsiteX617" fmla="*/ 179660 w 670296"/>
                <a:gd name="connsiteY617" fmla="*/ 303214 h 730578"/>
                <a:gd name="connsiteX618" fmla="*/ 182644 w 670296"/>
                <a:gd name="connsiteY618" fmla="*/ 304407 h 730578"/>
                <a:gd name="connsiteX619" fmla="*/ 189210 w 670296"/>
                <a:gd name="connsiteY619" fmla="*/ 309183 h 730578"/>
                <a:gd name="connsiteX620" fmla="*/ 191001 w 670296"/>
                <a:gd name="connsiteY620" fmla="*/ 306198 h 730578"/>
                <a:gd name="connsiteX621" fmla="*/ 194582 w 670296"/>
                <a:gd name="connsiteY621" fmla="*/ 303811 h 730578"/>
                <a:gd name="connsiteX622" fmla="*/ 194582 w 670296"/>
                <a:gd name="connsiteY622" fmla="*/ 300230 h 730578"/>
                <a:gd name="connsiteX623" fmla="*/ 193985 w 670296"/>
                <a:gd name="connsiteY623" fmla="*/ 296648 h 730578"/>
                <a:gd name="connsiteX624" fmla="*/ 196970 w 670296"/>
                <a:gd name="connsiteY624" fmla="*/ 297245 h 730578"/>
                <a:gd name="connsiteX625" fmla="*/ 200551 w 670296"/>
                <a:gd name="connsiteY625" fmla="*/ 294857 h 730578"/>
                <a:gd name="connsiteX626" fmla="*/ 199357 w 670296"/>
                <a:gd name="connsiteY626" fmla="*/ 291276 h 730578"/>
                <a:gd name="connsiteX627" fmla="*/ 197566 w 670296"/>
                <a:gd name="connsiteY627" fmla="*/ 284710 h 730578"/>
                <a:gd name="connsiteX628" fmla="*/ 197566 w 670296"/>
                <a:gd name="connsiteY628" fmla="*/ 281129 h 730578"/>
                <a:gd name="connsiteX629" fmla="*/ 202938 w 670296"/>
                <a:gd name="connsiteY629" fmla="*/ 281726 h 730578"/>
                <a:gd name="connsiteX630" fmla="*/ 211296 w 670296"/>
                <a:gd name="connsiteY630" fmla="*/ 281726 h 730578"/>
                <a:gd name="connsiteX631" fmla="*/ 217861 w 670296"/>
                <a:gd name="connsiteY631" fmla="*/ 281129 h 730578"/>
                <a:gd name="connsiteX632" fmla="*/ 221442 w 670296"/>
                <a:gd name="connsiteY632" fmla="*/ 276951 h 730578"/>
                <a:gd name="connsiteX633" fmla="*/ 227411 w 670296"/>
                <a:gd name="connsiteY633" fmla="*/ 273370 h 730578"/>
                <a:gd name="connsiteX634" fmla="*/ 229202 w 670296"/>
                <a:gd name="connsiteY634" fmla="*/ 270386 h 730578"/>
                <a:gd name="connsiteX635" fmla="*/ 234573 w 670296"/>
                <a:gd name="connsiteY635" fmla="*/ 268595 h 730578"/>
                <a:gd name="connsiteX636" fmla="*/ 240542 w 670296"/>
                <a:gd name="connsiteY636" fmla="*/ 268595 h 730578"/>
                <a:gd name="connsiteX637" fmla="*/ 241736 w 670296"/>
                <a:gd name="connsiteY637" fmla="*/ 267998 h 730578"/>
                <a:gd name="connsiteX638" fmla="*/ 245914 w 670296"/>
                <a:gd name="connsiteY638" fmla="*/ 268595 h 730578"/>
                <a:gd name="connsiteX639" fmla="*/ 249495 w 670296"/>
                <a:gd name="connsiteY639" fmla="*/ 270982 h 730578"/>
                <a:gd name="connsiteX640" fmla="*/ 253077 w 670296"/>
                <a:gd name="connsiteY640" fmla="*/ 272773 h 730578"/>
                <a:gd name="connsiteX641" fmla="*/ 253674 w 670296"/>
                <a:gd name="connsiteY641" fmla="*/ 275757 h 730578"/>
                <a:gd name="connsiteX642" fmla="*/ 254868 w 670296"/>
                <a:gd name="connsiteY642" fmla="*/ 279339 h 730578"/>
                <a:gd name="connsiteX643" fmla="*/ 255464 w 670296"/>
                <a:gd name="connsiteY643" fmla="*/ 283517 h 730578"/>
                <a:gd name="connsiteX644" fmla="*/ 258449 w 670296"/>
                <a:gd name="connsiteY644" fmla="*/ 283517 h 730578"/>
                <a:gd name="connsiteX645" fmla="*/ 261433 w 670296"/>
                <a:gd name="connsiteY645" fmla="*/ 284710 h 730578"/>
                <a:gd name="connsiteX646" fmla="*/ 264417 w 670296"/>
                <a:gd name="connsiteY646" fmla="*/ 283517 h 730578"/>
                <a:gd name="connsiteX647" fmla="*/ 266805 w 670296"/>
                <a:gd name="connsiteY647" fmla="*/ 287695 h 730578"/>
                <a:gd name="connsiteX648" fmla="*/ 273968 w 670296"/>
                <a:gd name="connsiteY648" fmla="*/ 285904 h 730578"/>
                <a:gd name="connsiteX649" fmla="*/ 277549 w 670296"/>
                <a:gd name="connsiteY649" fmla="*/ 285904 h 730578"/>
                <a:gd name="connsiteX650" fmla="*/ 280533 w 670296"/>
                <a:gd name="connsiteY650" fmla="*/ 284710 h 730578"/>
                <a:gd name="connsiteX651" fmla="*/ 281130 w 670296"/>
                <a:gd name="connsiteY651" fmla="*/ 281129 h 730578"/>
                <a:gd name="connsiteX652" fmla="*/ 281727 w 670296"/>
                <a:gd name="connsiteY652" fmla="*/ 278145 h 730578"/>
                <a:gd name="connsiteX653" fmla="*/ 283418 w 670296"/>
                <a:gd name="connsiteY653" fmla="*/ 279836 h 730578"/>
                <a:gd name="connsiteX654" fmla="*/ 282921 w 670296"/>
                <a:gd name="connsiteY654" fmla="*/ 276354 h 730578"/>
                <a:gd name="connsiteX655" fmla="*/ 280534 w 670296"/>
                <a:gd name="connsiteY655" fmla="*/ 272176 h 730578"/>
                <a:gd name="connsiteX656" fmla="*/ 278743 w 670296"/>
                <a:gd name="connsiteY656" fmla="*/ 267998 h 730578"/>
                <a:gd name="connsiteX657" fmla="*/ 276952 w 670296"/>
                <a:gd name="connsiteY657" fmla="*/ 265014 h 730578"/>
                <a:gd name="connsiteX658" fmla="*/ 279936 w 670296"/>
                <a:gd name="connsiteY658" fmla="*/ 262030 h 730578"/>
                <a:gd name="connsiteX659" fmla="*/ 276355 w 670296"/>
                <a:gd name="connsiteY659" fmla="*/ 258448 h 730578"/>
                <a:gd name="connsiteX660" fmla="*/ 279340 w 670296"/>
                <a:gd name="connsiteY660" fmla="*/ 254270 h 730578"/>
                <a:gd name="connsiteX661" fmla="*/ 285308 w 670296"/>
                <a:gd name="connsiteY661" fmla="*/ 254867 h 730578"/>
                <a:gd name="connsiteX662" fmla="*/ 285905 w 670296"/>
                <a:gd name="connsiteY662" fmla="*/ 250689 h 730578"/>
                <a:gd name="connsiteX663" fmla="*/ 282921 w 670296"/>
                <a:gd name="connsiteY663" fmla="*/ 247704 h 730578"/>
                <a:gd name="connsiteX664" fmla="*/ 279936 w 670296"/>
                <a:gd name="connsiteY664" fmla="*/ 241139 h 730578"/>
                <a:gd name="connsiteX665" fmla="*/ 279340 w 670296"/>
                <a:gd name="connsiteY665" fmla="*/ 238155 h 730578"/>
                <a:gd name="connsiteX666" fmla="*/ 281130 w 670296"/>
                <a:gd name="connsiteY666" fmla="*/ 235170 h 730578"/>
                <a:gd name="connsiteX667" fmla="*/ 285308 w 670296"/>
                <a:gd name="connsiteY667" fmla="*/ 236961 h 730578"/>
                <a:gd name="connsiteX668" fmla="*/ 287099 w 670296"/>
                <a:gd name="connsiteY668" fmla="*/ 233379 h 730578"/>
                <a:gd name="connsiteX669" fmla="*/ 296649 w 670296"/>
                <a:gd name="connsiteY669" fmla="*/ 230992 h 730578"/>
                <a:gd name="connsiteX670" fmla="*/ 300230 w 670296"/>
                <a:gd name="connsiteY670" fmla="*/ 234573 h 730578"/>
                <a:gd name="connsiteX671" fmla="*/ 303811 w 670296"/>
                <a:gd name="connsiteY671" fmla="*/ 230992 h 730578"/>
                <a:gd name="connsiteX672" fmla="*/ 306796 w 670296"/>
                <a:gd name="connsiteY672" fmla="*/ 231589 h 730578"/>
                <a:gd name="connsiteX673" fmla="*/ 312765 w 670296"/>
                <a:gd name="connsiteY673" fmla="*/ 230395 h 730578"/>
                <a:gd name="connsiteX674" fmla="*/ 315749 w 670296"/>
                <a:gd name="connsiteY674" fmla="*/ 229201 h 730578"/>
                <a:gd name="connsiteX675" fmla="*/ 322315 w 670296"/>
                <a:gd name="connsiteY675" fmla="*/ 227410 h 730578"/>
                <a:gd name="connsiteX676" fmla="*/ 328880 w 670296"/>
                <a:gd name="connsiteY676" fmla="*/ 225620 h 730578"/>
                <a:gd name="connsiteX677" fmla="*/ 332462 w 670296"/>
                <a:gd name="connsiteY677" fmla="*/ 224426 h 730578"/>
                <a:gd name="connsiteX678" fmla="*/ 335446 w 670296"/>
                <a:gd name="connsiteY678" fmla="*/ 223233 h 730578"/>
                <a:gd name="connsiteX679" fmla="*/ 339027 w 670296"/>
                <a:gd name="connsiteY679" fmla="*/ 218457 h 730578"/>
                <a:gd name="connsiteX680" fmla="*/ 341415 w 670296"/>
                <a:gd name="connsiteY680" fmla="*/ 213682 h 730578"/>
                <a:gd name="connsiteX681" fmla="*/ 342608 w 670296"/>
                <a:gd name="connsiteY681" fmla="*/ 210698 h 730578"/>
                <a:gd name="connsiteX682" fmla="*/ 343206 w 670296"/>
                <a:gd name="connsiteY682" fmla="*/ 207117 h 730578"/>
                <a:gd name="connsiteX683" fmla="*/ 344996 w 670296"/>
                <a:gd name="connsiteY683" fmla="*/ 204132 h 730578"/>
                <a:gd name="connsiteX684" fmla="*/ 348577 w 670296"/>
                <a:gd name="connsiteY684" fmla="*/ 202939 h 730578"/>
                <a:gd name="connsiteX685" fmla="*/ 350368 w 670296"/>
                <a:gd name="connsiteY685" fmla="*/ 199954 h 730578"/>
                <a:gd name="connsiteX686" fmla="*/ 353353 w 670296"/>
                <a:gd name="connsiteY686" fmla="*/ 196373 h 730578"/>
                <a:gd name="connsiteX687" fmla="*/ 353353 w 670296"/>
                <a:gd name="connsiteY687" fmla="*/ 192195 h 730578"/>
                <a:gd name="connsiteX688" fmla="*/ 350368 w 670296"/>
                <a:gd name="connsiteY688" fmla="*/ 192195 h 730578"/>
                <a:gd name="connsiteX689" fmla="*/ 346787 w 670296"/>
                <a:gd name="connsiteY689" fmla="*/ 192195 h 730578"/>
                <a:gd name="connsiteX690" fmla="*/ 343802 w 670296"/>
                <a:gd name="connsiteY690" fmla="*/ 188613 h 730578"/>
                <a:gd name="connsiteX691" fmla="*/ 342608 w 670296"/>
                <a:gd name="connsiteY691" fmla="*/ 185629 h 730578"/>
                <a:gd name="connsiteX692" fmla="*/ 339027 w 670296"/>
                <a:gd name="connsiteY692" fmla="*/ 183242 h 730578"/>
                <a:gd name="connsiteX693" fmla="*/ 340818 w 670296"/>
                <a:gd name="connsiteY693" fmla="*/ 177273 h 730578"/>
                <a:gd name="connsiteX694" fmla="*/ 343802 w 670296"/>
                <a:gd name="connsiteY694" fmla="*/ 173691 h 730578"/>
                <a:gd name="connsiteX695" fmla="*/ 340221 w 670296"/>
                <a:gd name="connsiteY695" fmla="*/ 173095 h 730578"/>
                <a:gd name="connsiteX696" fmla="*/ 336043 w 670296"/>
                <a:gd name="connsiteY696" fmla="*/ 171901 h 730578"/>
                <a:gd name="connsiteX697" fmla="*/ 331865 w 670296"/>
                <a:gd name="connsiteY697" fmla="*/ 170110 h 730578"/>
                <a:gd name="connsiteX698" fmla="*/ 332462 w 670296"/>
                <a:gd name="connsiteY698" fmla="*/ 167126 h 730578"/>
                <a:gd name="connsiteX699" fmla="*/ 332462 w 670296"/>
                <a:gd name="connsiteY699" fmla="*/ 164141 h 730578"/>
                <a:gd name="connsiteX700" fmla="*/ 327090 w 670296"/>
                <a:gd name="connsiteY700" fmla="*/ 164141 h 730578"/>
                <a:gd name="connsiteX701" fmla="*/ 324105 w 670296"/>
                <a:gd name="connsiteY701" fmla="*/ 165932 h 730578"/>
                <a:gd name="connsiteX702" fmla="*/ 319927 w 670296"/>
                <a:gd name="connsiteY702" fmla="*/ 165932 h 730578"/>
                <a:gd name="connsiteX703" fmla="*/ 315749 w 670296"/>
                <a:gd name="connsiteY703" fmla="*/ 160560 h 730578"/>
                <a:gd name="connsiteX704" fmla="*/ 316346 w 670296"/>
                <a:gd name="connsiteY704" fmla="*/ 156979 h 730578"/>
                <a:gd name="connsiteX705" fmla="*/ 318137 w 670296"/>
                <a:gd name="connsiteY705" fmla="*/ 153398 h 730578"/>
                <a:gd name="connsiteX706" fmla="*/ 316943 w 670296"/>
                <a:gd name="connsiteY706" fmla="*/ 149816 h 730578"/>
                <a:gd name="connsiteX707" fmla="*/ 316346 w 670296"/>
                <a:gd name="connsiteY707" fmla="*/ 145041 h 730578"/>
                <a:gd name="connsiteX708" fmla="*/ 313362 w 670296"/>
                <a:gd name="connsiteY708" fmla="*/ 143847 h 730578"/>
                <a:gd name="connsiteX709" fmla="*/ 309184 w 670296"/>
                <a:gd name="connsiteY709" fmla="*/ 142057 h 730578"/>
                <a:gd name="connsiteX710" fmla="*/ 308587 w 670296"/>
                <a:gd name="connsiteY710" fmla="*/ 138476 h 730578"/>
                <a:gd name="connsiteX711" fmla="*/ 305603 w 670296"/>
                <a:gd name="connsiteY711" fmla="*/ 136685 h 730578"/>
                <a:gd name="connsiteX712" fmla="*/ 302021 w 670296"/>
                <a:gd name="connsiteY712" fmla="*/ 134894 h 730578"/>
                <a:gd name="connsiteX713" fmla="*/ 301424 w 670296"/>
                <a:gd name="connsiteY713" fmla="*/ 131910 h 730578"/>
                <a:gd name="connsiteX714" fmla="*/ 305603 w 670296"/>
                <a:gd name="connsiteY714" fmla="*/ 128925 h 730578"/>
                <a:gd name="connsiteX715" fmla="*/ 308587 w 670296"/>
                <a:gd name="connsiteY715" fmla="*/ 129523 h 730578"/>
                <a:gd name="connsiteX716" fmla="*/ 311571 w 670296"/>
                <a:gd name="connsiteY716" fmla="*/ 128329 h 730578"/>
                <a:gd name="connsiteX717" fmla="*/ 312168 w 670296"/>
                <a:gd name="connsiteY717" fmla="*/ 125344 h 730578"/>
                <a:gd name="connsiteX718" fmla="*/ 315749 w 670296"/>
                <a:gd name="connsiteY718" fmla="*/ 128925 h 730578"/>
                <a:gd name="connsiteX719" fmla="*/ 316346 w 670296"/>
                <a:gd name="connsiteY719" fmla="*/ 124748 h 730578"/>
                <a:gd name="connsiteX720" fmla="*/ 315749 w 670296"/>
                <a:gd name="connsiteY720" fmla="*/ 121166 h 730578"/>
                <a:gd name="connsiteX721" fmla="*/ 316346 w 670296"/>
                <a:gd name="connsiteY721" fmla="*/ 117585 h 730578"/>
                <a:gd name="connsiteX722" fmla="*/ 317540 w 670296"/>
                <a:gd name="connsiteY722" fmla="*/ 113407 h 730578"/>
                <a:gd name="connsiteX723" fmla="*/ 316943 w 670296"/>
                <a:gd name="connsiteY723" fmla="*/ 110422 h 730578"/>
                <a:gd name="connsiteX724" fmla="*/ 319331 w 670296"/>
                <a:gd name="connsiteY724" fmla="*/ 104454 h 730578"/>
                <a:gd name="connsiteX725" fmla="*/ 322315 w 670296"/>
                <a:gd name="connsiteY725" fmla="*/ 102663 h 730578"/>
                <a:gd name="connsiteX726" fmla="*/ 325299 w 670296"/>
                <a:gd name="connsiteY726" fmla="*/ 102663 h 730578"/>
                <a:gd name="connsiteX727" fmla="*/ 330074 w 670296"/>
                <a:gd name="connsiteY727" fmla="*/ 99081 h 730578"/>
                <a:gd name="connsiteX728" fmla="*/ 330074 w 670296"/>
                <a:gd name="connsiteY728" fmla="*/ 93113 h 730578"/>
                <a:gd name="connsiteX729" fmla="*/ 328284 w 670296"/>
                <a:gd name="connsiteY729" fmla="*/ 90128 h 730578"/>
                <a:gd name="connsiteX730" fmla="*/ 319927 w 670296"/>
                <a:gd name="connsiteY730" fmla="*/ 86547 h 730578"/>
                <a:gd name="connsiteX731" fmla="*/ 315152 w 670296"/>
                <a:gd name="connsiteY731" fmla="*/ 86547 h 730578"/>
                <a:gd name="connsiteX732" fmla="*/ 312168 w 670296"/>
                <a:gd name="connsiteY732" fmla="*/ 86547 h 730578"/>
                <a:gd name="connsiteX733" fmla="*/ 308587 w 670296"/>
                <a:gd name="connsiteY733" fmla="*/ 83563 h 730578"/>
                <a:gd name="connsiteX734" fmla="*/ 309184 w 670296"/>
                <a:gd name="connsiteY734" fmla="*/ 78788 h 730578"/>
                <a:gd name="connsiteX735" fmla="*/ 312168 w 670296"/>
                <a:gd name="connsiteY735" fmla="*/ 75804 h 730578"/>
                <a:gd name="connsiteX736" fmla="*/ 317540 w 670296"/>
                <a:gd name="connsiteY736" fmla="*/ 71029 h 730578"/>
                <a:gd name="connsiteX737" fmla="*/ 321718 w 670296"/>
                <a:gd name="connsiteY737" fmla="*/ 69835 h 730578"/>
                <a:gd name="connsiteX738" fmla="*/ 329478 w 670296"/>
                <a:gd name="connsiteY738" fmla="*/ 68044 h 730578"/>
                <a:gd name="connsiteX739" fmla="*/ 334252 w 670296"/>
                <a:gd name="connsiteY739" fmla="*/ 64463 h 730578"/>
                <a:gd name="connsiteX740" fmla="*/ 337833 w 670296"/>
                <a:gd name="connsiteY740" fmla="*/ 64463 h 730578"/>
                <a:gd name="connsiteX741" fmla="*/ 340818 w 670296"/>
                <a:gd name="connsiteY741" fmla="*/ 65657 h 730578"/>
                <a:gd name="connsiteX742" fmla="*/ 344400 w 670296"/>
                <a:gd name="connsiteY742" fmla="*/ 64463 h 730578"/>
                <a:gd name="connsiteX743" fmla="*/ 344996 w 670296"/>
                <a:gd name="connsiteY743" fmla="*/ 61478 h 730578"/>
                <a:gd name="connsiteX744" fmla="*/ 349174 w 670296"/>
                <a:gd name="connsiteY744" fmla="*/ 59091 h 730578"/>
                <a:gd name="connsiteX745" fmla="*/ 354546 w 670296"/>
                <a:gd name="connsiteY745" fmla="*/ 58494 h 730578"/>
                <a:gd name="connsiteX746" fmla="*/ 358128 w 670296"/>
                <a:gd name="connsiteY746" fmla="*/ 62672 h 730578"/>
                <a:gd name="connsiteX747" fmla="*/ 359918 w 670296"/>
                <a:gd name="connsiteY747" fmla="*/ 59688 h 730578"/>
                <a:gd name="connsiteX748" fmla="*/ 361709 w 670296"/>
                <a:gd name="connsiteY748" fmla="*/ 56107 h 730578"/>
                <a:gd name="connsiteX749" fmla="*/ 364096 w 670296"/>
                <a:gd name="connsiteY749" fmla="*/ 52525 h 730578"/>
                <a:gd name="connsiteX750" fmla="*/ 365887 w 670296"/>
                <a:gd name="connsiteY750" fmla="*/ 48944 h 730578"/>
                <a:gd name="connsiteX751" fmla="*/ 367081 w 670296"/>
                <a:gd name="connsiteY751" fmla="*/ 45362 h 730578"/>
                <a:gd name="connsiteX752" fmla="*/ 370065 w 670296"/>
                <a:gd name="connsiteY752" fmla="*/ 42378 h 730578"/>
                <a:gd name="connsiteX753" fmla="*/ 370662 w 670296"/>
                <a:gd name="connsiteY753" fmla="*/ 39394 h 730578"/>
                <a:gd name="connsiteX754" fmla="*/ 370662 w 670296"/>
                <a:gd name="connsiteY754" fmla="*/ 36409 h 730578"/>
                <a:gd name="connsiteX755" fmla="*/ 371259 w 670296"/>
                <a:gd name="connsiteY755" fmla="*/ 29247 h 730578"/>
                <a:gd name="connsiteX756" fmla="*/ 374243 w 670296"/>
                <a:gd name="connsiteY756" fmla="*/ 27456 h 730578"/>
                <a:gd name="connsiteX757" fmla="*/ 374840 w 670296"/>
                <a:gd name="connsiteY757" fmla="*/ 22681 h 730578"/>
                <a:gd name="connsiteX758" fmla="*/ 376631 w 670296"/>
                <a:gd name="connsiteY758" fmla="*/ 19697 h 730578"/>
                <a:gd name="connsiteX759" fmla="*/ 374840 w 670296"/>
                <a:gd name="connsiteY759" fmla="*/ 16116 h 730578"/>
                <a:gd name="connsiteX760" fmla="*/ 374840 w 670296"/>
                <a:gd name="connsiteY760" fmla="*/ 10744 h 730578"/>
                <a:gd name="connsiteX761" fmla="*/ 374840 w 670296"/>
                <a:gd name="connsiteY761" fmla="*/ 7163 h 730578"/>
                <a:gd name="connsiteX762" fmla="*/ 377824 w 670296"/>
                <a:gd name="connsiteY762" fmla="*/ 8953 h 730578"/>
                <a:gd name="connsiteX763" fmla="*/ 380809 w 670296"/>
                <a:gd name="connsiteY763" fmla="*/ 10744 h 730578"/>
                <a:gd name="connsiteX764" fmla="*/ 384987 w 670296"/>
                <a:gd name="connsiteY764" fmla="*/ 13131 h 730578"/>
                <a:gd name="connsiteX765" fmla="*/ 390359 w 670296"/>
                <a:gd name="connsiteY765" fmla="*/ 17906 h 730578"/>
                <a:gd name="connsiteX766" fmla="*/ 394537 w 670296"/>
                <a:gd name="connsiteY766" fmla="*/ 20891 h 730578"/>
                <a:gd name="connsiteX767" fmla="*/ 399909 w 670296"/>
                <a:gd name="connsiteY767" fmla="*/ 20891 h 730578"/>
                <a:gd name="connsiteX768" fmla="*/ 402893 w 670296"/>
                <a:gd name="connsiteY768" fmla="*/ 22085 h 730578"/>
                <a:gd name="connsiteX769" fmla="*/ 405281 w 670296"/>
                <a:gd name="connsiteY769" fmla="*/ 25666 h 730578"/>
                <a:gd name="connsiteX770" fmla="*/ 408862 w 670296"/>
                <a:gd name="connsiteY770" fmla="*/ 27456 h 730578"/>
                <a:gd name="connsiteX771" fmla="*/ 408862 w 670296"/>
                <a:gd name="connsiteY771" fmla="*/ 34022 h 730578"/>
                <a:gd name="connsiteX772" fmla="*/ 408862 w 670296"/>
                <a:gd name="connsiteY772" fmla="*/ 37007 h 730578"/>
                <a:gd name="connsiteX773" fmla="*/ 411847 w 670296"/>
                <a:gd name="connsiteY773" fmla="*/ 35216 h 730578"/>
                <a:gd name="connsiteX774" fmla="*/ 413637 w 670296"/>
                <a:gd name="connsiteY774" fmla="*/ 31634 h 730578"/>
                <a:gd name="connsiteX775" fmla="*/ 417218 w 670296"/>
                <a:gd name="connsiteY775" fmla="*/ 29844 h 730578"/>
                <a:gd name="connsiteX776" fmla="*/ 420800 w 670296"/>
                <a:gd name="connsiteY776" fmla="*/ 28650 h 730578"/>
                <a:gd name="connsiteX777" fmla="*/ 422590 w 670296"/>
                <a:gd name="connsiteY777" fmla="*/ 25069 h 730578"/>
                <a:gd name="connsiteX778" fmla="*/ 426768 w 670296"/>
                <a:gd name="connsiteY778" fmla="*/ 22681 h 730578"/>
                <a:gd name="connsiteX779" fmla="*/ 429156 w 670296"/>
                <a:gd name="connsiteY779" fmla="*/ 25666 h 730578"/>
                <a:gd name="connsiteX780" fmla="*/ 432737 w 670296"/>
                <a:gd name="connsiteY780" fmla="*/ 26859 h 730578"/>
                <a:gd name="connsiteX781" fmla="*/ 438706 w 670296"/>
                <a:gd name="connsiteY781" fmla="*/ 26263 h 730578"/>
                <a:gd name="connsiteX782" fmla="*/ 441093 w 670296"/>
                <a:gd name="connsiteY782" fmla="*/ 23278 h 730578"/>
                <a:gd name="connsiteX783" fmla="*/ 445271 w 670296"/>
                <a:gd name="connsiteY783" fmla="*/ 22085 h 730578"/>
                <a:gd name="connsiteX784" fmla="*/ 448256 w 670296"/>
                <a:gd name="connsiteY784" fmla="*/ 22085 h 730578"/>
                <a:gd name="connsiteX785" fmla="*/ 453031 w 670296"/>
                <a:gd name="connsiteY785" fmla="*/ 25666 h 730578"/>
                <a:gd name="connsiteX786" fmla="*/ 459597 w 670296"/>
                <a:gd name="connsiteY786" fmla="*/ 23875 h 730578"/>
                <a:gd name="connsiteX787" fmla="*/ 458999 w 670296"/>
                <a:gd name="connsiteY787" fmla="*/ 20294 h 730578"/>
                <a:gd name="connsiteX788" fmla="*/ 457806 w 670296"/>
                <a:gd name="connsiteY788" fmla="*/ 17310 h 730578"/>
                <a:gd name="connsiteX789" fmla="*/ 461387 w 670296"/>
                <a:gd name="connsiteY789" fmla="*/ 16712 h 730578"/>
                <a:gd name="connsiteX790" fmla="*/ 464968 w 670296"/>
                <a:gd name="connsiteY790" fmla="*/ 16116 h 730578"/>
                <a:gd name="connsiteX791" fmla="*/ 467953 w 670296"/>
                <a:gd name="connsiteY791" fmla="*/ 11938 h 730578"/>
                <a:gd name="connsiteX792" fmla="*/ 470340 w 670296"/>
                <a:gd name="connsiteY792" fmla="*/ 8357 h 730578"/>
                <a:gd name="connsiteX793" fmla="*/ 475115 w 670296"/>
                <a:gd name="connsiteY793" fmla="*/ 4775 h 730578"/>
                <a:gd name="connsiteX794" fmla="*/ 478697 w 670296"/>
                <a:gd name="connsiteY794" fmla="*/ 2984 h 730578"/>
                <a:gd name="connsiteX795" fmla="*/ 482278 w 670296"/>
                <a:gd name="connsiteY795" fmla="*/ 1790 h 730578"/>
                <a:gd name="connsiteX796" fmla="*/ 487053 w 670296"/>
                <a:gd name="connsiteY796" fmla="*/ 1790 h 730578"/>
                <a:gd name="connsiteX0" fmla="*/ 172498 w 670296"/>
                <a:gd name="connsiteY0" fmla="*/ 626722 h 730578"/>
                <a:gd name="connsiteX1" fmla="*/ 171185 w 670296"/>
                <a:gd name="connsiteY1" fmla="*/ 627707 h 730578"/>
                <a:gd name="connsiteX2" fmla="*/ 174288 w 670296"/>
                <a:gd name="connsiteY2" fmla="*/ 627318 h 730578"/>
                <a:gd name="connsiteX3" fmla="*/ 175481 w 670296"/>
                <a:gd name="connsiteY3" fmla="*/ 626722 h 730578"/>
                <a:gd name="connsiteX4" fmla="*/ 172498 w 670296"/>
                <a:gd name="connsiteY4" fmla="*/ 626722 h 730578"/>
                <a:gd name="connsiteX5" fmla="*/ 456610 w 670296"/>
                <a:gd name="connsiteY5" fmla="*/ 603447 h 730578"/>
                <a:gd name="connsiteX6" fmla="*/ 453536 w 670296"/>
                <a:gd name="connsiteY6" fmla="*/ 606522 h 730578"/>
                <a:gd name="connsiteX7" fmla="*/ 453651 w 670296"/>
                <a:gd name="connsiteY7" fmla="*/ 606715 h 730578"/>
                <a:gd name="connsiteX8" fmla="*/ 455418 w 670296"/>
                <a:gd name="connsiteY8" fmla="*/ 605831 h 730578"/>
                <a:gd name="connsiteX9" fmla="*/ 456610 w 670296"/>
                <a:gd name="connsiteY9" fmla="*/ 603447 h 730578"/>
                <a:gd name="connsiteX10" fmla="*/ 456495 w 670296"/>
                <a:gd name="connsiteY10" fmla="*/ 601059 h 730578"/>
                <a:gd name="connsiteX11" fmla="*/ 457077 w 670296"/>
                <a:gd name="connsiteY11" fmla="*/ 602514 h 730578"/>
                <a:gd name="connsiteX12" fmla="*/ 457209 w 670296"/>
                <a:gd name="connsiteY12" fmla="*/ 602249 h 730578"/>
                <a:gd name="connsiteX13" fmla="*/ 456495 w 670296"/>
                <a:gd name="connsiteY13" fmla="*/ 601059 h 730578"/>
                <a:gd name="connsiteX14" fmla="*/ 463655 w 670296"/>
                <a:gd name="connsiteY14" fmla="*/ 596401 h 730578"/>
                <a:gd name="connsiteX15" fmla="*/ 460794 w 670296"/>
                <a:gd name="connsiteY15" fmla="*/ 596878 h 730578"/>
                <a:gd name="connsiteX16" fmla="*/ 463178 w 670296"/>
                <a:gd name="connsiteY16" fmla="*/ 596878 h 730578"/>
                <a:gd name="connsiteX17" fmla="*/ 463655 w 670296"/>
                <a:gd name="connsiteY17" fmla="*/ 596401 h 730578"/>
                <a:gd name="connsiteX18" fmla="*/ 457807 w 670296"/>
                <a:gd name="connsiteY18" fmla="*/ 596282 h 730578"/>
                <a:gd name="connsiteX19" fmla="*/ 456763 w 670296"/>
                <a:gd name="connsiteY19" fmla="*/ 598368 h 730578"/>
                <a:gd name="connsiteX20" fmla="*/ 459000 w 670296"/>
                <a:gd name="connsiteY20" fmla="*/ 596878 h 730578"/>
                <a:gd name="connsiteX21" fmla="*/ 460789 w 670296"/>
                <a:gd name="connsiteY21" fmla="*/ 596878 h 730578"/>
                <a:gd name="connsiteX22" fmla="*/ 457807 w 670296"/>
                <a:gd name="connsiteY22" fmla="*/ 596282 h 730578"/>
                <a:gd name="connsiteX23" fmla="*/ 289995 w 670296"/>
                <a:gd name="connsiteY23" fmla="*/ 282850 h 730578"/>
                <a:gd name="connsiteX24" fmla="*/ 289486 w 670296"/>
                <a:gd name="connsiteY24" fmla="*/ 285904 h 730578"/>
                <a:gd name="connsiteX25" fmla="*/ 289949 w 670296"/>
                <a:gd name="connsiteY25" fmla="*/ 288215 h 730578"/>
                <a:gd name="connsiteX26" fmla="*/ 289487 w 670296"/>
                <a:gd name="connsiteY26" fmla="*/ 285905 h 730578"/>
                <a:gd name="connsiteX27" fmla="*/ 290083 w 670296"/>
                <a:gd name="connsiteY27" fmla="*/ 282920 h 730578"/>
                <a:gd name="connsiteX28" fmla="*/ 289995 w 670296"/>
                <a:gd name="connsiteY28" fmla="*/ 282850 h 730578"/>
                <a:gd name="connsiteX29" fmla="*/ 284115 w 670296"/>
                <a:gd name="connsiteY29" fmla="*/ 280533 h 730578"/>
                <a:gd name="connsiteX30" fmla="*/ 284712 w 670296"/>
                <a:gd name="connsiteY30" fmla="*/ 281129 h 730578"/>
                <a:gd name="connsiteX31" fmla="*/ 289050 w 670296"/>
                <a:gd name="connsiteY31" fmla="*/ 282094 h 730578"/>
                <a:gd name="connsiteX32" fmla="*/ 287099 w 670296"/>
                <a:gd name="connsiteY32" fmla="*/ 280533 h 730578"/>
                <a:gd name="connsiteX33" fmla="*/ 284115 w 670296"/>
                <a:gd name="connsiteY33" fmla="*/ 280533 h 730578"/>
                <a:gd name="connsiteX34" fmla="*/ 490037 w 670296"/>
                <a:gd name="connsiteY34" fmla="*/ 0 h 730578"/>
                <a:gd name="connsiteX35" fmla="*/ 491231 w 670296"/>
                <a:gd name="connsiteY35" fmla="*/ 1194 h 730578"/>
                <a:gd name="connsiteX36" fmla="*/ 495409 w 670296"/>
                <a:gd name="connsiteY36" fmla="*/ 1790 h 730578"/>
                <a:gd name="connsiteX37" fmla="*/ 501378 w 670296"/>
                <a:gd name="connsiteY37" fmla="*/ 7163 h 730578"/>
                <a:gd name="connsiteX38" fmla="*/ 505556 w 670296"/>
                <a:gd name="connsiteY38" fmla="*/ 9550 h 730578"/>
                <a:gd name="connsiteX39" fmla="*/ 509734 w 670296"/>
                <a:gd name="connsiteY39" fmla="*/ 10147 h 730578"/>
                <a:gd name="connsiteX40" fmla="*/ 513316 w 670296"/>
                <a:gd name="connsiteY40" fmla="*/ 8953 h 730578"/>
                <a:gd name="connsiteX41" fmla="*/ 517494 w 670296"/>
                <a:gd name="connsiteY41" fmla="*/ 8953 h 730578"/>
                <a:gd name="connsiteX42" fmla="*/ 522269 w 670296"/>
                <a:gd name="connsiteY42" fmla="*/ 6565 h 730578"/>
                <a:gd name="connsiteX43" fmla="*/ 525253 w 670296"/>
                <a:gd name="connsiteY43" fmla="*/ 7759 h 730578"/>
                <a:gd name="connsiteX44" fmla="*/ 528238 w 670296"/>
                <a:gd name="connsiteY44" fmla="*/ 9550 h 730578"/>
                <a:gd name="connsiteX45" fmla="*/ 531819 w 670296"/>
                <a:gd name="connsiteY45" fmla="*/ 7759 h 730578"/>
                <a:gd name="connsiteX46" fmla="*/ 536594 w 670296"/>
                <a:gd name="connsiteY46" fmla="*/ 7163 h 730578"/>
                <a:gd name="connsiteX47" fmla="*/ 540175 w 670296"/>
                <a:gd name="connsiteY47" fmla="*/ 7163 h 730578"/>
                <a:gd name="connsiteX48" fmla="*/ 543160 w 670296"/>
                <a:gd name="connsiteY48" fmla="*/ 8953 h 730578"/>
                <a:gd name="connsiteX49" fmla="*/ 546144 w 670296"/>
                <a:gd name="connsiteY49" fmla="*/ 9550 h 730578"/>
                <a:gd name="connsiteX50" fmla="*/ 549725 w 670296"/>
                <a:gd name="connsiteY50" fmla="*/ 13131 h 730578"/>
                <a:gd name="connsiteX51" fmla="*/ 550919 w 670296"/>
                <a:gd name="connsiteY51" fmla="*/ 16712 h 730578"/>
                <a:gd name="connsiteX52" fmla="*/ 551515 w 670296"/>
                <a:gd name="connsiteY52" fmla="*/ 20294 h 730578"/>
                <a:gd name="connsiteX53" fmla="*/ 551515 w 670296"/>
                <a:gd name="connsiteY53" fmla="*/ 23278 h 730578"/>
                <a:gd name="connsiteX54" fmla="*/ 553903 w 670296"/>
                <a:gd name="connsiteY54" fmla="*/ 26859 h 730578"/>
                <a:gd name="connsiteX55" fmla="*/ 554500 w 670296"/>
                <a:gd name="connsiteY55" fmla="*/ 32828 h 730578"/>
                <a:gd name="connsiteX56" fmla="*/ 555694 w 670296"/>
                <a:gd name="connsiteY56" fmla="*/ 36409 h 730578"/>
                <a:gd name="connsiteX57" fmla="*/ 554500 w 670296"/>
                <a:gd name="connsiteY57" fmla="*/ 39394 h 730578"/>
                <a:gd name="connsiteX58" fmla="*/ 553307 w 670296"/>
                <a:gd name="connsiteY58" fmla="*/ 42975 h 730578"/>
                <a:gd name="connsiteX59" fmla="*/ 554500 w 670296"/>
                <a:gd name="connsiteY59" fmla="*/ 46556 h 730578"/>
                <a:gd name="connsiteX60" fmla="*/ 557484 w 670296"/>
                <a:gd name="connsiteY60" fmla="*/ 49541 h 730578"/>
                <a:gd name="connsiteX61" fmla="*/ 553307 w 670296"/>
                <a:gd name="connsiteY61" fmla="*/ 51331 h 730578"/>
                <a:gd name="connsiteX62" fmla="*/ 549725 w 670296"/>
                <a:gd name="connsiteY62" fmla="*/ 50138 h 730578"/>
                <a:gd name="connsiteX63" fmla="*/ 544950 w 670296"/>
                <a:gd name="connsiteY63" fmla="*/ 51928 h 730578"/>
                <a:gd name="connsiteX64" fmla="*/ 541369 w 670296"/>
                <a:gd name="connsiteY64" fmla="*/ 54913 h 730578"/>
                <a:gd name="connsiteX65" fmla="*/ 538385 w 670296"/>
                <a:gd name="connsiteY65" fmla="*/ 57897 h 730578"/>
                <a:gd name="connsiteX66" fmla="*/ 532416 w 670296"/>
                <a:gd name="connsiteY66" fmla="*/ 60882 h 730578"/>
                <a:gd name="connsiteX67" fmla="*/ 528238 w 670296"/>
                <a:gd name="connsiteY67" fmla="*/ 63269 h 730578"/>
                <a:gd name="connsiteX68" fmla="*/ 527640 w 670296"/>
                <a:gd name="connsiteY68" fmla="*/ 67447 h 730578"/>
                <a:gd name="connsiteX69" fmla="*/ 530625 w 670296"/>
                <a:gd name="connsiteY69" fmla="*/ 72222 h 730578"/>
                <a:gd name="connsiteX70" fmla="*/ 533609 w 670296"/>
                <a:gd name="connsiteY70" fmla="*/ 74013 h 730578"/>
                <a:gd name="connsiteX71" fmla="*/ 536594 w 670296"/>
                <a:gd name="connsiteY71" fmla="*/ 79982 h 730578"/>
                <a:gd name="connsiteX72" fmla="*/ 533013 w 670296"/>
                <a:gd name="connsiteY72" fmla="*/ 81175 h 730578"/>
                <a:gd name="connsiteX73" fmla="*/ 529432 w 670296"/>
                <a:gd name="connsiteY73" fmla="*/ 78788 h 730578"/>
                <a:gd name="connsiteX74" fmla="*/ 525253 w 670296"/>
                <a:gd name="connsiteY74" fmla="*/ 78191 h 730578"/>
                <a:gd name="connsiteX75" fmla="*/ 522269 w 670296"/>
                <a:gd name="connsiteY75" fmla="*/ 81772 h 730578"/>
                <a:gd name="connsiteX76" fmla="*/ 518687 w 670296"/>
                <a:gd name="connsiteY76" fmla="*/ 79982 h 730578"/>
                <a:gd name="connsiteX77" fmla="*/ 514510 w 670296"/>
                <a:gd name="connsiteY77" fmla="*/ 79385 h 730578"/>
                <a:gd name="connsiteX78" fmla="*/ 509137 w 670296"/>
                <a:gd name="connsiteY78" fmla="*/ 80579 h 730578"/>
                <a:gd name="connsiteX79" fmla="*/ 506153 w 670296"/>
                <a:gd name="connsiteY79" fmla="*/ 83563 h 730578"/>
                <a:gd name="connsiteX80" fmla="*/ 501378 w 670296"/>
                <a:gd name="connsiteY80" fmla="*/ 83563 h 730578"/>
                <a:gd name="connsiteX81" fmla="*/ 500781 w 670296"/>
                <a:gd name="connsiteY81" fmla="*/ 86547 h 730578"/>
                <a:gd name="connsiteX82" fmla="*/ 498394 w 670296"/>
                <a:gd name="connsiteY82" fmla="*/ 90128 h 730578"/>
                <a:gd name="connsiteX83" fmla="*/ 495409 w 670296"/>
                <a:gd name="connsiteY83" fmla="*/ 93113 h 730578"/>
                <a:gd name="connsiteX84" fmla="*/ 493619 w 670296"/>
                <a:gd name="connsiteY84" fmla="*/ 96097 h 730578"/>
                <a:gd name="connsiteX85" fmla="*/ 491828 w 670296"/>
                <a:gd name="connsiteY85" fmla="*/ 99081 h 730578"/>
                <a:gd name="connsiteX86" fmla="*/ 493619 w 670296"/>
                <a:gd name="connsiteY86" fmla="*/ 103857 h 730578"/>
                <a:gd name="connsiteX87" fmla="*/ 489441 w 670296"/>
                <a:gd name="connsiteY87" fmla="*/ 107438 h 730578"/>
                <a:gd name="connsiteX88" fmla="*/ 486456 w 670296"/>
                <a:gd name="connsiteY88" fmla="*/ 112810 h 730578"/>
                <a:gd name="connsiteX89" fmla="*/ 482875 w 670296"/>
                <a:gd name="connsiteY89" fmla="*/ 112810 h 730578"/>
                <a:gd name="connsiteX90" fmla="*/ 483472 w 670296"/>
                <a:gd name="connsiteY90" fmla="*/ 115795 h 730578"/>
                <a:gd name="connsiteX91" fmla="*/ 484666 w 670296"/>
                <a:gd name="connsiteY91" fmla="*/ 121166 h 730578"/>
                <a:gd name="connsiteX92" fmla="*/ 481681 w 670296"/>
                <a:gd name="connsiteY92" fmla="*/ 124748 h 730578"/>
                <a:gd name="connsiteX93" fmla="*/ 476309 w 670296"/>
                <a:gd name="connsiteY93" fmla="*/ 128329 h 730578"/>
                <a:gd name="connsiteX94" fmla="*/ 472728 w 670296"/>
                <a:gd name="connsiteY94" fmla="*/ 127135 h 730578"/>
                <a:gd name="connsiteX95" fmla="*/ 473921 w 670296"/>
                <a:gd name="connsiteY95" fmla="*/ 130119 h 730578"/>
                <a:gd name="connsiteX96" fmla="*/ 472131 w 670296"/>
                <a:gd name="connsiteY96" fmla="*/ 136088 h 730578"/>
                <a:gd name="connsiteX97" fmla="*/ 468550 w 670296"/>
                <a:gd name="connsiteY97" fmla="*/ 137282 h 730578"/>
                <a:gd name="connsiteX98" fmla="*/ 465566 w 670296"/>
                <a:gd name="connsiteY98" fmla="*/ 137282 h 730578"/>
                <a:gd name="connsiteX99" fmla="*/ 461984 w 670296"/>
                <a:gd name="connsiteY99" fmla="*/ 137282 h 730578"/>
                <a:gd name="connsiteX100" fmla="*/ 458999 w 670296"/>
                <a:gd name="connsiteY100" fmla="*/ 139072 h 730578"/>
                <a:gd name="connsiteX101" fmla="*/ 456612 w 670296"/>
                <a:gd name="connsiteY101" fmla="*/ 146235 h 730578"/>
                <a:gd name="connsiteX102" fmla="*/ 456015 w 670296"/>
                <a:gd name="connsiteY102" fmla="*/ 151607 h 730578"/>
                <a:gd name="connsiteX103" fmla="*/ 453628 w 670296"/>
                <a:gd name="connsiteY103" fmla="*/ 155188 h 730578"/>
                <a:gd name="connsiteX104" fmla="*/ 449450 w 670296"/>
                <a:gd name="connsiteY104" fmla="*/ 159367 h 730578"/>
                <a:gd name="connsiteX105" fmla="*/ 448853 w 670296"/>
                <a:gd name="connsiteY105" fmla="*/ 162351 h 730578"/>
                <a:gd name="connsiteX106" fmla="*/ 449450 w 670296"/>
                <a:gd name="connsiteY106" fmla="*/ 167126 h 730578"/>
                <a:gd name="connsiteX107" fmla="*/ 452434 w 670296"/>
                <a:gd name="connsiteY107" fmla="*/ 171304 h 730578"/>
                <a:gd name="connsiteX108" fmla="*/ 456015 w 670296"/>
                <a:gd name="connsiteY108" fmla="*/ 172498 h 730578"/>
                <a:gd name="connsiteX109" fmla="*/ 458999 w 670296"/>
                <a:gd name="connsiteY109" fmla="*/ 175482 h 730578"/>
                <a:gd name="connsiteX110" fmla="*/ 461984 w 670296"/>
                <a:gd name="connsiteY110" fmla="*/ 176676 h 730578"/>
                <a:gd name="connsiteX111" fmla="*/ 464968 w 670296"/>
                <a:gd name="connsiteY111" fmla="*/ 178467 h 730578"/>
                <a:gd name="connsiteX112" fmla="*/ 467953 w 670296"/>
                <a:gd name="connsiteY112" fmla="*/ 176676 h 730578"/>
                <a:gd name="connsiteX113" fmla="*/ 471534 w 670296"/>
                <a:gd name="connsiteY113" fmla="*/ 176676 h 730578"/>
                <a:gd name="connsiteX114" fmla="*/ 472728 w 670296"/>
                <a:gd name="connsiteY114" fmla="*/ 179660 h 730578"/>
                <a:gd name="connsiteX115" fmla="*/ 470937 w 670296"/>
                <a:gd name="connsiteY115" fmla="*/ 182644 h 730578"/>
                <a:gd name="connsiteX116" fmla="*/ 475713 w 670296"/>
                <a:gd name="connsiteY116" fmla="*/ 183838 h 730578"/>
                <a:gd name="connsiteX117" fmla="*/ 478697 w 670296"/>
                <a:gd name="connsiteY117" fmla="*/ 183242 h 730578"/>
                <a:gd name="connsiteX118" fmla="*/ 483472 w 670296"/>
                <a:gd name="connsiteY118" fmla="*/ 183838 h 730578"/>
                <a:gd name="connsiteX119" fmla="*/ 482278 w 670296"/>
                <a:gd name="connsiteY119" fmla="*/ 186823 h 730578"/>
                <a:gd name="connsiteX120" fmla="*/ 484068 w 670296"/>
                <a:gd name="connsiteY120" fmla="*/ 193389 h 730578"/>
                <a:gd name="connsiteX121" fmla="*/ 486456 w 670296"/>
                <a:gd name="connsiteY121" fmla="*/ 198164 h 730578"/>
                <a:gd name="connsiteX122" fmla="*/ 490634 w 670296"/>
                <a:gd name="connsiteY122" fmla="*/ 199954 h 730578"/>
                <a:gd name="connsiteX123" fmla="*/ 496006 w 670296"/>
                <a:gd name="connsiteY123" fmla="*/ 202939 h 730578"/>
                <a:gd name="connsiteX124" fmla="*/ 497200 w 670296"/>
                <a:gd name="connsiteY124" fmla="*/ 205923 h 730578"/>
                <a:gd name="connsiteX125" fmla="*/ 497797 w 670296"/>
                <a:gd name="connsiteY125" fmla="*/ 209504 h 730578"/>
                <a:gd name="connsiteX126" fmla="*/ 498394 w 670296"/>
                <a:gd name="connsiteY126" fmla="*/ 213086 h 730578"/>
                <a:gd name="connsiteX127" fmla="*/ 497200 w 670296"/>
                <a:gd name="connsiteY127" fmla="*/ 216667 h 730578"/>
                <a:gd name="connsiteX128" fmla="*/ 495409 w 670296"/>
                <a:gd name="connsiteY128" fmla="*/ 223233 h 730578"/>
                <a:gd name="connsiteX129" fmla="*/ 491828 w 670296"/>
                <a:gd name="connsiteY129" fmla="*/ 226814 h 730578"/>
                <a:gd name="connsiteX130" fmla="*/ 487650 w 670296"/>
                <a:gd name="connsiteY130" fmla="*/ 229798 h 730578"/>
                <a:gd name="connsiteX131" fmla="*/ 484068 w 670296"/>
                <a:gd name="connsiteY131" fmla="*/ 231589 h 730578"/>
                <a:gd name="connsiteX132" fmla="*/ 480487 w 670296"/>
                <a:gd name="connsiteY132" fmla="*/ 234573 h 730578"/>
                <a:gd name="connsiteX133" fmla="*/ 479294 w 670296"/>
                <a:gd name="connsiteY133" fmla="*/ 238155 h 730578"/>
                <a:gd name="connsiteX134" fmla="*/ 478100 w 670296"/>
                <a:gd name="connsiteY134" fmla="*/ 241139 h 730578"/>
                <a:gd name="connsiteX135" fmla="*/ 475115 w 670296"/>
                <a:gd name="connsiteY135" fmla="*/ 244720 h 730578"/>
                <a:gd name="connsiteX136" fmla="*/ 475115 w 670296"/>
                <a:gd name="connsiteY136" fmla="*/ 247704 h 730578"/>
                <a:gd name="connsiteX137" fmla="*/ 473924 w 670296"/>
                <a:gd name="connsiteY137" fmla="*/ 243535 h 730578"/>
                <a:gd name="connsiteX138" fmla="*/ 474520 w 670296"/>
                <a:gd name="connsiteY138" fmla="*/ 247107 h 730578"/>
                <a:gd name="connsiteX139" fmla="*/ 474520 w 670296"/>
                <a:gd name="connsiteY139" fmla="*/ 250091 h 730578"/>
                <a:gd name="connsiteX140" fmla="*/ 477504 w 670296"/>
                <a:gd name="connsiteY140" fmla="*/ 253673 h 730578"/>
                <a:gd name="connsiteX141" fmla="*/ 478101 w 670296"/>
                <a:gd name="connsiteY141" fmla="*/ 256657 h 730578"/>
                <a:gd name="connsiteX142" fmla="*/ 479891 w 670296"/>
                <a:gd name="connsiteY142" fmla="*/ 262626 h 730578"/>
                <a:gd name="connsiteX143" fmla="*/ 481682 w 670296"/>
                <a:gd name="connsiteY143" fmla="*/ 265611 h 730578"/>
                <a:gd name="connsiteX144" fmla="*/ 481682 w 670296"/>
                <a:gd name="connsiteY144" fmla="*/ 269192 h 730578"/>
                <a:gd name="connsiteX145" fmla="*/ 481682 w 670296"/>
                <a:gd name="connsiteY145" fmla="*/ 273967 h 730578"/>
                <a:gd name="connsiteX146" fmla="*/ 481682 w 670296"/>
                <a:gd name="connsiteY146" fmla="*/ 278145 h 730578"/>
                <a:gd name="connsiteX147" fmla="*/ 481085 w 670296"/>
                <a:gd name="connsiteY147" fmla="*/ 281129 h 730578"/>
                <a:gd name="connsiteX148" fmla="*/ 482279 w 670296"/>
                <a:gd name="connsiteY148" fmla="*/ 284710 h 730578"/>
                <a:gd name="connsiteX149" fmla="*/ 485263 w 670296"/>
                <a:gd name="connsiteY149" fmla="*/ 285308 h 730578"/>
                <a:gd name="connsiteX150" fmla="*/ 489441 w 670296"/>
                <a:gd name="connsiteY150" fmla="*/ 284114 h 730578"/>
                <a:gd name="connsiteX151" fmla="*/ 492426 w 670296"/>
                <a:gd name="connsiteY151" fmla="*/ 288889 h 730578"/>
                <a:gd name="connsiteX152" fmla="*/ 495410 w 670296"/>
                <a:gd name="connsiteY152" fmla="*/ 291276 h 730578"/>
                <a:gd name="connsiteX153" fmla="*/ 498395 w 670296"/>
                <a:gd name="connsiteY153" fmla="*/ 292470 h 730578"/>
                <a:gd name="connsiteX154" fmla="*/ 501976 w 670296"/>
                <a:gd name="connsiteY154" fmla="*/ 292470 h 730578"/>
                <a:gd name="connsiteX155" fmla="*/ 504363 w 670296"/>
                <a:gd name="connsiteY155" fmla="*/ 295455 h 730578"/>
                <a:gd name="connsiteX156" fmla="*/ 505557 w 670296"/>
                <a:gd name="connsiteY156" fmla="*/ 298439 h 730578"/>
                <a:gd name="connsiteX157" fmla="*/ 509138 w 670296"/>
                <a:gd name="connsiteY157" fmla="*/ 300826 h 730578"/>
                <a:gd name="connsiteX158" fmla="*/ 506154 w 670296"/>
                <a:gd name="connsiteY158" fmla="*/ 302617 h 730578"/>
                <a:gd name="connsiteX159" fmla="*/ 507348 w 670296"/>
                <a:gd name="connsiteY159" fmla="*/ 305601 h 730578"/>
                <a:gd name="connsiteX160" fmla="*/ 510332 w 670296"/>
                <a:gd name="connsiteY160" fmla="*/ 307392 h 730578"/>
                <a:gd name="connsiteX161" fmla="*/ 513317 w 670296"/>
                <a:gd name="connsiteY161" fmla="*/ 312764 h 730578"/>
                <a:gd name="connsiteX162" fmla="*/ 511525 w 670296"/>
                <a:gd name="connsiteY162" fmla="*/ 315748 h 730578"/>
                <a:gd name="connsiteX163" fmla="*/ 516898 w 670296"/>
                <a:gd name="connsiteY163" fmla="*/ 316942 h 730578"/>
                <a:gd name="connsiteX164" fmla="*/ 519882 w 670296"/>
                <a:gd name="connsiteY164" fmla="*/ 321717 h 730578"/>
                <a:gd name="connsiteX165" fmla="*/ 518091 w 670296"/>
                <a:gd name="connsiteY165" fmla="*/ 324701 h 730578"/>
                <a:gd name="connsiteX166" fmla="*/ 518688 w 670296"/>
                <a:gd name="connsiteY166" fmla="*/ 328879 h 730578"/>
                <a:gd name="connsiteX167" fmla="*/ 521672 w 670296"/>
                <a:gd name="connsiteY167" fmla="*/ 328283 h 730578"/>
                <a:gd name="connsiteX168" fmla="*/ 526447 w 670296"/>
                <a:gd name="connsiteY168" fmla="*/ 330073 h 730578"/>
                <a:gd name="connsiteX169" fmla="*/ 528239 w 670296"/>
                <a:gd name="connsiteY169" fmla="*/ 333654 h 730578"/>
                <a:gd name="connsiteX170" fmla="*/ 530029 w 670296"/>
                <a:gd name="connsiteY170" fmla="*/ 329476 h 730578"/>
                <a:gd name="connsiteX171" fmla="*/ 530626 w 670296"/>
                <a:gd name="connsiteY171" fmla="*/ 325895 h 730578"/>
                <a:gd name="connsiteX172" fmla="*/ 534207 w 670296"/>
                <a:gd name="connsiteY172" fmla="*/ 327089 h 730578"/>
                <a:gd name="connsiteX173" fmla="*/ 537192 w 670296"/>
                <a:gd name="connsiteY173" fmla="*/ 328283 h 730578"/>
                <a:gd name="connsiteX174" fmla="*/ 544354 w 670296"/>
                <a:gd name="connsiteY174" fmla="*/ 332461 h 730578"/>
                <a:gd name="connsiteX175" fmla="*/ 546145 w 670296"/>
                <a:gd name="connsiteY175" fmla="*/ 336042 h 730578"/>
                <a:gd name="connsiteX176" fmla="*/ 547338 w 670296"/>
                <a:gd name="connsiteY176" fmla="*/ 339623 h 730578"/>
                <a:gd name="connsiteX177" fmla="*/ 546741 w 670296"/>
                <a:gd name="connsiteY177" fmla="*/ 343205 h 730578"/>
                <a:gd name="connsiteX178" fmla="*/ 546741 w 670296"/>
                <a:gd name="connsiteY178" fmla="*/ 346786 h 730578"/>
                <a:gd name="connsiteX179" fmla="*/ 548084 w 670296"/>
                <a:gd name="connsiteY179" fmla="*/ 349471 h 730578"/>
                <a:gd name="connsiteX180" fmla="*/ 549143 w 670296"/>
                <a:gd name="connsiteY180" fmla="*/ 349265 h 730578"/>
                <a:gd name="connsiteX181" fmla="*/ 549130 w 670296"/>
                <a:gd name="connsiteY181" fmla="*/ 349173 h 730578"/>
                <a:gd name="connsiteX182" fmla="*/ 546742 w 670296"/>
                <a:gd name="connsiteY182" fmla="*/ 343204 h 730578"/>
                <a:gd name="connsiteX183" fmla="*/ 550323 w 670296"/>
                <a:gd name="connsiteY183" fmla="*/ 342011 h 730578"/>
                <a:gd name="connsiteX184" fmla="*/ 553905 w 670296"/>
                <a:gd name="connsiteY184" fmla="*/ 338430 h 730578"/>
                <a:gd name="connsiteX185" fmla="*/ 556889 w 670296"/>
                <a:gd name="connsiteY185" fmla="*/ 336042 h 730578"/>
                <a:gd name="connsiteX186" fmla="*/ 559276 w 670296"/>
                <a:gd name="connsiteY186" fmla="*/ 331864 h 730578"/>
                <a:gd name="connsiteX187" fmla="*/ 562260 w 670296"/>
                <a:gd name="connsiteY187" fmla="*/ 329476 h 730578"/>
                <a:gd name="connsiteX188" fmla="*/ 565842 w 670296"/>
                <a:gd name="connsiteY188" fmla="*/ 323508 h 730578"/>
                <a:gd name="connsiteX189" fmla="*/ 569423 w 670296"/>
                <a:gd name="connsiteY189" fmla="*/ 327089 h 730578"/>
                <a:gd name="connsiteX190" fmla="*/ 573005 w 670296"/>
                <a:gd name="connsiteY190" fmla="*/ 323508 h 730578"/>
                <a:gd name="connsiteX191" fmla="*/ 576586 w 670296"/>
                <a:gd name="connsiteY191" fmla="*/ 319926 h 730578"/>
                <a:gd name="connsiteX192" fmla="*/ 577780 w 670296"/>
                <a:gd name="connsiteY192" fmla="*/ 316942 h 730578"/>
                <a:gd name="connsiteX193" fmla="*/ 581361 w 670296"/>
                <a:gd name="connsiteY193" fmla="*/ 318135 h 730578"/>
                <a:gd name="connsiteX194" fmla="*/ 584942 w 670296"/>
                <a:gd name="connsiteY194" fmla="*/ 319329 h 730578"/>
                <a:gd name="connsiteX195" fmla="*/ 584942 w 670296"/>
                <a:gd name="connsiteY195" fmla="*/ 324104 h 730578"/>
                <a:gd name="connsiteX196" fmla="*/ 584942 w 670296"/>
                <a:gd name="connsiteY196" fmla="*/ 327089 h 730578"/>
                <a:gd name="connsiteX197" fmla="*/ 590314 w 670296"/>
                <a:gd name="connsiteY197" fmla="*/ 327089 h 730578"/>
                <a:gd name="connsiteX198" fmla="*/ 590314 w 670296"/>
                <a:gd name="connsiteY198" fmla="*/ 323508 h 730578"/>
                <a:gd name="connsiteX199" fmla="*/ 593896 w 670296"/>
                <a:gd name="connsiteY199" fmla="*/ 321717 h 730578"/>
                <a:gd name="connsiteX200" fmla="*/ 594492 w 670296"/>
                <a:gd name="connsiteY200" fmla="*/ 318135 h 730578"/>
                <a:gd name="connsiteX201" fmla="*/ 599267 w 670296"/>
                <a:gd name="connsiteY201" fmla="*/ 316942 h 730578"/>
                <a:gd name="connsiteX202" fmla="*/ 605236 w 670296"/>
                <a:gd name="connsiteY202" fmla="*/ 316345 h 730578"/>
                <a:gd name="connsiteX203" fmla="*/ 604042 w 670296"/>
                <a:gd name="connsiteY203" fmla="*/ 322910 h 730578"/>
                <a:gd name="connsiteX204" fmla="*/ 607026 w 670296"/>
                <a:gd name="connsiteY204" fmla="*/ 325895 h 730578"/>
                <a:gd name="connsiteX205" fmla="*/ 610011 w 670296"/>
                <a:gd name="connsiteY205" fmla="*/ 328283 h 730578"/>
                <a:gd name="connsiteX206" fmla="*/ 615383 w 670296"/>
                <a:gd name="connsiteY206" fmla="*/ 325298 h 730578"/>
                <a:gd name="connsiteX207" fmla="*/ 618367 w 670296"/>
                <a:gd name="connsiteY207" fmla="*/ 324702 h 730578"/>
                <a:gd name="connsiteX208" fmla="*/ 620158 w 670296"/>
                <a:gd name="connsiteY208" fmla="*/ 328283 h 730578"/>
                <a:gd name="connsiteX209" fmla="*/ 623739 w 670296"/>
                <a:gd name="connsiteY209" fmla="*/ 327089 h 730578"/>
                <a:gd name="connsiteX210" fmla="*/ 626127 w 670296"/>
                <a:gd name="connsiteY210" fmla="*/ 324104 h 730578"/>
                <a:gd name="connsiteX211" fmla="*/ 625530 w 670296"/>
                <a:gd name="connsiteY211" fmla="*/ 318135 h 730578"/>
                <a:gd name="connsiteX212" fmla="*/ 628514 w 670296"/>
                <a:gd name="connsiteY212" fmla="*/ 316942 h 730578"/>
                <a:gd name="connsiteX213" fmla="*/ 630305 w 670296"/>
                <a:gd name="connsiteY213" fmla="*/ 321120 h 730578"/>
                <a:gd name="connsiteX214" fmla="*/ 633289 w 670296"/>
                <a:gd name="connsiteY214" fmla="*/ 321717 h 730578"/>
                <a:gd name="connsiteX215" fmla="*/ 632095 w 670296"/>
                <a:gd name="connsiteY215" fmla="*/ 325298 h 730578"/>
                <a:gd name="connsiteX216" fmla="*/ 635080 w 670296"/>
                <a:gd name="connsiteY216" fmla="*/ 327089 h 730578"/>
                <a:gd name="connsiteX217" fmla="*/ 637468 w 670296"/>
                <a:gd name="connsiteY217" fmla="*/ 330670 h 730578"/>
                <a:gd name="connsiteX218" fmla="*/ 633886 w 670296"/>
                <a:gd name="connsiteY218" fmla="*/ 328879 h 730578"/>
                <a:gd name="connsiteX219" fmla="*/ 632693 w 670296"/>
                <a:gd name="connsiteY219" fmla="*/ 331864 h 730578"/>
                <a:gd name="connsiteX220" fmla="*/ 634483 w 670296"/>
                <a:gd name="connsiteY220" fmla="*/ 336042 h 730578"/>
                <a:gd name="connsiteX221" fmla="*/ 635080 w 670296"/>
                <a:gd name="connsiteY221" fmla="*/ 339623 h 730578"/>
                <a:gd name="connsiteX222" fmla="*/ 636870 w 670296"/>
                <a:gd name="connsiteY222" fmla="*/ 343801 h 730578"/>
                <a:gd name="connsiteX223" fmla="*/ 642242 w 670296"/>
                <a:gd name="connsiteY223" fmla="*/ 347383 h 730578"/>
                <a:gd name="connsiteX224" fmla="*/ 641049 w 670296"/>
                <a:gd name="connsiteY224" fmla="*/ 353352 h 730578"/>
                <a:gd name="connsiteX225" fmla="*/ 644630 w 670296"/>
                <a:gd name="connsiteY225" fmla="*/ 356336 h 730578"/>
                <a:gd name="connsiteX226" fmla="*/ 645227 w 670296"/>
                <a:gd name="connsiteY226" fmla="*/ 359320 h 730578"/>
                <a:gd name="connsiteX227" fmla="*/ 643436 w 670296"/>
                <a:gd name="connsiteY227" fmla="*/ 362901 h 730578"/>
                <a:gd name="connsiteX228" fmla="*/ 646421 w 670296"/>
                <a:gd name="connsiteY228" fmla="*/ 359917 h 730578"/>
                <a:gd name="connsiteX229" fmla="*/ 651792 w 670296"/>
                <a:gd name="connsiteY229" fmla="*/ 367080 h 730578"/>
                <a:gd name="connsiteX230" fmla="*/ 652390 w 670296"/>
                <a:gd name="connsiteY230" fmla="*/ 370064 h 730578"/>
                <a:gd name="connsiteX231" fmla="*/ 654180 w 670296"/>
                <a:gd name="connsiteY231" fmla="*/ 374839 h 730578"/>
                <a:gd name="connsiteX232" fmla="*/ 653583 w 670296"/>
                <a:gd name="connsiteY232" fmla="*/ 377823 h 730578"/>
                <a:gd name="connsiteX233" fmla="*/ 656568 w 670296"/>
                <a:gd name="connsiteY233" fmla="*/ 380808 h 730578"/>
                <a:gd name="connsiteX234" fmla="*/ 659552 w 670296"/>
                <a:gd name="connsiteY234" fmla="*/ 381405 h 730578"/>
                <a:gd name="connsiteX235" fmla="*/ 659552 w 670296"/>
                <a:gd name="connsiteY235" fmla="*/ 384986 h 730578"/>
                <a:gd name="connsiteX236" fmla="*/ 659552 w 670296"/>
                <a:gd name="connsiteY236" fmla="*/ 388567 h 730578"/>
                <a:gd name="connsiteX237" fmla="*/ 662537 w 670296"/>
                <a:gd name="connsiteY237" fmla="*/ 387970 h 730578"/>
                <a:gd name="connsiteX238" fmla="*/ 666118 w 670296"/>
                <a:gd name="connsiteY238" fmla="*/ 390955 h 730578"/>
                <a:gd name="connsiteX239" fmla="*/ 670296 w 670296"/>
                <a:gd name="connsiteY239" fmla="*/ 393343 h 730578"/>
                <a:gd name="connsiteX240" fmla="*/ 668505 w 670296"/>
                <a:gd name="connsiteY240" fmla="*/ 396924 h 730578"/>
                <a:gd name="connsiteX241" fmla="*/ 664327 w 670296"/>
                <a:gd name="connsiteY241" fmla="*/ 398118 h 730578"/>
                <a:gd name="connsiteX242" fmla="*/ 660745 w 670296"/>
                <a:gd name="connsiteY242" fmla="*/ 398714 h 730578"/>
                <a:gd name="connsiteX243" fmla="*/ 656568 w 670296"/>
                <a:gd name="connsiteY243" fmla="*/ 399312 h 730578"/>
                <a:gd name="connsiteX244" fmla="*/ 652986 w 670296"/>
                <a:gd name="connsiteY244" fmla="*/ 399312 h 730578"/>
                <a:gd name="connsiteX245" fmla="*/ 648211 w 670296"/>
                <a:gd name="connsiteY245" fmla="*/ 399908 h 730578"/>
                <a:gd name="connsiteX246" fmla="*/ 642839 w 670296"/>
                <a:gd name="connsiteY246" fmla="*/ 401102 h 730578"/>
                <a:gd name="connsiteX247" fmla="*/ 639258 w 670296"/>
                <a:gd name="connsiteY247" fmla="*/ 402296 h 730578"/>
                <a:gd name="connsiteX248" fmla="*/ 632095 w 670296"/>
                <a:gd name="connsiteY248" fmla="*/ 403489 h 730578"/>
                <a:gd name="connsiteX249" fmla="*/ 626127 w 670296"/>
                <a:gd name="connsiteY249" fmla="*/ 405877 h 730578"/>
                <a:gd name="connsiteX250" fmla="*/ 621948 w 670296"/>
                <a:gd name="connsiteY250" fmla="*/ 407667 h 730578"/>
                <a:gd name="connsiteX251" fmla="*/ 618367 w 670296"/>
                <a:gd name="connsiteY251" fmla="*/ 407071 h 730578"/>
                <a:gd name="connsiteX252" fmla="*/ 614189 w 670296"/>
                <a:gd name="connsiteY252" fmla="*/ 411846 h 730578"/>
                <a:gd name="connsiteX253" fmla="*/ 604639 w 670296"/>
                <a:gd name="connsiteY253" fmla="*/ 419605 h 730578"/>
                <a:gd name="connsiteX254" fmla="*/ 601655 w 670296"/>
                <a:gd name="connsiteY254" fmla="*/ 421396 h 730578"/>
                <a:gd name="connsiteX255" fmla="*/ 596283 w 670296"/>
                <a:gd name="connsiteY255" fmla="*/ 424977 h 730578"/>
                <a:gd name="connsiteX256" fmla="*/ 589717 w 670296"/>
                <a:gd name="connsiteY256" fmla="*/ 429155 h 730578"/>
                <a:gd name="connsiteX257" fmla="*/ 586733 w 670296"/>
                <a:gd name="connsiteY257" fmla="*/ 431543 h 730578"/>
                <a:gd name="connsiteX258" fmla="*/ 583748 w 670296"/>
                <a:gd name="connsiteY258" fmla="*/ 433930 h 730578"/>
                <a:gd name="connsiteX259" fmla="*/ 580167 w 670296"/>
                <a:gd name="connsiteY259" fmla="*/ 436915 h 730578"/>
                <a:gd name="connsiteX260" fmla="*/ 573601 w 670296"/>
                <a:gd name="connsiteY260" fmla="*/ 441690 h 730578"/>
                <a:gd name="connsiteX261" fmla="*/ 569423 w 670296"/>
                <a:gd name="connsiteY261" fmla="*/ 443480 h 730578"/>
                <a:gd name="connsiteX262" fmla="*/ 566439 w 670296"/>
                <a:gd name="connsiteY262" fmla="*/ 445271 h 730578"/>
                <a:gd name="connsiteX263" fmla="*/ 561664 w 670296"/>
                <a:gd name="connsiteY263" fmla="*/ 447062 h 730578"/>
                <a:gd name="connsiteX264" fmla="*/ 557486 w 670296"/>
                <a:gd name="connsiteY264" fmla="*/ 448852 h 730578"/>
                <a:gd name="connsiteX265" fmla="*/ 550323 w 670296"/>
                <a:gd name="connsiteY265" fmla="*/ 452433 h 730578"/>
                <a:gd name="connsiteX266" fmla="*/ 545548 w 670296"/>
                <a:gd name="connsiteY266" fmla="*/ 455418 h 730578"/>
                <a:gd name="connsiteX267" fmla="*/ 541967 w 670296"/>
                <a:gd name="connsiteY267" fmla="*/ 457208 h 730578"/>
                <a:gd name="connsiteX268" fmla="*/ 536595 w 670296"/>
                <a:gd name="connsiteY268" fmla="*/ 460790 h 730578"/>
                <a:gd name="connsiteX269" fmla="*/ 533014 w 670296"/>
                <a:gd name="connsiteY269" fmla="*/ 463774 h 730578"/>
                <a:gd name="connsiteX270" fmla="*/ 528836 w 670296"/>
                <a:gd name="connsiteY270" fmla="*/ 464968 h 730578"/>
                <a:gd name="connsiteX271" fmla="*/ 525254 w 670296"/>
                <a:gd name="connsiteY271" fmla="*/ 466759 h 730578"/>
                <a:gd name="connsiteX272" fmla="*/ 521673 w 670296"/>
                <a:gd name="connsiteY272" fmla="*/ 469146 h 730578"/>
                <a:gd name="connsiteX273" fmla="*/ 516301 w 670296"/>
                <a:gd name="connsiteY273" fmla="*/ 471534 h 730578"/>
                <a:gd name="connsiteX274" fmla="*/ 507348 w 670296"/>
                <a:gd name="connsiteY274" fmla="*/ 475712 h 730578"/>
                <a:gd name="connsiteX275" fmla="*/ 501976 w 670296"/>
                <a:gd name="connsiteY275" fmla="*/ 478099 h 730578"/>
                <a:gd name="connsiteX276" fmla="*/ 497798 w 670296"/>
                <a:gd name="connsiteY276" fmla="*/ 481083 h 730578"/>
                <a:gd name="connsiteX277" fmla="*/ 494813 w 670296"/>
                <a:gd name="connsiteY277" fmla="*/ 484068 h 730578"/>
                <a:gd name="connsiteX278" fmla="*/ 493619 w 670296"/>
                <a:gd name="connsiteY278" fmla="*/ 487649 h 730578"/>
                <a:gd name="connsiteX279" fmla="*/ 488845 w 670296"/>
                <a:gd name="connsiteY279" fmla="*/ 487052 h 730578"/>
                <a:gd name="connsiteX280" fmla="*/ 485860 w 670296"/>
                <a:gd name="connsiteY280" fmla="*/ 485262 h 730578"/>
                <a:gd name="connsiteX281" fmla="*/ 482279 w 670296"/>
                <a:gd name="connsiteY281" fmla="*/ 485859 h 730578"/>
                <a:gd name="connsiteX282" fmla="*/ 478697 w 670296"/>
                <a:gd name="connsiteY282" fmla="*/ 490037 h 730578"/>
                <a:gd name="connsiteX283" fmla="*/ 474520 w 670296"/>
                <a:gd name="connsiteY283" fmla="*/ 496005 h 730578"/>
                <a:gd name="connsiteX284" fmla="*/ 472729 w 670296"/>
                <a:gd name="connsiteY284" fmla="*/ 500184 h 730578"/>
                <a:gd name="connsiteX285" fmla="*/ 470342 w 670296"/>
                <a:gd name="connsiteY285" fmla="*/ 504959 h 730578"/>
                <a:gd name="connsiteX286" fmla="*/ 469148 w 670296"/>
                <a:gd name="connsiteY286" fmla="*/ 508540 h 730578"/>
                <a:gd name="connsiteX287" fmla="*/ 467357 w 670296"/>
                <a:gd name="connsiteY287" fmla="*/ 512121 h 730578"/>
                <a:gd name="connsiteX288" fmla="*/ 466163 w 670296"/>
                <a:gd name="connsiteY288" fmla="*/ 515106 h 730578"/>
                <a:gd name="connsiteX289" fmla="*/ 465567 w 670296"/>
                <a:gd name="connsiteY289" fmla="*/ 518687 h 730578"/>
                <a:gd name="connsiteX290" fmla="*/ 467954 w 670296"/>
                <a:gd name="connsiteY290" fmla="*/ 522268 h 730578"/>
                <a:gd name="connsiteX291" fmla="*/ 464373 w 670296"/>
                <a:gd name="connsiteY291" fmla="*/ 524059 h 730578"/>
                <a:gd name="connsiteX292" fmla="*/ 463179 w 670296"/>
                <a:gd name="connsiteY292" fmla="*/ 528237 h 730578"/>
                <a:gd name="connsiteX293" fmla="*/ 461985 w 670296"/>
                <a:gd name="connsiteY293" fmla="*/ 533012 h 730578"/>
                <a:gd name="connsiteX294" fmla="*/ 460194 w 670296"/>
                <a:gd name="connsiteY294" fmla="*/ 540771 h 730578"/>
                <a:gd name="connsiteX295" fmla="*/ 459598 w 670296"/>
                <a:gd name="connsiteY295" fmla="*/ 544353 h 730578"/>
                <a:gd name="connsiteX296" fmla="*/ 459001 w 670296"/>
                <a:gd name="connsiteY296" fmla="*/ 552112 h 730578"/>
                <a:gd name="connsiteX297" fmla="*/ 459001 w 670296"/>
                <a:gd name="connsiteY297" fmla="*/ 555693 h 730578"/>
                <a:gd name="connsiteX298" fmla="*/ 458404 w 670296"/>
                <a:gd name="connsiteY298" fmla="*/ 558678 h 730578"/>
                <a:gd name="connsiteX299" fmla="*/ 459001 w 670296"/>
                <a:gd name="connsiteY299" fmla="*/ 561662 h 730578"/>
                <a:gd name="connsiteX300" fmla="*/ 461985 w 670296"/>
                <a:gd name="connsiteY300" fmla="*/ 561662 h 730578"/>
                <a:gd name="connsiteX301" fmla="*/ 459598 w 670296"/>
                <a:gd name="connsiteY301" fmla="*/ 565244 h 730578"/>
                <a:gd name="connsiteX302" fmla="*/ 459598 w 670296"/>
                <a:gd name="connsiteY302" fmla="*/ 569422 h 730578"/>
                <a:gd name="connsiteX303" fmla="*/ 460194 w 670296"/>
                <a:gd name="connsiteY303" fmla="*/ 573003 h 730578"/>
                <a:gd name="connsiteX304" fmla="*/ 461388 w 670296"/>
                <a:gd name="connsiteY304" fmla="*/ 575987 h 730578"/>
                <a:gd name="connsiteX305" fmla="*/ 463775 w 670296"/>
                <a:gd name="connsiteY305" fmla="*/ 580762 h 730578"/>
                <a:gd name="connsiteX306" fmla="*/ 467954 w 670296"/>
                <a:gd name="connsiteY306" fmla="*/ 586731 h 730578"/>
                <a:gd name="connsiteX307" fmla="*/ 459616 w 670296"/>
                <a:gd name="connsiteY307" fmla="*/ 598057 h 730578"/>
                <a:gd name="connsiteX308" fmla="*/ 469147 w 670296"/>
                <a:gd name="connsiteY308" fmla="*/ 589715 h 730578"/>
                <a:gd name="connsiteX309" fmla="*/ 469147 w 670296"/>
                <a:gd name="connsiteY309" fmla="*/ 592699 h 730578"/>
                <a:gd name="connsiteX310" fmla="*/ 468550 w 670296"/>
                <a:gd name="connsiteY310" fmla="*/ 595684 h 730578"/>
                <a:gd name="connsiteX311" fmla="*/ 468550 w 670296"/>
                <a:gd name="connsiteY311" fmla="*/ 598668 h 730578"/>
                <a:gd name="connsiteX312" fmla="*/ 468550 w 670296"/>
                <a:gd name="connsiteY312" fmla="*/ 602249 h 730578"/>
                <a:gd name="connsiteX313" fmla="*/ 469147 w 670296"/>
                <a:gd name="connsiteY313" fmla="*/ 605831 h 730578"/>
                <a:gd name="connsiteX314" fmla="*/ 470937 w 670296"/>
                <a:gd name="connsiteY314" fmla="*/ 614187 h 730578"/>
                <a:gd name="connsiteX315" fmla="*/ 473324 w 670296"/>
                <a:gd name="connsiteY315" fmla="*/ 617768 h 730578"/>
                <a:gd name="connsiteX316" fmla="*/ 477503 w 670296"/>
                <a:gd name="connsiteY316" fmla="*/ 621947 h 730578"/>
                <a:gd name="connsiteX317" fmla="*/ 477503 w 670296"/>
                <a:gd name="connsiteY317" fmla="*/ 624931 h 730578"/>
                <a:gd name="connsiteX318" fmla="*/ 481084 w 670296"/>
                <a:gd name="connsiteY318" fmla="*/ 626124 h 730578"/>
                <a:gd name="connsiteX319" fmla="*/ 484665 w 670296"/>
                <a:gd name="connsiteY319" fmla="*/ 629109 h 730578"/>
                <a:gd name="connsiteX320" fmla="*/ 488246 w 670296"/>
                <a:gd name="connsiteY320" fmla="*/ 632690 h 730578"/>
                <a:gd name="connsiteX321" fmla="*/ 491828 w 670296"/>
                <a:gd name="connsiteY321" fmla="*/ 634481 h 730578"/>
                <a:gd name="connsiteX322" fmla="*/ 496006 w 670296"/>
                <a:gd name="connsiteY322" fmla="*/ 639256 h 730578"/>
                <a:gd name="connsiteX323" fmla="*/ 498991 w 670296"/>
                <a:gd name="connsiteY323" fmla="*/ 642240 h 730578"/>
                <a:gd name="connsiteX324" fmla="*/ 502572 w 670296"/>
                <a:gd name="connsiteY324" fmla="*/ 645225 h 730578"/>
                <a:gd name="connsiteX325" fmla="*/ 506750 w 670296"/>
                <a:gd name="connsiteY325" fmla="*/ 648209 h 730578"/>
                <a:gd name="connsiteX326" fmla="*/ 513913 w 670296"/>
                <a:gd name="connsiteY326" fmla="*/ 652984 h 730578"/>
                <a:gd name="connsiteX327" fmla="*/ 517494 w 670296"/>
                <a:gd name="connsiteY327" fmla="*/ 653581 h 730578"/>
                <a:gd name="connsiteX328" fmla="*/ 521075 w 670296"/>
                <a:gd name="connsiteY328" fmla="*/ 654178 h 730578"/>
                <a:gd name="connsiteX329" fmla="*/ 531222 w 670296"/>
                <a:gd name="connsiteY329" fmla="*/ 658953 h 730578"/>
                <a:gd name="connsiteX330" fmla="*/ 533012 w 670296"/>
                <a:gd name="connsiteY330" fmla="*/ 662534 h 730578"/>
                <a:gd name="connsiteX331" fmla="*/ 529431 w 670296"/>
                <a:gd name="connsiteY331" fmla="*/ 666713 h 730578"/>
                <a:gd name="connsiteX332" fmla="*/ 527043 w 670296"/>
                <a:gd name="connsiteY332" fmla="*/ 669697 h 730578"/>
                <a:gd name="connsiteX333" fmla="*/ 524059 w 670296"/>
                <a:gd name="connsiteY333" fmla="*/ 673875 h 730578"/>
                <a:gd name="connsiteX334" fmla="*/ 521672 w 670296"/>
                <a:gd name="connsiteY334" fmla="*/ 676859 h 730578"/>
                <a:gd name="connsiteX335" fmla="*/ 520478 w 670296"/>
                <a:gd name="connsiteY335" fmla="*/ 682231 h 730578"/>
                <a:gd name="connsiteX336" fmla="*/ 519284 w 670296"/>
                <a:gd name="connsiteY336" fmla="*/ 687603 h 730578"/>
                <a:gd name="connsiteX337" fmla="*/ 518090 w 670296"/>
                <a:gd name="connsiteY337" fmla="*/ 691184 h 730578"/>
                <a:gd name="connsiteX338" fmla="*/ 516300 w 670296"/>
                <a:gd name="connsiteY338" fmla="*/ 697153 h 730578"/>
                <a:gd name="connsiteX339" fmla="*/ 511525 w 670296"/>
                <a:gd name="connsiteY339" fmla="*/ 709687 h 730578"/>
                <a:gd name="connsiteX340" fmla="*/ 508541 w 670296"/>
                <a:gd name="connsiteY340" fmla="*/ 712672 h 730578"/>
                <a:gd name="connsiteX341" fmla="*/ 504960 w 670296"/>
                <a:gd name="connsiteY341" fmla="*/ 715059 h 730578"/>
                <a:gd name="connsiteX342" fmla="*/ 501378 w 670296"/>
                <a:gd name="connsiteY342" fmla="*/ 716253 h 730578"/>
                <a:gd name="connsiteX343" fmla="*/ 497797 w 670296"/>
                <a:gd name="connsiteY343" fmla="*/ 720432 h 730578"/>
                <a:gd name="connsiteX344" fmla="*/ 498991 w 670296"/>
                <a:gd name="connsiteY344" fmla="*/ 725803 h 730578"/>
                <a:gd name="connsiteX345" fmla="*/ 496603 w 670296"/>
                <a:gd name="connsiteY345" fmla="*/ 728788 h 730578"/>
                <a:gd name="connsiteX346" fmla="*/ 492425 w 670296"/>
                <a:gd name="connsiteY346" fmla="*/ 730578 h 730578"/>
                <a:gd name="connsiteX347" fmla="*/ 488844 w 670296"/>
                <a:gd name="connsiteY347" fmla="*/ 728788 h 730578"/>
                <a:gd name="connsiteX348" fmla="*/ 485262 w 670296"/>
                <a:gd name="connsiteY348" fmla="*/ 725803 h 730578"/>
                <a:gd name="connsiteX349" fmla="*/ 481681 w 670296"/>
                <a:gd name="connsiteY349" fmla="*/ 723416 h 730578"/>
                <a:gd name="connsiteX350" fmla="*/ 478697 w 670296"/>
                <a:gd name="connsiteY350" fmla="*/ 717447 h 730578"/>
                <a:gd name="connsiteX351" fmla="*/ 477503 w 670296"/>
                <a:gd name="connsiteY351" fmla="*/ 714463 h 730578"/>
                <a:gd name="connsiteX352" fmla="*/ 477503 w 670296"/>
                <a:gd name="connsiteY352" fmla="*/ 710881 h 730578"/>
                <a:gd name="connsiteX353" fmla="*/ 474518 w 670296"/>
                <a:gd name="connsiteY353" fmla="*/ 709091 h 730578"/>
                <a:gd name="connsiteX354" fmla="*/ 470340 w 670296"/>
                <a:gd name="connsiteY354" fmla="*/ 708494 h 730578"/>
                <a:gd name="connsiteX355" fmla="*/ 466759 w 670296"/>
                <a:gd name="connsiteY355" fmla="*/ 707897 h 730578"/>
                <a:gd name="connsiteX356" fmla="*/ 461984 w 670296"/>
                <a:gd name="connsiteY356" fmla="*/ 703122 h 730578"/>
                <a:gd name="connsiteX357" fmla="*/ 460790 w 670296"/>
                <a:gd name="connsiteY357" fmla="*/ 699541 h 730578"/>
                <a:gd name="connsiteX358" fmla="*/ 460790 w 670296"/>
                <a:gd name="connsiteY358" fmla="*/ 696557 h 730578"/>
                <a:gd name="connsiteX359" fmla="*/ 460790 w 670296"/>
                <a:gd name="connsiteY359" fmla="*/ 692975 h 730578"/>
                <a:gd name="connsiteX360" fmla="*/ 460194 w 670296"/>
                <a:gd name="connsiteY360" fmla="*/ 689394 h 730578"/>
                <a:gd name="connsiteX361" fmla="*/ 460194 w 670296"/>
                <a:gd name="connsiteY361" fmla="*/ 685812 h 730578"/>
                <a:gd name="connsiteX362" fmla="*/ 461984 w 670296"/>
                <a:gd name="connsiteY362" fmla="*/ 682828 h 730578"/>
                <a:gd name="connsiteX363" fmla="*/ 462581 w 670296"/>
                <a:gd name="connsiteY363" fmla="*/ 679247 h 730578"/>
                <a:gd name="connsiteX364" fmla="*/ 459596 w 670296"/>
                <a:gd name="connsiteY364" fmla="*/ 675666 h 730578"/>
                <a:gd name="connsiteX365" fmla="*/ 452434 w 670296"/>
                <a:gd name="connsiteY365" fmla="*/ 675069 h 730578"/>
                <a:gd name="connsiteX366" fmla="*/ 447659 w 670296"/>
                <a:gd name="connsiteY366" fmla="*/ 678053 h 730578"/>
                <a:gd name="connsiteX367" fmla="*/ 445272 w 670296"/>
                <a:gd name="connsiteY367" fmla="*/ 681635 h 730578"/>
                <a:gd name="connsiteX368" fmla="*/ 442287 w 670296"/>
                <a:gd name="connsiteY368" fmla="*/ 682231 h 730578"/>
                <a:gd name="connsiteX369" fmla="*/ 439303 w 670296"/>
                <a:gd name="connsiteY369" fmla="*/ 681635 h 730578"/>
                <a:gd name="connsiteX370" fmla="*/ 435125 w 670296"/>
                <a:gd name="connsiteY370" fmla="*/ 682231 h 730578"/>
                <a:gd name="connsiteX371" fmla="*/ 432140 w 670296"/>
                <a:gd name="connsiteY371" fmla="*/ 681037 h 730578"/>
                <a:gd name="connsiteX372" fmla="*/ 429753 w 670296"/>
                <a:gd name="connsiteY372" fmla="*/ 678053 h 730578"/>
                <a:gd name="connsiteX373" fmla="*/ 426768 w 670296"/>
                <a:gd name="connsiteY373" fmla="*/ 676859 h 730578"/>
                <a:gd name="connsiteX374" fmla="*/ 425574 w 670296"/>
                <a:gd name="connsiteY374" fmla="*/ 680441 h 730578"/>
                <a:gd name="connsiteX375" fmla="*/ 421397 w 670296"/>
                <a:gd name="connsiteY375" fmla="*/ 681635 h 730578"/>
                <a:gd name="connsiteX376" fmla="*/ 416621 w 670296"/>
                <a:gd name="connsiteY376" fmla="*/ 678650 h 730578"/>
                <a:gd name="connsiteX377" fmla="*/ 413637 w 670296"/>
                <a:gd name="connsiteY377" fmla="*/ 673278 h 730578"/>
                <a:gd name="connsiteX378" fmla="*/ 413040 w 670296"/>
                <a:gd name="connsiteY378" fmla="*/ 670294 h 730578"/>
                <a:gd name="connsiteX379" fmla="*/ 409459 w 670296"/>
                <a:gd name="connsiteY379" fmla="*/ 669100 h 730578"/>
                <a:gd name="connsiteX380" fmla="*/ 406475 w 670296"/>
                <a:gd name="connsiteY380" fmla="*/ 666115 h 730578"/>
                <a:gd name="connsiteX381" fmla="*/ 401103 w 670296"/>
                <a:gd name="connsiteY381" fmla="*/ 665519 h 730578"/>
                <a:gd name="connsiteX382" fmla="*/ 398118 w 670296"/>
                <a:gd name="connsiteY382" fmla="*/ 666713 h 730578"/>
                <a:gd name="connsiteX383" fmla="*/ 393940 w 670296"/>
                <a:gd name="connsiteY383" fmla="*/ 663728 h 730578"/>
                <a:gd name="connsiteX384" fmla="*/ 385584 w 670296"/>
                <a:gd name="connsiteY384" fmla="*/ 664325 h 730578"/>
                <a:gd name="connsiteX385" fmla="*/ 382600 w 670296"/>
                <a:gd name="connsiteY385" fmla="*/ 663131 h 730578"/>
                <a:gd name="connsiteX386" fmla="*/ 377824 w 670296"/>
                <a:gd name="connsiteY386" fmla="*/ 661937 h 730578"/>
                <a:gd name="connsiteX387" fmla="*/ 374243 w 670296"/>
                <a:gd name="connsiteY387" fmla="*/ 661340 h 730578"/>
                <a:gd name="connsiteX388" fmla="*/ 371259 w 670296"/>
                <a:gd name="connsiteY388" fmla="*/ 660744 h 730578"/>
                <a:gd name="connsiteX389" fmla="*/ 367678 w 670296"/>
                <a:gd name="connsiteY389" fmla="*/ 662534 h 730578"/>
                <a:gd name="connsiteX390" fmla="*/ 364096 w 670296"/>
                <a:gd name="connsiteY390" fmla="*/ 664325 h 730578"/>
                <a:gd name="connsiteX391" fmla="*/ 361112 w 670296"/>
                <a:gd name="connsiteY391" fmla="*/ 666115 h 730578"/>
                <a:gd name="connsiteX392" fmla="*/ 358127 w 670296"/>
                <a:gd name="connsiteY392" fmla="*/ 666115 h 730578"/>
                <a:gd name="connsiteX393" fmla="*/ 355143 w 670296"/>
                <a:gd name="connsiteY393" fmla="*/ 665519 h 730578"/>
                <a:gd name="connsiteX394" fmla="*/ 351562 w 670296"/>
                <a:gd name="connsiteY394" fmla="*/ 665519 h 730578"/>
                <a:gd name="connsiteX395" fmla="*/ 347384 w 670296"/>
                <a:gd name="connsiteY395" fmla="*/ 666713 h 730578"/>
                <a:gd name="connsiteX396" fmla="*/ 341415 w 670296"/>
                <a:gd name="connsiteY396" fmla="*/ 666713 h 730578"/>
                <a:gd name="connsiteX397" fmla="*/ 338430 w 670296"/>
                <a:gd name="connsiteY397" fmla="*/ 667309 h 730578"/>
                <a:gd name="connsiteX398" fmla="*/ 333655 w 670296"/>
                <a:gd name="connsiteY398" fmla="*/ 666713 h 730578"/>
                <a:gd name="connsiteX399" fmla="*/ 330671 w 670296"/>
                <a:gd name="connsiteY399" fmla="*/ 666115 h 730578"/>
                <a:gd name="connsiteX400" fmla="*/ 327687 w 670296"/>
                <a:gd name="connsiteY400" fmla="*/ 666115 h 730578"/>
                <a:gd name="connsiteX401" fmla="*/ 324702 w 670296"/>
                <a:gd name="connsiteY401" fmla="*/ 669100 h 730578"/>
                <a:gd name="connsiteX402" fmla="*/ 321121 w 670296"/>
                <a:gd name="connsiteY402" fmla="*/ 671488 h 730578"/>
                <a:gd name="connsiteX403" fmla="*/ 316943 w 670296"/>
                <a:gd name="connsiteY403" fmla="*/ 673278 h 730578"/>
                <a:gd name="connsiteX404" fmla="*/ 313361 w 670296"/>
                <a:gd name="connsiteY404" fmla="*/ 673875 h 730578"/>
                <a:gd name="connsiteX405" fmla="*/ 310377 w 670296"/>
                <a:gd name="connsiteY405" fmla="*/ 676859 h 730578"/>
                <a:gd name="connsiteX406" fmla="*/ 310974 w 670296"/>
                <a:gd name="connsiteY406" fmla="*/ 681037 h 730578"/>
                <a:gd name="connsiteX407" fmla="*/ 310377 w 670296"/>
                <a:gd name="connsiteY407" fmla="*/ 684619 h 730578"/>
                <a:gd name="connsiteX408" fmla="*/ 307393 w 670296"/>
                <a:gd name="connsiteY408" fmla="*/ 686409 h 730578"/>
                <a:gd name="connsiteX409" fmla="*/ 303812 w 670296"/>
                <a:gd name="connsiteY409" fmla="*/ 686409 h 730578"/>
                <a:gd name="connsiteX410" fmla="*/ 300230 w 670296"/>
                <a:gd name="connsiteY410" fmla="*/ 688797 h 730578"/>
                <a:gd name="connsiteX411" fmla="*/ 296649 w 670296"/>
                <a:gd name="connsiteY411" fmla="*/ 690588 h 730578"/>
                <a:gd name="connsiteX412" fmla="*/ 293665 w 670296"/>
                <a:gd name="connsiteY412" fmla="*/ 691184 h 730578"/>
                <a:gd name="connsiteX413" fmla="*/ 290084 w 670296"/>
                <a:gd name="connsiteY413" fmla="*/ 692378 h 730578"/>
                <a:gd name="connsiteX414" fmla="*/ 285905 w 670296"/>
                <a:gd name="connsiteY414" fmla="*/ 695959 h 730578"/>
                <a:gd name="connsiteX415" fmla="*/ 281130 w 670296"/>
                <a:gd name="connsiteY415" fmla="*/ 700138 h 730578"/>
                <a:gd name="connsiteX416" fmla="*/ 278146 w 670296"/>
                <a:gd name="connsiteY416" fmla="*/ 702525 h 730578"/>
                <a:gd name="connsiteX417" fmla="*/ 272774 w 670296"/>
                <a:gd name="connsiteY417" fmla="*/ 701928 h 730578"/>
                <a:gd name="connsiteX418" fmla="*/ 269789 w 670296"/>
                <a:gd name="connsiteY418" fmla="*/ 700138 h 730578"/>
                <a:gd name="connsiteX419" fmla="*/ 269193 w 670296"/>
                <a:gd name="connsiteY419" fmla="*/ 696557 h 730578"/>
                <a:gd name="connsiteX420" fmla="*/ 267999 w 670296"/>
                <a:gd name="connsiteY420" fmla="*/ 693572 h 730578"/>
                <a:gd name="connsiteX421" fmla="*/ 264417 w 670296"/>
                <a:gd name="connsiteY421" fmla="*/ 691184 h 730578"/>
                <a:gd name="connsiteX422" fmla="*/ 261433 w 670296"/>
                <a:gd name="connsiteY422" fmla="*/ 690588 h 730578"/>
                <a:gd name="connsiteX423" fmla="*/ 257852 w 670296"/>
                <a:gd name="connsiteY423" fmla="*/ 687006 h 730578"/>
                <a:gd name="connsiteX424" fmla="*/ 253674 w 670296"/>
                <a:gd name="connsiteY424" fmla="*/ 684619 h 730578"/>
                <a:gd name="connsiteX425" fmla="*/ 250093 w 670296"/>
                <a:gd name="connsiteY425" fmla="*/ 684619 h 730578"/>
                <a:gd name="connsiteX426" fmla="*/ 246511 w 670296"/>
                <a:gd name="connsiteY426" fmla="*/ 684619 h 730578"/>
                <a:gd name="connsiteX427" fmla="*/ 241736 w 670296"/>
                <a:gd name="connsiteY427" fmla="*/ 684619 h 730578"/>
                <a:gd name="connsiteX428" fmla="*/ 238155 w 670296"/>
                <a:gd name="connsiteY428" fmla="*/ 684619 h 730578"/>
                <a:gd name="connsiteX429" fmla="*/ 235171 w 670296"/>
                <a:gd name="connsiteY429" fmla="*/ 685216 h 730578"/>
                <a:gd name="connsiteX430" fmla="*/ 231589 w 670296"/>
                <a:gd name="connsiteY430" fmla="*/ 686409 h 730578"/>
                <a:gd name="connsiteX431" fmla="*/ 226217 w 670296"/>
                <a:gd name="connsiteY431" fmla="*/ 688200 h 730578"/>
                <a:gd name="connsiteX432" fmla="*/ 223830 w 670296"/>
                <a:gd name="connsiteY432" fmla="*/ 684619 h 730578"/>
                <a:gd name="connsiteX433" fmla="*/ 223830 w 670296"/>
                <a:gd name="connsiteY433" fmla="*/ 681635 h 730578"/>
                <a:gd name="connsiteX434" fmla="*/ 223830 w 670296"/>
                <a:gd name="connsiteY434" fmla="*/ 675666 h 730578"/>
                <a:gd name="connsiteX435" fmla="*/ 220845 w 670296"/>
                <a:gd name="connsiteY435" fmla="*/ 673278 h 730578"/>
                <a:gd name="connsiteX436" fmla="*/ 217264 w 670296"/>
                <a:gd name="connsiteY436" fmla="*/ 672681 h 730578"/>
                <a:gd name="connsiteX437" fmla="*/ 213086 w 670296"/>
                <a:gd name="connsiteY437" fmla="*/ 671488 h 730578"/>
                <a:gd name="connsiteX438" fmla="*/ 199357 w 670296"/>
                <a:gd name="connsiteY438" fmla="*/ 665519 h 730578"/>
                <a:gd name="connsiteX439" fmla="*/ 196373 w 670296"/>
                <a:gd name="connsiteY439" fmla="*/ 663131 h 730578"/>
                <a:gd name="connsiteX440" fmla="*/ 193985 w 670296"/>
                <a:gd name="connsiteY440" fmla="*/ 660147 h 730578"/>
                <a:gd name="connsiteX441" fmla="*/ 191001 w 670296"/>
                <a:gd name="connsiteY441" fmla="*/ 657162 h 730578"/>
                <a:gd name="connsiteX442" fmla="*/ 186823 w 670296"/>
                <a:gd name="connsiteY442" fmla="*/ 655968 h 730578"/>
                <a:gd name="connsiteX443" fmla="*/ 182645 w 670296"/>
                <a:gd name="connsiteY443" fmla="*/ 655372 h 730578"/>
                <a:gd name="connsiteX444" fmla="*/ 180854 w 670296"/>
                <a:gd name="connsiteY444" fmla="*/ 651791 h 730578"/>
                <a:gd name="connsiteX445" fmla="*/ 178467 w 670296"/>
                <a:gd name="connsiteY445" fmla="*/ 648806 h 730578"/>
                <a:gd name="connsiteX446" fmla="*/ 179661 w 670296"/>
                <a:gd name="connsiteY446" fmla="*/ 645822 h 730578"/>
                <a:gd name="connsiteX447" fmla="*/ 180257 w 670296"/>
                <a:gd name="connsiteY447" fmla="*/ 642240 h 730578"/>
                <a:gd name="connsiteX448" fmla="*/ 176676 w 670296"/>
                <a:gd name="connsiteY448" fmla="*/ 641046 h 730578"/>
                <a:gd name="connsiteX449" fmla="*/ 174288 w 670296"/>
                <a:gd name="connsiteY449" fmla="*/ 644628 h 730578"/>
                <a:gd name="connsiteX450" fmla="*/ 171304 w 670296"/>
                <a:gd name="connsiteY450" fmla="*/ 645225 h 730578"/>
                <a:gd name="connsiteX451" fmla="*/ 167723 w 670296"/>
                <a:gd name="connsiteY451" fmla="*/ 642837 h 730578"/>
                <a:gd name="connsiteX452" fmla="*/ 164141 w 670296"/>
                <a:gd name="connsiteY452" fmla="*/ 640450 h 730578"/>
                <a:gd name="connsiteX453" fmla="*/ 161157 w 670296"/>
                <a:gd name="connsiteY453" fmla="*/ 639256 h 730578"/>
                <a:gd name="connsiteX454" fmla="*/ 155786 w 670296"/>
                <a:gd name="connsiteY454" fmla="*/ 639256 h 730578"/>
                <a:gd name="connsiteX455" fmla="*/ 153398 w 670296"/>
                <a:gd name="connsiteY455" fmla="*/ 635078 h 730578"/>
                <a:gd name="connsiteX456" fmla="*/ 155786 w 670296"/>
                <a:gd name="connsiteY456" fmla="*/ 632093 h 730578"/>
                <a:gd name="connsiteX457" fmla="*/ 155786 w 670296"/>
                <a:gd name="connsiteY457" fmla="*/ 628512 h 730578"/>
                <a:gd name="connsiteX458" fmla="*/ 153994 w 670296"/>
                <a:gd name="connsiteY458" fmla="*/ 625528 h 730578"/>
                <a:gd name="connsiteX459" fmla="*/ 160590 w 670296"/>
                <a:gd name="connsiteY459" fmla="*/ 620962 h 730578"/>
                <a:gd name="connsiteX460" fmla="*/ 158172 w 670296"/>
                <a:gd name="connsiteY460" fmla="*/ 620156 h 730578"/>
                <a:gd name="connsiteX461" fmla="*/ 155188 w 670296"/>
                <a:gd name="connsiteY461" fmla="*/ 618963 h 730578"/>
                <a:gd name="connsiteX462" fmla="*/ 151607 w 670296"/>
                <a:gd name="connsiteY462" fmla="*/ 617769 h 730578"/>
                <a:gd name="connsiteX463" fmla="*/ 146235 w 670296"/>
                <a:gd name="connsiteY463" fmla="*/ 614784 h 730578"/>
                <a:gd name="connsiteX464" fmla="*/ 142056 w 670296"/>
                <a:gd name="connsiteY464" fmla="*/ 617769 h 730578"/>
                <a:gd name="connsiteX465" fmla="*/ 141460 w 670296"/>
                <a:gd name="connsiteY465" fmla="*/ 622544 h 730578"/>
                <a:gd name="connsiteX466" fmla="*/ 137282 w 670296"/>
                <a:gd name="connsiteY466" fmla="*/ 622544 h 730578"/>
                <a:gd name="connsiteX467" fmla="*/ 133701 w 670296"/>
                <a:gd name="connsiteY467" fmla="*/ 620156 h 730578"/>
                <a:gd name="connsiteX468" fmla="*/ 131313 w 670296"/>
                <a:gd name="connsiteY468" fmla="*/ 624931 h 730578"/>
                <a:gd name="connsiteX469" fmla="*/ 127134 w 670296"/>
                <a:gd name="connsiteY469" fmla="*/ 624931 h 730578"/>
                <a:gd name="connsiteX470" fmla="*/ 119375 w 670296"/>
                <a:gd name="connsiteY470" fmla="*/ 621350 h 730578"/>
                <a:gd name="connsiteX471" fmla="*/ 116391 w 670296"/>
                <a:gd name="connsiteY471" fmla="*/ 620156 h 730578"/>
                <a:gd name="connsiteX472" fmla="*/ 113406 w 670296"/>
                <a:gd name="connsiteY472" fmla="*/ 615978 h 730578"/>
                <a:gd name="connsiteX473" fmla="*/ 116987 w 670296"/>
                <a:gd name="connsiteY473" fmla="*/ 612397 h 730578"/>
                <a:gd name="connsiteX474" fmla="*/ 116391 w 670296"/>
                <a:gd name="connsiteY474" fmla="*/ 609412 h 730578"/>
                <a:gd name="connsiteX475" fmla="*/ 118779 w 670296"/>
                <a:gd name="connsiteY475" fmla="*/ 605831 h 730578"/>
                <a:gd name="connsiteX476" fmla="*/ 114600 w 670296"/>
                <a:gd name="connsiteY476" fmla="*/ 605831 h 730578"/>
                <a:gd name="connsiteX477" fmla="*/ 113406 w 670296"/>
                <a:gd name="connsiteY477" fmla="*/ 602250 h 730578"/>
                <a:gd name="connsiteX478" fmla="*/ 109825 w 670296"/>
                <a:gd name="connsiteY478" fmla="*/ 604637 h 730578"/>
                <a:gd name="connsiteX479" fmla="*/ 103857 w 670296"/>
                <a:gd name="connsiteY479" fmla="*/ 605831 h 730578"/>
                <a:gd name="connsiteX480" fmla="*/ 104453 w 670296"/>
                <a:gd name="connsiteY480" fmla="*/ 602847 h 730578"/>
                <a:gd name="connsiteX481" fmla="*/ 104453 w 670296"/>
                <a:gd name="connsiteY481" fmla="*/ 599265 h 730578"/>
                <a:gd name="connsiteX482" fmla="*/ 103259 w 670296"/>
                <a:gd name="connsiteY482" fmla="*/ 594490 h 730578"/>
                <a:gd name="connsiteX483" fmla="*/ 103857 w 670296"/>
                <a:gd name="connsiteY483" fmla="*/ 590909 h 730578"/>
                <a:gd name="connsiteX484" fmla="*/ 101469 w 670296"/>
                <a:gd name="connsiteY484" fmla="*/ 587925 h 730578"/>
                <a:gd name="connsiteX485" fmla="*/ 98484 w 670296"/>
                <a:gd name="connsiteY485" fmla="*/ 586731 h 730578"/>
                <a:gd name="connsiteX486" fmla="*/ 94903 w 670296"/>
                <a:gd name="connsiteY486" fmla="*/ 584940 h 730578"/>
                <a:gd name="connsiteX487" fmla="*/ 90128 w 670296"/>
                <a:gd name="connsiteY487" fmla="*/ 584940 h 730578"/>
                <a:gd name="connsiteX488" fmla="*/ 88337 w 670296"/>
                <a:gd name="connsiteY488" fmla="*/ 581956 h 730578"/>
                <a:gd name="connsiteX489" fmla="*/ 85353 w 670296"/>
                <a:gd name="connsiteY489" fmla="*/ 577181 h 730578"/>
                <a:gd name="connsiteX490" fmla="*/ 81772 w 670296"/>
                <a:gd name="connsiteY490" fmla="*/ 573600 h 730578"/>
                <a:gd name="connsiteX491" fmla="*/ 78190 w 670296"/>
                <a:gd name="connsiteY491" fmla="*/ 573003 h 730578"/>
                <a:gd name="connsiteX492" fmla="*/ 76997 w 670296"/>
                <a:gd name="connsiteY492" fmla="*/ 569421 h 730578"/>
                <a:gd name="connsiteX493" fmla="*/ 72819 w 670296"/>
                <a:gd name="connsiteY493" fmla="*/ 568825 h 730578"/>
                <a:gd name="connsiteX494" fmla="*/ 69835 w 670296"/>
                <a:gd name="connsiteY494" fmla="*/ 567034 h 730578"/>
                <a:gd name="connsiteX495" fmla="*/ 66253 w 670296"/>
                <a:gd name="connsiteY495" fmla="*/ 566437 h 730578"/>
                <a:gd name="connsiteX496" fmla="*/ 62075 w 670296"/>
                <a:gd name="connsiteY496" fmla="*/ 565840 h 730578"/>
                <a:gd name="connsiteX497" fmla="*/ 60284 w 670296"/>
                <a:gd name="connsiteY497" fmla="*/ 562259 h 730578"/>
                <a:gd name="connsiteX498" fmla="*/ 59091 w 670296"/>
                <a:gd name="connsiteY498" fmla="*/ 558678 h 730578"/>
                <a:gd name="connsiteX499" fmla="*/ 56703 w 670296"/>
                <a:gd name="connsiteY499" fmla="*/ 555097 h 730578"/>
                <a:gd name="connsiteX500" fmla="*/ 53719 w 670296"/>
                <a:gd name="connsiteY500" fmla="*/ 552709 h 730578"/>
                <a:gd name="connsiteX501" fmla="*/ 47750 w 670296"/>
                <a:gd name="connsiteY501" fmla="*/ 546143 h 730578"/>
                <a:gd name="connsiteX502" fmla="*/ 44169 w 670296"/>
                <a:gd name="connsiteY502" fmla="*/ 543159 h 730578"/>
                <a:gd name="connsiteX503" fmla="*/ 35216 w 670296"/>
                <a:gd name="connsiteY503" fmla="*/ 552112 h 730578"/>
                <a:gd name="connsiteX504" fmla="*/ 32231 w 670296"/>
                <a:gd name="connsiteY504" fmla="*/ 554499 h 730578"/>
                <a:gd name="connsiteX505" fmla="*/ 29844 w 670296"/>
                <a:gd name="connsiteY505" fmla="*/ 550918 h 730578"/>
                <a:gd name="connsiteX506" fmla="*/ 31037 w 670296"/>
                <a:gd name="connsiteY506" fmla="*/ 547934 h 730578"/>
                <a:gd name="connsiteX507" fmla="*/ 30440 w 670296"/>
                <a:gd name="connsiteY507" fmla="*/ 544353 h 730578"/>
                <a:gd name="connsiteX508" fmla="*/ 26859 w 670296"/>
                <a:gd name="connsiteY508" fmla="*/ 543159 h 730578"/>
                <a:gd name="connsiteX509" fmla="*/ 23875 w 670296"/>
                <a:gd name="connsiteY509" fmla="*/ 543756 h 730578"/>
                <a:gd name="connsiteX510" fmla="*/ 25069 w 670296"/>
                <a:gd name="connsiteY510" fmla="*/ 540771 h 730578"/>
                <a:gd name="connsiteX511" fmla="*/ 25665 w 670296"/>
                <a:gd name="connsiteY511" fmla="*/ 537190 h 730578"/>
                <a:gd name="connsiteX512" fmla="*/ 22084 w 670296"/>
                <a:gd name="connsiteY512" fmla="*/ 533609 h 730578"/>
                <a:gd name="connsiteX513" fmla="*/ 17906 w 670296"/>
                <a:gd name="connsiteY513" fmla="*/ 533609 h 730578"/>
                <a:gd name="connsiteX514" fmla="*/ 17309 w 670296"/>
                <a:gd name="connsiteY514" fmla="*/ 529431 h 730578"/>
                <a:gd name="connsiteX515" fmla="*/ 22681 w 670296"/>
                <a:gd name="connsiteY515" fmla="*/ 527043 h 730578"/>
                <a:gd name="connsiteX516" fmla="*/ 25069 w 670296"/>
                <a:gd name="connsiteY516" fmla="*/ 524059 h 730578"/>
                <a:gd name="connsiteX517" fmla="*/ 21487 w 670296"/>
                <a:gd name="connsiteY517" fmla="*/ 521074 h 730578"/>
                <a:gd name="connsiteX518" fmla="*/ 23278 w 670296"/>
                <a:gd name="connsiteY518" fmla="*/ 516896 h 730578"/>
                <a:gd name="connsiteX519" fmla="*/ 25665 w 670296"/>
                <a:gd name="connsiteY519" fmla="*/ 512718 h 730578"/>
                <a:gd name="connsiteX520" fmla="*/ 26263 w 670296"/>
                <a:gd name="connsiteY520" fmla="*/ 509733 h 730578"/>
                <a:gd name="connsiteX521" fmla="*/ 25069 w 670296"/>
                <a:gd name="connsiteY521" fmla="*/ 504958 h 730578"/>
                <a:gd name="connsiteX522" fmla="*/ 20294 w 670296"/>
                <a:gd name="connsiteY522" fmla="*/ 502571 h 730578"/>
                <a:gd name="connsiteX523" fmla="*/ 12534 w 670296"/>
                <a:gd name="connsiteY523" fmla="*/ 501377 h 730578"/>
                <a:gd name="connsiteX524" fmla="*/ 8356 w 670296"/>
                <a:gd name="connsiteY524" fmla="*/ 505556 h 730578"/>
                <a:gd name="connsiteX525" fmla="*/ 5372 w 670296"/>
                <a:gd name="connsiteY525" fmla="*/ 504362 h 730578"/>
                <a:gd name="connsiteX526" fmla="*/ 7162 w 670296"/>
                <a:gd name="connsiteY526" fmla="*/ 501377 h 730578"/>
                <a:gd name="connsiteX527" fmla="*/ 7162 w 670296"/>
                <a:gd name="connsiteY527" fmla="*/ 496005 h 730578"/>
                <a:gd name="connsiteX528" fmla="*/ 3581 w 670296"/>
                <a:gd name="connsiteY528" fmla="*/ 494811 h 730578"/>
                <a:gd name="connsiteX529" fmla="*/ 0 w 670296"/>
                <a:gd name="connsiteY529" fmla="*/ 494811 h 730578"/>
                <a:gd name="connsiteX530" fmla="*/ 5372 w 670296"/>
                <a:gd name="connsiteY530" fmla="*/ 494215 h 730578"/>
                <a:gd name="connsiteX531" fmla="*/ 5969 w 670296"/>
                <a:gd name="connsiteY531" fmla="*/ 491230 h 730578"/>
                <a:gd name="connsiteX532" fmla="*/ 4775 w 670296"/>
                <a:gd name="connsiteY532" fmla="*/ 487052 h 730578"/>
                <a:gd name="connsiteX533" fmla="*/ 4775 w 670296"/>
                <a:gd name="connsiteY533" fmla="*/ 483471 h 730578"/>
                <a:gd name="connsiteX534" fmla="*/ 4178 w 670296"/>
                <a:gd name="connsiteY534" fmla="*/ 479293 h 730578"/>
                <a:gd name="connsiteX535" fmla="*/ 3581 w 670296"/>
                <a:gd name="connsiteY535" fmla="*/ 472727 h 730578"/>
                <a:gd name="connsiteX536" fmla="*/ 2984 w 670296"/>
                <a:gd name="connsiteY536" fmla="*/ 468549 h 730578"/>
                <a:gd name="connsiteX537" fmla="*/ 2984 w 670296"/>
                <a:gd name="connsiteY537" fmla="*/ 464967 h 730578"/>
                <a:gd name="connsiteX538" fmla="*/ 2388 w 670296"/>
                <a:gd name="connsiteY538" fmla="*/ 458999 h 730578"/>
                <a:gd name="connsiteX539" fmla="*/ 1194 w 670296"/>
                <a:gd name="connsiteY539" fmla="*/ 446464 h 730578"/>
                <a:gd name="connsiteX540" fmla="*/ 596 w 670296"/>
                <a:gd name="connsiteY540" fmla="*/ 441092 h 730578"/>
                <a:gd name="connsiteX541" fmla="*/ 0 w 670296"/>
                <a:gd name="connsiteY541" fmla="*/ 436317 h 730578"/>
                <a:gd name="connsiteX542" fmla="*/ 596 w 670296"/>
                <a:gd name="connsiteY542" fmla="*/ 430349 h 730578"/>
                <a:gd name="connsiteX543" fmla="*/ 13728 w 670296"/>
                <a:gd name="connsiteY543" fmla="*/ 413040 h 730578"/>
                <a:gd name="connsiteX544" fmla="*/ 17906 w 670296"/>
                <a:gd name="connsiteY544" fmla="*/ 407667 h 730578"/>
                <a:gd name="connsiteX545" fmla="*/ 20294 w 670296"/>
                <a:gd name="connsiteY545" fmla="*/ 404086 h 730578"/>
                <a:gd name="connsiteX546" fmla="*/ 23875 w 670296"/>
                <a:gd name="connsiteY546" fmla="*/ 398714 h 730578"/>
                <a:gd name="connsiteX547" fmla="*/ 26263 w 670296"/>
                <a:gd name="connsiteY547" fmla="*/ 394536 h 730578"/>
                <a:gd name="connsiteX548" fmla="*/ 28053 w 670296"/>
                <a:gd name="connsiteY548" fmla="*/ 390955 h 730578"/>
                <a:gd name="connsiteX549" fmla="*/ 31634 w 670296"/>
                <a:gd name="connsiteY549" fmla="*/ 385583 h 730578"/>
                <a:gd name="connsiteX550" fmla="*/ 35216 w 670296"/>
                <a:gd name="connsiteY550" fmla="*/ 379017 h 730578"/>
                <a:gd name="connsiteX551" fmla="*/ 37603 w 670296"/>
                <a:gd name="connsiteY551" fmla="*/ 375435 h 730578"/>
                <a:gd name="connsiteX552" fmla="*/ 40587 w 670296"/>
                <a:gd name="connsiteY552" fmla="*/ 368870 h 730578"/>
                <a:gd name="connsiteX553" fmla="*/ 42975 w 670296"/>
                <a:gd name="connsiteY553" fmla="*/ 364692 h 730578"/>
                <a:gd name="connsiteX554" fmla="*/ 45362 w 670296"/>
                <a:gd name="connsiteY554" fmla="*/ 359917 h 730578"/>
                <a:gd name="connsiteX555" fmla="*/ 47153 w 670296"/>
                <a:gd name="connsiteY555" fmla="*/ 356933 h 730578"/>
                <a:gd name="connsiteX556" fmla="*/ 48944 w 670296"/>
                <a:gd name="connsiteY556" fmla="*/ 353948 h 730578"/>
                <a:gd name="connsiteX557" fmla="*/ 53122 w 670296"/>
                <a:gd name="connsiteY557" fmla="*/ 350367 h 730578"/>
                <a:gd name="connsiteX558" fmla="*/ 54913 w 670296"/>
                <a:gd name="connsiteY558" fmla="*/ 344995 h 730578"/>
                <a:gd name="connsiteX559" fmla="*/ 59687 w 670296"/>
                <a:gd name="connsiteY559" fmla="*/ 344995 h 730578"/>
                <a:gd name="connsiteX560" fmla="*/ 63268 w 670296"/>
                <a:gd name="connsiteY560" fmla="*/ 346785 h 730578"/>
                <a:gd name="connsiteX561" fmla="*/ 67447 w 670296"/>
                <a:gd name="connsiteY561" fmla="*/ 349173 h 730578"/>
                <a:gd name="connsiteX562" fmla="*/ 68044 w 670296"/>
                <a:gd name="connsiteY562" fmla="*/ 352158 h 730578"/>
                <a:gd name="connsiteX563" fmla="*/ 65060 w 670296"/>
                <a:gd name="connsiteY563" fmla="*/ 356933 h 730578"/>
                <a:gd name="connsiteX564" fmla="*/ 66850 w 670296"/>
                <a:gd name="connsiteY564" fmla="*/ 362901 h 730578"/>
                <a:gd name="connsiteX565" fmla="*/ 67447 w 670296"/>
                <a:gd name="connsiteY565" fmla="*/ 365886 h 730578"/>
                <a:gd name="connsiteX566" fmla="*/ 63268 w 670296"/>
                <a:gd name="connsiteY566" fmla="*/ 368870 h 730578"/>
                <a:gd name="connsiteX567" fmla="*/ 62672 w 670296"/>
                <a:gd name="connsiteY567" fmla="*/ 372451 h 730578"/>
                <a:gd name="connsiteX568" fmla="*/ 62075 w 670296"/>
                <a:gd name="connsiteY568" fmla="*/ 377227 h 730578"/>
                <a:gd name="connsiteX569" fmla="*/ 59091 w 670296"/>
                <a:gd name="connsiteY569" fmla="*/ 380211 h 730578"/>
                <a:gd name="connsiteX570" fmla="*/ 57300 w 670296"/>
                <a:gd name="connsiteY570" fmla="*/ 384986 h 730578"/>
                <a:gd name="connsiteX571" fmla="*/ 60284 w 670296"/>
                <a:gd name="connsiteY571" fmla="*/ 387373 h 730578"/>
                <a:gd name="connsiteX572" fmla="*/ 65060 w 670296"/>
                <a:gd name="connsiteY572" fmla="*/ 387970 h 730578"/>
                <a:gd name="connsiteX573" fmla="*/ 68641 w 670296"/>
                <a:gd name="connsiteY573" fmla="*/ 387970 h 730578"/>
                <a:gd name="connsiteX574" fmla="*/ 74013 w 670296"/>
                <a:gd name="connsiteY574" fmla="*/ 390955 h 730578"/>
                <a:gd name="connsiteX575" fmla="*/ 77594 w 670296"/>
                <a:gd name="connsiteY575" fmla="*/ 393939 h 730578"/>
                <a:gd name="connsiteX576" fmla="*/ 76400 w 670296"/>
                <a:gd name="connsiteY576" fmla="*/ 396924 h 730578"/>
                <a:gd name="connsiteX577" fmla="*/ 77594 w 670296"/>
                <a:gd name="connsiteY577" fmla="*/ 399908 h 730578"/>
                <a:gd name="connsiteX578" fmla="*/ 81175 w 670296"/>
                <a:gd name="connsiteY578" fmla="*/ 402295 h 730578"/>
                <a:gd name="connsiteX579" fmla="*/ 84159 w 670296"/>
                <a:gd name="connsiteY579" fmla="*/ 404086 h 730578"/>
                <a:gd name="connsiteX580" fmla="*/ 86547 w 670296"/>
                <a:gd name="connsiteY580" fmla="*/ 399908 h 730578"/>
                <a:gd name="connsiteX581" fmla="*/ 90725 w 670296"/>
                <a:gd name="connsiteY581" fmla="*/ 396924 h 730578"/>
                <a:gd name="connsiteX582" fmla="*/ 92516 w 670296"/>
                <a:gd name="connsiteY582" fmla="*/ 392745 h 730578"/>
                <a:gd name="connsiteX583" fmla="*/ 92516 w 670296"/>
                <a:gd name="connsiteY583" fmla="*/ 396326 h 730578"/>
                <a:gd name="connsiteX584" fmla="*/ 91322 w 670296"/>
                <a:gd name="connsiteY584" fmla="*/ 399311 h 730578"/>
                <a:gd name="connsiteX585" fmla="*/ 96097 w 670296"/>
                <a:gd name="connsiteY585" fmla="*/ 397520 h 730578"/>
                <a:gd name="connsiteX586" fmla="*/ 99081 w 670296"/>
                <a:gd name="connsiteY586" fmla="*/ 394536 h 730578"/>
                <a:gd name="connsiteX587" fmla="*/ 99678 w 670296"/>
                <a:gd name="connsiteY587" fmla="*/ 390357 h 730578"/>
                <a:gd name="connsiteX588" fmla="*/ 102663 w 670296"/>
                <a:gd name="connsiteY588" fmla="*/ 387970 h 730578"/>
                <a:gd name="connsiteX589" fmla="*/ 105647 w 670296"/>
                <a:gd name="connsiteY589" fmla="*/ 390955 h 730578"/>
                <a:gd name="connsiteX590" fmla="*/ 111019 w 670296"/>
                <a:gd name="connsiteY590" fmla="*/ 390357 h 730578"/>
                <a:gd name="connsiteX591" fmla="*/ 114003 w 670296"/>
                <a:gd name="connsiteY591" fmla="*/ 386776 h 730578"/>
                <a:gd name="connsiteX592" fmla="*/ 117585 w 670296"/>
                <a:gd name="connsiteY592" fmla="*/ 389761 h 730578"/>
                <a:gd name="connsiteX593" fmla="*/ 124747 w 670296"/>
                <a:gd name="connsiteY593" fmla="*/ 394536 h 730578"/>
                <a:gd name="connsiteX594" fmla="*/ 128925 w 670296"/>
                <a:gd name="connsiteY594" fmla="*/ 394536 h 730578"/>
                <a:gd name="connsiteX595" fmla="*/ 132507 w 670296"/>
                <a:gd name="connsiteY595" fmla="*/ 393939 h 730578"/>
                <a:gd name="connsiteX596" fmla="*/ 136088 w 670296"/>
                <a:gd name="connsiteY596" fmla="*/ 394536 h 730578"/>
                <a:gd name="connsiteX597" fmla="*/ 137144 w 670296"/>
                <a:gd name="connsiteY597" fmla="*/ 396014 h 730578"/>
                <a:gd name="connsiteX598" fmla="*/ 137976 w 670296"/>
                <a:gd name="connsiteY598" fmla="*/ 395425 h 730578"/>
                <a:gd name="connsiteX599" fmla="*/ 137282 w 670296"/>
                <a:gd name="connsiteY599" fmla="*/ 393342 h 730578"/>
                <a:gd name="connsiteX600" fmla="*/ 137282 w 670296"/>
                <a:gd name="connsiteY600" fmla="*/ 388567 h 730578"/>
                <a:gd name="connsiteX601" fmla="*/ 139072 w 670296"/>
                <a:gd name="connsiteY601" fmla="*/ 385583 h 730578"/>
                <a:gd name="connsiteX602" fmla="*/ 146235 w 670296"/>
                <a:gd name="connsiteY602" fmla="*/ 379614 h 730578"/>
                <a:gd name="connsiteX603" fmla="*/ 147429 w 670296"/>
                <a:gd name="connsiteY603" fmla="*/ 374839 h 730578"/>
                <a:gd name="connsiteX604" fmla="*/ 147429 w 670296"/>
                <a:gd name="connsiteY604" fmla="*/ 370064 h 730578"/>
                <a:gd name="connsiteX605" fmla="*/ 148025 w 670296"/>
                <a:gd name="connsiteY605" fmla="*/ 366483 h 730578"/>
                <a:gd name="connsiteX606" fmla="*/ 147429 w 670296"/>
                <a:gd name="connsiteY606" fmla="*/ 362902 h 730578"/>
                <a:gd name="connsiteX607" fmla="*/ 146235 w 670296"/>
                <a:gd name="connsiteY607" fmla="*/ 358723 h 730578"/>
                <a:gd name="connsiteX608" fmla="*/ 150413 w 670296"/>
                <a:gd name="connsiteY608" fmla="*/ 360514 h 730578"/>
                <a:gd name="connsiteX609" fmla="*/ 153994 w 670296"/>
                <a:gd name="connsiteY609" fmla="*/ 359917 h 730578"/>
                <a:gd name="connsiteX610" fmla="*/ 151607 w 670296"/>
                <a:gd name="connsiteY610" fmla="*/ 356336 h 730578"/>
                <a:gd name="connsiteX611" fmla="*/ 150413 w 670296"/>
                <a:gd name="connsiteY611" fmla="*/ 351561 h 730578"/>
                <a:gd name="connsiteX612" fmla="*/ 149816 w 670296"/>
                <a:gd name="connsiteY612" fmla="*/ 347980 h 730578"/>
                <a:gd name="connsiteX613" fmla="*/ 152204 w 670296"/>
                <a:gd name="connsiteY613" fmla="*/ 344995 h 730578"/>
                <a:gd name="connsiteX614" fmla="*/ 156382 w 670296"/>
                <a:gd name="connsiteY614" fmla="*/ 341414 h 730578"/>
                <a:gd name="connsiteX615" fmla="*/ 157576 w 670296"/>
                <a:gd name="connsiteY615" fmla="*/ 337235 h 730578"/>
                <a:gd name="connsiteX616" fmla="*/ 159963 w 670296"/>
                <a:gd name="connsiteY616" fmla="*/ 333654 h 730578"/>
                <a:gd name="connsiteX617" fmla="*/ 164141 w 670296"/>
                <a:gd name="connsiteY617" fmla="*/ 322911 h 730578"/>
                <a:gd name="connsiteX618" fmla="*/ 164738 w 670296"/>
                <a:gd name="connsiteY618" fmla="*/ 319329 h 730578"/>
                <a:gd name="connsiteX619" fmla="*/ 165932 w 670296"/>
                <a:gd name="connsiteY619" fmla="*/ 315748 h 730578"/>
                <a:gd name="connsiteX620" fmla="*/ 167722 w 670296"/>
                <a:gd name="connsiteY620" fmla="*/ 312764 h 730578"/>
                <a:gd name="connsiteX621" fmla="*/ 168320 w 670296"/>
                <a:gd name="connsiteY621" fmla="*/ 307989 h 730578"/>
                <a:gd name="connsiteX622" fmla="*/ 171901 w 670296"/>
                <a:gd name="connsiteY622" fmla="*/ 306198 h 730578"/>
                <a:gd name="connsiteX623" fmla="*/ 179063 w 670296"/>
                <a:gd name="connsiteY623" fmla="*/ 306795 h 730578"/>
                <a:gd name="connsiteX624" fmla="*/ 179660 w 670296"/>
                <a:gd name="connsiteY624" fmla="*/ 303214 h 730578"/>
                <a:gd name="connsiteX625" fmla="*/ 182644 w 670296"/>
                <a:gd name="connsiteY625" fmla="*/ 304407 h 730578"/>
                <a:gd name="connsiteX626" fmla="*/ 189210 w 670296"/>
                <a:gd name="connsiteY626" fmla="*/ 309183 h 730578"/>
                <a:gd name="connsiteX627" fmla="*/ 191001 w 670296"/>
                <a:gd name="connsiteY627" fmla="*/ 306198 h 730578"/>
                <a:gd name="connsiteX628" fmla="*/ 194582 w 670296"/>
                <a:gd name="connsiteY628" fmla="*/ 303811 h 730578"/>
                <a:gd name="connsiteX629" fmla="*/ 194582 w 670296"/>
                <a:gd name="connsiteY629" fmla="*/ 300230 h 730578"/>
                <a:gd name="connsiteX630" fmla="*/ 193985 w 670296"/>
                <a:gd name="connsiteY630" fmla="*/ 296648 h 730578"/>
                <a:gd name="connsiteX631" fmla="*/ 196970 w 670296"/>
                <a:gd name="connsiteY631" fmla="*/ 297245 h 730578"/>
                <a:gd name="connsiteX632" fmla="*/ 200551 w 670296"/>
                <a:gd name="connsiteY632" fmla="*/ 294857 h 730578"/>
                <a:gd name="connsiteX633" fmla="*/ 199357 w 670296"/>
                <a:gd name="connsiteY633" fmla="*/ 291276 h 730578"/>
                <a:gd name="connsiteX634" fmla="*/ 197566 w 670296"/>
                <a:gd name="connsiteY634" fmla="*/ 284710 h 730578"/>
                <a:gd name="connsiteX635" fmla="*/ 197566 w 670296"/>
                <a:gd name="connsiteY635" fmla="*/ 281129 h 730578"/>
                <a:gd name="connsiteX636" fmla="*/ 202938 w 670296"/>
                <a:gd name="connsiteY636" fmla="*/ 281726 h 730578"/>
                <a:gd name="connsiteX637" fmla="*/ 211296 w 670296"/>
                <a:gd name="connsiteY637" fmla="*/ 281726 h 730578"/>
                <a:gd name="connsiteX638" fmla="*/ 217861 w 670296"/>
                <a:gd name="connsiteY638" fmla="*/ 281129 h 730578"/>
                <a:gd name="connsiteX639" fmla="*/ 221442 w 670296"/>
                <a:gd name="connsiteY639" fmla="*/ 276951 h 730578"/>
                <a:gd name="connsiteX640" fmla="*/ 227411 w 670296"/>
                <a:gd name="connsiteY640" fmla="*/ 273370 h 730578"/>
                <a:gd name="connsiteX641" fmla="*/ 229202 w 670296"/>
                <a:gd name="connsiteY641" fmla="*/ 270386 h 730578"/>
                <a:gd name="connsiteX642" fmla="*/ 234573 w 670296"/>
                <a:gd name="connsiteY642" fmla="*/ 268595 h 730578"/>
                <a:gd name="connsiteX643" fmla="*/ 240542 w 670296"/>
                <a:gd name="connsiteY643" fmla="*/ 268595 h 730578"/>
                <a:gd name="connsiteX644" fmla="*/ 241736 w 670296"/>
                <a:gd name="connsiteY644" fmla="*/ 267998 h 730578"/>
                <a:gd name="connsiteX645" fmla="*/ 245914 w 670296"/>
                <a:gd name="connsiteY645" fmla="*/ 268595 h 730578"/>
                <a:gd name="connsiteX646" fmla="*/ 249495 w 670296"/>
                <a:gd name="connsiteY646" fmla="*/ 270982 h 730578"/>
                <a:gd name="connsiteX647" fmla="*/ 253077 w 670296"/>
                <a:gd name="connsiteY647" fmla="*/ 272773 h 730578"/>
                <a:gd name="connsiteX648" fmla="*/ 253674 w 670296"/>
                <a:gd name="connsiteY648" fmla="*/ 275757 h 730578"/>
                <a:gd name="connsiteX649" fmla="*/ 254868 w 670296"/>
                <a:gd name="connsiteY649" fmla="*/ 279339 h 730578"/>
                <a:gd name="connsiteX650" fmla="*/ 255464 w 670296"/>
                <a:gd name="connsiteY650" fmla="*/ 283517 h 730578"/>
                <a:gd name="connsiteX651" fmla="*/ 258449 w 670296"/>
                <a:gd name="connsiteY651" fmla="*/ 283517 h 730578"/>
                <a:gd name="connsiteX652" fmla="*/ 261433 w 670296"/>
                <a:gd name="connsiteY652" fmla="*/ 284710 h 730578"/>
                <a:gd name="connsiteX653" fmla="*/ 264417 w 670296"/>
                <a:gd name="connsiteY653" fmla="*/ 283517 h 730578"/>
                <a:gd name="connsiteX654" fmla="*/ 266805 w 670296"/>
                <a:gd name="connsiteY654" fmla="*/ 287695 h 730578"/>
                <a:gd name="connsiteX655" fmla="*/ 273968 w 670296"/>
                <a:gd name="connsiteY655" fmla="*/ 285904 h 730578"/>
                <a:gd name="connsiteX656" fmla="*/ 277549 w 670296"/>
                <a:gd name="connsiteY656" fmla="*/ 285904 h 730578"/>
                <a:gd name="connsiteX657" fmla="*/ 280533 w 670296"/>
                <a:gd name="connsiteY657" fmla="*/ 284710 h 730578"/>
                <a:gd name="connsiteX658" fmla="*/ 281130 w 670296"/>
                <a:gd name="connsiteY658" fmla="*/ 281129 h 730578"/>
                <a:gd name="connsiteX659" fmla="*/ 281727 w 670296"/>
                <a:gd name="connsiteY659" fmla="*/ 278145 h 730578"/>
                <a:gd name="connsiteX660" fmla="*/ 283418 w 670296"/>
                <a:gd name="connsiteY660" fmla="*/ 279836 h 730578"/>
                <a:gd name="connsiteX661" fmla="*/ 282921 w 670296"/>
                <a:gd name="connsiteY661" fmla="*/ 276354 h 730578"/>
                <a:gd name="connsiteX662" fmla="*/ 280534 w 670296"/>
                <a:gd name="connsiteY662" fmla="*/ 272176 h 730578"/>
                <a:gd name="connsiteX663" fmla="*/ 278743 w 670296"/>
                <a:gd name="connsiteY663" fmla="*/ 267998 h 730578"/>
                <a:gd name="connsiteX664" fmla="*/ 276952 w 670296"/>
                <a:gd name="connsiteY664" fmla="*/ 265014 h 730578"/>
                <a:gd name="connsiteX665" fmla="*/ 279936 w 670296"/>
                <a:gd name="connsiteY665" fmla="*/ 262030 h 730578"/>
                <a:gd name="connsiteX666" fmla="*/ 276355 w 670296"/>
                <a:gd name="connsiteY666" fmla="*/ 258448 h 730578"/>
                <a:gd name="connsiteX667" fmla="*/ 279340 w 670296"/>
                <a:gd name="connsiteY667" fmla="*/ 254270 h 730578"/>
                <a:gd name="connsiteX668" fmla="*/ 285308 w 670296"/>
                <a:gd name="connsiteY668" fmla="*/ 254867 h 730578"/>
                <a:gd name="connsiteX669" fmla="*/ 285905 w 670296"/>
                <a:gd name="connsiteY669" fmla="*/ 250689 h 730578"/>
                <a:gd name="connsiteX670" fmla="*/ 282921 w 670296"/>
                <a:gd name="connsiteY670" fmla="*/ 247704 h 730578"/>
                <a:gd name="connsiteX671" fmla="*/ 279936 w 670296"/>
                <a:gd name="connsiteY671" fmla="*/ 241139 h 730578"/>
                <a:gd name="connsiteX672" fmla="*/ 279340 w 670296"/>
                <a:gd name="connsiteY672" fmla="*/ 238155 h 730578"/>
                <a:gd name="connsiteX673" fmla="*/ 281130 w 670296"/>
                <a:gd name="connsiteY673" fmla="*/ 235170 h 730578"/>
                <a:gd name="connsiteX674" fmla="*/ 285308 w 670296"/>
                <a:gd name="connsiteY674" fmla="*/ 236961 h 730578"/>
                <a:gd name="connsiteX675" fmla="*/ 287099 w 670296"/>
                <a:gd name="connsiteY675" fmla="*/ 233379 h 730578"/>
                <a:gd name="connsiteX676" fmla="*/ 296649 w 670296"/>
                <a:gd name="connsiteY676" fmla="*/ 230992 h 730578"/>
                <a:gd name="connsiteX677" fmla="*/ 300230 w 670296"/>
                <a:gd name="connsiteY677" fmla="*/ 234573 h 730578"/>
                <a:gd name="connsiteX678" fmla="*/ 303811 w 670296"/>
                <a:gd name="connsiteY678" fmla="*/ 230992 h 730578"/>
                <a:gd name="connsiteX679" fmla="*/ 306796 w 670296"/>
                <a:gd name="connsiteY679" fmla="*/ 231589 h 730578"/>
                <a:gd name="connsiteX680" fmla="*/ 312765 w 670296"/>
                <a:gd name="connsiteY680" fmla="*/ 230395 h 730578"/>
                <a:gd name="connsiteX681" fmla="*/ 315749 w 670296"/>
                <a:gd name="connsiteY681" fmla="*/ 229201 h 730578"/>
                <a:gd name="connsiteX682" fmla="*/ 322315 w 670296"/>
                <a:gd name="connsiteY682" fmla="*/ 227410 h 730578"/>
                <a:gd name="connsiteX683" fmla="*/ 328880 w 670296"/>
                <a:gd name="connsiteY683" fmla="*/ 225620 h 730578"/>
                <a:gd name="connsiteX684" fmla="*/ 332462 w 670296"/>
                <a:gd name="connsiteY684" fmla="*/ 224426 h 730578"/>
                <a:gd name="connsiteX685" fmla="*/ 335446 w 670296"/>
                <a:gd name="connsiteY685" fmla="*/ 223233 h 730578"/>
                <a:gd name="connsiteX686" fmla="*/ 339027 w 670296"/>
                <a:gd name="connsiteY686" fmla="*/ 218457 h 730578"/>
                <a:gd name="connsiteX687" fmla="*/ 341415 w 670296"/>
                <a:gd name="connsiteY687" fmla="*/ 213682 h 730578"/>
                <a:gd name="connsiteX688" fmla="*/ 342608 w 670296"/>
                <a:gd name="connsiteY688" fmla="*/ 210698 h 730578"/>
                <a:gd name="connsiteX689" fmla="*/ 343206 w 670296"/>
                <a:gd name="connsiteY689" fmla="*/ 207117 h 730578"/>
                <a:gd name="connsiteX690" fmla="*/ 344996 w 670296"/>
                <a:gd name="connsiteY690" fmla="*/ 204132 h 730578"/>
                <a:gd name="connsiteX691" fmla="*/ 348577 w 670296"/>
                <a:gd name="connsiteY691" fmla="*/ 202939 h 730578"/>
                <a:gd name="connsiteX692" fmla="*/ 350368 w 670296"/>
                <a:gd name="connsiteY692" fmla="*/ 199954 h 730578"/>
                <a:gd name="connsiteX693" fmla="*/ 353353 w 670296"/>
                <a:gd name="connsiteY693" fmla="*/ 196373 h 730578"/>
                <a:gd name="connsiteX694" fmla="*/ 353353 w 670296"/>
                <a:gd name="connsiteY694" fmla="*/ 192195 h 730578"/>
                <a:gd name="connsiteX695" fmla="*/ 350368 w 670296"/>
                <a:gd name="connsiteY695" fmla="*/ 192195 h 730578"/>
                <a:gd name="connsiteX696" fmla="*/ 346787 w 670296"/>
                <a:gd name="connsiteY696" fmla="*/ 192195 h 730578"/>
                <a:gd name="connsiteX697" fmla="*/ 343802 w 670296"/>
                <a:gd name="connsiteY697" fmla="*/ 188613 h 730578"/>
                <a:gd name="connsiteX698" fmla="*/ 342608 w 670296"/>
                <a:gd name="connsiteY698" fmla="*/ 185629 h 730578"/>
                <a:gd name="connsiteX699" fmla="*/ 339027 w 670296"/>
                <a:gd name="connsiteY699" fmla="*/ 183242 h 730578"/>
                <a:gd name="connsiteX700" fmla="*/ 340818 w 670296"/>
                <a:gd name="connsiteY700" fmla="*/ 177273 h 730578"/>
                <a:gd name="connsiteX701" fmla="*/ 343802 w 670296"/>
                <a:gd name="connsiteY701" fmla="*/ 173691 h 730578"/>
                <a:gd name="connsiteX702" fmla="*/ 340221 w 670296"/>
                <a:gd name="connsiteY702" fmla="*/ 173095 h 730578"/>
                <a:gd name="connsiteX703" fmla="*/ 336043 w 670296"/>
                <a:gd name="connsiteY703" fmla="*/ 171901 h 730578"/>
                <a:gd name="connsiteX704" fmla="*/ 331865 w 670296"/>
                <a:gd name="connsiteY704" fmla="*/ 170110 h 730578"/>
                <a:gd name="connsiteX705" fmla="*/ 332462 w 670296"/>
                <a:gd name="connsiteY705" fmla="*/ 167126 h 730578"/>
                <a:gd name="connsiteX706" fmla="*/ 332462 w 670296"/>
                <a:gd name="connsiteY706" fmla="*/ 164141 h 730578"/>
                <a:gd name="connsiteX707" fmla="*/ 327090 w 670296"/>
                <a:gd name="connsiteY707" fmla="*/ 164141 h 730578"/>
                <a:gd name="connsiteX708" fmla="*/ 324105 w 670296"/>
                <a:gd name="connsiteY708" fmla="*/ 165932 h 730578"/>
                <a:gd name="connsiteX709" fmla="*/ 319927 w 670296"/>
                <a:gd name="connsiteY709" fmla="*/ 165932 h 730578"/>
                <a:gd name="connsiteX710" fmla="*/ 315749 w 670296"/>
                <a:gd name="connsiteY710" fmla="*/ 160560 h 730578"/>
                <a:gd name="connsiteX711" fmla="*/ 316346 w 670296"/>
                <a:gd name="connsiteY711" fmla="*/ 156979 h 730578"/>
                <a:gd name="connsiteX712" fmla="*/ 318137 w 670296"/>
                <a:gd name="connsiteY712" fmla="*/ 153398 h 730578"/>
                <a:gd name="connsiteX713" fmla="*/ 316943 w 670296"/>
                <a:gd name="connsiteY713" fmla="*/ 149816 h 730578"/>
                <a:gd name="connsiteX714" fmla="*/ 316346 w 670296"/>
                <a:gd name="connsiteY714" fmla="*/ 145041 h 730578"/>
                <a:gd name="connsiteX715" fmla="*/ 313362 w 670296"/>
                <a:gd name="connsiteY715" fmla="*/ 143847 h 730578"/>
                <a:gd name="connsiteX716" fmla="*/ 309184 w 670296"/>
                <a:gd name="connsiteY716" fmla="*/ 142057 h 730578"/>
                <a:gd name="connsiteX717" fmla="*/ 308587 w 670296"/>
                <a:gd name="connsiteY717" fmla="*/ 138476 h 730578"/>
                <a:gd name="connsiteX718" fmla="*/ 305603 w 670296"/>
                <a:gd name="connsiteY718" fmla="*/ 136685 h 730578"/>
                <a:gd name="connsiteX719" fmla="*/ 302021 w 670296"/>
                <a:gd name="connsiteY719" fmla="*/ 134894 h 730578"/>
                <a:gd name="connsiteX720" fmla="*/ 301424 w 670296"/>
                <a:gd name="connsiteY720" fmla="*/ 131910 h 730578"/>
                <a:gd name="connsiteX721" fmla="*/ 305603 w 670296"/>
                <a:gd name="connsiteY721" fmla="*/ 128925 h 730578"/>
                <a:gd name="connsiteX722" fmla="*/ 308587 w 670296"/>
                <a:gd name="connsiteY722" fmla="*/ 129523 h 730578"/>
                <a:gd name="connsiteX723" fmla="*/ 311571 w 670296"/>
                <a:gd name="connsiteY723" fmla="*/ 128329 h 730578"/>
                <a:gd name="connsiteX724" fmla="*/ 312168 w 670296"/>
                <a:gd name="connsiteY724" fmla="*/ 125344 h 730578"/>
                <a:gd name="connsiteX725" fmla="*/ 315749 w 670296"/>
                <a:gd name="connsiteY725" fmla="*/ 128925 h 730578"/>
                <a:gd name="connsiteX726" fmla="*/ 316346 w 670296"/>
                <a:gd name="connsiteY726" fmla="*/ 124748 h 730578"/>
                <a:gd name="connsiteX727" fmla="*/ 315749 w 670296"/>
                <a:gd name="connsiteY727" fmla="*/ 121166 h 730578"/>
                <a:gd name="connsiteX728" fmla="*/ 316346 w 670296"/>
                <a:gd name="connsiteY728" fmla="*/ 117585 h 730578"/>
                <a:gd name="connsiteX729" fmla="*/ 317540 w 670296"/>
                <a:gd name="connsiteY729" fmla="*/ 113407 h 730578"/>
                <a:gd name="connsiteX730" fmla="*/ 316943 w 670296"/>
                <a:gd name="connsiteY730" fmla="*/ 110422 h 730578"/>
                <a:gd name="connsiteX731" fmla="*/ 319331 w 670296"/>
                <a:gd name="connsiteY731" fmla="*/ 104454 h 730578"/>
                <a:gd name="connsiteX732" fmla="*/ 322315 w 670296"/>
                <a:gd name="connsiteY732" fmla="*/ 102663 h 730578"/>
                <a:gd name="connsiteX733" fmla="*/ 325299 w 670296"/>
                <a:gd name="connsiteY733" fmla="*/ 102663 h 730578"/>
                <a:gd name="connsiteX734" fmla="*/ 330074 w 670296"/>
                <a:gd name="connsiteY734" fmla="*/ 99081 h 730578"/>
                <a:gd name="connsiteX735" fmla="*/ 330074 w 670296"/>
                <a:gd name="connsiteY735" fmla="*/ 93113 h 730578"/>
                <a:gd name="connsiteX736" fmla="*/ 328284 w 670296"/>
                <a:gd name="connsiteY736" fmla="*/ 90128 h 730578"/>
                <a:gd name="connsiteX737" fmla="*/ 319927 w 670296"/>
                <a:gd name="connsiteY737" fmla="*/ 86547 h 730578"/>
                <a:gd name="connsiteX738" fmla="*/ 315152 w 670296"/>
                <a:gd name="connsiteY738" fmla="*/ 86547 h 730578"/>
                <a:gd name="connsiteX739" fmla="*/ 312168 w 670296"/>
                <a:gd name="connsiteY739" fmla="*/ 86547 h 730578"/>
                <a:gd name="connsiteX740" fmla="*/ 308587 w 670296"/>
                <a:gd name="connsiteY740" fmla="*/ 83563 h 730578"/>
                <a:gd name="connsiteX741" fmla="*/ 309184 w 670296"/>
                <a:gd name="connsiteY741" fmla="*/ 78788 h 730578"/>
                <a:gd name="connsiteX742" fmla="*/ 312168 w 670296"/>
                <a:gd name="connsiteY742" fmla="*/ 75804 h 730578"/>
                <a:gd name="connsiteX743" fmla="*/ 317540 w 670296"/>
                <a:gd name="connsiteY743" fmla="*/ 71029 h 730578"/>
                <a:gd name="connsiteX744" fmla="*/ 321718 w 670296"/>
                <a:gd name="connsiteY744" fmla="*/ 69835 h 730578"/>
                <a:gd name="connsiteX745" fmla="*/ 329478 w 670296"/>
                <a:gd name="connsiteY745" fmla="*/ 68044 h 730578"/>
                <a:gd name="connsiteX746" fmla="*/ 334252 w 670296"/>
                <a:gd name="connsiteY746" fmla="*/ 64463 h 730578"/>
                <a:gd name="connsiteX747" fmla="*/ 337833 w 670296"/>
                <a:gd name="connsiteY747" fmla="*/ 64463 h 730578"/>
                <a:gd name="connsiteX748" fmla="*/ 340818 w 670296"/>
                <a:gd name="connsiteY748" fmla="*/ 65657 h 730578"/>
                <a:gd name="connsiteX749" fmla="*/ 344400 w 670296"/>
                <a:gd name="connsiteY749" fmla="*/ 64463 h 730578"/>
                <a:gd name="connsiteX750" fmla="*/ 344996 w 670296"/>
                <a:gd name="connsiteY750" fmla="*/ 61478 h 730578"/>
                <a:gd name="connsiteX751" fmla="*/ 349174 w 670296"/>
                <a:gd name="connsiteY751" fmla="*/ 59091 h 730578"/>
                <a:gd name="connsiteX752" fmla="*/ 354546 w 670296"/>
                <a:gd name="connsiteY752" fmla="*/ 58494 h 730578"/>
                <a:gd name="connsiteX753" fmla="*/ 358128 w 670296"/>
                <a:gd name="connsiteY753" fmla="*/ 62672 h 730578"/>
                <a:gd name="connsiteX754" fmla="*/ 359918 w 670296"/>
                <a:gd name="connsiteY754" fmla="*/ 59688 h 730578"/>
                <a:gd name="connsiteX755" fmla="*/ 361709 w 670296"/>
                <a:gd name="connsiteY755" fmla="*/ 56107 h 730578"/>
                <a:gd name="connsiteX756" fmla="*/ 364096 w 670296"/>
                <a:gd name="connsiteY756" fmla="*/ 52525 h 730578"/>
                <a:gd name="connsiteX757" fmla="*/ 365887 w 670296"/>
                <a:gd name="connsiteY757" fmla="*/ 48944 h 730578"/>
                <a:gd name="connsiteX758" fmla="*/ 367081 w 670296"/>
                <a:gd name="connsiteY758" fmla="*/ 45362 h 730578"/>
                <a:gd name="connsiteX759" fmla="*/ 370065 w 670296"/>
                <a:gd name="connsiteY759" fmla="*/ 42378 h 730578"/>
                <a:gd name="connsiteX760" fmla="*/ 370662 w 670296"/>
                <a:gd name="connsiteY760" fmla="*/ 39394 h 730578"/>
                <a:gd name="connsiteX761" fmla="*/ 370662 w 670296"/>
                <a:gd name="connsiteY761" fmla="*/ 36409 h 730578"/>
                <a:gd name="connsiteX762" fmla="*/ 371259 w 670296"/>
                <a:gd name="connsiteY762" fmla="*/ 29247 h 730578"/>
                <a:gd name="connsiteX763" fmla="*/ 374243 w 670296"/>
                <a:gd name="connsiteY763" fmla="*/ 27456 h 730578"/>
                <a:gd name="connsiteX764" fmla="*/ 374840 w 670296"/>
                <a:gd name="connsiteY764" fmla="*/ 22681 h 730578"/>
                <a:gd name="connsiteX765" fmla="*/ 376631 w 670296"/>
                <a:gd name="connsiteY765" fmla="*/ 19697 h 730578"/>
                <a:gd name="connsiteX766" fmla="*/ 374840 w 670296"/>
                <a:gd name="connsiteY766" fmla="*/ 16116 h 730578"/>
                <a:gd name="connsiteX767" fmla="*/ 374840 w 670296"/>
                <a:gd name="connsiteY767" fmla="*/ 10744 h 730578"/>
                <a:gd name="connsiteX768" fmla="*/ 374840 w 670296"/>
                <a:gd name="connsiteY768" fmla="*/ 7163 h 730578"/>
                <a:gd name="connsiteX769" fmla="*/ 377824 w 670296"/>
                <a:gd name="connsiteY769" fmla="*/ 8953 h 730578"/>
                <a:gd name="connsiteX770" fmla="*/ 380809 w 670296"/>
                <a:gd name="connsiteY770" fmla="*/ 10744 h 730578"/>
                <a:gd name="connsiteX771" fmla="*/ 384987 w 670296"/>
                <a:gd name="connsiteY771" fmla="*/ 13131 h 730578"/>
                <a:gd name="connsiteX772" fmla="*/ 390359 w 670296"/>
                <a:gd name="connsiteY772" fmla="*/ 17906 h 730578"/>
                <a:gd name="connsiteX773" fmla="*/ 394537 w 670296"/>
                <a:gd name="connsiteY773" fmla="*/ 20891 h 730578"/>
                <a:gd name="connsiteX774" fmla="*/ 399909 w 670296"/>
                <a:gd name="connsiteY774" fmla="*/ 20891 h 730578"/>
                <a:gd name="connsiteX775" fmla="*/ 402893 w 670296"/>
                <a:gd name="connsiteY775" fmla="*/ 22085 h 730578"/>
                <a:gd name="connsiteX776" fmla="*/ 405281 w 670296"/>
                <a:gd name="connsiteY776" fmla="*/ 25666 h 730578"/>
                <a:gd name="connsiteX777" fmla="*/ 408862 w 670296"/>
                <a:gd name="connsiteY777" fmla="*/ 27456 h 730578"/>
                <a:gd name="connsiteX778" fmla="*/ 408862 w 670296"/>
                <a:gd name="connsiteY778" fmla="*/ 34022 h 730578"/>
                <a:gd name="connsiteX779" fmla="*/ 408862 w 670296"/>
                <a:gd name="connsiteY779" fmla="*/ 37007 h 730578"/>
                <a:gd name="connsiteX780" fmla="*/ 411847 w 670296"/>
                <a:gd name="connsiteY780" fmla="*/ 35216 h 730578"/>
                <a:gd name="connsiteX781" fmla="*/ 413637 w 670296"/>
                <a:gd name="connsiteY781" fmla="*/ 31634 h 730578"/>
                <a:gd name="connsiteX782" fmla="*/ 417218 w 670296"/>
                <a:gd name="connsiteY782" fmla="*/ 29844 h 730578"/>
                <a:gd name="connsiteX783" fmla="*/ 420800 w 670296"/>
                <a:gd name="connsiteY783" fmla="*/ 28650 h 730578"/>
                <a:gd name="connsiteX784" fmla="*/ 422590 w 670296"/>
                <a:gd name="connsiteY784" fmla="*/ 25069 h 730578"/>
                <a:gd name="connsiteX785" fmla="*/ 426768 w 670296"/>
                <a:gd name="connsiteY785" fmla="*/ 22681 h 730578"/>
                <a:gd name="connsiteX786" fmla="*/ 429156 w 670296"/>
                <a:gd name="connsiteY786" fmla="*/ 25666 h 730578"/>
                <a:gd name="connsiteX787" fmla="*/ 432737 w 670296"/>
                <a:gd name="connsiteY787" fmla="*/ 26859 h 730578"/>
                <a:gd name="connsiteX788" fmla="*/ 438706 w 670296"/>
                <a:gd name="connsiteY788" fmla="*/ 26263 h 730578"/>
                <a:gd name="connsiteX789" fmla="*/ 441093 w 670296"/>
                <a:gd name="connsiteY789" fmla="*/ 23278 h 730578"/>
                <a:gd name="connsiteX790" fmla="*/ 445271 w 670296"/>
                <a:gd name="connsiteY790" fmla="*/ 22085 h 730578"/>
                <a:gd name="connsiteX791" fmla="*/ 448256 w 670296"/>
                <a:gd name="connsiteY791" fmla="*/ 22085 h 730578"/>
                <a:gd name="connsiteX792" fmla="*/ 453031 w 670296"/>
                <a:gd name="connsiteY792" fmla="*/ 25666 h 730578"/>
                <a:gd name="connsiteX793" fmla="*/ 459597 w 670296"/>
                <a:gd name="connsiteY793" fmla="*/ 23875 h 730578"/>
                <a:gd name="connsiteX794" fmla="*/ 458999 w 670296"/>
                <a:gd name="connsiteY794" fmla="*/ 20294 h 730578"/>
                <a:gd name="connsiteX795" fmla="*/ 457806 w 670296"/>
                <a:gd name="connsiteY795" fmla="*/ 17310 h 730578"/>
                <a:gd name="connsiteX796" fmla="*/ 461387 w 670296"/>
                <a:gd name="connsiteY796" fmla="*/ 16712 h 730578"/>
                <a:gd name="connsiteX797" fmla="*/ 464968 w 670296"/>
                <a:gd name="connsiteY797" fmla="*/ 16116 h 730578"/>
                <a:gd name="connsiteX798" fmla="*/ 467953 w 670296"/>
                <a:gd name="connsiteY798" fmla="*/ 11938 h 730578"/>
                <a:gd name="connsiteX799" fmla="*/ 470340 w 670296"/>
                <a:gd name="connsiteY799" fmla="*/ 8357 h 730578"/>
                <a:gd name="connsiteX800" fmla="*/ 475115 w 670296"/>
                <a:gd name="connsiteY800" fmla="*/ 4775 h 730578"/>
                <a:gd name="connsiteX801" fmla="*/ 478697 w 670296"/>
                <a:gd name="connsiteY801" fmla="*/ 2984 h 730578"/>
                <a:gd name="connsiteX802" fmla="*/ 482278 w 670296"/>
                <a:gd name="connsiteY802" fmla="*/ 1790 h 730578"/>
                <a:gd name="connsiteX803" fmla="*/ 487053 w 670296"/>
                <a:gd name="connsiteY803" fmla="*/ 1790 h 730578"/>
                <a:gd name="connsiteX804" fmla="*/ 490037 w 670296"/>
                <a:gd name="connsiteY804" fmla="*/ 0 h 730578"/>
                <a:gd name="connsiteX0" fmla="*/ 172498 w 670296"/>
                <a:gd name="connsiteY0" fmla="*/ 626722 h 730578"/>
                <a:gd name="connsiteX1" fmla="*/ 171185 w 670296"/>
                <a:gd name="connsiteY1" fmla="*/ 627707 h 730578"/>
                <a:gd name="connsiteX2" fmla="*/ 174288 w 670296"/>
                <a:gd name="connsiteY2" fmla="*/ 627318 h 730578"/>
                <a:gd name="connsiteX3" fmla="*/ 175481 w 670296"/>
                <a:gd name="connsiteY3" fmla="*/ 626722 h 730578"/>
                <a:gd name="connsiteX4" fmla="*/ 172498 w 670296"/>
                <a:gd name="connsiteY4" fmla="*/ 626722 h 730578"/>
                <a:gd name="connsiteX5" fmla="*/ 456610 w 670296"/>
                <a:gd name="connsiteY5" fmla="*/ 603447 h 730578"/>
                <a:gd name="connsiteX6" fmla="*/ 453536 w 670296"/>
                <a:gd name="connsiteY6" fmla="*/ 606522 h 730578"/>
                <a:gd name="connsiteX7" fmla="*/ 453651 w 670296"/>
                <a:gd name="connsiteY7" fmla="*/ 606715 h 730578"/>
                <a:gd name="connsiteX8" fmla="*/ 455418 w 670296"/>
                <a:gd name="connsiteY8" fmla="*/ 605831 h 730578"/>
                <a:gd name="connsiteX9" fmla="*/ 456610 w 670296"/>
                <a:gd name="connsiteY9" fmla="*/ 603447 h 730578"/>
                <a:gd name="connsiteX10" fmla="*/ 456495 w 670296"/>
                <a:gd name="connsiteY10" fmla="*/ 601059 h 730578"/>
                <a:gd name="connsiteX11" fmla="*/ 457077 w 670296"/>
                <a:gd name="connsiteY11" fmla="*/ 602514 h 730578"/>
                <a:gd name="connsiteX12" fmla="*/ 457209 w 670296"/>
                <a:gd name="connsiteY12" fmla="*/ 602249 h 730578"/>
                <a:gd name="connsiteX13" fmla="*/ 456495 w 670296"/>
                <a:gd name="connsiteY13" fmla="*/ 601059 h 730578"/>
                <a:gd name="connsiteX14" fmla="*/ 463655 w 670296"/>
                <a:gd name="connsiteY14" fmla="*/ 596401 h 730578"/>
                <a:gd name="connsiteX15" fmla="*/ 460794 w 670296"/>
                <a:gd name="connsiteY15" fmla="*/ 596878 h 730578"/>
                <a:gd name="connsiteX16" fmla="*/ 463178 w 670296"/>
                <a:gd name="connsiteY16" fmla="*/ 596878 h 730578"/>
                <a:gd name="connsiteX17" fmla="*/ 463655 w 670296"/>
                <a:gd name="connsiteY17" fmla="*/ 596401 h 730578"/>
                <a:gd name="connsiteX18" fmla="*/ 457807 w 670296"/>
                <a:gd name="connsiteY18" fmla="*/ 596282 h 730578"/>
                <a:gd name="connsiteX19" fmla="*/ 456763 w 670296"/>
                <a:gd name="connsiteY19" fmla="*/ 598368 h 730578"/>
                <a:gd name="connsiteX20" fmla="*/ 459000 w 670296"/>
                <a:gd name="connsiteY20" fmla="*/ 596878 h 730578"/>
                <a:gd name="connsiteX21" fmla="*/ 460789 w 670296"/>
                <a:gd name="connsiteY21" fmla="*/ 596878 h 730578"/>
                <a:gd name="connsiteX22" fmla="*/ 457807 w 670296"/>
                <a:gd name="connsiteY22" fmla="*/ 596282 h 730578"/>
                <a:gd name="connsiteX23" fmla="*/ 289995 w 670296"/>
                <a:gd name="connsiteY23" fmla="*/ 282850 h 730578"/>
                <a:gd name="connsiteX24" fmla="*/ 289486 w 670296"/>
                <a:gd name="connsiteY24" fmla="*/ 285904 h 730578"/>
                <a:gd name="connsiteX25" fmla="*/ 289949 w 670296"/>
                <a:gd name="connsiteY25" fmla="*/ 288215 h 730578"/>
                <a:gd name="connsiteX26" fmla="*/ 289487 w 670296"/>
                <a:gd name="connsiteY26" fmla="*/ 285905 h 730578"/>
                <a:gd name="connsiteX27" fmla="*/ 290083 w 670296"/>
                <a:gd name="connsiteY27" fmla="*/ 282920 h 730578"/>
                <a:gd name="connsiteX28" fmla="*/ 289995 w 670296"/>
                <a:gd name="connsiteY28" fmla="*/ 282850 h 730578"/>
                <a:gd name="connsiteX29" fmla="*/ 284115 w 670296"/>
                <a:gd name="connsiteY29" fmla="*/ 280533 h 730578"/>
                <a:gd name="connsiteX30" fmla="*/ 284712 w 670296"/>
                <a:gd name="connsiteY30" fmla="*/ 281129 h 730578"/>
                <a:gd name="connsiteX31" fmla="*/ 289050 w 670296"/>
                <a:gd name="connsiteY31" fmla="*/ 282094 h 730578"/>
                <a:gd name="connsiteX32" fmla="*/ 287099 w 670296"/>
                <a:gd name="connsiteY32" fmla="*/ 280533 h 730578"/>
                <a:gd name="connsiteX33" fmla="*/ 284115 w 670296"/>
                <a:gd name="connsiteY33" fmla="*/ 280533 h 730578"/>
                <a:gd name="connsiteX34" fmla="*/ 490037 w 670296"/>
                <a:gd name="connsiteY34" fmla="*/ 0 h 730578"/>
                <a:gd name="connsiteX35" fmla="*/ 491231 w 670296"/>
                <a:gd name="connsiteY35" fmla="*/ 1194 h 730578"/>
                <a:gd name="connsiteX36" fmla="*/ 495409 w 670296"/>
                <a:gd name="connsiteY36" fmla="*/ 1790 h 730578"/>
                <a:gd name="connsiteX37" fmla="*/ 501378 w 670296"/>
                <a:gd name="connsiteY37" fmla="*/ 7163 h 730578"/>
                <a:gd name="connsiteX38" fmla="*/ 505556 w 670296"/>
                <a:gd name="connsiteY38" fmla="*/ 9550 h 730578"/>
                <a:gd name="connsiteX39" fmla="*/ 509734 w 670296"/>
                <a:gd name="connsiteY39" fmla="*/ 10147 h 730578"/>
                <a:gd name="connsiteX40" fmla="*/ 513316 w 670296"/>
                <a:gd name="connsiteY40" fmla="*/ 8953 h 730578"/>
                <a:gd name="connsiteX41" fmla="*/ 517494 w 670296"/>
                <a:gd name="connsiteY41" fmla="*/ 8953 h 730578"/>
                <a:gd name="connsiteX42" fmla="*/ 522269 w 670296"/>
                <a:gd name="connsiteY42" fmla="*/ 6565 h 730578"/>
                <a:gd name="connsiteX43" fmla="*/ 525253 w 670296"/>
                <a:gd name="connsiteY43" fmla="*/ 7759 h 730578"/>
                <a:gd name="connsiteX44" fmla="*/ 528238 w 670296"/>
                <a:gd name="connsiteY44" fmla="*/ 9550 h 730578"/>
                <a:gd name="connsiteX45" fmla="*/ 531819 w 670296"/>
                <a:gd name="connsiteY45" fmla="*/ 7759 h 730578"/>
                <a:gd name="connsiteX46" fmla="*/ 536594 w 670296"/>
                <a:gd name="connsiteY46" fmla="*/ 7163 h 730578"/>
                <a:gd name="connsiteX47" fmla="*/ 540175 w 670296"/>
                <a:gd name="connsiteY47" fmla="*/ 7163 h 730578"/>
                <a:gd name="connsiteX48" fmla="*/ 543160 w 670296"/>
                <a:gd name="connsiteY48" fmla="*/ 8953 h 730578"/>
                <a:gd name="connsiteX49" fmla="*/ 546144 w 670296"/>
                <a:gd name="connsiteY49" fmla="*/ 9550 h 730578"/>
                <a:gd name="connsiteX50" fmla="*/ 549725 w 670296"/>
                <a:gd name="connsiteY50" fmla="*/ 13131 h 730578"/>
                <a:gd name="connsiteX51" fmla="*/ 550919 w 670296"/>
                <a:gd name="connsiteY51" fmla="*/ 16712 h 730578"/>
                <a:gd name="connsiteX52" fmla="*/ 551515 w 670296"/>
                <a:gd name="connsiteY52" fmla="*/ 20294 h 730578"/>
                <a:gd name="connsiteX53" fmla="*/ 551515 w 670296"/>
                <a:gd name="connsiteY53" fmla="*/ 23278 h 730578"/>
                <a:gd name="connsiteX54" fmla="*/ 553903 w 670296"/>
                <a:gd name="connsiteY54" fmla="*/ 26859 h 730578"/>
                <a:gd name="connsiteX55" fmla="*/ 554500 w 670296"/>
                <a:gd name="connsiteY55" fmla="*/ 32828 h 730578"/>
                <a:gd name="connsiteX56" fmla="*/ 555694 w 670296"/>
                <a:gd name="connsiteY56" fmla="*/ 36409 h 730578"/>
                <a:gd name="connsiteX57" fmla="*/ 554500 w 670296"/>
                <a:gd name="connsiteY57" fmla="*/ 39394 h 730578"/>
                <a:gd name="connsiteX58" fmla="*/ 553307 w 670296"/>
                <a:gd name="connsiteY58" fmla="*/ 42975 h 730578"/>
                <a:gd name="connsiteX59" fmla="*/ 554500 w 670296"/>
                <a:gd name="connsiteY59" fmla="*/ 46556 h 730578"/>
                <a:gd name="connsiteX60" fmla="*/ 557484 w 670296"/>
                <a:gd name="connsiteY60" fmla="*/ 49541 h 730578"/>
                <a:gd name="connsiteX61" fmla="*/ 553307 w 670296"/>
                <a:gd name="connsiteY61" fmla="*/ 51331 h 730578"/>
                <a:gd name="connsiteX62" fmla="*/ 549725 w 670296"/>
                <a:gd name="connsiteY62" fmla="*/ 50138 h 730578"/>
                <a:gd name="connsiteX63" fmla="*/ 544950 w 670296"/>
                <a:gd name="connsiteY63" fmla="*/ 51928 h 730578"/>
                <a:gd name="connsiteX64" fmla="*/ 541369 w 670296"/>
                <a:gd name="connsiteY64" fmla="*/ 54913 h 730578"/>
                <a:gd name="connsiteX65" fmla="*/ 538385 w 670296"/>
                <a:gd name="connsiteY65" fmla="*/ 57897 h 730578"/>
                <a:gd name="connsiteX66" fmla="*/ 532416 w 670296"/>
                <a:gd name="connsiteY66" fmla="*/ 60882 h 730578"/>
                <a:gd name="connsiteX67" fmla="*/ 528238 w 670296"/>
                <a:gd name="connsiteY67" fmla="*/ 63269 h 730578"/>
                <a:gd name="connsiteX68" fmla="*/ 527640 w 670296"/>
                <a:gd name="connsiteY68" fmla="*/ 67447 h 730578"/>
                <a:gd name="connsiteX69" fmla="*/ 530625 w 670296"/>
                <a:gd name="connsiteY69" fmla="*/ 72222 h 730578"/>
                <a:gd name="connsiteX70" fmla="*/ 533609 w 670296"/>
                <a:gd name="connsiteY70" fmla="*/ 74013 h 730578"/>
                <a:gd name="connsiteX71" fmla="*/ 536594 w 670296"/>
                <a:gd name="connsiteY71" fmla="*/ 79982 h 730578"/>
                <a:gd name="connsiteX72" fmla="*/ 533013 w 670296"/>
                <a:gd name="connsiteY72" fmla="*/ 81175 h 730578"/>
                <a:gd name="connsiteX73" fmla="*/ 529432 w 670296"/>
                <a:gd name="connsiteY73" fmla="*/ 78788 h 730578"/>
                <a:gd name="connsiteX74" fmla="*/ 525253 w 670296"/>
                <a:gd name="connsiteY74" fmla="*/ 78191 h 730578"/>
                <a:gd name="connsiteX75" fmla="*/ 522269 w 670296"/>
                <a:gd name="connsiteY75" fmla="*/ 81772 h 730578"/>
                <a:gd name="connsiteX76" fmla="*/ 518687 w 670296"/>
                <a:gd name="connsiteY76" fmla="*/ 79982 h 730578"/>
                <a:gd name="connsiteX77" fmla="*/ 514510 w 670296"/>
                <a:gd name="connsiteY77" fmla="*/ 79385 h 730578"/>
                <a:gd name="connsiteX78" fmla="*/ 509137 w 670296"/>
                <a:gd name="connsiteY78" fmla="*/ 80579 h 730578"/>
                <a:gd name="connsiteX79" fmla="*/ 506153 w 670296"/>
                <a:gd name="connsiteY79" fmla="*/ 83563 h 730578"/>
                <a:gd name="connsiteX80" fmla="*/ 501378 w 670296"/>
                <a:gd name="connsiteY80" fmla="*/ 83563 h 730578"/>
                <a:gd name="connsiteX81" fmla="*/ 500781 w 670296"/>
                <a:gd name="connsiteY81" fmla="*/ 86547 h 730578"/>
                <a:gd name="connsiteX82" fmla="*/ 498394 w 670296"/>
                <a:gd name="connsiteY82" fmla="*/ 90128 h 730578"/>
                <a:gd name="connsiteX83" fmla="*/ 495409 w 670296"/>
                <a:gd name="connsiteY83" fmla="*/ 93113 h 730578"/>
                <a:gd name="connsiteX84" fmla="*/ 493619 w 670296"/>
                <a:gd name="connsiteY84" fmla="*/ 96097 h 730578"/>
                <a:gd name="connsiteX85" fmla="*/ 491828 w 670296"/>
                <a:gd name="connsiteY85" fmla="*/ 99081 h 730578"/>
                <a:gd name="connsiteX86" fmla="*/ 493619 w 670296"/>
                <a:gd name="connsiteY86" fmla="*/ 103857 h 730578"/>
                <a:gd name="connsiteX87" fmla="*/ 489441 w 670296"/>
                <a:gd name="connsiteY87" fmla="*/ 107438 h 730578"/>
                <a:gd name="connsiteX88" fmla="*/ 486456 w 670296"/>
                <a:gd name="connsiteY88" fmla="*/ 112810 h 730578"/>
                <a:gd name="connsiteX89" fmla="*/ 482875 w 670296"/>
                <a:gd name="connsiteY89" fmla="*/ 112810 h 730578"/>
                <a:gd name="connsiteX90" fmla="*/ 483472 w 670296"/>
                <a:gd name="connsiteY90" fmla="*/ 115795 h 730578"/>
                <a:gd name="connsiteX91" fmla="*/ 484666 w 670296"/>
                <a:gd name="connsiteY91" fmla="*/ 121166 h 730578"/>
                <a:gd name="connsiteX92" fmla="*/ 481681 w 670296"/>
                <a:gd name="connsiteY92" fmla="*/ 124748 h 730578"/>
                <a:gd name="connsiteX93" fmla="*/ 476309 w 670296"/>
                <a:gd name="connsiteY93" fmla="*/ 128329 h 730578"/>
                <a:gd name="connsiteX94" fmla="*/ 472728 w 670296"/>
                <a:gd name="connsiteY94" fmla="*/ 127135 h 730578"/>
                <a:gd name="connsiteX95" fmla="*/ 473921 w 670296"/>
                <a:gd name="connsiteY95" fmla="*/ 130119 h 730578"/>
                <a:gd name="connsiteX96" fmla="*/ 472131 w 670296"/>
                <a:gd name="connsiteY96" fmla="*/ 136088 h 730578"/>
                <a:gd name="connsiteX97" fmla="*/ 468550 w 670296"/>
                <a:gd name="connsiteY97" fmla="*/ 137282 h 730578"/>
                <a:gd name="connsiteX98" fmla="*/ 465566 w 670296"/>
                <a:gd name="connsiteY98" fmla="*/ 137282 h 730578"/>
                <a:gd name="connsiteX99" fmla="*/ 461984 w 670296"/>
                <a:gd name="connsiteY99" fmla="*/ 137282 h 730578"/>
                <a:gd name="connsiteX100" fmla="*/ 458999 w 670296"/>
                <a:gd name="connsiteY100" fmla="*/ 139072 h 730578"/>
                <a:gd name="connsiteX101" fmla="*/ 456612 w 670296"/>
                <a:gd name="connsiteY101" fmla="*/ 146235 h 730578"/>
                <a:gd name="connsiteX102" fmla="*/ 456015 w 670296"/>
                <a:gd name="connsiteY102" fmla="*/ 151607 h 730578"/>
                <a:gd name="connsiteX103" fmla="*/ 453628 w 670296"/>
                <a:gd name="connsiteY103" fmla="*/ 155188 h 730578"/>
                <a:gd name="connsiteX104" fmla="*/ 449450 w 670296"/>
                <a:gd name="connsiteY104" fmla="*/ 159367 h 730578"/>
                <a:gd name="connsiteX105" fmla="*/ 448853 w 670296"/>
                <a:gd name="connsiteY105" fmla="*/ 162351 h 730578"/>
                <a:gd name="connsiteX106" fmla="*/ 449450 w 670296"/>
                <a:gd name="connsiteY106" fmla="*/ 167126 h 730578"/>
                <a:gd name="connsiteX107" fmla="*/ 452434 w 670296"/>
                <a:gd name="connsiteY107" fmla="*/ 171304 h 730578"/>
                <a:gd name="connsiteX108" fmla="*/ 456015 w 670296"/>
                <a:gd name="connsiteY108" fmla="*/ 172498 h 730578"/>
                <a:gd name="connsiteX109" fmla="*/ 458999 w 670296"/>
                <a:gd name="connsiteY109" fmla="*/ 175482 h 730578"/>
                <a:gd name="connsiteX110" fmla="*/ 461984 w 670296"/>
                <a:gd name="connsiteY110" fmla="*/ 176676 h 730578"/>
                <a:gd name="connsiteX111" fmla="*/ 464968 w 670296"/>
                <a:gd name="connsiteY111" fmla="*/ 178467 h 730578"/>
                <a:gd name="connsiteX112" fmla="*/ 467953 w 670296"/>
                <a:gd name="connsiteY112" fmla="*/ 176676 h 730578"/>
                <a:gd name="connsiteX113" fmla="*/ 471534 w 670296"/>
                <a:gd name="connsiteY113" fmla="*/ 176676 h 730578"/>
                <a:gd name="connsiteX114" fmla="*/ 472728 w 670296"/>
                <a:gd name="connsiteY114" fmla="*/ 179660 h 730578"/>
                <a:gd name="connsiteX115" fmla="*/ 470937 w 670296"/>
                <a:gd name="connsiteY115" fmla="*/ 182644 h 730578"/>
                <a:gd name="connsiteX116" fmla="*/ 475713 w 670296"/>
                <a:gd name="connsiteY116" fmla="*/ 183838 h 730578"/>
                <a:gd name="connsiteX117" fmla="*/ 478697 w 670296"/>
                <a:gd name="connsiteY117" fmla="*/ 183242 h 730578"/>
                <a:gd name="connsiteX118" fmla="*/ 483472 w 670296"/>
                <a:gd name="connsiteY118" fmla="*/ 183838 h 730578"/>
                <a:gd name="connsiteX119" fmla="*/ 482278 w 670296"/>
                <a:gd name="connsiteY119" fmla="*/ 186823 h 730578"/>
                <a:gd name="connsiteX120" fmla="*/ 484068 w 670296"/>
                <a:gd name="connsiteY120" fmla="*/ 193389 h 730578"/>
                <a:gd name="connsiteX121" fmla="*/ 486456 w 670296"/>
                <a:gd name="connsiteY121" fmla="*/ 198164 h 730578"/>
                <a:gd name="connsiteX122" fmla="*/ 490634 w 670296"/>
                <a:gd name="connsiteY122" fmla="*/ 199954 h 730578"/>
                <a:gd name="connsiteX123" fmla="*/ 496006 w 670296"/>
                <a:gd name="connsiteY123" fmla="*/ 202939 h 730578"/>
                <a:gd name="connsiteX124" fmla="*/ 497200 w 670296"/>
                <a:gd name="connsiteY124" fmla="*/ 205923 h 730578"/>
                <a:gd name="connsiteX125" fmla="*/ 497797 w 670296"/>
                <a:gd name="connsiteY125" fmla="*/ 209504 h 730578"/>
                <a:gd name="connsiteX126" fmla="*/ 498394 w 670296"/>
                <a:gd name="connsiteY126" fmla="*/ 213086 h 730578"/>
                <a:gd name="connsiteX127" fmla="*/ 497200 w 670296"/>
                <a:gd name="connsiteY127" fmla="*/ 216667 h 730578"/>
                <a:gd name="connsiteX128" fmla="*/ 495409 w 670296"/>
                <a:gd name="connsiteY128" fmla="*/ 223233 h 730578"/>
                <a:gd name="connsiteX129" fmla="*/ 491828 w 670296"/>
                <a:gd name="connsiteY129" fmla="*/ 226814 h 730578"/>
                <a:gd name="connsiteX130" fmla="*/ 487650 w 670296"/>
                <a:gd name="connsiteY130" fmla="*/ 229798 h 730578"/>
                <a:gd name="connsiteX131" fmla="*/ 484068 w 670296"/>
                <a:gd name="connsiteY131" fmla="*/ 231589 h 730578"/>
                <a:gd name="connsiteX132" fmla="*/ 480487 w 670296"/>
                <a:gd name="connsiteY132" fmla="*/ 234573 h 730578"/>
                <a:gd name="connsiteX133" fmla="*/ 479294 w 670296"/>
                <a:gd name="connsiteY133" fmla="*/ 238155 h 730578"/>
                <a:gd name="connsiteX134" fmla="*/ 478100 w 670296"/>
                <a:gd name="connsiteY134" fmla="*/ 241139 h 730578"/>
                <a:gd name="connsiteX135" fmla="*/ 475115 w 670296"/>
                <a:gd name="connsiteY135" fmla="*/ 244720 h 730578"/>
                <a:gd name="connsiteX136" fmla="*/ 475115 w 670296"/>
                <a:gd name="connsiteY136" fmla="*/ 247704 h 730578"/>
                <a:gd name="connsiteX137" fmla="*/ 473924 w 670296"/>
                <a:gd name="connsiteY137" fmla="*/ 243535 h 730578"/>
                <a:gd name="connsiteX138" fmla="*/ 474520 w 670296"/>
                <a:gd name="connsiteY138" fmla="*/ 247107 h 730578"/>
                <a:gd name="connsiteX139" fmla="*/ 474520 w 670296"/>
                <a:gd name="connsiteY139" fmla="*/ 250091 h 730578"/>
                <a:gd name="connsiteX140" fmla="*/ 477504 w 670296"/>
                <a:gd name="connsiteY140" fmla="*/ 253673 h 730578"/>
                <a:gd name="connsiteX141" fmla="*/ 478101 w 670296"/>
                <a:gd name="connsiteY141" fmla="*/ 256657 h 730578"/>
                <a:gd name="connsiteX142" fmla="*/ 479891 w 670296"/>
                <a:gd name="connsiteY142" fmla="*/ 262626 h 730578"/>
                <a:gd name="connsiteX143" fmla="*/ 481682 w 670296"/>
                <a:gd name="connsiteY143" fmla="*/ 265611 h 730578"/>
                <a:gd name="connsiteX144" fmla="*/ 481682 w 670296"/>
                <a:gd name="connsiteY144" fmla="*/ 269192 h 730578"/>
                <a:gd name="connsiteX145" fmla="*/ 481682 w 670296"/>
                <a:gd name="connsiteY145" fmla="*/ 273967 h 730578"/>
                <a:gd name="connsiteX146" fmla="*/ 481682 w 670296"/>
                <a:gd name="connsiteY146" fmla="*/ 278145 h 730578"/>
                <a:gd name="connsiteX147" fmla="*/ 481085 w 670296"/>
                <a:gd name="connsiteY147" fmla="*/ 281129 h 730578"/>
                <a:gd name="connsiteX148" fmla="*/ 482279 w 670296"/>
                <a:gd name="connsiteY148" fmla="*/ 284710 h 730578"/>
                <a:gd name="connsiteX149" fmla="*/ 485263 w 670296"/>
                <a:gd name="connsiteY149" fmla="*/ 285308 h 730578"/>
                <a:gd name="connsiteX150" fmla="*/ 489441 w 670296"/>
                <a:gd name="connsiteY150" fmla="*/ 284114 h 730578"/>
                <a:gd name="connsiteX151" fmla="*/ 492426 w 670296"/>
                <a:gd name="connsiteY151" fmla="*/ 288889 h 730578"/>
                <a:gd name="connsiteX152" fmla="*/ 495410 w 670296"/>
                <a:gd name="connsiteY152" fmla="*/ 291276 h 730578"/>
                <a:gd name="connsiteX153" fmla="*/ 498395 w 670296"/>
                <a:gd name="connsiteY153" fmla="*/ 292470 h 730578"/>
                <a:gd name="connsiteX154" fmla="*/ 501976 w 670296"/>
                <a:gd name="connsiteY154" fmla="*/ 292470 h 730578"/>
                <a:gd name="connsiteX155" fmla="*/ 504363 w 670296"/>
                <a:gd name="connsiteY155" fmla="*/ 295455 h 730578"/>
                <a:gd name="connsiteX156" fmla="*/ 505557 w 670296"/>
                <a:gd name="connsiteY156" fmla="*/ 298439 h 730578"/>
                <a:gd name="connsiteX157" fmla="*/ 509138 w 670296"/>
                <a:gd name="connsiteY157" fmla="*/ 300826 h 730578"/>
                <a:gd name="connsiteX158" fmla="*/ 506154 w 670296"/>
                <a:gd name="connsiteY158" fmla="*/ 302617 h 730578"/>
                <a:gd name="connsiteX159" fmla="*/ 507348 w 670296"/>
                <a:gd name="connsiteY159" fmla="*/ 305601 h 730578"/>
                <a:gd name="connsiteX160" fmla="*/ 510332 w 670296"/>
                <a:gd name="connsiteY160" fmla="*/ 307392 h 730578"/>
                <a:gd name="connsiteX161" fmla="*/ 513317 w 670296"/>
                <a:gd name="connsiteY161" fmla="*/ 312764 h 730578"/>
                <a:gd name="connsiteX162" fmla="*/ 511525 w 670296"/>
                <a:gd name="connsiteY162" fmla="*/ 315748 h 730578"/>
                <a:gd name="connsiteX163" fmla="*/ 516898 w 670296"/>
                <a:gd name="connsiteY163" fmla="*/ 316942 h 730578"/>
                <a:gd name="connsiteX164" fmla="*/ 519882 w 670296"/>
                <a:gd name="connsiteY164" fmla="*/ 321717 h 730578"/>
                <a:gd name="connsiteX165" fmla="*/ 518091 w 670296"/>
                <a:gd name="connsiteY165" fmla="*/ 324701 h 730578"/>
                <a:gd name="connsiteX166" fmla="*/ 518688 w 670296"/>
                <a:gd name="connsiteY166" fmla="*/ 328879 h 730578"/>
                <a:gd name="connsiteX167" fmla="*/ 521672 w 670296"/>
                <a:gd name="connsiteY167" fmla="*/ 328283 h 730578"/>
                <a:gd name="connsiteX168" fmla="*/ 526447 w 670296"/>
                <a:gd name="connsiteY168" fmla="*/ 330073 h 730578"/>
                <a:gd name="connsiteX169" fmla="*/ 528239 w 670296"/>
                <a:gd name="connsiteY169" fmla="*/ 333654 h 730578"/>
                <a:gd name="connsiteX170" fmla="*/ 530029 w 670296"/>
                <a:gd name="connsiteY170" fmla="*/ 329476 h 730578"/>
                <a:gd name="connsiteX171" fmla="*/ 530626 w 670296"/>
                <a:gd name="connsiteY171" fmla="*/ 325895 h 730578"/>
                <a:gd name="connsiteX172" fmla="*/ 534207 w 670296"/>
                <a:gd name="connsiteY172" fmla="*/ 327089 h 730578"/>
                <a:gd name="connsiteX173" fmla="*/ 537192 w 670296"/>
                <a:gd name="connsiteY173" fmla="*/ 328283 h 730578"/>
                <a:gd name="connsiteX174" fmla="*/ 544354 w 670296"/>
                <a:gd name="connsiteY174" fmla="*/ 332461 h 730578"/>
                <a:gd name="connsiteX175" fmla="*/ 546145 w 670296"/>
                <a:gd name="connsiteY175" fmla="*/ 336042 h 730578"/>
                <a:gd name="connsiteX176" fmla="*/ 547338 w 670296"/>
                <a:gd name="connsiteY176" fmla="*/ 339623 h 730578"/>
                <a:gd name="connsiteX177" fmla="*/ 546741 w 670296"/>
                <a:gd name="connsiteY177" fmla="*/ 343205 h 730578"/>
                <a:gd name="connsiteX178" fmla="*/ 546741 w 670296"/>
                <a:gd name="connsiteY178" fmla="*/ 346786 h 730578"/>
                <a:gd name="connsiteX179" fmla="*/ 548084 w 670296"/>
                <a:gd name="connsiteY179" fmla="*/ 349471 h 730578"/>
                <a:gd name="connsiteX180" fmla="*/ 549143 w 670296"/>
                <a:gd name="connsiteY180" fmla="*/ 349265 h 730578"/>
                <a:gd name="connsiteX181" fmla="*/ 549130 w 670296"/>
                <a:gd name="connsiteY181" fmla="*/ 349173 h 730578"/>
                <a:gd name="connsiteX182" fmla="*/ 546742 w 670296"/>
                <a:gd name="connsiteY182" fmla="*/ 343204 h 730578"/>
                <a:gd name="connsiteX183" fmla="*/ 550323 w 670296"/>
                <a:gd name="connsiteY183" fmla="*/ 342011 h 730578"/>
                <a:gd name="connsiteX184" fmla="*/ 553905 w 670296"/>
                <a:gd name="connsiteY184" fmla="*/ 338430 h 730578"/>
                <a:gd name="connsiteX185" fmla="*/ 556889 w 670296"/>
                <a:gd name="connsiteY185" fmla="*/ 336042 h 730578"/>
                <a:gd name="connsiteX186" fmla="*/ 559276 w 670296"/>
                <a:gd name="connsiteY186" fmla="*/ 331864 h 730578"/>
                <a:gd name="connsiteX187" fmla="*/ 562260 w 670296"/>
                <a:gd name="connsiteY187" fmla="*/ 329476 h 730578"/>
                <a:gd name="connsiteX188" fmla="*/ 565842 w 670296"/>
                <a:gd name="connsiteY188" fmla="*/ 323508 h 730578"/>
                <a:gd name="connsiteX189" fmla="*/ 569423 w 670296"/>
                <a:gd name="connsiteY189" fmla="*/ 327089 h 730578"/>
                <a:gd name="connsiteX190" fmla="*/ 573005 w 670296"/>
                <a:gd name="connsiteY190" fmla="*/ 323508 h 730578"/>
                <a:gd name="connsiteX191" fmla="*/ 576586 w 670296"/>
                <a:gd name="connsiteY191" fmla="*/ 319926 h 730578"/>
                <a:gd name="connsiteX192" fmla="*/ 577780 w 670296"/>
                <a:gd name="connsiteY192" fmla="*/ 316942 h 730578"/>
                <a:gd name="connsiteX193" fmla="*/ 581361 w 670296"/>
                <a:gd name="connsiteY193" fmla="*/ 318135 h 730578"/>
                <a:gd name="connsiteX194" fmla="*/ 584942 w 670296"/>
                <a:gd name="connsiteY194" fmla="*/ 319329 h 730578"/>
                <a:gd name="connsiteX195" fmla="*/ 584942 w 670296"/>
                <a:gd name="connsiteY195" fmla="*/ 324104 h 730578"/>
                <a:gd name="connsiteX196" fmla="*/ 584942 w 670296"/>
                <a:gd name="connsiteY196" fmla="*/ 327089 h 730578"/>
                <a:gd name="connsiteX197" fmla="*/ 590314 w 670296"/>
                <a:gd name="connsiteY197" fmla="*/ 327089 h 730578"/>
                <a:gd name="connsiteX198" fmla="*/ 590314 w 670296"/>
                <a:gd name="connsiteY198" fmla="*/ 323508 h 730578"/>
                <a:gd name="connsiteX199" fmla="*/ 593896 w 670296"/>
                <a:gd name="connsiteY199" fmla="*/ 321717 h 730578"/>
                <a:gd name="connsiteX200" fmla="*/ 594492 w 670296"/>
                <a:gd name="connsiteY200" fmla="*/ 318135 h 730578"/>
                <a:gd name="connsiteX201" fmla="*/ 599267 w 670296"/>
                <a:gd name="connsiteY201" fmla="*/ 316942 h 730578"/>
                <a:gd name="connsiteX202" fmla="*/ 605236 w 670296"/>
                <a:gd name="connsiteY202" fmla="*/ 316345 h 730578"/>
                <a:gd name="connsiteX203" fmla="*/ 604042 w 670296"/>
                <a:gd name="connsiteY203" fmla="*/ 322910 h 730578"/>
                <a:gd name="connsiteX204" fmla="*/ 607026 w 670296"/>
                <a:gd name="connsiteY204" fmla="*/ 325895 h 730578"/>
                <a:gd name="connsiteX205" fmla="*/ 610011 w 670296"/>
                <a:gd name="connsiteY205" fmla="*/ 328283 h 730578"/>
                <a:gd name="connsiteX206" fmla="*/ 615383 w 670296"/>
                <a:gd name="connsiteY206" fmla="*/ 325298 h 730578"/>
                <a:gd name="connsiteX207" fmla="*/ 618367 w 670296"/>
                <a:gd name="connsiteY207" fmla="*/ 324702 h 730578"/>
                <a:gd name="connsiteX208" fmla="*/ 620158 w 670296"/>
                <a:gd name="connsiteY208" fmla="*/ 328283 h 730578"/>
                <a:gd name="connsiteX209" fmla="*/ 623739 w 670296"/>
                <a:gd name="connsiteY209" fmla="*/ 327089 h 730578"/>
                <a:gd name="connsiteX210" fmla="*/ 626127 w 670296"/>
                <a:gd name="connsiteY210" fmla="*/ 324104 h 730578"/>
                <a:gd name="connsiteX211" fmla="*/ 625530 w 670296"/>
                <a:gd name="connsiteY211" fmla="*/ 318135 h 730578"/>
                <a:gd name="connsiteX212" fmla="*/ 628514 w 670296"/>
                <a:gd name="connsiteY212" fmla="*/ 316942 h 730578"/>
                <a:gd name="connsiteX213" fmla="*/ 630305 w 670296"/>
                <a:gd name="connsiteY213" fmla="*/ 321120 h 730578"/>
                <a:gd name="connsiteX214" fmla="*/ 633289 w 670296"/>
                <a:gd name="connsiteY214" fmla="*/ 321717 h 730578"/>
                <a:gd name="connsiteX215" fmla="*/ 632095 w 670296"/>
                <a:gd name="connsiteY215" fmla="*/ 325298 h 730578"/>
                <a:gd name="connsiteX216" fmla="*/ 635080 w 670296"/>
                <a:gd name="connsiteY216" fmla="*/ 327089 h 730578"/>
                <a:gd name="connsiteX217" fmla="*/ 637468 w 670296"/>
                <a:gd name="connsiteY217" fmla="*/ 330670 h 730578"/>
                <a:gd name="connsiteX218" fmla="*/ 633886 w 670296"/>
                <a:gd name="connsiteY218" fmla="*/ 328879 h 730578"/>
                <a:gd name="connsiteX219" fmla="*/ 632693 w 670296"/>
                <a:gd name="connsiteY219" fmla="*/ 331864 h 730578"/>
                <a:gd name="connsiteX220" fmla="*/ 634483 w 670296"/>
                <a:gd name="connsiteY220" fmla="*/ 336042 h 730578"/>
                <a:gd name="connsiteX221" fmla="*/ 635080 w 670296"/>
                <a:gd name="connsiteY221" fmla="*/ 339623 h 730578"/>
                <a:gd name="connsiteX222" fmla="*/ 636870 w 670296"/>
                <a:gd name="connsiteY222" fmla="*/ 343801 h 730578"/>
                <a:gd name="connsiteX223" fmla="*/ 642242 w 670296"/>
                <a:gd name="connsiteY223" fmla="*/ 347383 h 730578"/>
                <a:gd name="connsiteX224" fmla="*/ 641049 w 670296"/>
                <a:gd name="connsiteY224" fmla="*/ 353352 h 730578"/>
                <a:gd name="connsiteX225" fmla="*/ 644630 w 670296"/>
                <a:gd name="connsiteY225" fmla="*/ 356336 h 730578"/>
                <a:gd name="connsiteX226" fmla="*/ 645227 w 670296"/>
                <a:gd name="connsiteY226" fmla="*/ 359320 h 730578"/>
                <a:gd name="connsiteX227" fmla="*/ 643436 w 670296"/>
                <a:gd name="connsiteY227" fmla="*/ 362901 h 730578"/>
                <a:gd name="connsiteX228" fmla="*/ 646421 w 670296"/>
                <a:gd name="connsiteY228" fmla="*/ 359917 h 730578"/>
                <a:gd name="connsiteX229" fmla="*/ 651792 w 670296"/>
                <a:gd name="connsiteY229" fmla="*/ 367080 h 730578"/>
                <a:gd name="connsiteX230" fmla="*/ 652390 w 670296"/>
                <a:gd name="connsiteY230" fmla="*/ 370064 h 730578"/>
                <a:gd name="connsiteX231" fmla="*/ 654180 w 670296"/>
                <a:gd name="connsiteY231" fmla="*/ 374839 h 730578"/>
                <a:gd name="connsiteX232" fmla="*/ 653583 w 670296"/>
                <a:gd name="connsiteY232" fmla="*/ 377823 h 730578"/>
                <a:gd name="connsiteX233" fmla="*/ 656568 w 670296"/>
                <a:gd name="connsiteY233" fmla="*/ 380808 h 730578"/>
                <a:gd name="connsiteX234" fmla="*/ 659552 w 670296"/>
                <a:gd name="connsiteY234" fmla="*/ 381405 h 730578"/>
                <a:gd name="connsiteX235" fmla="*/ 659552 w 670296"/>
                <a:gd name="connsiteY235" fmla="*/ 384986 h 730578"/>
                <a:gd name="connsiteX236" fmla="*/ 659552 w 670296"/>
                <a:gd name="connsiteY236" fmla="*/ 388567 h 730578"/>
                <a:gd name="connsiteX237" fmla="*/ 662537 w 670296"/>
                <a:gd name="connsiteY237" fmla="*/ 387970 h 730578"/>
                <a:gd name="connsiteX238" fmla="*/ 666118 w 670296"/>
                <a:gd name="connsiteY238" fmla="*/ 390955 h 730578"/>
                <a:gd name="connsiteX239" fmla="*/ 670296 w 670296"/>
                <a:gd name="connsiteY239" fmla="*/ 393343 h 730578"/>
                <a:gd name="connsiteX240" fmla="*/ 668505 w 670296"/>
                <a:gd name="connsiteY240" fmla="*/ 396924 h 730578"/>
                <a:gd name="connsiteX241" fmla="*/ 664327 w 670296"/>
                <a:gd name="connsiteY241" fmla="*/ 398118 h 730578"/>
                <a:gd name="connsiteX242" fmla="*/ 660745 w 670296"/>
                <a:gd name="connsiteY242" fmla="*/ 398714 h 730578"/>
                <a:gd name="connsiteX243" fmla="*/ 656568 w 670296"/>
                <a:gd name="connsiteY243" fmla="*/ 399312 h 730578"/>
                <a:gd name="connsiteX244" fmla="*/ 652986 w 670296"/>
                <a:gd name="connsiteY244" fmla="*/ 399312 h 730578"/>
                <a:gd name="connsiteX245" fmla="*/ 648211 w 670296"/>
                <a:gd name="connsiteY245" fmla="*/ 399908 h 730578"/>
                <a:gd name="connsiteX246" fmla="*/ 642839 w 670296"/>
                <a:gd name="connsiteY246" fmla="*/ 401102 h 730578"/>
                <a:gd name="connsiteX247" fmla="*/ 639258 w 670296"/>
                <a:gd name="connsiteY247" fmla="*/ 402296 h 730578"/>
                <a:gd name="connsiteX248" fmla="*/ 632095 w 670296"/>
                <a:gd name="connsiteY248" fmla="*/ 403489 h 730578"/>
                <a:gd name="connsiteX249" fmla="*/ 626127 w 670296"/>
                <a:gd name="connsiteY249" fmla="*/ 405877 h 730578"/>
                <a:gd name="connsiteX250" fmla="*/ 621948 w 670296"/>
                <a:gd name="connsiteY250" fmla="*/ 407667 h 730578"/>
                <a:gd name="connsiteX251" fmla="*/ 618367 w 670296"/>
                <a:gd name="connsiteY251" fmla="*/ 407071 h 730578"/>
                <a:gd name="connsiteX252" fmla="*/ 614189 w 670296"/>
                <a:gd name="connsiteY252" fmla="*/ 411846 h 730578"/>
                <a:gd name="connsiteX253" fmla="*/ 604639 w 670296"/>
                <a:gd name="connsiteY253" fmla="*/ 419605 h 730578"/>
                <a:gd name="connsiteX254" fmla="*/ 601655 w 670296"/>
                <a:gd name="connsiteY254" fmla="*/ 421396 h 730578"/>
                <a:gd name="connsiteX255" fmla="*/ 596283 w 670296"/>
                <a:gd name="connsiteY255" fmla="*/ 424977 h 730578"/>
                <a:gd name="connsiteX256" fmla="*/ 589717 w 670296"/>
                <a:gd name="connsiteY256" fmla="*/ 429155 h 730578"/>
                <a:gd name="connsiteX257" fmla="*/ 586733 w 670296"/>
                <a:gd name="connsiteY257" fmla="*/ 431543 h 730578"/>
                <a:gd name="connsiteX258" fmla="*/ 583748 w 670296"/>
                <a:gd name="connsiteY258" fmla="*/ 433930 h 730578"/>
                <a:gd name="connsiteX259" fmla="*/ 580167 w 670296"/>
                <a:gd name="connsiteY259" fmla="*/ 436915 h 730578"/>
                <a:gd name="connsiteX260" fmla="*/ 573601 w 670296"/>
                <a:gd name="connsiteY260" fmla="*/ 441690 h 730578"/>
                <a:gd name="connsiteX261" fmla="*/ 569423 w 670296"/>
                <a:gd name="connsiteY261" fmla="*/ 443480 h 730578"/>
                <a:gd name="connsiteX262" fmla="*/ 566439 w 670296"/>
                <a:gd name="connsiteY262" fmla="*/ 445271 h 730578"/>
                <a:gd name="connsiteX263" fmla="*/ 561664 w 670296"/>
                <a:gd name="connsiteY263" fmla="*/ 447062 h 730578"/>
                <a:gd name="connsiteX264" fmla="*/ 557486 w 670296"/>
                <a:gd name="connsiteY264" fmla="*/ 448852 h 730578"/>
                <a:gd name="connsiteX265" fmla="*/ 550323 w 670296"/>
                <a:gd name="connsiteY265" fmla="*/ 452433 h 730578"/>
                <a:gd name="connsiteX266" fmla="*/ 545548 w 670296"/>
                <a:gd name="connsiteY266" fmla="*/ 455418 h 730578"/>
                <a:gd name="connsiteX267" fmla="*/ 541967 w 670296"/>
                <a:gd name="connsiteY267" fmla="*/ 457208 h 730578"/>
                <a:gd name="connsiteX268" fmla="*/ 536595 w 670296"/>
                <a:gd name="connsiteY268" fmla="*/ 460790 h 730578"/>
                <a:gd name="connsiteX269" fmla="*/ 533014 w 670296"/>
                <a:gd name="connsiteY269" fmla="*/ 463774 h 730578"/>
                <a:gd name="connsiteX270" fmla="*/ 528836 w 670296"/>
                <a:gd name="connsiteY270" fmla="*/ 464968 h 730578"/>
                <a:gd name="connsiteX271" fmla="*/ 525254 w 670296"/>
                <a:gd name="connsiteY271" fmla="*/ 466759 h 730578"/>
                <a:gd name="connsiteX272" fmla="*/ 521673 w 670296"/>
                <a:gd name="connsiteY272" fmla="*/ 469146 h 730578"/>
                <a:gd name="connsiteX273" fmla="*/ 516301 w 670296"/>
                <a:gd name="connsiteY273" fmla="*/ 471534 h 730578"/>
                <a:gd name="connsiteX274" fmla="*/ 507348 w 670296"/>
                <a:gd name="connsiteY274" fmla="*/ 475712 h 730578"/>
                <a:gd name="connsiteX275" fmla="*/ 501976 w 670296"/>
                <a:gd name="connsiteY275" fmla="*/ 478099 h 730578"/>
                <a:gd name="connsiteX276" fmla="*/ 497798 w 670296"/>
                <a:gd name="connsiteY276" fmla="*/ 481083 h 730578"/>
                <a:gd name="connsiteX277" fmla="*/ 494813 w 670296"/>
                <a:gd name="connsiteY277" fmla="*/ 484068 h 730578"/>
                <a:gd name="connsiteX278" fmla="*/ 493619 w 670296"/>
                <a:gd name="connsiteY278" fmla="*/ 487649 h 730578"/>
                <a:gd name="connsiteX279" fmla="*/ 488845 w 670296"/>
                <a:gd name="connsiteY279" fmla="*/ 487052 h 730578"/>
                <a:gd name="connsiteX280" fmla="*/ 485860 w 670296"/>
                <a:gd name="connsiteY280" fmla="*/ 485262 h 730578"/>
                <a:gd name="connsiteX281" fmla="*/ 482279 w 670296"/>
                <a:gd name="connsiteY281" fmla="*/ 485859 h 730578"/>
                <a:gd name="connsiteX282" fmla="*/ 478697 w 670296"/>
                <a:gd name="connsiteY282" fmla="*/ 490037 h 730578"/>
                <a:gd name="connsiteX283" fmla="*/ 474520 w 670296"/>
                <a:gd name="connsiteY283" fmla="*/ 496005 h 730578"/>
                <a:gd name="connsiteX284" fmla="*/ 472729 w 670296"/>
                <a:gd name="connsiteY284" fmla="*/ 500184 h 730578"/>
                <a:gd name="connsiteX285" fmla="*/ 470342 w 670296"/>
                <a:gd name="connsiteY285" fmla="*/ 504959 h 730578"/>
                <a:gd name="connsiteX286" fmla="*/ 469148 w 670296"/>
                <a:gd name="connsiteY286" fmla="*/ 508540 h 730578"/>
                <a:gd name="connsiteX287" fmla="*/ 467357 w 670296"/>
                <a:gd name="connsiteY287" fmla="*/ 512121 h 730578"/>
                <a:gd name="connsiteX288" fmla="*/ 466163 w 670296"/>
                <a:gd name="connsiteY288" fmla="*/ 515106 h 730578"/>
                <a:gd name="connsiteX289" fmla="*/ 465567 w 670296"/>
                <a:gd name="connsiteY289" fmla="*/ 518687 h 730578"/>
                <a:gd name="connsiteX290" fmla="*/ 467954 w 670296"/>
                <a:gd name="connsiteY290" fmla="*/ 522268 h 730578"/>
                <a:gd name="connsiteX291" fmla="*/ 464373 w 670296"/>
                <a:gd name="connsiteY291" fmla="*/ 524059 h 730578"/>
                <a:gd name="connsiteX292" fmla="*/ 463179 w 670296"/>
                <a:gd name="connsiteY292" fmla="*/ 528237 h 730578"/>
                <a:gd name="connsiteX293" fmla="*/ 461985 w 670296"/>
                <a:gd name="connsiteY293" fmla="*/ 533012 h 730578"/>
                <a:gd name="connsiteX294" fmla="*/ 460194 w 670296"/>
                <a:gd name="connsiteY294" fmla="*/ 540771 h 730578"/>
                <a:gd name="connsiteX295" fmla="*/ 459598 w 670296"/>
                <a:gd name="connsiteY295" fmla="*/ 544353 h 730578"/>
                <a:gd name="connsiteX296" fmla="*/ 459001 w 670296"/>
                <a:gd name="connsiteY296" fmla="*/ 552112 h 730578"/>
                <a:gd name="connsiteX297" fmla="*/ 459001 w 670296"/>
                <a:gd name="connsiteY297" fmla="*/ 555693 h 730578"/>
                <a:gd name="connsiteX298" fmla="*/ 458404 w 670296"/>
                <a:gd name="connsiteY298" fmla="*/ 558678 h 730578"/>
                <a:gd name="connsiteX299" fmla="*/ 459001 w 670296"/>
                <a:gd name="connsiteY299" fmla="*/ 561662 h 730578"/>
                <a:gd name="connsiteX300" fmla="*/ 461985 w 670296"/>
                <a:gd name="connsiteY300" fmla="*/ 561662 h 730578"/>
                <a:gd name="connsiteX301" fmla="*/ 459598 w 670296"/>
                <a:gd name="connsiteY301" fmla="*/ 565244 h 730578"/>
                <a:gd name="connsiteX302" fmla="*/ 459598 w 670296"/>
                <a:gd name="connsiteY302" fmla="*/ 569422 h 730578"/>
                <a:gd name="connsiteX303" fmla="*/ 460194 w 670296"/>
                <a:gd name="connsiteY303" fmla="*/ 573003 h 730578"/>
                <a:gd name="connsiteX304" fmla="*/ 461388 w 670296"/>
                <a:gd name="connsiteY304" fmla="*/ 575987 h 730578"/>
                <a:gd name="connsiteX305" fmla="*/ 463775 w 670296"/>
                <a:gd name="connsiteY305" fmla="*/ 580762 h 730578"/>
                <a:gd name="connsiteX306" fmla="*/ 467954 w 670296"/>
                <a:gd name="connsiteY306" fmla="*/ 586731 h 730578"/>
                <a:gd name="connsiteX307" fmla="*/ 469147 w 670296"/>
                <a:gd name="connsiteY307" fmla="*/ 589715 h 730578"/>
                <a:gd name="connsiteX308" fmla="*/ 469147 w 670296"/>
                <a:gd name="connsiteY308" fmla="*/ 592699 h 730578"/>
                <a:gd name="connsiteX309" fmla="*/ 468550 w 670296"/>
                <a:gd name="connsiteY309" fmla="*/ 595684 h 730578"/>
                <a:gd name="connsiteX310" fmla="*/ 468550 w 670296"/>
                <a:gd name="connsiteY310" fmla="*/ 598668 h 730578"/>
                <a:gd name="connsiteX311" fmla="*/ 468550 w 670296"/>
                <a:gd name="connsiteY311" fmla="*/ 602249 h 730578"/>
                <a:gd name="connsiteX312" fmla="*/ 469147 w 670296"/>
                <a:gd name="connsiteY312" fmla="*/ 605831 h 730578"/>
                <a:gd name="connsiteX313" fmla="*/ 470937 w 670296"/>
                <a:gd name="connsiteY313" fmla="*/ 614187 h 730578"/>
                <a:gd name="connsiteX314" fmla="*/ 473324 w 670296"/>
                <a:gd name="connsiteY314" fmla="*/ 617768 h 730578"/>
                <a:gd name="connsiteX315" fmla="*/ 477503 w 670296"/>
                <a:gd name="connsiteY315" fmla="*/ 621947 h 730578"/>
                <a:gd name="connsiteX316" fmla="*/ 477503 w 670296"/>
                <a:gd name="connsiteY316" fmla="*/ 624931 h 730578"/>
                <a:gd name="connsiteX317" fmla="*/ 481084 w 670296"/>
                <a:gd name="connsiteY317" fmla="*/ 626124 h 730578"/>
                <a:gd name="connsiteX318" fmla="*/ 484665 w 670296"/>
                <a:gd name="connsiteY318" fmla="*/ 629109 h 730578"/>
                <a:gd name="connsiteX319" fmla="*/ 488246 w 670296"/>
                <a:gd name="connsiteY319" fmla="*/ 632690 h 730578"/>
                <a:gd name="connsiteX320" fmla="*/ 491828 w 670296"/>
                <a:gd name="connsiteY320" fmla="*/ 634481 h 730578"/>
                <a:gd name="connsiteX321" fmla="*/ 496006 w 670296"/>
                <a:gd name="connsiteY321" fmla="*/ 639256 h 730578"/>
                <a:gd name="connsiteX322" fmla="*/ 498991 w 670296"/>
                <a:gd name="connsiteY322" fmla="*/ 642240 h 730578"/>
                <a:gd name="connsiteX323" fmla="*/ 502572 w 670296"/>
                <a:gd name="connsiteY323" fmla="*/ 645225 h 730578"/>
                <a:gd name="connsiteX324" fmla="*/ 506750 w 670296"/>
                <a:gd name="connsiteY324" fmla="*/ 648209 h 730578"/>
                <a:gd name="connsiteX325" fmla="*/ 513913 w 670296"/>
                <a:gd name="connsiteY325" fmla="*/ 652984 h 730578"/>
                <a:gd name="connsiteX326" fmla="*/ 517494 w 670296"/>
                <a:gd name="connsiteY326" fmla="*/ 653581 h 730578"/>
                <a:gd name="connsiteX327" fmla="*/ 521075 w 670296"/>
                <a:gd name="connsiteY327" fmla="*/ 654178 h 730578"/>
                <a:gd name="connsiteX328" fmla="*/ 531222 w 670296"/>
                <a:gd name="connsiteY328" fmla="*/ 658953 h 730578"/>
                <a:gd name="connsiteX329" fmla="*/ 533012 w 670296"/>
                <a:gd name="connsiteY329" fmla="*/ 662534 h 730578"/>
                <a:gd name="connsiteX330" fmla="*/ 529431 w 670296"/>
                <a:gd name="connsiteY330" fmla="*/ 666713 h 730578"/>
                <a:gd name="connsiteX331" fmla="*/ 527043 w 670296"/>
                <a:gd name="connsiteY331" fmla="*/ 669697 h 730578"/>
                <a:gd name="connsiteX332" fmla="*/ 524059 w 670296"/>
                <a:gd name="connsiteY332" fmla="*/ 673875 h 730578"/>
                <a:gd name="connsiteX333" fmla="*/ 521672 w 670296"/>
                <a:gd name="connsiteY333" fmla="*/ 676859 h 730578"/>
                <a:gd name="connsiteX334" fmla="*/ 520478 w 670296"/>
                <a:gd name="connsiteY334" fmla="*/ 682231 h 730578"/>
                <a:gd name="connsiteX335" fmla="*/ 519284 w 670296"/>
                <a:gd name="connsiteY335" fmla="*/ 687603 h 730578"/>
                <a:gd name="connsiteX336" fmla="*/ 518090 w 670296"/>
                <a:gd name="connsiteY336" fmla="*/ 691184 h 730578"/>
                <a:gd name="connsiteX337" fmla="*/ 516300 w 670296"/>
                <a:gd name="connsiteY337" fmla="*/ 697153 h 730578"/>
                <a:gd name="connsiteX338" fmla="*/ 511525 w 670296"/>
                <a:gd name="connsiteY338" fmla="*/ 709687 h 730578"/>
                <a:gd name="connsiteX339" fmla="*/ 508541 w 670296"/>
                <a:gd name="connsiteY339" fmla="*/ 712672 h 730578"/>
                <a:gd name="connsiteX340" fmla="*/ 504960 w 670296"/>
                <a:gd name="connsiteY340" fmla="*/ 715059 h 730578"/>
                <a:gd name="connsiteX341" fmla="*/ 501378 w 670296"/>
                <a:gd name="connsiteY341" fmla="*/ 716253 h 730578"/>
                <a:gd name="connsiteX342" fmla="*/ 497797 w 670296"/>
                <a:gd name="connsiteY342" fmla="*/ 720432 h 730578"/>
                <a:gd name="connsiteX343" fmla="*/ 498991 w 670296"/>
                <a:gd name="connsiteY343" fmla="*/ 725803 h 730578"/>
                <a:gd name="connsiteX344" fmla="*/ 496603 w 670296"/>
                <a:gd name="connsiteY344" fmla="*/ 728788 h 730578"/>
                <a:gd name="connsiteX345" fmla="*/ 492425 w 670296"/>
                <a:gd name="connsiteY345" fmla="*/ 730578 h 730578"/>
                <a:gd name="connsiteX346" fmla="*/ 488844 w 670296"/>
                <a:gd name="connsiteY346" fmla="*/ 728788 h 730578"/>
                <a:gd name="connsiteX347" fmla="*/ 485262 w 670296"/>
                <a:gd name="connsiteY347" fmla="*/ 725803 h 730578"/>
                <a:gd name="connsiteX348" fmla="*/ 481681 w 670296"/>
                <a:gd name="connsiteY348" fmla="*/ 723416 h 730578"/>
                <a:gd name="connsiteX349" fmla="*/ 478697 w 670296"/>
                <a:gd name="connsiteY349" fmla="*/ 717447 h 730578"/>
                <a:gd name="connsiteX350" fmla="*/ 477503 w 670296"/>
                <a:gd name="connsiteY350" fmla="*/ 714463 h 730578"/>
                <a:gd name="connsiteX351" fmla="*/ 477503 w 670296"/>
                <a:gd name="connsiteY351" fmla="*/ 710881 h 730578"/>
                <a:gd name="connsiteX352" fmla="*/ 474518 w 670296"/>
                <a:gd name="connsiteY352" fmla="*/ 709091 h 730578"/>
                <a:gd name="connsiteX353" fmla="*/ 470340 w 670296"/>
                <a:gd name="connsiteY353" fmla="*/ 708494 h 730578"/>
                <a:gd name="connsiteX354" fmla="*/ 466759 w 670296"/>
                <a:gd name="connsiteY354" fmla="*/ 707897 h 730578"/>
                <a:gd name="connsiteX355" fmla="*/ 461984 w 670296"/>
                <a:gd name="connsiteY355" fmla="*/ 703122 h 730578"/>
                <a:gd name="connsiteX356" fmla="*/ 460790 w 670296"/>
                <a:gd name="connsiteY356" fmla="*/ 699541 h 730578"/>
                <a:gd name="connsiteX357" fmla="*/ 460790 w 670296"/>
                <a:gd name="connsiteY357" fmla="*/ 696557 h 730578"/>
                <a:gd name="connsiteX358" fmla="*/ 460790 w 670296"/>
                <a:gd name="connsiteY358" fmla="*/ 692975 h 730578"/>
                <a:gd name="connsiteX359" fmla="*/ 460194 w 670296"/>
                <a:gd name="connsiteY359" fmla="*/ 689394 h 730578"/>
                <a:gd name="connsiteX360" fmla="*/ 460194 w 670296"/>
                <a:gd name="connsiteY360" fmla="*/ 685812 h 730578"/>
                <a:gd name="connsiteX361" fmla="*/ 461984 w 670296"/>
                <a:gd name="connsiteY361" fmla="*/ 682828 h 730578"/>
                <a:gd name="connsiteX362" fmla="*/ 462581 w 670296"/>
                <a:gd name="connsiteY362" fmla="*/ 679247 h 730578"/>
                <a:gd name="connsiteX363" fmla="*/ 459596 w 670296"/>
                <a:gd name="connsiteY363" fmla="*/ 675666 h 730578"/>
                <a:gd name="connsiteX364" fmla="*/ 452434 w 670296"/>
                <a:gd name="connsiteY364" fmla="*/ 675069 h 730578"/>
                <a:gd name="connsiteX365" fmla="*/ 447659 w 670296"/>
                <a:gd name="connsiteY365" fmla="*/ 678053 h 730578"/>
                <a:gd name="connsiteX366" fmla="*/ 445272 w 670296"/>
                <a:gd name="connsiteY366" fmla="*/ 681635 h 730578"/>
                <a:gd name="connsiteX367" fmla="*/ 442287 w 670296"/>
                <a:gd name="connsiteY367" fmla="*/ 682231 h 730578"/>
                <a:gd name="connsiteX368" fmla="*/ 439303 w 670296"/>
                <a:gd name="connsiteY368" fmla="*/ 681635 h 730578"/>
                <a:gd name="connsiteX369" fmla="*/ 435125 w 670296"/>
                <a:gd name="connsiteY369" fmla="*/ 682231 h 730578"/>
                <a:gd name="connsiteX370" fmla="*/ 432140 w 670296"/>
                <a:gd name="connsiteY370" fmla="*/ 681037 h 730578"/>
                <a:gd name="connsiteX371" fmla="*/ 429753 w 670296"/>
                <a:gd name="connsiteY371" fmla="*/ 678053 h 730578"/>
                <a:gd name="connsiteX372" fmla="*/ 426768 w 670296"/>
                <a:gd name="connsiteY372" fmla="*/ 676859 h 730578"/>
                <a:gd name="connsiteX373" fmla="*/ 425574 w 670296"/>
                <a:gd name="connsiteY373" fmla="*/ 680441 h 730578"/>
                <a:gd name="connsiteX374" fmla="*/ 421397 w 670296"/>
                <a:gd name="connsiteY374" fmla="*/ 681635 h 730578"/>
                <a:gd name="connsiteX375" fmla="*/ 416621 w 670296"/>
                <a:gd name="connsiteY375" fmla="*/ 678650 h 730578"/>
                <a:gd name="connsiteX376" fmla="*/ 413637 w 670296"/>
                <a:gd name="connsiteY376" fmla="*/ 673278 h 730578"/>
                <a:gd name="connsiteX377" fmla="*/ 413040 w 670296"/>
                <a:gd name="connsiteY377" fmla="*/ 670294 h 730578"/>
                <a:gd name="connsiteX378" fmla="*/ 409459 w 670296"/>
                <a:gd name="connsiteY378" fmla="*/ 669100 h 730578"/>
                <a:gd name="connsiteX379" fmla="*/ 406475 w 670296"/>
                <a:gd name="connsiteY379" fmla="*/ 666115 h 730578"/>
                <a:gd name="connsiteX380" fmla="*/ 401103 w 670296"/>
                <a:gd name="connsiteY380" fmla="*/ 665519 h 730578"/>
                <a:gd name="connsiteX381" fmla="*/ 398118 w 670296"/>
                <a:gd name="connsiteY381" fmla="*/ 666713 h 730578"/>
                <a:gd name="connsiteX382" fmla="*/ 393940 w 670296"/>
                <a:gd name="connsiteY382" fmla="*/ 663728 h 730578"/>
                <a:gd name="connsiteX383" fmla="*/ 385584 w 670296"/>
                <a:gd name="connsiteY383" fmla="*/ 664325 h 730578"/>
                <a:gd name="connsiteX384" fmla="*/ 382600 w 670296"/>
                <a:gd name="connsiteY384" fmla="*/ 663131 h 730578"/>
                <a:gd name="connsiteX385" fmla="*/ 377824 w 670296"/>
                <a:gd name="connsiteY385" fmla="*/ 661937 h 730578"/>
                <a:gd name="connsiteX386" fmla="*/ 374243 w 670296"/>
                <a:gd name="connsiteY386" fmla="*/ 661340 h 730578"/>
                <a:gd name="connsiteX387" fmla="*/ 371259 w 670296"/>
                <a:gd name="connsiteY387" fmla="*/ 660744 h 730578"/>
                <a:gd name="connsiteX388" fmla="*/ 367678 w 670296"/>
                <a:gd name="connsiteY388" fmla="*/ 662534 h 730578"/>
                <a:gd name="connsiteX389" fmla="*/ 364096 w 670296"/>
                <a:gd name="connsiteY389" fmla="*/ 664325 h 730578"/>
                <a:gd name="connsiteX390" fmla="*/ 361112 w 670296"/>
                <a:gd name="connsiteY390" fmla="*/ 666115 h 730578"/>
                <a:gd name="connsiteX391" fmla="*/ 358127 w 670296"/>
                <a:gd name="connsiteY391" fmla="*/ 666115 h 730578"/>
                <a:gd name="connsiteX392" fmla="*/ 355143 w 670296"/>
                <a:gd name="connsiteY392" fmla="*/ 665519 h 730578"/>
                <a:gd name="connsiteX393" fmla="*/ 351562 w 670296"/>
                <a:gd name="connsiteY393" fmla="*/ 665519 h 730578"/>
                <a:gd name="connsiteX394" fmla="*/ 347384 w 670296"/>
                <a:gd name="connsiteY394" fmla="*/ 666713 h 730578"/>
                <a:gd name="connsiteX395" fmla="*/ 341415 w 670296"/>
                <a:gd name="connsiteY395" fmla="*/ 666713 h 730578"/>
                <a:gd name="connsiteX396" fmla="*/ 338430 w 670296"/>
                <a:gd name="connsiteY396" fmla="*/ 667309 h 730578"/>
                <a:gd name="connsiteX397" fmla="*/ 333655 w 670296"/>
                <a:gd name="connsiteY397" fmla="*/ 666713 h 730578"/>
                <a:gd name="connsiteX398" fmla="*/ 330671 w 670296"/>
                <a:gd name="connsiteY398" fmla="*/ 666115 h 730578"/>
                <a:gd name="connsiteX399" fmla="*/ 327687 w 670296"/>
                <a:gd name="connsiteY399" fmla="*/ 666115 h 730578"/>
                <a:gd name="connsiteX400" fmla="*/ 324702 w 670296"/>
                <a:gd name="connsiteY400" fmla="*/ 669100 h 730578"/>
                <a:gd name="connsiteX401" fmla="*/ 321121 w 670296"/>
                <a:gd name="connsiteY401" fmla="*/ 671488 h 730578"/>
                <a:gd name="connsiteX402" fmla="*/ 316943 w 670296"/>
                <a:gd name="connsiteY402" fmla="*/ 673278 h 730578"/>
                <a:gd name="connsiteX403" fmla="*/ 313361 w 670296"/>
                <a:gd name="connsiteY403" fmla="*/ 673875 h 730578"/>
                <a:gd name="connsiteX404" fmla="*/ 310377 w 670296"/>
                <a:gd name="connsiteY404" fmla="*/ 676859 h 730578"/>
                <a:gd name="connsiteX405" fmla="*/ 310974 w 670296"/>
                <a:gd name="connsiteY405" fmla="*/ 681037 h 730578"/>
                <a:gd name="connsiteX406" fmla="*/ 310377 w 670296"/>
                <a:gd name="connsiteY406" fmla="*/ 684619 h 730578"/>
                <a:gd name="connsiteX407" fmla="*/ 307393 w 670296"/>
                <a:gd name="connsiteY407" fmla="*/ 686409 h 730578"/>
                <a:gd name="connsiteX408" fmla="*/ 303812 w 670296"/>
                <a:gd name="connsiteY408" fmla="*/ 686409 h 730578"/>
                <a:gd name="connsiteX409" fmla="*/ 300230 w 670296"/>
                <a:gd name="connsiteY409" fmla="*/ 688797 h 730578"/>
                <a:gd name="connsiteX410" fmla="*/ 296649 w 670296"/>
                <a:gd name="connsiteY410" fmla="*/ 690588 h 730578"/>
                <a:gd name="connsiteX411" fmla="*/ 293665 w 670296"/>
                <a:gd name="connsiteY411" fmla="*/ 691184 h 730578"/>
                <a:gd name="connsiteX412" fmla="*/ 290084 w 670296"/>
                <a:gd name="connsiteY412" fmla="*/ 692378 h 730578"/>
                <a:gd name="connsiteX413" fmla="*/ 285905 w 670296"/>
                <a:gd name="connsiteY413" fmla="*/ 695959 h 730578"/>
                <a:gd name="connsiteX414" fmla="*/ 281130 w 670296"/>
                <a:gd name="connsiteY414" fmla="*/ 700138 h 730578"/>
                <a:gd name="connsiteX415" fmla="*/ 278146 w 670296"/>
                <a:gd name="connsiteY415" fmla="*/ 702525 h 730578"/>
                <a:gd name="connsiteX416" fmla="*/ 272774 w 670296"/>
                <a:gd name="connsiteY416" fmla="*/ 701928 h 730578"/>
                <a:gd name="connsiteX417" fmla="*/ 269789 w 670296"/>
                <a:gd name="connsiteY417" fmla="*/ 700138 h 730578"/>
                <a:gd name="connsiteX418" fmla="*/ 269193 w 670296"/>
                <a:gd name="connsiteY418" fmla="*/ 696557 h 730578"/>
                <a:gd name="connsiteX419" fmla="*/ 267999 w 670296"/>
                <a:gd name="connsiteY419" fmla="*/ 693572 h 730578"/>
                <a:gd name="connsiteX420" fmla="*/ 264417 w 670296"/>
                <a:gd name="connsiteY420" fmla="*/ 691184 h 730578"/>
                <a:gd name="connsiteX421" fmla="*/ 261433 w 670296"/>
                <a:gd name="connsiteY421" fmla="*/ 690588 h 730578"/>
                <a:gd name="connsiteX422" fmla="*/ 257852 w 670296"/>
                <a:gd name="connsiteY422" fmla="*/ 687006 h 730578"/>
                <a:gd name="connsiteX423" fmla="*/ 253674 w 670296"/>
                <a:gd name="connsiteY423" fmla="*/ 684619 h 730578"/>
                <a:gd name="connsiteX424" fmla="*/ 250093 w 670296"/>
                <a:gd name="connsiteY424" fmla="*/ 684619 h 730578"/>
                <a:gd name="connsiteX425" fmla="*/ 246511 w 670296"/>
                <a:gd name="connsiteY425" fmla="*/ 684619 h 730578"/>
                <a:gd name="connsiteX426" fmla="*/ 241736 w 670296"/>
                <a:gd name="connsiteY426" fmla="*/ 684619 h 730578"/>
                <a:gd name="connsiteX427" fmla="*/ 238155 w 670296"/>
                <a:gd name="connsiteY427" fmla="*/ 684619 h 730578"/>
                <a:gd name="connsiteX428" fmla="*/ 235171 w 670296"/>
                <a:gd name="connsiteY428" fmla="*/ 685216 h 730578"/>
                <a:gd name="connsiteX429" fmla="*/ 231589 w 670296"/>
                <a:gd name="connsiteY429" fmla="*/ 686409 h 730578"/>
                <a:gd name="connsiteX430" fmla="*/ 226217 w 670296"/>
                <a:gd name="connsiteY430" fmla="*/ 688200 h 730578"/>
                <a:gd name="connsiteX431" fmla="*/ 223830 w 670296"/>
                <a:gd name="connsiteY431" fmla="*/ 684619 h 730578"/>
                <a:gd name="connsiteX432" fmla="*/ 223830 w 670296"/>
                <a:gd name="connsiteY432" fmla="*/ 681635 h 730578"/>
                <a:gd name="connsiteX433" fmla="*/ 223830 w 670296"/>
                <a:gd name="connsiteY433" fmla="*/ 675666 h 730578"/>
                <a:gd name="connsiteX434" fmla="*/ 220845 w 670296"/>
                <a:gd name="connsiteY434" fmla="*/ 673278 h 730578"/>
                <a:gd name="connsiteX435" fmla="*/ 217264 w 670296"/>
                <a:gd name="connsiteY435" fmla="*/ 672681 h 730578"/>
                <a:gd name="connsiteX436" fmla="*/ 213086 w 670296"/>
                <a:gd name="connsiteY436" fmla="*/ 671488 h 730578"/>
                <a:gd name="connsiteX437" fmla="*/ 199357 w 670296"/>
                <a:gd name="connsiteY437" fmla="*/ 665519 h 730578"/>
                <a:gd name="connsiteX438" fmla="*/ 196373 w 670296"/>
                <a:gd name="connsiteY438" fmla="*/ 663131 h 730578"/>
                <a:gd name="connsiteX439" fmla="*/ 193985 w 670296"/>
                <a:gd name="connsiteY439" fmla="*/ 660147 h 730578"/>
                <a:gd name="connsiteX440" fmla="*/ 191001 w 670296"/>
                <a:gd name="connsiteY440" fmla="*/ 657162 h 730578"/>
                <a:gd name="connsiteX441" fmla="*/ 186823 w 670296"/>
                <a:gd name="connsiteY441" fmla="*/ 655968 h 730578"/>
                <a:gd name="connsiteX442" fmla="*/ 182645 w 670296"/>
                <a:gd name="connsiteY442" fmla="*/ 655372 h 730578"/>
                <a:gd name="connsiteX443" fmla="*/ 180854 w 670296"/>
                <a:gd name="connsiteY443" fmla="*/ 651791 h 730578"/>
                <a:gd name="connsiteX444" fmla="*/ 178467 w 670296"/>
                <a:gd name="connsiteY444" fmla="*/ 648806 h 730578"/>
                <a:gd name="connsiteX445" fmla="*/ 179661 w 670296"/>
                <a:gd name="connsiteY445" fmla="*/ 645822 h 730578"/>
                <a:gd name="connsiteX446" fmla="*/ 180257 w 670296"/>
                <a:gd name="connsiteY446" fmla="*/ 642240 h 730578"/>
                <a:gd name="connsiteX447" fmla="*/ 176676 w 670296"/>
                <a:gd name="connsiteY447" fmla="*/ 641046 h 730578"/>
                <a:gd name="connsiteX448" fmla="*/ 174288 w 670296"/>
                <a:gd name="connsiteY448" fmla="*/ 644628 h 730578"/>
                <a:gd name="connsiteX449" fmla="*/ 171304 w 670296"/>
                <a:gd name="connsiteY449" fmla="*/ 645225 h 730578"/>
                <a:gd name="connsiteX450" fmla="*/ 167723 w 670296"/>
                <a:gd name="connsiteY450" fmla="*/ 642837 h 730578"/>
                <a:gd name="connsiteX451" fmla="*/ 164141 w 670296"/>
                <a:gd name="connsiteY451" fmla="*/ 640450 h 730578"/>
                <a:gd name="connsiteX452" fmla="*/ 161157 w 670296"/>
                <a:gd name="connsiteY452" fmla="*/ 639256 h 730578"/>
                <a:gd name="connsiteX453" fmla="*/ 155786 w 670296"/>
                <a:gd name="connsiteY453" fmla="*/ 639256 h 730578"/>
                <a:gd name="connsiteX454" fmla="*/ 153398 w 670296"/>
                <a:gd name="connsiteY454" fmla="*/ 635078 h 730578"/>
                <a:gd name="connsiteX455" fmla="*/ 155786 w 670296"/>
                <a:gd name="connsiteY455" fmla="*/ 632093 h 730578"/>
                <a:gd name="connsiteX456" fmla="*/ 155786 w 670296"/>
                <a:gd name="connsiteY456" fmla="*/ 628512 h 730578"/>
                <a:gd name="connsiteX457" fmla="*/ 153994 w 670296"/>
                <a:gd name="connsiteY457" fmla="*/ 625528 h 730578"/>
                <a:gd name="connsiteX458" fmla="*/ 160590 w 670296"/>
                <a:gd name="connsiteY458" fmla="*/ 620962 h 730578"/>
                <a:gd name="connsiteX459" fmla="*/ 158172 w 670296"/>
                <a:gd name="connsiteY459" fmla="*/ 620156 h 730578"/>
                <a:gd name="connsiteX460" fmla="*/ 155188 w 670296"/>
                <a:gd name="connsiteY460" fmla="*/ 618963 h 730578"/>
                <a:gd name="connsiteX461" fmla="*/ 151607 w 670296"/>
                <a:gd name="connsiteY461" fmla="*/ 617769 h 730578"/>
                <a:gd name="connsiteX462" fmla="*/ 146235 w 670296"/>
                <a:gd name="connsiteY462" fmla="*/ 614784 h 730578"/>
                <a:gd name="connsiteX463" fmla="*/ 142056 w 670296"/>
                <a:gd name="connsiteY463" fmla="*/ 617769 h 730578"/>
                <a:gd name="connsiteX464" fmla="*/ 141460 w 670296"/>
                <a:gd name="connsiteY464" fmla="*/ 622544 h 730578"/>
                <a:gd name="connsiteX465" fmla="*/ 137282 w 670296"/>
                <a:gd name="connsiteY465" fmla="*/ 622544 h 730578"/>
                <a:gd name="connsiteX466" fmla="*/ 133701 w 670296"/>
                <a:gd name="connsiteY466" fmla="*/ 620156 h 730578"/>
                <a:gd name="connsiteX467" fmla="*/ 131313 w 670296"/>
                <a:gd name="connsiteY467" fmla="*/ 624931 h 730578"/>
                <a:gd name="connsiteX468" fmla="*/ 127134 w 670296"/>
                <a:gd name="connsiteY468" fmla="*/ 624931 h 730578"/>
                <a:gd name="connsiteX469" fmla="*/ 119375 w 670296"/>
                <a:gd name="connsiteY469" fmla="*/ 621350 h 730578"/>
                <a:gd name="connsiteX470" fmla="*/ 116391 w 670296"/>
                <a:gd name="connsiteY470" fmla="*/ 620156 h 730578"/>
                <a:gd name="connsiteX471" fmla="*/ 113406 w 670296"/>
                <a:gd name="connsiteY471" fmla="*/ 615978 h 730578"/>
                <a:gd name="connsiteX472" fmla="*/ 116987 w 670296"/>
                <a:gd name="connsiteY472" fmla="*/ 612397 h 730578"/>
                <a:gd name="connsiteX473" fmla="*/ 116391 w 670296"/>
                <a:gd name="connsiteY473" fmla="*/ 609412 h 730578"/>
                <a:gd name="connsiteX474" fmla="*/ 118779 w 670296"/>
                <a:gd name="connsiteY474" fmla="*/ 605831 h 730578"/>
                <a:gd name="connsiteX475" fmla="*/ 114600 w 670296"/>
                <a:gd name="connsiteY475" fmla="*/ 605831 h 730578"/>
                <a:gd name="connsiteX476" fmla="*/ 113406 w 670296"/>
                <a:gd name="connsiteY476" fmla="*/ 602250 h 730578"/>
                <a:gd name="connsiteX477" fmla="*/ 109825 w 670296"/>
                <a:gd name="connsiteY477" fmla="*/ 604637 h 730578"/>
                <a:gd name="connsiteX478" fmla="*/ 103857 w 670296"/>
                <a:gd name="connsiteY478" fmla="*/ 605831 h 730578"/>
                <a:gd name="connsiteX479" fmla="*/ 104453 w 670296"/>
                <a:gd name="connsiteY479" fmla="*/ 602847 h 730578"/>
                <a:gd name="connsiteX480" fmla="*/ 104453 w 670296"/>
                <a:gd name="connsiteY480" fmla="*/ 599265 h 730578"/>
                <a:gd name="connsiteX481" fmla="*/ 103259 w 670296"/>
                <a:gd name="connsiteY481" fmla="*/ 594490 h 730578"/>
                <a:gd name="connsiteX482" fmla="*/ 103857 w 670296"/>
                <a:gd name="connsiteY482" fmla="*/ 590909 h 730578"/>
                <a:gd name="connsiteX483" fmla="*/ 101469 w 670296"/>
                <a:gd name="connsiteY483" fmla="*/ 587925 h 730578"/>
                <a:gd name="connsiteX484" fmla="*/ 98484 w 670296"/>
                <a:gd name="connsiteY484" fmla="*/ 586731 h 730578"/>
                <a:gd name="connsiteX485" fmla="*/ 94903 w 670296"/>
                <a:gd name="connsiteY485" fmla="*/ 584940 h 730578"/>
                <a:gd name="connsiteX486" fmla="*/ 90128 w 670296"/>
                <a:gd name="connsiteY486" fmla="*/ 584940 h 730578"/>
                <a:gd name="connsiteX487" fmla="*/ 88337 w 670296"/>
                <a:gd name="connsiteY487" fmla="*/ 581956 h 730578"/>
                <a:gd name="connsiteX488" fmla="*/ 85353 w 670296"/>
                <a:gd name="connsiteY488" fmla="*/ 577181 h 730578"/>
                <a:gd name="connsiteX489" fmla="*/ 81772 w 670296"/>
                <a:gd name="connsiteY489" fmla="*/ 573600 h 730578"/>
                <a:gd name="connsiteX490" fmla="*/ 78190 w 670296"/>
                <a:gd name="connsiteY490" fmla="*/ 573003 h 730578"/>
                <a:gd name="connsiteX491" fmla="*/ 76997 w 670296"/>
                <a:gd name="connsiteY491" fmla="*/ 569421 h 730578"/>
                <a:gd name="connsiteX492" fmla="*/ 72819 w 670296"/>
                <a:gd name="connsiteY492" fmla="*/ 568825 h 730578"/>
                <a:gd name="connsiteX493" fmla="*/ 69835 w 670296"/>
                <a:gd name="connsiteY493" fmla="*/ 567034 h 730578"/>
                <a:gd name="connsiteX494" fmla="*/ 66253 w 670296"/>
                <a:gd name="connsiteY494" fmla="*/ 566437 h 730578"/>
                <a:gd name="connsiteX495" fmla="*/ 62075 w 670296"/>
                <a:gd name="connsiteY495" fmla="*/ 565840 h 730578"/>
                <a:gd name="connsiteX496" fmla="*/ 60284 w 670296"/>
                <a:gd name="connsiteY496" fmla="*/ 562259 h 730578"/>
                <a:gd name="connsiteX497" fmla="*/ 59091 w 670296"/>
                <a:gd name="connsiteY497" fmla="*/ 558678 h 730578"/>
                <a:gd name="connsiteX498" fmla="*/ 56703 w 670296"/>
                <a:gd name="connsiteY498" fmla="*/ 555097 h 730578"/>
                <a:gd name="connsiteX499" fmla="*/ 53719 w 670296"/>
                <a:gd name="connsiteY499" fmla="*/ 552709 h 730578"/>
                <a:gd name="connsiteX500" fmla="*/ 47750 w 670296"/>
                <a:gd name="connsiteY500" fmla="*/ 546143 h 730578"/>
                <a:gd name="connsiteX501" fmla="*/ 44169 w 670296"/>
                <a:gd name="connsiteY501" fmla="*/ 543159 h 730578"/>
                <a:gd name="connsiteX502" fmla="*/ 35216 w 670296"/>
                <a:gd name="connsiteY502" fmla="*/ 552112 h 730578"/>
                <a:gd name="connsiteX503" fmla="*/ 32231 w 670296"/>
                <a:gd name="connsiteY503" fmla="*/ 554499 h 730578"/>
                <a:gd name="connsiteX504" fmla="*/ 29844 w 670296"/>
                <a:gd name="connsiteY504" fmla="*/ 550918 h 730578"/>
                <a:gd name="connsiteX505" fmla="*/ 31037 w 670296"/>
                <a:gd name="connsiteY505" fmla="*/ 547934 h 730578"/>
                <a:gd name="connsiteX506" fmla="*/ 30440 w 670296"/>
                <a:gd name="connsiteY506" fmla="*/ 544353 h 730578"/>
                <a:gd name="connsiteX507" fmla="*/ 26859 w 670296"/>
                <a:gd name="connsiteY507" fmla="*/ 543159 h 730578"/>
                <a:gd name="connsiteX508" fmla="*/ 23875 w 670296"/>
                <a:gd name="connsiteY508" fmla="*/ 543756 h 730578"/>
                <a:gd name="connsiteX509" fmla="*/ 25069 w 670296"/>
                <a:gd name="connsiteY509" fmla="*/ 540771 h 730578"/>
                <a:gd name="connsiteX510" fmla="*/ 25665 w 670296"/>
                <a:gd name="connsiteY510" fmla="*/ 537190 h 730578"/>
                <a:gd name="connsiteX511" fmla="*/ 22084 w 670296"/>
                <a:gd name="connsiteY511" fmla="*/ 533609 h 730578"/>
                <a:gd name="connsiteX512" fmla="*/ 17906 w 670296"/>
                <a:gd name="connsiteY512" fmla="*/ 533609 h 730578"/>
                <a:gd name="connsiteX513" fmla="*/ 17309 w 670296"/>
                <a:gd name="connsiteY513" fmla="*/ 529431 h 730578"/>
                <a:gd name="connsiteX514" fmla="*/ 22681 w 670296"/>
                <a:gd name="connsiteY514" fmla="*/ 527043 h 730578"/>
                <a:gd name="connsiteX515" fmla="*/ 25069 w 670296"/>
                <a:gd name="connsiteY515" fmla="*/ 524059 h 730578"/>
                <a:gd name="connsiteX516" fmla="*/ 21487 w 670296"/>
                <a:gd name="connsiteY516" fmla="*/ 521074 h 730578"/>
                <a:gd name="connsiteX517" fmla="*/ 23278 w 670296"/>
                <a:gd name="connsiteY517" fmla="*/ 516896 h 730578"/>
                <a:gd name="connsiteX518" fmla="*/ 25665 w 670296"/>
                <a:gd name="connsiteY518" fmla="*/ 512718 h 730578"/>
                <a:gd name="connsiteX519" fmla="*/ 26263 w 670296"/>
                <a:gd name="connsiteY519" fmla="*/ 509733 h 730578"/>
                <a:gd name="connsiteX520" fmla="*/ 25069 w 670296"/>
                <a:gd name="connsiteY520" fmla="*/ 504958 h 730578"/>
                <a:gd name="connsiteX521" fmla="*/ 20294 w 670296"/>
                <a:gd name="connsiteY521" fmla="*/ 502571 h 730578"/>
                <a:gd name="connsiteX522" fmla="*/ 12534 w 670296"/>
                <a:gd name="connsiteY522" fmla="*/ 501377 h 730578"/>
                <a:gd name="connsiteX523" fmla="*/ 8356 w 670296"/>
                <a:gd name="connsiteY523" fmla="*/ 505556 h 730578"/>
                <a:gd name="connsiteX524" fmla="*/ 5372 w 670296"/>
                <a:gd name="connsiteY524" fmla="*/ 504362 h 730578"/>
                <a:gd name="connsiteX525" fmla="*/ 7162 w 670296"/>
                <a:gd name="connsiteY525" fmla="*/ 501377 h 730578"/>
                <a:gd name="connsiteX526" fmla="*/ 7162 w 670296"/>
                <a:gd name="connsiteY526" fmla="*/ 496005 h 730578"/>
                <a:gd name="connsiteX527" fmla="*/ 3581 w 670296"/>
                <a:gd name="connsiteY527" fmla="*/ 494811 h 730578"/>
                <a:gd name="connsiteX528" fmla="*/ 0 w 670296"/>
                <a:gd name="connsiteY528" fmla="*/ 494811 h 730578"/>
                <a:gd name="connsiteX529" fmla="*/ 5372 w 670296"/>
                <a:gd name="connsiteY529" fmla="*/ 494215 h 730578"/>
                <a:gd name="connsiteX530" fmla="*/ 5969 w 670296"/>
                <a:gd name="connsiteY530" fmla="*/ 491230 h 730578"/>
                <a:gd name="connsiteX531" fmla="*/ 4775 w 670296"/>
                <a:gd name="connsiteY531" fmla="*/ 487052 h 730578"/>
                <a:gd name="connsiteX532" fmla="*/ 4775 w 670296"/>
                <a:gd name="connsiteY532" fmla="*/ 483471 h 730578"/>
                <a:gd name="connsiteX533" fmla="*/ 4178 w 670296"/>
                <a:gd name="connsiteY533" fmla="*/ 479293 h 730578"/>
                <a:gd name="connsiteX534" fmla="*/ 3581 w 670296"/>
                <a:gd name="connsiteY534" fmla="*/ 472727 h 730578"/>
                <a:gd name="connsiteX535" fmla="*/ 2984 w 670296"/>
                <a:gd name="connsiteY535" fmla="*/ 468549 h 730578"/>
                <a:gd name="connsiteX536" fmla="*/ 2984 w 670296"/>
                <a:gd name="connsiteY536" fmla="*/ 464967 h 730578"/>
                <a:gd name="connsiteX537" fmla="*/ 2388 w 670296"/>
                <a:gd name="connsiteY537" fmla="*/ 458999 h 730578"/>
                <a:gd name="connsiteX538" fmla="*/ 1194 w 670296"/>
                <a:gd name="connsiteY538" fmla="*/ 446464 h 730578"/>
                <a:gd name="connsiteX539" fmla="*/ 596 w 670296"/>
                <a:gd name="connsiteY539" fmla="*/ 441092 h 730578"/>
                <a:gd name="connsiteX540" fmla="*/ 0 w 670296"/>
                <a:gd name="connsiteY540" fmla="*/ 436317 h 730578"/>
                <a:gd name="connsiteX541" fmla="*/ 596 w 670296"/>
                <a:gd name="connsiteY541" fmla="*/ 430349 h 730578"/>
                <a:gd name="connsiteX542" fmla="*/ 13728 w 670296"/>
                <a:gd name="connsiteY542" fmla="*/ 413040 h 730578"/>
                <a:gd name="connsiteX543" fmla="*/ 17906 w 670296"/>
                <a:gd name="connsiteY543" fmla="*/ 407667 h 730578"/>
                <a:gd name="connsiteX544" fmla="*/ 20294 w 670296"/>
                <a:gd name="connsiteY544" fmla="*/ 404086 h 730578"/>
                <a:gd name="connsiteX545" fmla="*/ 23875 w 670296"/>
                <a:gd name="connsiteY545" fmla="*/ 398714 h 730578"/>
                <a:gd name="connsiteX546" fmla="*/ 26263 w 670296"/>
                <a:gd name="connsiteY546" fmla="*/ 394536 h 730578"/>
                <a:gd name="connsiteX547" fmla="*/ 28053 w 670296"/>
                <a:gd name="connsiteY547" fmla="*/ 390955 h 730578"/>
                <a:gd name="connsiteX548" fmla="*/ 31634 w 670296"/>
                <a:gd name="connsiteY548" fmla="*/ 385583 h 730578"/>
                <a:gd name="connsiteX549" fmla="*/ 35216 w 670296"/>
                <a:gd name="connsiteY549" fmla="*/ 379017 h 730578"/>
                <a:gd name="connsiteX550" fmla="*/ 37603 w 670296"/>
                <a:gd name="connsiteY550" fmla="*/ 375435 h 730578"/>
                <a:gd name="connsiteX551" fmla="*/ 40587 w 670296"/>
                <a:gd name="connsiteY551" fmla="*/ 368870 h 730578"/>
                <a:gd name="connsiteX552" fmla="*/ 42975 w 670296"/>
                <a:gd name="connsiteY552" fmla="*/ 364692 h 730578"/>
                <a:gd name="connsiteX553" fmla="*/ 45362 w 670296"/>
                <a:gd name="connsiteY553" fmla="*/ 359917 h 730578"/>
                <a:gd name="connsiteX554" fmla="*/ 47153 w 670296"/>
                <a:gd name="connsiteY554" fmla="*/ 356933 h 730578"/>
                <a:gd name="connsiteX555" fmla="*/ 48944 w 670296"/>
                <a:gd name="connsiteY555" fmla="*/ 353948 h 730578"/>
                <a:gd name="connsiteX556" fmla="*/ 53122 w 670296"/>
                <a:gd name="connsiteY556" fmla="*/ 350367 h 730578"/>
                <a:gd name="connsiteX557" fmla="*/ 54913 w 670296"/>
                <a:gd name="connsiteY557" fmla="*/ 344995 h 730578"/>
                <a:gd name="connsiteX558" fmla="*/ 59687 w 670296"/>
                <a:gd name="connsiteY558" fmla="*/ 344995 h 730578"/>
                <a:gd name="connsiteX559" fmla="*/ 63268 w 670296"/>
                <a:gd name="connsiteY559" fmla="*/ 346785 h 730578"/>
                <a:gd name="connsiteX560" fmla="*/ 67447 w 670296"/>
                <a:gd name="connsiteY560" fmla="*/ 349173 h 730578"/>
                <a:gd name="connsiteX561" fmla="*/ 68044 w 670296"/>
                <a:gd name="connsiteY561" fmla="*/ 352158 h 730578"/>
                <a:gd name="connsiteX562" fmla="*/ 65060 w 670296"/>
                <a:gd name="connsiteY562" fmla="*/ 356933 h 730578"/>
                <a:gd name="connsiteX563" fmla="*/ 66850 w 670296"/>
                <a:gd name="connsiteY563" fmla="*/ 362901 h 730578"/>
                <a:gd name="connsiteX564" fmla="*/ 67447 w 670296"/>
                <a:gd name="connsiteY564" fmla="*/ 365886 h 730578"/>
                <a:gd name="connsiteX565" fmla="*/ 63268 w 670296"/>
                <a:gd name="connsiteY565" fmla="*/ 368870 h 730578"/>
                <a:gd name="connsiteX566" fmla="*/ 62672 w 670296"/>
                <a:gd name="connsiteY566" fmla="*/ 372451 h 730578"/>
                <a:gd name="connsiteX567" fmla="*/ 62075 w 670296"/>
                <a:gd name="connsiteY567" fmla="*/ 377227 h 730578"/>
                <a:gd name="connsiteX568" fmla="*/ 59091 w 670296"/>
                <a:gd name="connsiteY568" fmla="*/ 380211 h 730578"/>
                <a:gd name="connsiteX569" fmla="*/ 57300 w 670296"/>
                <a:gd name="connsiteY569" fmla="*/ 384986 h 730578"/>
                <a:gd name="connsiteX570" fmla="*/ 60284 w 670296"/>
                <a:gd name="connsiteY570" fmla="*/ 387373 h 730578"/>
                <a:gd name="connsiteX571" fmla="*/ 65060 w 670296"/>
                <a:gd name="connsiteY571" fmla="*/ 387970 h 730578"/>
                <a:gd name="connsiteX572" fmla="*/ 68641 w 670296"/>
                <a:gd name="connsiteY572" fmla="*/ 387970 h 730578"/>
                <a:gd name="connsiteX573" fmla="*/ 74013 w 670296"/>
                <a:gd name="connsiteY573" fmla="*/ 390955 h 730578"/>
                <a:gd name="connsiteX574" fmla="*/ 77594 w 670296"/>
                <a:gd name="connsiteY574" fmla="*/ 393939 h 730578"/>
                <a:gd name="connsiteX575" fmla="*/ 76400 w 670296"/>
                <a:gd name="connsiteY575" fmla="*/ 396924 h 730578"/>
                <a:gd name="connsiteX576" fmla="*/ 77594 w 670296"/>
                <a:gd name="connsiteY576" fmla="*/ 399908 h 730578"/>
                <a:gd name="connsiteX577" fmla="*/ 81175 w 670296"/>
                <a:gd name="connsiteY577" fmla="*/ 402295 h 730578"/>
                <a:gd name="connsiteX578" fmla="*/ 84159 w 670296"/>
                <a:gd name="connsiteY578" fmla="*/ 404086 h 730578"/>
                <a:gd name="connsiteX579" fmla="*/ 86547 w 670296"/>
                <a:gd name="connsiteY579" fmla="*/ 399908 h 730578"/>
                <a:gd name="connsiteX580" fmla="*/ 90725 w 670296"/>
                <a:gd name="connsiteY580" fmla="*/ 396924 h 730578"/>
                <a:gd name="connsiteX581" fmla="*/ 92516 w 670296"/>
                <a:gd name="connsiteY581" fmla="*/ 392745 h 730578"/>
                <a:gd name="connsiteX582" fmla="*/ 92516 w 670296"/>
                <a:gd name="connsiteY582" fmla="*/ 396326 h 730578"/>
                <a:gd name="connsiteX583" fmla="*/ 91322 w 670296"/>
                <a:gd name="connsiteY583" fmla="*/ 399311 h 730578"/>
                <a:gd name="connsiteX584" fmla="*/ 96097 w 670296"/>
                <a:gd name="connsiteY584" fmla="*/ 397520 h 730578"/>
                <a:gd name="connsiteX585" fmla="*/ 99081 w 670296"/>
                <a:gd name="connsiteY585" fmla="*/ 394536 h 730578"/>
                <a:gd name="connsiteX586" fmla="*/ 99678 w 670296"/>
                <a:gd name="connsiteY586" fmla="*/ 390357 h 730578"/>
                <a:gd name="connsiteX587" fmla="*/ 102663 w 670296"/>
                <a:gd name="connsiteY587" fmla="*/ 387970 h 730578"/>
                <a:gd name="connsiteX588" fmla="*/ 105647 w 670296"/>
                <a:gd name="connsiteY588" fmla="*/ 390955 h 730578"/>
                <a:gd name="connsiteX589" fmla="*/ 111019 w 670296"/>
                <a:gd name="connsiteY589" fmla="*/ 390357 h 730578"/>
                <a:gd name="connsiteX590" fmla="*/ 114003 w 670296"/>
                <a:gd name="connsiteY590" fmla="*/ 386776 h 730578"/>
                <a:gd name="connsiteX591" fmla="*/ 117585 w 670296"/>
                <a:gd name="connsiteY591" fmla="*/ 389761 h 730578"/>
                <a:gd name="connsiteX592" fmla="*/ 124747 w 670296"/>
                <a:gd name="connsiteY592" fmla="*/ 394536 h 730578"/>
                <a:gd name="connsiteX593" fmla="*/ 128925 w 670296"/>
                <a:gd name="connsiteY593" fmla="*/ 394536 h 730578"/>
                <a:gd name="connsiteX594" fmla="*/ 132507 w 670296"/>
                <a:gd name="connsiteY594" fmla="*/ 393939 h 730578"/>
                <a:gd name="connsiteX595" fmla="*/ 136088 w 670296"/>
                <a:gd name="connsiteY595" fmla="*/ 394536 h 730578"/>
                <a:gd name="connsiteX596" fmla="*/ 137144 w 670296"/>
                <a:gd name="connsiteY596" fmla="*/ 396014 h 730578"/>
                <a:gd name="connsiteX597" fmla="*/ 137976 w 670296"/>
                <a:gd name="connsiteY597" fmla="*/ 395425 h 730578"/>
                <a:gd name="connsiteX598" fmla="*/ 137282 w 670296"/>
                <a:gd name="connsiteY598" fmla="*/ 393342 h 730578"/>
                <a:gd name="connsiteX599" fmla="*/ 137282 w 670296"/>
                <a:gd name="connsiteY599" fmla="*/ 388567 h 730578"/>
                <a:gd name="connsiteX600" fmla="*/ 139072 w 670296"/>
                <a:gd name="connsiteY600" fmla="*/ 385583 h 730578"/>
                <a:gd name="connsiteX601" fmla="*/ 146235 w 670296"/>
                <a:gd name="connsiteY601" fmla="*/ 379614 h 730578"/>
                <a:gd name="connsiteX602" fmla="*/ 147429 w 670296"/>
                <a:gd name="connsiteY602" fmla="*/ 374839 h 730578"/>
                <a:gd name="connsiteX603" fmla="*/ 147429 w 670296"/>
                <a:gd name="connsiteY603" fmla="*/ 370064 h 730578"/>
                <a:gd name="connsiteX604" fmla="*/ 148025 w 670296"/>
                <a:gd name="connsiteY604" fmla="*/ 366483 h 730578"/>
                <a:gd name="connsiteX605" fmla="*/ 147429 w 670296"/>
                <a:gd name="connsiteY605" fmla="*/ 362902 h 730578"/>
                <a:gd name="connsiteX606" fmla="*/ 146235 w 670296"/>
                <a:gd name="connsiteY606" fmla="*/ 358723 h 730578"/>
                <a:gd name="connsiteX607" fmla="*/ 150413 w 670296"/>
                <a:gd name="connsiteY607" fmla="*/ 360514 h 730578"/>
                <a:gd name="connsiteX608" fmla="*/ 153994 w 670296"/>
                <a:gd name="connsiteY608" fmla="*/ 359917 h 730578"/>
                <a:gd name="connsiteX609" fmla="*/ 151607 w 670296"/>
                <a:gd name="connsiteY609" fmla="*/ 356336 h 730578"/>
                <a:gd name="connsiteX610" fmla="*/ 150413 w 670296"/>
                <a:gd name="connsiteY610" fmla="*/ 351561 h 730578"/>
                <a:gd name="connsiteX611" fmla="*/ 149816 w 670296"/>
                <a:gd name="connsiteY611" fmla="*/ 347980 h 730578"/>
                <a:gd name="connsiteX612" fmla="*/ 152204 w 670296"/>
                <a:gd name="connsiteY612" fmla="*/ 344995 h 730578"/>
                <a:gd name="connsiteX613" fmla="*/ 156382 w 670296"/>
                <a:gd name="connsiteY613" fmla="*/ 341414 h 730578"/>
                <a:gd name="connsiteX614" fmla="*/ 157576 w 670296"/>
                <a:gd name="connsiteY614" fmla="*/ 337235 h 730578"/>
                <a:gd name="connsiteX615" fmla="*/ 159963 w 670296"/>
                <a:gd name="connsiteY615" fmla="*/ 333654 h 730578"/>
                <a:gd name="connsiteX616" fmla="*/ 164141 w 670296"/>
                <a:gd name="connsiteY616" fmla="*/ 322911 h 730578"/>
                <a:gd name="connsiteX617" fmla="*/ 164738 w 670296"/>
                <a:gd name="connsiteY617" fmla="*/ 319329 h 730578"/>
                <a:gd name="connsiteX618" fmla="*/ 165932 w 670296"/>
                <a:gd name="connsiteY618" fmla="*/ 315748 h 730578"/>
                <a:gd name="connsiteX619" fmla="*/ 167722 w 670296"/>
                <a:gd name="connsiteY619" fmla="*/ 312764 h 730578"/>
                <a:gd name="connsiteX620" fmla="*/ 168320 w 670296"/>
                <a:gd name="connsiteY620" fmla="*/ 307989 h 730578"/>
                <a:gd name="connsiteX621" fmla="*/ 171901 w 670296"/>
                <a:gd name="connsiteY621" fmla="*/ 306198 h 730578"/>
                <a:gd name="connsiteX622" fmla="*/ 179063 w 670296"/>
                <a:gd name="connsiteY622" fmla="*/ 306795 h 730578"/>
                <a:gd name="connsiteX623" fmla="*/ 179660 w 670296"/>
                <a:gd name="connsiteY623" fmla="*/ 303214 h 730578"/>
                <a:gd name="connsiteX624" fmla="*/ 182644 w 670296"/>
                <a:gd name="connsiteY624" fmla="*/ 304407 h 730578"/>
                <a:gd name="connsiteX625" fmla="*/ 189210 w 670296"/>
                <a:gd name="connsiteY625" fmla="*/ 309183 h 730578"/>
                <a:gd name="connsiteX626" fmla="*/ 191001 w 670296"/>
                <a:gd name="connsiteY626" fmla="*/ 306198 h 730578"/>
                <a:gd name="connsiteX627" fmla="*/ 194582 w 670296"/>
                <a:gd name="connsiteY627" fmla="*/ 303811 h 730578"/>
                <a:gd name="connsiteX628" fmla="*/ 194582 w 670296"/>
                <a:gd name="connsiteY628" fmla="*/ 300230 h 730578"/>
                <a:gd name="connsiteX629" fmla="*/ 193985 w 670296"/>
                <a:gd name="connsiteY629" fmla="*/ 296648 h 730578"/>
                <a:gd name="connsiteX630" fmla="*/ 196970 w 670296"/>
                <a:gd name="connsiteY630" fmla="*/ 297245 h 730578"/>
                <a:gd name="connsiteX631" fmla="*/ 200551 w 670296"/>
                <a:gd name="connsiteY631" fmla="*/ 294857 h 730578"/>
                <a:gd name="connsiteX632" fmla="*/ 199357 w 670296"/>
                <a:gd name="connsiteY632" fmla="*/ 291276 h 730578"/>
                <a:gd name="connsiteX633" fmla="*/ 197566 w 670296"/>
                <a:gd name="connsiteY633" fmla="*/ 284710 h 730578"/>
                <a:gd name="connsiteX634" fmla="*/ 197566 w 670296"/>
                <a:gd name="connsiteY634" fmla="*/ 281129 h 730578"/>
                <a:gd name="connsiteX635" fmla="*/ 202938 w 670296"/>
                <a:gd name="connsiteY635" fmla="*/ 281726 h 730578"/>
                <a:gd name="connsiteX636" fmla="*/ 211296 w 670296"/>
                <a:gd name="connsiteY636" fmla="*/ 281726 h 730578"/>
                <a:gd name="connsiteX637" fmla="*/ 217861 w 670296"/>
                <a:gd name="connsiteY637" fmla="*/ 281129 h 730578"/>
                <a:gd name="connsiteX638" fmla="*/ 221442 w 670296"/>
                <a:gd name="connsiteY638" fmla="*/ 276951 h 730578"/>
                <a:gd name="connsiteX639" fmla="*/ 227411 w 670296"/>
                <a:gd name="connsiteY639" fmla="*/ 273370 h 730578"/>
                <a:gd name="connsiteX640" fmla="*/ 229202 w 670296"/>
                <a:gd name="connsiteY640" fmla="*/ 270386 h 730578"/>
                <a:gd name="connsiteX641" fmla="*/ 234573 w 670296"/>
                <a:gd name="connsiteY641" fmla="*/ 268595 h 730578"/>
                <a:gd name="connsiteX642" fmla="*/ 240542 w 670296"/>
                <a:gd name="connsiteY642" fmla="*/ 268595 h 730578"/>
                <a:gd name="connsiteX643" fmla="*/ 241736 w 670296"/>
                <a:gd name="connsiteY643" fmla="*/ 267998 h 730578"/>
                <a:gd name="connsiteX644" fmla="*/ 245914 w 670296"/>
                <a:gd name="connsiteY644" fmla="*/ 268595 h 730578"/>
                <a:gd name="connsiteX645" fmla="*/ 249495 w 670296"/>
                <a:gd name="connsiteY645" fmla="*/ 270982 h 730578"/>
                <a:gd name="connsiteX646" fmla="*/ 253077 w 670296"/>
                <a:gd name="connsiteY646" fmla="*/ 272773 h 730578"/>
                <a:gd name="connsiteX647" fmla="*/ 253674 w 670296"/>
                <a:gd name="connsiteY647" fmla="*/ 275757 h 730578"/>
                <a:gd name="connsiteX648" fmla="*/ 254868 w 670296"/>
                <a:gd name="connsiteY648" fmla="*/ 279339 h 730578"/>
                <a:gd name="connsiteX649" fmla="*/ 255464 w 670296"/>
                <a:gd name="connsiteY649" fmla="*/ 283517 h 730578"/>
                <a:gd name="connsiteX650" fmla="*/ 258449 w 670296"/>
                <a:gd name="connsiteY650" fmla="*/ 283517 h 730578"/>
                <a:gd name="connsiteX651" fmla="*/ 261433 w 670296"/>
                <a:gd name="connsiteY651" fmla="*/ 284710 h 730578"/>
                <a:gd name="connsiteX652" fmla="*/ 264417 w 670296"/>
                <a:gd name="connsiteY652" fmla="*/ 283517 h 730578"/>
                <a:gd name="connsiteX653" fmla="*/ 266805 w 670296"/>
                <a:gd name="connsiteY653" fmla="*/ 287695 h 730578"/>
                <a:gd name="connsiteX654" fmla="*/ 273968 w 670296"/>
                <a:gd name="connsiteY654" fmla="*/ 285904 h 730578"/>
                <a:gd name="connsiteX655" fmla="*/ 277549 w 670296"/>
                <a:gd name="connsiteY655" fmla="*/ 285904 h 730578"/>
                <a:gd name="connsiteX656" fmla="*/ 280533 w 670296"/>
                <a:gd name="connsiteY656" fmla="*/ 284710 h 730578"/>
                <a:gd name="connsiteX657" fmla="*/ 281130 w 670296"/>
                <a:gd name="connsiteY657" fmla="*/ 281129 h 730578"/>
                <a:gd name="connsiteX658" fmla="*/ 281727 w 670296"/>
                <a:gd name="connsiteY658" fmla="*/ 278145 h 730578"/>
                <a:gd name="connsiteX659" fmla="*/ 283418 w 670296"/>
                <a:gd name="connsiteY659" fmla="*/ 279836 h 730578"/>
                <a:gd name="connsiteX660" fmla="*/ 282921 w 670296"/>
                <a:gd name="connsiteY660" fmla="*/ 276354 h 730578"/>
                <a:gd name="connsiteX661" fmla="*/ 280534 w 670296"/>
                <a:gd name="connsiteY661" fmla="*/ 272176 h 730578"/>
                <a:gd name="connsiteX662" fmla="*/ 278743 w 670296"/>
                <a:gd name="connsiteY662" fmla="*/ 267998 h 730578"/>
                <a:gd name="connsiteX663" fmla="*/ 276952 w 670296"/>
                <a:gd name="connsiteY663" fmla="*/ 265014 h 730578"/>
                <a:gd name="connsiteX664" fmla="*/ 279936 w 670296"/>
                <a:gd name="connsiteY664" fmla="*/ 262030 h 730578"/>
                <a:gd name="connsiteX665" fmla="*/ 276355 w 670296"/>
                <a:gd name="connsiteY665" fmla="*/ 258448 h 730578"/>
                <a:gd name="connsiteX666" fmla="*/ 279340 w 670296"/>
                <a:gd name="connsiteY666" fmla="*/ 254270 h 730578"/>
                <a:gd name="connsiteX667" fmla="*/ 285308 w 670296"/>
                <a:gd name="connsiteY667" fmla="*/ 254867 h 730578"/>
                <a:gd name="connsiteX668" fmla="*/ 285905 w 670296"/>
                <a:gd name="connsiteY668" fmla="*/ 250689 h 730578"/>
                <a:gd name="connsiteX669" fmla="*/ 282921 w 670296"/>
                <a:gd name="connsiteY669" fmla="*/ 247704 h 730578"/>
                <a:gd name="connsiteX670" fmla="*/ 279936 w 670296"/>
                <a:gd name="connsiteY670" fmla="*/ 241139 h 730578"/>
                <a:gd name="connsiteX671" fmla="*/ 279340 w 670296"/>
                <a:gd name="connsiteY671" fmla="*/ 238155 h 730578"/>
                <a:gd name="connsiteX672" fmla="*/ 281130 w 670296"/>
                <a:gd name="connsiteY672" fmla="*/ 235170 h 730578"/>
                <a:gd name="connsiteX673" fmla="*/ 285308 w 670296"/>
                <a:gd name="connsiteY673" fmla="*/ 236961 h 730578"/>
                <a:gd name="connsiteX674" fmla="*/ 287099 w 670296"/>
                <a:gd name="connsiteY674" fmla="*/ 233379 h 730578"/>
                <a:gd name="connsiteX675" fmla="*/ 296649 w 670296"/>
                <a:gd name="connsiteY675" fmla="*/ 230992 h 730578"/>
                <a:gd name="connsiteX676" fmla="*/ 300230 w 670296"/>
                <a:gd name="connsiteY676" fmla="*/ 234573 h 730578"/>
                <a:gd name="connsiteX677" fmla="*/ 303811 w 670296"/>
                <a:gd name="connsiteY677" fmla="*/ 230992 h 730578"/>
                <a:gd name="connsiteX678" fmla="*/ 306796 w 670296"/>
                <a:gd name="connsiteY678" fmla="*/ 231589 h 730578"/>
                <a:gd name="connsiteX679" fmla="*/ 312765 w 670296"/>
                <a:gd name="connsiteY679" fmla="*/ 230395 h 730578"/>
                <a:gd name="connsiteX680" fmla="*/ 315749 w 670296"/>
                <a:gd name="connsiteY680" fmla="*/ 229201 h 730578"/>
                <a:gd name="connsiteX681" fmla="*/ 322315 w 670296"/>
                <a:gd name="connsiteY681" fmla="*/ 227410 h 730578"/>
                <a:gd name="connsiteX682" fmla="*/ 328880 w 670296"/>
                <a:gd name="connsiteY682" fmla="*/ 225620 h 730578"/>
                <a:gd name="connsiteX683" fmla="*/ 332462 w 670296"/>
                <a:gd name="connsiteY683" fmla="*/ 224426 h 730578"/>
                <a:gd name="connsiteX684" fmla="*/ 335446 w 670296"/>
                <a:gd name="connsiteY684" fmla="*/ 223233 h 730578"/>
                <a:gd name="connsiteX685" fmla="*/ 339027 w 670296"/>
                <a:gd name="connsiteY685" fmla="*/ 218457 h 730578"/>
                <a:gd name="connsiteX686" fmla="*/ 341415 w 670296"/>
                <a:gd name="connsiteY686" fmla="*/ 213682 h 730578"/>
                <a:gd name="connsiteX687" fmla="*/ 342608 w 670296"/>
                <a:gd name="connsiteY687" fmla="*/ 210698 h 730578"/>
                <a:gd name="connsiteX688" fmla="*/ 343206 w 670296"/>
                <a:gd name="connsiteY688" fmla="*/ 207117 h 730578"/>
                <a:gd name="connsiteX689" fmla="*/ 344996 w 670296"/>
                <a:gd name="connsiteY689" fmla="*/ 204132 h 730578"/>
                <a:gd name="connsiteX690" fmla="*/ 348577 w 670296"/>
                <a:gd name="connsiteY690" fmla="*/ 202939 h 730578"/>
                <a:gd name="connsiteX691" fmla="*/ 350368 w 670296"/>
                <a:gd name="connsiteY691" fmla="*/ 199954 h 730578"/>
                <a:gd name="connsiteX692" fmla="*/ 353353 w 670296"/>
                <a:gd name="connsiteY692" fmla="*/ 196373 h 730578"/>
                <a:gd name="connsiteX693" fmla="*/ 353353 w 670296"/>
                <a:gd name="connsiteY693" fmla="*/ 192195 h 730578"/>
                <a:gd name="connsiteX694" fmla="*/ 350368 w 670296"/>
                <a:gd name="connsiteY694" fmla="*/ 192195 h 730578"/>
                <a:gd name="connsiteX695" fmla="*/ 346787 w 670296"/>
                <a:gd name="connsiteY695" fmla="*/ 192195 h 730578"/>
                <a:gd name="connsiteX696" fmla="*/ 343802 w 670296"/>
                <a:gd name="connsiteY696" fmla="*/ 188613 h 730578"/>
                <a:gd name="connsiteX697" fmla="*/ 342608 w 670296"/>
                <a:gd name="connsiteY697" fmla="*/ 185629 h 730578"/>
                <a:gd name="connsiteX698" fmla="*/ 339027 w 670296"/>
                <a:gd name="connsiteY698" fmla="*/ 183242 h 730578"/>
                <a:gd name="connsiteX699" fmla="*/ 340818 w 670296"/>
                <a:gd name="connsiteY699" fmla="*/ 177273 h 730578"/>
                <a:gd name="connsiteX700" fmla="*/ 343802 w 670296"/>
                <a:gd name="connsiteY700" fmla="*/ 173691 h 730578"/>
                <a:gd name="connsiteX701" fmla="*/ 340221 w 670296"/>
                <a:gd name="connsiteY701" fmla="*/ 173095 h 730578"/>
                <a:gd name="connsiteX702" fmla="*/ 336043 w 670296"/>
                <a:gd name="connsiteY702" fmla="*/ 171901 h 730578"/>
                <a:gd name="connsiteX703" fmla="*/ 331865 w 670296"/>
                <a:gd name="connsiteY703" fmla="*/ 170110 h 730578"/>
                <a:gd name="connsiteX704" fmla="*/ 332462 w 670296"/>
                <a:gd name="connsiteY704" fmla="*/ 167126 h 730578"/>
                <a:gd name="connsiteX705" fmla="*/ 332462 w 670296"/>
                <a:gd name="connsiteY705" fmla="*/ 164141 h 730578"/>
                <a:gd name="connsiteX706" fmla="*/ 327090 w 670296"/>
                <a:gd name="connsiteY706" fmla="*/ 164141 h 730578"/>
                <a:gd name="connsiteX707" fmla="*/ 324105 w 670296"/>
                <a:gd name="connsiteY707" fmla="*/ 165932 h 730578"/>
                <a:gd name="connsiteX708" fmla="*/ 319927 w 670296"/>
                <a:gd name="connsiteY708" fmla="*/ 165932 h 730578"/>
                <a:gd name="connsiteX709" fmla="*/ 315749 w 670296"/>
                <a:gd name="connsiteY709" fmla="*/ 160560 h 730578"/>
                <a:gd name="connsiteX710" fmla="*/ 316346 w 670296"/>
                <a:gd name="connsiteY710" fmla="*/ 156979 h 730578"/>
                <a:gd name="connsiteX711" fmla="*/ 318137 w 670296"/>
                <a:gd name="connsiteY711" fmla="*/ 153398 h 730578"/>
                <a:gd name="connsiteX712" fmla="*/ 316943 w 670296"/>
                <a:gd name="connsiteY712" fmla="*/ 149816 h 730578"/>
                <a:gd name="connsiteX713" fmla="*/ 316346 w 670296"/>
                <a:gd name="connsiteY713" fmla="*/ 145041 h 730578"/>
                <a:gd name="connsiteX714" fmla="*/ 313362 w 670296"/>
                <a:gd name="connsiteY714" fmla="*/ 143847 h 730578"/>
                <a:gd name="connsiteX715" fmla="*/ 309184 w 670296"/>
                <a:gd name="connsiteY715" fmla="*/ 142057 h 730578"/>
                <a:gd name="connsiteX716" fmla="*/ 308587 w 670296"/>
                <a:gd name="connsiteY716" fmla="*/ 138476 h 730578"/>
                <a:gd name="connsiteX717" fmla="*/ 305603 w 670296"/>
                <a:gd name="connsiteY717" fmla="*/ 136685 h 730578"/>
                <a:gd name="connsiteX718" fmla="*/ 302021 w 670296"/>
                <a:gd name="connsiteY718" fmla="*/ 134894 h 730578"/>
                <a:gd name="connsiteX719" fmla="*/ 301424 w 670296"/>
                <a:gd name="connsiteY719" fmla="*/ 131910 h 730578"/>
                <a:gd name="connsiteX720" fmla="*/ 305603 w 670296"/>
                <a:gd name="connsiteY720" fmla="*/ 128925 h 730578"/>
                <a:gd name="connsiteX721" fmla="*/ 308587 w 670296"/>
                <a:gd name="connsiteY721" fmla="*/ 129523 h 730578"/>
                <a:gd name="connsiteX722" fmla="*/ 311571 w 670296"/>
                <a:gd name="connsiteY722" fmla="*/ 128329 h 730578"/>
                <a:gd name="connsiteX723" fmla="*/ 312168 w 670296"/>
                <a:gd name="connsiteY723" fmla="*/ 125344 h 730578"/>
                <a:gd name="connsiteX724" fmla="*/ 315749 w 670296"/>
                <a:gd name="connsiteY724" fmla="*/ 128925 h 730578"/>
                <a:gd name="connsiteX725" fmla="*/ 316346 w 670296"/>
                <a:gd name="connsiteY725" fmla="*/ 124748 h 730578"/>
                <a:gd name="connsiteX726" fmla="*/ 315749 w 670296"/>
                <a:gd name="connsiteY726" fmla="*/ 121166 h 730578"/>
                <a:gd name="connsiteX727" fmla="*/ 316346 w 670296"/>
                <a:gd name="connsiteY727" fmla="*/ 117585 h 730578"/>
                <a:gd name="connsiteX728" fmla="*/ 317540 w 670296"/>
                <a:gd name="connsiteY728" fmla="*/ 113407 h 730578"/>
                <a:gd name="connsiteX729" fmla="*/ 316943 w 670296"/>
                <a:gd name="connsiteY729" fmla="*/ 110422 h 730578"/>
                <a:gd name="connsiteX730" fmla="*/ 319331 w 670296"/>
                <a:gd name="connsiteY730" fmla="*/ 104454 h 730578"/>
                <a:gd name="connsiteX731" fmla="*/ 322315 w 670296"/>
                <a:gd name="connsiteY731" fmla="*/ 102663 h 730578"/>
                <a:gd name="connsiteX732" fmla="*/ 325299 w 670296"/>
                <a:gd name="connsiteY732" fmla="*/ 102663 h 730578"/>
                <a:gd name="connsiteX733" fmla="*/ 330074 w 670296"/>
                <a:gd name="connsiteY733" fmla="*/ 99081 h 730578"/>
                <a:gd name="connsiteX734" fmla="*/ 330074 w 670296"/>
                <a:gd name="connsiteY734" fmla="*/ 93113 h 730578"/>
                <a:gd name="connsiteX735" fmla="*/ 328284 w 670296"/>
                <a:gd name="connsiteY735" fmla="*/ 90128 h 730578"/>
                <a:gd name="connsiteX736" fmla="*/ 319927 w 670296"/>
                <a:gd name="connsiteY736" fmla="*/ 86547 h 730578"/>
                <a:gd name="connsiteX737" fmla="*/ 315152 w 670296"/>
                <a:gd name="connsiteY737" fmla="*/ 86547 h 730578"/>
                <a:gd name="connsiteX738" fmla="*/ 312168 w 670296"/>
                <a:gd name="connsiteY738" fmla="*/ 86547 h 730578"/>
                <a:gd name="connsiteX739" fmla="*/ 308587 w 670296"/>
                <a:gd name="connsiteY739" fmla="*/ 83563 h 730578"/>
                <a:gd name="connsiteX740" fmla="*/ 309184 w 670296"/>
                <a:gd name="connsiteY740" fmla="*/ 78788 h 730578"/>
                <a:gd name="connsiteX741" fmla="*/ 312168 w 670296"/>
                <a:gd name="connsiteY741" fmla="*/ 75804 h 730578"/>
                <a:gd name="connsiteX742" fmla="*/ 317540 w 670296"/>
                <a:gd name="connsiteY742" fmla="*/ 71029 h 730578"/>
                <a:gd name="connsiteX743" fmla="*/ 321718 w 670296"/>
                <a:gd name="connsiteY743" fmla="*/ 69835 h 730578"/>
                <a:gd name="connsiteX744" fmla="*/ 329478 w 670296"/>
                <a:gd name="connsiteY744" fmla="*/ 68044 h 730578"/>
                <a:gd name="connsiteX745" fmla="*/ 334252 w 670296"/>
                <a:gd name="connsiteY745" fmla="*/ 64463 h 730578"/>
                <a:gd name="connsiteX746" fmla="*/ 337833 w 670296"/>
                <a:gd name="connsiteY746" fmla="*/ 64463 h 730578"/>
                <a:gd name="connsiteX747" fmla="*/ 340818 w 670296"/>
                <a:gd name="connsiteY747" fmla="*/ 65657 h 730578"/>
                <a:gd name="connsiteX748" fmla="*/ 344400 w 670296"/>
                <a:gd name="connsiteY748" fmla="*/ 64463 h 730578"/>
                <a:gd name="connsiteX749" fmla="*/ 344996 w 670296"/>
                <a:gd name="connsiteY749" fmla="*/ 61478 h 730578"/>
                <a:gd name="connsiteX750" fmla="*/ 349174 w 670296"/>
                <a:gd name="connsiteY750" fmla="*/ 59091 h 730578"/>
                <a:gd name="connsiteX751" fmla="*/ 354546 w 670296"/>
                <a:gd name="connsiteY751" fmla="*/ 58494 h 730578"/>
                <a:gd name="connsiteX752" fmla="*/ 358128 w 670296"/>
                <a:gd name="connsiteY752" fmla="*/ 62672 h 730578"/>
                <a:gd name="connsiteX753" fmla="*/ 359918 w 670296"/>
                <a:gd name="connsiteY753" fmla="*/ 59688 h 730578"/>
                <a:gd name="connsiteX754" fmla="*/ 361709 w 670296"/>
                <a:gd name="connsiteY754" fmla="*/ 56107 h 730578"/>
                <a:gd name="connsiteX755" fmla="*/ 364096 w 670296"/>
                <a:gd name="connsiteY755" fmla="*/ 52525 h 730578"/>
                <a:gd name="connsiteX756" fmla="*/ 365887 w 670296"/>
                <a:gd name="connsiteY756" fmla="*/ 48944 h 730578"/>
                <a:gd name="connsiteX757" fmla="*/ 367081 w 670296"/>
                <a:gd name="connsiteY757" fmla="*/ 45362 h 730578"/>
                <a:gd name="connsiteX758" fmla="*/ 370065 w 670296"/>
                <a:gd name="connsiteY758" fmla="*/ 42378 h 730578"/>
                <a:gd name="connsiteX759" fmla="*/ 370662 w 670296"/>
                <a:gd name="connsiteY759" fmla="*/ 39394 h 730578"/>
                <a:gd name="connsiteX760" fmla="*/ 370662 w 670296"/>
                <a:gd name="connsiteY760" fmla="*/ 36409 h 730578"/>
                <a:gd name="connsiteX761" fmla="*/ 371259 w 670296"/>
                <a:gd name="connsiteY761" fmla="*/ 29247 h 730578"/>
                <a:gd name="connsiteX762" fmla="*/ 374243 w 670296"/>
                <a:gd name="connsiteY762" fmla="*/ 27456 h 730578"/>
                <a:gd name="connsiteX763" fmla="*/ 374840 w 670296"/>
                <a:gd name="connsiteY763" fmla="*/ 22681 h 730578"/>
                <a:gd name="connsiteX764" fmla="*/ 376631 w 670296"/>
                <a:gd name="connsiteY764" fmla="*/ 19697 h 730578"/>
                <a:gd name="connsiteX765" fmla="*/ 374840 w 670296"/>
                <a:gd name="connsiteY765" fmla="*/ 16116 h 730578"/>
                <a:gd name="connsiteX766" fmla="*/ 374840 w 670296"/>
                <a:gd name="connsiteY766" fmla="*/ 10744 h 730578"/>
                <a:gd name="connsiteX767" fmla="*/ 374840 w 670296"/>
                <a:gd name="connsiteY767" fmla="*/ 7163 h 730578"/>
                <a:gd name="connsiteX768" fmla="*/ 377824 w 670296"/>
                <a:gd name="connsiteY768" fmla="*/ 8953 h 730578"/>
                <a:gd name="connsiteX769" fmla="*/ 380809 w 670296"/>
                <a:gd name="connsiteY769" fmla="*/ 10744 h 730578"/>
                <a:gd name="connsiteX770" fmla="*/ 384987 w 670296"/>
                <a:gd name="connsiteY770" fmla="*/ 13131 h 730578"/>
                <a:gd name="connsiteX771" fmla="*/ 390359 w 670296"/>
                <a:gd name="connsiteY771" fmla="*/ 17906 h 730578"/>
                <a:gd name="connsiteX772" fmla="*/ 394537 w 670296"/>
                <a:gd name="connsiteY772" fmla="*/ 20891 h 730578"/>
                <a:gd name="connsiteX773" fmla="*/ 399909 w 670296"/>
                <a:gd name="connsiteY773" fmla="*/ 20891 h 730578"/>
                <a:gd name="connsiteX774" fmla="*/ 402893 w 670296"/>
                <a:gd name="connsiteY774" fmla="*/ 22085 h 730578"/>
                <a:gd name="connsiteX775" fmla="*/ 405281 w 670296"/>
                <a:gd name="connsiteY775" fmla="*/ 25666 h 730578"/>
                <a:gd name="connsiteX776" fmla="*/ 408862 w 670296"/>
                <a:gd name="connsiteY776" fmla="*/ 27456 h 730578"/>
                <a:gd name="connsiteX777" fmla="*/ 408862 w 670296"/>
                <a:gd name="connsiteY777" fmla="*/ 34022 h 730578"/>
                <a:gd name="connsiteX778" fmla="*/ 408862 w 670296"/>
                <a:gd name="connsiteY778" fmla="*/ 37007 h 730578"/>
                <a:gd name="connsiteX779" fmla="*/ 411847 w 670296"/>
                <a:gd name="connsiteY779" fmla="*/ 35216 h 730578"/>
                <a:gd name="connsiteX780" fmla="*/ 413637 w 670296"/>
                <a:gd name="connsiteY780" fmla="*/ 31634 h 730578"/>
                <a:gd name="connsiteX781" fmla="*/ 417218 w 670296"/>
                <a:gd name="connsiteY781" fmla="*/ 29844 h 730578"/>
                <a:gd name="connsiteX782" fmla="*/ 420800 w 670296"/>
                <a:gd name="connsiteY782" fmla="*/ 28650 h 730578"/>
                <a:gd name="connsiteX783" fmla="*/ 422590 w 670296"/>
                <a:gd name="connsiteY783" fmla="*/ 25069 h 730578"/>
                <a:gd name="connsiteX784" fmla="*/ 426768 w 670296"/>
                <a:gd name="connsiteY784" fmla="*/ 22681 h 730578"/>
                <a:gd name="connsiteX785" fmla="*/ 429156 w 670296"/>
                <a:gd name="connsiteY785" fmla="*/ 25666 h 730578"/>
                <a:gd name="connsiteX786" fmla="*/ 432737 w 670296"/>
                <a:gd name="connsiteY786" fmla="*/ 26859 h 730578"/>
                <a:gd name="connsiteX787" fmla="*/ 438706 w 670296"/>
                <a:gd name="connsiteY787" fmla="*/ 26263 h 730578"/>
                <a:gd name="connsiteX788" fmla="*/ 441093 w 670296"/>
                <a:gd name="connsiteY788" fmla="*/ 23278 h 730578"/>
                <a:gd name="connsiteX789" fmla="*/ 445271 w 670296"/>
                <a:gd name="connsiteY789" fmla="*/ 22085 h 730578"/>
                <a:gd name="connsiteX790" fmla="*/ 448256 w 670296"/>
                <a:gd name="connsiteY790" fmla="*/ 22085 h 730578"/>
                <a:gd name="connsiteX791" fmla="*/ 453031 w 670296"/>
                <a:gd name="connsiteY791" fmla="*/ 25666 h 730578"/>
                <a:gd name="connsiteX792" fmla="*/ 459597 w 670296"/>
                <a:gd name="connsiteY792" fmla="*/ 23875 h 730578"/>
                <a:gd name="connsiteX793" fmla="*/ 458999 w 670296"/>
                <a:gd name="connsiteY793" fmla="*/ 20294 h 730578"/>
                <a:gd name="connsiteX794" fmla="*/ 457806 w 670296"/>
                <a:gd name="connsiteY794" fmla="*/ 17310 h 730578"/>
                <a:gd name="connsiteX795" fmla="*/ 461387 w 670296"/>
                <a:gd name="connsiteY795" fmla="*/ 16712 h 730578"/>
                <a:gd name="connsiteX796" fmla="*/ 464968 w 670296"/>
                <a:gd name="connsiteY796" fmla="*/ 16116 h 730578"/>
                <a:gd name="connsiteX797" fmla="*/ 467953 w 670296"/>
                <a:gd name="connsiteY797" fmla="*/ 11938 h 730578"/>
                <a:gd name="connsiteX798" fmla="*/ 470340 w 670296"/>
                <a:gd name="connsiteY798" fmla="*/ 8357 h 730578"/>
                <a:gd name="connsiteX799" fmla="*/ 475115 w 670296"/>
                <a:gd name="connsiteY799" fmla="*/ 4775 h 730578"/>
                <a:gd name="connsiteX800" fmla="*/ 478697 w 670296"/>
                <a:gd name="connsiteY800" fmla="*/ 2984 h 730578"/>
                <a:gd name="connsiteX801" fmla="*/ 482278 w 670296"/>
                <a:gd name="connsiteY801" fmla="*/ 1790 h 730578"/>
                <a:gd name="connsiteX802" fmla="*/ 487053 w 670296"/>
                <a:gd name="connsiteY802" fmla="*/ 1790 h 730578"/>
                <a:gd name="connsiteX803" fmla="*/ 490037 w 670296"/>
                <a:gd name="connsiteY803" fmla="*/ 0 h 730578"/>
                <a:gd name="connsiteX0" fmla="*/ 172498 w 670296"/>
                <a:gd name="connsiteY0" fmla="*/ 626722 h 730578"/>
                <a:gd name="connsiteX1" fmla="*/ 171185 w 670296"/>
                <a:gd name="connsiteY1" fmla="*/ 627707 h 730578"/>
                <a:gd name="connsiteX2" fmla="*/ 174288 w 670296"/>
                <a:gd name="connsiteY2" fmla="*/ 627318 h 730578"/>
                <a:gd name="connsiteX3" fmla="*/ 175481 w 670296"/>
                <a:gd name="connsiteY3" fmla="*/ 626722 h 730578"/>
                <a:gd name="connsiteX4" fmla="*/ 172498 w 670296"/>
                <a:gd name="connsiteY4" fmla="*/ 626722 h 730578"/>
                <a:gd name="connsiteX5" fmla="*/ 456610 w 670296"/>
                <a:gd name="connsiteY5" fmla="*/ 603447 h 730578"/>
                <a:gd name="connsiteX6" fmla="*/ 453536 w 670296"/>
                <a:gd name="connsiteY6" fmla="*/ 606522 h 730578"/>
                <a:gd name="connsiteX7" fmla="*/ 453651 w 670296"/>
                <a:gd name="connsiteY7" fmla="*/ 606715 h 730578"/>
                <a:gd name="connsiteX8" fmla="*/ 455418 w 670296"/>
                <a:gd name="connsiteY8" fmla="*/ 605831 h 730578"/>
                <a:gd name="connsiteX9" fmla="*/ 456610 w 670296"/>
                <a:gd name="connsiteY9" fmla="*/ 603447 h 730578"/>
                <a:gd name="connsiteX10" fmla="*/ 456495 w 670296"/>
                <a:gd name="connsiteY10" fmla="*/ 601059 h 730578"/>
                <a:gd name="connsiteX11" fmla="*/ 457077 w 670296"/>
                <a:gd name="connsiteY11" fmla="*/ 602514 h 730578"/>
                <a:gd name="connsiteX12" fmla="*/ 457209 w 670296"/>
                <a:gd name="connsiteY12" fmla="*/ 602249 h 730578"/>
                <a:gd name="connsiteX13" fmla="*/ 456495 w 670296"/>
                <a:gd name="connsiteY13" fmla="*/ 601059 h 730578"/>
                <a:gd name="connsiteX14" fmla="*/ 463655 w 670296"/>
                <a:gd name="connsiteY14" fmla="*/ 596401 h 730578"/>
                <a:gd name="connsiteX15" fmla="*/ 460794 w 670296"/>
                <a:gd name="connsiteY15" fmla="*/ 596878 h 730578"/>
                <a:gd name="connsiteX16" fmla="*/ 463178 w 670296"/>
                <a:gd name="connsiteY16" fmla="*/ 596878 h 730578"/>
                <a:gd name="connsiteX17" fmla="*/ 463655 w 670296"/>
                <a:gd name="connsiteY17" fmla="*/ 596401 h 730578"/>
                <a:gd name="connsiteX18" fmla="*/ 460789 w 670296"/>
                <a:gd name="connsiteY18" fmla="*/ 596878 h 730578"/>
                <a:gd name="connsiteX19" fmla="*/ 456763 w 670296"/>
                <a:gd name="connsiteY19" fmla="*/ 598368 h 730578"/>
                <a:gd name="connsiteX20" fmla="*/ 459000 w 670296"/>
                <a:gd name="connsiteY20" fmla="*/ 596878 h 730578"/>
                <a:gd name="connsiteX21" fmla="*/ 460789 w 670296"/>
                <a:gd name="connsiteY21" fmla="*/ 596878 h 730578"/>
                <a:gd name="connsiteX22" fmla="*/ 289995 w 670296"/>
                <a:gd name="connsiteY22" fmla="*/ 282850 h 730578"/>
                <a:gd name="connsiteX23" fmla="*/ 289486 w 670296"/>
                <a:gd name="connsiteY23" fmla="*/ 285904 h 730578"/>
                <a:gd name="connsiteX24" fmla="*/ 289949 w 670296"/>
                <a:gd name="connsiteY24" fmla="*/ 288215 h 730578"/>
                <a:gd name="connsiteX25" fmla="*/ 289487 w 670296"/>
                <a:gd name="connsiteY25" fmla="*/ 285905 h 730578"/>
                <a:gd name="connsiteX26" fmla="*/ 290083 w 670296"/>
                <a:gd name="connsiteY26" fmla="*/ 282920 h 730578"/>
                <a:gd name="connsiteX27" fmla="*/ 289995 w 670296"/>
                <a:gd name="connsiteY27" fmla="*/ 282850 h 730578"/>
                <a:gd name="connsiteX28" fmla="*/ 284115 w 670296"/>
                <a:gd name="connsiteY28" fmla="*/ 280533 h 730578"/>
                <a:gd name="connsiteX29" fmla="*/ 284712 w 670296"/>
                <a:gd name="connsiteY29" fmla="*/ 281129 h 730578"/>
                <a:gd name="connsiteX30" fmla="*/ 289050 w 670296"/>
                <a:gd name="connsiteY30" fmla="*/ 282094 h 730578"/>
                <a:gd name="connsiteX31" fmla="*/ 287099 w 670296"/>
                <a:gd name="connsiteY31" fmla="*/ 280533 h 730578"/>
                <a:gd name="connsiteX32" fmla="*/ 284115 w 670296"/>
                <a:gd name="connsiteY32" fmla="*/ 280533 h 730578"/>
                <a:gd name="connsiteX33" fmla="*/ 490037 w 670296"/>
                <a:gd name="connsiteY33" fmla="*/ 0 h 730578"/>
                <a:gd name="connsiteX34" fmla="*/ 491231 w 670296"/>
                <a:gd name="connsiteY34" fmla="*/ 1194 h 730578"/>
                <a:gd name="connsiteX35" fmla="*/ 495409 w 670296"/>
                <a:gd name="connsiteY35" fmla="*/ 1790 h 730578"/>
                <a:gd name="connsiteX36" fmla="*/ 501378 w 670296"/>
                <a:gd name="connsiteY36" fmla="*/ 7163 h 730578"/>
                <a:gd name="connsiteX37" fmla="*/ 505556 w 670296"/>
                <a:gd name="connsiteY37" fmla="*/ 9550 h 730578"/>
                <a:gd name="connsiteX38" fmla="*/ 509734 w 670296"/>
                <a:gd name="connsiteY38" fmla="*/ 10147 h 730578"/>
                <a:gd name="connsiteX39" fmla="*/ 513316 w 670296"/>
                <a:gd name="connsiteY39" fmla="*/ 8953 h 730578"/>
                <a:gd name="connsiteX40" fmla="*/ 517494 w 670296"/>
                <a:gd name="connsiteY40" fmla="*/ 8953 h 730578"/>
                <a:gd name="connsiteX41" fmla="*/ 522269 w 670296"/>
                <a:gd name="connsiteY41" fmla="*/ 6565 h 730578"/>
                <a:gd name="connsiteX42" fmla="*/ 525253 w 670296"/>
                <a:gd name="connsiteY42" fmla="*/ 7759 h 730578"/>
                <a:gd name="connsiteX43" fmla="*/ 528238 w 670296"/>
                <a:gd name="connsiteY43" fmla="*/ 9550 h 730578"/>
                <a:gd name="connsiteX44" fmla="*/ 531819 w 670296"/>
                <a:gd name="connsiteY44" fmla="*/ 7759 h 730578"/>
                <a:gd name="connsiteX45" fmla="*/ 536594 w 670296"/>
                <a:gd name="connsiteY45" fmla="*/ 7163 h 730578"/>
                <a:gd name="connsiteX46" fmla="*/ 540175 w 670296"/>
                <a:gd name="connsiteY46" fmla="*/ 7163 h 730578"/>
                <a:gd name="connsiteX47" fmla="*/ 543160 w 670296"/>
                <a:gd name="connsiteY47" fmla="*/ 8953 h 730578"/>
                <a:gd name="connsiteX48" fmla="*/ 546144 w 670296"/>
                <a:gd name="connsiteY48" fmla="*/ 9550 h 730578"/>
                <a:gd name="connsiteX49" fmla="*/ 549725 w 670296"/>
                <a:gd name="connsiteY49" fmla="*/ 13131 h 730578"/>
                <a:gd name="connsiteX50" fmla="*/ 550919 w 670296"/>
                <a:gd name="connsiteY50" fmla="*/ 16712 h 730578"/>
                <a:gd name="connsiteX51" fmla="*/ 551515 w 670296"/>
                <a:gd name="connsiteY51" fmla="*/ 20294 h 730578"/>
                <a:gd name="connsiteX52" fmla="*/ 551515 w 670296"/>
                <a:gd name="connsiteY52" fmla="*/ 23278 h 730578"/>
                <a:gd name="connsiteX53" fmla="*/ 553903 w 670296"/>
                <a:gd name="connsiteY53" fmla="*/ 26859 h 730578"/>
                <a:gd name="connsiteX54" fmla="*/ 554500 w 670296"/>
                <a:gd name="connsiteY54" fmla="*/ 32828 h 730578"/>
                <a:gd name="connsiteX55" fmla="*/ 555694 w 670296"/>
                <a:gd name="connsiteY55" fmla="*/ 36409 h 730578"/>
                <a:gd name="connsiteX56" fmla="*/ 554500 w 670296"/>
                <a:gd name="connsiteY56" fmla="*/ 39394 h 730578"/>
                <a:gd name="connsiteX57" fmla="*/ 553307 w 670296"/>
                <a:gd name="connsiteY57" fmla="*/ 42975 h 730578"/>
                <a:gd name="connsiteX58" fmla="*/ 554500 w 670296"/>
                <a:gd name="connsiteY58" fmla="*/ 46556 h 730578"/>
                <a:gd name="connsiteX59" fmla="*/ 557484 w 670296"/>
                <a:gd name="connsiteY59" fmla="*/ 49541 h 730578"/>
                <a:gd name="connsiteX60" fmla="*/ 553307 w 670296"/>
                <a:gd name="connsiteY60" fmla="*/ 51331 h 730578"/>
                <a:gd name="connsiteX61" fmla="*/ 549725 w 670296"/>
                <a:gd name="connsiteY61" fmla="*/ 50138 h 730578"/>
                <a:gd name="connsiteX62" fmla="*/ 544950 w 670296"/>
                <a:gd name="connsiteY62" fmla="*/ 51928 h 730578"/>
                <a:gd name="connsiteX63" fmla="*/ 541369 w 670296"/>
                <a:gd name="connsiteY63" fmla="*/ 54913 h 730578"/>
                <a:gd name="connsiteX64" fmla="*/ 538385 w 670296"/>
                <a:gd name="connsiteY64" fmla="*/ 57897 h 730578"/>
                <a:gd name="connsiteX65" fmla="*/ 532416 w 670296"/>
                <a:gd name="connsiteY65" fmla="*/ 60882 h 730578"/>
                <a:gd name="connsiteX66" fmla="*/ 528238 w 670296"/>
                <a:gd name="connsiteY66" fmla="*/ 63269 h 730578"/>
                <a:gd name="connsiteX67" fmla="*/ 527640 w 670296"/>
                <a:gd name="connsiteY67" fmla="*/ 67447 h 730578"/>
                <a:gd name="connsiteX68" fmla="*/ 530625 w 670296"/>
                <a:gd name="connsiteY68" fmla="*/ 72222 h 730578"/>
                <a:gd name="connsiteX69" fmla="*/ 533609 w 670296"/>
                <a:gd name="connsiteY69" fmla="*/ 74013 h 730578"/>
                <a:gd name="connsiteX70" fmla="*/ 536594 w 670296"/>
                <a:gd name="connsiteY70" fmla="*/ 79982 h 730578"/>
                <a:gd name="connsiteX71" fmla="*/ 533013 w 670296"/>
                <a:gd name="connsiteY71" fmla="*/ 81175 h 730578"/>
                <a:gd name="connsiteX72" fmla="*/ 529432 w 670296"/>
                <a:gd name="connsiteY72" fmla="*/ 78788 h 730578"/>
                <a:gd name="connsiteX73" fmla="*/ 525253 w 670296"/>
                <a:gd name="connsiteY73" fmla="*/ 78191 h 730578"/>
                <a:gd name="connsiteX74" fmla="*/ 522269 w 670296"/>
                <a:gd name="connsiteY74" fmla="*/ 81772 h 730578"/>
                <a:gd name="connsiteX75" fmla="*/ 518687 w 670296"/>
                <a:gd name="connsiteY75" fmla="*/ 79982 h 730578"/>
                <a:gd name="connsiteX76" fmla="*/ 514510 w 670296"/>
                <a:gd name="connsiteY76" fmla="*/ 79385 h 730578"/>
                <a:gd name="connsiteX77" fmla="*/ 509137 w 670296"/>
                <a:gd name="connsiteY77" fmla="*/ 80579 h 730578"/>
                <a:gd name="connsiteX78" fmla="*/ 506153 w 670296"/>
                <a:gd name="connsiteY78" fmla="*/ 83563 h 730578"/>
                <a:gd name="connsiteX79" fmla="*/ 501378 w 670296"/>
                <a:gd name="connsiteY79" fmla="*/ 83563 h 730578"/>
                <a:gd name="connsiteX80" fmla="*/ 500781 w 670296"/>
                <a:gd name="connsiteY80" fmla="*/ 86547 h 730578"/>
                <a:gd name="connsiteX81" fmla="*/ 498394 w 670296"/>
                <a:gd name="connsiteY81" fmla="*/ 90128 h 730578"/>
                <a:gd name="connsiteX82" fmla="*/ 495409 w 670296"/>
                <a:gd name="connsiteY82" fmla="*/ 93113 h 730578"/>
                <a:gd name="connsiteX83" fmla="*/ 493619 w 670296"/>
                <a:gd name="connsiteY83" fmla="*/ 96097 h 730578"/>
                <a:gd name="connsiteX84" fmla="*/ 491828 w 670296"/>
                <a:gd name="connsiteY84" fmla="*/ 99081 h 730578"/>
                <a:gd name="connsiteX85" fmla="*/ 493619 w 670296"/>
                <a:gd name="connsiteY85" fmla="*/ 103857 h 730578"/>
                <a:gd name="connsiteX86" fmla="*/ 489441 w 670296"/>
                <a:gd name="connsiteY86" fmla="*/ 107438 h 730578"/>
                <a:gd name="connsiteX87" fmla="*/ 486456 w 670296"/>
                <a:gd name="connsiteY87" fmla="*/ 112810 h 730578"/>
                <a:gd name="connsiteX88" fmla="*/ 482875 w 670296"/>
                <a:gd name="connsiteY88" fmla="*/ 112810 h 730578"/>
                <a:gd name="connsiteX89" fmla="*/ 483472 w 670296"/>
                <a:gd name="connsiteY89" fmla="*/ 115795 h 730578"/>
                <a:gd name="connsiteX90" fmla="*/ 484666 w 670296"/>
                <a:gd name="connsiteY90" fmla="*/ 121166 h 730578"/>
                <a:gd name="connsiteX91" fmla="*/ 481681 w 670296"/>
                <a:gd name="connsiteY91" fmla="*/ 124748 h 730578"/>
                <a:gd name="connsiteX92" fmla="*/ 476309 w 670296"/>
                <a:gd name="connsiteY92" fmla="*/ 128329 h 730578"/>
                <a:gd name="connsiteX93" fmla="*/ 472728 w 670296"/>
                <a:gd name="connsiteY93" fmla="*/ 127135 h 730578"/>
                <a:gd name="connsiteX94" fmla="*/ 473921 w 670296"/>
                <a:gd name="connsiteY94" fmla="*/ 130119 h 730578"/>
                <a:gd name="connsiteX95" fmla="*/ 472131 w 670296"/>
                <a:gd name="connsiteY95" fmla="*/ 136088 h 730578"/>
                <a:gd name="connsiteX96" fmla="*/ 468550 w 670296"/>
                <a:gd name="connsiteY96" fmla="*/ 137282 h 730578"/>
                <a:gd name="connsiteX97" fmla="*/ 465566 w 670296"/>
                <a:gd name="connsiteY97" fmla="*/ 137282 h 730578"/>
                <a:gd name="connsiteX98" fmla="*/ 461984 w 670296"/>
                <a:gd name="connsiteY98" fmla="*/ 137282 h 730578"/>
                <a:gd name="connsiteX99" fmla="*/ 458999 w 670296"/>
                <a:gd name="connsiteY99" fmla="*/ 139072 h 730578"/>
                <a:gd name="connsiteX100" fmla="*/ 456612 w 670296"/>
                <a:gd name="connsiteY100" fmla="*/ 146235 h 730578"/>
                <a:gd name="connsiteX101" fmla="*/ 456015 w 670296"/>
                <a:gd name="connsiteY101" fmla="*/ 151607 h 730578"/>
                <a:gd name="connsiteX102" fmla="*/ 453628 w 670296"/>
                <a:gd name="connsiteY102" fmla="*/ 155188 h 730578"/>
                <a:gd name="connsiteX103" fmla="*/ 449450 w 670296"/>
                <a:gd name="connsiteY103" fmla="*/ 159367 h 730578"/>
                <a:gd name="connsiteX104" fmla="*/ 448853 w 670296"/>
                <a:gd name="connsiteY104" fmla="*/ 162351 h 730578"/>
                <a:gd name="connsiteX105" fmla="*/ 449450 w 670296"/>
                <a:gd name="connsiteY105" fmla="*/ 167126 h 730578"/>
                <a:gd name="connsiteX106" fmla="*/ 452434 w 670296"/>
                <a:gd name="connsiteY106" fmla="*/ 171304 h 730578"/>
                <a:gd name="connsiteX107" fmla="*/ 456015 w 670296"/>
                <a:gd name="connsiteY107" fmla="*/ 172498 h 730578"/>
                <a:gd name="connsiteX108" fmla="*/ 458999 w 670296"/>
                <a:gd name="connsiteY108" fmla="*/ 175482 h 730578"/>
                <a:gd name="connsiteX109" fmla="*/ 461984 w 670296"/>
                <a:gd name="connsiteY109" fmla="*/ 176676 h 730578"/>
                <a:gd name="connsiteX110" fmla="*/ 464968 w 670296"/>
                <a:gd name="connsiteY110" fmla="*/ 178467 h 730578"/>
                <a:gd name="connsiteX111" fmla="*/ 467953 w 670296"/>
                <a:gd name="connsiteY111" fmla="*/ 176676 h 730578"/>
                <a:gd name="connsiteX112" fmla="*/ 471534 w 670296"/>
                <a:gd name="connsiteY112" fmla="*/ 176676 h 730578"/>
                <a:gd name="connsiteX113" fmla="*/ 472728 w 670296"/>
                <a:gd name="connsiteY113" fmla="*/ 179660 h 730578"/>
                <a:gd name="connsiteX114" fmla="*/ 470937 w 670296"/>
                <a:gd name="connsiteY114" fmla="*/ 182644 h 730578"/>
                <a:gd name="connsiteX115" fmla="*/ 475713 w 670296"/>
                <a:gd name="connsiteY115" fmla="*/ 183838 h 730578"/>
                <a:gd name="connsiteX116" fmla="*/ 478697 w 670296"/>
                <a:gd name="connsiteY116" fmla="*/ 183242 h 730578"/>
                <a:gd name="connsiteX117" fmla="*/ 483472 w 670296"/>
                <a:gd name="connsiteY117" fmla="*/ 183838 h 730578"/>
                <a:gd name="connsiteX118" fmla="*/ 482278 w 670296"/>
                <a:gd name="connsiteY118" fmla="*/ 186823 h 730578"/>
                <a:gd name="connsiteX119" fmla="*/ 484068 w 670296"/>
                <a:gd name="connsiteY119" fmla="*/ 193389 h 730578"/>
                <a:gd name="connsiteX120" fmla="*/ 486456 w 670296"/>
                <a:gd name="connsiteY120" fmla="*/ 198164 h 730578"/>
                <a:gd name="connsiteX121" fmla="*/ 490634 w 670296"/>
                <a:gd name="connsiteY121" fmla="*/ 199954 h 730578"/>
                <a:gd name="connsiteX122" fmla="*/ 496006 w 670296"/>
                <a:gd name="connsiteY122" fmla="*/ 202939 h 730578"/>
                <a:gd name="connsiteX123" fmla="*/ 497200 w 670296"/>
                <a:gd name="connsiteY123" fmla="*/ 205923 h 730578"/>
                <a:gd name="connsiteX124" fmla="*/ 497797 w 670296"/>
                <a:gd name="connsiteY124" fmla="*/ 209504 h 730578"/>
                <a:gd name="connsiteX125" fmla="*/ 498394 w 670296"/>
                <a:gd name="connsiteY125" fmla="*/ 213086 h 730578"/>
                <a:gd name="connsiteX126" fmla="*/ 497200 w 670296"/>
                <a:gd name="connsiteY126" fmla="*/ 216667 h 730578"/>
                <a:gd name="connsiteX127" fmla="*/ 495409 w 670296"/>
                <a:gd name="connsiteY127" fmla="*/ 223233 h 730578"/>
                <a:gd name="connsiteX128" fmla="*/ 491828 w 670296"/>
                <a:gd name="connsiteY128" fmla="*/ 226814 h 730578"/>
                <a:gd name="connsiteX129" fmla="*/ 487650 w 670296"/>
                <a:gd name="connsiteY129" fmla="*/ 229798 h 730578"/>
                <a:gd name="connsiteX130" fmla="*/ 484068 w 670296"/>
                <a:gd name="connsiteY130" fmla="*/ 231589 h 730578"/>
                <a:gd name="connsiteX131" fmla="*/ 480487 w 670296"/>
                <a:gd name="connsiteY131" fmla="*/ 234573 h 730578"/>
                <a:gd name="connsiteX132" fmla="*/ 479294 w 670296"/>
                <a:gd name="connsiteY132" fmla="*/ 238155 h 730578"/>
                <a:gd name="connsiteX133" fmla="*/ 478100 w 670296"/>
                <a:gd name="connsiteY133" fmla="*/ 241139 h 730578"/>
                <a:gd name="connsiteX134" fmla="*/ 475115 w 670296"/>
                <a:gd name="connsiteY134" fmla="*/ 244720 h 730578"/>
                <a:gd name="connsiteX135" fmla="*/ 475115 w 670296"/>
                <a:gd name="connsiteY135" fmla="*/ 247704 h 730578"/>
                <a:gd name="connsiteX136" fmla="*/ 473924 w 670296"/>
                <a:gd name="connsiteY136" fmla="*/ 243535 h 730578"/>
                <a:gd name="connsiteX137" fmla="*/ 474520 w 670296"/>
                <a:gd name="connsiteY137" fmla="*/ 247107 h 730578"/>
                <a:gd name="connsiteX138" fmla="*/ 474520 w 670296"/>
                <a:gd name="connsiteY138" fmla="*/ 250091 h 730578"/>
                <a:gd name="connsiteX139" fmla="*/ 477504 w 670296"/>
                <a:gd name="connsiteY139" fmla="*/ 253673 h 730578"/>
                <a:gd name="connsiteX140" fmla="*/ 478101 w 670296"/>
                <a:gd name="connsiteY140" fmla="*/ 256657 h 730578"/>
                <a:gd name="connsiteX141" fmla="*/ 479891 w 670296"/>
                <a:gd name="connsiteY141" fmla="*/ 262626 h 730578"/>
                <a:gd name="connsiteX142" fmla="*/ 481682 w 670296"/>
                <a:gd name="connsiteY142" fmla="*/ 265611 h 730578"/>
                <a:gd name="connsiteX143" fmla="*/ 481682 w 670296"/>
                <a:gd name="connsiteY143" fmla="*/ 269192 h 730578"/>
                <a:gd name="connsiteX144" fmla="*/ 481682 w 670296"/>
                <a:gd name="connsiteY144" fmla="*/ 273967 h 730578"/>
                <a:gd name="connsiteX145" fmla="*/ 481682 w 670296"/>
                <a:gd name="connsiteY145" fmla="*/ 278145 h 730578"/>
                <a:gd name="connsiteX146" fmla="*/ 481085 w 670296"/>
                <a:gd name="connsiteY146" fmla="*/ 281129 h 730578"/>
                <a:gd name="connsiteX147" fmla="*/ 482279 w 670296"/>
                <a:gd name="connsiteY147" fmla="*/ 284710 h 730578"/>
                <a:gd name="connsiteX148" fmla="*/ 485263 w 670296"/>
                <a:gd name="connsiteY148" fmla="*/ 285308 h 730578"/>
                <a:gd name="connsiteX149" fmla="*/ 489441 w 670296"/>
                <a:gd name="connsiteY149" fmla="*/ 284114 h 730578"/>
                <a:gd name="connsiteX150" fmla="*/ 492426 w 670296"/>
                <a:gd name="connsiteY150" fmla="*/ 288889 h 730578"/>
                <a:gd name="connsiteX151" fmla="*/ 495410 w 670296"/>
                <a:gd name="connsiteY151" fmla="*/ 291276 h 730578"/>
                <a:gd name="connsiteX152" fmla="*/ 498395 w 670296"/>
                <a:gd name="connsiteY152" fmla="*/ 292470 h 730578"/>
                <a:gd name="connsiteX153" fmla="*/ 501976 w 670296"/>
                <a:gd name="connsiteY153" fmla="*/ 292470 h 730578"/>
                <a:gd name="connsiteX154" fmla="*/ 504363 w 670296"/>
                <a:gd name="connsiteY154" fmla="*/ 295455 h 730578"/>
                <a:gd name="connsiteX155" fmla="*/ 505557 w 670296"/>
                <a:gd name="connsiteY155" fmla="*/ 298439 h 730578"/>
                <a:gd name="connsiteX156" fmla="*/ 509138 w 670296"/>
                <a:gd name="connsiteY156" fmla="*/ 300826 h 730578"/>
                <a:gd name="connsiteX157" fmla="*/ 506154 w 670296"/>
                <a:gd name="connsiteY157" fmla="*/ 302617 h 730578"/>
                <a:gd name="connsiteX158" fmla="*/ 507348 w 670296"/>
                <a:gd name="connsiteY158" fmla="*/ 305601 h 730578"/>
                <a:gd name="connsiteX159" fmla="*/ 510332 w 670296"/>
                <a:gd name="connsiteY159" fmla="*/ 307392 h 730578"/>
                <a:gd name="connsiteX160" fmla="*/ 513317 w 670296"/>
                <a:gd name="connsiteY160" fmla="*/ 312764 h 730578"/>
                <a:gd name="connsiteX161" fmla="*/ 511525 w 670296"/>
                <a:gd name="connsiteY161" fmla="*/ 315748 h 730578"/>
                <a:gd name="connsiteX162" fmla="*/ 516898 w 670296"/>
                <a:gd name="connsiteY162" fmla="*/ 316942 h 730578"/>
                <a:gd name="connsiteX163" fmla="*/ 519882 w 670296"/>
                <a:gd name="connsiteY163" fmla="*/ 321717 h 730578"/>
                <a:gd name="connsiteX164" fmla="*/ 518091 w 670296"/>
                <a:gd name="connsiteY164" fmla="*/ 324701 h 730578"/>
                <a:gd name="connsiteX165" fmla="*/ 518688 w 670296"/>
                <a:gd name="connsiteY165" fmla="*/ 328879 h 730578"/>
                <a:gd name="connsiteX166" fmla="*/ 521672 w 670296"/>
                <a:gd name="connsiteY166" fmla="*/ 328283 h 730578"/>
                <a:gd name="connsiteX167" fmla="*/ 526447 w 670296"/>
                <a:gd name="connsiteY167" fmla="*/ 330073 h 730578"/>
                <a:gd name="connsiteX168" fmla="*/ 528239 w 670296"/>
                <a:gd name="connsiteY168" fmla="*/ 333654 h 730578"/>
                <a:gd name="connsiteX169" fmla="*/ 530029 w 670296"/>
                <a:gd name="connsiteY169" fmla="*/ 329476 h 730578"/>
                <a:gd name="connsiteX170" fmla="*/ 530626 w 670296"/>
                <a:gd name="connsiteY170" fmla="*/ 325895 h 730578"/>
                <a:gd name="connsiteX171" fmla="*/ 534207 w 670296"/>
                <a:gd name="connsiteY171" fmla="*/ 327089 h 730578"/>
                <a:gd name="connsiteX172" fmla="*/ 537192 w 670296"/>
                <a:gd name="connsiteY172" fmla="*/ 328283 h 730578"/>
                <a:gd name="connsiteX173" fmla="*/ 544354 w 670296"/>
                <a:gd name="connsiteY173" fmla="*/ 332461 h 730578"/>
                <a:gd name="connsiteX174" fmla="*/ 546145 w 670296"/>
                <a:gd name="connsiteY174" fmla="*/ 336042 h 730578"/>
                <a:gd name="connsiteX175" fmla="*/ 547338 w 670296"/>
                <a:gd name="connsiteY175" fmla="*/ 339623 h 730578"/>
                <a:gd name="connsiteX176" fmla="*/ 546741 w 670296"/>
                <a:gd name="connsiteY176" fmla="*/ 343205 h 730578"/>
                <a:gd name="connsiteX177" fmla="*/ 546741 w 670296"/>
                <a:gd name="connsiteY177" fmla="*/ 346786 h 730578"/>
                <a:gd name="connsiteX178" fmla="*/ 548084 w 670296"/>
                <a:gd name="connsiteY178" fmla="*/ 349471 h 730578"/>
                <a:gd name="connsiteX179" fmla="*/ 549143 w 670296"/>
                <a:gd name="connsiteY179" fmla="*/ 349265 h 730578"/>
                <a:gd name="connsiteX180" fmla="*/ 549130 w 670296"/>
                <a:gd name="connsiteY180" fmla="*/ 349173 h 730578"/>
                <a:gd name="connsiteX181" fmla="*/ 546742 w 670296"/>
                <a:gd name="connsiteY181" fmla="*/ 343204 h 730578"/>
                <a:gd name="connsiteX182" fmla="*/ 550323 w 670296"/>
                <a:gd name="connsiteY182" fmla="*/ 342011 h 730578"/>
                <a:gd name="connsiteX183" fmla="*/ 553905 w 670296"/>
                <a:gd name="connsiteY183" fmla="*/ 338430 h 730578"/>
                <a:gd name="connsiteX184" fmla="*/ 556889 w 670296"/>
                <a:gd name="connsiteY184" fmla="*/ 336042 h 730578"/>
                <a:gd name="connsiteX185" fmla="*/ 559276 w 670296"/>
                <a:gd name="connsiteY185" fmla="*/ 331864 h 730578"/>
                <a:gd name="connsiteX186" fmla="*/ 562260 w 670296"/>
                <a:gd name="connsiteY186" fmla="*/ 329476 h 730578"/>
                <a:gd name="connsiteX187" fmla="*/ 565842 w 670296"/>
                <a:gd name="connsiteY187" fmla="*/ 323508 h 730578"/>
                <a:gd name="connsiteX188" fmla="*/ 569423 w 670296"/>
                <a:gd name="connsiteY188" fmla="*/ 327089 h 730578"/>
                <a:gd name="connsiteX189" fmla="*/ 573005 w 670296"/>
                <a:gd name="connsiteY189" fmla="*/ 323508 h 730578"/>
                <a:gd name="connsiteX190" fmla="*/ 576586 w 670296"/>
                <a:gd name="connsiteY190" fmla="*/ 319926 h 730578"/>
                <a:gd name="connsiteX191" fmla="*/ 577780 w 670296"/>
                <a:gd name="connsiteY191" fmla="*/ 316942 h 730578"/>
                <a:gd name="connsiteX192" fmla="*/ 581361 w 670296"/>
                <a:gd name="connsiteY192" fmla="*/ 318135 h 730578"/>
                <a:gd name="connsiteX193" fmla="*/ 584942 w 670296"/>
                <a:gd name="connsiteY193" fmla="*/ 319329 h 730578"/>
                <a:gd name="connsiteX194" fmla="*/ 584942 w 670296"/>
                <a:gd name="connsiteY194" fmla="*/ 324104 h 730578"/>
                <a:gd name="connsiteX195" fmla="*/ 584942 w 670296"/>
                <a:gd name="connsiteY195" fmla="*/ 327089 h 730578"/>
                <a:gd name="connsiteX196" fmla="*/ 590314 w 670296"/>
                <a:gd name="connsiteY196" fmla="*/ 327089 h 730578"/>
                <a:gd name="connsiteX197" fmla="*/ 590314 w 670296"/>
                <a:gd name="connsiteY197" fmla="*/ 323508 h 730578"/>
                <a:gd name="connsiteX198" fmla="*/ 593896 w 670296"/>
                <a:gd name="connsiteY198" fmla="*/ 321717 h 730578"/>
                <a:gd name="connsiteX199" fmla="*/ 594492 w 670296"/>
                <a:gd name="connsiteY199" fmla="*/ 318135 h 730578"/>
                <a:gd name="connsiteX200" fmla="*/ 599267 w 670296"/>
                <a:gd name="connsiteY200" fmla="*/ 316942 h 730578"/>
                <a:gd name="connsiteX201" fmla="*/ 605236 w 670296"/>
                <a:gd name="connsiteY201" fmla="*/ 316345 h 730578"/>
                <a:gd name="connsiteX202" fmla="*/ 604042 w 670296"/>
                <a:gd name="connsiteY202" fmla="*/ 322910 h 730578"/>
                <a:gd name="connsiteX203" fmla="*/ 607026 w 670296"/>
                <a:gd name="connsiteY203" fmla="*/ 325895 h 730578"/>
                <a:gd name="connsiteX204" fmla="*/ 610011 w 670296"/>
                <a:gd name="connsiteY204" fmla="*/ 328283 h 730578"/>
                <a:gd name="connsiteX205" fmla="*/ 615383 w 670296"/>
                <a:gd name="connsiteY205" fmla="*/ 325298 h 730578"/>
                <a:gd name="connsiteX206" fmla="*/ 618367 w 670296"/>
                <a:gd name="connsiteY206" fmla="*/ 324702 h 730578"/>
                <a:gd name="connsiteX207" fmla="*/ 620158 w 670296"/>
                <a:gd name="connsiteY207" fmla="*/ 328283 h 730578"/>
                <a:gd name="connsiteX208" fmla="*/ 623739 w 670296"/>
                <a:gd name="connsiteY208" fmla="*/ 327089 h 730578"/>
                <a:gd name="connsiteX209" fmla="*/ 626127 w 670296"/>
                <a:gd name="connsiteY209" fmla="*/ 324104 h 730578"/>
                <a:gd name="connsiteX210" fmla="*/ 625530 w 670296"/>
                <a:gd name="connsiteY210" fmla="*/ 318135 h 730578"/>
                <a:gd name="connsiteX211" fmla="*/ 628514 w 670296"/>
                <a:gd name="connsiteY211" fmla="*/ 316942 h 730578"/>
                <a:gd name="connsiteX212" fmla="*/ 630305 w 670296"/>
                <a:gd name="connsiteY212" fmla="*/ 321120 h 730578"/>
                <a:gd name="connsiteX213" fmla="*/ 633289 w 670296"/>
                <a:gd name="connsiteY213" fmla="*/ 321717 h 730578"/>
                <a:gd name="connsiteX214" fmla="*/ 632095 w 670296"/>
                <a:gd name="connsiteY214" fmla="*/ 325298 h 730578"/>
                <a:gd name="connsiteX215" fmla="*/ 635080 w 670296"/>
                <a:gd name="connsiteY215" fmla="*/ 327089 h 730578"/>
                <a:gd name="connsiteX216" fmla="*/ 637468 w 670296"/>
                <a:gd name="connsiteY216" fmla="*/ 330670 h 730578"/>
                <a:gd name="connsiteX217" fmla="*/ 633886 w 670296"/>
                <a:gd name="connsiteY217" fmla="*/ 328879 h 730578"/>
                <a:gd name="connsiteX218" fmla="*/ 632693 w 670296"/>
                <a:gd name="connsiteY218" fmla="*/ 331864 h 730578"/>
                <a:gd name="connsiteX219" fmla="*/ 634483 w 670296"/>
                <a:gd name="connsiteY219" fmla="*/ 336042 h 730578"/>
                <a:gd name="connsiteX220" fmla="*/ 635080 w 670296"/>
                <a:gd name="connsiteY220" fmla="*/ 339623 h 730578"/>
                <a:gd name="connsiteX221" fmla="*/ 636870 w 670296"/>
                <a:gd name="connsiteY221" fmla="*/ 343801 h 730578"/>
                <a:gd name="connsiteX222" fmla="*/ 642242 w 670296"/>
                <a:gd name="connsiteY222" fmla="*/ 347383 h 730578"/>
                <a:gd name="connsiteX223" fmla="*/ 641049 w 670296"/>
                <a:gd name="connsiteY223" fmla="*/ 353352 h 730578"/>
                <a:gd name="connsiteX224" fmla="*/ 644630 w 670296"/>
                <a:gd name="connsiteY224" fmla="*/ 356336 h 730578"/>
                <a:gd name="connsiteX225" fmla="*/ 645227 w 670296"/>
                <a:gd name="connsiteY225" fmla="*/ 359320 h 730578"/>
                <a:gd name="connsiteX226" fmla="*/ 643436 w 670296"/>
                <a:gd name="connsiteY226" fmla="*/ 362901 h 730578"/>
                <a:gd name="connsiteX227" fmla="*/ 646421 w 670296"/>
                <a:gd name="connsiteY227" fmla="*/ 359917 h 730578"/>
                <a:gd name="connsiteX228" fmla="*/ 651792 w 670296"/>
                <a:gd name="connsiteY228" fmla="*/ 367080 h 730578"/>
                <a:gd name="connsiteX229" fmla="*/ 652390 w 670296"/>
                <a:gd name="connsiteY229" fmla="*/ 370064 h 730578"/>
                <a:gd name="connsiteX230" fmla="*/ 654180 w 670296"/>
                <a:gd name="connsiteY230" fmla="*/ 374839 h 730578"/>
                <a:gd name="connsiteX231" fmla="*/ 653583 w 670296"/>
                <a:gd name="connsiteY231" fmla="*/ 377823 h 730578"/>
                <a:gd name="connsiteX232" fmla="*/ 656568 w 670296"/>
                <a:gd name="connsiteY232" fmla="*/ 380808 h 730578"/>
                <a:gd name="connsiteX233" fmla="*/ 659552 w 670296"/>
                <a:gd name="connsiteY233" fmla="*/ 381405 h 730578"/>
                <a:gd name="connsiteX234" fmla="*/ 659552 w 670296"/>
                <a:gd name="connsiteY234" fmla="*/ 384986 h 730578"/>
                <a:gd name="connsiteX235" fmla="*/ 659552 w 670296"/>
                <a:gd name="connsiteY235" fmla="*/ 388567 h 730578"/>
                <a:gd name="connsiteX236" fmla="*/ 662537 w 670296"/>
                <a:gd name="connsiteY236" fmla="*/ 387970 h 730578"/>
                <a:gd name="connsiteX237" fmla="*/ 666118 w 670296"/>
                <a:gd name="connsiteY237" fmla="*/ 390955 h 730578"/>
                <a:gd name="connsiteX238" fmla="*/ 670296 w 670296"/>
                <a:gd name="connsiteY238" fmla="*/ 393343 h 730578"/>
                <a:gd name="connsiteX239" fmla="*/ 668505 w 670296"/>
                <a:gd name="connsiteY239" fmla="*/ 396924 h 730578"/>
                <a:gd name="connsiteX240" fmla="*/ 664327 w 670296"/>
                <a:gd name="connsiteY240" fmla="*/ 398118 h 730578"/>
                <a:gd name="connsiteX241" fmla="*/ 660745 w 670296"/>
                <a:gd name="connsiteY241" fmla="*/ 398714 h 730578"/>
                <a:gd name="connsiteX242" fmla="*/ 656568 w 670296"/>
                <a:gd name="connsiteY242" fmla="*/ 399312 h 730578"/>
                <a:gd name="connsiteX243" fmla="*/ 652986 w 670296"/>
                <a:gd name="connsiteY243" fmla="*/ 399312 h 730578"/>
                <a:gd name="connsiteX244" fmla="*/ 648211 w 670296"/>
                <a:gd name="connsiteY244" fmla="*/ 399908 h 730578"/>
                <a:gd name="connsiteX245" fmla="*/ 642839 w 670296"/>
                <a:gd name="connsiteY245" fmla="*/ 401102 h 730578"/>
                <a:gd name="connsiteX246" fmla="*/ 639258 w 670296"/>
                <a:gd name="connsiteY246" fmla="*/ 402296 h 730578"/>
                <a:gd name="connsiteX247" fmla="*/ 632095 w 670296"/>
                <a:gd name="connsiteY247" fmla="*/ 403489 h 730578"/>
                <a:gd name="connsiteX248" fmla="*/ 626127 w 670296"/>
                <a:gd name="connsiteY248" fmla="*/ 405877 h 730578"/>
                <a:gd name="connsiteX249" fmla="*/ 621948 w 670296"/>
                <a:gd name="connsiteY249" fmla="*/ 407667 h 730578"/>
                <a:gd name="connsiteX250" fmla="*/ 618367 w 670296"/>
                <a:gd name="connsiteY250" fmla="*/ 407071 h 730578"/>
                <a:gd name="connsiteX251" fmla="*/ 614189 w 670296"/>
                <a:gd name="connsiteY251" fmla="*/ 411846 h 730578"/>
                <a:gd name="connsiteX252" fmla="*/ 604639 w 670296"/>
                <a:gd name="connsiteY252" fmla="*/ 419605 h 730578"/>
                <a:gd name="connsiteX253" fmla="*/ 601655 w 670296"/>
                <a:gd name="connsiteY253" fmla="*/ 421396 h 730578"/>
                <a:gd name="connsiteX254" fmla="*/ 596283 w 670296"/>
                <a:gd name="connsiteY254" fmla="*/ 424977 h 730578"/>
                <a:gd name="connsiteX255" fmla="*/ 589717 w 670296"/>
                <a:gd name="connsiteY255" fmla="*/ 429155 h 730578"/>
                <a:gd name="connsiteX256" fmla="*/ 586733 w 670296"/>
                <a:gd name="connsiteY256" fmla="*/ 431543 h 730578"/>
                <a:gd name="connsiteX257" fmla="*/ 583748 w 670296"/>
                <a:gd name="connsiteY257" fmla="*/ 433930 h 730578"/>
                <a:gd name="connsiteX258" fmla="*/ 580167 w 670296"/>
                <a:gd name="connsiteY258" fmla="*/ 436915 h 730578"/>
                <a:gd name="connsiteX259" fmla="*/ 573601 w 670296"/>
                <a:gd name="connsiteY259" fmla="*/ 441690 h 730578"/>
                <a:gd name="connsiteX260" fmla="*/ 569423 w 670296"/>
                <a:gd name="connsiteY260" fmla="*/ 443480 h 730578"/>
                <a:gd name="connsiteX261" fmla="*/ 566439 w 670296"/>
                <a:gd name="connsiteY261" fmla="*/ 445271 h 730578"/>
                <a:gd name="connsiteX262" fmla="*/ 561664 w 670296"/>
                <a:gd name="connsiteY262" fmla="*/ 447062 h 730578"/>
                <a:gd name="connsiteX263" fmla="*/ 557486 w 670296"/>
                <a:gd name="connsiteY263" fmla="*/ 448852 h 730578"/>
                <a:gd name="connsiteX264" fmla="*/ 550323 w 670296"/>
                <a:gd name="connsiteY264" fmla="*/ 452433 h 730578"/>
                <a:gd name="connsiteX265" fmla="*/ 545548 w 670296"/>
                <a:gd name="connsiteY265" fmla="*/ 455418 h 730578"/>
                <a:gd name="connsiteX266" fmla="*/ 541967 w 670296"/>
                <a:gd name="connsiteY266" fmla="*/ 457208 h 730578"/>
                <a:gd name="connsiteX267" fmla="*/ 536595 w 670296"/>
                <a:gd name="connsiteY267" fmla="*/ 460790 h 730578"/>
                <a:gd name="connsiteX268" fmla="*/ 533014 w 670296"/>
                <a:gd name="connsiteY268" fmla="*/ 463774 h 730578"/>
                <a:gd name="connsiteX269" fmla="*/ 528836 w 670296"/>
                <a:gd name="connsiteY269" fmla="*/ 464968 h 730578"/>
                <a:gd name="connsiteX270" fmla="*/ 525254 w 670296"/>
                <a:gd name="connsiteY270" fmla="*/ 466759 h 730578"/>
                <a:gd name="connsiteX271" fmla="*/ 521673 w 670296"/>
                <a:gd name="connsiteY271" fmla="*/ 469146 h 730578"/>
                <a:gd name="connsiteX272" fmla="*/ 516301 w 670296"/>
                <a:gd name="connsiteY272" fmla="*/ 471534 h 730578"/>
                <a:gd name="connsiteX273" fmla="*/ 507348 w 670296"/>
                <a:gd name="connsiteY273" fmla="*/ 475712 h 730578"/>
                <a:gd name="connsiteX274" fmla="*/ 501976 w 670296"/>
                <a:gd name="connsiteY274" fmla="*/ 478099 h 730578"/>
                <a:gd name="connsiteX275" fmla="*/ 497798 w 670296"/>
                <a:gd name="connsiteY275" fmla="*/ 481083 h 730578"/>
                <a:gd name="connsiteX276" fmla="*/ 494813 w 670296"/>
                <a:gd name="connsiteY276" fmla="*/ 484068 h 730578"/>
                <a:gd name="connsiteX277" fmla="*/ 493619 w 670296"/>
                <a:gd name="connsiteY277" fmla="*/ 487649 h 730578"/>
                <a:gd name="connsiteX278" fmla="*/ 488845 w 670296"/>
                <a:gd name="connsiteY278" fmla="*/ 487052 h 730578"/>
                <a:gd name="connsiteX279" fmla="*/ 485860 w 670296"/>
                <a:gd name="connsiteY279" fmla="*/ 485262 h 730578"/>
                <a:gd name="connsiteX280" fmla="*/ 482279 w 670296"/>
                <a:gd name="connsiteY280" fmla="*/ 485859 h 730578"/>
                <a:gd name="connsiteX281" fmla="*/ 478697 w 670296"/>
                <a:gd name="connsiteY281" fmla="*/ 490037 h 730578"/>
                <a:gd name="connsiteX282" fmla="*/ 474520 w 670296"/>
                <a:gd name="connsiteY282" fmla="*/ 496005 h 730578"/>
                <a:gd name="connsiteX283" fmla="*/ 472729 w 670296"/>
                <a:gd name="connsiteY283" fmla="*/ 500184 h 730578"/>
                <a:gd name="connsiteX284" fmla="*/ 470342 w 670296"/>
                <a:gd name="connsiteY284" fmla="*/ 504959 h 730578"/>
                <a:gd name="connsiteX285" fmla="*/ 469148 w 670296"/>
                <a:gd name="connsiteY285" fmla="*/ 508540 h 730578"/>
                <a:gd name="connsiteX286" fmla="*/ 467357 w 670296"/>
                <a:gd name="connsiteY286" fmla="*/ 512121 h 730578"/>
                <a:gd name="connsiteX287" fmla="*/ 466163 w 670296"/>
                <a:gd name="connsiteY287" fmla="*/ 515106 h 730578"/>
                <a:gd name="connsiteX288" fmla="*/ 465567 w 670296"/>
                <a:gd name="connsiteY288" fmla="*/ 518687 h 730578"/>
                <a:gd name="connsiteX289" fmla="*/ 467954 w 670296"/>
                <a:gd name="connsiteY289" fmla="*/ 522268 h 730578"/>
                <a:gd name="connsiteX290" fmla="*/ 464373 w 670296"/>
                <a:gd name="connsiteY290" fmla="*/ 524059 h 730578"/>
                <a:gd name="connsiteX291" fmla="*/ 463179 w 670296"/>
                <a:gd name="connsiteY291" fmla="*/ 528237 h 730578"/>
                <a:gd name="connsiteX292" fmla="*/ 461985 w 670296"/>
                <a:gd name="connsiteY292" fmla="*/ 533012 h 730578"/>
                <a:gd name="connsiteX293" fmla="*/ 460194 w 670296"/>
                <a:gd name="connsiteY293" fmla="*/ 540771 h 730578"/>
                <a:gd name="connsiteX294" fmla="*/ 459598 w 670296"/>
                <a:gd name="connsiteY294" fmla="*/ 544353 h 730578"/>
                <a:gd name="connsiteX295" fmla="*/ 459001 w 670296"/>
                <a:gd name="connsiteY295" fmla="*/ 552112 h 730578"/>
                <a:gd name="connsiteX296" fmla="*/ 459001 w 670296"/>
                <a:gd name="connsiteY296" fmla="*/ 555693 h 730578"/>
                <a:gd name="connsiteX297" fmla="*/ 458404 w 670296"/>
                <a:gd name="connsiteY297" fmla="*/ 558678 h 730578"/>
                <a:gd name="connsiteX298" fmla="*/ 459001 w 670296"/>
                <a:gd name="connsiteY298" fmla="*/ 561662 h 730578"/>
                <a:gd name="connsiteX299" fmla="*/ 461985 w 670296"/>
                <a:gd name="connsiteY299" fmla="*/ 561662 h 730578"/>
                <a:gd name="connsiteX300" fmla="*/ 459598 w 670296"/>
                <a:gd name="connsiteY300" fmla="*/ 565244 h 730578"/>
                <a:gd name="connsiteX301" fmla="*/ 459598 w 670296"/>
                <a:gd name="connsiteY301" fmla="*/ 569422 h 730578"/>
                <a:gd name="connsiteX302" fmla="*/ 460194 w 670296"/>
                <a:gd name="connsiteY302" fmla="*/ 573003 h 730578"/>
                <a:gd name="connsiteX303" fmla="*/ 461388 w 670296"/>
                <a:gd name="connsiteY303" fmla="*/ 575987 h 730578"/>
                <a:gd name="connsiteX304" fmla="*/ 463775 w 670296"/>
                <a:gd name="connsiteY304" fmla="*/ 580762 h 730578"/>
                <a:gd name="connsiteX305" fmla="*/ 467954 w 670296"/>
                <a:gd name="connsiteY305" fmla="*/ 586731 h 730578"/>
                <a:gd name="connsiteX306" fmla="*/ 469147 w 670296"/>
                <a:gd name="connsiteY306" fmla="*/ 589715 h 730578"/>
                <a:gd name="connsiteX307" fmla="*/ 469147 w 670296"/>
                <a:gd name="connsiteY307" fmla="*/ 592699 h 730578"/>
                <a:gd name="connsiteX308" fmla="*/ 468550 w 670296"/>
                <a:gd name="connsiteY308" fmla="*/ 595684 h 730578"/>
                <a:gd name="connsiteX309" fmla="*/ 468550 w 670296"/>
                <a:gd name="connsiteY309" fmla="*/ 598668 h 730578"/>
                <a:gd name="connsiteX310" fmla="*/ 468550 w 670296"/>
                <a:gd name="connsiteY310" fmla="*/ 602249 h 730578"/>
                <a:gd name="connsiteX311" fmla="*/ 469147 w 670296"/>
                <a:gd name="connsiteY311" fmla="*/ 605831 h 730578"/>
                <a:gd name="connsiteX312" fmla="*/ 470937 w 670296"/>
                <a:gd name="connsiteY312" fmla="*/ 614187 h 730578"/>
                <a:gd name="connsiteX313" fmla="*/ 473324 w 670296"/>
                <a:gd name="connsiteY313" fmla="*/ 617768 h 730578"/>
                <a:gd name="connsiteX314" fmla="*/ 477503 w 670296"/>
                <a:gd name="connsiteY314" fmla="*/ 621947 h 730578"/>
                <a:gd name="connsiteX315" fmla="*/ 477503 w 670296"/>
                <a:gd name="connsiteY315" fmla="*/ 624931 h 730578"/>
                <a:gd name="connsiteX316" fmla="*/ 481084 w 670296"/>
                <a:gd name="connsiteY316" fmla="*/ 626124 h 730578"/>
                <a:gd name="connsiteX317" fmla="*/ 484665 w 670296"/>
                <a:gd name="connsiteY317" fmla="*/ 629109 h 730578"/>
                <a:gd name="connsiteX318" fmla="*/ 488246 w 670296"/>
                <a:gd name="connsiteY318" fmla="*/ 632690 h 730578"/>
                <a:gd name="connsiteX319" fmla="*/ 491828 w 670296"/>
                <a:gd name="connsiteY319" fmla="*/ 634481 h 730578"/>
                <a:gd name="connsiteX320" fmla="*/ 496006 w 670296"/>
                <a:gd name="connsiteY320" fmla="*/ 639256 h 730578"/>
                <a:gd name="connsiteX321" fmla="*/ 498991 w 670296"/>
                <a:gd name="connsiteY321" fmla="*/ 642240 h 730578"/>
                <a:gd name="connsiteX322" fmla="*/ 502572 w 670296"/>
                <a:gd name="connsiteY322" fmla="*/ 645225 h 730578"/>
                <a:gd name="connsiteX323" fmla="*/ 506750 w 670296"/>
                <a:gd name="connsiteY323" fmla="*/ 648209 h 730578"/>
                <a:gd name="connsiteX324" fmla="*/ 513913 w 670296"/>
                <a:gd name="connsiteY324" fmla="*/ 652984 h 730578"/>
                <a:gd name="connsiteX325" fmla="*/ 517494 w 670296"/>
                <a:gd name="connsiteY325" fmla="*/ 653581 h 730578"/>
                <a:gd name="connsiteX326" fmla="*/ 521075 w 670296"/>
                <a:gd name="connsiteY326" fmla="*/ 654178 h 730578"/>
                <a:gd name="connsiteX327" fmla="*/ 531222 w 670296"/>
                <a:gd name="connsiteY327" fmla="*/ 658953 h 730578"/>
                <a:gd name="connsiteX328" fmla="*/ 533012 w 670296"/>
                <a:gd name="connsiteY328" fmla="*/ 662534 h 730578"/>
                <a:gd name="connsiteX329" fmla="*/ 529431 w 670296"/>
                <a:gd name="connsiteY329" fmla="*/ 666713 h 730578"/>
                <a:gd name="connsiteX330" fmla="*/ 527043 w 670296"/>
                <a:gd name="connsiteY330" fmla="*/ 669697 h 730578"/>
                <a:gd name="connsiteX331" fmla="*/ 524059 w 670296"/>
                <a:gd name="connsiteY331" fmla="*/ 673875 h 730578"/>
                <a:gd name="connsiteX332" fmla="*/ 521672 w 670296"/>
                <a:gd name="connsiteY332" fmla="*/ 676859 h 730578"/>
                <a:gd name="connsiteX333" fmla="*/ 520478 w 670296"/>
                <a:gd name="connsiteY333" fmla="*/ 682231 h 730578"/>
                <a:gd name="connsiteX334" fmla="*/ 519284 w 670296"/>
                <a:gd name="connsiteY334" fmla="*/ 687603 h 730578"/>
                <a:gd name="connsiteX335" fmla="*/ 518090 w 670296"/>
                <a:gd name="connsiteY335" fmla="*/ 691184 h 730578"/>
                <a:gd name="connsiteX336" fmla="*/ 516300 w 670296"/>
                <a:gd name="connsiteY336" fmla="*/ 697153 h 730578"/>
                <a:gd name="connsiteX337" fmla="*/ 511525 w 670296"/>
                <a:gd name="connsiteY337" fmla="*/ 709687 h 730578"/>
                <a:gd name="connsiteX338" fmla="*/ 508541 w 670296"/>
                <a:gd name="connsiteY338" fmla="*/ 712672 h 730578"/>
                <a:gd name="connsiteX339" fmla="*/ 504960 w 670296"/>
                <a:gd name="connsiteY339" fmla="*/ 715059 h 730578"/>
                <a:gd name="connsiteX340" fmla="*/ 501378 w 670296"/>
                <a:gd name="connsiteY340" fmla="*/ 716253 h 730578"/>
                <a:gd name="connsiteX341" fmla="*/ 497797 w 670296"/>
                <a:gd name="connsiteY341" fmla="*/ 720432 h 730578"/>
                <a:gd name="connsiteX342" fmla="*/ 498991 w 670296"/>
                <a:gd name="connsiteY342" fmla="*/ 725803 h 730578"/>
                <a:gd name="connsiteX343" fmla="*/ 496603 w 670296"/>
                <a:gd name="connsiteY343" fmla="*/ 728788 h 730578"/>
                <a:gd name="connsiteX344" fmla="*/ 492425 w 670296"/>
                <a:gd name="connsiteY344" fmla="*/ 730578 h 730578"/>
                <a:gd name="connsiteX345" fmla="*/ 488844 w 670296"/>
                <a:gd name="connsiteY345" fmla="*/ 728788 h 730578"/>
                <a:gd name="connsiteX346" fmla="*/ 485262 w 670296"/>
                <a:gd name="connsiteY346" fmla="*/ 725803 h 730578"/>
                <a:gd name="connsiteX347" fmla="*/ 481681 w 670296"/>
                <a:gd name="connsiteY347" fmla="*/ 723416 h 730578"/>
                <a:gd name="connsiteX348" fmla="*/ 478697 w 670296"/>
                <a:gd name="connsiteY348" fmla="*/ 717447 h 730578"/>
                <a:gd name="connsiteX349" fmla="*/ 477503 w 670296"/>
                <a:gd name="connsiteY349" fmla="*/ 714463 h 730578"/>
                <a:gd name="connsiteX350" fmla="*/ 477503 w 670296"/>
                <a:gd name="connsiteY350" fmla="*/ 710881 h 730578"/>
                <a:gd name="connsiteX351" fmla="*/ 474518 w 670296"/>
                <a:gd name="connsiteY351" fmla="*/ 709091 h 730578"/>
                <a:gd name="connsiteX352" fmla="*/ 470340 w 670296"/>
                <a:gd name="connsiteY352" fmla="*/ 708494 h 730578"/>
                <a:gd name="connsiteX353" fmla="*/ 466759 w 670296"/>
                <a:gd name="connsiteY353" fmla="*/ 707897 h 730578"/>
                <a:gd name="connsiteX354" fmla="*/ 461984 w 670296"/>
                <a:gd name="connsiteY354" fmla="*/ 703122 h 730578"/>
                <a:gd name="connsiteX355" fmla="*/ 460790 w 670296"/>
                <a:gd name="connsiteY355" fmla="*/ 699541 h 730578"/>
                <a:gd name="connsiteX356" fmla="*/ 460790 w 670296"/>
                <a:gd name="connsiteY356" fmla="*/ 696557 h 730578"/>
                <a:gd name="connsiteX357" fmla="*/ 460790 w 670296"/>
                <a:gd name="connsiteY357" fmla="*/ 692975 h 730578"/>
                <a:gd name="connsiteX358" fmla="*/ 460194 w 670296"/>
                <a:gd name="connsiteY358" fmla="*/ 689394 h 730578"/>
                <a:gd name="connsiteX359" fmla="*/ 460194 w 670296"/>
                <a:gd name="connsiteY359" fmla="*/ 685812 h 730578"/>
                <a:gd name="connsiteX360" fmla="*/ 461984 w 670296"/>
                <a:gd name="connsiteY360" fmla="*/ 682828 h 730578"/>
                <a:gd name="connsiteX361" fmla="*/ 462581 w 670296"/>
                <a:gd name="connsiteY361" fmla="*/ 679247 h 730578"/>
                <a:gd name="connsiteX362" fmla="*/ 459596 w 670296"/>
                <a:gd name="connsiteY362" fmla="*/ 675666 h 730578"/>
                <a:gd name="connsiteX363" fmla="*/ 452434 w 670296"/>
                <a:gd name="connsiteY363" fmla="*/ 675069 h 730578"/>
                <a:gd name="connsiteX364" fmla="*/ 447659 w 670296"/>
                <a:gd name="connsiteY364" fmla="*/ 678053 h 730578"/>
                <a:gd name="connsiteX365" fmla="*/ 445272 w 670296"/>
                <a:gd name="connsiteY365" fmla="*/ 681635 h 730578"/>
                <a:gd name="connsiteX366" fmla="*/ 442287 w 670296"/>
                <a:gd name="connsiteY366" fmla="*/ 682231 h 730578"/>
                <a:gd name="connsiteX367" fmla="*/ 439303 w 670296"/>
                <a:gd name="connsiteY367" fmla="*/ 681635 h 730578"/>
                <a:gd name="connsiteX368" fmla="*/ 435125 w 670296"/>
                <a:gd name="connsiteY368" fmla="*/ 682231 h 730578"/>
                <a:gd name="connsiteX369" fmla="*/ 432140 w 670296"/>
                <a:gd name="connsiteY369" fmla="*/ 681037 h 730578"/>
                <a:gd name="connsiteX370" fmla="*/ 429753 w 670296"/>
                <a:gd name="connsiteY370" fmla="*/ 678053 h 730578"/>
                <a:gd name="connsiteX371" fmla="*/ 426768 w 670296"/>
                <a:gd name="connsiteY371" fmla="*/ 676859 h 730578"/>
                <a:gd name="connsiteX372" fmla="*/ 425574 w 670296"/>
                <a:gd name="connsiteY372" fmla="*/ 680441 h 730578"/>
                <a:gd name="connsiteX373" fmla="*/ 421397 w 670296"/>
                <a:gd name="connsiteY373" fmla="*/ 681635 h 730578"/>
                <a:gd name="connsiteX374" fmla="*/ 416621 w 670296"/>
                <a:gd name="connsiteY374" fmla="*/ 678650 h 730578"/>
                <a:gd name="connsiteX375" fmla="*/ 413637 w 670296"/>
                <a:gd name="connsiteY375" fmla="*/ 673278 h 730578"/>
                <a:gd name="connsiteX376" fmla="*/ 413040 w 670296"/>
                <a:gd name="connsiteY376" fmla="*/ 670294 h 730578"/>
                <a:gd name="connsiteX377" fmla="*/ 409459 w 670296"/>
                <a:gd name="connsiteY377" fmla="*/ 669100 h 730578"/>
                <a:gd name="connsiteX378" fmla="*/ 406475 w 670296"/>
                <a:gd name="connsiteY378" fmla="*/ 666115 h 730578"/>
                <a:gd name="connsiteX379" fmla="*/ 401103 w 670296"/>
                <a:gd name="connsiteY379" fmla="*/ 665519 h 730578"/>
                <a:gd name="connsiteX380" fmla="*/ 398118 w 670296"/>
                <a:gd name="connsiteY380" fmla="*/ 666713 h 730578"/>
                <a:gd name="connsiteX381" fmla="*/ 393940 w 670296"/>
                <a:gd name="connsiteY381" fmla="*/ 663728 h 730578"/>
                <a:gd name="connsiteX382" fmla="*/ 385584 w 670296"/>
                <a:gd name="connsiteY382" fmla="*/ 664325 h 730578"/>
                <a:gd name="connsiteX383" fmla="*/ 382600 w 670296"/>
                <a:gd name="connsiteY383" fmla="*/ 663131 h 730578"/>
                <a:gd name="connsiteX384" fmla="*/ 377824 w 670296"/>
                <a:gd name="connsiteY384" fmla="*/ 661937 h 730578"/>
                <a:gd name="connsiteX385" fmla="*/ 374243 w 670296"/>
                <a:gd name="connsiteY385" fmla="*/ 661340 h 730578"/>
                <a:gd name="connsiteX386" fmla="*/ 371259 w 670296"/>
                <a:gd name="connsiteY386" fmla="*/ 660744 h 730578"/>
                <a:gd name="connsiteX387" fmla="*/ 367678 w 670296"/>
                <a:gd name="connsiteY387" fmla="*/ 662534 h 730578"/>
                <a:gd name="connsiteX388" fmla="*/ 364096 w 670296"/>
                <a:gd name="connsiteY388" fmla="*/ 664325 h 730578"/>
                <a:gd name="connsiteX389" fmla="*/ 361112 w 670296"/>
                <a:gd name="connsiteY389" fmla="*/ 666115 h 730578"/>
                <a:gd name="connsiteX390" fmla="*/ 358127 w 670296"/>
                <a:gd name="connsiteY390" fmla="*/ 666115 h 730578"/>
                <a:gd name="connsiteX391" fmla="*/ 355143 w 670296"/>
                <a:gd name="connsiteY391" fmla="*/ 665519 h 730578"/>
                <a:gd name="connsiteX392" fmla="*/ 351562 w 670296"/>
                <a:gd name="connsiteY392" fmla="*/ 665519 h 730578"/>
                <a:gd name="connsiteX393" fmla="*/ 347384 w 670296"/>
                <a:gd name="connsiteY393" fmla="*/ 666713 h 730578"/>
                <a:gd name="connsiteX394" fmla="*/ 341415 w 670296"/>
                <a:gd name="connsiteY394" fmla="*/ 666713 h 730578"/>
                <a:gd name="connsiteX395" fmla="*/ 338430 w 670296"/>
                <a:gd name="connsiteY395" fmla="*/ 667309 h 730578"/>
                <a:gd name="connsiteX396" fmla="*/ 333655 w 670296"/>
                <a:gd name="connsiteY396" fmla="*/ 666713 h 730578"/>
                <a:gd name="connsiteX397" fmla="*/ 330671 w 670296"/>
                <a:gd name="connsiteY397" fmla="*/ 666115 h 730578"/>
                <a:gd name="connsiteX398" fmla="*/ 327687 w 670296"/>
                <a:gd name="connsiteY398" fmla="*/ 666115 h 730578"/>
                <a:gd name="connsiteX399" fmla="*/ 324702 w 670296"/>
                <a:gd name="connsiteY399" fmla="*/ 669100 h 730578"/>
                <a:gd name="connsiteX400" fmla="*/ 321121 w 670296"/>
                <a:gd name="connsiteY400" fmla="*/ 671488 h 730578"/>
                <a:gd name="connsiteX401" fmla="*/ 316943 w 670296"/>
                <a:gd name="connsiteY401" fmla="*/ 673278 h 730578"/>
                <a:gd name="connsiteX402" fmla="*/ 313361 w 670296"/>
                <a:gd name="connsiteY402" fmla="*/ 673875 h 730578"/>
                <a:gd name="connsiteX403" fmla="*/ 310377 w 670296"/>
                <a:gd name="connsiteY403" fmla="*/ 676859 h 730578"/>
                <a:gd name="connsiteX404" fmla="*/ 310974 w 670296"/>
                <a:gd name="connsiteY404" fmla="*/ 681037 h 730578"/>
                <a:gd name="connsiteX405" fmla="*/ 310377 w 670296"/>
                <a:gd name="connsiteY405" fmla="*/ 684619 h 730578"/>
                <a:gd name="connsiteX406" fmla="*/ 307393 w 670296"/>
                <a:gd name="connsiteY406" fmla="*/ 686409 h 730578"/>
                <a:gd name="connsiteX407" fmla="*/ 303812 w 670296"/>
                <a:gd name="connsiteY407" fmla="*/ 686409 h 730578"/>
                <a:gd name="connsiteX408" fmla="*/ 300230 w 670296"/>
                <a:gd name="connsiteY408" fmla="*/ 688797 h 730578"/>
                <a:gd name="connsiteX409" fmla="*/ 296649 w 670296"/>
                <a:gd name="connsiteY409" fmla="*/ 690588 h 730578"/>
                <a:gd name="connsiteX410" fmla="*/ 293665 w 670296"/>
                <a:gd name="connsiteY410" fmla="*/ 691184 h 730578"/>
                <a:gd name="connsiteX411" fmla="*/ 290084 w 670296"/>
                <a:gd name="connsiteY411" fmla="*/ 692378 h 730578"/>
                <a:gd name="connsiteX412" fmla="*/ 285905 w 670296"/>
                <a:gd name="connsiteY412" fmla="*/ 695959 h 730578"/>
                <a:gd name="connsiteX413" fmla="*/ 281130 w 670296"/>
                <a:gd name="connsiteY413" fmla="*/ 700138 h 730578"/>
                <a:gd name="connsiteX414" fmla="*/ 278146 w 670296"/>
                <a:gd name="connsiteY414" fmla="*/ 702525 h 730578"/>
                <a:gd name="connsiteX415" fmla="*/ 272774 w 670296"/>
                <a:gd name="connsiteY415" fmla="*/ 701928 h 730578"/>
                <a:gd name="connsiteX416" fmla="*/ 269789 w 670296"/>
                <a:gd name="connsiteY416" fmla="*/ 700138 h 730578"/>
                <a:gd name="connsiteX417" fmla="*/ 269193 w 670296"/>
                <a:gd name="connsiteY417" fmla="*/ 696557 h 730578"/>
                <a:gd name="connsiteX418" fmla="*/ 267999 w 670296"/>
                <a:gd name="connsiteY418" fmla="*/ 693572 h 730578"/>
                <a:gd name="connsiteX419" fmla="*/ 264417 w 670296"/>
                <a:gd name="connsiteY419" fmla="*/ 691184 h 730578"/>
                <a:gd name="connsiteX420" fmla="*/ 261433 w 670296"/>
                <a:gd name="connsiteY420" fmla="*/ 690588 h 730578"/>
                <a:gd name="connsiteX421" fmla="*/ 257852 w 670296"/>
                <a:gd name="connsiteY421" fmla="*/ 687006 h 730578"/>
                <a:gd name="connsiteX422" fmla="*/ 253674 w 670296"/>
                <a:gd name="connsiteY422" fmla="*/ 684619 h 730578"/>
                <a:gd name="connsiteX423" fmla="*/ 250093 w 670296"/>
                <a:gd name="connsiteY423" fmla="*/ 684619 h 730578"/>
                <a:gd name="connsiteX424" fmla="*/ 246511 w 670296"/>
                <a:gd name="connsiteY424" fmla="*/ 684619 h 730578"/>
                <a:gd name="connsiteX425" fmla="*/ 241736 w 670296"/>
                <a:gd name="connsiteY425" fmla="*/ 684619 h 730578"/>
                <a:gd name="connsiteX426" fmla="*/ 238155 w 670296"/>
                <a:gd name="connsiteY426" fmla="*/ 684619 h 730578"/>
                <a:gd name="connsiteX427" fmla="*/ 235171 w 670296"/>
                <a:gd name="connsiteY427" fmla="*/ 685216 h 730578"/>
                <a:gd name="connsiteX428" fmla="*/ 231589 w 670296"/>
                <a:gd name="connsiteY428" fmla="*/ 686409 h 730578"/>
                <a:gd name="connsiteX429" fmla="*/ 226217 w 670296"/>
                <a:gd name="connsiteY429" fmla="*/ 688200 h 730578"/>
                <a:gd name="connsiteX430" fmla="*/ 223830 w 670296"/>
                <a:gd name="connsiteY430" fmla="*/ 684619 h 730578"/>
                <a:gd name="connsiteX431" fmla="*/ 223830 w 670296"/>
                <a:gd name="connsiteY431" fmla="*/ 681635 h 730578"/>
                <a:gd name="connsiteX432" fmla="*/ 223830 w 670296"/>
                <a:gd name="connsiteY432" fmla="*/ 675666 h 730578"/>
                <a:gd name="connsiteX433" fmla="*/ 220845 w 670296"/>
                <a:gd name="connsiteY433" fmla="*/ 673278 h 730578"/>
                <a:gd name="connsiteX434" fmla="*/ 217264 w 670296"/>
                <a:gd name="connsiteY434" fmla="*/ 672681 h 730578"/>
                <a:gd name="connsiteX435" fmla="*/ 213086 w 670296"/>
                <a:gd name="connsiteY435" fmla="*/ 671488 h 730578"/>
                <a:gd name="connsiteX436" fmla="*/ 199357 w 670296"/>
                <a:gd name="connsiteY436" fmla="*/ 665519 h 730578"/>
                <a:gd name="connsiteX437" fmla="*/ 196373 w 670296"/>
                <a:gd name="connsiteY437" fmla="*/ 663131 h 730578"/>
                <a:gd name="connsiteX438" fmla="*/ 193985 w 670296"/>
                <a:gd name="connsiteY438" fmla="*/ 660147 h 730578"/>
                <a:gd name="connsiteX439" fmla="*/ 191001 w 670296"/>
                <a:gd name="connsiteY439" fmla="*/ 657162 h 730578"/>
                <a:gd name="connsiteX440" fmla="*/ 186823 w 670296"/>
                <a:gd name="connsiteY440" fmla="*/ 655968 h 730578"/>
                <a:gd name="connsiteX441" fmla="*/ 182645 w 670296"/>
                <a:gd name="connsiteY441" fmla="*/ 655372 h 730578"/>
                <a:gd name="connsiteX442" fmla="*/ 180854 w 670296"/>
                <a:gd name="connsiteY442" fmla="*/ 651791 h 730578"/>
                <a:gd name="connsiteX443" fmla="*/ 178467 w 670296"/>
                <a:gd name="connsiteY443" fmla="*/ 648806 h 730578"/>
                <a:gd name="connsiteX444" fmla="*/ 179661 w 670296"/>
                <a:gd name="connsiteY444" fmla="*/ 645822 h 730578"/>
                <a:gd name="connsiteX445" fmla="*/ 180257 w 670296"/>
                <a:gd name="connsiteY445" fmla="*/ 642240 h 730578"/>
                <a:gd name="connsiteX446" fmla="*/ 176676 w 670296"/>
                <a:gd name="connsiteY446" fmla="*/ 641046 h 730578"/>
                <a:gd name="connsiteX447" fmla="*/ 174288 w 670296"/>
                <a:gd name="connsiteY447" fmla="*/ 644628 h 730578"/>
                <a:gd name="connsiteX448" fmla="*/ 171304 w 670296"/>
                <a:gd name="connsiteY448" fmla="*/ 645225 h 730578"/>
                <a:gd name="connsiteX449" fmla="*/ 167723 w 670296"/>
                <a:gd name="connsiteY449" fmla="*/ 642837 h 730578"/>
                <a:gd name="connsiteX450" fmla="*/ 164141 w 670296"/>
                <a:gd name="connsiteY450" fmla="*/ 640450 h 730578"/>
                <a:gd name="connsiteX451" fmla="*/ 161157 w 670296"/>
                <a:gd name="connsiteY451" fmla="*/ 639256 h 730578"/>
                <a:gd name="connsiteX452" fmla="*/ 155786 w 670296"/>
                <a:gd name="connsiteY452" fmla="*/ 639256 h 730578"/>
                <a:gd name="connsiteX453" fmla="*/ 153398 w 670296"/>
                <a:gd name="connsiteY453" fmla="*/ 635078 h 730578"/>
                <a:gd name="connsiteX454" fmla="*/ 155786 w 670296"/>
                <a:gd name="connsiteY454" fmla="*/ 632093 h 730578"/>
                <a:gd name="connsiteX455" fmla="*/ 155786 w 670296"/>
                <a:gd name="connsiteY455" fmla="*/ 628512 h 730578"/>
                <a:gd name="connsiteX456" fmla="*/ 153994 w 670296"/>
                <a:gd name="connsiteY456" fmla="*/ 625528 h 730578"/>
                <a:gd name="connsiteX457" fmla="*/ 160590 w 670296"/>
                <a:gd name="connsiteY457" fmla="*/ 620962 h 730578"/>
                <a:gd name="connsiteX458" fmla="*/ 158172 w 670296"/>
                <a:gd name="connsiteY458" fmla="*/ 620156 h 730578"/>
                <a:gd name="connsiteX459" fmla="*/ 155188 w 670296"/>
                <a:gd name="connsiteY459" fmla="*/ 618963 h 730578"/>
                <a:gd name="connsiteX460" fmla="*/ 151607 w 670296"/>
                <a:gd name="connsiteY460" fmla="*/ 617769 h 730578"/>
                <a:gd name="connsiteX461" fmla="*/ 146235 w 670296"/>
                <a:gd name="connsiteY461" fmla="*/ 614784 h 730578"/>
                <a:gd name="connsiteX462" fmla="*/ 142056 w 670296"/>
                <a:gd name="connsiteY462" fmla="*/ 617769 h 730578"/>
                <a:gd name="connsiteX463" fmla="*/ 141460 w 670296"/>
                <a:gd name="connsiteY463" fmla="*/ 622544 h 730578"/>
                <a:gd name="connsiteX464" fmla="*/ 137282 w 670296"/>
                <a:gd name="connsiteY464" fmla="*/ 622544 h 730578"/>
                <a:gd name="connsiteX465" fmla="*/ 133701 w 670296"/>
                <a:gd name="connsiteY465" fmla="*/ 620156 h 730578"/>
                <a:gd name="connsiteX466" fmla="*/ 131313 w 670296"/>
                <a:gd name="connsiteY466" fmla="*/ 624931 h 730578"/>
                <a:gd name="connsiteX467" fmla="*/ 127134 w 670296"/>
                <a:gd name="connsiteY467" fmla="*/ 624931 h 730578"/>
                <a:gd name="connsiteX468" fmla="*/ 119375 w 670296"/>
                <a:gd name="connsiteY468" fmla="*/ 621350 h 730578"/>
                <a:gd name="connsiteX469" fmla="*/ 116391 w 670296"/>
                <a:gd name="connsiteY469" fmla="*/ 620156 h 730578"/>
                <a:gd name="connsiteX470" fmla="*/ 113406 w 670296"/>
                <a:gd name="connsiteY470" fmla="*/ 615978 h 730578"/>
                <a:gd name="connsiteX471" fmla="*/ 116987 w 670296"/>
                <a:gd name="connsiteY471" fmla="*/ 612397 h 730578"/>
                <a:gd name="connsiteX472" fmla="*/ 116391 w 670296"/>
                <a:gd name="connsiteY472" fmla="*/ 609412 h 730578"/>
                <a:gd name="connsiteX473" fmla="*/ 118779 w 670296"/>
                <a:gd name="connsiteY473" fmla="*/ 605831 h 730578"/>
                <a:gd name="connsiteX474" fmla="*/ 114600 w 670296"/>
                <a:gd name="connsiteY474" fmla="*/ 605831 h 730578"/>
                <a:gd name="connsiteX475" fmla="*/ 113406 w 670296"/>
                <a:gd name="connsiteY475" fmla="*/ 602250 h 730578"/>
                <a:gd name="connsiteX476" fmla="*/ 109825 w 670296"/>
                <a:gd name="connsiteY476" fmla="*/ 604637 h 730578"/>
                <a:gd name="connsiteX477" fmla="*/ 103857 w 670296"/>
                <a:gd name="connsiteY477" fmla="*/ 605831 h 730578"/>
                <a:gd name="connsiteX478" fmla="*/ 104453 w 670296"/>
                <a:gd name="connsiteY478" fmla="*/ 602847 h 730578"/>
                <a:gd name="connsiteX479" fmla="*/ 104453 w 670296"/>
                <a:gd name="connsiteY479" fmla="*/ 599265 h 730578"/>
                <a:gd name="connsiteX480" fmla="*/ 103259 w 670296"/>
                <a:gd name="connsiteY480" fmla="*/ 594490 h 730578"/>
                <a:gd name="connsiteX481" fmla="*/ 103857 w 670296"/>
                <a:gd name="connsiteY481" fmla="*/ 590909 h 730578"/>
                <a:gd name="connsiteX482" fmla="*/ 101469 w 670296"/>
                <a:gd name="connsiteY482" fmla="*/ 587925 h 730578"/>
                <a:gd name="connsiteX483" fmla="*/ 98484 w 670296"/>
                <a:gd name="connsiteY483" fmla="*/ 586731 h 730578"/>
                <a:gd name="connsiteX484" fmla="*/ 94903 w 670296"/>
                <a:gd name="connsiteY484" fmla="*/ 584940 h 730578"/>
                <a:gd name="connsiteX485" fmla="*/ 90128 w 670296"/>
                <a:gd name="connsiteY485" fmla="*/ 584940 h 730578"/>
                <a:gd name="connsiteX486" fmla="*/ 88337 w 670296"/>
                <a:gd name="connsiteY486" fmla="*/ 581956 h 730578"/>
                <a:gd name="connsiteX487" fmla="*/ 85353 w 670296"/>
                <a:gd name="connsiteY487" fmla="*/ 577181 h 730578"/>
                <a:gd name="connsiteX488" fmla="*/ 81772 w 670296"/>
                <a:gd name="connsiteY488" fmla="*/ 573600 h 730578"/>
                <a:gd name="connsiteX489" fmla="*/ 78190 w 670296"/>
                <a:gd name="connsiteY489" fmla="*/ 573003 h 730578"/>
                <a:gd name="connsiteX490" fmla="*/ 76997 w 670296"/>
                <a:gd name="connsiteY490" fmla="*/ 569421 h 730578"/>
                <a:gd name="connsiteX491" fmla="*/ 72819 w 670296"/>
                <a:gd name="connsiteY491" fmla="*/ 568825 h 730578"/>
                <a:gd name="connsiteX492" fmla="*/ 69835 w 670296"/>
                <a:gd name="connsiteY492" fmla="*/ 567034 h 730578"/>
                <a:gd name="connsiteX493" fmla="*/ 66253 w 670296"/>
                <a:gd name="connsiteY493" fmla="*/ 566437 h 730578"/>
                <a:gd name="connsiteX494" fmla="*/ 62075 w 670296"/>
                <a:gd name="connsiteY494" fmla="*/ 565840 h 730578"/>
                <a:gd name="connsiteX495" fmla="*/ 60284 w 670296"/>
                <a:gd name="connsiteY495" fmla="*/ 562259 h 730578"/>
                <a:gd name="connsiteX496" fmla="*/ 59091 w 670296"/>
                <a:gd name="connsiteY496" fmla="*/ 558678 h 730578"/>
                <a:gd name="connsiteX497" fmla="*/ 56703 w 670296"/>
                <a:gd name="connsiteY497" fmla="*/ 555097 h 730578"/>
                <a:gd name="connsiteX498" fmla="*/ 53719 w 670296"/>
                <a:gd name="connsiteY498" fmla="*/ 552709 h 730578"/>
                <a:gd name="connsiteX499" fmla="*/ 47750 w 670296"/>
                <a:gd name="connsiteY499" fmla="*/ 546143 h 730578"/>
                <a:gd name="connsiteX500" fmla="*/ 44169 w 670296"/>
                <a:gd name="connsiteY500" fmla="*/ 543159 h 730578"/>
                <a:gd name="connsiteX501" fmla="*/ 35216 w 670296"/>
                <a:gd name="connsiteY501" fmla="*/ 552112 h 730578"/>
                <a:gd name="connsiteX502" fmla="*/ 32231 w 670296"/>
                <a:gd name="connsiteY502" fmla="*/ 554499 h 730578"/>
                <a:gd name="connsiteX503" fmla="*/ 29844 w 670296"/>
                <a:gd name="connsiteY503" fmla="*/ 550918 h 730578"/>
                <a:gd name="connsiteX504" fmla="*/ 31037 w 670296"/>
                <a:gd name="connsiteY504" fmla="*/ 547934 h 730578"/>
                <a:gd name="connsiteX505" fmla="*/ 30440 w 670296"/>
                <a:gd name="connsiteY505" fmla="*/ 544353 h 730578"/>
                <a:gd name="connsiteX506" fmla="*/ 26859 w 670296"/>
                <a:gd name="connsiteY506" fmla="*/ 543159 h 730578"/>
                <a:gd name="connsiteX507" fmla="*/ 23875 w 670296"/>
                <a:gd name="connsiteY507" fmla="*/ 543756 h 730578"/>
                <a:gd name="connsiteX508" fmla="*/ 25069 w 670296"/>
                <a:gd name="connsiteY508" fmla="*/ 540771 h 730578"/>
                <a:gd name="connsiteX509" fmla="*/ 25665 w 670296"/>
                <a:gd name="connsiteY509" fmla="*/ 537190 h 730578"/>
                <a:gd name="connsiteX510" fmla="*/ 22084 w 670296"/>
                <a:gd name="connsiteY510" fmla="*/ 533609 h 730578"/>
                <a:gd name="connsiteX511" fmla="*/ 17906 w 670296"/>
                <a:gd name="connsiteY511" fmla="*/ 533609 h 730578"/>
                <a:gd name="connsiteX512" fmla="*/ 17309 w 670296"/>
                <a:gd name="connsiteY512" fmla="*/ 529431 h 730578"/>
                <a:gd name="connsiteX513" fmla="*/ 22681 w 670296"/>
                <a:gd name="connsiteY513" fmla="*/ 527043 h 730578"/>
                <a:gd name="connsiteX514" fmla="*/ 25069 w 670296"/>
                <a:gd name="connsiteY514" fmla="*/ 524059 h 730578"/>
                <a:gd name="connsiteX515" fmla="*/ 21487 w 670296"/>
                <a:gd name="connsiteY515" fmla="*/ 521074 h 730578"/>
                <a:gd name="connsiteX516" fmla="*/ 23278 w 670296"/>
                <a:gd name="connsiteY516" fmla="*/ 516896 h 730578"/>
                <a:gd name="connsiteX517" fmla="*/ 25665 w 670296"/>
                <a:gd name="connsiteY517" fmla="*/ 512718 h 730578"/>
                <a:gd name="connsiteX518" fmla="*/ 26263 w 670296"/>
                <a:gd name="connsiteY518" fmla="*/ 509733 h 730578"/>
                <a:gd name="connsiteX519" fmla="*/ 25069 w 670296"/>
                <a:gd name="connsiteY519" fmla="*/ 504958 h 730578"/>
                <a:gd name="connsiteX520" fmla="*/ 20294 w 670296"/>
                <a:gd name="connsiteY520" fmla="*/ 502571 h 730578"/>
                <a:gd name="connsiteX521" fmla="*/ 12534 w 670296"/>
                <a:gd name="connsiteY521" fmla="*/ 501377 h 730578"/>
                <a:gd name="connsiteX522" fmla="*/ 8356 w 670296"/>
                <a:gd name="connsiteY522" fmla="*/ 505556 h 730578"/>
                <a:gd name="connsiteX523" fmla="*/ 5372 w 670296"/>
                <a:gd name="connsiteY523" fmla="*/ 504362 h 730578"/>
                <a:gd name="connsiteX524" fmla="*/ 7162 w 670296"/>
                <a:gd name="connsiteY524" fmla="*/ 501377 h 730578"/>
                <a:gd name="connsiteX525" fmla="*/ 7162 w 670296"/>
                <a:gd name="connsiteY525" fmla="*/ 496005 h 730578"/>
                <a:gd name="connsiteX526" fmla="*/ 3581 w 670296"/>
                <a:gd name="connsiteY526" fmla="*/ 494811 h 730578"/>
                <a:gd name="connsiteX527" fmla="*/ 0 w 670296"/>
                <a:gd name="connsiteY527" fmla="*/ 494811 h 730578"/>
                <a:gd name="connsiteX528" fmla="*/ 5372 w 670296"/>
                <a:gd name="connsiteY528" fmla="*/ 494215 h 730578"/>
                <a:gd name="connsiteX529" fmla="*/ 5969 w 670296"/>
                <a:gd name="connsiteY529" fmla="*/ 491230 h 730578"/>
                <a:gd name="connsiteX530" fmla="*/ 4775 w 670296"/>
                <a:gd name="connsiteY530" fmla="*/ 487052 h 730578"/>
                <a:gd name="connsiteX531" fmla="*/ 4775 w 670296"/>
                <a:gd name="connsiteY531" fmla="*/ 483471 h 730578"/>
                <a:gd name="connsiteX532" fmla="*/ 4178 w 670296"/>
                <a:gd name="connsiteY532" fmla="*/ 479293 h 730578"/>
                <a:gd name="connsiteX533" fmla="*/ 3581 w 670296"/>
                <a:gd name="connsiteY533" fmla="*/ 472727 h 730578"/>
                <a:gd name="connsiteX534" fmla="*/ 2984 w 670296"/>
                <a:gd name="connsiteY534" fmla="*/ 468549 h 730578"/>
                <a:gd name="connsiteX535" fmla="*/ 2984 w 670296"/>
                <a:gd name="connsiteY535" fmla="*/ 464967 h 730578"/>
                <a:gd name="connsiteX536" fmla="*/ 2388 w 670296"/>
                <a:gd name="connsiteY536" fmla="*/ 458999 h 730578"/>
                <a:gd name="connsiteX537" fmla="*/ 1194 w 670296"/>
                <a:gd name="connsiteY537" fmla="*/ 446464 h 730578"/>
                <a:gd name="connsiteX538" fmla="*/ 596 w 670296"/>
                <a:gd name="connsiteY538" fmla="*/ 441092 h 730578"/>
                <a:gd name="connsiteX539" fmla="*/ 0 w 670296"/>
                <a:gd name="connsiteY539" fmla="*/ 436317 h 730578"/>
                <a:gd name="connsiteX540" fmla="*/ 596 w 670296"/>
                <a:gd name="connsiteY540" fmla="*/ 430349 h 730578"/>
                <a:gd name="connsiteX541" fmla="*/ 13728 w 670296"/>
                <a:gd name="connsiteY541" fmla="*/ 413040 h 730578"/>
                <a:gd name="connsiteX542" fmla="*/ 17906 w 670296"/>
                <a:gd name="connsiteY542" fmla="*/ 407667 h 730578"/>
                <a:gd name="connsiteX543" fmla="*/ 20294 w 670296"/>
                <a:gd name="connsiteY543" fmla="*/ 404086 h 730578"/>
                <a:gd name="connsiteX544" fmla="*/ 23875 w 670296"/>
                <a:gd name="connsiteY544" fmla="*/ 398714 h 730578"/>
                <a:gd name="connsiteX545" fmla="*/ 26263 w 670296"/>
                <a:gd name="connsiteY545" fmla="*/ 394536 h 730578"/>
                <a:gd name="connsiteX546" fmla="*/ 28053 w 670296"/>
                <a:gd name="connsiteY546" fmla="*/ 390955 h 730578"/>
                <a:gd name="connsiteX547" fmla="*/ 31634 w 670296"/>
                <a:gd name="connsiteY547" fmla="*/ 385583 h 730578"/>
                <a:gd name="connsiteX548" fmla="*/ 35216 w 670296"/>
                <a:gd name="connsiteY548" fmla="*/ 379017 h 730578"/>
                <a:gd name="connsiteX549" fmla="*/ 37603 w 670296"/>
                <a:gd name="connsiteY549" fmla="*/ 375435 h 730578"/>
                <a:gd name="connsiteX550" fmla="*/ 40587 w 670296"/>
                <a:gd name="connsiteY550" fmla="*/ 368870 h 730578"/>
                <a:gd name="connsiteX551" fmla="*/ 42975 w 670296"/>
                <a:gd name="connsiteY551" fmla="*/ 364692 h 730578"/>
                <a:gd name="connsiteX552" fmla="*/ 45362 w 670296"/>
                <a:gd name="connsiteY552" fmla="*/ 359917 h 730578"/>
                <a:gd name="connsiteX553" fmla="*/ 47153 w 670296"/>
                <a:gd name="connsiteY553" fmla="*/ 356933 h 730578"/>
                <a:gd name="connsiteX554" fmla="*/ 48944 w 670296"/>
                <a:gd name="connsiteY554" fmla="*/ 353948 h 730578"/>
                <a:gd name="connsiteX555" fmla="*/ 53122 w 670296"/>
                <a:gd name="connsiteY555" fmla="*/ 350367 h 730578"/>
                <a:gd name="connsiteX556" fmla="*/ 54913 w 670296"/>
                <a:gd name="connsiteY556" fmla="*/ 344995 h 730578"/>
                <a:gd name="connsiteX557" fmla="*/ 59687 w 670296"/>
                <a:gd name="connsiteY557" fmla="*/ 344995 h 730578"/>
                <a:gd name="connsiteX558" fmla="*/ 63268 w 670296"/>
                <a:gd name="connsiteY558" fmla="*/ 346785 h 730578"/>
                <a:gd name="connsiteX559" fmla="*/ 67447 w 670296"/>
                <a:gd name="connsiteY559" fmla="*/ 349173 h 730578"/>
                <a:gd name="connsiteX560" fmla="*/ 68044 w 670296"/>
                <a:gd name="connsiteY560" fmla="*/ 352158 h 730578"/>
                <a:gd name="connsiteX561" fmla="*/ 65060 w 670296"/>
                <a:gd name="connsiteY561" fmla="*/ 356933 h 730578"/>
                <a:gd name="connsiteX562" fmla="*/ 66850 w 670296"/>
                <a:gd name="connsiteY562" fmla="*/ 362901 h 730578"/>
                <a:gd name="connsiteX563" fmla="*/ 67447 w 670296"/>
                <a:gd name="connsiteY563" fmla="*/ 365886 h 730578"/>
                <a:gd name="connsiteX564" fmla="*/ 63268 w 670296"/>
                <a:gd name="connsiteY564" fmla="*/ 368870 h 730578"/>
                <a:gd name="connsiteX565" fmla="*/ 62672 w 670296"/>
                <a:gd name="connsiteY565" fmla="*/ 372451 h 730578"/>
                <a:gd name="connsiteX566" fmla="*/ 62075 w 670296"/>
                <a:gd name="connsiteY566" fmla="*/ 377227 h 730578"/>
                <a:gd name="connsiteX567" fmla="*/ 59091 w 670296"/>
                <a:gd name="connsiteY567" fmla="*/ 380211 h 730578"/>
                <a:gd name="connsiteX568" fmla="*/ 57300 w 670296"/>
                <a:gd name="connsiteY568" fmla="*/ 384986 h 730578"/>
                <a:gd name="connsiteX569" fmla="*/ 60284 w 670296"/>
                <a:gd name="connsiteY569" fmla="*/ 387373 h 730578"/>
                <a:gd name="connsiteX570" fmla="*/ 65060 w 670296"/>
                <a:gd name="connsiteY570" fmla="*/ 387970 h 730578"/>
                <a:gd name="connsiteX571" fmla="*/ 68641 w 670296"/>
                <a:gd name="connsiteY571" fmla="*/ 387970 h 730578"/>
                <a:gd name="connsiteX572" fmla="*/ 74013 w 670296"/>
                <a:gd name="connsiteY572" fmla="*/ 390955 h 730578"/>
                <a:gd name="connsiteX573" fmla="*/ 77594 w 670296"/>
                <a:gd name="connsiteY573" fmla="*/ 393939 h 730578"/>
                <a:gd name="connsiteX574" fmla="*/ 76400 w 670296"/>
                <a:gd name="connsiteY574" fmla="*/ 396924 h 730578"/>
                <a:gd name="connsiteX575" fmla="*/ 77594 w 670296"/>
                <a:gd name="connsiteY575" fmla="*/ 399908 h 730578"/>
                <a:gd name="connsiteX576" fmla="*/ 81175 w 670296"/>
                <a:gd name="connsiteY576" fmla="*/ 402295 h 730578"/>
                <a:gd name="connsiteX577" fmla="*/ 84159 w 670296"/>
                <a:gd name="connsiteY577" fmla="*/ 404086 h 730578"/>
                <a:gd name="connsiteX578" fmla="*/ 86547 w 670296"/>
                <a:gd name="connsiteY578" fmla="*/ 399908 h 730578"/>
                <a:gd name="connsiteX579" fmla="*/ 90725 w 670296"/>
                <a:gd name="connsiteY579" fmla="*/ 396924 h 730578"/>
                <a:gd name="connsiteX580" fmla="*/ 92516 w 670296"/>
                <a:gd name="connsiteY580" fmla="*/ 392745 h 730578"/>
                <a:gd name="connsiteX581" fmla="*/ 92516 w 670296"/>
                <a:gd name="connsiteY581" fmla="*/ 396326 h 730578"/>
                <a:gd name="connsiteX582" fmla="*/ 91322 w 670296"/>
                <a:gd name="connsiteY582" fmla="*/ 399311 h 730578"/>
                <a:gd name="connsiteX583" fmla="*/ 96097 w 670296"/>
                <a:gd name="connsiteY583" fmla="*/ 397520 h 730578"/>
                <a:gd name="connsiteX584" fmla="*/ 99081 w 670296"/>
                <a:gd name="connsiteY584" fmla="*/ 394536 h 730578"/>
                <a:gd name="connsiteX585" fmla="*/ 99678 w 670296"/>
                <a:gd name="connsiteY585" fmla="*/ 390357 h 730578"/>
                <a:gd name="connsiteX586" fmla="*/ 102663 w 670296"/>
                <a:gd name="connsiteY586" fmla="*/ 387970 h 730578"/>
                <a:gd name="connsiteX587" fmla="*/ 105647 w 670296"/>
                <a:gd name="connsiteY587" fmla="*/ 390955 h 730578"/>
                <a:gd name="connsiteX588" fmla="*/ 111019 w 670296"/>
                <a:gd name="connsiteY588" fmla="*/ 390357 h 730578"/>
                <a:gd name="connsiteX589" fmla="*/ 114003 w 670296"/>
                <a:gd name="connsiteY589" fmla="*/ 386776 h 730578"/>
                <a:gd name="connsiteX590" fmla="*/ 117585 w 670296"/>
                <a:gd name="connsiteY590" fmla="*/ 389761 h 730578"/>
                <a:gd name="connsiteX591" fmla="*/ 124747 w 670296"/>
                <a:gd name="connsiteY591" fmla="*/ 394536 h 730578"/>
                <a:gd name="connsiteX592" fmla="*/ 128925 w 670296"/>
                <a:gd name="connsiteY592" fmla="*/ 394536 h 730578"/>
                <a:gd name="connsiteX593" fmla="*/ 132507 w 670296"/>
                <a:gd name="connsiteY593" fmla="*/ 393939 h 730578"/>
                <a:gd name="connsiteX594" fmla="*/ 136088 w 670296"/>
                <a:gd name="connsiteY594" fmla="*/ 394536 h 730578"/>
                <a:gd name="connsiteX595" fmla="*/ 137144 w 670296"/>
                <a:gd name="connsiteY595" fmla="*/ 396014 h 730578"/>
                <a:gd name="connsiteX596" fmla="*/ 137976 w 670296"/>
                <a:gd name="connsiteY596" fmla="*/ 395425 h 730578"/>
                <a:gd name="connsiteX597" fmla="*/ 137282 w 670296"/>
                <a:gd name="connsiteY597" fmla="*/ 393342 h 730578"/>
                <a:gd name="connsiteX598" fmla="*/ 137282 w 670296"/>
                <a:gd name="connsiteY598" fmla="*/ 388567 h 730578"/>
                <a:gd name="connsiteX599" fmla="*/ 139072 w 670296"/>
                <a:gd name="connsiteY599" fmla="*/ 385583 h 730578"/>
                <a:gd name="connsiteX600" fmla="*/ 146235 w 670296"/>
                <a:gd name="connsiteY600" fmla="*/ 379614 h 730578"/>
                <a:gd name="connsiteX601" fmla="*/ 147429 w 670296"/>
                <a:gd name="connsiteY601" fmla="*/ 374839 h 730578"/>
                <a:gd name="connsiteX602" fmla="*/ 147429 w 670296"/>
                <a:gd name="connsiteY602" fmla="*/ 370064 h 730578"/>
                <a:gd name="connsiteX603" fmla="*/ 148025 w 670296"/>
                <a:gd name="connsiteY603" fmla="*/ 366483 h 730578"/>
                <a:gd name="connsiteX604" fmla="*/ 147429 w 670296"/>
                <a:gd name="connsiteY604" fmla="*/ 362902 h 730578"/>
                <a:gd name="connsiteX605" fmla="*/ 146235 w 670296"/>
                <a:gd name="connsiteY605" fmla="*/ 358723 h 730578"/>
                <a:gd name="connsiteX606" fmla="*/ 150413 w 670296"/>
                <a:gd name="connsiteY606" fmla="*/ 360514 h 730578"/>
                <a:gd name="connsiteX607" fmla="*/ 153994 w 670296"/>
                <a:gd name="connsiteY607" fmla="*/ 359917 h 730578"/>
                <a:gd name="connsiteX608" fmla="*/ 151607 w 670296"/>
                <a:gd name="connsiteY608" fmla="*/ 356336 h 730578"/>
                <a:gd name="connsiteX609" fmla="*/ 150413 w 670296"/>
                <a:gd name="connsiteY609" fmla="*/ 351561 h 730578"/>
                <a:gd name="connsiteX610" fmla="*/ 149816 w 670296"/>
                <a:gd name="connsiteY610" fmla="*/ 347980 h 730578"/>
                <a:gd name="connsiteX611" fmla="*/ 152204 w 670296"/>
                <a:gd name="connsiteY611" fmla="*/ 344995 h 730578"/>
                <a:gd name="connsiteX612" fmla="*/ 156382 w 670296"/>
                <a:gd name="connsiteY612" fmla="*/ 341414 h 730578"/>
                <a:gd name="connsiteX613" fmla="*/ 157576 w 670296"/>
                <a:gd name="connsiteY613" fmla="*/ 337235 h 730578"/>
                <a:gd name="connsiteX614" fmla="*/ 159963 w 670296"/>
                <a:gd name="connsiteY614" fmla="*/ 333654 h 730578"/>
                <a:gd name="connsiteX615" fmla="*/ 164141 w 670296"/>
                <a:gd name="connsiteY615" fmla="*/ 322911 h 730578"/>
                <a:gd name="connsiteX616" fmla="*/ 164738 w 670296"/>
                <a:gd name="connsiteY616" fmla="*/ 319329 h 730578"/>
                <a:gd name="connsiteX617" fmla="*/ 165932 w 670296"/>
                <a:gd name="connsiteY617" fmla="*/ 315748 h 730578"/>
                <a:gd name="connsiteX618" fmla="*/ 167722 w 670296"/>
                <a:gd name="connsiteY618" fmla="*/ 312764 h 730578"/>
                <a:gd name="connsiteX619" fmla="*/ 168320 w 670296"/>
                <a:gd name="connsiteY619" fmla="*/ 307989 h 730578"/>
                <a:gd name="connsiteX620" fmla="*/ 171901 w 670296"/>
                <a:gd name="connsiteY620" fmla="*/ 306198 h 730578"/>
                <a:gd name="connsiteX621" fmla="*/ 179063 w 670296"/>
                <a:gd name="connsiteY621" fmla="*/ 306795 h 730578"/>
                <a:gd name="connsiteX622" fmla="*/ 179660 w 670296"/>
                <a:gd name="connsiteY622" fmla="*/ 303214 h 730578"/>
                <a:gd name="connsiteX623" fmla="*/ 182644 w 670296"/>
                <a:gd name="connsiteY623" fmla="*/ 304407 h 730578"/>
                <a:gd name="connsiteX624" fmla="*/ 189210 w 670296"/>
                <a:gd name="connsiteY624" fmla="*/ 309183 h 730578"/>
                <a:gd name="connsiteX625" fmla="*/ 191001 w 670296"/>
                <a:gd name="connsiteY625" fmla="*/ 306198 h 730578"/>
                <a:gd name="connsiteX626" fmla="*/ 194582 w 670296"/>
                <a:gd name="connsiteY626" fmla="*/ 303811 h 730578"/>
                <a:gd name="connsiteX627" fmla="*/ 194582 w 670296"/>
                <a:gd name="connsiteY627" fmla="*/ 300230 h 730578"/>
                <a:gd name="connsiteX628" fmla="*/ 193985 w 670296"/>
                <a:gd name="connsiteY628" fmla="*/ 296648 h 730578"/>
                <a:gd name="connsiteX629" fmla="*/ 196970 w 670296"/>
                <a:gd name="connsiteY629" fmla="*/ 297245 h 730578"/>
                <a:gd name="connsiteX630" fmla="*/ 200551 w 670296"/>
                <a:gd name="connsiteY630" fmla="*/ 294857 h 730578"/>
                <a:gd name="connsiteX631" fmla="*/ 199357 w 670296"/>
                <a:gd name="connsiteY631" fmla="*/ 291276 h 730578"/>
                <a:gd name="connsiteX632" fmla="*/ 197566 w 670296"/>
                <a:gd name="connsiteY632" fmla="*/ 284710 h 730578"/>
                <a:gd name="connsiteX633" fmla="*/ 197566 w 670296"/>
                <a:gd name="connsiteY633" fmla="*/ 281129 h 730578"/>
                <a:gd name="connsiteX634" fmla="*/ 202938 w 670296"/>
                <a:gd name="connsiteY634" fmla="*/ 281726 h 730578"/>
                <a:gd name="connsiteX635" fmla="*/ 211296 w 670296"/>
                <a:gd name="connsiteY635" fmla="*/ 281726 h 730578"/>
                <a:gd name="connsiteX636" fmla="*/ 217861 w 670296"/>
                <a:gd name="connsiteY636" fmla="*/ 281129 h 730578"/>
                <a:gd name="connsiteX637" fmla="*/ 221442 w 670296"/>
                <a:gd name="connsiteY637" fmla="*/ 276951 h 730578"/>
                <a:gd name="connsiteX638" fmla="*/ 227411 w 670296"/>
                <a:gd name="connsiteY638" fmla="*/ 273370 h 730578"/>
                <a:gd name="connsiteX639" fmla="*/ 229202 w 670296"/>
                <a:gd name="connsiteY639" fmla="*/ 270386 h 730578"/>
                <a:gd name="connsiteX640" fmla="*/ 234573 w 670296"/>
                <a:gd name="connsiteY640" fmla="*/ 268595 h 730578"/>
                <a:gd name="connsiteX641" fmla="*/ 240542 w 670296"/>
                <a:gd name="connsiteY641" fmla="*/ 268595 h 730578"/>
                <a:gd name="connsiteX642" fmla="*/ 241736 w 670296"/>
                <a:gd name="connsiteY642" fmla="*/ 267998 h 730578"/>
                <a:gd name="connsiteX643" fmla="*/ 245914 w 670296"/>
                <a:gd name="connsiteY643" fmla="*/ 268595 h 730578"/>
                <a:gd name="connsiteX644" fmla="*/ 249495 w 670296"/>
                <a:gd name="connsiteY644" fmla="*/ 270982 h 730578"/>
                <a:gd name="connsiteX645" fmla="*/ 253077 w 670296"/>
                <a:gd name="connsiteY645" fmla="*/ 272773 h 730578"/>
                <a:gd name="connsiteX646" fmla="*/ 253674 w 670296"/>
                <a:gd name="connsiteY646" fmla="*/ 275757 h 730578"/>
                <a:gd name="connsiteX647" fmla="*/ 254868 w 670296"/>
                <a:gd name="connsiteY647" fmla="*/ 279339 h 730578"/>
                <a:gd name="connsiteX648" fmla="*/ 255464 w 670296"/>
                <a:gd name="connsiteY648" fmla="*/ 283517 h 730578"/>
                <a:gd name="connsiteX649" fmla="*/ 258449 w 670296"/>
                <a:gd name="connsiteY649" fmla="*/ 283517 h 730578"/>
                <a:gd name="connsiteX650" fmla="*/ 261433 w 670296"/>
                <a:gd name="connsiteY650" fmla="*/ 284710 h 730578"/>
                <a:gd name="connsiteX651" fmla="*/ 264417 w 670296"/>
                <a:gd name="connsiteY651" fmla="*/ 283517 h 730578"/>
                <a:gd name="connsiteX652" fmla="*/ 266805 w 670296"/>
                <a:gd name="connsiteY652" fmla="*/ 287695 h 730578"/>
                <a:gd name="connsiteX653" fmla="*/ 273968 w 670296"/>
                <a:gd name="connsiteY653" fmla="*/ 285904 h 730578"/>
                <a:gd name="connsiteX654" fmla="*/ 277549 w 670296"/>
                <a:gd name="connsiteY654" fmla="*/ 285904 h 730578"/>
                <a:gd name="connsiteX655" fmla="*/ 280533 w 670296"/>
                <a:gd name="connsiteY655" fmla="*/ 284710 h 730578"/>
                <a:gd name="connsiteX656" fmla="*/ 281130 w 670296"/>
                <a:gd name="connsiteY656" fmla="*/ 281129 h 730578"/>
                <a:gd name="connsiteX657" fmla="*/ 281727 w 670296"/>
                <a:gd name="connsiteY657" fmla="*/ 278145 h 730578"/>
                <a:gd name="connsiteX658" fmla="*/ 283418 w 670296"/>
                <a:gd name="connsiteY658" fmla="*/ 279836 h 730578"/>
                <a:gd name="connsiteX659" fmla="*/ 282921 w 670296"/>
                <a:gd name="connsiteY659" fmla="*/ 276354 h 730578"/>
                <a:gd name="connsiteX660" fmla="*/ 280534 w 670296"/>
                <a:gd name="connsiteY660" fmla="*/ 272176 h 730578"/>
                <a:gd name="connsiteX661" fmla="*/ 278743 w 670296"/>
                <a:gd name="connsiteY661" fmla="*/ 267998 h 730578"/>
                <a:gd name="connsiteX662" fmla="*/ 276952 w 670296"/>
                <a:gd name="connsiteY662" fmla="*/ 265014 h 730578"/>
                <a:gd name="connsiteX663" fmla="*/ 279936 w 670296"/>
                <a:gd name="connsiteY663" fmla="*/ 262030 h 730578"/>
                <a:gd name="connsiteX664" fmla="*/ 276355 w 670296"/>
                <a:gd name="connsiteY664" fmla="*/ 258448 h 730578"/>
                <a:gd name="connsiteX665" fmla="*/ 279340 w 670296"/>
                <a:gd name="connsiteY665" fmla="*/ 254270 h 730578"/>
                <a:gd name="connsiteX666" fmla="*/ 285308 w 670296"/>
                <a:gd name="connsiteY666" fmla="*/ 254867 h 730578"/>
                <a:gd name="connsiteX667" fmla="*/ 285905 w 670296"/>
                <a:gd name="connsiteY667" fmla="*/ 250689 h 730578"/>
                <a:gd name="connsiteX668" fmla="*/ 282921 w 670296"/>
                <a:gd name="connsiteY668" fmla="*/ 247704 h 730578"/>
                <a:gd name="connsiteX669" fmla="*/ 279936 w 670296"/>
                <a:gd name="connsiteY669" fmla="*/ 241139 h 730578"/>
                <a:gd name="connsiteX670" fmla="*/ 279340 w 670296"/>
                <a:gd name="connsiteY670" fmla="*/ 238155 h 730578"/>
                <a:gd name="connsiteX671" fmla="*/ 281130 w 670296"/>
                <a:gd name="connsiteY671" fmla="*/ 235170 h 730578"/>
                <a:gd name="connsiteX672" fmla="*/ 285308 w 670296"/>
                <a:gd name="connsiteY672" fmla="*/ 236961 h 730578"/>
                <a:gd name="connsiteX673" fmla="*/ 287099 w 670296"/>
                <a:gd name="connsiteY673" fmla="*/ 233379 h 730578"/>
                <a:gd name="connsiteX674" fmla="*/ 296649 w 670296"/>
                <a:gd name="connsiteY674" fmla="*/ 230992 h 730578"/>
                <a:gd name="connsiteX675" fmla="*/ 300230 w 670296"/>
                <a:gd name="connsiteY675" fmla="*/ 234573 h 730578"/>
                <a:gd name="connsiteX676" fmla="*/ 303811 w 670296"/>
                <a:gd name="connsiteY676" fmla="*/ 230992 h 730578"/>
                <a:gd name="connsiteX677" fmla="*/ 306796 w 670296"/>
                <a:gd name="connsiteY677" fmla="*/ 231589 h 730578"/>
                <a:gd name="connsiteX678" fmla="*/ 312765 w 670296"/>
                <a:gd name="connsiteY678" fmla="*/ 230395 h 730578"/>
                <a:gd name="connsiteX679" fmla="*/ 315749 w 670296"/>
                <a:gd name="connsiteY679" fmla="*/ 229201 h 730578"/>
                <a:gd name="connsiteX680" fmla="*/ 322315 w 670296"/>
                <a:gd name="connsiteY680" fmla="*/ 227410 h 730578"/>
                <a:gd name="connsiteX681" fmla="*/ 328880 w 670296"/>
                <a:gd name="connsiteY681" fmla="*/ 225620 h 730578"/>
                <a:gd name="connsiteX682" fmla="*/ 332462 w 670296"/>
                <a:gd name="connsiteY682" fmla="*/ 224426 h 730578"/>
                <a:gd name="connsiteX683" fmla="*/ 335446 w 670296"/>
                <a:gd name="connsiteY683" fmla="*/ 223233 h 730578"/>
                <a:gd name="connsiteX684" fmla="*/ 339027 w 670296"/>
                <a:gd name="connsiteY684" fmla="*/ 218457 h 730578"/>
                <a:gd name="connsiteX685" fmla="*/ 341415 w 670296"/>
                <a:gd name="connsiteY685" fmla="*/ 213682 h 730578"/>
                <a:gd name="connsiteX686" fmla="*/ 342608 w 670296"/>
                <a:gd name="connsiteY686" fmla="*/ 210698 h 730578"/>
                <a:gd name="connsiteX687" fmla="*/ 343206 w 670296"/>
                <a:gd name="connsiteY687" fmla="*/ 207117 h 730578"/>
                <a:gd name="connsiteX688" fmla="*/ 344996 w 670296"/>
                <a:gd name="connsiteY688" fmla="*/ 204132 h 730578"/>
                <a:gd name="connsiteX689" fmla="*/ 348577 w 670296"/>
                <a:gd name="connsiteY689" fmla="*/ 202939 h 730578"/>
                <a:gd name="connsiteX690" fmla="*/ 350368 w 670296"/>
                <a:gd name="connsiteY690" fmla="*/ 199954 h 730578"/>
                <a:gd name="connsiteX691" fmla="*/ 353353 w 670296"/>
                <a:gd name="connsiteY691" fmla="*/ 196373 h 730578"/>
                <a:gd name="connsiteX692" fmla="*/ 353353 w 670296"/>
                <a:gd name="connsiteY692" fmla="*/ 192195 h 730578"/>
                <a:gd name="connsiteX693" fmla="*/ 350368 w 670296"/>
                <a:gd name="connsiteY693" fmla="*/ 192195 h 730578"/>
                <a:gd name="connsiteX694" fmla="*/ 346787 w 670296"/>
                <a:gd name="connsiteY694" fmla="*/ 192195 h 730578"/>
                <a:gd name="connsiteX695" fmla="*/ 343802 w 670296"/>
                <a:gd name="connsiteY695" fmla="*/ 188613 h 730578"/>
                <a:gd name="connsiteX696" fmla="*/ 342608 w 670296"/>
                <a:gd name="connsiteY696" fmla="*/ 185629 h 730578"/>
                <a:gd name="connsiteX697" fmla="*/ 339027 w 670296"/>
                <a:gd name="connsiteY697" fmla="*/ 183242 h 730578"/>
                <a:gd name="connsiteX698" fmla="*/ 340818 w 670296"/>
                <a:gd name="connsiteY698" fmla="*/ 177273 h 730578"/>
                <a:gd name="connsiteX699" fmla="*/ 343802 w 670296"/>
                <a:gd name="connsiteY699" fmla="*/ 173691 h 730578"/>
                <a:gd name="connsiteX700" fmla="*/ 340221 w 670296"/>
                <a:gd name="connsiteY700" fmla="*/ 173095 h 730578"/>
                <a:gd name="connsiteX701" fmla="*/ 336043 w 670296"/>
                <a:gd name="connsiteY701" fmla="*/ 171901 h 730578"/>
                <a:gd name="connsiteX702" fmla="*/ 331865 w 670296"/>
                <a:gd name="connsiteY702" fmla="*/ 170110 h 730578"/>
                <a:gd name="connsiteX703" fmla="*/ 332462 w 670296"/>
                <a:gd name="connsiteY703" fmla="*/ 167126 h 730578"/>
                <a:gd name="connsiteX704" fmla="*/ 332462 w 670296"/>
                <a:gd name="connsiteY704" fmla="*/ 164141 h 730578"/>
                <a:gd name="connsiteX705" fmla="*/ 327090 w 670296"/>
                <a:gd name="connsiteY705" fmla="*/ 164141 h 730578"/>
                <a:gd name="connsiteX706" fmla="*/ 324105 w 670296"/>
                <a:gd name="connsiteY706" fmla="*/ 165932 h 730578"/>
                <a:gd name="connsiteX707" fmla="*/ 319927 w 670296"/>
                <a:gd name="connsiteY707" fmla="*/ 165932 h 730578"/>
                <a:gd name="connsiteX708" fmla="*/ 315749 w 670296"/>
                <a:gd name="connsiteY708" fmla="*/ 160560 h 730578"/>
                <a:gd name="connsiteX709" fmla="*/ 316346 w 670296"/>
                <a:gd name="connsiteY709" fmla="*/ 156979 h 730578"/>
                <a:gd name="connsiteX710" fmla="*/ 318137 w 670296"/>
                <a:gd name="connsiteY710" fmla="*/ 153398 h 730578"/>
                <a:gd name="connsiteX711" fmla="*/ 316943 w 670296"/>
                <a:gd name="connsiteY711" fmla="*/ 149816 h 730578"/>
                <a:gd name="connsiteX712" fmla="*/ 316346 w 670296"/>
                <a:gd name="connsiteY712" fmla="*/ 145041 h 730578"/>
                <a:gd name="connsiteX713" fmla="*/ 313362 w 670296"/>
                <a:gd name="connsiteY713" fmla="*/ 143847 h 730578"/>
                <a:gd name="connsiteX714" fmla="*/ 309184 w 670296"/>
                <a:gd name="connsiteY714" fmla="*/ 142057 h 730578"/>
                <a:gd name="connsiteX715" fmla="*/ 308587 w 670296"/>
                <a:gd name="connsiteY715" fmla="*/ 138476 h 730578"/>
                <a:gd name="connsiteX716" fmla="*/ 305603 w 670296"/>
                <a:gd name="connsiteY716" fmla="*/ 136685 h 730578"/>
                <a:gd name="connsiteX717" fmla="*/ 302021 w 670296"/>
                <a:gd name="connsiteY717" fmla="*/ 134894 h 730578"/>
                <a:gd name="connsiteX718" fmla="*/ 301424 w 670296"/>
                <a:gd name="connsiteY718" fmla="*/ 131910 h 730578"/>
                <a:gd name="connsiteX719" fmla="*/ 305603 w 670296"/>
                <a:gd name="connsiteY719" fmla="*/ 128925 h 730578"/>
                <a:gd name="connsiteX720" fmla="*/ 308587 w 670296"/>
                <a:gd name="connsiteY720" fmla="*/ 129523 h 730578"/>
                <a:gd name="connsiteX721" fmla="*/ 311571 w 670296"/>
                <a:gd name="connsiteY721" fmla="*/ 128329 h 730578"/>
                <a:gd name="connsiteX722" fmla="*/ 312168 w 670296"/>
                <a:gd name="connsiteY722" fmla="*/ 125344 h 730578"/>
                <a:gd name="connsiteX723" fmla="*/ 315749 w 670296"/>
                <a:gd name="connsiteY723" fmla="*/ 128925 h 730578"/>
                <a:gd name="connsiteX724" fmla="*/ 316346 w 670296"/>
                <a:gd name="connsiteY724" fmla="*/ 124748 h 730578"/>
                <a:gd name="connsiteX725" fmla="*/ 315749 w 670296"/>
                <a:gd name="connsiteY725" fmla="*/ 121166 h 730578"/>
                <a:gd name="connsiteX726" fmla="*/ 316346 w 670296"/>
                <a:gd name="connsiteY726" fmla="*/ 117585 h 730578"/>
                <a:gd name="connsiteX727" fmla="*/ 317540 w 670296"/>
                <a:gd name="connsiteY727" fmla="*/ 113407 h 730578"/>
                <a:gd name="connsiteX728" fmla="*/ 316943 w 670296"/>
                <a:gd name="connsiteY728" fmla="*/ 110422 h 730578"/>
                <a:gd name="connsiteX729" fmla="*/ 319331 w 670296"/>
                <a:gd name="connsiteY729" fmla="*/ 104454 h 730578"/>
                <a:gd name="connsiteX730" fmla="*/ 322315 w 670296"/>
                <a:gd name="connsiteY730" fmla="*/ 102663 h 730578"/>
                <a:gd name="connsiteX731" fmla="*/ 325299 w 670296"/>
                <a:gd name="connsiteY731" fmla="*/ 102663 h 730578"/>
                <a:gd name="connsiteX732" fmla="*/ 330074 w 670296"/>
                <a:gd name="connsiteY732" fmla="*/ 99081 h 730578"/>
                <a:gd name="connsiteX733" fmla="*/ 330074 w 670296"/>
                <a:gd name="connsiteY733" fmla="*/ 93113 h 730578"/>
                <a:gd name="connsiteX734" fmla="*/ 328284 w 670296"/>
                <a:gd name="connsiteY734" fmla="*/ 90128 h 730578"/>
                <a:gd name="connsiteX735" fmla="*/ 319927 w 670296"/>
                <a:gd name="connsiteY735" fmla="*/ 86547 h 730578"/>
                <a:gd name="connsiteX736" fmla="*/ 315152 w 670296"/>
                <a:gd name="connsiteY736" fmla="*/ 86547 h 730578"/>
                <a:gd name="connsiteX737" fmla="*/ 312168 w 670296"/>
                <a:gd name="connsiteY737" fmla="*/ 86547 h 730578"/>
                <a:gd name="connsiteX738" fmla="*/ 308587 w 670296"/>
                <a:gd name="connsiteY738" fmla="*/ 83563 h 730578"/>
                <a:gd name="connsiteX739" fmla="*/ 309184 w 670296"/>
                <a:gd name="connsiteY739" fmla="*/ 78788 h 730578"/>
                <a:gd name="connsiteX740" fmla="*/ 312168 w 670296"/>
                <a:gd name="connsiteY740" fmla="*/ 75804 h 730578"/>
                <a:gd name="connsiteX741" fmla="*/ 317540 w 670296"/>
                <a:gd name="connsiteY741" fmla="*/ 71029 h 730578"/>
                <a:gd name="connsiteX742" fmla="*/ 321718 w 670296"/>
                <a:gd name="connsiteY742" fmla="*/ 69835 h 730578"/>
                <a:gd name="connsiteX743" fmla="*/ 329478 w 670296"/>
                <a:gd name="connsiteY743" fmla="*/ 68044 h 730578"/>
                <a:gd name="connsiteX744" fmla="*/ 334252 w 670296"/>
                <a:gd name="connsiteY744" fmla="*/ 64463 h 730578"/>
                <a:gd name="connsiteX745" fmla="*/ 337833 w 670296"/>
                <a:gd name="connsiteY745" fmla="*/ 64463 h 730578"/>
                <a:gd name="connsiteX746" fmla="*/ 340818 w 670296"/>
                <a:gd name="connsiteY746" fmla="*/ 65657 h 730578"/>
                <a:gd name="connsiteX747" fmla="*/ 344400 w 670296"/>
                <a:gd name="connsiteY747" fmla="*/ 64463 h 730578"/>
                <a:gd name="connsiteX748" fmla="*/ 344996 w 670296"/>
                <a:gd name="connsiteY748" fmla="*/ 61478 h 730578"/>
                <a:gd name="connsiteX749" fmla="*/ 349174 w 670296"/>
                <a:gd name="connsiteY749" fmla="*/ 59091 h 730578"/>
                <a:gd name="connsiteX750" fmla="*/ 354546 w 670296"/>
                <a:gd name="connsiteY750" fmla="*/ 58494 h 730578"/>
                <a:gd name="connsiteX751" fmla="*/ 358128 w 670296"/>
                <a:gd name="connsiteY751" fmla="*/ 62672 h 730578"/>
                <a:gd name="connsiteX752" fmla="*/ 359918 w 670296"/>
                <a:gd name="connsiteY752" fmla="*/ 59688 h 730578"/>
                <a:gd name="connsiteX753" fmla="*/ 361709 w 670296"/>
                <a:gd name="connsiteY753" fmla="*/ 56107 h 730578"/>
                <a:gd name="connsiteX754" fmla="*/ 364096 w 670296"/>
                <a:gd name="connsiteY754" fmla="*/ 52525 h 730578"/>
                <a:gd name="connsiteX755" fmla="*/ 365887 w 670296"/>
                <a:gd name="connsiteY755" fmla="*/ 48944 h 730578"/>
                <a:gd name="connsiteX756" fmla="*/ 367081 w 670296"/>
                <a:gd name="connsiteY756" fmla="*/ 45362 h 730578"/>
                <a:gd name="connsiteX757" fmla="*/ 370065 w 670296"/>
                <a:gd name="connsiteY757" fmla="*/ 42378 h 730578"/>
                <a:gd name="connsiteX758" fmla="*/ 370662 w 670296"/>
                <a:gd name="connsiteY758" fmla="*/ 39394 h 730578"/>
                <a:gd name="connsiteX759" fmla="*/ 370662 w 670296"/>
                <a:gd name="connsiteY759" fmla="*/ 36409 h 730578"/>
                <a:gd name="connsiteX760" fmla="*/ 371259 w 670296"/>
                <a:gd name="connsiteY760" fmla="*/ 29247 h 730578"/>
                <a:gd name="connsiteX761" fmla="*/ 374243 w 670296"/>
                <a:gd name="connsiteY761" fmla="*/ 27456 h 730578"/>
                <a:gd name="connsiteX762" fmla="*/ 374840 w 670296"/>
                <a:gd name="connsiteY762" fmla="*/ 22681 h 730578"/>
                <a:gd name="connsiteX763" fmla="*/ 376631 w 670296"/>
                <a:gd name="connsiteY763" fmla="*/ 19697 h 730578"/>
                <a:gd name="connsiteX764" fmla="*/ 374840 w 670296"/>
                <a:gd name="connsiteY764" fmla="*/ 16116 h 730578"/>
                <a:gd name="connsiteX765" fmla="*/ 374840 w 670296"/>
                <a:gd name="connsiteY765" fmla="*/ 10744 h 730578"/>
                <a:gd name="connsiteX766" fmla="*/ 374840 w 670296"/>
                <a:gd name="connsiteY766" fmla="*/ 7163 h 730578"/>
                <a:gd name="connsiteX767" fmla="*/ 377824 w 670296"/>
                <a:gd name="connsiteY767" fmla="*/ 8953 h 730578"/>
                <a:gd name="connsiteX768" fmla="*/ 380809 w 670296"/>
                <a:gd name="connsiteY768" fmla="*/ 10744 h 730578"/>
                <a:gd name="connsiteX769" fmla="*/ 384987 w 670296"/>
                <a:gd name="connsiteY769" fmla="*/ 13131 h 730578"/>
                <a:gd name="connsiteX770" fmla="*/ 390359 w 670296"/>
                <a:gd name="connsiteY770" fmla="*/ 17906 h 730578"/>
                <a:gd name="connsiteX771" fmla="*/ 394537 w 670296"/>
                <a:gd name="connsiteY771" fmla="*/ 20891 h 730578"/>
                <a:gd name="connsiteX772" fmla="*/ 399909 w 670296"/>
                <a:gd name="connsiteY772" fmla="*/ 20891 h 730578"/>
                <a:gd name="connsiteX773" fmla="*/ 402893 w 670296"/>
                <a:gd name="connsiteY773" fmla="*/ 22085 h 730578"/>
                <a:gd name="connsiteX774" fmla="*/ 405281 w 670296"/>
                <a:gd name="connsiteY774" fmla="*/ 25666 h 730578"/>
                <a:gd name="connsiteX775" fmla="*/ 408862 w 670296"/>
                <a:gd name="connsiteY775" fmla="*/ 27456 h 730578"/>
                <a:gd name="connsiteX776" fmla="*/ 408862 w 670296"/>
                <a:gd name="connsiteY776" fmla="*/ 34022 h 730578"/>
                <a:gd name="connsiteX777" fmla="*/ 408862 w 670296"/>
                <a:gd name="connsiteY777" fmla="*/ 37007 h 730578"/>
                <a:gd name="connsiteX778" fmla="*/ 411847 w 670296"/>
                <a:gd name="connsiteY778" fmla="*/ 35216 h 730578"/>
                <a:gd name="connsiteX779" fmla="*/ 413637 w 670296"/>
                <a:gd name="connsiteY779" fmla="*/ 31634 h 730578"/>
                <a:gd name="connsiteX780" fmla="*/ 417218 w 670296"/>
                <a:gd name="connsiteY780" fmla="*/ 29844 h 730578"/>
                <a:gd name="connsiteX781" fmla="*/ 420800 w 670296"/>
                <a:gd name="connsiteY781" fmla="*/ 28650 h 730578"/>
                <a:gd name="connsiteX782" fmla="*/ 422590 w 670296"/>
                <a:gd name="connsiteY782" fmla="*/ 25069 h 730578"/>
                <a:gd name="connsiteX783" fmla="*/ 426768 w 670296"/>
                <a:gd name="connsiteY783" fmla="*/ 22681 h 730578"/>
                <a:gd name="connsiteX784" fmla="*/ 429156 w 670296"/>
                <a:gd name="connsiteY784" fmla="*/ 25666 h 730578"/>
                <a:gd name="connsiteX785" fmla="*/ 432737 w 670296"/>
                <a:gd name="connsiteY785" fmla="*/ 26859 h 730578"/>
                <a:gd name="connsiteX786" fmla="*/ 438706 w 670296"/>
                <a:gd name="connsiteY786" fmla="*/ 26263 h 730578"/>
                <a:gd name="connsiteX787" fmla="*/ 441093 w 670296"/>
                <a:gd name="connsiteY787" fmla="*/ 23278 h 730578"/>
                <a:gd name="connsiteX788" fmla="*/ 445271 w 670296"/>
                <a:gd name="connsiteY788" fmla="*/ 22085 h 730578"/>
                <a:gd name="connsiteX789" fmla="*/ 448256 w 670296"/>
                <a:gd name="connsiteY789" fmla="*/ 22085 h 730578"/>
                <a:gd name="connsiteX790" fmla="*/ 453031 w 670296"/>
                <a:gd name="connsiteY790" fmla="*/ 25666 h 730578"/>
                <a:gd name="connsiteX791" fmla="*/ 459597 w 670296"/>
                <a:gd name="connsiteY791" fmla="*/ 23875 h 730578"/>
                <a:gd name="connsiteX792" fmla="*/ 458999 w 670296"/>
                <a:gd name="connsiteY792" fmla="*/ 20294 h 730578"/>
                <a:gd name="connsiteX793" fmla="*/ 457806 w 670296"/>
                <a:gd name="connsiteY793" fmla="*/ 17310 h 730578"/>
                <a:gd name="connsiteX794" fmla="*/ 461387 w 670296"/>
                <a:gd name="connsiteY794" fmla="*/ 16712 h 730578"/>
                <a:gd name="connsiteX795" fmla="*/ 464968 w 670296"/>
                <a:gd name="connsiteY795" fmla="*/ 16116 h 730578"/>
                <a:gd name="connsiteX796" fmla="*/ 467953 w 670296"/>
                <a:gd name="connsiteY796" fmla="*/ 11938 h 730578"/>
                <a:gd name="connsiteX797" fmla="*/ 470340 w 670296"/>
                <a:gd name="connsiteY797" fmla="*/ 8357 h 730578"/>
                <a:gd name="connsiteX798" fmla="*/ 475115 w 670296"/>
                <a:gd name="connsiteY798" fmla="*/ 4775 h 730578"/>
                <a:gd name="connsiteX799" fmla="*/ 478697 w 670296"/>
                <a:gd name="connsiteY799" fmla="*/ 2984 h 730578"/>
                <a:gd name="connsiteX800" fmla="*/ 482278 w 670296"/>
                <a:gd name="connsiteY800" fmla="*/ 1790 h 730578"/>
                <a:gd name="connsiteX801" fmla="*/ 487053 w 670296"/>
                <a:gd name="connsiteY801" fmla="*/ 1790 h 730578"/>
                <a:gd name="connsiteX802" fmla="*/ 490037 w 670296"/>
                <a:gd name="connsiteY802" fmla="*/ 0 h 730578"/>
                <a:gd name="connsiteX0" fmla="*/ 172498 w 670296"/>
                <a:gd name="connsiteY0" fmla="*/ 626722 h 730578"/>
                <a:gd name="connsiteX1" fmla="*/ 171185 w 670296"/>
                <a:gd name="connsiteY1" fmla="*/ 627707 h 730578"/>
                <a:gd name="connsiteX2" fmla="*/ 174288 w 670296"/>
                <a:gd name="connsiteY2" fmla="*/ 627318 h 730578"/>
                <a:gd name="connsiteX3" fmla="*/ 175481 w 670296"/>
                <a:gd name="connsiteY3" fmla="*/ 626722 h 730578"/>
                <a:gd name="connsiteX4" fmla="*/ 172498 w 670296"/>
                <a:gd name="connsiteY4" fmla="*/ 626722 h 730578"/>
                <a:gd name="connsiteX5" fmla="*/ 456610 w 670296"/>
                <a:gd name="connsiteY5" fmla="*/ 603447 h 730578"/>
                <a:gd name="connsiteX6" fmla="*/ 453536 w 670296"/>
                <a:gd name="connsiteY6" fmla="*/ 606522 h 730578"/>
                <a:gd name="connsiteX7" fmla="*/ 453651 w 670296"/>
                <a:gd name="connsiteY7" fmla="*/ 606715 h 730578"/>
                <a:gd name="connsiteX8" fmla="*/ 455418 w 670296"/>
                <a:gd name="connsiteY8" fmla="*/ 605831 h 730578"/>
                <a:gd name="connsiteX9" fmla="*/ 456610 w 670296"/>
                <a:gd name="connsiteY9" fmla="*/ 603447 h 730578"/>
                <a:gd name="connsiteX10" fmla="*/ 456495 w 670296"/>
                <a:gd name="connsiteY10" fmla="*/ 601059 h 730578"/>
                <a:gd name="connsiteX11" fmla="*/ 457077 w 670296"/>
                <a:gd name="connsiteY11" fmla="*/ 602514 h 730578"/>
                <a:gd name="connsiteX12" fmla="*/ 457209 w 670296"/>
                <a:gd name="connsiteY12" fmla="*/ 602249 h 730578"/>
                <a:gd name="connsiteX13" fmla="*/ 456495 w 670296"/>
                <a:gd name="connsiteY13" fmla="*/ 601059 h 730578"/>
                <a:gd name="connsiteX14" fmla="*/ 463655 w 670296"/>
                <a:gd name="connsiteY14" fmla="*/ 596401 h 730578"/>
                <a:gd name="connsiteX15" fmla="*/ 460794 w 670296"/>
                <a:gd name="connsiteY15" fmla="*/ 596878 h 730578"/>
                <a:gd name="connsiteX16" fmla="*/ 463178 w 670296"/>
                <a:gd name="connsiteY16" fmla="*/ 596878 h 730578"/>
                <a:gd name="connsiteX17" fmla="*/ 463655 w 670296"/>
                <a:gd name="connsiteY17" fmla="*/ 596401 h 730578"/>
                <a:gd name="connsiteX18" fmla="*/ 459000 w 670296"/>
                <a:gd name="connsiteY18" fmla="*/ 596878 h 730578"/>
                <a:gd name="connsiteX19" fmla="*/ 456763 w 670296"/>
                <a:gd name="connsiteY19" fmla="*/ 598368 h 730578"/>
                <a:gd name="connsiteX20" fmla="*/ 459000 w 670296"/>
                <a:gd name="connsiteY20" fmla="*/ 596878 h 730578"/>
                <a:gd name="connsiteX21" fmla="*/ 289995 w 670296"/>
                <a:gd name="connsiteY21" fmla="*/ 282850 h 730578"/>
                <a:gd name="connsiteX22" fmla="*/ 289486 w 670296"/>
                <a:gd name="connsiteY22" fmla="*/ 285904 h 730578"/>
                <a:gd name="connsiteX23" fmla="*/ 289949 w 670296"/>
                <a:gd name="connsiteY23" fmla="*/ 288215 h 730578"/>
                <a:gd name="connsiteX24" fmla="*/ 289487 w 670296"/>
                <a:gd name="connsiteY24" fmla="*/ 285905 h 730578"/>
                <a:gd name="connsiteX25" fmla="*/ 290083 w 670296"/>
                <a:gd name="connsiteY25" fmla="*/ 282920 h 730578"/>
                <a:gd name="connsiteX26" fmla="*/ 289995 w 670296"/>
                <a:gd name="connsiteY26" fmla="*/ 282850 h 730578"/>
                <a:gd name="connsiteX27" fmla="*/ 284115 w 670296"/>
                <a:gd name="connsiteY27" fmla="*/ 280533 h 730578"/>
                <a:gd name="connsiteX28" fmla="*/ 284712 w 670296"/>
                <a:gd name="connsiteY28" fmla="*/ 281129 h 730578"/>
                <a:gd name="connsiteX29" fmla="*/ 289050 w 670296"/>
                <a:gd name="connsiteY29" fmla="*/ 282094 h 730578"/>
                <a:gd name="connsiteX30" fmla="*/ 287099 w 670296"/>
                <a:gd name="connsiteY30" fmla="*/ 280533 h 730578"/>
                <a:gd name="connsiteX31" fmla="*/ 284115 w 670296"/>
                <a:gd name="connsiteY31" fmla="*/ 280533 h 730578"/>
                <a:gd name="connsiteX32" fmla="*/ 490037 w 670296"/>
                <a:gd name="connsiteY32" fmla="*/ 0 h 730578"/>
                <a:gd name="connsiteX33" fmla="*/ 491231 w 670296"/>
                <a:gd name="connsiteY33" fmla="*/ 1194 h 730578"/>
                <a:gd name="connsiteX34" fmla="*/ 495409 w 670296"/>
                <a:gd name="connsiteY34" fmla="*/ 1790 h 730578"/>
                <a:gd name="connsiteX35" fmla="*/ 501378 w 670296"/>
                <a:gd name="connsiteY35" fmla="*/ 7163 h 730578"/>
                <a:gd name="connsiteX36" fmla="*/ 505556 w 670296"/>
                <a:gd name="connsiteY36" fmla="*/ 9550 h 730578"/>
                <a:gd name="connsiteX37" fmla="*/ 509734 w 670296"/>
                <a:gd name="connsiteY37" fmla="*/ 10147 h 730578"/>
                <a:gd name="connsiteX38" fmla="*/ 513316 w 670296"/>
                <a:gd name="connsiteY38" fmla="*/ 8953 h 730578"/>
                <a:gd name="connsiteX39" fmla="*/ 517494 w 670296"/>
                <a:gd name="connsiteY39" fmla="*/ 8953 h 730578"/>
                <a:gd name="connsiteX40" fmla="*/ 522269 w 670296"/>
                <a:gd name="connsiteY40" fmla="*/ 6565 h 730578"/>
                <a:gd name="connsiteX41" fmla="*/ 525253 w 670296"/>
                <a:gd name="connsiteY41" fmla="*/ 7759 h 730578"/>
                <a:gd name="connsiteX42" fmla="*/ 528238 w 670296"/>
                <a:gd name="connsiteY42" fmla="*/ 9550 h 730578"/>
                <a:gd name="connsiteX43" fmla="*/ 531819 w 670296"/>
                <a:gd name="connsiteY43" fmla="*/ 7759 h 730578"/>
                <a:gd name="connsiteX44" fmla="*/ 536594 w 670296"/>
                <a:gd name="connsiteY44" fmla="*/ 7163 h 730578"/>
                <a:gd name="connsiteX45" fmla="*/ 540175 w 670296"/>
                <a:gd name="connsiteY45" fmla="*/ 7163 h 730578"/>
                <a:gd name="connsiteX46" fmla="*/ 543160 w 670296"/>
                <a:gd name="connsiteY46" fmla="*/ 8953 h 730578"/>
                <a:gd name="connsiteX47" fmla="*/ 546144 w 670296"/>
                <a:gd name="connsiteY47" fmla="*/ 9550 h 730578"/>
                <a:gd name="connsiteX48" fmla="*/ 549725 w 670296"/>
                <a:gd name="connsiteY48" fmla="*/ 13131 h 730578"/>
                <a:gd name="connsiteX49" fmla="*/ 550919 w 670296"/>
                <a:gd name="connsiteY49" fmla="*/ 16712 h 730578"/>
                <a:gd name="connsiteX50" fmla="*/ 551515 w 670296"/>
                <a:gd name="connsiteY50" fmla="*/ 20294 h 730578"/>
                <a:gd name="connsiteX51" fmla="*/ 551515 w 670296"/>
                <a:gd name="connsiteY51" fmla="*/ 23278 h 730578"/>
                <a:gd name="connsiteX52" fmla="*/ 553903 w 670296"/>
                <a:gd name="connsiteY52" fmla="*/ 26859 h 730578"/>
                <a:gd name="connsiteX53" fmla="*/ 554500 w 670296"/>
                <a:gd name="connsiteY53" fmla="*/ 32828 h 730578"/>
                <a:gd name="connsiteX54" fmla="*/ 555694 w 670296"/>
                <a:gd name="connsiteY54" fmla="*/ 36409 h 730578"/>
                <a:gd name="connsiteX55" fmla="*/ 554500 w 670296"/>
                <a:gd name="connsiteY55" fmla="*/ 39394 h 730578"/>
                <a:gd name="connsiteX56" fmla="*/ 553307 w 670296"/>
                <a:gd name="connsiteY56" fmla="*/ 42975 h 730578"/>
                <a:gd name="connsiteX57" fmla="*/ 554500 w 670296"/>
                <a:gd name="connsiteY57" fmla="*/ 46556 h 730578"/>
                <a:gd name="connsiteX58" fmla="*/ 557484 w 670296"/>
                <a:gd name="connsiteY58" fmla="*/ 49541 h 730578"/>
                <a:gd name="connsiteX59" fmla="*/ 553307 w 670296"/>
                <a:gd name="connsiteY59" fmla="*/ 51331 h 730578"/>
                <a:gd name="connsiteX60" fmla="*/ 549725 w 670296"/>
                <a:gd name="connsiteY60" fmla="*/ 50138 h 730578"/>
                <a:gd name="connsiteX61" fmla="*/ 544950 w 670296"/>
                <a:gd name="connsiteY61" fmla="*/ 51928 h 730578"/>
                <a:gd name="connsiteX62" fmla="*/ 541369 w 670296"/>
                <a:gd name="connsiteY62" fmla="*/ 54913 h 730578"/>
                <a:gd name="connsiteX63" fmla="*/ 538385 w 670296"/>
                <a:gd name="connsiteY63" fmla="*/ 57897 h 730578"/>
                <a:gd name="connsiteX64" fmla="*/ 532416 w 670296"/>
                <a:gd name="connsiteY64" fmla="*/ 60882 h 730578"/>
                <a:gd name="connsiteX65" fmla="*/ 528238 w 670296"/>
                <a:gd name="connsiteY65" fmla="*/ 63269 h 730578"/>
                <a:gd name="connsiteX66" fmla="*/ 527640 w 670296"/>
                <a:gd name="connsiteY66" fmla="*/ 67447 h 730578"/>
                <a:gd name="connsiteX67" fmla="*/ 530625 w 670296"/>
                <a:gd name="connsiteY67" fmla="*/ 72222 h 730578"/>
                <a:gd name="connsiteX68" fmla="*/ 533609 w 670296"/>
                <a:gd name="connsiteY68" fmla="*/ 74013 h 730578"/>
                <a:gd name="connsiteX69" fmla="*/ 536594 w 670296"/>
                <a:gd name="connsiteY69" fmla="*/ 79982 h 730578"/>
                <a:gd name="connsiteX70" fmla="*/ 533013 w 670296"/>
                <a:gd name="connsiteY70" fmla="*/ 81175 h 730578"/>
                <a:gd name="connsiteX71" fmla="*/ 529432 w 670296"/>
                <a:gd name="connsiteY71" fmla="*/ 78788 h 730578"/>
                <a:gd name="connsiteX72" fmla="*/ 525253 w 670296"/>
                <a:gd name="connsiteY72" fmla="*/ 78191 h 730578"/>
                <a:gd name="connsiteX73" fmla="*/ 522269 w 670296"/>
                <a:gd name="connsiteY73" fmla="*/ 81772 h 730578"/>
                <a:gd name="connsiteX74" fmla="*/ 518687 w 670296"/>
                <a:gd name="connsiteY74" fmla="*/ 79982 h 730578"/>
                <a:gd name="connsiteX75" fmla="*/ 514510 w 670296"/>
                <a:gd name="connsiteY75" fmla="*/ 79385 h 730578"/>
                <a:gd name="connsiteX76" fmla="*/ 509137 w 670296"/>
                <a:gd name="connsiteY76" fmla="*/ 80579 h 730578"/>
                <a:gd name="connsiteX77" fmla="*/ 506153 w 670296"/>
                <a:gd name="connsiteY77" fmla="*/ 83563 h 730578"/>
                <a:gd name="connsiteX78" fmla="*/ 501378 w 670296"/>
                <a:gd name="connsiteY78" fmla="*/ 83563 h 730578"/>
                <a:gd name="connsiteX79" fmla="*/ 500781 w 670296"/>
                <a:gd name="connsiteY79" fmla="*/ 86547 h 730578"/>
                <a:gd name="connsiteX80" fmla="*/ 498394 w 670296"/>
                <a:gd name="connsiteY80" fmla="*/ 90128 h 730578"/>
                <a:gd name="connsiteX81" fmla="*/ 495409 w 670296"/>
                <a:gd name="connsiteY81" fmla="*/ 93113 h 730578"/>
                <a:gd name="connsiteX82" fmla="*/ 493619 w 670296"/>
                <a:gd name="connsiteY82" fmla="*/ 96097 h 730578"/>
                <a:gd name="connsiteX83" fmla="*/ 491828 w 670296"/>
                <a:gd name="connsiteY83" fmla="*/ 99081 h 730578"/>
                <a:gd name="connsiteX84" fmla="*/ 493619 w 670296"/>
                <a:gd name="connsiteY84" fmla="*/ 103857 h 730578"/>
                <a:gd name="connsiteX85" fmla="*/ 489441 w 670296"/>
                <a:gd name="connsiteY85" fmla="*/ 107438 h 730578"/>
                <a:gd name="connsiteX86" fmla="*/ 486456 w 670296"/>
                <a:gd name="connsiteY86" fmla="*/ 112810 h 730578"/>
                <a:gd name="connsiteX87" fmla="*/ 482875 w 670296"/>
                <a:gd name="connsiteY87" fmla="*/ 112810 h 730578"/>
                <a:gd name="connsiteX88" fmla="*/ 483472 w 670296"/>
                <a:gd name="connsiteY88" fmla="*/ 115795 h 730578"/>
                <a:gd name="connsiteX89" fmla="*/ 484666 w 670296"/>
                <a:gd name="connsiteY89" fmla="*/ 121166 h 730578"/>
                <a:gd name="connsiteX90" fmla="*/ 481681 w 670296"/>
                <a:gd name="connsiteY90" fmla="*/ 124748 h 730578"/>
                <a:gd name="connsiteX91" fmla="*/ 476309 w 670296"/>
                <a:gd name="connsiteY91" fmla="*/ 128329 h 730578"/>
                <a:gd name="connsiteX92" fmla="*/ 472728 w 670296"/>
                <a:gd name="connsiteY92" fmla="*/ 127135 h 730578"/>
                <a:gd name="connsiteX93" fmla="*/ 473921 w 670296"/>
                <a:gd name="connsiteY93" fmla="*/ 130119 h 730578"/>
                <a:gd name="connsiteX94" fmla="*/ 472131 w 670296"/>
                <a:gd name="connsiteY94" fmla="*/ 136088 h 730578"/>
                <a:gd name="connsiteX95" fmla="*/ 468550 w 670296"/>
                <a:gd name="connsiteY95" fmla="*/ 137282 h 730578"/>
                <a:gd name="connsiteX96" fmla="*/ 465566 w 670296"/>
                <a:gd name="connsiteY96" fmla="*/ 137282 h 730578"/>
                <a:gd name="connsiteX97" fmla="*/ 461984 w 670296"/>
                <a:gd name="connsiteY97" fmla="*/ 137282 h 730578"/>
                <a:gd name="connsiteX98" fmla="*/ 458999 w 670296"/>
                <a:gd name="connsiteY98" fmla="*/ 139072 h 730578"/>
                <a:gd name="connsiteX99" fmla="*/ 456612 w 670296"/>
                <a:gd name="connsiteY99" fmla="*/ 146235 h 730578"/>
                <a:gd name="connsiteX100" fmla="*/ 456015 w 670296"/>
                <a:gd name="connsiteY100" fmla="*/ 151607 h 730578"/>
                <a:gd name="connsiteX101" fmla="*/ 453628 w 670296"/>
                <a:gd name="connsiteY101" fmla="*/ 155188 h 730578"/>
                <a:gd name="connsiteX102" fmla="*/ 449450 w 670296"/>
                <a:gd name="connsiteY102" fmla="*/ 159367 h 730578"/>
                <a:gd name="connsiteX103" fmla="*/ 448853 w 670296"/>
                <a:gd name="connsiteY103" fmla="*/ 162351 h 730578"/>
                <a:gd name="connsiteX104" fmla="*/ 449450 w 670296"/>
                <a:gd name="connsiteY104" fmla="*/ 167126 h 730578"/>
                <a:gd name="connsiteX105" fmla="*/ 452434 w 670296"/>
                <a:gd name="connsiteY105" fmla="*/ 171304 h 730578"/>
                <a:gd name="connsiteX106" fmla="*/ 456015 w 670296"/>
                <a:gd name="connsiteY106" fmla="*/ 172498 h 730578"/>
                <a:gd name="connsiteX107" fmla="*/ 458999 w 670296"/>
                <a:gd name="connsiteY107" fmla="*/ 175482 h 730578"/>
                <a:gd name="connsiteX108" fmla="*/ 461984 w 670296"/>
                <a:gd name="connsiteY108" fmla="*/ 176676 h 730578"/>
                <a:gd name="connsiteX109" fmla="*/ 464968 w 670296"/>
                <a:gd name="connsiteY109" fmla="*/ 178467 h 730578"/>
                <a:gd name="connsiteX110" fmla="*/ 467953 w 670296"/>
                <a:gd name="connsiteY110" fmla="*/ 176676 h 730578"/>
                <a:gd name="connsiteX111" fmla="*/ 471534 w 670296"/>
                <a:gd name="connsiteY111" fmla="*/ 176676 h 730578"/>
                <a:gd name="connsiteX112" fmla="*/ 472728 w 670296"/>
                <a:gd name="connsiteY112" fmla="*/ 179660 h 730578"/>
                <a:gd name="connsiteX113" fmla="*/ 470937 w 670296"/>
                <a:gd name="connsiteY113" fmla="*/ 182644 h 730578"/>
                <a:gd name="connsiteX114" fmla="*/ 475713 w 670296"/>
                <a:gd name="connsiteY114" fmla="*/ 183838 h 730578"/>
                <a:gd name="connsiteX115" fmla="*/ 478697 w 670296"/>
                <a:gd name="connsiteY115" fmla="*/ 183242 h 730578"/>
                <a:gd name="connsiteX116" fmla="*/ 483472 w 670296"/>
                <a:gd name="connsiteY116" fmla="*/ 183838 h 730578"/>
                <a:gd name="connsiteX117" fmla="*/ 482278 w 670296"/>
                <a:gd name="connsiteY117" fmla="*/ 186823 h 730578"/>
                <a:gd name="connsiteX118" fmla="*/ 484068 w 670296"/>
                <a:gd name="connsiteY118" fmla="*/ 193389 h 730578"/>
                <a:gd name="connsiteX119" fmla="*/ 486456 w 670296"/>
                <a:gd name="connsiteY119" fmla="*/ 198164 h 730578"/>
                <a:gd name="connsiteX120" fmla="*/ 490634 w 670296"/>
                <a:gd name="connsiteY120" fmla="*/ 199954 h 730578"/>
                <a:gd name="connsiteX121" fmla="*/ 496006 w 670296"/>
                <a:gd name="connsiteY121" fmla="*/ 202939 h 730578"/>
                <a:gd name="connsiteX122" fmla="*/ 497200 w 670296"/>
                <a:gd name="connsiteY122" fmla="*/ 205923 h 730578"/>
                <a:gd name="connsiteX123" fmla="*/ 497797 w 670296"/>
                <a:gd name="connsiteY123" fmla="*/ 209504 h 730578"/>
                <a:gd name="connsiteX124" fmla="*/ 498394 w 670296"/>
                <a:gd name="connsiteY124" fmla="*/ 213086 h 730578"/>
                <a:gd name="connsiteX125" fmla="*/ 497200 w 670296"/>
                <a:gd name="connsiteY125" fmla="*/ 216667 h 730578"/>
                <a:gd name="connsiteX126" fmla="*/ 495409 w 670296"/>
                <a:gd name="connsiteY126" fmla="*/ 223233 h 730578"/>
                <a:gd name="connsiteX127" fmla="*/ 491828 w 670296"/>
                <a:gd name="connsiteY127" fmla="*/ 226814 h 730578"/>
                <a:gd name="connsiteX128" fmla="*/ 487650 w 670296"/>
                <a:gd name="connsiteY128" fmla="*/ 229798 h 730578"/>
                <a:gd name="connsiteX129" fmla="*/ 484068 w 670296"/>
                <a:gd name="connsiteY129" fmla="*/ 231589 h 730578"/>
                <a:gd name="connsiteX130" fmla="*/ 480487 w 670296"/>
                <a:gd name="connsiteY130" fmla="*/ 234573 h 730578"/>
                <a:gd name="connsiteX131" fmla="*/ 479294 w 670296"/>
                <a:gd name="connsiteY131" fmla="*/ 238155 h 730578"/>
                <a:gd name="connsiteX132" fmla="*/ 478100 w 670296"/>
                <a:gd name="connsiteY132" fmla="*/ 241139 h 730578"/>
                <a:gd name="connsiteX133" fmla="*/ 475115 w 670296"/>
                <a:gd name="connsiteY133" fmla="*/ 244720 h 730578"/>
                <a:gd name="connsiteX134" fmla="*/ 475115 w 670296"/>
                <a:gd name="connsiteY134" fmla="*/ 247704 h 730578"/>
                <a:gd name="connsiteX135" fmla="*/ 473924 w 670296"/>
                <a:gd name="connsiteY135" fmla="*/ 243535 h 730578"/>
                <a:gd name="connsiteX136" fmla="*/ 474520 w 670296"/>
                <a:gd name="connsiteY136" fmla="*/ 247107 h 730578"/>
                <a:gd name="connsiteX137" fmla="*/ 474520 w 670296"/>
                <a:gd name="connsiteY137" fmla="*/ 250091 h 730578"/>
                <a:gd name="connsiteX138" fmla="*/ 477504 w 670296"/>
                <a:gd name="connsiteY138" fmla="*/ 253673 h 730578"/>
                <a:gd name="connsiteX139" fmla="*/ 478101 w 670296"/>
                <a:gd name="connsiteY139" fmla="*/ 256657 h 730578"/>
                <a:gd name="connsiteX140" fmla="*/ 479891 w 670296"/>
                <a:gd name="connsiteY140" fmla="*/ 262626 h 730578"/>
                <a:gd name="connsiteX141" fmla="*/ 481682 w 670296"/>
                <a:gd name="connsiteY141" fmla="*/ 265611 h 730578"/>
                <a:gd name="connsiteX142" fmla="*/ 481682 w 670296"/>
                <a:gd name="connsiteY142" fmla="*/ 269192 h 730578"/>
                <a:gd name="connsiteX143" fmla="*/ 481682 w 670296"/>
                <a:gd name="connsiteY143" fmla="*/ 273967 h 730578"/>
                <a:gd name="connsiteX144" fmla="*/ 481682 w 670296"/>
                <a:gd name="connsiteY144" fmla="*/ 278145 h 730578"/>
                <a:gd name="connsiteX145" fmla="*/ 481085 w 670296"/>
                <a:gd name="connsiteY145" fmla="*/ 281129 h 730578"/>
                <a:gd name="connsiteX146" fmla="*/ 482279 w 670296"/>
                <a:gd name="connsiteY146" fmla="*/ 284710 h 730578"/>
                <a:gd name="connsiteX147" fmla="*/ 485263 w 670296"/>
                <a:gd name="connsiteY147" fmla="*/ 285308 h 730578"/>
                <a:gd name="connsiteX148" fmla="*/ 489441 w 670296"/>
                <a:gd name="connsiteY148" fmla="*/ 284114 h 730578"/>
                <a:gd name="connsiteX149" fmla="*/ 492426 w 670296"/>
                <a:gd name="connsiteY149" fmla="*/ 288889 h 730578"/>
                <a:gd name="connsiteX150" fmla="*/ 495410 w 670296"/>
                <a:gd name="connsiteY150" fmla="*/ 291276 h 730578"/>
                <a:gd name="connsiteX151" fmla="*/ 498395 w 670296"/>
                <a:gd name="connsiteY151" fmla="*/ 292470 h 730578"/>
                <a:gd name="connsiteX152" fmla="*/ 501976 w 670296"/>
                <a:gd name="connsiteY152" fmla="*/ 292470 h 730578"/>
                <a:gd name="connsiteX153" fmla="*/ 504363 w 670296"/>
                <a:gd name="connsiteY153" fmla="*/ 295455 h 730578"/>
                <a:gd name="connsiteX154" fmla="*/ 505557 w 670296"/>
                <a:gd name="connsiteY154" fmla="*/ 298439 h 730578"/>
                <a:gd name="connsiteX155" fmla="*/ 509138 w 670296"/>
                <a:gd name="connsiteY155" fmla="*/ 300826 h 730578"/>
                <a:gd name="connsiteX156" fmla="*/ 506154 w 670296"/>
                <a:gd name="connsiteY156" fmla="*/ 302617 h 730578"/>
                <a:gd name="connsiteX157" fmla="*/ 507348 w 670296"/>
                <a:gd name="connsiteY157" fmla="*/ 305601 h 730578"/>
                <a:gd name="connsiteX158" fmla="*/ 510332 w 670296"/>
                <a:gd name="connsiteY158" fmla="*/ 307392 h 730578"/>
                <a:gd name="connsiteX159" fmla="*/ 513317 w 670296"/>
                <a:gd name="connsiteY159" fmla="*/ 312764 h 730578"/>
                <a:gd name="connsiteX160" fmla="*/ 511525 w 670296"/>
                <a:gd name="connsiteY160" fmla="*/ 315748 h 730578"/>
                <a:gd name="connsiteX161" fmla="*/ 516898 w 670296"/>
                <a:gd name="connsiteY161" fmla="*/ 316942 h 730578"/>
                <a:gd name="connsiteX162" fmla="*/ 519882 w 670296"/>
                <a:gd name="connsiteY162" fmla="*/ 321717 h 730578"/>
                <a:gd name="connsiteX163" fmla="*/ 518091 w 670296"/>
                <a:gd name="connsiteY163" fmla="*/ 324701 h 730578"/>
                <a:gd name="connsiteX164" fmla="*/ 518688 w 670296"/>
                <a:gd name="connsiteY164" fmla="*/ 328879 h 730578"/>
                <a:gd name="connsiteX165" fmla="*/ 521672 w 670296"/>
                <a:gd name="connsiteY165" fmla="*/ 328283 h 730578"/>
                <a:gd name="connsiteX166" fmla="*/ 526447 w 670296"/>
                <a:gd name="connsiteY166" fmla="*/ 330073 h 730578"/>
                <a:gd name="connsiteX167" fmla="*/ 528239 w 670296"/>
                <a:gd name="connsiteY167" fmla="*/ 333654 h 730578"/>
                <a:gd name="connsiteX168" fmla="*/ 530029 w 670296"/>
                <a:gd name="connsiteY168" fmla="*/ 329476 h 730578"/>
                <a:gd name="connsiteX169" fmla="*/ 530626 w 670296"/>
                <a:gd name="connsiteY169" fmla="*/ 325895 h 730578"/>
                <a:gd name="connsiteX170" fmla="*/ 534207 w 670296"/>
                <a:gd name="connsiteY170" fmla="*/ 327089 h 730578"/>
                <a:gd name="connsiteX171" fmla="*/ 537192 w 670296"/>
                <a:gd name="connsiteY171" fmla="*/ 328283 h 730578"/>
                <a:gd name="connsiteX172" fmla="*/ 544354 w 670296"/>
                <a:gd name="connsiteY172" fmla="*/ 332461 h 730578"/>
                <a:gd name="connsiteX173" fmla="*/ 546145 w 670296"/>
                <a:gd name="connsiteY173" fmla="*/ 336042 h 730578"/>
                <a:gd name="connsiteX174" fmla="*/ 547338 w 670296"/>
                <a:gd name="connsiteY174" fmla="*/ 339623 h 730578"/>
                <a:gd name="connsiteX175" fmla="*/ 546741 w 670296"/>
                <a:gd name="connsiteY175" fmla="*/ 343205 h 730578"/>
                <a:gd name="connsiteX176" fmla="*/ 546741 w 670296"/>
                <a:gd name="connsiteY176" fmla="*/ 346786 h 730578"/>
                <a:gd name="connsiteX177" fmla="*/ 548084 w 670296"/>
                <a:gd name="connsiteY177" fmla="*/ 349471 h 730578"/>
                <a:gd name="connsiteX178" fmla="*/ 549143 w 670296"/>
                <a:gd name="connsiteY178" fmla="*/ 349265 h 730578"/>
                <a:gd name="connsiteX179" fmla="*/ 549130 w 670296"/>
                <a:gd name="connsiteY179" fmla="*/ 349173 h 730578"/>
                <a:gd name="connsiteX180" fmla="*/ 546742 w 670296"/>
                <a:gd name="connsiteY180" fmla="*/ 343204 h 730578"/>
                <a:gd name="connsiteX181" fmla="*/ 550323 w 670296"/>
                <a:gd name="connsiteY181" fmla="*/ 342011 h 730578"/>
                <a:gd name="connsiteX182" fmla="*/ 553905 w 670296"/>
                <a:gd name="connsiteY182" fmla="*/ 338430 h 730578"/>
                <a:gd name="connsiteX183" fmla="*/ 556889 w 670296"/>
                <a:gd name="connsiteY183" fmla="*/ 336042 h 730578"/>
                <a:gd name="connsiteX184" fmla="*/ 559276 w 670296"/>
                <a:gd name="connsiteY184" fmla="*/ 331864 h 730578"/>
                <a:gd name="connsiteX185" fmla="*/ 562260 w 670296"/>
                <a:gd name="connsiteY185" fmla="*/ 329476 h 730578"/>
                <a:gd name="connsiteX186" fmla="*/ 565842 w 670296"/>
                <a:gd name="connsiteY186" fmla="*/ 323508 h 730578"/>
                <a:gd name="connsiteX187" fmla="*/ 569423 w 670296"/>
                <a:gd name="connsiteY187" fmla="*/ 327089 h 730578"/>
                <a:gd name="connsiteX188" fmla="*/ 573005 w 670296"/>
                <a:gd name="connsiteY188" fmla="*/ 323508 h 730578"/>
                <a:gd name="connsiteX189" fmla="*/ 576586 w 670296"/>
                <a:gd name="connsiteY189" fmla="*/ 319926 h 730578"/>
                <a:gd name="connsiteX190" fmla="*/ 577780 w 670296"/>
                <a:gd name="connsiteY190" fmla="*/ 316942 h 730578"/>
                <a:gd name="connsiteX191" fmla="*/ 581361 w 670296"/>
                <a:gd name="connsiteY191" fmla="*/ 318135 h 730578"/>
                <a:gd name="connsiteX192" fmla="*/ 584942 w 670296"/>
                <a:gd name="connsiteY192" fmla="*/ 319329 h 730578"/>
                <a:gd name="connsiteX193" fmla="*/ 584942 w 670296"/>
                <a:gd name="connsiteY193" fmla="*/ 324104 h 730578"/>
                <a:gd name="connsiteX194" fmla="*/ 584942 w 670296"/>
                <a:gd name="connsiteY194" fmla="*/ 327089 h 730578"/>
                <a:gd name="connsiteX195" fmla="*/ 590314 w 670296"/>
                <a:gd name="connsiteY195" fmla="*/ 327089 h 730578"/>
                <a:gd name="connsiteX196" fmla="*/ 590314 w 670296"/>
                <a:gd name="connsiteY196" fmla="*/ 323508 h 730578"/>
                <a:gd name="connsiteX197" fmla="*/ 593896 w 670296"/>
                <a:gd name="connsiteY197" fmla="*/ 321717 h 730578"/>
                <a:gd name="connsiteX198" fmla="*/ 594492 w 670296"/>
                <a:gd name="connsiteY198" fmla="*/ 318135 h 730578"/>
                <a:gd name="connsiteX199" fmla="*/ 599267 w 670296"/>
                <a:gd name="connsiteY199" fmla="*/ 316942 h 730578"/>
                <a:gd name="connsiteX200" fmla="*/ 605236 w 670296"/>
                <a:gd name="connsiteY200" fmla="*/ 316345 h 730578"/>
                <a:gd name="connsiteX201" fmla="*/ 604042 w 670296"/>
                <a:gd name="connsiteY201" fmla="*/ 322910 h 730578"/>
                <a:gd name="connsiteX202" fmla="*/ 607026 w 670296"/>
                <a:gd name="connsiteY202" fmla="*/ 325895 h 730578"/>
                <a:gd name="connsiteX203" fmla="*/ 610011 w 670296"/>
                <a:gd name="connsiteY203" fmla="*/ 328283 h 730578"/>
                <a:gd name="connsiteX204" fmla="*/ 615383 w 670296"/>
                <a:gd name="connsiteY204" fmla="*/ 325298 h 730578"/>
                <a:gd name="connsiteX205" fmla="*/ 618367 w 670296"/>
                <a:gd name="connsiteY205" fmla="*/ 324702 h 730578"/>
                <a:gd name="connsiteX206" fmla="*/ 620158 w 670296"/>
                <a:gd name="connsiteY206" fmla="*/ 328283 h 730578"/>
                <a:gd name="connsiteX207" fmla="*/ 623739 w 670296"/>
                <a:gd name="connsiteY207" fmla="*/ 327089 h 730578"/>
                <a:gd name="connsiteX208" fmla="*/ 626127 w 670296"/>
                <a:gd name="connsiteY208" fmla="*/ 324104 h 730578"/>
                <a:gd name="connsiteX209" fmla="*/ 625530 w 670296"/>
                <a:gd name="connsiteY209" fmla="*/ 318135 h 730578"/>
                <a:gd name="connsiteX210" fmla="*/ 628514 w 670296"/>
                <a:gd name="connsiteY210" fmla="*/ 316942 h 730578"/>
                <a:gd name="connsiteX211" fmla="*/ 630305 w 670296"/>
                <a:gd name="connsiteY211" fmla="*/ 321120 h 730578"/>
                <a:gd name="connsiteX212" fmla="*/ 633289 w 670296"/>
                <a:gd name="connsiteY212" fmla="*/ 321717 h 730578"/>
                <a:gd name="connsiteX213" fmla="*/ 632095 w 670296"/>
                <a:gd name="connsiteY213" fmla="*/ 325298 h 730578"/>
                <a:gd name="connsiteX214" fmla="*/ 635080 w 670296"/>
                <a:gd name="connsiteY214" fmla="*/ 327089 h 730578"/>
                <a:gd name="connsiteX215" fmla="*/ 637468 w 670296"/>
                <a:gd name="connsiteY215" fmla="*/ 330670 h 730578"/>
                <a:gd name="connsiteX216" fmla="*/ 633886 w 670296"/>
                <a:gd name="connsiteY216" fmla="*/ 328879 h 730578"/>
                <a:gd name="connsiteX217" fmla="*/ 632693 w 670296"/>
                <a:gd name="connsiteY217" fmla="*/ 331864 h 730578"/>
                <a:gd name="connsiteX218" fmla="*/ 634483 w 670296"/>
                <a:gd name="connsiteY218" fmla="*/ 336042 h 730578"/>
                <a:gd name="connsiteX219" fmla="*/ 635080 w 670296"/>
                <a:gd name="connsiteY219" fmla="*/ 339623 h 730578"/>
                <a:gd name="connsiteX220" fmla="*/ 636870 w 670296"/>
                <a:gd name="connsiteY220" fmla="*/ 343801 h 730578"/>
                <a:gd name="connsiteX221" fmla="*/ 642242 w 670296"/>
                <a:gd name="connsiteY221" fmla="*/ 347383 h 730578"/>
                <a:gd name="connsiteX222" fmla="*/ 641049 w 670296"/>
                <a:gd name="connsiteY222" fmla="*/ 353352 h 730578"/>
                <a:gd name="connsiteX223" fmla="*/ 644630 w 670296"/>
                <a:gd name="connsiteY223" fmla="*/ 356336 h 730578"/>
                <a:gd name="connsiteX224" fmla="*/ 645227 w 670296"/>
                <a:gd name="connsiteY224" fmla="*/ 359320 h 730578"/>
                <a:gd name="connsiteX225" fmla="*/ 643436 w 670296"/>
                <a:gd name="connsiteY225" fmla="*/ 362901 h 730578"/>
                <a:gd name="connsiteX226" fmla="*/ 646421 w 670296"/>
                <a:gd name="connsiteY226" fmla="*/ 359917 h 730578"/>
                <a:gd name="connsiteX227" fmla="*/ 651792 w 670296"/>
                <a:gd name="connsiteY227" fmla="*/ 367080 h 730578"/>
                <a:gd name="connsiteX228" fmla="*/ 652390 w 670296"/>
                <a:gd name="connsiteY228" fmla="*/ 370064 h 730578"/>
                <a:gd name="connsiteX229" fmla="*/ 654180 w 670296"/>
                <a:gd name="connsiteY229" fmla="*/ 374839 h 730578"/>
                <a:gd name="connsiteX230" fmla="*/ 653583 w 670296"/>
                <a:gd name="connsiteY230" fmla="*/ 377823 h 730578"/>
                <a:gd name="connsiteX231" fmla="*/ 656568 w 670296"/>
                <a:gd name="connsiteY231" fmla="*/ 380808 h 730578"/>
                <a:gd name="connsiteX232" fmla="*/ 659552 w 670296"/>
                <a:gd name="connsiteY232" fmla="*/ 381405 h 730578"/>
                <a:gd name="connsiteX233" fmla="*/ 659552 w 670296"/>
                <a:gd name="connsiteY233" fmla="*/ 384986 h 730578"/>
                <a:gd name="connsiteX234" fmla="*/ 659552 w 670296"/>
                <a:gd name="connsiteY234" fmla="*/ 388567 h 730578"/>
                <a:gd name="connsiteX235" fmla="*/ 662537 w 670296"/>
                <a:gd name="connsiteY235" fmla="*/ 387970 h 730578"/>
                <a:gd name="connsiteX236" fmla="*/ 666118 w 670296"/>
                <a:gd name="connsiteY236" fmla="*/ 390955 h 730578"/>
                <a:gd name="connsiteX237" fmla="*/ 670296 w 670296"/>
                <a:gd name="connsiteY237" fmla="*/ 393343 h 730578"/>
                <a:gd name="connsiteX238" fmla="*/ 668505 w 670296"/>
                <a:gd name="connsiteY238" fmla="*/ 396924 h 730578"/>
                <a:gd name="connsiteX239" fmla="*/ 664327 w 670296"/>
                <a:gd name="connsiteY239" fmla="*/ 398118 h 730578"/>
                <a:gd name="connsiteX240" fmla="*/ 660745 w 670296"/>
                <a:gd name="connsiteY240" fmla="*/ 398714 h 730578"/>
                <a:gd name="connsiteX241" fmla="*/ 656568 w 670296"/>
                <a:gd name="connsiteY241" fmla="*/ 399312 h 730578"/>
                <a:gd name="connsiteX242" fmla="*/ 652986 w 670296"/>
                <a:gd name="connsiteY242" fmla="*/ 399312 h 730578"/>
                <a:gd name="connsiteX243" fmla="*/ 648211 w 670296"/>
                <a:gd name="connsiteY243" fmla="*/ 399908 h 730578"/>
                <a:gd name="connsiteX244" fmla="*/ 642839 w 670296"/>
                <a:gd name="connsiteY244" fmla="*/ 401102 h 730578"/>
                <a:gd name="connsiteX245" fmla="*/ 639258 w 670296"/>
                <a:gd name="connsiteY245" fmla="*/ 402296 h 730578"/>
                <a:gd name="connsiteX246" fmla="*/ 632095 w 670296"/>
                <a:gd name="connsiteY246" fmla="*/ 403489 h 730578"/>
                <a:gd name="connsiteX247" fmla="*/ 626127 w 670296"/>
                <a:gd name="connsiteY247" fmla="*/ 405877 h 730578"/>
                <a:gd name="connsiteX248" fmla="*/ 621948 w 670296"/>
                <a:gd name="connsiteY248" fmla="*/ 407667 h 730578"/>
                <a:gd name="connsiteX249" fmla="*/ 618367 w 670296"/>
                <a:gd name="connsiteY249" fmla="*/ 407071 h 730578"/>
                <a:gd name="connsiteX250" fmla="*/ 614189 w 670296"/>
                <a:gd name="connsiteY250" fmla="*/ 411846 h 730578"/>
                <a:gd name="connsiteX251" fmla="*/ 604639 w 670296"/>
                <a:gd name="connsiteY251" fmla="*/ 419605 h 730578"/>
                <a:gd name="connsiteX252" fmla="*/ 601655 w 670296"/>
                <a:gd name="connsiteY252" fmla="*/ 421396 h 730578"/>
                <a:gd name="connsiteX253" fmla="*/ 596283 w 670296"/>
                <a:gd name="connsiteY253" fmla="*/ 424977 h 730578"/>
                <a:gd name="connsiteX254" fmla="*/ 589717 w 670296"/>
                <a:gd name="connsiteY254" fmla="*/ 429155 h 730578"/>
                <a:gd name="connsiteX255" fmla="*/ 586733 w 670296"/>
                <a:gd name="connsiteY255" fmla="*/ 431543 h 730578"/>
                <a:gd name="connsiteX256" fmla="*/ 583748 w 670296"/>
                <a:gd name="connsiteY256" fmla="*/ 433930 h 730578"/>
                <a:gd name="connsiteX257" fmla="*/ 580167 w 670296"/>
                <a:gd name="connsiteY257" fmla="*/ 436915 h 730578"/>
                <a:gd name="connsiteX258" fmla="*/ 573601 w 670296"/>
                <a:gd name="connsiteY258" fmla="*/ 441690 h 730578"/>
                <a:gd name="connsiteX259" fmla="*/ 569423 w 670296"/>
                <a:gd name="connsiteY259" fmla="*/ 443480 h 730578"/>
                <a:gd name="connsiteX260" fmla="*/ 566439 w 670296"/>
                <a:gd name="connsiteY260" fmla="*/ 445271 h 730578"/>
                <a:gd name="connsiteX261" fmla="*/ 561664 w 670296"/>
                <a:gd name="connsiteY261" fmla="*/ 447062 h 730578"/>
                <a:gd name="connsiteX262" fmla="*/ 557486 w 670296"/>
                <a:gd name="connsiteY262" fmla="*/ 448852 h 730578"/>
                <a:gd name="connsiteX263" fmla="*/ 550323 w 670296"/>
                <a:gd name="connsiteY263" fmla="*/ 452433 h 730578"/>
                <a:gd name="connsiteX264" fmla="*/ 545548 w 670296"/>
                <a:gd name="connsiteY264" fmla="*/ 455418 h 730578"/>
                <a:gd name="connsiteX265" fmla="*/ 541967 w 670296"/>
                <a:gd name="connsiteY265" fmla="*/ 457208 h 730578"/>
                <a:gd name="connsiteX266" fmla="*/ 536595 w 670296"/>
                <a:gd name="connsiteY266" fmla="*/ 460790 h 730578"/>
                <a:gd name="connsiteX267" fmla="*/ 533014 w 670296"/>
                <a:gd name="connsiteY267" fmla="*/ 463774 h 730578"/>
                <a:gd name="connsiteX268" fmla="*/ 528836 w 670296"/>
                <a:gd name="connsiteY268" fmla="*/ 464968 h 730578"/>
                <a:gd name="connsiteX269" fmla="*/ 525254 w 670296"/>
                <a:gd name="connsiteY269" fmla="*/ 466759 h 730578"/>
                <a:gd name="connsiteX270" fmla="*/ 521673 w 670296"/>
                <a:gd name="connsiteY270" fmla="*/ 469146 h 730578"/>
                <a:gd name="connsiteX271" fmla="*/ 516301 w 670296"/>
                <a:gd name="connsiteY271" fmla="*/ 471534 h 730578"/>
                <a:gd name="connsiteX272" fmla="*/ 507348 w 670296"/>
                <a:gd name="connsiteY272" fmla="*/ 475712 h 730578"/>
                <a:gd name="connsiteX273" fmla="*/ 501976 w 670296"/>
                <a:gd name="connsiteY273" fmla="*/ 478099 h 730578"/>
                <a:gd name="connsiteX274" fmla="*/ 497798 w 670296"/>
                <a:gd name="connsiteY274" fmla="*/ 481083 h 730578"/>
                <a:gd name="connsiteX275" fmla="*/ 494813 w 670296"/>
                <a:gd name="connsiteY275" fmla="*/ 484068 h 730578"/>
                <a:gd name="connsiteX276" fmla="*/ 493619 w 670296"/>
                <a:gd name="connsiteY276" fmla="*/ 487649 h 730578"/>
                <a:gd name="connsiteX277" fmla="*/ 488845 w 670296"/>
                <a:gd name="connsiteY277" fmla="*/ 487052 h 730578"/>
                <a:gd name="connsiteX278" fmla="*/ 485860 w 670296"/>
                <a:gd name="connsiteY278" fmla="*/ 485262 h 730578"/>
                <a:gd name="connsiteX279" fmla="*/ 482279 w 670296"/>
                <a:gd name="connsiteY279" fmla="*/ 485859 h 730578"/>
                <a:gd name="connsiteX280" fmla="*/ 478697 w 670296"/>
                <a:gd name="connsiteY280" fmla="*/ 490037 h 730578"/>
                <a:gd name="connsiteX281" fmla="*/ 474520 w 670296"/>
                <a:gd name="connsiteY281" fmla="*/ 496005 h 730578"/>
                <a:gd name="connsiteX282" fmla="*/ 472729 w 670296"/>
                <a:gd name="connsiteY282" fmla="*/ 500184 h 730578"/>
                <a:gd name="connsiteX283" fmla="*/ 470342 w 670296"/>
                <a:gd name="connsiteY283" fmla="*/ 504959 h 730578"/>
                <a:gd name="connsiteX284" fmla="*/ 469148 w 670296"/>
                <a:gd name="connsiteY284" fmla="*/ 508540 h 730578"/>
                <a:gd name="connsiteX285" fmla="*/ 467357 w 670296"/>
                <a:gd name="connsiteY285" fmla="*/ 512121 h 730578"/>
                <a:gd name="connsiteX286" fmla="*/ 466163 w 670296"/>
                <a:gd name="connsiteY286" fmla="*/ 515106 h 730578"/>
                <a:gd name="connsiteX287" fmla="*/ 465567 w 670296"/>
                <a:gd name="connsiteY287" fmla="*/ 518687 h 730578"/>
                <a:gd name="connsiteX288" fmla="*/ 467954 w 670296"/>
                <a:gd name="connsiteY288" fmla="*/ 522268 h 730578"/>
                <a:gd name="connsiteX289" fmla="*/ 464373 w 670296"/>
                <a:gd name="connsiteY289" fmla="*/ 524059 h 730578"/>
                <a:gd name="connsiteX290" fmla="*/ 463179 w 670296"/>
                <a:gd name="connsiteY290" fmla="*/ 528237 h 730578"/>
                <a:gd name="connsiteX291" fmla="*/ 461985 w 670296"/>
                <a:gd name="connsiteY291" fmla="*/ 533012 h 730578"/>
                <a:gd name="connsiteX292" fmla="*/ 460194 w 670296"/>
                <a:gd name="connsiteY292" fmla="*/ 540771 h 730578"/>
                <a:gd name="connsiteX293" fmla="*/ 459598 w 670296"/>
                <a:gd name="connsiteY293" fmla="*/ 544353 h 730578"/>
                <a:gd name="connsiteX294" fmla="*/ 459001 w 670296"/>
                <a:gd name="connsiteY294" fmla="*/ 552112 h 730578"/>
                <a:gd name="connsiteX295" fmla="*/ 459001 w 670296"/>
                <a:gd name="connsiteY295" fmla="*/ 555693 h 730578"/>
                <a:gd name="connsiteX296" fmla="*/ 458404 w 670296"/>
                <a:gd name="connsiteY296" fmla="*/ 558678 h 730578"/>
                <a:gd name="connsiteX297" fmla="*/ 459001 w 670296"/>
                <a:gd name="connsiteY297" fmla="*/ 561662 h 730578"/>
                <a:gd name="connsiteX298" fmla="*/ 461985 w 670296"/>
                <a:gd name="connsiteY298" fmla="*/ 561662 h 730578"/>
                <a:gd name="connsiteX299" fmla="*/ 459598 w 670296"/>
                <a:gd name="connsiteY299" fmla="*/ 565244 h 730578"/>
                <a:gd name="connsiteX300" fmla="*/ 459598 w 670296"/>
                <a:gd name="connsiteY300" fmla="*/ 569422 h 730578"/>
                <a:gd name="connsiteX301" fmla="*/ 460194 w 670296"/>
                <a:gd name="connsiteY301" fmla="*/ 573003 h 730578"/>
                <a:gd name="connsiteX302" fmla="*/ 461388 w 670296"/>
                <a:gd name="connsiteY302" fmla="*/ 575987 h 730578"/>
                <a:gd name="connsiteX303" fmla="*/ 463775 w 670296"/>
                <a:gd name="connsiteY303" fmla="*/ 580762 h 730578"/>
                <a:gd name="connsiteX304" fmla="*/ 467954 w 670296"/>
                <a:gd name="connsiteY304" fmla="*/ 586731 h 730578"/>
                <a:gd name="connsiteX305" fmla="*/ 469147 w 670296"/>
                <a:gd name="connsiteY305" fmla="*/ 589715 h 730578"/>
                <a:gd name="connsiteX306" fmla="*/ 469147 w 670296"/>
                <a:gd name="connsiteY306" fmla="*/ 592699 h 730578"/>
                <a:gd name="connsiteX307" fmla="*/ 468550 w 670296"/>
                <a:gd name="connsiteY307" fmla="*/ 595684 h 730578"/>
                <a:gd name="connsiteX308" fmla="*/ 468550 w 670296"/>
                <a:gd name="connsiteY308" fmla="*/ 598668 h 730578"/>
                <a:gd name="connsiteX309" fmla="*/ 468550 w 670296"/>
                <a:gd name="connsiteY309" fmla="*/ 602249 h 730578"/>
                <a:gd name="connsiteX310" fmla="*/ 469147 w 670296"/>
                <a:gd name="connsiteY310" fmla="*/ 605831 h 730578"/>
                <a:gd name="connsiteX311" fmla="*/ 470937 w 670296"/>
                <a:gd name="connsiteY311" fmla="*/ 614187 h 730578"/>
                <a:gd name="connsiteX312" fmla="*/ 473324 w 670296"/>
                <a:gd name="connsiteY312" fmla="*/ 617768 h 730578"/>
                <a:gd name="connsiteX313" fmla="*/ 477503 w 670296"/>
                <a:gd name="connsiteY313" fmla="*/ 621947 h 730578"/>
                <a:gd name="connsiteX314" fmla="*/ 477503 w 670296"/>
                <a:gd name="connsiteY314" fmla="*/ 624931 h 730578"/>
                <a:gd name="connsiteX315" fmla="*/ 481084 w 670296"/>
                <a:gd name="connsiteY315" fmla="*/ 626124 h 730578"/>
                <a:gd name="connsiteX316" fmla="*/ 484665 w 670296"/>
                <a:gd name="connsiteY316" fmla="*/ 629109 h 730578"/>
                <a:gd name="connsiteX317" fmla="*/ 488246 w 670296"/>
                <a:gd name="connsiteY317" fmla="*/ 632690 h 730578"/>
                <a:gd name="connsiteX318" fmla="*/ 491828 w 670296"/>
                <a:gd name="connsiteY318" fmla="*/ 634481 h 730578"/>
                <a:gd name="connsiteX319" fmla="*/ 496006 w 670296"/>
                <a:gd name="connsiteY319" fmla="*/ 639256 h 730578"/>
                <a:gd name="connsiteX320" fmla="*/ 498991 w 670296"/>
                <a:gd name="connsiteY320" fmla="*/ 642240 h 730578"/>
                <a:gd name="connsiteX321" fmla="*/ 502572 w 670296"/>
                <a:gd name="connsiteY321" fmla="*/ 645225 h 730578"/>
                <a:gd name="connsiteX322" fmla="*/ 506750 w 670296"/>
                <a:gd name="connsiteY322" fmla="*/ 648209 h 730578"/>
                <a:gd name="connsiteX323" fmla="*/ 513913 w 670296"/>
                <a:gd name="connsiteY323" fmla="*/ 652984 h 730578"/>
                <a:gd name="connsiteX324" fmla="*/ 517494 w 670296"/>
                <a:gd name="connsiteY324" fmla="*/ 653581 h 730578"/>
                <a:gd name="connsiteX325" fmla="*/ 521075 w 670296"/>
                <a:gd name="connsiteY325" fmla="*/ 654178 h 730578"/>
                <a:gd name="connsiteX326" fmla="*/ 531222 w 670296"/>
                <a:gd name="connsiteY326" fmla="*/ 658953 h 730578"/>
                <a:gd name="connsiteX327" fmla="*/ 533012 w 670296"/>
                <a:gd name="connsiteY327" fmla="*/ 662534 h 730578"/>
                <a:gd name="connsiteX328" fmla="*/ 529431 w 670296"/>
                <a:gd name="connsiteY328" fmla="*/ 666713 h 730578"/>
                <a:gd name="connsiteX329" fmla="*/ 527043 w 670296"/>
                <a:gd name="connsiteY329" fmla="*/ 669697 h 730578"/>
                <a:gd name="connsiteX330" fmla="*/ 524059 w 670296"/>
                <a:gd name="connsiteY330" fmla="*/ 673875 h 730578"/>
                <a:gd name="connsiteX331" fmla="*/ 521672 w 670296"/>
                <a:gd name="connsiteY331" fmla="*/ 676859 h 730578"/>
                <a:gd name="connsiteX332" fmla="*/ 520478 w 670296"/>
                <a:gd name="connsiteY332" fmla="*/ 682231 h 730578"/>
                <a:gd name="connsiteX333" fmla="*/ 519284 w 670296"/>
                <a:gd name="connsiteY333" fmla="*/ 687603 h 730578"/>
                <a:gd name="connsiteX334" fmla="*/ 518090 w 670296"/>
                <a:gd name="connsiteY334" fmla="*/ 691184 h 730578"/>
                <a:gd name="connsiteX335" fmla="*/ 516300 w 670296"/>
                <a:gd name="connsiteY335" fmla="*/ 697153 h 730578"/>
                <a:gd name="connsiteX336" fmla="*/ 511525 w 670296"/>
                <a:gd name="connsiteY336" fmla="*/ 709687 h 730578"/>
                <a:gd name="connsiteX337" fmla="*/ 508541 w 670296"/>
                <a:gd name="connsiteY337" fmla="*/ 712672 h 730578"/>
                <a:gd name="connsiteX338" fmla="*/ 504960 w 670296"/>
                <a:gd name="connsiteY338" fmla="*/ 715059 h 730578"/>
                <a:gd name="connsiteX339" fmla="*/ 501378 w 670296"/>
                <a:gd name="connsiteY339" fmla="*/ 716253 h 730578"/>
                <a:gd name="connsiteX340" fmla="*/ 497797 w 670296"/>
                <a:gd name="connsiteY340" fmla="*/ 720432 h 730578"/>
                <a:gd name="connsiteX341" fmla="*/ 498991 w 670296"/>
                <a:gd name="connsiteY341" fmla="*/ 725803 h 730578"/>
                <a:gd name="connsiteX342" fmla="*/ 496603 w 670296"/>
                <a:gd name="connsiteY342" fmla="*/ 728788 h 730578"/>
                <a:gd name="connsiteX343" fmla="*/ 492425 w 670296"/>
                <a:gd name="connsiteY343" fmla="*/ 730578 h 730578"/>
                <a:gd name="connsiteX344" fmla="*/ 488844 w 670296"/>
                <a:gd name="connsiteY344" fmla="*/ 728788 h 730578"/>
                <a:gd name="connsiteX345" fmla="*/ 485262 w 670296"/>
                <a:gd name="connsiteY345" fmla="*/ 725803 h 730578"/>
                <a:gd name="connsiteX346" fmla="*/ 481681 w 670296"/>
                <a:gd name="connsiteY346" fmla="*/ 723416 h 730578"/>
                <a:gd name="connsiteX347" fmla="*/ 478697 w 670296"/>
                <a:gd name="connsiteY347" fmla="*/ 717447 h 730578"/>
                <a:gd name="connsiteX348" fmla="*/ 477503 w 670296"/>
                <a:gd name="connsiteY348" fmla="*/ 714463 h 730578"/>
                <a:gd name="connsiteX349" fmla="*/ 477503 w 670296"/>
                <a:gd name="connsiteY349" fmla="*/ 710881 h 730578"/>
                <a:gd name="connsiteX350" fmla="*/ 474518 w 670296"/>
                <a:gd name="connsiteY350" fmla="*/ 709091 h 730578"/>
                <a:gd name="connsiteX351" fmla="*/ 470340 w 670296"/>
                <a:gd name="connsiteY351" fmla="*/ 708494 h 730578"/>
                <a:gd name="connsiteX352" fmla="*/ 466759 w 670296"/>
                <a:gd name="connsiteY352" fmla="*/ 707897 h 730578"/>
                <a:gd name="connsiteX353" fmla="*/ 461984 w 670296"/>
                <a:gd name="connsiteY353" fmla="*/ 703122 h 730578"/>
                <a:gd name="connsiteX354" fmla="*/ 460790 w 670296"/>
                <a:gd name="connsiteY354" fmla="*/ 699541 h 730578"/>
                <a:gd name="connsiteX355" fmla="*/ 460790 w 670296"/>
                <a:gd name="connsiteY355" fmla="*/ 696557 h 730578"/>
                <a:gd name="connsiteX356" fmla="*/ 460790 w 670296"/>
                <a:gd name="connsiteY356" fmla="*/ 692975 h 730578"/>
                <a:gd name="connsiteX357" fmla="*/ 460194 w 670296"/>
                <a:gd name="connsiteY357" fmla="*/ 689394 h 730578"/>
                <a:gd name="connsiteX358" fmla="*/ 460194 w 670296"/>
                <a:gd name="connsiteY358" fmla="*/ 685812 h 730578"/>
                <a:gd name="connsiteX359" fmla="*/ 461984 w 670296"/>
                <a:gd name="connsiteY359" fmla="*/ 682828 h 730578"/>
                <a:gd name="connsiteX360" fmla="*/ 462581 w 670296"/>
                <a:gd name="connsiteY360" fmla="*/ 679247 h 730578"/>
                <a:gd name="connsiteX361" fmla="*/ 459596 w 670296"/>
                <a:gd name="connsiteY361" fmla="*/ 675666 h 730578"/>
                <a:gd name="connsiteX362" fmla="*/ 452434 w 670296"/>
                <a:gd name="connsiteY362" fmla="*/ 675069 h 730578"/>
                <a:gd name="connsiteX363" fmla="*/ 447659 w 670296"/>
                <a:gd name="connsiteY363" fmla="*/ 678053 h 730578"/>
                <a:gd name="connsiteX364" fmla="*/ 445272 w 670296"/>
                <a:gd name="connsiteY364" fmla="*/ 681635 h 730578"/>
                <a:gd name="connsiteX365" fmla="*/ 442287 w 670296"/>
                <a:gd name="connsiteY365" fmla="*/ 682231 h 730578"/>
                <a:gd name="connsiteX366" fmla="*/ 439303 w 670296"/>
                <a:gd name="connsiteY366" fmla="*/ 681635 h 730578"/>
                <a:gd name="connsiteX367" fmla="*/ 435125 w 670296"/>
                <a:gd name="connsiteY367" fmla="*/ 682231 h 730578"/>
                <a:gd name="connsiteX368" fmla="*/ 432140 w 670296"/>
                <a:gd name="connsiteY368" fmla="*/ 681037 h 730578"/>
                <a:gd name="connsiteX369" fmla="*/ 429753 w 670296"/>
                <a:gd name="connsiteY369" fmla="*/ 678053 h 730578"/>
                <a:gd name="connsiteX370" fmla="*/ 426768 w 670296"/>
                <a:gd name="connsiteY370" fmla="*/ 676859 h 730578"/>
                <a:gd name="connsiteX371" fmla="*/ 425574 w 670296"/>
                <a:gd name="connsiteY371" fmla="*/ 680441 h 730578"/>
                <a:gd name="connsiteX372" fmla="*/ 421397 w 670296"/>
                <a:gd name="connsiteY372" fmla="*/ 681635 h 730578"/>
                <a:gd name="connsiteX373" fmla="*/ 416621 w 670296"/>
                <a:gd name="connsiteY373" fmla="*/ 678650 h 730578"/>
                <a:gd name="connsiteX374" fmla="*/ 413637 w 670296"/>
                <a:gd name="connsiteY374" fmla="*/ 673278 h 730578"/>
                <a:gd name="connsiteX375" fmla="*/ 413040 w 670296"/>
                <a:gd name="connsiteY375" fmla="*/ 670294 h 730578"/>
                <a:gd name="connsiteX376" fmla="*/ 409459 w 670296"/>
                <a:gd name="connsiteY376" fmla="*/ 669100 h 730578"/>
                <a:gd name="connsiteX377" fmla="*/ 406475 w 670296"/>
                <a:gd name="connsiteY377" fmla="*/ 666115 h 730578"/>
                <a:gd name="connsiteX378" fmla="*/ 401103 w 670296"/>
                <a:gd name="connsiteY378" fmla="*/ 665519 h 730578"/>
                <a:gd name="connsiteX379" fmla="*/ 398118 w 670296"/>
                <a:gd name="connsiteY379" fmla="*/ 666713 h 730578"/>
                <a:gd name="connsiteX380" fmla="*/ 393940 w 670296"/>
                <a:gd name="connsiteY380" fmla="*/ 663728 h 730578"/>
                <a:gd name="connsiteX381" fmla="*/ 385584 w 670296"/>
                <a:gd name="connsiteY381" fmla="*/ 664325 h 730578"/>
                <a:gd name="connsiteX382" fmla="*/ 382600 w 670296"/>
                <a:gd name="connsiteY382" fmla="*/ 663131 h 730578"/>
                <a:gd name="connsiteX383" fmla="*/ 377824 w 670296"/>
                <a:gd name="connsiteY383" fmla="*/ 661937 h 730578"/>
                <a:gd name="connsiteX384" fmla="*/ 374243 w 670296"/>
                <a:gd name="connsiteY384" fmla="*/ 661340 h 730578"/>
                <a:gd name="connsiteX385" fmla="*/ 371259 w 670296"/>
                <a:gd name="connsiteY385" fmla="*/ 660744 h 730578"/>
                <a:gd name="connsiteX386" fmla="*/ 367678 w 670296"/>
                <a:gd name="connsiteY386" fmla="*/ 662534 h 730578"/>
                <a:gd name="connsiteX387" fmla="*/ 364096 w 670296"/>
                <a:gd name="connsiteY387" fmla="*/ 664325 h 730578"/>
                <a:gd name="connsiteX388" fmla="*/ 361112 w 670296"/>
                <a:gd name="connsiteY388" fmla="*/ 666115 h 730578"/>
                <a:gd name="connsiteX389" fmla="*/ 358127 w 670296"/>
                <a:gd name="connsiteY389" fmla="*/ 666115 h 730578"/>
                <a:gd name="connsiteX390" fmla="*/ 355143 w 670296"/>
                <a:gd name="connsiteY390" fmla="*/ 665519 h 730578"/>
                <a:gd name="connsiteX391" fmla="*/ 351562 w 670296"/>
                <a:gd name="connsiteY391" fmla="*/ 665519 h 730578"/>
                <a:gd name="connsiteX392" fmla="*/ 347384 w 670296"/>
                <a:gd name="connsiteY392" fmla="*/ 666713 h 730578"/>
                <a:gd name="connsiteX393" fmla="*/ 341415 w 670296"/>
                <a:gd name="connsiteY393" fmla="*/ 666713 h 730578"/>
                <a:gd name="connsiteX394" fmla="*/ 338430 w 670296"/>
                <a:gd name="connsiteY394" fmla="*/ 667309 h 730578"/>
                <a:gd name="connsiteX395" fmla="*/ 333655 w 670296"/>
                <a:gd name="connsiteY395" fmla="*/ 666713 h 730578"/>
                <a:gd name="connsiteX396" fmla="*/ 330671 w 670296"/>
                <a:gd name="connsiteY396" fmla="*/ 666115 h 730578"/>
                <a:gd name="connsiteX397" fmla="*/ 327687 w 670296"/>
                <a:gd name="connsiteY397" fmla="*/ 666115 h 730578"/>
                <a:gd name="connsiteX398" fmla="*/ 324702 w 670296"/>
                <a:gd name="connsiteY398" fmla="*/ 669100 h 730578"/>
                <a:gd name="connsiteX399" fmla="*/ 321121 w 670296"/>
                <a:gd name="connsiteY399" fmla="*/ 671488 h 730578"/>
                <a:gd name="connsiteX400" fmla="*/ 316943 w 670296"/>
                <a:gd name="connsiteY400" fmla="*/ 673278 h 730578"/>
                <a:gd name="connsiteX401" fmla="*/ 313361 w 670296"/>
                <a:gd name="connsiteY401" fmla="*/ 673875 h 730578"/>
                <a:gd name="connsiteX402" fmla="*/ 310377 w 670296"/>
                <a:gd name="connsiteY402" fmla="*/ 676859 h 730578"/>
                <a:gd name="connsiteX403" fmla="*/ 310974 w 670296"/>
                <a:gd name="connsiteY403" fmla="*/ 681037 h 730578"/>
                <a:gd name="connsiteX404" fmla="*/ 310377 w 670296"/>
                <a:gd name="connsiteY404" fmla="*/ 684619 h 730578"/>
                <a:gd name="connsiteX405" fmla="*/ 307393 w 670296"/>
                <a:gd name="connsiteY405" fmla="*/ 686409 h 730578"/>
                <a:gd name="connsiteX406" fmla="*/ 303812 w 670296"/>
                <a:gd name="connsiteY406" fmla="*/ 686409 h 730578"/>
                <a:gd name="connsiteX407" fmla="*/ 300230 w 670296"/>
                <a:gd name="connsiteY407" fmla="*/ 688797 h 730578"/>
                <a:gd name="connsiteX408" fmla="*/ 296649 w 670296"/>
                <a:gd name="connsiteY408" fmla="*/ 690588 h 730578"/>
                <a:gd name="connsiteX409" fmla="*/ 293665 w 670296"/>
                <a:gd name="connsiteY409" fmla="*/ 691184 h 730578"/>
                <a:gd name="connsiteX410" fmla="*/ 290084 w 670296"/>
                <a:gd name="connsiteY410" fmla="*/ 692378 h 730578"/>
                <a:gd name="connsiteX411" fmla="*/ 285905 w 670296"/>
                <a:gd name="connsiteY411" fmla="*/ 695959 h 730578"/>
                <a:gd name="connsiteX412" fmla="*/ 281130 w 670296"/>
                <a:gd name="connsiteY412" fmla="*/ 700138 h 730578"/>
                <a:gd name="connsiteX413" fmla="*/ 278146 w 670296"/>
                <a:gd name="connsiteY413" fmla="*/ 702525 h 730578"/>
                <a:gd name="connsiteX414" fmla="*/ 272774 w 670296"/>
                <a:gd name="connsiteY414" fmla="*/ 701928 h 730578"/>
                <a:gd name="connsiteX415" fmla="*/ 269789 w 670296"/>
                <a:gd name="connsiteY415" fmla="*/ 700138 h 730578"/>
                <a:gd name="connsiteX416" fmla="*/ 269193 w 670296"/>
                <a:gd name="connsiteY416" fmla="*/ 696557 h 730578"/>
                <a:gd name="connsiteX417" fmla="*/ 267999 w 670296"/>
                <a:gd name="connsiteY417" fmla="*/ 693572 h 730578"/>
                <a:gd name="connsiteX418" fmla="*/ 264417 w 670296"/>
                <a:gd name="connsiteY418" fmla="*/ 691184 h 730578"/>
                <a:gd name="connsiteX419" fmla="*/ 261433 w 670296"/>
                <a:gd name="connsiteY419" fmla="*/ 690588 h 730578"/>
                <a:gd name="connsiteX420" fmla="*/ 257852 w 670296"/>
                <a:gd name="connsiteY420" fmla="*/ 687006 h 730578"/>
                <a:gd name="connsiteX421" fmla="*/ 253674 w 670296"/>
                <a:gd name="connsiteY421" fmla="*/ 684619 h 730578"/>
                <a:gd name="connsiteX422" fmla="*/ 250093 w 670296"/>
                <a:gd name="connsiteY422" fmla="*/ 684619 h 730578"/>
                <a:gd name="connsiteX423" fmla="*/ 246511 w 670296"/>
                <a:gd name="connsiteY423" fmla="*/ 684619 h 730578"/>
                <a:gd name="connsiteX424" fmla="*/ 241736 w 670296"/>
                <a:gd name="connsiteY424" fmla="*/ 684619 h 730578"/>
                <a:gd name="connsiteX425" fmla="*/ 238155 w 670296"/>
                <a:gd name="connsiteY425" fmla="*/ 684619 h 730578"/>
                <a:gd name="connsiteX426" fmla="*/ 235171 w 670296"/>
                <a:gd name="connsiteY426" fmla="*/ 685216 h 730578"/>
                <a:gd name="connsiteX427" fmla="*/ 231589 w 670296"/>
                <a:gd name="connsiteY427" fmla="*/ 686409 h 730578"/>
                <a:gd name="connsiteX428" fmla="*/ 226217 w 670296"/>
                <a:gd name="connsiteY428" fmla="*/ 688200 h 730578"/>
                <a:gd name="connsiteX429" fmla="*/ 223830 w 670296"/>
                <a:gd name="connsiteY429" fmla="*/ 684619 h 730578"/>
                <a:gd name="connsiteX430" fmla="*/ 223830 w 670296"/>
                <a:gd name="connsiteY430" fmla="*/ 681635 h 730578"/>
                <a:gd name="connsiteX431" fmla="*/ 223830 w 670296"/>
                <a:gd name="connsiteY431" fmla="*/ 675666 h 730578"/>
                <a:gd name="connsiteX432" fmla="*/ 220845 w 670296"/>
                <a:gd name="connsiteY432" fmla="*/ 673278 h 730578"/>
                <a:gd name="connsiteX433" fmla="*/ 217264 w 670296"/>
                <a:gd name="connsiteY433" fmla="*/ 672681 h 730578"/>
                <a:gd name="connsiteX434" fmla="*/ 213086 w 670296"/>
                <a:gd name="connsiteY434" fmla="*/ 671488 h 730578"/>
                <a:gd name="connsiteX435" fmla="*/ 199357 w 670296"/>
                <a:gd name="connsiteY435" fmla="*/ 665519 h 730578"/>
                <a:gd name="connsiteX436" fmla="*/ 196373 w 670296"/>
                <a:gd name="connsiteY436" fmla="*/ 663131 h 730578"/>
                <a:gd name="connsiteX437" fmla="*/ 193985 w 670296"/>
                <a:gd name="connsiteY437" fmla="*/ 660147 h 730578"/>
                <a:gd name="connsiteX438" fmla="*/ 191001 w 670296"/>
                <a:gd name="connsiteY438" fmla="*/ 657162 h 730578"/>
                <a:gd name="connsiteX439" fmla="*/ 186823 w 670296"/>
                <a:gd name="connsiteY439" fmla="*/ 655968 h 730578"/>
                <a:gd name="connsiteX440" fmla="*/ 182645 w 670296"/>
                <a:gd name="connsiteY440" fmla="*/ 655372 h 730578"/>
                <a:gd name="connsiteX441" fmla="*/ 180854 w 670296"/>
                <a:gd name="connsiteY441" fmla="*/ 651791 h 730578"/>
                <a:gd name="connsiteX442" fmla="*/ 178467 w 670296"/>
                <a:gd name="connsiteY442" fmla="*/ 648806 h 730578"/>
                <a:gd name="connsiteX443" fmla="*/ 179661 w 670296"/>
                <a:gd name="connsiteY443" fmla="*/ 645822 h 730578"/>
                <a:gd name="connsiteX444" fmla="*/ 180257 w 670296"/>
                <a:gd name="connsiteY444" fmla="*/ 642240 h 730578"/>
                <a:gd name="connsiteX445" fmla="*/ 176676 w 670296"/>
                <a:gd name="connsiteY445" fmla="*/ 641046 h 730578"/>
                <a:gd name="connsiteX446" fmla="*/ 174288 w 670296"/>
                <a:gd name="connsiteY446" fmla="*/ 644628 h 730578"/>
                <a:gd name="connsiteX447" fmla="*/ 171304 w 670296"/>
                <a:gd name="connsiteY447" fmla="*/ 645225 h 730578"/>
                <a:gd name="connsiteX448" fmla="*/ 167723 w 670296"/>
                <a:gd name="connsiteY448" fmla="*/ 642837 h 730578"/>
                <a:gd name="connsiteX449" fmla="*/ 164141 w 670296"/>
                <a:gd name="connsiteY449" fmla="*/ 640450 h 730578"/>
                <a:gd name="connsiteX450" fmla="*/ 161157 w 670296"/>
                <a:gd name="connsiteY450" fmla="*/ 639256 h 730578"/>
                <a:gd name="connsiteX451" fmla="*/ 155786 w 670296"/>
                <a:gd name="connsiteY451" fmla="*/ 639256 h 730578"/>
                <a:gd name="connsiteX452" fmla="*/ 153398 w 670296"/>
                <a:gd name="connsiteY452" fmla="*/ 635078 h 730578"/>
                <a:gd name="connsiteX453" fmla="*/ 155786 w 670296"/>
                <a:gd name="connsiteY453" fmla="*/ 632093 h 730578"/>
                <a:gd name="connsiteX454" fmla="*/ 155786 w 670296"/>
                <a:gd name="connsiteY454" fmla="*/ 628512 h 730578"/>
                <a:gd name="connsiteX455" fmla="*/ 153994 w 670296"/>
                <a:gd name="connsiteY455" fmla="*/ 625528 h 730578"/>
                <a:gd name="connsiteX456" fmla="*/ 160590 w 670296"/>
                <a:gd name="connsiteY456" fmla="*/ 620962 h 730578"/>
                <a:gd name="connsiteX457" fmla="*/ 158172 w 670296"/>
                <a:gd name="connsiteY457" fmla="*/ 620156 h 730578"/>
                <a:gd name="connsiteX458" fmla="*/ 155188 w 670296"/>
                <a:gd name="connsiteY458" fmla="*/ 618963 h 730578"/>
                <a:gd name="connsiteX459" fmla="*/ 151607 w 670296"/>
                <a:gd name="connsiteY459" fmla="*/ 617769 h 730578"/>
                <a:gd name="connsiteX460" fmla="*/ 146235 w 670296"/>
                <a:gd name="connsiteY460" fmla="*/ 614784 h 730578"/>
                <a:gd name="connsiteX461" fmla="*/ 142056 w 670296"/>
                <a:gd name="connsiteY461" fmla="*/ 617769 h 730578"/>
                <a:gd name="connsiteX462" fmla="*/ 141460 w 670296"/>
                <a:gd name="connsiteY462" fmla="*/ 622544 h 730578"/>
                <a:gd name="connsiteX463" fmla="*/ 137282 w 670296"/>
                <a:gd name="connsiteY463" fmla="*/ 622544 h 730578"/>
                <a:gd name="connsiteX464" fmla="*/ 133701 w 670296"/>
                <a:gd name="connsiteY464" fmla="*/ 620156 h 730578"/>
                <a:gd name="connsiteX465" fmla="*/ 131313 w 670296"/>
                <a:gd name="connsiteY465" fmla="*/ 624931 h 730578"/>
                <a:gd name="connsiteX466" fmla="*/ 127134 w 670296"/>
                <a:gd name="connsiteY466" fmla="*/ 624931 h 730578"/>
                <a:gd name="connsiteX467" fmla="*/ 119375 w 670296"/>
                <a:gd name="connsiteY467" fmla="*/ 621350 h 730578"/>
                <a:gd name="connsiteX468" fmla="*/ 116391 w 670296"/>
                <a:gd name="connsiteY468" fmla="*/ 620156 h 730578"/>
                <a:gd name="connsiteX469" fmla="*/ 113406 w 670296"/>
                <a:gd name="connsiteY469" fmla="*/ 615978 h 730578"/>
                <a:gd name="connsiteX470" fmla="*/ 116987 w 670296"/>
                <a:gd name="connsiteY470" fmla="*/ 612397 h 730578"/>
                <a:gd name="connsiteX471" fmla="*/ 116391 w 670296"/>
                <a:gd name="connsiteY471" fmla="*/ 609412 h 730578"/>
                <a:gd name="connsiteX472" fmla="*/ 118779 w 670296"/>
                <a:gd name="connsiteY472" fmla="*/ 605831 h 730578"/>
                <a:gd name="connsiteX473" fmla="*/ 114600 w 670296"/>
                <a:gd name="connsiteY473" fmla="*/ 605831 h 730578"/>
                <a:gd name="connsiteX474" fmla="*/ 113406 w 670296"/>
                <a:gd name="connsiteY474" fmla="*/ 602250 h 730578"/>
                <a:gd name="connsiteX475" fmla="*/ 109825 w 670296"/>
                <a:gd name="connsiteY475" fmla="*/ 604637 h 730578"/>
                <a:gd name="connsiteX476" fmla="*/ 103857 w 670296"/>
                <a:gd name="connsiteY476" fmla="*/ 605831 h 730578"/>
                <a:gd name="connsiteX477" fmla="*/ 104453 w 670296"/>
                <a:gd name="connsiteY477" fmla="*/ 602847 h 730578"/>
                <a:gd name="connsiteX478" fmla="*/ 104453 w 670296"/>
                <a:gd name="connsiteY478" fmla="*/ 599265 h 730578"/>
                <a:gd name="connsiteX479" fmla="*/ 103259 w 670296"/>
                <a:gd name="connsiteY479" fmla="*/ 594490 h 730578"/>
                <a:gd name="connsiteX480" fmla="*/ 103857 w 670296"/>
                <a:gd name="connsiteY480" fmla="*/ 590909 h 730578"/>
                <a:gd name="connsiteX481" fmla="*/ 101469 w 670296"/>
                <a:gd name="connsiteY481" fmla="*/ 587925 h 730578"/>
                <a:gd name="connsiteX482" fmla="*/ 98484 w 670296"/>
                <a:gd name="connsiteY482" fmla="*/ 586731 h 730578"/>
                <a:gd name="connsiteX483" fmla="*/ 94903 w 670296"/>
                <a:gd name="connsiteY483" fmla="*/ 584940 h 730578"/>
                <a:gd name="connsiteX484" fmla="*/ 90128 w 670296"/>
                <a:gd name="connsiteY484" fmla="*/ 584940 h 730578"/>
                <a:gd name="connsiteX485" fmla="*/ 88337 w 670296"/>
                <a:gd name="connsiteY485" fmla="*/ 581956 h 730578"/>
                <a:gd name="connsiteX486" fmla="*/ 85353 w 670296"/>
                <a:gd name="connsiteY486" fmla="*/ 577181 h 730578"/>
                <a:gd name="connsiteX487" fmla="*/ 81772 w 670296"/>
                <a:gd name="connsiteY487" fmla="*/ 573600 h 730578"/>
                <a:gd name="connsiteX488" fmla="*/ 78190 w 670296"/>
                <a:gd name="connsiteY488" fmla="*/ 573003 h 730578"/>
                <a:gd name="connsiteX489" fmla="*/ 76997 w 670296"/>
                <a:gd name="connsiteY489" fmla="*/ 569421 h 730578"/>
                <a:gd name="connsiteX490" fmla="*/ 72819 w 670296"/>
                <a:gd name="connsiteY490" fmla="*/ 568825 h 730578"/>
                <a:gd name="connsiteX491" fmla="*/ 69835 w 670296"/>
                <a:gd name="connsiteY491" fmla="*/ 567034 h 730578"/>
                <a:gd name="connsiteX492" fmla="*/ 66253 w 670296"/>
                <a:gd name="connsiteY492" fmla="*/ 566437 h 730578"/>
                <a:gd name="connsiteX493" fmla="*/ 62075 w 670296"/>
                <a:gd name="connsiteY493" fmla="*/ 565840 h 730578"/>
                <a:gd name="connsiteX494" fmla="*/ 60284 w 670296"/>
                <a:gd name="connsiteY494" fmla="*/ 562259 h 730578"/>
                <a:gd name="connsiteX495" fmla="*/ 59091 w 670296"/>
                <a:gd name="connsiteY495" fmla="*/ 558678 h 730578"/>
                <a:gd name="connsiteX496" fmla="*/ 56703 w 670296"/>
                <a:gd name="connsiteY496" fmla="*/ 555097 h 730578"/>
                <a:gd name="connsiteX497" fmla="*/ 53719 w 670296"/>
                <a:gd name="connsiteY497" fmla="*/ 552709 h 730578"/>
                <a:gd name="connsiteX498" fmla="*/ 47750 w 670296"/>
                <a:gd name="connsiteY498" fmla="*/ 546143 h 730578"/>
                <a:gd name="connsiteX499" fmla="*/ 44169 w 670296"/>
                <a:gd name="connsiteY499" fmla="*/ 543159 h 730578"/>
                <a:gd name="connsiteX500" fmla="*/ 35216 w 670296"/>
                <a:gd name="connsiteY500" fmla="*/ 552112 h 730578"/>
                <a:gd name="connsiteX501" fmla="*/ 32231 w 670296"/>
                <a:gd name="connsiteY501" fmla="*/ 554499 h 730578"/>
                <a:gd name="connsiteX502" fmla="*/ 29844 w 670296"/>
                <a:gd name="connsiteY502" fmla="*/ 550918 h 730578"/>
                <a:gd name="connsiteX503" fmla="*/ 31037 w 670296"/>
                <a:gd name="connsiteY503" fmla="*/ 547934 h 730578"/>
                <a:gd name="connsiteX504" fmla="*/ 30440 w 670296"/>
                <a:gd name="connsiteY504" fmla="*/ 544353 h 730578"/>
                <a:gd name="connsiteX505" fmla="*/ 26859 w 670296"/>
                <a:gd name="connsiteY505" fmla="*/ 543159 h 730578"/>
                <a:gd name="connsiteX506" fmla="*/ 23875 w 670296"/>
                <a:gd name="connsiteY506" fmla="*/ 543756 h 730578"/>
                <a:gd name="connsiteX507" fmla="*/ 25069 w 670296"/>
                <a:gd name="connsiteY507" fmla="*/ 540771 h 730578"/>
                <a:gd name="connsiteX508" fmla="*/ 25665 w 670296"/>
                <a:gd name="connsiteY508" fmla="*/ 537190 h 730578"/>
                <a:gd name="connsiteX509" fmla="*/ 22084 w 670296"/>
                <a:gd name="connsiteY509" fmla="*/ 533609 h 730578"/>
                <a:gd name="connsiteX510" fmla="*/ 17906 w 670296"/>
                <a:gd name="connsiteY510" fmla="*/ 533609 h 730578"/>
                <a:gd name="connsiteX511" fmla="*/ 17309 w 670296"/>
                <a:gd name="connsiteY511" fmla="*/ 529431 h 730578"/>
                <a:gd name="connsiteX512" fmla="*/ 22681 w 670296"/>
                <a:gd name="connsiteY512" fmla="*/ 527043 h 730578"/>
                <a:gd name="connsiteX513" fmla="*/ 25069 w 670296"/>
                <a:gd name="connsiteY513" fmla="*/ 524059 h 730578"/>
                <a:gd name="connsiteX514" fmla="*/ 21487 w 670296"/>
                <a:gd name="connsiteY514" fmla="*/ 521074 h 730578"/>
                <a:gd name="connsiteX515" fmla="*/ 23278 w 670296"/>
                <a:gd name="connsiteY515" fmla="*/ 516896 h 730578"/>
                <a:gd name="connsiteX516" fmla="*/ 25665 w 670296"/>
                <a:gd name="connsiteY516" fmla="*/ 512718 h 730578"/>
                <a:gd name="connsiteX517" fmla="*/ 26263 w 670296"/>
                <a:gd name="connsiteY517" fmla="*/ 509733 h 730578"/>
                <a:gd name="connsiteX518" fmla="*/ 25069 w 670296"/>
                <a:gd name="connsiteY518" fmla="*/ 504958 h 730578"/>
                <a:gd name="connsiteX519" fmla="*/ 20294 w 670296"/>
                <a:gd name="connsiteY519" fmla="*/ 502571 h 730578"/>
                <a:gd name="connsiteX520" fmla="*/ 12534 w 670296"/>
                <a:gd name="connsiteY520" fmla="*/ 501377 h 730578"/>
                <a:gd name="connsiteX521" fmla="*/ 8356 w 670296"/>
                <a:gd name="connsiteY521" fmla="*/ 505556 h 730578"/>
                <a:gd name="connsiteX522" fmla="*/ 5372 w 670296"/>
                <a:gd name="connsiteY522" fmla="*/ 504362 h 730578"/>
                <a:gd name="connsiteX523" fmla="*/ 7162 w 670296"/>
                <a:gd name="connsiteY523" fmla="*/ 501377 h 730578"/>
                <a:gd name="connsiteX524" fmla="*/ 7162 w 670296"/>
                <a:gd name="connsiteY524" fmla="*/ 496005 h 730578"/>
                <a:gd name="connsiteX525" fmla="*/ 3581 w 670296"/>
                <a:gd name="connsiteY525" fmla="*/ 494811 h 730578"/>
                <a:gd name="connsiteX526" fmla="*/ 0 w 670296"/>
                <a:gd name="connsiteY526" fmla="*/ 494811 h 730578"/>
                <a:gd name="connsiteX527" fmla="*/ 5372 w 670296"/>
                <a:gd name="connsiteY527" fmla="*/ 494215 h 730578"/>
                <a:gd name="connsiteX528" fmla="*/ 5969 w 670296"/>
                <a:gd name="connsiteY528" fmla="*/ 491230 h 730578"/>
                <a:gd name="connsiteX529" fmla="*/ 4775 w 670296"/>
                <a:gd name="connsiteY529" fmla="*/ 487052 h 730578"/>
                <a:gd name="connsiteX530" fmla="*/ 4775 w 670296"/>
                <a:gd name="connsiteY530" fmla="*/ 483471 h 730578"/>
                <a:gd name="connsiteX531" fmla="*/ 4178 w 670296"/>
                <a:gd name="connsiteY531" fmla="*/ 479293 h 730578"/>
                <a:gd name="connsiteX532" fmla="*/ 3581 w 670296"/>
                <a:gd name="connsiteY532" fmla="*/ 472727 h 730578"/>
                <a:gd name="connsiteX533" fmla="*/ 2984 w 670296"/>
                <a:gd name="connsiteY533" fmla="*/ 468549 h 730578"/>
                <a:gd name="connsiteX534" fmla="*/ 2984 w 670296"/>
                <a:gd name="connsiteY534" fmla="*/ 464967 h 730578"/>
                <a:gd name="connsiteX535" fmla="*/ 2388 w 670296"/>
                <a:gd name="connsiteY535" fmla="*/ 458999 h 730578"/>
                <a:gd name="connsiteX536" fmla="*/ 1194 w 670296"/>
                <a:gd name="connsiteY536" fmla="*/ 446464 h 730578"/>
                <a:gd name="connsiteX537" fmla="*/ 596 w 670296"/>
                <a:gd name="connsiteY537" fmla="*/ 441092 h 730578"/>
                <a:gd name="connsiteX538" fmla="*/ 0 w 670296"/>
                <a:gd name="connsiteY538" fmla="*/ 436317 h 730578"/>
                <a:gd name="connsiteX539" fmla="*/ 596 w 670296"/>
                <a:gd name="connsiteY539" fmla="*/ 430349 h 730578"/>
                <a:gd name="connsiteX540" fmla="*/ 13728 w 670296"/>
                <a:gd name="connsiteY540" fmla="*/ 413040 h 730578"/>
                <a:gd name="connsiteX541" fmla="*/ 17906 w 670296"/>
                <a:gd name="connsiteY541" fmla="*/ 407667 h 730578"/>
                <a:gd name="connsiteX542" fmla="*/ 20294 w 670296"/>
                <a:gd name="connsiteY542" fmla="*/ 404086 h 730578"/>
                <a:gd name="connsiteX543" fmla="*/ 23875 w 670296"/>
                <a:gd name="connsiteY543" fmla="*/ 398714 h 730578"/>
                <a:gd name="connsiteX544" fmla="*/ 26263 w 670296"/>
                <a:gd name="connsiteY544" fmla="*/ 394536 h 730578"/>
                <a:gd name="connsiteX545" fmla="*/ 28053 w 670296"/>
                <a:gd name="connsiteY545" fmla="*/ 390955 h 730578"/>
                <a:gd name="connsiteX546" fmla="*/ 31634 w 670296"/>
                <a:gd name="connsiteY546" fmla="*/ 385583 h 730578"/>
                <a:gd name="connsiteX547" fmla="*/ 35216 w 670296"/>
                <a:gd name="connsiteY547" fmla="*/ 379017 h 730578"/>
                <a:gd name="connsiteX548" fmla="*/ 37603 w 670296"/>
                <a:gd name="connsiteY548" fmla="*/ 375435 h 730578"/>
                <a:gd name="connsiteX549" fmla="*/ 40587 w 670296"/>
                <a:gd name="connsiteY549" fmla="*/ 368870 h 730578"/>
                <a:gd name="connsiteX550" fmla="*/ 42975 w 670296"/>
                <a:gd name="connsiteY550" fmla="*/ 364692 h 730578"/>
                <a:gd name="connsiteX551" fmla="*/ 45362 w 670296"/>
                <a:gd name="connsiteY551" fmla="*/ 359917 h 730578"/>
                <a:gd name="connsiteX552" fmla="*/ 47153 w 670296"/>
                <a:gd name="connsiteY552" fmla="*/ 356933 h 730578"/>
                <a:gd name="connsiteX553" fmla="*/ 48944 w 670296"/>
                <a:gd name="connsiteY553" fmla="*/ 353948 h 730578"/>
                <a:gd name="connsiteX554" fmla="*/ 53122 w 670296"/>
                <a:gd name="connsiteY554" fmla="*/ 350367 h 730578"/>
                <a:gd name="connsiteX555" fmla="*/ 54913 w 670296"/>
                <a:gd name="connsiteY555" fmla="*/ 344995 h 730578"/>
                <a:gd name="connsiteX556" fmla="*/ 59687 w 670296"/>
                <a:gd name="connsiteY556" fmla="*/ 344995 h 730578"/>
                <a:gd name="connsiteX557" fmla="*/ 63268 w 670296"/>
                <a:gd name="connsiteY557" fmla="*/ 346785 h 730578"/>
                <a:gd name="connsiteX558" fmla="*/ 67447 w 670296"/>
                <a:gd name="connsiteY558" fmla="*/ 349173 h 730578"/>
                <a:gd name="connsiteX559" fmla="*/ 68044 w 670296"/>
                <a:gd name="connsiteY559" fmla="*/ 352158 h 730578"/>
                <a:gd name="connsiteX560" fmla="*/ 65060 w 670296"/>
                <a:gd name="connsiteY560" fmla="*/ 356933 h 730578"/>
                <a:gd name="connsiteX561" fmla="*/ 66850 w 670296"/>
                <a:gd name="connsiteY561" fmla="*/ 362901 h 730578"/>
                <a:gd name="connsiteX562" fmla="*/ 67447 w 670296"/>
                <a:gd name="connsiteY562" fmla="*/ 365886 h 730578"/>
                <a:gd name="connsiteX563" fmla="*/ 63268 w 670296"/>
                <a:gd name="connsiteY563" fmla="*/ 368870 h 730578"/>
                <a:gd name="connsiteX564" fmla="*/ 62672 w 670296"/>
                <a:gd name="connsiteY564" fmla="*/ 372451 h 730578"/>
                <a:gd name="connsiteX565" fmla="*/ 62075 w 670296"/>
                <a:gd name="connsiteY565" fmla="*/ 377227 h 730578"/>
                <a:gd name="connsiteX566" fmla="*/ 59091 w 670296"/>
                <a:gd name="connsiteY566" fmla="*/ 380211 h 730578"/>
                <a:gd name="connsiteX567" fmla="*/ 57300 w 670296"/>
                <a:gd name="connsiteY567" fmla="*/ 384986 h 730578"/>
                <a:gd name="connsiteX568" fmla="*/ 60284 w 670296"/>
                <a:gd name="connsiteY568" fmla="*/ 387373 h 730578"/>
                <a:gd name="connsiteX569" fmla="*/ 65060 w 670296"/>
                <a:gd name="connsiteY569" fmla="*/ 387970 h 730578"/>
                <a:gd name="connsiteX570" fmla="*/ 68641 w 670296"/>
                <a:gd name="connsiteY570" fmla="*/ 387970 h 730578"/>
                <a:gd name="connsiteX571" fmla="*/ 74013 w 670296"/>
                <a:gd name="connsiteY571" fmla="*/ 390955 h 730578"/>
                <a:gd name="connsiteX572" fmla="*/ 77594 w 670296"/>
                <a:gd name="connsiteY572" fmla="*/ 393939 h 730578"/>
                <a:gd name="connsiteX573" fmla="*/ 76400 w 670296"/>
                <a:gd name="connsiteY573" fmla="*/ 396924 h 730578"/>
                <a:gd name="connsiteX574" fmla="*/ 77594 w 670296"/>
                <a:gd name="connsiteY574" fmla="*/ 399908 h 730578"/>
                <a:gd name="connsiteX575" fmla="*/ 81175 w 670296"/>
                <a:gd name="connsiteY575" fmla="*/ 402295 h 730578"/>
                <a:gd name="connsiteX576" fmla="*/ 84159 w 670296"/>
                <a:gd name="connsiteY576" fmla="*/ 404086 h 730578"/>
                <a:gd name="connsiteX577" fmla="*/ 86547 w 670296"/>
                <a:gd name="connsiteY577" fmla="*/ 399908 h 730578"/>
                <a:gd name="connsiteX578" fmla="*/ 90725 w 670296"/>
                <a:gd name="connsiteY578" fmla="*/ 396924 h 730578"/>
                <a:gd name="connsiteX579" fmla="*/ 92516 w 670296"/>
                <a:gd name="connsiteY579" fmla="*/ 392745 h 730578"/>
                <a:gd name="connsiteX580" fmla="*/ 92516 w 670296"/>
                <a:gd name="connsiteY580" fmla="*/ 396326 h 730578"/>
                <a:gd name="connsiteX581" fmla="*/ 91322 w 670296"/>
                <a:gd name="connsiteY581" fmla="*/ 399311 h 730578"/>
                <a:gd name="connsiteX582" fmla="*/ 96097 w 670296"/>
                <a:gd name="connsiteY582" fmla="*/ 397520 h 730578"/>
                <a:gd name="connsiteX583" fmla="*/ 99081 w 670296"/>
                <a:gd name="connsiteY583" fmla="*/ 394536 h 730578"/>
                <a:gd name="connsiteX584" fmla="*/ 99678 w 670296"/>
                <a:gd name="connsiteY584" fmla="*/ 390357 h 730578"/>
                <a:gd name="connsiteX585" fmla="*/ 102663 w 670296"/>
                <a:gd name="connsiteY585" fmla="*/ 387970 h 730578"/>
                <a:gd name="connsiteX586" fmla="*/ 105647 w 670296"/>
                <a:gd name="connsiteY586" fmla="*/ 390955 h 730578"/>
                <a:gd name="connsiteX587" fmla="*/ 111019 w 670296"/>
                <a:gd name="connsiteY587" fmla="*/ 390357 h 730578"/>
                <a:gd name="connsiteX588" fmla="*/ 114003 w 670296"/>
                <a:gd name="connsiteY588" fmla="*/ 386776 h 730578"/>
                <a:gd name="connsiteX589" fmla="*/ 117585 w 670296"/>
                <a:gd name="connsiteY589" fmla="*/ 389761 h 730578"/>
                <a:gd name="connsiteX590" fmla="*/ 124747 w 670296"/>
                <a:gd name="connsiteY590" fmla="*/ 394536 h 730578"/>
                <a:gd name="connsiteX591" fmla="*/ 128925 w 670296"/>
                <a:gd name="connsiteY591" fmla="*/ 394536 h 730578"/>
                <a:gd name="connsiteX592" fmla="*/ 132507 w 670296"/>
                <a:gd name="connsiteY592" fmla="*/ 393939 h 730578"/>
                <a:gd name="connsiteX593" fmla="*/ 136088 w 670296"/>
                <a:gd name="connsiteY593" fmla="*/ 394536 h 730578"/>
                <a:gd name="connsiteX594" fmla="*/ 137144 w 670296"/>
                <a:gd name="connsiteY594" fmla="*/ 396014 h 730578"/>
                <a:gd name="connsiteX595" fmla="*/ 137976 w 670296"/>
                <a:gd name="connsiteY595" fmla="*/ 395425 h 730578"/>
                <a:gd name="connsiteX596" fmla="*/ 137282 w 670296"/>
                <a:gd name="connsiteY596" fmla="*/ 393342 h 730578"/>
                <a:gd name="connsiteX597" fmla="*/ 137282 w 670296"/>
                <a:gd name="connsiteY597" fmla="*/ 388567 h 730578"/>
                <a:gd name="connsiteX598" fmla="*/ 139072 w 670296"/>
                <a:gd name="connsiteY598" fmla="*/ 385583 h 730578"/>
                <a:gd name="connsiteX599" fmla="*/ 146235 w 670296"/>
                <a:gd name="connsiteY599" fmla="*/ 379614 h 730578"/>
                <a:gd name="connsiteX600" fmla="*/ 147429 w 670296"/>
                <a:gd name="connsiteY600" fmla="*/ 374839 h 730578"/>
                <a:gd name="connsiteX601" fmla="*/ 147429 w 670296"/>
                <a:gd name="connsiteY601" fmla="*/ 370064 h 730578"/>
                <a:gd name="connsiteX602" fmla="*/ 148025 w 670296"/>
                <a:gd name="connsiteY602" fmla="*/ 366483 h 730578"/>
                <a:gd name="connsiteX603" fmla="*/ 147429 w 670296"/>
                <a:gd name="connsiteY603" fmla="*/ 362902 h 730578"/>
                <a:gd name="connsiteX604" fmla="*/ 146235 w 670296"/>
                <a:gd name="connsiteY604" fmla="*/ 358723 h 730578"/>
                <a:gd name="connsiteX605" fmla="*/ 150413 w 670296"/>
                <a:gd name="connsiteY605" fmla="*/ 360514 h 730578"/>
                <a:gd name="connsiteX606" fmla="*/ 153994 w 670296"/>
                <a:gd name="connsiteY606" fmla="*/ 359917 h 730578"/>
                <a:gd name="connsiteX607" fmla="*/ 151607 w 670296"/>
                <a:gd name="connsiteY607" fmla="*/ 356336 h 730578"/>
                <a:gd name="connsiteX608" fmla="*/ 150413 w 670296"/>
                <a:gd name="connsiteY608" fmla="*/ 351561 h 730578"/>
                <a:gd name="connsiteX609" fmla="*/ 149816 w 670296"/>
                <a:gd name="connsiteY609" fmla="*/ 347980 h 730578"/>
                <a:gd name="connsiteX610" fmla="*/ 152204 w 670296"/>
                <a:gd name="connsiteY610" fmla="*/ 344995 h 730578"/>
                <a:gd name="connsiteX611" fmla="*/ 156382 w 670296"/>
                <a:gd name="connsiteY611" fmla="*/ 341414 h 730578"/>
                <a:gd name="connsiteX612" fmla="*/ 157576 w 670296"/>
                <a:gd name="connsiteY612" fmla="*/ 337235 h 730578"/>
                <a:gd name="connsiteX613" fmla="*/ 159963 w 670296"/>
                <a:gd name="connsiteY613" fmla="*/ 333654 h 730578"/>
                <a:gd name="connsiteX614" fmla="*/ 164141 w 670296"/>
                <a:gd name="connsiteY614" fmla="*/ 322911 h 730578"/>
                <a:gd name="connsiteX615" fmla="*/ 164738 w 670296"/>
                <a:gd name="connsiteY615" fmla="*/ 319329 h 730578"/>
                <a:gd name="connsiteX616" fmla="*/ 165932 w 670296"/>
                <a:gd name="connsiteY616" fmla="*/ 315748 h 730578"/>
                <a:gd name="connsiteX617" fmla="*/ 167722 w 670296"/>
                <a:gd name="connsiteY617" fmla="*/ 312764 h 730578"/>
                <a:gd name="connsiteX618" fmla="*/ 168320 w 670296"/>
                <a:gd name="connsiteY618" fmla="*/ 307989 h 730578"/>
                <a:gd name="connsiteX619" fmla="*/ 171901 w 670296"/>
                <a:gd name="connsiteY619" fmla="*/ 306198 h 730578"/>
                <a:gd name="connsiteX620" fmla="*/ 179063 w 670296"/>
                <a:gd name="connsiteY620" fmla="*/ 306795 h 730578"/>
                <a:gd name="connsiteX621" fmla="*/ 179660 w 670296"/>
                <a:gd name="connsiteY621" fmla="*/ 303214 h 730578"/>
                <a:gd name="connsiteX622" fmla="*/ 182644 w 670296"/>
                <a:gd name="connsiteY622" fmla="*/ 304407 h 730578"/>
                <a:gd name="connsiteX623" fmla="*/ 189210 w 670296"/>
                <a:gd name="connsiteY623" fmla="*/ 309183 h 730578"/>
                <a:gd name="connsiteX624" fmla="*/ 191001 w 670296"/>
                <a:gd name="connsiteY624" fmla="*/ 306198 h 730578"/>
                <a:gd name="connsiteX625" fmla="*/ 194582 w 670296"/>
                <a:gd name="connsiteY625" fmla="*/ 303811 h 730578"/>
                <a:gd name="connsiteX626" fmla="*/ 194582 w 670296"/>
                <a:gd name="connsiteY626" fmla="*/ 300230 h 730578"/>
                <a:gd name="connsiteX627" fmla="*/ 193985 w 670296"/>
                <a:gd name="connsiteY627" fmla="*/ 296648 h 730578"/>
                <a:gd name="connsiteX628" fmla="*/ 196970 w 670296"/>
                <a:gd name="connsiteY628" fmla="*/ 297245 h 730578"/>
                <a:gd name="connsiteX629" fmla="*/ 200551 w 670296"/>
                <a:gd name="connsiteY629" fmla="*/ 294857 h 730578"/>
                <a:gd name="connsiteX630" fmla="*/ 199357 w 670296"/>
                <a:gd name="connsiteY630" fmla="*/ 291276 h 730578"/>
                <a:gd name="connsiteX631" fmla="*/ 197566 w 670296"/>
                <a:gd name="connsiteY631" fmla="*/ 284710 h 730578"/>
                <a:gd name="connsiteX632" fmla="*/ 197566 w 670296"/>
                <a:gd name="connsiteY632" fmla="*/ 281129 h 730578"/>
                <a:gd name="connsiteX633" fmla="*/ 202938 w 670296"/>
                <a:gd name="connsiteY633" fmla="*/ 281726 h 730578"/>
                <a:gd name="connsiteX634" fmla="*/ 211296 w 670296"/>
                <a:gd name="connsiteY634" fmla="*/ 281726 h 730578"/>
                <a:gd name="connsiteX635" fmla="*/ 217861 w 670296"/>
                <a:gd name="connsiteY635" fmla="*/ 281129 h 730578"/>
                <a:gd name="connsiteX636" fmla="*/ 221442 w 670296"/>
                <a:gd name="connsiteY636" fmla="*/ 276951 h 730578"/>
                <a:gd name="connsiteX637" fmla="*/ 227411 w 670296"/>
                <a:gd name="connsiteY637" fmla="*/ 273370 h 730578"/>
                <a:gd name="connsiteX638" fmla="*/ 229202 w 670296"/>
                <a:gd name="connsiteY638" fmla="*/ 270386 h 730578"/>
                <a:gd name="connsiteX639" fmla="*/ 234573 w 670296"/>
                <a:gd name="connsiteY639" fmla="*/ 268595 h 730578"/>
                <a:gd name="connsiteX640" fmla="*/ 240542 w 670296"/>
                <a:gd name="connsiteY640" fmla="*/ 268595 h 730578"/>
                <a:gd name="connsiteX641" fmla="*/ 241736 w 670296"/>
                <a:gd name="connsiteY641" fmla="*/ 267998 h 730578"/>
                <a:gd name="connsiteX642" fmla="*/ 245914 w 670296"/>
                <a:gd name="connsiteY642" fmla="*/ 268595 h 730578"/>
                <a:gd name="connsiteX643" fmla="*/ 249495 w 670296"/>
                <a:gd name="connsiteY643" fmla="*/ 270982 h 730578"/>
                <a:gd name="connsiteX644" fmla="*/ 253077 w 670296"/>
                <a:gd name="connsiteY644" fmla="*/ 272773 h 730578"/>
                <a:gd name="connsiteX645" fmla="*/ 253674 w 670296"/>
                <a:gd name="connsiteY645" fmla="*/ 275757 h 730578"/>
                <a:gd name="connsiteX646" fmla="*/ 254868 w 670296"/>
                <a:gd name="connsiteY646" fmla="*/ 279339 h 730578"/>
                <a:gd name="connsiteX647" fmla="*/ 255464 w 670296"/>
                <a:gd name="connsiteY647" fmla="*/ 283517 h 730578"/>
                <a:gd name="connsiteX648" fmla="*/ 258449 w 670296"/>
                <a:gd name="connsiteY648" fmla="*/ 283517 h 730578"/>
                <a:gd name="connsiteX649" fmla="*/ 261433 w 670296"/>
                <a:gd name="connsiteY649" fmla="*/ 284710 h 730578"/>
                <a:gd name="connsiteX650" fmla="*/ 264417 w 670296"/>
                <a:gd name="connsiteY650" fmla="*/ 283517 h 730578"/>
                <a:gd name="connsiteX651" fmla="*/ 266805 w 670296"/>
                <a:gd name="connsiteY651" fmla="*/ 287695 h 730578"/>
                <a:gd name="connsiteX652" fmla="*/ 273968 w 670296"/>
                <a:gd name="connsiteY652" fmla="*/ 285904 h 730578"/>
                <a:gd name="connsiteX653" fmla="*/ 277549 w 670296"/>
                <a:gd name="connsiteY653" fmla="*/ 285904 h 730578"/>
                <a:gd name="connsiteX654" fmla="*/ 280533 w 670296"/>
                <a:gd name="connsiteY654" fmla="*/ 284710 h 730578"/>
                <a:gd name="connsiteX655" fmla="*/ 281130 w 670296"/>
                <a:gd name="connsiteY655" fmla="*/ 281129 h 730578"/>
                <a:gd name="connsiteX656" fmla="*/ 281727 w 670296"/>
                <a:gd name="connsiteY656" fmla="*/ 278145 h 730578"/>
                <a:gd name="connsiteX657" fmla="*/ 283418 w 670296"/>
                <a:gd name="connsiteY657" fmla="*/ 279836 h 730578"/>
                <a:gd name="connsiteX658" fmla="*/ 282921 w 670296"/>
                <a:gd name="connsiteY658" fmla="*/ 276354 h 730578"/>
                <a:gd name="connsiteX659" fmla="*/ 280534 w 670296"/>
                <a:gd name="connsiteY659" fmla="*/ 272176 h 730578"/>
                <a:gd name="connsiteX660" fmla="*/ 278743 w 670296"/>
                <a:gd name="connsiteY660" fmla="*/ 267998 h 730578"/>
                <a:gd name="connsiteX661" fmla="*/ 276952 w 670296"/>
                <a:gd name="connsiteY661" fmla="*/ 265014 h 730578"/>
                <a:gd name="connsiteX662" fmla="*/ 279936 w 670296"/>
                <a:gd name="connsiteY662" fmla="*/ 262030 h 730578"/>
                <a:gd name="connsiteX663" fmla="*/ 276355 w 670296"/>
                <a:gd name="connsiteY663" fmla="*/ 258448 h 730578"/>
                <a:gd name="connsiteX664" fmla="*/ 279340 w 670296"/>
                <a:gd name="connsiteY664" fmla="*/ 254270 h 730578"/>
                <a:gd name="connsiteX665" fmla="*/ 285308 w 670296"/>
                <a:gd name="connsiteY665" fmla="*/ 254867 h 730578"/>
                <a:gd name="connsiteX666" fmla="*/ 285905 w 670296"/>
                <a:gd name="connsiteY666" fmla="*/ 250689 h 730578"/>
                <a:gd name="connsiteX667" fmla="*/ 282921 w 670296"/>
                <a:gd name="connsiteY667" fmla="*/ 247704 h 730578"/>
                <a:gd name="connsiteX668" fmla="*/ 279936 w 670296"/>
                <a:gd name="connsiteY668" fmla="*/ 241139 h 730578"/>
                <a:gd name="connsiteX669" fmla="*/ 279340 w 670296"/>
                <a:gd name="connsiteY669" fmla="*/ 238155 h 730578"/>
                <a:gd name="connsiteX670" fmla="*/ 281130 w 670296"/>
                <a:gd name="connsiteY670" fmla="*/ 235170 h 730578"/>
                <a:gd name="connsiteX671" fmla="*/ 285308 w 670296"/>
                <a:gd name="connsiteY671" fmla="*/ 236961 h 730578"/>
                <a:gd name="connsiteX672" fmla="*/ 287099 w 670296"/>
                <a:gd name="connsiteY672" fmla="*/ 233379 h 730578"/>
                <a:gd name="connsiteX673" fmla="*/ 296649 w 670296"/>
                <a:gd name="connsiteY673" fmla="*/ 230992 h 730578"/>
                <a:gd name="connsiteX674" fmla="*/ 300230 w 670296"/>
                <a:gd name="connsiteY674" fmla="*/ 234573 h 730578"/>
                <a:gd name="connsiteX675" fmla="*/ 303811 w 670296"/>
                <a:gd name="connsiteY675" fmla="*/ 230992 h 730578"/>
                <a:gd name="connsiteX676" fmla="*/ 306796 w 670296"/>
                <a:gd name="connsiteY676" fmla="*/ 231589 h 730578"/>
                <a:gd name="connsiteX677" fmla="*/ 312765 w 670296"/>
                <a:gd name="connsiteY677" fmla="*/ 230395 h 730578"/>
                <a:gd name="connsiteX678" fmla="*/ 315749 w 670296"/>
                <a:gd name="connsiteY678" fmla="*/ 229201 h 730578"/>
                <a:gd name="connsiteX679" fmla="*/ 322315 w 670296"/>
                <a:gd name="connsiteY679" fmla="*/ 227410 h 730578"/>
                <a:gd name="connsiteX680" fmla="*/ 328880 w 670296"/>
                <a:gd name="connsiteY680" fmla="*/ 225620 h 730578"/>
                <a:gd name="connsiteX681" fmla="*/ 332462 w 670296"/>
                <a:gd name="connsiteY681" fmla="*/ 224426 h 730578"/>
                <a:gd name="connsiteX682" fmla="*/ 335446 w 670296"/>
                <a:gd name="connsiteY682" fmla="*/ 223233 h 730578"/>
                <a:gd name="connsiteX683" fmla="*/ 339027 w 670296"/>
                <a:gd name="connsiteY683" fmla="*/ 218457 h 730578"/>
                <a:gd name="connsiteX684" fmla="*/ 341415 w 670296"/>
                <a:gd name="connsiteY684" fmla="*/ 213682 h 730578"/>
                <a:gd name="connsiteX685" fmla="*/ 342608 w 670296"/>
                <a:gd name="connsiteY685" fmla="*/ 210698 h 730578"/>
                <a:gd name="connsiteX686" fmla="*/ 343206 w 670296"/>
                <a:gd name="connsiteY686" fmla="*/ 207117 h 730578"/>
                <a:gd name="connsiteX687" fmla="*/ 344996 w 670296"/>
                <a:gd name="connsiteY687" fmla="*/ 204132 h 730578"/>
                <a:gd name="connsiteX688" fmla="*/ 348577 w 670296"/>
                <a:gd name="connsiteY688" fmla="*/ 202939 h 730578"/>
                <a:gd name="connsiteX689" fmla="*/ 350368 w 670296"/>
                <a:gd name="connsiteY689" fmla="*/ 199954 h 730578"/>
                <a:gd name="connsiteX690" fmla="*/ 353353 w 670296"/>
                <a:gd name="connsiteY690" fmla="*/ 196373 h 730578"/>
                <a:gd name="connsiteX691" fmla="*/ 353353 w 670296"/>
                <a:gd name="connsiteY691" fmla="*/ 192195 h 730578"/>
                <a:gd name="connsiteX692" fmla="*/ 350368 w 670296"/>
                <a:gd name="connsiteY692" fmla="*/ 192195 h 730578"/>
                <a:gd name="connsiteX693" fmla="*/ 346787 w 670296"/>
                <a:gd name="connsiteY693" fmla="*/ 192195 h 730578"/>
                <a:gd name="connsiteX694" fmla="*/ 343802 w 670296"/>
                <a:gd name="connsiteY694" fmla="*/ 188613 h 730578"/>
                <a:gd name="connsiteX695" fmla="*/ 342608 w 670296"/>
                <a:gd name="connsiteY695" fmla="*/ 185629 h 730578"/>
                <a:gd name="connsiteX696" fmla="*/ 339027 w 670296"/>
                <a:gd name="connsiteY696" fmla="*/ 183242 h 730578"/>
                <a:gd name="connsiteX697" fmla="*/ 340818 w 670296"/>
                <a:gd name="connsiteY697" fmla="*/ 177273 h 730578"/>
                <a:gd name="connsiteX698" fmla="*/ 343802 w 670296"/>
                <a:gd name="connsiteY698" fmla="*/ 173691 h 730578"/>
                <a:gd name="connsiteX699" fmla="*/ 340221 w 670296"/>
                <a:gd name="connsiteY699" fmla="*/ 173095 h 730578"/>
                <a:gd name="connsiteX700" fmla="*/ 336043 w 670296"/>
                <a:gd name="connsiteY700" fmla="*/ 171901 h 730578"/>
                <a:gd name="connsiteX701" fmla="*/ 331865 w 670296"/>
                <a:gd name="connsiteY701" fmla="*/ 170110 h 730578"/>
                <a:gd name="connsiteX702" fmla="*/ 332462 w 670296"/>
                <a:gd name="connsiteY702" fmla="*/ 167126 h 730578"/>
                <a:gd name="connsiteX703" fmla="*/ 332462 w 670296"/>
                <a:gd name="connsiteY703" fmla="*/ 164141 h 730578"/>
                <a:gd name="connsiteX704" fmla="*/ 327090 w 670296"/>
                <a:gd name="connsiteY704" fmla="*/ 164141 h 730578"/>
                <a:gd name="connsiteX705" fmla="*/ 324105 w 670296"/>
                <a:gd name="connsiteY705" fmla="*/ 165932 h 730578"/>
                <a:gd name="connsiteX706" fmla="*/ 319927 w 670296"/>
                <a:gd name="connsiteY706" fmla="*/ 165932 h 730578"/>
                <a:gd name="connsiteX707" fmla="*/ 315749 w 670296"/>
                <a:gd name="connsiteY707" fmla="*/ 160560 h 730578"/>
                <a:gd name="connsiteX708" fmla="*/ 316346 w 670296"/>
                <a:gd name="connsiteY708" fmla="*/ 156979 h 730578"/>
                <a:gd name="connsiteX709" fmla="*/ 318137 w 670296"/>
                <a:gd name="connsiteY709" fmla="*/ 153398 h 730578"/>
                <a:gd name="connsiteX710" fmla="*/ 316943 w 670296"/>
                <a:gd name="connsiteY710" fmla="*/ 149816 h 730578"/>
                <a:gd name="connsiteX711" fmla="*/ 316346 w 670296"/>
                <a:gd name="connsiteY711" fmla="*/ 145041 h 730578"/>
                <a:gd name="connsiteX712" fmla="*/ 313362 w 670296"/>
                <a:gd name="connsiteY712" fmla="*/ 143847 h 730578"/>
                <a:gd name="connsiteX713" fmla="*/ 309184 w 670296"/>
                <a:gd name="connsiteY713" fmla="*/ 142057 h 730578"/>
                <a:gd name="connsiteX714" fmla="*/ 308587 w 670296"/>
                <a:gd name="connsiteY714" fmla="*/ 138476 h 730578"/>
                <a:gd name="connsiteX715" fmla="*/ 305603 w 670296"/>
                <a:gd name="connsiteY715" fmla="*/ 136685 h 730578"/>
                <a:gd name="connsiteX716" fmla="*/ 302021 w 670296"/>
                <a:gd name="connsiteY716" fmla="*/ 134894 h 730578"/>
                <a:gd name="connsiteX717" fmla="*/ 301424 w 670296"/>
                <a:gd name="connsiteY717" fmla="*/ 131910 h 730578"/>
                <a:gd name="connsiteX718" fmla="*/ 305603 w 670296"/>
                <a:gd name="connsiteY718" fmla="*/ 128925 h 730578"/>
                <a:gd name="connsiteX719" fmla="*/ 308587 w 670296"/>
                <a:gd name="connsiteY719" fmla="*/ 129523 h 730578"/>
                <a:gd name="connsiteX720" fmla="*/ 311571 w 670296"/>
                <a:gd name="connsiteY720" fmla="*/ 128329 h 730578"/>
                <a:gd name="connsiteX721" fmla="*/ 312168 w 670296"/>
                <a:gd name="connsiteY721" fmla="*/ 125344 h 730578"/>
                <a:gd name="connsiteX722" fmla="*/ 315749 w 670296"/>
                <a:gd name="connsiteY722" fmla="*/ 128925 h 730578"/>
                <a:gd name="connsiteX723" fmla="*/ 316346 w 670296"/>
                <a:gd name="connsiteY723" fmla="*/ 124748 h 730578"/>
                <a:gd name="connsiteX724" fmla="*/ 315749 w 670296"/>
                <a:gd name="connsiteY724" fmla="*/ 121166 h 730578"/>
                <a:gd name="connsiteX725" fmla="*/ 316346 w 670296"/>
                <a:gd name="connsiteY725" fmla="*/ 117585 h 730578"/>
                <a:gd name="connsiteX726" fmla="*/ 317540 w 670296"/>
                <a:gd name="connsiteY726" fmla="*/ 113407 h 730578"/>
                <a:gd name="connsiteX727" fmla="*/ 316943 w 670296"/>
                <a:gd name="connsiteY727" fmla="*/ 110422 h 730578"/>
                <a:gd name="connsiteX728" fmla="*/ 319331 w 670296"/>
                <a:gd name="connsiteY728" fmla="*/ 104454 h 730578"/>
                <a:gd name="connsiteX729" fmla="*/ 322315 w 670296"/>
                <a:gd name="connsiteY729" fmla="*/ 102663 h 730578"/>
                <a:gd name="connsiteX730" fmla="*/ 325299 w 670296"/>
                <a:gd name="connsiteY730" fmla="*/ 102663 h 730578"/>
                <a:gd name="connsiteX731" fmla="*/ 330074 w 670296"/>
                <a:gd name="connsiteY731" fmla="*/ 99081 h 730578"/>
                <a:gd name="connsiteX732" fmla="*/ 330074 w 670296"/>
                <a:gd name="connsiteY732" fmla="*/ 93113 h 730578"/>
                <a:gd name="connsiteX733" fmla="*/ 328284 w 670296"/>
                <a:gd name="connsiteY733" fmla="*/ 90128 h 730578"/>
                <a:gd name="connsiteX734" fmla="*/ 319927 w 670296"/>
                <a:gd name="connsiteY734" fmla="*/ 86547 h 730578"/>
                <a:gd name="connsiteX735" fmla="*/ 315152 w 670296"/>
                <a:gd name="connsiteY735" fmla="*/ 86547 h 730578"/>
                <a:gd name="connsiteX736" fmla="*/ 312168 w 670296"/>
                <a:gd name="connsiteY736" fmla="*/ 86547 h 730578"/>
                <a:gd name="connsiteX737" fmla="*/ 308587 w 670296"/>
                <a:gd name="connsiteY737" fmla="*/ 83563 h 730578"/>
                <a:gd name="connsiteX738" fmla="*/ 309184 w 670296"/>
                <a:gd name="connsiteY738" fmla="*/ 78788 h 730578"/>
                <a:gd name="connsiteX739" fmla="*/ 312168 w 670296"/>
                <a:gd name="connsiteY739" fmla="*/ 75804 h 730578"/>
                <a:gd name="connsiteX740" fmla="*/ 317540 w 670296"/>
                <a:gd name="connsiteY740" fmla="*/ 71029 h 730578"/>
                <a:gd name="connsiteX741" fmla="*/ 321718 w 670296"/>
                <a:gd name="connsiteY741" fmla="*/ 69835 h 730578"/>
                <a:gd name="connsiteX742" fmla="*/ 329478 w 670296"/>
                <a:gd name="connsiteY742" fmla="*/ 68044 h 730578"/>
                <a:gd name="connsiteX743" fmla="*/ 334252 w 670296"/>
                <a:gd name="connsiteY743" fmla="*/ 64463 h 730578"/>
                <a:gd name="connsiteX744" fmla="*/ 337833 w 670296"/>
                <a:gd name="connsiteY744" fmla="*/ 64463 h 730578"/>
                <a:gd name="connsiteX745" fmla="*/ 340818 w 670296"/>
                <a:gd name="connsiteY745" fmla="*/ 65657 h 730578"/>
                <a:gd name="connsiteX746" fmla="*/ 344400 w 670296"/>
                <a:gd name="connsiteY746" fmla="*/ 64463 h 730578"/>
                <a:gd name="connsiteX747" fmla="*/ 344996 w 670296"/>
                <a:gd name="connsiteY747" fmla="*/ 61478 h 730578"/>
                <a:gd name="connsiteX748" fmla="*/ 349174 w 670296"/>
                <a:gd name="connsiteY748" fmla="*/ 59091 h 730578"/>
                <a:gd name="connsiteX749" fmla="*/ 354546 w 670296"/>
                <a:gd name="connsiteY749" fmla="*/ 58494 h 730578"/>
                <a:gd name="connsiteX750" fmla="*/ 358128 w 670296"/>
                <a:gd name="connsiteY750" fmla="*/ 62672 h 730578"/>
                <a:gd name="connsiteX751" fmla="*/ 359918 w 670296"/>
                <a:gd name="connsiteY751" fmla="*/ 59688 h 730578"/>
                <a:gd name="connsiteX752" fmla="*/ 361709 w 670296"/>
                <a:gd name="connsiteY752" fmla="*/ 56107 h 730578"/>
                <a:gd name="connsiteX753" fmla="*/ 364096 w 670296"/>
                <a:gd name="connsiteY753" fmla="*/ 52525 h 730578"/>
                <a:gd name="connsiteX754" fmla="*/ 365887 w 670296"/>
                <a:gd name="connsiteY754" fmla="*/ 48944 h 730578"/>
                <a:gd name="connsiteX755" fmla="*/ 367081 w 670296"/>
                <a:gd name="connsiteY755" fmla="*/ 45362 h 730578"/>
                <a:gd name="connsiteX756" fmla="*/ 370065 w 670296"/>
                <a:gd name="connsiteY756" fmla="*/ 42378 h 730578"/>
                <a:gd name="connsiteX757" fmla="*/ 370662 w 670296"/>
                <a:gd name="connsiteY757" fmla="*/ 39394 h 730578"/>
                <a:gd name="connsiteX758" fmla="*/ 370662 w 670296"/>
                <a:gd name="connsiteY758" fmla="*/ 36409 h 730578"/>
                <a:gd name="connsiteX759" fmla="*/ 371259 w 670296"/>
                <a:gd name="connsiteY759" fmla="*/ 29247 h 730578"/>
                <a:gd name="connsiteX760" fmla="*/ 374243 w 670296"/>
                <a:gd name="connsiteY760" fmla="*/ 27456 h 730578"/>
                <a:gd name="connsiteX761" fmla="*/ 374840 w 670296"/>
                <a:gd name="connsiteY761" fmla="*/ 22681 h 730578"/>
                <a:gd name="connsiteX762" fmla="*/ 376631 w 670296"/>
                <a:gd name="connsiteY762" fmla="*/ 19697 h 730578"/>
                <a:gd name="connsiteX763" fmla="*/ 374840 w 670296"/>
                <a:gd name="connsiteY763" fmla="*/ 16116 h 730578"/>
                <a:gd name="connsiteX764" fmla="*/ 374840 w 670296"/>
                <a:gd name="connsiteY764" fmla="*/ 10744 h 730578"/>
                <a:gd name="connsiteX765" fmla="*/ 374840 w 670296"/>
                <a:gd name="connsiteY765" fmla="*/ 7163 h 730578"/>
                <a:gd name="connsiteX766" fmla="*/ 377824 w 670296"/>
                <a:gd name="connsiteY766" fmla="*/ 8953 h 730578"/>
                <a:gd name="connsiteX767" fmla="*/ 380809 w 670296"/>
                <a:gd name="connsiteY767" fmla="*/ 10744 h 730578"/>
                <a:gd name="connsiteX768" fmla="*/ 384987 w 670296"/>
                <a:gd name="connsiteY768" fmla="*/ 13131 h 730578"/>
                <a:gd name="connsiteX769" fmla="*/ 390359 w 670296"/>
                <a:gd name="connsiteY769" fmla="*/ 17906 h 730578"/>
                <a:gd name="connsiteX770" fmla="*/ 394537 w 670296"/>
                <a:gd name="connsiteY770" fmla="*/ 20891 h 730578"/>
                <a:gd name="connsiteX771" fmla="*/ 399909 w 670296"/>
                <a:gd name="connsiteY771" fmla="*/ 20891 h 730578"/>
                <a:gd name="connsiteX772" fmla="*/ 402893 w 670296"/>
                <a:gd name="connsiteY772" fmla="*/ 22085 h 730578"/>
                <a:gd name="connsiteX773" fmla="*/ 405281 w 670296"/>
                <a:gd name="connsiteY773" fmla="*/ 25666 h 730578"/>
                <a:gd name="connsiteX774" fmla="*/ 408862 w 670296"/>
                <a:gd name="connsiteY774" fmla="*/ 27456 h 730578"/>
                <a:gd name="connsiteX775" fmla="*/ 408862 w 670296"/>
                <a:gd name="connsiteY775" fmla="*/ 34022 h 730578"/>
                <a:gd name="connsiteX776" fmla="*/ 408862 w 670296"/>
                <a:gd name="connsiteY776" fmla="*/ 37007 h 730578"/>
                <a:gd name="connsiteX777" fmla="*/ 411847 w 670296"/>
                <a:gd name="connsiteY777" fmla="*/ 35216 h 730578"/>
                <a:gd name="connsiteX778" fmla="*/ 413637 w 670296"/>
                <a:gd name="connsiteY778" fmla="*/ 31634 h 730578"/>
                <a:gd name="connsiteX779" fmla="*/ 417218 w 670296"/>
                <a:gd name="connsiteY779" fmla="*/ 29844 h 730578"/>
                <a:gd name="connsiteX780" fmla="*/ 420800 w 670296"/>
                <a:gd name="connsiteY780" fmla="*/ 28650 h 730578"/>
                <a:gd name="connsiteX781" fmla="*/ 422590 w 670296"/>
                <a:gd name="connsiteY781" fmla="*/ 25069 h 730578"/>
                <a:gd name="connsiteX782" fmla="*/ 426768 w 670296"/>
                <a:gd name="connsiteY782" fmla="*/ 22681 h 730578"/>
                <a:gd name="connsiteX783" fmla="*/ 429156 w 670296"/>
                <a:gd name="connsiteY783" fmla="*/ 25666 h 730578"/>
                <a:gd name="connsiteX784" fmla="*/ 432737 w 670296"/>
                <a:gd name="connsiteY784" fmla="*/ 26859 h 730578"/>
                <a:gd name="connsiteX785" fmla="*/ 438706 w 670296"/>
                <a:gd name="connsiteY785" fmla="*/ 26263 h 730578"/>
                <a:gd name="connsiteX786" fmla="*/ 441093 w 670296"/>
                <a:gd name="connsiteY786" fmla="*/ 23278 h 730578"/>
                <a:gd name="connsiteX787" fmla="*/ 445271 w 670296"/>
                <a:gd name="connsiteY787" fmla="*/ 22085 h 730578"/>
                <a:gd name="connsiteX788" fmla="*/ 448256 w 670296"/>
                <a:gd name="connsiteY788" fmla="*/ 22085 h 730578"/>
                <a:gd name="connsiteX789" fmla="*/ 453031 w 670296"/>
                <a:gd name="connsiteY789" fmla="*/ 25666 h 730578"/>
                <a:gd name="connsiteX790" fmla="*/ 459597 w 670296"/>
                <a:gd name="connsiteY790" fmla="*/ 23875 h 730578"/>
                <a:gd name="connsiteX791" fmla="*/ 458999 w 670296"/>
                <a:gd name="connsiteY791" fmla="*/ 20294 h 730578"/>
                <a:gd name="connsiteX792" fmla="*/ 457806 w 670296"/>
                <a:gd name="connsiteY792" fmla="*/ 17310 h 730578"/>
                <a:gd name="connsiteX793" fmla="*/ 461387 w 670296"/>
                <a:gd name="connsiteY793" fmla="*/ 16712 h 730578"/>
                <a:gd name="connsiteX794" fmla="*/ 464968 w 670296"/>
                <a:gd name="connsiteY794" fmla="*/ 16116 h 730578"/>
                <a:gd name="connsiteX795" fmla="*/ 467953 w 670296"/>
                <a:gd name="connsiteY795" fmla="*/ 11938 h 730578"/>
                <a:gd name="connsiteX796" fmla="*/ 470340 w 670296"/>
                <a:gd name="connsiteY796" fmla="*/ 8357 h 730578"/>
                <a:gd name="connsiteX797" fmla="*/ 475115 w 670296"/>
                <a:gd name="connsiteY797" fmla="*/ 4775 h 730578"/>
                <a:gd name="connsiteX798" fmla="*/ 478697 w 670296"/>
                <a:gd name="connsiteY798" fmla="*/ 2984 h 730578"/>
                <a:gd name="connsiteX799" fmla="*/ 482278 w 670296"/>
                <a:gd name="connsiteY799" fmla="*/ 1790 h 730578"/>
                <a:gd name="connsiteX800" fmla="*/ 487053 w 670296"/>
                <a:gd name="connsiteY800" fmla="*/ 1790 h 730578"/>
                <a:gd name="connsiteX801" fmla="*/ 490037 w 670296"/>
                <a:gd name="connsiteY801" fmla="*/ 0 h 730578"/>
                <a:gd name="connsiteX0" fmla="*/ 172498 w 670296"/>
                <a:gd name="connsiteY0" fmla="*/ 626722 h 730578"/>
                <a:gd name="connsiteX1" fmla="*/ 171185 w 670296"/>
                <a:gd name="connsiteY1" fmla="*/ 627707 h 730578"/>
                <a:gd name="connsiteX2" fmla="*/ 174288 w 670296"/>
                <a:gd name="connsiteY2" fmla="*/ 627318 h 730578"/>
                <a:gd name="connsiteX3" fmla="*/ 175481 w 670296"/>
                <a:gd name="connsiteY3" fmla="*/ 626722 h 730578"/>
                <a:gd name="connsiteX4" fmla="*/ 172498 w 670296"/>
                <a:gd name="connsiteY4" fmla="*/ 626722 h 730578"/>
                <a:gd name="connsiteX5" fmla="*/ 456610 w 670296"/>
                <a:gd name="connsiteY5" fmla="*/ 603447 h 730578"/>
                <a:gd name="connsiteX6" fmla="*/ 453536 w 670296"/>
                <a:gd name="connsiteY6" fmla="*/ 606522 h 730578"/>
                <a:gd name="connsiteX7" fmla="*/ 453651 w 670296"/>
                <a:gd name="connsiteY7" fmla="*/ 606715 h 730578"/>
                <a:gd name="connsiteX8" fmla="*/ 455418 w 670296"/>
                <a:gd name="connsiteY8" fmla="*/ 605831 h 730578"/>
                <a:gd name="connsiteX9" fmla="*/ 456610 w 670296"/>
                <a:gd name="connsiteY9" fmla="*/ 603447 h 730578"/>
                <a:gd name="connsiteX10" fmla="*/ 456495 w 670296"/>
                <a:gd name="connsiteY10" fmla="*/ 601059 h 730578"/>
                <a:gd name="connsiteX11" fmla="*/ 457077 w 670296"/>
                <a:gd name="connsiteY11" fmla="*/ 602514 h 730578"/>
                <a:gd name="connsiteX12" fmla="*/ 457209 w 670296"/>
                <a:gd name="connsiteY12" fmla="*/ 602249 h 730578"/>
                <a:gd name="connsiteX13" fmla="*/ 456495 w 670296"/>
                <a:gd name="connsiteY13" fmla="*/ 601059 h 730578"/>
                <a:gd name="connsiteX14" fmla="*/ 463655 w 670296"/>
                <a:gd name="connsiteY14" fmla="*/ 596401 h 730578"/>
                <a:gd name="connsiteX15" fmla="*/ 460794 w 670296"/>
                <a:gd name="connsiteY15" fmla="*/ 596878 h 730578"/>
                <a:gd name="connsiteX16" fmla="*/ 463178 w 670296"/>
                <a:gd name="connsiteY16" fmla="*/ 596878 h 730578"/>
                <a:gd name="connsiteX17" fmla="*/ 463655 w 670296"/>
                <a:gd name="connsiteY17" fmla="*/ 596401 h 730578"/>
                <a:gd name="connsiteX18" fmla="*/ 459000 w 670296"/>
                <a:gd name="connsiteY18" fmla="*/ 596878 h 730578"/>
                <a:gd name="connsiteX19" fmla="*/ 456763 w 670296"/>
                <a:gd name="connsiteY19" fmla="*/ 598368 h 730578"/>
                <a:gd name="connsiteX20" fmla="*/ 459000 w 670296"/>
                <a:gd name="connsiteY20" fmla="*/ 596878 h 730578"/>
                <a:gd name="connsiteX21" fmla="*/ 289995 w 670296"/>
                <a:gd name="connsiteY21" fmla="*/ 282850 h 730578"/>
                <a:gd name="connsiteX22" fmla="*/ 289486 w 670296"/>
                <a:gd name="connsiteY22" fmla="*/ 285904 h 730578"/>
                <a:gd name="connsiteX23" fmla="*/ 289949 w 670296"/>
                <a:gd name="connsiteY23" fmla="*/ 288215 h 730578"/>
                <a:gd name="connsiteX24" fmla="*/ 289487 w 670296"/>
                <a:gd name="connsiteY24" fmla="*/ 285905 h 730578"/>
                <a:gd name="connsiteX25" fmla="*/ 290083 w 670296"/>
                <a:gd name="connsiteY25" fmla="*/ 282920 h 730578"/>
                <a:gd name="connsiteX26" fmla="*/ 289995 w 670296"/>
                <a:gd name="connsiteY26" fmla="*/ 282850 h 730578"/>
                <a:gd name="connsiteX27" fmla="*/ 284115 w 670296"/>
                <a:gd name="connsiteY27" fmla="*/ 280533 h 730578"/>
                <a:gd name="connsiteX28" fmla="*/ 284712 w 670296"/>
                <a:gd name="connsiteY28" fmla="*/ 281129 h 730578"/>
                <a:gd name="connsiteX29" fmla="*/ 289050 w 670296"/>
                <a:gd name="connsiteY29" fmla="*/ 282094 h 730578"/>
                <a:gd name="connsiteX30" fmla="*/ 287099 w 670296"/>
                <a:gd name="connsiteY30" fmla="*/ 280533 h 730578"/>
                <a:gd name="connsiteX31" fmla="*/ 284115 w 670296"/>
                <a:gd name="connsiteY31" fmla="*/ 280533 h 730578"/>
                <a:gd name="connsiteX32" fmla="*/ 490037 w 670296"/>
                <a:gd name="connsiteY32" fmla="*/ 0 h 730578"/>
                <a:gd name="connsiteX33" fmla="*/ 491231 w 670296"/>
                <a:gd name="connsiteY33" fmla="*/ 1194 h 730578"/>
                <a:gd name="connsiteX34" fmla="*/ 495409 w 670296"/>
                <a:gd name="connsiteY34" fmla="*/ 1790 h 730578"/>
                <a:gd name="connsiteX35" fmla="*/ 501378 w 670296"/>
                <a:gd name="connsiteY35" fmla="*/ 7163 h 730578"/>
                <a:gd name="connsiteX36" fmla="*/ 505556 w 670296"/>
                <a:gd name="connsiteY36" fmla="*/ 9550 h 730578"/>
                <a:gd name="connsiteX37" fmla="*/ 509734 w 670296"/>
                <a:gd name="connsiteY37" fmla="*/ 10147 h 730578"/>
                <a:gd name="connsiteX38" fmla="*/ 513316 w 670296"/>
                <a:gd name="connsiteY38" fmla="*/ 8953 h 730578"/>
                <a:gd name="connsiteX39" fmla="*/ 517494 w 670296"/>
                <a:gd name="connsiteY39" fmla="*/ 8953 h 730578"/>
                <a:gd name="connsiteX40" fmla="*/ 522269 w 670296"/>
                <a:gd name="connsiteY40" fmla="*/ 6565 h 730578"/>
                <a:gd name="connsiteX41" fmla="*/ 525253 w 670296"/>
                <a:gd name="connsiteY41" fmla="*/ 7759 h 730578"/>
                <a:gd name="connsiteX42" fmla="*/ 528238 w 670296"/>
                <a:gd name="connsiteY42" fmla="*/ 9550 h 730578"/>
                <a:gd name="connsiteX43" fmla="*/ 531819 w 670296"/>
                <a:gd name="connsiteY43" fmla="*/ 7759 h 730578"/>
                <a:gd name="connsiteX44" fmla="*/ 536594 w 670296"/>
                <a:gd name="connsiteY44" fmla="*/ 7163 h 730578"/>
                <a:gd name="connsiteX45" fmla="*/ 540175 w 670296"/>
                <a:gd name="connsiteY45" fmla="*/ 7163 h 730578"/>
                <a:gd name="connsiteX46" fmla="*/ 543160 w 670296"/>
                <a:gd name="connsiteY46" fmla="*/ 8953 h 730578"/>
                <a:gd name="connsiteX47" fmla="*/ 546144 w 670296"/>
                <a:gd name="connsiteY47" fmla="*/ 9550 h 730578"/>
                <a:gd name="connsiteX48" fmla="*/ 549725 w 670296"/>
                <a:gd name="connsiteY48" fmla="*/ 13131 h 730578"/>
                <a:gd name="connsiteX49" fmla="*/ 550919 w 670296"/>
                <a:gd name="connsiteY49" fmla="*/ 16712 h 730578"/>
                <a:gd name="connsiteX50" fmla="*/ 551515 w 670296"/>
                <a:gd name="connsiteY50" fmla="*/ 20294 h 730578"/>
                <a:gd name="connsiteX51" fmla="*/ 551515 w 670296"/>
                <a:gd name="connsiteY51" fmla="*/ 23278 h 730578"/>
                <a:gd name="connsiteX52" fmla="*/ 553903 w 670296"/>
                <a:gd name="connsiteY52" fmla="*/ 26859 h 730578"/>
                <a:gd name="connsiteX53" fmla="*/ 554500 w 670296"/>
                <a:gd name="connsiteY53" fmla="*/ 32828 h 730578"/>
                <a:gd name="connsiteX54" fmla="*/ 555694 w 670296"/>
                <a:gd name="connsiteY54" fmla="*/ 36409 h 730578"/>
                <a:gd name="connsiteX55" fmla="*/ 554500 w 670296"/>
                <a:gd name="connsiteY55" fmla="*/ 39394 h 730578"/>
                <a:gd name="connsiteX56" fmla="*/ 553307 w 670296"/>
                <a:gd name="connsiteY56" fmla="*/ 42975 h 730578"/>
                <a:gd name="connsiteX57" fmla="*/ 554500 w 670296"/>
                <a:gd name="connsiteY57" fmla="*/ 46556 h 730578"/>
                <a:gd name="connsiteX58" fmla="*/ 557484 w 670296"/>
                <a:gd name="connsiteY58" fmla="*/ 49541 h 730578"/>
                <a:gd name="connsiteX59" fmla="*/ 553307 w 670296"/>
                <a:gd name="connsiteY59" fmla="*/ 51331 h 730578"/>
                <a:gd name="connsiteX60" fmla="*/ 549725 w 670296"/>
                <a:gd name="connsiteY60" fmla="*/ 50138 h 730578"/>
                <a:gd name="connsiteX61" fmla="*/ 544950 w 670296"/>
                <a:gd name="connsiteY61" fmla="*/ 51928 h 730578"/>
                <a:gd name="connsiteX62" fmla="*/ 541369 w 670296"/>
                <a:gd name="connsiteY62" fmla="*/ 54913 h 730578"/>
                <a:gd name="connsiteX63" fmla="*/ 538385 w 670296"/>
                <a:gd name="connsiteY63" fmla="*/ 57897 h 730578"/>
                <a:gd name="connsiteX64" fmla="*/ 532416 w 670296"/>
                <a:gd name="connsiteY64" fmla="*/ 60882 h 730578"/>
                <a:gd name="connsiteX65" fmla="*/ 528238 w 670296"/>
                <a:gd name="connsiteY65" fmla="*/ 63269 h 730578"/>
                <a:gd name="connsiteX66" fmla="*/ 527640 w 670296"/>
                <a:gd name="connsiteY66" fmla="*/ 67447 h 730578"/>
                <a:gd name="connsiteX67" fmla="*/ 530625 w 670296"/>
                <a:gd name="connsiteY67" fmla="*/ 72222 h 730578"/>
                <a:gd name="connsiteX68" fmla="*/ 533609 w 670296"/>
                <a:gd name="connsiteY68" fmla="*/ 74013 h 730578"/>
                <a:gd name="connsiteX69" fmla="*/ 536594 w 670296"/>
                <a:gd name="connsiteY69" fmla="*/ 79982 h 730578"/>
                <a:gd name="connsiteX70" fmla="*/ 533013 w 670296"/>
                <a:gd name="connsiteY70" fmla="*/ 81175 h 730578"/>
                <a:gd name="connsiteX71" fmla="*/ 529432 w 670296"/>
                <a:gd name="connsiteY71" fmla="*/ 78788 h 730578"/>
                <a:gd name="connsiteX72" fmla="*/ 525253 w 670296"/>
                <a:gd name="connsiteY72" fmla="*/ 78191 h 730578"/>
                <a:gd name="connsiteX73" fmla="*/ 522269 w 670296"/>
                <a:gd name="connsiteY73" fmla="*/ 81772 h 730578"/>
                <a:gd name="connsiteX74" fmla="*/ 518687 w 670296"/>
                <a:gd name="connsiteY74" fmla="*/ 79982 h 730578"/>
                <a:gd name="connsiteX75" fmla="*/ 514510 w 670296"/>
                <a:gd name="connsiteY75" fmla="*/ 79385 h 730578"/>
                <a:gd name="connsiteX76" fmla="*/ 509137 w 670296"/>
                <a:gd name="connsiteY76" fmla="*/ 80579 h 730578"/>
                <a:gd name="connsiteX77" fmla="*/ 506153 w 670296"/>
                <a:gd name="connsiteY77" fmla="*/ 83563 h 730578"/>
                <a:gd name="connsiteX78" fmla="*/ 501378 w 670296"/>
                <a:gd name="connsiteY78" fmla="*/ 83563 h 730578"/>
                <a:gd name="connsiteX79" fmla="*/ 500781 w 670296"/>
                <a:gd name="connsiteY79" fmla="*/ 86547 h 730578"/>
                <a:gd name="connsiteX80" fmla="*/ 498394 w 670296"/>
                <a:gd name="connsiteY80" fmla="*/ 90128 h 730578"/>
                <a:gd name="connsiteX81" fmla="*/ 495409 w 670296"/>
                <a:gd name="connsiteY81" fmla="*/ 93113 h 730578"/>
                <a:gd name="connsiteX82" fmla="*/ 493619 w 670296"/>
                <a:gd name="connsiteY82" fmla="*/ 96097 h 730578"/>
                <a:gd name="connsiteX83" fmla="*/ 491828 w 670296"/>
                <a:gd name="connsiteY83" fmla="*/ 99081 h 730578"/>
                <a:gd name="connsiteX84" fmla="*/ 493619 w 670296"/>
                <a:gd name="connsiteY84" fmla="*/ 103857 h 730578"/>
                <a:gd name="connsiteX85" fmla="*/ 489441 w 670296"/>
                <a:gd name="connsiteY85" fmla="*/ 107438 h 730578"/>
                <a:gd name="connsiteX86" fmla="*/ 486456 w 670296"/>
                <a:gd name="connsiteY86" fmla="*/ 112810 h 730578"/>
                <a:gd name="connsiteX87" fmla="*/ 482875 w 670296"/>
                <a:gd name="connsiteY87" fmla="*/ 112810 h 730578"/>
                <a:gd name="connsiteX88" fmla="*/ 483472 w 670296"/>
                <a:gd name="connsiteY88" fmla="*/ 115795 h 730578"/>
                <a:gd name="connsiteX89" fmla="*/ 484666 w 670296"/>
                <a:gd name="connsiteY89" fmla="*/ 121166 h 730578"/>
                <a:gd name="connsiteX90" fmla="*/ 481681 w 670296"/>
                <a:gd name="connsiteY90" fmla="*/ 124748 h 730578"/>
                <a:gd name="connsiteX91" fmla="*/ 476309 w 670296"/>
                <a:gd name="connsiteY91" fmla="*/ 128329 h 730578"/>
                <a:gd name="connsiteX92" fmla="*/ 472728 w 670296"/>
                <a:gd name="connsiteY92" fmla="*/ 127135 h 730578"/>
                <a:gd name="connsiteX93" fmla="*/ 473921 w 670296"/>
                <a:gd name="connsiteY93" fmla="*/ 130119 h 730578"/>
                <a:gd name="connsiteX94" fmla="*/ 472131 w 670296"/>
                <a:gd name="connsiteY94" fmla="*/ 136088 h 730578"/>
                <a:gd name="connsiteX95" fmla="*/ 468550 w 670296"/>
                <a:gd name="connsiteY95" fmla="*/ 137282 h 730578"/>
                <a:gd name="connsiteX96" fmla="*/ 465566 w 670296"/>
                <a:gd name="connsiteY96" fmla="*/ 137282 h 730578"/>
                <a:gd name="connsiteX97" fmla="*/ 461984 w 670296"/>
                <a:gd name="connsiteY97" fmla="*/ 137282 h 730578"/>
                <a:gd name="connsiteX98" fmla="*/ 458999 w 670296"/>
                <a:gd name="connsiteY98" fmla="*/ 139072 h 730578"/>
                <a:gd name="connsiteX99" fmla="*/ 456612 w 670296"/>
                <a:gd name="connsiteY99" fmla="*/ 146235 h 730578"/>
                <a:gd name="connsiteX100" fmla="*/ 456015 w 670296"/>
                <a:gd name="connsiteY100" fmla="*/ 151607 h 730578"/>
                <a:gd name="connsiteX101" fmla="*/ 453628 w 670296"/>
                <a:gd name="connsiteY101" fmla="*/ 155188 h 730578"/>
                <a:gd name="connsiteX102" fmla="*/ 449450 w 670296"/>
                <a:gd name="connsiteY102" fmla="*/ 159367 h 730578"/>
                <a:gd name="connsiteX103" fmla="*/ 448853 w 670296"/>
                <a:gd name="connsiteY103" fmla="*/ 162351 h 730578"/>
                <a:gd name="connsiteX104" fmla="*/ 449450 w 670296"/>
                <a:gd name="connsiteY104" fmla="*/ 167126 h 730578"/>
                <a:gd name="connsiteX105" fmla="*/ 452434 w 670296"/>
                <a:gd name="connsiteY105" fmla="*/ 171304 h 730578"/>
                <a:gd name="connsiteX106" fmla="*/ 456015 w 670296"/>
                <a:gd name="connsiteY106" fmla="*/ 172498 h 730578"/>
                <a:gd name="connsiteX107" fmla="*/ 458999 w 670296"/>
                <a:gd name="connsiteY107" fmla="*/ 175482 h 730578"/>
                <a:gd name="connsiteX108" fmla="*/ 461984 w 670296"/>
                <a:gd name="connsiteY108" fmla="*/ 176676 h 730578"/>
                <a:gd name="connsiteX109" fmla="*/ 464968 w 670296"/>
                <a:gd name="connsiteY109" fmla="*/ 178467 h 730578"/>
                <a:gd name="connsiteX110" fmla="*/ 467953 w 670296"/>
                <a:gd name="connsiteY110" fmla="*/ 176676 h 730578"/>
                <a:gd name="connsiteX111" fmla="*/ 471534 w 670296"/>
                <a:gd name="connsiteY111" fmla="*/ 176676 h 730578"/>
                <a:gd name="connsiteX112" fmla="*/ 472728 w 670296"/>
                <a:gd name="connsiteY112" fmla="*/ 179660 h 730578"/>
                <a:gd name="connsiteX113" fmla="*/ 470937 w 670296"/>
                <a:gd name="connsiteY113" fmla="*/ 182644 h 730578"/>
                <a:gd name="connsiteX114" fmla="*/ 475713 w 670296"/>
                <a:gd name="connsiteY114" fmla="*/ 183838 h 730578"/>
                <a:gd name="connsiteX115" fmla="*/ 478697 w 670296"/>
                <a:gd name="connsiteY115" fmla="*/ 183242 h 730578"/>
                <a:gd name="connsiteX116" fmla="*/ 483472 w 670296"/>
                <a:gd name="connsiteY116" fmla="*/ 183838 h 730578"/>
                <a:gd name="connsiteX117" fmla="*/ 482278 w 670296"/>
                <a:gd name="connsiteY117" fmla="*/ 186823 h 730578"/>
                <a:gd name="connsiteX118" fmla="*/ 484068 w 670296"/>
                <a:gd name="connsiteY118" fmla="*/ 193389 h 730578"/>
                <a:gd name="connsiteX119" fmla="*/ 486456 w 670296"/>
                <a:gd name="connsiteY119" fmla="*/ 198164 h 730578"/>
                <a:gd name="connsiteX120" fmla="*/ 490634 w 670296"/>
                <a:gd name="connsiteY120" fmla="*/ 199954 h 730578"/>
                <a:gd name="connsiteX121" fmla="*/ 496006 w 670296"/>
                <a:gd name="connsiteY121" fmla="*/ 202939 h 730578"/>
                <a:gd name="connsiteX122" fmla="*/ 497200 w 670296"/>
                <a:gd name="connsiteY122" fmla="*/ 205923 h 730578"/>
                <a:gd name="connsiteX123" fmla="*/ 497797 w 670296"/>
                <a:gd name="connsiteY123" fmla="*/ 209504 h 730578"/>
                <a:gd name="connsiteX124" fmla="*/ 498394 w 670296"/>
                <a:gd name="connsiteY124" fmla="*/ 213086 h 730578"/>
                <a:gd name="connsiteX125" fmla="*/ 497200 w 670296"/>
                <a:gd name="connsiteY125" fmla="*/ 216667 h 730578"/>
                <a:gd name="connsiteX126" fmla="*/ 495409 w 670296"/>
                <a:gd name="connsiteY126" fmla="*/ 223233 h 730578"/>
                <a:gd name="connsiteX127" fmla="*/ 491828 w 670296"/>
                <a:gd name="connsiteY127" fmla="*/ 226814 h 730578"/>
                <a:gd name="connsiteX128" fmla="*/ 487650 w 670296"/>
                <a:gd name="connsiteY128" fmla="*/ 229798 h 730578"/>
                <a:gd name="connsiteX129" fmla="*/ 484068 w 670296"/>
                <a:gd name="connsiteY129" fmla="*/ 231589 h 730578"/>
                <a:gd name="connsiteX130" fmla="*/ 480487 w 670296"/>
                <a:gd name="connsiteY130" fmla="*/ 234573 h 730578"/>
                <a:gd name="connsiteX131" fmla="*/ 479294 w 670296"/>
                <a:gd name="connsiteY131" fmla="*/ 238155 h 730578"/>
                <a:gd name="connsiteX132" fmla="*/ 478100 w 670296"/>
                <a:gd name="connsiteY132" fmla="*/ 241139 h 730578"/>
                <a:gd name="connsiteX133" fmla="*/ 475115 w 670296"/>
                <a:gd name="connsiteY133" fmla="*/ 244720 h 730578"/>
                <a:gd name="connsiteX134" fmla="*/ 475115 w 670296"/>
                <a:gd name="connsiteY134" fmla="*/ 247704 h 730578"/>
                <a:gd name="connsiteX135" fmla="*/ 473924 w 670296"/>
                <a:gd name="connsiteY135" fmla="*/ 243535 h 730578"/>
                <a:gd name="connsiteX136" fmla="*/ 474520 w 670296"/>
                <a:gd name="connsiteY136" fmla="*/ 247107 h 730578"/>
                <a:gd name="connsiteX137" fmla="*/ 474520 w 670296"/>
                <a:gd name="connsiteY137" fmla="*/ 250091 h 730578"/>
                <a:gd name="connsiteX138" fmla="*/ 477504 w 670296"/>
                <a:gd name="connsiteY138" fmla="*/ 253673 h 730578"/>
                <a:gd name="connsiteX139" fmla="*/ 478101 w 670296"/>
                <a:gd name="connsiteY139" fmla="*/ 256657 h 730578"/>
                <a:gd name="connsiteX140" fmla="*/ 479891 w 670296"/>
                <a:gd name="connsiteY140" fmla="*/ 262626 h 730578"/>
                <a:gd name="connsiteX141" fmla="*/ 481682 w 670296"/>
                <a:gd name="connsiteY141" fmla="*/ 265611 h 730578"/>
                <a:gd name="connsiteX142" fmla="*/ 481682 w 670296"/>
                <a:gd name="connsiteY142" fmla="*/ 269192 h 730578"/>
                <a:gd name="connsiteX143" fmla="*/ 481682 w 670296"/>
                <a:gd name="connsiteY143" fmla="*/ 273967 h 730578"/>
                <a:gd name="connsiteX144" fmla="*/ 481682 w 670296"/>
                <a:gd name="connsiteY144" fmla="*/ 278145 h 730578"/>
                <a:gd name="connsiteX145" fmla="*/ 481085 w 670296"/>
                <a:gd name="connsiteY145" fmla="*/ 281129 h 730578"/>
                <a:gd name="connsiteX146" fmla="*/ 482279 w 670296"/>
                <a:gd name="connsiteY146" fmla="*/ 284710 h 730578"/>
                <a:gd name="connsiteX147" fmla="*/ 485263 w 670296"/>
                <a:gd name="connsiteY147" fmla="*/ 285308 h 730578"/>
                <a:gd name="connsiteX148" fmla="*/ 489441 w 670296"/>
                <a:gd name="connsiteY148" fmla="*/ 284114 h 730578"/>
                <a:gd name="connsiteX149" fmla="*/ 492426 w 670296"/>
                <a:gd name="connsiteY149" fmla="*/ 288889 h 730578"/>
                <a:gd name="connsiteX150" fmla="*/ 495410 w 670296"/>
                <a:gd name="connsiteY150" fmla="*/ 291276 h 730578"/>
                <a:gd name="connsiteX151" fmla="*/ 498395 w 670296"/>
                <a:gd name="connsiteY151" fmla="*/ 292470 h 730578"/>
                <a:gd name="connsiteX152" fmla="*/ 501976 w 670296"/>
                <a:gd name="connsiteY152" fmla="*/ 292470 h 730578"/>
                <a:gd name="connsiteX153" fmla="*/ 504363 w 670296"/>
                <a:gd name="connsiteY153" fmla="*/ 295455 h 730578"/>
                <a:gd name="connsiteX154" fmla="*/ 505557 w 670296"/>
                <a:gd name="connsiteY154" fmla="*/ 298439 h 730578"/>
                <a:gd name="connsiteX155" fmla="*/ 509138 w 670296"/>
                <a:gd name="connsiteY155" fmla="*/ 300826 h 730578"/>
                <a:gd name="connsiteX156" fmla="*/ 506154 w 670296"/>
                <a:gd name="connsiteY156" fmla="*/ 302617 h 730578"/>
                <a:gd name="connsiteX157" fmla="*/ 507348 w 670296"/>
                <a:gd name="connsiteY157" fmla="*/ 305601 h 730578"/>
                <a:gd name="connsiteX158" fmla="*/ 510332 w 670296"/>
                <a:gd name="connsiteY158" fmla="*/ 307392 h 730578"/>
                <a:gd name="connsiteX159" fmla="*/ 513317 w 670296"/>
                <a:gd name="connsiteY159" fmla="*/ 312764 h 730578"/>
                <a:gd name="connsiteX160" fmla="*/ 511525 w 670296"/>
                <a:gd name="connsiteY160" fmla="*/ 315748 h 730578"/>
                <a:gd name="connsiteX161" fmla="*/ 516898 w 670296"/>
                <a:gd name="connsiteY161" fmla="*/ 316942 h 730578"/>
                <a:gd name="connsiteX162" fmla="*/ 519882 w 670296"/>
                <a:gd name="connsiteY162" fmla="*/ 321717 h 730578"/>
                <a:gd name="connsiteX163" fmla="*/ 518091 w 670296"/>
                <a:gd name="connsiteY163" fmla="*/ 324701 h 730578"/>
                <a:gd name="connsiteX164" fmla="*/ 518688 w 670296"/>
                <a:gd name="connsiteY164" fmla="*/ 328879 h 730578"/>
                <a:gd name="connsiteX165" fmla="*/ 521672 w 670296"/>
                <a:gd name="connsiteY165" fmla="*/ 328283 h 730578"/>
                <a:gd name="connsiteX166" fmla="*/ 526447 w 670296"/>
                <a:gd name="connsiteY166" fmla="*/ 330073 h 730578"/>
                <a:gd name="connsiteX167" fmla="*/ 528239 w 670296"/>
                <a:gd name="connsiteY167" fmla="*/ 333654 h 730578"/>
                <a:gd name="connsiteX168" fmla="*/ 530029 w 670296"/>
                <a:gd name="connsiteY168" fmla="*/ 329476 h 730578"/>
                <a:gd name="connsiteX169" fmla="*/ 530626 w 670296"/>
                <a:gd name="connsiteY169" fmla="*/ 325895 h 730578"/>
                <a:gd name="connsiteX170" fmla="*/ 534207 w 670296"/>
                <a:gd name="connsiteY170" fmla="*/ 327089 h 730578"/>
                <a:gd name="connsiteX171" fmla="*/ 537192 w 670296"/>
                <a:gd name="connsiteY171" fmla="*/ 328283 h 730578"/>
                <a:gd name="connsiteX172" fmla="*/ 544354 w 670296"/>
                <a:gd name="connsiteY172" fmla="*/ 332461 h 730578"/>
                <a:gd name="connsiteX173" fmla="*/ 546145 w 670296"/>
                <a:gd name="connsiteY173" fmla="*/ 336042 h 730578"/>
                <a:gd name="connsiteX174" fmla="*/ 547338 w 670296"/>
                <a:gd name="connsiteY174" fmla="*/ 339623 h 730578"/>
                <a:gd name="connsiteX175" fmla="*/ 546741 w 670296"/>
                <a:gd name="connsiteY175" fmla="*/ 343205 h 730578"/>
                <a:gd name="connsiteX176" fmla="*/ 546741 w 670296"/>
                <a:gd name="connsiteY176" fmla="*/ 346786 h 730578"/>
                <a:gd name="connsiteX177" fmla="*/ 548084 w 670296"/>
                <a:gd name="connsiteY177" fmla="*/ 349471 h 730578"/>
                <a:gd name="connsiteX178" fmla="*/ 549143 w 670296"/>
                <a:gd name="connsiteY178" fmla="*/ 349265 h 730578"/>
                <a:gd name="connsiteX179" fmla="*/ 549130 w 670296"/>
                <a:gd name="connsiteY179" fmla="*/ 349173 h 730578"/>
                <a:gd name="connsiteX180" fmla="*/ 546742 w 670296"/>
                <a:gd name="connsiteY180" fmla="*/ 343204 h 730578"/>
                <a:gd name="connsiteX181" fmla="*/ 550323 w 670296"/>
                <a:gd name="connsiteY181" fmla="*/ 342011 h 730578"/>
                <a:gd name="connsiteX182" fmla="*/ 553905 w 670296"/>
                <a:gd name="connsiteY182" fmla="*/ 338430 h 730578"/>
                <a:gd name="connsiteX183" fmla="*/ 556889 w 670296"/>
                <a:gd name="connsiteY183" fmla="*/ 336042 h 730578"/>
                <a:gd name="connsiteX184" fmla="*/ 559276 w 670296"/>
                <a:gd name="connsiteY184" fmla="*/ 331864 h 730578"/>
                <a:gd name="connsiteX185" fmla="*/ 562260 w 670296"/>
                <a:gd name="connsiteY185" fmla="*/ 329476 h 730578"/>
                <a:gd name="connsiteX186" fmla="*/ 565842 w 670296"/>
                <a:gd name="connsiteY186" fmla="*/ 323508 h 730578"/>
                <a:gd name="connsiteX187" fmla="*/ 569423 w 670296"/>
                <a:gd name="connsiteY187" fmla="*/ 327089 h 730578"/>
                <a:gd name="connsiteX188" fmla="*/ 573005 w 670296"/>
                <a:gd name="connsiteY188" fmla="*/ 323508 h 730578"/>
                <a:gd name="connsiteX189" fmla="*/ 576586 w 670296"/>
                <a:gd name="connsiteY189" fmla="*/ 319926 h 730578"/>
                <a:gd name="connsiteX190" fmla="*/ 577780 w 670296"/>
                <a:gd name="connsiteY190" fmla="*/ 316942 h 730578"/>
                <a:gd name="connsiteX191" fmla="*/ 581361 w 670296"/>
                <a:gd name="connsiteY191" fmla="*/ 318135 h 730578"/>
                <a:gd name="connsiteX192" fmla="*/ 584942 w 670296"/>
                <a:gd name="connsiteY192" fmla="*/ 319329 h 730578"/>
                <a:gd name="connsiteX193" fmla="*/ 584942 w 670296"/>
                <a:gd name="connsiteY193" fmla="*/ 324104 h 730578"/>
                <a:gd name="connsiteX194" fmla="*/ 584942 w 670296"/>
                <a:gd name="connsiteY194" fmla="*/ 327089 h 730578"/>
                <a:gd name="connsiteX195" fmla="*/ 590314 w 670296"/>
                <a:gd name="connsiteY195" fmla="*/ 327089 h 730578"/>
                <a:gd name="connsiteX196" fmla="*/ 590314 w 670296"/>
                <a:gd name="connsiteY196" fmla="*/ 323508 h 730578"/>
                <a:gd name="connsiteX197" fmla="*/ 593896 w 670296"/>
                <a:gd name="connsiteY197" fmla="*/ 321717 h 730578"/>
                <a:gd name="connsiteX198" fmla="*/ 594492 w 670296"/>
                <a:gd name="connsiteY198" fmla="*/ 318135 h 730578"/>
                <a:gd name="connsiteX199" fmla="*/ 599267 w 670296"/>
                <a:gd name="connsiteY199" fmla="*/ 316942 h 730578"/>
                <a:gd name="connsiteX200" fmla="*/ 605236 w 670296"/>
                <a:gd name="connsiteY200" fmla="*/ 316345 h 730578"/>
                <a:gd name="connsiteX201" fmla="*/ 604042 w 670296"/>
                <a:gd name="connsiteY201" fmla="*/ 322910 h 730578"/>
                <a:gd name="connsiteX202" fmla="*/ 607026 w 670296"/>
                <a:gd name="connsiteY202" fmla="*/ 325895 h 730578"/>
                <a:gd name="connsiteX203" fmla="*/ 610011 w 670296"/>
                <a:gd name="connsiteY203" fmla="*/ 328283 h 730578"/>
                <a:gd name="connsiteX204" fmla="*/ 615383 w 670296"/>
                <a:gd name="connsiteY204" fmla="*/ 325298 h 730578"/>
                <a:gd name="connsiteX205" fmla="*/ 618367 w 670296"/>
                <a:gd name="connsiteY205" fmla="*/ 324702 h 730578"/>
                <a:gd name="connsiteX206" fmla="*/ 620158 w 670296"/>
                <a:gd name="connsiteY206" fmla="*/ 328283 h 730578"/>
                <a:gd name="connsiteX207" fmla="*/ 623739 w 670296"/>
                <a:gd name="connsiteY207" fmla="*/ 327089 h 730578"/>
                <a:gd name="connsiteX208" fmla="*/ 626127 w 670296"/>
                <a:gd name="connsiteY208" fmla="*/ 324104 h 730578"/>
                <a:gd name="connsiteX209" fmla="*/ 625530 w 670296"/>
                <a:gd name="connsiteY209" fmla="*/ 318135 h 730578"/>
                <a:gd name="connsiteX210" fmla="*/ 628514 w 670296"/>
                <a:gd name="connsiteY210" fmla="*/ 316942 h 730578"/>
                <a:gd name="connsiteX211" fmla="*/ 630305 w 670296"/>
                <a:gd name="connsiteY211" fmla="*/ 321120 h 730578"/>
                <a:gd name="connsiteX212" fmla="*/ 633289 w 670296"/>
                <a:gd name="connsiteY212" fmla="*/ 321717 h 730578"/>
                <a:gd name="connsiteX213" fmla="*/ 632095 w 670296"/>
                <a:gd name="connsiteY213" fmla="*/ 325298 h 730578"/>
                <a:gd name="connsiteX214" fmla="*/ 635080 w 670296"/>
                <a:gd name="connsiteY214" fmla="*/ 327089 h 730578"/>
                <a:gd name="connsiteX215" fmla="*/ 637468 w 670296"/>
                <a:gd name="connsiteY215" fmla="*/ 330670 h 730578"/>
                <a:gd name="connsiteX216" fmla="*/ 633886 w 670296"/>
                <a:gd name="connsiteY216" fmla="*/ 328879 h 730578"/>
                <a:gd name="connsiteX217" fmla="*/ 632693 w 670296"/>
                <a:gd name="connsiteY217" fmla="*/ 331864 h 730578"/>
                <a:gd name="connsiteX218" fmla="*/ 634483 w 670296"/>
                <a:gd name="connsiteY218" fmla="*/ 336042 h 730578"/>
                <a:gd name="connsiteX219" fmla="*/ 635080 w 670296"/>
                <a:gd name="connsiteY219" fmla="*/ 339623 h 730578"/>
                <a:gd name="connsiteX220" fmla="*/ 636870 w 670296"/>
                <a:gd name="connsiteY220" fmla="*/ 343801 h 730578"/>
                <a:gd name="connsiteX221" fmla="*/ 642242 w 670296"/>
                <a:gd name="connsiteY221" fmla="*/ 347383 h 730578"/>
                <a:gd name="connsiteX222" fmla="*/ 641049 w 670296"/>
                <a:gd name="connsiteY222" fmla="*/ 353352 h 730578"/>
                <a:gd name="connsiteX223" fmla="*/ 644630 w 670296"/>
                <a:gd name="connsiteY223" fmla="*/ 356336 h 730578"/>
                <a:gd name="connsiteX224" fmla="*/ 645227 w 670296"/>
                <a:gd name="connsiteY224" fmla="*/ 359320 h 730578"/>
                <a:gd name="connsiteX225" fmla="*/ 643436 w 670296"/>
                <a:gd name="connsiteY225" fmla="*/ 362901 h 730578"/>
                <a:gd name="connsiteX226" fmla="*/ 646421 w 670296"/>
                <a:gd name="connsiteY226" fmla="*/ 359917 h 730578"/>
                <a:gd name="connsiteX227" fmla="*/ 651792 w 670296"/>
                <a:gd name="connsiteY227" fmla="*/ 367080 h 730578"/>
                <a:gd name="connsiteX228" fmla="*/ 652390 w 670296"/>
                <a:gd name="connsiteY228" fmla="*/ 370064 h 730578"/>
                <a:gd name="connsiteX229" fmla="*/ 654180 w 670296"/>
                <a:gd name="connsiteY229" fmla="*/ 374839 h 730578"/>
                <a:gd name="connsiteX230" fmla="*/ 653583 w 670296"/>
                <a:gd name="connsiteY230" fmla="*/ 377823 h 730578"/>
                <a:gd name="connsiteX231" fmla="*/ 656568 w 670296"/>
                <a:gd name="connsiteY231" fmla="*/ 380808 h 730578"/>
                <a:gd name="connsiteX232" fmla="*/ 659552 w 670296"/>
                <a:gd name="connsiteY232" fmla="*/ 381405 h 730578"/>
                <a:gd name="connsiteX233" fmla="*/ 659552 w 670296"/>
                <a:gd name="connsiteY233" fmla="*/ 384986 h 730578"/>
                <a:gd name="connsiteX234" fmla="*/ 659552 w 670296"/>
                <a:gd name="connsiteY234" fmla="*/ 388567 h 730578"/>
                <a:gd name="connsiteX235" fmla="*/ 662537 w 670296"/>
                <a:gd name="connsiteY235" fmla="*/ 387970 h 730578"/>
                <a:gd name="connsiteX236" fmla="*/ 666118 w 670296"/>
                <a:gd name="connsiteY236" fmla="*/ 390955 h 730578"/>
                <a:gd name="connsiteX237" fmla="*/ 670296 w 670296"/>
                <a:gd name="connsiteY237" fmla="*/ 393343 h 730578"/>
                <a:gd name="connsiteX238" fmla="*/ 668505 w 670296"/>
                <a:gd name="connsiteY238" fmla="*/ 396924 h 730578"/>
                <a:gd name="connsiteX239" fmla="*/ 664327 w 670296"/>
                <a:gd name="connsiteY239" fmla="*/ 398118 h 730578"/>
                <a:gd name="connsiteX240" fmla="*/ 660745 w 670296"/>
                <a:gd name="connsiteY240" fmla="*/ 398714 h 730578"/>
                <a:gd name="connsiteX241" fmla="*/ 656568 w 670296"/>
                <a:gd name="connsiteY241" fmla="*/ 399312 h 730578"/>
                <a:gd name="connsiteX242" fmla="*/ 652986 w 670296"/>
                <a:gd name="connsiteY242" fmla="*/ 399312 h 730578"/>
                <a:gd name="connsiteX243" fmla="*/ 648211 w 670296"/>
                <a:gd name="connsiteY243" fmla="*/ 399908 h 730578"/>
                <a:gd name="connsiteX244" fmla="*/ 642839 w 670296"/>
                <a:gd name="connsiteY244" fmla="*/ 401102 h 730578"/>
                <a:gd name="connsiteX245" fmla="*/ 639258 w 670296"/>
                <a:gd name="connsiteY245" fmla="*/ 402296 h 730578"/>
                <a:gd name="connsiteX246" fmla="*/ 632095 w 670296"/>
                <a:gd name="connsiteY246" fmla="*/ 403489 h 730578"/>
                <a:gd name="connsiteX247" fmla="*/ 626127 w 670296"/>
                <a:gd name="connsiteY247" fmla="*/ 405877 h 730578"/>
                <a:gd name="connsiteX248" fmla="*/ 621948 w 670296"/>
                <a:gd name="connsiteY248" fmla="*/ 407667 h 730578"/>
                <a:gd name="connsiteX249" fmla="*/ 618367 w 670296"/>
                <a:gd name="connsiteY249" fmla="*/ 407071 h 730578"/>
                <a:gd name="connsiteX250" fmla="*/ 614189 w 670296"/>
                <a:gd name="connsiteY250" fmla="*/ 411846 h 730578"/>
                <a:gd name="connsiteX251" fmla="*/ 604639 w 670296"/>
                <a:gd name="connsiteY251" fmla="*/ 419605 h 730578"/>
                <a:gd name="connsiteX252" fmla="*/ 601655 w 670296"/>
                <a:gd name="connsiteY252" fmla="*/ 421396 h 730578"/>
                <a:gd name="connsiteX253" fmla="*/ 596283 w 670296"/>
                <a:gd name="connsiteY253" fmla="*/ 424977 h 730578"/>
                <a:gd name="connsiteX254" fmla="*/ 589717 w 670296"/>
                <a:gd name="connsiteY254" fmla="*/ 429155 h 730578"/>
                <a:gd name="connsiteX255" fmla="*/ 586733 w 670296"/>
                <a:gd name="connsiteY255" fmla="*/ 431543 h 730578"/>
                <a:gd name="connsiteX256" fmla="*/ 583748 w 670296"/>
                <a:gd name="connsiteY256" fmla="*/ 433930 h 730578"/>
                <a:gd name="connsiteX257" fmla="*/ 580167 w 670296"/>
                <a:gd name="connsiteY257" fmla="*/ 436915 h 730578"/>
                <a:gd name="connsiteX258" fmla="*/ 573601 w 670296"/>
                <a:gd name="connsiteY258" fmla="*/ 441690 h 730578"/>
                <a:gd name="connsiteX259" fmla="*/ 569423 w 670296"/>
                <a:gd name="connsiteY259" fmla="*/ 443480 h 730578"/>
                <a:gd name="connsiteX260" fmla="*/ 566439 w 670296"/>
                <a:gd name="connsiteY260" fmla="*/ 445271 h 730578"/>
                <a:gd name="connsiteX261" fmla="*/ 561664 w 670296"/>
                <a:gd name="connsiteY261" fmla="*/ 447062 h 730578"/>
                <a:gd name="connsiteX262" fmla="*/ 557486 w 670296"/>
                <a:gd name="connsiteY262" fmla="*/ 448852 h 730578"/>
                <a:gd name="connsiteX263" fmla="*/ 550323 w 670296"/>
                <a:gd name="connsiteY263" fmla="*/ 452433 h 730578"/>
                <a:gd name="connsiteX264" fmla="*/ 545548 w 670296"/>
                <a:gd name="connsiteY264" fmla="*/ 455418 h 730578"/>
                <a:gd name="connsiteX265" fmla="*/ 541967 w 670296"/>
                <a:gd name="connsiteY265" fmla="*/ 457208 h 730578"/>
                <a:gd name="connsiteX266" fmla="*/ 536595 w 670296"/>
                <a:gd name="connsiteY266" fmla="*/ 460790 h 730578"/>
                <a:gd name="connsiteX267" fmla="*/ 533014 w 670296"/>
                <a:gd name="connsiteY267" fmla="*/ 463774 h 730578"/>
                <a:gd name="connsiteX268" fmla="*/ 528836 w 670296"/>
                <a:gd name="connsiteY268" fmla="*/ 464968 h 730578"/>
                <a:gd name="connsiteX269" fmla="*/ 525254 w 670296"/>
                <a:gd name="connsiteY269" fmla="*/ 466759 h 730578"/>
                <a:gd name="connsiteX270" fmla="*/ 521673 w 670296"/>
                <a:gd name="connsiteY270" fmla="*/ 469146 h 730578"/>
                <a:gd name="connsiteX271" fmla="*/ 516301 w 670296"/>
                <a:gd name="connsiteY271" fmla="*/ 471534 h 730578"/>
                <a:gd name="connsiteX272" fmla="*/ 507348 w 670296"/>
                <a:gd name="connsiteY272" fmla="*/ 475712 h 730578"/>
                <a:gd name="connsiteX273" fmla="*/ 501976 w 670296"/>
                <a:gd name="connsiteY273" fmla="*/ 478099 h 730578"/>
                <a:gd name="connsiteX274" fmla="*/ 497798 w 670296"/>
                <a:gd name="connsiteY274" fmla="*/ 481083 h 730578"/>
                <a:gd name="connsiteX275" fmla="*/ 494813 w 670296"/>
                <a:gd name="connsiteY275" fmla="*/ 484068 h 730578"/>
                <a:gd name="connsiteX276" fmla="*/ 493619 w 670296"/>
                <a:gd name="connsiteY276" fmla="*/ 487649 h 730578"/>
                <a:gd name="connsiteX277" fmla="*/ 488845 w 670296"/>
                <a:gd name="connsiteY277" fmla="*/ 487052 h 730578"/>
                <a:gd name="connsiteX278" fmla="*/ 485860 w 670296"/>
                <a:gd name="connsiteY278" fmla="*/ 485262 h 730578"/>
                <a:gd name="connsiteX279" fmla="*/ 482279 w 670296"/>
                <a:gd name="connsiteY279" fmla="*/ 485859 h 730578"/>
                <a:gd name="connsiteX280" fmla="*/ 478697 w 670296"/>
                <a:gd name="connsiteY280" fmla="*/ 490037 h 730578"/>
                <a:gd name="connsiteX281" fmla="*/ 474520 w 670296"/>
                <a:gd name="connsiteY281" fmla="*/ 496005 h 730578"/>
                <a:gd name="connsiteX282" fmla="*/ 472729 w 670296"/>
                <a:gd name="connsiteY282" fmla="*/ 500184 h 730578"/>
                <a:gd name="connsiteX283" fmla="*/ 470342 w 670296"/>
                <a:gd name="connsiteY283" fmla="*/ 504959 h 730578"/>
                <a:gd name="connsiteX284" fmla="*/ 469148 w 670296"/>
                <a:gd name="connsiteY284" fmla="*/ 508540 h 730578"/>
                <a:gd name="connsiteX285" fmla="*/ 467357 w 670296"/>
                <a:gd name="connsiteY285" fmla="*/ 512121 h 730578"/>
                <a:gd name="connsiteX286" fmla="*/ 466163 w 670296"/>
                <a:gd name="connsiteY286" fmla="*/ 515106 h 730578"/>
                <a:gd name="connsiteX287" fmla="*/ 465567 w 670296"/>
                <a:gd name="connsiteY287" fmla="*/ 518687 h 730578"/>
                <a:gd name="connsiteX288" fmla="*/ 467954 w 670296"/>
                <a:gd name="connsiteY288" fmla="*/ 522268 h 730578"/>
                <a:gd name="connsiteX289" fmla="*/ 464373 w 670296"/>
                <a:gd name="connsiteY289" fmla="*/ 524059 h 730578"/>
                <a:gd name="connsiteX290" fmla="*/ 463179 w 670296"/>
                <a:gd name="connsiteY290" fmla="*/ 528237 h 730578"/>
                <a:gd name="connsiteX291" fmla="*/ 461985 w 670296"/>
                <a:gd name="connsiteY291" fmla="*/ 533012 h 730578"/>
                <a:gd name="connsiteX292" fmla="*/ 460194 w 670296"/>
                <a:gd name="connsiteY292" fmla="*/ 540771 h 730578"/>
                <a:gd name="connsiteX293" fmla="*/ 459598 w 670296"/>
                <a:gd name="connsiteY293" fmla="*/ 544353 h 730578"/>
                <a:gd name="connsiteX294" fmla="*/ 459001 w 670296"/>
                <a:gd name="connsiteY294" fmla="*/ 552112 h 730578"/>
                <a:gd name="connsiteX295" fmla="*/ 459001 w 670296"/>
                <a:gd name="connsiteY295" fmla="*/ 555693 h 730578"/>
                <a:gd name="connsiteX296" fmla="*/ 458404 w 670296"/>
                <a:gd name="connsiteY296" fmla="*/ 558678 h 730578"/>
                <a:gd name="connsiteX297" fmla="*/ 459001 w 670296"/>
                <a:gd name="connsiteY297" fmla="*/ 561662 h 730578"/>
                <a:gd name="connsiteX298" fmla="*/ 461985 w 670296"/>
                <a:gd name="connsiteY298" fmla="*/ 561662 h 730578"/>
                <a:gd name="connsiteX299" fmla="*/ 459598 w 670296"/>
                <a:gd name="connsiteY299" fmla="*/ 565244 h 730578"/>
                <a:gd name="connsiteX300" fmla="*/ 459598 w 670296"/>
                <a:gd name="connsiteY300" fmla="*/ 569422 h 730578"/>
                <a:gd name="connsiteX301" fmla="*/ 460194 w 670296"/>
                <a:gd name="connsiteY301" fmla="*/ 573003 h 730578"/>
                <a:gd name="connsiteX302" fmla="*/ 461388 w 670296"/>
                <a:gd name="connsiteY302" fmla="*/ 575987 h 730578"/>
                <a:gd name="connsiteX303" fmla="*/ 463775 w 670296"/>
                <a:gd name="connsiteY303" fmla="*/ 580762 h 730578"/>
                <a:gd name="connsiteX304" fmla="*/ 467954 w 670296"/>
                <a:gd name="connsiteY304" fmla="*/ 586731 h 730578"/>
                <a:gd name="connsiteX305" fmla="*/ 469147 w 670296"/>
                <a:gd name="connsiteY305" fmla="*/ 589715 h 730578"/>
                <a:gd name="connsiteX306" fmla="*/ 469147 w 670296"/>
                <a:gd name="connsiteY306" fmla="*/ 592699 h 730578"/>
                <a:gd name="connsiteX307" fmla="*/ 468550 w 670296"/>
                <a:gd name="connsiteY307" fmla="*/ 595684 h 730578"/>
                <a:gd name="connsiteX308" fmla="*/ 468550 w 670296"/>
                <a:gd name="connsiteY308" fmla="*/ 598668 h 730578"/>
                <a:gd name="connsiteX309" fmla="*/ 468550 w 670296"/>
                <a:gd name="connsiteY309" fmla="*/ 602249 h 730578"/>
                <a:gd name="connsiteX310" fmla="*/ 470937 w 670296"/>
                <a:gd name="connsiteY310" fmla="*/ 614187 h 730578"/>
                <a:gd name="connsiteX311" fmla="*/ 473324 w 670296"/>
                <a:gd name="connsiteY311" fmla="*/ 617768 h 730578"/>
                <a:gd name="connsiteX312" fmla="*/ 477503 w 670296"/>
                <a:gd name="connsiteY312" fmla="*/ 621947 h 730578"/>
                <a:gd name="connsiteX313" fmla="*/ 477503 w 670296"/>
                <a:gd name="connsiteY313" fmla="*/ 624931 h 730578"/>
                <a:gd name="connsiteX314" fmla="*/ 481084 w 670296"/>
                <a:gd name="connsiteY314" fmla="*/ 626124 h 730578"/>
                <a:gd name="connsiteX315" fmla="*/ 484665 w 670296"/>
                <a:gd name="connsiteY315" fmla="*/ 629109 h 730578"/>
                <a:gd name="connsiteX316" fmla="*/ 488246 w 670296"/>
                <a:gd name="connsiteY316" fmla="*/ 632690 h 730578"/>
                <a:gd name="connsiteX317" fmla="*/ 491828 w 670296"/>
                <a:gd name="connsiteY317" fmla="*/ 634481 h 730578"/>
                <a:gd name="connsiteX318" fmla="*/ 496006 w 670296"/>
                <a:gd name="connsiteY318" fmla="*/ 639256 h 730578"/>
                <a:gd name="connsiteX319" fmla="*/ 498991 w 670296"/>
                <a:gd name="connsiteY319" fmla="*/ 642240 h 730578"/>
                <a:gd name="connsiteX320" fmla="*/ 502572 w 670296"/>
                <a:gd name="connsiteY320" fmla="*/ 645225 h 730578"/>
                <a:gd name="connsiteX321" fmla="*/ 506750 w 670296"/>
                <a:gd name="connsiteY321" fmla="*/ 648209 h 730578"/>
                <a:gd name="connsiteX322" fmla="*/ 513913 w 670296"/>
                <a:gd name="connsiteY322" fmla="*/ 652984 h 730578"/>
                <a:gd name="connsiteX323" fmla="*/ 517494 w 670296"/>
                <a:gd name="connsiteY323" fmla="*/ 653581 h 730578"/>
                <a:gd name="connsiteX324" fmla="*/ 521075 w 670296"/>
                <a:gd name="connsiteY324" fmla="*/ 654178 h 730578"/>
                <a:gd name="connsiteX325" fmla="*/ 531222 w 670296"/>
                <a:gd name="connsiteY325" fmla="*/ 658953 h 730578"/>
                <a:gd name="connsiteX326" fmla="*/ 533012 w 670296"/>
                <a:gd name="connsiteY326" fmla="*/ 662534 h 730578"/>
                <a:gd name="connsiteX327" fmla="*/ 529431 w 670296"/>
                <a:gd name="connsiteY327" fmla="*/ 666713 h 730578"/>
                <a:gd name="connsiteX328" fmla="*/ 527043 w 670296"/>
                <a:gd name="connsiteY328" fmla="*/ 669697 h 730578"/>
                <a:gd name="connsiteX329" fmla="*/ 524059 w 670296"/>
                <a:gd name="connsiteY329" fmla="*/ 673875 h 730578"/>
                <a:gd name="connsiteX330" fmla="*/ 521672 w 670296"/>
                <a:gd name="connsiteY330" fmla="*/ 676859 h 730578"/>
                <a:gd name="connsiteX331" fmla="*/ 520478 w 670296"/>
                <a:gd name="connsiteY331" fmla="*/ 682231 h 730578"/>
                <a:gd name="connsiteX332" fmla="*/ 519284 w 670296"/>
                <a:gd name="connsiteY332" fmla="*/ 687603 h 730578"/>
                <a:gd name="connsiteX333" fmla="*/ 518090 w 670296"/>
                <a:gd name="connsiteY333" fmla="*/ 691184 h 730578"/>
                <a:gd name="connsiteX334" fmla="*/ 516300 w 670296"/>
                <a:gd name="connsiteY334" fmla="*/ 697153 h 730578"/>
                <a:gd name="connsiteX335" fmla="*/ 511525 w 670296"/>
                <a:gd name="connsiteY335" fmla="*/ 709687 h 730578"/>
                <a:gd name="connsiteX336" fmla="*/ 508541 w 670296"/>
                <a:gd name="connsiteY336" fmla="*/ 712672 h 730578"/>
                <a:gd name="connsiteX337" fmla="*/ 504960 w 670296"/>
                <a:gd name="connsiteY337" fmla="*/ 715059 h 730578"/>
                <a:gd name="connsiteX338" fmla="*/ 501378 w 670296"/>
                <a:gd name="connsiteY338" fmla="*/ 716253 h 730578"/>
                <a:gd name="connsiteX339" fmla="*/ 497797 w 670296"/>
                <a:gd name="connsiteY339" fmla="*/ 720432 h 730578"/>
                <a:gd name="connsiteX340" fmla="*/ 498991 w 670296"/>
                <a:gd name="connsiteY340" fmla="*/ 725803 h 730578"/>
                <a:gd name="connsiteX341" fmla="*/ 496603 w 670296"/>
                <a:gd name="connsiteY341" fmla="*/ 728788 h 730578"/>
                <a:gd name="connsiteX342" fmla="*/ 492425 w 670296"/>
                <a:gd name="connsiteY342" fmla="*/ 730578 h 730578"/>
                <a:gd name="connsiteX343" fmla="*/ 488844 w 670296"/>
                <a:gd name="connsiteY343" fmla="*/ 728788 h 730578"/>
                <a:gd name="connsiteX344" fmla="*/ 485262 w 670296"/>
                <a:gd name="connsiteY344" fmla="*/ 725803 h 730578"/>
                <a:gd name="connsiteX345" fmla="*/ 481681 w 670296"/>
                <a:gd name="connsiteY345" fmla="*/ 723416 h 730578"/>
                <a:gd name="connsiteX346" fmla="*/ 478697 w 670296"/>
                <a:gd name="connsiteY346" fmla="*/ 717447 h 730578"/>
                <a:gd name="connsiteX347" fmla="*/ 477503 w 670296"/>
                <a:gd name="connsiteY347" fmla="*/ 714463 h 730578"/>
                <a:gd name="connsiteX348" fmla="*/ 477503 w 670296"/>
                <a:gd name="connsiteY348" fmla="*/ 710881 h 730578"/>
                <a:gd name="connsiteX349" fmla="*/ 474518 w 670296"/>
                <a:gd name="connsiteY349" fmla="*/ 709091 h 730578"/>
                <a:gd name="connsiteX350" fmla="*/ 470340 w 670296"/>
                <a:gd name="connsiteY350" fmla="*/ 708494 h 730578"/>
                <a:gd name="connsiteX351" fmla="*/ 466759 w 670296"/>
                <a:gd name="connsiteY351" fmla="*/ 707897 h 730578"/>
                <a:gd name="connsiteX352" fmla="*/ 461984 w 670296"/>
                <a:gd name="connsiteY352" fmla="*/ 703122 h 730578"/>
                <a:gd name="connsiteX353" fmla="*/ 460790 w 670296"/>
                <a:gd name="connsiteY353" fmla="*/ 699541 h 730578"/>
                <a:gd name="connsiteX354" fmla="*/ 460790 w 670296"/>
                <a:gd name="connsiteY354" fmla="*/ 696557 h 730578"/>
                <a:gd name="connsiteX355" fmla="*/ 460790 w 670296"/>
                <a:gd name="connsiteY355" fmla="*/ 692975 h 730578"/>
                <a:gd name="connsiteX356" fmla="*/ 460194 w 670296"/>
                <a:gd name="connsiteY356" fmla="*/ 689394 h 730578"/>
                <a:gd name="connsiteX357" fmla="*/ 460194 w 670296"/>
                <a:gd name="connsiteY357" fmla="*/ 685812 h 730578"/>
                <a:gd name="connsiteX358" fmla="*/ 461984 w 670296"/>
                <a:gd name="connsiteY358" fmla="*/ 682828 h 730578"/>
                <a:gd name="connsiteX359" fmla="*/ 462581 w 670296"/>
                <a:gd name="connsiteY359" fmla="*/ 679247 h 730578"/>
                <a:gd name="connsiteX360" fmla="*/ 459596 w 670296"/>
                <a:gd name="connsiteY360" fmla="*/ 675666 h 730578"/>
                <a:gd name="connsiteX361" fmla="*/ 452434 w 670296"/>
                <a:gd name="connsiteY361" fmla="*/ 675069 h 730578"/>
                <a:gd name="connsiteX362" fmla="*/ 447659 w 670296"/>
                <a:gd name="connsiteY362" fmla="*/ 678053 h 730578"/>
                <a:gd name="connsiteX363" fmla="*/ 445272 w 670296"/>
                <a:gd name="connsiteY363" fmla="*/ 681635 h 730578"/>
                <a:gd name="connsiteX364" fmla="*/ 442287 w 670296"/>
                <a:gd name="connsiteY364" fmla="*/ 682231 h 730578"/>
                <a:gd name="connsiteX365" fmla="*/ 439303 w 670296"/>
                <a:gd name="connsiteY365" fmla="*/ 681635 h 730578"/>
                <a:gd name="connsiteX366" fmla="*/ 435125 w 670296"/>
                <a:gd name="connsiteY366" fmla="*/ 682231 h 730578"/>
                <a:gd name="connsiteX367" fmla="*/ 432140 w 670296"/>
                <a:gd name="connsiteY367" fmla="*/ 681037 h 730578"/>
                <a:gd name="connsiteX368" fmla="*/ 429753 w 670296"/>
                <a:gd name="connsiteY368" fmla="*/ 678053 h 730578"/>
                <a:gd name="connsiteX369" fmla="*/ 426768 w 670296"/>
                <a:gd name="connsiteY369" fmla="*/ 676859 h 730578"/>
                <a:gd name="connsiteX370" fmla="*/ 425574 w 670296"/>
                <a:gd name="connsiteY370" fmla="*/ 680441 h 730578"/>
                <a:gd name="connsiteX371" fmla="*/ 421397 w 670296"/>
                <a:gd name="connsiteY371" fmla="*/ 681635 h 730578"/>
                <a:gd name="connsiteX372" fmla="*/ 416621 w 670296"/>
                <a:gd name="connsiteY372" fmla="*/ 678650 h 730578"/>
                <a:gd name="connsiteX373" fmla="*/ 413637 w 670296"/>
                <a:gd name="connsiteY373" fmla="*/ 673278 h 730578"/>
                <a:gd name="connsiteX374" fmla="*/ 413040 w 670296"/>
                <a:gd name="connsiteY374" fmla="*/ 670294 h 730578"/>
                <a:gd name="connsiteX375" fmla="*/ 409459 w 670296"/>
                <a:gd name="connsiteY375" fmla="*/ 669100 h 730578"/>
                <a:gd name="connsiteX376" fmla="*/ 406475 w 670296"/>
                <a:gd name="connsiteY376" fmla="*/ 666115 h 730578"/>
                <a:gd name="connsiteX377" fmla="*/ 401103 w 670296"/>
                <a:gd name="connsiteY377" fmla="*/ 665519 h 730578"/>
                <a:gd name="connsiteX378" fmla="*/ 398118 w 670296"/>
                <a:gd name="connsiteY378" fmla="*/ 666713 h 730578"/>
                <a:gd name="connsiteX379" fmla="*/ 393940 w 670296"/>
                <a:gd name="connsiteY379" fmla="*/ 663728 h 730578"/>
                <a:gd name="connsiteX380" fmla="*/ 385584 w 670296"/>
                <a:gd name="connsiteY380" fmla="*/ 664325 h 730578"/>
                <a:gd name="connsiteX381" fmla="*/ 382600 w 670296"/>
                <a:gd name="connsiteY381" fmla="*/ 663131 h 730578"/>
                <a:gd name="connsiteX382" fmla="*/ 377824 w 670296"/>
                <a:gd name="connsiteY382" fmla="*/ 661937 h 730578"/>
                <a:gd name="connsiteX383" fmla="*/ 374243 w 670296"/>
                <a:gd name="connsiteY383" fmla="*/ 661340 h 730578"/>
                <a:gd name="connsiteX384" fmla="*/ 371259 w 670296"/>
                <a:gd name="connsiteY384" fmla="*/ 660744 h 730578"/>
                <a:gd name="connsiteX385" fmla="*/ 367678 w 670296"/>
                <a:gd name="connsiteY385" fmla="*/ 662534 h 730578"/>
                <a:gd name="connsiteX386" fmla="*/ 364096 w 670296"/>
                <a:gd name="connsiteY386" fmla="*/ 664325 h 730578"/>
                <a:gd name="connsiteX387" fmla="*/ 361112 w 670296"/>
                <a:gd name="connsiteY387" fmla="*/ 666115 h 730578"/>
                <a:gd name="connsiteX388" fmla="*/ 358127 w 670296"/>
                <a:gd name="connsiteY388" fmla="*/ 666115 h 730578"/>
                <a:gd name="connsiteX389" fmla="*/ 355143 w 670296"/>
                <a:gd name="connsiteY389" fmla="*/ 665519 h 730578"/>
                <a:gd name="connsiteX390" fmla="*/ 351562 w 670296"/>
                <a:gd name="connsiteY390" fmla="*/ 665519 h 730578"/>
                <a:gd name="connsiteX391" fmla="*/ 347384 w 670296"/>
                <a:gd name="connsiteY391" fmla="*/ 666713 h 730578"/>
                <a:gd name="connsiteX392" fmla="*/ 341415 w 670296"/>
                <a:gd name="connsiteY392" fmla="*/ 666713 h 730578"/>
                <a:gd name="connsiteX393" fmla="*/ 338430 w 670296"/>
                <a:gd name="connsiteY393" fmla="*/ 667309 h 730578"/>
                <a:gd name="connsiteX394" fmla="*/ 333655 w 670296"/>
                <a:gd name="connsiteY394" fmla="*/ 666713 h 730578"/>
                <a:gd name="connsiteX395" fmla="*/ 330671 w 670296"/>
                <a:gd name="connsiteY395" fmla="*/ 666115 h 730578"/>
                <a:gd name="connsiteX396" fmla="*/ 327687 w 670296"/>
                <a:gd name="connsiteY396" fmla="*/ 666115 h 730578"/>
                <a:gd name="connsiteX397" fmla="*/ 324702 w 670296"/>
                <a:gd name="connsiteY397" fmla="*/ 669100 h 730578"/>
                <a:gd name="connsiteX398" fmla="*/ 321121 w 670296"/>
                <a:gd name="connsiteY398" fmla="*/ 671488 h 730578"/>
                <a:gd name="connsiteX399" fmla="*/ 316943 w 670296"/>
                <a:gd name="connsiteY399" fmla="*/ 673278 h 730578"/>
                <a:gd name="connsiteX400" fmla="*/ 313361 w 670296"/>
                <a:gd name="connsiteY400" fmla="*/ 673875 h 730578"/>
                <a:gd name="connsiteX401" fmla="*/ 310377 w 670296"/>
                <a:gd name="connsiteY401" fmla="*/ 676859 h 730578"/>
                <a:gd name="connsiteX402" fmla="*/ 310974 w 670296"/>
                <a:gd name="connsiteY402" fmla="*/ 681037 h 730578"/>
                <a:gd name="connsiteX403" fmla="*/ 310377 w 670296"/>
                <a:gd name="connsiteY403" fmla="*/ 684619 h 730578"/>
                <a:gd name="connsiteX404" fmla="*/ 307393 w 670296"/>
                <a:gd name="connsiteY404" fmla="*/ 686409 h 730578"/>
                <a:gd name="connsiteX405" fmla="*/ 303812 w 670296"/>
                <a:gd name="connsiteY405" fmla="*/ 686409 h 730578"/>
                <a:gd name="connsiteX406" fmla="*/ 300230 w 670296"/>
                <a:gd name="connsiteY406" fmla="*/ 688797 h 730578"/>
                <a:gd name="connsiteX407" fmla="*/ 296649 w 670296"/>
                <a:gd name="connsiteY407" fmla="*/ 690588 h 730578"/>
                <a:gd name="connsiteX408" fmla="*/ 293665 w 670296"/>
                <a:gd name="connsiteY408" fmla="*/ 691184 h 730578"/>
                <a:gd name="connsiteX409" fmla="*/ 290084 w 670296"/>
                <a:gd name="connsiteY409" fmla="*/ 692378 h 730578"/>
                <a:gd name="connsiteX410" fmla="*/ 285905 w 670296"/>
                <a:gd name="connsiteY410" fmla="*/ 695959 h 730578"/>
                <a:gd name="connsiteX411" fmla="*/ 281130 w 670296"/>
                <a:gd name="connsiteY411" fmla="*/ 700138 h 730578"/>
                <a:gd name="connsiteX412" fmla="*/ 278146 w 670296"/>
                <a:gd name="connsiteY412" fmla="*/ 702525 h 730578"/>
                <a:gd name="connsiteX413" fmla="*/ 272774 w 670296"/>
                <a:gd name="connsiteY413" fmla="*/ 701928 h 730578"/>
                <a:gd name="connsiteX414" fmla="*/ 269789 w 670296"/>
                <a:gd name="connsiteY414" fmla="*/ 700138 h 730578"/>
                <a:gd name="connsiteX415" fmla="*/ 269193 w 670296"/>
                <a:gd name="connsiteY415" fmla="*/ 696557 h 730578"/>
                <a:gd name="connsiteX416" fmla="*/ 267999 w 670296"/>
                <a:gd name="connsiteY416" fmla="*/ 693572 h 730578"/>
                <a:gd name="connsiteX417" fmla="*/ 264417 w 670296"/>
                <a:gd name="connsiteY417" fmla="*/ 691184 h 730578"/>
                <a:gd name="connsiteX418" fmla="*/ 261433 w 670296"/>
                <a:gd name="connsiteY418" fmla="*/ 690588 h 730578"/>
                <a:gd name="connsiteX419" fmla="*/ 257852 w 670296"/>
                <a:gd name="connsiteY419" fmla="*/ 687006 h 730578"/>
                <a:gd name="connsiteX420" fmla="*/ 253674 w 670296"/>
                <a:gd name="connsiteY420" fmla="*/ 684619 h 730578"/>
                <a:gd name="connsiteX421" fmla="*/ 250093 w 670296"/>
                <a:gd name="connsiteY421" fmla="*/ 684619 h 730578"/>
                <a:gd name="connsiteX422" fmla="*/ 246511 w 670296"/>
                <a:gd name="connsiteY422" fmla="*/ 684619 h 730578"/>
                <a:gd name="connsiteX423" fmla="*/ 241736 w 670296"/>
                <a:gd name="connsiteY423" fmla="*/ 684619 h 730578"/>
                <a:gd name="connsiteX424" fmla="*/ 238155 w 670296"/>
                <a:gd name="connsiteY424" fmla="*/ 684619 h 730578"/>
                <a:gd name="connsiteX425" fmla="*/ 235171 w 670296"/>
                <a:gd name="connsiteY425" fmla="*/ 685216 h 730578"/>
                <a:gd name="connsiteX426" fmla="*/ 231589 w 670296"/>
                <a:gd name="connsiteY426" fmla="*/ 686409 h 730578"/>
                <a:gd name="connsiteX427" fmla="*/ 226217 w 670296"/>
                <a:gd name="connsiteY427" fmla="*/ 688200 h 730578"/>
                <a:gd name="connsiteX428" fmla="*/ 223830 w 670296"/>
                <a:gd name="connsiteY428" fmla="*/ 684619 h 730578"/>
                <a:gd name="connsiteX429" fmla="*/ 223830 w 670296"/>
                <a:gd name="connsiteY429" fmla="*/ 681635 h 730578"/>
                <a:gd name="connsiteX430" fmla="*/ 223830 w 670296"/>
                <a:gd name="connsiteY430" fmla="*/ 675666 h 730578"/>
                <a:gd name="connsiteX431" fmla="*/ 220845 w 670296"/>
                <a:gd name="connsiteY431" fmla="*/ 673278 h 730578"/>
                <a:gd name="connsiteX432" fmla="*/ 217264 w 670296"/>
                <a:gd name="connsiteY432" fmla="*/ 672681 h 730578"/>
                <a:gd name="connsiteX433" fmla="*/ 213086 w 670296"/>
                <a:gd name="connsiteY433" fmla="*/ 671488 h 730578"/>
                <a:gd name="connsiteX434" fmla="*/ 199357 w 670296"/>
                <a:gd name="connsiteY434" fmla="*/ 665519 h 730578"/>
                <a:gd name="connsiteX435" fmla="*/ 196373 w 670296"/>
                <a:gd name="connsiteY435" fmla="*/ 663131 h 730578"/>
                <a:gd name="connsiteX436" fmla="*/ 193985 w 670296"/>
                <a:gd name="connsiteY436" fmla="*/ 660147 h 730578"/>
                <a:gd name="connsiteX437" fmla="*/ 191001 w 670296"/>
                <a:gd name="connsiteY437" fmla="*/ 657162 h 730578"/>
                <a:gd name="connsiteX438" fmla="*/ 186823 w 670296"/>
                <a:gd name="connsiteY438" fmla="*/ 655968 h 730578"/>
                <a:gd name="connsiteX439" fmla="*/ 182645 w 670296"/>
                <a:gd name="connsiteY439" fmla="*/ 655372 h 730578"/>
                <a:gd name="connsiteX440" fmla="*/ 180854 w 670296"/>
                <a:gd name="connsiteY440" fmla="*/ 651791 h 730578"/>
                <a:gd name="connsiteX441" fmla="*/ 178467 w 670296"/>
                <a:gd name="connsiteY441" fmla="*/ 648806 h 730578"/>
                <a:gd name="connsiteX442" fmla="*/ 179661 w 670296"/>
                <a:gd name="connsiteY442" fmla="*/ 645822 h 730578"/>
                <a:gd name="connsiteX443" fmla="*/ 180257 w 670296"/>
                <a:gd name="connsiteY443" fmla="*/ 642240 h 730578"/>
                <a:gd name="connsiteX444" fmla="*/ 176676 w 670296"/>
                <a:gd name="connsiteY444" fmla="*/ 641046 h 730578"/>
                <a:gd name="connsiteX445" fmla="*/ 174288 w 670296"/>
                <a:gd name="connsiteY445" fmla="*/ 644628 h 730578"/>
                <a:gd name="connsiteX446" fmla="*/ 171304 w 670296"/>
                <a:gd name="connsiteY446" fmla="*/ 645225 h 730578"/>
                <a:gd name="connsiteX447" fmla="*/ 167723 w 670296"/>
                <a:gd name="connsiteY447" fmla="*/ 642837 h 730578"/>
                <a:gd name="connsiteX448" fmla="*/ 164141 w 670296"/>
                <a:gd name="connsiteY448" fmla="*/ 640450 h 730578"/>
                <a:gd name="connsiteX449" fmla="*/ 161157 w 670296"/>
                <a:gd name="connsiteY449" fmla="*/ 639256 h 730578"/>
                <a:gd name="connsiteX450" fmla="*/ 155786 w 670296"/>
                <a:gd name="connsiteY450" fmla="*/ 639256 h 730578"/>
                <a:gd name="connsiteX451" fmla="*/ 153398 w 670296"/>
                <a:gd name="connsiteY451" fmla="*/ 635078 h 730578"/>
                <a:gd name="connsiteX452" fmla="*/ 155786 w 670296"/>
                <a:gd name="connsiteY452" fmla="*/ 632093 h 730578"/>
                <a:gd name="connsiteX453" fmla="*/ 155786 w 670296"/>
                <a:gd name="connsiteY453" fmla="*/ 628512 h 730578"/>
                <a:gd name="connsiteX454" fmla="*/ 153994 w 670296"/>
                <a:gd name="connsiteY454" fmla="*/ 625528 h 730578"/>
                <a:gd name="connsiteX455" fmla="*/ 160590 w 670296"/>
                <a:gd name="connsiteY455" fmla="*/ 620962 h 730578"/>
                <a:gd name="connsiteX456" fmla="*/ 158172 w 670296"/>
                <a:gd name="connsiteY456" fmla="*/ 620156 h 730578"/>
                <a:gd name="connsiteX457" fmla="*/ 155188 w 670296"/>
                <a:gd name="connsiteY457" fmla="*/ 618963 h 730578"/>
                <a:gd name="connsiteX458" fmla="*/ 151607 w 670296"/>
                <a:gd name="connsiteY458" fmla="*/ 617769 h 730578"/>
                <a:gd name="connsiteX459" fmla="*/ 146235 w 670296"/>
                <a:gd name="connsiteY459" fmla="*/ 614784 h 730578"/>
                <a:gd name="connsiteX460" fmla="*/ 142056 w 670296"/>
                <a:gd name="connsiteY460" fmla="*/ 617769 h 730578"/>
                <a:gd name="connsiteX461" fmla="*/ 141460 w 670296"/>
                <a:gd name="connsiteY461" fmla="*/ 622544 h 730578"/>
                <a:gd name="connsiteX462" fmla="*/ 137282 w 670296"/>
                <a:gd name="connsiteY462" fmla="*/ 622544 h 730578"/>
                <a:gd name="connsiteX463" fmla="*/ 133701 w 670296"/>
                <a:gd name="connsiteY463" fmla="*/ 620156 h 730578"/>
                <a:gd name="connsiteX464" fmla="*/ 131313 w 670296"/>
                <a:gd name="connsiteY464" fmla="*/ 624931 h 730578"/>
                <a:gd name="connsiteX465" fmla="*/ 127134 w 670296"/>
                <a:gd name="connsiteY465" fmla="*/ 624931 h 730578"/>
                <a:gd name="connsiteX466" fmla="*/ 119375 w 670296"/>
                <a:gd name="connsiteY466" fmla="*/ 621350 h 730578"/>
                <a:gd name="connsiteX467" fmla="*/ 116391 w 670296"/>
                <a:gd name="connsiteY467" fmla="*/ 620156 h 730578"/>
                <a:gd name="connsiteX468" fmla="*/ 113406 w 670296"/>
                <a:gd name="connsiteY468" fmla="*/ 615978 h 730578"/>
                <a:gd name="connsiteX469" fmla="*/ 116987 w 670296"/>
                <a:gd name="connsiteY469" fmla="*/ 612397 h 730578"/>
                <a:gd name="connsiteX470" fmla="*/ 116391 w 670296"/>
                <a:gd name="connsiteY470" fmla="*/ 609412 h 730578"/>
                <a:gd name="connsiteX471" fmla="*/ 118779 w 670296"/>
                <a:gd name="connsiteY471" fmla="*/ 605831 h 730578"/>
                <a:gd name="connsiteX472" fmla="*/ 114600 w 670296"/>
                <a:gd name="connsiteY472" fmla="*/ 605831 h 730578"/>
                <a:gd name="connsiteX473" fmla="*/ 113406 w 670296"/>
                <a:gd name="connsiteY473" fmla="*/ 602250 h 730578"/>
                <a:gd name="connsiteX474" fmla="*/ 109825 w 670296"/>
                <a:gd name="connsiteY474" fmla="*/ 604637 h 730578"/>
                <a:gd name="connsiteX475" fmla="*/ 103857 w 670296"/>
                <a:gd name="connsiteY475" fmla="*/ 605831 h 730578"/>
                <a:gd name="connsiteX476" fmla="*/ 104453 w 670296"/>
                <a:gd name="connsiteY476" fmla="*/ 602847 h 730578"/>
                <a:gd name="connsiteX477" fmla="*/ 104453 w 670296"/>
                <a:gd name="connsiteY477" fmla="*/ 599265 h 730578"/>
                <a:gd name="connsiteX478" fmla="*/ 103259 w 670296"/>
                <a:gd name="connsiteY478" fmla="*/ 594490 h 730578"/>
                <a:gd name="connsiteX479" fmla="*/ 103857 w 670296"/>
                <a:gd name="connsiteY479" fmla="*/ 590909 h 730578"/>
                <a:gd name="connsiteX480" fmla="*/ 101469 w 670296"/>
                <a:gd name="connsiteY480" fmla="*/ 587925 h 730578"/>
                <a:gd name="connsiteX481" fmla="*/ 98484 w 670296"/>
                <a:gd name="connsiteY481" fmla="*/ 586731 h 730578"/>
                <a:gd name="connsiteX482" fmla="*/ 94903 w 670296"/>
                <a:gd name="connsiteY482" fmla="*/ 584940 h 730578"/>
                <a:gd name="connsiteX483" fmla="*/ 90128 w 670296"/>
                <a:gd name="connsiteY483" fmla="*/ 584940 h 730578"/>
                <a:gd name="connsiteX484" fmla="*/ 88337 w 670296"/>
                <a:gd name="connsiteY484" fmla="*/ 581956 h 730578"/>
                <a:gd name="connsiteX485" fmla="*/ 85353 w 670296"/>
                <a:gd name="connsiteY485" fmla="*/ 577181 h 730578"/>
                <a:gd name="connsiteX486" fmla="*/ 81772 w 670296"/>
                <a:gd name="connsiteY486" fmla="*/ 573600 h 730578"/>
                <a:gd name="connsiteX487" fmla="*/ 78190 w 670296"/>
                <a:gd name="connsiteY487" fmla="*/ 573003 h 730578"/>
                <a:gd name="connsiteX488" fmla="*/ 76997 w 670296"/>
                <a:gd name="connsiteY488" fmla="*/ 569421 h 730578"/>
                <a:gd name="connsiteX489" fmla="*/ 72819 w 670296"/>
                <a:gd name="connsiteY489" fmla="*/ 568825 h 730578"/>
                <a:gd name="connsiteX490" fmla="*/ 69835 w 670296"/>
                <a:gd name="connsiteY490" fmla="*/ 567034 h 730578"/>
                <a:gd name="connsiteX491" fmla="*/ 66253 w 670296"/>
                <a:gd name="connsiteY491" fmla="*/ 566437 h 730578"/>
                <a:gd name="connsiteX492" fmla="*/ 62075 w 670296"/>
                <a:gd name="connsiteY492" fmla="*/ 565840 h 730578"/>
                <a:gd name="connsiteX493" fmla="*/ 60284 w 670296"/>
                <a:gd name="connsiteY493" fmla="*/ 562259 h 730578"/>
                <a:gd name="connsiteX494" fmla="*/ 59091 w 670296"/>
                <a:gd name="connsiteY494" fmla="*/ 558678 h 730578"/>
                <a:gd name="connsiteX495" fmla="*/ 56703 w 670296"/>
                <a:gd name="connsiteY495" fmla="*/ 555097 h 730578"/>
                <a:gd name="connsiteX496" fmla="*/ 53719 w 670296"/>
                <a:gd name="connsiteY496" fmla="*/ 552709 h 730578"/>
                <a:gd name="connsiteX497" fmla="*/ 47750 w 670296"/>
                <a:gd name="connsiteY497" fmla="*/ 546143 h 730578"/>
                <a:gd name="connsiteX498" fmla="*/ 44169 w 670296"/>
                <a:gd name="connsiteY498" fmla="*/ 543159 h 730578"/>
                <a:gd name="connsiteX499" fmla="*/ 35216 w 670296"/>
                <a:gd name="connsiteY499" fmla="*/ 552112 h 730578"/>
                <a:gd name="connsiteX500" fmla="*/ 32231 w 670296"/>
                <a:gd name="connsiteY500" fmla="*/ 554499 h 730578"/>
                <a:gd name="connsiteX501" fmla="*/ 29844 w 670296"/>
                <a:gd name="connsiteY501" fmla="*/ 550918 h 730578"/>
                <a:gd name="connsiteX502" fmla="*/ 31037 w 670296"/>
                <a:gd name="connsiteY502" fmla="*/ 547934 h 730578"/>
                <a:gd name="connsiteX503" fmla="*/ 30440 w 670296"/>
                <a:gd name="connsiteY503" fmla="*/ 544353 h 730578"/>
                <a:gd name="connsiteX504" fmla="*/ 26859 w 670296"/>
                <a:gd name="connsiteY504" fmla="*/ 543159 h 730578"/>
                <a:gd name="connsiteX505" fmla="*/ 23875 w 670296"/>
                <a:gd name="connsiteY505" fmla="*/ 543756 h 730578"/>
                <a:gd name="connsiteX506" fmla="*/ 25069 w 670296"/>
                <a:gd name="connsiteY506" fmla="*/ 540771 h 730578"/>
                <a:gd name="connsiteX507" fmla="*/ 25665 w 670296"/>
                <a:gd name="connsiteY507" fmla="*/ 537190 h 730578"/>
                <a:gd name="connsiteX508" fmla="*/ 22084 w 670296"/>
                <a:gd name="connsiteY508" fmla="*/ 533609 h 730578"/>
                <a:gd name="connsiteX509" fmla="*/ 17906 w 670296"/>
                <a:gd name="connsiteY509" fmla="*/ 533609 h 730578"/>
                <a:gd name="connsiteX510" fmla="*/ 17309 w 670296"/>
                <a:gd name="connsiteY510" fmla="*/ 529431 h 730578"/>
                <a:gd name="connsiteX511" fmla="*/ 22681 w 670296"/>
                <a:gd name="connsiteY511" fmla="*/ 527043 h 730578"/>
                <a:gd name="connsiteX512" fmla="*/ 25069 w 670296"/>
                <a:gd name="connsiteY512" fmla="*/ 524059 h 730578"/>
                <a:gd name="connsiteX513" fmla="*/ 21487 w 670296"/>
                <a:gd name="connsiteY513" fmla="*/ 521074 h 730578"/>
                <a:gd name="connsiteX514" fmla="*/ 23278 w 670296"/>
                <a:gd name="connsiteY514" fmla="*/ 516896 h 730578"/>
                <a:gd name="connsiteX515" fmla="*/ 25665 w 670296"/>
                <a:gd name="connsiteY515" fmla="*/ 512718 h 730578"/>
                <a:gd name="connsiteX516" fmla="*/ 26263 w 670296"/>
                <a:gd name="connsiteY516" fmla="*/ 509733 h 730578"/>
                <a:gd name="connsiteX517" fmla="*/ 25069 w 670296"/>
                <a:gd name="connsiteY517" fmla="*/ 504958 h 730578"/>
                <a:gd name="connsiteX518" fmla="*/ 20294 w 670296"/>
                <a:gd name="connsiteY518" fmla="*/ 502571 h 730578"/>
                <a:gd name="connsiteX519" fmla="*/ 12534 w 670296"/>
                <a:gd name="connsiteY519" fmla="*/ 501377 h 730578"/>
                <a:gd name="connsiteX520" fmla="*/ 8356 w 670296"/>
                <a:gd name="connsiteY520" fmla="*/ 505556 h 730578"/>
                <a:gd name="connsiteX521" fmla="*/ 5372 w 670296"/>
                <a:gd name="connsiteY521" fmla="*/ 504362 h 730578"/>
                <a:gd name="connsiteX522" fmla="*/ 7162 w 670296"/>
                <a:gd name="connsiteY522" fmla="*/ 501377 h 730578"/>
                <a:gd name="connsiteX523" fmla="*/ 7162 w 670296"/>
                <a:gd name="connsiteY523" fmla="*/ 496005 h 730578"/>
                <a:gd name="connsiteX524" fmla="*/ 3581 w 670296"/>
                <a:gd name="connsiteY524" fmla="*/ 494811 h 730578"/>
                <a:gd name="connsiteX525" fmla="*/ 0 w 670296"/>
                <a:gd name="connsiteY525" fmla="*/ 494811 h 730578"/>
                <a:gd name="connsiteX526" fmla="*/ 5372 w 670296"/>
                <a:gd name="connsiteY526" fmla="*/ 494215 h 730578"/>
                <a:gd name="connsiteX527" fmla="*/ 5969 w 670296"/>
                <a:gd name="connsiteY527" fmla="*/ 491230 h 730578"/>
                <a:gd name="connsiteX528" fmla="*/ 4775 w 670296"/>
                <a:gd name="connsiteY528" fmla="*/ 487052 h 730578"/>
                <a:gd name="connsiteX529" fmla="*/ 4775 w 670296"/>
                <a:gd name="connsiteY529" fmla="*/ 483471 h 730578"/>
                <a:gd name="connsiteX530" fmla="*/ 4178 w 670296"/>
                <a:gd name="connsiteY530" fmla="*/ 479293 h 730578"/>
                <a:gd name="connsiteX531" fmla="*/ 3581 w 670296"/>
                <a:gd name="connsiteY531" fmla="*/ 472727 h 730578"/>
                <a:gd name="connsiteX532" fmla="*/ 2984 w 670296"/>
                <a:gd name="connsiteY532" fmla="*/ 468549 h 730578"/>
                <a:gd name="connsiteX533" fmla="*/ 2984 w 670296"/>
                <a:gd name="connsiteY533" fmla="*/ 464967 h 730578"/>
                <a:gd name="connsiteX534" fmla="*/ 2388 w 670296"/>
                <a:gd name="connsiteY534" fmla="*/ 458999 h 730578"/>
                <a:gd name="connsiteX535" fmla="*/ 1194 w 670296"/>
                <a:gd name="connsiteY535" fmla="*/ 446464 h 730578"/>
                <a:gd name="connsiteX536" fmla="*/ 596 w 670296"/>
                <a:gd name="connsiteY536" fmla="*/ 441092 h 730578"/>
                <a:gd name="connsiteX537" fmla="*/ 0 w 670296"/>
                <a:gd name="connsiteY537" fmla="*/ 436317 h 730578"/>
                <a:gd name="connsiteX538" fmla="*/ 596 w 670296"/>
                <a:gd name="connsiteY538" fmla="*/ 430349 h 730578"/>
                <a:gd name="connsiteX539" fmla="*/ 13728 w 670296"/>
                <a:gd name="connsiteY539" fmla="*/ 413040 h 730578"/>
                <a:gd name="connsiteX540" fmla="*/ 17906 w 670296"/>
                <a:gd name="connsiteY540" fmla="*/ 407667 h 730578"/>
                <a:gd name="connsiteX541" fmla="*/ 20294 w 670296"/>
                <a:gd name="connsiteY541" fmla="*/ 404086 h 730578"/>
                <a:gd name="connsiteX542" fmla="*/ 23875 w 670296"/>
                <a:gd name="connsiteY542" fmla="*/ 398714 h 730578"/>
                <a:gd name="connsiteX543" fmla="*/ 26263 w 670296"/>
                <a:gd name="connsiteY543" fmla="*/ 394536 h 730578"/>
                <a:gd name="connsiteX544" fmla="*/ 28053 w 670296"/>
                <a:gd name="connsiteY544" fmla="*/ 390955 h 730578"/>
                <a:gd name="connsiteX545" fmla="*/ 31634 w 670296"/>
                <a:gd name="connsiteY545" fmla="*/ 385583 h 730578"/>
                <a:gd name="connsiteX546" fmla="*/ 35216 w 670296"/>
                <a:gd name="connsiteY546" fmla="*/ 379017 h 730578"/>
                <a:gd name="connsiteX547" fmla="*/ 37603 w 670296"/>
                <a:gd name="connsiteY547" fmla="*/ 375435 h 730578"/>
                <a:gd name="connsiteX548" fmla="*/ 40587 w 670296"/>
                <a:gd name="connsiteY548" fmla="*/ 368870 h 730578"/>
                <a:gd name="connsiteX549" fmla="*/ 42975 w 670296"/>
                <a:gd name="connsiteY549" fmla="*/ 364692 h 730578"/>
                <a:gd name="connsiteX550" fmla="*/ 45362 w 670296"/>
                <a:gd name="connsiteY550" fmla="*/ 359917 h 730578"/>
                <a:gd name="connsiteX551" fmla="*/ 47153 w 670296"/>
                <a:gd name="connsiteY551" fmla="*/ 356933 h 730578"/>
                <a:gd name="connsiteX552" fmla="*/ 48944 w 670296"/>
                <a:gd name="connsiteY552" fmla="*/ 353948 h 730578"/>
                <a:gd name="connsiteX553" fmla="*/ 53122 w 670296"/>
                <a:gd name="connsiteY553" fmla="*/ 350367 h 730578"/>
                <a:gd name="connsiteX554" fmla="*/ 54913 w 670296"/>
                <a:gd name="connsiteY554" fmla="*/ 344995 h 730578"/>
                <a:gd name="connsiteX555" fmla="*/ 59687 w 670296"/>
                <a:gd name="connsiteY555" fmla="*/ 344995 h 730578"/>
                <a:gd name="connsiteX556" fmla="*/ 63268 w 670296"/>
                <a:gd name="connsiteY556" fmla="*/ 346785 h 730578"/>
                <a:gd name="connsiteX557" fmla="*/ 67447 w 670296"/>
                <a:gd name="connsiteY557" fmla="*/ 349173 h 730578"/>
                <a:gd name="connsiteX558" fmla="*/ 68044 w 670296"/>
                <a:gd name="connsiteY558" fmla="*/ 352158 h 730578"/>
                <a:gd name="connsiteX559" fmla="*/ 65060 w 670296"/>
                <a:gd name="connsiteY559" fmla="*/ 356933 h 730578"/>
                <a:gd name="connsiteX560" fmla="*/ 66850 w 670296"/>
                <a:gd name="connsiteY560" fmla="*/ 362901 h 730578"/>
                <a:gd name="connsiteX561" fmla="*/ 67447 w 670296"/>
                <a:gd name="connsiteY561" fmla="*/ 365886 h 730578"/>
                <a:gd name="connsiteX562" fmla="*/ 63268 w 670296"/>
                <a:gd name="connsiteY562" fmla="*/ 368870 h 730578"/>
                <a:gd name="connsiteX563" fmla="*/ 62672 w 670296"/>
                <a:gd name="connsiteY563" fmla="*/ 372451 h 730578"/>
                <a:gd name="connsiteX564" fmla="*/ 62075 w 670296"/>
                <a:gd name="connsiteY564" fmla="*/ 377227 h 730578"/>
                <a:gd name="connsiteX565" fmla="*/ 59091 w 670296"/>
                <a:gd name="connsiteY565" fmla="*/ 380211 h 730578"/>
                <a:gd name="connsiteX566" fmla="*/ 57300 w 670296"/>
                <a:gd name="connsiteY566" fmla="*/ 384986 h 730578"/>
                <a:gd name="connsiteX567" fmla="*/ 60284 w 670296"/>
                <a:gd name="connsiteY567" fmla="*/ 387373 h 730578"/>
                <a:gd name="connsiteX568" fmla="*/ 65060 w 670296"/>
                <a:gd name="connsiteY568" fmla="*/ 387970 h 730578"/>
                <a:gd name="connsiteX569" fmla="*/ 68641 w 670296"/>
                <a:gd name="connsiteY569" fmla="*/ 387970 h 730578"/>
                <a:gd name="connsiteX570" fmla="*/ 74013 w 670296"/>
                <a:gd name="connsiteY570" fmla="*/ 390955 h 730578"/>
                <a:gd name="connsiteX571" fmla="*/ 77594 w 670296"/>
                <a:gd name="connsiteY571" fmla="*/ 393939 h 730578"/>
                <a:gd name="connsiteX572" fmla="*/ 76400 w 670296"/>
                <a:gd name="connsiteY572" fmla="*/ 396924 h 730578"/>
                <a:gd name="connsiteX573" fmla="*/ 77594 w 670296"/>
                <a:gd name="connsiteY573" fmla="*/ 399908 h 730578"/>
                <a:gd name="connsiteX574" fmla="*/ 81175 w 670296"/>
                <a:gd name="connsiteY574" fmla="*/ 402295 h 730578"/>
                <a:gd name="connsiteX575" fmla="*/ 84159 w 670296"/>
                <a:gd name="connsiteY575" fmla="*/ 404086 h 730578"/>
                <a:gd name="connsiteX576" fmla="*/ 86547 w 670296"/>
                <a:gd name="connsiteY576" fmla="*/ 399908 h 730578"/>
                <a:gd name="connsiteX577" fmla="*/ 90725 w 670296"/>
                <a:gd name="connsiteY577" fmla="*/ 396924 h 730578"/>
                <a:gd name="connsiteX578" fmla="*/ 92516 w 670296"/>
                <a:gd name="connsiteY578" fmla="*/ 392745 h 730578"/>
                <a:gd name="connsiteX579" fmla="*/ 92516 w 670296"/>
                <a:gd name="connsiteY579" fmla="*/ 396326 h 730578"/>
                <a:gd name="connsiteX580" fmla="*/ 91322 w 670296"/>
                <a:gd name="connsiteY580" fmla="*/ 399311 h 730578"/>
                <a:gd name="connsiteX581" fmla="*/ 96097 w 670296"/>
                <a:gd name="connsiteY581" fmla="*/ 397520 h 730578"/>
                <a:gd name="connsiteX582" fmla="*/ 99081 w 670296"/>
                <a:gd name="connsiteY582" fmla="*/ 394536 h 730578"/>
                <a:gd name="connsiteX583" fmla="*/ 99678 w 670296"/>
                <a:gd name="connsiteY583" fmla="*/ 390357 h 730578"/>
                <a:gd name="connsiteX584" fmla="*/ 102663 w 670296"/>
                <a:gd name="connsiteY584" fmla="*/ 387970 h 730578"/>
                <a:gd name="connsiteX585" fmla="*/ 105647 w 670296"/>
                <a:gd name="connsiteY585" fmla="*/ 390955 h 730578"/>
                <a:gd name="connsiteX586" fmla="*/ 111019 w 670296"/>
                <a:gd name="connsiteY586" fmla="*/ 390357 h 730578"/>
                <a:gd name="connsiteX587" fmla="*/ 114003 w 670296"/>
                <a:gd name="connsiteY587" fmla="*/ 386776 h 730578"/>
                <a:gd name="connsiteX588" fmla="*/ 117585 w 670296"/>
                <a:gd name="connsiteY588" fmla="*/ 389761 h 730578"/>
                <a:gd name="connsiteX589" fmla="*/ 124747 w 670296"/>
                <a:gd name="connsiteY589" fmla="*/ 394536 h 730578"/>
                <a:gd name="connsiteX590" fmla="*/ 128925 w 670296"/>
                <a:gd name="connsiteY590" fmla="*/ 394536 h 730578"/>
                <a:gd name="connsiteX591" fmla="*/ 132507 w 670296"/>
                <a:gd name="connsiteY591" fmla="*/ 393939 h 730578"/>
                <a:gd name="connsiteX592" fmla="*/ 136088 w 670296"/>
                <a:gd name="connsiteY592" fmla="*/ 394536 h 730578"/>
                <a:gd name="connsiteX593" fmla="*/ 137144 w 670296"/>
                <a:gd name="connsiteY593" fmla="*/ 396014 h 730578"/>
                <a:gd name="connsiteX594" fmla="*/ 137976 w 670296"/>
                <a:gd name="connsiteY594" fmla="*/ 395425 h 730578"/>
                <a:gd name="connsiteX595" fmla="*/ 137282 w 670296"/>
                <a:gd name="connsiteY595" fmla="*/ 393342 h 730578"/>
                <a:gd name="connsiteX596" fmla="*/ 137282 w 670296"/>
                <a:gd name="connsiteY596" fmla="*/ 388567 h 730578"/>
                <a:gd name="connsiteX597" fmla="*/ 139072 w 670296"/>
                <a:gd name="connsiteY597" fmla="*/ 385583 h 730578"/>
                <a:gd name="connsiteX598" fmla="*/ 146235 w 670296"/>
                <a:gd name="connsiteY598" fmla="*/ 379614 h 730578"/>
                <a:gd name="connsiteX599" fmla="*/ 147429 w 670296"/>
                <a:gd name="connsiteY599" fmla="*/ 374839 h 730578"/>
                <a:gd name="connsiteX600" fmla="*/ 147429 w 670296"/>
                <a:gd name="connsiteY600" fmla="*/ 370064 h 730578"/>
                <a:gd name="connsiteX601" fmla="*/ 148025 w 670296"/>
                <a:gd name="connsiteY601" fmla="*/ 366483 h 730578"/>
                <a:gd name="connsiteX602" fmla="*/ 147429 w 670296"/>
                <a:gd name="connsiteY602" fmla="*/ 362902 h 730578"/>
                <a:gd name="connsiteX603" fmla="*/ 146235 w 670296"/>
                <a:gd name="connsiteY603" fmla="*/ 358723 h 730578"/>
                <a:gd name="connsiteX604" fmla="*/ 150413 w 670296"/>
                <a:gd name="connsiteY604" fmla="*/ 360514 h 730578"/>
                <a:gd name="connsiteX605" fmla="*/ 153994 w 670296"/>
                <a:gd name="connsiteY605" fmla="*/ 359917 h 730578"/>
                <a:gd name="connsiteX606" fmla="*/ 151607 w 670296"/>
                <a:gd name="connsiteY606" fmla="*/ 356336 h 730578"/>
                <a:gd name="connsiteX607" fmla="*/ 150413 w 670296"/>
                <a:gd name="connsiteY607" fmla="*/ 351561 h 730578"/>
                <a:gd name="connsiteX608" fmla="*/ 149816 w 670296"/>
                <a:gd name="connsiteY608" fmla="*/ 347980 h 730578"/>
                <a:gd name="connsiteX609" fmla="*/ 152204 w 670296"/>
                <a:gd name="connsiteY609" fmla="*/ 344995 h 730578"/>
                <a:gd name="connsiteX610" fmla="*/ 156382 w 670296"/>
                <a:gd name="connsiteY610" fmla="*/ 341414 h 730578"/>
                <a:gd name="connsiteX611" fmla="*/ 157576 w 670296"/>
                <a:gd name="connsiteY611" fmla="*/ 337235 h 730578"/>
                <a:gd name="connsiteX612" fmla="*/ 159963 w 670296"/>
                <a:gd name="connsiteY612" fmla="*/ 333654 h 730578"/>
                <a:gd name="connsiteX613" fmla="*/ 164141 w 670296"/>
                <a:gd name="connsiteY613" fmla="*/ 322911 h 730578"/>
                <a:gd name="connsiteX614" fmla="*/ 164738 w 670296"/>
                <a:gd name="connsiteY614" fmla="*/ 319329 h 730578"/>
                <a:gd name="connsiteX615" fmla="*/ 165932 w 670296"/>
                <a:gd name="connsiteY615" fmla="*/ 315748 h 730578"/>
                <a:gd name="connsiteX616" fmla="*/ 167722 w 670296"/>
                <a:gd name="connsiteY616" fmla="*/ 312764 h 730578"/>
                <a:gd name="connsiteX617" fmla="*/ 168320 w 670296"/>
                <a:gd name="connsiteY617" fmla="*/ 307989 h 730578"/>
                <a:gd name="connsiteX618" fmla="*/ 171901 w 670296"/>
                <a:gd name="connsiteY618" fmla="*/ 306198 h 730578"/>
                <a:gd name="connsiteX619" fmla="*/ 179063 w 670296"/>
                <a:gd name="connsiteY619" fmla="*/ 306795 h 730578"/>
                <a:gd name="connsiteX620" fmla="*/ 179660 w 670296"/>
                <a:gd name="connsiteY620" fmla="*/ 303214 h 730578"/>
                <a:gd name="connsiteX621" fmla="*/ 182644 w 670296"/>
                <a:gd name="connsiteY621" fmla="*/ 304407 h 730578"/>
                <a:gd name="connsiteX622" fmla="*/ 189210 w 670296"/>
                <a:gd name="connsiteY622" fmla="*/ 309183 h 730578"/>
                <a:gd name="connsiteX623" fmla="*/ 191001 w 670296"/>
                <a:gd name="connsiteY623" fmla="*/ 306198 h 730578"/>
                <a:gd name="connsiteX624" fmla="*/ 194582 w 670296"/>
                <a:gd name="connsiteY624" fmla="*/ 303811 h 730578"/>
                <a:gd name="connsiteX625" fmla="*/ 194582 w 670296"/>
                <a:gd name="connsiteY625" fmla="*/ 300230 h 730578"/>
                <a:gd name="connsiteX626" fmla="*/ 193985 w 670296"/>
                <a:gd name="connsiteY626" fmla="*/ 296648 h 730578"/>
                <a:gd name="connsiteX627" fmla="*/ 196970 w 670296"/>
                <a:gd name="connsiteY627" fmla="*/ 297245 h 730578"/>
                <a:gd name="connsiteX628" fmla="*/ 200551 w 670296"/>
                <a:gd name="connsiteY628" fmla="*/ 294857 h 730578"/>
                <a:gd name="connsiteX629" fmla="*/ 199357 w 670296"/>
                <a:gd name="connsiteY629" fmla="*/ 291276 h 730578"/>
                <a:gd name="connsiteX630" fmla="*/ 197566 w 670296"/>
                <a:gd name="connsiteY630" fmla="*/ 284710 h 730578"/>
                <a:gd name="connsiteX631" fmla="*/ 197566 w 670296"/>
                <a:gd name="connsiteY631" fmla="*/ 281129 h 730578"/>
                <a:gd name="connsiteX632" fmla="*/ 202938 w 670296"/>
                <a:gd name="connsiteY632" fmla="*/ 281726 h 730578"/>
                <a:gd name="connsiteX633" fmla="*/ 211296 w 670296"/>
                <a:gd name="connsiteY633" fmla="*/ 281726 h 730578"/>
                <a:gd name="connsiteX634" fmla="*/ 217861 w 670296"/>
                <a:gd name="connsiteY634" fmla="*/ 281129 h 730578"/>
                <a:gd name="connsiteX635" fmla="*/ 221442 w 670296"/>
                <a:gd name="connsiteY635" fmla="*/ 276951 h 730578"/>
                <a:gd name="connsiteX636" fmla="*/ 227411 w 670296"/>
                <a:gd name="connsiteY636" fmla="*/ 273370 h 730578"/>
                <a:gd name="connsiteX637" fmla="*/ 229202 w 670296"/>
                <a:gd name="connsiteY637" fmla="*/ 270386 h 730578"/>
                <a:gd name="connsiteX638" fmla="*/ 234573 w 670296"/>
                <a:gd name="connsiteY638" fmla="*/ 268595 h 730578"/>
                <a:gd name="connsiteX639" fmla="*/ 240542 w 670296"/>
                <a:gd name="connsiteY639" fmla="*/ 268595 h 730578"/>
                <a:gd name="connsiteX640" fmla="*/ 241736 w 670296"/>
                <a:gd name="connsiteY640" fmla="*/ 267998 h 730578"/>
                <a:gd name="connsiteX641" fmla="*/ 245914 w 670296"/>
                <a:gd name="connsiteY641" fmla="*/ 268595 h 730578"/>
                <a:gd name="connsiteX642" fmla="*/ 249495 w 670296"/>
                <a:gd name="connsiteY642" fmla="*/ 270982 h 730578"/>
                <a:gd name="connsiteX643" fmla="*/ 253077 w 670296"/>
                <a:gd name="connsiteY643" fmla="*/ 272773 h 730578"/>
                <a:gd name="connsiteX644" fmla="*/ 253674 w 670296"/>
                <a:gd name="connsiteY644" fmla="*/ 275757 h 730578"/>
                <a:gd name="connsiteX645" fmla="*/ 254868 w 670296"/>
                <a:gd name="connsiteY645" fmla="*/ 279339 h 730578"/>
                <a:gd name="connsiteX646" fmla="*/ 255464 w 670296"/>
                <a:gd name="connsiteY646" fmla="*/ 283517 h 730578"/>
                <a:gd name="connsiteX647" fmla="*/ 258449 w 670296"/>
                <a:gd name="connsiteY647" fmla="*/ 283517 h 730578"/>
                <a:gd name="connsiteX648" fmla="*/ 261433 w 670296"/>
                <a:gd name="connsiteY648" fmla="*/ 284710 h 730578"/>
                <a:gd name="connsiteX649" fmla="*/ 264417 w 670296"/>
                <a:gd name="connsiteY649" fmla="*/ 283517 h 730578"/>
                <a:gd name="connsiteX650" fmla="*/ 266805 w 670296"/>
                <a:gd name="connsiteY650" fmla="*/ 287695 h 730578"/>
                <a:gd name="connsiteX651" fmla="*/ 273968 w 670296"/>
                <a:gd name="connsiteY651" fmla="*/ 285904 h 730578"/>
                <a:gd name="connsiteX652" fmla="*/ 277549 w 670296"/>
                <a:gd name="connsiteY652" fmla="*/ 285904 h 730578"/>
                <a:gd name="connsiteX653" fmla="*/ 280533 w 670296"/>
                <a:gd name="connsiteY653" fmla="*/ 284710 h 730578"/>
                <a:gd name="connsiteX654" fmla="*/ 281130 w 670296"/>
                <a:gd name="connsiteY654" fmla="*/ 281129 h 730578"/>
                <a:gd name="connsiteX655" fmla="*/ 281727 w 670296"/>
                <a:gd name="connsiteY655" fmla="*/ 278145 h 730578"/>
                <a:gd name="connsiteX656" fmla="*/ 283418 w 670296"/>
                <a:gd name="connsiteY656" fmla="*/ 279836 h 730578"/>
                <a:gd name="connsiteX657" fmla="*/ 282921 w 670296"/>
                <a:gd name="connsiteY657" fmla="*/ 276354 h 730578"/>
                <a:gd name="connsiteX658" fmla="*/ 280534 w 670296"/>
                <a:gd name="connsiteY658" fmla="*/ 272176 h 730578"/>
                <a:gd name="connsiteX659" fmla="*/ 278743 w 670296"/>
                <a:gd name="connsiteY659" fmla="*/ 267998 h 730578"/>
                <a:gd name="connsiteX660" fmla="*/ 276952 w 670296"/>
                <a:gd name="connsiteY660" fmla="*/ 265014 h 730578"/>
                <a:gd name="connsiteX661" fmla="*/ 279936 w 670296"/>
                <a:gd name="connsiteY661" fmla="*/ 262030 h 730578"/>
                <a:gd name="connsiteX662" fmla="*/ 276355 w 670296"/>
                <a:gd name="connsiteY662" fmla="*/ 258448 h 730578"/>
                <a:gd name="connsiteX663" fmla="*/ 279340 w 670296"/>
                <a:gd name="connsiteY663" fmla="*/ 254270 h 730578"/>
                <a:gd name="connsiteX664" fmla="*/ 285308 w 670296"/>
                <a:gd name="connsiteY664" fmla="*/ 254867 h 730578"/>
                <a:gd name="connsiteX665" fmla="*/ 285905 w 670296"/>
                <a:gd name="connsiteY665" fmla="*/ 250689 h 730578"/>
                <a:gd name="connsiteX666" fmla="*/ 282921 w 670296"/>
                <a:gd name="connsiteY666" fmla="*/ 247704 h 730578"/>
                <a:gd name="connsiteX667" fmla="*/ 279936 w 670296"/>
                <a:gd name="connsiteY667" fmla="*/ 241139 h 730578"/>
                <a:gd name="connsiteX668" fmla="*/ 279340 w 670296"/>
                <a:gd name="connsiteY668" fmla="*/ 238155 h 730578"/>
                <a:gd name="connsiteX669" fmla="*/ 281130 w 670296"/>
                <a:gd name="connsiteY669" fmla="*/ 235170 h 730578"/>
                <a:gd name="connsiteX670" fmla="*/ 285308 w 670296"/>
                <a:gd name="connsiteY670" fmla="*/ 236961 h 730578"/>
                <a:gd name="connsiteX671" fmla="*/ 287099 w 670296"/>
                <a:gd name="connsiteY671" fmla="*/ 233379 h 730578"/>
                <a:gd name="connsiteX672" fmla="*/ 296649 w 670296"/>
                <a:gd name="connsiteY672" fmla="*/ 230992 h 730578"/>
                <a:gd name="connsiteX673" fmla="*/ 300230 w 670296"/>
                <a:gd name="connsiteY673" fmla="*/ 234573 h 730578"/>
                <a:gd name="connsiteX674" fmla="*/ 303811 w 670296"/>
                <a:gd name="connsiteY674" fmla="*/ 230992 h 730578"/>
                <a:gd name="connsiteX675" fmla="*/ 306796 w 670296"/>
                <a:gd name="connsiteY675" fmla="*/ 231589 h 730578"/>
                <a:gd name="connsiteX676" fmla="*/ 312765 w 670296"/>
                <a:gd name="connsiteY676" fmla="*/ 230395 h 730578"/>
                <a:gd name="connsiteX677" fmla="*/ 315749 w 670296"/>
                <a:gd name="connsiteY677" fmla="*/ 229201 h 730578"/>
                <a:gd name="connsiteX678" fmla="*/ 322315 w 670296"/>
                <a:gd name="connsiteY678" fmla="*/ 227410 h 730578"/>
                <a:gd name="connsiteX679" fmla="*/ 328880 w 670296"/>
                <a:gd name="connsiteY679" fmla="*/ 225620 h 730578"/>
                <a:gd name="connsiteX680" fmla="*/ 332462 w 670296"/>
                <a:gd name="connsiteY680" fmla="*/ 224426 h 730578"/>
                <a:gd name="connsiteX681" fmla="*/ 335446 w 670296"/>
                <a:gd name="connsiteY681" fmla="*/ 223233 h 730578"/>
                <a:gd name="connsiteX682" fmla="*/ 339027 w 670296"/>
                <a:gd name="connsiteY682" fmla="*/ 218457 h 730578"/>
                <a:gd name="connsiteX683" fmla="*/ 341415 w 670296"/>
                <a:gd name="connsiteY683" fmla="*/ 213682 h 730578"/>
                <a:gd name="connsiteX684" fmla="*/ 342608 w 670296"/>
                <a:gd name="connsiteY684" fmla="*/ 210698 h 730578"/>
                <a:gd name="connsiteX685" fmla="*/ 343206 w 670296"/>
                <a:gd name="connsiteY685" fmla="*/ 207117 h 730578"/>
                <a:gd name="connsiteX686" fmla="*/ 344996 w 670296"/>
                <a:gd name="connsiteY686" fmla="*/ 204132 h 730578"/>
                <a:gd name="connsiteX687" fmla="*/ 348577 w 670296"/>
                <a:gd name="connsiteY687" fmla="*/ 202939 h 730578"/>
                <a:gd name="connsiteX688" fmla="*/ 350368 w 670296"/>
                <a:gd name="connsiteY688" fmla="*/ 199954 h 730578"/>
                <a:gd name="connsiteX689" fmla="*/ 353353 w 670296"/>
                <a:gd name="connsiteY689" fmla="*/ 196373 h 730578"/>
                <a:gd name="connsiteX690" fmla="*/ 353353 w 670296"/>
                <a:gd name="connsiteY690" fmla="*/ 192195 h 730578"/>
                <a:gd name="connsiteX691" fmla="*/ 350368 w 670296"/>
                <a:gd name="connsiteY691" fmla="*/ 192195 h 730578"/>
                <a:gd name="connsiteX692" fmla="*/ 346787 w 670296"/>
                <a:gd name="connsiteY692" fmla="*/ 192195 h 730578"/>
                <a:gd name="connsiteX693" fmla="*/ 343802 w 670296"/>
                <a:gd name="connsiteY693" fmla="*/ 188613 h 730578"/>
                <a:gd name="connsiteX694" fmla="*/ 342608 w 670296"/>
                <a:gd name="connsiteY694" fmla="*/ 185629 h 730578"/>
                <a:gd name="connsiteX695" fmla="*/ 339027 w 670296"/>
                <a:gd name="connsiteY695" fmla="*/ 183242 h 730578"/>
                <a:gd name="connsiteX696" fmla="*/ 340818 w 670296"/>
                <a:gd name="connsiteY696" fmla="*/ 177273 h 730578"/>
                <a:gd name="connsiteX697" fmla="*/ 343802 w 670296"/>
                <a:gd name="connsiteY697" fmla="*/ 173691 h 730578"/>
                <a:gd name="connsiteX698" fmla="*/ 340221 w 670296"/>
                <a:gd name="connsiteY698" fmla="*/ 173095 h 730578"/>
                <a:gd name="connsiteX699" fmla="*/ 336043 w 670296"/>
                <a:gd name="connsiteY699" fmla="*/ 171901 h 730578"/>
                <a:gd name="connsiteX700" fmla="*/ 331865 w 670296"/>
                <a:gd name="connsiteY700" fmla="*/ 170110 h 730578"/>
                <a:gd name="connsiteX701" fmla="*/ 332462 w 670296"/>
                <a:gd name="connsiteY701" fmla="*/ 167126 h 730578"/>
                <a:gd name="connsiteX702" fmla="*/ 332462 w 670296"/>
                <a:gd name="connsiteY702" fmla="*/ 164141 h 730578"/>
                <a:gd name="connsiteX703" fmla="*/ 327090 w 670296"/>
                <a:gd name="connsiteY703" fmla="*/ 164141 h 730578"/>
                <a:gd name="connsiteX704" fmla="*/ 324105 w 670296"/>
                <a:gd name="connsiteY704" fmla="*/ 165932 h 730578"/>
                <a:gd name="connsiteX705" fmla="*/ 319927 w 670296"/>
                <a:gd name="connsiteY705" fmla="*/ 165932 h 730578"/>
                <a:gd name="connsiteX706" fmla="*/ 315749 w 670296"/>
                <a:gd name="connsiteY706" fmla="*/ 160560 h 730578"/>
                <a:gd name="connsiteX707" fmla="*/ 316346 w 670296"/>
                <a:gd name="connsiteY707" fmla="*/ 156979 h 730578"/>
                <a:gd name="connsiteX708" fmla="*/ 318137 w 670296"/>
                <a:gd name="connsiteY708" fmla="*/ 153398 h 730578"/>
                <a:gd name="connsiteX709" fmla="*/ 316943 w 670296"/>
                <a:gd name="connsiteY709" fmla="*/ 149816 h 730578"/>
                <a:gd name="connsiteX710" fmla="*/ 316346 w 670296"/>
                <a:gd name="connsiteY710" fmla="*/ 145041 h 730578"/>
                <a:gd name="connsiteX711" fmla="*/ 313362 w 670296"/>
                <a:gd name="connsiteY711" fmla="*/ 143847 h 730578"/>
                <a:gd name="connsiteX712" fmla="*/ 309184 w 670296"/>
                <a:gd name="connsiteY712" fmla="*/ 142057 h 730578"/>
                <a:gd name="connsiteX713" fmla="*/ 308587 w 670296"/>
                <a:gd name="connsiteY713" fmla="*/ 138476 h 730578"/>
                <a:gd name="connsiteX714" fmla="*/ 305603 w 670296"/>
                <a:gd name="connsiteY714" fmla="*/ 136685 h 730578"/>
                <a:gd name="connsiteX715" fmla="*/ 302021 w 670296"/>
                <a:gd name="connsiteY715" fmla="*/ 134894 h 730578"/>
                <a:gd name="connsiteX716" fmla="*/ 301424 w 670296"/>
                <a:gd name="connsiteY716" fmla="*/ 131910 h 730578"/>
                <a:gd name="connsiteX717" fmla="*/ 305603 w 670296"/>
                <a:gd name="connsiteY717" fmla="*/ 128925 h 730578"/>
                <a:gd name="connsiteX718" fmla="*/ 308587 w 670296"/>
                <a:gd name="connsiteY718" fmla="*/ 129523 h 730578"/>
                <a:gd name="connsiteX719" fmla="*/ 311571 w 670296"/>
                <a:gd name="connsiteY719" fmla="*/ 128329 h 730578"/>
                <a:gd name="connsiteX720" fmla="*/ 312168 w 670296"/>
                <a:gd name="connsiteY720" fmla="*/ 125344 h 730578"/>
                <a:gd name="connsiteX721" fmla="*/ 315749 w 670296"/>
                <a:gd name="connsiteY721" fmla="*/ 128925 h 730578"/>
                <a:gd name="connsiteX722" fmla="*/ 316346 w 670296"/>
                <a:gd name="connsiteY722" fmla="*/ 124748 h 730578"/>
                <a:gd name="connsiteX723" fmla="*/ 315749 w 670296"/>
                <a:gd name="connsiteY723" fmla="*/ 121166 h 730578"/>
                <a:gd name="connsiteX724" fmla="*/ 316346 w 670296"/>
                <a:gd name="connsiteY724" fmla="*/ 117585 h 730578"/>
                <a:gd name="connsiteX725" fmla="*/ 317540 w 670296"/>
                <a:gd name="connsiteY725" fmla="*/ 113407 h 730578"/>
                <a:gd name="connsiteX726" fmla="*/ 316943 w 670296"/>
                <a:gd name="connsiteY726" fmla="*/ 110422 h 730578"/>
                <a:gd name="connsiteX727" fmla="*/ 319331 w 670296"/>
                <a:gd name="connsiteY727" fmla="*/ 104454 h 730578"/>
                <a:gd name="connsiteX728" fmla="*/ 322315 w 670296"/>
                <a:gd name="connsiteY728" fmla="*/ 102663 h 730578"/>
                <a:gd name="connsiteX729" fmla="*/ 325299 w 670296"/>
                <a:gd name="connsiteY729" fmla="*/ 102663 h 730578"/>
                <a:gd name="connsiteX730" fmla="*/ 330074 w 670296"/>
                <a:gd name="connsiteY730" fmla="*/ 99081 h 730578"/>
                <a:gd name="connsiteX731" fmla="*/ 330074 w 670296"/>
                <a:gd name="connsiteY731" fmla="*/ 93113 h 730578"/>
                <a:gd name="connsiteX732" fmla="*/ 328284 w 670296"/>
                <a:gd name="connsiteY732" fmla="*/ 90128 h 730578"/>
                <a:gd name="connsiteX733" fmla="*/ 319927 w 670296"/>
                <a:gd name="connsiteY733" fmla="*/ 86547 h 730578"/>
                <a:gd name="connsiteX734" fmla="*/ 315152 w 670296"/>
                <a:gd name="connsiteY734" fmla="*/ 86547 h 730578"/>
                <a:gd name="connsiteX735" fmla="*/ 312168 w 670296"/>
                <a:gd name="connsiteY735" fmla="*/ 86547 h 730578"/>
                <a:gd name="connsiteX736" fmla="*/ 308587 w 670296"/>
                <a:gd name="connsiteY736" fmla="*/ 83563 h 730578"/>
                <a:gd name="connsiteX737" fmla="*/ 309184 w 670296"/>
                <a:gd name="connsiteY737" fmla="*/ 78788 h 730578"/>
                <a:gd name="connsiteX738" fmla="*/ 312168 w 670296"/>
                <a:gd name="connsiteY738" fmla="*/ 75804 h 730578"/>
                <a:gd name="connsiteX739" fmla="*/ 317540 w 670296"/>
                <a:gd name="connsiteY739" fmla="*/ 71029 h 730578"/>
                <a:gd name="connsiteX740" fmla="*/ 321718 w 670296"/>
                <a:gd name="connsiteY740" fmla="*/ 69835 h 730578"/>
                <a:gd name="connsiteX741" fmla="*/ 329478 w 670296"/>
                <a:gd name="connsiteY741" fmla="*/ 68044 h 730578"/>
                <a:gd name="connsiteX742" fmla="*/ 334252 w 670296"/>
                <a:gd name="connsiteY742" fmla="*/ 64463 h 730578"/>
                <a:gd name="connsiteX743" fmla="*/ 337833 w 670296"/>
                <a:gd name="connsiteY743" fmla="*/ 64463 h 730578"/>
                <a:gd name="connsiteX744" fmla="*/ 340818 w 670296"/>
                <a:gd name="connsiteY744" fmla="*/ 65657 h 730578"/>
                <a:gd name="connsiteX745" fmla="*/ 344400 w 670296"/>
                <a:gd name="connsiteY745" fmla="*/ 64463 h 730578"/>
                <a:gd name="connsiteX746" fmla="*/ 344996 w 670296"/>
                <a:gd name="connsiteY746" fmla="*/ 61478 h 730578"/>
                <a:gd name="connsiteX747" fmla="*/ 349174 w 670296"/>
                <a:gd name="connsiteY747" fmla="*/ 59091 h 730578"/>
                <a:gd name="connsiteX748" fmla="*/ 354546 w 670296"/>
                <a:gd name="connsiteY748" fmla="*/ 58494 h 730578"/>
                <a:gd name="connsiteX749" fmla="*/ 358128 w 670296"/>
                <a:gd name="connsiteY749" fmla="*/ 62672 h 730578"/>
                <a:gd name="connsiteX750" fmla="*/ 359918 w 670296"/>
                <a:gd name="connsiteY750" fmla="*/ 59688 h 730578"/>
                <a:gd name="connsiteX751" fmla="*/ 361709 w 670296"/>
                <a:gd name="connsiteY751" fmla="*/ 56107 h 730578"/>
                <a:gd name="connsiteX752" fmla="*/ 364096 w 670296"/>
                <a:gd name="connsiteY752" fmla="*/ 52525 h 730578"/>
                <a:gd name="connsiteX753" fmla="*/ 365887 w 670296"/>
                <a:gd name="connsiteY753" fmla="*/ 48944 h 730578"/>
                <a:gd name="connsiteX754" fmla="*/ 367081 w 670296"/>
                <a:gd name="connsiteY754" fmla="*/ 45362 h 730578"/>
                <a:gd name="connsiteX755" fmla="*/ 370065 w 670296"/>
                <a:gd name="connsiteY755" fmla="*/ 42378 h 730578"/>
                <a:gd name="connsiteX756" fmla="*/ 370662 w 670296"/>
                <a:gd name="connsiteY756" fmla="*/ 39394 h 730578"/>
                <a:gd name="connsiteX757" fmla="*/ 370662 w 670296"/>
                <a:gd name="connsiteY757" fmla="*/ 36409 h 730578"/>
                <a:gd name="connsiteX758" fmla="*/ 371259 w 670296"/>
                <a:gd name="connsiteY758" fmla="*/ 29247 h 730578"/>
                <a:gd name="connsiteX759" fmla="*/ 374243 w 670296"/>
                <a:gd name="connsiteY759" fmla="*/ 27456 h 730578"/>
                <a:gd name="connsiteX760" fmla="*/ 374840 w 670296"/>
                <a:gd name="connsiteY760" fmla="*/ 22681 h 730578"/>
                <a:gd name="connsiteX761" fmla="*/ 376631 w 670296"/>
                <a:gd name="connsiteY761" fmla="*/ 19697 h 730578"/>
                <a:gd name="connsiteX762" fmla="*/ 374840 w 670296"/>
                <a:gd name="connsiteY762" fmla="*/ 16116 h 730578"/>
                <a:gd name="connsiteX763" fmla="*/ 374840 w 670296"/>
                <a:gd name="connsiteY763" fmla="*/ 10744 h 730578"/>
                <a:gd name="connsiteX764" fmla="*/ 374840 w 670296"/>
                <a:gd name="connsiteY764" fmla="*/ 7163 h 730578"/>
                <a:gd name="connsiteX765" fmla="*/ 377824 w 670296"/>
                <a:gd name="connsiteY765" fmla="*/ 8953 h 730578"/>
                <a:gd name="connsiteX766" fmla="*/ 380809 w 670296"/>
                <a:gd name="connsiteY766" fmla="*/ 10744 h 730578"/>
                <a:gd name="connsiteX767" fmla="*/ 384987 w 670296"/>
                <a:gd name="connsiteY767" fmla="*/ 13131 h 730578"/>
                <a:gd name="connsiteX768" fmla="*/ 390359 w 670296"/>
                <a:gd name="connsiteY768" fmla="*/ 17906 h 730578"/>
                <a:gd name="connsiteX769" fmla="*/ 394537 w 670296"/>
                <a:gd name="connsiteY769" fmla="*/ 20891 h 730578"/>
                <a:gd name="connsiteX770" fmla="*/ 399909 w 670296"/>
                <a:gd name="connsiteY770" fmla="*/ 20891 h 730578"/>
                <a:gd name="connsiteX771" fmla="*/ 402893 w 670296"/>
                <a:gd name="connsiteY771" fmla="*/ 22085 h 730578"/>
                <a:gd name="connsiteX772" fmla="*/ 405281 w 670296"/>
                <a:gd name="connsiteY772" fmla="*/ 25666 h 730578"/>
                <a:gd name="connsiteX773" fmla="*/ 408862 w 670296"/>
                <a:gd name="connsiteY773" fmla="*/ 27456 h 730578"/>
                <a:gd name="connsiteX774" fmla="*/ 408862 w 670296"/>
                <a:gd name="connsiteY774" fmla="*/ 34022 h 730578"/>
                <a:gd name="connsiteX775" fmla="*/ 408862 w 670296"/>
                <a:gd name="connsiteY775" fmla="*/ 37007 h 730578"/>
                <a:gd name="connsiteX776" fmla="*/ 411847 w 670296"/>
                <a:gd name="connsiteY776" fmla="*/ 35216 h 730578"/>
                <a:gd name="connsiteX777" fmla="*/ 413637 w 670296"/>
                <a:gd name="connsiteY777" fmla="*/ 31634 h 730578"/>
                <a:gd name="connsiteX778" fmla="*/ 417218 w 670296"/>
                <a:gd name="connsiteY778" fmla="*/ 29844 h 730578"/>
                <a:gd name="connsiteX779" fmla="*/ 420800 w 670296"/>
                <a:gd name="connsiteY779" fmla="*/ 28650 h 730578"/>
                <a:gd name="connsiteX780" fmla="*/ 422590 w 670296"/>
                <a:gd name="connsiteY780" fmla="*/ 25069 h 730578"/>
                <a:gd name="connsiteX781" fmla="*/ 426768 w 670296"/>
                <a:gd name="connsiteY781" fmla="*/ 22681 h 730578"/>
                <a:gd name="connsiteX782" fmla="*/ 429156 w 670296"/>
                <a:gd name="connsiteY782" fmla="*/ 25666 h 730578"/>
                <a:gd name="connsiteX783" fmla="*/ 432737 w 670296"/>
                <a:gd name="connsiteY783" fmla="*/ 26859 h 730578"/>
                <a:gd name="connsiteX784" fmla="*/ 438706 w 670296"/>
                <a:gd name="connsiteY784" fmla="*/ 26263 h 730578"/>
                <a:gd name="connsiteX785" fmla="*/ 441093 w 670296"/>
                <a:gd name="connsiteY785" fmla="*/ 23278 h 730578"/>
                <a:gd name="connsiteX786" fmla="*/ 445271 w 670296"/>
                <a:gd name="connsiteY786" fmla="*/ 22085 h 730578"/>
                <a:gd name="connsiteX787" fmla="*/ 448256 w 670296"/>
                <a:gd name="connsiteY787" fmla="*/ 22085 h 730578"/>
                <a:gd name="connsiteX788" fmla="*/ 453031 w 670296"/>
                <a:gd name="connsiteY788" fmla="*/ 25666 h 730578"/>
                <a:gd name="connsiteX789" fmla="*/ 459597 w 670296"/>
                <a:gd name="connsiteY789" fmla="*/ 23875 h 730578"/>
                <a:gd name="connsiteX790" fmla="*/ 458999 w 670296"/>
                <a:gd name="connsiteY790" fmla="*/ 20294 h 730578"/>
                <a:gd name="connsiteX791" fmla="*/ 457806 w 670296"/>
                <a:gd name="connsiteY791" fmla="*/ 17310 h 730578"/>
                <a:gd name="connsiteX792" fmla="*/ 461387 w 670296"/>
                <a:gd name="connsiteY792" fmla="*/ 16712 h 730578"/>
                <a:gd name="connsiteX793" fmla="*/ 464968 w 670296"/>
                <a:gd name="connsiteY793" fmla="*/ 16116 h 730578"/>
                <a:gd name="connsiteX794" fmla="*/ 467953 w 670296"/>
                <a:gd name="connsiteY794" fmla="*/ 11938 h 730578"/>
                <a:gd name="connsiteX795" fmla="*/ 470340 w 670296"/>
                <a:gd name="connsiteY795" fmla="*/ 8357 h 730578"/>
                <a:gd name="connsiteX796" fmla="*/ 475115 w 670296"/>
                <a:gd name="connsiteY796" fmla="*/ 4775 h 730578"/>
                <a:gd name="connsiteX797" fmla="*/ 478697 w 670296"/>
                <a:gd name="connsiteY797" fmla="*/ 2984 h 730578"/>
                <a:gd name="connsiteX798" fmla="*/ 482278 w 670296"/>
                <a:gd name="connsiteY798" fmla="*/ 1790 h 730578"/>
                <a:gd name="connsiteX799" fmla="*/ 487053 w 670296"/>
                <a:gd name="connsiteY799" fmla="*/ 1790 h 730578"/>
                <a:gd name="connsiteX800" fmla="*/ 490037 w 670296"/>
                <a:gd name="connsiteY800" fmla="*/ 0 h 73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</a:cxnLst>
              <a:rect l="l" t="t" r="r" b="b"/>
              <a:pathLst>
                <a:path w="670296" h="730578">
                  <a:moveTo>
                    <a:pt x="172498" y="626722"/>
                  </a:moveTo>
                  <a:lnTo>
                    <a:pt x="171185" y="627707"/>
                  </a:lnTo>
                  <a:lnTo>
                    <a:pt x="174288" y="627318"/>
                  </a:lnTo>
                  <a:lnTo>
                    <a:pt x="175481" y="626722"/>
                  </a:lnTo>
                  <a:lnTo>
                    <a:pt x="172498" y="626722"/>
                  </a:lnTo>
                  <a:close/>
                  <a:moveTo>
                    <a:pt x="456610" y="603447"/>
                  </a:moveTo>
                  <a:lnTo>
                    <a:pt x="453536" y="606522"/>
                  </a:lnTo>
                  <a:lnTo>
                    <a:pt x="453651" y="606715"/>
                  </a:lnTo>
                  <a:lnTo>
                    <a:pt x="455418" y="605831"/>
                  </a:lnTo>
                  <a:lnTo>
                    <a:pt x="456610" y="603447"/>
                  </a:lnTo>
                  <a:close/>
                  <a:moveTo>
                    <a:pt x="456495" y="601059"/>
                  </a:moveTo>
                  <a:lnTo>
                    <a:pt x="457077" y="602514"/>
                  </a:lnTo>
                  <a:lnTo>
                    <a:pt x="457209" y="602249"/>
                  </a:lnTo>
                  <a:lnTo>
                    <a:pt x="456495" y="601059"/>
                  </a:lnTo>
                  <a:close/>
                  <a:moveTo>
                    <a:pt x="463655" y="596401"/>
                  </a:moveTo>
                  <a:lnTo>
                    <a:pt x="460794" y="596878"/>
                  </a:lnTo>
                  <a:lnTo>
                    <a:pt x="463178" y="596878"/>
                  </a:lnTo>
                  <a:lnTo>
                    <a:pt x="463655" y="596401"/>
                  </a:lnTo>
                  <a:close/>
                  <a:moveTo>
                    <a:pt x="459000" y="596878"/>
                  </a:moveTo>
                  <a:lnTo>
                    <a:pt x="456763" y="598368"/>
                  </a:lnTo>
                  <a:lnTo>
                    <a:pt x="459000" y="596878"/>
                  </a:lnTo>
                  <a:close/>
                  <a:moveTo>
                    <a:pt x="289995" y="282850"/>
                  </a:moveTo>
                  <a:cubicBezTo>
                    <a:pt x="289825" y="283868"/>
                    <a:pt x="289656" y="284886"/>
                    <a:pt x="289486" y="285904"/>
                  </a:cubicBezTo>
                  <a:lnTo>
                    <a:pt x="289949" y="288215"/>
                  </a:lnTo>
                  <a:lnTo>
                    <a:pt x="289487" y="285905"/>
                  </a:lnTo>
                  <a:lnTo>
                    <a:pt x="290083" y="282920"/>
                  </a:lnTo>
                  <a:lnTo>
                    <a:pt x="289995" y="282850"/>
                  </a:lnTo>
                  <a:close/>
                  <a:moveTo>
                    <a:pt x="284115" y="280533"/>
                  </a:moveTo>
                  <a:lnTo>
                    <a:pt x="284712" y="281129"/>
                  </a:lnTo>
                  <a:lnTo>
                    <a:pt x="289050" y="282094"/>
                  </a:lnTo>
                  <a:lnTo>
                    <a:pt x="287099" y="280533"/>
                  </a:lnTo>
                  <a:lnTo>
                    <a:pt x="284115" y="280533"/>
                  </a:lnTo>
                  <a:close/>
                  <a:moveTo>
                    <a:pt x="490037" y="0"/>
                  </a:moveTo>
                  <a:lnTo>
                    <a:pt x="491231" y="1194"/>
                  </a:lnTo>
                  <a:lnTo>
                    <a:pt x="495409" y="1790"/>
                  </a:lnTo>
                  <a:lnTo>
                    <a:pt x="501378" y="7163"/>
                  </a:lnTo>
                  <a:lnTo>
                    <a:pt x="505556" y="9550"/>
                  </a:lnTo>
                  <a:lnTo>
                    <a:pt x="509734" y="10147"/>
                  </a:lnTo>
                  <a:lnTo>
                    <a:pt x="513316" y="8953"/>
                  </a:lnTo>
                  <a:lnTo>
                    <a:pt x="517494" y="8953"/>
                  </a:lnTo>
                  <a:lnTo>
                    <a:pt x="522269" y="6565"/>
                  </a:lnTo>
                  <a:lnTo>
                    <a:pt x="525253" y="7759"/>
                  </a:lnTo>
                  <a:lnTo>
                    <a:pt x="528238" y="9550"/>
                  </a:lnTo>
                  <a:lnTo>
                    <a:pt x="531819" y="7759"/>
                  </a:lnTo>
                  <a:lnTo>
                    <a:pt x="536594" y="7163"/>
                  </a:lnTo>
                  <a:lnTo>
                    <a:pt x="540175" y="7163"/>
                  </a:lnTo>
                  <a:lnTo>
                    <a:pt x="543160" y="8953"/>
                  </a:lnTo>
                  <a:lnTo>
                    <a:pt x="546144" y="9550"/>
                  </a:lnTo>
                  <a:lnTo>
                    <a:pt x="549725" y="13131"/>
                  </a:lnTo>
                  <a:lnTo>
                    <a:pt x="550919" y="16712"/>
                  </a:lnTo>
                  <a:cubicBezTo>
                    <a:pt x="551118" y="17906"/>
                    <a:pt x="551316" y="19100"/>
                    <a:pt x="551515" y="20294"/>
                  </a:cubicBezTo>
                  <a:lnTo>
                    <a:pt x="551515" y="23278"/>
                  </a:lnTo>
                  <a:lnTo>
                    <a:pt x="553903" y="26859"/>
                  </a:lnTo>
                  <a:lnTo>
                    <a:pt x="554500" y="32828"/>
                  </a:lnTo>
                  <a:lnTo>
                    <a:pt x="555694" y="36409"/>
                  </a:lnTo>
                  <a:lnTo>
                    <a:pt x="554500" y="39394"/>
                  </a:lnTo>
                  <a:lnTo>
                    <a:pt x="553307" y="42975"/>
                  </a:lnTo>
                  <a:lnTo>
                    <a:pt x="554500" y="46556"/>
                  </a:lnTo>
                  <a:lnTo>
                    <a:pt x="557484" y="49541"/>
                  </a:lnTo>
                  <a:lnTo>
                    <a:pt x="553307" y="51331"/>
                  </a:lnTo>
                  <a:lnTo>
                    <a:pt x="549725" y="50138"/>
                  </a:lnTo>
                  <a:lnTo>
                    <a:pt x="544950" y="51928"/>
                  </a:lnTo>
                  <a:lnTo>
                    <a:pt x="541369" y="54913"/>
                  </a:lnTo>
                  <a:lnTo>
                    <a:pt x="538385" y="57897"/>
                  </a:lnTo>
                  <a:lnTo>
                    <a:pt x="532416" y="60882"/>
                  </a:lnTo>
                  <a:lnTo>
                    <a:pt x="528238" y="63269"/>
                  </a:lnTo>
                  <a:cubicBezTo>
                    <a:pt x="528039" y="64662"/>
                    <a:pt x="527839" y="66054"/>
                    <a:pt x="527640" y="67447"/>
                  </a:cubicBezTo>
                  <a:lnTo>
                    <a:pt x="530625" y="72222"/>
                  </a:lnTo>
                  <a:lnTo>
                    <a:pt x="533609" y="74013"/>
                  </a:lnTo>
                  <a:lnTo>
                    <a:pt x="536594" y="79982"/>
                  </a:lnTo>
                  <a:lnTo>
                    <a:pt x="533013" y="81175"/>
                  </a:lnTo>
                  <a:lnTo>
                    <a:pt x="529432" y="78788"/>
                  </a:lnTo>
                  <a:lnTo>
                    <a:pt x="525253" y="78191"/>
                  </a:lnTo>
                  <a:lnTo>
                    <a:pt x="522269" y="81772"/>
                  </a:lnTo>
                  <a:lnTo>
                    <a:pt x="518687" y="79982"/>
                  </a:lnTo>
                  <a:lnTo>
                    <a:pt x="514510" y="79385"/>
                  </a:lnTo>
                  <a:lnTo>
                    <a:pt x="509137" y="80579"/>
                  </a:lnTo>
                  <a:lnTo>
                    <a:pt x="506153" y="83563"/>
                  </a:lnTo>
                  <a:lnTo>
                    <a:pt x="501378" y="83563"/>
                  </a:lnTo>
                  <a:lnTo>
                    <a:pt x="500781" y="86547"/>
                  </a:lnTo>
                  <a:lnTo>
                    <a:pt x="498394" y="90128"/>
                  </a:lnTo>
                  <a:lnTo>
                    <a:pt x="495409" y="93113"/>
                  </a:lnTo>
                  <a:lnTo>
                    <a:pt x="493619" y="96097"/>
                  </a:lnTo>
                  <a:lnTo>
                    <a:pt x="491828" y="99081"/>
                  </a:lnTo>
                  <a:lnTo>
                    <a:pt x="493619" y="103857"/>
                  </a:lnTo>
                  <a:lnTo>
                    <a:pt x="489441" y="107438"/>
                  </a:lnTo>
                  <a:lnTo>
                    <a:pt x="486456" y="112810"/>
                  </a:lnTo>
                  <a:lnTo>
                    <a:pt x="482875" y="112810"/>
                  </a:lnTo>
                  <a:lnTo>
                    <a:pt x="483472" y="115795"/>
                  </a:lnTo>
                  <a:lnTo>
                    <a:pt x="484666" y="121166"/>
                  </a:lnTo>
                  <a:lnTo>
                    <a:pt x="481681" y="124748"/>
                  </a:lnTo>
                  <a:lnTo>
                    <a:pt x="476309" y="128329"/>
                  </a:lnTo>
                  <a:lnTo>
                    <a:pt x="472728" y="127135"/>
                  </a:lnTo>
                  <a:lnTo>
                    <a:pt x="473921" y="130119"/>
                  </a:lnTo>
                  <a:lnTo>
                    <a:pt x="472131" y="136088"/>
                  </a:lnTo>
                  <a:lnTo>
                    <a:pt x="468550" y="137282"/>
                  </a:lnTo>
                  <a:lnTo>
                    <a:pt x="465566" y="137282"/>
                  </a:lnTo>
                  <a:lnTo>
                    <a:pt x="461984" y="137282"/>
                  </a:lnTo>
                  <a:lnTo>
                    <a:pt x="458999" y="139072"/>
                  </a:lnTo>
                  <a:lnTo>
                    <a:pt x="456612" y="146235"/>
                  </a:lnTo>
                  <a:lnTo>
                    <a:pt x="456015" y="151607"/>
                  </a:lnTo>
                  <a:lnTo>
                    <a:pt x="453628" y="155188"/>
                  </a:lnTo>
                  <a:lnTo>
                    <a:pt x="449450" y="159367"/>
                  </a:lnTo>
                  <a:lnTo>
                    <a:pt x="448853" y="162351"/>
                  </a:lnTo>
                  <a:lnTo>
                    <a:pt x="449450" y="167126"/>
                  </a:lnTo>
                  <a:lnTo>
                    <a:pt x="452434" y="171304"/>
                  </a:lnTo>
                  <a:lnTo>
                    <a:pt x="456015" y="172498"/>
                  </a:lnTo>
                  <a:lnTo>
                    <a:pt x="458999" y="175482"/>
                  </a:lnTo>
                  <a:lnTo>
                    <a:pt x="461984" y="176676"/>
                  </a:lnTo>
                  <a:lnTo>
                    <a:pt x="464968" y="178467"/>
                  </a:lnTo>
                  <a:lnTo>
                    <a:pt x="467953" y="176676"/>
                  </a:lnTo>
                  <a:lnTo>
                    <a:pt x="471534" y="176676"/>
                  </a:lnTo>
                  <a:lnTo>
                    <a:pt x="472728" y="179660"/>
                  </a:lnTo>
                  <a:lnTo>
                    <a:pt x="470937" y="182644"/>
                  </a:lnTo>
                  <a:lnTo>
                    <a:pt x="475713" y="183838"/>
                  </a:lnTo>
                  <a:lnTo>
                    <a:pt x="478697" y="183242"/>
                  </a:lnTo>
                  <a:lnTo>
                    <a:pt x="483472" y="183838"/>
                  </a:lnTo>
                  <a:lnTo>
                    <a:pt x="482278" y="186823"/>
                  </a:lnTo>
                  <a:lnTo>
                    <a:pt x="484068" y="193389"/>
                  </a:lnTo>
                  <a:lnTo>
                    <a:pt x="486456" y="198164"/>
                  </a:lnTo>
                  <a:lnTo>
                    <a:pt x="490634" y="199954"/>
                  </a:lnTo>
                  <a:lnTo>
                    <a:pt x="496006" y="202939"/>
                  </a:lnTo>
                  <a:lnTo>
                    <a:pt x="497200" y="205923"/>
                  </a:lnTo>
                  <a:lnTo>
                    <a:pt x="497797" y="209504"/>
                  </a:lnTo>
                  <a:lnTo>
                    <a:pt x="498394" y="213086"/>
                  </a:lnTo>
                  <a:lnTo>
                    <a:pt x="497200" y="216667"/>
                  </a:lnTo>
                  <a:lnTo>
                    <a:pt x="495409" y="223233"/>
                  </a:lnTo>
                  <a:lnTo>
                    <a:pt x="491828" y="226814"/>
                  </a:lnTo>
                  <a:lnTo>
                    <a:pt x="487650" y="229798"/>
                  </a:lnTo>
                  <a:lnTo>
                    <a:pt x="484068" y="231589"/>
                  </a:lnTo>
                  <a:lnTo>
                    <a:pt x="480487" y="234573"/>
                  </a:lnTo>
                  <a:lnTo>
                    <a:pt x="479294" y="238155"/>
                  </a:lnTo>
                  <a:lnTo>
                    <a:pt x="478100" y="241139"/>
                  </a:lnTo>
                  <a:lnTo>
                    <a:pt x="475115" y="244720"/>
                  </a:lnTo>
                  <a:lnTo>
                    <a:pt x="475115" y="247704"/>
                  </a:lnTo>
                  <a:lnTo>
                    <a:pt x="473924" y="243535"/>
                  </a:lnTo>
                  <a:lnTo>
                    <a:pt x="474520" y="247107"/>
                  </a:lnTo>
                  <a:lnTo>
                    <a:pt x="474520" y="250091"/>
                  </a:lnTo>
                  <a:lnTo>
                    <a:pt x="477504" y="253673"/>
                  </a:lnTo>
                  <a:lnTo>
                    <a:pt x="478101" y="256657"/>
                  </a:lnTo>
                  <a:lnTo>
                    <a:pt x="479891" y="262626"/>
                  </a:lnTo>
                  <a:lnTo>
                    <a:pt x="481682" y="265611"/>
                  </a:lnTo>
                  <a:lnTo>
                    <a:pt x="481682" y="269192"/>
                  </a:lnTo>
                  <a:lnTo>
                    <a:pt x="481682" y="273967"/>
                  </a:lnTo>
                  <a:lnTo>
                    <a:pt x="481682" y="278145"/>
                  </a:lnTo>
                  <a:lnTo>
                    <a:pt x="481085" y="281129"/>
                  </a:lnTo>
                  <a:lnTo>
                    <a:pt x="482279" y="284710"/>
                  </a:lnTo>
                  <a:lnTo>
                    <a:pt x="485263" y="285308"/>
                  </a:lnTo>
                  <a:lnTo>
                    <a:pt x="489441" y="284114"/>
                  </a:lnTo>
                  <a:lnTo>
                    <a:pt x="492426" y="288889"/>
                  </a:lnTo>
                  <a:lnTo>
                    <a:pt x="495410" y="291276"/>
                  </a:lnTo>
                  <a:lnTo>
                    <a:pt x="498395" y="292470"/>
                  </a:lnTo>
                  <a:lnTo>
                    <a:pt x="501976" y="292470"/>
                  </a:lnTo>
                  <a:lnTo>
                    <a:pt x="504363" y="295455"/>
                  </a:lnTo>
                  <a:lnTo>
                    <a:pt x="505557" y="298439"/>
                  </a:lnTo>
                  <a:lnTo>
                    <a:pt x="509138" y="300826"/>
                  </a:lnTo>
                  <a:lnTo>
                    <a:pt x="506154" y="302617"/>
                  </a:lnTo>
                  <a:lnTo>
                    <a:pt x="507348" y="305601"/>
                  </a:lnTo>
                  <a:lnTo>
                    <a:pt x="510332" y="307392"/>
                  </a:lnTo>
                  <a:lnTo>
                    <a:pt x="513317" y="312764"/>
                  </a:lnTo>
                  <a:lnTo>
                    <a:pt x="511525" y="315748"/>
                  </a:lnTo>
                  <a:lnTo>
                    <a:pt x="516898" y="316942"/>
                  </a:lnTo>
                  <a:lnTo>
                    <a:pt x="519882" y="321717"/>
                  </a:lnTo>
                  <a:lnTo>
                    <a:pt x="518091" y="324701"/>
                  </a:lnTo>
                  <a:lnTo>
                    <a:pt x="518688" y="328879"/>
                  </a:lnTo>
                  <a:lnTo>
                    <a:pt x="521672" y="328283"/>
                  </a:lnTo>
                  <a:lnTo>
                    <a:pt x="526447" y="330073"/>
                  </a:lnTo>
                  <a:lnTo>
                    <a:pt x="528239" y="333654"/>
                  </a:lnTo>
                  <a:lnTo>
                    <a:pt x="530029" y="329476"/>
                  </a:lnTo>
                  <a:lnTo>
                    <a:pt x="530626" y="325895"/>
                  </a:lnTo>
                  <a:lnTo>
                    <a:pt x="534207" y="327089"/>
                  </a:lnTo>
                  <a:lnTo>
                    <a:pt x="537192" y="328283"/>
                  </a:lnTo>
                  <a:lnTo>
                    <a:pt x="544354" y="332461"/>
                  </a:lnTo>
                  <a:lnTo>
                    <a:pt x="546145" y="336042"/>
                  </a:lnTo>
                  <a:lnTo>
                    <a:pt x="547338" y="339623"/>
                  </a:lnTo>
                  <a:lnTo>
                    <a:pt x="546741" y="343205"/>
                  </a:lnTo>
                  <a:lnTo>
                    <a:pt x="546741" y="346786"/>
                  </a:lnTo>
                  <a:lnTo>
                    <a:pt x="548084" y="349471"/>
                  </a:lnTo>
                  <a:lnTo>
                    <a:pt x="549143" y="349265"/>
                  </a:lnTo>
                  <a:cubicBezTo>
                    <a:pt x="549139" y="349234"/>
                    <a:pt x="549134" y="349204"/>
                    <a:pt x="549130" y="349173"/>
                  </a:cubicBezTo>
                  <a:lnTo>
                    <a:pt x="546742" y="343204"/>
                  </a:lnTo>
                  <a:lnTo>
                    <a:pt x="550323" y="342011"/>
                  </a:lnTo>
                  <a:lnTo>
                    <a:pt x="553905" y="338430"/>
                  </a:lnTo>
                  <a:lnTo>
                    <a:pt x="556889" y="336042"/>
                  </a:lnTo>
                  <a:lnTo>
                    <a:pt x="559276" y="331864"/>
                  </a:lnTo>
                  <a:lnTo>
                    <a:pt x="562260" y="329476"/>
                  </a:lnTo>
                  <a:lnTo>
                    <a:pt x="565842" y="323508"/>
                  </a:lnTo>
                  <a:lnTo>
                    <a:pt x="569423" y="327089"/>
                  </a:lnTo>
                  <a:lnTo>
                    <a:pt x="573005" y="323508"/>
                  </a:lnTo>
                  <a:lnTo>
                    <a:pt x="576586" y="319926"/>
                  </a:lnTo>
                  <a:lnTo>
                    <a:pt x="577780" y="316942"/>
                  </a:lnTo>
                  <a:lnTo>
                    <a:pt x="581361" y="318135"/>
                  </a:lnTo>
                  <a:lnTo>
                    <a:pt x="584942" y="319329"/>
                  </a:lnTo>
                  <a:lnTo>
                    <a:pt x="584942" y="324104"/>
                  </a:lnTo>
                  <a:lnTo>
                    <a:pt x="584942" y="327089"/>
                  </a:lnTo>
                  <a:lnTo>
                    <a:pt x="590314" y="327089"/>
                  </a:lnTo>
                  <a:lnTo>
                    <a:pt x="590314" y="323508"/>
                  </a:lnTo>
                  <a:lnTo>
                    <a:pt x="593896" y="321717"/>
                  </a:lnTo>
                  <a:cubicBezTo>
                    <a:pt x="594095" y="320523"/>
                    <a:pt x="594293" y="319329"/>
                    <a:pt x="594492" y="318135"/>
                  </a:cubicBezTo>
                  <a:lnTo>
                    <a:pt x="599267" y="316942"/>
                  </a:lnTo>
                  <a:lnTo>
                    <a:pt x="605236" y="316345"/>
                  </a:lnTo>
                  <a:lnTo>
                    <a:pt x="604042" y="322910"/>
                  </a:lnTo>
                  <a:lnTo>
                    <a:pt x="607026" y="325895"/>
                  </a:lnTo>
                  <a:lnTo>
                    <a:pt x="610011" y="328283"/>
                  </a:lnTo>
                  <a:lnTo>
                    <a:pt x="615383" y="325298"/>
                  </a:lnTo>
                  <a:lnTo>
                    <a:pt x="618367" y="324702"/>
                  </a:lnTo>
                  <a:lnTo>
                    <a:pt x="620158" y="328283"/>
                  </a:lnTo>
                  <a:lnTo>
                    <a:pt x="623739" y="327089"/>
                  </a:lnTo>
                  <a:lnTo>
                    <a:pt x="626127" y="324104"/>
                  </a:lnTo>
                  <a:lnTo>
                    <a:pt x="625530" y="318135"/>
                  </a:lnTo>
                  <a:lnTo>
                    <a:pt x="628514" y="316942"/>
                  </a:lnTo>
                  <a:lnTo>
                    <a:pt x="630305" y="321120"/>
                  </a:lnTo>
                  <a:lnTo>
                    <a:pt x="633289" y="321717"/>
                  </a:lnTo>
                  <a:lnTo>
                    <a:pt x="632095" y="325298"/>
                  </a:lnTo>
                  <a:lnTo>
                    <a:pt x="635080" y="327089"/>
                  </a:lnTo>
                  <a:lnTo>
                    <a:pt x="637468" y="330670"/>
                  </a:lnTo>
                  <a:lnTo>
                    <a:pt x="633886" y="328879"/>
                  </a:lnTo>
                  <a:lnTo>
                    <a:pt x="632693" y="331864"/>
                  </a:lnTo>
                  <a:lnTo>
                    <a:pt x="634483" y="336042"/>
                  </a:lnTo>
                  <a:lnTo>
                    <a:pt x="635080" y="339623"/>
                  </a:lnTo>
                  <a:lnTo>
                    <a:pt x="636870" y="343801"/>
                  </a:lnTo>
                  <a:lnTo>
                    <a:pt x="642242" y="347383"/>
                  </a:lnTo>
                  <a:lnTo>
                    <a:pt x="641049" y="353352"/>
                  </a:lnTo>
                  <a:lnTo>
                    <a:pt x="644630" y="356336"/>
                  </a:lnTo>
                  <a:lnTo>
                    <a:pt x="645227" y="359320"/>
                  </a:lnTo>
                  <a:lnTo>
                    <a:pt x="643436" y="362901"/>
                  </a:lnTo>
                  <a:lnTo>
                    <a:pt x="646421" y="359917"/>
                  </a:lnTo>
                  <a:lnTo>
                    <a:pt x="651792" y="367080"/>
                  </a:lnTo>
                  <a:cubicBezTo>
                    <a:pt x="651991" y="368075"/>
                    <a:pt x="652191" y="369069"/>
                    <a:pt x="652390" y="370064"/>
                  </a:cubicBezTo>
                  <a:lnTo>
                    <a:pt x="654180" y="374839"/>
                  </a:lnTo>
                  <a:lnTo>
                    <a:pt x="653583" y="377823"/>
                  </a:lnTo>
                  <a:lnTo>
                    <a:pt x="656568" y="380808"/>
                  </a:lnTo>
                  <a:lnTo>
                    <a:pt x="659552" y="381405"/>
                  </a:lnTo>
                  <a:lnTo>
                    <a:pt x="659552" y="384986"/>
                  </a:lnTo>
                  <a:lnTo>
                    <a:pt x="659552" y="388567"/>
                  </a:lnTo>
                  <a:lnTo>
                    <a:pt x="662537" y="387970"/>
                  </a:lnTo>
                  <a:lnTo>
                    <a:pt x="666118" y="390955"/>
                  </a:lnTo>
                  <a:lnTo>
                    <a:pt x="670296" y="393343"/>
                  </a:lnTo>
                  <a:lnTo>
                    <a:pt x="668505" y="396924"/>
                  </a:lnTo>
                  <a:lnTo>
                    <a:pt x="664327" y="398118"/>
                  </a:lnTo>
                  <a:lnTo>
                    <a:pt x="660745" y="398714"/>
                  </a:lnTo>
                  <a:lnTo>
                    <a:pt x="656568" y="399312"/>
                  </a:lnTo>
                  <a:lnTo>
                    <a:pt x="652986" y="399312"/>
                  </a:lnTo>
                  <a:lnTo>
                    <a:pt x="648211" y="399908"/>
                  </a:lnTo>
                  <a:lnTo>
                    <a:pt x="642839" y="401102"/>
                  </a:lnTo>
                  <a:lnTo>
                    <a:pt x="639258" y="402296"/>
                  </a:lnTo>
                  <a:lnTo>
                    <a:pt x="632095" y="403489"/>
                  </a:lnTo>
                  <a:lnTo>
                    <a:pt x="626127" y="405877"/>
                  </a:lnTo>
                  <a:lnTo>
                    <a:pt x="621948" y="407667"/>
                  </a:lnTo>
                  <a:lnTo>
                    <a:pt x="618367" y="407071"/>
                  </a:lnTo>
                  <a:lnTo>
                    <a:pt x="614189" y="411846"/>
                  </a:lnTo>
                  <a:lnTo>
                    <a:pt x="604639" y="419605"/>
                  </a:lnTo>
                  <a:lnTo>
                    <a:pt x="601655" y="421396"/>
                  </a:lnTo>
                  <a:lnTo>
                    <a:pt x="596283" y="424977"/>
                  </a:lnTo>
                  <a:lnTo>
                    <a:pt x="589717" y="429155"/>
                  </a:lnTo>
                  <a:lnTo>
                    <a:pt x="586733" y="431543"/>
                  </a:lnTo>
                  <a:lnTo>
                    <a:pt x="583748" y="433930"/>
                  </a:lnTo>
                  <a:lnTo>
                    <a:pt x="580167" y="436915"/>
                  </a:lnTo>
                  <a:lnTo>
                    <a:pt x="573601" y="441690"/>
                  </a:lnTo>
                  <a:lnTo>
                    <a:pt x="569423" y="443480"/>
                  </a:lnTo>
                  <a:lnTo>
                    <a:pt x="566439" y="445271"/>
                  </a:lnTo>
                  <a:lnTo>
                    <a:pt x="561664" y="447062"/>
                  </a:lnTo>
                  <a:lnTo>
                    <a:pt x="557486" y="448852"/>
                  </a:lnTo>
                  <a:lnTo>
                    <a:pt x="550323" y="452433"/>
                  </a:lnTo>
                  <a:lnTo>
                    <a:pt x="545548" y="455418"/>
                  </a:lnTo>
                  <a:lnTo>
                    <a:pt x="541967" y="457208"/>
                  </a:lnTo>
                  <a:lnTo>
                    <a:pt x="536595" y="460790"/>
                  </a:lnTo>
                  <a:lnTo>
                    <a:pt x="533014" y="463774"/>
                  </a:lnTo>
                  <a:lnTo>
                    <a:pt x="528836" y="464968"/>
                  </a:lnTo>
                  <a:lnTo>
                    <a:pt x="525254" y="466759"/>
                  </a:lnTo>
                  <a:lnTo>
                    <a:pt x="521673" y="469146"/>
                  </a:lnTo>
                  <a:lnTo>
                    <a:pt x="516301" y="471534"/>
                  </a:lnTo>
                  <a:lnTo>
                    <a:pt x="507348" y="475712"/>
                  </a:lnTo>
                  <a:lnTo>
                    <a:pt x="501976" y="478099"/>
                  </a:lnTo>
                  <a:lnTo>
                    <a:pt x="497798" y="481083"/>
                  </a:lnTo>
                  <a:lnTo>
                    <a:pt x="494813" y="484068"/>
                  </a:lnTo>
                  <a:lnTo>
                    <a:pt x="493619" y="487649"/>
                  </a:lnTo>
                  <a:lnTo>
                    <a:pt x="488845" y="487052"/>
                  </a:lnTo>
                  <a:lnTo>
                    <a:pt x="485860" y="485262"/>
                  </a:lnTo>
                  <a:lnTo>
                    <a:pt x="482279" y="485859"/>
                  </a:lnTo>
                  <a:lnTo>
                    <a:pt x="478697" y="490037"/>
                  </a:lnTo>
                  <a:lnTo>
                    <a:pt x="474520" y="496005"/>
                  </a:lnTo>
                  <a:lnTo>
                    <a:pt x="472729" y="500184"/>
                  </a:lnTo>
                  <a:lnTo>
                    <a:pt x="470342" y="504959"/>
                  </a:lnTo>
                  <a:lnTo>
                    <a:pt x="469148" y="508540"/>
                  </a:lnTo>
                  <a:lnTo>
                    <a:pt x="467357" y="512121"/>
                  </a:lnTo>
                  <a:lnTo>
                    <a:pt x="466163" y="515106"/>
                  </a:lnTo>
                  <a:lnTo>
                    <a:pt x="465567" y="518687"/>
                  </a:lnTo>
                  <a:lnTo>
                    <a:pt x="467954" y="522268"/>
                  </a:lnTo>
                  <a:lnTo>
                    <a:pt x="464373" y="524059"/>
                  </a:lnTo>
                  <a:lnTo>
                    <a:pt x="463179" y="528237"/>
                  </a:lnTo>
                  <a:lnTo>
                    <a:pt x="461985" y="533012"/>
                  </a:lnTo>
                  <a:lnTo>
                    <a:pt x="460194" y="540771"/>
                  </a:lnTo>
                  <a:cubicBezTo>
                    <a:pt x="459995" y="541965"/>
                    <a:pt x="459797" y="543159"/>
                    <a:pt x="459598" y="544353"/>
                  </a:cubicBezTo>
                  <a:lnTo>
                    <a:pt x="459001" y="552112"/>
                  </a:lnTo>
                  <a:lnTo>
                    <a:pt x="459001" y="555693"/>
                  </a:lnTo>
                  <a:lnTo>
                    <a:pt x="458404" y="558678"/>
                  </a:lnTo>
                  <a:lnTo>
                    <a:pt x="459001" y="561662"/>
                  </a:lnTo>
                  <a:lnTo>
                    <a:pt x="461985" y="561662"/>
                  </a:lnTo>
                  <a:lnTo>
                    <a:pt x="459598" y="565244"/>
                  </a:lnTo>
                  <a:lnTo>
                    <a:pt x="459598" y="569422"/>
                  </a:lnTo>
                  <a:lnTo>
                    <a:pt x="460194" y="573003"/>
                  </a:lnTo>
                  <a:lnTo>
                    <a:pt x="461388" y="575987"/>
                  </a:lnTo>
                  <a:lnTo>
                    <a:pt x="463775" y="580762"/>
                  </a:lnTo>
                  <a:lnTo>
                    <a:pt x="467954" y="586731"/>
                  </a:lnTo>
                  <a:lnTo>
                    <a:pt x="469147" y="589715"/>
                  </a:lnTo>
                  <a:lnTo>
                    <a:pt x="469147" y="592699"/>
                  </a:lnTo>
                  <a:lnTo>
                    <a:pt x="468550" y="595684"/>
                  </a:lnTo>
                  <a:lnTo>
                    <a:pt x="468550" y="598668"/>
                  </a:lnTo>
                  <a:lnTo>
                    <a:pt x="468550" y="602249"/>
                  </a:lnTo>
                  <a:lnTo>
                    <a:pt x="470937" y="614187"/>
                  </a:lnTo>
                  <a:lnTo>
                    <a:pt x="473324" y="617768"/>
                  </a:lnTo>
                  <a:lnTo>
                    <a:pt x="477503" y="621947"/>
                  </a:lnTo>
                  <a:lnTo>
                    <a:pt x="477503" y="624931"/>
                  </a:lnTo>
                  <a:lnTo>
                    <a:pt x="481084" y="626124"/>
                  </a:lnTo>
                  <a:lnTo>
                    <a:pt x="484665" y="629109"/>
                  </a:lnTo>
                  <a:lnTo>
                    <a:pt x="488246" y="632690"/>
                  </a:lnTo>
                  <a:lnTo>
                    <a:pt x="491828" y="634481"/>
                  </a:lnTo>
                  <a:lnTo>
                    <a:pt x="496006" y="639256"/>
                  </a:lnTo>
                  <a:lnTo>
                    <a:pt x="498991" y="642240"/>
                  </a:lnTo>
                  <a:lnTo>
                    <a:pt x="502572" y="645225"/>
                  </a:lnTo>
                  <a:lnTo>
                    <a:pt x="506750" y="648209"/>
                  </a:lnTo>
                  <a:lnTo>
                    <a:pt x="513913" y="652984"/>
                  </a:lnTo>
                  <a:lnTo>
                    <a:pt x="517494" y="653581"/>
                  </a:lnTo>
                  <a:lnTo>
                    <a:pt x="521075" y="654178"/>
                  </a:lnTo>
                  <a:lnTo>
                    <a:pt x="531222" y="658953"/>
                  </a:lnTo>
                  <a:lnTo>
                    <a:pt x="533012" y="662534"/>
                  </a:lnTo>
                  <a:lnTo>
                    <a:pt x="529431" y="666713"/>
                  </a:lnTo>
                  <a:lnTo>
                    <a:pt x="527043" y="669697"/>
                  </a:lnTo>
                  <a:lnTo>
                    <a:pt x="524059" y="673875"/>
                  </a:lnTo>
                  <a:lnTo>
                    <a:pt x="521672" y="676859"/>
                  </a:lnTo>
                  <a:lnTo>
                    <a:pt x="520478" y="682231"/>
                  </a:lnTo>
                  <a:lnTo>
                    <a:pt x="519284" y="687603"/>
                  </a:lnTo>
                  <a:lnTo>
                    <a:pt x="518090" y="691184"/>
                  </a:lnTo>
                  <a:lnTo>
                    <a:pt x="516300" y="697153"/>
                  </a:lnTo>
                  <a:lnTo>
                    <a:pt x="511525" y="709687"/>
                  </a:lnTo>
                  <a:lnTo>
                    <a:pt x="508541" y="712672"/>
                  </a:lnTo>
                  <a:lnTo>
                    <a:pt x="504960" y="715059"/>
                  </a:lnTo>
                  <a:lnTo>
                    <a:pt x="501378" y="716253"/>
                  </a:lnTo>
                  <a:lnTo>
                    <a:pt x="497797" y="720432"/>
                  </a:lnTo>
                  <a:lnTo>
                    <a:pt x="498991" y="725803"/>
                  </a:lnTo>
                  <a:lnTo>
                    <a:pt x="496603" y="728788"/>
                  </a:lnTo>
                  <a:lnTo>
                    <a:pt x="492425" y="730578"/>
                  </a:lnTo>
                  <a:lnTo>
                    <a:pt x="488844" y="728788"/>
                  </a:lnTo>
                  <a:lnTo>
                    <a:pt x="485262" y="725803"/>
                  </a:lnTo>
                  <a:lnTo>
                    <a:pt x="481681" y="723416"/>
                  </a:lnTo>
                  <a:lnTo>
                    <a:pt x="478697" y="717447"/>
                  </a:lnTo>
                  <a:lnTo>
                    <a:pt x="477503" y="714463"/>
                  </a:lnTo>
                  <a:lnTo>
                    <a:pt x="477503" y="710881"/>
                  </a:lnTo>
                  <a:lnTo>
                    <a:pt x="474518" y="709091"/>
                  </a:lnTo>
                  <a:lnTo>
                    <a:pt x="470340" y="708494"/>
                  </a:lnTo>
                  <a:lnTo>
                    <a:pt x="466759" y="707897"/>
                  </a:lnTo>
                  <a:lnTo>
                    <a:pt x="461984" y="703122"/>
                  </a:lnTo>
                  <a:lnTo>
                    <a:pt x="460790" y="699541"/>
                  </a:lnTo>
                  <a:lnTo>
                    <a:pt x="460790" y="696557"/>
                  </a:lnTo>
                  <a:lnTo>
                    <a:pt x="460790" y="692975"/>
                  </a:lnTo>
                  <a:lnTo>
                    <a:pt x="460194" y="689394"/>
                  </a:lnTo>
                  <a:lnTo>
                    <a:pt x="460194" y="685812"/>
                  </a:lnTo>
                  <a:lnTo>
                    <a:pt x="461984" y="682828"/>
                  </a:lnTo>
                  <a:lnTo>
                    <a:pt x="462581" y="679247"/>
                  </a:lnTo>
                  <a:lnTo>
                    <a:pt x="459596" y="675666"/>
                  </a:lnTo>
                  <a:lnTo>
                    <a:pt x="452434" y="675069"/>
                  </a:lnTo>
                  <a:lnTo>
                    <a:pt x="447659" y="678053"/>
                  </a:lnTo>
                  <a:lnTo>
                    <a:pt x="445272" y="681635"/>
                  </a:lnTo>
                  <a:lnTo>
                    <a:pt x="442287" y="682231"/>
                  </a:lnTo>
                  <a:lnTo>
                    <a:pt x="439303" y="681635"/>
                  </a:lnTo>
                  <a:lnTo>
                    <a:pt x="435125" y="682231"/>
                  </a:lnTo>
                  <a:lnTo>
                    <a:pt x="432140" y="681037"/>
                  </a:lnTo>
                  <a:lnTo>
                    <a:pt x="429753" y="678053"/>
                  </a:lnTo>
                  <a:lnTo>
                    <a:pt x="426768" y="676859"/>
                  </a:lnTo>
                  <a:lnTo>
                    <a:pt x="425574" y="680441"/>
                  </a:lnTo>
                  <a:lnTo>
                    <a:pt x="421397" y="681635"/>
                  </a:lnTo>
                  <a:lnTo>
                    <a:pt x="416621" y="678650"/>
                  </a:lnTo>
                  <a:lnTo>
                    <a:pt x="413637" y="673278"/>
                  </a:lnTo>
                  <a:lnTo>
                    <a:pt x="413040" y="670294"/>
                  </a:lnTo>
                  <a:lnTo>
                    <a:pt x="409459" y="669100"/>
                  </a:lnTo>
                  <a:lnTo>
                    <a:pt x="406475" y="666115"/>
                  </a:lnTo>
                  <a:lnTo>
                    <a:pt x="401103" y="665519"/>
                  </a:lnTo>
                  <a:lnTo>
                    <a:pt x="398118" y="666713"/>
                  </a:lnTo>
                  <a:lnTo>
                    <a:pt x="393940" y="663728"/>
                  </a:lnTo>
                  <a:lnTo>
                    <a:pt x="385584" y="664325"/>
                  </a:lnTo>
                  <a:lnTo>
                    <a:pt x="382600" y="663131"/>
                  </a:lnTo>
                  <a:lnTo>
                    <a:pt x="377824" y="661937"/>
                  </a:lnTo>
                  <a:lnTo>
                    <a:pt x="374243" y="661340"/>
                  </a:lnTo>
                  <a:lnTo>
                    <a:pt x="371259" y="660744"/>
                  </a:lnTo>
                  <a:lnTo>
                    <a:pt x="367678" y="662534"/>
                  </a:lnTo>
                  <a:lnTo>
                    <a:pt x="364096" y="664325"/>
                  </a:lnTo>
                  <a:lnTo>
                    <a:pt x="361112" y="666115"/>
                  </a:lnTo>
                  <a:lnTo>
                    <a:pt x="358127" y="666115"/>
                  </a:lnTo>
                  <a:lnTo>
                    <a:pt x="355143" y="665519"/>
                  </a:lnTo>
                  <a:lnTo>
                    <a:pt x="351562" y="665519"/>
                  </a:lnTo>
                  <a:lnTo>
                    <a:pt x="347384" y="666713"/>
                  </a:lnTo>
                  <a:lnTo>
                    <a:pt x="341415" y="666713"/>
                  </a:lnTo>
                  <a:lnTo>
                    <a:pt x="338430" y="667309"/>
                  </a:lnTo>
                  <a:lnTo>
                    <a:pt x="333655" y="666713"/>
                  </a:lnTo>
                  <a:lnTo>
                    <a:pt x="330671" y="666115"/>
                  </a:lnTo>
                  <a:lnTo>
                    <a:pt x="327687" y="666115"/>
                  </a:lnTo>
                  <a:lnTo>
                    <a:pt x="324702" y="669100"/>
                  </a:lnTo>
                  <a:lnTo>
                    <a:pt x="321121" y="671488"/>
                  </a:lnTo>
                  <a:lnTo>
                    <a:pt x="316943" y="673278"/>
                  </a:lnTo>
                  <a:lnTo>
                    <a:pt x="313361" y="673875"/>
                  </a:lnTo>
                  <a:lnTo>
                    <a:pt x="310377" y="676859"/>
                  </a:lnTo>
                  <a:lnTo>
                    <a:pt x="310974" y="681037"/>
                  </a:lnTo>
                  <a:lnTo>
                    <a:pt x="310377" y="684619"/>
                  </a:lnTo>
                  <a:lnTo>
                    <a:pt x="307393" y="686409"/>
                  </a:lnTo>
                  <a:lnTo>
                    <a:pt x="303812" y="686409"/>
                  </a:lnTo>
                  <a:lnTo>
                    <a:pt x="300230" y="688797"/>
                  </a:lnTo>
                  <a:lnTo>
                    <a:pt x="296649" y="690588"/>
                  </a:lnTo>
                  <a:lnTo>
                    <a:pt x="293665" y="691184"/>
                  </a:lnTo>
                  <a:lnTo>
                    <a:pt x="290084" y="692378"/>
                  </a:lnTo>
                  <a:lnTo>
                    <a:pt x="285905" y="695959"/>
                  </a:lnTo>
                  <a:lnTo>
                    <a:pt x="281130" y="700138"/>
                  </a:lnTo>
                  <a:lnTo>
                    <a:pt x="278146" y="702525"/>
                  </a:lnTo>
                  <a:lnTo>
                    <a:pt x="272774" y="701928"/>
                  </a:lnTo>
                  <a:lnTo>
                    <a:pt x="269789" y="700138"/>
                  </a:lnTo>
                  <a:lnTo>
                    <a:pt x="269193" y="696557"/>
                  </a:lnTo>
                  <a:lnTo>
                    <a:pt x="267999" y="693572"/>
                  </a:lnTo>
                  <a:lnTo>
                    <a:pt x="264417" y="691184"/>
                  </a:lnTo>
                  <a:lnTo>
                    <a:pt x="261433" y="690588"/>
                  </a:lnTo>
                  <a:lnTo>
                    <a:pt x="257852" y="687006"/>
                  </a:lnTo>
                  <a:lnTo>
                    <a:pt x="253674" y="684619"/>
                  </a:lnTo>
                  <a:lnTo>
                    <a:pt x="250093" y="684619"/>
                  </a:lnTo>
                  <a:lnTo>
                    <a:pt x="246511" y="684619"/>
                  </a:lnTo>
                  <a:lnTo>
                    <a:pt x="241736" y="684619"/>
                  </a:lnTo>
                  <a:lnTo>
                    <a:pt x="238155" y="684619"/>
                  </a:lnTo>
                  <a:lnTo>
                    <a:pt x="235171" y="685216"/>
                  </a:lnTo>
                  <a:lnTo>
                    <a:pt x="231589" y="686409"/>
                  </a:lnTo>
                  <a:lnTo>
                    <a:pt x="226217" y="688200"/>
                  </a:lnTo>
                  <a:lnTo>
                    <a:pt x="223830" y="684619"/>
                  </a:lnTo>
                  <a:lnTo>
                    <a:pt x="223830" y="681635"/>
                  </a:lnTo>
                  <a:lnTo>
                    <a:pt x="223830" y="675666"/>
                  </a:lnTo>
                  <a:lnTo>
                    <a:pt x="220845" y="673278"/>
                  </a:lnTo>
                  <a:lnTo>
                    <a:pt x="217264" y="672681"/>
                  </a:lnTo>
                  <a:lnTo>
                    <a:pt x="213086" y="671488"/>
                  </a:lnTo>
                  <a:lnTo>
                    <a:pt x="199357" y="665519"/>
                  </a:lnTo>
                  <a:lnTo>
                    <a:pt x="196373" y="663131"/>
                  </a:lnTo>
                  <a:lnTo>
                    <a:pt x="193985" y="660147"/>
                  </a:lnTo>
                  <a:lnTo>
                    <a:pt x="191001" y="657162"/>
                  </a:lnTo>
                  <a:lnTo>
                    <a:pt x="186823" y="655968"/>
                  </a:lnTo>
                  <a:lnTo>
                    <a:pt x="182645" y="655372"/>
                  </a:lnTo>
                  <a:lnTo>
                    <a:pt x="180854" y="651791"/>
                  </a:lnTo>
                  <a:lnTo>
                    <a:pt x="178467" y="648806"/>
                  </a:lnTo>
                  <a:lnTo>
                    <a:pt x="179661" y="645822"/>
                  </a:lnTo>
                  <a:cubicBezTo>
                    <a:pt x="179860" y="644628"/>
                    <a:pt x="180058" y="643434"/>
                    <a:pt x="180257" y="642240"/>
                  </a:cubicBezTo>
                  <a:lnTo>
                    <a:pt x="176676" y="641046"/>
                  </a:lnTo>
                  <a:lnTo>
                    <a:pt x="174288" y="644628"/>
                  </a:lnTo>
                  <a:lnTo>
                    <a:pt x="171304" y="645225"/>
                  </a:lnTo>
                  <a:lnTo>
                    <a:pt x="167723" y="642837"/>
                  </a:lnTo>
                  <a:lnTo>
                    <a:pt x="164141" y="640450"/>
                  </a:lnTo>
                  <a:lnTo>
                    <a:pt x="161157" y="639256"/>
                  </a:lnTo>
                  <a:lnTo>
                    <a:pt x="155786" y="639256"/>
                  </a:lnTo>
                  <a:lnTo>
                    <a:pt x="153398" y="635078"/>
                  </a:lnTo>
                  <a:lnTo>
                    <a:pt x="155786" y="632093"/>
                  </a:lnTo>
                  <a:lnTo>
                    <a:pt x="155786" y="628512"/>
                  </a:lnTo>
                  <a:lnTo>
                    <a:pt x="153994" y="625528"/>
                  </a:lnTo>
                  <a:lnTo>
                    <a:pt x="160590" y="620962"/>
                  </a:lnTo>
                  <a:lnTo>
                    <a:pt x="158172" y="620156"/>
                  </a:lnTo>
                  <a:lnTo>
                    <a:pt x="155188" y="618963"/>
                  </a:lnTo>
                  <a:lnTo>
                    <a:pt x="151607" y="617769"/>
                  </a:lnTo>
                  <a:lnTo>
                    <a:pt x="146235" y="614784"/>
                  </a:lnTo>
                  <a:lnTo>
                    <a:pt x="142056" y="617769"/>
                  </a:lnTo>
                  <a:cubicBezTo>
                    <a:pt x="141857" y="619361"/>
                    <a:pt x="141659" y="620952"/>
                    <a:pt x="141460" y="622544"/>
                  </a:cubicBezTo>
                  <a:lnTo>
                    <a:pt x="137282" y="622544"/>
                  </a:lnTo>
                  <a:lnTo>
                    <a:pt x="133701" y="620156"/>
                  </a:lnTo>
                  <a:lnTo>
                    <a:pt x="131313" y="624931"/>
                  </a:lnTo>
                  <a:lnTo>
                    <a:pt x="127134" y="624931"/>
                  </a:lnTo>
                  <a:lnTo>
                    <a:pt x="119375" y="621350"/>
                  </a:lnTo>
                  <a:lnTo>
                    <a:pt x="116391" y="620156"/>
                  </a:lnTo>
                  <a:lnTo>
                    <a:pt x="113406" y="615978"/>
                  </a:lnTo>
                  <a:lnTo>
                    <a:pt x="116987" y="612397"/>
                  </a:lnTo>
                  <a:lnTo>
                    <a:pt x="116391" y="609412"/>
                  </a:lnTo>
                  <a:lnTo>
                    <a:pt x="118779" y="605831"/>
                  </a:lnTo>
                  <a:lnTo>
                    <a:pt x="114600" y="605831"/>
                  </a:lnTo>
                  <a:lnTo>
                    <a:pt x="113406" y="602250"/>
                  </a:lnTo>
                  <a:lnTo>
                    <a:pt x="109825" y="604637"/>
                  </a:lnTo>
                  <a:lnTo>
                    <a:pt x="103857" y="605831"/>
                  </a:lnTo>
                  <a:lnTo>
                    <a:pt x="104453" y="602847"/>
                  </a:lnTo>
                  <a:lnTo>
                    <a:pt x="104453" y="599265"/>
                  </a:lnTo>
                  <a:lnTo>
                    <a:pt x="103259" y="594490"/>
                  </a:lnTo>
                  <a:cubicBezTo>
                    <a:pt x="103458" y="593296"/>
                    <a:pt x="103658" y="592103"/>
                    <a:pt x="103857" y="590909"/>
                  </a:cubicBezTo>
                  <a:lnTo>
                    <a:pt x="101469" y="587925"/>
                  </a:lnTo>
                  <a:lnTo>
                    <a:pt x="98484" y="586731"/>
                  </a:lnTo>
                  <a:lnTo>
                    <a:pt x="94903" y="584940"/>
                  </a:lnTo>
                  <a:lnTo>
                    <a:pt x="90128" y="584940"/>
                  </a:lnTo>
                  <a:lnTo>
                    <a:pt x="88337" y="581956"/>
                  </a:lnTo>
                  <a:lnTo>
                    <a:pt x="85353" y="577181"/>
                  </a:lnTo>
                  <a:lnTo>
                    <a:pt x="81772" y="573600"/>
                  </a:lnTo>
                  <a:lnTo>
                    <a:pt x="78190" y="573003"/>
                  </a:lnTo>
                  <a:lnTo>
                    <a:pt x="76997" y="569421"/>
                  </a:lnTo>
                  <a:lnTo>
                    <a:pt x="72819" y="568825"/>
                  </a:lnTo>
                  <a:lnTo>
                    <a:pt x="69835" y="567034"/>
                  </a:lnTo>
                  <a:lnTo>
                    <a:pt x="66253" y="566437"/>
                  </a:lnTo>
                  <a:lnTo>
                    <a:pt x="62075" y="565840"/>
                  </a:lnTo>
                  <a:lnTo>
                    <a:pt x="60284" y="562259"/>
                  </a:lnTo>
                  <a:lnTo>
                    <a:pt x="59091" y="558678"/>
                  </a:lnTo>
                  <a:lnTo>
                    <a:pt x="56703" y="555097"/>
                  </a:lnTo>
                  <a:lnTo>
                    <a:pt x="53719" y="552709"/>
                  </a:lnTo>
                  <a:lnTo>
                    <a:pt x="47750" y="546143"/>
                  </a:lnTo>
                  <a:lnTo>
                    <a:pt x="44169" y="543159"/>
                  </a:lnTo>
                  <a:lnTo>
                    <a:pt x="35216" y="552112"/>
                  </a:lnTo>
                  <a:lnTo>
                    <a:pt x="32231" y="554499"/>
                  </a:lnTo>
                  <a:lnTo>
                    <a:pt x="29844" y="550918"/>
                  </a:lnTo>
                  <a:lnTo>
                    <a:pt x="31037" y="547934"/>
                  </a:lnTo>
                  <a:lnTo>
                    <a:pt x="30440" y="544353"/>
                  </a:lnTo>
                  <a:lnTo>
                    <a:pt x="26859" y="543159"/>
                  </a:lnTo>
                  <a:lnTo>
                    <a:pt x="23875" y="543756"/>
                  </a:lnTo>
                  <a:lnTo>
                    <a:pt x="25069" y="540771"/>
                  </a:lnTo>
                  <a:lnTo>
                    <a:pt x="25665" y="537190"/>
                  </a:lnTo>
                  <a:lnTo>
                    <a:pt x="22084" y="533609"/>
                  </a:lnTo>
                  <a:lnTo>
                    <a:pt x="17906" y="533609"/>
                  </a:lnTo>
                  <a:lnTo>
                    <a:pt x="17309" y="529431"/>
                  </a:lnTo>
                  <a:lnTo>
                    <a:pt x="22681" y="527043"/>
                  </a:lnTo>
                  <a:lnTo>
                    <a:pt x="25069" y="524059"/>
                  </a:lnTo>
                  <a:lnTo>
                    <a:pt x="21487" y="521074"/>
                  </a:lnTo>
                  <a:lnTo>
                    <a:pt x="23278" y="516896"/>
                  </a:lnTo>
                  <a:lnTo>
                    <a:pt x="25665" y="512718"/>
                  </a:lnTo>
                  <a:lnTo>
                    <a:pt x="26263" y="509733"/>
                  </a:lnTo>
                  <a:lnTo>
                    <a:pt x="25069" y="504958"/>
                  </a:lnTo>
                  <a:lnTo>
                    <a:pt x="20294" y="502571"/>
                  </a:lnTo>
                  <a:lnTo>
                    <a:pt x="12534" y="501377"/>
                  </a:lnTo>
                  <a:lnTo>
                    <a:pt x="8356" y="505556"/>
                  </a:lnTo>
                  <a:lnTo>
                    <a:pt x="5372" y="504362"/>
                  </a:lnTo>
                  <a:lnTo>
                    <a:pt x="7162" y="501377"/>
                  </a:lnTo>
                  <a:lnTo>
                    <a:pt x="7162" y="496005"/>
                  </a:lnTo>
                  <a:lnTo>
                    <a:pt x="3581" y="494811"/>
                  </a:lnTo>
                  <a:lnTo>
                    <a:pt x="0" y="494811"/>
                  </a:lnTo>
                  <a:lnTo>
                    <a:pt x="5372" y="494215"/>
                  </a:lnTo>
                  <a:lnTo>
                    <a:pt x="5969" y="491230"/>
                  </a:lnTo>
                  <a:lnTo>
                    <a:pt x="4775" y="487052"/>
                  </a:lnTo>
                  <a:lnTo>
                    <a:pt x="4775" y="483471"/>
                  </a:lnTo>
                  <a:lnTo>
                    <a:pt x="4178" y="479293"/>
                  </a:lnTo>
                  <a:lnTo>
                    <a:pt x="3581" y="472727"/>
                  </a:lnTo>
                  <a:lnTo>
                    <a:pt x="2984" y="468549"/>
                  </a:lnTo>
                  <a:lnTo>
                    <a:pt x="2984" y="464967"/>
                  </a:lnTo>
                  <a:cubicBezTo>
                    <a:pt x="2785" y="462978"/>
                    <a:pt x="2587" y="460988"/>
                    <a:pt x="2388" y="458999"/>
                  </a:cubicBezTo>
                  <a:lnTo>
                    <a:pt x="1194" y="446464"/>
                  </a:lnTo>
                  <a:cubicBezTo>
                    <a:pt x="995" y="444673"/>
                    <a:pt x="795" y="442883"/>
                    <a:pt x="596" y="441092"/>
                  </a:cubicBezTo>
                  <a:cubicBezTo>
                    <a:pt x="397" y="439500"/>
                    <a:pt x="199" y="437909"/>
                    <a:pt x="0" y="436317"/>
                  </a:cubicBezTo>
                  <a:cubicBezTo>
                    <a:pt x="199" y="434328"/>
                    <a:pt x="397" y="432338"/>
                    <a:pt x="596" y="430349"/>
                  </a:cubicBezTo>
                  <a:lnTo>
                    <a:pt x="13728" y="413040"/>
                  </a:lnTo>
                  <a:lnTo>
                    <a:pt x="17906" y="407667"/>
                  </a:lnTo>
                  <a:lnTo>
                    <a:pt x="20294" y="404086"/>
                  </a:lnTo>
                  <a:lnTo>
                    <a:pt x="23875" y="398714"/>
                  </a:lnTo>
                  <a:lnTo>
                    <a:pt x="26263" y="394536"/>
                  </a:lnTo>
                  <a:lnTo>
                    <a:pt x="28053" y="390955"/>
                  </a:lnTo>
                  <a:lnTo>
                    <a:pt x="31634" y="385583"/>
                  </a:lnTo>
                  <a:lnTo>
                    <a:pt x="35216" y="379017"/>
                  </a:lnTo>
                  <a:lnTo>
                    <a:pt x="37603" y="375435"/>
                  </a:lnTo>
                  <a:lnTo>
                    <a:pt x="40587" y="368870"/>
                  </a:lnTo>
                  <a:lnTo>
                    <a:pt x="42975" y="364692"/>
                  </a:lnTo>
                  <a:lnTo>
                    <a:pt x="45362" y="359917"/>
                  </a:lnTo>
                  <a:lnTo>
                    <a:pt x="47153" y="356933"/>
                  </a:lnTo>
                  <a:lnTo>
                    <a:pt x="48944" y="353948"/>
                  </a:lnTo>
                  <a:lnTo>
                    <a:pt x="53122" y="350367"/>
                  </a:lnTo>
                  <a:lnTo>
                    <a:pt x="54913" y="344995"/>
                  </a:lnTo>
                  <a:lnTo>
                    <a:pt x="59687" y="344995"/>
                  </a:lnTo>
                  <a:lnTo>
                    <a:pt x="63268" y="346785"/>
                  </a:lnTo>
                  <a:lnTo>
                    <a:pt x="67447" y="349173"/>
                  </a:lnTo>
                  <a:lnTo>
                    <a:pt x="68044" y="352158"/>
                  </a:lnTo>
                  <a:lnTo>
                    <a:pt x="65060" y="356933"/>
                  </a:lnTo>
                  <a:lnTo>
                    <a:pt x="66850" y="362901"/>
                  </a:lnTo>
                  <a:lnTo>
                    <a:pt x="67447" y="365886"/>
                  </a:lnTo>
                  <a:lnTo>
                    <a:pt x="63268" y="368870"/>
                  </a:lnTo>
                  <a:lnTo>
                    <a:pt x="62672" y="372451"/>
                  </a:lnTo>
                  <a:lnTo>
                    <a:pt x="62075" y="377227"/>
                  </a:lnTo>
                  <a:lnTo>
                    <a:pt x="59091" y="380211"/>
                  </a:lnTo>
                  <a:lnTo>
                    <a:pt x="57300" y="384986"/>
                  </a:lnTo>
                  <a:lnTo>
                    <a:pt x="60284" y="387373"/>
                  </a:lnTo>
                  <a:lnTo>
                    <a:pt x="65060" y="387970"/>
                  </a:lnTo>
                  <a:lnTo>
                    <a:pt x="68641" y="387970"/>
                  </a:lnTo>
                  <a:lnTo>
                    <a:pt x="74013" y="390955"/>
                  </a:lnTo>
                  <a:lnTo>
                    <a:pt x="77594" y="393939"/>
                  </a:lnTo>
                  <a:lnTo>
                    <a:pt x="76400" y="396924"/>
                  </a:lnTo>
                  <a:lnTo>
                    <a:pt x="77594" y="399908"/>
                  </a:lnTo>
                  <a:lnTo>
                    <a:pt x="81175" y="402295"/>
                  </a:lnTo>
                  <a:lnTo>
                    <a:pt x="84159" y="404086"/>
                  </a:lnTo>
                  <a:lnTo>
                    <a:pt x="86547" y="399908"/>
                  </a:lnTo>
                  <a:lnTo>
                    <a:pt x="90725" y="396924"/>
                  </a:lnTo>
                  <a:lnTo>
                    <a:pt x="92516" y="392745"/>
                  </a:lnTo>
                  <a:lnTo>
                    <a:pt x="92516" y="396326"/>
                  </a:lnTo>
                  <a:lnTo>
                    <a:pt x="91322" y="399311"/>
                  </a:lnTo>
                  <a:lnTo>
                    <a:pt x="96097" y="397520"/>
                  </a:lnTo>
                  <a:lnTo>
                    <a:pt x="99081" y="394536"/>
                  </a:lnTo>
                  <a:lnTo>
                    <a:pt x="99678" y="390357"/>
                  </a:lnTo>
                  <a:lnTo>
                    <a:pt x="102663" y="387970"/>
                  </a:lnTo>
                  <a:lnTo>
                    <a:pt x="105647" y="390955"/>
                  </a:lnTo>
                  <a:lnTo>
                    <a:pt x="111019" y="390357"/>
                  </a:lnTo>
                  <a:lnTo>
                    <a:pt x="114003" y="386776"/>
                  </a:lnTo>
                  <a:lnTo>
                    <a:pt x="117585" y="389761"/>
                  </a:lnTo>
                  <a:lnTo>
                    <a:pt x="124747" y="394536"/>
                  </a:lnTo>
                  <a:lnTo>
                    <a:pt x="128925" y="394536"/>
                  </a:lnTo>
                  <a:lnTo>
                    <a:pt x="132507" y="393939"/>
                  </a:lnTo>
                  <a:lnTo>
                    <a:pt x="136088" y="394536"/>
                  </a:lnTo>
                  <a:lnTo>
                    <a:pt x="137144" y="396014"/>
                  </a:lnTo>
                  <a:lnTo>
                    <a:pt x="137976" y="395425"/>
                  </a:lnTo>
                  <a:lnTo>
                    <a:pt x="137282" y="393342"/>
                  </a:lnTo>
                  <a:lnTo>
                    <a:pt x="137282" y="388567"/>
                  </a:lnTo>
                  <a:lnTo>
                    <a:pt x="139072" y="385583"/>
                  </a:lnTo>
                  <a:lnTo>
                    <a:pt x="146235" y="379614"/>
                  </a:lnTo>
                  <a:lnTo>
                    <a:pt x="147429" y="374839"/>
                  </a:lnTo>
                  <a:lnTo>
                    <a:pt x="147429" y="370064"/>
                  </a:lnTo>
                  <a:lnTo>
                    <a:pt x="148025" y="366483"/>
                  </a:lnTo>
                  <a:lnTo>
                    <a:pt x="147429" y="362902"/>
                  </a:lnTo>
                  <a:lnTo>
                    <a:pt x="146235" y="358723"/>
                  </a:lnTo>
                  <a:lnTo>
                    <a:pt x="150413" y="360514"/>
                  </a:lnTo>
                  <a:lnTo>
                    <a:pt x="153994" y="359917"/>
                  </a:lnTo>
                  <a:lnTo>
                    <a:pt x="151607" y="356336"/>
                  </a:lnTo>
                  <a:lnTo>
                    <a:pt x="150413" y="351561"/>
                  </a:lnTo>
                  <a:lnTo>
                    <a:pt x="149816" y="347980"/>
                  </a:lnTo>
                  <a:lnTo>
                    <a:pt x="152204" y="344995"/>
                  </a:lnTo>
                  <a:lnTo>
                    <a:pt x="156382" y="341414"/>
                  </a:lnTo>
                  <a:lnTo>
                    <a:pt x="157576" y="337235"/>
                  </a:lnTo>
                  <a:lnTo>
                    <a:pt x="159963" y="333654"/>
                  </a:lnTo>
                  <a:lnTo>
                    <a:pt x="164141" y="322911"/>
                  </a:lnTo>
                  <a:lnTo>
                    <a:pt x="164738" y="319329"/>
                  </a:lnTo>
                  <a:lnTo>
                    <a:pt x="165932" y="315748"/>
                  </a:lnTo>
                  <a:lnTo>
                    <a:pt x="167722" y="312764"/>
                  </a:lnTo>
                  <a:cubicBezTo>
                    <a:pt x="167921" y="311172"/>
                    <a:pt x="168121" y="309581"/>
                    <a:pt x="168320" y="307989"/>
                  </a:cubicBezTo>
                  <a:lnTo>
                    <a:pt x="171901" y="306198"/>
                  </a:lnTo>
                  <a:lnTo>
                    <a:pt x="179063" y="306795"/>
                  </a:lnTo>
                  <a:lnTo>
                    <a:pt x="179660" y="303214"/>
                  </a:lnTo>
                  <a:lnTo>
                    <a:pt x="182644" y="304407"/>
                  </a:lnTo>
                  <a:lnTo>
                    <a:pt x="189210" y="309183"/>
                  </a:lnTo>
                  <a:lnTo>
                    <a:pt x="191001" y="306198"/>
                  </a:lnTo>
                  <a:lnTo>
                    <a:pt x="194582" y="303811"/>
                  </a:lnTo>
                  <a:lnTo>
                    <a:pt x="194582" y="300230"/>
                  </a:lnTo>
                  <a:lnTo>
                    <a:pt x="193985" y="296648"/>
                  </a:lnTo>
                  <a:lnTo>
                    <a:pt x="196970" y="297245"/>
                  </a:lnTo>
                  <a:lnTo>
                    <a:pt x="200551" y="294857"/>
                  </a:lnTo>
                  <a:lnTo>
                    <a:pt x="199357" y="291276"/>
                  </a:lnTo>
                  <a:lnTo>
                    <a:pt x="197566" y="284710"/>
                  </a:lnTo>
                  <a:lnTo>
                    <a:pt x="197566" y="281129"/>
                  </a:lnTo>
                  <a:lnTo>
                    <a:pt x="202938" y="281726"/>
                  </a:lnTo>
                  <a:lnTo>
                    <a:pt x="211296" y="281726"/>
                  </a:lnTo>
                  <a:lnTo>
                    <a:pt x="217861" y="281129"/>
                  </a:lnTo>
                  <a:lnTo>
                    <a:pt x="221442" y="276951"/>
                  </a:lnTo>
                  <a:lnTo>
                    <a:pt x="227411" y="273370"/>
                  </a:lnTo>
                  <a:lnTo>
                    <a:pt x="229202" y="270386"/>
                  </a:lnTo>
                  <a:lnTo>
                    <a:pt x="234573" y="268595"/>
                  </a:lnTo>
                  <a:lnTo>
                    <a:pt x="240542" y="268595"/>
                  </a:lnTo>
                  <a:lnTo>
                    <a:pt x="241736" y="267998"/>
                  </a:lnTo>
                  <a:lnTo>
                    <a:pt x="245914" y="268595"/>
                  </a:lnTo>
                  <a:lnTo>
                    <a:pt x="249495" y="270982"/>
                  </a:lnTo>
                  <a:lnTo>
                    <a:pt x="253077" y="272773"/>
                  </a:lnTo>
                  <a:lnTo>
                    <a:pt x="253674" y="275757"/>
                  </a:lnTo>
                  <a:lnTo>
                    <a:pt x="254868" y="279339"/>
                  </a:lnTo>
                  <a:cubicBezTo>
                    <a:pt x="255067" y="280732"/>
                    <a:pt x="255265" y="282124"/>
                    <a:pt x="255464" y="283517"/>
                  </a:cubicBezTo>
                  <a:lnTo>
                    <a:pt x="258449" y="283517"/>
                  </a:lnTo>
                  <a:lnTo>
                    <a:pt x="261433" y="284710"/>
                  </a:lnTo>
                  <a:lnTo>
                    <a:pt x="264417" y="283517"/>
                  </a:lnTo>
                  <a:lnTo>
                    <a:pt x="266805" y="287695"/>
                  </a:lnTo>
                  <a:lnTo>
                    <a:pt x="273968" y="285904"/>
                  </a:lnTo>
                  <a:lnTo>
                    <a:pt x="277549" y="285904"/>
                  </a:lnTo>
                  <a:lnTo>
                    <a:pt x="280533" y="284710"/>
                  </a:lnTo>
                  <a:lnTo>
                    <a:pt x="281130" y="281129"/>
                  </a:lnTo>
                  <a:lnTo>
                    <a:pt x="281727" y="278145"/>
                  </a:lnTo>
                  <a:lnTo>
                    <a:pt x="283418" y="279836"/>
                  </a:lnTo>
                  <a:cubicBezTo>
                    <a:pt x="283252" y="278675"/>
                    <a:pt x="283087" y="277515"/>
                    <a:pt x="282921" y="276354"/>
                  </a:cubicBezTo>
                  <a:lnTo>
                    <a:pt x="280534" y="272176"/>
                  </a:lnTo>
                  <a:lnTo>
                    <a:pt x="278743" y="267998"/>
                  </a:lnTo>
                  <a:lnTo>
                    <a:pt x="276952" y="265014"/>
                  </a:lnTo>
                  <a:lnTo>
                    <a:pt x="279936" y="262030"/>
                  </a:lnTo>
                  <a:lnTo>
                    <a:pt x="276355" y="258448"/>
                  </a:lnTo>
                  <a:lnTo>
                    <a:pt x="279340" y="254270"/>
                  </a:lnTo>
                  <a:lnTo>
                    <a:pt x="285308" y="254867"/>
                  </a:lnTo>
                  <a:lnTo>
                    <a:pt x="285905" y="250689"/>
                  </a:lnTo>
                  <a:lnTo>
                    <a:pt x="282921" y="247704"/>
                  </a:lnTo>
                  <a:lnTo>
                    <a:pt x="279936" y="241139"/>
                  </a:lnTo>
                  <a:lnTo>
                    <a:pt x="279340" y="238155"/>
                  </a:lnTo>
                  <a:lnTo>
                    <a:pt x="281130" y="235170"/>
                  </a:lnTo>
                  <a:lnTo>
                    <a:pt x="285308" y="236961"/>
                  </a:lnTo>
                  <a:lnTo>
                    <a:pt x="287099" y="233379"/>
                  </a:lnTo>
                  <a:lnTo>
                    <a:pt x="296649" y="230992"/>
                  </a:lnTo>
                  <a:lnTo>
                    <a:pt x="300230" y="234573"/>
                  </a:lnTo>
                  <a:lnTo>
                    <a:pt x="303811" y="230992"/>
                  </a:lnTo>
                  <a:lnTo>
                    <a:pt x="306796" y="231589"/>
                  </a:lnTo>
                  <a:lnTo>
                    <a:pt x="312765" y="230395"/>
                  </a:lnTo>
                  <a:lnTo>
                    <a:pt x="315749" y="229201"/>
                  </a:lnTo>
                  <a:lnTo>
                    <a:pt x="322315" y="227410"/>
                  </a:lnTo>
                  <a:lnTo>
                    <a:pt x="328880" y="225620"/>
                  </a:lnTo>
                  <a:lnTo>
                    <a:pt x="332462" y="224426"/>
                  </a:lnTo>
                  <a:lnTo>
                    <a:pt x="335446" y="223233"/>
                  </a:lnTo>
                  <a:lnTo>
                    <a:pt x="339027" y="218457"/>
                  </a:lnTo>
                  <a:lnTo>
                    <a:pt x="341415" y="213682"/>
                  </a:lnTo>
                  <a:lnTo>
                    <a:pt x="342608" y="210698"/>
                  </a:lnTo>
                  <a:cubicBezTo>
                    <a:pt x="342807" y="209504"/>
                    <a:pt x="343007" y="208311"/>
                    <a:pt x="343206" y="207117"/>
                  </a:cubicBezTo>
                  <a:lnTo>
                    <a:pt x="344996" y="204132"/>
                  </a:lnTo>
                  <a:lnTo>
                    <a:pt x="348577" y="202939"/>
                  </a:lnTo>
                  <a:lnTo>
                    <a:pt x="350368" y="199954"/>
                  </a:lnTo>
                  <a:lnTo>
                    <a:pt x="353353" y="196373"/>
                  </a:lnTo>
                  <a:lnTo>
                    <a:pt x="353353" y="192195"/>
                  </a:lnTo>
                  <a:lnTo>
                    <a:pt x="350368" y="192195"/>
                  </a:lnTo>
                  <a:lnTo>
                    <a:pt x="346787" y="192195"/>
                  </a:lnTo>
                  <a:lnTo>
                    <a:pt x="343802" y="188613"/>
                  </a:lnTo>
                  <a:lnTo>
                    <a:pt x="342608" y="185629"/>
                  </a:lnTo>
                  <a:lnTo>
                    <a:pt x="339027" y="183242"/>
                  </a:lnTo>
                  <a:lnTo>
                    <a:pt x="340818" y="177273"/>
                  </a:lnTo>
                  <a:lnTo>
                    <a:pt x="343802" y="173691"/>
                  </a:lnTo>
                  <a:lnTo>
                    <a:pt x="340221" y="173095"/>
                  </a:lnTo>
                  <a:lnTo>
                    <a:pt x="336043" y="171901"/>
                  </a:lnTo>
                  <a:lnTo>
                    <a:pt x="331865" y="170110"/>
                  </a:lnTo>
                  <a:lnTo>
                    <a:pt x="332462" y="167126"/>
                  </a:lnTo>
                  <a:lnTo>
                    <a:pt x="332462" y="164141"/>
                  </a:lnTo>
                  <a:lnTo>
                    <a:pt x="327090" y="164141"/>
                  </a:lnTo>
                  <a:lnTo>
                    <a:pt x="324105" y="165932"/>
                  </a:lnTo>
                  <a:lnTo>
                    <a:pt x="319927" y="165932"/>
                  </a:lnTo>
                  <a:lnTo>
                    <a:pt x="315749" y="160560"/>
                  </a:lnTo>
                  <a:lnTo>
                    <a:pt x="316346" y="156979"/>
                  </a:lnTo>
                  <a:lnTo>
                    <a:pt x="318137" y="153398"/>
                  </a:lnTo>
                  <a:lnTo>
                    <a:pt x="316943" y="149816"/>
                  </a:lnTo>
                  <a:lnTo>
                    <a:pt x="316346" y="145041"/>
                  </a:lnTo>
                  <a:lnTo>
                    <a:pt x="313362" y="143847"/>
                  </a:lnTo>
                  <a:lnTo>
                    <a:pt x="309184" y="142057"/>
                  </a:lnTo>
                  <a:lnTo>
                    <a:pt x="308587" y="138476"/>
                  </a:lnTo>
                  <a:lnTo>
                    <a:pt x="305603" y="136685"/>
                  </a:lnTo>
                  <a:lnTo>
                    <a:pt x="302021" y="134894"/>
                  </a:lnTo>
                  <a:lnTo>
                    <a:pt x="301424" y="131910"/>
                  </a:lnTo>
                  <a:lnTo>
                    <a:pt x="305603" y="128925"/>
                  </a:lnTo>
                  <a:lnTo>
                    <a:pt x="308587" y="129523"/>
                  </a:lnTo>
                  <a:lnTo>
                    <a:pt x="311571" y="128329"/>
                  </a:lnTo>
                  <a:lnTo>
                    <a:pt x="312168" y="125344"/>
                  </a:lnTo>
                  <a:lnTo>
                    <a:pt x="315749" y="128925"/>
                  </a:lnTo>
                  <a:lnTo>
                    <a:pt x="316346" y="124748"/>
                  </a:lnTo>
                  <a:lnTo>
                    <a:pt x="315749" y="121166"/>
                  </a:lnTo>
                  <a:lnTo>
                    <a:pt x="316346" y="117585"/>
                  </a:lnTo>
                  <a:lnTo>
                    <a:pt x="317540" y="113407"/>
                  </a:lnTo>
                  <a:lnTo>
                    <a:pt x="316943" y="110422"/>
                  </a:lnTo>
                  <a:lnTo>
                    <a:pt x="319331" y="104454"/>
                  </a:lnTo>
                  <a:lnTo>
                    <a:pt x="322315" y="102663"/>
                  </a:lnTo>
                  <a:lnTo>
                    <a:pt x="325299" y="102663"/>
                  </a:lnTo>
                  <a:lnTo>
                    <a:pt x="330074" y="99081"/>
                  </a:lnTo>
                  <a:lnTo>
                    <a:pt x="330074" y="93113"/>
                  </a:lnTo>
                  <a:lnTo>
                    <a:pt x="328284" y="90128"/>
                  </a:lnTo>
                  <a:lnTo>
                    <a:pt x="319927" y="86547"/>
                  </a:lnTo>
                  <a:lnTo>
                    <a:pt x="315152" y="86547"/>
                  </a:lnTo>
                  <a:lnTo>
                    <a:pt x="312168" y="86547"/>
                  </a:lnTo>
                  <a:lnTo>
                    <a:pt x="308587" y="83563"/>
                  </a:lnTo>
                  <a:lnTo>
                    <a:pt x="309184" y="78788"/>
                  </a:lnTo>
                  <a:lnTo>
                    <a:pt x="312168" y="75804"/>
                  </a:lnTo>
                  <a:lnTo>
                    <a:pt x="317540" y="71029"/>
                  </a:lnTo>
                  <a:lnTo>
                    <a:pt x="321718" y="69835"/>
                  </a:lnTo>
                  <a:lnTo>
                    <a:pt x="329478" y="68044"/>
                  </a:lnTo>
                  <a:lnTo>
                    <a:pt x="334252" y="64463"/>
                  </a:lnTo>
                  <a:lnTo>
                    <a:pt x="337833" y="64463"/>
                  </a:lnTo>
                  <a:lnTo>
                    <a:pt x="340818" y="65657"/>
                  </a:lnTo>
                  <a:lnTo>
                    <a:pt x="344400" y="64463"/>
                  </a:lnTo>
                  <a:lnTo>
                    <a:pt x="344996" y="61478"/>
                  </a:lnTo>
                  <a:lnTo>
                    <a:pt x="349174" y="59091"/>
                  </a:lnTo>
                  <a:lnTo>
                    <a:pt x="354546" y="58494"/>
                  </a:lnTo>
                  <a:lnTo>
                    <a:pt x="358128" y="62672"/>
                  </a:lnTo>
                  <a:lnTo>
                    <a:pt x="359918" y="59688"/>
                  </a:lnTo>
                  <a:lnTo>
                    <a:pt x="361709" y="56107"/>
                  </a:lnTo>
                  <a:lnTo>
                    <a:pt x="364096" y="52525"/>
                  </a:lnTo>
                  <a:lnTo>
                    <a:pt x="365887" y="48944"/>
                  </a:lnTo>
                  <a:lnTo>
                    <a:pt x="367081" y="45362"/>
                  </a:lnTo>
                  <a:lnTo>
                    <a:pt x="370065" y="42378"/>
                  </a:lnTo>
                  <a:lnTo>
                    <a:pt x="370662" y="39394"/>
                  </a:lnTo>
                  <a:lnTo>
                    <a:pt x="370662" y="36409"/>
                  </a:lnTo>
                  <a:lnTo>
                    <a:pt x="371259" y="29247"/>
                  </a:lnTo>
                  <a:lnTo>
                    <a:pt x="374243" y="27456"/>
                  </a:lnTo>
                  <a:lnTo>
                    <a:pt x="374840" y="22681"/>
                  </a:lnTo>
                  <a:lnTo>
                    <a:pt x="376631" y="19697"/>
                  </a:lnTo>
                  <a:lnTo>
                    <a:pt x="374840" y="16116"/>
                  </a:lnTo>
                  <a:lnTo>
                    <a:pt x="374840" y="10744"/>
                  </a:lnTo>
                  <a:lnTo>
                    <a:pt x="374840" y="7163"/>
                  </a:lnTo>
                  <a:lnTo>
                    <a:pt x="377824" y="8953"/>
                  </a:lnTo>
                  <a:lnTo>
                    <a:pt x="380809" y="10744"/>
                  </a:lnTo>
                  <a:lnTo>
                    <a:pt x="384987" y="13131"/>
                  </a:lnTo>
                  <a:lnTo>
                    <a:pt x="390359" y="17906"/>
                  </a:lnTo>
                  <a:lnTo>
                    <a:pt x="394537" y="20891"/>
                  </a:lnTo>
                  <a:lnTo>
                    <a:pt x="399909" y="20891"/>
                  </a:lnTo>
                  <a:lnTo>
                    <a:pt x="402893" y="22085"/>
                  </a:lnTo>
                  <a:lnTo>
                    <a:pt x="405281" y="25666"/>
                  </a:lnTo>
                  <a:lnTo>
                    <a:pt x="408862" y="27456"/>
                  </a:lnTo>
                  <a:lnTo>
                    <a:pt x="408862" y="34022"/>
                  </a:lnTo>
                  <a:lnTo>
                    <a:pt x="408862" y="37007"/>
                  </a:lnTo>
                  <a:lnTo>
                    <a:pt x="411847" y="35216"/>
                  </a:lnTo>
                  <a:lnTo>
                    <a:pt x="413637" y="31634"/>
                  </a:lnTo>
                  <a:lnTo>
                    <a:pt x="417218" y="29844"/>
                  </a:lnTo>
                  <a:lnTo>
                    <a:pt x="420800" y="28650"/>
                  </a:lnTo>
                  <a:lnTo>
                    <a:pt x="422590" y="25069"/>
                  </a:lnTo>
                  <a:lnTo>
                    <a:pt x="426768" y="22681"/>
                  </a:lnTo>
                  <a:lnTo>
                    <a:pt x="429156" y="25666"/>
                  </a:lnTo>
                  <a:lnTo>
                    <a:pt x="432737" y="26859"/>
                  </a:lnTo>
                  <a:lnTo>
                    <a:pt x="438706" y="26263"/>
                  </a:lnTo>
                  <a:lnTo>
                    <a:pt x="441093" y="23278"/>
                  </a:lnTo>
                  <a:lnTo>
                    <a:pt x="445271" y="22085"/>
                  </a:lnTo>
                  <a:lnTo>
                    <a:pt x="448256" y="22085"/>
                  </a:lnTo>
                  <a:lnTo>
                    <a:pt x="453031" y="25666"/>
                  </a:lnTo>
                  <a:lnTo>
                    <a:pt x="459597" y="23875"/>
                  </a:lnTo>
                  <a:cubicBezTo>
                    <a:pt x="459398" y="22681"/>
                    <a:pt x="459198" y="21488"/>
                    <a:pt x="458999" y="20294"/>
                  </a:cubicBezTo>
                  <a:lnTo>
                    <a:pt x="457806" y="17310"/>
                  </a:lnTo>
                  <a:lnTo>
                    <a:pt x="461387" y="16712"/>
                  </a:lnTo>
                  <a:lnTo>
                    <a:pt x="464968" y="16116"/>
                  </a:lnTo>
                  <a:lnTo>
                    <a:pt x="467953" y="11938"/>
                  </a:lnTo>
                  <a:lnTo>
                    <a:pt x="470340" y="8357"/>
                  </a:lnTo>
                  <a:lnTo>
                    <a:pt x="475115" y="4775"/>
                  </a:lnTo>
                  <a:lnTo>
                    <a:pt x="478697" y="2984"/>
                  </a:lnTo>
                  <a:lnTo>
                    <a:pt x="482278" y="1790"/>
                  </a:lnTo>
                  <a:lnTo>
                    <a:pt x="487053" y="1790"/>
                  </a:lnTo>
                  <a:lnTo>
                    <a:pt x="490037" y="0"/>
                  </a:lnTo>
                  <a:close/>
                </a:path>
              </a:pathLst>
            </a:custGeom>
            <a:solidFill>
              <a:srgbClr val="0C6C9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/>
            </a:p>
          </p:txBody>
        </p:sp>
        <p:sp>
          <p:nvSpPr>
            <p:cNvPr id="12" name="Toscana">
              <a:extLst>
                <a:ext uri="{FF2B5EF4-FFF2-40B4-BE49-F238E27FC236}">
                  <a16:creationId xmlns:a16="http://schemas.microsoft.com/office/drawing/2014/main" id="{5AFCB6F7-1D4D-F27F-1C6F-487D3638078D}"/>
                </a:ext>
              </a:extLst>
            </p:cNvPr>
            <p:cNvSpPr/>
            <p:nvPr/>
          </p:nvSpPr>
          <p:spPr>
            <a:xfrm>
              <a:off x="5229869" y="1624847"/>
              <a:ext cx="753857" cy="854133"/>
            </a:xfrm>
            <a:custGeom>
              <a:avLst/>
              <a:gdLst>
                <a:gd name="connsiteX0" fmla="*/ 415426 w 753857"/>
                <a:gd name="connsiteY0" fmla="*/ 848760 h 854133"/>
                <a:gd name="connsiteX1" fmla="*/ 416620 w 753857"/>
                <a:gd name="connsiteY1" fmla="*/ 851745 h 854133"/>
                <a:gd name="connsiteX2" fmla="*/ 413039 w 753857"/>
                <a:gd name="connsiteY2" fmla="*/ 851148 h 854133"/>
                <a:gd name="connsiteX3" fmla="*/ 412442 w 753857"/>
                <a:gd name="connsiteY3" fmla="*/ 854133 h 854133"/>
                <a:gd name="connsiteX4" fmla="*/ 408861 w 753857"/>
                <a:gd name="connsiteY4" fmla="*/ 851745 h 854133"/>
                <a:gd name="connsiteX5" fmla="*/ 412442 w 753857"/>
                <a:gd name="connsiteY5" fmla="*/ 849357 h 854133"/>
                <a:gd name="connsiteX6" fmla="*/ 182047 w 753857"/>
                <a:gd name="connsiteY6" fmla="*/ 818319 h 854133"/>
                <a:gd name="connsiteX7" fmla="*/ 185629 w 753857"/>
                <a:gd name="connsiteY7" fmla="*/ 818319 h 854133"/>
                <a:gd name="connsiteX8" fmla="*/ 189210 w 753857"/>
                <a:gd name="connsiteY8" fmla="*/ 821304 h 854133"/>
                <a:gd name="connsiteX9" fmla="*/ 191000 w 753857"/>
                <a:gd name="connsiteY9" fmla="*/ 827272 h 854133"/>
                <a:gd name="connsiteX10" fmla="*/ 189210 w 753857"/>
                <a:gd name="connsiteY10" fmla="*/ 830257 h 854133"/>
                <a:gd name="connsiteX11" fmla="*/ 186225 w 753857"/>
                <a:gd name="connsiteY11" fmla="*/ 832645 h 854133"/>
                <a:gd name="connsiteX12" fmla="*/ 180854 w 753857"/>
                <a:gd name="connsiteY12" fmla="*/ 832047 h 854133"/>
                <a:gd name="connsiteX13" fmla="*/ 178466 w 753857"/>
                <a:gd name="connsiteY13" fmla="*/ 827869 h 854133"/>
                <a:gd name="connsiteX14" fmla="*/ 178466 w 753857"/>
                <a:gd name="connsiteY14" fmla="*/ 824885 h 854133"/>
                <a:gd name="connsiteX15" fmla="*/ 179063 w 753857"/>
                <a:gd name="connsiteY15" fmla="*/ 821304 h 854133"/>
                <a:gd name="connsiteX16" fmla="*/ 349174 w 753857"/>
                <a:gd name="connsiteY16" fmla="*/ 800413 h 854133"/>
                <a:gd name="connsiteX17" fmla="*/ 353949 w 753857"/>
                <a:gd name="connsiteY17" fmla="*/ 802801 h 854133"/>
                <a:gd name="connsiteX18" fmla="*/ 356337 w 753857"/>
                <a:gd name="connsiteY18" fmla="*/ 806978 h 854133"/>
                <a:gd name="connsiteX19" fmla="*/ 359321 w 753857"/>
                <a:gd name="connsiteY19" fmla="*/ 811754 h 854133"/>
                <a:gd name="connsiteX20" fmla="*/ 359321 w 753857"/>
                <a:gd name="connsiteY20" fmla="*/ 814738 h 854133"/>
                <a:gd name="connsiteX21" fmla="*/ 359918 w 753857"/>
                <a:gd name="connsiteY21" fmla="*/ 817723 h 854133"/>
                <a:gd name="connsiteX22" fmla="*/ 362306 w 753857"/>
                <a:gd name="connsiteY22" fmla="*/ 821900 h 854133"/>
                <a:gd name="connsiteX23" fmla="*/ 361709 w 753857"/>
                <a:gd name="connsiteY23" fmla="*/ 824884 h 854133"/>
                <a:gd name="connsiteX24" fmla="*/ 358724 w 753857"/>
                <a:gd name="connsiteY24" fmla="*/ 827272 h 854133"/>
                <a:gd name="connsiteX25" fmla="*/ 355143 w 753857"/>
                <a:gd name="connsiteY25" fmla="*/ 824884 h 854133"/>
                <a:gd name="connsiteX26" fmla="*/ 349174 w 753857"/>
                <a:gd name="connsiteY26" fmla="*/ 818319 h 854133"/>
                <a:gd name="connsiteX27" fmla="*/ 347980 w 753857"/>
                <a:gd name="connsiteY27" fmla="*/ 814738 h 854133"/>
                <a:gd name="connsiteX28" fmla="*/ 343802 w 753857"/>
                <a:gd name="connsiteY28" fmla="*/ 814141 h 854133"/>
                <a:gd name="connsiteX29" fmla="*/ 343205 w 753857"/>
                <a:gd name="connsiteY29" fmla="*/ 811157 h 854133"/>
                <a:gd name="connsiteX30" fmla="*/ 346190 w 753857"/>
                <a:gd name="connsiteY30" fmla="*/ 809963 h 854133"/>
                <a:gd name="connsiteX31" fmla="*/ 348578 w 753857"/>
                <a:gd name="connsiteY31" fmla="*/ 805785 h 854133"/>
                <a:gd name="connsiteX32" fmla="*/ 347384 w 753857"/>
                <a:gd name="connsiteY32" fmla="*/ 801010 h 854133"/>
                <a:gd name="connsiteX33" fmla="*/ 116987 w 753857"/>
                <a:gd name="connsiteY33" fmla="*/ 715656 h 854133"/>
                <a:gd name="connsiteX34" fmla="*/ 118778 w 753857"/>
                <a:gd name="connsiteY34" fmla="*/ 719237 h 854133"/>
                <a:gd name="connsiteX35" fmla="*/ 121165 w 753857"/>
                <a:gd name="connsiteY35" fmla="*/ 725803 h 854133"/>
                <a:gd name="connsiteX36" fmla="*/ 122956 w 753857"/>
                <a:gd name="connsiteY36" fmla="*/ 732369 h 854133"/>
                <a:gd name="connsiteX37" fmla="*/ 119375 w 753857"/>
                <a:gd name="connsiteY37" fmla="*/ 735353 h 854133"/>
                <a:gd name="connsiteX38" fmla="*/ 113406 w 753857"/>
                <a:gd name="connsiteY38" fmla="*/ 733563 h 854133"/>
                <a:gd name="connsiteX39" fmla="*/ 109227 w 753857"/>
                <a:gd name="connsiteY39" fmla="*/ 733563 h 854133"/>
                <a:gd name="connsiteX40" fmla="*/ 107437 w 753857"/>
                <a:gd name="connsiteY40" fmla="*/ 729982 h 854133"/>
                <a:gd name="connsiteX41" fmla="*/ 109825 w 753857"/>
                <a:gd name="connsiteY41" fmla="*/ 726997 h 854133"/>
                <a:gd name="connsiteX42" fmla="*/ 113406 w 753857"/>
                <a:gd name="connsiteY42" fmla="*/ 728190 h 854133"/>
                <a:gd name="connsiteX43" fmla="*/ 117584 w 753857"/>
                <a:gd name="connsiteY43" fmla="*/ 722819 h 854133"/>
                <a:gd name="connsiteX44" fmla="*/ 117584 w 753857"/>
                <a:gd name="connsiteY44" fmla="*/ 719237 h 854133"/>
                <a:gd name="connsiteX45" fmla="*/ 210698 w 753857"/>
                <a:gd name="connsiteY45" fmla="*/ 617769 h 854133"/>
                <a:gd name="connsiteX46" fmla="*/ 211892 w 753857"/>
                <a:gd name="connsiteY46" fmla="*/ 618366 h 854133"/>
                <a:gd name="connsiteX47" fmla="*/ 213085 w 753857"/>
                <a:gd name="connsiteY47" fmla="*/ 621350 h 854133"/>
                <a:gd name="connsiteX48" fmla="*/ 216667 w 753857"/>
                <a:gd name="connsiteY48" fmla="*/ 623141 h 854133"/>
                <a:gd name="connsiteX49" fmla="*/ 219054 w 753857"/>
                <a:gd name="connsiteY49" fmla="*/ 627319 h 854133"/>
                <a:gd name="connsiteX50" fmla="*/ 217264 w 753857"/>
                <a:gd name="connsiteY50" fmla="*/ 630901 h 854133"/>
                <a:gd name="connsiteX51" fmla="*/ 216070 w 753857"/>
                <a:gd name="connsiteY51" fmla="*/ 633885 h 854133"/>
                <a:gd name="connsiteX52" fmla="*/ 214877 w 753857"/>
                <a:gd name="connsiteY52" fmla="*/ 638063 h 854133"/>
                <a:gd name="connsiteX53" fmla="*/ 215473 w 753857"/>
                <a:gd name="connsiteY53" fmla="*/ 641644 h 854133"/>
                <a:gd name="connsiteX54" fmla="*/ 216070 w 753857"/>
                <a:gd name="connsiteY54" fmla="*/ 648210 h 854133"/>
                <a:gd name="connsiteX55" fmla="*/ 217264 w 753857"/>
                <a:gd name="connsiteY55" fmla="*/ 651791 h 854133"/>
                <a:gd name="connsiteX56" fmla="*/ 214279 w 753857"/>
                <a:gd name="connsiteY56" fmla="*/ 654776 h 854133"/>
                <a:gd name="connsiteX57" fmla="*/ 210101 w 753857"/>
                <a:gd name="connsiteY57" fmla="*/ 656566 h 854133"/>
                <a:gd name="connsiteX58" fmla="*/ 207117 w 753857"/>
                <a:gd name="connsiteY58" fmla="*/ 658357 h 854133"/>
                <a:gd name="connsiteX59" fmla="*/ 203536 w 753857"/>
                <a:gd name="connsiteY59" fmla="*/ 659551 h 854133"/>
                <a:gd name="connsiteX60" fmla="*/ 207714 w 753857"/>
                <a:gd name="connsiteY60" fmla="*/ 660745 h 854133"/>
                <a:gd name="connsiteX61" fmla="*/ 209504 w 753857"/>
                <a:gd name="connsiteY61" fmla="*/ 664326 h 854133"/>
                <a:gd name="connsiteX62" fmla="*/ 214279 w 753857"/>
                <a:gd name="connsiteY62" fmla="*/ 667310 h 854133"/>
                <a:gd name="connsiteX63" fmla="*/ 217861 w 753857"/>
                <a:gd name="connsiteY63" fmla="*/ 675069 h 854133"/>
                <a:gd name="connsiteX64" fmla="*/ 216667 w 753857"/>
                <a:gd name="connsiteY64" fmla="*/ 678054 h 854133"/>
                <a:gd name="connsiteX65" fmla="*/ 213683 w 753857"/>
                <a:gd name="connsiteY65" fmla="*/ 679845 h 854133"/>
                <a:gd name="connsiteX66" fmla="*/ 211295 w 753857"/>
                <a:gd name="connsiteY66" fmla="*/ 676860 h 854133"/>
                <a:gd name="connsiteX67" fmla="*/ 207714 w 753857"/>
                <a:gd name="connsiteY67" fmla="*/ 678054 h 854133"/>
                <a:gd name="connsiteX68" fmla="*/ 203536 w 753857"/>
                <a:gd name="connsiteY68" fmla="*/ 678054 h 854133"/>
                <a:gd name="connsiteX69" fmla="*/ 199955 w 753857"/>
                <a:gd name="connsiteY69" fmla="*/ 670892 h 854133"/>
                <a:gd name="connsiteX70" fmla="*/ 196373 w 753857"/>
                <a:gd name="connsiteY70" fmla="*/ 665519 h 854133"/>
                <a:gd name="connsiteX71" fmla="*/ 195179 w 753857"/>
                <a:gd name="connsiteY71" fmla="*/ 661938 h 854133"/>
                <a:gd name="connsiteX72" fmla="*/ 191598 w 753857"/>
                <a:gd name="connsiteY72" fmla="*/ 658357 h 854133"/>
                <a:gd name="connsiteX73" fmla="*/ 185033 w 753857"/>
                <a:gd name="connsiteY73" fmla="*/ 659551 h 854133"/>
                <a:gd name="connsiteX74" fmla="*/ 185033 w 753857"/>
                <a:gd name="connsiteY74" fmla="*/ 662535 h 854133"/>
                <a:gd name="connsiteX75" fmla="*/ 186226 w 753857"/>
                <a:gd name="connsiteY75" fmla="*/ 666116 h 854133"/>
                <a:gd name="connsiteX76" fmla="*/ 185033 w 753857"/>
                <a:gd name="connsiteY76" fmla="*/ 669100 h 854133"/>
                <a:gd name="connsiteX77" fmla="*/ 183242 w 753857"/>
                <a:gd name="connsiteY77" fmla="*/ 666116 h 854133"/>
                <a:gd name="connsiteX78" fmla="*/ 182645 w 753857"/>
                <a:gd name="connsiteY78" fmla="*/ 661341 h 854133"/>
                <a:gd name="connsiteX79" fmla="*/ 179661 w 753857"/>
                <a:gd name="connsiteY79" fmla="*/ 660745 h 854133"/>
                <a:gd name="connsiteX80" fmla="*/ 176676 w 753857"/>
                <a:gd name="connsiteY80" fmla="*/ 663132 h 854133"/>
                <a:gd name="connsiteX81" fmla="*/ 176080 w 753857"/>
                <a:gd name="connsiteY81" fmla="*/ 666116 h 854133"/>
                <a:gd name="connsiteX82" fmla="*/ 176080 w 753857"/>
                <a:gd name="connsiteY82" fmla="*/ 669100 h 854133"/>
                <a:gd name="connsiteX83" fmla="*/ 171304 w 753857"/>
                <a:gd name="connsiteY83" fmla="*/ 669100 h 854133"/>
                <a:gd name="connsiteX84" fmla="*/ 167723 w 753857"/>
                <a:gd name="connsiteY84" fmla="*/ 666713 h 854133"/>
                <a:gd name="connsiteX85" fmla="*/ 164739 w 753857"/>
                <a:gd name="connsiteY85" fmla="*/ 665519 h 854133"/>
                <a:gd name="connsiteX86" fmla="*/ 161754 w 753857"/>
                <a:gd name="connsiteY86" fmla="*/ 664923 h 854133"/>
                <a:gd name="connsiteX87" fmla="*/ 160560 w 753857"/>
                <a:gd name="connsiteY87" fmla="*/ 669698 h 854133"/>
                <a:gd name="connsiteX88" fmla="*/ 162351 w 753857"/>
                <a:gd name="connsiteY88" fmla="*/ 672682 h 854133"/>
                <a:gd name="connsiteX89" fmla="*/ 156979 w 753857"/>
                <a:gd name="connsiteY89" fmla="*/ 672682 h 854133"/>
                <a:gd name="connsiteX90" fmla="*/ 152801 w 753857"/>
                <a:gd name="connsiteY90" fmla="*/ 670892 h 854133"/>
                <a:gd name="connsiteX91" fmla="*/ 147428 w 753857"/>
                <a:gd name="connsiteY91" fmla="*/ 670294 h 854133"/>
                <a:gd name="connsiteX92" fmla="*/ 140863 w 753857"/>
                <a:gd name="connsiteY92" fmla="*/ 671488 h 854133"/>
                <a:gd name="connsiteX93" fmla="*/ 133700 w 753857"/>
                <a:gd name="connsiteY93" fmla="*/ 671488 h 854133"/>
                <a:gd name="connsiteX94" fmla="*/ 128329 w 753857"/>
                <a:gd name="connsiteY94" fmla="*/ 667907 h 854133"/>
                <a:gd name="connsiteX95" fmla="*/ 125941 w 753857"/>
                <a:gd name="connsiteY95" fmla="*/ 663132 h 854133"/>
                <a:gd name="connsiteX96" fmla="*/ 122957 w 753857"/>
                <a:gd name="connsiteY96" fmla="*/ 658357 h 854133"/>
                <a:gd name="connsiteX97" fmla="*/ 122957 w 753857"/>
                <a:gd name="connsiteY97" fmla="*/ 652388 h 854133"/>
                <a:gd name="connsiteX98" fmla="*/ 123553 w 753857"/>
                <a:gd name="connsiteY98" fmla="*/ 649404 h 854133"/>
                <a:gd name="connsiteX99" fmla="*/ 130119 w 753857"/>
                <a:gd name="connsiteY99" fmla="*/ 644032 h 854133"/>
                <a:gd name="connsiteX100" fmla="*/ 133104 w 753857"/>
                <a:gd name="connsiteY100" fmla="*/ 642838 h 854133"/>
                <a:gd name="connsiteX101" fmla="*/ 137879 w 753857"/>
                <a:gd name="connsiteY101" fmla="*/ 642241 h 854133"/>
                <a:gd name="connsiteX102" fmla="*/ 140863 w 753857"/>
                <a:gd name="connsiteY102" fmla="*/ 642241 h 854133"/>
                <a:gd name="connsiteX103" fmla="*/ 144444 w 753857"/>
                <a:gd name="connsiteY103" fmla="*/ 642241 h 854133"/>
                <a:gd name="connsiteX104" fmla="*/ 149816 w 753857"/>
                <a:gd name="connsiteY104" fmla="*/ 642838 h 854133"/>
                <a:gd name="connsiteX105" fmla="*/ 153397 w 753857"/>
                <a:gd name="connsiteY105" fmla="*/ 644629 h 854133"/>
                <a:gd name="connsiteX106" fmla="*/ 155188 w 753857"/>
                <a:gd name="connsiteY106" fmla="*/ 647613 h 854133"/>
                <a:gd name="connsiteX107" fmla="*/ 158173 w 753857"/>
                <a:gd name="connsiteY107" fmla="*/ 649404 h 854133"/>
                <a:gd name="connsiteX108" fmla="*/ 161754 w 753857"/>
                <a:gd name="connsiteY108" fmla="*/ 650001 h 854133"/>
                <a:gd name="connsiteX109" fmla="*/ 163545 w 753857"/>
                <a:gd name="connsiteY109" fmla="*/ 647016 h 854133"/>
                <a:gd name="connsiteX110" fmla="*/ 166529 w 753857"/>
                <a:gd name="connsiteY110" fmla="*/ 644629 h 854133"/>
                <a:gd name="connsiteX111" fmla="*/ 169514 w 753857"/>
                <a:gd name="connsiteY111" fmla="*/ 644032 h 854133"/>
                <a:gd name="connsiteX112" fmla="*/ 171304 w 753857"/>
                <a:gd name="connsiteY112" fmla="*/ 638063 h 854133"/>
                <a:gd name="connsiteX113" fmla="*/ 168320 w 753857"/>
                <a:gd name="connsiteY113" fmla="*/ 635675 h 854133"/>
                <a:gd name="connsiteX114" fmla="*/ 172498 w 753857"/>
                <a:gd name="connsiteY114" fmla="*/ 636272 h 854133"/>
                <a:gd name="connsiteX115" fmla="*/ 177273 w 753857"/>
                <a:gd name="connsiteY115" fmla="*/ 637466 h 854133"/>
                <a:gd name="connsiteX116" fmla="*/ 183242 w 753857"/>
                <a:gd name="connsiteY116" fmla="*/ 636869 h 854133"/>
                <a:gd name="connsiteX117" fmla="*/ 187420 w 753857"/>
                <a:gd name="connsiteY117" fmla="*/ 638063 h 854133"/>
                <a:gd name="connsiteX118" fmla="*/ 182645 w 753857"/>
                <a:gd name="connsiteY118" fmla="*/ 641048 h 854133"/>
                <a:gd name="connsiteX119" fmla="*/ 189808 w 753857"/>
                <a:gd name="connsiteY119" fmla="*/ 645823 h 854133"/>
                <a:gd name="connsiteX120" fmla="*/ 193389 w 753857"/>
                <a:gd name="connsiteY120" fmla="*/ 645823 h 854133"/>
                <a:gd name="connsiteX121" fmla="*/ 195179 w 753857"/>
                <a:gd name="connsiteY121" fmla="*/ 641644 h 854133"/>
                <a:gd name="connsiteX122" fmla="*/ 195179 w 753857"/>
                <a:gd name="connsiteY122" fmla="*/ 638660 h 854133"/>
                <a:gd name="connsiteX123" fmla="*/ 199357 w 753857"/>
                <a:gd name="connsiteY123" fmla="*/ 635079 h 854133"/>
                <a:gd name="connsiteX124" fmla="*/ 201148 w 753857"/>
                <a:gd name="connsiteY124" fmla="*/ 632094 h 854133"/>
                <a:gd name="connsiteX125" fmla="*/ 203536 w 753857"/>
                <a:gd name="connsiteY125" fmla="*/ 628513 h 854133"/>
                <a:gd name="connsiteX126" fmla="*/ 204132 w 753857"/>
                <a:gd name="connsiteY126" fmla="*/ 625528 h 854133"/>
                <a:gd name="connsiteX127" fmla="*/ 207714 w 753857"/>
                <a:gd name="connsiteY127" fmla="*/ 618366 h 854133"/>
                <a:gd name="connsiteX128" fmla="*/ 295340 w 753857"/>
                <a:gd name="connsiteY128" fmla="*/ 581627 h 854133"/>
                <a:gd name="connsiteX129" fmla="*/ 294260 w 753857"/>
                <a:gd name="connsiteY129" fmla="*/ 582552 h 854133"/>
                <a:gd name="connsiteX130" fmla="*/ 293979 w 753857"/>
                <a:gd name="connsiteY130" fmla="*/ 584803 h 854133"/>
                <a:gd name="connsiteX131" fmla="*/ 41782 w 753857"/>
                <a:gd name="connsiteY131" fmla="*/ 541965 h 854133"/>
                <a:gd name="connsiteX132" fmla="*/ 45959 w 753857"/>
                <a:gd name="connsiteY132" fmla="*/ 543756 h 854133"/>
                <a:gd name="connsiteX133" fmla="*/ 45363 w 753857"/>
                <a:gd name="connsiteY133" fmla="*/ 549725 h 854133"/>
                <a:gd name="connsiteX134" fmla="*/ 48944 w 753857"/>
                <a:gd name="connsiteY134" fmla="*/ 552112 h 854133"/>
                <a:gd name="connsiteX135" fmla="*/ 47153 w 753857"/>
                <a:gd name="connsiteY135" fmla="*/ 558678 h 854133"/>
                <a:gd name="connsiteX136" fmla="*/ 41184 w 753857"/>
                <a:gd name="connsiteY136" fmla="*/ 564647 h 854133"/>
                <a:gd name="connsiteX137" fmla="*/ 39394 w 753857"/>
                <a:gd name="connsiteY137" fmla="*/ 567631 h 854133"/>
                <a:gd name="connsiteX138" fmla="*/ 35813 w 753857"/>
                <a:gd name="connsiteY138" fmla="*/ 567035 h 854133"/>
                <a:gd name="connsiteX139" fmla="*/ 33425 w 753857"/>
                <a:gd name="connsiteY139" fmla="*/ 560468 h 854133"/>
                <a:gd name="connsiteX140" fmla="*/ 35215 w 753857"/>
                <a:gd name="connsiteY140" fmla="*/ 556887 h 854133"/>
                <a:gd name="connsiteX141" fmla="*/ 36409 w 753857"/>
                <a:gd name="connsiteY141" fmla="*/ 549725 h 854133"/>
                <a:gd name="connsiteX142" fmla="*/ 37603 w 753857"/>
                <a:gd name="connsiteY142" fmla="*/ 546740 h 854133"/>
                <a:gd name="connsiteX143" fmla="*/ 636088 w 753857"/>
                <a:gd name="connsiteY143" fmla="*/ 489303 h 854133"/>
                <a:gd name="connsiteX144" fmla="*/ 635675 w 753857"/>
                <a:gd name="connsiteY144" fmla="*/ 489441 h 854133"/>
                <a:gd name="connsiteX145" fmla="*/ 633024 w 753857"/>
                <a:gd name="connsiteY145" fmla="*/ 490501 h 854133"/>
                <a:gd name="connsiteX146" fmla="*/ 634482 w 753857"/>
                <a:gd name="connsiteY146" fmla="*/ 491230 h 854133"/>
                <a:gd name="connsiteX147" fmla="*/ 639256 w 753857"/>
                <a:gd name="connsiteY147" fmla="*/ 488247 h 854133"/>
                <a:gd name="connsiteX148" fmla="*/ 639096 w 753857"/>
                <a:gd name="connsiteY148" fmla="*/ 488300 h 854133"/>
                <a:gd name="connsiteX149" fmla="*/ 643350 w 753857"/>
                <a:gd name="connsiteY149" fmla="*/ 490002 h 854133"/>
                <a:gd name="connsiteX150" fmla="*/ 62672 w 753857"/>
                <a:gd name="connsiteY150" fmla="*/ 399311 h 854133"/>
                <a:gd name="connsiteX151" fmla="*/ 64463 w 753857"/>
                <a:gd name="connsiteY151" fmla="*/ 404086 h 854133"/>
                <a:gd name="connsiteX152" fmla="*/ 59091 w 753857"/>
                <a:gd name="connsiteY152" fmla="*/ 405876 h 854133"/>
                <a:gd name="connsiteX153" fmla="*/ 59687 w 753857"/>
                <a:gd name="connsiteY153" fmla="*/ 401101 h 854133"/>
                <a:gd name="connsiteX154" fmla="*/ 170714 w 753857"/>
                <a:gd name="connsiteY154" fmla="*/ 248896 h 854133"/>
                <a:gd name="connsiteX155" fmla="*/ 170708 w 753857"/>
                <a:gd name="connsiteY155" fmla="*/ 248898 h 854133"/>
                <a:gd name="connsiteX156" fmla="*/ 166531 w 753857"/>
                <a:gd name="connsiteY156" fmla="*/ 250688 h 854133"/>
                <a:gd name="connsiteX157" fmla="*/ 170110 w 753857"/>
                <a:gd name="connsiteY157" fmla="*/ 249494 h 854133"/>
                <a:gd name="connsiteX158" fmla="*/ 170780 w 753857"/>
                <a:gd name="connsiteY158" fmla="*/ 249112 h 854133"/>
                <a:gd name="connsiteX159" fmla="*/ 713872 w 753857"/>
                <a:gd name="connsiteY159" fmla="*/ 241159 h 854133"/>
                <a:gd name="connsiteX160" fmla="*/ 714468 w 753857"/>
                <a:gd name="connsiteY160" fmla="*/ 242353 h 854133"/>
                <a:gd name="connsiteX161" fmla="*/ 715662 w 753857"/>
                <a:gd name="connsiteY161" fmla="*/ 246531 h 854133"/>
                <a:gd name="connsiteX162" fmla="*/ 711484 w 753857"/>
                <a:gd name="connsiteY162" fmla="*/ 249516 h 854133"/>
                <a:gd name="connsiteX163" fmla="*/ 704918 w 753857"/>
                <a:gd name="connsiteY163" fmla="*/ 253693 h 854133"/>
                <a:gd name="connsiteX164" fmla="*/ 701337 w 753857"/>
                <a:gd name="connsiteY164" fmla="*/ 254291 h 854133"/>
                <a:gd name="connsiteX165" fmla="*/ 700144 w 753857"/>
                <a:gd name="connsiteY165" fmla="*/ 250709 h 854133"/>
                <a:gd name="connsiteX166" fmla="*/ 697159 w 753857"/>
                <a:gd name="connsiteY166" fmla="*/ 245934 h 854133"/>
                <a:gd name="connsiteX167" fmla="*/ 695965 w 753857"/>
                <a:gd name="connsiteY167" fmla="*/ 242353 h 854133"/>
                <a:gd name="connsiteX168" fmla="*/ 700740 w 753857"/>
                <a:gd name="connsiteY168" fmla="*/ 242353 h 854133"/>
                <a:gd name="connsiteX169" fmla="*/ 704322 w 753857"/>
                <a:gd name="connsiteY169" fmla="*/ 241756 h 854133"/>
                <a:gd name="connsiteX170" fmla="*/ 707306 w 753857"/>
                <a:gd name="connsiteY170" fmla="*/ 241756 h 854133"/>
                <a:gd name="connsiteX171" fmla="*/ 710291 w 753857"/>
                <a:gd name="connsiteY171" fmla="*/ 241756 h 854133"/>
                <a:gd name="connsiteX172" fmla="*/ 380101 w 753857"/>
                <a:gd name="connsiteY172" fmla="*/ 146176 h 854133"/>
                <a:gd name="connsiteX173" fmla="*/ 380211 w 753857"/>
                <a:gd name="connsiteY173" fmla="*/ 146832 h 854133"/>
                <a:gd name="connsiteX174" fmla="*/ 380211 w 753857"/>
                <a:gd name="connsiteY174" fmla="*/ 149098 h 854133"/>
                <a:gd name="connsiteX175" fmla="*/ 381336 w 753857"/>
                <a:gd name="connsiteY175" fmla="*/ 149055 h 854133"/>
                <a:gd name="connsiteX176" fmla="*/ 420247 w 753857"/>
                <a:gd name="connsiteY176" fmla="*/ 144859 h 854133"/>
                <a:gd name="connsiteX177" fmla="*/ 418412 w 753857"/>
                <a:gd name="connsiteY177" fmla="*/ 146235 h 854133"/>
                <a:gd name="connsiteX178" fmla="*/ 418132 w 753857"/>
                <a:gd name="connsiteY178" fmla="*/ 147640 h 854133"/>
                <a:gd name="connsiteX179" fmla="*/ 418411 w 753857"/>
                <a:gd name="connsiteY179" fmla="*/ 147629 h 854133"/>
                <a:gd name="connsiteX180" fmla="*/ 418411 w 753857"/>
                <a:gd name="connsiteY180" fmla="*/ 147429 h 854133"/>
                <a:gd name="connsiteX181" fmla="*/ 272179 w 753857"/>
                <a:gd name="connsiteY181" fmla="*/ 137282 h 854133"/>
                <a:gd name="connsiteX182" fmla="*/ 273452 w 753857"/>
                <a:gd name="connsiteY182" fmla="*/ 137536 h 854133"/>
                <a:gd name="connsiteX183" fmla="*/ 272773 w 753857"/>
                <a:gd name="connsiteY183" fmla="*/ 137282 h 854133"/>
                <a:gd name="connsiteX184" fmla="*/ 269788 w 753857"/>
                <a:gd name="connsiteY184" fmla="*/ 137282 h 854133"/>
                <a:gd name="connsiteX185" fmla="*/ 267609 w 753857"/>
                <a:gd name="connsiteY185" fmla="*/ 137645 h 854133"/>
                <a:gd name="connsiteX186" fmla="*/ 267998 w 753857"/>
                <a:gd name="connsiteY186" fmla="*/ 137878 h 854133"/>
                <a:gd name="connsiteX187" fmla="*/ 272173 w 753857"/>
                <a:gd name="connsiteY187" fmla="*/ 137282 h 854133"/>
                <a:gd name="connsiteX188" fmla="*/ 57897 w 753857"/>
                <a:gd name="connsiteY188" fmla="*/ 0 h 854133"/>
                <a:gd name="connsiteX189" fmla="*/ 58494 w 753857"/>
                <a:gd name="connsiteY189" fmla="*/ 597 h 854133"/>
                <a:gd name="connsiteX190" fmla="*/ 62075 w 753857"/>
                <a:gd name="connsiteY190" fmla="*/ 1194 h 854133"/>
                <a:gd name="connsiteX191" fmla="*/ 66253 w 753857"/>
                <a:gd name="connsiteY191" fmla="*/ 0 h 854133"/>
                <a:gd name="connsiteX192" fmla="*/ 72819 w 753857"/>
                <a:gd name="connsiteY192" fmla="*/ 1194 h 854133"/>
                <a:gd name="connsiteX193" fmla="*/ 76997 w 753857"/>
                <a:gd name="connsiteY193" fmla="*/ 2984 h 854133"/>
                <a:gd name="connsiteX194" fmla="*/ 77594 w 753857"/>
                <a:gd name="connsiteY194" fmla="*/ 7759 h 854133"/>
                <a:gd name="connsiteX195" fmla="*/ 82369 w 753857"/>
                <a:gd name="connsiteY195" fmla="*/ 10147 h 854133"/>
                <a:gd name="connsiteX196" fmla="*/ 85950 w 753857"/>
                <a:gd name="connsiteY196" fmla="*/ 10744 h 854133"/>
                <a:gd name="connsiteX197" fmla="*/ 87741 w 753857"/>
                <a:gd name="connsiteY197" fmla="*/ 15519 h 854133"/>
                <a:gd name="connsiteX198" fmla="*/ 86547 w 753857"/>
                <a:gd name="connsiteY198" fmla="*/ 19697 h 854133"/>
                <a:gd name="connsiteX199" fmla="*/ 83562 w 753857"/>
                <a:gd name="connsiteY199" fmla="*/ 23278 h 854133"/>
                <a:gd name="connsiteX200" fmla="*/ 82966 w 753857"/>
                <a:gd name="connsiteY200" fmla="*/ 26263 h 854133"/>
                <a:gd name="connsiteX201" fmla="*/ 88935 w 753857"/>
                <a:gd name="connsiteY201" fmla="*/ 31634 h 854133"/>
                <a:gd name="connsiteX202" fmla="*/ 91919 w 753857"/>
                <a:gd name="connsiteY202" fmla="*/ 34022 h 854133"/>
                <a:gd name="connsiteX203" fmla="*/ 94903 w 753857"/>
                <a:gd name="connsiteY203" fmla="*/ 35216 h 854133"/>
                <a:gd name="connsiteX204" fmla="*/ 98484 w 753857"/>
                <a:gd name="connsiteY204" fmla="*/ 37603 h 854133"/>
                <a:gd name="connsiteX205" fmla="*/ 102065 w 753857"/>
                <a:gd name="connsiteY205" fmla="*/ 38797 h 854133"/>
                <a:gd name="connsiteX206" fmla="*/ 106841 w 753857"/>
                <a:gd name="connsiteY206" fmla="*/ 42975 h 854133"/>
                <a:gd name="connsiteX207" fmla="*/ 111019 w 753857"/>
                <a:gd name="connsiteY207" fmla="*/ 45362 h 854133"/>
                <a:gd name="connsiteX208" fmla="*/ 114600 w 753857"/>
                <a:gd name="connsiteY208" fmla="*/ 47154 h 854133"/>
                <a:gd name="connsiteX209" fmla="*/ 119375 w 753857"/>
                <a:gd name="connsiteY209" fmla="*/ 45362 h 854133"/>
                <a:gd name="connsiteX210" fmla="*/ 122956 w 753857"/>
                <a:gd name="connsiteY210" fmla="*/ 44766 h 854133"/>
                <a:gd name="connsiteX211" fmla="*/ 126538 w 753857"/>
                <a:gd name="connsiteY211" fmla="*/ 45960 h 854133"/>
                <a:gd name="connsiteX212" fmla="*/ 130716 w 753857"/>
                <a:gd name="connsiteY212" fmla="*/ 48944 h 854133"/>
                <a:gd name="connsiteX213" fmla="*/ 131313 w 753857"/>
                <a:gd name="connsiteY213" fmla="*/ 51928 h 854133"/>
                <a:gd name="connsiteX214" fmla="*/ 136087 w 753857"/>
                <a:gd name="connsiteY214" fmla="*/ 56703 h 854133"/>
                <a:gd name="connsiteX215" fmla="*/ 139072 w 753857"/>
                <a:gd name="connsiteY215" fmla="*/ 60284 h 854133"/>
                <a:gd name="connsiteX216" fmla="*/ 142056 w 753857"/>
                <a:gd name="connsiteY216" fmla="*/ 60882 h 854133"/>
                <a:gd name="connsiteX217" fmla="*/ 144444 w 753857"/>
                <a:gd name="connsiteY217" fmla="*/ 65060 h 854133"/>
                <a:gd name="connsiteX218" fmla="*/ 147428 w 753857"/>
                <a:gd name="connsiteY218" fmla="*/ 63866 h 854133"/>
                <a:gd name="connsiteX219" fmla="*/ 150413 w 753857"/>
                <a:gd name="connsiteY219" fmla="*/ 67447 h 854133"/>
                <a:gd name="connsiteX220" fmla="*/ 152203 w 753857"/>
                <a:gd name="connsiteY220" fmla="*/ 72222 h 854133"/>
                <a:gd name="connsiteX221" fmla="*/ 156382 w 753857"/>
                <a:gd name="connsiteY221" fmla="*/ 76997 h 854133"/>
                <a:gd name="connsiteX222" fmla="*/ 156755 w 753857"/>
                <a:gd name="connsiteY222" fmla="*/ 78491 h 854133"/>
                <a:gd name="connsiteX223" fmla="*/ 156979 w 753857"/>
                <a:gd name="connsiteY223" fmla="*/ 77593 h 854133"/>
                <a:gd name="connsiteX224" fmla="*/ 161158 w 753857"/>
                <a:gd name="connsiteY224" fmla="*/ 75803 h 854133"/>
                <a:gd name="connsiteX225" fmla="*/ 164739 w 753857"/>
                <a:gd name="connsiteY225" fmla="*/ 72818 h 854133"/>
                <a:gd name="connsiteX226" fmla="*/ 167723 w 753857"/>
                <a:gd name="connsiteY226" fmla="*/ 71625 h 854133"/>
                <a:gd name="connsiteX227" fmla="*/ 171901 w 753857"/>
                <a:gd name="connsiteY227" fmla="*/ 71028 h 854133"/>
                <a:gd name="connsiteX228" fmla="*/ 174886 w 753857"/>
                <a:gd name="connsiteY228" fmla="*/ 74609 h 854133"/>
                <a:gd name="connsiteX229" fmla="*/ 177870 w 753857"/>
                <a:gd name="connsiteY229" fmla="*/ 75206 h 854133"/>
                <a:gd name="connsiteX230" fmla="*/ 181451 w 753857"/>
                <a:gd name="connsiteY230" fmla="*/ 76997 h 854133"/>
                <a:gd name="connsiteX231" fmla="*/ 186823 w 753857"/>
                <a:gd name="connsiteY231" fmla="*/ 75803 h 854133"/>
                <a:gd name="connsiteX232" fmla="*/ 191598 w 753857"/>
                <a:gd name="connsiteY232" fmla="*/ 78191 h 854133"/>
                <a:gd name="connsiteX233" fmla="*/ 198164 w 753857"/>
                <a:gd name="connsiteY233" fmla="*/ 83562 h 854133"/>
                <a:gd name="connsiteX234" fmla="*/ 201148 w 753857"/>
                <a:gd name="connsiteY234" fmla="*/ 87740 h 854133"/>
                <a:gd name="connsiteX235" fmla="*/ 206520 w 753857"/>
                <a:gd name="connsiteY235" fmla="*/ 92515 h 854133"/>
                <a:gd name="connsiteX236" fmla="*/ 209505 w 753857"/>
                <a:gd name="connsiteY236" fmla="*/ 92515 h 854133"/>
                <a:gd name="connsiteX237" fmla="*/ 215473 w 753857"/>
                <a:gd name="connsiteY237" fmla="*/ 91322 h 854133"/>
                <a:gd name="connsiteX238" fmla="*/ 218458 w 753857"/>
                <a:gd name="connsiteY238" fmla="*/ 93709 h 854133"/>
                <a:gd name="connsiteX239" fmla="*/ 221442 w 753857"/>
                <a:gd name="connsiteY239" fmla="*/ 94306 h 854133"/>
                <a:gd name="connsiteX240" fmla="*/ 222636 w 753857"/>
                <a:gd name="connsiteY240" fmla="*/ 98484 h 854133"/>
                <a:gd name="connsiteX241" fmla="*/ 223233 w 753857"/>
                <a:gd name="connsiteY241" fmla="*/ 104453 h 854133"/>
                <a:gd name="connsiteX242" fmla="*/ 227411 w 753857"/>
                <a:gd name="connsiteY242" fmla="*/ 107437 h 854133"/>
                <a:gd name="connsiteX243" fmla="*/ 232186 w 753857"/>
                <a:gd name="connsiteY243" fmla="*/ 112809 h 854133"/>
                <a:gd name="connsiteX244" fmla="*/ 232783 w 753857"/>
                <a:gd name="connsiteY244" fmla="*/ 118778 h 854133"/>
                <a:gd name="connsiteX245" fmla="*/ 238154 w 753857"/>
                <a:gd name="connsiteY245" fmla="*/ 122359 h 854133"/>
                <a:gd name="connsiteX246" fmla="*/ 247705 w 753857"/>
                <a:gd name="connsiteY246" fmla="*/ 128925 h 854133"/>
                <a:gd name="connsiteX247" fmla="*/ 249495 w 753857"/>
                <a:gd name="connsiteY247" fmla="*/ 133104 h 854133"/>
                <a:gd name="connsiteX248" fmla="*/ 254270 w 753857"/>
                <a:gd name="connsiteY248" fmla="*/ 135491 h 854133"/>
                <a:gd name="connsiteX249" fmla="*/ 260836 w 753857"/>
                <a:gd name="connsiteY249" fmla="*/ 133104 h 854133"/>
                <a:gd name="connsiteX250" fmla="*/ 262923 w 753857"/>
                <a:gd name="connsiteY250" fmla="*/ 134594 h 854133"/>
                <a:gd name="connsiteX251" fmla="*/ 262626 w 753857"/>
                <a:gd name="connsiteY251" fmla="*/ 134297 h 854133"/>
                <a:gd name="connsiteX252" fmla="*/ 261432 w 753857"/>
                <a:gd name="connsiteY252" fmla="*/ 130716 h 854133"/>
                <a:gd name="connsiteX253" fmla="*/ 260835 w 753857"/>
                <a:gd name="connsiteY253" fmla="*/ 126538 h 854133"/>
                <a:gd name="connsiteX254" fmla="*/ 263223 w 753857"/>
                <a:gd name="connsiteY254" fmla="*/ 122957 h 854133"/>
                <a:gd name="connsiteX255" fmla="*/ 265610 w 753857"/>
                <a:gd name="connsiteY255" fmla="*/ 117585 h 854133"/>
                <a:gd name="connsiteX256" fmla="*/ 267401 w 753857"/>
                <a:gd name="connsiteY256" fmla="*/ 119375 h 854133"/>
                <a:gd name="connsiteX257" fmla="*/ 270982 w 753857"/>
                <a:gd name="connsiteY257" fmla="*/ 119973 h 854133"/>
                <a:gd name="connsiteX258" fmla="*/ 273967 w 753857"/>
                <a:gd name="connsiteY258" fmla="*/ 119375 h 854133"/>
                <a:gd name="connsiteX259" fmla="*/ 279338 w 753857"/>
                <a:gd name="connsiteY259" fmla="*/ 118182 h 854133"/>
                <a:gd name="connsiteX260" fmla="*/ 284114 w 753857"/>
                <a:gd name="connsiteY260" fmla="*/ 119375 h 854133"/>
                <a:gd name="connsiteX261" fmla="*/ 288889 w 753857"/>
                <a:gd name="connsiteY261" fmla="*/ 118779 h 854133"/>
                <a:gd name="connsiteX262" fmla="*/ 293664 w 753857"/>
                <a:gd name="connsiteY262" fmla="*/ 118182 h 854133"/>
                <a:gd name="connsiteX263" fmla="*/ 296648 w 753857"/>
                <a:gd name="connsiteY263" fmla="*/ 119375 h 854133"/>
                <a:gd name="connsiteX264" fmla="*/ 300229 w 753857"/>
                <a:gd name="connsiteY264" fmla="*/ 122957 h 854133"/>
                <a:gd name="connsiteX265" fmla="*/ 302020 w 753857"/>
                <a:gd name="connsiteY265" fmla="*/ 126538 h 854133"/>
                <a:gd name="connsiteX266" fmla="*/ 305601 w 753857"/>
                <a:gd name="connsiteY266" fmla="*/ 128329 h 854133"/>
                <a:gd name="connsiteX267" fmla="*/ 308585 w 753857"/>
                <a:gd name="connsiteY267" fmla="*/ 128926 h 854133"/>
                <a:gd name="connsiteX268" fmla="*/ 310973 w 753857"/>
                <a:gd name="connsiteY268" fmla="*/ 132507 h 854133"/>
                <a:gd name="connsiteX269" fmla="*/ 313958 w 753857"/>
                <a:gd name="connsiteY269" fmla="*/ 133701 h 854133"/>
                <a:gd name="connsiteX270" fmla="*/ 318135 w 753857"/>
                <a:gd name="connsiteY270" fmla="*/ 133103 h 854133"/>
                <a:gd name="connsiteX271" fmla="*/ 321717 w 753857"/>
                <a:gd name="connsiteY271" fmla="*/ 136088 h 854133"/>
                <a:gd name="connsiteX272" fmla="*/ 322911 w 753857"/>
                <a:gd name="connsiteY272" fmla="*/ 139072 h 854133"/>
                <a:gd name="connsiteX273" fmla="*/ 329476 w 753857"/>
                <a:gd name="connsiteY273" fmla="*/ 139669 h 854133"/>
                <a:gd name="connsiteX274" fmla="*/ 333057 w 753857"/>
                <a:gd name="connsiteY274" fmla="*/ 140266 h 854133"/>
                <a:gd name="connsiteX275" fmla="*/ 336639 w 753857"/>
                <a:gd name="connsiteY275" fmla="*/ 143250 h 854133"/>
                <a:gd name="connsiteX276" fmla="*/ 339623 w 753857"/>
                <a:gd name="connsiteY276" fmla="*/ 147429 h 854133"/>
                <a:gd name="connsiteX277" fmla="*/ 337833 w 753857"/>
                <a:gd name="connsiteY277" fmla="*/ 152204 h 854133"/>
                <a:gd name="connsiteX278" fmla="*/ 340817 w 753857"/>
                <a:gd name="connsiteY278" fmla="*/ 153398 h 854133"/>
                <a:gd name="connsiteX279" fmla="*/ 344995 w 753857"/>
                <a:gd name="connsiteY279" fmla="*/ 150413 h 854133"/>
                <a:gd name="connsiteX280" fmla="*/ 348576 w 753857"/>
                <a:gd name="connsiteY280" fmla="*/ 146832 h 854133"/>
                <a:gd name="connsiteX281" fmla="*/ 351561 w 753857"/>
                <a:gd name="connsiteY281" fmla="*/ 143848 h 854133"/>
                <a:gd name="connsiteX282" fmla="*/ 353948 w 753857"/>
                <a:gd name="connsiteY282" fmla="*/ 140863 h 854133"/>
                <a:gd name="connsiteX283" fmla="*/ 356336 w 753857"/>
                <a:gd name="connsiteY283" fmla="*/ 137282 h 854133"/>
                <a:gd name="connsiteX284" fmla="*/ 357530 w 753857"/>
                <a:gd name="connsiteY284" fmla="*/ 134297 h 854133"/>
                <a:gd name="connsiteX285" fmla="*/ 359917 w 753857"/>
                <a:gd name="connsiteY285" fmla="*/ 130119 h 854133"/>
                <a:gd name="connsiteX286" fmla="*/ 364095 w 753857"/>
                <a:gd name="connsiteY286" fmla="*/ 127135 h 854133"/>
                <a:gd name="connsiteX287" fmla="*/ 367079 w 753857"/>
                <a:gd name="connsiteY287" fmla="*/ 123554 h 854133"/>
                <a:gd name="connsiteX288" fmla="*/ 369467 w 753857"/>
                <a:gd name="connsiteY288" fmla="*/ 128329 h 854133"/>
                <a:gd name="connsiteX289" fmla="*/ 365885 w 753857"/>
                <a:gd name="connsiteY289" fmla="*/ 134297 h 854133"/>
                <a:gd name="connsiteX290" fmla="*/ 369467 w 753857"/>
                <a:gd name="connsiteY290" fmla="*/ 137282 h 854133"/>
                <a:gd name="connsiteX291" fmla="*/ 372451 w 753857"/>
                <a:gd name="connsiteY291" fmla="*/ 139669 h 854133"/>
                <a:gd name="connsiteX292" fmla="*/ 376032 w 753857"/>
                <a:gd name="connsiteY292" fmla="*/ 139669 h 854133"/>
                <a:gd name="connsiteX293" fmla="*/ 379017 w 753857"/>
                <a:gd name="connsiteY293" fmla="*/ 140266 h 854133"/>
                <a:gd name="connsiteX294" fmla="*/ 379614 w 753857"/>
                <a:gd name="connsiteY294" fmla="*/ 143250 h 854133"/>
                <a:gd name="connsiteX295" fmla="*/ 379615 w 753857"/>
                <a:gd name="connsiteY295" fmla="*/ 143256 h 854133"/>
                <a:gd name="connsiteX296" fmla="*/ 379615 w 753857"/>
                <a:gd name="connsiteY296" fmla="*/ 142057 h 854133"/>
                <a:gd name="connsiteX297" fmla="*/ 386778 w 753857"/>
                <a:gd name="connsiteY297" fmla="*/ 140864 h 854133"/>
                <a:gd name="connsiteX298" fmla="*/ 390956 w 753857"/>
                <a:gd name="connsiteY298" fmla="*/ 142057 h 854133"/>
                <a:gd name="connsiteX299" fmla="*/ 398118 w 753857"/>
                <a:gd name="connsiteY299" fmla="*/ 136685 h 854133"/>
                <a:gd name="connsiteX300" fmla="*/ 401103 w 753857"/>
                <a:gd name="connsiteY300" fmla="*/ 134297 h 854133"/>
                <a:gd name="connsiteX301" fmla="*/ 404684 w 753857"/>
                <a:gd name="connsiteY301" fmla="*/ 134895 h 854133"/>
                <a:gd name="connsiteX302" fmla="*/ 410056 w 753857"/>
                <a:gd name="connsiteY302" fmla="*/ 132507 h 854133"/>
                <a:gd name="connsiteX303" fmla="*/ 413040 w 753857"/>
                <a:gd name="connsiteY303" fmla="*/ 134297 h 854133"/>
                <a:gd name="connsiteX304" fmla="*/ 413637 w 753857"/>
                <a:gd name="connsiteY304" fmla="*/ 134297 h 854133"/>
                <a:gd name="connsiteX305" fmla="*/ 417816 w 753857"/>
                <a:gd name="connsiteY305" fmla="*/ 134895 h 854133"/>
                <a:gd name="connsiteX306" fmla="*/ 421993 w 753857"/>
                <a:gd name="connsiteY306" fmla="*/ 136685 h 854133"/>
                <a:gd name="connsiteX307" fmla="*/ 422590 w 753857"/>
                <a:gd name="connsiteY307" fmla="*/ 139669 h 854133"/>
                <a:gd name="connsiteX308" fmla="*/ 425574 w 753857"/>
                <a:gd name="connsiteY308" fmla="*/ 137282 h 854133"/>
                <a:gd name="connsiteX309" fmla="*/ 429155 w 753857"/>
                <a:gd name="connsiteY309" fmla="*/ 136088 h 854133"/>
                <a:gd name="connsiteX310" fmla="*/ 432737 w 753857"/>
                <a:gd name="connsiteY310" fmla="*/ 137878 h 854133"/>
                <a:gd name="connsiteX311" fmla="*/ 436318 w 753857"/>
                <a:gd name="connsiteY311" fmla="*/ 134894 h 854133"/>
                <a:gd name="connsiteX312" fmla="*/ 439302 w 753857"/>
                <a:gd name="connsiteY312" fmla="*/ 134894 h 854133"/>
                <a:gd name="connsiteX313" fmla="*/ 438108 w 753857"/>
                <a:gd name="connsiteY313" fmla="*/ 130716 h 854133"/>
                <a:gd name="connsiteX314" fmla="*/ 433333 w 753857"/>
                <a:gd name="connsiteY314" fmla="*/ 128925 h 854133"/>
                <a:gd name="connsiteX315" fmla="*/ 429752 w 753857"/>
                <a:gd name="connsiteY315" fmla="*/ 126538 h 854133"/>
                <a:gd name="connsiteX316" fmla="*/ 426171 w 753857"/>
                <a:gd name="connsiteY316" fmla="*/ 125941 h 854133"/>
                <a:gd name="connsiteX317" fmla="*/ 421993 w 753857"/>
                <a:gd name="connsiteY317" fmla="*/ 121763 h 854133"/>
                <a:gd name="connsiteX318" fmla="*/ 419605 w 753857"/>
                <a:gd name="connsiteY318" fmla="*/ 118778 h 854133"/>
                <a:gd name="connsiteX319" fmla="*/ 423186 w 753857"/>
                <a:gd name="connsiteY319" fmla="*/ 117585 h 854133"/>
                <a:gd name="connsiteX320" fmla="*/ 428558 w 753857"/>
                <a:gd name="connsiteY320" fmla="*/ 116391 h 854133"/>
                <a:gd name="connsiteX321" fmla="*/ 431543 w 753857"/>
                <a:gd name="connsiteY321" fmla="*/ 114003 h 854133"/>
                <a:gd name="connsiteX322" fmla="*/ 435124 w 753857"/>
                <a:gd name="connsiteY322" fmla="*/ 114003 h 854133"/>
                <a:gd name="connsiteX323" fmla="*/ 440496 w 753857"/>
                <a:gd name="connsiteY323" fmla="*/ 114003 h 854133"/>
                <a:gd name="connsiteX324" fmla="*/ 448255 w 753857"/>
                <a:gd name="connsiteY324" fmla="*/ 110422 h 854133"/>
                <a:gd name="connsiteX325" fmla="*/ 451240 w 753857"/>
                <a:gd name="connsiteY325" fmla="*/ 108035 h 854133"/>
                <a:gd name="connsiteX326" fmla="*/ 454821 w 753857"/>
                <a:gd name="connsiteY326" fmla="*/ 104454 h 854133"/>
                <a:gd name="connsiteX327" fmla="*/ 454821 w 753857"/>
                <a:gd name="connsiteY327" fmla="*/ 101469 h 854133"/>
                <a:gd name="connsiteX328" fmla="*/ 456612 w 753857"/>
                <a:gd name="connsiteY328" fmla="*/ 98485 h 854133"/>
                <a:gd name="connsiteX329" fmla="*/ 460193 w 753857"/>
                <a:gd name="connsiteY329" fmla="*/ 94903 h 854133"/>
                <a:gd name="connsiteX330" fmla="*/ 465565 w 753857"/>
                <a:gd name="connsiteY330" fmla="*/ 95500 h 854133"/>
                <a:gd name="connsiteX331" fmla="*/ 468549 w 753857"/>
                <a:gd name="connsiteY331" fmla="*/ 97291 h 854133"/>
                <a:gd name="connsiteX332" fmla="*/ 472728 w 753857"/>
                <a:gd name="connsiteY332" fmla="*/ 94903 h 854133"/>
                <a:gd name="connsiteX333" fmla="*/ 473324 w 753857"/>
                <a:gd name="connsiteY333" fmla="*/ 91919 h 854133"/>
                <a:gd name="connsiteX334" fmla="*/ 475115 w 753857"/>
                <a:gd name="connsiteY334" fmla="*/ 88338 h 854133"/>
                <a:gd name="connsiteX335" fmla="*/ 481084 w 753857"/>
                <a:gd name="connsiteY335" fmla="*/ 82369 h 854133"/>
                <a:gd name="connsiteX336" fmla="*/ 486456 w 753857"/>
                <a:gd name="connsiteY336" fmla="*/ 85950 h 854133"/>
                <a:gd name="connsiteX337" fmla="*/ 490037 w 753857"/>
                <a:gd name="connsiteY337" fmla="*/ 88934 h 854133"/>
                <a:gd name="connsiteX338" fmla="*/ 490634 w 753857"/>
                <a:gd name="connsiteY338" fmla="*/ 92516 h 854133"/>
                <a:gd name="connsiteX339" fmla="*/ 488843 w 753857"/>
                <a:gd name="connsiteY339" fmla="*/ 96097 h 854133"/>
                <a:gd name="connsiteX340" fmla="*/ 489440 w 753857"/>
                <a:gd name="connsiteY340" fmla="*/ 96694 h 854133"/>
                <a:gd name="connsiteX341" fmla="*/ 492425 w 753857"/>
                <a:gd name="connsiteY341" fmla="*/ 99679 h 854133"/>
                <a:gd name="connsiteX342" fmla="*/ 498393 w 753857"/>
                <a:gd name="connsiteY342" fmla="*/ 102663 h 854133"/>
                <a:gd name="connsiteX343" fmla="*/ 500780 w 753857"/>
                <a:gd name="connsiteY343" fmla="*/ 105647 h 854133"/>
                <a:gd name="connsiteX344" fmla="*/ 504959 w 753857"/>
                <a:gd name="connsiteY344" fmla="*/ 110422 h 854133"/>
                <a:gd name="connsiteX345" fmla="*/ 507943 w 753857"/>
                <a:gd name="connsiteY345" fmla="*/ 109825 h 854133"/>
                <a:gd name="connsiteX346" fmla="*/ 510927 w 753857"/>
                <a:gd name="connsiteY346" fmla="*/ 113407 h 854133"/>
                <a:gd name="connsiteX347" fmla="*/ 514509 w 753857"/>
                <a:gd name="connsiteY347" fmla="*/ 112809 h 854133"/>
                <a:gd name="connsiteX348" fmla="*/ 518687 w 753857"/>
                <a:gd name="connsiteY348" fmla="*/ 111616 h 854133"/>
                <a:gd name="connsiteX349" fmla="*/ 519881 w 753857"/>
                <a:gd name="connsiteY349" fmla="*/ 108632 h 854133"/>
                <a:gd name="connsiteX350" fmla="*/ 523462 w 753857"/>
                <a:gd name="connsiteY350" fmla="*/ 108632 h 854133"/>
                <a:gd name="connsiteX351" fmla="*/ 530028 w 753857"/>
                <a:gd name="connsiteY351" fmla="*/ 110422 h 854133"/>
                <a:gd name="connsiteX352" fmla="*/ 533012 w 753857"/>
                <a:gd name="connsiteY352" fmla="*/ 111616 h 854133"/>
                <a:gd name="connsiteX353" fmla="*/ 536593 w 753857"/>
                <a:gd name="connsiteY353" fmla="*/ 111019 h 854133"/>
                <a:gd name="connsiteX354" fmla="*/ 537190 w 753857"/>
                <a:gd name="connsiteY354" fmla="*/ 114601 h 854133"/>
                <a:gd name="connsiteX355" fmla="*/ 536593 w 753857"/>
                <a:gd name="connsiteY355" fmla="*/ 117585 h 854133"/>
                <a:gd name="connsiteX356" fmla="*/ 533012 w 753857"/>
                <a:gd name="connsiteY356" fmla="*/ 121763 h 854133"/>
                <a:gd name="connsiteX357" fmla="*/ 530028 w 753857"/>
                <a:gd name="connsiteY357" fmla="*/ 124747 h 854133"/>
                <a:gd name="connsiteX358" fmla="*/ 528237 w 753857"/>
                <a:gd name="connsiteY358" fmla="*/ 127731 h 854133"/>
                <a:gd name="connsiteX359" fmla="*/ 531818 w 753857"/>
                <a:gd name="connsiteY359" fmla="*/ 127731 h 854133"/>
                <a:gd name="connsiteX360" fmla="*/ 535400 w 753857"/>
                <a:gd name="connsiteY360" fmla="*/ 126538 h 854133"/>
                <a:gd name="connsiteX361" fmla="*/ 538981 w 753857"/>
                <a:gd name="connsiteY361" fmla="*/ 127135 h 854133"/>
                <a:gd name="connsiteX362" fmla="*/ 543159 w 753857"/>
                <a:gd name="connsiteY362" fmla="*/ 128925 h 854133"/>
                <a:gd name="connsiteX363" fmla="*/ 547337 w 753857"/>
                <a:gd name="connsiteY363" fmla="*/ 133104 h 854133"/>
                <a:gd name="connsiteX364" fmla="*/ 550918 w 753857"/>
                <a:gd name="connsiteY364" fmla="*/ 129523 h 854133"/>
                <a:gd name="connsiteX365" fmla="*/ 554499 w 753857"/>
                <a:gd name="connsiteY365" fmla="*/ 124747 h 854133"/>
                <a:gd name="connsiteX366" fmla="*/ 557484 w 753857"/>
                <a:gd name="connsiteY366" fmla="*/ 124150 h 854133"/>
                <a:gd name="connsiteX367" fmla="*/ 562259 w 753857"/>
                <a:gd name="connsiteY367" fmla="*/ 125344 h 854133"/>
                <a:gd name="connsiteX368" fmla="*/ 565244 w 753857"/>
                <a:gd name="connsiteY368" fmla="*/ 124747 h 854133"/>
                <a:gd name="connsiteX369" fmla="*/ 568825 w 753857"/>
                <a:gd name="connsiteY369" fmla="*/ 123554 h 854133"/>
                <a:gd name="connsiteX370" fmla="*/ 573003 w 753857"/>
                <a:gd name="connsiteY370" fmla="*/ 122360 h 854133"/>
                <a:gd name="connsiteX371" fmla="*/ 574197 w 753857"/>
                <a:gd name="connsiteY371" fmla="*/ 128925 h 854133"/>
                <a:gd name="connsiteX372" fmla="*/ 572406 w 753857"/>
                <a:gd name="connsiteY372" fmla="*/ 132507 h 854133"/>
                <a:gd name="connsiteX373" fmla="*/ 571212 w 753857"/>
                <a:gd name="connsiteY373" fmla="*/ 135491 h 854133"/>
                <a:gd name="connsiteX374" fmla="*/ 567631 w 753857"/>
                <a:gd name="connsiteY374" fmla="*/ 141460 h 854133"/>
                <a:gd name="connsiteX375" fmla="*/ 564646 w 753857"/>
                <a:gd name="connsiteY375" fmla="*/ 144445 h 854133"/>
                <a:gd name="connsiteX376" fmla="*/ 561662 w 753857"/>
                <a:gd name="connsiteY376" fmla="*/ 150413 h 854133"/>
                <a:gd name="connsiteX377" fmla="*/ 560468 w 753857"/>
                <a:gd name="connsiteY377" fmla="*/ 154591 h 854133"/>
                <a:gd name="connsiteX378" fmla="*/ 560468 w 753857"/>
                <a:gd name="connsiteY378" fmla="*/ 157575 h 854133"/>
                <a:gd name="connsiteX379" fmla="*/ 557484 w 753857"/>
                <a:gd name="connsiteY379" fmla="*/ 161157 h 854133"/>
                <a:gd name="connsiteX380" fmla="*/ 553306 w 753857"/>
                <a:gd name="connsiteY380" fmla="*/ 163544 h 854133"/>
                <a:gd name="connsiteX381" fmla="*/ 550322 w 753857"/>
                <a:gd name="connsiteY381" fmla="*/ 164738 h 854133"/>
                <a:gd name="connsiteX382" fmla="*/ 550918 w 753857"/>
                <a:gd name="connsiteY382" fmla="*/ 167722 h 854133"/>
                <a:gd name="connsiteX383" fmla="*/ 549128 w 753857"/>
                <a:gd name="connsiteY383" fmla="*/ 172497 h 854133"/>
                <a:gd name="connsiteX384" fmla="*/ 547337 w 753857"/>
                <a:gd name="connsiteY384" fmla="*/ 175482 h 854133"/>
                <a:gd name="connsiteX385" fmla="*/ 548531 w 753857"/>
                <a:gd name="connsiteY385" fmla="*/ 180257 h 854133"/>
                <a:gd name="connsiteX386" fmla="*/ 551515 w 753857"/>
                <a:gd name="connsiteY386" fmla="*/ 182048 h 854133"/>
                <a:gd name="connsiteX387" fmla="*/ 556887 w 753857"/>
                <a:gd name="connsiteY387" fmla="*/ 186823 h 854133"/>
                <a:gd name="connsiteX388" fmla="*/ 559872 w 753857"/>
                <a:gd name="connsiteY388" fmla="*/ 188613 h 854133"/>
                <a:gd name="connsiteX389" fmla="*/ 558081 w 753857"/>
                <a:gd name="connsiteY389" fmla="*/ 195776 h 854133"/>
                <a:gd name="connsiteX390" fmla="*/ 561065 w 753857"/>
                <a:gd name="connsiteY390" fmla="*/ 198760 h 854133"/>
                <a:gd name="connsiteX391" fmla="*/ 565840 w 753857"/>
                <a:gd name="connsiteY391" fmla="*/ 200551 h 854133"/>
                <a:gd name="connsiteX392" fmla="*/ 567631 w 753857"/>
                <a:gd name="connsiteY392" fmla="*/ 208907 h 854133"/>
                <a:gd name="connsiteX393" fmla="*/ 566437 w 753857"/>
                <a:gd name="connsiteY393" fmla="*/ 212488 h 854133"/>
                <a:gd name="connsiteX394" fmla="*/ 565840 w 753857"/>
                <a:gd name="connsiteY394" fmla="*/ 216070 h 854133"/>
                <a:gd name="connsiteX395" fmla="*/ 565261 w 753857"/>
                <a:gd name="connsiteY395" fmla="*/ 219549 h 854133"/>
                <a:gd name="connsiteX396" fmla="*/ 568228 w 753857"/>
                <a:gd name="connsiteY396" fmla="*/ 219055 h 854133"/>
                <a:gd name="connsiteX397" fmla="*/ 570018 w 753857"/>
                <a:gd name="connsiteY397" fmla="*/ 220249 h 854133"/>
                <a:gd name="connsiteX398" fmla="*/ 571809 w 753857"/>
                <a:gd name="connsiteY398" fmla="*/ 223233 h 854133"/>
                <a:gd name="connsiteX399" fmla="*/ 575987 w 753857"/>
                <a:gd name="connsiteY399" fmla="*/ 225024 h 854133"/>
                <a:gd name="connsiteX400" fmla="*/ 579569 w 753857"/>
                <a:gd name="connsiteY400" fmla="*/ 226814 h 854133"/>
                <a:gd name="connsiteX401" fmla="*/ 583747 w 753857"/>
                <a:gd name="connsiteY401" fmla="*/ 228008 h 854133"/>
                <a:gd name="connsiteX402" fmla="*/ 587328 w 753857"/>
                <a:gd name="connsiteY402" fmla="*/ 229799 h 854133"/>
                <a:gd name="connsiteX403" fmla="*/ 593297 w 753857"/>
                <a:gd name="connsiteY403" fmla="*/ 235767 h 854133"/>
                <a:gd name="connsiteX404" fmla="*/ 596878 w 753857"/>
                <a:gd name="connsiteY404" fmla="*/ 239349 h 854133"/>
                <a:gd name="connsiteX405" fmla="*/ 601653 w 753857"/>
                <a:gd name="connsiteY405" fmla="*/ 242930 h 854133"/>
                <a:gd name="connsiteX406" fmla="*/ 605234 w 753857"/>
                <a:gd name="connsiteY406" fmla="*/ 244124 h 854133"/>
                <a:gd name="connsiteX407" fmla="*/ 611203 w 753857"/>
                <a:gd name="connsiteY407" fmla="*/ 241140 h 854133"/>
                <a:gd name="connsiteX408" fmla="*/ 616575 w 753857"/>
                <a:gd name="connsiteY408" fmla="*/ 244124 h 854133"/>
                <a:gd name="connsiteX409" fmla="*/ 621350 w 753857"/>
                <a:gd name="connsiteY409" fmla="*/ 242930 h 854133"/>
                <a:gd name="connsiteX410" fmla="*/ 623737 w 753857"/>
                <a:gd name="connsiteY410" fmla="*/ 246511 h 854133"/>
                <a:gd name="connsiteX411" fmla="*/ 626125 w 753857"/>
                <a:gd name="connsiteY411" fmla="*/ 249496 h 854133"/>
                <a:gd name="connsiteX412" fmla="*/ 629109 w 753857"/>
                <a:gd name="connsiteY412" fmla="*/ 248899 h 854133"/>
                <a:gd name="connsiteX413" fmla="*/ 633884 w 753857"/>
                <a:gd name="connsiteY413" fmla="*/ 250093 h 854133"/>
                <a:gd name="connsiteX414" fmla="*/ 635078 w 753857"/>
                <a:gd name="connsiteY414" fmla="*/ 254868 h 854133"/>
                <a:gd name="connsiteX415" fmla="*/ 639853 w 753857"/>
                <a:gd name="connsiteY415" fmla="*/ 257852 h 854133"/>
                <a:gd name="connsiteX416" fmla="*/ 643435 w 753857"/>
                <a:gd name="connsiteY416" fmla="*/ 259643 h 854133"/>
                <a:gd name="connsiteX417" fmla="*/ 648209 w 753857"/>
                <a:gd name="connsiteY417" fmla="*/ 260240 h 854133"/>
                <a:gd name="connsiteX418" fmla="*/ 651194 w 753857"/>
                <a:gd name="connsiteY418" fmla="*/ 259046 h 854133"/>
                <a:gd name="connsiteX419" fmla="*/ 654775 w 753857"/>
                <a:gd name="connsiteY419" fmla="*/ 260837 h 854133"/>
                <a:gd name="connsiteX420" fmla="*/ 659550 w 753857"/>
                <a:gd name="connsiteY420" fmla="*/ 262030 h 854133"/>
                <a:gd name="connsiteX421" fmla="*/ 663728 w 753857"/>
                <a:gd name="connsiteY421" fmla="*/ 262030 h 854133"/>
                <a:gd name="connsiteX422" fmla="*/ 666712 w 753857"/>
                <a:gd name="connsiteY422" fmla="*/ 263821 h 854133"/>
                <a:gd name="connsiteX423" fmla="*/ 667310 w 753857"/>
                <a:gd name="connsiteY423" fmla="*/ 267402 h 854133"/>
                <a:gd name="connsiteX424" fmla="*/ 670891 w 753857"/>
                <a:gd name="connsiteY424" fmla="*/ 267999 h 854133"/>
                <a:gd name="connsiteX425" fmla="*/ 673875 w 753857"/>
                <a:gd name="connsiteY425" fmla="*/ 265611 h 854133"/>
                <a:gd name="connsiteX426" fmla="*/ 678053 w 753857"/>
                <a:gd name="connsiteY426" fmla="*/ 263821 h 854133"/>
                <a:gd name="connsiteX427" fmla="*/ 683425 w 753857"/>
                <a:gd name="connsiteY427" fmla="*/ 264418 h 854133"/>
                <a:gd name="connsiteX428" fmla="*/ 688797 w 753857"/>
                <a:gd name="connsiteY428" fmla="*/ 263224 h 854133"/>
                <a:gd name="connsiteX429" fmla="*/ 691781 w 753857"/>
                <a:gd name="connsiteY429" fmla="*/ 260240 h 854133"/>
                <a:gd name="connsiteX430" fmla="*/ 694766 w 753857"/>
                <a:gd name="connsiteY430" fmla="*/ 259046 h 854133"/>
                <a:gd name="connsiteX431" fmla="*/ 696556 w 753857"/>
                <a:gd name="connsiteY431" fmla="*/ 262030 h 854133"/>
                <a:gd name="connsiteX432" fmla="*/ 699541 w 753857"/>
                <a:gd name="connsiteY432" fmla="*/ 265611 h 854133"/>
                <a:gd name="connsiteX433" fmla="*/ 703122 w 753857"/>
                <a:gd name="connsiteY433" fmla="*/ 269193 h 854133"/>
                <a:gd name="connsiteX434" fmla="*/ 704913 w 753857"/>
                <a:gd name="connsiteY434" fmla="*/ 265015 h 854133"/>
                <a:gd name="connsiteX435" fmla="*/ 707897 w 753857"/>
                <a:gd name="connsiteY435" fmla="*/ 261433 h 854133"/>
                <a:gd name="connsiteX436" fmla="*/ 713269 w 753857"/>
                <a:gd name="connsiteY436" fmla="*/ 259046 h 854133"/>
                <a:gd name="connsiteX437" fmla="*/ 716253 w 753857"/>
                <a:gd name="connsiteY437" fmla="*/ 260837 h 854133"/>
                <a:gd name="connsiteX438" fmla="*/ 719835 w 753857"/>
                <a:gd name="connsiteY438" fmla="*/ 261433 h 854133"/>
                <a:gd name="connsiteX439" fmla="*/ 720431 w 753857"/>
                <a:gd name="connsiteY439" fmla="*/ 258449 h 854133"/>
                <a:gd name="connsiteX440" fmla="*/ 726997 w 753857"/>
                <a:gd name="connsiteY440" fmla="*/ 256658 h 854133"/>
                <a:gd name="connsiteX441" fmla="*/ 729982 w 753857"/>
                <a:gd name="connsiteY441" fmla="*/ 257256 h 854133"/>
                <a:gd name="connsiteX442" fmla="*/ 732966 w 753857"/>
                <a:gd name="connsiteY442" fmla="*/ 259643 h 854133"/>
                <a:gd name="connsiteX443" fmla="*/ 737741 w 753857"/>
                <a:gd name="connsiteY443" fmla="*/ 259643 h 854133"/>
                <a:gd name="connsiteX444" fmla="*/ 740725 w 753857"/>
                <a:gd name="connsiteY444" fmla="*/ 261433 h 854133"/>
                <a:gd name="connsiteX445" fmla="*/ 743113 w 753857"/>
                <a:gd name="connsiteY445" fmla="*/ 265611 h 854133"/>
                <a:gd name="connsiteX446" fmla="*/ 746694 w 753857"/>
                <a:gd name="connsiteY446" fmla="*/ 269790 h 854133"/>
                <a:gd name="connsiteX447" fmla="*/ 750872 w 753857"/>
                <a:gd name="connsiteY447" fmla="*/ 273371 h 854133"/>
                <a:gd name="connsiteX448" fmla="*/ 753857 w 753857"/>
                <a:gd name="connsiteY448" fmla="*/ 276355 h 854133"/>
                <a:gd name="connsiteX449" fmla="*/ 750275 w 753857"/>
                <a:gd name="connsiteY449" fmla="*/ 279937 h 854133"/>
                <a:gd name="connsiteX450" fmla="*/ 746694 w 753857"/>
                <a:gd name="connsiteY450" fmla="*/ 276952 h 854133"/>
                <a:gd name="connsiteX451" fmla="*/ 743113 w 753857"/>
                <a:gd name="connsiteY451" fmla="*/ 278146 h 854133"/>
                <a:gd name="connsiteX452" fmla="*/ 742516 w 753857"/>
                <a:gd name="connsiteY452" fmla="*/ 281727 h 854133"/>
                <a:gd name="connsiteX453" fmla="*/ 743710 w 753857"/>
                <a:gd name="connsiteY453" fmla="*/ 288293 h 854133"/>
                <a:gd name="connsiteX454" fmla="*/ 743113 w 753857"/>
                <a:gd name="connsiteY454" fmla="*/ 291277 h 854133"/>
                <a:gd name="connsiteX455" fmla="*/ 738935 w 753857"/>
                <a:gd name="connsiteY455" fmla="*/ 290084 h 854133"/>
                <a:gd name="connsiteX456" fmla="*/ 740128 w 753857"/>
                <a:gd name="connsiteY456" fmla="*/ 285906 h 854133"/>
                <a:gd name="connsiteX457" fmla="*/ 738338 w 753857"/>
                <a:gd name="connsiteY457" fmla="*/ 281131 h 854133"/>
                <a:gd name="connsiteX458" fmla="*/ 737741 w 753857"/>
                <a:gd name="connsiteY458" fmla="*/ 276952 h 854133"/>
                <a:gd name="connsiteX459" fmla="*/ 737741 w 753857"/>
                <a:gd name="connsiteY459" fmla="*/ 273371 h 854133"/>
                <a:gd name="connsiteX460" fmla="*/ 736547 w 753857"/>
                <a:gd name="connsiteY460" fmla="*/ 269790 h 854133"/>
                <a:gd name="connsiteX461" fmla="*/ 734159 w 753857"/>
                <a:gd name="connsiteY461" fmla="*/ 273371 h 854133"/>
                <a:gd name="connsiteX462" fmla="*/ 735353 w 753857"/>
                <a:gd name="connsiteY462" fmla="*/ 276355 h 854133"/>
                <a:gd name="connsiteX463" fmla="*/ 735353 w 753857"/>
                <a:gd name="connsiteY463" fmla="*/ 280533 h 854133"/>
                <a:gd name="connsiteX464" fmla="*/ 734757 w 753857"/>
                <a:gd name="connsiteY464" fmla="*/ 283518 h 854133"/>
                <a:gd name="connsiteX465" fmla="*/ 733563 w 753857"/>
                <a:gd name="connsiteY465" fmla="*/ 287099 h 854133"/>
                <a:gd name="connsiteX466" fmla="*/ 729982 w 753857"/>
                <a:gd name="connsiteY466" fmla="*/ 289487 h 854133"/>
                <a:gd name="connsiteX467" fmla="*/ 726997 w 753857"/>
                <a:gd name="connsiteY467" fmla="*/ 291277 h 854133"/>
                <a:gd name="connsiteX468" fmla="*/ 724013 w 753857"/>
                <a:gd name="connsiteY468" fmla="*/ 290084 h 854133"/>
                <a:gd name="connsiteX469" fmla="*/ 719237 w 753857"/>
                <a:gd name="connsiteY469" fmla="*/ 289487 h 854133"/>
                <a:gd name="connsiteX470" fmla="*/ 721029 w 753857"/>
                <a:gd name="connsiteY470" fmla="*/ 292471 h 854133"/>
                <a:gd name="connsiteX471" fmla="*/ 715656 w 753857"/>
                <a:gd name="connsiteY471" fmla="*/ 299634 h 854133"/>
                <a:gd name="connsiteX472" fmla="*/ 712672 w 753857"/>
                <a:gd name="connsiteY472" fmla="*/ 301424 h 854133"/>
                <a:gd name="connsiteX473" fmla="*/ 709688 w 753857"/>
                <a:gd name="connsiteY473" fmla="*/ 302021 h 854133"/>
                <a:gd name="connsiteX474" fmla="*/ 706703 w 753857"/>
                <a:gd name="connsiteY474" fmla="*/ 302021 h 854133"/>
                <a:gd name="connsiteX475" fmla="*/ 703122 w 753857"/>
                <a:gd name="connsiteY475" fmla="*/ 305006 h 854133"/>
                <a:gd name="connsiteX476" fmla="*/ 703719 w 753857"/>
                <a:gd name="connsiteY476" fmla="*/ 307990 h 854133"/>
                <a:gd name="connsiteX477" fmla="*/ 706703 w 753857"/>
                <a:gd name="connsiteY477" fmla="*/ 310377 h 854133"/>
                <a:gd name="connsiteX478" fmla="*/ 710284 w 753857"/>
                <a:gd name="connsiteY478" fmla="*/ 312765 h 854133"/>
                <a:gd name="connsiteX479" fmla="*/ 711478 w 753857"/>
                <a:gd name="connsiteY479" fmla="*/ 316943 h 854133"/>
                <a:gd name="connsiteX480" fmla="*/ 707897 w 753857"/>
                <a:gd name="connsiteY480" fmla="*/ 319330 h 854133"/>
                <a:gd name="connsiteX481" fmla="*/ 706703 w 753857"/>
                <a:gd name="connsiteY481" fmla="*/ 322315 h 854133"/>
                <a:gd name="connsiteX482" fmla="*/ 706107 w 753857"/>
                <a:gd name="connsiteY482" fmla="*/ 325896 h 854133"/>
                <a:gd name="connsiteX483" fmla="*/ 702525 w 753857"/>
                <a:gd name="connsiteY483" fmla="*/ 329477 h 854133"/>
                <a:gd name="connsiteX484" fmla="*/ 698944 w 753857"/>
                <a:gd name="connsiteY484" fmla="*/ 334850 h 854133"/>
                <a:gd name="connsiteX485" fmla="*/ 696556 w 753857"/>
                <a:gd name="connsiteY485" fmla="*/ 342012 h 854133"/>
                <a:gd name="connsiteX486" fmla="*/ 695960 w 753857"/>
                <a:gd name="connsiteY486" fmla="*/ 346190 h 854133"/>
                <a:gd name="connsiteX487" fmla="*/ 695362 w 753857"/>
                <a:gd name="connsiteY487" fmla="*/ 349174 h 854133"/>
                <a:gd name="connsiteX488" fmla="*/ 692378 w 753857"/>
                <a:gd name="connsiteY488" fmla="*/ 347384 h 854133"/>
                <a:gd name="connsiteX489" fmla="*/ 685216 w 753857"/>
                <a:gd name="connsiteY489" fmla="*/ 349772 h 854133"/>
                <a:gd name="connsiteX490" fmla="*/ 681038 w 753857"/>
                <a:gd name="connsiteY490" fmla="*/ 349174 h 854133"/>
                <a:gd name="connsiteX491" fmla="*/ 678053 w 753857"/>
                <a:gd name="connsiteY491" fmla="*/ 356337 h 854133"/>
                <a:gd name="connsiteX492" fmla="*/ 678053 w 753857"/>
                <a:gd name="connsiteY492" fmla="*/ 359918 h 854133"/>
                <a:gd name="connsiteX493" fmla="*/ 683425 w 753857"/>
                <a:gd name="connsiteY493" fmla="*/ 362306 h 854133"/>
                <a:gd name="connsiteX494" fmla="*/ 689991 w 753857"/>
                <a:gd name="connsiteY494" fmla="*/ 367678 h 854133"/>
                <a:gd name="connsiteX495" fmla="*/ 693572 w 753857"/>
                <a:gd name="connsiteY495" fmla="*/ 368275 h 854133"/>
                <a:gd name="connsiteX496" fmla="*/ 693572 w 753857"/>
                <a:gd name="connsiteY496" fmla="*/ 371856 h 854133"/>
                <a:gd name="connsiteX497" fmla="*/ 688200 w 753857"/>
                <a:gd name="connsiteY497" fmla="*/ 373647 h 854133"/>
                <a:gd name="connsiteX498" fmla="*/ 684022 w 753857"/>
                <a:gd name="connsiteY498" fmla="*/ 375437 h 854133"/>
                <a:gd name="connsiteX499" fmla="*/ 681634 w 753857"/>
                <a:gd name="connsiteY499" fmla="*/ 378422 h 854133"/>
                <a:gd name="connsiteX500" fmla="*/ 681038 w 753857"/>
                <a:gd name="connsiteY500" fmla="*/ 381406 h 854133"/>
                <a:gd name="connsiteX501" fmla="*/ 678053 w 753857"/>
                <a:gd name="connsiteY501" fmla="*/ 384987 h 854133"/>
                <a:gd name="connsiteX502" fmla="*/ 675069 w 753857"/>
                <a:gd name="connsiteY502" fmla="*/ 386778 h 854133"/>
                <a:gd name="connsiteX503" fmla="*/ 670891 w 753857"/>
                <a:gd name="connsiteY503" fmla="*/ 385584 h 854133"/>
                <a:gd name="connsiteX504" fmla="*/ 667906 w 753857"/>
                <a:gd name="connsiteY504" fmla="*/ 388569 h 854133"/>
                <a:gd name="connsiteX505" fmla="*/ 663728 w 753857"/>
                <a:gd name="connsiteY505" fmla="*/ 390956 h 854133"/>
                <a:gd name="connsiteX506" fmla="*/ 661341 w 753857"/>
                <a:gd name="connsiteY506" fmla="*/ 394537 h 854133"/>
                <a:gd name="connsiteX507" fmla="*/ 663131 w 753857"/>
                <a:gd name="connsiteY507" fmla="*/ 399909 h 854133"/>
                <a:gd name="connsiteX508" fmla="*/ 669100 w 753857"/>
                <a:gd name="connsiteY508" fmla="*/ 400506 h 854133"/>
                <a:gd name="connsiteX509" fmla="*/ 672681 w 753857"/>
                <a:gd name="connsiteY509" fmla="*/ 398715 h 854133"/>
                <a:gd name="connsiteX510" fmla="*/ 675666 w 753857"/>
                <a:gd name="connsiteY510" fmla="*/ 399312 h 854133"/>
                <a:gd name="connsiteX511" fmla="*/ 675069 w 753857"/>
                <a:gd name="connsiteY511" fmla="*/ 402893 h 854133"/>
                <a:gd name="connsiteX512" fmla="*/ 675069 w 753857"/>
                <a:gd name="connsiteY512" fmla="*/ 407072 h 854133"/>
                <a:gd name="connsiteX513" fmla="*/ 675069 w 753857"/>
                <a:gd name="connsiteY513" fmla="*/ 411250 h 854133"/>
                <a:gd name="connsiteX514" fmla="*/ 681038 w 753857"/>
                <a:gd name="connsiteY514" fmla="*/ 412444 h 854133"/>
                <a:gd name="connsiteX515" fmla="*/ 685216 w 753857"/>
                <a:gd name="connsiteY515" fmla="*/ 411250 h 854133"/>
                <a:gd name="connsiteX516" fmla="*/ 688200 w 753857"/>
                <a:gd name="connsiteY516" fmla="*/ 413040 h 854133"/>
                <a:gd name="connsiteX517" fmla="*/ 690587 w 753857"/>
                <a:gd name="connsiteY517" fmla="*/ 416621 h 854133"/>
                <a:gd name="connsiteX518" fmla="*/ 692975 w 753857"/>
                <a:gd name="connsiteY518" fmla="*/ 421397 h 854133"/>
                <a:gd name="connsiteX519" fmla="*/ 693572 w 753857"/>
                <a:gd name="connsiteY519" fmla="*/ 425575 h 854133"/>
                <a:gd name="connsiteX520" fmla="*/ 692975 w 753857"/>
                <a:gd name="connsiteY520" fmla="*/ 431543 h 854133"/>
                <a:gd name="connsiteX521" fmla="*/ 691185 w 753857"/>
                <a:gd name="connsiteY521" fmla="*/ 435125 h 854133"/>
                <a:gd name="connsiteX522" fmla="*/ 692975 w 753857"/>
                <a:gd name="connsiteY522" fmla="*/ 440497 h 854133"/>
                <a:gd name="connsiteX523" fmla="*/ 698347 w 753857"/>
                <a:gd name="connsiteY523" fmla="*/ 443481 h 854133"/>
                <a:gd name="connsiteX524" fmla="*/ 702525 w 753857"/>
                <a:gd name="connsiteY524" fmla="*/ 444675 h 854133"/>
                <a:gd name="connsiteX525" fmla="*/ 705509 w 753857"/>
                <a:gd name="connsiteY525" fmla="*/ 444675 h 854133"/>
                <a:gd name="connsiteX526" fmla="*/ 707897 w 753857"/>
                <a:gd name="connsiteY526" fmla="*/ 439303 h 854133"/>
                <a:gd name="connsiteX527" fmla="*/ 710284 w 753857"/>
                <a:gd name="connsiteY527" fmla="*/ 432141 h 854133"/>
                <a:gd name="connsiteX528" fmla="*/ 713269 w 753857"/>
                <a:gd name="connsiteY528" fmla="*/ 435125 h 854133"/>
                <a:gd name="connsiteX529" fmla="*/ 716850 w 753857"/>
                <a:gd name="connsiteY529" fmla="*/ 437512 h 854133"/>
                <a:gd name="connsiteX530" fmla="*/ 715060 w 753857"/>
                <a:gd name="connsiteY530" fmla="*/ 444078 h 854133"/>
                <a:gd name="connsiteX531" fmla="*/ 712075 w 753857"/>
                <a:gd name="connsiteY531" fmla="*/ 445272 h 854133"/>
                <a:gd name="connsiteX532" fmla="*/ 708494 w 753857"/>
                <a:gd name="connsiteY532" fmla="*/ 447659 h 854133"/>
                <a:gd name="connsiteX533" fmla="*/ 705509 w 753857"/>
                <a:gd name="connsiteY533" fmla="*/ 447659 h 854133"/>
                <a:gd name="connsiteX534" fmla="*/ 701928 w 753857"/>
                <a:gd name="connsiteY534" fmla="*/ 450644 h 854133"/>
                <a:gd name="connsiteX535" fmla="*/ 698944 w 753857"/>
                <a:gd name="connsiteY535" fmla="*/ 454225 h 854133"/>
                <a:gd name="connsiteX536" fmla="*/ 695960 w 753857"/>
                <a:gd name="connsiteY536" fmla="*/ 456016 h 854133"/>
                <a:gd name="connsiteX537" fmla="*/ 692378 w 753857"/>
                <a:gd name="connsiteY537" fmla="*/ 456016 h 854133"/>
                <a:gd name="connsiteX538" fmla="*/ 688200 w 753857"/>
                <a:gd name="connsiteY538" fmla="*/ 457210 h 854133"/>
                <a:gd name="connsiteX539" fmla="*/ 685813 w 753857"/>
                <a:gd name="connsiteY539" fmla="*/ 460791 h 854133"/>
                <a:gd name="connsiteX540" fmla="*/ 682232 w 753857"/>
                <a:gd name="connsiteY540" fmla="*/ 463178 h 854133"/>
                <a:gd name="connsiteX541" fmla="*/ 678650 w 753857"/>
                <a:gd name="connsiteY541" fmla="*/ 460791 h 854133"/>
                <a:gd name="connsiteX542" fmla="*/ 675069 w 753857"/>
                <a:gd name="connsiteY542" fmla="*/ 459597 h 854133"/>
                <a:gd name="connsiteX543" fmla="*/ 672085 w 753857"/>
                <a:gd name="connsiteY543" fmla="*/ 458403 h 854133"/>
                <a:gd name="connsiteX544" fmla="*/ 668503 w 753857"/>
                <a:gd name="connsiteY544" fmla="*/ 457806 h 854133"/>
                <a:gd name="connsiteX545" fmla="*/ 666116 w 753857"/>
                <a:gd name="connsiteY545" fmla="*/ 461985 h 854133"/>
                <a:gd name="connsiteX546" fmla="*/ 667906 w 753857"/>
                <a:gd name="connsiteY546" fmla="*/ 466163 h 854133"/>
                <a:gd name="connsiteX547" fmla="*/ 666712 w 753857"/>
                <a:gd name="connsiteY547" fmla="*/ 469744 h 854133"/>
                <a:gd name="connsiteX548" fmla="*/ 665519 w 753857"/>
                <a:gd name="connsiteY548" fmla="*/ 475116 h 854133"/>
                <a:gd name="connsiteX549" fmla="*/ 664922 w 753857"/>
                <a:gd name="connsiteY549" fmla="*/ 478100 h 854133"/>
                <a:gd name="connsiteX550" fmla="*/ 663728 w 753857"/>
                <a:gd name="connsiteY550" fmla="*/ 482278 h 854133"/>
                <a:gd name="connsiteX551" fmla="*/ 658953 w 753857"/>
                <a:gd name="connsiteY551" fmla="*/ 485262 h 854133"/>
                <a:gd name="connsiteX552" fmla="*/ 655372 w 753857"/>
                <a:gd name="connsiteY552" fmla="*/ 485860 h 854133"/>
                <a:gd name="connsiteX553" fmla="*/ 650597 w 753857"/>
                <a:gd name="connsiteY553" fmla="*/ 487650 h 854133"/>
                <a:gd name="connsiteX554" fmla="*/ 647612 w 753857"/>
                <a:gd name="connsiteY554" fmla="*/ 491231 h 854133"/>
                <a:gd name="connsiteX555" fmla="*/ 643456 w 753857"/>
                <a:gd name="connsiteY555" fmla="*/ 490044 h 854133"/>
                <a:gd name="connsiteX556" fmla="*/ 646420 w 753857"/>
                <a:gd name="connsiteY556" fmla="*/ 491230 h 854133"/>
                <a:gd name="connsiteX557" fmla="*/ 642241 w 753857"/>
                <a:gd name="connsiteY557" fmla="*/ 493020 h 854133"/>
                <a:gd name="connsiteX558" fmla="*/ 638660 w 753857"/>
                <a:gd name="connsiteY558" fmla="*/ 496005 h 854133"/>
                <a:gd name="connsiteX559" fmla="*/ 636273 w 753857"/>
                <a:gd name="connsiteY559" fmla="*/ 498989 h 854133"/>
                <a:gd name="connsiteX560" fmla="*/ 635675 w 753857"/>
                <a:gd name="connsiteY560" fmla="*/ 503167 h 854133"/>
                <a:gd name="connsiteX561" fmla="*/ 633288 w 753857"/>
                <a:gd name="connsiteY561" fmla="*/ 506152 h 854133"/>
                <a:gd name="connsiteX562" fmla="*/ 635079 w 753857"/>
                <a:gd name="connsiteY562" fmla="*/ 509733 h 854133"/>
                <a:gd name="connsiteX563" fmla="*/ 638660 w 753857"/>
                <a:gd name="connsiteY563" fmla="*/ 519283 h 854133"/>
                <a:gd name="connsiteX564" fmla="*/ 638063 w 753857"/>
                <a:gd name="connsiteY564" fmla="*/ 522864 h 854133"/>
                <a:gd name="connsiteX565" fmla="*/ 636869 w 753857"/>
                <a:gd name="connsiteY565" fmla="*/ 527042 h 854133"/>
                <a:gd name="connsiteX566" fmla="*/ 639257 w 753857"/>
                <a:gd name="connsiteY566" fmla="*/ 530027 h 854133"/>
                <a:gd name="connsiteX567" fmla="*/ 640451 w 753857"/>
                <a:gd name="connsiteY567" fmla="*/ 533011 h 854133"/>
                <a:gd name="connsiteX568" fmla="*/ 643435 w 753857"/>
                <a:gd name="connsiteY568" fmla="*/ 534802 h 854133"/>
                <a:gd name="connsiteX569" fmla="*/ 644628 w 753857"/>
                <a:gd name="connsiteY569" fmla="*/ 531817 h 854133"/>
                <a:gd name="connsiteX570" fmla="*/ 647613 w 753857"/>
                <a:gd name="connsiteY570" fmla="*/ 529430 h 854133"/>
                <a:gd name="connsiteX571" fmla="*/ 651194 w 753857"/>
                <a:gd name="connsiteY571" fmla="*/ 530624 h 854133"/>
                <a:gd name="connsiteX572" fmla="*/ 654179 w 753857"/>
                <a:gd name="connsiteY572" fmla="*/ 535399 h 854133"/>
                <a:gd name="connsiteX573" fmla="*/ 652985 w 753857"/>
                <a:gd name="connsiteY573" fmla="*/ 538383 h 854133"/>
                <a:gd name="connsiteX574" fmla="*/ 651194 w 753857"/>
                <a:gd name="connsiteY574" fmla="*/ 541964 h 854133"/>
                <a:gd name="connsiteX575" fmla="*/ 651194 w 753857"/>
                <a:gd name="connsiteY575" fmla="*/ 546143 h 854133"/>
                <a:gd name="connsiteX576" fmla="*/ 650597 w 753857"/>
                <a:gd name="connsiteY576" fmla="*/ 549724 h 854133"/>
                <a:gd name="connsiteX577" fmla="*/ 649404 w 753857"/>
                <a:gd name="connsiteY577" fmla="*/ 553305 h 854133"/>
                <a:gd name="connsiteX578" fmla="*/ 648807 w 753857"/>
                <a:gd name="connsiteY578" fmla="*/ 557484 h 854133"/>
                <a:gd name="connsiteX579" fmla="*/ 647613 w 753857"/>
                <a:gd name="connsiteY579" fmla="*/ 562258 h 854133"/>
                <a:gd name="connsiteX580" fmla="*/ 645822 w 753857"/>
                <a:gd name="connsiteY580" fmla="*/ 565243 h 854133"/>
                <a:gd name="connsiteX581" fmla="*/ 645226 w 753857"/>
                <a:gd name="connsiteY581" fmla="*/ 568824 h 854133"/>
                <a:gd name="connsiteX582" fmla="*/ 646420 w 753857"/>
                <a:gd name="connsiteY582" fmla="*/ 571808 h 854133"/>
                <a:gd name="connsiteX583" fmla="*/ 647016 w 753857"/>
                <a:gd name="connsiteY583" fmla="*/ 575390 h 854133"/>
                <a:gd name="connsiteX584" fmla="*/ 644628 w 753857"/>
                <a:gd name="connsiteY584" fmla="*/ 579568 h 854133"/>
                <a:gd name="connsiteX585" fmla="*/ 643435 w 753857"/>
                <a:gd name="connsiteY585" fmla="*/ 583746 h 854133"/>
                <a:gd name="connsiteX586" fmla="*/ 642241 w 753857"/>
                <a:gd name="connsiteY586" fmla="*/ 588521 h 854133"/>
                <a:gd name="connsiteX587" fmla="*/ 641644 w 753857"/>
                <a:gd name="connsiteY587" fmla="*/ 591505 h 854133"/>
                <a:gd name="connsiteX588" fmla="*/ 646420 w 753857"/>
                <a:gd name="connsiteY588" fmla="*/ 593893 h 854133"/>
                <a:gd name="connsiteX589" fmla="*/ 648807 w 753857"/>
                <a:gd name="connsiteY589" fmla="*/ 596877 h 854133"/>
                <a:gd name="connsiteX590" fmla="*/ 649404 w 753857"/>
                <a:gd name="connsiteY590" fmla="*/ 599862 h 854133"/>
                <a:gd name="connsiteX591" fmla="*/ 649404 w 753857"/>
                <a:gd name="connsiteY591" fmla="*/ 604040 h 854133"/>
                <a:gd name="connsiteX592" fmla="*/ 646420 w 753857"/>
                <a:gd name="connsiteY592" fmla="*/ 605830 h 854133"/>
                <a:gd name="connsiteX593" fmla="*/ 642838 w 753857"/>
                <a:gd name="connsiteY593" fmla="*/ 606427 h 854133"/>
                <a:gd name="connsiteX594" fmla="*/ 639854 w 753857"/>
                <a:gd name="connsiteY594" fmla="*/ 609411 h 854133"/>
                <a:gd name="connsiteX595" fmla="*/ 637466 w 753857"/>
                <a:gd name="connsiteY595" fmla="*/ 613590 h 854133"/>
                <a:gd name="connsiteX596" fmla="*/ 631498 w 753857"/>
                <a:gd name="connsiteY596" fmla="*/ 616574 h 854133"/>
                <a:gd name="connsiteX597" fmla="*/ 632094 w 753857"/>
                <a:gd name="connsiteY597" fmla="*/ 620156 h 854133"/>
                <a:gd name="connsiteX598" fmla="*/ 628513 w 753857"/>
                <a:gd name="connsiteY598" fmla="*/ 620156 h 854133"/>
                <a:gd name="connsiteX599" fmla="*/ 624335 w 753857"/>
                <a:gd name="connsiteY599" fmla="*/ 620156 h 854133"/>
                <a:gd name="connsiteX600" fmla="*/ 619560 w 753857"/>
                <a:gd name="connsiteY600" fmla="*/ 618962 h 854133"/>
                <a:gd name="connsiteX601" fmla="*/ 614188 w 753857"/>
                <a:gd name="connsiteY601" fmla="*/ 623737 h 854133"/>
                <a:gd name="connsiteX602" fmla="*/ 609413 w 753857"/>
                <a:gd name="connsiteY602" fmla="*/ 624931 h 854133"/>
                <a:gd name="connsiteX603" fmla="*/ 609413 w 753857"/>
                <a:gd name="connsiteY603" fmla="*/ 628512 h 854133"/>
                <a:gd name="connsiteX604" fmla="*/ 608816 w 753857"/>
                <a:gd name="connsiteY604" fmla="*/ 631496 h 854133"/>
                <a:gd name="connsiteX605" fmla="*/ 608816 w 753857"/>
                <a:gd name="connsiteY605" fmla="*/ 634480 h 854133"/>
                <a:gd name="connsiteX606" fmla="*/ 603444 w 753857"/>
                <a:gd name="connsiteY606" fmla="*/ 630302 h 854133"/>
                <a:gd name="connsiteX607" fmla="*/ 600460 w 753857"/>
                <a:gd name="connsiteY607" fmla="*/ 627915 h 854133"/>
                <a:gd name="connsiteX608" fmla="*/ 596282 w 753857"/>
                <a:gd name="connsiteY608" fmla="*/ 627318 h 854133"/>
                <a:gd name="connsiteX609" fmla="*/ 595088 w 753857"/>
                <a:gd name="connsiteY609" fmla="*/ 630302 h 854133"/>
                <a:gd name="connsiteX610" fmla="*/ 592103 w 753857"/>
                <a:gd name="connsiteY610" fmla="*/ 633884 h 854133"/>
                <a:gd name="connsiteX611" fmla="*/ 591507 w 753857"/>
                <a:gd name="connsiteY611" fmla="*/ 638659 h 854133"/>
                <a:gd name="connsiteX612" fmla="*/ 587925 w 753857"/>
                <a:gd name="connsiteY612" fmla="*/ 639255 h 854133"/>
                <a:gd name="connsiteX613" fmla="*/ 584656 w 753857"/>
                <a:gd name="connsiteY613" fmla="*/ 638166 h 854133"/>
                <a:gd name="connsiteX614" fmla="*/ 587925 w 753857"/>
                <a:gd name="connsiteY614" fmla="*/ 639256 h 854133"/>
                <a:gd name="connsiteX615" fmla="*/ 592103 w 753857"/>
                <a:gd name="connsiteY615" fmla="*/ 641643 h 854133"/>
                <a:gd name="connsiteX616" fmla="*/ 595087 w 753857"/>
                <a:gd name="connsiteY616" fmla="*/ 642837 h 854133"/>
                <a:gd name="connsiteX617" fmla="*/ 598668 w 753857"/>
                <a:gd name="connsiteY617" fmla="*/ 647015 h 854133"/>
                <a:gd name="connsiteX618" fmla="*/ 599862 w 753857"/>
                <a:gd name="connsiteY618" fmla="*/ 650000 h 854133"/>
                <a:gd name="connsiteX619" fmla="*/ 603444 w 753857"/>
                <a:gd name="connsiteY619" fmla="*/ 651790 h 854133"/>
                <a:gd name="connsiteX620" fmla="*/ 608219 w 753857"/>
                <a:gd name="connsiteY620" fmla="*/ 652387 h 854133"/>
                <a:gd name="connsiteX621" fmla="*/ 610009 w 753857"/>
                <a:gd name="connsiteY621" fmla="*/ 655372 h 854133"/>
                <a:gd name="connsiteX622" fmla="*/ 608815 w 753857"/>
                <a:gd name="connsiteY622" fmla="*/ 660147 h 854133"/>
                <a:gd name="connsiteX623" fmla="*/ 608219 w 753857"/>
                <a:gd name="connsiteY623" fmla="*/ 666712 h 854133"/>
                <a:gd name="connsiteX624" fmla="*/ 607025 w 753857"/>
                <a:gd name="connsiteY624" fmla="*/ 669696 h 854133"/>
                <a:gd name="connsiteX625" fmla="*/ 602250 w 753857"/>
                <a:gd name="connsiteY625" fmla="*/ 670890 h 854133"/>
                <a:gd name="connsiteX626" fmla="*/ 602250 w 753857"/>
                <a:gd name="connsiteY626" fmla="*/ 675665 h 854133"/>
                <a:gd name="connsiteX627" fmla="*/ 602250 w 753857"/>
                <a:gd name="connsiteY627" fmla="*/ 680440 h 854133"/>
                <a:gd name="connsiteX628" fmla="*/ 602847 w 753857"/>
                <a:gd name="connsiteY628" fmla="*/ 684618 h 854133"/>
                <a:gd name="connsiteX629" fmla="*/ 605831 w 753857"/>
                <a:gd name="connsiteY629" fmla="*/ 685216 h 854133"/>
                <a:gd name="connsiteX630" fmla="*/ 610009 w 753857"/>
                <a:gd name="connsiteY630" fmla="*/ 688797 h 854133"/>
                <a:gd name="connsiteX631" fmla="*/ 609413 w 753857"/>
                <a:gd name="connsiteY631" fmla="*/ 692378 h 854133"/>
                <a:gd name="connsiteX632" fmla="*/ 606428 w 753857"/>
                <a:gd name="connsiteY632" fmla="*/ 694765 h 854133"/>
                <a:gd name="connsiteX633" fmla="*/ 603444 w 753857"/>
                <a:gd name="connsiteY633" fmla="*/ 697153 h 854133"/>
                <a:gd name="connsiteX634" fmla="*/ 599266 w 753857"/>
                <a:gd name="connsiteY634" fmla="*/ 698346 h 854133"/>
                <a:gd name="connsiteX635" fmla="*/ 596281 w 753857"/>
                <a:gd name="connsiteY635" fmla="*/ 697750 h 854133"/>
                <a:gd name="connsiteX636" fmla="*/ 593297 w 753857"/>
                <a:gd name="connsiteY636" fmla="*/ 697153 h 854133"/>
                <a:gd name="connsiteX637" fmla="*/ 593893 w 753857"/>
                <a:gd name="connsiteY637" fmla="*/ 700137 h 854133"/>
                <a:gd name="connsiteX638" fmla="*/ 593893 w 753857"/>
                <a:gd name="connsiteY638" fmla="*/ 703122 h 854133"/>
                <a:gd name="connsiteX639" fmla="*/ 590312 w 753857"/>
                <a:gd name="connsiteY639" fmla="*/ 707299 h 854133"/>
                <a:gd name="connsiteX640" fmla="*/ 587328 w 753857"/>
                <a:gd name="connsiteY640" fmla="*/ 710284 h 854133"/>
                <a:gd name="connsiteX641" fmla="*/ 582553 w 753857"/>
                <a:gd name="connsiteY641" fmla="*/ 708493 h 854133"/>
                <a:gd name="connsiteX642" fmla="*/ 580165 w 753857"/>
                <a:gd name="connsiteY642" fmla="*/ 711478 h 854133"/>
                <a:gd name="connsiteX643" fmla="*/ 577181 w 753857"/>
                <a:gd name="connsiteY643" fmla="*/ 712672 h 854133"/>
                <a:gd name="connsiteX644" fmla="*/ 574197 w 753857"/>
                <a:gd name="connsiteY644" fmla="*/ 714462 h 854133"/>
                <a:gd name="connsiteX645" fmla="*/ 575987 w 753857"/>
                <a:gd name="connsiteY645" fmla="*/ 718640 h 854133"/>
                <a:gd name="connsiteX646" fmla="*/ 572406 w 753857"/>
                <a:gd name="connsiteY646" fmla="*/ 721625 h 854133"/>
                <a:gd name="connsiteX647" fmla="*/ 567631 w 753857"/>
                <a:gd name="connsiteY647" fmla="*/ 722221 h 854133"/>
                <a:gd name="connsiteX648" fmla="*/ 564050 w 753857"/>
                <a:gd name="connsiteY648" fmla="*/ 726400 h 854133"/>
                <a:gd name="connsiteX649" fmla="*/ 560469 w 753857"/>
                <a:gd name="connsiteY649" fmla="*/ 725803 h 854133"/>
                <a:gd name="connsiteX650" fmla="*/ 556887 w 753857"/>
                <a:gd name="connsiteY650" fmla="*/ 726997 h 854133"/>
                <a:gd name="connsiteX651" fmla="*/ 553903 w 753857"/>
                <a:gd name="connsiteY651" fmla="*/ 727594 h 854133"/>
                <a:gd name="connsiteX652" fmla="*/ 547934 w 753857"/>
                <a:gd name="connsiteY652" fmla="*/ 725206 h 854133"/>
                <a:gd name="connsiteX653" fmla="*/ 546143 w 753857"/>
                <a:gd name="connsiteY653" fmla="*/ 729981 h 854133"/>
                <a:gd name="connsiteX654" fmla="*/ 547337 w 753857"/>
                <a:gd name="connsiteY654" fmla="*/ 735950 h 854133"/>
                <a:gd name="connsiteX655" fmla="*/ 543159 w 753857"/>
                <a:gd name="connsiteY655" fmla="*/ 739531 h 854133"/>
                <a:gd name="connsiteX656" fmla="*/ 541368 w 753857"/>
                <a:gd name="connsiteY656" fmla="*/ 743112 h 854133"/>
                <a:gd name="connsiteX657" fmla="*/ 541368 w 753857"/>
                <a:gd name="connsiteY657" fmla="*/ 746694 h 854133"/>
                <a:gd name="connsiteX658" fmla="*/ 544353 w 753857"/>
                <a:gd name="connsiteY658" fmla="*/ 748484 h 854133"/>
                <a:gd name="connsiteX659" fmla="*/ 547337 w 753857"/>
                <a:gd name="connsiteY659" fmla="*/ 749678 h 854133"/>
                <a:gd name="connsiteX660" fmla="*/ 550918 w 753857"/>
                <a:gd name="connsiteY660" fmla="*/ 753856 h 854133"/>
                <a:gd name="connsiteX661" fmla="*/ 553903 w 753857"/>
                <a:gd name="connsiteY661" fmla="*/ 755050 h 854133"/>
                <a:gd name="connsiteX662" fmla="*/ 556887 w 753857"/>
                <a:gd name="connsiteY662" fmla="*/ 756841 h 854133"/>
                <a:gd name="connsiteX663" fmla="*/ 558081 w 753857"/>
                <a:gd name="connsiteY663" fmla="*/ 761018 h 854133"/>
                <a:gd name="connsiteX664" fmla="*/ 557484 w 753857"/>
                <a:gd name="connsiteY664" fmla="*/ 764600 h 854133"/>
                <a:gd name="connsiteX665" fmla="*/ 557484 w 753857"/>
                <a:gd name="connsiteY665" fmla="*/ 769375 h 854133"/>
                <a:gd name="connsiteX666" fmla="*/ 558081 w 753857"/>
                <a:gd name="connsiteY666" fmla="*/ 773553 h 854133"/>
                <a:gd name="connsiteX667" fmla="*/ 558081 w 753857"/>
                <a:gd name="connsiteY667" fmla="*/ 776538 h 854133"/>
                <a:gd name="connsiteX668" fmla="*/ 554500 w 753857"/>
                <a:gd name="connsiteY668" fmla="*/ 776538 h 854133"/>
                <a:gd name="connsiteX669" fmla="*/ 548531 w 753857"/>
                <a:gd name="connsiteY669" fmla="*/ 776538 h 854133"/>
                <a:gd name="connsiteX670" fmla="*/ 540174 w 753857"/>
                <a:gd name="connsiteY670" fmla="*/ 776538 h 854133"/>
                <a:gd name="connsiteX671" fmla="*/ 536593 w 753857"/>
                <a:gd name="connsiteY671" fmla="*/ 775344 h 854133"/>
                <a:gd name="connsiteX672" fmla="*/ 533012 w 753857"/>
                <a:gd name="connsiteY672" fmla="*/ 777134 h 854133"/>
                <a:gd name="connsiteX673" fmla="*/ 529431 w 753857"/>
                <a:gd name="connsiteY673" fmla="*/ 778925 h 854133"/>
                <a:gd name="connsiteX674" fmla="*/ 526446 w 753857"/>
                <a:gd name="connsiteY674" fmla="*/ 777731 h 854133"/>
                <a:gd name="connsiteX675" fmla="*/ 521074 w 753857"/>
                <a:gd name="connsiteY675" fmla="*/ 776538 h 854133"/>
                <a:gd name="connsiteX676" fmla="*/ 518687 w 753857"/>
                <a:gd name="connsiteY676" fmla="*/ 781312 h 854133"/>
                <a:gd name="connsiteX677" fmla="*/ 519284 w 753857"/>
                <a:gd name="connsiteY677" fmla="*/ 784297 h 854133"/>
                <a:gd name="connsiteX678" fmla="*/ 516897 w 753857"/>
                <a:gd name="connsiteY678" fmla="*/ 787878 h 854133"/>
                <a:gd name="connsiteX679" fmla="*/ 513912 w 753857"/>
                <a:gd name="connsiteY679" fmla="*/ 790266 h 854133"/>
                <a:gd name="connsiteX680" fmla="*/ 510331 w 753857"/>
                <a:gd name="connsiteY680" fmla="*/ 794444 h 854133"/>
                <a:gd name="connsiteX681" fmla="*/ 511524 w 753857"/>
                <a:gd name="connsiteY681" fmla="*/ 797428 h 854133"/>
                <a:gd name="connsiteX682" fmla="*/ 510331 w 753857"/>
                <a:gd name="connsiteY682" fmla="*/ 801009 h 854133"/>
                <a:gd name="connsiteX683" fmla="*/ 506152 w 753857"/>
                <a:gd name="connsiteY683" fmla="*/ 799219 h 854133"/>
                <a:gd name="connsiteX684" fmla="*/ 502571 w 753857"/>
                <a:gd name="connsiteY684" fmla="*/ 798025 h 854133"/>
                <a:gd name="connsiteX685" fmla="*/ 497199 w 753857"/>
                <a:gd name="connsiteY685" fmla="*/ 796234 h 854133"/>
                <a:gd name="connsiteX686" fmla="*/ 492424 w 753857"/>
                <a:gd name="connsiteY686" fmla="*/ 795040 h 854133"/>
                <a:gd name="connsiteX687" fmla="*/ 485859 w 753857"/>
                <a:gd name="connsiteY687" fmla="*/ 793250 h 854133"/>
                <a:gd name="connsiteX688" fmla="*/ 482277 w 753857"/>
                <a:gd name="connsiteY688" fmla="*/ 792653 h 854133"/>
                <a:gd name="connsiteX689" fmla="*/ 478696 w 753857"/>
                <a:gd name="connsiteY689" fmla="*/ 792056 h 854133"/>
                <a:gd name="connsiteX690" fmla="*/ 474518 w 753857"/>
                <a:gd name="connsiteY690" fmla="*/ 791459 h 854133"/>
                <a:gd name="connsiteX691" fmla="*/ 470937 w 753857"/>
                <a:gd name="connsiteY691" fmla="*/ 790862 h 854133"/>
                <a:gd name="connsiteX692" fmla="*/ 467953 w 753857"/>
                <a:gd name="connsiteY692" fmla="*/ 790266 h 854133"/>
                <a:gd name="connsiteX693" fmla="*/ 462580 w 753857"/>
                <a:gd name="connsiteY693" fmla="*/ 790862 h 854133"/>
                <a:gd name="connsiteX694" fmla="*/ 461387 w 753857"/>
                <a:gd name="connsiteY694" fmla="*/ 787281 h 854133"/>
                <a:gd name="connsiteX695" fmla="*/ 458402 w 753857"/>
                <a:gd name="connsiteY695" fmla="*/ 786087 h 854133"/>
                <a:gd name="connsiteX696" fmla="*/ 454821 w 753857"/>
                <a:gd name="connsiteY696" fmla="*/ 786087 h 854133"/>
                <a:gd name="connsiteX697" fmla="*/ 451240 w 753857"/>
                <a:gd name="connsiteY697" fmla="*/ 786685 h 854133"/>
                <a:gd name="connsiteX698" fmla="*/ 447062 w 753857"/>
                <a:gd name="connsiteY698" fmla="*/ 787878 h 854133"/>
                <a:gd name="connsiteX699" fmla="*/ 444077 w 753857"/>
                <a:gd name="connsiteY699" fmla="*/ 789072 h 854133"/>
                <a:gd name="connsiteX700" fmla="*/ 441690 w 753857"/>
                <a:gd name="connsiteY700" fmla="*/ 793250 h 854133"/>
                <a:gd name="connsiteX701" fmla="*/ 440496 w 753857"/>
                <a:gd name="connsiteY701" fmla="*/ 796234 h 854133"/>
                <a:gd name="connsiteX702" fmla="*/ 439303 w 753857"/>
                <a:gd name="connsiteY702" fmla="*/ 801009 h 854133"/>
                <a:gd name="connsiteX703" fmla="*/ 435721 w 753857"/>
                <a:gd name="connsiteY703" fmla="*/ 803397 h 854133"/>
                <a:gd name="connsiteX704" fmla="*/ 436318 w 753857"/>
                <a:gd name="connsiteY704" fmla="*/ 808172 h 854133"/>
                <a:gd name="connsiteX705" fmla="*/ 432737 w 753857"/>
                <a:gd name="connsiteY705" fmla="*/ 806978 h 854133"/>
                <a:gd name="connsiteX706" fmla="*/ 429156 w 753857"/>
                <a:gd name="connsiteY706" fmla="*/ 806978 h 854133"/>
                <a:gd name="connsiteX707" fmla="*/ 426171 w 753857"/>
                <a:gd name="connsiteY707" fmla="*/ 809366 h 854133"/>
                <a:gd name="connsiteX708" fmla="*/ 424977 w 753857"/>
                <a:gd name="connsiteY708" fmla="*/ 805784 h 854133"/>
                <a:gd name="connsiteX709" fmla="*/ 420799 w 753857"/>
                <a:gd name="connsiteY709" fmla="*/ 802800 h 854133"/>
                <a:gd name="connsiteX710" fmla="*/ 417815 w 753857"/>
                <a:gd name="connsiteY710" fmla="*/ 799815 h 854133"/>
                <a:gd name="connsiteX711" fmla="*/ 414830 w 753857"/>
                <a:gd name="connsiteY711" fmla="*/ 798622 h 854133"/>
                <a:gd name="connsiteX712" fmla="*/ 409459 w 753857"/>
                <a:gd name="connsiteY712" fmla="*/ 797428 h 854133"/>
                <a:gd name="connsiteX713" fmla="*/ 407071 w 753857"/>
                <a:gd name="connsiteY713" fmla="*/ 792056 h 854133"/>
                <a:gd name="connsiteX714" fmla="*/ 407071 w 753857"/>
                <a:gd name="connsiteY714" fmla="*/ 787281 h 854133"/>
                <a:gd name="connsiteX715" fmla="*/ 407668 w 753857"/>
                <a:gd name="connsiteY715" fmla="*/ 783700 h 854133"/>
                <a:gd name="connsiteX716" fmla="*/ 408861 w 753857"/>
                <a:gd name="connsiteY716" fmla="*/ 779522 h 854133"/>
                <a:gd name="connsiteX717" fmla="*/ 411846 w 753857"/>
                <a:gd name="connsiteY717" fmla="*/ 776538 h 854133"/>
                <a:gd name="connsiteX718" fmla="*/ 414830 w 753857"/>
                <a:gd name="connsiteY718" fmla="*/ 779522 h 854133"/>
                <a:gd name="connsiteX719" fmla="*/ 419008 w 753857"/>
                <a:gd name="connsiteY719" fmla="*/ 779522 h 854133"/>
                <a:gd name="connsiteX720" fmla="*/ 423783 w 753857"/>
                <a:gd name="connsiteY720" fmla="*/ 780119 h 854133"/>
                <a:gd name="connsiteX721" fmla="*/ 426768 w 753857"/>
                <a:gd name="connsiteY721" fmla="*/ 781312 h 854133"/>
                <a:gd name="connsiteX722" fmla="*/ 430349 w 753857"/>
                <a:gd name="connsiteY722" fmla="*/ 777731 h 854133"/>
                <a:gd name="connsiteX723" fmla="*/ 432140 w 753857"/>
                <a:gd name="connsiteY723" fmla="*/ 774747 h 854133"/>
                <a:gd name="connsiteX724" fmla="*/ 432737 w 753857"/>
                <a:gd name="connsiteY724" fmla="*/ 771763 h 854133"/>
                <a:gd name="connsiteX725" fmla="*/ 433930 w 753857"/>
                <a:gd name="connsiteY725" fmla="*/ 768181 h 854133"/>
                <a:gd name="connsiteX726" fmla="*/ 435124 w 753857"/>
                <a:gd name="connsiteY726" fmla="*/ 762810 h 854133"/>
                <a:gd name="connsiteX727" fmla="*/ 435124 w 753857"/>
                <a:gd name="connsiteY727" fmla="*/ 759825 h 854133"/>
                <a:gd name="connsiteX728" fmla="*/ 435721 w 753857"/>
                <a:gd name="connsiteY728" fmla="*/ 755050 h 854133"/>
                <a:gd name="connsiteX729" fmla="*/ 435124 w 753857"/>
                <a:gd name="connsiteY729" fmla="*/ 752065 h 854133"/>
                <a:gd name="connsiteX730" fmla="*/ 435124 w 753857"/>
                <a:gd name="connsiteY730" fmla="*/ 749081 h 854133"/>
                <a:gd name="connsiteX731" fmla="*/ 432737 w 753857"/>
                <a:gd name="connsiteY731" fmla="*/ 743709 h 854133"/>
                <a:gd name="connsiteX732" fmla="*/ 430946 w 753857"/>
                <a:gd name="connsiteY732" fmla="*/ 740128 h 854133"/>
                <a:gd name="connsiteX733" fmla="*/ 429156 w 753857"/>
                <a:gd name="connsiteY733" fmla="*/ 737143 h 854133"/>
                <a:gd name="connsiteX734" fmla="*/ 424977 w 753857"/>
                <a:gd name="connsiteY734" fmla="*/ 731772 h 854133"/>
                <a:gd name="connsiteX735" fmla="*/ 420799 w 753857"/>
                <a:gd name="connsiteY735" fmla="*/ 731772 h 854133"/>
                <a:gd name="connsiteX736" fmla="*/ 419008 w 753857"/>
                <a:gd name="connsiteY736" fmla="*/ 733562 h 854133"/>
                <a:gd name="connsiteX737" fmla="*/ 414830 w 753857"/>
                <a:gd name="connsiteY737" fmla="*/ 732368 h 854133"/>
                <a:gd name="connsiteX738" fmla="*/ 410652 w 753857"/>
                <a:gd name="connsiteY738" fmla="*/ 724609 h 854133"/>
                <a:gd name="connsiteX739" fmla="*/ 410055 w 753857"/>
                <a:gd name="connsiteY739" fmla="*/ 721625 h 854133"/>
                <a:gd name="connsiteX740" fmla="*/ 408861 w 753857"/>
                <a:gd name="connsiteY740" fmla="*/ 716850 h 854133"/>
                <a:gd name="connsiteX741" fmla="*/ 405877 w 753857"/>
                <a:gd name="connsiteY741" fmla="*/ 715059 h 854133"/>
                <a:gd name="connsiteX742" fmla="*/ 402893 w 753857"/>
                <a:gd name="connsiteY742" fmla="*/ 712075 h 854133"/>
                <a:gd name="connsiteX743" fmla="*/ 404087 w 753857"/>
                <a:gd name="connsiteY743" fmla="*/ 707897 h 854133"/>
                <a:gd name="connsiteX744" fmla="*/ 399312 w 753857"/>
                <a:gd name="connsiteY744" fmla="*/ 704315 h 854133"/>
                <a:gd name="connsiteX745" fmla="*/ 394537 w 753857"/>
                <a:gd name="connsiteY745" fmla="*/ 701331 h 854133"/>
                <a:gd name="connsiteX746" fmla="*/ 390955 w 753857"/>
                <a:gd name="connsiteY746" fmla="*/ 700137 h 854133"/>
                <a:gd name="connsiteX747" fmla="*/ 384986 w 753857"/>
                <a:gd name="connsiteY747" fmla="*/ 697750 h 854133"/>
                <a:gd name="connsiteX748" fmla="*/ 382002 w 753857"/>
                <a:gd name="connsiteY748" fmla="*/ 695362 h 854133"/>
                <a:gd name="connsiteX749" fmla="*/ 380808 w 753857"/>
                <a:gd name="connsiteY749" fmla="*/ 692378 h 854133"/>
                <a:gd name="connsiteX750" fmla="*/ 380211 w 753857"/>
                <a:gd name="connsiteY750" fmla="*/ 689393 h 854133"/>
                <a:gd name="connsiteX751" fmla="*/ 377227 w 753857"/>
                <a:gd name="connsiteY751" fmla="*/ 681037 h 854133"/>
                <a:gd name="connsiteX752" fmla="*/ 373646 w 753857"/>
                <a:gd name="connsiteY752" fmla="*/ 674471 h 854133"/>
                <a:gd name="connsiteX753" fmla="*/ 371258 w 753857"/>
                <a:gd name="connsiteY753" fmla="*/ 670890 h 854133"/>
                <a:gd name="connsiteX754" fmla="*/ 367677 w 753857"/>
                <a:gd name="connsiteY754" fmla="*/ 667906 h 854133"/>
                <a:gd name="connsiteX755" fmla="*/ 364693 w 753857"/>
                <a:gd name="connsiteY755" fmla="*/ 665518 h 854133"/>
                <a:gd name="connsiteX756" fmla="*/ 360515 w 753857"/>
                <a:gd name="connsiteY756" fmla="*/ 663131 h 854133"/>
                <a:gd name="connsiteX757" fmla="*/ 357530 w 753857"/>
                <a:gd name="connsiteY757" fmla="*/ 661340 h 854133"/>
                <a:gd name="connsiteX758" fmla="*/ 353352 w 753857"/>
                <a:gd name="connsiteY758" fmla="*/ 659549 h 854133"/>
                <a:gd name="connsiteX759" fmla="*/ 349771 w 753857"/>
                <a:gd name="connsiteY759" fmla="*/ 658356 h 854133"/>
                <a:gd name="connsiteX760" fmla="*/ 341414 w 753857"/>
                <a:gd name="connsiteY760" fmla="*/ 655968 h 854133"/>
                <a:gd name="connsiteX761" fmla="*/ 338430 w 753857"/>
                <a:gd name="connsiteY761" fmla="*/ 654774 h 854133"/>
                <a:gd name="connsiteX762" fmla="*/ 334849 w 753857"/>
                <a:gd name="connsiteY762" fmla="*/ 654178 h 854133"/>
                <a:gd name="connsiteX763" fmla="*/ 331267 w 753857"/>
                <a:gd name="connsiteY763" fmla="*/ 652984 h 854133"/>
                <a:gd name="connsiteX764" fmla="*/ 324702 w 753857"/>
                <a:gd name="connsiteY764" fmla="*/ 652387 h 854133"/>
                <a:gd name="connsiteX765" fmla="*/ 319927 w 753857"/>
                <a:gd name="connsiteY765" fmla="*/ 651193 h 854133"/>
                <a:gd name="connsiteX766" fmla="*/ 316943 w 753857"/>
                <a:gd name="connsiteY766" fmla="*/ 651790 h 854133"/>
                <a:gd name="connsiteX767" fmla="*/ 309780 w 753857"/>
                <a:gd name="connsiteY767" fmla="*/ 647015 h 854133"/>
                <a:gd name="connsiteX768" fmla="*/ 304408 w 753857"/>
                <a:gd name="connsiteY768" fmla="*/ 642837 h 854133"/>
                <a:gd name="connsiteX769" fmla="*/ 307990 w 753857"/>
                <a:gd name="connsiteY769" fmla="*/ 639852 h 854133"/>
                <a:gd name="connsiteX770" fmla="*/ 310974 w 753857"/>
                <a:gd name="connsiteY770" fmla="*/ 636271 h 854133"/>
                <a:gd name="connsiteX771" fmla="*/ 312167 w 753857"/>
                <a:gd name="connsiteY771" fmla="*/ 633287 h 854133"/>
                <a:gd name="connsiteX772" fmla="*/ 312764 w 753857"/>
                <a:gd name="connsiteY772" fmla="*/ 630303 h 854133"/>
                <a:gd name="connsiteX773" fmla="*/ 313361 w 753857"/>
                <a:gd name="connsiteY773" fmla="*/ 627318 h 854133"/>
                <a:gd name="connsiteX774" fmla="*/ 313361 w 753857"/>
                <a:gd name="connsiteY774" fmla="*/ 623737 h 854133"/>
                <a:gd name="connsiteX775" fmla="*/ 313361 w 753857"/>
                <a:gd name="connsiteY775" fmla="*/ 620752 h 854133"/>
                <a:gd name="connsiteX776" fmla="*/ 311571 w 753857"/>
                <a:gd name="connsiteY776" fmla="*/ 615381 h 854133"/>
                <a:gd name="connsiteX777" fmla="*/ 313958 w 753857"/>
                <a:gd name="connsiteY777" fmla="*/ 611203 h 854133"/>
                <a:gd name="connsiteX778" fmla="*/ 316345 w 753857"/>
                <a:gd name="connsiteY778" fmla="*/ 608218 h 854133"/>
                <a:gd name="connsiteX779" fmla="*/ 313361 w 753857"/>
                <a:gd name="connsiteY779" fmla="*/ 601055 h 854133"/>
                <a:gd name="connsiteX780" fmla="*/ 309780 w 753857"/>
                <a:gd name="connsiteY780" fmla="*/ 597474 h 854133"/>
                <a:gd name="connsiteX781" fmla="*/ 304408 w 753857"/>
                <a:gd name="connsiteY781" fmla="*/ 593893 h 854133"/>
                <a:gd name="connsiteX782" fmla="*/ 294858 w 753857"/>
                <a:gd name="connsiteY782" fmla="*/ 588521 h 854133"/>
                <a:gd name="connsiteX783" fmla="*/ 293834 w 753857"/>
                <a:gd name="connsiteY783" fmla="*/ 585961 h 854133"/>
                <a:gd name="connsiteX784" fmla="*/ 293663 w 753857"/>
                <a:gd name="connsiteY784" fmla="*/ 587327 h 854133"/>
                <a:gd name="connsiteX785" fmla="*/ 288291 w 753857"/>
                <a:gd name="connsiteY785" fmla="*/ 586133 h 854133"/>
                <a:gd name="connsiteX786" fmla="*/ 284710 w 753857"/>
                <a:gd name="connsiteY786" fmla="*/ 584940 h 854133"/>
                <a:gd name="connsiteX787" fmla="*/ 281726 w 753857"/>
                <a:gd name="connsiteY787" fmla="*/ 584343 h 854133"/>
                <a:gd name="connsiteX788" fmla="*/ 276951 w 753857"/>
                <a:gd name="connsiteY788" fmla="*/ 584343 h 854133"/>
                <a:gd name="connsiteX789" fmla="*/ 272773 w 753857"/>
                <a:gd name="connsiteY789" fmla="*/ 583746 h 854133"/>
                <a:gd name="connsiteX790" fmla="*/ 268594 w 753857"/>
                <a:gd name="connsiteY790" fmla="*/ 583746 h 854133"/>
                <a:gd name="connsiteX791" fmla="*/ 261432 w 753857"/>
                <a:gd name="connsiteY791" fmla="*/ 583746 h 854133"/>
                <a:gd name="connsiteX792" fmla="*/ 257851 w 753857"/>
                <a:gd name="connsiteY792" fmla="*/ 584343 h 854133"/>
                <a:gd name="connsiteX793" fmla="*/ 253673 w 753857"/>
                <a:gd name="connsiteY793" fmla="*/ 584940 h 854133"/>
                <a:gd name="connsiteX794" fmla="*/ 247704 w 753857"/>
                <a:gd name="connsiteY794" fmla="*/ 587327 h 854133"/>
                <a:gd name="connsiteX795" fmla="*/ 248898 w 753857"/>
                <a:gd name="connsiteY795" fmla="*/ 590312 h 854133"/>
                <a:gd name="connsiteX796" fmla="*/ 247107 w 753857"/>
                <a:gd name="connsiteY796" fmla="*/ 592700 h 854133"/>
                <a:gd name="connsiteX797" fmla="*/ 247704 w 753857"/>
                <a:gd name="connsiteY797" fmla="*/ 596877 h 854133"/>
                <a:gd name="connsiteX798" fmla="*/ 242332 w 753857"/>
                <a:gd name="connsiteY798" fmla="*/ 596877 h 854133"/>
                <a:gd name="connsiteX799" fmla="*/ 239347 w 753857"/>
                <a:gd name="connsiteY799" fmla="*/ 593893 h 854133"/>
                <a:gd name="connsiteX800" fmla="*/ 234572 w 753857"/>
                <a:gd name="connsiteY800" fmla="*/ 591506 h 854133"/>
                <a:gd name="connsiteX801" fmla="*/ 232782 w 753857"/>
                <a:gd name="connsiteY801" fmla="*/ 587327 h 854133"/>
                <a:gd name="connsiteX802" fmla="*/ 229797 w 753857"/>
                <a:gd name="connsiteY802" fmla="*/ 579568 h 854133"/>
                <a:gd name="connsiteX803" fmla="*/ 230991 w 753857"/>
                <a:gd name="connsiteY803" fmla="*/ 576584 h 854133"/>
                <a:gd name="connsiteX804" fmla="*/ 229797 w 753857"/>
                <a:gd name="connsiteY804" fmla="*/ 573599 h 854133"/>
                <a:gd name="connsiteX805" fmla="*/ 229797 w 753857"/>
                <a:gd name="connsiteY805" fmla="*/ 570615 h 854133"/>
                <a:gd name="connsiteX806" fmla="*/ 234572 w 753857"/>
                <a:gd name="connsiteY806" fmla="*/ 570018 h 854133"/>
                <a:gd name="connsiteX807" fmla="*/ 237557 w 753857"/>
                <a:gd name="connsiteY807" fmla="*/ 569421 h 854133"/>
                <a:gd name="connsiteX808" fmla="*/ 238751 w 753857"/>
                <a:gd name="connsiteY808" fmla="*/ 566437 h 854133"/>
                <a:gd name="connsiteX809" fmla="*/ 236960 w 753857"/>
                <a:gd name="connsiteY809" fmla="*/ 562258 h 854133"/>
                <a:gd name="connsiteX810" fmla="*/ 239945 w 753857"/>
                <a:gd name="connsiteY810" fmla="*/ 559274 h 854133"/>
                <a:gd name="connsiteX811" fmla="*/ 242332 w 753857"/>
                <a:gd name="connsiteY811" fmla="*/ 548530 h 854133"/>
                <a:gd name="connsiteX812" fmla="*/ 243525 w 753857"/>
                <a:gd name="connsiteY812" fmla="*/ 542562 h 854133"/>
                <a:gd name="connsiteX813" fmla="*/ 244123 w 753857"/>
                <a:gd name="connsiteY813" fmla="*/ 533012 h 854133"/>
                <a:gd name="connsiteX814" fmla="*/ 244123 w 753857"/>
                <a:gd name="connsiteY814" fmla="*/ 528236 h 854133"/>
                <a:gd name="connsiteX815" fmla="*/ 244719 w 753857"/>
                <a:gd name="connsiteY815" fmla="*/ 522865 h 854133"/>
                <a:gd name="connsiteX816" fmla="*/ 244719 w 753857"/>
                <a:gd name="connsiteY816" fmla="*/ 519283 h 854133"/>
                <a:gd name="connsiteX817" fmla="*/ 244719 w 753857"/>
                <a:gd name="connsiteY817" fmla="*/ 514508 h 854133"/>
                <a:gd name="connsiteX818" fmla="*/ 244719 w 753857"/>
                <a:gd name="connsiteY818" fmla="*/ 510927 h 854133"/>
                <a:gd name="connsiteX819" fmla="*/ 244123 w 753857"/>
                <a:gd name="connsiteY819" fmla="*/ 506749 h 854133"/>
                <a:gd name="connsiteX820" fmla="*/ 244123 w 753857"/>
                <a:gd name="connsiteY820" fmla="*/ 501377 h 854133"/>
                <a:gd name="connsiteX821" fmla="*/ 243525 w 753857"/>
                <a:gd name="connsiteY821" fmla="*/ 497796 h 854133"/>
                <a:gd name="connsiteX822" fmla="*/ 242929 w 753857"/>
                <a:gd name="connsiteY822" fmla="*/ 493618 h 854133"/>
                <a:gd name="connsiteX823" fmla="*/ 242332 w 753857"/>
                <a:gd name="connsiteY823" fmla="*/ 489439 h 854133"/>
                <a:gd name="connsiteX824" fmla="*/ 242332 w 753857"/>
                <a:gd name="connsiteY824" fmla="*/ 486455 h 854133"/>
                <a:gd name="connsiteX825" fmla="*/ 241138 w 753857"/>
                <a:gd name="connsiteY825" fmla="*/ 481680 h 854133"/>
                <a:gd name="connsiteX826" fmla="*/ 240541 w 753857"/>
                <a:gd name="connsiteY826" fmla="*/ 478099 h 854133"/>
                <a:gd name="connsiteX827" fmla="*/ 239945 w 753857"/>
                <a:gd name="connsiteY827" fmla="*/ 473921 h 854133"/>
                <a:gd name="connsiteX828" fmla="*/ 237557 w 753857"/>
                <a:gd name="connsiteY828" fmla="*/ 466758 h 854133"/>
                <a:gd name="connsiteX829" fmla="*/ 236363 w 753857"/>
                <a:gd name="connsiteY829" fmla="*/ 463774 h 854133"/>
                <a:gd name="connsiteX830" fmla="*/ 235766 w 753857"/>
                <a:gd name="connsiteY830" fmla="*/ 460789 h 854133"/>
                <a:gd name="connsiteX831" fmla="*/ 233976 w 753857"/>
                <a:gd name="connsiteY831" fmla="*/ 457208 h 854133"/>
                <a:gd name="connsiteX832" fmla="*/ 232782 w 753857"/>
                <a:gd name="connsiteY832" fmla="*/ 454224 h 854133"/>
                <a:gd name="connsiteX833" fmla="*/ 229797 w 753857"/>
                <a:gd name="connsiteY833" fmla="*/ 451239 h 854133"/>
                <a:gd name="connsiteX834" fmla="*/ 226216 w 753857"/>
                <a:gd name="connsiteY834" fmla="*/ 447061 h 854133"/>
                <a:gd name="connsiteX835" fmla="*/ 222635 w 753857"/>
                <a:gd name="connsiteY835" fmla="*/ 444673 h 854133"/>
                <a:gd name="connsiteX836" fmla="*/ 219650 w 753857"/>
                <a:gd name="connsiteY836" fmla="*/ 441092 h 854133"/>
                <a:gd name="connsiteX837" fmla="*/ 219650 w 753857"/>
                <a:gd name="connsiteY837" fmla="*/ 437511 h 854133"/>
                <a:gd name="connsiteX838" fmla="*/ 219054 w 753857"/>
                <a:gd name="connsiteY838" fmla="*/ 433930 h 854133"/>
                <a:gd name="connsiteX839" fmla="*/ 217263 w 753857"/>
                <a:gd name="connsiteY839" fmla="*/ 430349 h 854133"/>
                <a:gd name="connsiteX840" fmla="*/ 214279 w 753857"/>
                <a:gd name="connsiteY840" fmla="*/ 429752 h 854133"/>
                <a:gd name="connsiteX841" fmla="*/ 214876 w 753857"/>
                <a:gd name="connsiteY841" fmla="*/ 429752 h 854133"/>
                <a:gd name="connsiteX842" fmla="*/ 214876 w 753857"/>
                <a:gd name="connsiteY842" fmla="*/ 424977 h 854133"/>
                <a:gd name="connsiteX843" fmla="*/ 213682 w 753857"/>
                <a:gd name="connsiteY843" fmla="*/ 421396 h 854133"/>
                <a:gd name="connsiteX844" fmla="*/ 210101 w 753857"/>
                <a:gd name="connsiteY844" fmla="*/ 413039 h 854133"/>
                <a:gd name="connsiteX845" fmla="*/ 207116 w 753857"/>
                <a:gd name="connsiteY845" fmla="*/ 411845 h 854133"/>
                <a:gd name="connsiteX846" fmla="*/ 201744 w 753857"/>
                <a:gd name="connsiteY846" fmla="*/ 401699 h 854133"/>
                <a:gd name="connsiteX847" fmla="*/ 198163 w 753857"/>
                <a:gd name="connsiteY847" fmla="*/ 395133 h 854133"/>
                <a:gd name="connsiteX848" fmla="*/ 194582 w 753857"/>
                <a:gd name="connsiteY848" fmla="*/ 391552 h 854133"/>
                <a:gd name="connsiteX849" fmla="*/ 189807 w 753857"/>
                <a:gd name="connsiteY849" fmla="*/ 388567 h 854133"/>
                <a:gd name="connsiteX850" fmla="*/ 186822 w 753857"/>
                <a:gd name="connsiteY850" fmla="*/ 387970 h 854133"/>
                <a:gd name="connsiteX851" fmla="*/ 183241 w 753857"/>
                <a:gd name="connsiteY851" fmla="*/ 384389 h 854133"/>
                <a:gd name="connsiteX852" fmla="*/ 183838 w 753857"/>
                <a:gd name="connsiteY852" fmla="*/ 381405 h 854133"/>
                <a:gd name="connsiteX853" fmla="*/ 180257 w 753857"/>
                <a:gd name="connsiteY853" fmla="*/ 374242 h 854133"/>
                <a:gd name="connsiteX854" fmla="*/ 179660 w 753857"/>
                <a:gd name="connsiteY854" fmla="*/ 370064 h 854133"/>
                <a:gd name="connsiteX855" fmla="*/ 177273 w 753857"/>
                <a:gd name="connsiteY855" fmla="*/ 365886 h 854133"/>
                <a:gd name="connsiteX856" fmla="*/ 173094 w 753857"/>
                <a:gd name="connsiteY856" fmla="*/ 358724 h 854133"/>
                <a:gd name="connsiteX857" fmla="*/ 174885 w 753857"/>
                <a:gd name="connsiteY857" fmla="*/ 355142 h 854133"/>
                <a:gd name="connsiteX858" fmla="*/ 174288 w 753857"/>
                <a:gd name="connsiteY858" fmla="*/ 350964 h 854133"/>
                <a:gd name="connsiteX859" fmla="*/ 177273 w 753857"/>
                <a:gd name="connsiteY859" fmla="*/ 347383 h 854133"/>
                <a:gd name="connsiteX860" fmla="*/ 178120 w 753857"/>
                <a:gd name="connsiteY860" fmla="*/ 345477 h 854133"/>
                <a:gd name="connsiteX861" fmla="*/ 178466 w 753857"/>
                <a:gd name="connsiteY861" fmla="*/ 345592 h 854133"/>
                <a:gd name="connsiteX862" fmla="*/ 179660 w 753857"/>
                <a:gd name="connsiteY862" fmla="*/ 342011 h 854133"/>
                <a:gd name="connsiteX863" fmla="*/ 178120 w 753857"/>
                <a:gd name="connsiteY863" fmla="*/ 345477 h 854133"/>
                <a:gd name="connsiteX864" fmla="*/ 174885 w 753857"/>
                <a:gd name="connsiteY864" fmla="*/ 344398 h 854133"/>
                <a:gd name="connsiteX865" fmla="*/ 175482 w 753857"/>
                <a:gd name="connsiteY865" fmla="*/ 348577 h 854133"/>
                <a:gd name="connsiteX866" fmla="*/ 174288 w 753857"/>
                <a:gd name="connsiteY866" fmla="*/ 345592 h 854133"/>
                <a:gd name="connsiteX867" fmla="*/ 174750 w 753857"/>
                <a:gd name="connsiteY867" fmla="*/ 342357 h 854133"/>
                <a:gd name="connsiteX868" fmla="*/ 173691 w 753857"/>
                <a:gd name="connsiteY868" fmla="*/ 343204 h 854133"/>
                <a:gd name="connsiteX869" fmla="*/ 171901 w 753857"/>
                <a:gd name="connsiteY869" fmla="*/ 339623 h 854133"/>
                <a:gd name="connsiteX870" fmla="*/ 171304 w 753857"/>
                <a:gd name="connsiteY870" fmla="*/ 336638 h 854133"/>
                <a:gd name="connsiteX871" fmla="*/ 170707 w 753857"/>
                <a:gd name="connsiteY871" fmla="*/ 332460 h 854133"/>
                <a:gd name="connsiteX872" fmla="*/ 170110 w 753857"/>
                <a:gd name="connsiteY872" fmla="*/ 328879 h 854133"/>
                <a:gd name="connsiteX873" fmla="*/ 170110 w 753857"/>
                <a:gd name="connsiteY873" fmla="*/ 324701 h 854133"/>
                <a:gd name="connsiteX874" fmla="*/ 170110 w 753857"/>
                <a:gd name="connsiteY874" fmla="*/ 321716 h 854133"/>
                <a:gd name="connsiteX875" fmla="*/ 168320 w 753857"/>
                <a:gd name="connsiteY875" fmla="*/ 313957 h 854133"/>
                <a:gd name="connsiteX876" fmla="*/ 165932 w 753857"/>
                <a:gd name="connsiteY876" fmla="*/ 307988 h 854133"/>
                <a:gd name="connsiteX877" fmla="*/ 167723 w 753857"/>
                <a:gd name="connsiteY877" fmla="*/ 304407 h 854133"/>
                <a:gd name="connsiteX878" fmla="*/ 168320 w 753857"/>
                <a:gd name="connsiteY878" fmla="*/ 300826 h 854133"/>
                <a:gd name="connsiteX879" fmla="*/ 167723 w 753857"/>
                <a:gd name="connsiteY879" fmla="*/ 296051 h 854133"/>
                <a:gd name="connsiteX880" fmla="*/ 166529 w 753857"/>
                <a:gd name="connsiteY880" fmla="*/ 290082 h 854133"/>
                <a:gd name="connsiteX881" fmla="*/ 166529 w 753857"/>
                <a:gd name="connsiteY881" fmla="*/ 282919 h 854133"/>
                <a:gd name="connsiteX882" fmla="*/ 165932 w 753857"/>
                <a:gd name="connsiteY882" fmla="*/ 278144 h 854133"/>
                <a:gd name="connsiteX883" fmla="*/ 165336 w 753857"/>
                <a:gd name="connsiteY883" fmla="*/ 274563 h 854133"/>
                <a:gd name="connsiteX884" fmla="*/ 163545 w 753857"/>
                <a:gd name="connsiteY884" fmla="*/ 266803 h 854133"/>
                <a:gd name="connsiteX885" fmla="*/ 162948 w 753857"/>
                <a:gd name="connsiteY885" fmla="*/ 262029 h 854133"/>
                <a:gd name="connsiteX886" fmla="*/ 161754 w 753857"/>
                <a:gd name="connsiteY886" fmla="*/ 256060 h 854133"/>
                <a:gd name="connsiteX887" fmla="*/ 161157 w 753857"/>
                <a:gd name="connsiteY887" fmla="*/ 253075 h 854133"/>
                <a:gd name="connsiteX888" fmla="*/ 166528 w 753857"/>
                <a:gd name="connsiteY888" fmla="*/ 250689 h 854133"/>
                <a:gd name="connsiteX889" fmla="*/ 162948 w 753857"/>
                <a:gd name="connsiteY889" fmla="*/ 251882 h 854133"/>
                <a:gd name="connsiteX890" fmla="*/ 159366 w 753857"/>
                <a:gd name="connsiteY890" fmla="*/ 248898 h 854133"/>
                <a:gd name="connsiteX891" fmla="*/ 156382 w 753857"/>
                <a:gd name="connsiteY891" fmla="*/ 239944 h 854133"/>
                <a:gd name="connsiteX892" fmla="*/ 156382 w 753857"/>
                <a:gd name="connsiteY892" fmla="*/ 235170 h 854133"/>
                <a:gd name="connsiteX893" fmla="*/ 155189 w 753857"/>
                <a:gd name="connsiteY893" fmla="*/ 231589 h 854133"/>
                <a:gd name="connsiteX894" fmla="*/ 153397 w 753857"/>
                <a:gd name="connsiteY894" fmla="*/ 227410 h 854133"/>
                <a:gd name="connsiteX895" fmla="*/ 151010 w 753857"/>
                <a:gd name="connsiteY895" fmla="*/ 223232 h 854133"/>
                <a:gd name="connsiteX896" fmla="*/ 146832 w 753857"/>
                <a:gd name="connsiteY896" fmla="*/ 216069 h 854133"/>
                <a:gd name="connsiteX897" fmla="*/ 145638 w 753857"/>
                <a:gd name="connsiteY897" fmla="*/ 213085 h 854133"/>
                <a:gd name="connsiteX898" fmla="*/ 140863 w 753857"/>
                <a:gd name="connsiteY898" fmla="*/ 206520 h 854133"/>
                <a:gd name="connsiteX899" fmla="*/ 134298 w 753857"/>
                <a:gd name="connsiteY899" fmla="*/ 198163 h 854133"/>
                <a:gd name="connsiteX900" fmla="*/ 131314 w 753857"/>
                <a:gd name="connsiteY900" fmla="*/ 195179 h 854133"/>
                <a:gd name="connsiteX901" fmla="*/ 128926 w 753857"/>
                <a:gd name="connsiteY901" fmla="*/ 191598 h 854133"/>
                <a:gd name="connsiteX902" fmla="*/ 134298 w 753857"/>
                <a:gd name="connsiteY902" fmla="*/ 188613 h 854133"/>
                <a:gd name="connsiteX903" fmla="*/ 134715 w 753857"/>
                <a:gd name="connsiteY903" fmla="*/ 187084 h 854133"/>
                <a:gd name="connsiteX904" fmla="*/ 131313 w 753857"/>
                <a:gd name="connsiteY904" fmla="*/ 189210 h 854133"/>
                <a:gd name="connsiteX905" fmla="*/ 128328 w 753857"/>
                <a:gd name="connsiteY905" fmla="*/ 191001 h 854133"/>
                <a:gd name="connsiteX906" fmla="*/ 124747 w 753857"/>
                <a:gd name="connsiteY906" fmla="*/ 188613 h 854133"/>
                <a:gd name="connsiteX907" fmla="*/ 119972 w 753857"/>
                <a:gd name="connsiteY907" fmla="*/ 183242 h 854133"/>
                <a:gd name="connsiteX908" fmla="*/ 113406 w 753857"/>
                <a:gd name="connsiteY908" fmla="*/ 177273 h 854133"/>
                <a:gd name="connsiteX909" fmla="*/ 109825 w 753857"/>
                <a:gd name="connsiteY909" fmla="*/ 174288 h 854133"/>
                <a:gd name="connsiteX910" fmla="*/ 106244 w 753857"/>
                <a:gd name="connsiteY910" fmla="*/ 171901 h 854133"/>
                <a:gd name="connsiteX911" fmla="*/ 102065 w 753857"/>
                <a:gd name="connsiteY911" fmla="*/ 169514 h 854133"/>
                <a:gd name="connsiteX912" fmla="*/ 95500 w 753857"/>
                <a:gd name="connsiteY912" fmla="*/ 167126 h 854133"/>
                <a:gd name="connsiteX913" fmla="*/ 92516 w 753857"/>
                <a:gd name="connsiteY913" fmla="*/ 165335 h 854133"/>
                <a:gd name="connsiteX914" fmla="*/ 94903 w 753857"/>
                <a:gd name="connsiteY914" fmla="*/ 160560 h 854133"/>
                <a:gd name="connsiteX915" fmla="*/ 99678 w 753857"/>
                <a:gd name="connsiteY915" fmla="*/ 155188 h 854133"/>
                <a:gd name="connsiteX916" fmla="*/ 105647 w 753857"/>
                <a:gd name="connsiteY916" fmla="*/ 148623 h 854133"/>
                <a:gd name="connsiteX917" fmla="*/ 106841 w 753857"/>
                <a:gd name="connsiteY917" fmla="*/ 144445 h 854133"/>
                <a:gd name="connsiteX918" fmla="*/ 103259 w 753857"/>
                <a:gd name="connsiteY918" fmla="*/ 140266 h 854133"/>
                <a:gd name="connsiteX919" fmla="*/ 100275 w 753857"/>
                <a:gd name="connsiteY919" fmla="*/ 137879 h 854133"/>
                <a:gd name="connsiteX920" fmla="*/ 93709 w 753857"/>
                <a:gd name="connsiteY920" fmla="*/ 136088 h 854133"/>
                <a:gd name="connsiteX921" fmla="*/ 90128 w 753857"/>
                <a:gd name="connsiteY921" fmla="*/ 137879 h 854133"/>
                <a:gd name="connsiteX922" fmla="*/ 87741 w 753857"/>
                <a:gd name="connsiteY922" fmla="*/ 140863 h 854133"/>
                <a:gd name="connsiteX923" fmla="*/ 86547 w 753857"/>
                <a:gd name="connsiteY923" fmla="*/ 143847 h 854133"/>
                <a:gd name="connsiteX924" fmla="*/ 82966 w 753857"/>
                <a:gd name="connsiteY924" fmla="*/ 144445 h 854133"/>
                <a:gd name="connsiteX925" fmla="*/ 85950 w 753857"/>
                <a:gd name="connsiteY925" fmla="*/ 140266 h 854133"/>
                <a:gd name="connsiteX926" fmla="*/ 85950 w 753857"/>
                <a:gd name="connsiteY926" fmla="*/ 137282 h 854133"/>
                <a:gd name="connsiteX927" fmla="*/ 82369 w 753857"/>
                <a:gd name="connsiteY927" fmla="*/ 134298 h 854133"/>
                <a:gd name="connsiteX928" fmla="*/ 80578 w 753857"/>
                <a:gd name="connsiteY928" fmla="*/ 128329 h 854133"/>
                <a:gd name="connsiteX929" fmla="*/ 80578 w 753857"/>
                <a:gd name="connsiteY929" fmla="*/ 124150 h 854133"/>
                <a:gd name="connsiteX930" fmla="*/ 81175 w 753857"/>
                <a:gd name="connsiteY930" fmla="*/ 119972 h 854133"/>
                <a:gd name="connsiteX931" fmla="*/ 78190 w 753857"/>
                <a:gd name="connsiteY931" fmla="*/ 116988 h 854133"/>
                <a:gd name="connsiteX932" fmla="*/ 74609 w 753857"/>
                <a:gd name="connsiteY932" fmla="*/ 118779 h 854133"/>
                <a:gd name="connsiteX933" fmla="*/ 70431 w 753857"/>
                <a:gd name="connsiteY933" fmla="*/ 117585 h 854133"/>
                <a:gd name="connsiteX934" fmla="*/ 66850 w 753857"/>
                <a:gd name="connsiteY934" fmla="*/ 118182 h 854133"/>
                <a:gd name="connsiteX935" fmla="*/ 62672 w 753857"/>
                <a:gd name="connsiteY935" fmla="*/ 117585 h 854133"/>
                <a:gd name="connsiteX936" fmla="*/ 58494 w 753857"/>
                <a:gd name="connsiteY936" fmla="*/ 119376 h 854133"/>
                <a:gd name="connsiteX937" fmla="*/ 59091 w 753857"/>
                <a:gd name="connsiteY937" fmla="*/ 115795 h 854133"/>
                <a:gd name="connsiteX938" fmla="*/ 64462 w 753857"/>
                <a:gd name="connsiteY938" fmla="*/ 109826 h 854133"/>
                <a:gd name="connsiteX939" fmla="*/ 68641 w 753857"/>
                <a:gd name="connsiteY939" fmla="*/ 106841 h 854133"/>
                <a:gd name="connsiteX940" fmla="*/ 65060 w 753857"/>
                <a:gd name="connsiteY940" fmla="*/ 105050 h 854133"/>
                <a:gd name="connsiteX941" fmla="*/ 62075 w 753857"/>
                <a:gd name="connsiteY941" fmla="*/ 104454 h 854133"/>
                <a:gd name="connsiteX942" fmla="*/ 57897 w 753857"/>
                <a:gd name="connsiteY942" fmla="*/ 101469 h 854133"/>
                <a:gd name="connsiteX943" fmla="*/ 53122 w 753857"/>
                <a:gd name="connsiteY943" fmla="*/ 105647 h 854133"/>
                <a:gd name="connsiteX944" fmla="*/ 51331 w 753857"/>
                <a:gd name="connsiteY944" fmla="*/ 108632 h 854133"/>
                <a:gd name="connsiteX945" fmla="*/ 49540 w 753857"/>
                <a:gd name="connsiteY945" fmla="*/ 112810 h 854133"/>
                <a:gd name="connsiteX946" fmla="*/ 47153 w 753857"/>
                <a:gd name="connsiteY946" fmla="*/ 108035 h 854133"/>
                <a:gd name="connsiteX947" fmla="*/ 48944 w 753857"/>
                <a:gd name="connsiteY947" fmla="*/ 103260 h 854133"/>
                <a:gd name="connsiteX948" fmla="*/ 50734 w 753857"/>
                <a:gd name="connsiteY948" fmla="*/ 99081 h 854133"/>
                <a:gd name="connsiteX949" fmla="*/ 51331 w 753857"/>
                <a:gd name="connsiteY949" fmla="*/ 95500 h 854133"/>
                <a:gd name="connsiteX950" fmla="*/ 48346 w 753857"/>
                <a:gd name="connsiteY950" fmla="*/ 94307 h 854133"/>
                <a:gd name="connsiteX951" fmla="*/ 47153 w 753857"/>
                <a:gd name="connsiteY951" fmla="*/ 91322 h 854133"/>
                <a:gd name="connsiteX952" fmla="*/ 47750 w 753857"/>
                <a:gd name="connsiteY952" fmla="*/ 85951 h 854133"/>
                <a:gd name="connsiteX953" fmla="*/ 45959 w 753857"/>
                <a:gd name="connsiteY953" fmla="*/ 81175 h 854133"/>
                <a:gd name="connsiteX954" fmla="*/ 42975 w 753857"/>
                <a:gd name="connsiteY954" fmla="*/ 77594 h 854133"/>
                <a:gd name="connsiteX955" fmla="*/ 39393 w 753857"/>
                <a:gd name="connsiteY955" fmla="*/ 74610 h 854133"/>
                <a:gd name="connsiteX956" fmla="*/ 35216 w 753857"/>
                <a:gd name="connsiteY956" fmla="*/ 72222 h 854133"/>
                <a:gd name="connsiteX957" fmla="*/ 31634 w 753857"/>
                <a:gd name="connsiteY957" fmla="*/ 72819 h 854133"/>
                <a:gd name="connsiteX958" fmla="*/ 27456 w 753857"/>
                <a:gd name="connsiteY958" fmla="*/ 69238 h 854133"/>
                <a:gd name="connsiteX959" fmla="*/ 22681 w 753857"/>
                <a:gd name="connsiteY959" fmla="*/ 66850 h 854133"/>
                <a:gd name="connsiteX960" fmla="*/ 20890 w 753857"/>
                <a:gd name="connsiteY960" fmla="*/ 63866 h 854133"/>
                <a:gd name="connsiteX961" fmla="*/ 19100 w 753857"/>
                <a:gd name="connsiteY961" fmla="*/ 60284 h 854133"/>
                <a:gd name="connsiteX962" fmla="*/ 14922 w 753857"/>
                <a:gd name="connsiteY962" fmla="*/ 56703 h 854133"/>
                <a:gd name="connsiteX963" fmla="*/ 11341 w 753857"/>
                <a:gd name="connsiteY963" fmla="*/ 56107 h 854133"/>
                <a:gd name="connsiteX964" fmla="*/ 9550 w 753857"/>
                <a:gd name="connsiteY964" fmla="*/ 52525 h 854133"/>
                <a:gd name="connsiteX965" fmla="*/ 7759 w 753857"/>
                <a:gd name="connsiteY965" fmla="*/ 47750 h 854133"/>
                <a:gd name="connsiteX966" fmla="*/ 5969 w 753857"/>
                <a:gd name="connsiteY966" fmla="*/ 42378 h 854133"/>
                <a:gd name="connsiteX967" fmla="*/ 0 w 753857"/>
                <a:gd name="connsiteY967" fmla="*/ 41781 h 854133"/>
                <a:gd name="connsiteX968" fmla="*/ 7759 w 753857"/>
                <a:gd name="connsiteY968" fmla="*/ 35216 h 854133"/>
                <a:gd name="connsiteX969" fmla="*/ 10743 w 753857"/>
                <a:gd name="connsiteY969" fmla="*/ 35813 h 854133"/>
                <a:gd name="connsiteX970" fmla="*/ 14922 w 753857"/>
                <a:gd name="connsiteY970" fmla="*/ 35813 h 854133"/>
                <a:gd name="connsiteX971" fmla="*/ 14922 w 753857"/>
                <a:gd name="connsiteY971" fmla="*/ 32828 h 854133"/>
                <a:gd name="connsiteX972" fmla="*/ 19100 w 753857"/>
                <a:gd name="connsiteY972" fmla="*/ 32232 h 854133"/>
                <a:gd name="connsiteX973" fmla="*/ 17309 w 753857"/>
                <a:gd name="connsiteY973" fmla="*/ 28053 h 854133"/>
                <a:gd name="connsiteX974" fmla="*/ 22681 w 753857"/>
                <a:gd name="connsiteY974" fmla="*/ 22085 h 854133"/>
                <a:gd name="connsiteX975" fmla="*/ 25069 w 753857"/>
                <a:gd name="connsiteY975" fmla="*/ 18503 h 854133"/>
                <a:gd name="connsiteX976" fmla="*/ 26859 w 753857"/>
                <a:gd name="connsiteY976" fmla="*/ 15519 h 854133"/>
                <a:gd name="connsiteX977" fmla="*/ 29247 w 753857"/>
                <a:gd name="connsiteY977" fmla="*/ 11937 h 854133"/>
                <a:gd name="connsiteX978" fmla="*/ 32828 w 753857"/>
                <a:gd name="connsiteY978" fmla="*/ 8953 h 854133"/>
                <a:gd name="connsiteX979" fmla="*/ 34618 w 753857"/>
                <a:gd name="connsiteY979" fmla="*/ 5969 h 854133"/>
                <a:gd name="connsiteX980" fmla="*/ 35812 w 753857"/>
                <a:gd name="connsiteY980" fmla="*/ 2388 h 854133"/>
                <a:gd name="connsiteX981" fmla="*/ 44765 w 753857"/>
                <a:gd name="connsiteY981" fmla="*/ 597 h 854133"/>
                <a:gd name="connsiteX982" fmla="*/ 48346 w 753857"/>
                <a:gd name="connsiteY982" fmla="*/ 597 h 854133"/>
                <a:gd name="connsiteX983" fmla="*/ 53122 w 753857"/>
                <a:gd name="connsiteY983" fmla="*/ 1194 h 85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</a:cxnLst>
              <a:rect l="l" t="t" r="r" b="b"/>
              <a:pathLst>
                <a:path w="753857" h="854133">
                  <a:moveTo>
                    <a:pt x="415426" y="848760"/>
                  </a:moveTo>
                  <a:lnTo>
                    <a:pt x="416620" y="851745"/>
                  </a:lnTo>
                  <a:lnTo>
                    <a:pt x="413039" y="851148"/>
                  </a:lnTo>
                  <a:lnTo>
                    <a:pt x="412442" y="854133"/>
                  </a:lnTo>
                  <a:lnTo>
                    <a:pt x="408861" y="851745"/>
                  </a:lnTo>
                  <a:lnTo>
                    <a:pt x="412442" y="849357"/>
                  </a:lnTo>
                  <a:close/>
                  <a:moveTo>
                    <a:pt x="182047" y="818319"/>
                  </a:moveTo>
                  <a:lnTo>
                    <a:pt x="185629" y="818319"/>
                  </a:lnTo>
                  <a:lnTo>
                    <a:pt x="189210" y="821304"/>
                  </a:lnTo>
                  <a:lnTo>
                    <a:pt x="191000" y="827272"/>
                  </a:lnTo>
                  <a:lnTo>
                    <a:pt x="189210" y="830257"/>
                  </a:lnTo>
                  <a:lnTo>
                    <a:pt x="186225" y="832645"/>
                  </a:lnTo>
                  <a:lnTo>
                    <a:pt x="180854" y="832047"/>
                  </a:lnTo>
                  <a:lnTo>
                    <a:pt x="178466" y="827869"/>
                  </a:lnTo>
                  <a:lnTo>
                    <a:pt x="178466" y="824885"/>
                  </a:lnTo>
                  <a:lnTo>
                    <a:pt x="179063" y="821304"/>
                  </a:lnTo>
                  <a:close/>
                  <a:moveTo>
                    <a:pt x="349174" y="800413"/>
                  </a:moveTo>
                  <a:lnTo>
                    <a:pt x="353949" y="802801"/>
                  </a:lnTo>
                  <a:lnTo>
                    <a:pt x="356337" y="806978"/>
                  </a:lnTo>
                  <a:lnTo>
                    <a:pt x="359321" y="811754"/>
                  </a:lnTo>
                  <a:lnTo>
                    <a:pt x="359321" y="814738"/>
                  </a:lnTo>
                  <a:lnTo>
                    <a:pt x="359918" y="817723"/>
                  </a:lnTo>
                  <a:lnTo>
                    <a:pt x="362306" y="821900"/>
                  </a:lnTo>
                  <a:lnTo>
                    <a:pt x="361709" y="824884"/>
                  </a:lnTo>
                  <a:lnTo>
                    <a:pt x="358724" y="827272"/>
                  </a:lnTo>
                  <a:lnTo>
                    <a:pt x="355143" y="824884"/>
                  </a:lnTo>
                  <a:lnTo>
                    <a:pt x="349174" y="818319"/>
                  </a:lnTo>
                  <a:lnTo>
                    <a:pt x="347980" y="814738"/>
                  </a:lnTo>
                  <a:lnTo>
                    <a:pt x="343802" y="814141"/>
                  </a:lnTo>
                  <a:lnTo>
                    <a:pt x="343205" y="811157"/>
                  </a:lnTo>
                  <a:lnTo>
                    <a:pt x="346190" y="809963"/>
                  </a:lnTo>
                  <a:lnTo>
                    <a:pt x="348578" y="805785"/>
                  </a:lnTo>
                  <a:lnTo>
                    <a:pt x="347384" y="801010"/>
                  </a:lnTo>
                  <a:close/>
                  <a:moveTo>
                    <a:pt x="116987" y="715656"/>
                  </a:moveTo>
                  <a:lnTo>
                    <a:pt x="118778" y="719237"/>
                  </a:lnTo>
                  <a:lnTo>
                    <a:pt x="121165" y="725803"/>
                  </a:lnTo>
                  <a:lnTo>
                    <a:pt x="122956" y="732369"/>
                  </a:lnTo>
                  <a:lnTo>
                    <a:pt x="119375" y="735353"/>
                  </a:lnTo>
                  <a:lnTo>
                    <a:pt x="113406" y="733563"/>
                  </a:lnTo>
                  <a:lnTo>
                    <a:pt x="109227" y="733563"/>
                  </a:lnTo>
                  <a:lnTo>
                    <a:pt x="107437" y="729982"/>
                  </a:lnTo>
                  <a:lnTo>
                    <a:pt x="109825" y="726997"/>
                  </a:lnTo>
                  <a:lnTo>
                    <a:pt x="113406" y="728190"/>
                  </a:lnTo>
                  <a:lnTo>
                    <a:pt x="117584" y="722819"/>
                  </a:lnTo>
                  <a:lnTo>
                    <a:pt x="117584" y="719237"/>
                  </a:lnTo>
                  <a:close/>
                  <a:moveTo>
                    <a:pt x="210698" y="617769"/>
                  </a:moveTo>
                  <a:lnTo>
                    <a:pt x="211892" y="618366"/>
                  </a:lnTo>
                  <a:lnTo>
                    <a:pt x="213085" y="621350"/>
                  </a:lnTo>
                  <a:lnTo>
                    <a:pt x="216667" y="623141"/>
                  </a:lnTo>
                  <a:lnTo>
                    <a:pt x="219054" y="627319"/>
                  </a:lnTo>
                  <a:lnTo>
                    <a:pt x="217264" y="630901"/>
                  </a:lnTo>
                  <a:lnTo>
                    <a:pt x="216070" y="633885"/>
                  </a:lnTo>
                  <a:lnTo>
                    <a:pt x="214877" y="638063"/>
                  </a:lnTo>
                  <a:lnTo>
                    <a:pt x="215473" y="641644"/>
                  </a:lnTo>
                  <a:lnTo>
                    <a:pt x="216070" y="648210"/>
                  </a:lnTo>
                  <a:lnTo>
                    <a:pt x="217264" y="651791"/>
                  </a:lnTo>
                  <a:lnTo>
                    <a:pt x="214279" y="654776"/>
                  </a:lnTo>
                  <a:lnTo>
                    <a:pt x="210101" y="656566"/>
                  </a:lnTo>
                  <a:lnTo>
                    <a:pt x="207117" y="658357"/>
                  </a:lnTo>
                  <a:lnTo>
                    <a:pt x="203536" y="659551"/>
                  </a:lnTo>
                  <a:lnTo>
                    <a:pt x="207714" y="660745"/>
                  </a:lnTo>
                  <a:lnTo>
                    <a:pt x="209504" y="664326"/>
                  </a:lnTo>
                  <a:lnTo>
                    <a:pt x="214279" y="667310"/>
                  </a:lnTo>
                  <a:lnTo>
                    <a:pt x="217861" y="675069"/>
                  </a:lnTo>
                  <a:lnTo>
                    <a:pt x="216667" y="678054"/>
                  </a:lnTo>
                  <a:lnTo>
                    <a:pt x="213683" y="679845"/>
                  </a:lnTo>
                  <a:lnTo>
                    <a:pt x="211295" y="676860"/>
                  </a:lnTo>
                  <a:lnTo>
                    <a:pt x="207714" y="678054"/>
                  </a:lnTo>
                  <a:lnTo>
                    <a:pt x="203536" y="678054"/>
                  </a:lnTo>
                  <a:lnTo>
                    <a:pt x="199955" y="670892"/>
                  </a:lnTo>
                  <a:lnTo>
                    <a:pt x="196373" y="665519"/>
                  </a:lnTo>
                  <a:lnTo>
                    <a:pt x="195179" y="661938"/>
                  </a:lnTo>
                  <a:lnTo>
                    <a:pt x="191598" y="658357"/>
                  </a:lnTo>
                  <a:lnTo>
                    <a:pt x="185033" y="659551"/>
                  </a:lnTo>
                  <a:lnTo>
                    <a:pt x="185033" y="662535"/>
                  </a:lnTo>
                  <a:lnTo>
                    <a:pt x="186226" y="666116"/>
                  </a:lnTo>
                  <a:lnTo>
                    <a:pt x="185033" y="669100"/>
                  </a:lnTo>
                  <a:lnTo>
                    <a:pt x="183242" y="666116"/>
                  </a:lnTo>
                  <a:lnTo>
                    <a:pt x="182645" y="661341"/>
                  </a:lnTo>
                  <a:lnTo>
                    <a:pt x="179661" y="660745"/>
                  </a:lnTo>
                  <a:lnTo>
                    <a:pt x="176676" y="663132"/>
                  </a:lnTo>
                  <a:lnTo>
                    <a:pt x="176080" y="666116"/>
                  </a:lnTo>
                  <a:lnTo>
                    <a:pt x="176080" y="669100"/>
                  </a:lnTo>
                  <a:lnTo>
                    <a:pt x="171304" y="669100"/>
                  </a:lnTo>
                  <a:lnTo>
                    <a:pt x="167723" y="666713"/>
                  </a:lnTo>
                  <a:lnTo>
                    <a:pt x="164739" y="665519"/>
                  </a:lnTo>
                  <a:lnTo>
                    <a:pt x="161754" y="664923"/>
                  </a:lnTo>
                  <a:lnTo>
                    <a:pt x="160560" y="669698"/>
                  </a:lnTo>
                  <a:lnTo>
                    <a:pt x="162351" y="672682"/>
                  </a:lnTo>
                  <a:lnTo>
                    <a:pt x="156979" y="672682"/>
                  </a:lnTo>
                  <a:lnTo>
                    <a:pt x="152801" y="670892"/>
                  </a:lnTo>
                  <a:lnTo>
                    <a:pt x="147428" y="670294"/>
                  </a:lnTo>
                  <a:lnTo>
                    <a:pt x="140863" y="671488"/>
                  </a:lnTo>
                  <a:lnTo>
                    <a:pt x="133700" y="671488"/>
                  </a:lnTo>
                  <a:lnTo>
                    <a:pt x="128329" y="667907"/>
                  </a:lnTo>
                  <a:lnTo>
                    <a:pt x="125941" y="663132"/>
                  </a:lnTo>
                  <a:lnTo>
                    <a:pt x="122957" y="658357"/>
                  </a:lnTo>
                  <a:lnTo>
                    <a:pt x="122957" y="652388"/>
                  </a:lnTo>
                  <a:lnTo>
                    <a:pt x="123553" y="649404"/>
                  </a:lnTo>
                  <a:lnTo>
                    <a:pt x="130119" y="644032"/>
                  </a:lnTo>
                  <a:lnTo>
                    <a:pt x="133104" y="642838"/>
                  </a:lnTo>
                  <a:lnTo>
                    <a:pt x="137879" y="642241"/>
                  </a:lnTo>
                  <a:lnTo>
                    <a:pt x="140863" y="642241"/>
                  </a:lnTo>
                  <a:lnTo>
                    <a:pt x="144444" y="642241"/>
                  </a:lnTo>
                  <a:lnTo>
                    <a:pt x="149816" y="642838"/>
                  </a:lnTo>
                  <a:lnTo>
                    <a:pt x="153397" y="644629"/>
                  </a:lnTo>
                  <a:lnTo>
                    <a:pt x="155188" y="647613"/>
                  </a:lnTo>
                  <a:lnTo>
                    <a:pt x="158173" y="649404"/>
                  </a:lnTo>
                  <a:lnTo>
                    <a:pt x="161754" y="650001"/>
                  </a:lnTo>
                  <a:lnTo>
                    <a:pt x="163545" y="647016"/>
                  </a:lnTo>
                  <a:lnTo>
                    <a:pt x="166529" y="644629"/>
                  </a:lnTo>
                  <a:lnTo>
                    <a:pt x="169514" y="644032"/>
                  </a:lnTo>
                  <a:lnTo>
                    <a:pt x="171304" y="638063"/>
                  </a:lnTo>
                  <a:lnTo>
                    <a:pt x="168320" y="635675"/>
                  </a:lnTo>
                  <a:lnTo>
                    <a:pt x="172498" y="636272"/>
                  </a:lnTo>
                  <a:lnTo>
                    <a:pt x="177273" y="637466"/>
                  </a:lnTo>
                  <a:lnTo>
                    <a:pt x="183242" y="636869"/>
                  </a:lnTo>
                  <a:lnTo>
                    <a:pt x="187420" y="638063"/>
                  </a:lnTo>
                  <a:lnTo>
                    <a:pt x="182645" y="641048"/>
                  </a:lnTo>
                  <a:lnTo>
                    <a:pt x="189808" y="645823"/>
                  </a:lnTo>
                  <a:lnTo>
                    <a:pt x="193389" y="645823"/>
                  </a:lnTo>
                  <a:lnTo>
                    <a:pt x="195179" y="641644"/>
                  </a:lnTo>
                  <a:lnTo>
                    <a:pt x="195179" y="638660"/>
                  </a:lnTo>
                  <a:lnTo>
                    <a:pt x="199357" y="635079"/>
                  </a:lnTo>
                  <a:lnTo>
                    <a:pt x="201148" y="632094"/>
                  </a:lnTo>
                  <a:lnTo>
                    <a:pt x="203536" y="628513"/>
                  </a:lnTo>
                  <a:lnTo>
                    <a:pt x="204132" y="625528"/>
                  </a:lnTo>
                  <a:lnTo>
                    <a:pt x="207714" y="618366"/>
                  </a:lnTo>
                  <a:close/>
                  <a:moveTo>
                    <a:pt x="295340" y="581627"/>
                  </a:moveTo>
                  <a:lnTo>
                    <a:pt x="294260" y="582552"/>
                  </a:lnTo>
                  <a:lnTo>
                    <a:pt x="293979" y="584803"/>
                  </a:lnTo>
                  <a:close/>
                  <a:moveTo>
                    <a:pt x="41782" y="541965"/>
                  </a:moveTo>
                  <a:lnTo>
                    <a:pt x="45959" y="543756"/>
                  </a:lnTo>
                  <a:lnTo>
                    <a:pt x="45363" y="549725"/>
                  </a:lnTo>
                  <a:lnTo>
                    <a:pt x="48944" y="552112"/>
                  </a:lnTo>
                  <a:lnTo>
                    <a:pt x="47153" y="558678"/>
                  </a:lnTo>
                  <a:lnTo>
                    <a:pt x="41184" y="564647"/>
                  </a:lnTo>
                  <a:lnTo>
                    <a:pt x="39394" y="567631"/>
                  </a:lnTo>
                  <a:lnTo>
                    <a:pt x="35813" y="567035"/>
                  </a:lnTo>
                  <a:lnTo>
                    <a:pt x="33425" y="560468"/>
                  </a:lnTo>
                  <a:lnTo>
                    <a:pt x="35215" y="556887"/>
                  </a:lnTo>
                  <a:lnTo>
                    <a:pt x="36409" y="549725"/>
                  </a:lnTo>
                  <a:lnTo>
                    <a:pt x="37603" y="546740"/>
                  </a:lnTo>
                  <a:close/>
                  <a:moveTo>
                    <a:pt x="636088" y="489303"/>
                  </a:moveTo>
                  <a:lnTo>
                    <a:pt x="635675" y="489441"/>
                  </a:lnTo>
                  <a:lnTo>
                    <a:pt x="633024" y="490501"/>
                  </a:lnTo>
                  <a:lnTo>
                    <a:pt x="634482" y="491230"/>
                  </a:lnTo>
                  <a:close/>
                  <a:moveTo>
                    <a:pt x="639256" y="488247"/>
                  </a:moveTo>
                  <a:lnTo>
                    <a:pt x="639096" y="488300"/>
                  </a:lnTo>
                  <a:lnTo>
                    <a:pt x="643350" y="490002"/>
                  </a:lnTo>
                  <a:close/>
                  <a:moveTo>
                    <a:pt x="62672" y="399311"/>
                  </a:moveTo>
                  <a:lnTo>
                    <a:pt x="64463" y="404086"/>
                  </a:lnTo>
                  <a:lnTo>
                    <a:pt x="59091" y="405876"/>
                  </a:lnTo>
                  <a:lnTo>
                    <a:pt x="59687" y="401101"/>
                  </a:lnTo>
                  <a:close/>
                  <a:moveTo>
                    <a:pt x="170714" y="248896"/>
                  </a:moveTo>
                  <a:lnTo>
                    <a:pt x="170708" y="248898"/>
                  </a:lnTo>
                  <a:lnTo>
                    <a:pt x="166531" y="250688"/>
                  </a:lnTo>
                  <a:lnTo>
                    <a:pt x="170110" y="249494"/>
                  </a:lnTo>
                  <a:lnTo>
                    <a:pt x="170780" y="249112"/>
                  </a:lnTo>
                  <a:close/>
                  <a:moveTo>
                    <a:pt x="713872" y="241159"/>
                  </a:moveTo>
                  <a:lnTo>
                    <a:pt x="714468" y="242353"/>
                  </a:lnTo>
                  <a:lnTo>
                    <a:pt x="715662" y="246531"/>
                  </a:lnTo>
                  <a:lnTo>
                    <a:pt x="711484" y="249516"/>
                  </a:lnTo>
                  <a:lnTo>
                    <a:pt x="704918" y="253693"/>
                  </a:lnTo>
                  <a:lnTo>
                    <a:pt x="701337" y="254291"/>
                  </a:lnTo>
                  <a:lnTo>
                    <a:pt x="700144" y="250709"/>
                  </a:lnTo>
                  <a:lnTo>
                    <a:pt x="697159" y="245934"/>
                  </a:lnTo>
                  <a:lnTo>
                    <a:pt x="695965" y="242353"/>
                  </a:lnTo>
                  <a:lnTo>
                    <a:pt x="700740" y="242353"/>
                  </a:lnTo>
                  <a:lnTo>
                    <a:pt x="704322" y="241756"/>
                  </a:lnTo>
                  <a:lnTo>
                    <a:pt x="707306" y="241756"/>
                  </a:lnTo>
                  <a:lnTo>
                    <a:pt x="710291" y="241756"/>
                  </a:lnTo>
                  <a:close/>
                  <a:moveTo>
                    <a:pt x="380101" y="146176"/>
                  </a:moveTo>
                  <a:lnTo>
                    <a:pt x="380211" y="146832"/>
                  </a:lnTo>
                  <a:lnTo>
                    <a:pt x="380211" y="149098"/>
                  </a:lnTo>
                  <a:lnTo>
                    <a:pt x="381336" y="149055"/>
                  </a:lnTo>
                  <a:close/>
                  <a:moveTo>
                    <a:pt x="420247" y="144859"/>
                  </a:moveTo>
                  <a:lnTo>
                    <a:pt x="418412" y="146235"/>
                  </a:lnTo>
                  <a:lnTo>
                    <a:pt x="418132" y="147640"/>
                  </a:lnTo>
                  <a:lnTo>
                    <a:pt x="418411" y="147629"/>
                  </a:lnTo>
                  <a:lnTo>
                    <a:pt x="418411" y="147429"/>
                  </a:lnTo>
                  <a:close/>
                  <a:moveTo>
                    <a:pt x="272179" y="137282"/>
                  </a:moveTo>
                  <a:lnTo>
                    <a:pt x="273452" y="137536"/>
                  </a:lnTo>
                  <a:lnTo>
                    <a:pt x="272773" y="137282"/>
                  </a:lnTo>
                  <a:close/>
                  <a:moveTo>
                    <a:pt x="269788" y="137282"/>
                  </a:moveTo>
                  <a:lnTo>
                    <a:pt x="267609" y="137645"/>
                  </a:lnTo>
                  <a:lnTo>
                    <a:pt x="267998" y="137878"/>
                  </a:lnTo>
                  <a:lnTo>
                    <a:pt x="272173" y="137282"/>
                  </a:lnTo>
                  <a:close/>
                  <a:moveTo>
                    <a:pt x="57897" y="0"/>
                  </a:moveTo>
                  <a:lnTo>
                    <a:pt x="58494" y="597"/>
                  </a:lnTo>
                  <a:lnTo>
                    <a:pt x="62075" y="1194"/>
                  </a:lnTo>
                  <a:lnTo>
                    <a:pt x="66253" y="0"/>
                  </a:lnTo>
                  <a:lnTo>
                    <a:pt x="72819" y="1194"/>
                  </a:lnTo>
                  <a:lnTo>
                    <a:pt x="76997" y="2984"/>
                  </a:lnTo>
                  <a:lnTo>
                    <a:pt x="77594" y="7759"/>
                  </a:lnTo>
                  <a:lnTo>
                    <a:pt x="82369" y="10147"/>
                  </a:lnTo>
                  <a:lnTo>
                    <a:pt x="85950" y="10744"/>
                  </a:lnTo>
                  <a:lnTo>
                    <a:pt x="87741" y="15519"/>
                  </a:lnTo>
                  <a:lnTo>
                    <a:pt x="86547" y="19697"/>
                  </a:lnTo>
                  <a:lnTo>
                    <a:pt x="83562" y="23278"/>
                  </a:lnTo>
                  <a:lnTo>
                    <a:pt x="82966" y="26263"/>
                  </a:lnTo>
                  <a:lnTo>
                    <a:pt x="88935" y="31634"/>
                  </a:lnTo>
                  <a:lnTo>
                    <a:pt x="91919" y="34022"/>
                  </a:lnTo>
                  <a:lnTo>
                    <a:pt x="94903" y="35216"/>
                  </a:lnTo>
                  <a:lnTo>
                    <a:pt x="98484" y="37603"/>
                  </a:lnTo>
                  <a:lnTo>
                    <a:pt x="102065" y="38797"/>
                  </a:lnTo>
                  <a:lnTo>
                    <a:pt x="106841" y="42975"/>
                  </a:lnTo>
                  <a:lnTo>
                    <a:pt x="111019" y="45362"/>
                  </a:lnTo>
                  <a:lnTo>
                    <a:pt x="114600" y="47154"/>
                  </a:lnTo>
                  <a:lnTo>
                    <a:pt x="119375" y="45362"/>
                  </a:lnTo>
                  <a:lnTo>
                    <a:pt x="122956" y="44766"/>
                  </a:lnTo>
                  <a:lnTo>
                    <a:pt x="126538" y="45960"/>
                  </a:lnTo>
                  <a:lnTo>
                    <a:pt x="130716" y="48944"/>
                  </a:lnTo>
                  <a:lnTo>
                    <a:pt x="131313" y="51928"/>
                  </a:lnTo>
                  <a:lnTo>
                    <a:pt x="136087" y="56703"/>
                  </a:lnTo>
                  <a:lnTo>
                    <a:pt x="139072" y="60284"/>
                  </a:lnTo>
                  <a:lnTo>
                    <a:pt x="142056" y="60882"/>
                  </a:lnTo>
                  <a:lnTo>
                    <a:pt x="144444" y="65060"/>
                  </a:lnTo>
                  <a:lnTo>
                    <a:pt x="147428" y="63866"/>
                  </a:lnTo>
                  <a:lnTo>
                    <a:pt x="150413" y="67447"/>
                  </a:lnTo>
                  <a:lnTo>
                    <a:pt x="152203" y="72222"/>
                  </a:lnTo>
                  <a:lnTo>
                    <a:pt x="156382" y="76997"/>
                  </a:lnTo>
                  <a:lnTo>
                    <a:pt x="156755" y="78491"/>
                  </a:lnTo>
                  <a:lnTo>
                    <a:pt x="156979" y="77593"/>
                  </a:lnTo>
                  <a:lnTo>
                    <a:pt x="161158" y="75803"/>
                  </a:lnTo>
                  <a:lnTo>
                    <a:pt x="164739" y="72818"/>
                  </a:lnTo>
                  <a:lnTo>
                    <a:pt x="167723" y="71625"/>
                  </a:lnTo>
                  <a:lnTo>
                    <a:pt x="171901" y="71028"/>
                  </a:lnTo>
                  <a:lnTo>
                    <a:pt x="174886" y="74609"/>
                  </a:lnTo>
                  <a:lnTo>
                    <a:pt x="177870" y="75206"/>
                  </a:lnTo>
                  <a:lnTo>
                    <a:pt x="181451" y="76997"/>
                  </a:lnTo>
                  <a:lnTo>
                    <a:pt x="186823" y="75803"/>
                  </a:lnTo>
                  <a:lnTo>
                    <a:pt x="191598" y="78191"/>
                  </a:lnTo>
                  <a:lnTo>
                    <a:pt x="198164" y="83562"/>
                  </a:lnTo>
                  <a:lnTo>
                    <a:pt x="201148" y="87740"/>
                  </a:lnTo>
                  <a:lnTo>
                    <a:pt x="206520" y="92515"/>
                  </a:lnTo>
                  <a:lnTo>
                    <a:pt x="209505" y="92515"/>
                  </a:lnTo>
                  <a:lnTo>
                    <a:pt x="215473" y="91322"/>
                  </a:lnTo>
                  <a:lnTo>
                    <a:pt x="218458" y="93709"/>
                  </a:lnTo>
                  <a:lnTo>
                    <a:pt x="221442" y="94306"/>
                  </a:lnTo>
                  <a:lnTo>
                    <a:pt x="222636" y="98484"/>
                  </a:lnTo>
                  <a:lnTo>
                    <a:pt x="223233" y="104453"/>
                  </a:lnTo>
                  <a:lnTo>
                    <a:pt x="227411" y="107437"/>
                  </a:lnTo>
                  <a:lnTo>
                    <a:pt x="232186" y="112809"/>
                  </a:lnTo>
                  <a:lnTo>
                    <a:pt x="232783" y="118778"/>
                  </a:lnTo>
                  <a:lnTo>
                    <a:pt x="238154" y="122359"/>
                  </a:lnTo>
                  <a:lnTo>
                    <a:pt x="247705" y="128925"/>
                  </a:lnTo>
                  <a:lnTo>
                    <a:pt x="249495" y="133104"/>
                  </a:lnTo>
                  <a:lnTo>
                    <a:pt x="254270" y="135491"/>
                  </a:lnTo>
                  <a:lnTo>
                    <a:pt x="260836" y="133104"/>
                  </a:lnTo>
                  <a:lnTo>
                    <a:pt x="262923" y="134594"/>
                  </a:lnTo>
                  <a:lnTo>
                    <a:pt x="262626" y="134297"/>
                  </a:lnTo>
                  <a:lnTo>
                    <a:pt x="261432" y="130716"/>
                  </a:lnTo>
                  <a:lnTo>
                    <a:pt x="260835" y="126538"/>
                  </a:lnTo>
                  <a:lnTo>
                    <a:pt x="263223" y="122957"/>
                  </a:lnTo>
                  <a:lnTo>
                    <a:pt x="265610" y="117585"/>
                  </a:lnTo>
                  <a:lnTo>
                    <a:pt x="267401" y="119375"/>
                  </a:lnTo>
                  <a:lnTo>
                    <a:pt x="270982" y="119973"/>
                  </a:lnTo>
                  <a:lnTo>
                    <a:pt x="273967" y="119375"/>
                  </a:lnTo>
                  <a:lnTo>
                    <a:pt x="279338" y="118182"/>
                  </a:lnTo>
                  <a:lnTo>
                    <a:pt x="284114" y="119375"/>
                  </a:lnTo>
                  <a:lnTo>
                    <a:pt x="288889" y="118779"/>
                  </a:lnTo>
                  <a:lnTo>
                    <a:pt x="293664" y="118182"/>
                  </a:lnTo>
                  <a:lnTo>
                    <a:pt x="296648" y="119375"/>
                  </a:lnTo>
                  <a:lnTo>
                    <a:pt x="300229" y="122957"/>
                  </a:lnTo>
                  <a:lnTo>
                    <a:pt x="302020" y="126538"/>
                  </a:lnTo>
                  <a:lnTo>
                    <a:pt x="305601" y="128329"/>
                  </a:lnTo>
                  <a:lnTo>
                    <a:pt x="308585" y="128926"/>
                  </a:lnTo>
                  <a:lnTo>
                    <a:pt x="310973" y="132507"/>
                  </a:lnTo>
                  <a:lnTo>
                    <a:pt x="313958" y="133701"/>
                  </a:lnTo>
                  <a:lnTo>
                    <a:pt x="318135" y="133103"/>
                  </a:lnTo>
                  <a:lnTo>
                    <a:pt x="321717" y="136088"/>
                  </a:lnTo>
                  <a:lnTo>
                    <a:pt x="322911" y="139072"/>
                  </a:lnTo>
                  <a:lnTo>
                    <a:pt x="329476" y="139669"/>
                  </a:lnTo>
                  <a:lnTo>
                    <a:pt x="333057" y="140266"/>
                  </a:lnTo>
                  <a:lnTo>
                    <a:pt x="336639" y="143250"/>
                  </a:lnTo>
                  <a:lnTo>
                    <a:pt x="339623" y="147429"/>
                  </a:lnTo>
                  <a:lnTo>
                    <a:pt x="337833" y="152204"/>
                  </a:lnTo>
                  <a:lnTo>
                    <a:pt x="340817" y="153398"/>
                  </a:lnTo>
                  <a:lnTo>
                    <a:pt x="344995" y="150413"/>
                  </a:lnTo>
                  <a:lnTo>
                    <a:pt x="348576" y="146832"/>
                  </a:lnTo>
                  <a:lnTo>
                    <a:pt x="351561" y="143848"/>
                  </a:lnTo>
                  <a:lnTo>
                    <a:pt x="353948" y="140863"/>
                  </a:lnTo>
                  <a:lnTo>
                    <a:pt x="356336" y="137282"/>
                  </a:lnTo>
                  <a:lnTo>
                    <a:pt x="357530" y="134297"/>
                  </a:lnTo>
                  <a:lnTo>
                    <a:pt x="359917" y="130119"/>
                  </a:lnTo>
                  <a:lnTo>
                    <a:pt x="364095" y="127135"/>
                  </a:lnTo>
                  <a:lnTo>
                    <a:pt x="367079" y="123554"/>
                  </a:lnTo>
                  <a:lnTo>
                    <a:pt x="369467" y="128329"/>
                  </a:lnTo>
                  <a:lnTo>
                    <a:pt x="365885" y="134297"/>
                  </a:lnTo>
                  <a:lnTo>
                    <a:pt x="369467" y="137282"/>
                  </a:lnTo>
                  <a:lnTo>
                    <a:pt x="372451" y="139669"/>
                  </a:lnTo>
                  <a:lnTo>
                    <a:pt x="376032" y="139669"/>
                  </a:lnTo>
                  <a:lnTo>
                    <a:pt x="379017" y="140266"/>
                  </a:lnTo>
                  <a:lnTo>
                    <a:pt x="379614" y="143250"/>
                  </a:lnTo>
                  <a:lnTo>
                    <a:pt x="379615" y="143256"/>
                  </a:lnTo>
                  <a:lnTo>
                    <a:pt x="379615" y="142057"/>
                  </a:lnTo>
                  <a:lnTo>
                    <a:pt x="386778" y="140864"/>
                  </a:lnTo>
                  <a:lnTo>
                    <a:pt x="390956" y="142057"/>
                  </a:lnTo>
                  <a:lnTo>
                    <a:pt x="398118" y="136685"/>
                  </a:lnTo>
                  <a:lnTo>
                    <a:pt x="401103" y="134297"/>
                  </a:lnTo>
                  <a:lnTo>
                    <a:pt x="404684" y="134895"/>
                  </a:lnTo>
                  <a:lnTo>
                    <a:pt x="410056" y="132507"/>
                  </a:lnTo>
                  <a:lnTo>
                    <a:pt x="413040" y="134297"/>
                  </a:lnTo>
                  <a:lnTo>
                    <a:pt x="413637" y="134297"/>
                  </a:lnTo>
                  <a:lnTo>
                    <a:pt x="417816" y="134895"/>
                  </a:lnTo>
                  <a:lnTo>
                    <a:pt x="421993" y="136685"/>
                  </a:lnTo>
                  <a:lnTo>
                    <a:pt x="422590" y="139669"/>
                  </a:lnTo>
                  <a:lnTo>
                    <a:pt x="425574" y="137282"/>
                  </a:lnTo>
                  <a:lnTo>
                    <a:pt x="429155" y="136088"/>
                  </a:lnTo>
                  <a:lnTo>
                    <a:pt x="432737" y="137878"/>
                  </a:lnTo>
                  <a:lnTo>
                    <a:pt x="436318" y="134894"/>
                  </a:lnTo>
                  <a:lnTo>
                    <a:pt x="439302" y="134894"/>
                  </a:lnTo>
                  <a:lnTo>
                    <a:pt x="438108" y="130716"/>
                  </a:lnTo>
                  <a:lnTo>
                    <a:pt x="433333" y="128925"/>
                  </a:lnTo>
                  <a:lnTo>
                    <a:pt x="429752" y="126538"/>
                  </a:lnTo>
                  <a:lnTo>
                    <a:pt x="426171" y="125941"/>
                  </a:lnTo>
                  <a:lnTo>
                    <a:pt x="421993" y="121763"/>
                  </a:lnTo>
                  <a:lnTo>
                    <a:pt x="419605" y="118778"/>
                  </a:lnTo>
                  <a:lnTo>
                    <a:pt x="423186" y="117585"/>
                  </a:lnTo>
                  <a:lnTo>
                    <a:pt x="428558" y="116391"/>
                  </a:lnTo>
                  <a:lnTo>
                    <a:pt x="431543" y="114003"/>
                  </a:lnTo>
                  <a:lnTo>
                    <a:pt x="435124" y="114003"/>
                  </a:lnTo>
                  <a:lnTo>
                    <a:pt x="440496" y="114003"/>
                  </a:lnTo>
                  <a:lnTo>
                    <a:pt x="448255" y="110422"/>
                  </a:lnTo>
                  <a:lnTo>
                    <a:pt x="451240" y="108035"/>
                  </a:lnTo>
                  <a:lnTo>
                    <a:pt x="454821" y="104454"/>
                  </a:lnTo>
                  <a:lnTo>
                    <a:pt x="454821" y="101469"/>
                  </a:lnTo>
                  <a:lnTo>
                    <a:pt x="456612" y="98485"/>
                  </a:lnTo>
                  <a:lnTo>
                    <a:pt x="460193" y="94903"/>
                  </a:lnTo>
                  <a:lnTo>
                    <a:pt x="465565" y="95500"/>
                  </a:lnTo>
                  <a:lnTo>
                    <a:pt x="468549" y="97291"/>
                  </a:lnTo>
                  <a:lnTo>
                    <a:pt x="472728" y="94903"/>
                  </a:lnTo>
                  <a:lnTo>
                    <a:pt x="473324" y="91919"/>
                  </a:lnTo>
                  <a:lnTo>
                    <a:pt x="475115" y="88338"/>
                  </a:lnTo>
                  <a:lnTo>
                    <a:pt x="481084" y="82369"/>
                  </a:lnTo>
                  <a:lnTo>
                    <a:pt x="486456" y="85950"/>
                  </a:lnTo>
                  <a:lnTo>
                    <a:pt x="490037" y="88934"/>
                  </a:lnTo>
                  <a:lnTo>
                    <a:pt x="490634" y="92516"/>
                  </a:lnTo>
                  <a:lnTo>
                    <a:pt x="488843" y="96097"/>
                  </a:lnTo>
                  <a:lnTo>
                    <a:pt x="489440" y="96694"/>
                  </a:lnTo>
                  <a:lnTo>
                    <a:pt x="492425" y="99679"/>
                  </a:lnTo>
                  <a:lnTo>
                    <a:pt x="498393" y="102663"/>
                  </a:lnTo>
                  <a:lnTo>
                    <a:pt x="500780" y="105647"/>
                  </a:lnTo>
                  <a:lnTo>
                    <a:pt x="504959" y="110422"/>
                  </a:lnTo>
                  <a:lnTo>
                    <a:pt x="507943" y="109825"/>
                  </a:lnTo>
                  <a:lnTo>
                    <a:pt x="510927" y="113407"/>
                  </a:lnTo>
                  <a:lnTo>
                    <a:pt x="514509" y="112809"/>
                  </a:lnTo>
                  <a:lnTo>
                    <a:pt x="518687" y="111616"/>
                  </a:lnTo>
                  <a:lnTo>
                    <a:pt x="519881" y="108632"/>
                  </a:lnTo>
                  <a:lnTo>
                    <a:pt x="523462" y="108632"/>
                  </a:lnTo>
                  <a:lnTo>
                    <a:pt x="530028" y="110422"/>
                  </a:lnTo>
                  <a:lnTo>
                    <a:pt x="533012" y="111616"/>
                  </a:lnTo>
                  <a:lnTo>
                    <a:pt x="536593" y="111019"/>
                  </a:lnTo>
                  <a:lnTo>
                    <a:pt x="537190" y="114601"/>
                  </a:lnTo>
                  <a:lnTo>
                    <a:pt x="536593" y="117585"/>
                  </a:lnTo>
                  <a:lnTo>
                    <a:pt x="533012" y="121763"/>
                  </a:lnTo>
                  <a:lnTo>
                    <a:pt x="530028" y="124747"/>
                  </a:lnTo>
                  <a:lnTo>
                    <a:pt x="528237" y="127731"/>
                  </a:lnTo>
                  <a:lnTo>
                    <a:pt x="531818" y="127731"/>
                  </a:lnTo>
                  <a:lnTo>
                    <a:pt x="535400" y="126538"/>
                  </a:lnTo>
                  <a:lnTo>
                    <a:pt x="538981" y="127135"/>
                  </a:lnTo>
                  <a:lnTo>
                    <a:pt x="543159" y="128925"/>
                  </a:lnTo>
                  <a:lnTo>
                    <a:pt x="547337" y="133104"/>
                  </a:lnTo>
                  <a:lnTo>
                    <a:pt x="550918" y="129523"/>
                  </a:lnTo>
                  <a:lnTo>
                    <a:pt x="554499" y="124747"/>
                  </a:lnTo>
                  <a:lnTo>
                    <a:pt x="557484" y="124150"/>
                  </a:lnTo>
                  <a:lnTo>
                    <a:pt x="562259" y="125344"/>
                  </a:lnTo>
                  <a:lnTo>
                    <a:pt x="565244" y="124747"/>
                  </a:lnTo>
                  <a:lnTo>
                    <a:pt x="568825" y="123554"/>
                  </a:lnTo>
                  <a:lnTo>
                    <a:pt x="573003" y="122360"/>
                  </a:lnTo>
                  <a:lnTo>
                    <a:pt x="574197" y="128925"/>
                  </a:lnTo>
                  <a:lnTo>
                    <a:pt x="572406" y="132507"/>
                  </a:lnTo>
                  <a:lnTo>
                    <a:pt x="571212" y="135491"/>
                  </a:lnTo>
                  <a:lnTo>
                    <a:pt x="567631" y="141460"/>
                  </a:lnTo>
                  <a:lnTo>
                    <a:pt x="564646" y="144445"/>
                  </a:lnTo>
                  <a:lnTo>
                    <a:pt x="561662" y="150413"/>
                  </a:lnTo>
                  <a:lnTo>
                    <a:pt x="560468" y="154591"/>
                  </a:lnTo>
                  <a:lnTo>
                    <a:pt x="560468" y="157575"/>
                  </a:lnTo>
                  <a:lnTo>
                    <a:pt x="557484" y="161157"/>
                  </a:lnTo>
                  <a:lnTo>
                    <a:pt x="553306" y="163544"/>
                  </a:lnTo>
                  <a:lnTo>
                    <a:pt x="550322" y="164738"/>
                  </a:lnTo>
                  <a:lnTo>
                    <a:pt x="550918" y="167722"/>
                  </a:lnTo>
                  <a:lnTo>
                    <a:pt x="549128" y="172497"/>
                  </a:lnTo>
                  <a:lnTo>
                    <a:pt x="547337" y="175482"/>
                  </a:lnTo>
                  <a:lnTo>
                    <a:pt x="548531" y="180257"/>
                  </a:lnTo>
                  <a:lnTo>
                    <a:pt x="551515" y="182048"/>
                  </a:lnTo>
                  <a:lnTo>
                    <a:pt x="556887" y="186823"/>
                  </a:lnTo>
                  <a:lnTo>
                    <a:pt x="559872" y="188613"/>
                  </a:lnTo>
                  <a:lnTo>
                    <a:pt x="558081" y="195776"/>
                  </a:lnTo>
                  <a:lnTo>
                    <a:pt x="561065" y="198760"/>
                  </a:lnTo>
                  <a:lnTo>
                    <a:pt x="565840" y="200551"/>
                  </a:lnTo>
                  <a:lnTo>
                    <a:pt x="567631" y="208907"/>
                  </a:lnTo>
                  <a:lnTo>
                    <a:pt x="566437" y="212488"/>
                  </a:lnTo>
                  <a:lnTo>
                    <a:pt x="565840" y="216070"/>
                  </a:lnTo>
                  <a:lnTo>
                    <a:pt x="565261" y="219549"/>
                  </a:lnTo>
                  <a:lnTo>
                    <a:pt x="568228" y="219055"/>
                  </a:lnTo>
                  <a:lnTo>
                    <a:pt x="570018" y="220249"/>
                  </a:lnTo>
                  <a:lnTo>
                    <a:pt x="571809" y="223233"/>
                  </a:lnTo>
                  <a:lnTo>
                    <a:pt x="575987" y="225024"/>
                  </a:lnTo>
                  <a:lnTo>
                    <a:pt x="579569" y="226814"/>
                  </a:lnTo>
                  <a:lnTo>
                    <a:pt x="583747" y="228008"/>
                  </a:lnTo>
                  <a:lnTo>
                    <a:pt x="587328" y="229799"/>
                  </a:lnTo>
                  <a:lnTo>
                    <a:pt x="593297" y="235767"/>
                  </a:lnTo>
                  <a:lnTo>
                    <a:pt x="596878" y="239349"/>
                  </a:lnTo>
                  <a:lnTo>
                    <a:pt x="601653" y="242930"/>
                  </a:lnTo>
                  <a:lnTo>
                    <a:pt x="605234" y="244124"/>
                  </a:lnTo>
                  <a:lnTo>
                    <a:pt x="611203" y="241140"/>
                  </a:lnTo>
                  <a:lnTo>
                    <a:pt x="616575" y="244124"/>
                  </a:lnTo>
                  <a:lnTo>
                    <a:pt x="621350" y="242930"/>
                  </a:lnTo>
                  <a:lnTo>
                    <a:pt x="623737" y="246511"/>
                  </a:lnTo>
                  <a:lnTo>
                    <a:pt x="626125" y="249496"/>
                  </a:lnTo>
                  <a:lnTo>
                    <a:pt x="629109" y="248899"/>
                  </a:lnTo>
                  <a:lnTo>
                    <a:pt x="633884" y="250093"/>
                  </a:lnTo>
                  <a:lnTo>
                    <a:pt x="635078" y="254868"/>
                  </a:lnTo>
                  <a:lnTo>
                    <a:pt x="639853" y="257852"/>
                  </a:lnTo>
                  <a:lnTo>
                    <a:pt x="643435" y="259643"/>
                  </a:lnTo>
                  <a:lnTo>
                    <a:pt x="648209" y="260240"/>
                  </a:lnTo>
                  <a:lnTo>
                    <a:pt x="651194" y="259046"/>
                  </a:lnTo>
                  <a:lnTo>
                    <a:pt x="654775" y="260837"/>
                  </a:lnTo>
                  <a:lnTo>
                    <a:pt x="659550" y="262030"/>
                  </a:lnTo>
                  <a:lnTo>
                    <a:pt x="663728" y="262030"/>
                  </a:lnTo>
                  <a:lnTo>
                    <a:pt x="666712" y="263821"/>
                  </a:lnTo>
                  <a:lnTo>
                    <a:pt x="667310" y="267402"/>
                  </a:lnTo>
                  <a:lnTo>
                    <a:pt x="670891" y="267999"/>
                  </a:lnTo>
                  <a:lnTo>
                    <a:pt x="673875" y="265611"/>
                  </a:lnTo>
                  <a:lnTo>
                    <a:pt x="678053" y="263821"/>
                  </a:lnTo>
                  <a:lnTo>
                    <a:pt x="683425" y="264418"/>
                  </a:lnTo>
                  <a:lnTo>
                    <a:pt x="688797" y="263224"/>
                  </a:lnTo>
                  <a:lnTo>
                    <a:pt x="691781" y="260240"/>
                  </a:lnTo>
                  <a:lnTo>
                    <a:pt x="694766" y="259046"/>
                  </a:lnTo>
                  <a:lnTo>
                    <a:pt x="696556" y="262030"/>
                  </a:lnTo>
                  <a:lnTo>
                    <a:pt x="699541" y="265611"/>
                  </a:lnTo>
                  <a:lnTo>
                    <a:pt x="703122" y="269193"/>
                  </a:lnTo>
                  <a:lnTo>
                    <a:pt x="704913" y="265015"/>
                  </a:lnTo>
                  <a:lnTo>
                    <a:pt x="707897" y="261433"/>
                  </a:lnTo>
                  <a:lnTo>
                    <a:pt x="713269" y="259046"/>
                  </a:lnTo>
                  <a:lnTo>
                    <a:pt x="716253" y="260837"/>
                  </a:lnTo>
                  <a:lnTo>
                    <a:pt x="719835" y="261433"/>
                  </a:lnTo>
                  <a:lnTo>
                    <a:pt x="720431" y="258449"/>
                  </a:lnTo>
                  <a:lnTo>
                    <a:pt x="726997" y="256658"/>
                  </a:lnTo>
                  <a:lnTo>
                    <a:pt x="729982" y="257256"/>
                  </a:lnTo>
                  <a:lnTo>
                    <a:pt x="732966" y="259643"/>
                  </a:lnTo>
                  <a:lnTo>
                    <a:pt x="737741" y="259643"/>
                  </a:lnTo>
                  <a:lnTo>
                    <a:pt x="740725" y="261433"/>
                  </a:lnTo>
                  <a:lnTo>
                    <a:pt x="743113" y="265611"/>
                  </a:lnTo>
                  <a:lnTo>
                    <a:pt x="746694" y="269790"/>
                  </a:lnTo>
                  <a:lnTo>
                    <a:pt x="750872" y="273371"/>
                  </a:lnTo>
                  <a:lnTo>
                    <a:pt x="753857" y="276355"/>
                  </a:lnTo>
                  <a:lnTo>
                    <a:pt x="750275" y="279937"/>
                  </a:lnTo>
                  <a:lnTo>
                    <a:pt x="746694" y="276952"/>
                  </a:lnTo>
                  <a:lnTo>
                    <a:pt x="743113" y="278146"/>
                  </a:lnTo>
                  <a:lnTo>
                    <a:pt x="742516" y="281727"/>
                  </a:lnTo>
                  <a:lnTo>
                    <a:pt x="743710" y="288293"/>
                  </a:lnTo>
                  <a:lnTo>
                    <a:pt x="743113" y="291277"/>
                  </a:lnTo>
                  <a:lnTo>
                    <a:pt x="738935" y="290084"/>
                  </a:lnTo>
                  <a:lnTo>
                    <a:pt x="740128" y="285906"/>
                  </a:lnTo>
                  <a:lnTo>
                    <a:pt x="738338" y="281131"/>
                  </a:lnTo>
                  <a:lnTo>
                    <a:pt x="737741" y="276952"/>
                  </a:lnTo>
                  <a:lnTo>
                    <a:pt x="737741" y="273371"/>
                  </a:lnTo>
                  <a:lnTo>
                    <a:pt x="736547" y="269790"/>
                  </a:lnTo>
                  <a:lnTo>
                    <a:pt x="734159" y="273371"/>
                  </a:lnTo>
                  <a:lnTo>
                    <a:pt x="735353" y="276355"/>
                  </a:lnTo>
                  <a:lnTo>
                    <a:pt x="735353" y="280533"/>
                  </a:lnTo>
                  <a:lnTo>
                    <a:pt x="734757" y="283518"/>
                  </a:lnTo>
                  <a:lnTo>
                    <a:pt x="733563" y="287099"/>
                  </a:lnTo>
                  <a:lnTo>
                    <a:pt x="729982" y="289487"/>
                  </a:lnTo>
                  <a:lnTo>
                    <a:pt x="726997" y="291277"/>
                  </a:lnTo>
                  <a:lnTo>
                    <a:pt x="724013" y="290084"/>
                  </a:lnTo>
                  <a:lnTo>
                    <a:pt x="719237" y="289487"/>
                  </a:lnTo>
                  <a:lnTo>
                    <a:pt x="721029" y="292471"/>
                  </a:lnTo>
                  <a:lnTo>
                    <a:pt x="715656" y="299634"/>
                  </a:lnTo>
                  <a:lnTo>
                    <a:pt x="712672" y="301424"/>
                  </a:lnTo>
                  <a:lnTo>
                    <a:pt x="709688" y="302021"/>
                  </a:lnTo>
                  <a:lnTo>
                    <a:pt x="706703" y="302021"/>
                  </a:lnTo>
                  <a:lnTo>
                    <a:pt x="703122" y="305006"/>
                  </a:lnTo>
                  <a:lnTo>
                    <a:pt x="703719" y="307990"/>
                  </a:lnTo>
                  <a:lnTo>
                    <a:pt x="706703" y="310377"/>
                  </a:lnTo>
                  <a:lnTo>
                    <a:pt x="710284" y="312765"/>
                  </a:lnTo>
                  <a:lnTo>
                    <a:pt x="711478" y="316943"/>
                  </a:lnTo>
                  <a:lnTo>
                    <a:pt x="707897" y="319330"/>
                  </a:lnTo>
                  <a:lnTo>
                    <a:pt x="706703" y="322315"/>
                  </a:lnTo>
                  <a:lnTo>
                    <a:pt x="706107" y="325896"/>
                  </a:lnTo>
                  <a:lnTo>
                    <a:pt x="702525" y="329477"/>
                  </a:lnTo>
                  <a:lnTo>
                    <a:pt x="698944" y="334850"/>
                  </a:lnTo>
                  <a:lnTo>
                    <a:pt x="696556" y="342012"/>
                  </a:lnTo>
                  <a:lnTo>
                    <a:pt x="695960" y="346190"/>
                  </a:lnTo>
                  <a:lnTo>
                    <a:pt x="695362" y="349174"/>
                  </a:lnTo>
                  <a:lnTo>
                    <a:pt x="692378" y="347384"/>
                  </a:lnTo>
                  <a:lnTo>
                    <a:pt x="685216" y="349772"/>
                  </a:lnTo>
                  <a:lnTo>
                    <a:pt x="681038" y="349174"/>
                  </a:lnTo>
                  <a:lnTo>
                    <a:pt x="678053" y="356337"/>
                  </a:lnTo>
                  <a:lnTo>
                    <a:pt x="678053" y="359918"/>
                  </a:lnTo>
                  <a:lnTo>
                    <a:pt x="683425" y="362306"/>
                  </a:lnTo>
                  <a:lnTo>
                    <a:pt x="689991" y="367678"/>
                  </a:lnTo>
                  <a:lnTo>
                    <a:pt x="693572" y="368275"/>
                  </a:lnTo>
                  <a:lnTo>
                    <a:pt x="693572" y="371856"/>
                  </a:lnTo>
                  <a:lnTo>
                    <a:pt x="688200" y="373647"/>
                  </a:lnTo>
                  <a:lnTo>
                    <a:pt x="684022" y="375437"/>
                  </a:lnTo>
                  <a:lnTo>
                    <a:pt x="681634" y="378422"/>
                  </a:lnTo>
                  <a:lnTo>
                    <a:pt x="681038" y="381406"/>
                  </a:lnTo>
                  <a:lnTo>
                    <a:pt x="678053" y="384987"/>
                  </a:lnTo>
                  <a:lnTo>
                    <a:pt x="675069" y="386778"/>
                  </a:lnTo>
                  <a:lnTo>
                    <a:pt x="670891" y="385584"/>
                  </a:lnTo>
                  <a:lnTo>
                    <a:pt x="667906" y="388569"/>
                  </a:lnTo>
                  <a:lnTo>
                    <a:pt x="663728" y="390956"/>
                  </a:lnTo>
                  <a:lnTo>
                    <a:pt x="661341" y="394537"/>
                  </a:lnTo>
                  <a:lnTo>
                    <a:pt x="663131" y="399909"/>
                  </a:lnTo>
                  <a:lnTo>
                    <a:pt x="669100" y="400506"/>
                  </a:lnTo>
                  <a:lnTo>
                    <a:pt x="672681" y="398715"/>
                  </a:lnTo>
                  <a:lnTo>
                    <a:pt x="675666" y="399312"/>
                  </a:lnTo>
                  <a:lnTo>
                    <a:pt x="675069" y="402893"/>
                  </a:lnTo>
                  <a:lnTo>
                    <a:pt x="675069" y="407072"/>
                  </a:lnTo>
                  <a:lnTo>
                    <a:pt x="675069" y="411250"/>
                  </a:lnTo>
                  <a:lnTo>
                    <a:pt x="681038" y="412444"/>
                  </a:lnTo>
                  <a:lnTo>
                    <a:pt x="685216" y="411250"/>
                  </a:lnTo>
                  <a:lnTo>
                    <a:pt x="688200" y="413040"/>
                  </a:lnTo>
                  <a:lnTo>
                    <a:pt x="690587" y="416621"/>
                  </a:lnTo>
                  <a:lnTo>
                    <a:pt x="692975" y="421397"/>
                  </a:lnTo>
                  <a:lnTo>
                    <a:pt x="693572" y="425575"/>
                  </a:lnTo>
                  <a:lnTo>
                    <a:pt x="692975" y="431543"/>
                  </a:lnTo>
                  <a:lnTo>
                    <a:pt x="691185" y="435125"/>
                  </a:lnTo>
                  <a:lnTo>
                    <a:pt x="692975" y="440497"/>
                  </a:lnTo>
                  <a:lnTo>
                    <a:pt x="698347" y="443481"/>
                  </a:lnTo>
                  <a:lnTo>
                    <a:pt x="702525" y="444675"/>
                  </a:lnTo>
                  <a:lnTo>
                    <a:pt x="705509" y="444675"/>
                  </a:lnTo>
                  <a:lnTo>
                    <a:pt x="707897" y="439303"/>
                  </a:lnTo>
                  <a:lnTo>
                    <a:pt x="710284" y="432141"/>
                  </a:lnTo>
                  <a:lnTo>
                    <a:pt x="713269" y="435125"/>
                  </a:lnTo>
                  <a:lnTo>
                    <a:pt x="716850" y="437512"/>
                  </a:lnTo>
                  <a:lnTo>
                    <a:pt x="715060" y="444078"/>
                  </a:lnTo>
                  <a:lnTo>
                    <a:pt x="712075" y="445272"/>
                  </a:lnTo>
                  <a:lnTo>
                    <a:pt x="708494" y="447659"/>
                  </a:lnTo>
                  <a:lnTo>
                    <a:pt x="705509" y="447659"/>
                  </a:lnTo>
                  <a:lnTo>
                    <a:pt x="701928" y="450644"/>
                  </a:lnTo>
                  <a:lnTo>
                    <a:pt x="698944" y="454225"/>
                  </a:lnTo>
                  <a:lnTo>
                    <a:pt x="695960" y="456016"/>
                  </a:lnTo>
                  <a:lnTo>
                    <a:pt x="692378" y="456016"/>
                  </a:lnTo>
                  <a:lnTo>
                    <a:pt x="688200" y="457210"/>
                  </a:lnTo>
                  <a:lnTo>
                    <a:pt x="685813" y="460791"/>
                  </a:lnTo>
                  <a:lnTo>
                    <a:pt x="682232" y="463178"/>
                  </a:lnTo>
                  <a:lnTo>
                    <a:pt x="678650" y="460791"/>
                  </a:lnTo>
                  <a:lnTo>
                    <a:pt x="675069" y="459597"/>
                  </a:lnTo>
                  <a:lnTo>
                    <a:pt x="672085" y="458403"/>
                  </a:lnTo>
                  <a:lnTo>
                    <a:pt x="668503" y="457806"/>
                  </a:lnTo>
                  <a:lnTo>
                    <a:pt x="666116" y="461985"/>
                  </a:lnTo>
                  <a:lnTo>
                    <a:pt x="667906" y="466163"/>
                  </a:lnTo>
                  <a:lnTo>
                    <a:pt x="666712" y="469744"/>
                  </a:lnTo>
                  <a:lnTo>
                    <a:pt x="665519" y="475116"/>
                  </a:lnTo>
                  <a:lnTo>
                    <a:pt x="664922" y="478100"/>
                  </a:lnTo>
                  <a:lnTo>
                    <a:pt x="663728" y="482278"/>
                  </a:lnTo>
                  <a:lnTo>
                    <a:pt x="658953" y="485262"/>
                  </a:lnTo>
                  <a:lnTo>
                    <a:pt x="655372" y="485860"/>
                  </a:lnTo>
                  <a:lnTo>
                    <a:pt x="650597" y="487650"/>
                  </a:lnTo>
                  <a:lnTo>
                    <a:pt x="647612" y="491231"/>
                  </a:lnTo>
                  <a:lnTo>
                    <a:pt x="643456" y="490044"/>
                  </a:lnTo>
                  <a:lnTo>
                    <a:pt x="646420" y="491230"/>
                  </a:lnTo>
                  <a:lnTo>
                    <a:pt x="642241" y="493020"/>
                  </a:lnTo>
                  <a:lnTo>
                    <a:pt x="638660" y="496005"/>
                  </a:lnTo>
                  <a:lnTo>
                    <a:pt x="636273" y="498989"/>
                  </a:lnTo>
                  <a:lnTo>
                    <a:pt x="635675" y="503167"/>
                  </a:lnTo>
                  <a:lnTo>
                    <a:pt x="633288" y="506152"/>
                  </a:lnTo>
                  <a:lnTo>
                    <a:pt x="635079" y="509733"/>
                  </a:lnTo>
                  <a:lnTo>
                    <a:pt x="638660" y="519283"/>
                  </a:lnTo>
                  <a:lnTo>
                    <a:pt x="638063" y="522864"/>
                  </a:lnTo>
                  <a:lnTo>
                    <a:pt x="636869" y="527042"/>
                  </a:lnTo>
                  <a:lnTo>
                    <a:pt x="639257" y="530027"/>
                  </a:lnTo>
                  <a:lnTo>
                    <a:pt x="640451" y="533011"/>
                  </a:lnTo>
                  <a:lnTo>
                    <a:pt x="643435" y="534802"/>
                  </a:lnTo>
                  <a:lnTo>
                    <a:pt x="644628" y="531817"/>
                  </a:lnTo>
                  <a:lnTo>
                    <a:pt x="647613" y="529430"/>
                  </a:lnTo>
                  <a:lnTo>
                    <a:pt x="651194" y="530624"/>
                  </a:lnTo>
                  <a:lnTo>
                    <a:pt x="654179" y="535399"/>
                  </a:lnTo>
                  <a:lnTo>
                    <a:pt x="652985" y="538383"/>
                  </a:lnTo>
                  <a:lnTo>
                    <a:pt x="651194" y="541964"/>
                  </a:lnTo>
                  <a:lnTo>
                    <a:pt x="651194" y="546143"/>
                  </a:lnTo>
                  <a:lnTo>
                    <a:pt x="650597" y="549724"/>
                  </a:lnTo>
                  <a:lnTo>
                    <a:pt x="649404" y="553305"/>
                  </a:lnTo>
                  <a:lnTo>
                    <a:pt x="648807" y="557484"/>
                  </a:lnTo>
                  <a:lnTo>
                    <a:pt x="647613" y="562258"/>
                  </a:lnTo>
                  <a:lnTo>
                    <a:pt x="645822" y="565243"/>
                  </a:lnTo>
                  <a:lnTo>
                    <a:pt x="645226" y="568824"/>
                  </a:lnTo>
                  <a:lnTo>
                    <a:pt x="646420" y="571808"/>
                  </a:lnTo>
                  <a:lnTo>
                    <a:pt x="647016" y="575390"/>
                  </a:lnTo>
                  <a:lnTo>
                    <a:pt x="644628" y="579568"/>
                  </a:lnTo>
                  <a:lnTo>
                    <a:pt x="643435" y="583746"/>
                  </a:lnTo>
                  <a:lnTo>
                    <a:pt x="642241" y="588521"/>
                  </a:lnTo>
                  <a:lnTo>
                    <a:pt x="641644" y="591505"/>
                  </a:lnTo>
                  <a:lnTo>
                    <a:pt x="646420" y="593893"/>
                  </a:lnTo>
                  <a:lnTo>
                    <a:pt x="648807" y="596877"/>
                  </a:lnTo>
                  <a:lnTo>
                    <a:pt x="649404" y="599862"/>
                  </a:lnTo>
                  <a:lnTo>
                    <a:pt x="649404" y="604040"/>
                  </a:lnTo>
                  <a:lnTo>
                    <a:pt x="646420" y="605830"/>
                  </a:lnTo>
                  <a:lnTo>
                    <a:pt x="642838" y="606427"/>
                  </a:lnTo>
                  <a:lnTo>
                    <a:pt x="639854" y="609411"/>
                  </a:lnTo>
                  <a:lnTo>
                    <a:pt x="637466" y="613590"/>
                  </a:lnTo>
                  <a:lnTo>
                    <a:pt x="631498" y="616574"/>
                  </a:lnTo>
                  <a:lnTo>
                    <a:pt x="632094" y="620156"/>
                  </a:lnTo>
                  <a:lnTo>
                    <a:pt x="628513" y="620156"/>
                  </a:lnTo>
                  <a:lnTo>
                    <a:pt x="624335" y="620156"/>
                  </a:lnTo>
                  <a:lnTo>
                    <a:pt x="619560" y="618962"/>
                  </a:lnTo>
                  <a:lnTo>
                    <a:pt x="614188" y="623737"/>
                  </a:lnTo>
                  <a:lnTo>
                    <a:pt x="609413" y="624931"/>
                  </a:lnTo>
                  <a:lnTo>
                    <a:pt x="609413" y="628512"/>
                  </a:lnTo>
                  <a:lnTo>
                    <a:pt x="608816" y="631496"/>
                  </a:lnTo>
                  <a:lnTo>
                    <a:pt x="608816" y="634480"/>
                  </a:lnTo>
                  <a:lnTo>
                    <a:pt x="603444" y="630302"/>
                  </a:lnTo>
                  <a:lnTo>
                    <a:pt x="600460" y="627915"/>
                  </a:lnTo>
                  <a:lnTo>
                    <a:pt x="596282" y="627318"/>
                  </a:lnTo>
                  <a:lnTo>
                    <a:pt x="595088" y="630302"/>
                  </a:lnTo>
                  <a:lnTo>
                    <a:pt x="592103" y="633884"/>
                  </a:lnTo>
                  <a:lnTo>
                    <a:pt x="591507" y="638659"/>
                  </a:lnTo>
                  <a:lnTo>
                    <a:pt x="587925" y="639255"/>
                  </a:lnTo>
                  <a:lnTo>
                    <a:pt x="584656" y="638166"/>
                  </a:lnTo>
                  <a:lnTo>
                    <a:pt x="587925" y="639256"/>
                  </a:lnTo>
                  <a:lnTo>
                    <a:pt x="592103" y="641643"/>
                  </a:lnTo>
                  <a:lnTo>
                    <a:pt x="595087" y="642837"/>
                  </a:lnTo>
                  <a:lnTo>
                    <a:pt x="598668" y="647015"/>
                  </a:lnTo>
                  <a:lnTo>
                    <a:pt x="599862" y="650000"/>
                  </a:lnTo>
                  <a:lnTo>
                    <a:pt x="603444" y="651790"/>
                  </a:lnTo>
                  <a:lnTo>
                    <a:pt x="608219" y="652387"/>
                  </a:lnTo>
                  <a:lnTo>
                    <a:pt x="610009" y="655372"/>
                  </a:lnTo>
                  <a:lnTo>
                    <a:pt x="608815" y="660147"/>
                  </a:lnTo>
                  <a:lnTo>
                    <a:pt x="608219" y="666712"/>
                  </a:lnTo>
                  <a:lnTo>
                    <a:pt x="607025" y="669696"/>
                  </a:lnTo>
                  <a:lnTo>
                    <a:pt x="602250" y="670890"/>
                  </a:lnTo>
                  <a:lnTo>
                    <a:pt x="602250" y="675665"/>
                  </a:lnTo>
                  <a:lnTo>
                    <a:pt x="602250" y="680440"/>
                  </a:lnTo>
                  <a:lnTo>
                    <a:pt x="602847" y="684618"/>
                  </a:lnTo>
                  <a:lnTo>
                    <a:pt x="605831" y="685216"/>
                  </a:lnTo>
                  <a:lnTo>
                    <a:pt x="610009" y="688797"/>
                  </a:lnTo>
                  <a:lnTo>
                    <a:pt x="609413" y="692378"/>
                  </a:lnTo>
                  <a:lnTo>
                    <a:pt x="606428" y="694765"/>
                  </a:lnTo>
                  <a:lnTo>
                    <a:pt x="603444" y="697153"/>
                  </a:lnTo>
                  <a:lnTo>
                    <a:pt x="599266" y="698346"/>
                  </a:lnTo>
                  <a:lnTo>
                    <a:pt x="596281" y="697750"/>
                  </a:lnTo>
                  <a:lnTo>
                    <a:pt x="593297" y="697153"/>
                  </a:lnTo>
                  <a:lnTo>
                    <a:pt x="593893" y="700137"/>
                  </a:lnTo>
                  <a:lnTo>
                    <a:pt x="593893" y="703122"/>
                  </a:lnTo>
                  <a:lnTo>
                    <a:pt x="590312" y="707299"/>
                  </a:lnTo>
                  <a:lnTo>
                    <a:pt x="587328" y="710284"/>
                  </a:lnTo>
                  <a:lnTo>
                    <a:pt x="582553" y="708493"/>
                  </a:lnTo>
                  <a:lnTo>
                    <a:pt x="580165" y="711478"/>
                  </a:lnTo>
                  <a:lnTo>
                    <a:pt x="577181" y="712672"/>
                  </a:lnTo>
                  <a:lnTo>
                    <a:pt x="574197" y="714462"/>
                  </a:lnTo>
                  <a:lnTo>
                    <a:pt x="575987" y="718640"/>
                  </a:lnTo>
                  <a:lnTo>
                    <a:pt x="572406" y="721625"/>
                  </a:lnTo>
                  <a:lnTo>
                    <a:pt x="567631" y="722221"/>
                  </a:lnTo>
                  <a:lnTo>
                    <a:pt x="564050" y="726400"/>
                  </a:lnTo>
                  <a:lnTo>
                    <a:pt x="560469" y="725803"/>
                  </a:lnTo>
                  <a:lnTo>
                    <a:pt x="556887" y="726997"/>
                  </a:lnTo>
                  <a:lnTo>
                    <a:pt x="553903" y="727594"/>
                  </a:lnTo>
                  <a:lnTo>
                    <a:pt x="547934" y="725206"/>
                  </a:lnTo>
                  <a:lnTo>
                    <a:pt x="546143" y="729981"/>
                  </a:lnTo>
                  <a:lnTo>
                    <a:pt x="547337" y="735950"/>
                  </a:lnTo>
                  <a:lnTo>
                    <a:pt x="543159" y="739531"/>
                  </a:lnTo>
                  <a:lnTo>
                    <a:pt x="541368" y="743112"/>
                  </a:lnTo>
                  <a:lnTo>
                    <a:pt x="541368" y="746694"/>
                  </a:lnTo>
                  <a:lnTo>
                    <a:pt x="544353" y="748484"/>
                  </a:lnTo>
                  <a:lnTo>
                    <a:pt x="547337" y="749678"/>
                  </a:lnTo>
                  <a:lnTo>
                    <a:pt x="550918" y="753856"/>
                  </a:lnTo>
                  <a:lnTo>
                    <a:pt x="553903" y="755050"/>
                  </a:lnTo>
                  <a:lnTo>
                    <a:pt x="556887" y="756841"/>
                  </a:lnTo>
                  <a:lnTo>
                    <a:pt x="558081" y="761018"/>
                  </a:lnTo>
                  <a:lnTo>
                    <a:pt x="557484" y="764600"/>
                  </a:lnTo>
                  <a:lnTo>
                    <a:pt x="557484" y="769375"/>
                  </a:lnTo>
                  <a:lnTo>
                    <a:pt x="558081" y="773553"/>
                  </a:lnTo>
                  <a:lnTo>
                    <a:pt x="558081" y="776538"/>
                  </a:lnTo>
                  <a:lnTo>
                    <a:pt x="554500" y="776538"/>
                  </a:lnTo>
                  <a:lnTo>
                    <a:pt x="548531" y="776538"/>
                  </a:lnTo>
                  <a:lnTo>
                    <a:pt x="540174" y="776538"/>
                  </a:lnTo>
                  <a:lnTo>
                    <a:pt x="536593" y="775344"/>
                  </a:lnTo>
                  <a:lnTo>
                    <a:pt x="533012" y="777134"/>
                  </a:lnTo>
                  <a:lnTo>
                    <a:pt x="529431" y="778925"/>
                  </a:lnTo>
                  <a:lnTo>
                    <a:pt x="526446" y="777731"/>
                  </a:lnTo>
                  <a:lnTo>
                    <a:pt x="521074" y="776538"/>
                  </a:lnTo>
                  <a:lnTo>
                    <a:pt x="518687" y="781312"/>
                  </a:lnTo>
                  <a:lnTo>
                    <a:pt x="519284" y="784297"/>
                  </a:lnTo>
                  <a:lnTo>
                    <a:pt x="516897" y="787878"/>
                  </a:lnTo>
                  <a:lnTo>
                    <a:pt x="513912" y="790266"/>
                  </a:lnTo>
                  <a:lnTo>
                    <a:pt x="510331" y="794444"/>
                  </a:lnTo>
                  <a:lnTo>
                    <a:pt x="511524" y="797428"/>
                  </a:lnTo>
                  <a:lnTo>
                    <a:pt x="510331" y="801009"/>
                  </a:lnTo>
                  <a:lnTo>
                    <a:pt x="506152" y="799219"/>
                  </a:lnTo>
                  <a:lnTo>
                    <a:pt x="502571" y="798025"/>
                  </a:lnTo>
                  <a:lnTo>
                    <a:pt x="497199" y="796234"/>
                  </a:lnTo>
                  <a:lnTo>
                    <a:pt x="492424" y="795040"/>
                  </a:lnTo>
                  <a:lnTo>
                    <a:pt x="485859" y="793250"/>
                  </a:lnTo>
                  <a:lnTo>
                    <a:pt x="482277" y="792653"/>
                  </a:lnTo>
                  <a:lnTo>
                    <a:pt x="478696" y="792056"/>
                  </a:lnTo>
                  <a:lnTo>
                    <a:pt x="474518" y="791459"/>
                  </a:lnTo>
                  <a:lnTo>
                    <a:pt x="470937" y="790862"/>
                  </a:lnTo>
                  <a:lnTo>
                    <a:pt x="467953" y="790266"/>
                  </a:lnTo>
                  <a:lnTo>
                    <a:pt x="462580" y="790862"/>
                  </a:lnTo>
                  <a:lnTo>
                    <a:pt x="461387" y="787281"/>
                  </a:lnTo>
                  <a:lnTo>
                    <a:pt x="458402" y="786087"/>
                  </a:lnTo>
                  <a:lnTo>
                    <a:pt x="454821" y="786087"/>
                  </a:lnTo>
                  <a:lnTo>
                    <a:pt x="451240" y="786685"/>
                  </a:lnTo>
                  <a:lnTo>
                    <a:pt x="447062" y="787878"/>
                  </a:lnTo>
                  <a:lnTo>
                    <a:pt x="444077" y="789072"/>
                  </a:lnTo>
                  <a:lnTo>
                    <a:pt x="441690" y="793250"/>
                  </a:lnTo>
                  <a:lnTo>
                    <a:pt x="440496" y="796234"/>
                  </a:lnTo>
                  <a:lnTo>
                    <a:pt x="439303" y="801009"/>
                  </a:lnTo>
                  <a:lnTo>
                    <a:pt x="435721" y="803397"/>
                  </a:lnTo>
                  <a:lnTo>
                    <a:pt x="436318" y="808172"/>
                  </a:lnTo>
                  <a:lnTo>
                    <a:pt x="432737" y="806978"/>
                  </a:lnTo>
                  <a:lnTo>
                    <a:pt x="429156" y="806978"/>
                  </a:lnTo>
                  <a:lnTo>
                    <a:pt x="426171" y="809366"/>
                  </a:lnTo>
                  <a:lnTo>
                    <a:pt x="424977" y="805784"/>
                  </a:lnTo>
                  <a:lnTo>
                    <a:pt x="420799" y="802800"/>
                  </a:lnTo>
                  <a:lnTo>
                    <a:pt x="417815" y="799815"/>
                  </a:lnTo>
                  <a:lnTo>
                    <a:pt x="414830" y="798622"/>
                  </a:lnTo>
                  <a:lnTo>
                    <a:pt x="409459" y="797428"/>
                  </a:lnTo>
                  <a:lnTo>
                    <a:pt x="407071" y="792056"/>
                  </a:lnTo>
                  <a:lnTo>
                    <a:pt x="407071" y="787281"/>
                  </a:lnTo>
                  <a:lnTo>
                    <a:pt x="407668" y="783700"/>
                  </a:lnTo>
                  <a:lnTo>
                    <a:pt x="408861" y="779522"/>
                  </a:lnTo>
                  <a:lnTo>
                    <a:pt x="411846" y="776538"/>
                  </a:lnTo>
                  <a:lnTo>
                    <a:pt x="414830" y="779522"/>
                  </a:lnTo>
                  <a:lnTo>
                    <a:pt x="419008" y="779522"/>
                  </a:lnTo>
                  <a:lnTo>
                    <a:pt x="423783" y="780119"/>
                  </a:lnTo>
                  <a:lnTo>
                    <a:pt x="426768" y="781312"/>
                  </a:lnTo>
                  <a:lnTo>
                    <a:pt x="430349" y="777731"/>
                  </a:lnTo>
                  <a:lnTo>
                    <a:pt x="432140" y="774747"/>
                  </a:lnTo>
                  <a:lnTo>
                    <a:pt x="432737" y="771763"/>
                  </a:lnTo>
                  <a:lnTo>
                    <a:pt x="433930" y="768181"/>
                  </a:lnTo>
                  <a:lnTo>
                    <a:pt x="435124" y="762810"/>
                  </a:lnTo>
                  <a:lnTo>
                    <a:pt x="435124" y="759825"/>
                  </a:lnTo>
                  <a:lnTo>
                    <a:pt x="435721" y="755050"/>
                  </a:lnTo>
                  <a:lnTo>
                    <a:pt x="435124" y="752065"/>
                  </a:lnTo>
                  <a:lnTo>
                    <a:pt x="435124" y="749081"/>
                  </a:lnTo>
                  <a:lnTo>
                    <a:pt x="432737" y="743709"/>
                  </a:lnTo>
                  <a:lnTo>
                    <a:pt x="430946" y="740128"/>
                  </a:lnTo>
                  <a:lnTo>
                    <a:pt x="429156" y="737143"/>
                  </a:lnTo>
                  <a:lnTo>
                    <a:pt x="424977" y="731772"/>
                  </a:lnTo>
                  <a:lnTo>
                    <a:pt x="420799" y="731772"/>
                  </a:lnTo>
                  <a:lnTo>
                    <a:pt x="419008" y="733562"/>
                  </a:lnTo>
                  <a:lnTo>
                    <a:pt x="414830" y="732368"/>
                  </a:lnTo>
                  <a:lnTo>
                    <a:pt x="410652" y="724609"/>
                  </a:lnTo>
                  <a:lnTo>
                    <a:pt x="410055" y="721625"/>
                  </a:lnTo>
                  <a:lnTo>
                    <a:pt x="408861" y="716850"/>
                  </a:lnTo>
                  <a:lnTo>
                    <a:pt x="405877" y="715059"/>
                  </a:lnTo>
                  <a:lnTo>
                    <a:pt x="402893" y="712075"/>
                  </a:lnTo>
                  <a:lnTo>
                    <a:pt x="404087" y="707897"/>
                  </a:lnTo>
                  <a:lnTo>
                    <a:pt x="399312" y="704315"/>
                  </a:lnTo>
                  <a:lnTo>
                    <a:pt x="394537" y="701331"/>
                  </a:lnTo>
                  <a:lnTo>
                    <a:pt x="390955" y="700137"/>
                  </a:lnTo>
                  <a:lnTo>
                    <a:pt x="384986" y="697750"/>
                  </a:lnTo>
                  <a:lnTo>
                    <a:pt x="382002" y="695362"/>
                  </a:lnTo>
                  <a:lnTo>
                    <a:pt x="380808" y="692378"/>
                  </a:lnTo>
                  <a:lnTo>
                    <a:pt x="380211" y="689393"/>
                  </a:lnTo>
                  <a:lnTo>
                    <a:pt x="377227" y="681037"/>
                  </a:lnTo>
                  <a:lnTo>
                    <a:pt x="373646" y="674471"/>
                  </a:lnTo>
                  <a:lnTo>
                    <a:pt x="371258" y="670890"/>
                  </a:lnTo>
                  <a:lnTo>
                    <a:pt x="367677" y="667906"/>
                  </a:lnTo>
                  <a:lnTo>
                    <a:pt x="364693" y="665518"/>
                  </a:lnTo>
                  <a:lnTo>
                    <a:pt x="360515" y="663131"/>
                  </a:lnTo>
                  <a:lnTo>
                    <a:pt x="357530" y="661340"/>
                  </a:lnTo>
                  <a:lnTo>
                    <a:pt x="353352" y="659549"/>
                  </a:lnTo>
                  <a:lnTo>
                    <a:pt x="349771" y="658356"/>
                  </a:lnTo>
                  <a:lnTo>
                    <a:pt x="341414" y="655968"/>
                  </a:lnTo>
                  <a:lnTo>
                    <a:pt x="338430" y="654774"/>
                  </a:lnTo>
                  <a:lnTo>
                    <a:pt x="334849" y="654178"/>
                  </a:lnTo>
                  <a:lnTo>
                    <a:pt x="331267" y="652984"/>
                  </a:lnTo>
                  <a:lnTo>
                    <a:pt x="324702" y="652387"/>
                  </a:lnTo>
                  <a:lnTo>
                    <a:pt x="319927" y="651193"/>
                  </a:lnTo>
                  <a:lnTo>
                    <a:pt x="316943" y="651790"/>
                  </a:lnTo>
                  <a:lnTo>
                    <a:pt x="309780" y="647015"/>
                  </a:lnTo>
                  <a:lnTo>
                    <a:pt x="304408" y="642837"/>
                  </a:lnTo>
                  <a:lnTo>
                    <a:pt x="307990" y="639852"/>
                  </a:lnTo>
                  <a:lnTo>
                    <a:pt x="310974" y="636271"/>
                  </a:lnTo>
                  <a:lnTo>
                    <a:pt x="312167" y="633287"/>
                  </a:lnTo>
                  <a:lnTo>
                    <a:pt x="312764" y="630303"/>
                  </a:lnTo>
                  <a:lnTo>
                    <a:pt x="313361" y="627318"/>
                  </a:lnTo>
                  <a:lnTo>
                    <a:pt x="313361" y="623737"/>
                  </a:lnTo>
                  <a:lnTo>
                    <a:pt x="313361" y="620752"/>
                  </a:lnTo>
                  <a:lnTo>
                    <a:pt x="311571" y="615381"/>
                  </a:lnTo>
                  <a:lnTo>
                    <a:pt x="313958" y="611203"/>
                  </a:lnTo>
                  <a:lnTo>
                    <a:pt x="316345" y="608218"/>
                  </a:lnTo>
                  <a:lnTo>
                    <a:pt x="313361" y="601055"/>
                  </a:lnTo>
                  <a:lnTo>
                    <a:pt x="309780" y="597474"/>
                  </a:lnTo>
                  <a:lnTo>
                    <a:pt x="304408" y="593893"/>
                  </a:lnTo>
                  <a:lnTo>
                    <a:pt x="294858" y="588521"/>
                  </a:lnTo>
                  <a:lnTo>
                    <a:pt x="293834" y="585961"/>
                  </a:lnTo>
                  <a:lnTo>
                    <a:pt x="293663" y="587327"/>
                  </a:lnTo>
                  <a:lnTo>
                    <a:pt x="288291" y="586133"/>
                  </a:lnTo>
                  <a:lnTo>
                    <a:pt x="284710" y="584940"/>
                  </a:lnTo>
                  <a:lnTo>
                    <a:pt x="281726" y="584343"/>
                  </a:lnTo>
                  <a:lnTo>
                    <a:pt x="276951" y="584343"/>
                  </a:lnTo>
                  <a:lnTo>
                    <a:pt x="272773" y="583746"/>
                  </a:lnTo>
                  <a:lnTo>
                    <a:pt x="268594" y="583746"/>
                  </a:lnTo>
                  <a:lnTo>
                    <a:pt x="261432" y="583746"/>
                  </a:lnTo>
                  <a:lnTo>
                    <a:pt x="257851" y="584343"/>
                  </a:lnTo>
                  <a:lnTo>
                    <a:pt x="253673" y="584940"/>
                  </a:lnTo>
                  <a:lnTo>
                    <a:pt x="247704" y="587327"/>
                  </a:lnTo>
                  <a:lnTo>
                    <a:pt x="248898" y="590312"/>
                  </a:lnTo>
                  <a:lnTo>
                    <a:pt x="247107" y="592700"/>
                  </a:lnTo>
                  <a:lnTo>
                    <a:pt x="247704" y="596877"/>
                  </a:lnTo>
                  <a:lnTo>
                    <a:pt x="242332" y="596877"/>
                  </a:lnTo>
                  <a:lnTo>
                    <a:pt x="239347" y="593893"/>
                  </a:lnTo>
                  <a:lnTo>
                    <a:pt x="234572" y="591506"/>
                  </a:lnTo>
                  <a:lnTo>
                    <a:pt x="232782" y="587327"/>
                  </a:lnTo>
                  <a:lnTo>
                    <a:pt x="229797" y="579568"/>
                  </a:lnTo>
                  <a:lnTo>
                    <a:pt x="230991" y="576584"/>
                  </a:lnTo>
                  <a:lnTo>
                    <a:pt x="229797" y="573599"/>
                  </a:lnTo>
                  <a:lnTo>
                    <a:pt x="229797" y="570615"/>
                  </a:lnTo>
                  <a:lnTo>
                    <a:pt x="234572" y="570018"/>
                  </a:lnTo>
                  <a:lnTo>
                    <a:pt x="237557" y="569421"/>
                  </a:lnTo>
                  <a:lnTo>
                    <a:pt x="238751" y="566437"/>
                  </a:lnTo>
                  <a:lnTo>
                    <a:pt x="236960" y="562258"/>
                  </a:lnTo>
                  <a:lnTo>
                    <a:pt x="239945" y="559274"/>
                  </a:lnTo>
                  <a:lnTo>
                    <a:pt x="242332" y="548530"/>
                  </a:lnTo>
                  <a:lnTo>
                    <a:pt x="243525" y="542562"/>
                  </a:lnTo>
                  <a:lnTo>
                    <a:pt x="244123" y="533012"/>
                  </a:lnTo>
                  <a:lnTo>
                    <a:pt x="244123" y="528236"/>
                  </a:lnTo>
                  <a:lnTo>
                    <a:pt x="244719" y="522865"/>
                  </a:lnTo>
                  <a:lnTo>
                    <a:pt x="244719" y="519283"/>
                  </a:lnTo>
                  <a:lnTo>
                    <a:pt x="244719" y="514508"/>
                  </a:lnTo>
                  <a:lnTo>
                    <a:pt x="244719" y="510927"/>
                  </a:lnTo>
                  <a:lnTo>
                    <a:pt x="244123" y="506749"/>
                  </a:lnTo>
                  <a:lnTo>
                    <a:pt x="244123" y="501377"/>
                  </a:lnTo>
                  <a:lnTo>
                    <a:pt x="243525" y="497796"/>
                  </a:lnTo>
                  <a:lnTo>
                    <a:pt x="242929" y="493618"/>
                  </a:lnTo>
                  <a:lnTo>
                    <a:pt x="242332" y="489439"/>
                  </a:lnTo>
                  <a:lnTo>
                    <a:pt x="242332" y="486455"/>
                  </a:lnTo>
                  <a:lnTo>
                    <a:pt x="241138" y="481680"/>
                  </a:lnTo>
                  <a:lnTo>
                    <a:pt x="240541" y="478099"/>
                  </a:lnTo>
                  <a:lnTo>
                    <a:pt x="239945" y="473921"/>
                  </a:lnTo>
                  <a:lnTo>
                    <a:pt x="237557" y="466758"/>
                  </a:lnTo>
                  <a:lnTo>
                    <a:pt x="236363" y="463774"/>
                  </a:lnTo>
                  <a:lnTo>
                    <a:pt x="235766" y="460789"/>
                  </a:lnTo>
                  <a:lnTo>
                    <a:pt x="233976" y="457208"/>
                  </a:lnTo>
                  <a:lnTo>
                    <a:pt x="232782" y="454224"/>
                  </a:lnTo>
                  <a:lnTo>
                    <a:pt x="229797" y="451239"/>
                  </a:lnTo>
                  <a:lnTo>
                    <a:pt x="226216" y="447061"/>
                  </a:lnTo>
                  <a:lnTo>
                    <a:pt x="222635" y="444673"/>
                  </a:lnTo>
                  <a:lnTo>
                    <a:pt x="219650" y="441092"/>
                  </a:lnTo>
                  <a:lnTo>
                    <a:pt x="219650" y="437511"/>
                  </a:lnTo>
                  <a:lnTo>
                    <a:pt x="219054" y="433930"/>
                  </a:lnTo>
                  <a:lnTo>
                    <a:pt x="217263" y="430349"/>
                  </a:lnTo>
                  <a:lnTo>
                    <a:pt x="214279" y="429752"/>
                  </a:lnTo>
                  <a:lnTo>
                    <a:pt x="214876" y="429752"/>
                  </a:lnTo>
                  <a:lnTo>
                    <a:pt x="214876" y="424977"/>
                  </a:lnTo>
                  <a:lnTo>
                    <a:pt x="213682" y="421396"/>
                  </a:lnTo>
                  <a:lnTo>
                    <a:pt x="210101" y="413039"/>
                  </a:lnTo>
                  <a:lnTo>
                    <a:pt x="207116" y="411845"/>
                  </a:lnTo>
                  <a:lnTo>
                    <a:pt x="201744" y="401699"/>
                  </a:lnTo>
                  <a:lnTo>
                    <a:pt x="198163" y="395133"/>
                  </a:lnTo>
                  <a:lnTo>
                    <a:pt x="194582" y="391552"/>
                  </a:lnTo>
                  <a:lnTo>
                    <a:pt x="189807" y="388567"/>
                  </a:lnTo>
                  <a:lnTo>
                    <a:pt x="186822" y="387970"/>
                  </a:lnTo>
                  <a:lnTo>
                    <a:pt x="183241" y="384389"/>
                  </a:lnTo>
                  <a:lnTo>
                    <a:pt x="183838" y="381405"/>
                  </a:lnTo>
                  <a:lnTo>
                    <a:pt x="180257" y="374242"/>
                  </a:lnTo>
                  <a:lnTo>
                    <a:pt x="179660" y="370064"/>
                  </a:lnTo>
                  <a:lnTo>
                    <a:pt x="177273" y="365886"/>
                  </a:lnTo>
                  <a:lnTo>
                    <a:pt x="173094" y="358724"/>
                  </a:lnTo>
                  <a:lnTo>
                    <a:pt x="174885" y="355142"/>
                  </a:lnTo>
                  <a:lnTo>
                    <a:pt x="174288" y="350964"/>
                  </a:lnTo>
                  <a:lnTo>
                    <a:pt x="177273" y="347383"/>
                  </a:lnTo>
                  <a:lnTo>
                    <a:pt x="178120" y="345477"/>
                  </a:lnTo>
                  <a:lnTo>
                    <a:pt x="178466" y="345592"/>
                  </a:lnTo>
                  <a:lnTo>
                    <a:pt x="179660" y="342011"/>
                  </a:lnTo>
                  <a:lnTo>
                    <a:pt x="178120" y="345477"/>
                  </a:lnTo>
                  <a:lnTo>
                    <a:pt x="174885" y="344398"/>
                  </a:lnTo>
                  <a:lnTo>
                    <a:pt x="175482" y="348577"/>
                  </a:lnTo>
                  <a:lnTo>
                    <a:pt x="174288" y="345592"/>
                  </a:lnTo>
                  <a:lnTo>
                    <a:pt x="174750" y="342357"/>
                  </a:lnTo>
                  <a:lnTo>
                    <a:pt x="173691" y="343204"/>
                  </a:lnTo>
                  <a:lnTo>
                    <a:pt x="171901" y="339623"/>
                  </a:lnTo>
                  <a:lnTo>
                    <a:pt x="171304" y="336638"/>
                  </a:lnTo>
                  <a:lnTo>
                    <a:pt x="170707" y="332460"/>
                  </a:lnTo>
                  <a:lnTo>
                    <a:pt x="170110" y="328879"/>
                  </a:lnTo>
                  <a:lnTo>
                    <a:pt x="170110" y="324701"/>
                  </a:lnTo>
                  <a:lnTo>
                    <a:pt x="170110" y="321716"/>
                  </a:lnTo>
                  <a:lnTo>
                    <a:pt x="168320" y="313957"/>
                  </a:lnTo>
                  <a:lnTo>
                    <a:pt x="165932" y="307988"/>
                  </a:lnTo>
                  <a:lnTo>
                    <a:pt x="167723" y="304407"/>
                  </a:lnTo>
                  <a:lnTo>
                    <a:pt x="168320" y="300826"/>
                  </a:lnTo>
                  <a:lnTo>
                    <a:pt x="167723" y="296051"/>
                  </a:lnTo>
                  <a:lnTo>
                    <a:pt x="166529" y="290082"/>
                  </a:lnTo>
                  <a:lnTo>
                    <a:pt x="166529" y="282919"/>
                  </a:lnTo>
                  <a:lnTo>
                    <a:pt x="165932" y="278144"/>
                  </a:lnTo>
                  <a:lnTo>
                    <a:pt x="165336" y="274563"/>
                  </a:lnTo>
                  <a:lnTo>
                    <a:pt x="163545" y="266803"/>
                  </a:lnTo>
                  <a:lnTo>
                    <a:pt x="162948" y="262029"/>
                  </a:lnTo>
                  <a:lnTo>
                    <a:pt x="161754" y="256060"/>
                  </a:lnTo>
                  <a:lnTo>
                    <a:pt x="161157" y="253075"/>
                  </a:lnTo>
                  <a:lnTo>
                    <a:pt x="166528" y="250689"/>
                  </a:lnTo>
                  <a:lnTo>
                    <a:pt x="162948" y="251882"/>
                  </a:lnTo>
                  <a:lnTo>
                    <a:pt x="159366" y="248898"/>
                  </a:lnTo>
                  <a:lnTo>
                    <a:pt x="156382" y="239944"/>
                  </a:lnTo>
                  <a:lnTo>
                    <a:pt x="156382" y="235170"/>
                  </a:lnTo>
                  <a:lnTo>
                    <a:pt x="155189" y="231589"/>
                  </a:lnTo>
                  <a:lnTo>
                    <a:pt x="153397" y="227410"/>
                  </a:lnTo>
                  <a:lnTo>
                    <a:pt x="151010" y="223232"/>
                  </a:lnTo>
                  <a:lnTo>
                    <a:pt x="146832" y="216069"/>
                  </a:lnTo>
                  <a:lnTo>
                    <a:pt x="145638" y="213085"/>
                  </a:lnTo>
                  <a:lnTo>
                    <a:pt x="140863" y="206520"/>
                  </a:lnTo>
                  <a:lnTo>
                    <a:pt x="134298" y="198163"/>
                  </a:lnTo>
                  <a:lnTo>
                    <a:pt x="131314" y="195179"/>
                  </a:lnTo>
                  <a:lnTo>
                    <a:pt x="128926" y="191598"/>
                  </a:lnTo>
                  <a:lnTo>
                    <a:pt x="134298" y="188613"/>
                  </a:lnTo>
                  <a:lnTo>
                    <a:pt x="134715" y="187084"/>
                  </a:lnTo>
                  <a:lnTo>
                    <a:pt x="131313" y="189210"/>
                  </a:lnTo>
                  <a:lnTo>
                    <a:pt x="128328" y="191001"/>
                  </a:lnTo>
                  <a:lnTo>
                    <a:pt x="124747" y="188613"/>
                  </a:lnTo>
                  <a:lnTo>
                    <a:pt x="119972" y="183242"/>
                  </a:lnTo>
                  <a:lnTo>
                    <a:pt x="113406" y="177273"/>
                  </a:lnTo>
                  <a:lnTo>
                    <a:pt x="109825" y="174288"/>
                  </a:lnTo>
                  <a:lnTo>
                    <a:pt x="106244" y="171901"/>
                  </a:lnTo>
                  <a:lnTo>
                    <a:pt x="102065" y="169514"/>
                  </a:lnTo>
                  <a:lnTo>
                    <a:pt x="95500" y="167126"/>
                  </a:lnTo>
                  <a:lnTo>
                    <a:pt x="92516" y="165335"/>
                  </a:lnTo>
                  <a:lnTo>
                    <a:pt x="94903" y="160560"/>
                  </a:lnTo>
                  <a:lnTo>
                    <a:pt x="99678" y="155188"/>
                  </a:lnTo>
                  <a:lnTo>
                    <a:pt x="105647" y="148623"/>
                  </a:lnTo>
                  <a:lnTo>
                    <a:pt x="106841" y="144445"/>
                  </a:lnTo>
                  <a:lnTo>
                    <a:pt x="103259" y="140266"/>
                  </a:lnTo>
                  <a:lnTo>
                    <a:pt x="100275" y="137879"/>
                  </a:lnTo>
                  <a:lnTo>
                    <a:pt x="93709" y="136088"/>
                  </a:lnTo>
                  <a:lnTo>
                    <a:pt x="90128" y="137879"/>
                  </a:lnTo>
                  <a:lnTo>
                    <a:pt x="87741" y="140863"/>
                  </a:lnTo>
                  <a:lnTo>
                    <a:pt x="86547" y="143847"/>
                  </a:lnTo>
                  <a:lnTo>
                    <a:pt x="82966" y="144445"/>
                  </a:lnTo>
                  <a:lnTo>
                    <a:pt x="85950" y="140266"/>
                  </a:lnTo>
                  <a:lnTo>
                    <a:pt x="85950" y="137282"/>
                  </a:lnTo>
                  <a:lnTo>
                    <a:pt x="82369" y="134298"/>
                  </a:lnTo>
                  <a:lnTo>
                    <a:pt x="80578" y="128329"/>
                  </a:lnTo>
                  <a:lnTo>
                    <a:pt x="80578" y="124150"/>
                  </a:lnTo>
                  <a:lnTo>
                    <a:pt x="81175" y="119972"/>
                  </a:lnTo>
                  <a:lnTo>
                    <a:pt x="78190" y="116988"/>
                  </a:lnTo>
                  <a:lnTo>
                    <a:pt x="74609" y="118779"/>
                  </a:lnTo>
                  <a:lnTo>
                    <a:pt x="70431" y="117585"/>
                  </a:lnTo>
                  <a:lnTo>
                    <a:pt x="66850" y="118182"/>
                  </a:lnTo>
                  <a:lnTo>
                    <a:pt x="62672" y="117585"/>
                  </a:lnTo>
                  <a:lnTo>
                    <a:pt x="58494" y="119376"/>
                  </a:lnTo>
                  <a:lnTo>
                    <a:pt x="59091" y="115795"/>
                  </a:lnTo>
                  <a:lnTo>
                    <a:pt x="64462" y="109826"/>
                  </a:lnTo>
                  <a:lnTo>
                    <a:pt x="68641" y="106841"/>
                  </a:lnTo>
                  <a:lnTo>
                    <a:pt x="65060" y="105050"/>
                  </a:lnTo>
                  <a:lnTo>
                    <a:pt x="62075" y="104454"/>
                  </a:lnTo>
                  <a:lnTo>
                    <a:pt x="57897" y="101469"/>
                  </a:lnTo>
                  <a:lnTo>
                    <a:pt x="53122" y="105647"/>
                  </a:lnTo>
                  <a:lnTo>
                    <a:pt x="51331" y="108632"/>
                  </a:lnTo>
                  <a:lnTo>
                    <a:pt x="49540" y="112810"/>
                  </a:lnTo>
                  <a:lnTo>
                    <a:pt x="47153" y="108035"/>
                  </a:lnTo>
                  <a:lnTo>
                    <a:pt x="48944" y="103260"/>
                  </a:lnTo>
                  <a:lnTo>
                    <a:pt x="50734" y="99081"/>
                  </a:lnTo>
                  <a:lnTo>
                    <a:pt x="51331" y="95500"/>
                  </a:lnTo>
                  <a:lnTo>
                    <a:pt x="48346" y="94307"/>
                  </a:lnTo>
                  <a:lnTo>
                    <a:pt x="47153" y="91322"/>
                  </a:lnTo>
                  <a:lnTo>
                    <a:pt x="47750" y="85951"/>
                  </a:lnTo>
                  <a:lnTo>
                    <a:pt x="45959" y="81175"/>
                  </a:lnTo>
                  <a:lnTo>
                    <a:pt x="42975" y="77594"/>
                  </a:lnTo>
                  <a:lnTo>
                    <a:pt x="39393" y="74610"/>
                  </a:lnTo>
                  <a:lnTo>
                    <a:pt x="35216" y="72222"/>
                  </a:lnTo>
                  <a:lnTo>
                    <a:pt x="31634" y="72819"/>
                  </a:lnTo>
                  <a:lnTo>
                    <a:pt x="27456" y="69238"/>
                  </a:lnTo>
                  <a:lnTo>
                    <a:pt x="22681" y="66850"/>
                  </a:lnTo>
                  <a:lnTo>
                    <a:pt x="20890" y="63866"/>
                  </a:lnTo>
                  <a:lnTo>
                    <a:pt x="19100" y="60284"/>
                  </a:lnTo>
                  <a:lnTo>
                    <a:pt x="14922" y="56703"/>
                  </a:lnTo>
                  <a:lnTo>
                    <a:pt x="11341" y="56107"/>
                  </a:lnTo>
                  <a:lnTo>
                    <a:pt x="9550" y="52525"/>
                  </a:lnTo>
                  <a:lnTo>
                    <a:pt x="7759" y="47750"/>
                  </a:lnTo>
                  <a:lnTo>
                    <a:pt x="5969" y="42378"/>
                  </a:lnTo>
                  <a:lnTo>
                    <a:pt x="0" y="41781"/>
                  </a:lnTo>
                  <a:lnTo>
                    <a:pt x="7759" y="35216"/>
                  </a:lnTo>
                  <a:lnTo>
                    <a:pt x="10743" y="35813"/>
                  </a:lnTo>
                  <a:lnTo>
                    <a:pt x="14922" y="35813"/>
                  </a:lnTo>
                  <a:lnTo>
                    <a:pt x="14922" y="32828"/>
                  </a:lnTo>
                  <a:lnTo>
                    <a:pt x="19100" y="32232"/>
                  </a:lnTo>
                  <a:lnTo>
                    <a:pt x="17309" y="28053"/>
                  </a:lnTo>
                  <a:lnTo>
                    <a:pt x="22681" y="22085"/>
                  </a:lnTo>
                  <a:lnTo>
                    <a:pt x="25069" y="18503"/>
                  </a:lnTo>
                  <a:lnTo>
                    <a:pt x="26859" y="15519"/>
                  </a:lnTo>
                  <a:lnTo>
                    <a:pt x="29247" y="11937"/>
                  </a:lnTo>
                  <a:lnTo>
                    <a:pt x="32828" y="8953"/>
                  </a:lnTo>
                  <a:lnTo>
                    <a:pt x="34618" y="5969"/>
                  </a:lnTo>
                  <a:lnTo>
                    <a:pt x="35812" y="2388"/>
                  </a:lnTo>
                  <a:lnTo>
                    <a:pt x="44765" y="597"/>
                  </a:lnTo>
                  <a:lnTo>
                    <a:pt x="48346" y="597"/>
                  </a:lnTo>
                  <a:lnTo>
                    <a:pt x="53122" y="1194"/>
                  </a:lnTo>
                  <a:close/>
                </a:path>
              </a:pathLst>
            </a:custGeom>
            <a:solidFill>
              <a:srgbClr val="0C6C9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/>
            </a:p>
          </p:txBody>
        </p:sp>
        <p:sp>
          <p:nvSpPr>
            <p:cNvPr id="13" name="Lazio">
              <a:extLst>
                <a:ext uri="{FF2B5EF4-FFF2-40B4-BE49-F238E27FC236}">
                  <a16:creationId xmlns:a16="http://schemas.microsoft.com/office/drawing/2014/main" id="{183FCB33-5FC8-79A5-4259-03F59243DCE1}"/>
                </a:ext>
              </a:extLst>
            </p:cNvPr>
            <p:cNvSpPr/>
            <p:nvPr/>
          </p:nvSpPr>
          <p:spPr>
            <a:xfrm>
              <a:off x="5740199" y="2244405"/>
              <a:ext cx="756843" cy="774152"/>
            </a:xfrm>
            <a:custGeom>
              <a:avLst/>
              <a:gdLst>
                <a:gd name="connsiteX0" fmla="*/ 598073 w 756843"/>
                <a:gd name="connsiteY0" fmla="*/ 768779 h 774152"/>
                <a:gd name="connsiteX1" fmla="*/ 598669 w 756843"/>
                <a:gd name="connsiteY1" fmla="*/ 771764 h 774152"/>
                <a:gd name="connsiteX2" fmla="*/ 595088 w 756843"/>
                <a:gd name="connsiteY2" fmla="*/ 774152 h 774152"/>
                <a:gd name="connsiteX3" fmla="*/ 468550 w 756843"/>
                <a:gd name="connsiteY3" fmla="*/ 722222 h 774152"/>
                <a:gd name="connsiteX4" fmla="*/ 464372 w 756843"/>
                <a:gd name="connsiteY4" fmla="*/ 725207 h 774152"/>
                <a:gd name="connsiteX5" fmla="*/ 461388 w 756843"/>
                <a:gd name="connsiteY5" fmla="*/ 727594 h 774152"/>
                <a:gd name="connsiteX6" fmla="*/ 460790 w 756843"/>
                <a:gd name="connsiteY6" fmla="*/ 727594 h 774152"/>
                <a:gd name="connsiteX7" fmla="*/ 460194 w 756843"/>
                <a:gd name="connsiteY7" fmla="*/ 730579 h 774152"/>
                <a:gd name="connsiteX8" fmla="*/ 459000 w 756843"/>
                <a:gd name="connsiteY8" fmla="*/ 737144 h 774152"/>
                <a:gd name="connsiteX9" fmla="*/ 460194 w 756843"/>
                <a:gd name="connsiteY9" fmla="*/ 741919 h 774152"/>
                <a:gd name="connsiteX10" fmla="*/ 456613 w 756843"/>
                <a:gd name="connsiteY10" fmla="*/ 741919 h 774152"/>
                <a:gd name="connsiteX11" fmla="*/ 457806 w 756843"/>
                <a:gd name="connsiteY11" fmla="*/ 738935 h 774152"/>
                <a:gd name="connsiteX12" fmla="*/ 454225 w 756843"/>
                <a:gd name="connsiteY12" fmla="*/ 735950 h 774152"/>
                <a:gd name="connsiteX13" fmla="*/ 455419 w 756843"/>
                <a:gd name="connsiteY13" fmla="*/ 731772 h 774152"/>
                <a:gd name="connsiteX14" fmla="*/ 458403 w 756843"/>
                <a:gd name="connsiteY14" fmla="*/ 728191 h 774152"/>
                <a:gd name="connsiteX15" fmla="*/ 461388 w 756843"/>
                <a:gd name="connsiteY15" fmla="*/ 725803 h 774152"/>
                <a:gd name="connsiteX16" fmla="*/ 463775 w 756843"/>
                <a:gd name="connsiteY16" fmla="*/ 722819 h 774152"/>
                <a:gd name="connsiteX17" fmla="*/ 427366 w 756843"/>
                <a:gd name="connsiteY17" fmla="*/ 718044 h 774152"/>
                <a:gd name="connsiteX18" fmla="*/ 429753 w 756843"/>
                <a:gd name="connsiteY18" fmla="*/ 721029 h 774152"/>
                <a:gd name="connsiteX19" fmla="*/ 429753 w 756843"/>
                <a:gd name="connsiteY19" fmla="*/ 725804 h 774152"/>
                <a:gd name="connsiteX20" fmla="*/ 426172 w 756843"/>
                <a:gd name="connsiteY20" fmla="*/ 726401 h 774152"/>
                <a:gd name="connsiteX21" fmla="*/ 427962 w 756843"/>
                <a:gd name="connsiteY21" fmla="*/ 721625 h 774152"/>
                <a:gd name="connsiteX22" fmla="*/ 486457 w 756843"/>
                <a:gd name="connsiteY22" fmla="*/ 706107 h 774152"/>
                <a:gd name="connsiteX23" fmla="*/ 488844 w 756843"/>
                <a:gd name="connsiteY23" fmla="*/ 709092 h 774152"/>
                <a:gd name="connsiteX24" fmla="*/ 487054 w 756843"/>
                <a:gd name="connsiteY24" fmla="*/ 709688 h 774152"/>
                <a:gd name="connsiteX25" fmla="*/ 484069 w 756843"/>
                <a:gd name="connsiteY25" fmla="*/ 709092 h 774152"/>
                <a:gd name="connsiteX26" fmla="*/ 700864 w 756843"/>
                <a:gd name="connsiteY26" fmla="*/ 559651 h 774152"/>
                <a:gd name="connsiteX27" fmla="*/ 699095 w 756843"/>
                <a:gd name="connsiteY27" fmla="*/ 561066 h 774152"/>
                <a:gd name="connsiteX28" fmla="*/ 700735 w 756843"/>
                <a:gd name="connsiteY28" fmla="*/ 561066 h 774152"/>
                <a:gd name="connsiteX29" fmla="*/ 701930 w 756843"/>
                <a:gd name="connsiteY29" fmla="*/ 553904 h 774152"/>
                <a:gd name="connsiteX30" fmla="*/ 701864 w 756843"/>
                <a:gd name="connsiteY30" fmla="*/ 554500 h 774152"/>
                <a:gd name="connsiteX31" fmla="*/ 704913 w 756843"/>
                <a:gd name="connsiteY31" fmla="*/ 554500 h 774152"/>
                <a:gd name="connsiteX32" fmla="*/ 708495 w 756843"/>
                <a:gd name="connsiteY32" fmla="*/ 556291 h 774152"/>
                <a:gd name="connsiteX33" fmla="*/ 708960 w 756843"/>
                <a:gd name="connsiteY33" fmla="*/ 556224 h 774152"/>
                <a:gd name="connsiteX34" fmla="*/ 705511 w 756843"/>
                <a:gd name="connsiteY34" fmla="*/ 554500 h 774152"/>
                <a:gd name="connsiteX35" fmla="*/ 392211 w 756843"/>
                <a:gd name="connsiteY35" fmla="*/ 530090 h 774152"/>
                <a:gd name="connsiteX36" fmla="*/ 391546 w 756843"/>
                <a:gd name="connsiteY36" fmla="*/ 530223 h 774152"/>
                <a:gd name="connsiteX37" fmla="*/ 393939 w 756843"/>
                <a:gd name="connsiteY37" fmla="*/ 531818 h 774152"/>
                <a:gd name="connsiteX38" fmla="*/ 323769 w 756843"/>
                <a:gd name="connsiteY38" fmla="*/ 470229 h 774152"/>
                <a:gd name="connsiteX39" fmla="*/ 323508 w 756843"/>
                <a:gd name="connsiteY39" fmla="*/ 470340 h 774152"/>
                <a:gd name="connsiteX40" fmla="*/ 324220 w 756843"/>
                <a:gd name="connsiteY40" fmla="*/ 470849 h 774152"/>
                <a:gd name="connsiteX41" fmla="*/ 111019 w 756843"/>
                <a:gd name="connsiteY41" fmla="*/ 0 h 774152"/>
                <a:gd name="connsiteX42" fmla="*/ 112810 w 756843"/>
                <a:gd name="connsiteY42" fmla="*/ 596 h 774152"/>
                <a:gd name="connsiteX43" fmla="*/ 115794 w 756843"/>
                <a:gd name="connsiteY43" fmla="*/ 596 h 774152"/>
                <a:gd name="connsiteX44" fmla="*/ 118779 w 756843"/>
                <a:gd name="connsiteY44" fmla="*/ 596 h 774152"/>
                <a:gd name="connsiteX45" fmla="*/ 123554 w 756843"/>
                <a:gd name="connsiteY45" fmla="*/ 1790 h 774152"/>
                <a:gd name="connsiteX46" fmla="*/ 125344 w 756843"/>
                <a:gd name="connsiteY46" fmla="*/ 4775 h 774152"/>
                <a:gd name="connsiteX47" fmla="*/ 126538 w 756843"/>
                <a:gd name="connsiteY47" fmla="*/ 8356 h 774152"/>
                <a:gd name="connsiteX48" fmla="*/ 128925 w 756843"/>
                <a:gd name="connsiteY48" fmla="*/ 13131 h 774152"/>
                <a:gd name="connsiteX49" fmla="*/ 130716 w 756843"/>
                <a:gd name="connsiteY49" fmla="*/ 19697 h 774152"/>
                <a:gd name="connsiteX50" fmla="*/ 136088 w 756843"/>
                <a:gd name="connsiteY50" fmla="*/ 22681 h 774152"/>
                <a:gd name="connsiteX51" fmla="*/ 140863 w 756843"/>
                <a:gd name="connsiteY51" fmla="*/ 23875 h 774152"/>
                <a:gd name="connsiteX52" fmla="*/ 146235 w 756843"/>
                <a:gd name="connsiteY52" fmla="*/ 26859 h 774152"/>
                <a:gd name="connsiteX53" fmla="*/ 147429 w 756843"/>
                <a:gd name="connsiteY53" fmla="*/ 30440 h 774152"/>
                <a:gd name="connsiteX54" fmla="*/ 145041 w 756843"/>
                <a:gd name="connsiteY54" fmla="*/ 35216 h 774152"/>
                <a:gd name="connsiteX55" fmla="*/ 143847 w 756843"/>
                <a:gd name="connsiteY55" fmla="*/ 38797 h 774152"/>
                <a:gd name="connsiteX56" fmla="*/ 138476 w 756843"/>
                <a:gd name="connsiteY56" fmla="*/ 41781 h 774152"/>
                <a:gd name="connsiteX57" fmla="*/ 137282 w 756843"/>
                <a:gd name="connsiteY57" fmla="*/ 44766 h 774152"/>
                <a:gd name="connsiteX58" fmla="*/ 133701 w 756843"/>
                <a:gd name="connsiteY58" fmla="*/ 46556 h 774152"/>
                <a:gd name="connsiteX59" fmla="*/ 132507 w 756843"/>
                <a:gd name="connsiteY59" fmla="*/ 50138 h 774152"/>
                <a:gd name="connsiteX60" fmla="*/ 135491 w 756843"/>
                <a:gd name="connsiteY60" fmla="*/ 52525 h 774152"/>
                <a:gd name="connsiteX61" fmla="*/ 139072 w 756843"/>
                <a:gd name="connsiteY61" fmla="*/ 53719 h 774152"/>
                <a:gd name="connsiteX62" fmla="*/ 137282 w 756843"/>
                <a:gd name="connsiteY62" fmla="*/ 57897 h 774152"/>
                <a:gd name="connsiteX63" fmla="*/ 142057 w 756843"/>
                <a:gd name="connsiteY63" fmla="*/ 60284 h 774152"/>
                <a:gd name="connsiteX64" fmla="*/ 146235 w 756843"/>
                <a:gd name="connsiteY64" fmla="*/ 60881 h 774152"/>
                <a:gd name="connsiteX65" fmla="*/ 150413 w 756843"/>
                <a:gd name="connsiteY65" fmla="*/ 63269 h 774152"/>
                <a:gd name="connsiteX66" fmla="*/ 154591 w 756843"/>
                <a:gd name="connsiteY66" fmla="*/ 65656 h 774152"/>
                <a:gd name="connsiteX67" fmla="*/ 158172 w 756843"/>
                <a:gd name="connsiteY67" fmla="*/ 67447 h 774152"/>
                <a:gd name="connsiteX68" fmla="*/ 161157 w 756843"/>
                <a:gd name="connsiteY68" fmla="*/ 70431 h 774152"/>
                <a:gd name="connsiteX69" fmla="*/ 162947 w 756843"/>
                <a:gd name="connsiteY69" fmla="*/ 73416 h 774152"/>
                <a:gd name="connsiteX70" fmla="*/ 165932 w 756843"/>
                <a:gd name="connsiteY70" fmla="*/ 71029 h 774152"/>
                <a:gd name="connsiteX71" fmla="*/ 172498 w 756843"/>
                <a:gd name="connsiteY71" fmla="*/ 69237 h 774152"/>
                <a:gd name="connsiteX72" fmla="*/ 176675 w 756843"/>
                <a:gd name="connsiteY72" fmla="*/ 68044 h 774152"/>
                <a:gd name="connsiteX73" fmla="*/ 180257 w 756843"/>
                <a:gd name="connsiteY73" fmla="*/ 68044 h 774152"/>
                <a:gd name="connsiteX74" fmla="*/ 184435 w 756843"/>
                <a:gd name="connsiteY74" fmla="*/ 64462 h 774152"/>
                <a:gd name="connsiteX75" fmla="*/ 186822 w 756843"/>
                <a:gd name="connsiteY75" fmla="*/ 67447 h 774152"/>
                <a:gd name="connsiteX76" fmla="*/ 189807 w 756843"/>
                <a:gd name="connsiteY76" fmla="*/ 69835 h 774152"/>
                <a:gd name="connsiteX77" fmla="*/ 191001 w 756843"/>
                <a:gd name="connsiteY77" fmla="*/ 66253 h 774152"/>
                <a:gd name="connsiteX78" fmla="*/ 193985 w 756843"/>
                <a:gd name="connsiteY78" fmla="*/ 66850 h 774152"/>
                <a:gd name="connsiteX79" fmla="*/ 196373 w 756843"/>
                <a:gd name="connsiteY79" fmla="*/ 63866 h 774152"/>
                <a:gd name="connsiteX80" fmla="*/ 199954 w 756843"/>
                <a:gd name="connsiteY80" fmla="*/ 59091 h 774152"/>
                <a:gd name="connsiteX81" fmla="*/ 203535 w 756843"/>
                <a:gd name="connsiteY81" fmla="*/ 59688 h 774152"/>
                <a:gd name="connsiteX82" fmla="*/ 206519 w 756843"/>
                <a:gd name="connsiteY82" fmla="*/ 62672 h 774152"/>
                <a:gd name="connsiteX83" fmla="*/ 210101 w 756843"/>
                <a:gd name="connsiteY83" fmla="*/ 63269 h 774152"/>
                <a:gd name="connsiteX84" fmla="*/ 213682 w 756843"/>
                <a:gd name="connsiteY84" fmla="*/ 66253 h 774152"/>
                <a:gd name="connsiteX85" fmla="*/ 217860 w 756843"/>
                <a:gd name="connsiteY85" fmla="*/ 69835 h 774152"/>
                <a:gd name="connsiteX86" fmla="*/ 219651 w 756843"/>
                <a:gd name="connsiteY86" fmla="*/ 73416 h 774152"/>
                <a:gd name="connsiteX87" fmla="*/ 222635 w 756843"/>
                <a:gd name="connsiteY87" fmla="*/ 75803 h 774152"/>
                <a:gd name="connsiteX88" fmla="*/ 223232 w 756843"/>
                <a:gd name="connsiteY88" fmla="*/ 78788 h 774152"/>
                <a:gd name="connsiteX89" fmla="*/ 220248 w 756843"/>
                <a:gd name="connsiteY89" fmla="*/ 82369 h 774152"/>
                <a:gd name="connsiteX90" fmla="*/ 225023 w 756843"/>
                <a:gd name="connsiteY90" fmla="*/ 87741 h 774152"/>
                <a:gd name="connsiteX91" fmla="*/ 223829 w 756843"/>
                <a:gd name="connsiteY91" fmla="*/ 91919 h 774152"/>
                <a:gd name="connsiteX92" fmla="*/ 223232 w 756843"/>
                <a:gd name="connsiteY92" fmla="*/ 95500 h 774152"/>
                <a:gd name="connsiteX93" fmla="*/ 223829 w 756843"/>
                <a:gd name="connsiteY93" fmla="*/ 99081 h 774152"/>
                <a:gd name="connsiteX94" fmla="*/ 230394 w 756843"/>
                <a:gd name="connsiteY94" fmla="*/ 103260 h 774152"/>
                <a:gd name="connsiteX95" fmla="*/ 233379 w 756843"/>
                <a:gd name="connsiteY95" fmla="*/ 102663 h 774152"/>
                <a:gd name="connsiteX96" fmla="*/ 235170 w 756843"/>
                <a:gd name="connsiteY96" fmla="*/ 106244 h 774152"/>
                <a:gd name="connsiteX97" fmla="*/ 235170 w 756843"/>
                <a:gd name="connsiteY97" fmla="*/ 109826 h 774152"/>
                <a:gd name="connsiteX98" fmla="*/ 232185 w 756843"/>
                <a:gd name="connsiteY98" fmla="*/ 112213 h 774152"/>
                <a:gd name="connsiteX99" fmla="*/ 233379 w 756843"/>
                <a:gd name="connsiteY99" fmla="*/ 115794 h 774152"/>
                <a:gd name="connsiteX100" fmla="*/ 238154 w 756843"/>
                <a:gd name="connsiteY100" fmla="*/ 117585 h 774152"/>
                <a:gd name="connsiteX101" fmla="*/ 234573 w 756843"/>
                <a:gd name="connsiteY101" fmla="*/ 119972 h 774152"/>
                <a:gd name="connsiteX102" fmla="*/ 235766 w 756843"/>
                <a:gd name="connsiteY102" fmla="*/ 123554 h 774152"/>
                <a:gd name="connsiteX103" fmla="*/ 238751 w 756843"/>
                <a:gd name="connsiteY103" fmla="*/ 121763 h 774152"/>
                <a:gd name="connsiteX104" fmla="*/ 242332 w 756843"/>
                <a:gd name="connsiteY104" fmla="*/ 124150 h 774152"/>
                <a:gd name="connsiteX105" fmla="*/ 242929 w 756843"/>
                <a:gd name="connsiteY105" fmla="*/ 128925 h 774152"/>
                <a:gd name="connsiteX106" fmla="*/ 239945 w 756843"/>
                <a:gd name="connsiteY106" fmla="*/ 127732 h 774152"/>
                <a:gd name="connsiteX107" fmla="*/ 243526 w 756843"/>
                <a:gd name="connsiteY107" fmla="*/ 130119 h 774152"/>
                <a:gd name="connsiteX108" fmla="*/ 246510 w 756843"/>
                <a:gd name="connsiteY108" fmla="*/ 130119 h 774152"/>
                <a:gd name="connsiteX109" fmla="*/ 250688 w 756843"/>
                <a:gd name="connsiteY109" fmla="*/ 128328 h 774152"/>
                <a:gd name="connsiteX110" fmla="*/ 254867 w 756843"/>
                <a:gd name="connsiteY110" fmla="*/ 131313 h 774152"/>
                <a:gd name="connsiteX111" fmla="*/ 256657 w 756843"/>
                <a:gd name="connsiteY111" fmla="*/ 134297 h 774152"/>
                <a:gd name="connsiteX112" fmla="*/ 259642 w 756843"/>
                <a:gd name="connsiteY112" fmla="*/ 134297 h 774152"/>
                <a:gd name="connsiteX113" fmla="*/ 263223 w 756843"/>
                <a:gd name="connsiteY113" fmla="*/ 132507 h 774152"/>
                <a:gd name="connsiteX114" fmla="*/ 266207 w 756843"/>
                <a:gd name="connsiteY114" fmla="*/ 128925 h 774152"/>
                <a:gd name="connsiteX115" fmla="*/ 267998 w 756843"/>
                <a:gd name="connsiteY115" fmla="*/ 125344 h 774152"/>
                <a:gd name="connsiteX116" fmla="*/ 271579 w 756843"/>
                <a:gd name="connsiteY116" fmla="*/ 124747 h 774152"/>
                <a:gd name="connsiteX117" fmla="*/ 276951 w 756843"/>
                <a:gd name="connsiteY117" fmla="*/ 127135 h 774152"/>
                <a:gd name="connsiteX118" fmla="*/ 278144 w 756843"/>
                <a:gd name="connsiteY118" fmla="*/ 130716 h 774152"/>
                <a:gd name="connsiteX119" fmla="*/ 274563 w 756843"/>
                <a:gd name="connsiteY119" fmla="*/ 132507 h 774152"/>
                <a:gd name="connsiteX120" fmla="*/ 274563 w 756843"/>
                <a:gd name="connsiteY120" fmla="*/ 136685 h 774152"/>
                <a:gd name="connsiteX121" fmla="*/ 278144 w 756843"/>
                <a:gd name="connsiteY121" fmla="*/ 137282 h 774152"/>
                <a:gd name="connsiteX122" fmla="*/ 279936 w 756843"/>
                <a:gd name="connsiteY122" fmla="*/ 140266 h 774152"/>
                <a:gd name="connsiteX123" fmla="*/ 276951 w 756843"/>
                <a:gd name="connsiteY123" fmla="*/ 140863 h 774152"/>
                <a:gd name="connsiteX124" fmla="*/ 274563 w 756843"/>
                <a:gd name="connsiteY124" fmla="*/ 145638 h 774152"/>
                <a:gd name="connsiteX125" fmla="*/ 276951 w 756843"/>
                <a:gd name="connsiteY125" fmla="*/ 148623 h 774152"/>
                <a:gd name="connsiteX126" fmla="*/ 276354 w 756843"/>
                <a:gd name="connsiteY126" fmla="*/ 151607 h 774152"/>
                <a:gd name="connsiteX127" fmla="*/ 277548 w 756843"/>
                <a:gd name="connsiteY127" fmla="*/ 154591 h 774152"/>
                <a:gd name="connsiteX128" fmla="*/ 280532 w 756843"/>
                <a:gd name="connsiteY128" fmla="*/ 153397 h 774152"/>
                <a:gd name="connsiteX129" fmla="*/ 283517 w 756843"/>
                <a:gd name="connsiteY129" fmla="*/ 152800 h 774152"/>
                <a:gd name="connsiteX130" fmla="*/ 287098 w 756843"/>
                <a:gd name="connsiteY130" fmla="*/ 152204 h 774152"/>
                <a:gd name="connsiteX131" fmla="*/ 291276 w 756843"/>
                <a:gd name="connsiteY131" fmla="*/ 153397 h 774152"/>
                <a:gd name="connsiteX132" fmla="*/ 289485 w 756843"/>
                <a:gd name="connsiteY132" fmla="*/ 157576 h 774152"/>
                <a:gd name="connsiteX133" fmla="*/ 288889 w 756843"/>
                <a:gd name="connsiteY133" fmla="*/ 160560 h 774152"/>
                <a:gd name="connsiteX134" fmla="*/ 284711 w 756843"/>
                <a:gd name="connsiteY134" fmla="*/ 162947 h 774152"/>
                <a:gd name="connsiteX135" fmla="*/ 283517 w 756843"/>
                <a:gd name="connsiteY135" fmla="*/ 166529 h 774152"/>
                <a:gd name="connsiteX136" fmla="*/ 284711 w 756843"/>
                <a:gd name="connsiteY136" fmla="*/ 162948 h 774152"/>
                <a:gd name="connsiteX137" fmla="*/ 288292 w 756843"/>
                <a:gd name="connsiteY137" fmla="*/ 163544 h 774152"/>
                <a:gd name="connsiteX138" fmla="*/ 291873 w 756843"/>
                <a:gd name="connsiteY138" fmla="*/ 165932 h 774152"/>
                <a:gd name="connsiteX139" fmla="*/ 292633 w 756843"/>
                <a:gd name="connsiteY139" fmla="*/ 165837 h 774152"/>
                <a:gd name="connsiteX140" fmla="*/ 291276 w 756843"/>
                <a:gd name="connsiteY140" fmla="*/ 164141 h 774152"/>
                <a:gd name="connsiteX141" fmla="*/ 294260 w 756843"/>
                <a:gd name="connsiteY141" fmla="*/ 161157 h 774152"/>
                <a:gd name="connsiteX142" fmla="*/ 296648 w 756843"/>
                <a:gd name="connsiteY142" fmla="*/ 165335 h 774152"/>
                <a:gd name="connsiteX143" fmla="*/ 300229 w 756843"/>
                <a:gd name="connsiteY143" fmla="*/ 162351 h 774152"/>
                <a:gd name="connsiteX144" fmla="*/ 303214 w 756843"/>
                <a:gd name="connsiteY144" fmla="*/ 160560 h 774152"/>
                <a:gd name="connsiteX145" fmla="*/ 305601 w 756843"/>
                <a:gd name="connsiteY145" fmla="*/ 163544 h 774152"/>
                <a:gd name="connsiteX146" fmla="*/ 305004 w 756843"/>
                <a:gd name="connsiteY146" fmla="*/ 169513 h 774152"/>
                <a:gd name="connsiteX147" fmla="*/ 306198 w 756843"/>
                <a:gd name="connsiteY147" fmla="*/ 173094 h 774152"/>
                <a:gd name="connsiteX148" fmla="*/ 309780 w 756843"/>
                <a:gd name="connsiteY148" fmla="*/ 175482 h 774152"/>
                <a:gd name="connsiteX149" fmla="*/ 312167 w 756843"/>
                <a:gd name="connsiteY149" fmla="*/ 171901 h 774152"/>
                <a:gd name="connsiteX150" fmla="*/ 315151 w 756843"/>
                <a:gd name="connsiteY150" fmla="*/ 168319 h 774152"/>
                <a:gd name="connsiteX151" fmla="*/ 319329 w 756843"/>
                <a:gd name="connsiteY151" fmla="*/ 167723 h 774152"/>
                <a:gd name="connsiteX152" fmla="*/ 322314 w 756843"/>
                <a:gd name="connsiteY152" fmla="*/ 165932 h 774152"/>
                <a:gd name="connsiteX153" fmla="*/ 328879 w 756843"/>
                <a:gd name="connsiteY153" fmla="*/ 160560 h 774152"/>
                <a:gd name="connsiteX154" fmla="*/ 332461 w 756843"/>
                <a:gd name="connsiteY154" fmla="*/ 156382 h 774152"/>
                <a:gd name="connsiteX155" fmla="*/ 333058 w 756843"/>
                <a:gd name="connsiteY155" fmla="*/ 152204 h 774152"/>
                <a:gd name="connsiteX156" fmla="*/ 332461 w 756843"/>
                <a:gd name="connsiteY156" fmla="*/ 148623 h 774152"/>
                <a:gd name="connsiteX157" fmla="*/ 333655 w 756843"/>
                <a:gd name="connsiteY157" fmla="*/ 143250 h 774152"/>
                <a:gd name="connsiteX158" fmla="*/ 334251 w 756843"/>
                <a:gd name="connsiteY158" fmla="*/ 138475 h 774152"/>
                <a:gd name="connsiteX159" fmla="*/ 334251 w 756843"/>
                <a:gd name="connsiteY159" fmla="*/ 134297 h 774152"/>
                <a:gd name="connsiteX160" fmla="*/ 338430 w 756843"/>
                <a:gd name="connsiteY160" fmla="*/ 133701 h 774152"/>
                <a:gd name="connsiteX161" fmla="*/ 340220 w 756843"/>
                <a:gd name="connsiteY161" fmla="*/ 136685 h 774152"/>
                <a:gd name="connsiteX162" fmla="*/ 341414 w 756843"/>
                <a:gd name="connsiteY162" fmla="*/ 140266 h 774152"/>
                <a:gd name="connsiteX163" fmla="*/ 342608 w 756843"/>
                <a:gd name="connsiteY163" fmla="*/ 143250 h 774152"/>
                <a:gd name="connsiteX164" fmla="*/ 346189 w 756843"/>
                <a:gd name="connsiteY164" fmla="*/ 144444 h 774152"/>
                <a:gd name="connsiteX165" fmla="*/ 349770 w 756843"/>
                <a:gd name="connsiteY165" fmla="*/ 143848 h 774152"/>
                <a:gd name="connsiteX166" fmla="*/ 354546 w 756843"/>
                <a:gd name="connsiteY166" fmla="*/ 140863 h 774152"/>
                <a:gd name="connsiteX167" fmla="*/ 356933 w 756843"/>
                <a:gd name="connsiteY167" fmla="*/ 137879 h 774152"/>
                <a:gd name="connsiteX168" fmla="*/ 361111 w 756843"/>
                <a:gd name="connsiteY168" fmla="*/ 136088 h 774152"/>
                <a:gd name="connsiteX169" fmla="*/ 364692 w 756843"/>
                <a:gd name="connsiteY169" fmla="*/ 134894 h 774152"/>
                <a:gd name="connsiteX170" fmla="*/ 368274 w 756843"/>
                <a:gd name="connsiteY170" fmla="*/ 132507 h 774152"/>
                <a:gd name="connsiteX171" fmla="*/ 366483 w 756843"/>
                <a:gd name="connsiteY171" fmla="*/ 128926 h 774152"/>
                <a:gd name="connsiteX172" fmla="*/ 362305 w 756843"/>
                <a:gd name="connsiteY172" fmla="*/ 126538 h 774152"/>
                <a:gd name="connsiteX173" fmla="*/ 360514 w 756843"/>
                <a:gd name="connsiteY173" fmla="*/ 122957 h 774152"/>
                <a:gd name="connsiteX174" fmla="*/ 361708 w 756843"/>
                <a:gd name="connsiteY174" fmla="*/ 119375 h 774152"/>
                <a:gd name="connsiteX175" fmla="*/ 365289 w 756843"/>
                <a:gd name="connsiteY175" fmla="*/ 116988 h 774152"/>
                <a:gd name="connsiteX176" fmla="*/ 369468 w 756843"/>
                <a:gd name="connsiteY176" fmla="*/ 116988 h 774152"/>
                <a:gd name="connsiteX177" fmla="*/ 372452 w 756843"/>
                <a:gd name="connsiteY177" fmla="*/ 115794 h 774152"/>
                <a:gd name="connsiteX178" fmla="*/ 376630 w 756843"/>
                <a:gd name="connsiteY178" fmla="*/ 115198 h 774152"/>
                <a:gd name="connsiteX179" fmla="*/ 377227 w 756843"/>
                <a:gd name="connsiteY179" fmla="*/ 112213 h 774152"/>
                <a:gd name="connsiteX180" fmla="*/ 376630 w 756843"/>
                <a:gd name="connsiteY180" fmla="*/ 108035 h 774152"/>
                <a:gd name="connsiteX181" fmla="*/ 379614 w 756843"/>
                <a:gd name="connsiteY181" fmla="*/ 107438 h 774152"/>
                <a:gd name="connsiteX182" fmla="*/ 383196 w 756843"/>
                <a:gd name="connsiteY182" fmla="*/ 106841 h 774152"/>
                <a:gd name="connsiteX183" fmla="*/ 386777 w 756843"/>
                <a:gd name="connsiteY183" fmla="*/ 105647 h 774152"/>
                <a:gd name="connsiteX184" fmla="*/ 390358 w 756843"/>
                <a:gd name="connsiteY184" fmla="*/ 105647 h 774152"/>
                <a:gd name="connsiteX185" fmla="*/ 393939 w 756843"/>
                <a:gd name="connsiteY185" fmla="*/ 102663 h 774152"/>
                <a:gd name="connsiteX186" fmla="*/ 396924 w 756843"/>
                <a:gd name="connsiteY186" fmla="*/ 99678 h 774152"/>
                <a:gd name="connsiteX187" fmla="*/ 402296 w 756843"/>
                <a:gd name="connsiteY187" fmla="*/ 96694 h 774152"/>
                <a:gd name="connsiteX188" fmla="*/ 407071 w 756843"/>
                <a:gd name="connsiteY188" fmla="*/ 94307 h 774152"/>
                <a:gd name="connsiteX189" fmla="*/ 410652 w 756843"/>
                <a:gd name="connsiteY189" fmla="*/ 94307 h 774152"/>
                <a:gd name="connsiteX190" fmla="*/ 410652 w 756843"/>
                <a:gd name="connsiteY190" fmla="*/ 90725 h 774152"/>
                <a:gd name="connsiteX191" fmla="*/ 409458 w 756843"/>
                <a:gd name="connsiteY191" fmla="*/ 85950 h 774152"/>
                <a:gd name="connsiteX192" fmla="*/ 406474 w 756843"/>
                <a:gd name="connsiteY192" fmla="*/ 80578 h 774152"/>
                <a:gd name="connsiteX193" fmla="*/ 405877 w 756843"/>
                <a:gd name="connsiteY193" fmla="*/ 76997 h 774152"/>
                <a:gd name="connsiteX194" fmla="*/ 410652 w 756843"/>
                <a:gd name="connsiteY194" fmla="*/ 73416 h 774152"/>
                <a:gd name="connsiteX195" fmla="*/ 413636 w 756843"/>
                <a:gd name="connsiteY195" fmla="*/ 75207 h 774152"/>
                <a:gd name="connsiteX196" fmla="*/ 416621 w 756843"/>
                <a:gd name="connsiteY196" fmla="*/ 76401 h 774152"/>
                <a:gd name="connsiteX197" fmla="*/ 420202 w 756843"/>
                <a:gd name="connsiteY197" fmla="*/ 78191 h 774152"/>
                <a:gd name="connsiteX198" fmla="*/ 421993 w 756843"/>
                <a:gd name="connsiteY198" fmla="*/ 73416 h 774152"/>
                <a:gd name="connsiteX199" fmla="*/ 425574 w 756843"/>
                <a:gd name="connsiteY199" fmla="*/ 72222 h 774152"/>
                <a:gd name="connsiteX200" fmla="*/ 429155 w 756843"/>
                <a:gd name="connsiteY200" fmla="*/ 71625 h 774152"/>
                <a:gd name="connsiteX201" fmla="*/ 432736 w 756843"/>
                <a:gd name="connsiteY201" fmla="*/ 72222 h 774152"/>
                <a:gd name="connsiteX202" fmla="*/ 436317 w 756843"/>
                <a:gd name="connsiteY202" fmla="*/ 72819 h 774152"/>
                <a:gd name="connsiteX203" fmla="*/ 439899 w 756843"/>
                <a:gd name="connsiteY203" fmla="*/ 72819 h 774152"/>
                <a:gd name="connsiteX204" fmla="*/ 442884 w 756843"/>
                <a:gd name="connsiteY204" fmla="*/ 71625 h 774152"/>
                <a:gd name="connsiteX205" fmla="*/ 443480 w 756843"/>
                <a:gd name="connsiteY205" fmla="*/ 68641 h 774152"/>
                <a:gd name="connsiteX206" fmla="*/ 445271 w 756843"/>
                <a:gd name="connsiteY206" fmla="*/ 64463 h 774152"/>
                <a:gd name="connsiteX207" fmla="*/ 448255 w 756843"/>
                <a:gd name="connsiteY207" fmla="*/ 63866 h 774152"/>
                <a:gd name="connsiteX208" fmla="*/ 449449 w 756843"/>
                <a:gd name="connsiteY208" fmla="*/ 66850 h 774152"/>
                <a:gd name="connsiteX209" fmla="*/ 454224 w 756843"/>
                <a:gd name="connsiteY209" fmla="*/ 68641 h 774152"/>
                <a:gd name="connsiteX210" fmla="*/ 457806 w 756843"/>
                <a:gd name="connsiteY210" fmla="*/ 68641 h 774152"/>
                <a:gd name="connsiteX211" fmla="*/ 461387 w 756843"/>
                <a:gd name="connsiteY211" fmla="*/ 66254 h 774152"/>
                <a:gd name="connsiteX212" fmla="*/ 464371 w 756843"/>
                <a:gd name="connsiteY212" fmla="*/ 63866 h 774152"/>
                <a:gd name="connsiteX213" fmla="*/ 467355 w 756843"/>
                <a:gd name="connsiteY213" fmla="*/ 63269 h 774152"/>
                <a:gd name="connsiteX214" fmla="*/ 470937 w 756843"/>
                <a:gd name="connsiteY214" fmla="*/ 60881 h 774152"/>
                <a:gd name="connsiteX215" fmla="*/ 472727 w 756843"/>
                <a:gd name="connsiteY215" fmla="*/ 57300 h 774152"/>
                <a:gd name="connsiteX216" fmla="*/ 473324 w 756843"/>
                <a:gd name="connsiteY216" fmla="*/ 54316 h 774152"/>
                <a:gd name="connsiteX217" fmla="*/ 476906 w 756843"/>
                <a:gd name="connsiteY217" fmla="*/ 54316 h 774152"/>
                <a:gd name="connsiteX218" fmla="*/ 480487 w 756843"/>
                <a:gd name="connsiteY218" fmla="*/ 58494 h 774152"/>
                <a:gd name="connsiteX219" fmla="*/ 484068 w 756843"/>
                <a:gd name="connsiteY219" fmla="*/ 56107 h 774152"/>
                <a:gd name="connsiteX220" fmla="*/ 487650 w 756843"/>
                <a:gd name="connsiteY220" fmla="*/ 51928 h 774152"/>
                <a:gd name="connsiteX221" fmla="*/ 489440 w 756843"/>
                <a:gd name="connsiteY221" fmla="*/ 43572 h 774152"/>
                <a:gd name="connsiteX222" fmla="*/ 488844 w 756843"/>
                <a:gd name="connsiteY222" fmla="*/ 40588 h 774152"/>
                <a:gd name="connsiteX223" fmla="*/ 490634 w 756843"/>
                <a:gd name="connsiteY223" fmla="*/ 36410 h 774152"/>
                <a:gd name="connsiteX224" fmla="*/ 492425 w 756843"/>
                <a:gd name="connsiteY224" fmla="*/ 33425 h 774152"/>
                <a:gd name="connsiteX225" fmla="*/ 491828 w 756843"/>
                <a:gd name="connsiteY225" fmla="*/ 30441 h 774152"/>
                <a:gd name="connsiteX226" fmla="*/ 491828 w 756843"/>
                <a:gd name="connsiteY226" fmla="*/ 24472 h 774152"/>
                <a:gd name="connsiteX227" fmla="*/ 494813 w 756843"/>
                <a:gd name="connsiteY227" fmla="*/ 23278 h 774152"/>
                <a:gd name="connsiteX228" fmla="*/ 503766 w 756843"/>
                <a:gd name="connsiteY228" fmla="*/ 26263 h 774152"/>
                <a:gd name="connsiteX229" fmla="*/ 509735 w 756843"/>
                <a:gd name="connsiteY229" fmla="*/ 27457 h 774152"/>
                <a:gd name="connsiteX230" fmla="*/ 512122 w 756843"/>
                <a:gd name="connsiteY230" fmla="*/ 23875 h 774152"/>
                <a:gd name="connsiteX231" fmla="*/ 513316 w 756843"/>
                <a:gd name="connsiteY231" fmla="*/ 20890 h 774152"/>
                <a:gd name="connsiteX232" fmla="*/ 517494 w 756843"/>
                <a:gd name="connsiteY232" fmla="*/ 20294 h 774152"/>
                <a:gd name="connsiteX233" fmla="*/ 520478 w 756843"/>
                <a:gd name="connsiteY233" fmla="*/ 22084 h 774152"/>
                <a:gd name="connsiteX234" fmla="*/ 524059 w 756843"/>
                <a:gd name="connsiteY234" fmla="*/ 24472 h 774152"/>
                <a:gd name="connsiteX235" fmla="*/ 527044 w 756843"/>
                <a:gd name="connsiteY235" fmla="*/ 25666 h 774152"/>
                <a:gd name="connsiteX236" fmla="*/ 530625 w 756843"/>
                <a:gd name="connsiteY236" fmla="*/ 28053 h 774152"/>
                <a:gd name="connsiteX237" fmla="*/ 534206 w 756843"/>
                <a:gd name="connsiteY237" fmla="*/ 33425 h 774152"/>
                <a:gd name="connsiteX238" fmla="*/ 537787 w 756843"/>
                <a:gd name="connsiteY238" fmla="*/ 35216 h 774152"/>
                <a:gd name="connsiteX239" fmla="*/ 540772 w 756843"/>
                <a:gd name="connsiteY239" fmla="*/ 37006 h 774152"/>
                <a:gd name="connsiteX240" fmla="*/ 538981 w 756843"/>
                <a:gd name="connsiteY240" fmla="*/ 41781 h 774152"/>
                <a:gd name="connsiteX241" fmla="*/ 538385 w 756843"/>
                <a:gd name="connsiteY241" fmla="*/ 45363 h 774152"/>
                <a:gd name="connsiteX242" fmla="*/ 540772 w 756843"/>
                <a:gd name="connsiteY242" fmla="*/ 48347 h 774152"/>
                <a:gd name="connsiteX243" fmla="*/ 543160 w 756843"/>
                <a:gd name="connsiteY243" fmla="*/ 51928 h 774152"/>
                <a:gd name="connsiteX244" fmla="*/ 546741 w 756843"/>
                <a:gd name="connsiteY244" fmla="*/ 53719 h 774152"/>
                <a:gd name="connsiteX245" fmla="*/ 551516 w 756843"/>
                <a:gd name="connsiteY245" fmla="*/ 54913 h 774152"/>
                <a:gd name="connsiteX246" fmla="*/ 555097 w 756843"/>
                <a:gd name="connsiteY246" fmla="*/ 56107 h 774152"/>
                <a:gd name="connsiteX247" fmla="*/ 556291 w 756843"/>
                <a:gd name="connsiteY247" fmla="*/ 60881 h 774152"/>
                <a:gd name="connsiteX248" fmla="*/ 553307 w 756843"/>
                <a:gd name="connsiteY248" fmla="*/ 63866 h 774152"/>
                <a:gd name="connsiteX249" fmla="*/ 553307 w 756843"/>
                <a:gd name="connsiteY249" fmla="*/ 66850 h 774152"/>
                <a:gd name="connsiteX250" fmla="*/ 551516 w 756843"/>
                <a:gd name="connsiteY250" fmla="*/ 70432 h 774152"/>
                <a:gd name="connsiteX251" fmla="*/ 552113 w 756843"/>
                <a:gd name="connsiteY251" fmla="*/ 75803 h 774152"/>
                <a:gd name="connsiteX252" fmla="*/ 550322 w 756843"/>
                <a:gd name="connsiteY252" fmla="*/ 78788 h 774152"/>
                <a:gd name="connsiteX253" fmla="*/ 543756 w 756843"/>
                <a:gd name="connsiteY253" fmla="*/ 81772 h 774152"/>
                <a:gd name="connsiteX254" fmla="*/ 538981 w 756843"/>
                <a:gd name="connsiteY254" fmla="*/ 83563 h 774152"/>
                <a:gd name="connsiteX255" fmla="*/ 534206 w 756843"/>
                <a:gd name="connsiteY255" fmla="*/ 81772 h 774152"/>
                <a:gd name="connsiteX256" fmla="*/ 530625 w 756843"/>
                <a:gd name="connsiteY256" fmla="*/ 83563 h 774152"/>
                <a:gd name="connsiteX257" fmla="*/ 525850 w 756843"/>
                <a:gd name="connsiteY257" fmla="*/ 85354 h 774152"/>
                <a:gd name="connsiteX258" fmla="*/ 521672 w 756843"/>
                <a:gd name="connsiteY258" fmla="*/ 81175 h 774152"/>
                <a:gd name="connsiteX259" fmla="*/ 515106 w 756843"/>
                <a:gd name="connsiteY259" fmla="*/ 81175 h 774152"/>
                <a:gd name="connsiteX260" fmla="*/ 511525 w 756843"/>
                <a:gd name="connsiteY260" fmla="*/ 84756 h 774152"/>
                <a:gd name="connsiteX261" fmla="*/ 507943 w 756843"/>
                <a:gd name="connsiteY261" fmla="*/ 84756 h 774152"/>
                <a:gd name="connsiteX262" fmla="*/ 503169 w 756843"/>
                <a:gd name="connsiteY262" fmla="*/ 82369 h 774152"/>
                <a:gd name="connsiteX263" fmla="*/ 498990 w 756843"/>
                <a:gd name="connsiteY263" fmla="*/ 81175 h 774152"/>
                <a:gd name="connsiteX264" fmla="*/ 495409 w 756843"/>
                <a:gd name="connsiteY264" fmla="*/ 80578 h 774152"/>
                <a:gd name="connsiteX265" fmla="*/ 495409 w 756843"/>
                <a:gd name="connsiteY265" fmla="*/ 84160 h 774152"/>
                <a:gd name="connsiteX266" fmla="*/ 491231 w 756843"/>
                <a:gd name="connsiteY266" fmla="*/ 88338 h 774152"/>
                <a:gd name="connsiteX267" fmla="*/ 491231 w 756843"/>
                <a:gd name="connsiteY267" fmla="*/ 91323 h 774152"/>
                <a:gd name="connsiteX268" fmla="*/ 491828 w 756843"/>
                <a:gd name="connsiteY268" fmla="*/ 94904 h 774152"/>
                <a:gd name="connsiteX269" fmla="*/ 488844 w 756843"/>
                <a:gd name="connsiteY269" fmla="*/ 99082 h 774152"/>
                <a:gd name="connsiteX270" fmla="*/ 485859 w 756843"/>
                <a:gd name="connsiteY270" fmla="*/ 99678 h 774152"/>
                <a:gd name="connsiteX271" fmla="*/ 486456 w 756843"/>
                <a:gd name="connsiteY271" fmla="*/ 104453 h 774152"/>
                <a:gd name="connsiteX272" fmla="*/ 489440 w 756843"/>
                <a:gd name="connsiteY272" fmla="*/ 108632 h 774152"/>
                <a:gd name="connsiteX273" fmla="*/ 492425 w 756843"/>
                <a:gd name="connsiteY273" fmla="*/ 109825 h 774152"/>
                <a:gd name="connsiteX274" fmla="*/ 492425 w 756843"/>
                <a:gd name="connsiteY274" fmla="*/ 115198 h 774152"/>
                <a:gd name="connsiteX275" fmla="*/ 491231 w 756843"/>
                <a:gd name="connsiteY275" fmla="*/ 119973 h 774152"/>
                <a:gd name="connsiteX276" fmla="*/ 491828 w 756843"/>
                <a:gd name="connsiteY276" fmla="*/ 124747 h 774152"/>
                <a:gd name="connsiteX277" fmla="*/ 487650 w 756843"/>
                <a:gd name="connsiteY277" fmla="*/ 128926 h 774152"/>
                <a:gd name="connsiteX278" fmla="*/ 484666 w 756843"/>
                <a:gd name="connsiteY278" fmla="*/ 129522 h 774152"/>
                <a:gd name="connsiteX279" fmla="*/ 481083 w 756843"/>
                <a:gd name="connsiteY279" fmla="*/ 131313 h 774152"/>
                <a:gd name="connsiteX280" fmla="*/ 476308 w 756843"/>
                <a:gd name="connsiteY280" fmla="*/ 137282 h 774152"/>
                <a:gd name="connsiteX281" fmla="*/ 481083 w 756843"/>
                <a:gd name="connsiteY281" fmla="*/ 139669 h 774152"/>
                <a:gd name="connsiteX282" fmla="*/ 484068 w 756843"/>
                <a:gd name="connsiteY282" fmla="*/ 142654 h 774152"/>
                <a:gd name="connsiteX283" fmla="*/ 487650 w 756843"/>
                <a:gd name="connsiteY283" fmla="*/ 146832 h 774152"/>
                <a:gd name="connsiteX284" fmla="*/ 492425 w 756843"/>
                <a:gd name="connsiteY284" fmla="*/ 150413 h 774152"/>
                <a:gd name="connsiteX285" fmla="*/ 498394 w 756843"/>
                <a:gd name="connsiteY285" fmla="*/ 152801 h 774152"/>
                <a:gd name="connsiteX286" fmla="*/ 499588 w 756843"/>
                <a:gd name="connsiteY286" fmla="*/ 156979 h 774152"/>
                <a:gd name="connsiteX287" fmla="*/ 498394 w 756843"/>
                <a:gd name="connsiteY287" fmla="*/ 160560 h 774152"/>
                <a:gd name="connsiteX288" fmla="*/ 493021 w 756843"/>
                <a:gd name="connsiteY288" fmla="*/ 164738 h 774152"/>
                <a:gd name="connsiteX289" fmla="*/ 490037 w 756843"/>
                <a:gd name="connsiteY289" fmla="*/ 168319 h 774152"/>
                <a:gd name="connsiteX290" fmla="*/ 491828 w 756843"/>
                <a:gd name="connsiteY290" fmla="*/ 171901 h 774152"/>
                <a:gd name="connsiteX291" fmla="*/ 497797 w 756843"/>
                <a:gd name="connsiteY291" fmla="*/ 176079 h 774152"/>
                <a:gd name="connsiteX292" fmla="*/ 500184 w 756843"/>
                <a:gd name="connsiteY292" fmla="*/ 179063 h 774152"/>
                <a:gd name="connsiteX293" fmla="*/ 503169 w 756843"/>
                <a:gd name="connsiteY293" fmla="*/ 179660 h 774152"/>
                <a:gd name="connsiteX294" fmla="*/ 507347 w 756843"/>
                <a:gd name="connsiteY294" fmla="*/ 182645 h 774152"/>
                <a:gd name="connsiteX295" fmla="*/ 510331 w 756843"/>
                <a:gd name="connsiteY295" fmla="*/ 183839 h 774152"/>
                <a:gd name="connsiteX296" fmla="*/ 510928 w 756843"/>
                <a:gd name="connsiteY296" fmla="*/ 187420 h 774152"/>
                <a:gd name="connsiteX297" fmla="*/ 511525 w 756843"/>
                <a:gd name="connsiteY297" fmla="*/ 193985 h 774152"/>
                <a:gd name="connsiteX298" fmla="*/ 512719 w 756843"/>
                <a:gd name="connsiteY298" fmla="*/ 196969 h 774152"/>
                <a:gd name="connsiteX299" fmla="*/ 515106 w 756843"/>
                <a:gd name="connsiteY299" fmla="*/ 201745 h 774152"/>
                <a:gd name="connsiteX300" fmla="*/ 519881 w 756843"/>
                <a:gd name="connsiteY300" fmla="*/ 204132 h 774152"/>
                <a:gd name="connsiteX301" fmla="*/ 524657 w 756843"/>
                <a:gd name="connsiteY301" fmla="*/ 208310 h 774152"/>
                <a:gd name="connsiteX302" fmla="*/ 525850 w 756843"/>
                <a:gd name="connsiteY302" fmla="*/ 211295 h 774152"/>
                <a:gd name="connsiteX303" fmla="*/ 528238 w 756843"/>
                <a:gd name="connsiteY303" fmla="*/ 214876 h 774152"/>
                <a:gd name="connsiteX304" fmla="*/ 532416 w 756843"/>
                <a:gd name="connsiteY304" fmla="*/ 216667 h 774152"/>
                <a:gd name="connsiteX305" fmla="*/ 536594 w 756843"/>
                <a:gd name="connsiteY305" fmla="*/ 216667 h 774152"/>
                <a:gd name="connsiteX306" fmla="*/ 539579 w 756843"/>
                <a:gd name="connsiteY306" fmla="*/ 217263 h 774152"/>
                <a:gd name="connsiteX307" fmla="*/ 543160 w 756843"/>
                <a:gd name="connsiteY307" fmla="*/ 219651 h 774152"/>
                <a:gd name="connsiteX308" fmla="*/ 543160 w 756843"/>
                <a:gd name="connsiteY308" fmla="*/ 223829 h 774152"/>
                <a:gd name="connsiteX309" fmla="*/ 545547 w 756843"/>
                <a:gd name="connsiteY309" fmla="*/ 228604 h 774152"/>
                <a:gd name="connsiteX310" fmla="*/ 549128 w 756843"/>
                <a:gd name="connsiteY310" fmla="*/ 231589 h 774152"/>
                <a:gd name="connsiteX311" fmla="*/ 554500 w 756843"/>
                <a:gd name="connsiteY311" fmla="*/ 232185 h 774152"/>
                <a:gd name="connsiteX312" fmla="*/ 557485 w 756843"/>
                <a:gd name="connsiteY312" fmla="*/ 235170 h 774152"/>
                <a:gd name="connsiteX313" fmla="*/ 553903 w 756843"/>
                <a:gd name="connsiteY313" fmla="*/ 235766 h 774152"/>
                <a:gd name="connsiteX314" fmla="*/ 550322 w 756843"/>
                <a:gd name="connsiteY314" fmla="*/ 237557 h 774152"/>
                <a:gd name="connsiteX315" fmla="*/ 546741 w 756843"/>
                <a:gd name="connsiteY315" fmla="*/ 236960 h 774152"/>
                <a:gd name="connsiteX316" fmla="*/ 550322 w 756843"/>
                <a:gd name="connsiteY316" fmla="*/ 240542 h 774152"/>
                <a:gd name="connsiteX317" fmla="*/ 546144 w 756843"/>
                <a:gd name="connsiteY317" fmla="*/ 241735 h 774152"/>
                <a:gd name="connsiteX318" fmla="*/ 542563 w 756843"/>
                <a:gd name="connsiteY318" fmla="*/ 242332 h 774152"/>
                <a:gd name="connsiteX319" fmla="*/ 543160 w 756843"/>
                <a:gd name="connsiteY319" fmla="*/ 245913 h 774152"/>
                <a:gd name="connsiteX320" fmla="*/ 540175 w 756843"/>
                <a:gd name="connsiteY320" fmla="*/ 246511 h 774152"/>
                <a:gd name="connsiteX321" fmla="*/ 537191 w 756843"/>
                <a:gd name="connsiteY321" fmla="*/ 250688 h 774152"/>
                <a:gd name="connsiteX322" fmla="*/ 530625 w 756843"/>
                <a:gd name="connsiteY322" fmla="*/ 254270 h 774152"/>
                <a:gd name="connsiteX323" fmla="*/ 526447 w 756843"/>
                <a:gd name="connsiteY323" fmla="*/ 253673 h 774152"/>
                <a:gd name="connsiteX324" fmla="*/ 522865 w 756843"/>
                <a:gd name="connsiteY324" fmla="*/ 256060 h 774152"/>
                <a:gd name="connsiteX325" fmla="*/ 516897 w 756843"/>
                <a:gd name="connsiteY325" fmla="*/ 257254 h 774152"/>
                <a:gd name="connsiteX326" fmla="*/ 515106 w 756843"/>
                <a:gd name="connsiteY326" fmla="*/ 254270 h 774152"/>
                <a:gd name="connsiteX327" fmla="*/ 511525 w 756843"/>
                <a:gd name="connsiteY327" fmla="*/ 251286 h 774152"/>
                <a:gd name="connsiteX328" fmla="*/ 507943 w 756843"/>
                <a:gd name="connsiteY328" fmla="*/ 250092 h 774152"/>
                <a:gd name="connsiteX329" fmla="*/ 503766 w 756843"/>
                <a:gd name="connsiteY329" fmla="*/ 246511 h 774152"/>
                <a:gd name="connsiteX330" fmla="*/ 499588 w 756843"/>
                <a:gd name="connsiteY330" fmla="*/ 248898 h 774152"/>
                <a:gd name="connsiteX331" fmla="*/ 496603 w 756843"/>
                <a:gd name="connsiteY331" fmla="*/ 248301 h 774152"/>
                <a:gd name="connsiteX332" fmla="*/ 493021 w 756843"/>
                <a:gd name="connsiteY332" fmla="*/ 247107 h 774152"/>
                <a:gd name="connsiteX333" fmla="*/ 487650 w 756843"/>
                <a:gd name="connsiteY333" fmla="*/ 243526 h 774152"/>
                <a:gd name="connsiteX334" fmla="*/ 484068 w 756843"/>
                <a:gd name="connsiteY334" fmla="*/ 240542 h 774152"/>
                <a:gd name="connsiteX335" fmla="*/ 480487 w 756843"/>
                <a:gd name="connsiteY335" fmla="*/ 241138 h 774152"/>
                <a:gd name="connsiteX336" fmla="*/ 477502 w 756843"/>
                <a:gd name="connsiteY336" fmla="*/ 241138 h 774152"/>
                <a:gd name="connsiteX337" fmla="*/ 473324 w 756843"/>
                <a:gd name="connsiteY337" fmla="*/ 240542 h 774152"/>
                <a:gd name="connsiteX338" fmla="*/ 475115 w 756843"/>
                <a:gd name="connsiteY338" fmla="*/ 244719 h 774152"/>
                <a:gd name="connsiteX339" fmla="*/ 474518 w 756843"/>
                <a:gd name="connsiteY339" fmla="*/ 248898 h 774152"/>
                <a:gd name="connsiteX340" fmla="*/ 473921 w 756843"/>
                <a:gd name="connsiteY340" fmla="*/ 251882 h 774152"/>
                <a:gd name="connsiteX341" fmla="*/ 470937 w 756843"/>
                <a:gd name="connsiteY341" fmla="*/ 255464 h 774152"/>
                <a:gd name="connsiteX342" fmla="*/ 466759 w 756843"/>
                <a:gd name="connsiteY342" fmla="*/ 262029 h 774152"/>
                <a:gd name="connsiteX343" fmla="*/ 459596 w 756843"/>
                <a:gd name="connsiteY343" fmla="*/ 263820 h 774152"/>
                <a:gd name="connsiteX344" fmla="*/ 456702 w 756843"/>
                <a:gd name="connsiteY344" fmla="*/ 265060 h 774152"/>
                <a:gd name="connsiteX345" fmla="*/ 457805 w 756843"/>
                <a:gd name="connsiteY345" fmla="*/ 265611 h 774152"/>
                <a:gd name="connsiteX346" fmla="*/ 458999 w 756843"/>
                <a:gd name="connsiteY346" fmla="*/ 268595 h 774152"/>
                <a:gd name="connsiteX347" fmla="*/ 456612 w 756843"/>
                <a:gd name="connsiteY347" fmla="*/ 273370 h 774152"/>
                <a:gd name="connsiteX348" fmla="*/ 455418 w 756843"/>
                <a:gd name="connsiteY348" fmla="*/ 279339 h 774152"/>
                <a:gd name="connsiteX349" fmla="*/ 456612 w 756843"/>
                <a:gd name="connsiteY349" fmla="*/ 284711 h 774152"/>
                <a:gd name="connsiteX350" fmla="*/ 457805 w 756843"/>
                <a:gd name="connsiteY350" fmla="*/ 288889 h 774152"/>
                <a:gd name="connsiteX351" fmla="*/ 459596 w 756843"/>
                <a:gd name="connsiteY351" fmla="*/ 291873 h 774152"/>
                <a:gd name="connsiteX352" fmla="*/ 463177 w 756843"/>
                <a:gd name="connsiteY352" fmla="*/ 295455 h 774152"/>
                <a:gd name="connsiteX353" fmla="*/ 464968 w 756843"/>
                <a:gd name="connsiteY353" fmla="*/ 300826 h 774152"/>
                <a:gd name="connsiteX354" fmla="*/ 469743 w 756843"/>
                <a:gd name="connsiteY354" fmla="*/ 304408 h 774152"/>
                <a:gd name="connsiteX355" fmla="*/ 473921 w 756843"/>
                <a:gd name="connsiteY355" fmla="*/ 305602 h 774152"/>
                <a:gd name="connsiteX356" fmla="*/ 476905 w 756843"/>
                <a:gd name="connsiteY356" fmla="*/ 305602 h 774152"/>
                <a:gd name="connsiteX357" fmla="*/ 480487 w 756843"/>
                <a:gd name="connsiteY357" fmla="*/ 305602 h 774152"/>
                <a:gd name="connsiteX358" fmla="*/ 478696 w 756843"/>
                <a:gd name="connsiteY358" fmla="*/ 301424 h 774152"/>
                <a:gd name="connsiteX359" fmla="*/ 481680 w 756843"/>
                <a:gd name="connsiteY359" fmla="*/ 299036 h 774152"/>
                <a:gd name="connsiteX360" fmla="*/ 486456 w 756843"/>
                <a:gd name="connsiteY360" fmla="*/ 301424 h 774152"/>
                <a:gd name="connsiteX361" fmla="*/ 489441 w 756843"/>
                <a:gd name="connsiteY361" fmla="*/ 302020 h 774152"/>
                <a:gd name="connsiteX362" fmla="*/ 493618 w 756843"/>
                <a:gd name="connsiteY362" fmla="*/ 303811 h 774152"/>
                <a:gd name="connsiteX363" fmla="*/ 497200 w 756843"/>
                <a:gd name="connsiteY363" fmla="*/ 306199 h 774152"/>
                <a:gd name="connsiteX364" fmla="*/ 500184 w 756843"/>
                <a:gd name="connsiteY364" fmla="*/ 308586 h 774152"/>
                <a:gd name="connsiteX365" fmla="*/ 503765 w 756843"/>
                <a:gd name="connsiteY365" fmla="*/ 309780 h 774152"/>
                <a:gd name="connsiteX366" fmla="*/ 507347 w 756843"/>
                <a:gd name="connsiteY366" fmla="*/ 312167 h 774152"/>
                <a:gd name="connsiteX367" fmla="*/ 510928 w 756843"/>
                <a:gd name="connsiteY367" fmla="*/ 312764 h 774152"/>
                <a:gd name="connsiteX368" fmla="*/ 513912 w 756843"/>
                <a:gd name="connsiteY368" fmla="*/ 312764 h 774152"/>
                <a:gd name="connsiteX369" fmla="*/ 518091 w 756843"/>
                <a:gd name="connsiteY369" fmla="*/ 313958 h 774152"/>
                <a:gd name="connsiteX370" fmla="*/ 521672 w 756843"/>
                <a:gd name="connsiteY370" fmla="*/ 318136 h 774152"/>
                <a:gd name="connsiteX371" fmla="*/ 527044 w 756843"/>
                <a:gd name="connsiteY371" fmla="*/ 318733 h 774152"/>
                <a:gd name="connsiteX372" fmla="*/ 530625 w 756843"/>
                <a:gd name="connsiteY372" fmla="*/ 322315 h 774152"/>
                <a:gd name="connsiteX373" fmla="*/ 534206 w 756843"/>
                <a:gd name="connsiteY373" fmla="*/ 325299 h 774152"/>
                <a:gd name="connsiteX374" fmla="*/ 537191 w 756843"/>
                <a:gd name="connsiteY374" fmla="*/ 325896 h 774152"/>
                <a:gd name="connsiteX375" fmla="*/ 536594 w 756843"/>
                <a:gd name="connsiteY375" fmla="*/ 329477 h 774152"/>
                <a:gd name="connsiteX376" fmla="*/ 533610 w 756843"/>
                <a:gd name="connsiteY376" fmla="*/ 332461 h 774152"/>
                <a:gd name="connsiteX377" fmla="*/ 533607 w 756843"/>
                <a:gd name="connsiteY377" fmla="*/ 332464 h 774152"/>
                <a:gd name="connsiteX378" fmla="*/ 533609 w 756843"/>
                <a:gd name="connsiteY378" fmla="*/ 332462 h 774152"/>
                <a:gd name="connsiteX379" fmla="*/ 536594 w 756843"/>
                <a:gd name="connsiteY379" fmla="*/ 329477 h 774152"/>
                <a:gd name="connsiteX380" fmla="*/ 537788 w 756843"/>
                <a:gd name="connsiteY380" fmla="*/ 325896 h 774152"/>
                <a:gd name="connsiteX381" fmla="*/ 541967 w 756843"/>
                <a:gd name="connsiteY381" fmla="*/ 324702 h 774152"/>
                <a:gd name="connsiteX382" fmla="*/ 545548 w 756843"/>
                <a:gd name="connsiteY382" fmla="*/ 327090 h 774152"/>
                <a:gd name="connsiteX383" fmla="*/ 549129 w 756843"/>
                <a:gd name="connsiteY383" fmla="*/ 331267 h 774152"/>
                <a:gd name="connsiteX384" fmla="*/ 550322 w 756843"/>
                <a:gd name="connsiteY384" fmla="*/ 334252 h 774152"/>
                <a:gd name="connsiteX385" fmla="*/ 553904 w 756843"/>
                <a:gd name="connsiteY385" fmla="*/ 336043 h 774152"/>
                <a:gd name="connsiteX386" fmla="*/ 558082 w 756843"/>
                <a:gd name="connsiteY386" fmla="*/ 334252 h 774152"/>
                <a:gd name="connsiteX387" fmla="*/ 562260 w 756843"/>
                <a:gd name="connsiteY387" fmla="*/ 339027 h 774152"/>
                <a:gd name="connsiteX388" fmla="*/ 564051 w 756843"/>
                <a:gd name="connsiteY388" fmla="*/ 342608 h 774152"/>
                <a:gd name="connsiteX389" fmla="*/ 562857 w 756843"/>
                <a:gd name="connsiteY389" fmla="*/ 345593 h 774152"/>
                <a:gd name="connsiteX390" fmla="*/ 561067 w 756843"/>
                <a:gd name="connsiteY390" fmla="*/ 349771 h 774152"/>
                <a:gd name="connsiteX391" fmla="*/ 558082 w 756843"/>
                <a:gd name="connsiteY391" fmla="*/ 353949 h 774152"/>
                <a:gd name="connsiteX392" fmla="*/ 559873 w 756843"/>
                <a:gd name="connsiteY392" fmla="*/ 357530 h 774152"/>
                <a:gd name="connsiteX393" fmla="*/ 559276 w 756843"/>
                <a:gd name="connsiteY393" fmla="*/ 360515 h 774152"/>
                <a:gd name="connsiteX394" fmla="*/ 559873 w 756843"/>
                <a:gd name="connsiteY394" fmla="*/ 365289 h 774152"/>
                <a:gd name="connsiteX395" fmla="*/ 560470 w 756843"/>
                <a:gd name="connsiteY395" fmla="*/ 369468 h 774152"/>
                <a:gd name="connsiteX396" fmla="*/ 562857 w 756843"/>
                <a:gd name="connsiteY396" fmla="*/ 373049 h 774152"/>
                <a:gd name="connsiteX397" fmla="*/ 566438 w 756843"/>
                <a:gd name="connsiteY397" fmla="*/ 375437 h 774152"/>
                <a:gd name="connsiteX398" fmla="*/ 568229 w 756843"/>
                <a:gd name="connsiteY398" fmla="*/ 371856 h 774152"/>
                <a:gd name="connsiteX399" fmla="*/ 569423 w 756843"/>
                <a:gd name="connsiteY399" fmla="*/ 368871 h 774152"/>
                <a:gd name="connsiteX400" fmla="*/ 572407 w 756843"/>
                <a:gd name="connsiteY400" fmla="*/ 367677 h 774152"/>
                <a:gd name="connsiteX401" fmla="*/ 575392 w 756843"/>
                <a:gd name="connsiteY401" fmla="*/ 368871 h 774152"/>
                <a:gd name="connsiteX402" fmla="*/ 578973 w 756843"/>
                <a:gd name="connsiteY402" fmla="*/ 370662 h 774152"/>
                <a:gd name="connsiteX403" fmla="*/ 584345 w 756843"/>
                <a:gd name="connsiteY403" fmla="*/ 372452 h 774152"/>
                <a:gd name="connsiteX404" fmla="*/ 587926 w 756843"/>
                <a:gd name="connsiteY404" fmla="*/ 376033 h 774152"/>
                <a:gd name="connsiteX405" fmla="*/ 594492 w 756843"/>
                <a:gd name="connsiteY405" fmla="*/ 379615 h 774152"/>
                <a:gd name="connsiteX406" fmla="*/ 600461 w 756843"/>
                <a:gd name="connsiteY406" fmla="*/ 379615 h 774152"/>
                <a:gd name="connsiteX407" fmla="*/ 602848 w 756843"/>
                <a:gd name="connsiteY407" fmla="*/ 383196 h 774152"/>
                <a:gd name="connsiteX408" fmla="*/ 604639 w 756843"/>
                <a:gd name="connsiteY408" fmla="*/ 386778 h 774152"/>
                <a:gd name="connsiteX409" fmla="*/ 605833 w 756843"/>
                <a:gd name="connsiteY409" fmla="*/ 390359 h 774152"/>
                <a:gd name="connsiteX410" fmla="*/ 608817 w 756843"/>
                <a:gd name="connsiteY410" fmla="*/ 391552 h 774152"/>
                <a:gd name="connsiteX411" fmla="*/ 613592 w 756843"/>
                <a:gd name="connsiteY411" fmla="*/ 394537 h 774152"/>
                <a:gd name="connsiteX412" fmla="*/ 618367 w 756843"/>
                <a:gd name="connsiteY412" fmla="*/ 394537 h 774152"/>
                <a:gd name="connsiteX413" fmla="*/ 621351 w 756843"/>
                <a:gd name="connsiteY413" fmla="*/ 396924 h 774152"/>
                <a:gd name="connsiteX414" fmla="*/ 624336 w 756843"/>
                <a:gd name="connsiteY414" fmla="*/ 393343 h 774152"/>
                <a:gd name="connsiteX415" fmla="*/ 627917 w 756843"/>
                <a:gd name="connsiteY415" fmla="*/ 390955 h 774152"/>
                <a:gd name="connsiteX416" fmla="*/ 631498 w 756843"/>
                <a:gd name="connsiteY416" fmla="*/ 389165 h 774152"/>
                <a:gd name="connsiteX417" fmla="*/ 635079 w 756843"/>
                <a:gd name="connsiteY417" fmla="*/ 386778 h 774152"/>
                <a:gd name="connsiteX418" fmla="*/ 638064 w 756843"/>
                <a:gd name="connsiteY418" fmla="*/ 384986 h 774152"/>
                <a:gd name="connsiteX419" fmla="*/ 641048 w 756843"/>
                <a:gd name="connsiteY419" fmla="*/ 381405 h 774152"/>
                <a:gd name="connsiteX420" fmla="*/ 640452 w 756843"/>
                <a:gd name="connsiteY420" fmla="*/ 378421 h 774152"/>
                <a:gd name="connsiteX421" fmla="*/ 641048 w 756843"/>
                <a:gd name="connsiteY421" fmla="*/ 374840 h 774152"/>
                <a:gd name="connsiteX422" fmla="*/ 645823 w 756843"/>
                <a:gd name="connsiteY422" fmla="*/ 373646 h 774152"/>
                <a:gd name="connsiteX423" fmla="*/ 648807 w 756843"/>
                <a:gd name="connsiteY423" fmla="*/ 374840 h 774152"/>
                <a:gd name="connsiteX424" fmla="*/ 652389 w 756843"/>
                <a:gd name="connsiteY424" fmla="*/ 377227 h 774152"/>
                <a:gd name="connsiteX425" fmla="*/ 655374 w 756843"/>
                <a:gd name="connsiteY425" fmla="*/ 380809 h 774152"/>
                <a:gd name="connsiteX426" fmla="*/ 658955 w 756843"/>
                <a:gd name="connsiteY426" fmla="*/ 382002 h 774152"/>
                <a:gd name="connsiteX427" fmla="*/ 661342 w 756843"/>
                <a:gd name="connsiteY427" fmla="*/ 379018 h 774152"/>
                <a:gd name="connsiteX428" fmla="*/ 664327 w 756843"/>
                <a:gd name="connsiteY428" fmla="*/ 378421 h 774152"/>
                <a:gd name="connsiteX429" fmla="*/ 666117 w 756843"/>
                <a:gd name="connsiteY429" fmla="*/ 381405 h 774152"/>
                <a:gd name="connsiteX430" fmla="*/ 669698 w 756843"/>
                <a:gd name="connsiteY430" fmla="*/ 383793 h 774152"/>
                <a:gd name="connsiteX431" fmla="*/ 672086 w 756843"/>
                <a:gd name="connsiteY431" fmla="*/ 387374 h 774152"/>
                <a:gd name="connsiteX432" fmla="*/ 672683 w 756843"/>
                <a:gd name="connsiteY432" fmla="*/ 390955 h 774152"/>
                <a:gd name="connsiteX433" fmla="*/ 676264 w 756843"/>
                <a:gd name="connsiteY433" fmla="*/ 395133 h 774152"/>
                <a:gd name="connsiteX434" fmla="*/ 679845 w 756843"/>
                <a:gd name="connsiteY434" fmla="*/ 395731 h 774152"/>
                <a:gd name="connsiteX435" fmla="*/ 683427 w 756843"/>
                <a:gd name="connsiteY435" fmla="*/ 397521 h 774152"/>
                <a:gd name="connsiteX436" fmla="*/ 687008 w 756843"/>
                <a:gd name="connsiteY436" fmla="*/ 395731 h 774152"/>
                <a:gd name="connsiteX437" fmla="*/ 689992 w 756843"/>
                <a:gd name="connsiteY437" fmla="*/ 393343 h 774152"/>
                <a:gd name="connsiteX438" fmla="*/ 693573 w 756843"/>
                <a:gd name="connsiteY438" fmla="*/ 397521 h 774152"/>
                <a:gd name="connsiteX439" fmla="*/ 698946 w 756843"/>
                <a:gd name="connsiteY439" fmla="*/ 399312 h 774152"/>
                <a:gd name="connsiteX440" fmla="*/ 702527 w 756843"/>
                <a:gd name="connsiteY440" fmla="*/ 399908 h 774152"/>
                <a:gd name="connsiteX441" fmla="*/ 710883 w 756843"/>
                <a:gd name="connsiteY441" fmla="*/ 402296 h 774152"/>
                <a:gd name="connsiteX442" fmla="*/ 714464 w 756843"/>
                <a:gd name="connsiteY442" fmla="*/ 399312 h 774152"/>
                <a:gd name="connsiteX443" fmla="*/ 718046 w 756843"/>
                <a:gd name="connsiteY443" fmla="*/ 405877 h 774152"/>
                <a:gd name="connsiteX444" fmla="*/ 721627 w 756843"/>
                <a:gd name="connsiteY444" fmla="*/ 405280 h 774152"/>
                <a:gd name="connsiteX445" fmla="*/ 724015 w 756843"/>
                <a:gd name="connsiteY445" fmla="*/ 408265 h 774152"/>
                <a:gd name="connsiteX446" fmla="*/ 725208 w 756843"/>
                <a:gd name="connsiteY446" fmla="*/ 411249 h 774152"/>
                <a:gd name="connsiteX447" fmla="*/ 726402 w 756843"/>
                <a:gd name="connsiteY447" fmla="*/ 414234 h 774152"/>
                <a:gd name="connsiteX448" fmla="*/ 729983 w 756843"/>
                <a:gd name="connsiteY448" fmla="*/ 417218 h 774152"/>
                <a:gd name="connsiteX449" fmla="*/ 733564 w 756843"/>
                <a:gd name="connsiteY449" fmla="*/ 419606 h 774152"/>
                <a:gd name="connsiteX450" fmla="*/ 737743 w 756843"/>
                <a:gd name="connsiteY450" fmla="*/ 421993 h 774152"/>
                <a:gd name="connsiteX451" fmla="*/ 740130 w 756843"/>
                <a:gd name="connsiteY451" fmla="*/ 424977 h 774152"/>
                <a:gd name="connsiteX452" fmla="*/ 743711 w 756843"/>
                <a:gd name="connsiteY452" fmla="*/ 429156 h 774152"/>
                <a:gd name="connsiteX453" fmla="*/ 744308 w 756843"/>
                <a:gd name="connsiteY453" fmla="*/ 432737 h 774152"/>
                <a:gd name="connsiteX454" fmla="*/ 747292 w 756843"/>
                <a:gd name="connsiteY454" fmla="*/ 440497 h 774152"/>
                <a:gd name="connsiteX455" fmla="*/ 751471 w 756843"/>
                <a:gd name="connsiteY455" fmla="*/ 446465 h 774152"/>
                <a:gd name="connsiteX456" fmla="*/ 751471 w 756843"/>
                <a:gd name="connsiteY456" fmla="*/ 452434 h 774152"/>
                <a:gd name="connsiteX457" fmla="*/ 749680 w 756843"/>
                <a:gd name="connsiteY457" fmla="*/ 456015 h 774152"/>
                <a:gd name="connsiteX458" fmla="*/ 749084 w 756843"/>
                <a:gd name="connsiteY458" fmla="*/ 459596 h 774152"/>
                <a:gd name="connsiteX459" fmla="*/ 750277 w 756843"/>
                <a:gd name="connsiteY459" fmla="*/ 462581 h 774152"/>
                <a:gd name="connsiteX460" fmla="*/ 754455 w 756843"/>
                <a:gd name="connsiteY460" fmla="*/ 463178 h 774152"/>
                <a:gd name="connsiteX461" fmla="*/ 756843 w 756843"/>
                <a:gd name="connsiteY461" fmla="*/ 466759 h 774152"/>
                <a:gd name="connsiteX462" fmla="*/ 756246 w 756843"/>
                <a:gd name="connsiteY462" fmla="*/ 469743 h 774152"/>
                <a:gd name="connsiteX463" fmla="*/ 751471 w 756843"/>
                <a:gd name="connsiteY463" fmla="*/ 473325 h 774152"/>
                <a:gd name="connsiteX464" fmla="*/ 755649 w 756843"/>
                <a:gd name="connsiteY464" fmla="*/ 476906 h 774152"/>
                <a:gd name="connsiteX465" fmla="*/ 755052 w 756843"/>
                <a:gd name="connsiteY465" fmla="*/ 481681 h 774152"/>
                <a:gd name="connsiteX466" fmla="*/ 750874 w 756843"/>
                <a:gd name="connsiteY466" fmla="*/ 482875 h 774152"/>
                <a:gd name="connsiteX467" fmla="*/ 747890 w 756843"/>
                <a:gd name="connsiteY467" fmla="*/ 485859 h 774152"/>
                <a:gd name="connsiteX468" fmla="*/ 744905 w 756843"/>
                <a:gd name="connsiteY468" fmla="*/ 488247 h 774152"/>
                <a:gd name="connsiteX469" fmla="*/ 743115 w 756843"/>
                <a:gd name="connsiteY469" fmla="*/ 491231 h 774152"/>
                <a:gd name="connsiteX470" fmla="*/ 748486 w 756843"/>
                <a:gd name="connsiteY470" fmla="*/ 494812 h 774152"/>
                <a:gd name="connsiteX471" fmla="*/ 746696 w 756843"/>
                <a:gd name="connsiteY471" fmla="*/ 498991 h 774152"/>
                <a:gd name="connsiteX472" fmla="*/ 745502 w 756843"/>
                <a:gd name="connsiteY472" fmla="*/ 503169 h 774152"/>
                <a:gd name="connsiteX473" fmla="*/ 741921 w 756843"/>
                <a:gd name="connsiteY473" fmla="*/ 503169 h 774152"/>
                <a:gd name="connsiteX474" fmla="*/ 738339 w 756843"/>
                <a:gd name="connsiteY474" fmla="*/ 506750 h 774152"/>
                <a:gd name="connsiteX475" fmla="*/ 732968 w 756843"/>
                <a:gd name="connsiteY475" fmla="*/ 511525 h 774152"/>
                <a:gd name="connsiteX476" fmla="*/ 726999 w 756843"/>
                <a:gd name="connsiteY476" fmla="*/ 515703 h 774152"/>
                <a:gd name="connsiteX477" fmla="*/ 723417 w 756843"/>
                <a:gd name="connsiteY477" fmla="*/ 518687 h 774152"/>
                <a:gd name="connsiteX478" fmla="*/ 720433 w 756843"/>
                <a:gd name="connsiteY478" fmla="*/ 519284 h 774152"/>
                <a:gd name="connsiteX479" fmla="*/ 716255 w 756843"/>
                <a:gd name="connsiteY479" fmla="*/ 518687 h 774152"/>
                <a:gd name="connsiteX480" fmla="*/ 712674 w 756843"/>
                <a:gd name="connsiteY480" fmla="*/ 522268 h 774152"/>
                <a:gd name="connsiteX481" fmla="*/ 713271 w 756843"/>
                <a:gd name="connsiteY481" fmla="*/ 525253 h 774152"/>
                <a:gd name="connsiteX482" fmla="*/ 716852 w 756843"/>
                <a:gd name="connsiteY482" fmla="*/ 530625 h 774152"/>
                <a:gd name="connsiteX483" fmla="*/ 719836 w 756843"/>
                <a:gd name="connsiteY483" fmla="*/ 534206 h 774152"/>
                <a:gd name="connsiteX484" fmla="*/ 717448 w 756843"/>
                <a:gd name="connsiteY484" fmla="*/ 537190 h 774152"/>
                <a:gd name="connsiteX485" fmla="*/ 716255 w 756843"/>
                <a:gd name="connsiteY485" fmla="*/ 545547 h 774152"/>
                <a:gd name="connsiteX486" fmla="*/ 717448 w 756843"/>
                <a:gd name="connsiteY486" fmla="*/ 549128 h 774152"/>
                <a:gd name="connsiteX487" fmla="*/ 718642 w 756843"/>
                <a:gd name="connsiteY487" fmla="*/ 552112 h 774152"/>
                <a:gd name="connsiteX488" fmla="*/ 715658 w 756843"/>
                <a:gd name="connsiteY488" fmla="*/ 553904 h 774152"/>
                <a:gd name="connsiteX489" fmla="*/ 709479 w 756843"/>
                <a:gd name="connsiteY489" fmla="*/ 556150 h 774152"/>
                <a:gd name="connsiteX490" fmla="*/ 712673 w 756843"/>
                <a:gd name="connsiteY490" fmla="*/ 555694 h 774152"/>
                <a:gd name="connsiteX491" fmla="*/ 717448 w 756843"/>
                <a:gd name="connsiteY491" fmla="*/ 553306 h 774152"/>
                <a:gd name="connsiteX492" fmla="*/ 719239 w 756843"/>
                <a:gd name="connsiteY492" fmla="*/ 556887 h 774152"/>
                <a:gd name="connsiteX493" fmla="*/ 722223 w 756843"/>
                <a:gd name="connsiteY493" fmla="*/ 559872 h 774152"/>
                <a:gd name="connsiteX494" fmla="*/ 724610 w 756843"/>
                <a:gd name="connsiteY494" fmla="*/ 562856 h 774152"/>
                <a:gd name="connsiteX495" fmla="*/ 723417 w 756843"/>
                <a:gd name="connsiteY495" fmla="*/ 568825 h 774152"/>
                <a:gd name="connsiteX496" fmla="*/ 719835 w 756843"/>
                <a:gd name="connsiteY496" fmla="*/ 571213 h 774152"/>
                <a:gd name="connsiteX497" fmla="*/ 716851 w 756843"/>
                <a:gd name="connsiteY497" fmla="*/ 571213 h 774152"/>
                <a:gd name="connsiteX498" fmla="*/ 713867 w 756843"/>
                <a:gd name="connsiteY498" fmla="*/ 571809 h 774152"/>
                <a:gd name="connsiteX499" fmla="*/ 706704 w 756843"/>
                <a:gd name="connsiteY499" fmla="*/ 575391 h 774152"/>
                <a:gd name="connsiteX500" fmla="*/ 707898 w 756843"/>
                <a:gd name="connsiteY500" fmla="*/ 581360 h 774152"/>
                <a:gd name="connsiteX501" fmla="*/ 707898 w 756843"/>
                <a:gd name="connsiteY501" fmla="*/ 586731 h 774152"/>
                <a:gd name="connsiteX502" fmla="*/ 703123 w 756843"/>
                <a:gd name="connsiteY502" fmla="*/ 590313 h 774152"/>
                <a:gd name="connsiteX503" fmla="*/ 698945 w 756843"/>
                <a:gd name="connsiteY503" fmla="*/ 589716 h 774152"/>
                <a:gd name="connsiteX504" fmla="*/ 695364 w 756843"/>
                <a:gd name="connsiteY504" fmla="*/ 590313 h 774152"/>
                <a:gd name="connsiteX505" fmla="*/ 692379 w 756843"/>
                <a:gd name="connsiteY505" fmla="*/ 591507 h 774152"/>
                <a:gd name="connsiteX506" fmla="*/ 689395 w 756843"/>
                <a:gd name="connsiteY506" fmla="*/ 594491 h 774152"/>
                <a:gd name="connsiteX507" fmla="*/ 688201 w 756843"/>
                <a:gd name="connsiteY507" fmla="*/ 598072 h 774152"/>
                <a:gd name="connsiteX508" fmla="*/ 684620 w 756843"/>
                <a:gd name="connsiteY508" fmla="*/ 596878 h 774152"/>
                <a:gd name="connsiteX509" fmla="*/ 680442 w 756843"/>
                <a:gd name="connsiteY509" fmla="*/ 593894 h 774152"/>
                <a:gd name="connsiteX510" fmla="*/ 675667 w 756843"/>
                <a:gd name="connsiteY510" fmla="*/ 590910 h 774152"/>
                <a:gd name="connsiteX511" fmla="*/ 672085 w 756843"/>
                <a:gd name="connsiteY511" fmla="*/ 589119 h 774152"/>
                <a:gd name="connsiteX512" fmla="*/ 666714 w 756843"/>
                <a:gd name="connsiteY512" fmla="*/ 590313 h 774152"/>
                <a:gd name="connsiteX513" fmla="*/ 663729 w 756843"/>
                <a:gd name="connsiteY513" fmla="*/ 592700 h 774152"/>
                <a:gd name="connsiteX514" fmla="*/ 660148 w 756843"/>
                <a:gd name="connsiteY514" fmla="*/ 591507 h 774152"/>
                <a:gd name="connsiteX515" fmla="*/ 655373 w 756843"/>
                <a:gd name="connsiteY515" fmla="*/ 587925 h 774152"/>
                <a:gd name="connsiteX516" fmla="*/ 651792 w 756843"/>
                <a:gd name="connsiteY516" fmla="*/ 587329 h 774152"/>
                <a:gd name="connsiteX517" fmla="*/ 648210 w 756843"/>
                <a:gd name="connsiteY517" fmla="*/ 586731 h 774152"/>
                <a:gd name="connsiteX518" fmla="*/ 644629 w 756843"/>
                <a:gd name="connsiteY518" fmla="*/ 587329 h 774152"/>
                <a:gd name="connsiteX519" fmla="*/ 636870 w 756843"/>
                <a:gd name="connsiteY519" fmla="*/ 592103 h 774152"/>
                <a:gd name="connsiteX520" fmla="*/ 633288 w 756843"/>
                <a:gd name="connsiteY520" fmla="*/ 594491 h 774152"/>
                <a:gd name="connsiteX521" fmla="*/ 630901 w 756843"/>
                <a:gd name="connsiteY521" fmla="*/ 599266 h 774152"/>
                <a:gd name="connsiteX522" fmla="*/ 632094 w 756843"/>
                <a:gd name="connsiteY522" fmla="*/ 605235 h 774152"/>
                <a:gd name="connsiteX523" fmla="*/ 635676 w 756843"/>
                <a:gd name="connsiteY523" fmla="*/ 607025 h 774152"/>
                <a:gd name="connsiteX524" fmla="*/ 632094 w 756843"/>
                <a:gd name="connsiteY524" fmla="*/ 610010 h 774152"/>
                <a:gd name="connsiteX525" fmla="*/ 629110 w 756843"/>
                <a:gd name="connsiteY525" fmla="*/ 607025 h 774152"/>
                <a:gd name="connsiteX526" fmla="*/ 626125 w 756843"/>
                <a:gd name="connsiteY526" fmla="*/ 608816 h 774152"/>
                <a:gd name="connsiteX527" fmla="*/ 621948 w 756843"/>
                <a:gd name="connsiteY527" fmla="*/ 606429 h 774152"/>
                <a:gd name="connsiteX528" fmla="*/ 618366 w 756843"/>
                <a:gd name="connsiteY528" fmla="*/ 603444 h 774152"/>
                <a:gd name="connsiteX529" fmla="*/ 615382 w 756843"/>
                <a:gd name="connsiteY529" fmla="*/ 602251 h 774152"/>
                <a:gd name="connsiteX530" fmla="*/ 611203 w 756843"/>
                <a:gd name="connsiteY530" fmla="*/ 601653 h 774152"/>
                <a:gd name="connsiteX531" fmla="*/ 606428 w 756843"/>
                <a:gd name="connsiteY531" fmla="*/ 598072 h 774152"/>
                <a:gd name="connsiteX532" fmla="*/ 603444 w 756843"/>
                <a:gd name="connsiteY532" fmla="*/ 597476 h 774152"/>
                <a:gd name="connsiteX533" fmla="*/ 599863 w 756843"/>
                <a:gd name="connsiteY533" fmla="*/ 597476 h 774152"/>
                <a:gd name="connsiteX534" fmla="*/ 595088 w 756843"/>
                <a:gd name="connsiteY534" fmla="*/ 593297 h 774152"/>
                <a:gd name="connsiteX535" fmla="*/ 587328 w 756843"/>
                <a:gd name="connsiteY535" fmla="*/ 589119 h 774152"/>
                <a:gd name="connsiteX536" fmla="*/ 583151 w 756843"/>
                <a:gd name="connsiteY536" fmla="*/ 586731 h 774152"/>
                <a:gd name="connsiteX537" fmla="*/ 579569 w 756843"/>
                <a:gd name="connsiteY537" fmla="*/ 585538 h 774152"/>
                <a:gd name="connsiteX538" fmla="*/ 575988 w 756843"/>
                <a:gd name="connsiteY538" fmla="*/ 583747 h 774152"/>
                <a:gd name="connsiteX539" fmla="*/ 571810 w 756843"/>
                <a:gd name="connsiteY539" fmla="*/ 582554 h 774152"/>
                <a:gd name="connsiteX540" fmla="*/ 568229 w 756843"/>
                <a:gd name="connsiteY540" fmla="*/ 581360 h 774152"/>
                <a:gd name="connsiteX541" fmla="*/ 564647 w 756843"/>
                <a:gd name="connsiteY541" fmla="*/ 580166 h 774152"/>
                <a:gd name="connsiteX542" fmla="*/ 560469 w 756843"/>
                <a:gd name="connsiteY542" fmla="*/ 579569 h 774152"/>
                <a:gd name="connsiteX543" fmla="*/ 555097 w 756843"/>
                <a:gd name="connsiteY543" fmla="*/ 578375 h 774152"/>
                <a:gd name="connsiteX544" fmla="*/ 551516 w 756843"/>
                <a:gd name="connsiteY544" fmla="*/ 577778 h 774152"/>
                <a:gd name="connsiteX545" fmla="*/ 547935 w 756843"/>
                <a:gd name="connsiteY545" fmla="*/ 577778 h 774152"/>
                <a:gd name="connsiteX546" fmla="*/ 544950 w 756843"/>
                <a:gd name="connsiteY546" fmla="*/ 577778 h 774152"/>
                <a:gd name="connsiteX547" fmla="*/ 541369 w 756843"/>
                <a:gd name="connsiteY547" fmla="*/ 578972 h 774152"/>
                <a:gd name="connsiteX548" fmla="*/ 538981 w 756843"/>
                <a:gd name="connsiteY548" fmla="*/ 583150 h 774152"/>
                <a:gd name="connsiteX549" fmla="*/ 535400 w 756843"/>
                <a:gd name="connsiteY549" fmla="*/ 583747 h 774152"/>
                <a:gd name="connsiteX550" fmla="*/ 531222 w 756843"/>
                <a:gd name="connsiteY550" fmla="*/ 583747 h 774152"/>
                <a:gd name="connsiteX551" fmla="*/ 528238 w 756843"/>
                <a:gd name="connsiteY551" fmla="*/ 583747 h 774152"/>
                <a:gd name="connsiteX552" fmla="*/ 524656 w 756843"/>
                <a:gd name="connsiteY552" fmla="*/ 584344 h 774152"/>
                <a:gd name="connsiteX553" fmla="*/ 518687 w 756843"/>
                <a:gd name="connsiteY553" fmla="*/ 586135 h 774152"/>
                <a:gd name="connsiteX554" fmla="*/ 515106 w 756843"/>
                <a:gd name="connsiteY554" fmla="*/ 587925 h 774152"/>
                <a:gd name="connsiteX555" fmla="*/ 512122 w 756843"/>
                <a:gd name="connsiteY555" fmla="*/ 589119 h 774152"/>
                <a:gd name="connsiteX556" fmla="*/ 507944 w 756843"/>
                <a:gd name="connsiteY556" fmla="*/ 591507 h 774152"/>
                <a:gd name="connsiteX557" fmla="*/ 504363 w 756843"/>
                <a:gd name="connsiteY557" fmla="*/ 594491 h 774152"/>
                <a:gd name="connsiteX558" fmla="*/ 498990 w 756843"/>
                <a:gd name="connsiteY558" fmla="*/ 598669 h 774152"/>
                <a:gd name="connsiteX559" fmla="*/ 495409 w 756843"/>
                <a:gd name="connsiteY559" fmla="*/ 602251 h 774152"/>
                <a:gd name="connsiteX560" fmla="*/ 493022 w 756843"/>
                <a:gd name="connsiteY560" fmla="*/ 606429 h 774152"/>
                <a:gd name="connsiteX561" fmla="*/ 485262 w 756843"/>
                <a:gd name="connsiteY561" fmla="*/ 610010 h 774152"/>
                <a:gd name="connsiteX562" fmla="*/ 481084 w 756843"/>
                <a:gd name="connsiteY562" fmla="*/ 609413 h 774152"/>
                <a:gd name="connsiteX563" fmla="*/ 478099 w 756843"/>
                <a:gd name="connsiteY563" fmla="*/ 608219 h 774152"/>
                <a:gd name="connsiteX564" fmla="*/ 474518 w 756843"/>
                <a:gd name="connsiteY564" fmla="*/ 603444 h 774152"/>
                <a:gd name="connsiteX565" fmla="*/ 475115 w 756843"/>
                <a:gd name="connsiteY565" fmla="*/ 599266 h 774152"/>
                <a:gd name="connsiteX566" fmla="*/ 473324 w 756843"/>
                <a:gd name="connsiteY566" fmla="*/ 595685 h 774152"/>
                <a:gd name="connsiteX567" fmla="*/ 472130 w 756843"/>
                <a:gd name="connsiteY567" fmla="*/ 591507 h 774152"/>
                <a:gd name="connsiteX568" fmla="*/ 469146 w 756843"/>
                <a:gd name="connsiteY568" fmla="*/ 586135 h 774152"/>
                <a:gd name="connsiteX569" fmla="*/ 467356 w 756843"/>
                <a:gd name="connsiteY569" fmla="*/ 583150 h 774152"/>
                <a:gd name="connsiteX570" fmla="*/ 464968 w 756843"/>
                <a:gd name="connsiteY570" fmla="*/ 578972 h 774152"/>
                <a:gd name="connsiteX571" fmla="*/ 461983 w 756843"/>
                <a:gd name="connsiteY571" fmla="*/ 573003 h 774152"/>
                <a:gd name="connsiteX572" fmla="*/ 457208 w 756843"/>
                <a:gd name="connsiteY572" fmla="*/ 567632 h 774152"/>
                <a:gd name="connsiteX573" fmla="*/ 454821 w 756843"/>
                <a:gd name="connsiteY573" fmla="*/ 564050 h 774152"/>
                <a:gd name="connsiteX574" fmla="*/ 451837 w 756843"/>
                <a:gd name="connsiteY574" fmla="*/ 561066 h 774152"/>
                <a:gd name="connsiteX575" fmla="*/ 448255 w 756843"/>
                <a:gd name="connsiteY575" fmla="*/ 557485 h 774152"/>
                <a:gd name="connsiteX576" fmla="*/ 444077 w 756843"/>
                <a:gd name="connsiteY576" fmla="*/ 553903 h 774152"/>
                <a:gd name="connsiteX577" fmla="*/ 440496 w 756843"/>
                <a:gd name="connsiteY577" fmla="*/ 551516 h 774152"/>
                <a:gd name="connsiteX578" fmla="*/ 435721 w 756843"/>
                <a:gd name="connsiteY578" fmla="*/ 547934 h 774152"/>
                <a:gd name="connsiteX579" fmla="*/ 428558 w 756843"/>
                <a:gd name="connsiteY579" fmla="*/ 543757 h 774152"/>
                <a:gd name="connsiteX580" fmla="*/ 421993 w 756843"/>
                <a:gd name="connsiteY580" fmla="*/ 540772 h 774152"/>
                <a:gd name="connsiteX581" fmla="*/ 418411 w 756843"/>
                <a:gd name="connsiteY581" fmla="*/ 539578 h 774152"/>
                <a:gd name="connsiteX582" fmla="*/ 415427 w 756843"/>
                <a:gd name="connsiteY582" fmla="*/ 538981 h 774152"/>
                <a:gd name="connsiteX583" fmla="*/ 411846 w 756843"/>
                <a:gd name="connsiteY583" fmla="*/ 538384 h 774152"/>
                <a:gd name="connsiteX584" fmla="*/ 408862 w 756843"/>
                <a:gd name="connsiteY584" fmla="*/ 538981 h 774152"/>
                <a:gd name="connsiteX585" fmla="*/ 405877 w 756843"/>
                <a:gd name="connsiteY585" fmla="*/ 539578 h 774152"/>
                <a:gd name="connsiteX586" fmla="*/ 402893 w 756843"/>
                <a:gd name="connsiteY586" fmla="*/ 538384 h 774152"/>
                <a:gd name="connsiteX587" fmla="*/ 398715 w 756843"/>
                <a:gd name="connsiteY587" fmla="*/ 538384 h 774152"/>
                <a:gd name="connsiteX588" fmla="*/ 395730 w 756843"/>
                <a:gd name="connsiteY588" fmla="*/ 537788 h 774152"/>
                <a:gd name="connsiteX589" fmla="*/ 395281 w 756843"/>
                <a:gd name="connsiteY589" fmla="*/ 536291 h 774152"/>
                <a:gd name="connsiteX590" fmla="*/ 395730 w 756843"/>
                <a:gd name="connsiteY590" fmla="*/ 538981 h 774152"/>
                <a:gd name="connsiteX591" fmla="*/ 392149 w 756843"/>
                <a:gd name="connsiteY591" fmla="*/ 540772 h 774152"/>
                <a:gd name="connsiteX592" fmla="*/ 388568 w 756843"/>
                <a:gd name="connsiteY592" fmla="*/ 538385 h 774152"/>
                <a:gd name="connsiteX593" fmla="*/ 385583 w 756843"/>
                <a:gd name="connsiteY593" fmla="*/ 535997 h 774152"/>
                <a:gd name="connsiteX594" fmla="*/ 382002 w 756843"/>
                <a:gd name="connsiteY594" fmla="*/ 533013 h 774152"/>
                <a:gd name="connsiteX595" fmla="*/ 379018 w 756843"/>
                <a:gd name="connsiteY595" fmla="*/ 530625 h 774152"/>
                <a:gd name="connsiteX596" fmla="*/ 375436 w 756843"/>
                <a:gd name="connsiteY596" fmla="*/ 528834 h 774152"/>
                <a:gd name="connsiteX597" fmla="*/ 372452 w 756843"/>
                <a:gd name="connsiteY597" fmla="*/ 527044 h 774152"/>
                <a:gd name="connsiteX598" fmla="*/ 365886 w 756843"/>
                <a:gd name="connsiteY598" fmla="*/ 524656 h 774152"/>
                <a:gd name="connsiteX599" fmla="*/ 362902 w 756843"/>
                <a:gd name="connsiteY599" fmla="*/ 524656 h 774152"/>
                <a:gd name="connsiteX600" fmla="*/ 358724 w 756843"/>
                <a:gd name="connsiteY600" fmla="*/ 525850 h 774152"/>
                <a:gd name="connsiteX601" fmla="*/ 355739 w 756843"/>
                <a:gd name="connsiteY601" fmla="*/ 527044 h 774152"/>
                <a:gd name="connsiteX602" fmla="*/ 351561 w 756843"/>
                <a:gd name="connsiteY602" fmla="*/ 530028 h 774152"/>
                <a:gd name="connsiteX603" fmla="*/ 347383 w 756843"/>
                <a:gd name="connsiteY603" fmla="*/ 521672 h 774152"/>
                <a:gd name="connsiteX604" fmla="*/ 344398 w 756843"/>
                <a:gd name="connsiteY604" fmla="*/ 517494 h 774152"/>
                <a:gd name="connsiteX605" fmla="*/ 339027 w 756843"/>
                <a:gd name="connsiteY605" fmla="*/ 509734 h 774152"/>
                <a:gd name="connsiteX606" fmla="*/ 336639 w 756843"/>
                <a:gd name="connsiteY606" fmla="*/ 505556 h 774152"/>
                <a:gd name="connsiteX607" fmla="*/ 333655 w 756843"/>
                <a:gd name="connsiteY607" fmla="*/ 501378 h 774152"/>
                <a:gd name="connsiteX608" fmla="*/ 331268 w 756843"/>
                <a:gd name="connsiteY608" fmla="*/ 498394 h 774152"/>
                <a:gd name="connsiteX609" fmla="*/ 327089 w 756843"/>
                <a:gd name="connsiteY609" fmla="*/ 492425 h 774152"/>
                <a:gd name="connsiteX610" fmla="*/ 324105 w 756843"/>
                <a:gd name="connsiteY610" fmla="*/ 488843 h 774152"/>
                <a:gd name="connsiteX611" fmla="*/ 319330 w 756843"/>
                <a:gd name="connsiteY611" fmla="*/ 483472 h 774152"/>
                <a:gd name="connsiteX612" fmla="*/ 315748 w 756843"/>
                <a:gd name="connsiteY612" fmla="*/ 479293 h 774152"/>
                <a:gd name="connsiteX613" fmla="*/ 312764 w 756843"/>
                <a:gd name="connsiteY613" fmla="*/ 476309 h 774152"/>
                <a:gd name="connsiteX614" fmla="*/ 309780 w 756843"/>
                <a:gd name="connsiteY614" fmla="*/ 473325 h 774152"/>
                <a:gd name="connsiteX615" fmla="*/ 305005 w 756843"/>
                <a:gd name="connsiteY615" fmla="*/ 467356 h 774152"/>
                <a:gd name="connsiteX616" fmla="*/ 294858 w 756843"/>
                <a:gd name="connsiteY616" fmla="*/ 456015 h 774152"/>
                <a:gd name="connsiteX617" fmla="*/ 289486 w 756843"/>
                <a:gd name="connsiteY617" fmla="*/ 451837 h 774152"/>
                <a:gd name="connsiteX618" fmla="*/ 285904 w 756843"/>
                <a:gd name="connsiteY618" fmla="*/ 448853 h 774152"/>
                <a:gd name="connsiteX619" fmla="*/ 282323 w 756843"/>
                <a:gd name="connsiteY619" fmla="*/ 445869 h 774152"/>
                <a:gd name="connsiteX620" fmla="*/ 275757 w 756843"/>
                <a:gd name="connsiteY620" fmla="*/ 439900 h 774152"/>
                <a:gd name="connsiteX621" fmla="*/ 270982 w 756843"/>
                <a:gd name="connsiteY621" fmla="*/ 436915 h 774152"/>
                <a:gd name="connsiteX622" fmla="*/ 263820 w 756843"/>
                <a:gd name="connsiteY622" fmla="*/ 432737 h 774152"/>
                <a:gd name="connsiteX623" fmla="*/ 259045 w 756843"/>
                <a:gd name="connsiteY623" fmla="*/ 429753 h 774152"/>
                <a:gd name="connsiteX624" fmla="*/ 256060 w 756843"/>
                <a:gd name="connsiteY624" fmla="*/ 427962 h 774152"/>
                <a:gd name="connsiteX625" fmla="*/ 249495 w 756843"/>
                <a:gd name="connsiteY625" fmla="*/ 424978 h 774152"/>
                <a:gd name="connsiteX626" fmla="*/ 242332 w 756843"/>
                <a:gd name="connsiteY626" fmla="*/ 421993 h 774152"/>
                <a:gd name="connsiteX627" fmla="*/ 238751 w 756843"/>
                <a:gd name="connsiteY627" fmla="*/ 420799 h 774152"/>
                <a:gd name="connsiteX628" fmla="*/ 235767 w 756843"/>
                <a:gd name="connsiteY628" fmla="*/ 420799 h 774152"/>
                <a:gd name="connsiteX629" fmla="*/ 239348 w 756843"/>
                <a:gd name="connsiteY629" fmla="*/ 418412 h 774152"/>
                <a:gd name="connsiteX630" fmla="*/ 236364 w 756843"/>
                <a:gd name="connsiteY630" fmla="*/ 418412 h 774152"/>
                <a:gd name="connsiteX631" fmla="*/ 231589 w 756843"/>
                <a:gd name="connsiteY631" fmla="*/ 418412 h 774152"/>
                <a:gd name="connsiteX632" fmla="*/ 232783 w 756843"/>
                <a:gd name="connsiteY632" fmla="*/ 415427 h 774152"/>
                <a:gd name="connsiteX633" fmla="*/ 231589 w 756843"/>
                <a:gd name="connsiteY633" fmla="*/ 411846 h 774152"/>
                <a:gd name="connsiteX634" fmla="*/ 229798 w 756843"/>
                <a:gd name="connsiteY634" fmla="*/ 408265 h 774152"/>
                <a:gd name="connsiteX635" fmla="*/ 230991 w 756843"/>
                <a:gd name="connsiteY635" fmla="*/ 404087 h 774152"/>
                <a:gd name="connsiteX636" fmla="*/ 227410 w 756843"/>
                <a:gd name="connsiteY636" fmla="*/ 395134 h 774152"/>
                <a:gd name="connsiteX637" fmla="*/ 226217 w 756843"/>
                <a:gd name="connsiteY637" fmla="*/ 390358 h 774152"/>
                <a:gd name="connsiteX638" fmla="*/ 224426 w 756843"/>
                <a:gd name="connsiteY638" fmla="*/ 385583 h 774152"/>
                <a:gd name="connsiteX639" fmla="*/ 222636 w 756843"/>
                <a:gd name="connsiteY639" fmla="*/ 382002 h 774152"/>
                <a:gd name="connsiteX640" fmla="*/ 220845 w 756843"/>
                <a:gd name="connsiteY640" fmla="*/ 377824 h 774152"/>
                <a:gd name="connsiteX641" fmla="*/ 218457 w 756843"/>
                <a:gd name="connsiteY641" fmla="*/ 374243 h 774152"/>
                <a:gd name="connsiteX642" fmla="*/ 216667 w 756843"/>
                <a:gd name="connsiteY642" fmla="*/ 370661 h 774152"/>
                <a:gd name="connsiteX643" fmla="*/ 214876 w 756843"/>
                <a:gd name="connsiteY643" fmla="*/ 367080 h 774152"/>
                <a:gd name="connsiteX644" fmla="*/ 212489 w 756843"/>
                <a:gd name="connsiteY644" fmla="*/ 364096 h 774152"/>
                <a:gd name="connsiteX645" fmla="*/ 210101 w 756843"/>
                <a:gd name="connsiteY645" fmla="*/ 359918 h 774152"/>
                <a:gd name="connsiteX646" fmla="*/ 207714 w 756843"/>
                <a:gd name="connsiteY646" fmla="*/ 356933 h 774152"/>
                <a:gd name="connsiteX647" fmla="*/ 204729 w 756843"/>
                <a:gd name="connsiteY647" fmla="*/ 353352 h 774152"/>
                <a:gd name="connsiteX648" fmla="*/ 201745 w 756843"/>
                <a:gd name="connsiteY648" fmla="*/ 350965 h 774152"/>
                <a:gd name="connsiteX649" fmla="*/ 198760 w 756843"/>
                <a:gd name="connsiteY649" fmla="*/ 348577 h 774152"/>
                <a:gd name="connsiteX650" fmla="*/ 195179 w 756843"/>
                <a:gd name="connsiteY650" fmla="*/ 346786 h 774152"/>
                <a:gd name="connsiteX651" fmla="*/ 192194 w 756843"/>
                <a:gd name="connsiteY651" fmla="*/ 346786 h 774152"/>
                <a:gd name="connsiteX652" fmla="*/ 189210 w 756843"/>
                <a:gd name="connsiteY652" fmla="*/ 344399 h 774152"/>
                <a:gd name="connsiteX653" fmla="*/ 185629 w 756843"/>
                <a:gd name="connsiteY653" fmla="*/ 341415 h 774152"/>
                <a:gd name="connsiteX654" fmla="*/ 182048 w 756843"/>
                <a:gd name="connsiteY654" fmla="*/ 340221 h 774152"/>
                <a:gd name="connsiteX655" fmla="*/ 178466 w 756843"/>
                <a:gd name="connsiteY655" fmla="*/ 338430 h 774152"/>
                <a:gd name="connsiteX656" fmla="*/ 174885 w 756843"/>
                <a:gd name="connsiteY656" fmla="*/ 334849 h 774152"/>
                <a:gd name="connsiteX657" fmla="*/ 172498 w 756843"/>
                <a:gd name="connsiteY657" fmla="*/ 330670 h 774152"/>
                <a:gd name="connsiteX658" fmla="*/ 167723 w 756843"/>
                <a:gd name="connsiteY658" fmla="*/ 326493 h 774152"/>
                <a:gd name="connsiteX659" fmla="*/ 161754 w 756843"/>
                <a:gd name="connsiteY659" fmla="*/ 324702 h 774152"/>
                <a:gd name="connsiteX660" fmla="*/ 157576 w 756843"/>
                <a:gd name="connsiteY660" fmla="*/ 323508 h 774152"/>
                <a:gd name="connsiteX661" fmla="*/ 154591 w 756843"/>
                <a:gd name="connsiteY661" fmla="*/ 320524 h 774152"/>
                <a:gd name="connsiteX662" fmla="*/ 152801 w 756843"/>
                <a:gd name="connsiteY662" fmla="*/ 317540 h 774152"/>
                <a:gd name="connsiteX663" fmla="*/ 148622 w 756843"/>
                <a:gd name="connsiteY663" fmla="*/ 315152 h 774152"/>
                <a:gd name="connsiteX664" fmla="*/ 143251 w 756843"/>
                <a:gd name="connsiteY664" fmla="*/ 311571 h 774152"/>
                <a:gd name="connsiteX665" fmla="*/ 139669 w 756843"/>
                <a:gd name="connsiteY665" fmla="*/ 308586 h 774152"/>
                <a:gd name="connsiteX666" fmla="*/ 135491 w 756843"/>
                <a:gd name="connsiteY666" fmla="*/ 307393 h 774152"/>
                <a:gd name="connsiteX667" fmla="*/ 131910 w 756843"/>
                <a:gd name="connsiteY667" fmla="*/ 307989 h 774152"/>
                <a:gd name="connsiteX668" fmla="*/ 127732 w 756843"/>
                <a:gd name="connsiteY668" fmla="*/ 308586 h 774152"/>
                <a:gd name="connsiteX669" fmla="*/ 119972 w 756843"/>
                <a:gd name="connsiteY669" fmla="*/ 311571 h 774152"/>
                <a:gd name="connsiteX670" fmla="*/ 116391 w 756843"/>
                <a:gd name="connsiteY670" fmla="*/ 312167 h 774152"/>
                <a:gd name="connsiteX671" fmla="*/ 114004 w 756843"/>
                <a:gd name="connsiteY671" fmla="*/ 309183 h 774152"/>
                <a:gd name="connsiteX672" fmla="*/ 110423 w 756843"/>
                <a:gd name="connsiteY672" fmla="*/ 305005 h 774152"/>
                <a:gd name="connsiteX673" fmla="*/ 108035 w 756843"/>
                <a:gd name="connsiteY673" fmla="*/ 300826 h 774152"/>
                <a:gd name="connsiteX674" fmla="*/ 106244 w 756843"/>
                <a:gd name="connsiteY674" fmla="*/ 293067 h 774152"/>
                <a:gd name="connsiteX675" fmla="*/ 102663 w 756843"/>
                <a:gd name="connsiteY675" fmla="*/ 290083 h 774152"/>
                <a:gd name="connsiteX676" fmla="*/ 98485 w 756843"/>
                <a:gd name="connsiteY676" fmla="*/ 288292 h 774152"/>
                <a:gd name="connsiteX677" fmla="*/ 97888 w 756843"/>
                <a:gd name="connsiteY677" fmla="*/ 284711 h 774152"/>
                <a:gd name="connsiteX678" fmla="*/ 94903 w 756843"/>
                <a:gd name="connsiteY678" fmla="*/ 280533 h 774152"/>
                <a:gd name="connsiteX679" fmla="*/ 93113 w 756843"/>
                <a:gd name="connsiteY679" fmla="*/ 276951 h 774152"/>
                <a:gd name="connsiteX680" fmla="*/ 88338 w 756843"/>
                <a:gd name="connsiteY680" fmla="*/ 271580 h 774152"/>
                <a:gd name="connsiteX681" fmla="*/ 87144 w 756843"/>
                <a:gd name="connsiteY681" fmla="*/ 267998 h 774152"/>
                <a:gd name="connsiteX682" fmla="*/ 84160 w 756843"/>
                <a:gd name="connsiteY682" fmla="*/ 263821 h 774152"/>
                <a:gd name="connsiteX683" fmla="*/ 85366 w 756843"/>
                <a:gd name="connsiteY683" fmla="*/ 263217 h 774152"/>
                <a:gd name="connsiteX684" fmla="*/ 85353 w 756843"/>
                <a:gd name="connsiteY684" fmla="*/ 263222 h 774152"/>
                <a:gd name="connsiteX685" fmla="*/ 85950 w 756843"/>
                <a:gd name="connsiteY685" fmla="*/ 259641 h 774152"/>
                <a:gd name="connsiteX686" fmla="*/ 83563 w 756843"/>
                <a:gd name="connsiteY686" fmla="*/ 255463 h 774152"/>
                <a:gd name="connsiteX687" fmla="*/ 79982 w 756843"/>
                <a:gd name="connsiteY687" fmla="*/ 251285 h 774152"/>
                <a:gd name="connsiteX688" fmla="*/ 77594 w 756843"/>
                <a:gd name="connsiteY688" fmla="*/ 246510 h 774152"/>
                <a:gd name="connsiteX689" fmla="*/ 75803 w 756843"/>
                <a:gd name="connsiteY689" fmla="*/ 242332 h 774152"/>
                <a:gd name="connsiteX690" fmla="*/ 74013 w 756843"/>
                <a:gd name="connsiteY690" fmla="*/ 237557 h 774152"/>
                <a:gd name="connsiteX691" fmla="*/ 72222 w 756843"/>
                <a:gd name="connsiteY691" fmla="*/ 234573 h 774152"/>
                <a:gd name="connsiteX692" fmla="*/ 69237 w 756843"/>
                <a:gd name="connsiteY692" fmla="*/ 231588 h 774152"/>
                <a:gd name="connsiteX693" fmla="*/ 65060 w 756843"/>
                <a:gd name="connsiteY693" fmla="*/ 224425 h 774152"/>
                <a:gd name="connsiteX694" fmla="*/ 62672 w 756843"/>
                <a:gd name="connsiteY694" fmla="*/ 221441 h 774152"/>
                <a:gd name="connsiteX695" fmla="*/ 60284 w 756843"/>
                <a:gd name="connsiteY695" fmla="*/ 218457 h 774152"/>
                <a:gd name="connsiteX696" fmla="*/ 55509 w 756843"/>
                <a:gd name="connsiteY696" fmla="*/ 213682 h 774152"/>
                <a:gd name="connsiteX697" fmla="*/ 51331 w 756843"/>
                <a:gd name="connsiteY697" fmla="*/ 210101 h 774152"/>
                <a:gd name="connsiteX698" fmla="*/ 47153 w 756843"/>
                <a:gd name="connsiteY698" fmla="*/ 207116 h 774152"/>
                <a:gd name="connsiteX699" fmla="*/ 43572 w 756843"/>
                <a:gd name="connsiteY699" fmla="*/ 204729 h 774152"/>
                <a:gd name="connsiteX700" fmla="*/ 39991 w 756843"/>
                <a:gd name="connsiteY700" fmla="*/ 202342 h 774152"/>
                <a:gd name="connsiteX701" fmla="*/ 34022 w 756843"/>
                <a:gd name="connsiteY701" fmla="*/ 197566 h 774152"/>
                <a:gd name="connsiteX702" fmla="*/ 31038 w 756843"/>
                <a:gd name="connsiteY702" fmla="*/ 195775 h 774152"/>
                <a:gd name="connsiteX703" fmla="*/ 28053 w 756843"/>
                <a:gd name="connsiteY703" fmla="*/ 193985 h 774152"/>
                <a:gd name="connsiteX704" fmla="*/ 19100 w 756843"/>
                <a:gd name="connsiteY704" fmla="*/ 189210 h 774152"/>
                <a:gd name="connsiteX705" fmla="*/ 15518 w 756843"/>
                <a:gd name="connsiteY705" fmla="*/ 187420 h 774152"/>
                <a:gd name="connsiteX706" fmla="*/ 10743 w 756843"/>
                <a:gd name="connsiteY706" fmla="*/ 185628 h 774152"/>
                <a:gd name="connsiteX707" fmla="*/ 2388 w 756843"/>
                <a:gd name="connsiteY707" fmla="*/ 182047 h 774152"/>
                <a:gd name="connsiteX708" fmla="*/ 1194 w 756843"/>
                <a:gd name="connsiteY708" fmla="*/ 177869 h 774152"/>
                <a:gd name="connsiteX709" fmla="*/ 0 w 756843"/>
                <a:gd name="connsiteY709" fmla="*/ 174885 h 774152"/>
                <a:gd name="connsiteX710" fmla="*/ 3581 w 756843"/>
                <a:gd name="connsiteY710" fmla="*/ 170707 h 774152"/>
                <a:gd name="connsiteX711" fmla="*/ 6565 w 756843"/>
                <a:gd name="connsiteY711" fmla="*/ 168319 h 774152"/>
                <a:gd name="connsiteX712" fmla="*/ 8953 w 756843"/>
                <a:gd name="connsiteY712" fmla="*/ 164738 h 774152"/>
                <a:gd name="connsiteX713" fmla="*/ 8356 w 756843"/>
                <a:gd name="connsiteY713" fmla="*/ 161753 h 774152"/>
                <a:gd name="connsiteX714" fmla="*/ 10147 w 756843"/>
                <a:gd name="connsiteY714" fmla="*/ 157576 h 774152"/>
                <a:gd name="connsiteX715" fmla="*/ 13728 w 756843"/>
                <a:gd name="connsiteY715" fmla="*/ 156978 h 774152"/>
                <a:gd name="connsiteX716" fmla="*/ 17309 w 756843"/>
                <a:gd name="connsiteY716" fmla="*/ 158769 h 774152"/>
                <a:gd name="connsiteX717" fmla="*/ 20294 w 756843"/>
                <a:gd name="connsiteY717" fmla="*/ 158769 h 774152"/>
                <a:gd name="connsiteX718" fmla="*/ 26263 w 756843"/>
                <a:gd name="connsiteY718" fmla="*/ 155785 h 774152"/>
                <a:gd name="connsiteX719" fmla="*/ 29844 w 756843"/>
                <a:gd name="connsiteY719" fmla="*/ 156978 h 774152"/>
                <a:gd name="connsiteX720" fmla="*/ 35216 w 756843"/>
                <a:gd name="connsiteY720" fmla="*/ 156978 h 774152"/>
                <a:gd name="connsiteX721" fmla="*/ 42378 w 756843"/>
                <a:gd name="connsiteY721" fmla="*/ 157576 h 774152"/>
                <a:gd name="connsiteX722" fmla="*/ 45959 w 756843"/>
                <a:gd name="connsiteY722" fmla="*/ 156978 h 774152"/>
                <a:gd name="connsiteX723" fmla="*/ 47750 w 756843"/>
                <a:gd name="connsiteY723" fmla="*/ 153994 h 774152"/>
                <a:gd name="connsiteX724" fmla="*/ 47153 w 756843"/>
                <a:gd name="connsiteY724" fmla="*/ 149816 h 774152"/>
                <a:gd name="connsiteX725" fmla="*/ 47153 w 756843"/>
                <a:gd name="connsiteY725" fmla="*/ 145041 h 774152"/>
                <a:gd name="connsiteX726" fmla="*/ 47750 w 756843"/>
                <a:gd name="connsiteY726" fmla="*/ 142057 h 774152"/>
                <a:gd name="connsiteX727" fmla="*/ 46556 w 756843"/>
                <a:gd name="connsiteY727" fmla="*/ 139072 h 774152"/>
                <a:gd name="connsiteX728" fmla="*/ 44766 w 756843"/>
                <a:gd name="connsiteY728" fmla="*/ 135491 h 774152"/>
                <a:gd name="connsiteX729" fmla="*/ 41185 w 756843"/>
                <a:gd name="connsiteY729" fmla="*/ 134297 h 774152"/>
                <a:gd name="connsiteX730" fmla="*/ 38200 w 756843"/>
                <a:gd name="connsiteY730" fmla="*/ 131909 h 774152"/>
                <a:gd name="connsiteX731" fmla="*/ 34022 w 756843"/>
                <a:gd name="connsiteY731" fmla="*/ 128925 h 774152"/>
                <a:gd name="connsiteX732" fmla="*/ 31038 w 756843"/>
                <a:gd name="connsiteY732" fmla="*/ 127135 h 774152"/>
                <a:gd name="connsiteX733" fmla="*/ 31038 w 756843"/>
                <a:gd name="connsiteY733" fmla="*/ 123554 h 774152"/>
                <a:gd name="connsiteX734" fmla="*/ 32231 w 756843"/>
                <a:gd name="connsiteY734" fmla="*/ 119972 h 774152"/>
                <a:gd name="connsiteX735" fmla="*/ 37006 w 756843"/>
                <a:gd name="connsiteY735" fmla="*/ 116391 h 774152"/>
                <a:gd name="connsiteX736" fmla="*/ 35812 w 756843"/>
                <a:gd name="connsiteY736" fmla="*/ 110422 h 774152"/>
                <a:gd name="connsiteX737" fmla="*/ 35216 w 756843"/>
                <a:gd name="connsiteY737" fmla="*/ 107438 h 774152"/>
                <a:gd name="connsiteX738" fmla="*/ 40587 w 756843"/>
                <a:gd name="connsiteY738" fmla="*/ 105647 h 774152"/>
                <a:gd name="connsiteX739" fmla="*/ 45959 w 756843"/>
                <a:gd name="connsiteY739" fmla="*/ 109228 h 774152"/>
                <a:gd name="connsiteX740" fmla="*/ 47750 w 756843"/>
                <a:gd name="connsiteY740" fmla="*/ 106244 h 774152"/>
                <a:gd name="connsiteX741" fmla="*/ 51331 w 756843"/>
                <a:gd name="connsiteY741" fmla="*/ 107438 h 774152"/>
                <a:gd name="connsiteX742" fmla="*/ 56703 w 756843"/>
                <a:gd name="connsiteY742" fmla="*/ 104453 h 774152"/>
                <a:gd name="connsiteX743" fmla="*/ 59688 w 756843"/>
                <a:gd name="connsiteY743" fmla="*/ 102663 h 774152"/>
                <a:gd name="connsiteX744" fmla="*/ 63866 w 756843"/>
                <a:gd name="connsiteY744" fmla="*/ 100872 h 774152"/>
                <a:gd name="connsiteX745" fmla="*/ 65060 w 756843"/>
                <a:gd name="connsiteY745" fmla="*/ 97888 h 774152"/>
                <a:gd name="connsiteX746" fmla="*/ 64462 w 756843"/>
                <a:gd name="connsiteY746" fmla="*/ 94306 h 774152"/>
                <a:gd name="connsiteX747" fmla="*/ 68044 w 756843"/>
                <a:gd name="connsiteY747" fmla="*/ 93112 h 774152"/>
                <a:gd name="connsiteX748" fmla="*/ 71028 w 756843"/>
                <a:gd name="connsiteY748" fmla="*/ 90725 h 774152"/>
                <a:gd name="connsiteX749" fmla="*/ 75206 w 756843"/>
                <a:gd name="connsiteY749" fmla="*/ 88935 h 774152"/>
                <a:gd name="connsiteX750" fmla="*/ 78788 w 756843"/>
                <a:gd name="connsiteY750" fmla="*/ 90725 h 774152"/>
                <a:gd name="connsiteX751" fmla="*/ 81175 w 756843"/>
                <a:gd name="connsiteY751" fmla="*/ 85950 h 774152"/>
                <a:gd name="connsiteX752" fmla="*/ 83563 w 756843"/>
                <a:gd name="connsiteY752" fmla="*/ 82966 h 774152"/>
                <a:gd name="connsiteX753" fmla="*/ 82966 w 756843"/>
                <a:gd name="connsiteY753" fmla="*/ 79384 h 774152"/>
                <a:gd name="connsiteX754" fmla="*/ 88935 w 756843"/>
                <a:gd name="connsiteY754" fmla="*/ 78788 h 774152"/>
                <a:gd name="connsiteX755" fmla="*/ 91919 w 756843"/>
                <a:gd name="connsiteY755" fmla="*/ 78788 h 774152"/>
                <a:gd name="connsiteX756" fmla="*/ 95500 w 756843"/>
                <a:gd name="connsiteY756" fmla="*/ 76400 h 774152"/>
                <a:gd name="connsiteX757" fmla="*/ 98485 w 756843"/>
                <a:gd name="connsiteY757" fmla="*/ 75206 h 774152"/>
                <a:gd name="connsiteX758" fmla="*/ 99678 w 756843"/>
                <a:gd name="connsiteY758" fmla="*/ 71625 h 774152"/>
                <a:gd name="connsiteX759" fmla="*/ 98485 w 756843"/>
                <a:gd name="connsiteY759" fmla="*/ 68044 h 774152"/>
                <a:gd name="connsiteX760" fmla="*/ 94904 w 756843"/>
                <a:gd name="connsiteY760" fmla="*/ 65656 h 774152"/>
                <a:gd name="connsiteX761" fmla="*/ 91919 w 756843"/>
                <a:gd name="connsiteY761" fmla="*/ 60881 h 774152"/>
                <a:gd name="connsiteX762" fmla="*/ 92516 w 756843"/>
                <a:gd name="connsiteY762" fmla="*/ 57897 h 774152"/>
                <a:gd name="connsiteX763" fmla="*/ 91322 w 756843"/>
                <a:gd name="connsiteY763" fmla="*/ 51928 h 774152"/>
                <a:gd name="connsiteX764" fmla="*/ 94904 w 756843"/>
                <a:gd name="connsiteY764" fmla="*/ 51331 h 774152"/>
                <a:gd name="connsiteX765" fmla="*/ 97888 w 756843"/>
                <a:gd name="connsiteY765" fmla="*/ 47153 h 774152"/>
                <a:gd name="connsiteX766" fmla="*/ 98485 w 756843"/>
                <a:gd name="connsiteY766" fmla="*/ 42975 h 774152"/>
                <a:gd name="connsiteX767" fmla="*/ 100275 w 756843"/>
                <a:gd name="connsiteY767" fmla="*/ 37603 h 774152"/>
                <a:gd name="connsiteX768" fmla="*/ 99678 w 756843"/>
                <a:gd name="connsiteY768" fmla="*/ 34022 h 774152"/>
                <a:gd name="connsiteX769" fmla="*/ 95500 w 756843"/>
                <a:gd name="connsiteY769" fmla="*/ 32232 h 774152"/>
                <a:gd name="connsiteX770" fmla="*/ 90128 w 756843"/>
                <a:gd name="connsiteY770" fmla="*/ 31634 h 774152"/>
                <a:gd name="connsiteX771" fmla="*/ 88338 w 756843"/>
                <a:gd name="connsiteY771" fmla="*/ 27456 h 774152"/>
                <a:gd name="connsiteX772" fmla="*/ 85353 w 756843"/>
                <a:gd name="connsiteY772" fmla="*/ 23875 h 774152"/>
                <a:gd name="connsiteX773" fmla="*/ 81772 w 756843"/>
                <a:gd name="connsiteY773" fmla="*/ 22084 h 774152"/>
                <a:gd name="connsiteX774" fmla="*/ 81175 w 756843"/>
                <a:gd name="connsiteY774" fmla="*/ 19100 h 774152"/>
                <a:gd name="connsiteX775" fmla="*/ 81772 w 756843"/>
                <a:gd name="connsiteY775" fmla="*/ 16116 h 774152"/>
                <a:gd name="connsiteX776" fmla="*/ 83563 w 756843"/>
                <a:gd name="connsiteY776" fmla="*/ 11937 h 774152"/>
                <a:gd name="connsiteX777" fmla="*/ 85950 w 756843"/>
                <a:gd name="connsiteY777" fmla="*/ 8953 h 774152"/>
                <a:gd name="connsiteX778" fmla="*/ 89531 w 756843"/>
                <a:gd name="connsiteY778" fmla="*/ 8356 h 774152"/>
                <a:gd name="connsiteX779" fmla="*/ 93112 w 756843"/>
                <a:gd name="connsiteY779" fmla="*/ 10744 h 774152"/>
                <a:gd name="connsiteX780" fmla="*/ 96097 w 756843"/>
                <a:gd name="connsiteY780" fmla="*/ 14325 h 774152"/>
                <a:gd name="connsiteX781" fmla="*/ 98485 w 756843"/>
                <a:gd name="connsiteY781" fmla="*/ 11341 h 774152"/>
                <a:gd name="connsiteX782" fmla="*/ 99081 w 756843"/>
                <a:gd name="connsiteY782" fmla="*/ 7759 h 774152"/>
                <a:gd name="connsiteX783" fmla="*/ 101469 w 756843"/>
                <a:gd name="connsiteY783" fmla="*/ 4775 h 774152"/>
                <a:gd name="connsiteX784" fmla="*/ 107438 w 756843"/>
                <a:gd name="connsiteY784" fmla="*/ 1790 h 77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</a:cxnLst>
              <a:rect l="l" t="t" r="r" b="b"/>
              <a:pathLst>
                <a:path w="756843" h="774152">
                  <a:moveTo>
                    <a:pt x="598073" y="768779"/>
                  </a:moveTo>
                  <a:lnTo>
                    <a:pt x="598669" y="771764"/>
                  </a:lnTo>
                  <a:lnTo>
                    <a:pt x="595088" y="774152"/>
                  </a:lnTo>
                  <a:close/>
                  <a:moveTo>
                    <a:pt x="468550" y="722222"/>
                  </a:moveTo>
                  <a:lnTo>
                    <a:pt x="464372" y="725207"/>
                  </a:lnTo>
                  <a:lnTo>
                    <a:pt x="461388" y="727594"/>
                  </a:lnTo>
                  <a:lnTo>
                    <a:pt x="460790" y="727594"/>
                  </a:lnTo>
                  <a:lnTo>
                    <a:pt x="460194" y="730579"/>
                  </a:lnTo>
                  <a:lnTo>
                    <a:pt x="459000" y="737144"/>
                  </a:lnTo>
                  <a:lnTo>
                    <a:pt x="460194" y="741919"/>
                  </a:lnTo>
                  <a:lnTo>
                    <a:pt x="456613" y="741919"/>
                  </a:lnTo>
                  <a:lnTo>
                    <a:pt x="457806" y="738935"/>
                  </a:lnTo>
                  <a:lnTo>
                    <a:pt x="454225" y="735950"/>
                  </a:lnTo>
                  <a:lnTo>
                    <a:pt x="455419" y="731772"/>
                  </a:lnTo>
                  <a:lnTo>
                    <a:pt x="458403" y="728191"/>
                  </a:lnTo>
                  <a:lnTo>
                    <a:pt x="461388" y="725803"/>
                  </a:lnTo>
                  <a:lnTo>
                    <a:pt x="463775" y="722819"/>
                  </a:lnTo>
                  <a:close/>
                  <a:moveTo>
                    <a:pt x="427366" y="718044"/>
                  </a:moveTo>
                  <a:lnTo>
                    <a:pt x="429753" y="721029"/>
                  </a:lnTo>
                  <a:lnTo>
                    <a:pt x="429753" y="725804"/>
                  </a:lnTo>
                  <a:lnTo>
                    <a:pt x="426172" y="726401"/>
                  </a:lnTo>
                  <a:lnTo>
                    <a:pt x="427962" y="721625"/>
                  </a:lnTo>
                  <a:close/>
                  <a:moveTo>
                    <a:pt x="486457" y="706107"/>
                  </a:moveTo>
                  <a:lnTo>
                    <a:pt x="488844" y="709092"/>
                  </a:lnTo>
                  <a:lnTo>
                    <a:pt x="487054" y="709688"/>
                  </a:lnTo>
                  <a:lnTo>
                    <a:pt x="484069" y="709092"/>
                  </a:lnTo>
                  <a:close/>
                  <a:moveTo>
                    <a:pt x="700864" y="559651"/>
                  </a:moveTo>
                  <a:lnTo>
                    <a:pt x="699095" y="561066"/>
                  </a:lnTo>
                  <a:lnTo>
                    <a:pt x="700735" y="561066"/>
                  </a:lnTo>
                  <a:close/>
                  <a:moveTo>
                    <a:pt x="701930" y="553904"/>
                  </a:moveTo>
                  <a:lnTo>
                    <a:pt x="701864" y="554500"/>
                  </a:lnTo>
                  <a:lnTo>
                    <a:pt x="704913" y="554500"/>
                  </a:lnTo>
                  <a:lnTo>
                    <a:pt x="708495" y="556291"/>
                  </a:lnTo>
                  <a:lnTo>
                    <a:pt x="708960" y="556224"/>
                  </a:lnTo>
                  <a:lnTo>
                    <a:pt x="705511" y="554500"/>
                  </a:lnTo>
                  <a:close/>
                  <a:moveTo>
                    <a:pt x="392211" y="530090"/>
                  </a:moveTo>
                  <a:lnTo>
                    <a:pt x="391546" y="530223"/>
                  </a:lnTo>
                  <a:lnTo>
                    <a:pt x="393939" y="531818"/>
                  </a:lnTo>
                  <a:close/>
                  <a:moveTo>
                    <a:pt x="323769" y="470229"/>
                  </a:moveTo>
                  <a:lnTo>
                    <a:pt x="323508" y="470340"/>
                  </a:lnTo>
                  <a:lnTo>
                    <a:pt x="324220" y="470849"/>
                  </a:lnTo>
                  <a:close/>
                  <a:moveTo>
                    <a:pt x="111019" y="0"/>
                  </a:moveTo>
                  <a:lnTo>
                    <a:pt x="112810" y="596"/>
                  </a:lnTo>
                  <a:lnTo>
                    <a:pt x="115794" y="596"/>
                  </a:lnTo>
                  <a:lnTo>
                    <a:pt x="118779" y="596"/>
                  </a:lnTo>
                  <a:lnTo>
                    <a:pt x="123554" y="1790"/>
                  </a:lnTo>
                  <a:lnTo>
                    <a:pt x="125344" y="4775"/>
                  </a:lnTo>
                  <a:lnTo>
                    <a:pt x="126538" y="8356"/>
                  </a:lnTo>
                  <a:lnTo>
                    <a:pt x="128925" y="13131"/>
                  </a:lnTo>
                  <a:lnTo>
                    <a:pt x="130716" y="19697"/>
                  </a:lnTo>
                  <a:lnTo>
                    <a:pt x="136088" y="22681"/>
                  </a:lnTo>
                  <a:lnTo>
                    <a:pt x="140863" y="23875"/>
                  </a:lnTo>
                  <a:lnTo>
                    <a:pt x="146235" y="26859"/>
                  </a:lnTo>
                  <a:lnTo>
                    <a:pt x="147429" y="30440"/>
                  </a:lnTo>
                  <a:lnTo>
                    <a:pt x="145041" y="35216"/>
                  </a:lnTo>
                  <a:lnTo>
                    <a:pt x="143847" y="38797"/>
                  </a:lnTo>
                  <a:lnTo>
                    <a:pt x="138476" y="41781"/>
                  </a:lnTo>
                  <a:lnTo>
                    <a:pt x="137282" y="44766"/>
                  </a:lnTo>
                  <a:lnTo>
                    <a:pt x="133701" y="46556"/>
                  </a:lnTo>
                  <a:lnTo>
                    <a:pt x="132507" y="50138"/>
                  </a:lnTo>
                  <a:lnTo>
                    <a:pt x="135491" y="52525"/>
                  </a:lnTo>
                  <a:lnTo>
                    <a:pt x="139072" y="53719"/>
                  </a:lnTo>
                  <a:lnTo>
                    <a:pt x="137282" y="57897"/>
                  </a:lnTo>
                  <a:lnTo>
                    <a:pt x="142057" y="60284"/>
                  </a:lnTo>
                  <a:lnTo>
                    <a:pt x="146235" y="60881"/>
                  </a:lnTo>
                  <a:lnTo>
                    <a:pt x="150413" y="63269"/>
                  </a:lnTo>
                  <a:lnTo>
                    <a:pt x="154591" y="65656"/>
                  </a:lnTo>
                  <a:lnTo>
                    <a:pt x="158172" y="67447"/>
                  </a:lnTo>
                  <a:lnTo>
                    <a:pt x="161157" y="70431"/>
                  </a:lnTo>
                  <a:lnTo>
                    <a:pt x="162947" y="73416"/>
                  </a:lnTo>
                  <a:lnTo>
                    <a:pt x="165932" y="71029"/>
                  </a:lnTo>
                  <a:lnTo>
                    <a:pt x="172498" y="69237"/>
                  </a:lnTo>
                  <a:lnTo>
                    <a:pt x="176675" y="68044"/>
                  </a:lnTo>
                  <a:lnTo>
                    <a:pt x="180257" y="68044"/>
                  </a:lnTo>
                  <a:lnTo>
                    <a:pt x="184435" y="64462"/>
                  </a:lnTo>
                  <a:lnTo>
                    <a:pt x="186822" y="67447"/>
                  </a:lnTo>
                  <a:lnTo>
                    <a:pt x="189807" y="69835"/>
                  </a:lnTo>
                  <a:lnTo>
                    <a:pt x="191001" y="66253"/>
                  </a:lnTo>
                  <a:lnTo>
                    <a:pt x="193985" y="66850"/>
                  </a:lnTo>
                  <a:lnTo>
                    <a:pt x="196373" y="63866"/>
                  </a:lnTo>
                  <a:lnTo>
                    <a:pt x="199954" y="59091"/>
                  </a:lnTo>
                  <a:lnTo>
                    <a:pt x="203535" y="59688"/>
                  </a:lnTo>
                  <a:lnTo>
                    <a:pt x="206519" y="62672"/>
                  </a:lnTo>
                  <a:lnTo>
                    <a:pt x="210101" y="63269"/>
                  </a:lnTo>
                  <a:lnTo>
                    <a:pt x="213682" y="66253"/>
                  </a:lnTo>
                  <a:lnTo>
                    <a:pt x="217860" y="69835"/>
                  </a:lnTo>
                  <a:lnTo>
                    <a:pt x="219651" y="73416"/>
                  </a:lnTo>
                  <a:lnTo>
                    <a:pt x="222635" y="75803"/>
                  </a:lnTo>
                  <a:lnTo>
                    <a:pt x="223232" y="78788"/>
                  </a:lnTo>
                  <a:lnTo>
                    <a:pt x="220248" y="82369"/>
                  </a:lnTo>
                  <a:lnTo>
                    <a:pt x="225023" y="87741"/>
                  </a:lnTo>
                  <a:lnTo>
                    <a:pt x="223829" y="91919"/>
                  </a:lnTo>
                  <a:lnTo>
                    <a:pt x="223232" y="95500"/>
                  </a:lnTo>
                  <a:lnTo>
                    <a:pt x="223829" y="99081"/>
                  </a:lnTo>
                  <a:lnTo>
                    <a:pt x="230394" y="103260"/>
                  </a:lnTo>
                  <a:lnTo>
                    <a:pt x="233379" y="102663"/>
                  </a:lnTo>
                  <a:lnTo>
                    <a:pt x="235170" y="106244"/>
                  </a:lnTo>
                  <a:lnTo>
                    <a:pt x="235170" y="109826"/>
                  </a:lnTo>
                  <a:lnTo>
                    <a:pt x="232185" y="112213"/>
                  </a:lnTo>
                  <a:lnTo>
                    <a:pt x="233379" y="115794"/>
                  </a:lnTo>
                  <a:lnTo>
                    <a:pt x="238154" y="117585"/>
                  </a:lnTo>
                  <a:lnTo>
                    <a:pt x="234573" y="119972"/>
                  </a:lnTo>
                  <a:lnTo>
                    <a:pt x="235766" y="123554"/>
                  </a:lnTo>
                  <a:lnTo>
                    <a:pt x="238751" y="121763"/>
                  </a:lnTo>
                  <a:lnTo>
                    <a:pt x="242332" y="124150"/>
                  </a:lnTo>
                  <a:lnTo>
                    <a:pt x="242929" y="128925"/>
                  </a:lnTo>
                  <a:lnTo>
                    <a:pt x="239945" y="127732"/>
                  </a:lnTo>
                  <a:lnTo>
                    <a:pt x="243526" y="130119"/>
                  </a:lnTo>
                  <a:lnTo>
                    <a:pt x="246510" y="130119"/>
                  </a:lnTo>
                  <a:lnTo>
                    <a:pt x="250688" y="128328"/>
                  </a:lnTo>
                  <a:lnTo>
                    <a:pt x="254867" y="131313"/>
                  </a:lnTo>
                  <a:lnTo>
                    <a:pt x="256657" y="134297"/>
                  </a:lnTo>
                  <a:lnTo>
                    <a:pt x="259642" y="134297"/>
                  </a:lnTo>
                  <a:lnTo>
                    <a:pt x="263223" y="132507"/>
                  </a:lnTo>
                  <a:lnTo>
                    <a:pt x="266207" y="128925"/>
                  </a:lnTo>
                  <a:lnTo>
                    <a:pt x="267998" y="125344"/>
                  </a:lnTo>
                  <a:lnTo>
                    <a:pt x="271579" y="124747"/>
                  </a:lnTo>
                  <a:lnTo>
                    <a:pt x="276951" y="127135"/>
                  </a:lnTo>
                  <a:lnTo>
                    <a:pt x="278144" y="130716"/>
                  </a:lnTo>
                  <a:lnTo>
                    <a:pt x="274563" y="132507"/>
                  </a:lnTo>
                  <a:lnTo>
                    <a:pt x="274563" y="136685"/>
                  </a:lnTo>
                  <a:lnTo>
                    <a:pt x="278144" y="137282"/>
                  </a:lnTo>
                  <a:lnTo>
                    <a:pt x="279936" y="140266"/>
                  </a:lnTo>
                  <a:lnTo>
                    <a:pt x="276951" y="140863"/>
                  </a:lnTo>
                  <a:lnTo>
                    <a:pt x="274563" y="145638"/>
                  </a:lnTo>
                  <a:lnTo>
                    <a:pt x="276951" y="148623"/>
                  </a:lnTo>
                  <a:lnTo>
                    <a:pt x="276354" y="151607"/>
                  </a:lnTo>
                  <a:lnTo>
                    <a:pt x="277548" y="154591"/>
                  </a:lnTo>
                  <a:lnTo>
                    <a:pt x="280532" y="153397"/>
                  </a:lnTo>
                  <a:lnTo>
                    <a:pt x="283517" y="152800"/>
                  </a:lnTo>
                  <a:lnTo>
                    <a:pt x="287098" y="152204"/>
                  </a:lnTo>
                  <a:lnTo>
                    <a:pt x="291276" y="153397"/>
                  </a:lnTo>
                  <a:lnTo>
                    <a:pt x="289485" y="157576"/>
                  </a:lnTo>
                  <a:lnTo>
                    <a:pt x="288889" y="160560"/>
                  </a:lnTo>
                  <a:lnTo>
                    <a:pt x="284711" y="162947"/>
                  </a:lnTo>
                  <a:lnTo>
                    <a:pt x="283517" y="166529"/>
                  </a:lnTo>
                  <a:lnTo>
                    <a:pt x="284711" y="162948"/>
                  </a:lnTo>
                  <a:lnTo>
                    <a:pt x="288292" y="163544"/>
                  </a:lnTo>
                  <a:lnTo>
                    <a:pt x="291873" y="165932"/>
                  </a:lnTo>
                  <a:lnTo>
                    <a:pt x="292633" y="165837"/>
                  </a:lnTo>
                  <a:lnTo>
                    <a:pt x="291276" y="164141"/>
                  </a:lnTo>
                  <a:lnTo>
                    <a:pt x="294260" y="161157"/>
                  </a:lnTo>
                  <a:lnTo>
                    <a:pt x="296648" y="165335"/>
                  </a:lnTo>
                  <a:lnTo>
                    <a:pt x="300229" y="162351"/>
                  </a:lnTo>
                  <a:lnTo>
                    <a:pt x="303214" y="160560"/>
                  </a:lnTo>
                  <a:lnTo>
                    <a:pt x="305601" y="163544"/>
                  </a:lnTo>
                  <a:lnTo>
                    <a:pt x="305004" y="169513"/>
                  </a:lnTo>
                  <a:lnTo>
                    <a:pt x="306198" y="173094"/>
                  </a:lnTo>
                  <a:lnTo>
                    <a:pt x="309780" y="175482"/>
                  </a:lnTo>
                  <a:lnTo>
                    <a:pt x="312167" y="171901"/>
                  </a:lnTo>
                  <a:lnTo>
                    <a:pt x="315151" y="168319"/>
                  </a:lnTo>
                  <a:lnTo>
                    <a:pt x="319329" y="167723"/>
                  </a:lnTo>
                  <a:lnTo>
                    <a:pt x="322314" y="165932"/>
                  </a:lnTo>
                  <a:lnTo>
                    <a:pt x="328879" y="160560"/>
                  </a:lnTo>
                  <a:lnTo>
                    <a:pt x="332461" y="156382"/>
                  </a:lnTo>
                  <a:lnTo>
                    <a:pt x="333058" y="152204"/>
                  </a:lnTo>
                  <a:lnTo>
                    <a:pt x="332461" y="148623"/>
                  </a:lnTo>
                  <a:lnTo>
                    <a:pt x="333655" y="143250"/>
                  </a:lnTo>
                  <a:lnTo>
                    <a:pt x="334251" y="138475"/>
                  </a:lnTo>
                  <a:lnTo>
                    <a:pt x="334251" y="134297"/>
                  </a:lnTo>
                  <a:lnTo>
                    <a:pt x="338430" y="133701"/>
                  </a:lnTo>
                  <a:lnTo>
                    <a:pt x="340220" y="136685"/>
                  </a:lnTo>
                  <a:lnTo>
                    <a:pt x="341414" y="140266"/>
                  </a:lnTo>
                  <a:lnTo>
                    <a:pt x="342608" y="143250"/>
                  </a:lnTo>
                  <a:lnTo>
                    <a:pt x="346189" y="144444"/>
                  </a:lnTo>
                  <a:lnTo>
                    <a:pt x="349770" y="143848"/>
                  </a:lnTo>
                  <a:lnTo>
                    <a:pt x="354546" y="140863"/>
                  </a:lnTo>
                  <a:lnTo>
                    <a:pt x="356933" y="137879"/>
                  </a:lnTo>
                  <a:lnTo>
                    <a:pt x="361111" y="136088"/>
                  </a:lnTo>
                  <a:lnTo>
                    <a:pt x="364692" y="134894"/>
                  </a:lnTo>
                  <a:lnTo>
                    <a:pt x="368274" y="132507"/>
                  </a:lnTo>
                  <a:lnTo>
                    <a:pt x="366483" y="128926"/>
                  </a:lnTo>
                  <a:lnTo>
                    <a:pt x="362305" y="126538"/>
                  </a:lnTo>
                  <a:lnTo>
                    <a:pt x="360514" y="122957"/>
                  </a:lnTo>
                  <a:lnTo>
                    <a:pt x="361708" y="119375"/>
                  </a:lnTo>
                  <a:lnTo>
                    <a:pt x="365289" y="116988"/>
                  </a:lnTo>
                  <a:lnTo>
                    <a:pt x="369468" y="116988"/>
                  </a:lnTo>
                  <a:lnTo>
                    <a:pt x="372452" y="115794"/>
                  </a:lnTo>
                  <a:lnTo>
                    <a:pt x="376630" y="115198"/>
                  </a:lnTo>
                  <a:lnTo>
                    <a:pt x="377227" y="112213"/>
                  </a:lnTo>
                  <a:lnTo>
                    <a:pt x="376630" y="108035"/>
                  </a:lnTo>
                  <a:lnTo>
                    <a:pt x="379614" y="107438"/>
                  </a:lnTo>
                  <a:lnTo>
                    <a:pt x="383196" y="106841"/>
                  </a:lnTo>
                  <a:lnTo>
                    <a:pt x="386777" y="105647"/>
                  </a:lnTo>
                  <a:lnTo>
                    <a:pt x="390358" y="105647"/>
                  </a:lnTo>
                  <a:lnTo>
                    <a:pt x="393939" y="102663"/>
                  </a:lnTo>
                  <a:lnTo>
                    <a:pt x="396924" y="99678"/>
                  </a:lnTo>
                  <a:lnTo>
                    <a:pt x="402296" y="96694"/>
                  </a:lnTo>
                  <a:lnTo>
                    <a:pt x="407071" y="94307"/>
                  </a:lnTo>
                  <a:lnTo>
                    <a:pt x="410652" y="94307"/>
                  </a:lnTo>
                  <a:lnTo>
                    <a:pt x="410652" y="90725"/>
                  </a:lnTo>
                  <a:lnTo>
                    <a:pt x="409458" y="85950"/>
                  </a:lnTo>
                  <a:lnTo>
                    <a:pt x="406474" y="80578"/>
                  </a:lnTo>
                  <a:lnTo>
                    <a:pt x="405877" y="76997"/>
                  </a:lnTo>
                  <a:lnTo>
                    <a:pt x="410652" y="73416"/>
                  </a:lnTo>
                  <a:lnTo>
                    <a:pt x="413636" y="75207"/>
                  </a:lnTo>
                  <a:lnTo>
                    <a:pt x="416621" y="76401"/>
                  </a:lnTo>
                  <a:lnTo>
                    <a:pt x="420202" y="78191"/>
                  </a:lnTo>
                  <a:lnTo>
                    <a:pt x="421993" y="73416"/>
                  </a:lnTo>
                  <a:lnTo>
                    <a:pt x="425574" y="72222"/>
                  </a:lnTo>
                  <a:lnTo>
                    <a:pt x="429155" y="71625"/>
                  </a:lnTo>
                  <a:lnTo>
                    <a:pt x="432736" y="72222"/>
                  </a:lnTo>
                  <a:lnTo>
                    <a:pt x="436317" y="72819"/>
                  </a:lnTo>
                  <a:lnTo>
                    <a:pt x="439899" y="72819"/>
                  </a:lnTo>
                  <a:lnTo>
                    <a:pt x="442884" y="71625"/>
                  </a:lnTo>
                  <a:lnTo>
                    <a:pt x="443480" y="68641"/>
                  </a:lnTo>
                  <a:lnTo>
                    <a:pt x="445271" y="64463"/>
                  </a:lnTo>
                  <a:lnTo>
                    <a:pt x="448255" y="63866"/>
                  </a:lnTo>
                  <a:lnTo>
                    <a:pt x="449449" y="66850"/>
                  </a:lnTo>
                  <a:lnTo>
                    <a:pt x="454224" y="68641"/>
                  </a:lnTo>
                  <a:lnTo>
                    <a:pt x="457806" y="68641"/>
                  </a:lnTo>
                  <a:lnTo>
                    <a:pt x="461387" y="66254"/>
                  </a:lnTo>
                  <a:lnTo>
                    <a:pt x="464371" y="63866"/>
                  </a:lnTo>
                  <a:lnTo>
                    <a:pt x="467355" y="63269"/>
                  </a:lnTo>
                  <a:lnTo>
                    <a:pt x="470937" y="60881"/>
                  </a:lnTo>
                  <a:lnTo>
                    <a:pt x="472727" y="57300"/>
                  </a:lnTo>
                  <a:lnTo>
                    <a:pt x="473324" y="54316"/>
                  </a:lnTo>
                  <a:lnTo>
                    <a:pt x="476906" y="54316"/>
                  </a:lnTo>
                  <a:lnTo>
                    <a:pt x="480487" y="58494"/>
                  </a:lnTo>
                  <a:lnTo>
                    <a:pt x="484068" y="56107"/>
                  </a:lnTo>
                  <a:lnTo>
                    <a:pt x="487650" y="51928"/>
                  </a:lnTo>
                  <a:lnTo>
                    <a:pt x="489440" y="43572"/>
                  </a:lnTo>
                  <a:lnTo>
                    <a:pt x="488844" y="40588"/>
                  </a:lnTo>
                  <a:lnTo>
                    <a:pt x="490634" y="36410"/>
                  </a:lnTo>
                  <a:lnTo>
                    <a:pt x="492425" y="33425"/>
                  </a:lnTo>
                  <a:lnTo>
                    <a:pt x="491828" y="30441"/>
                  </a:lnTo>
                  <a:lnTo>
                    <a:pt x="491828" y="24472"/>
                  </a:lnTo>
                  <a:lnTo>
                    <a:pt x="494813" y="23278"/>
                  </a:lnTo>
                  <a:lnTo>
                    <a:pt x="503766" y="26263"/>
                  </a:lnTo>
                  <a:lnTo>
                    <a:pt x="509735" y="27457"/>
                  </a:lnTo>
                  <a:lnTo>
                    <a:pt x="512122" y="23875"/>
                  </a:lnTo>
                  <a:lnTo>
                    <a:pt x="513316" y="20890"/>
                  </a:lnTo>
                  <a:lnTo>
                    <a:pt x="517494" y="20294"/>
                  </a:lnTo>
                  <a:lnTo>
                    <a:pt x="520478" y="22084"/>
                  </a:lnTo>
                  <a:lnTo>
                    <a:pt x="524059" y="24472"/>
                  </a:lnTo>
                  <a:lnTo>
                    <a:pt x="527044" y="25666"/>
                  </a:lnTo>
                  <a:lnTo>
                    <a:pt x="530625" y="28053"/>
                  </a:lnTo>
                  <a:lnTo>
                    <a:pt x="534206" y="33425"/>
                  </a:lnTo>
                  <a:lnTo>
                    <a:pt x="537787" y="35216"/>
                  </a:lnTo>
                  <a:lnTo>
                    <a:pt x="540772" y="37006"/>
                  </a:lnTo>
                  <a:lnTo>
                    <a:pt x="538981" y="41781"/>
                  </a:lnTo>
                  <a:lnTo>
                    <a:pt x="538385" y="45363"/>
                  </a:lnTo>
                  <a:lnTo>
                    <a:pt x="540772" y="48347"/>
                  </a:lnTo>
                  <a:lnTo>
                    <a:pt x="543160" y="51928"/>
                  </a:lnTo>
                  <a:lnTo>
                    <a:pt x="546741" y="53719"/>
                  </a:lnTo>
                  <a:lnTo>
                    <a:pt x="551516" y="54913"/>
                  </a:lnTo>
                  <a:lnTo>
                    <a:pt x="555097" y="56107"/>
                  </a:lnTo>
                  <a:lnTo>
                    <a:pt x="556291" y="60881"/>
                  </a:lnTo>
                  <a:lnTo>
                    <a:pt x="553307" y="63866"/>
                  </a:lnTo>
                  <a:lnTo>
                    <a:pt x="553307" y="66850"/>
                  </a:lnTo>
                  <a:lnTo>
                    <a:pt x="551516" y="70432"/>
                  </a:lnTo>
                  <a:lnTo>
                    <a:pt x="552113" y="75803"/>
                  </a:lnTo>
                  <a:lnTo>
                    <a:pt x="550322" y="78788"/>
                  </a:lnTo>
                  <a:lnTo>
                    <a:pt x="543756" y="81772"/>
                  </a:lnTo>
                  <a:lnTo>
                    <a:pt x="538981" y="83563"/>
                  </a:lnTo>
                  <a:lnTo>
                    <a:pt x="534206" y="81772"/>
                  </a:lnTo>
                  <a:lnTo>
                    <a:pt x="530625" y="83563"/>
                  </a:lnTo>
                  <a:lnTo>
                    <a:pt x="525850" y="85354"/>
                  </a:lnTo>
                  <a:lnTo>
                    <a:pt x="521672" y="81175"/>
                  </a:lnTo>
                  <a:lnTo>
                    <a:pt x="515106" y="81175"/>
                  </a:lnTo>
                  <a:lnTo>
                    <a:pt x="511525" y="84756"/>
                  </a:lnTo>
                  <a:lnTo>
                    <a:pt x="507943" y="84756"/>
                  </a:lnTo>
                  <a:lnTo>
                    <a:pt x="503169" y="82369"/>
                  </a:lnTo>
                  <a:lnTo>
                    <a:pt x="498990" y="81175"/>
                  </a:lnTo>
                  <a:lnTo>
                    <a:pt x="495409" y="80578"/>
                  </a:lnTo>
                  <a:lnTo>
                    <a:pt x="495409" y="84160"/>
                  </a:lnTo>
                  <a:lnTo>
                    <a:pt x="491231" y="88338"/>
                  </a:lnTo>
                  <a:lnTo>
                    <a:pt x="491231" y="91323"/>
                  </a:lnTo>
                  <a:lnTo>
                    <a:pt x="491828" y="94904"/>
                  </a:lnTo>
                  <a:lnTo>
                    <a:pt x="488844" y="99082"/>
                  </a:lnTo>
                  <a:lnTo>
                    <a:pt x="485859" y="99678"/>
                  </a:lnTo>
                  <a:lnTo>
                    <a:pt x="486456" y="104453"/>
                  </a:lnTo>
                  <a:lnTo>
                    <a:pt x="489440" y="108632"/>
                  </a:lnTo>
                  <a:lnTo>
                    <a:pt x="492425" y="109825"/>
                  </a:lnTo>
                  <a:lnTo>
                    <a:pt x="492425" y="115198"/>
                  </a:lnTo>
                  <a:lnTo>
                    <a:pt x="491231" y="119973"/>
                  </a:lnTo>
                  <a:lnTo>
                    <a:pt x="491828" y="124747"/>
                  </a:lnTo>
                  <a:lnTo>
                    <a:pt x="487650" y="128926"/>
                  </a:lnTo>
                  <a:lnTo>
                    <a:pt x="484666" y="129522"/>
                  </a:lnTo>
                  <a:lnTo>
                    <a:pt x="481083" y="131313"/>
                  </a:lnTo>
                  <a:lnTo>
                    <a:pt x="476308" y="137282"/>
                  </a:lnTo>
                  <a:lnTo>
                    <a:pt x="481083" y="139669"/>
                  </a:lnTo>
                  <a:lnTo>
                    <a:pt x="484068" y="142654"/>
                  </a:lnTo>
                  <a:lnTo>
                    <a:pt x="487650" y="146832"/>
                  </a:lnTo>
                  <a:lnTo>
                    <a:pt x="492425" y="150413"/>
                  </a:lnTo>
                  <a:lnTo>
                    <a:pt x="498394" y="152801"/>
                  </a:lnTo>
                  <a:lnTo>
                    <a:pt x="499588" y="156979"/>
                  </a:lnTo>
                  <a:lnTo>
                    <a:pt x="498394" y="160560"/>
                  </a:lnTo>
                  <a:lnTo>
                    <a:pt x="493021" y="164738"/>
                  </a:lnTo>
                  <a:lnTo>
                    <a:pt x="490037" y="168319"/>
                  </a:lnTo>
                  <a:lnTo>
                    <a:pt x="491828" y="171901"/>
                  </a:lnTo>
                  <a:lnTo>
                    <a:pt x="497797" y="176079"/>
                  </a:lnTo>
                  <a:lnTo>
                    <a:pt x="500184" y="179063"/>
                  </a:lnTo>
                  <a:lnTo>
                    <a:pt x="503169" y="179660"/>
                  </a:lnTo>
                  <a:lnTo>
                    <a:pt x="507347" y="182645"/>
                  </a:lnTo>
                  <a:lnTo>
                    <a:pt x="510331" y="183839"/>
                  </a:lnTo>
                  <a:lnTo>
                    <a:pt x="510928" y="187420"/>
                  </a:lnTo>
                  <a:lnTo>
                    <a:pt x="511525" y="193985"/>
                  </a:lnTo>
                  <a:lnTo>
                    <a:pt x="512719" y="196969"/>
                  </a:lnTo>
                  <a:lnTo>
                    <a:pt x="515106" y="201745"/>
                  </a:lnTo>
                  <a:lnTo>
                    <a:pt x="519881" y="204132"/>
                  </a:lnTo>
                  <a:lnTo>
                    <a:pt x="524657" y="208310"/>
                  </a:lnTo>
                  <a:lnTo>
                    <a:pt x="525850" y="211295"/>
                  </a:lnTo>
                  <a:lnTo>
                    <a:pt x="528238" y="214876"/>
                  </a:lnTo>
                  <a:lnTo>
                    <a:pt x="532416" y="216667"/>
                  </a:lnTo>
                  <a:lnTo>
                    <a:pt x="536594" y="216667"/>
                  </a:lnTo>
                  <a:lnTo>
                    <a:pt x="539579" y="217263"/>
                  </a:lnTo>
                  <a:lnTo>
                    <a:pt x="543160" y="219651"/>
                  </a:lnTo>
                  <a:lnTo>
                    <a:pt x="543160" y="223829"/>
                  </a:lnTo>
                  <a:lnTo>
                    <a:pt x="545547" y="228604"/>
                  </a:lnTo>
                  <a:lnTo>
                    <a:pt x="549128" y="231589"/>
                  </a:lnTo>
                  <a:lnTo>
                    <a:pt x="554500" y="232185"/>
                  </a:lnTo>
                  <a:lnTo>
                    <a:pt x="557485" y="235170"/>
                  </a:lnTo>
                  <a:lnTo>
                    <a:pt x="553903" y="235766"/>
                  </a:lnTo>
                  <a:lnTo>
                    <a:pt x="550322" y="237557"/>
                  </a:lnTo>
                  <a:lnTo>
                    <a:pt x="546741" y="236960"/>
                  </a:lnTo>
                  <a:lnTo>
                    <a:pt x="550322" y="240542"/>
                  </a:lnTo>
                  <a:lnTo>
                    <a:pt x="546144" y="241735"/>
                  </a:lnTo>
                  <a:lnTo>
                    <a:pt x="542563" y="242332"/>
                  </a:lnTo>
                  <a:lnTo>
                    <a:pt x="543160" y="245913"/>
                  </a:lnTo>
                  <a:lnTo>
                    <a:pt x="540175" y="246511"/>
                  </a:lnTo>
                  <a:lnTo>
                    <a:pt x="537191" y="250688"/>
                  </a:lnTo>
                  <a:lnTo>
                    <a:pt x="530625" y="254270"/>
                  </a:lnTo>
                  <a:lnTo>
                    <a:pt x="526447" y="253673"/>
                  </a:lnTo>
                  <a:lnTo>
                    <a:pt x="522865" y="256060"/>
                  </a:lnTo>
                  <a:lnTo>
                    <a:pt x="516897" y="257254"/>
                  </a:lnTo>
                  <a:lnTo>
                    <a:pt x="515106" y="254270"/>
                  </a:lnTo>
                  <a:lnTo>
                    <a:pt x="511525" y="251286"/>
                  </a:lnTo>
                  <a:lnTo>
                    <a:pt x="507943" y="250092"/>
                  </a:lnTo>
                  <a:lnTo>
                    <a:pt x="503766" y="246511"/>
                  </a:lnTo>
                  <a:lnTo>
                    <a:pt x="499588" y="248898"/>
                  </a:lnTo>
                  <a:lnTo>
                    <a:pt x="496603" y="248301"/>
                  </a:lnTo>
                  <a:lnTo>
                    <a:pt x="493021" y="247107"/>
                  </a:lnTo>
                  <a:lnTo>
                    <a:pt x="487650" y="243526"/>
                  </a:lnTo>
                  <a:lnTo>
                    <a:pt x="484068" y="240542"/>
                  </a:lnTo>
                  <a:lnTo>
                    <a:pt x="480487" y="241138"/>
                  </a:lnTo>
                  <a:lnTo>
                    <a:pt x="477502" y="241138"/>
                  </a:lnTo>
                  <a:lnTo>
                    <a:pt x="473324" y="240542"/>
                  </a:lnTo>
                  <a:lnTo>
                    <a:pt x="475115" y="244719"/>
                  </a:lnTo>
                  <a:lnTo>
                    <a:pt x="474518" y="248898"/>
                  </a:lnTo>
                  <a:lnTo>
                    <a:pt x="473921" y="251882"/>
                  </a:lnTo>
                  <a:lnTo>
                    <a:pt x="470937" y="255464"/>
                  </a:lnTo>
                  <a:lnTo>
                    <a:pt x="466759" y="262029"/>
                  </a:lnTo>
                  <a:lnTo>
                    <a:pt x="459596" y="263820"/>
                  </a:lnTo>
                  <a:lnTo>
                    <a:pt x="456702" y="265060"/>
                  </a:lnTo>
                  <a:lnTo>
                    <a:pt x="457805" y="265611"/>
                  </a:lnTo>
                  <a:lnTo>
                    <a:pt x="458999" y="268595"/>
                  </a:lnTo>
                  <a:lnTo>
                    <a:pt x="456612" y="273370"/>
                  </a:lnTo>
                  <a:lnTo>
                    <a:pt x="455418" y="279339"/>
                  </a:lnTo>
                  <a:lnTo>
                    <a:pt x="456612" y="284711"/>
                  </a:lnTo>
                  <a:lnTo>
                    <a:pt x="457805" y="288889"/>
                  </a:lnTo>
                  <a:lnTo>
                    <a:pt x="459596" y="291873"/>
                  </a:lnTo>
                  <a:lnTo>
                    <a:pt x="463177" y="295455"/>
                  </a:lnTo>
                  <a:lnTo>
                    <a:pt x="464968" y="300826"/>
                  </a:lnTo>
                  <a:lnTo>
                    <a:pt x="469743" y="304408"/>
                  </a:lnTo>
                  <a:lnTo>
                    <a:pt x="473921" y="305602"/>
                  </a:lnTo>
                  <a:lnTo>
                    <a:pt x="476905" y="305602"/>
                  </a:lnTo>
                  <a:lnTo>
                    <a:pt x="480487" y="305602"/>
                  </a:lnTo>
                  <a:lnTo>
                    <a:pt x="478696" y="301424"/>
                  </a:lnTo>
                  <a:lnTo>
                    <a:pt x="481680" y="299036"/>
                  </a:lnTo>
                  <a:lnTo>
                    <a:pt x="486456" y="301424"/>
                  </a:lnTo>
                  <a:lnTo>
                    <a:pt x="489441" y="302020"/>
                  </a:lnTo>
                  <a:lnTo>
                    <a:pt x="493618" y="303811"/>
                  </a:lnTo>
                  <a:lnTo>
                    <a:pt x="497200" y="306199"/>
                  </a:lnTo>
                  <a:lnTo>
                    <a:pt x="500184" y="308586"/>
                  </a:lnTo>
                  <a:lnTo>
                    <a:pt x="503765" y="309780"/>
                  </a:lnTo>
                  <a:lnTo>
                    <a:pt x="507347" y="312167"/>
                  </a:lnTo>
                  <a:lnTo>
                    <a:pt x="510928" y="312764"/>
                  </a:lnTo>
                  <a:lnTo>
                    <a:pt x="513912" y="312764"/>
                  </a:lnTo>
                  <a:lnTo>
                    <a:pt x="518091" y="313958"/>
                  </a:lnTo>
                  <a:lnTo>
                    <a:pt x="521672" y="318136"/>
                  </a:lnTo>
                  <a:lnTo>
                    <a:pt x="527044" y="318733"/>
                  </a:lnTo>
                  <a:lnTo>
                    <a:pt x="530625" y="322315"/>
                  </a:lnTo>
                  <a:lnTo>
                    <a:pt x="534206" y="325299"/>
                  </a:lnTo>
                  <a:lnTo>
                    <a:pt x="537191" y="325896"/>
                  </a:lnTo>
                  <a:lnTo>
                    <a:pt x="536594" y="329477"/>
                  </a:lnTo>
                  <a:lnTo>
                    <a:pt x="533610" y="332461"/>
                  </a:lnTo>
                  <a:lnTo>
                    <a:pt x="533607" y="332464"/>
                  </a:lnTo>
                  <a:lnTo>
                    <a:pt x="533609" y="332462"/>
                  </a:lnTo>
                  <a:lnTo>
                    <a:pt x="536594" y="329477"/>
                  </a:lnTo>
                  <a:lnTo>
                    <a:pt x="537788" y="325896"/>
                  </a:lnTo>
                  <a:lnTo>
                    <a:pt x="541967" y="324702"/>
                  </a:lnTo>
                  <a:lnTo>
                    <a:pt x="545548" y="327090"/>
                  </a:lnTo>
                  <a:lnTo>
                    <a:pt x="549129" y="331267"/>
                  </a:lnTo>
                  <a:lnTo>
                    <a:pt x="550322" y="334252"/>
                  </a:lnTo>
                  <a:lnTo>
                    <a:pt x="553904" y="336043"/>
                  </a:lnTo>
                  <a:lnTo>
                    <a:pt x="558082" y="334252"/>
                  </a:lnTo>
                  <a:lnTo>
                    <a:pt x="562260" y="339027"/>
                  </a:lnTo>
                  <a:lnTo>
                    <a:pt x="564051" y="342608"/>
                  </a:lnTo>
                  <a:lnTo>
                    <a:pt x="562857" y="345593"/>
                  </a:lnTo>
                  <a:lnTo>
                    <a:pt x="561067" y="349771"/>
                  </a:lnTo>
                  <a:lnTo>
                    <a:pt x="558082" y="353949"/>
                  </a:lnTo>
                  <a:lnTo>
                    <a:pt x="559873" y="357530"/>
                  </a:lnTo>
                  <a:lnTo>
                    <a:pt x="559276" y="360515"/>
                  </a:lnTo>
                  <a:lnTo>
                    <a:pt x="559873" y="365289"/>
                  </a:lnTo>
                  <a:lnTo>
                    <a:pt x="560470" y="369468"/>
                  </a:lnTo>
                  <a:lnTo>
                    <a:pt x="562857" y="373049"/>
                  </a:lnTo>
                  <a:lnTo>
                    <a:pt x="566438" y="375437"/>
                  </a:lnTo>
                  <a:lnTo>
                    <a:pt x="568229" y="371856"/>
                  </a:lnTo>
                  <a:lnTo>
                    <a:pt x="569423" y="368871"/>
                  </a:lnTo>
                  <a:lnTo>
                    <a:pt x="572407" y="367677"/>
                  </a:lnTo>
                  <a:lnTo>
                    <a:pt x="575392" y="368871"/>
                  </a:lnTo>
                  <a:lnTo>
                    <a:pt x="578973" y="370662"/>
                  </a:lnTo>
                  <a:lnTo>
                    <a:pt x="584345" y="372452"/>
                  </a:lnTo>
                  <a:lnTo>
                    <a:pt x="587926" y="376033"/>
                  </a:lnTo>
                  <a:lnTo>
                    <a:pt x="594492" y="379615"/>
                  </a:lnTo>
                  <a:lnTo>
                    <a:pt x="600461" y="379615"/>
                  </a:lnTo>
                  <a:lnTo>
                    <a:pt x="602848" y="383196"/>
                  </a:lnTo>
                  <a:lnTo>
                    <a:pt x="604639" y="386778"/>
                  </a:lnTo>
                  <a:lnTo>
                    <a:pt x="605833" y="390359"/>
                  </a:lnTo>
                  <a:lnTo>
                    <a:pt x="608817" y="391552"/>
                  </a:lnTo>
                  <a:lnTo>
                    <a:pt x="613592" y="394537"/>
                  </a:lnTo>
                  <a:lnTo>
                    <a:pt x="618367" y="394537"/>
                  </a:lnTo>
                  <a:lnTo>
                    <a:pt x="621351" y="396924"/>
                  </a:lnTo>
                  <a:lnTo>
                    <a:pt x="624336" y="393343"/>
                  </a:lnTo>
                  <a:lnTo>
                    <a:pt x="627917" y="390955"/>
                  </a:lnTo>
                  <a:lnTo>
                    <a:pt x="631498" y="389165"/>
                  </a:lnTo>
                  <a:lnTo>
                    <a:pt x="635079" y="386778"/>
                  </a:lnTo>
                  <a:lnTo>
                    <a:pt x="638064" y="384986"/>
                  </a:lnTo>
                  <a:lnTo>
                    <a:pt x="641048" y="381405"/>
                  </a:lnTo>
                  <a:lnTo>
                    <a:pt x="640452" y="378421"/>
                  </a:lnTo>
                  <a:lnTo>
                    <a:pt x="641048" y="374840"/>
                  </a:lnTo>
                  <a:lnTo>
                    <a:pt x="645823" y="373646"/>
                  </a:lnTo>
                  <a:lnTo>
                    <a:pt x="648807" y="374840"/>
                  </a:lnTo>
                  <a:lnTo>
                    <a:pt x="652389" y="377227"/>
                  </a:lnTo>
                  <a:lnTo>
                    <a:pt x="655374" y="380809"/>
                  </a:lnTo>
                  <a:lnTo>
                    <a:pt x="658955" y="382002"/>
                  </a:lnTo>
                  <a:lnTo>
                    <a:pt x="661342" y="379018"/>
                  </a:lnTo>
                  <a:lnTo>
                    <a:pt x="664327" y="378421"/>
                  </a:lnTo>
                  <a:lnTo>
                    <a:pt x="666117" y="381405"/>
                  </a:lnTo>
                  <a:lnTo>
                    <a:pt x="669698" y="383793"/>
                  </a:lnTo>
                  <a:lnTo>
                    <a:pt x="672086" y="387374"/>
                  </a:lnTo>
                  <a:lnTo>
                    <a:pt x="672683" y="390955"/>
                  </a:lnTo>
                  <a:lnTo>
                    <a:pt x="676264" y="395133"/>
                  </a:lnTo>
                  <a:lnTo>
                    <a:pt x="679845" y="395731"/>
                  </a:lnTo>
                  <a:lnTo>
                    <a:pt x="683427" y="397521"/>
                  </a:lnTo>
                  <a:lnTo>
                    <a:pt x="687008" y="395731"/>
                  </a:lnTo>
                  <a:lnTo>
                    <a:pt x="689992" y="393343"/>
                  </a:lnTo>
                  <a:lnTo>
                    <a:pt x="693573" y="397521"/>
                  </a:lnTo>
                  <a:lnTo>
                    <a:pt x="698946" y="399312"/>
                  </a:lnTo>
                  <a:lnTo>
                    <a:pt x="702527" y="399908"/>
                  </a:lnTo>
                  <a:lnTo>
                    <a:pt x="710883" y="402296"/>
                  </a:lnTo>
                  <a:lnTo>
                    <a:pt x="714464" y="399312"/>
                  </a:lnTo>
                  <a:lnTo>
                    <a:pt x="718046" y="405877"/>
                  </a:lnTo>
                  <a:lnTo>
                    <a:pt x="721627" y="405280"/>
                  </a:lnTo>
                  <a:lnTo>
                    <a:pt x="724015" y="408265"/>
                  </a:lnTo>
                  <a:lnTo>
                    <a:pt x="725208" y="411249"/>
                  </a:lnTo>
                  <a:lnTo>
                    <a:pt x="726402" y="414234"/>
                  </a:lnTo>
                  <a:lnTo>
                    <a:pt x="729983" y="417218"/>
                  </a:lnTo>
                  <a:lnTo>
                    <a:pt x="733564" y="419606"/>
                  </a:lnTo>
                  <a:lnTo>
                    <a:pt x="737743" y="421993"/>
                  </a:lnTo>
                  <a:lnTo>
                    <a:pt x="740130" y="424977"/>
                  </a:lnTo>
                  <a:lnTo>
                    <a:pt x="743711" y="429156"/>
                  </a:lnTo>
                  <a:lnTo>
                    <a:pt x="744308" y="432737"/>
                  </a:lnTo>
                  <a:lnTo>
                    <a:pt x="747292" y="440497"/>
                  </a:lnTo>
                  <a:lnTo>
                    <a:pt x="751471" y="446465"/>
                  </a:lnTo>
                  <a:lnTo>
                    <a:pt x="751471" y="452434"/>
                  </a:lnTo>
                  <a:lnTo>
                    <a:pt x="749680" y="456015"/>
                  </a:lnTo>
                  <a:lnTo>
                    <a:pt x="749084" y="459596"/>
                  </a:lnTo>
                  <a:lnTo>
                    <a:pt x="750277" y="462581"/>
                  </a:lnTo>
                  <a:lnTo>
                    <a:pt x="754455" y="463178"/>
                  </a:lnTo>
                  <a:lnTo>
                    <a:pt x="756843" y="466759"/>
                  </a:lnTo>
                  <a:lnTo>
                    <a:pt x="756246" y="469743"/>
                  </a:lnTo>
                  <a:lnTo>
                    <a:pt x="751471" y="473325"/>
                  </a:lnTo>
                  <a:lnTo>
                    <a:pt x="755649" y="476906"/>
                  </a:lnTo>
                  <a:lnTo>
                    <a:pt x="755052" y="481681"/>
                  </a:lnTo>
                  <a:lnTo>
                    <a:pt x="750874" y="482875"/>
                  </a:lnTo>
                  <a:lnTo>
                    <a:pt x="747890" y="485859"/>
                  </a:lnTo>
                  <a:lnTo>
                    <a:pt x="744905" y="488247"/>
                  </a:lnTo>
                  <a:lnTo>
                    <a:pt x="743115" y="491231"/>
                  </a:lnTo>
                  <a:lnTo>
                    <a:pt x="748486" y="494812"/>
                  </a:lnTo>
                  <a:lnTo>
                    <a:pt x="746696" y="498991"/>
                  </a:lnTo>
                  <a:lnTo>
                    <a:pt x="745502" y="503169"/>
                  </a:lnTo>
                  <a:lnTo>
                    <a:pt x="741921" y="503169"/>
                  </a:lnTo>
                  <a:lnTo>
                    <a:pt x="738339" y="506750"/>
                  </a:lnTo>
                  <a:lnTo>
                    <a:pt x="732968" y="511525"/>
                  </a:lnTo>
                  <a:lnTo>
                    <a:pt x="726999" y="515703"/>
                  </a:lnTo>
                  <a:lnTo>
                    <a:pt x="723417" y="518687"/>
                  </a:lnTo>
                  <a:lnTo>
                    <a:pt x="720433" y="519284"/>
                  </a:lnTo>
                  <a:lnTo>
                    <a:pt x="716255" y="518687"/>
                  </a:lnTo>
                  <a:lnTo>
                    <a:pt x="712674" y="522268"/>
                  </a:lnTo>
                  <a:lnTo>
                    <a:pt x="713271" y="525253"/>
                  </a:lnTo>
                  <a:lnTo>
                    <a:pt x="716852" y="530625"/>
                  </a:lnTo>
                  <a:lnTo>
                    <a:pt x="719836" y="534206"/>
                  </a:lnTo>
                  <a:lnTo>
                    <a:pt x="717448" y="537190"/>
                  </a:lnTo>
                  <a:lnTo>
                    <a:pt x="716255" y="545547"/>
                  </a:lnTo>
                  <a:lnTo>
                    <a:pt x="717448" y="549128"/>
                  </a:lnTo>
                  <a:lnTo>
                    <a:pt x="718642" y="552112"/>
                  </a:lnTo>
                  <a:lnTo>
                    <a:pt x="715658" y="553904"/>
                  </a:lnTo>
                  <a:lnTo>
                    <a:pt x="709479" y="556150"/>
                  </a:lnTo>
                  <a:lnTo>
                    <a:pt x="712673" y="555694"/>
                  </a:lnTo>
                  <a:lnTo>
                    <a:pt x="717448" y="553306"/>
                  </a:lnTo>
                  <a:lnTo>
                    <a:pt x="719239" y="556887"/>
                  </a:lnTo>
                  <a:lnTo>
                    <a:pt x="722223" y="559872"/>
                  </a:lnTo>
                  <a:lnTo>
                    <a:pt x="724610" y="562856"/>
                  </a:lnTo>
                  <a:lnTo>
                    <a:pt x="723417" y="568825"/>
                  </a:lnTo>
                  <a:lnTo>
                    <a:pt x="719835" y="571213"/>
                  </a:lnTo>
                  <a:lnTo>
                    <a:pt x="716851" y="571213"/>
                  </a:lnTo>
                  <a:lnTo>
                    <a:pt x="713867" y="571809"/>
                  </a:lnTo>
                  <a:lnTo>
                    <a:pt x="706704" y="575391"/>
                  </a:lnTo>
                  <a:lnTo>
                    <a:pt x="707898" y="581360"/>
                  </a:lnTo>
                  <a:lnTo>
                    <a:pt x="707898" y="586731"/>
                  </a:lnTo>
                  <a:lnTo>
                    <a:pt x="703123" y="590313"/>
                  </a:lnTo>
                  <a:lnTo>
                    <a:pt x="698945" y="589716"/>
                  </a:lnTo>
                  <a:lnTo>
                    <a:pt x="695364" y="590313"/>
                  </a:lnTo>
                  <a:lnTo>
                    <a:pt x="692379" y="591507"/>
                  </a:lnTo>
                  <a:lnTo>
                    <a:pt x="689395" y="594491"/>
                  </a:lnTo>
                  <a:lnTo>
                    <a:pt x="688201" y="598072"/>
                  </a:lnTo>
                  <a:lnTo>
                    <a:pt x="684620" y="596878"/>
                  </a:lnTo>
                  <a:lnTo>
                    <a:pt x="680442" y="593894"/>
                  </a:lnTo>
                  <a:lnTo>
                    <a:pt x="675667" y="590910"/>
                  </a:lnTo>
                  <a:lnTo>
                    <a:pt x="672085" y="589119"/>
                  </a:lnTo>
                  <a:lnTo>
                    <a:pt x="666714" y="590313"/>
                  </a:lnTo>
                  <a:lnTo>
                    <a:pt x="663729" y="592700"/>
                  </a:lnTo>
                  <a:lnTo>
                    <a:pt x="660148" y="591507"/>
                  </a:lnTo>
                  <a:lnTo>
                    <a:pt x="655373" y="587925"/>
                  </a:lnTo>
                  <a:lnTo>
                    <a:pt x="651792" y="587329"/>
                  </a:lnTo>
                  <a:lnTo>
                    <a:pt x="648210" y="586731"/>
                  </a:lnTo>
                  <a:lnTo>
                    <a:pt x="644629" y="587329"/>
                  </a:lnTo>
                  <a:lnTo>
                    <a:pt x="636870" y="592103"/>
                  </a:lnTo>
                  <a:lnTo>
                    <a:pt x="633288" y="594491"/>
                  </a:lnTo>
                  <a:lnTo>
                    <a:pt x="630901" y="599266"/>
                  </a:lnTo>
                  <a:lnTo>
                    <a:pt x="632094" y="605235"/>
                  </a:lnTo>
                  <a:lnTo>
                    <a:pt x="635676" y="607025"/>
                  </a:lnTo>
                  <a:lnTo>
                    <a:pt x="632094" y="610010"/>
                  </a:lnTo>
                  <a:lnTo>
                    <a:pt x="629110" y="607025"/>
                  </a:lnTo>
                  <a:lnTo>
                    <a:pt x="626125" y="608816"/>
                  </a:lnTo>
                  <a:lnTo>
                    <a:pt x="621948" y="606429"/>
                  </a:lnTo>
                  <a:lnTo>
                    <a:pt x="618366" y="603444"/>
                  </a:lnTo>
                  <a:lnTo>
                    <a:pt x="615382" y="602251"/>
                  </a:lnTo>
                  <a:lnTo>
                    <a:pt x="611203" y="601653"/>
                  </a:lnTo>
                  <a:lnTo>
                    <a:pt x="606428" y="598072"/>
                  </a:lnTo>
                  <a:lnTo>
                    <a:pt x="603444" y="597476"/>
                  </a:lnTo>
                  <a:lnTo>
                    <a:pt x="599863" y="597476"/>
                  </a:lnTo>
                  <a:lnTo>
                    <a:pt x="595088" y="593297"/>
                  </a:lnTo>
                  <a:lnTo>
                    <a:pt x="587328" y="589119"/>
                  </a:lnTo>
                  <a:lnTo>
                    <a:pt x="583151" y="586731"/>
                  </a:lnTo>
                  <a:lnTo>
                    <a:pt x="579569" y="585538"/>
                  </a:lnTo>
                  <a:lnTo>
                    <a:pt x="575988" y="583747"/>
                  </a:lnTo>
                  <a:lnTo>
                    <a:pt x="571810" y="582554"/>
                  </a:lnTo>
                  <a:lnTo>
                    <a:pt x="568229" y="581360"/>
                  </a:lnTo>
                  <a:lnTo>
                    <a:pt x="564647" y="580166"/>
                  </a:lnTo>
                  <a:lnTo>
                    <a:pt x="560469" y="579569"/>
                  </a:lnTo>
                  <a:lnTo>
                    <a:pt x="555097" y="578375"/>
                  </a:lnTo>
                  <a:lnTo>
                    <a:pt x="551516" y="577778"/>
                  </a:lnTo>
                  <a:lnTo>
                    <a:pt x="547935" y="577778"/>
                  </a:lnTo>
                  <a:lnTo>
                    <a:pt x="544950" y="577778"/>
                  </a:lnTo>
                  <a:lnTo>
                    <a:pt x="541369" y="578972"/>
                  </a:lnTo>
                  <a:lnTo>
                    <a:pt x="538981" y="583150"/>
                  </a:lnTo>
                  <a:lnTo>
                    <a:pt x="535400" y="583747"/>
                  </a:lnTo>
                  <a:lnTo>
                    <a:pt x="531222" y="583747"/>
                  </a:lnTo>
                  <a:lnTo>
                    <a:pt x="528238" y="583747"/>
                  </a:lnTo>
                  <a:lnTo>
                    <a:pt x="524656" y="584344"/>
                  </a:lnTo>
                  <a:lnTo>
                    <a:pt x="518687" y="586135"/>
                  </a:lnTo>
                  <a:lnTo>
                    <a:pt x="515106" y="587925"/>
                  </a:lnTo>
                  <a:lnTo>
                    <a:pt x="512122" y="589119"/>
                  </a:lnTo>
                  <a:lnTo>
                    <a:pt x="507944" y="591507"/>
                  </a:lnTo>
                  <a:lnTo>
                    <a:pt x="504363" y="594491"/>
                  </a:lnTo>
                  <a:lnTo>
                    <a:pt x="498990" y="598669"/>
                  </a:lnTo>
                  <a:lnTo>
                    <a:pt x="495409" y="602251"/>
                  </a:lnTo>
                  <a:lnTo>
                    <a:pt x="493022" y="606429"/>
                  </a:lnTo>
                  <a:lnTo>
                    <a:pt x="485262" y="610010"/>
                  </a:lnTo>
                  <a:lnTo>
                    <a:pt x="481084" y="609413"/>
                  </a:lnTo>
                  <a:lnTo>
                    <a:pt x="478099" y="608219"/>
                  </a:lnTo>
                  <a:lnTo>
                    <a:pt x="474518" y="603444"/>
                  </a:lnTo>
                  <a:lnTo>
                    <a:pt x="475115" y="599266"/>
                  </a:lnTo>
                  <a:lnTo>
                    <a:pt x="473324" y="595685"/>
                  </a:lnTo>
                  <a:lnTo>
                    <a:pt x="472130" y="591507"/>
                  </a:lnTo>
                  <a:lnTo>
                    <a:pt x="469146" y="586135"/>
                  </a:lnTo>
                  <a:lnTo>
                    <a:pt x="467356" y="583150"/>
                  </a:lnTo>
                  <a:lnTo>
                    <a:pt x="464968" y="578972"/>
                  </a:lnTo>
                  <a:lnTo>
                    <a:pt x="461983" y="573003"/>
                  </a:lnTo>
                  <a:lnTo>
                    <a:pt x="457208" y="567632"/>
                  </a:lnTo>
                  <a:lnTo>
                    <a:pt x="454821" y="564050"/>
                  </a:lnTo>
                  <a:lnTo>
                    <a:pt x="451837" y="561066"/>
                  </a:lnTo>
                  <a:lnTo>
                    <a:pt x="448255" y="557485"/>
                  </a:lnTo>
                  <a:lnTo>
                    <a:pt x="444077" y="553903"/>
                  </a:lnTo>
                  <a:lnTo>
                    <a:pt x="440496" y="551516"/>
                  </a:lnTo>
                  <a:lnTo>
                    <a:pt x="435721" y="547934"/>
                  </a:lnTo>
                  <a:lnTo>
                    <a:pt x="428558" y="543757"/>
                  </a:lnTo>
                  <a:lnTo>
                    <a:pt x="421993" y="540772"/>
                  </a:lnTo>
                  <a:lnTo>
                    <a:pt x="418411" y="539578"/>
                  </a:lnTo>
                  <a:lnTo>
                    <a:pt x="415427" y="538981"/>
                  </a:lnTo>
                  <a:lnTo>
                    <a:pt x="411846" y="538384"/>
                  </a:lnTo>
                  <a:lnTo>
                    <a:pt x="408862" y="538981"/>
                  </a:lnTo>
                  <a:lnTo>
                    <a:pt x="405877" y="539578"/>
                  </a:lnTo>
                  <a:lnTo>
                    <a:pt x="402893" y="538384"/>
                  </a:lnTo>
                  <a:lnTo>
                    <a:pt x="398715" y="538384"/>
                  </a:lnTo>
                  <a:lnTo>
                    <a:pt x="395730" y="537788"/>
                  </a:lnTo>
                  <a:lnTo>
                    <a:pt x="395281" y="536291"/>
                  </a:lnTo>
                  <a:lnTo>
                    <a:pt x="395730" y="538981"/>
                  </a:lnTo>
                  <a:lnTo>
                    <a:pt x="392149" y="540772"/>
                  </a:lnTo>
                  <a:lnTo>
                    <a:pt x="388568" y="538385"/>
                  </a:lnTo>
                  <a:lnTo>
                    <a:pt x="385583" y="535997"/>
                  </a:lnTo>
                  <a:lnTo>
                    <a:pt x="382002" y="533013"/>
                  </a:lnTo>
                  <a:lnTo>
                    <a:pt x="379018" y="530625"/>
                  </a:lnTo>
                  <a:lnTo>
                    <a:pt x="375436" y="528834"/>
                  </a:lnTo>
                  <a:lnTo>
                    <a:pt x="372452" y="527044"/>
                  </a:lnTo>
                  <a:lnTo>
                    <a:pt x="365886" y="524656"/>
                  </a:lnTo>
                  <a:lnTo>
                    <a:pt x="362902" y="524656"/>
                  </a:lnTo>
                  <a:lnTo>
                    <a:pt x="358724" y="525850"/>
                  </a:lnTo>
                  <a:lnTo>
                    <a:pt x="355739" y="527044"/>
                  </a:lnTo>
                  <a:lnTo>
                    <a:pt x="351561" y="530028"/>
                  </a:lnTo>
                  <a:lnTo>
                    <a:pt x="347383" y="521672"/>
                  </a:lnTo>
                  <a:lnTo>
                    <a:pt x="344398" y="517494"/>
                  </a:lnTo>
                  <a:lnTo>
                    <a:pt x="339027" y="509734"/>
                  </a:lnTo>
                  <a:lnTo>
                    <a:pt x="336639" y="505556"/>
                  </a:lnTo>
                  <a:lnTo>
                    <a:pt x="333655" y="501378"/>
                  </a:lnTo>
                  <a:lnTo>
                    <a:pt x="331268" y="498394"/>
                  </a:lnTo>
                  <a:lnTo>
                    <a:pt x="327089" y="492425"/>
                  </a:lnTo>
                  <a:lnTo>
                    <a:pt x="324105" y="488843"/>
                  </a:lnTo>
                  <a:lnTo>
                    <a:pt x="319330" y="483472"/>
                  </a:lnTo>
                  <a:lnTo>
                    <a:pt x="315748" y="479293"/>
                  </a:lnTo>
                  <a:lnTo>
                    <a:pt x="312764" y="476309"/>
                  </a:lnTo>
                  <a:lnTo>
                    <a:pt x="309780" y="473325"/>
                  </a:lnTo>
                  <a:lnTo>
                    <a:pt x="305005" y="467356"/>
                  </a:lnTo>
                  <a:lnTo>
                    <a:pt x="294858" y="456015"/>
                  </a:lnTo>
                  <a:lnTo>
                    <a:pt x="289486" y="451837"/>
                  </a:lnTo>
                  <a:lnTo>
                    <a:pt x="285904" y="448853"/>
                  </a:lnTo>
                  <a:lnTo>
                    <a:pt x="282323" y="445869"/>
                  </a:lnTo>
                  <a:lnTo>
                    <a:pt x="275757" y="439900"/>
                  </a:lnTo>
                  <a:lnTo>
                    <a:pt x="270982" y="436915"/>
                  </a:lnTo>
                  <a:lnTo>
                    <a:pt x="263820" y="432737"/>
                  </a:lnTo>
                  <a:lnTo>
                    <a:pt x="259045" y="429753"/>
                  </a:lnTo>
                  <a:lnTo>
                    <a:pt x="256060" y="427962"/>
                  </a:lnTo>
                  <a:lnTo>
                    <a:pt x="249495" y="424978"/>
                  </a:lnTo>
                  <a:lnTo>
                    <a:pt x="242332" y="421993"/>
                  </a:lnTo>
                  <a:lnTo>
                    <a:pt x="238751" y="420799"/>
                  </a:lnTo>
                  <a:lnTo>
                    <a:pt x="235767" y="420799"/>
                  </a:lnTo>
                  <a:lnTo>
                    <a:pt x="239348" y="418412"/>
                  </a:lnTo>
                  <a:lnTo>
                    <a:pt x="236364" y="418412"/>
                  </a:lnTo>
                  <a:lnTo>
                    <a:pt x="231589" y="418412"/>
                  </a:lnTo>
                  <a:lnTo>
                    <a:pt x="232783" y="415427"/>
                  </a:lnTo>
                  <a:lnTo>
                    <a:pt x="231589" y="411846"/>
                  </a:lnTo>
                  <a:lnTo>
                    <a:pt x="229798" y="408265"/>
                  </a:lnTo>
                  <a:lnTo>
                    <a:pt x="230991" y="404087"/>
                  </a:lnTo>
                  <a:lnTo>
                    <a:pt x="227410" y="395134"/>
                  </a:lnTo>
                  <a:lnTo>
                    <a:pt x="226217" y="390358"/>
                  </a:lnTo>
                  <a:lnTo>
                    <a:pt x="224426" y="385583"/>
                  </a:lnTo>
                  <a:lnTo>
                    <a:pt x="222636" y="382002"/>
                  </a:lnTo>
                  <a:lnTo>
                    <a:pt x="220845" y="377824"/>
                  </a:lnTo>
                  <a:lnTo>
                    <a:pt x="218457" y="374243"/>
                  </a:lnTo>
                  <a:lnTo>
                    <a:pt x="216667" y="370661"/>
                  </a:lnTo>
                  <a:lnTo>
                    <a:pt x="214876" y="367080"/>
                  </a:lnTo>
                  <a:lnTo>
                    <a:pt x="212489" y="364096"/>
                  </a:lnTo>
                  <a:lnTo>
                    <a:pt x="210101" y="359918"/>
                  </a:lnTo>
                  <a:lnTo>
                    <a:pt x="207714" y="356933"/>
                  </a:lnTo>
                  <a:lnTo>
                    <a:pt x="204729" y="353352"/>
                  </a:lnTo>
                  <a:lnTo>
                    <a:pt x="201745" y="350965"/>
                  </a:lnTo>
                  <a:lnTo>
                    <a:pt x="198760" y="348577"/>
                  </a:lnTo>
                  <a:lnTo>
                    <a:pt x="195179" y="346786"/>
                  </a:lnTo>
                  <a:lnTo>
                    <a:pt x="192194" y="346786"/>
                  </a:lnTo>
                  <a:lnTo>
                    <a:pt x="189210" y="344399"/>
                  </a:lnTo>
                  <a:lnTo>
                    <a:pt x="185629" y="341415"/>
                  </a:lnTo>
                  <a:lnTo>
                    <a:pt x="182048" y="340221"/>
                  </a:lnTo>
                  <a:lnTo>
                    <a:pt x="178466" y="338430"/>
                  </a:lnTo>
                  <a:lnTo>
                    <a:pt x="174885" y="334849"/>
                  </a:lnTo>
                  <a:lnTo>
                    <a:pt x="172498" y="330670"/>
                  </a:lnTo>
                  <a:lnTo>
                    <a:pt x="167723" y="326493"/>
                  </a:lnTo>
                  <a:lnTo>
                    <a:pt x="161754" y="324702"/>
                  </a:lnTo>
                  <a:lnTo>
                    <a:pt x="157576" y="323508"/>
                  </a:lnTo>
                  <a:lnTo>
                    <a:pt x="154591" y="320524"/>
                  </a:lnTo>
                  <a:lnTo>
                    <a:pt x="152801" y="317540"/>
                  </a:lnTo>
                  <a:lnTo>
                    <a:pt x="148622" y="315152"/>
                  </a:lnTo>
                  <a:lnTo>
                    <a:pt x="143251" y="311571"/>
                  </a:lnTo>
                  <a:lnTo>
                    <a:pt x="139669" y="308586"/>
                  </a:lnTo>
                  <a:lnTo>
                    <a:pt x="135491" y="307393"/>
                  </a:lnTo>
                  <a:lnTo>
                    <a:pt x="131910" y="307989"/>
                  </a:lnTo>
                  <a:lnTo>
                    <a:pt x="127732" y="308586"/>
                  </a:lnTo>
                  <a:lnTo>
                    <a:pt x="119972" y="311571"/>
                  </a:lnTo>
                  <a:lnTo>
                    <a:pt x="116391" y="312167"/>
                  </a:lnTo>
                  <a:lnTo>
                    <a:pt x="114004" y="309183"/>
                  </a:lnTo>
                  <a:lnTo>
                    <a:pt x="110423" y="305005"/>
                  </a:lnTo>
                  <a:lnTo>
                    <a:pt x="108035" y="300826"/>
                  </a:lnTo>
                  <a:lnTo>
                    <a:pt x="106244" y="293067"/>
                  </a:lnTo>
                  <a:lnTo>
                    <a:pt x="102663" y="290083"/>
                  </a:lnTo>
                  <a:lnTo>
                    <a:pt x="98485" y="288292"/>
                  </a:lnTo>
                  <a:lnTo>
                    <a:pt x="97888" y="284711"/>
                  </a:lnTo>
                  <a:lnTo>
                    <a:pt x="94903" y="280533"/>
                  </a:lnTo>
                  <a:lnTo>
                    <a:pt x="93113" y="276951"/>
                  </a:lnTo>
                  <a:lnTo>
                    <a:pt x="88338" y="271580"/>
                  </a:lnTo>
                  <a:lnTo>
                    <a:pt x="87144" y="267998"/>
                  </a:lnTo>
                  <a:lnTo>
                    <a:pt x="84160" y="263821"/>
                  </a:lnTo>
                  <a:lnTo>
                    <a:pt x="85366" y="263217"/>
                  </a:lnTo>
                  <a:lnTo>
                    <a:pt x="85353" y="263222"/>
                  </a:lnTo>
                  <a:lnTo>
                    <a:pt x="85950" y="259641"/>
                  </a:lnTo>
                  <a:lnTo>
                    <a:pt x="83563" y="255463"/>
                  </a:lnTo>
                  <a:lnTo>
                    <a:pt x="79982" y="251285"/>
                  </a:lnTo>
                  <a:lnTo>
                    <a:pt x="77594" y="246510"/>
                  </a:lnTo>
                  <a:lnTo>
                    <a:pt x="75803" y="242332"/>
                  </a:lnTo>
                  <a:lnTo>
                    <a:pt x="74013" y="237557"/>
                  </a:lnTo>
                  <a:lnTo>
                    <a:pt x="72222" y="234573"/>
                  </a:lnTo>
                  <a:lnTo>
                    <a:pt x="69237" y="231588"/>
                  </a:lnTo>
                  <a:lnTo>
                    <a:pt x="65060" y="224425"/>
                  </a:lnTo>
                  <a:lnTo>
                    <a:pt x="62672" y="221441"/>
                  </a:lnTo>
                  <a:lnTo>
                    <a:pt x="60284" y="218457"/>
                  </a:lnTo>
                  <a:lnTo>
                    <a:pt x="55509" y="213682"/>
                  </a:lnTo>
                  <a:lnTo>
                    <a:pt x="51331" y="210101"/>
                  </a:lnTo>
                  <a:lnTo>
                    <a:pt x="47153" y="207116"/>
                  </a:lnTo>
                  <a:lnTo>
                    <a:pt x="43572" y="204729"/>
                  </a:lnTo>
                  <a:lnTo>
                    <a:pt x="39991" y="202342"/>
                  </a:lnTo>
                  <a:lnTo>
                    <a:pt x="34022" y="197566"/>
                  </a:lnTo>
                  <a:lnTo>
                    <a:pt x="31038" y="195775"/>
                  </a:lnTo>
                  <a:lnTo>
                    <a:pt x="28053" y="193985"/>
                  </a:lnTo>
                  <a:lnTo>
                    <a:pt x="19100" y="189210"/>
                  </a:lnTo>
                  <a:lnTo>
                    <a:pt x="15518" y="187420"/>
                  </a:lnTo>
                  <a:lnTo>
                    <a:pt x="10743" y="185628"/>
                  </a:lnTo>
                  <a:lnTo>
                    <a:pt x="2388" y="182047"/>
                  </a:lnTo>
                  <a:lnTo>
                    <a:pt x="1194" y="177869"/>
                  </a:lnTo>
                  <a:lnTo>
                    <a:pt x="0" y="174885"/>
                  </a:lnTo>
                  <a:lnTo>
                    <a:pt x="3581" y="170707"/>
                  </a:lnTo>
                  <a:lnTo>
                    <a:pt x="6565" y="168319"/>
                  </a:lnTo>
                  <a:lnTo>
                    <a:pt x="8953" y="164738"/>
                  </a:lnTo>
                  <a:lnTo>
                    <a:pt x="8356" y="161753"/>
                  </a:lnTo>
                  <a:lnTo>
                    <a:pt x="10147" y="157576"/>
                  </a:lnTo>
                  <a:lnTo>
                    <a:pt x="13728" y="156978"/>
                  </a:lnTo>
                  <a:lnTo>
                    <a:pt x="17309" y="158769"/>
                  </a:lnTo>
                  <a:lnTo>
                    <a:pt x="20294" y="158769"/>
                  </a:lnTo>
                  <a:lnTo>
                    <a:pt x="26263" y="155785"/>
                  </a:lnTo>
                  <a:lnTo>
                    <a:pt x="29844" y="156978"/>
                  </a:lnTo>
                  <a:lnTo>
                    <a:pt x="35216" y="156978"/>
                  </a:lnTo>
                  <a:lnTo>
                    <a:pt x="42378" y="157576"/>
                  </a:lnTo>
                  <a:lnTo>
                    <a:pt x="45959" y="156978"/>
                  </a:lnTo>
                  <a:lnTo>
                    <a:pt x="47750" y="153994"/>
                  </a:lnTo>
                  <a:lnTo>
                    <a:pt x="47153" y="149816"/>
                  </a:lnTo>
                  <a:lnTo>
                    <a:pt x="47153" y="145041"/>
                  </a:lnTo>
                  <a:lnTo>
                    <a:pt x="47750" y="142057"/>
                  </a:lnTo>
                  <a:lnTo>
                    <a:pt x="46556" y="139072"/>
                  </a:lnTo>
                  <a:lnTo>
                    <a:pt x="44766" y="135491"/>
                  </a:lnTo>
                  <a:lnTo>
                    <a:pt x="41185" y="134297"/>
                  </a:lnTo>
                  <a:lnTo>
                    <a:pt x="38200" y="131909"/>
                  </a:lnTo>
                  <a:lnTo>
                    <a:pt x="34022" y="128925"/>
                  </a:lnTo>
                  <a:lnTo>
                    <a:pt x="31038" y="127135"/>
                  </a:lnTo>
                  <a:lnTo>
                    <a:pt x="31038" y="123554"/>
                  </a:lnTo>
                  <a:lnTo>
                    <a:pt x="32231" y="119972"/>
                  </a:lnTo>
                  <a:lnTo>
                    <a:pt x="37006" y="116391"/>
                  </a:lnTo>
                  <a:lnTo>
                    <a:pt x="35812" y="110422"/>
                  </a:lnTo>
                  <a:lnTo>
                    <a:pt x="35216" y="107438"/>
                  </a:lnTo>
                  <a:lnTo>
                    <a:pt x="40587" y="105647"/>
                  </a:lnTo>
                  <a:lnTo>
                    <a:pt x="45959" y="109228"/>
                  </a:lnTo>
                  <a:lnTo>
                    <a:pt x="47750" y="106244"/>
                  </a:lnTo>
                  <a:lnTo>
                    <a:pt x="51331" y="107438"/>
                  </a:lnTo>
                  <a:lnTo>
                    <a:pt x="56703" y="104453"/>
                  </a:lnTo>
                  <a:lnTo>
                    <a:pt x="59688" y="102663"/>
                  </a:lnTo>
                  <a:lnTo>
                    <a:pt x="63866" y="100872"/>
                  </a:lnTo>
                  <a:lnTo>
                    <a:pt x="65060" y="97888"/>
                  </a:lnTo>
                  <a:lnTo>
                    <a:pt x="64462" y="94306"/>
                  </a:lnTo>
                  <a:lnTo>
                    <a:pt x="68044" y="93112"/>
                  </a:lnTo>
                  <a:lnTo>
                    <a:pt x="71028" y="90725"/>
                  </a:lnTo>
                  <a:lnTo>
                    <a:pt x="75206" y="88935"/>
                  </a:lnTo>
                  <a:lnTo>
                    <a:pt x="78788" y="90725"/>
                  </a:lnTo>
                  <a:lnTo>
                    <a:pt x="81175" y="85950"/>
                  </a:lnTo>
                  <a:lnTo>
                    <a:pt x="83563" y="82966"/>
                  </a:lnTo>
                  <a:lnTo>
                    <a:pt x="82966" y="79384"/>
                  </a:lnTo>
                  <a:lnTo>
                    <a:pt x="88935" y="78788"/>
                  </a:lnTo>
                  <a:lnTo>
                    <a:pt x="91919" y="78788"/>
                  </a:lnTo>
                  <a:lnTo>
                    <a:pt x="95500" y="76400"/>
                  </a:lnTo>
                  <a:lnTo>
                    <a:pt x="98485" y="75206"/>
                  </a:lnTo>
                  <a:lnTo>
                    <a:pt x="99678" y="71625"/>
                  </a:lnTo>
                  <a:lnTo>
                    <a:pt x="98485" y="68044"/>
                  </a:lnTo>
                  <a:lnTo>
                    <a:pt x="94904" y="65656"/>
                  </a:lnTo>
                  <a:lnTo>
                    <a:pt x="91919" y="60881"/>
                  </a:lnTo>
                  <a:lnTo>
                    <a:pt x="92516" y="57897"/>
                  </a:lnTo>
                  <a:lnTo>
                    <a:pt x="91322" y="51928"/>
                  </a:lnTo>
                  <a:lnTo>
                    <a:pt x="94904" y="51331"/>
                  </a:lnTo>
                  <a:lnTo>
                    <a:pt x="97888" y="47153"/>
                  </a:lnTo>
                  <a:lnTo>
                    <a:pt x="98485" y="42975"/>
                  </a:lnTo>
                  <a:lnTo>
                    <a:pt x="100275" y="37603"/>
                  </a:lnTo>
                  <a:lnTo>
                    <a:pt x="99678" y="34022"/>
                  </a:lnTo>
                  <a:lnTo>
                    <a:pt x="95500" y="32232"/>
                  </a:lnTo>
                  <a:lnTo>
                    <a:pt x="90128" y="31634"/>
                  </a:lnTo>
                  <a:lnTo>
                    <a:pt x="88338" y="27456"/>
                  </a:lnTo>
                  <a:lnTo>
                    <a:pt x="85353" y="23875"/>
                  </a:lnTo>
                  <a:lnTo>
                    <a:pt x="81772" y="22084"/>
                  </a:lnTo>
                  <a:lnTo>
                    <a:pt x="81175" y="19100"/>
                  </a:lnTo>
                  <a:lnTo>
                    <a:pt x="81772" y="16116"/>
                  </a:lnTo>
                  <a:lnTo>
                    <a:pt x="83563" y="11937"/>
                  </a:lnTo>
                  <a:lnTo>
                    <a:pt x="85950" y="8953"/>
                  </a:lnTo>
                  <a:lnTo>
                    <a:pt x="89531" y="8356"/>
                  </a:lnTo>
                  <a:lnTo>
                    <a:pt x="93112" y="10744"/>
                  </a:lnTo>
                  <a:lnTo>
                    <a:pt x="96097" y="14325"/>
                  </a:lnTo>
                  <a:lnTo>
                    <a:pt x="98485" y="11341"/>
                  </a:lnTo>
                  <a:lnTo>
                    <a:pt x="99081" y="7759"/>
                  </a:lnTo>
                  <a:lnTo>
                    <a:pt x="101469" y="4775"/>
                  </a:lnTo>
                  <a:lnTo>
                    <a:pt x="107438" y="1790"/>
                  </a:lnTo>
                  <a:close/>
                </a:path>
              </a:pathLst>
            </a:custGeom>
            <a:solidFill>
              <a:srgbClr val="0C6C9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  <p:sp>
          <p:nvSpPr>
            <p:cNvPr id="14" name="Campania">
              <a:extLst>
                <a:ext uri="{FF2B5EF4-FFF2-40B4-BE49-F238E27FC236}">
                  <a16:creationId xmlns:a16="http://schemas.microsoft.com/office/drawing/2014/main" id="{667A5FCC-DD0B-13CE-CED5-B4345E13D03B}"/>
                </a:ext>
              </a:extLst>
            </p:cNvPr>
            <p:cNvSpPr/>
            <p:nvPr/>
          </p:nvSpPr>
          <p:spPr>
            <a:xfrm>
              <a:off x="6427803" y="2720117"/>
              <a:ext cx="625528" cy="568228"/>
            </a:xfrm>
            <a:custGeom>
              <a:avLst/>
              <a:gdLst>
                <a:gd name="connsiteX0" fmla="*/ 160559 w 625528"/>
                <a:gd name="connsiteY0" fmla="*/ 371258 h 568228"/>
                <a:gd name="connsiteX1" fmla="*/ 161156 w 625528"/>
                <a:gd name="connsiteY1" fmla="*/ 376630 h 568228"/>
                <a:gd name="connsiteX2" fmla="*/ 157575 w 625528"/>
                <a:gd name="connsiteY2" fmla="*/ 377824 h 568228"/>
                <a:gd name="connsiteX3" fmla="*/ 153397 w 625528"/>
                <a:gd name="connsiteY3" fmla="*/ 377824 h 568228"/>
                <a:gd name="connsiteX4" fmla="*/ 145637 w 625528"/>
                <a:gd name="connsiteY4" fmla="*/ 380808 h 568228"/>
                <a:gd name="connsiteX5" fmla="*/ 142056 w 625528"/>
                <a:gd name="connsiteY5" fmla="*/ 376630 h 568228"/>
                <a:gd name="connsiteX6" fmla="*/ 142652 w 625528"/>
                <a:gd name="connsiteY6" fmla="*/ 373049 h 568228"/>
                <a:gd name="connsiteX7" fmla="*/ 146234 w 625528"/>
                <a:gd name="connsiteY7" fmla="*/ 371855 h 568228"/>
                <a:gd name="connsiteX8" fmla="*/ 149815 w 625528"/>
                <a:gd name="connsiteY8" fmla="*/ 371855 h 568228"/>
                <a:gd name="connsiteX9" fmla="*/ 153397 w 625528"/>
                <a:gd name="connsiteY9" fmla="*/ 372452 h 568228"/>
                <a:gd name="connsiteX10" fmla="*/ 158769 w 625528"/>
                <a:gd name="connsiteY10" fmla="*/ 373049 h 568228"/>
                <a:gd name="connsiteX11" fmla="*/ 239945 w 625528"/>
                <a:gd name="connsiteY11" fmla="*/ 341413 h 568228"/>
                <a:gd name="connsiteX12" fmla="*/ 236344 w 625528"/>
                <a:gd name="connsiteY12" fmla="*/ 342764 h 568228"/>
                <a:gd name="connsiteX13" fmla="*/ 236961 w 625528"/>
                <a:gd name="connsiteY13" fmla="*/ 343205 h 568228"/>
                <a:gd name="connsiteX14" fmla="*/ 241139 w 625528"/>
                <a:gd name="connsiteY14" fmla="*/ 342011 h 568228"/>
                <a:gd name="connsiteX15" fmla="*/ 241323 w 625528"/>
                <a:gd name="connsiteY15" fmla="*/ 341965 h 568228"/>
                <a:gd name="connsiteX16" fmla="*/ 232782 w 625528"/>
                <a:gd name="connsiteY16" fmla="*/ 339624 h 568228"/>
                <a:gd name="connsiteX17" fmla="*/ 232782 w 625528"/>
                <a:gd name="connsiteY17" fmla="*/ 340220 h 568228"/>
                <a:gd name="connsiteX18" fmla="*/ 233542 w 625528"/>
                <a:gd name="connsiteY18" fmla="*/ 340763 h 568228"/>
                <a:gd name="connsiteX19" fmla="*/ 232500 w 625528"/>
                <a:gd name="connsiteY19" fmla="*/ 335540 h 568228"/>
                <a:gd name="connsiteX20" fmla="*/ 232782 w 625528"/>
                <a:gd name="connsiteY20" fmla="*/ 337236 h 568228"/>
                <a:gd name="connsiteX21" fmla="*/ 232782 w 625528"/>
                <a:gd name="connsiteY21" fmla="*/ 339620 h 568228"/>
                <a:gd name="connsiteX22" fmla="*/ 233379 w 625528"/>
                <a:gd name="connsiteY22" fmla="*/ 336639 h 568228"/>
                <a:gd name="connsiteX23" fmla="*/ 250688 w 625528"/>
                <a:gd name="connsiteY23" fmla="*/ 334609 h 568228"/>
                <a:gd name="connsiteX24" fmla="*/ 250688 w 625528"/>
                <a:gd name="connsiteY24" fmla="*/ 334848 h 568228"/>
                <a:gd name="connsiteX25" fmla="*/ 252479 w 625528"/>
                <a:gd name="connsiteY25" fmla="*/ 339623 h 568228"/>
                <a:gd name="connsiteX26" fmla="*/ 249494 w 625528"/>
                <a:gd name="connsiteY26" fmla="*/ 341413 h 568228"/>
                <a:gd name="connsiteX27" fmla="*/ 245913 w 625528"/>
                <a:gd name="connsiteY27" fmla="*/ 339026 h 568228"/>
                <a:gd name="connsiteX28" fmla="*/ 244028 w 625528"/>
                <a:gd name="connsiteY28" fmla="*/ 341289 h 568228"/>
                <a:gd name="connsiteX29" fmla="*/ 245914 w 625528"/>
                <a:gd name="connsiteY29" fmla="*/ 340818 h 568228"/>
                <a:gd name="connsiteX30" fmla="*/ 249495 w 625528"/>
                <a:gd name="connsiteY30" fmla="*/ 341414 h 568228"/>
                <a:gd name="connsiteX31" fmla="*/ 252479 w 625528"/>
                <a:gd name="connsiteY31" fmla="*/ 339624 h 568228"/>
                <a:gd name="connsiteX32" fmla="*/ 253076 w 625528"/>
                <a:gd name="connsiteY32" fmla="*/ 336042 h 568228"/>
                <a:gd name="connsiteX33" fmla="*/ 225480 w 625528"/>
                <a:gd name="connsiteY33" fmla="*/ 333840 h 568228"/>
                <a:gd name="connsiteX34" fmla="*/ 224487 w 625528"/>
                <a:gd name="connsiteY34" fmla="*/ 335163 h 568228"/>
                <a:gd name="connsiteX35" fmla="*/ 225426 w 625528"/>
                <a:gd name="connsiteY35" fmla="*/ 334761 h 568228"/>
                <a:gd name="connsiteX36" fmla="*/ 41781 w 625528"/>
                <a:gd name="connsiteY36" fmla="*/ 300826 h 568228"/>
                <a:gd name="connsiteX37" fmla="*/ 45362 w 625528"/>
                <a:gd name="connsiteY37" fmla="*/ 300826 h 568228"/>
                <a:gd name="connsiteX38" fmla="*/ 49540 w 625528"/>
                <a:gd name="connsiteY38" fmla="*/ 303811 h 568228"/>
                <a:gd name="connsiteX39" fmla="*/ 53122 w 625528"/>
                <a:gd name="connsiteY39" fmla="*/ 303214 h 568228"/>
                <a:gd name="connsiteX40" fmla="*/ 57897 w 625528"/>
                <a:gd name="connsiteY40" fmla="*/ 303811 h 568228"/>
                <a:gd name="connsiteX41" fmla="*/ 62671 w 625528"/>
                <a:gd name="connsiteY41" fmla="*/ 305004 h 568228"/>
                <a:gd name="connsiteX42" fmla="*/ 66253 w 625528"/>
                <a:gd name="connsiteY42" fmla="*/ 306198 h 568228"/>
                <a:gd name="connsiteX43" fmla="*/ 68044 w 625528"/>
                <a:gd name="connsiteY43" fmla="*/ 311570 h 568228"/>
                <a:gd name="connsiteX44" fmla="*/ 69834 w 625528"/>
                <a:gd name="connsiteY44" fmla="*/ 315152 h 568228"/>
                <a:gd name="connsiteX45" fmla="*/ 70431 w 625528"/>
                <a:gd name="connsiteY45" fmla="*/ 318136 h 568228"/>
                <a:gd name="connsiteX46" fmla="*/ 67446 w 625528"/>
                <a:gd name="connsiteY46" fmla="*/ 319329 h 568228"/>
                <a:gd name="connsiteX47" fmla="*/ 63269 w 625528"/>
                <a:gd name="connsiteY47" fmla="*/ 320523 h 568228"/>
                <a:gd name="connsiteX48" fmla="*/ 60284 w 625528"/>
                <a:gd name="connsiteY48" fmla="*/ 322911 h 568228"/>
                <a:gd name="connsiteX49" fmla="*/ 57300 w 625528"/>
                <a:gd name="connsiteY49" fmla="*/ 324105 h 568228"/>
                <a:gd name="connsiteX50" fmla="*/ 54316 w 625528"/>
                <a:gd name="connsiteY50" fmla="*/ 322911 h 568228"/>
                <a:gd name="connsiteX51" fmla="*/ 50734 w 625528"/>
                <a:gd name="connsiteY51" fmla="*/ 323508 h 568228"/>
                <a:gd name="connsiteX52" fmla="*/ 47153 w 625528"/>
                <a:gd name="connsiteY52" fmla="*/ 323508 h 568228"/>
                <a:gd name="connsiteX53" fmla="*/ 44168 w 625528"/>
                <a:gd name="connsiteY53" fmla="*/ 325298 h 568228"/>
                <a:gd name="connsiteX54" fmla="*/ 39990 w 625528"/>
                <a:gd name="connsiteY54" fmla="*/ 322911 h 568228"/>
                <a:gd name="connsiteX55" fmla="*/ 37006 w 625528"/>
                <a:gd name="connsiteY55" fmla="*/ 320523 h 568228"/>
                <a:gd name="connsiteX56" fmla="*/ 39990 w 625528"/>
                <a:gd name="connsiteY56" fmla="*/ 316345 h 568228"/>
                <a:gd name="connsiteX57" fmla="*/ 38796 w 625528"/>
                <a:gd name="connsiteY57" fmla="*/ 312764 h 568228"/>
                <a:gd name="connsiteX58" fmla="*/ 38796 w 625528"/>
                <a:gd name="connsiteY58" fmla="*/ 309779 h 568228"/>
                <a:gd name="connsiteX59" fmla="*/ 41184 w 625528"/>
                <a:gd name="connsiteY59" fmla="*/ 304407 h 568228"/>
                <a:gd name="connsiteX60" fmla="*/ 39990 w 625528"/>
                <a:gd name="connsiteY60" fmla="*/ 301423 h 568228"/>
                <a:gd name="connsiteX61" fmla="*/ 82368 w 625528"/>
                <a:gd name="connsiteY61" fmla="*/ 295454 h 568228"/>
                <a:gd name="connsiteX62" fmla="*/ 85949 w 625528"/>
                <a:gd name="connsiteY62" fmla="*/ 296051 h 568228"/>
                <a:gd name="connsiteX63" fmla="*/ 85949 w 625528"/>
                <a:gd name="connsiteY63" fmla="*/ 299035 h 568228"/>
                <a:gd name="connsiteX64" fmla="*/ 85949 w 625528"/>
                <a:gd name="connsiteY64" fmla="*/ 299633 h 568228"/>
                <a:gd name="connsiteX65" fmla="*/ 83562 w 625528"/>
                <a:gd name="connsiteY65" fmla="*/ 303214 h 568228"/>
                <a:gd name="connsiteX66" fmla="*/ 85352 w 625528"/>
                <a:gd name="connsiteY66" fmla="*/ 306198 h 568228"/>
                <a:gd name="connsiteX67" fmla="*/ 81771 w 625528"/>
                <a:gd name="connsiteY67" fmla="*/ 303214 h 568228"/>
                <a:gd name="connsiteX68" fmla="*/ 78787 w 625528"/>
                <a:gd name="connsiteY68" fmla="*/ 303214 h 568228"/>
                <a:gd name="connsiteX69" fmla="*/ 82368 w 625528"/>
                <a:gd name="connsiteY69" fmla="*/ 299633 h 568228"/>
                <a:gd name="connsiteX70" fmla="*/ 83802 w 625528"/>
                <a:gd name="connsiteY70" fmla="*/ 234695 h 568228"/>
                <a:gd name="connsiteX71" fmla="*/ 84159 w 625528"/>
                <a:gd name="connsiteY71" fmla="*/ 237558 h 568228"/>
                <a:gd name="connsiteX72" fmla="*/ 85950 w 625528"/>
                <a:gd name="connsiteY72" fmla="*/ 241497 h 568228"/>
                <a:gd name="connsiteX73" fmla="*/ 85950 w 625528"/>
                <a:gd name="connsiteY73" fmla="*/ 240542 h 568228"/>
                <a:gd name="connsiteX74" fmla="*/ 84159 w 625528"/>
                <a:gd name="connsiteY74" fmla="*/ 235767 h 568228"/>
                <a:gd name="connsiteX75" fmla="*/ 81274 w 625528"/>
                <a:gd name="connsiteY75" fmla="*/ 227842 h 568228"/>
                <a:gd name="connsiteX76" fmla="*/ 81175 w 625528"/>
                <a:gd name="connsiteY76" fmla="*/ 228008 h 568228"/>
                <a:gd name="connsiteX77" fmla="*/ 82368 w 625528"/>
                <a:gd name="connsiteY77" fmla="*/ 230393 h 568228"/>
                <a:gd name="connsiteX78" fmla="*/ 82630 w 625528"/>
                <a:gd name="connsiteY78" fmla="*/ 225585 h 568228"/>
                <a:gd name="connsiteX79" fmla="*/ 82436 w 625528"/>
                <a:gd name="connsiteY79" fmla="*/ 225907 h 568228"/>
                <a:gd name="connsiteX80" fmla="*/ 82879 w 625528"/>
                <a:gd name="connsiteY80" fmla="*/ 225833 h 568228"/>
                <a:gd name="connsiteX81" fmla="*/ 394840 w 625528"/>
                <a:gd name="connsiteY81" fmla="*/ 85654 h 568228"/>
                <a:gd name="connsiteX82" fmla="*/ 395731 w 625528"/>
                <a:gd name="connsiteY82" fmla="*/ 85951 h 568228"/>
                <a:gd name="connsiteX83" fmla="*/ 395861 w 625528"/>
                <a:gd name="connsiteY83" fmla="*/ 85858 h 568228"/>
                <a:gd name="connsiteX84" fmla="*/ 400014 w 625528"/>
                <a:gd name="connsiteY84" fmla="*/ 82791 h 568228"/>
                <a:gd name="connsiteX85" fmla="*/ 399311 w 625528"/>
                <a:gd name="connsiteY85" fmla="*/ 83393 h 568228"/>
                <a:gd name="connsiteX86" fmla="*/ 399908 w 625528"/>
                <a:gd name="connsiteY86" fmla="*/ 82966 h 568228"/>
                <a:gd name="connsiteX87" fmla="*/ 205326 w 625528"/>
                <a:gd name="connsiteY87" fmla="*/ 50735 h 568228"/>
                <a:gd name="connsiteX88" fmla="*/ 205077 w 625528"/>
                <a:gd name="connsiteY88" fmla="*/ 50884 h 568228"/>
                <a:gd name="connsiteX89" fmla="*/ 208907 w 625528"/>
                <a:gd name="connsiteY89" fmla="*/ 52525 h 568228"/>
                <a:gd name="connsiteX90" fmla="*/ 209970 w 625528"/>
                <a:gd name="connsiteY90" fmla="*/ 51251 h 568228"/>
                <a:gd name="connsiteX91" fmla="*/ 354545 w 625528"/>
                <a:gd name="connsiteY91" fmla="*/ 0 h 568228"/>
                <a:gd name="connsiteX92" fmla="*/ 359320 w 625528"/>
                <a:gd name="connsiteY92" fmla="*/ 1194 h 568228"/>
                <a:gd name="connsiteX93" fmla="*/ 362902 w 625528"/>
                <a:gd name="connsiteY93" fmla="*/ 5969 h 568228"/>
                <a:gd name="connsiteX94" fmla="*/ 363498 w 625528"/>
                <a:gd name="connsiteY94" fmla="*/ 8953 h 568228"/>
                <a:gd name="connsiteX95" fmla="*/ 364095 w 625528"/>
                <a:gd name="connsiteY95" fmla="*/ 10744 h 568228"/>
                <a:gd name="connsiteX96" fmla="*/ 367676 w 625528"/>
                <a:gd name="connsiteY96" fmla="*/ 10147 h 568228"/>
                <a:gd name="connsiteX97" fmla="*/ 367676 w 625528"/>
                <a:gd name="connsiteY97" fmla="*/ 13132 h 568228"/>
                <a:gd name="connsiteX98" fmla="*/ 371257 w 625528"/>
                <a:gd name="connsiteY98" fmla="*/ 14922 h 568228"/>
                <a:gd name="connsiteX99" fmla="*/ 374242 w 625528"/>
                <a:gd name="connsiteY99" fmla="*/ 16116 h 568228"/>
                <a:gd name="connsiteX100" fmla="*/ 377824 w 625528"/>
                <a:gd name="connsiteY100" fmla="*/ 18503 h 568228"/>
                <a:gd name="connsiteX101" fmla="*/ 383195 w 625528"/>
                <a:gd name="connsiteY101" fmla="*/ 17907 h 568228"/>
                <a:gd name="connsiteX102" fmla="*/ 386179 w 625528"/>
                <a:gd name="connsiteY102" fmla="*/ 22681 h 568228"/>
                <a:gd name="connsiteX103" fmla="*/ 382598 w 625528"/>
                <a:gd name="connsiteY103" fmla="*/ 23875 h 568228"/>
                <a:gd name="connsiteX104" fmla="*/ 381405 w 625528"/>
                <a:gd name="connsiteY104" fmla="*/ 27456 h 568228"/>
                <a:gd name="connsiteX105" fmla="*/ 383195 w 625528"/>
                <a:gd name="connsiteY105" fmla="*/ 31038 h 568228"/>
                <a:gd name="connsiteX106" fmla="*/ 385583 w 625528"/>
                <a:gd name="connsiteY106" fmla="*/ 34619 h 568228"/>
                <a:gd name="connsiteX107" fmla="*/ 380808 w 625528"/>
                <a:gd name="connsiteY107" fmla="*/ 35813 h 568228"/>
                <a:gd name="connsiteX108" fmla="*/ 378420 w 625528"/>
                <a:gd name="connsiteY108" fmla="*/ 39394 h 568228"/>
                <a:gd name="connsiteX109" fmla="*/ 374242 w 625528"/>
                <a:gd name="connsiteY109" fmla="*/ 42378 h 568228"/>
                <a:gd name="connsiteX110" fmla="*/ 375436 w 625528"/>
                <a:gd name="connsiteY110" fmla="*/ 46557 h 568228"/>
                <a:gd name="connsiteX111" fmla="*/ 377226 w 625528"/>
                <a:gd name="connsiteY111" fmla="*/ 49541 h 568228"/>
                <a:gd name="connsiteX112" fmla="*/ 377226 w 625528"/>
                <a:gd name="connsiteY112" fmla="*/ 52525 h 568228"/>
                <a:gd name="connsiteX113" fmla="*/ 379017 w 625528"/>
                <a:gd name="connsiteY113" fmla="*/ 56107 h 568228"/>
                <a:gd name="connsiteX114" fmla="*/ 383195 w 625528"/>
                <a:gd name="connsiteY114" fmla="*/ 58494 h 568228"/>
                <a:gd name="connsiteX115" fmla="*/ 386777 w 625528"/>
                <a:gd name="connsiteY115" fmla="*/ 58494 h 568228"/>
                <a:gd name="connsiteX116" fmla="*/ 389761 w 625528"/>
                <a:gd name="connsiteY116" fmla="*/ 60285 h 568228"/>
                <a:gd name="connsiteX117" fmla="*/ 395133 w 625528"/>
                <a:gd name="connsiteY117" fmla="*/ 62076 h 568228"/>
                <a:gd name="connsiteX118" fmla="*/ 396326 w 625528"/>
                <a:gd name="connsiteY118" fmla="*/ 65060 h 568228"/>
                <a:gd name="connsiteX119" fmla="*/ 398117 w 625528"/>
                <a:gd name="connsiteY119" fmla="*/ 68641 h 568228"/>
                <a:gd name="connsiteX120" fmla="*/ 400505 w 625528"/>
                <a:gd name="connsiteY120" fmla="*/ 72222 h 568228"/>
                <a:gd name="connsiteX121" fmla="*/ 402295 w 625528"/>
                <a:gd name="connsiteY121" fmla="*/ 75804 h 568228"/>
                <a:gd name="connsiteX122" fmla="*/ 402295 w 625528"/>
                <a:gd name="connsiteY122" fmla="*/ 78591 h 568228"/>
                <a:gd name="connsiteX123" fmla="*/ 403490 w 625528"/>
                <a:gd name="connsiteY123" fmla="*/ 75804 h 568228"/>
                <a:gd name="connsiteX124" fmla="*/ 407668 w 625528"/>
                <a:gd name="connsiteY124" fmla="*/ 74610 h 568228"/>
                <a:gd name="connsiteX125" fmla="*/ 410653 w 625528"/>
                <a:gd name="connsiteY125" fmla="*/ 74013 h 568228"/>
                <a:gd name="connsiteX126" fmla="*/ 417218 w 625528"/>
                <a:gd name="connsiteY126" fmla="*/ 72819 h 568228"/>
                <a:gd name="connsiteX127" fmla="*/ 417815 w 625528"/>
                <a:gd name="connsiteY127" fmla="*/ 74610 h 568228"/>
                <a:gd name="connsiteX128" fmla="*/ 421396 w 625528"/>
                <a:gd name="connsiteY128" fmla="*/ 75804 h 568228"/>
                <a:gd name="connsiteX129" fmla="*/ 424381 w 625528"/>
                <a:gd name="connsiteY129" fmla="*/ 79982 h 568228"/>
                <a:gd name="connsiteX130" fmla="*/ 427365 w 625528"/>
                <a:gd name="connsiteY130" fmla="*/ 78788 h 568228"/>
                <a:gd name="connsiteX131" fmla="*/ 432140 w 625528"/>
                <a:gd name="connsiteY131" fmla="*/ 77594 h 568228"/>
                <a:gd name="connsiteX132" fmla="*/ 435124 w 625528"/>
                <a:gd name="connsiteY132" fmla="*/ 79385 h 568228"/>
                <a:gd name="connsiteX133" fmla="*/ 438109 w 625528"/>
                <a:gd name="connsiteY133" fmla="*/ 82966 h 568228"/>
                <a:gd name="connsiteX134" fmla="*/ 442287 w 625528"/>
                <a:gd name="connsiteY134" fmla="*/ 87741 h 568228"/>
                <a:gd name="connsiteX135" fmla="*/ 438705 w 625528"/>
                <a:gd name="connsiteY135" fmla="*/ 90129 h 568228"/>
                <a:gd name="connsiteX136" fmla="*/ 435721 w 625528"/>
                <a:gd name="connsiteY136" fmla="*/ 90129 h 568228"/>
                <a:gd name="connsiteX137" fmla="*/ 432737 w 625528"/>
                <a:gd name="connsiteY137" fmla="*/ 94306 h 568228"/>
                <a:gd name="connsiteX138" fmla="*/ 433930 w 625528"/>
                <a:gd name="connsiteY138" fmla="*/ 97888 h 568228"/>
                <a:gd name="connsiteX139" fmla="*/ 437512 w 625528"/>
                <a:gd name="connsiteY139" fmla="*/ 102663 h 568228"/>
                <a:gd name="connsiteX140" fmla="*/ 431543 w 625528"/>
                <a:gd name="connsiteY140" fmla="*/ 109228 h 568228"/>
                <a:gd name="connsiteX141" fmla="*/ 427365 w 625528"/>
                <a:gd name="connsiteY141" fmla="*/ 112810 h 568228"/>
                <a:gd name="connsiteX142" fmla="*/ 425575 w 625528"/>
                <a:gd name="connsiteY142" fmla="*/ 117585 h 568228"/>
                <a:gd name="connsiteX143" fmla="*/ 423783 w 625528"/>
                <a:gd name="connsiteY143" fmla="*/ 122957 h 568228"/>
                <a:gd name="connsiteX144" fmla="*/ 426171 w 625528"/>
                <a:gd name="connsiteY144" fmla="*/ 127135 h 568228"/>
                <a:gd name="connsiteX145" fmla="*/ 430349 w 625528"/>
                <a:gd name="connsiteY145" fmla="*/ 128329 h 568228"/>
                <a:gd name="connsiteX146" fmla="*/ 438109 w 625528"/>
                <a:gd name="connsiteY146" fmla="*/ 135491 h 568228"/>
                <a:gd name="connsiteX147" fmla="*/ 441093 w 625528"/>
                <a:gd name="connsiteY147" fmla="*/ 137879 h 568228"/>
                <a:gd name="connsiteX148" fmla="*/ 441690 w 625528"/>
                <a:gd name="connsiteY148" fmla="*/ 141460 h 568228"/>
                <a:gd name="connsiteX149" fmla="*/ 447062 w 625528"/>
                <a:gd name="connsiteY149" fmla="*/ 143251 h 568228"/>
                <a:gd name="connsiteX150" fmla="*/ 450046 w 625528"/>
                <a:gd name="connsiteY150" fmla="*/ 145041 h 568228"/>
                <a:gd name="connsiteX151" fmla="*/ 454821 w 625528"/>
                <a:gd name="connsiteY151" fmla="*/ 142057 h 568228"/>
                <a:gd name="connsiteX152" fmla="*/ 457805 w 625528"/>
                <a:gd name="connsiteY152" fmla="*/ 142057 h 568228"/>
                <a:gd name="connsiteX153" fmla="*/ 461387 w 625528"/>
                <a:gd name="connsiteY153" fmla="*/ 143251 h 568228"/>
                <a:gd name="connsiteX154" fmla="*/ 464968 w 625528"/>
                <a:gd name="connsiteY154" fmla="*/ 143251 h 568228"/>
                <a:gd name="connsiteX155" fmla="*/ 468549 w 625528"/>
                <a:gd name="connsiteY155" fmla="*/ 145041 h 568228"/>
                <a:gd name="connsiteX156" fmla="*/ 472131 w 625528"/>
                <a:gd name="connsiteY156" fmla="*/ 146832 h 568228"/>
                <a:gd name="connsiteX157" fmla="*/ 476309 w 625528"/>
                <a:gd name="connsiteY157" fmla="*/ 143848 h 568228"/>
                <a:gd name="connsiteX158" fmla="*/ 479293 w 625528"/>
                <a:gd name="connsiteY158" fmla="*/ 140266 h 568228"/>
                <a:gd name="connsiteX159" fmla="*/ 484068 w 625528"/>
                <a:gd name="connsiteY159" fmla="*/ 140266 h 568228"/>
                <a:gd name="connsiteX160" fmla="*/ 490037 w 625528"/>
                <a:gd name="connsiteY160" fmla="*/ 142654 h 568228"/>
                <a:gd name="connsiteX161" fmla="*/ 494812 w 625528"/>
                <a:gd name="connsiteY161" fmla="*/ 146832 h 568228"/>
                <a:gd name="connsiteX162" fmla="*/ 497796 w 625528"/>
                <a:gd name="connsiteY162" fmla="*/ 148623 h 568228"/>
                <a:gd name="connsiteX163" fmla="*/ 500781 w 625528"/>
                <a:gd name="connsiteY163" fmla="*/ 148026 h 568228"/>
                <a:gd name="connsiteX164" fmla="*/ 504959 w 625528"/>
                <a:gd name="connsiteY164" fmla="*/ 146832 h 568228"/>
                <a:gd name="connsiteX165" fmla="*/ 508540 w 625528"/>
                <a:gd name="connsiteY165" fmla="*/ 149817 h 568228"/>
                <a:gd name="connsiteX166" fmla="*/ 515703 w 625528"/>
                <a:gd name="connsiteY166" fmla="*/ 152204 h 568228"/>
                <a:gd name="connsiteX167" fmla="*/ 520478 w 625528"/>
                <a:gd name="connsiteY167" fmla="*/ 153994 h 568228"/>
                <a:gd name="connsiteX168" fmla="*/ 524059 w 625528"/>
                <a:gd name="connsiteY168" fmla="*/ 154592 h 568228"/>
                <a:gd name="connsiteX169" fmla="*/ 527044 w 625528"/>
                <a:gd name="connsiteY169" fmla="*/ 158770 h 568228"/>
                <a:gd name="connsiteX170" fmla="*/ 531221 w 625528"/>
                <a:gd name="connsiteY170" fmla="*/ 163545 h 568228"/>
                <a:gd name="connsiteX171" fmla="*/ 530028 w 625528"/>
                <a:gd name="connsiteY171" fmla="*/ 166529 h 568228"/>
                <a:gd name="connsiteX172" fmla="*/ 531819 w 625528"/>
                <a:gd name="connsiteY172" fmla="*/ 169514 h 568228"/>
                <a:gd name="connsiteX173" fmla="*/ 534803 w 625528"/>
                <a:gd name="connsiteY173" fmla="*/ 176079 h 568228"/>
                <a:gd name="connsiteX174" fmla="*/ 534206 w 625528"/>
                <a:gd name="connsiteY174" fmla="*/ 179063 h 568228"/>
                <a:gd name="connsiteX175" fmla="*/ 534206 w 625528"/>
                <a:gd name="connsiteY175" fmla="*/ 182048 h 568228"/>
                <a:gd name="connsiteX176" fmla="*/ 534206 w 625528"/>
                <a:gd name="connsiteY176" fmla="*/ 186823 h 568228"/>
                <a:gd name="connsiteX177" fmla="*/ 532415 w 625528"/>
                <a:gd name="connsiteY177" fmla="*/ 190404 h 568228"/>
                <a:gd name="connsiteX178" fmla="*/ 529431 w 625528"/>
                <a:gd name="connsiteY178" fmla="*/ 193389 h 568228"/>
                <a:gd name="connsiteX179" fmla="*/ 527640 w 625528"/>
                <a:gd name="connsiteY179" fmla="*/ 196970 h 568228"/>
                <a:gd name="connsiteX180" fmla="*/ 527044 w 625528"/>
                <a:gd name="connsiteY180" fmla="*/ 202342 h 568228"/>
                <a:gd name="connsiteX181" fmla="*/ 525850 w 625528"/>
                <a:gd name="connsiteY181" fmla="*/ 205326 h 568228"/>
                <a:gd name="connsiteX182" fmla="*/ 525252 w 625528"/>
                <a:gd name="connsiteY182" fmla="*/ 208907 h 568228"/>
                <a:gd name="connsiteX183" fmla="*/ 524656 w 625528"/>
                <a:gd name="connsiteY183" fmla="*/ 211892 h 568228"/>
                <a:gd name="connsiteX184" fmla="*/ 519881 w 625528"/>
                <a:gd name="connsiteY184" fmla="*/ 213682 h 568228"/>
                <a:gd name="connsiteX185" fmla="*/ 516897 w 625528"/>
                <a:gd name="connsiteY185" fmla="*/ 214876 h 568228"/>
                <a:gd name="connsiteX186" fmla="*/ 513315 w 625528"/>
                <a:gd name="connsiteY186" fmla="*/ 217264 h 568228"/>
                <a:gd name="connsiteX187" fmla="*/ 507943 w 625528"/>
                <a:gd name="connsiteY187" fmla="*/ 219651 h 568228"/>
                <a:gd name="connsiteX188" fmla="*/ 507943 w 625528"/>
                <a:gd name="connsiteY188" fmla="*/ 224426 h 568228"/>
                <a:gd name="connsiteX189" fmla="*/ 507943 w 625528"/>
                <a:gd name="connsiteY189" fmla="*/ 227411 h 568228"/>
                <a:gd name="connsiteX190" fmla="*/ 504959 w 625528"/>
                <a:gd name="connsiteY190" fmla="*/ 229201 h 568228"/>
                <a:gd name="connsiteX191" fmla="*/ 501377 w 625528"/>
                <a:gd name="connsiteY191" fmla="*/ 226217 h 568228"/>
                <a:gd name="connsiteX192" fmla="*/ 496603 w 625528"/>
                <a:gd name="connsiteY192" fmla="*/ 225023 h 568228"/>
                <a:gd name="connsiteX193" fmla="*/ 492424 w 625528"/>
                <a:gd name="connsiteY193" fmla="*/ 224426 h 568228"/>
                <a:gd name="connsiteX194" fmla="*/ 489440 w 625528"/>
                <a:gd name="connsiteY194" fmla="*/ 225023 h 568228"/>
                <a:gd name="connsiteX195" fmla="*/ 485262 w 625528"/>
                <a:gd name="connsiteY195" fmla="*/ 227411 h 568228"/>
                <a:gd name="connsiteX196" fmla="*/ 481681 w 625528"/>
                <a:gd name="connsiteY196" fmla="*/ 225620 h 568228"/>
                <a:gd name="connsiteX197" fmla="*/ 475115 w 625528"/>
                <a:gd name="connsiteY197" fmla="*/ 225023 h 568228"/>
                <a:gd name="connsiteX198" fmla="*/ 474518 w 625528"/>
                <a:gd name="connsiteY198" fmla="*/ 228008 h 568228"/>
                <a:gd name="connsiteX199" fmla="*/ 477502 w 625528"/>
                <a:gd name="connsiteY199" fmla="*/ 229201 h 568228"/>
                <a:gd name="connsiteX200" fmla="*/ 481681 w 625528"/>
                <a:gd name="connsiteY200" fmla="*/ 230992 h 568228"/>
                <a:gd name="connsiteX201" fmla="*/ 481084 w 625528"/>
                <a:gd name="connsiteY201" fmla="*/ 233976 h 568228"/>
                <a:gd name="connsiteX202" fmla="*/ 481681 w 625528"/>
                <a:gd name="connsiteY202" fmla="*/ 239348 h 568228"/>
                <a:gd name="connsiteX203" fmla="*/ 482278 w 625528"/>
                <a:gd name="connsiteY203" fmla="*/ 242929 h 568228"/>
                <a:gd name="connsiteX204" fmla="*/ 478696 w 625528"/>
                <a:gd name="connsiteY204" fmla="*/ 242333 h 568228"/>
                <a:gd name="connsiteX205" fmla="*/ 475115 w 625528"/>
                <a:gd name="connsiteY205" fmla="*/ 242929 h 568228"/>
                <a:gd name="connsiteX206" fmla="*/ 469743 w 625528"/>
                <a:gd name="connsiteY206" fmla="*/ 244123 h 568228"/>
                <a:gd name="connsiteX207" fmla="*/ 466163 w 625528"/>
                <a:gd name="connsiteY207" fmla="*/ 243526 h 568228"/>
                <a:gd name="connsiteX208" fmla="*/ 468549 w 625528"/>
                <a:gd name="connsiteY208" fmla="*/ 245317 h 568228"/>
                <a:gd name="connsiteX209" fmla="*/ 471534 w 625528"/>
                <a:gd name="connsiteY209" fmla="*/ 246510 h 568228"/>
                <a:gd name="connsiteX210" fmla="*/ 475115 w 625528"/>
                <a:gd name="connsiteY210" fmla="*/ 247704 h 568228"/>
                <a:gd name="connsiteX211" fmla="*/ 478696 w 625528"/>
                <a:gd name="connsiteY211" fmla="*/ 251286 h 568228"/>
                <a:gd name="connsiteX212" fmla="*/ 481681 w 625528"/>
                <a:gd name="connsiteY212" fmla="*/ 251882 h 568228"/>
                <a:gd name="connsiteX213" fmla="*/ 481084 w 625528"/>
                <a:gd name="connsiteY213" fmla="*/ 256061 h 568228"/>
                <a:gd name="connsiteX214" fmla="*/ 484665 w 625528"/>
                <a:gd name="connsiteY214" fmla="*/ 258448 h 568228"/>
                <a:gd name="connsiteX215" fmla="*/ 484665 w 625528"/>
                <a:gd name="connsiteY215" fmla="*/ 263820 h 568228"/>
                <a:gd name="connsiteX216" fmla="*/ 487650 w 625528"/>
                <a:gd name="connsiteY216" fmla="*/ 267998 h 568228"/>
                <a:gd name="connsiteX217" fmla="*/ 485262 w 625528"/>
                <a:gd name="connsiteY217" fmla="*/ 274564 h 568228"/>
                <a:gd name="connsiteX218" fmla="*/ 485859 w 625528"/>
                <a:gd name="connsiteY218" fmla="*/ 278145 h 568228"/>
                <a:gd name="connsiteX219" fmla="*/ 487053 w 625528"/>
                <a:gd name="connsiteY219" fmla="*/ 281130 h 568228"/>
                <a:gd name="connsiteX220" fmla="*/ 487053 w 625528"/>
                <a:gd name="connsiteY220" fmla="*/ 284711 h 568228"/>
                <a:gd name="connsiteX221" fmla="*/ 490634 w 625528"/>
                <a:gd name="connsiteY221" fmla="*/ 288292 h 568228"/>
                <a:gd name="connsiteX222" fmla="*/ 494215 w 625528"/>
                <a:gd name="connsiteY222" fmla="*/ 289486 h 568228"/>
                <a:gd name="connsiteX223" fmla="*/ 497199 w 625528"/>
                <a:gd name="connsiteY223" fmla="*/ 292470 h 568228"/>
                <a:gd name="connsiteX224" fmla="*/ 500184 w 625528"/>
                <a:gd name="connsiteY224" fmla="*/ 296052 h 568228"/>
                <a:gd name="connsiteX225" fmla="*/ 506750 w 625528"/>
                <a:gd name="connsiteY225" fmla="*/ 299036 h 568228"/>
                <a:gd name="connsiteX226" fmla="*/ 509734 w 625528"/>
                <a:gd name="connsiteY226" fmla="*/ 301423 h 568228"/>
                <a:gd name="connsiteX227" fmla="*/ 514509 w 625528"/>
                <a:gd name="connsiteY227" fmla="*/ 303811 h 568228"/>
                <a:gd name="connsiteX228" fmla="*/ 518090 w 625528"/>
                <a:gd name="connsiteY228" fmla="*/ 303811 h 568228"/>
                <a:gd name="connsiteX229" fmla="*/ 521074 w 625528"/>
                <a:gd name="connsiteY229" fmla="*/ 306795 h 568228"/>
                <a:gd name="connsiteX230" fmla="*/ 524059 w 625528"/>
                <a:gd name="connsiteY230" fmla="*/ 306795 h 568228"/>
                <a:gd name="connsiteX231" fmla="*/ 524059 w 625528"/>
                <a:gd name="connsiteY231" fmla="*/ 309780 h 568228"/>
                <a:gd name="connsiteX232" fmla="*/ 521672 w 625528"/>
                <a:gd name="connsiteY232" fmla="*/ 313361 h 568228"/>
                <a:gd name="connsiteX233" fmla="*/ 518090 w 625528"/>
                <a:gd name="connsiteY233" fmla="*/ 315748 h 568228"/>
                <a:gd name="connsiteX234" fmla="*/ 514509 w 625528"/>
                <a:gd name="connsiteY234" fmla="*/ 316942 h 568228"/>
                <a:gd name="connsiteX235" fmla="*/ 513912 w 625528"/>
                <a:gd name="connsiteY235" fmla="*/ 320523 h 568228"/>
                <a:gd name="connsiteX236" fmla="*/ 510928 w 625528"/>
                <a:gd name="connsiteY236" fmla="*/ 327686 h 568228"/>
                <a:gd name="connsiteX237" fmla="*/ 515106 w 625528"/>
                <a:gd name="connsiteY237" fmla="*/ 331864 h 568228"/>
                <a:gd name="connsiteX238" fmla="*/ 517493 w 625528"/>
                <a:gd name="connsiteY238" fmla="*/ 334849 h 568228"/>
                <a:gd name="connsiteX239" fmla="*/ 521074 w 625528"/>
                <a:gd name="connsiteY239" fmla="*/ 334251 h 568228"/>
                <a:gd name="connsiteX240" fmla="*/ 524656 w 625528"/>
                <a:gd name="connsiteY240" fmla="*/ 337236 h 568228"/>
                <a:gd name="connsiteX241" fmla="*/ 528237 w 625528"/>
                <a:gd name="connsiteY241" fmla="*/ 336639 h 568228"/>
                <a:gd name="connsiteX242" fmla="*/ 530625 w 625528"/>
                <a:gd name="connsiteY242" fmla="*/ 339624 h 568228"/>
                <a:gd name="connsiteX243" fmla="*/ 533609 w 625528"/>
                <a:gd name="connsiteY243" fmla="*/ 342011 h 568228"/>
                <a:gd name="connsiteX244" fmla="*/ 537788 w 625528"/>
                <a:gd name="connsiteY244" fmla="*/ 343205 h 568228"/>
                <a:gd name="connsiteX245" fmla="*/ 534206 w 625528"/>
                <a:gd name="connsiteY245" fmla="*/ 347383 h 568228"/>
                <a:gd name="connsiteX246" fmla="*/ 537190 w 625528"/>
                <a:gd name="connsiteY246" fmla="*/ 351561 h 568228"/>
                <a:gd name="connsiteX247" fmla="*/ 537788 w 625528"/>
                <a:gd name="connsiteY247" fmla="*/ 355142 h 568228"/>
                <a:gd name="connsiteX248" fmla="*/ 538981 w 625528"/>
                <a:gd name="connsiteY248" fmla="*/ 360514 h 568228"/>
                <a:gd name="connsiteX249" fmla="*/ 540772 w 625528"/>
                <a:gd name="connsiteY249" fmla="*/ 363499 h 568228"/>
                <a:gd name="connsiteX250" fmla="*/ 541369 w 625528"/>
                <a:gd name="connsiteY250" fmla="*/ 367080 h 568228"/>
                <a:gd name="connsiteX251" fmla="*/ 538384 w 625528"/>
                <a:gd name="connsiteY251" fmla="*/ 370064 h 568228"/>
                <a:gd name="connsiteX252" fmla="*/ 539578 w 625528"/>
                <a:gd name="connsiteY252" fmla="*/ 374242 h 568228"/>
                <a:gd name="connsiteX253" fmla="*/ 543159 w 625528"/>
                <a:gd name="connsiteY253" fmla="*/ 376033 h 568228"/>
                <a:gd name="connsiteX254" fmla="*/ 546741 w 625528"/>
                <a:gd name="connsiteY254" fmla="*/ 377824 h 568228"/>
                <a:gd name="connsiteX255" fmla="*/ 552112 w 625528"/>
                <a:gd name="connsiteY255" fmla="*/ 380211 h 568228"/>
                <a:gd name="connsiteX256" fmla="*/ 553903 w 625528"/>
                <a:gd name="connsiteY256" fmla="*/ 385583 h 568228"/>
                <a:gd name="connsiteX257" fmla="*/ 556887 w 625528"/>
                <a:gd name="connsiteY257" fmla="*/ 389164 h 568228"/>
                <a:gd name="connsiteX258" fmla="*/ 559275 w 625528"/>
                <a:gd name="connsiteY258" fmla="*/ 392149 h 568228"/>
                <a:gd name="connsiteX259" fmla="*/ 567632 w 625528"/>
                <a:gd name="connsiteY259" fmla="*/ 395730 h 568228"/>
                <a:gd name="connsiteX260" fmla="*/ 570616 w 625528"/>
                <a:gd name="connsiteY260" fmla="*/ 398714 h 568228"/>
                <a:gd name="connsiteX261" fmla="*/ 574197 w 625528"/>
                <a:gd name="connsiteY261" fmla="*/ 400505 h 568228"/>
                <a:gd name="connsiteX262" fmla="*/ 578375 w 625528"/>
                <a:gd name="connsiteY262" fmla="*/ 407667 h 568228"/>
                <a:gd name="connsiteX263" fmla="*/ 581956 w 625528"/>
                <a:gd name="connsiteY263" fmla="*/ 405877 h 568228"/>
                <a:gd name="connsiteX264" fmla="*/ 584941 w 625528"/>
                <a:gd name="connsiteY264" fmla="*/ 407667 h 568228"/>
                <a:gd name="connsiteX265" fmla="*/ 590313 w 625528"/>
                <a:gd name="connsiteY265" fmla="*/ 410652 h 568228"/>
                <a:gd name="connsiteX266" fmla="*/ 593894 w 625528"/>
                <a:gd name="connsiteY266" fmla="*/ 413040 h 568228"/>
                <a:gd name="connsiteX267" fmla="*/ 593894 w 625528"/>
                <a:gd name="connsiteY267" fmla="*/ 416024 h 568228"/>
                <a:gd name="connsiteX268" fmla="*/ 592700 w 625528"/>
                <a:gd name="connsiteY268" fmla="*/ 420202 h 568228"/>
                <a:gd name="connsiteX269" fmla="*/ 593297 w 625528"/>
                <a:gd name="connsiteY269" fmla="*/ 426171 h 568228"/>
                <a:gd name="connsiteX270" fmla="*/ 597475 w 625528"/>
                <a:gd name="connsiteY270" fmla="*/ 431543 h 568228"/>
                <a:gd name="connsiteX271" fmla="*/ 600460 w 625528"/>
                <a:gd name="connsiteY271" fmla="*/ 433930 h 568228"/>
                <a:gd name="connsiteX272" fmla="*/ 601056 w 625528"/>
                <a:gd name="connsiteY272" fmla="*/ 436915 h 568228"/>
                <a:gd name="connsiteX273" fmla="*/ 604637 w 625528"/>
                <a:gd name="connsiteY273" fmla="*/ 440496 h 568228"/>
                <a:gd name="connsiteX274" fmla="*/ 607622 w 625528"/>
                <a:gd name="connsiteY274" fmla="*/ 442287 h 568228"/>
                <a:gd name="connsiteX275" fmla="*/ 612397 w 625528"/>
                <a:gd name="connsiteY275" fmla="*/ 442287 h 568228"/>
                <a:gd name="connsiteX276" fmla="*/ 616575 w 625528"/>
                <a:gd name="connsiteY276" fmla="*/ 444077 h 568228"/>
                <a:gd name="connsiteX277" fmla="*/ 620753 w 625528"/>
                <a:gd name="connsiteY277" fmla="*/ 445271 h 568228"/>
                <a:gd name="connsiteX278" fmla="*/ 622544 w 625528"/>
                <a:gd name="connsiteY278" fmla="*/ 448256 h 568228"/>
                <a:gd name="connsiteX279" fmla="*/ 625528 w 625528"/>
                <a:gd name="connsiteY279" fmla="*/ 451240 h 568228"/>
                <a:gd name="connsiteX280" fmla="*/ 623738 w 625528"/>
                <a:gd name="connsiteY280" fmla="*/ 456612 h 568228"/>
                <a:gd name="connsiteX281" fmla="*/ 623141 w 625528"/>
                <a:gd name="connsiteY281" fmla="*/ 461984 h 568228"/>
                <a:gd name="connsiteX282" fmla="*/ 620753 w 625528"/>
                <a:gd name="connsiteY282" fmla="*/ 465565 h 568228"/>
                <a:gd name="connsiteX283" fmla="*/ 623141 w 625528"/>
                <a:gd name="connsiteY283" fmla="*/ 469146 h 568228"/>
                <a:gd name="connsiteX284" fmla="*/ 622544 w 625528"/>
                <a:gd name="connsiteY284" fmla="*/ 472728 h 568228"/>
                <a:gd name="connsiteX285" fmla="*/ 617172 w 625528"/>
                <a:gd name="connsiteY285" fmla="*/ 473324 h 568228"/>
                <a:gd name="connsiteX286" fmla="*/ 611204 w 625528"/>
                <a:gd name="connsiteY286" fmla="*/ 479890 h 568228"/>
                <a:gd name="connsiteX287" fmla="*/ 607622 w 625528"/>
                <a:gd name="connsiteY287" fmla="*/ 479890 h 568228"/>
                <a:gd name="connsiteX288" fmla="*/ 605235 w 625528"/>
                <a:gd name="connsiteY288" fmla="*/ 486456 h 568228"/>
                <a:gd name="connsiteX289" fmla="*/ 601653 w 625528"/>
                <a:gd name="connsiteY289" fmla="*/ 488246 h 568228"/>
                <a:gd name="connsiteX290" fmla="*/ 601056 w 625528"/>
                <a:gd name="connsiteY290" fmla="*/ 491230 h 568228"/>
                <a:gd name="connsiteX291" fmla="*/ 599863 w 625528"/>
                <a:gd name="connsiteY291" fmla="*/ 494812 h 568228"/>
                <a:gd name="connsiteX292" fmla="*/ 597475 w 625528"/>
                <a:gd name="connsiteY292" fmla="*/ 498393 h 568228"/>
                <a:gd name="connsiteX293" fmla="*/ 598669 w 625528"/>
                <a:gd name="connsiteY293" fmla="*/ 501378 h 568228"/>
                <a:gd name="connsiteX294" fmla="*/ 600460 w 625528"/>
                <a:gd name="connsiteY294" fmla="*/ 504362 h 568228"/>
                <a:gd name="connsiteX295" fmla="*/ 599266 w 625528"/>
                <a:gd name="connsiteY295" fmla="*/ 512121 h 568228"/>
                <a:gd name="connsiteX296" fmla="*/ 597475 w 625528"/>
                <a:gd name="connsiteY296" fmla="*/ 518090 h 568228"/>
                <a:gd name="connsiteX297" fmla="*/ 595684 w 625528"/>
                <a:gd name="connsiteY297" fmla="*/ 521074 h 568228"/>
                <a:gd name="connsiteX298" fmla="*/ 593894 w 625528"/>
                <a:gd name="connsiteY298" fmla="*/ 524656 h 568228"/>
                <a:gd name="connsiteX299" fmla="*/ 590909 w 625528"/>
                <a:gd name="connsiteY299" fmla="*/ 528237 h 568228"/>
                <a:gd name="connsiteX300" fmla="*/ 587925 w 625528"/>
                <a:gd name="connsiteY300" fmla="*/ 529431 h 568228"/>
                <a:gd name="connsiteX301" fmla="*/ 584941 w 625528"/>
                <a:gd name="connsiteY301" fmla="*/ 530028 h 568228"/>
                <a:gd name="connsiteX302" fmla="*/ 589716 w 625528"/>
                <a:gd name="connsiteY302" fmla="*/ 531222 h 568228"/>
                <a:gd name="connsiteX303" fmla="*/ 592700 w 625528"/>
                <a:gd name="connsiteY303" fmla="*/ 534803 h 568228"/>
                <a:gd name="connsiteX304" fmla="*/ 593297 w 625528"/>
                <a:gd name="connsiteY304" fmla="*/ 537788 h 568228"/>
                <a:gd name="connsiteX305" fmla="*/ 589119 w 625528"/>
                <a:gd name="connsiteY305" fmla="*/ 540772 h 568228"/>
                <a:gd name="connsiteX306" fmla="*/ 584941 w 625528"/>
                <a:gd name="connsiteY306" fmla="*/ 543159 h 568228"/>
                <a:gd name="connsiteX307" fmla="*/ 579569 w 625528"/>
                <a:gd name="connsiteY307" fmla="*/ 540175 h 568228"/>
                <a:gd name="connsiteX308" fmla="*/ 578375 w 625528"/>
                <a:gd name="connsiteY308" fmla="*/ 536594 h 568228"/>
                <a:gd name="connsiteX309" fmla="*/ 579569 w 625528"/>
                <a:gd name="connsiteY309" fmla="*/ 533609 h 568228"/>
                <a:gd name="connsiteX310" fmla="*/ 575987 w 625528"/>
                <a:gd name="connsiteY310" fmla="*/ 533609 h 568228"/>
                <a:gd name="connsiteX311" fmla="*/ 571809 w 625528"/>
                <a:gd name="connsiteY311" fmla="*/ 533012 h 568228"/>
                <a:gd name="connsiteX312" fmla="*/ 564050 w 625528"/>
                <a:gd name="connsiteY312" fmla="*/ 531819 h 568228"/>
                <a:gd name="connsiteX313" fmla="*/ 556887 w 625528"/>
                <a:gd name="connsiteY313" fmla="*/ 533012 h 568228"/>
                <a:gd name="connsiteX314" fmla="*/ 551516 w 625528"/>
                <a:gd name="connsiteY314" fmla="*/ 534206 h 568228"/>
                <a:gd name="connsiteX315" fmla="*/ 546741 w 625528"/>
                <a:gd name="connsiteY315" fmla="*/ 535400 h 568228"/>
                <a:gd name="connsiteX316" fmla="*/ 541369 w 625528"/>
                <a:gd name="connsiteY316" fmla="*/ 538981 h 568228"/>
                <a:gd name="connsiteX317" fmla="*/ 538981 w 625528"/>
                <a:gd name="connsiteY317" fmla="*/ 542562 h 568228"/>
                <a:gd name="connsiteX318" fmla="*/ 537788 w 625528"/>
                <a:gd name="connsiteY318" fmla="*/ 545547 h 568228"/>
                <a:gd name="connsiteX319" fmla="*/ 536594 w 625528"/>
                <a:gd name="connsiteY319" fmla="*/ 548531 h 568228"/>
                <a:gd name="connsiteX320" fmla="*/ 533609 w 625528"/>
                <a:gd name="connsiteY320" fmla="*/ 548531 h 568228"/>
                <a:gd name="connsiteX321" fmla="*/ 530028 w 625528"/>
                <a:gd name="connsiteY321" fmla="*/ 550918 h 568228"/>
                <a:gd name="connsiteX322" fmla="*/ 527043 w 625528"/>
                <a:gd name="connsiteY322" fmla="*/ 555097 h 568228"/>
                <a:gd name="connsiteX323" fmla="*/ 521672 w 625528"/>
                <a:gd name="connsiteY323" fmla="*/ 562856 h 568228"/>
                <a:gd name="connsiteX324" fmla="*/ 520478 w 625528"/>
                <a:gd name="connsiteY324" fmla="*/ 566438 h 568228"/>
                <a:gd name="connsiteX325" fmla="*/ 516300 w 625528"/>
                <a:gd name="connsiteY325" fmla="*/ 568228 h 568228"/>
                <a:gd name="connsiteX326" fmla="*/ 507944 w 625528"/>
                <a:gd name="connsiteY326" fmla="*/ 565840 h 568228"/>
                <a:gd name="connsiteX327" fmla="*/ 501378 w 625528"/>
                <a:gd name="connsiteY327" fmla="*/ 566438 h 568228"/>
                <a:gd name="connsiteX328" fmla="*/ 495409 w 625528"/>
                <a:gd name="connsiteY328" fmla="*/ 565244 h 568228"/>
                <a:gd name="connsiteX329" fmla="*/ 492424 w 625528"/>
                <a:gd name="connsiteY329" fmla="*/ 561663 h 568228"/>
                <a:gd name="connsiteX330" fmla="*/ 490037 w 625528"/>
                <a:gd name="connsiteY330" fmla="*/ 558678 h 568228"/>
                <a:gd name="connsiteX331" fmla="*/ 487053 w 625528"/>
                <a:gd name="connsiteY331" fmla="*/ 555694 h 568228"/>
                <a:gd name="connsiteX332" fmla="*/ 482875 w 625528"/>
                <a:gd name="connsiteY332" fmla="*/ 556291 h 568228"/>
                <a:gd name="connsiteX333" fmla="*/ 479890 w 625528"/>
                <a:gd name="connsiteY333" fmla="*/ 558678 h 568228"/>
                <a:gd name="connsiteX334" fmla="*/ 474518 w 625528"/>
                <a:gd name="connsiteY334" fmla="*/ 559872 h 568228"/>
                <a:gd name="connsiteX335" fmla="*/ 472131 w 625528"/>
                <a:gd name="connsiteY335" fmla="*/ 556291 h 568228"/>
                <a:gd name="connsiteX336" fmla="*/ 475115 w 625528"/>
                <a:gd name="connsiteY336" fmla="*/ 556887 h 568228"/>
                <a:gd name="connsiteX337" fmla="*/ 477503 w 625528"/>
                <a:gd name="connsiteY337" fmla="*/ 552112 h 568228"/>
                <a:gd name="connsiteX338" fmla="*/ 476309 w 625528"/>
                <a:gd name="connsiteY338" fmla="*/ 547934 h 568228"/>
                <a:gd name="connsiteX339" fmla="*/ 474518 w 625528"/>
                <a:gd name="connsiteY339" fmla="*/ 544353 h 568228"/>
                <a:gd name="connsiteX340" fmla="*/ 472728 w 625528"/>
                <a:gd name="connsiteY340" fmla="*/ 540772 h 568228"/>
                <a:gd name="connsiteX341" fmla="*/ 469743 w 625528"/>
                <a:gd name="connsiteY341" fmla="*/ 536594 h 568228"/>
                <a:gd name="connsiteX342" fmla="*/ 466162 w 625528"/>
                <a:gd name="connsiteY342" fmla="*/ 534803 h 568228"/>
                <a:gd name="connsiteX343" fmla="*/ 461984 w 625528"/>
                <a:gd name="connsiteY343" fmla="*/ 533012 h 568228"/>
                <a:gd name="connsiteX344" fmla="*/ 456612 w 625528"/>
                <a:gd name="connsiteY344" fmla="*/ 527043 h 568228"/>
                <a:gd name="connsiteX345" fmla="*/ 453031 w 625528"/>
                <a:gd name="connsiteY345" fmla="*/ 523462 h 568228"/>
                <a:gd name="connsiteX346" fmla="*/ 449449 w 625528"/>
                <a:gd name="connsiteY346" fmla="*/ 521672 h 568228"/>
                <a:gd name="connsiteX347" fmla="*/ 443480 w 625528"/>
                <a:gd name="connsiteY347" fmla="*/ 521074 h 568228"/>
                <a:gd name="connsiteX348" fmla="*/ 440496 w 625528"/>
                <a:gd name="connsiteY348" fmla="*/ 517493 h 568228"/>
                <a:gd name="connsiteX349" fmla="*/ 436318 w 625528"/>
                <a:gd name="connsiteY349" fmla="*/ 512719 h 568228"/>
                <a:gd name="connsiteX350" fmla="*/ 432737 w 625528"/>
                <a:gd name="connsiteY350" fmla="*/ 509137 h 568228"/>
                <a:gd name="connsiteX351" fmla="*/ 429156 w 625528"/>
                <a:gd name="connsiteY351" fmla="*/ 505556 h 568228"/>
                <a:gd name="connsiteX352" fmla="*/ 424977 w 625528"/>
                <a:gd name="connsiteY352" fmla="*/ 503168 h 568228"/>
                <a:gd name="connsiteX353" fmla="*/ 420202 w 625528"/>
                <a:gd name="connsiteY353" fmla="*/ 504362 h 568228"/>
                <a:gd name="connsiteX354" fmla="*/ 417218 w 625528"/>
                <a:gd name="connsiteY354" fmla="*/ 504959 h 568228"/>
                <a:gd name="connsiteX355" fmla="*/ 414234 w 625528"/>
                <a:gd name="connsiteY355" fmla="*/ 505556 h 568228"/>
                <a:gd name="connsiteX356" fmla="*/ 410055 w 625528"/>
                <a:gd name="connsiteY356" fmla="*/ 508540 h 568228"/>
                <a:gd name="connsiteX357" fmla="*/ 407071 w 625528"/>
                <a:gd name="connsiteY357" fmla="*/ 507944 h 568228"/>
                <a:gd name="connsiteX358" fmla="*/ 403490 w 625528"/>
                <a:gd name="connsiteY358" fmla="*/ 507346 h 568228"/>
                <a:gd name="connsiteX359" fmla="*/ 399908 w 625528"/>
                <a:gd name="connsiteY359" fmla="*/ 506750 h 568228"/>
                <a:gd name="connsiteX360" fmla="*/ 396327 w 625528"/>
                <a:gd name="connsiteY360" fmla="*/ 504362 h 568228"/>
                <a:gd name="connsiteX361" fmla="*/ 395133 w 625528"/>
                <a:gd name="connsiteY361" fmla="*/ 501378 h 568228"/>
                <a:gd name="connsiteX362" fmla="*/ 393343 w 625528"/>
                <a:gd name="connsiteY362" fmla="*/ 497797 h 568228"/>
                <a:gd name="connsiteX363" fmla="*/ 389761 w 625528"/>
                <a:gd name="connsiteY363" fmla="*/ 493618 h 568228"/>
                <a:gd name="connsiteX364" fmla="*/ 386180 w 625528"/>
                <a:gd name="connsiteY364" fmla="*/ 490037 h 568228"/>
                <a:gd name="connsiteX365" fmla="*/ 380808 w 625528"/>
                <a:gd name="connsiteY365" fmla="*/ 489440 h 568228"/>
                <a:gd name="connsiteX366" fmla="*/ 377824 w 625528"/>
                <a:gd name="connsiteY366" fmla="*/ 487649 h 568228"/>
                <a:gd name="connsiteX367" fmla="*/ 374839 w 625528"/>
                <a:gd name="connsiteY367" fmla="*/ 485262 h 568228"/>
                <a:gd name="connsiteX368" fmla="*/ 370064 w 625528"/>
                <a:gd name="connsiteY368" fmla="*/ 484665 h 568228"/>
                <a:gd name="connsiteX369" fmla="*/ 365289 w 625528"/>
                <a:gd name="connsiteY369" fmla="*/ 485859 h 568228"/>
                <a:gd name="connsiteX370" fmla="*/ 360515 w 625528"/>
                <a:gd name="connsiteY370" fmla="*/ 481681 h 568228"/>
                <a:gd name="connsiteX371" fmla="*/ 359321 w 625528"/>
                <a:gd name="connsiteY371" fmla="*/ 478696 h 568228"/>
                <a:gd name="connsiteX372" fmla="*/ 364096 w 625528"/>
                <a:gd name="connsiteY372" fmla="*/ 473921 h 568228"/>
                <a:gd name="connsiteX373" fmla="*/ 367080 w 625528"/>
                <a:gd name="connsiteY373" fmla="*/ 471534 h 568228"/>
                <a:gd name="connsiteX374" fmla="*/ 369468 w 625528"/>
                <a:gd name="connsiteY374" fmla="*/ 468549 h 568228"/>
                <a:gd name="connsiteX375" fmla="*/ 370064 w 625528"/>
                <a:gd name="connsiteY375" fmla="*/ 460790 h 568228"/>
                <a:gd name="connsiteX376" fmla="*/ 370064 w 625528"/>
                <a:gd name="connsiteY376" fmla="*/ 457806 h 568228"/>
                <a:gd name="connsiteX377" fmla="*/ 368870 w 625528"/>
                <a:gd name="connsiteY377" fmla="*/ 454225 h 568228"/>
                <a:gd name="connsiteX378" fmla="*/ 368274 w 625528"/>
                <a:gd name="connsiteY378" fmla="*/ 447062 h 568228"/>
                <a:gd name="connsiteX379" fmla="*/ 371258 w 625528"/>
                <a:gd name="connsiteY379" fmla="*/ 444077 h 568228"/>
                <a:gd name="connsiteX380" fmla="*/ 374243 w 625528"/>
                <a:gd name="connsiteY380" fmla="*/ 443480 h 568228"/>
                <a:gd name="connsiteX381" fmla="*/ 376630 w 625528"/>
                <a:gd name="connsiteY381" fmla="*/ 440496 h 568228"/>
                <a:gd name="connsiteX382" fmla="*/ 379018 w 625528"/>
                <a:gd name="connsiteY382" fmla="*/ 437511 h 568228"/>
                <a:gd name="connsiteX383" fmla="*/ 382599 w 625528"/>
                <a:gd name="connsiteY383" fmla="*/ 437511 h 568228"/>
                <a:gd name="connsiteX384" fmla="*/ 383792 w 625528"/>
                <a:gd name="connsiteY384" fmla="*/ 433930 h 568228"/>
                <a:gd name="connsiteX385" fmla="*/ 384390 w 625528"/>
                <a:gd name="connsiteY385" fmla="*/ 428558 h 568228"/>
                <a:gd name="connsiteX386" fmla="*/ 383792 w 625528"/>
                <a:gd name="connsiteY386" fmla="*/ 424977 h 568228"/>
                <a:gd name="connsiteX387" fmla="*/ 382599 w 625528"/>
                <a:gd name="connsiteY387" fmla="*/ 421396 h 568228"/>
                <a:gd name="connsiteX388" fmla="*/ 379615 w 625528"/>
                <a:gd name="connsiteY388" fmla="*/ 415427 h 568228"/>
                <a:gd name="connsiteX389" fmla="*/ 377227 w 625528"/>
                <a:gd name="connsiteY389" fmla="*/ 409459 h 568228"/>
                <a:gd name="connsiteX390" fmla="*/ 374243 w 625528"/>
                <a:gd name="connsiteY390" fmla="*/ 404086 h 568228"/>
                <a:gd name="connsiteX391" fmla="*/ 371855 w 625528"/>
                <a:gd name="connsiteY391" fmla="*/ 401102 h 568228"/>
                <a:gd name="connsiteX392" fmla="*/ 368870 w 625528"/>
                <a:gd name="connsiteY392" fmla="*/ 396924 h 568228"/>
                <a:gd name="connsiteX393" fmla="*/ 365289 w 625528"/>
                <a:gd name="connsiteY393" fmla="*/ 390955 h 568228"/>
                <a:gd name="connsiteX394" fmla="*/ 363499 w 625528"/>
                <a:gd name="connsiteY394" fmla="*/ 387971 h 568228"/>
                <a:gd name="connsiteX395" fmla="*/ 361111 w 625528"/>
                <a:gd name="connsiteY395" fmla="*/ 383792 h 568228"/>
                <a:gd name="connsiteX396" fmla="*/ 358724 w 625528"/>
                <a:gd name="connsiteY396" fmla="*/ 378421 h 568228"/>
                <a:gd name="connsiteX397" fmla="*/ 356336 w 625528"/>
                <a:gd name="connsiteY397" fmla="*/ 374242 h 568228"/>
                <a:gd name="connsiteX398" fmla="*/ 352755 w 625528"/>
                <a:gd name="connsiteY398" fmla="*/ 366483 h 568228"/>
                <a:gd name="connsiteX399" fmla="*/ 350964 w 625528"/>
                <a:gd name="connsiteY399" fmla="*/ 362902 h 568228"/>
                <a:gd name="connsiteX400" fmla="*/ 348577 w 625528"/>
                <a:gd name="connsiteY400" fmla="*/ 358724 h 568228"/>
                <a:gd name="connsiteX401" fmla="*/ 345593 w 625528"/>
                <a:gd name="connsiteY401" fmla="*/ 353948 h 568228"/>
                <a:gd name="connsiteX402" fmla="*/ 341414 w 625528"/>
                <a:gd name="connsiteY402" fmla="*/ 349173 h 568228"/>
                <a:gd name="connsiteX403" fmla="*/ 337833 w 625528"/>
                <a:gd name="connsiteY403" fmla="*/ 344399 h 568228"/>
                <a:gd name="connsiteX404" fmla="*/ 334849 w 625528"/>
                <a:gd name="connsiteY404" fmla="*/ 340220 h 568228"/>
                <a:gd name="connsiteX405" fmla="*/ 331865 w 625528"/>
                <a:gd name="connsiteY405" fmla="*/ 337236 h 568228"/>
                <a:gd name="connsiteX406" fmla="*/ 328283 w 625528"/>
                <a:gd name="connsiteY406" fmla="*/ 333655 h 568228"/>
                <a:gd name="connsiteX407" fmla="*/ 324105 w 625528"/>
                <a:gd name="connsiteY407" fmla="*/ 329477 h 568228"/>
                <a:gd name="connsiteX408" fmla="*/ 319927 w 625528"/>
                <a:gd name="connsiteY408" fmla="*/ 325896 h 568228"/>
                <a:gd name="connsiteX409" fmla="*/ 316943 w 625528"/>
                <a:gd name="connsiteY409" fmla="*/ 322911 h 568228"/>
                <a:gd name="connsiteX410" fmla="*/ 312764 w 625528"/>
                <a:gd name="connsiteY410" fmla="*/ 320523 h 568228"/>
                <a:gd name="connsiteX411" fmla="*/ 309780 w 625528"/>
                <a:gd name="connsiteY411" fmla="*/ 318733 h 568228"/>
                <a:gd name="connsiteX412" fmla="*/ 304408 w 625528"/>
                <a:gd name="connsiteY412" fmla="*/ 316942 h 568228"/>
                <a:gd name="connsiteX413" fmla="*/ 301423 w 625528"/>
                <a:gd name="connsiteY413" fmla="*/ 316942 h 568228"/>
                <a:gd name="connsiteX414" fmla="*/ 300229 w 625528"/>
                <a:gd name="connsiteY414" fmla="*/ 320523 h 568228"/>
                <a:gd name="connsiteX415" fmla="*/ 296648 w 625528"/>
                <a:gd name="connsiteY415" fmla="*/ 320523 h 568228"/>
                <a:gd name="connsiteX416" fmla="*/ 293664 w 625528"/>
                <a:gd name="connsiteY416" fmla="*/ 321717 h 568228"/>
                <a:gd name="connsiteX417" fmla="*/ 290680 w 625528"/>
                <a:gd name="connsiteY417" fmla="*/ 325896 h 568228"/>
                <a:gd name="connsiteX418" fmla="*/ 288889 w 625528"/>
                <a:gd name="connsiteY418" fmla="*/ 330073 h 568228"/>
                <a:gd name="connsiteX419" fmla="*/ 285905 w 625528"/>
                <a:gd name="connsiteY419" fmla="*/ 334849 h 568228"/>
                <a:gd name="connsiteX420" fmla="*/ 282920 w 625528"/>
                <a:gd name="connsiteY420" fmla="*/ 335445 h 568228"/>
                <a:gd name="connsiteX421" fmla="*/ 278742 w 625528"/>
                <a:gd name="connsiteY421" fmla="*/ 334251 h 568228"/>
                <a:gd name="connsiteX422" fmla="*/ 270983 w 625528"/>
                <a:gd name="connsiteY422" fmla="*/ 330670 h 568228"/>
                <a:gd name="connsiteX423" fmla="*/ 266208 w 625528"/>
                <a:gd name="connsiteY423" fmla="*/ 330670 h 568228"/>
                <a:gd name="connsiteX424" fmla="*/ 263224 w 625528"/>
                <a:gd name="connsiteY424" fmla="*/ 334251 h 568228"/>
                <a:gd name="connsiteX425" fmla="*/ 259045 w 625528"/>
                <a:gd name="connsiteY425" fmla="*/ 337236 h 568228"/>
                <a:gd name="connsiteX426" fmla="*/ 254867 w 625528"/>
                <a:gd name="connsiteY426" fmla="*/ 340818 h 568228"/>
                <a:gd name="connsiteX427" fmla="*/ 252479 w 625528"/>
                <a:gd name="connsiteY427" fmla="*/ 344995 h 568228"/>
                <a:gd name="connsiteX428" fmla="*/ 247704 w 625528"/>
                <a:gd name="connsiteY428" fmla="*/ 344995 h 568228"/>
                <a:gd name="connsiteX429" fmla="*/ 241736 w 625528"/>
                <a:gd name="connsiteY429" fmla="*/ 346189 h 568228"/>
                <a:gd name="connsiteX430" fmla="*/ 238154 w 625528"/>
                <a:gd name="connsiteY430" fmla="*/ 347980 h 568228"/>
                <a:gd name="connsiteX431" fmla="*/ 234573 w 625528"/>
                <a:gd name="connsiteY431" fmla="*/ 344995 h 568228"/>
                <a:gd name="connsiteX432" fmla="*/ 230992 w 625528"/>
                <a:gd name="connsiteY432" fmla="*/ 343205 h 568228"/>
                <a:gd name="connsiteX433" fmla="*/ 225620 w 625528"/>
                <a:gd name="connsiteY433" fmla="*/ 341414 h 568228"/>
                <a:gd name="connsiteX434" fmla="*/ 221442 w 625528"/>
                <a:gd name="connsiteY434" fmla="*/ 344399 h 568228"/>
                <a:gd name="connsiteX435" fmla="*/ 219651 w 625528"/>
                <a:gd name="connsiteY435" fmla="*/ 340817 h 568228"/>
                <a:gd name="connsiteX436" fmla="*/ 218457 w 625528"/>
                <a:gd name="connsiteY436" fmla="*/ 342011 h 568228"/>
                <a:gd name="connsiteX437" fmla="*/ 220844 w 625528"/>
                <a:gd name="connsiteY437" fmla="*/ 344995 h 568228"/>
                <a:gd name="connsiteX438" fmla="*/ 217263 w 625528"/>
                <a:gd name="connsiteY438" fmla="*/ 344995 h 568228"/>
                <a:gd name="connsiteX439" fmla="*/ 213085 w 625528"/>
                <a:gd name="connsiteY439" fmla="*/ 346786 h 568228"/>
                <a:gd name="connsiteX440" fmla="*/ 207116 w 625528"/>
                <a:gd name="connsiteY440" fmla="*/ 349173 h 568228"/>
                <a:gd name="connsiteX441" fmla="*/ 203535 w 625528"/>
                <a:gd name="connsiteY441" fmla="*/ 353351 h 568228"/>
                <a:gd name="connsiteX442" fmla="*/ 199954 w 625528"/>
                <a:gd name="connsiteY442" fmla="*/ 355739 h 568228"/>
                <a:gd name="connsiteX443" fmla="*/ 196373 w 625528"/>
                <a:gd name="connsiteY443" fmla="*/ 356933 h 568228"/>
                <a:gd name="connsiteX444" fmla="*/ 192194 w 625528"/>
                <a:gd name="connsiteY444" fmla="*/ 359320 h 568228"/>
                <a:gd name="connsiteX445" fmla="*/ 188613 w 625528"/>
                <a:gd name="connsiteY445" fmla="*/ 361111 h 568228"/>
                <a:gd name="connsiteX446" fmla="*/ 183838 w 625528"/>
                <a:gd name="connsiteY446" fmla="*/ 363498 h 568228"/>
                <a:gd name="connsiteX447" fmla="*/ 180854 w 625528"/>
                <a:gd name="connsiteY447" fmla="*/ 365886 h 568228"/>
                <a:gd name="connsiteX448" fmla="*/ 177869 w 625528"/>
                <a:gd name="connsiteY448" fmla="*/ 359917 h 568228"/>
                <a:gd name="connsiteX449" fmla="*/ 181451 w 625528"/>
                <a:gd name="connsiteY449" fmla="*/ 351560 h 568228"/>
                <a:gd name="connsiteX450" fmla="*/ 183241 w 625528"/>
                <a:gd name="connsiteY450" fmla="*/ 347979 h 568228"/>
                <a:gd name="connsiteX451" fmla="*/ 182047 w 625528"/>
                <a:gd name="connsiteY451" fmla="*/ 344398 h 568228"/>
                <a:gd name="connsiteX452" fmla="*/ 185032 w 625528"/>
                <a:gd name="connsiteY452" fmla="*/ 341413 h 568228"/>
                <a:gd name="connsiteX453" fmla="*/ 189807 w 625528"/>
                <a:gd name="connsiteY453" fmla="*/ 343801 h 568228"/>
                <a:gd name="connsiteX454" fmla="*/ 193985 w 625528"/>
                <a:gd name="connsiteY454" fmla="*/ 342607 h 568228"/>
                <a:gd name="connsiteX455" fmla="*/ 199357 w 625528"/>
                <a:gd name="connsiteY455" fmla="*/ 339026 h 568228"/>
                <a:gd name="connsiteX456" fmla="*/ 202341 w 625528"/>
                <a:gd name="connsiteY456" fmla="*/ 333654 h 568228"/>
                <a:gd name="connsiteX457" fmla="*/ 203535 w 625528"/>
                <a:gd name="connsiteY457" fmla="*/ 330073 h 568228"/>
                <a:gd name="connsiteX458" fmla="*/ 208310 w 625528"/>
                <a:gd name="connsiteY458" fmla="*/ 327685 h 568228"/>
                <a:gd name="connsiteX459" fmla="*/ 209504 w 625528"/>
                <a:gd name="connsiteY459" fmla="*/ 324701 h 568228"/>
                <a:gd name="connsiteX460" fmla="*/ 210697 w 625528"/>
                <a:gd name="connsiteY460" fmla="*/ 321717 h 568228"/>
                <a:gd name="connsiteX461" fmla="*/ 213682 w 625528"/>
                <a:gd name="connsiteY461" fmla="*/ 318732 h 568228"/>
                <a:gd name="connsiteX462" fmla="*/ 219651 w 625528"/>
                <a:gd name="connsiteY462" fmla="*/ 315151 h 568228"/>
                <a:gd name="connsiteX463" fmla="*/ 222635 w 625528"/>
                <a:gd name="connsiteY463" fmla="*/ 312167 h 568228"/>
                <a:gd name="connsiteX464" fmla="*/ 221441 w 625528"/>
                <a:gd name="connsiteY464" fmla="*/ 307989 h 568228"/>
                <a:gd name="connsiteX465" fmla="*/ 219651 w 625528"/>
                <a:gd name="connsiteY465" fmla="*/ 304408 h 568228"/>
                <a:gd name="connsiteX466" fmla="*/ 217263 w 625528"/>
                <a:gd name="connsiteY466" fmla="*/ 299632 h 568228"/>
                <a:gd name="connsiteX467" fmla="*/ 214279 w 625528"/>
                <a:gd name="connsiteY467" fmla="*/ 296051 h 568228"/>
                <a:gd name="connsiteX468" fmla="*/ 211295 w 625528"/>
                <a:gd name="connsiteY468" fmla="*/ 293067 h 568228"/>
                <a:gd name="connsiteX469" fmla="*/ 207713 w 625528"/>
                <a:gd name="connsiteY469" fmla="*/ 293067 h 568228"/>
                <a:gd name="connsiteX470" fmla="*/ 204729 w 625528"/>
                <a:gd name="connsiteY470" fmla="*/ 294857 h 568228"/>
                <a:gd name="connsiteX471" fmla="*/ 201148 w 625528"/>
                <a:gd name="connsiteY471" fmla="*/ 294261 h 568228"/>
                <a:gd name="connsiteX472" fmla="*/ 196969 w 625528"/>
                <a:gd name="connsiteY472" fmla="*/ 292470 h 568228"/>
                <a:gd name="connsiteX473" fmla="*/ 192194 w 625528"/>
                <a:gd name="connsiteY473" fmla="*/ 287694 h 568228"/>
                <a:gd name="connsiteX474" fmla="*/ 186822 w 625528"/>
                <a:gd name="connsiteY474" fmla="*/ 283517 h 568228"/>
                <a:gd name="connsiteX475" fmla="*/ 183838 w 625528"/>
                <a:gd name="connsiteY475" fmla="*/ 280532 h 568228"/>
                <a:gd name="connsiteX476" fmla="*/ 180257 w 625528"/>
                <a:gd name="connsiteY476" fmla="*/ 277548 h 568228"/>
                <a:gd name="connsiteX477" fmla="*/ 177273 w 625528"/>
                <a:gd name="connsiteY477" fmla="*/ 275160 h 568228"/>
                <a:gd name="connsiteX478" fmla="*/ 176079 w 625528"/>
                <a:gd name="connsiteY478" fmla="*/ 272176 h 568228"/>
                <a:gd name="connsiteX479" fmla="*/ 173094 w 625528"/>
                <a:gd name="connsiteY479" fmla="*/ 269788 h 568228"/>
                <a:gd name="connsiteX480" fmla="*/ 168319 w 625528"/>
                <a:gd name="connsiteY480" fmla="*/ 265611 h 568228"/>
                <a:gd name="connsiteX481" fmla="*/ 163544 w 625528"/>
                <a:gd name="connsiteY481" fmla="*/ 263819 h 568228"/>
                <a:gd name="connsiteX482" fmla="*/ 158172 w 625528"/>
                <a:gd name="connsiteY482" fmla="*/ 261432 h 568228"/>
                <a:gd name="connsiteX483" fmla="*/ 155187 w 625528"/>
                <a:gd name="connsiteY483" fmla="*/ 261432 h 568228"/>
                <a:gd name="connsiteX484" fmla="*/ 152203 w 625528"/>
                <a:gd name="connsiteY484" fmla="*/ 265013 h 568228"/>
                <a:gd name="connsiteX485" fmla="*/ 151009 w 625528"/>
                <a:gd name="connsiteY485" fmla="*/ 268595 h 568228"/>
                <a:gd name="connsiteX486" fmla="*/ 148025 w 625528"/>
                <a:gd name="connsiteY486" fmla="*/ 266804 h 568228"/>
                <a:gd name="connsiteX487" fmla="*/ 144444 w 625528"/>
                <a:gd name="connsiteY487" fmla="*/ 267401 h 568228"/>
                <a:gd name="connsiteX488" fmla="*/ 142056 w 625528"/>
                <a:gd name="connsiteY488" fmla="*/ 270982 h 568228"/>
                <a:gd name="connsiteX489" fmla="*/ 139669 w 625528"/>
                <a:gd name="connsiteY489" fmla="*/ 275160 h 568228"/>
                <a:gd name="connsiteX490" fmla="*/ 139072 w 625528"/>
                <a:gd name="connsiteY490" fmla="*/ 278741 h 568228"/>
                <a:gd name="connsiteX491" fmla="*/ 135491 w 625528"/>
                <a:gd name="connsiteY491" fmla="*/ 281726 h 568228"/>
                <a:gd name="connsiteX492" fmla="*/ 130118 w 625528"/>
                <a:gd name="connsiteY492" fmla="*/ 280532 h 568228"/>
                <a:gd name="connsiteX493" fmla="*/ 127134 w 625528"/>
                <a:gd name="connsiteY493" fmla="*/ 283517 h 568228"/>
                <a:gd name="connsiteX494" fmla="*/ 129522 w 625528"/>
                <a:gd name="connsiteY494" fmla="*/ 279935 h 568228"/>
                <a:gd name="connsiteX495" fmla="*/ 127134 w 625528"/>
                <a:gd name="connsiteY495" fmla="*/ 276354 h 568228"/>
                <a:gd name="connsiteX496" fmla="*/ 124150 w 625528"/>
                <a:gd name="connsiteY496" fmla="*/ 273370 h 568228"/>
                <a:gd name="connsiteX497" fmla="*/ 118181 w 625528"/>
                <a:gd name="connsiteY497" fmla="*/ 273370 h 568228"/>
                <a:gd name="connsiteX498" fmla="*/ 114600 w 625528"/>
                <a:gd name="connsiteY498" fmla="*/ 273370 h 568228"/>
                <a:gd name="connsiteX499" fmla="*/ 112212 w 625528"/>
                <a:gd name="connsiteY499" fmla="*/ 270385 h 568228"/>
                <a:gd name="connsiteX500" fmla="*/ 108631 w 625528"/>
                <a:gd name="connsiteY500" fmla="*/ 269192 h 568228"/>
                <a:gd name="connsiteX501" fmla="*/ 104453 w 625528"/>
                <a:gd name="connsiteY501" fmla="*/ 269788 h 568228"/>
                <a:gd name="connsiteX502" fmla="*/ 101468 w 625528"/>
                <a:gd name="connsiteY502" fmla="*/ 271579 h 568228"/>
                <a:gd name="connsiteX503" fmla="*/ 99678 w 625528"/>
                <a:gd name="connsiteY503" fmla="*/ 275160 h 568228"/>
                <a:gd name="connsiteX504" fmla="*/ 102662 w 625528"/>
                <a:gd name="connsiteY504" fmla="*/ 276951 h 568228"/>
                <a:gd name="connsiteX505" fmla="*/ 103856 w 625528"/>
                <a:gd name="connsiteY505" fmla="*/ 284113 h 568228"/>
                <a:gd name="connsiteX506" fmla="*/ 105647 w 625528"/>
                <a:gd name="connsiteY506" fmla="*/ 287694 h 568228"/>
                <a:gd name="connsiteX507" fmla="*/ 102065 w 625528"/>
                <a:gd name="connsiteY507" fmla="*/ 287098 h 568228"/>
                <a:gd name="connsiteX508" fmla="*/ 98484 w 625528"/>
                <a:gd name="connsiteY508" fmla="*/ 286501 h 568228"/>
                <a:gd name="connsiteX509" fmla="*/ 94306 w 625528"/>
                <a:gd name="connsiteY509" fmla="*/ 286501 h 568228"/>
                <a:gd name="connsiteX510" fmla="*/ 91321 w 625528"/>
                <a:gd name="connsiteY510" fmla="*/ 283517 h 568228"/>
                <a:gd name="connsiteX511" fmla="*/ 90725 w 625528"/>
                <a:gd name="connsiteY511" fmla="*/ 283517 h 568228"/>
                <a:gd name="connsiteX512" fmla="*/ 91919 w 625528"/>
                <a:gd name="connsiteY512" fmla="*/ 278741 h 568228"/>
                <a:gd name="connsiteX513" fmla="*/ 91919 w 625528"/>
                <a:gd name="connsiteY513" fmla="*/ 272773 h 568228"/>
                <a:gd name="connsiteX514" fmla="*/ 91919 w 625528"/>
                <a:gd name="connsiteY514" fmla="*/ 269788 h 568228"/>
                <a:gd name="connsiteX515" fmla="*/ 91919 w 625528"/>
                <a:gd name="connsiteY515" fmla="*/ 265611 h 568228"/>
                <a:gd name="connsiteX516" fmla="*/ 90725 w 625528"/>
                <a:gd name="connsiteY516" fmla="*/ 259045 h 568228"/>
                <a:gd name="connsiteX517" fmla="*/ 89531 w 625528"/>
                <a:gd name="connsiteY517" fmla="*/ 254866 h 568228"/>
                <a:gd name="connsiteX518" fmla="*/ 85950 w 625528"/>
                <a:gd name="connsiteY518" fmla="*/ 244720 h 568228"/>
                <a:gd name="connsiteX519" fmla="*/ 85950 w 625528"/>
                <a:gd name="connsiteY519" fmla="*/ 242452 h 568228"/>
                <a:gd name="connsiteX520" fmla="*/ 84159 w 625528"/>
                <a:gd name="connsiteY520" fmla="*/ 239946 h 568228"/>
                <a:gd name="connsiteX521" fmla="*/ 82369 w 625528"/>
                <a:gd name="connsiteY521" fmla="*/ 236364 h 568228"/>
                <a:gd name="connsiteX522" fmla="*/ 79384 w 625528"/>
                <a:gd name="connsiteY522" fmla="*/ 230992 h 568228"/>
                <a:gd name="connsiteX523" fmla="*/ 76400 w 625528"/>
                <a:gd name="connsiteY523" fmla="*/ 225620 h 568228"/>
                <a:gd name="connsiteX524" fmla="*/ 68641 w 625528"/>
                <a:gd name="connsiteY524" fmla="*/ 215473 h 568228"/>
                <a:gd name="connsiteX525" fmla="*/ 63268 w 625528"/>
                <a:gd name="connsiteY525" fmla="*/ 210102 h 568228"/>
                <a:gd name="connsiteX526" fmla="*/ 58494 w 625528"/>
                <a:gd name="connsiteY526" fmla="*/ 204729 h 568228"/>
                <a:gd name="connsiteX527" fmla="*/ 51928 w 625528"/>
                <a:gd name="connsiteY527" fmla="*/ 197567 h 568228"/>
                <a:gd name="connsiteX528" fmla="*/ 49540 w 625528"/>
                <a:gd name="connsiteY528" fmla="*/ 193389 h 568228"/>
                <a:gd name="connsiteX529" fmla="*/ 46556 w 625528"/>
                <a:gd name="connsiteY529" fmla="*/ 184436 h 568228"/>
                <a:gd name="connsiteX530" fmla="*/ 45362 w 625528"/>
                <a:gd name="connsiteY530" fmla="*/ 180854 h 568228"/>
                <a:gd name="connsiteX531" fmla="*/ 44169 w 625528"/>
                <a:gd name="connsiteY531" fmla="*/ 177870 h 568228"/>
                <a:gd name="connsiteX532" fmla="*/ 42378 w 625528"/>
                <a:gd name="connsiteY532" fmla="*/ 174289 h 568228"/>
                <a:gd name="connsiteX533" fmla="*/ 39393 w 625528"/>
                <a:gd name="connsiteY533" fmla="*/ 169514 h 568228"/>
                <a:gd name="connsiteX534" fmla="*/ 36409 w 625528"/>
                <a:gd name="connsiteY534" fmla="*/ 165336 h 568228"/>
                <a:gd name="connsiteX535" fmla="*/ 34022 w 625528"/>
                <a:gd name="connsiteY535" fmla="*/ 162351 h 568228"/>
                <a:gd name="connsiteX536" fmla="*/ 29844 w 625528"/>
                <a:gd name="connsiteY536" fmla="*/ 156382 h 568228"/>
                <a:gd name="connsiteX537" fmla="*/ 26263 w 625528"/>
                <a:gd name="connsiteY537" fmla="*/ 151608 h 568228"/>
                <a:gd name="connsiteX538" fmla="*/ 24471 w 625528"/>
                <a:gd name="connsiteY538" fmla="*/ 148026 h 568228"/>
                <a:gd name="connsiteX539" fmla="*/ 22084 w 625528"/>
                <a:gd name="connsiteY539" fmla="*/ 145041 h 568228"/>
                <a:gd name="connsiteX540" fmla="*/ 19697 w 625528"/>
                <a:gd name="connsiteY540" fmla="*/ 142057 h 568228"/>
                <a:gd name="connsiteX541" fmla="*/ 16116 w 625528"/>
                <a:gd name="connsiteY541" fmla="*/ 137879 h 568228"/>
                <a:gd name="connsiteX542" fmla="*/ 10147 w 625528"/>
                <a:gd name="connsiteY542" fmla="*/ 132507 h 568228"/>
                <a:gd name="connsiteX543" fmla="*/ 7162 w 625528"/>
                <a:gd name="connsiteY543" fmla="*/ 129523 h 568228"/>
                <a:gd name="connsiteX544" fmla="*/ 4178 w 625528"/>
                <a:gd name="connsiteY544" fmla="*/ 127135 h 568228"/>
                <a:gd name="connsiteX545" fmla="*/ 0 w 625528"/>
                <a:gd name="connsiteY545" fmla="*/ 123554 h 568228"/>
                <a:gd name="connsiteX546" fmla="*/ 1790 w 625528"/>
                <a:gd name="connsiteY546" fmla="*/ 118779 h 568228"/>
                <a:gd name="connsiteX547" fmla="*/ 2984 w 625528"/>
                <a:gd name="connsiteY547" fmla="*/ 115795 h 568228"/>
                <a:gd name="connsiteX548" fmla="*/ 7162 w 625528"/>
                <a:gd name="connsiteY548" fmla="*/ 115197 h 568228"/>
                <a:gd name="connsiteX549" fmla="*/ 11341 w 625528"/>
                <a:gd name="connsiteY549" fmla="*/ 114004 h 568228"/>
                <a:gd name="connsiteX550" fmla="*/ 15518 w 625528"/>
                <a:gd name="connsiteY550" fmla="*/ 114601 h 568228"/>
                <a:gd name="connsiteX551" fmla="*/ 19697 w 625528"/>
                <a:gd name="connsiteY551" fmla="*/ 112213 h 568228"/>
                <a:gd name="connsiteX552" fmla="*/ 21487 w 625528"/>
                <a:gd name="connsiteY552" fmla="*/ 108632 h 568228"/>
                <a:gd name="connsiteX553" fmla="*/ 17906 w 625528"/>
                <a:gd name="connsiteY553" fmla="*/ 101469 h 568228"/>
                <a:gd name="connsiteX554" fmla="*/ 24471 w 625528"/>
                <a:gd name="connsiteY554" fmla="*/ 96694 h 568228"/>
                <a:gd name="connsiteX555" fmla="*/ 29247 w 625528"/>
                <a:gd name="connsiteY555" fmla="*/ 95501 h 568228"/>
                <a:gd name="connsiteX556" fmla="*/ 32231 w 625528"/>
                <a:gd name="connsiteY556" fmla="*/ 95501 h 568228"/>
                <a:gd name="connsiteX557" fmla="*/ 35812 w 625528"/>
                <a:gd name="connsiteY557" fmla="*/ 93113 h 568228"/>
                <a:gd name="connsiteX558" fmla="*/ 37006 w 625528"/>
                <a:gd name="connsiteY558" fmla="*/ 87741 h 568228"/>
                <a:gd name="connsiteX559" fmla="*/ 34619 w 625528"/>
                <a:gd name="connsiteY559" fmla="*/ 84160 h 568228"/>
                <a:gd name="connsiteX560" fmla="*/ 32231 w 625528"/>
                <a:gd name="connsiteY560" fmla="*/ 81175 h 568228"/>
                <a:gd name="connsiteX561" fmla="*/ 29844 w 625528"/>
                <a:gd name="connsiteY561" fmla="*/ 78191 h 568228"/>
                <a:gd name="connsiteX562" fmla="*/ 31038 w 625528"/>
                <a:gd name="connsiteY562" fmla="*/ 75206 h 568228"/>
                <a:gd name="connsiteX563" fmla="*/ 28650 w 625528"/>
                <a:gd name="connsiteY563" fmla="*/ 69835 h 568228"/>
                <a:gd name="connsiteX564" fmla="*/ 29247 w 625528"/>
                <a:gd name="connsiteY564" fmla="*/ 63269 h 568228"/>
                <a:gd name="connsiteX565" fmla="*/ 31634 w 625528"/>
                <a:gd name="connsiteY565" fmla="*/ 60284 h 568228"/>
                <a:gd name="connsiteX566" fmla="*/ 29247 w 625528"/>
                <a:gd name="connsiteY566" fmla="*/ 54913 h 568228"/>
                <a:gd name="connsiteX567" fmla="*/ 27456 w 625528"/>
                <a:gd name="connsiteY567" fmla="*/ 51331 h 568228"/>
                <a:gd name="connsiteX568" fmla="*/ 24471 w 625528"/>
                <a:gd name="connsiteY568" fmla="*/ 47154 h 568228"/>
                <a:gd name="connsiteX569" fmla="*/ 28650 w 625528"/>
                <a:gd name="connsiteY569" fmla="*/ 42975 h 568228"/>
                <a:gd name="connsiteX570" fmla="*/ 31634 w 625528"/>
                <a:gd name="connsiteY570" fmla="*/ 42975 h 568228"/>
                <a:gd name="connsiteX571" fmla="*/ 35812 w 625528"/>
                <a:gd name="connsiteY571" fmla="*/ 42975 h 568228"/>
                <a:gd name="connsiteX572" fmla="*/ 39393 w 625528"/>
                <a:gd name="connsiteY572" fmla="*/ 39991 h 568228"/>
                <a:gd name="connsiteX573" fmla="*/ 42975 w 625528"/>
                <a:gd name="connsiteY573" fmla="*/ 38200 h 568228"/>
                <a:gd name="connsiteX574" fmla="*/ 48347 w 625528"/>
                <a:gd name="connsiteY574" fmla="*/ 32828 h 568228"/>
                <a:gd name="connsiteX575" fmla="*/ 52525 w 625528"/>
                <a:gd name="connsiteY575" fmla="*/ 27456 h 568228"/>
                <a:gd name="connsiteX576" fmla="*/ 57897 w 625528"/>
                <a:gd name="connsiteY576" fmla="*/ 27456 h 568228"/>
                <a:gd name="connsiteX577" fmla="*/ 60881 w 625528"/>
                <a:gd name="connsiteY577" fmla="*/ 29247 h 568228"/>
                <a:gd name="connsiteX578" fmla="*/ 64462 w 625528"/>
                <a:gd name="connsiteY578" fmla="*/ 30441 h 568228"/>
                <a:gd name="connsiteX579" fmla="*/ 66850 w 625528"/>
                <a:gd name="connsiteY579" fmla="*/ 33425 h 568228"/>
                <a:gd name="connsiteX580" fmla="*/ 66253 w 625528"/>
                <a:gd name="connsiteY580" fmla="*/ 38200 h 568228"/>
                <a:gd name="connsiteX581" fmla="*/ 66253 w 625528"/>
                <a:gd name="connsiteY581" fmla="*/ 41781 h 568228"/>
                <a:gd name="connsiteX582" fmla="*/ 69237 w 625528"/>
                <a:gd name="connsiteY582" fmla="*/ 41781 h 568228"/>
                <a:gd name="connsiteX583" fmla="*/ 72819 w 625528"/>
                <a:gd name="connsiteY583" fmla="*/ 44169 h 568228"/>
                <a:gd name="connsiteX584" fmla="*/ 73416 w 625528"/>
                <a:gd name="connsiteY584" fmla="*/ 47750 h 568228"/>
                <a:gd name="connsiteX585" fmla="*/ 76997 w 625528"/>
                <a:gd name="connsiteY585" fmla="*/ 52525 h 568228"/>
                <a:gd name="connsiteX586" fmla="*/ 81175 w 625528"/>
                <a:gd name="connsiteY586" fmla="*/ 51929 h 568228"/>
                <a:gd name="connsiteX587" fmla="*/ 86547 w 625528"/>
                <a:gd name="connsiteY587" fmla="*/ 50735 h 568228"/>
                <a:gd name="connsiteX588" fmla="*/ 90128 w 625528"/>
                <a:gd name="connsiteY588" fmla="*/ 50138 h 568228"/>
                <a:gd name="connsiteX589" fmla="*/ 93112 w 625528"/>
                <a:gd name="connsiteY589" fmla="*/ 53122 h 568228"/>
                <a:gd name="connsiteX590" fmla="*/ 98485 w 625528"/>
                <a:gd name="connsiteY590" fmla="*/ 54913 h 568228"/>
                <a:gd name="connsiteX591" fmla="*/ 96694 w 625528"/>
                <a:gd name="connsiteY591" fmla="*/ 49541 h 568228"/>
                <a:gd name="connsiteX592" fmla="*/ 95500 w 625528"/>
                <a:gd name="connsiteY592" fmla="*/ 45362 h 568228"/>
                <a:gd name="connsiteX593" fmla="*/ 96097 w 625528"/>
                <a:gd name="connsiteY593" fmla="*/ 41185 h 568228"/>
                <a:gd name="connsiteX594" fmla="*/ 88935 w 625528"/>
                <a:gd name="connsiteY594" fmla="*/ 34619 h 568228"/>
                <a:gd name="connsiteX595" fmla="*/ 89531 w 625528"/>
                <a:gd name="connsiteY595" fmla="*/ 26860 h 568228"/>
                <a:gd name="connsiteX596" fmla="*/ 90725 w 625528"/>
                <a:gd name="connsiteY596" fmla="*/ 22681 h 568228"/>
                <a:gd name="connsiteX597" fmla="*/ 92516 w 625528"/>
                <a:gd name="connsiteY597" fmla="*/ 18503 h 568228"/>
                <a:gd name="connsiteX598" fmla="*/ 97888 w 625528"/>
                <a:gd name="connsiteY598" fmla="*/ 11938 h 568228"/>
                <a:gd name="connsiteX599" fmla="*/ 97291 w 625528"/>
                <a:gd name="connsiteY599" fmla="*/ 8953 h 568228"/>
                <a:gd name="connsiteX600" fmla="*/ 101469 w 625528"/>
                <a:gd name="connsiteY600" fmla="*/ 10147 h 568228"/>
                <a:gd name="connsiteX601" fmla="*/ 107438 w 625528"/>
                <a:gd name="connsiteY601" fmla="*/ 16712 h 568228"/>
                <a:gd name="connsiteX602" fmla="*/ 110422 w 625528"/>
                <a:gd name="connsiteY602" fmla="*/ 17906 h 568228"/>
                <a:gd name="connsiteX603" fmla="*/ 111616 w 625528"/>
                <a:gd name="connsiteY603" fmla="*/ 13728 h 568228"/>
                <a:gd name="connsiteX604" fmla="*/ 113406 w 625528"/>
                <a:gd name="connsiteY604" fmla="*/ 9550 h 568228"/>
                <a:gd name="connsiteX605" fmla="*/ 117585 w 625528"/>
                <a:gd name="connsiteY605" fmla="*/ 10744 h 568228"/>
                <a:gd name="connsiteX606" fmla="*/ 121763 w 625528"/>
                <a:gd name="connsiteY606" fmla="*/ 9550 h 568228"/>
                <a:gd name="connsiteX607" fmla="*/ 125941 w 625528"/>
                <a:gd name="connsiteY607" fmla="*/ 10147 h 568228"/>
                <a:gd name="connsiteX608" fmla="*/ 129522 w 625528"/>
                <a:gd name="connsiteY608" fmla="*/ 9550 h 568228"/>
                <a:gd name="connsiteX609" fmla="*/ 133103 w 625528"/>
                <a:gd name="connsiteY609" fmla="*/ 9550 h 568228"/>
                <a:gd name="connsiteX610" fmla="*/ 135491 w 625528"/>
                <a:gd name="connsiteY610" fmla="*/ 13728 h 568228"/>
                <a:gd name="connsiteX611" fmla="*/ 139669 w 625528"/>
                <a:gd name="connsiteY611" fmla="*/ 14325 h 568228"/>
                <a:gd name="connsiteX612" fmla="*/ 144444 w 625528"/>
                <a:gd name="connsiteY612" fmla="*/ 13131 h 568228"/>
                <a:gd name="connsiteX613" fmla="*/ 147429 w 625528"/>
                <a:gd name="connsiteY613" fmla="*/ 15519 h 568228"/>
                <a:gd name="connsiteX614" fmla="*/ 148025 w 625528"/>
                <a:gd name="connsiteY614" fmla="*/ 19697 h 568228"/>
                <a:gd name="connsiteX615" fmla="*/ 152800 w 625528"/>
                <a:gd name="connsiteY615" fmla="*/ 20294 h 568228"/>
                <a:gd name="connsiteX616" fmla="*/ 155784 w 625528"/>
                <a:gd name="connsiteY616" fmla="*/ 22681 h 568228"/>
                <a:gd name="connsiteX617" fmla="*/ 159366 w 625528"/>
                <a:gd name="connsiteY617" fmla="*/ 25069 h 568228"/>
                <a:gd name="connsiteX618" fmla="*/ 162351 w 625528"/>
                <a:gd name="connsiteY618" fmla="*/ 24472 h 568228"/>
                <a:gd name="connsiteX619" fmla="*/ 165932 w 625528"/>
                <a:gd name="connsiteY619" fmla="*/ 25666 h 568228"/>
                <a:gd name="connsiteX620" fmla="*/ 175482 w 625528"/>
                <a:gd name="connsiteY620" fmla="*/ 28053 h 568228"/>
                <a:gd name="connsiteX621" fmla="*/ 179063 w 625528"/>
                <a:gd name="connsiteY621" fmla="*/ 28650 h 568228"/>
                <a:gd name="connsiteX622" fmla="*/ 182048 w 625528"/>
                <a:gd name="connsiteY622" fmla="*/ 29247 h 568228"/>
                <a:gd name="connsiteX623" fmla="*/ 186823 w 625528"/>
                <a:gd name="connsiteY623" fmla="*/ 30441 h 568228"/>
                <a:gd name="connsiteX624" fmla="*/ 192195 w 625528"/>
                <a:gd name="connsiteY624" fmla="*/ 32828 h 568228"/>
                <a:gd name="connsiteX625" fmla="*/ 196970 w 625528"/>
                <a:gd name="connsiteY625" fmla="*/ 32828 h 568228"/>
                <a:gd name="connsiteX626" fmla="*/ 200551 w 625528"/>
                <a:gd name="connsiteY626" fmla="*/ 35216 h 568228"/>
                <a:gd name="connsiteX627" fmla="*/ 204132 w 625528"/>
                <a:gd name="connsiteY627" fmla="*/ 35813 h 568228"/>
                <a:gd name="connsiteX628" fmla="*/ 204729 w 625528"/>
                <a:gd name="connsiteY628" fmla="*/ 38797 h 568228"/>
                <a:gd name="connsiteX629" fmla="*/ 205923 w 625528"/>
                <a:gd name="connsiteY629" fmla="*/ 41781 h 568228"/>
                <a:gd name="connsiteX630" fmla="*/ 207713 w 625528"/>
                <a:gd name="connsiteY630" fmla="*/ 46556 h 568228"/>
                <a:gd name="connsiteX631" fmla="*/ 211295 w 625528"/>
                <a:gd name="connsiteY631" fmla="*/ 47154 h 568228"/>
                <a:gd name="connsiteX632" fmla="*/ 210863 w 625528"/>
                <a:gd name="connsiteY632" fmla="*/ 50179 h 568228"/>
                <a:gd name="connsiteX633" fmla="*/ 211892 w 625528"/>
                <a:gd name="connsiteY633" fmla="*/ 48944 h 568228"/>
                <a:gd name="connsiteX634" fmla="*/ 216667 w 625528"/>
                <a:gd name="connsiteY634" fmla="*/ 48347 h 568228"/>
                <a:gd name="connsiteX635" fmla="*/ 219651 w 625528"/>
                <a:gd name="connsiteY635" fmla="*/ 48347 h 568228"/>
                <a:gd name="connsiteX636" fmla="*/ 226216 w 625528"/>
                <a:gd name="connsiteY636" fmla="*/ 49541 h 568228"/>
                <a:gd name="connsiteX637" fmla="*/ 230395 w 625528"/>
                <a:gd name="connsiteY637" fmla="*/ 44170 h 568228"/>
                <a:gd name="connsiteX638" fmla="*/ 233379 w 625528"/>
                <a:gd name="connsiteY638" fmla="*/ 45363 h 568228"/>
                <a:gd name="connsiteX639" fmla="*/ 236960 w 625528"/>
                <a:gd name="connsiteY639" fmla="*/ 48944 h 568228"/>
                <a:gd name="connsiteX640" fmla="*/ 236363 w 625528"/>
                <a:gd name="connsiteY640" fmla="*/ 51929 h 568228"/>
                <a:gd name="connsiteX641" fmla="*/ 239944 w 625528"/>
                <a:gd name="connsiteY641" fmla="*/ 53123 h 568228"/>
                <a:gd name="connsiteX642" fmla="*/ 245317 w 625528"/>
                <a:gd name="connsiteY642" fmla="*/ 52525 h 568228"/>
                <a:gd name="connsiteX643" fmla="*/ 248898 w 625528"/>
                <a:gd name="connsiteY643" fmla="*/ 48347 h 568228"/>
                <a:gd name="connsiteX644" fmla="*/ 250091 w 625528"/>
                <a:gd name="connsiteY644" fmla="*/ 45363 h 568228"/>
                <a:gd name="connsiteX645" fmla="*/ 254866 w 625528"/>
                <a:gd name="connsiteY645" fmla="*/ 40588 h 568228"/>
                <a:gd name="connsiteX646" fmla="*/ 257851 w 625528"/>
                <a:gd name="connsiteY646" fmla="*/ 42378 h 568228"/>
                <a:gd name="connsiteX647" fmla="*/ 260835 w 625528"/>
                <a:gd name="connsiteY647" fmla="*/ 37007 h 568228"/>
                <a:gd name="connsiteX648" fmla="*/ 264417 w 625528"/>
                <a:gd name="connsiteY648" fmla="*/ 34619 h 568228"/>
                <a:gd name="connsiteX649" fmla="*/ 268595 w 625528"/>
                <a:gd name="connsiteY649" fmla="*/ 34619 h 568228"/>
                <a:gd name="connsiteX650" fmla="*/ 272773 w 625528"/>
                <a:gd name="connsiteY650" fmla="*/ 37603 h 568228"/>
                <a:gd name="connsiteX651" fmla="*/ 282323 w 625528"/>
                <a:gd name="connsiteY651" fmla="*/ 34619 h 568228"/>
                <a:gd name="connsiteX652" fmla="*/ 285307 w 625528"/>
                <a:gd name="connsiteY652" fmla="*/ 32232 h 568228"/>
                <a:gd name="connsiteX653" fmla="*/ 287695 w 625528"/>
                <a:gd name="connsiteY653" fmla="*/ 28054 h 568228"/>
                <a:gd name="connsiteX654" fmla="*/ 289486 w 625528"/>
                <a:gd name="connsiteY654" fmla="*/ 24472 h 568228"/>
                <a:gd name="connsiteX655" fmla="*/ 288888 w 625528"/>
                <a:gd name="connsiteY655" fmla="*/ 21488 h 568228"/>
                <a:gd name="connsiteX656" fmla="*/ 290679 w 625528"/>
                <a:gd name="connsiteY656" fmla="*/ 18503 h 568228"/>
                <a:gd name="connsiteX657" fmla="*/ 294261 w 625528"/>
                <a:gd name="connsiteY657" fmla="*/ 16713 h 568228"/>
                <a:gd name="connsiteX658" fmla="*/ 298439 w 625528"/>
                <a:gd name="connsiteY658" fmla="*/ 18503 h 568228"/>
                <a:gd name="connsiteX659" fmla="*/ 304408 w 625528"/>
                <a:gd name="connsiteY659" fmla="*/ 22681 h 568228"/>
                <a:gd name="connsiteX660" fmla="*/ 310376 w 625528"/>
                <a:gd name="connsiteY660" fmla="*/ 25666 h 568228"/>
                <a:gd name="connsiteX661" fmla="*/ 313957 w 625528"/>
                <a:gd name="connsiteY661" fmla="*/ 26263 h 568228"/>
                <a:gd name="connsiteX662" fmla="*/ 316942 w 625528"/>
                <a:gd name="connsiteY662" fmla="*/ 25069 h 568228"/>
                <a:gd name="connsiteX663" fmla="*/ 318732 w 625528"/>
                <a:gd name="connsiteY663" fmla="*/ 21488 h 568228"/>
                <a:gd name="connsiteX664" fmla="*/ 321120 w 625528"/>
                <a:gd name="connsiteY664" fmla="*/ 18503 h 568228"/>
                <a:gd name="connsiteX665" fmla="*/ 324105 w 625528"/>
                <a:gd name="connsiteY665" fmla="*/ 16713 h 568228"/>
                <a:gd name="connsiteX666" fmla="*/ 328879 w 625528"/>
                <a:gd name="connsiteY666" fmla="*/ 14922 h 568228"/>
                <a:gd name="connsiteX667" fmla="*/ 333654 w 625528"/>
                <a:gd name="connsiteY667" fmla="*/ 14326 h 568228"/>
                <a:gd name="connsiteX668" fmla="*/ 339623 w 625528"/>
                <a:gd name="connsiteY668" fmla="*/ 12534 h 568228"/>
                <a:gd name="connsiteX669" fmla="*/ 342607 w 625528"/>
                <a:gd name="connsiteY669" fmla="*/ 9550 h 568228"/>
                <a:gd name="connsiteX670" fmla="*/ 347980 w 625528"/>
                <a:gd name="connsiteY670" fmla="*/ 6566 h 568228"/>
                <a:gd name="connsiteX671" fmla="*/ 351561 w 625528"/>
                <a:gd name="connsiteY671" fmla="*/ 1791 h 568228"/>
                <a:gd name="connsiteX0" fmla="*/ 160559 w 625528"/>
                <a:gd name="connsiteY0" fmla="*/ 371258 h 568228"/>
                <a:gd name="connsiteX1" fmla="*/ 161156 w 625528"/>
                <a:gd name="connsiteY1" fmla="*/ 376630 h 568228"/>
                <a:gd name="connsiteX2" fmla="*/ 157575 w 625528"/>
                <a:gd name="connsiteY2" fmla="*/ 377824 h 568228"/>
                <a:gd name="connsiteX3" fmla="*/ 153397 w 625528"/>
                <a:gd name="connsiteY3" fmla="*/ 377824 h 568228"/>
                <a:gd name="connsiteX4" fmla="*/ 145637 w 625528"/>
                <a:gd name="connsiteY4" fmla="*/ 380808 h 568228"/>
                <a:gd name="connsiteX5" fmla="*/ 142056 w 625528"/>
                <a:gd name="connsiteY5" fmla="*/ 376630 h 568228"/>
                <a:gd name="connsiteX6" fmla="*/ 142652 w 625528"/>
                <a:gd name="connsiteY6" fmla="*/ 373049 h 568228"/>
                <a:gd name="connsiteX7" fmla="*/ 146234 w 625528"/>
                <a:gd name="connsiteY7" fmla="*/ 371855 h 568228"/>
                <a:gd name="connsiteX8" fmla="*/ 149815 w 625528"/>
                <a:gd name="connsiteY8" fmla="*/ 371855 h 568228"/>
                <a:gd name="connsiteX9" fmla="*/ 153397 w 625528"/>
                <a:gd name="connsiteY9" fmla="*/ 372452 h 568228"/>
                <a:gd name="connsiteX10" fmla="*/ 158769 w 625528"/>
                <a:gd name="connsiteY10" fmla="*/ 373049 h 568228"/>
                <a:gd name="connsiteX11" fmla="*/ 160559 w 625528"/>
                <a:gd name="connsiteY11" fmla="*/ 371258 h 568228"/>
                <a:gd name="connsiteX12" fmla="*/ 239945 w 625528"/>
                <a:gd name="connsiteY12" fmla="*/ 341413 h 568228"/>
                <a:gd name="connsiteX13" fmla="*/ 236344 w 625528"/>
                <a:gd name="connsiteY13" fmla="*/ 342764 h 568228"/>
                <a:gd name="connsiteX14" fmla="*/ 236961 w 625528"/>
                <a:gd name="connsiteY14" fmla="*/ 343205 h 568228"/>
                <a:gd name="connsiteX15" fmla="*/ 241139 w 625528"/>
                <a:gd name="connsiteY15" fmla="*/ 342011 h 568228"/>
                <a:gd name="connsiteX16" fmla="*/ 241323 w 625528"/>
                <a:gd name="connsiteY16" fmla="*/ 341965 h 568228"/>
                <a:gd name="connsiteX17" fmla="*/ 239945 w 625528"/>
                <a:gd name="connsiteY17" fmla="*/ 341413 h 568228"/>
                <a:gd name="connsiteX18" fmla="*/ 232782 w 625528"/>
                <a:gd name="connsiteY18" fmla="*/ 339624 h 568228"/>
                <a:gd name="connsiteX19" fmla="*/ 232782 w 625528"/>
                <a:gd name="connsiteY19" fmla="*/ 340220 h 568228"/>
                <a:gd name="connsiteX20" fmla="*/ 233542 w 625528"/>
                <a:gd name="connsiteY20" fmla="*/ 340763 h 568228"/>
                <a:gd name="connsiteX21" fmla="*/ 232782 w 625528"/>
                <a:gd name="connsiteY21" fmla="*/ 339624 h 568228"/>
                <a:gd name="connsiteX22" fmla="*/ 232500 w 625528"/>
                <a:gd name="connsiteY22" fmla="*/ 335540 h 568228"/>
                <a:gd name="connsiteX23" fmla="*/ 232782 w 625528"/>
                <a:gd name="connsiteY23" fmla="*/ 337236 h 568228"/>
                <a:gd name="connsiteX24" fmla="*/ 232782 w 625528"/>
                <a:gd name="connsiteY24" fmla="*/ 339620 h 568228"/>
                <a:gd name="connsiteX25" fmla="*/ 233379 w 625528"/>
                <a:gd name="connsiteY25" fmla="*/ 336639 h 568228"/>
                <a:gd name="connsiteX26" fmla="*/ 232500 w 625528"/>
                <a:gd name="connsiteY26" fmla="*/ 335540 h 568228"/>
                <a:gd name="connsiteX27" fmla="*/ 250688 w 625528"/>
                <a:gd name="connsiteY27" fmla="*/ 334609 h 568228"/>
                <a:gd name="connsiteX28" fmla="*/ 250688 w 625528"/>
                <a:gd name="connsiteY28" fmla="*/ 334848 h 568228"/>
                <a:gd name="connsiteX29" fmla="*/ 252479 w 625528"/>
                <a:gd name="connsiteY29" fmla="*/ 339623 h 568228"/>
                <a:gd name="connsiteX30" fmla="*/ 249494 w 625528"/>
                <a:gd name="connsiteY30" fmla="*/ 341413 h 568228"/>
                <a:gd name="connsiteX31" fmla="*/ 245913 w 625528"/>
                <a:gd name="connsiteY31" fmla="*/ 339026 h 568228"/>
                <a:gd name="connsiteX32" fmla="*/ 244028 w 625528"/>
                <a:gd name="connsiteY32" fmla="*/ 341289 h 568228"/>
                <a:gd name="connsiteX33" fmla="*/ 245914 w 625528"/>
                <a:gd name="connsiteY33" fmla="*/ 340818 h 568228"/>
                <a:gd name="connsiteX34" fmla="*/ 249495 w 625528"/>
                <a:gd name="connsiteY34" fmla="*/ 341414 h 568228"/>
                <a:gd name="connsiteX35" fmla="*/ 252479 w 625528"/>
                <a:gd name="connsiteY35" fmla="*/ 339624 h 568228"/>
                <a:gd name="connsiteX36" fmla="*/ 253076 w 625528"/>
                <a:gd name="connsiteY36" fmla="*/ 336042 h 568228"/>
                <a:gd name="connsiteX37" fmla="*/ 250688 w 625528"/>
                <a:gd name="connsiteY37" fmla="*/ 334609 h 568228"/>
                <a:gd name="connsiteX38" fmla="*/ 225480 w 625528"/>
                <a:gd name="connsiteY38" fmla="*/ 333840 h 568228"/>
                <a:gd name="connsiteX39" fmla="*/ 224487 w 625528"/>
                <a:gd name="connsiteY39" fmla="*/ 335163 h 568228"/>
                <a:gd name="connsiteX40" fmla="*/ 225426 w 625528"/>
                <a:gd name="connsiteY40" fmla="*/ 334761 h 568228"/>
                <a:gd name="connsiteX41" fmla="*/ 225480 w 625528"/>
                <a:gd name="connsiteY41" fmla="*/ 333840 h 568228"/>
                <a:gd name="connsiteX42" fmla="*/ 41781 w 625528"/>
                <a:gd name="connsiteY42" fmla="*/ 300826 h 568228"/>
                <a:gd name="connsiteX43" fmla="*/ 45362 w 625528"/>
                <a:gd name="connsiteY43" fmla="*/ 300826 h 568228"/>
                <a:gd name="connsiteX44" fmla="*/ 49540 w 625528"/>
                <a:gd name="connsiteY44" fmla="*/ 303811 h 568228"/>
                <a:gd name="connsiteX45" fmla="*/ 53122 w 625528"/>
                <a:gd name="connsiteY45" fmla="*/ 303214 h 568228"/>
                <a:gd name="connsiteX46" fmla="*/ 57897 w 625528"/>
                <a:gd name="connsiteY46" fmla="*/ 303811 h 568228"/>
                <a:gd name="connsiteX47" fmla="*/ 62671 w 625528"/>
                <a:gd name="connsiteY47" fmla="*/ 305004 h 568228"/>
                <a:gd name="connsiteX48" fmla="*/ 66253 w 625528"/>
                <a:gd name="connsiteY48" fmla="*/ 306198 h 568228"/>
                <a:gd name="connsiteX49" fmla="*/ 68044 w 625528"/>
                <a:gd name="connsiteY49" fmla="*/ 311570 h 568228"/>
                <a:gd name="connsiteX50" fmla="*/ 69834 w 625528"/>
                <a:gd name="connsiteY50" fmla="*/ 315152 h 568228"/>
                <a:gd name="connsiteX51" fmla="*/ 70431 w 625528"/>
                <a:gd name="connsiteY51" fmla="*/ 318136 h 568228"/>
                <a:gd name="connsiteX52" fmla="*/ 67446 w 625528"/>
                <a:gd name="connsiteY52" fmla="*/ 319329 h 568228"/>
                <a:gd name="connsiteX53" fmla="*/ 63269 w 625528"/>
                <a:gd name="connsiteY53" fmla="*/ 320523 h 568228"/>
                <a:gd name="connsiteX54" fmla="*/ 60284 w 625528"/>
                <a:gd name="connsiteY54" fmla="*/ 322911 h 568228"/>
                <a:gd name="connsiteX55" fmla="*/ 57300 w 625528"/>
                <a:gd name="connsiteY55" fmla="*/ 324105 h 568228"/>
                <a:gd name="connsiteX56" fmla="*/ 54316 w 625528"/>
                <a:gd name="connsiteY56" fmla="*/ 322911 h 568228"/>
                <a:gd name="connsiteX57" fmla="*/ 50734 w 625528"/>
                <a:gd name="connsiteY57" fmla="*/ 323508 h 568228"/>
                <a:gd name="connsiteX58" fmla="*/ 47153 w 625528"/>
                <a:gd name="connsiteY58" fmla="*/ 323508 h 568228"/>
                <a:gd name="connsiteX59" fmla="*/ 44168 w 625528"/>
                <a:gd name="connsiteY59" fmla="*/ 325298 h 568228"/>
                <a:gd name="connsiteX60" fmla="*/ 39990 w 625528"/>
                <a:gd name="connsiteY60" fmla="*/ 322911 h 568228"/>
                <a:gd name="connsiteX61" fmla="*/ 37006 w 625528"/>
                <a:gd name="connsiteY61" fmla="*/ 320523 h 568228"/>
                <a:gd name="connsiteX62" fmla="*/ 39990 w 625528"/>
                <a:gd name="connsiteY62" fmla="*/ 316345 h 568228"/>
                <a:gd name="connsiteX63" fmla="*/ 38796 w 625528"/>
                <a:gd name="connsiteY63" fmla="*/ 312764 h 568228"/>
                <a:gd name="connsiteX64" fmla="*/ 38796 w 625528"/>
                <a:gd name="connsiteY64" fmla="*/ 309779 h 568228"/>
                <a:gd name="connsiteX65" fmla="*/ 41184 w 625528"/>
                <a:gd name="connsiteY65" fmla="*/ 304407 h 568228"/>
                <a:gd name="connsiteX66" fmla="*/ 39990 w 625528"/>
                <a:gd name="connsiteY66" fmla="*/ 301423 h 568228"/>
                <a:gd name="connsiteX67" fmla="*/ 41781 w 625528"/>
                <a:gd name="connsiteY67" fmla="*/ 300826 h 568228"/>
                <a:gd name="connsiteX68" fmla="*/ 82368 w 625528"/>
                <a:gd name="connsiteY68" fmla="*/ 295454 h 568228"/>
                <a:gd name="connsiteX69" fmla="*/ 85949 w 625528"/>
                <a:gd name="connsiteY69" fmla="*/ 296051 h 568228"/>
                <a:gd name="connsiteX70" fmla="*/ 85949 w 625528"/>
                <a:gd name="connsiteY70" fmla="*/ 299035 h 568228"/>
                <a:gd name="connsiteX71" fmla="*/ 85949 w 625528"/>
                <a:gd name="connsiteY71" fmla="*/ 299633 h 568228"/>
                <a:gd name="connsiteX72" fmla="*/ 83562 w 625528"/>
                <a:gd name="connsiteY72" fmla="*/ 303214 h 568228"/>
                <a:gd name="connsiteX73" fmla="*/ 85352 w 625528"/>
                <a:gd name="connsiteY73" fmla="*/ 306198 h 568228"/>
                <a:gd name="connsiteX74" fmla="*/ 81771 w 625528"/>
                <a:gd name="connsiteY74" fmla="*/ 303214 h 568228"/>
                <a:gd name="connsiteX75" fmla="*/ 78787 w 625528"/>
                <a:gd name="connsiteY75" fmla="*/ 303214 h 568228"/>
                <a:gd name="connsiteX76" fmla="*/ 82368 w 625528"/>
                <a:gd name="connsiteY76" fmla="*/ 299633 h 568228"/>
                <a:gd name="connsiteX77" fmla="*/ 82368 w 625528"/>
                <a:gd name="connsiteY77" fmla="*/ 295454 h 568228"/>
                <a:gd name="connsiteX78" fmla="*/ 83802 w 625528"/>
                <a:gd name="connsiteY78" fmla="*/ 234695 h 568228"/>
                <a:gd name="connsiteX79" fmla="*/ 84159 w 625528"/>
                <a:gd name="connsiteY79" fmla="*/ 237558 h 568228"/>
                <a:gd name="connsiteX80" fmla="*/ 85950 w 625528"/>
                <a:gd name="connsiteY80" fmla="*/ 241497 h 568228"/>
                <a:gd name="connsiteX81" fmla="*/ 85950 w 625528"/>
                <a:gd name="connsiteY81" fmla="*/ 240542 h 568228"/>
                <a:gd name="connsiteX82" fmla="*/ 84159 w 625528"/>
                <a:gd name="connsiteY82" fmla="*/ 235767 h 568228"/>
                <a:gd name="connsiteX83" fmla="*/ 83802 w 625528"/>
                <a:gd name="connsiteY83" fmla="*/ 234695 h 568228"/>
                <a:gd name="connsiteX84" fmla="*/ 81274 w 625528"/>
                <a:gd name="connsiteY84" fmla="*/ 227842 h 568228"/>
                <a:gd name="connsiteX85" fmla="*/ 81175 w 625528"/>
                <a:gd name="connsiteY85" fmla="*/ 228008 h 568228"/>
                <a:gd name="connsiteX86" fmla="*/ 82368 w 625528"/>
                <a:gd name="connsiteY86" fmla="*/ 230393 h 568228"/>
                <a:gd name="connsiteX87" fmla="*/ 81274 w 625528"/>
                <a:gd name="connsiteY87" fmla="*/ 227842 h 568228"/>
                <a:gd name="connsiteX88" fmla="*/ 82630 w 625528"/>
                <a:gd name="connsiteY88" fmla="*/ 225585 h 568228"/>
                <a:gd name="connsiteX89" fmla="*/ 82436 w 625528"/>
                <a:gd name="connsiteY89" fmla="*/ 225907 h 568228"/>
                <a:gd name="connsiteX90" fmla="*/ 82879 w 625528"/>
                <a:gd name="connsiteY90" fmla="*/ 225833 h 568228"/>
                <a:gd name="connsiteX91" fmla="*/ 82630 w 625528"/>
                <a:gd name="connsiteY91" fmla="*/ 225585 h 568228"/>
                <a:gd name="connsiteX92" fmla="*/ 394840 w 625528"/>
                <a:gd name="connsiteY92" fmla="*/ 85654 h 568228"/>
                <a:gd name="connsiteX93" fmla="*/ 395731 w 625528"/>
                <a:gd name="connsiteY93" fmla="*/ 85951 h 568228"/>
                <a:gd name="connsiteX94" fmla="*/ 395861 w 625528"/>
                <a:gd name="connsiteY94" fmla="*/ 85858 h 568228"/>
                <a:gd name="connsiteX95" fmla="*/ 394840 w 625528"/>
                <a:gd name="connsiteY95" fmla="*/ 85654 h 568228"/>
                <a:gd name="connsiteX96" fmla="*/ 399908 w 625528"/>
                <a:gd name="connsiteY96" fmla="*/ 82966 h 568228"/>
                <a:gd name="connsiteX97" fmla="*/ 399311 w 625528"/>
                <a:gd name="connsiteY97" fmla="*/ 83393 h 568228"/>
                <a:gd name="connsiteX98" fmla="*/ 399908 w 625528"/>
                <a:gd name="connsiteY98" fmla="*/ 82966 h 568228"/>
                <a:gd name="connsiteX99" fmla="*/ 205326 w 625528"/>
                <a:gd name="connsiteY99" fmla="*/ 50735 h 568228"/>
                <a:gd name="connsiteX100" fmla="*/ 205077 w 625528"/>
                <a:gd name="connsiteY100" fmla="*/ 50884 h 568228"/>
                <a:gd name="connsiteX101" fmla="*/ 208907 w 625528"/>
                <a:gd name="connsiteY101" fmla="*/ 52525 h 568228"/>
                <a:gd name="connsiteX102" fmla="*/ 209970 w 625528"/>
                <a:gd name="connsiteY102" fmla="*/ 51251 h 568228"/>
                <a:gd name="connsiteX103" fmla="*/ 205326 w 625528"/>
                <a:gd name="connsiteY103" fmla="*/ 50735 h 568228"/>
                <a:gd name="connsiteX104" fmla="*/ 354545 w 625528"/>
                <a:gd name="connsiteY104" fmla="*/ 0 h 568228"/>
                <a:gd name="connsiteX105" fmla="*/ 359320 w 625528"/>
                <a:gd name="connsiteY105" fmla="*/ 1194 h 568228"/>
                <a:gd name="connsiteX106" fmla="*/ 362902 w 625528"/>
                <a:gd name="connsiteY106" fmla="*/ 5969 h 568228"/>
                <a:gd name="connsiteX107" fmla="*/ 363498 w 625528"/>
                <a:gd name="connsiteY107" fmla="*/ 8953 h 568228"/>
                <a:gd name="connsiteX108" fmla="*/ 364095 w 625528"/>
                <a:gd name="connsiteY108" fmla="*/ 10744 h 568228"/>
                <a:gd name="connsiteX109" fmla="*/ 367676 w 625528"/>
                <a:gd name="connsiteY109" fmla="*/ 10147 h 568228"/>
                <a:gd name="connsiteX110" fmla="*/ 367676 w 625528"/>
                <a:gd name="connsiteY110" fmla="*/ 13132 h 568228"/>
                <a:gd name="connsiteX111" fmla="*/ 371257 w 625528"/>
                <a:gd name="connsiteY111" fmla="*/ 14922 h 568228"/>
                <a:gd name="connsiteX112" fmla="*/ 374242 w 625528"/>
                <a:gd name="connsiteY112" fmla="*/ 16116 h 568228"/>
                <a:gd name="connsiteX113" fmla="*/ 377824 w 625528"/>
                <a:gd name="connsiteY113" fmla="*/ 18503 h 568228"/>
                <a:gd name="connsiteX114" fmla="*/ 383195 w 625528"/>
                <a:gd name="connsiteY114" fmla="*/ 17907 h 568228"/>
                <a:gd name="connsiteX115" fmla="*/ 386179 w 625528"/>
                <a:gd name="connsiteY115" fmla="*/ 22681 h 568228"/>
                <a:gd name="connsiteX116" fmla="*/ 382598 w 625528"/>
                <a:gd name="connsiteY116" fmla="*/ 23875 h 568228"/>
                <a:gd name="connsiteX117" fmla="*/ 381405 w 625528"/>
                <a:gd name="connsiteY117" fmla="*/ 27456 h 568228"/>
                <a:gd name="connsiteX118" fmla="*/ 383195 w 625528"/>
                <a:gd name="connsiteY118" fmla="*/ 31038 h 568228"/>
                <a:gd name="connsiteX119" fmla="*/ 385583 w 625528"/>
                <a:gd name="connsiteY119" fmla="*/ 34619 h 568228"/>
                <a:gd name="connsiteX120" fmla="*/ 380808 w 625528"/>
                <a:gd name="connsiteY120" fmla="*/ 35813 h 568228"/>
                <a:gd name="connsiteX121" fmla="*/ 378420 w 625528"/>
                <a:gd name="connsiteY121" fmla="*/ 39394 h 568228"/>
                <a:gd name="connsiteX122" fmla="*/ 374242 w 625528"/>
                <a:gd name="connsiteY122" fmla="*/ 42378 h 568228"/>
                <a:gd name="connsiteX123" fmla="*/ 375436 w 625528"/>
                <a:gd name="connsiteY123" fmla="*/ 46557 h 568228"/>
                <a:gd name="connsiteX124" fmla="*/ 377226 w 625528"/>
                <a:gd name="connsiteY124" fmla="*/ 49541 h 568228"/>
                <a:gd name="connsiteX125" fmla="*/ 377226 w 625528"/>
                <a:gd name="connsiteY125" fmla="*/ 52525 h 568228"/>
                <a:gd name="connsiteX126" fmla="*/ 379017 w 625528"/>
                <a:gd name="connsiteY126" fmla="*/ 56107 h 568228"/>
                <a:gd name="connsiteX127" fmla="*/ 383195 w 625528"/>
                <a:gd name="connsiteY127" fmla="*/ 58494 h 568228"/>
                <a:gd name="connsiteX128" fmla="*/ 386777 w 625528"/>
                <a:gd name="connsiteY128" fmla="*/ 58494 h 568228"/>
                <a:gd name="connsiteX129" fmla="*/ 389761 w 625528"/>
                <a:gd name="connsiteY129" fmla="*/ 60285 h 568228"/>
                <a:gd name="connsiteX130" fmla="*/ 395133 w 625528"/>
                <a:gd name="connsiteY130" fmla="*/ 62076 h 568228"/>
                <a:gd name="connsiteX131" fmla="*/ 396326 w 625528"/>
                <a:gd name="connsiteY131" fmla="*/ 65060 h 568228"/>
                <a:gd name="connsiteX132" fmla="*/ 398117 w 625528"/>
                <a:gd name="connsiteY132" fmla="*/ 68641 h 568228"/>
                <a:gd name="connsiteX133" fmla="*/ 400505 w 625528"/>
                <a:gd name="connsiteY133" fmla="*/ 72222 h 568228"/>
                <a:gd name="connsiteX134" fmla="*/ 402295 w 625528"/>
                <a:gd name="connsiteY134" fmla="*/ 75804 h 568228"/>
                <a:gd name="connsiteX135" fmla="*/ 402295 w 625528"/>
                <a:gd name="connsiteY135" fmla="*/ 78591 h 568228"/>
                <a:gd name="connsiteX136" fmla="*/ 403490 w 625528"/>
                <a:gd name="connsiteY136" fmla="*/ 75804 h 568228"/>
                <a:gd name="connsiteX137" fmla="*/ 407668 w 625528"/>
                <a:gd name="connsiteY137" fmla="*/ 74610 h 568228"/>
                <a:gd name="connsiteX138" fmla="*/ 410653 w 625528"/>
                <a:gd name="connsiteY138" fmla="*/ 74013 h 568228"/>
                <a:gd name="connsiteX139" fmla="*/ 417218 w 625528"/>
                <a:gd name="connsiteY139" fmla="*/ 72819 h 568228"/>
                <a:gd name="connsiteX140" fmla="*/ 417815 w 625528"/>
                <a:gd name="connsiteY140" fmla="*/ 74610 h 568228"/>
                <a:gd name="connsiteX141" fmla="*/ 421396 w 625528"/>
                <a:gd name="connsiteY141" fmla="*/ 75804 h 568228"/>
                <a:gd name="connsiteX142" fmla="*/ 424381 w 625528"/>
                <a:gd name="connsiteY142" fmla="*/ 79982 h 568228"/>
                <a:gd name="connsiteX143" fmla="*/ 427365 w 625528"/>
                <a:gd name="connsiteY143" fmla="*/ 78788 h 568228"/>
                <a:gd name="connsiteX144" fmla="*/ 432140 w 625528"/>
                <a:gd name="connsiteY144" fmla="*/ 77594 h 568228"/>
                <a:gd name="connsiteX145" fmla="*/ 435124 w 625528"/>
                <a:gd name="connsiteY145" fmla="*/ 79385 h 568228"/>
                <a:gd name="connsiteX146" fmla="*/ 438109 w 625528"/>
                <a:gd name="connsiteY146" fmla="*/ 82966 h 568228"/>
                <a:gd name="connsiteX147" fmla="*/ 442287 w 625528"/>
                <a:gd name="connsiteY147" fmla="*/ 87741 h 568228"/>
                <a:gd name="connsiteX148" fmla="*/ 438705 w 625528"/>
                <a:gd name="connsiteY148" fmla="*/ 90129 h 568228"/>
                <a:gd name="connsiteX149" fmla="*/ 435721 w 625528"/>
                <a:gd name="connsiteY149" fmla="*/ 90129 h 568228"/>
                <a:gd name="connsiteX150" fmla="*/ 432737 w 625528"/>
                <a:gd name="connsiteY150" fmla="*/ 94306 h 568228"/>
                <a:gd name="connsiteX151" fmla="*/ 433930 w 625528"/>
                <a:gd name="connsiteY151" fmla="*/ 97888 h 568228"/>
                <a:gd name="connsiteX152" fmla="*/ 437512 w 625528"/>
                <a:gd name="connsiteY152" fmla="*/ 102663 h 568228"/>
                <a:gd name="connsiteX153" fmla="*/ 431543 w 625528"/>
                <a:gd name="connsiteY153" fmla="*/ 109228 h 568228"/>
                <a:gd name="connsiteX154" fmla="*/ 427365 w 625528"/>
                <a:gd name="connsiteY154" fmla="*/ 112810 h 568228"/>
                <a:gd name="connsiteX155" fmla="*/ 425575 w 625528"/>
                <a:gd name="connsiteY155" fmla="*/ 117585 h 568228"/>
                <a:gd name="connsiteX156" fmla="*/ 423783 w 625528"/>
                <a:gd name="connsiteY156" fmla="*/ 122957 h 568228"/>
                <a:gd name="connsiteX157" fmla="*/ 426171 w 625528"/>
                <a:gd name="connsiteY157" fmla="*/ 127135 h 568228"/>
                <a:gd name="connsiteX158" fmla="*/ 430349 w 625528"/>
                <a:gd name="connsiteY158" fmla="*/ 128329 h 568228"/>
                <a:gd name="connsiteX159" fmla="*/ 438109 w 625528"/>
                <a:gd name="connsiteY159" fmla="*/ 135491 h 568228"/>
                <a:gd name="connsiteX160" fmla="*/ 441093 w 625528"/>
                <a:gd name="connsiteY160" fmla="*/ 137879 h 568228"/>
                <a:gd name="connsiteX161" fmla="*/ 441690 w 625528"/>
                <a:gd name="connsiteY161" fmla="*/ 141460 h 568228"/>
                <a:gd name="connsiteX162" fmla="*/ 447062 w 625528"/>
                <a:gd name="connsiteY162" fmla="*/ 143251 h 568228"/>
                <a:gd name="connsiteX163" fmla="*/ 450046 w 625528"/>
                <a:gd name="connsiteY163" fmla="*/ 145041 h 568228"/>
                <a:gd name="connsiteX164" fmla="*/ 454821 w 625528"/>
                <a:gd name="connsiteY164" fmla="*/ 142057 h 568228"/>
                <a:gd name="connsiteX165" fmla="*/ 457805 w 625528"/>
                <a:gd name="connsiteY165" fmla="*/ 142057 h 568228"/>
                <a:gd name="connsiteX166" fmla="*/ 461387 w 625528"/>
                <a:gd name="connsiteY166" fmla="*/ 143251 h 568228"/>
                <a:gd name="connsiteX167" fmla="*/ 464968 w 625528"/>
                <a:gd name="connsiteY167" fmla="*/ 143251 h 568228"/>
                <a:gd name="connsiteX168" fmla="*/ 468549 w 625528"/>
                <a:gd name="connsiteY168" fmla="*/ 145041 h 568228"/>
                <a:gd name="connsiteX169" fmla="*/ 472131 w 625528"/>
                <a:gd name="connsiteY169" fmla="*/ 146832 h 568228"/>
                <a:gd name="connsiteX170" fmla="*/ 476309 w 625528"/>
                <a:gd name="connsiteY170" fmla="*/ 143848 h 568228"/>
                <a:gd name="connsiteX171" fmla="*/ 479293 w 625528"/>
                <a:gd name="connsiteY171" fmla="*/ 140266 h 568228"/>
                <a:gd name="connsiteX172" fmla="*/ 484068 w 625528"/>
                <a:gd name="connsiteY172" fmla="*/ 140266 h 568228"/>
                <a:gd name="connsiteX173" fmla="*/ 490037 w 625528"/>
                <a:gd name="connsiteY173" fmla="*/ 142654 h 568228"/>
                <a:gd name="connsiteX174" fmla="*/ 494812 w 625528"/>
                <a:gd name="connsiteY174" fmla="*/ 146832 h 568228"/>
                <a:gd name="connsiteX175" fmla="*/ 497796 w 625528"/>
                <a:gd name="connsiteY175" fmla="*/ 148623 h 568228"/>
                <a:gd name="connsiteX176" fmla="*/ 500781 w 625528"/>
                <a:gd name="connsiteY176" fmla="*/ 148026 h 568228"/>
                <a:gd name="connsiteX177" fmla="*/ 504959 w 625528"/>
                <a:gd name="connsiteY177" fmla="*/ 146832 h 568228"/>
                <a:gd name="connsiteX178" fmla="*/ 508540 w 625528"/>
                <a:gd name="connsiteY178" fmla="*/ 149817 h 568228"/>
                <a:gd name="connsiteX179" fmla="*/ 515703 w 625528"/>
                <a:gd name="connsiteY179" fmla="*/ 152204 h 568228"/>
                <a:gd name="connsiteX180" fmla="*/ 520478 w 625528"/>
                <a:gd name="connsiteY180" fmla="*/ 153994 h 568228"/>
                <a:gd name="connsiteX181" fmla="*/ 524059 w 625528"/>
                <a:gd name="connsiteY181" fmla="*/ 154592 h 568228"/>
                <a:gd name="connsiteX182" fmla="*/ 527044 w 625528"/>
                <a:gd name="connsiteY182" fmla="*/ 158770 h 568228"/>
                <a:gd name="connsiteX183" fmla="*/ 531221 w 625528"/>
                <a:gd name="connsiteY183" fmla="*/ 163545 h 568228"/>
                <a:gd name="connsiteX184" fmla="*/ 530028 w 625528"/>
                <a:gd name="connsiteY184" fmla="*/ 166529 h 568228"/>
                <a:gd name="connsiteX185" fmla="*/ 531819 w 625528"/>
                <a:gd name="connsiteY185" fmla="*/ 169514 h 568228"/>
                <a:gd name="connsiteX186" fmla="*/ 534803 w 625528"/>
                <a:gd name="connsiteY186" fmla="*/ 176079 h 568228"/>
                <a:gd name="connsiteX187" fmla="*/ 534206 w 625528"/>
                <a:gd name="connsiteY187" fmla="*/ 179063 h 568228"/>
                <a:gd name="connsiteX188" fmla="*/ 534206 w 625528"/>
                <a:gd name="connsiteY188" fmla="*/ 182048 h 568228"/>
                <a:gd name="connsiteX189" fmla="*/ 534206 w 625528"/>
                <a:gd name="connsiteY189" fmla="*/ 186823 h 568228"/>
                <a:gd name="connsiteX190" fmla="*/ 532415 w 625528"/>
                <a:gd name="connsiteY190" fmla="*/ 190404 h 568228"/>
                <a:gd name="connsiteX191" fmla="*/ 529431 w 625528"/>
                <a:gd name="connsiteY191" fmla="*/ 193389 h 568228"/>
                <a:gd name="connsiteX192" fmla="*/ 527640 w 625528"/>
                <a:gd name="connsiteY192" fmla="*/ 196970 h 568228"/>
                <a:gd name="connsiteX193" fmla="*/ 527044 w 625528"/>
                <a:gd name="connsiteY193" fmla="*/ 202342 h 568228"/>
                <a:gd name="connsiteX194" fmla="*/ 525850 w 625528"/>
                <a:gd name="connsiteY194" fmla="*/ 205326 h 568228"/>
                <a:gd name="connsiteX195" fmla="*/ 525252 w 625528"/>
                <a:gd name="connsiteY195" fmla="*/ 208907 h 568228"/>
                <a:gd name="connsiteX196" fmla="*/ 524656 w 625528"/>
                <a:gd name="connsiteY196" fmla="*/ 211892 h 568228"/>
                <a:gd name="connsiteX197" fmla="*/ 519881 w 625528"/>
                <a:gd name="connsiteY197" fmla="*/ 213682 h 568228"/>
                <a:gd name="connsiteX198" fmla="*/ 516897 w 625528"/>
                <a:gd name="connsiteY198" fmla="*/ 214876 h 568228"/>
                <a:gd name="connsiteX199" fmla="*/ 513315 w 625528"/>
                <a:gd name="connsiteY199" fmla="*/ 217264 h 568228"/>
                <a:gd name="connsiteX200" fmla="*/ 507943 w 625528"/>
                <a:gd name="connsiteY200" fmla="*/ 219651 h 568228"/>
                <a:gd name="connsiteX201" fmla="*/ 507943 w 625528"/>
                <a:gd name="connsiteY201" fmla="*/ 224426 h 568228"/>
                <a:gd name="connsiteX202" fmla="*/ 507943 w 625528"/>
                <a:gd name="connsiteY202" fmla="*/ 227411 h 568228"/>
                <a:gd name="connsiteX203" fmla="*/ 504959 w 625528"/>
                <a:gd name="connsiteY203" fmla="*/ 229201 h 568228"/>
                <a:gd name="connsiteX204" fmla="*/ 501377 w 625528"/>
                <a:gd name="connsiteY204" fmla="*/ 226217 h 568228"/>
                <a:gd name="connsiteX205" fmla="*/ 496603 w 625528"/>
                <a:gd name="connsiteY205" fmla="*/ 225023 h 568228"/>
                <a:gd name="connsiteX206" fmla="*/ 492424 w 625528"/>
                <a:gd name="connsiteY206" fmla="*/ 224426 h 568228"/>
                <a:gd name="connsiteX207" fmla="*/ 489440 w 625528"/>
                <a:gd name="connsiteY207" fmla="*/ 225023 h 568228"/>
                <a:gd name="connsiteX208" fmla="*/ 485262 w 625528"/>
                <a:gd name="connsiteY208" fmla="*/ 227411 h 568228"/>
                <a:gd name="connsiteX209" fmla="*/ 481681 w 625528"/>
                <a:gd name="connsiteY209" fmla="*/ 225620 h 568228"/>
                <a:gd name="connsiteX210" fmla="*/ 475115 w 625528"/>
                <a:gd name="connsiteY210" fmla="*/ 225023 h 568228"/>
                <a:gd name="connsiteX211" fmla="*/ 474518 w 625528"/>
                <a:gd name="connsiteY211" fmla="*/ 228008 h 568228"/>
                <a:gd name="connsiteX212" fmla="*/ 477502 w 625528"/>
                <a:gd name="connsiteY212" fmla="*/ 229201 h 568228"/>
                <a:gd name="connsiteX213" fmla="*/ 481681 w 625528"/>
                <a:gd name="connsiteY213" fmla="*/ 230992 h 568228"/>
                <a:gd name="connsiteX214" fmla="*/ 481084 w 625528"/>
                <a:gd name="connsiteY214" fmla="*/ 233976 h 568228"/>
                <a:gd name="connsiteX215" fmla="*/ 481681 w 625528"/>
                <a:gd name="connsiteY215" fmla="*/ 239348 h 568228"/>
                <a:gd name="connsiteX216" fmla="*/ 482278 w 625528"/>
                <a:gd name="connsiteY216" fmla="*/ 242929 h 568228"/>
                <a:gd name="connsiteX217" fmla="*/ 478696 w 625528"/>
                <a:gd name="connsiteY217" fmla="*/ 242333 h 568228"/>
                <a:gd name="connsiteX218" fmla="*/ 475115 w 625528"/>
                <a:gd name="connsiteY218" fmla="*/ 242929 h 568228"/>
                <a:gd name="connsiteX219" fmla="*/ 469743 w 625528"/>
                <a:gd name="connsiteY219" fmla="*/ 244123 h 568228"/>
                <a:gd name="connsiteX220" fmla="*/ 466163 w 625528"/>
                <a:gd name="connsiteY220" fmla="*/ 243526 h 568228"/>
                <a:gd name="connsiteX221" fmla="*/ 468549 w 625528"/>
                <a:gd name="connsiteY221" fmla="*/ 245317 h 568228"/>
                <a:gd name="connsiteX222" fmla="*/ 471534 w 625528"/>
                <a:gd name="connsiteY222" fmla="*/ 246510 h 568228"/>
                <a:gd name="connsiteX223" fmla="*/ 475115 w 625528"/>
                <a:gd name="connsiteY223" fmla="*/ 247704 h 568228"/>
                <a:gd name="connsiteX224" fmla="*/ 478696 w 625528"/>
                <a:gd name="connsiteY224" fmla="*/ 251286 h 568228"/>
                <a:gd name="connsiteX225" fmla="*/ 481681 w 625528"/>
                <a:gd name="connsiteY225" fmla="*/ 251882 h 568228"/>
                <a:gd name="connsiteX226" fmla="*/ 481084 w 625528"/>
                <a:gd name="connsiteY226" fmla="*/ 256061 h 568228"/>
                <a:gd name="connsiteX227" fmla="*/ 484665 w 625528"/>
                <a:gd name="connsiteY227" fmla="*/ 258448 h 568228"/>
                <a:gd name="connsiteX228" fmla="*/ 484665 w 625528"/>
                <a:gd name="connsiteY228" fmla="*/ 263820 h 568228"/>
                <a:gd name="connsiteX229" fmla="*/ 487650 w 625528"/>
                <a:gd name="connsiteY229" fmla="*/ 267998 h 568228"/>
                <a:gd name="connsiteX230" fmla="*/ 485262 w 625528"/>
                <a:gd name="connsiteY230" fmla="*/ 274564 h 568228"/>
                <a:gd name="connsiteX231" fmla="*/ 485859 w 625528"/>
                <a:gd name="connsiteY231" fmla="*/ 278145 h 568228"/>
                <a:gd name="connsiteX232" fmla="*/ 487053 w 625528"/>
                <a:gd name="connsiteY232" fmla="*/ 281130 h 568228"/>
                <a:gd name="connsiteX233" fmla="*/ 487053 w 625528"/>
                <a:gd name="connsiteY233" fmla="*/ 284711 h 568228"/>
                <a:gd name="connsiteX234" fmla="*/ 490634 w 625528"/>
                <a:gd name="connsiteY234" fmla="*/ 288292 h 568228"/>
                <a:gd name="connsiteX235" fmla="*/ 494215 w 625528"/>
                <a:gd name="connsiteY235" fmla="*/ 289486 h 568228"/>
                <a:gd name="connsiteX236" fmla="*/ 497199 w 625528"/>
                <a:gd name="connsiteY236" fmla="*/ 292470 h 568228"/>
                <a:gd name="connsiteX237" fmla="*/ 500184 w 625528"/>
                <a:gd name="connsiteY237" fmla="*/ 296052 h 568228"/>
                <a:gd name="connsiteX238" fmla="*/ 506750 w 625528"/>
                <a:gd name="connsiteY238" fmla="*/ 299036 h 568228"/>
                <a:gd name="connsiteX239" fmla="*/ 509734 w 625528"/>
                <a:gd name="connsiteY239" fmla="*/ 301423 h 568228"/>
                <a:gd name="connsiteX240" fmla="*/ 514509 w 625528"/>
                <a:gd name="connsiteY240" fmla="*/ 303811 h 568228"/>
                <a:gd name="connsiteX241" fmla="*/ 518090 w 625528"/>
                <a:gd name="connsiteY241" fmla="*/ 303811 h 568228"/>
                <a:gd name="connsiteX242" fmla="*/ 521074 w 625528"/>
                <a:gd name="connsiteY242" fmla="*/ 306795 h 568228"/>
                <a:gd name="connsiteX243" fmla="*/ 524059 w 625528"/>
                <a:gd name="connsiteY243" fmla="*/ 306795 h 568228"/>
                <a:gd name="connsiteX244" fmla="*/ 524059 w 625528"/>
                <a:gd name="connsiteY244" fmla="*/ 309780 h 568228"/>
                <a:gd name="connsiteX245" fmla="*/ 521672 w 625528"/>
                <a:gd name="connsiteY245" fmla="*/ 313361 h 568228"/>
                <a:gd name="connsiteX246" fmla="*/ 518090 w 625528"/>
                <a:gd name="connsiteY246" fmla="*/ 315748 h 568228"/>
                <a:gd name="connsiteX247" fmla="*/ 514509 w 625528"/>
                <a:gd name="connsiteY247" fmla="*/ 316942 h 568228"/>
                <a:gd name="connsiteX248" fmla="*/ 513912 w 625528"/>
                <a:gd name="connsiteY248" fmla="*/ 320523 h 568228"/>
                <a:gd name="connsiteX249" fmla="*/ 510928 w 625528"/>
                <a:gd name="connsiteY249" fmla="*/ 327686 h 568228"/>
                <a:gd name="connsiteX250" fmla="*/ 515106 w 625528"/>
                <a:gd name="connsiteY250" fmla="*/ 331864 h 568228"/>
                <a:gd name="connsiteX251" fmla="*/ 517493 w 625528"/>
                <a:gd name="connsiteY251" fmla="*/ 334849 h 568228"/>
                <a:gd name="connsiteX252" fmla="*/ 521074 w 625528"/>
                <a:gd name="connsiteY252" fmla="*/ 334251 h 568228"/>
                <a:gd name="connsiteX253" fmla="*/ 524656 w 625528"/>
                <a:gd name="connsiteY253" fmla="*/ 337236 h 568228"/>
                <a:gd name="connsiteX254" fmla="*/ 528237 w 625528"/>
                <a:gd name="connsiteY254" fmla="*/ 336639 h 568228"/>
                <a:gd name="connsiteX255" fmla="*/ 530625 w 625528"/>
                <a:gd name="connsiteY255" fmla="*/ 339624 h 568228"/>
                <a:gd name="connsiteX256" fmla="*/ 533609 w 625528"/>
                <a:gd name="connsiteY256" fmla="*/ 342011 h 568228"/>
                <a:gd name="connsiteX257" fmla="*/ 537788 w 625528"/>
                <a:gd name="connsiteY257" fmla="*/ 343205 h 568228"/>
                <a:gd name="connsiteX258" fmla="*/ 534206 w 625528"/>
                <a:gd name="connsiteY258" fmla="*/ 347383 h 568228"/>
                <a:gd name="connsiteX259" fmla="*/ 537190 w 625528"/>
                <a:gd name="connsiteY259" fmla="*/ 351561 h 568228"/>
                <a:gd name="connsiteX260" fmla="*/ 537788 w 625528"/>
                <a:gd name="connsiteY260" fmla="*/ 355142 h 568228"/>
                <a:gd name="connsiteX261" fmla="*/ 538981 w 625528"/>
                <a:gd name="connsiteY261" fmla="*/ 360514 h 568228"/>
                <a:gd name="connsiteX262" fmla="*/ 540772 w 625528"/>
                <a:gd name="connsiteY262" fmla="*/ 363499 h 568228"/>
                <a:gd name="connsiteX263" fmla="*/ 541369 w 625528"/>
                <a:gd name="connsiteY263" fmla="*/ 367080 h 568228"/>
                <a:gd name="connsiteX264" fmla="*/ 538384 w 625528"/>
                <a:gd name="connsiteY264" fmla="*/ 370064 h 568228"/>
                <a:gd name="connsiteX265" fmla="*/ 539578 w 625528"/>
                <a:gd name="connsiteY265" fmla="*/ 374242 h 568228"/>
                <a:gd name="connsiteX266" fmla="*/ 543159 w 625528"/>
                <a:gd name="connsiteY266" fmla="*/ 376033 h 568228"/>
                <a:gd name="connsiteX267" fmla="*/ 546741 w 625528"/>
                <a:gd name="connsiteY267" fmla="*/ 377824 h 568228"/>
                <a:gd name="connsiteX268" fmla="*/ 552112 w 625528"/>
                <a:gd name="connsiteY268" fmla="*/ 380211 h 568228"/>
                <a:gd name="connsiteX269" fmla="*/ 553903 w 625528"/>
                <a:gd name="connsiteY269" fmla="*/ 385583 h 568228"/>
                <a:gd name="connsiteX270" fmla="*/ 556887 w 625528"/>
                <a:gd name="connsiteY270" fmla="*/ 389164 h 568228"/>
                <a:gd name="connsiteX271" fmla="*/ 559275 w 625528"/>
                <a:gd name="connsiteY271" fmla="*/ 392149 h 568228"/>
                <a:gd name="connsiteX272" fmla="*/ 567632 w 625528"/>
                <a:gd name="connsiteY272" fmla="*/ 395730 h 568228"/>
                <a:gd name="connsiteX273" fmla="*/ 570616 w 625528"/>
                <a:gd name="connsiteY273" fmla="*/ 398714 h 568228"/>
                <a:gd name="connsiteX274" fmla="*/ 574197 w 625528"/>
                <a:gd name="connsiteY274" fmla="*/ 400505 h 568228"/>
                <a:gd name="connsiteX275" fmla="*/ 578375 w 625528"/>
                <a:gd name="connsiteY275" fmla="*/ 407667 h 568228"/>
                <a:gd name="connsiteX276" fmla="*/ 581956 w 625528"/>
                <a:gd name="connsiteY276" fmla="*/ 405877 h 568228"/>
                <a:gd name="connsiteX277" fmla="*/ 584941 w 625528"/>
                <a:gd name="connsiteY277" fmla="*/ 407667 h 568228"/>
                <a:gd name="connsiteX278" fmla="*/ 590313 w 625528"/>
                <a:gd name="connsiteY278" fmla="*/ 410652 h 568228"/>
                <a:gd name="connsiteX279" fmla="*/ 593894 w 625528"/>
                <a:gd name="connsiteY279" fmla="*/ 413040 h 568228"/>
                <a:gd name="connsiteX280" fmla="*/ 593894 w 625528"/>
                <a:gd name="connsiteY280" fmla="*/ 416024 h 568228"/>
                <a:gd name="connsiteX281" fmla="*/ 592700 w 625528"/>
                <a:gd name="connsiteY281" fmla="*/ 420202 h 568228"/>
                <a:gd name="connsiteX282" fmla="*/ 593297 w 625528"/>
                <a:gd name="connsiteY282" fmla="*/ 426171 h 568228"/>
                <a:gd name="connsiteX283" fmla="*/ 597475 w 625528"/>
                <a:gd name="connsiteY283" fmla="*/ 431543 h 568228"/>
                <a:gd name="connsiteX284" fmla="*/ 600460 w 625528"/>
                <a:gd name="connsiteY284" fmla="*/ 433930 h 568228"/>
                <a:gd name="connsiteX285" fmla="*/ 601056 w 625528"/>
                <a:gd name="connsiteY285" fmla="*/ 436915 h 568228"/>
                <a:gd name="connsiteX286" fmla="*/ 604637 w 625528"/>
                <a:gd name="connsiteY286" fmla="*/ 440496 h 568228"/>
                <a:gd name="connsiteX287" fmla="*/ 607622 w 625528"/>
                <a:gd name="connsiteY287" fmla="*/ 442287 h 568228"/>
                <a:gd name="connsiteX288" fmla="*/ 612397 w 625528"/>
                <a:gd name="connsiteY288" fmla="*/ 442287 h 568228"/>
                <a:gd name="connsiteX289" fmla="*/ 616575 w 625528"/>
                <a:gd name="connsiteY289" fmla="*/ 444077 h 568228"/>
                <a:gd name="connsiteX290" fmla="*/ 620753 w 625528"/>
                <a:gd name="connsiteY290" fmla="*/ 445271 h 568228"/>
                <a:gd name="connsiteX291" fmla="*/ 622544 w 625528"/>
                <a:gd name="connsiteY291" fmla="*/ 448256 h 568228"/>
                <a:gd name="connsiteX292" fmla="*/ 625528 w 625528"/>
                <a:gd name="connsiteY292" fmla="*/ 451240 h 568228"/>
                <a:gd name="connsiteX293" fmla="*/ 623738 w 625528"/>
                <a:gd name="connsiteY293" fmla="*/ 456612 h 568228"/>
                <a:gd name="connsiteX294" fmla="*/ 623141 w 625528"/>
                <a:gd name="connsiteY294" fmla="*/ 461984 h 568228"/>
                <a:gd name="connsiteX295" fmla="*/ 620753 w 625528"/>
                <a:gd name="connsiteY295" fmla="*/ 465565 h 568228"/>
                <a:gd name="connsiteX296" fmla="*/ 623141 w 625528"/>
                <a:gd name="connsiteY296" fmla="*/ 469146 h 568228"/>
                <a:gd name="connsiteX297" fmla="*/ 622544 w 625528"/>
                <a:gd name="connsiteY297" fmla="*/ 472728 h 568228"/>
                <a:gd name="connsiteX298" fmla="*/ 617172 w 625528"/>
                <a:gd name="connsiteY298" fmla="*/ 473324 h 568228"/>
                <a:gd name="connsiteX299" fmla="*/ 611204 w 625528"/>
                <a:gd name="connsiteY299" fmla="*/ 479890 h 568228"/>
                <a:gd name="connsiteX300" fmla="*/ 607622 w 625528"/>
                <a:gd name="connsiteY300" fmla="*/ 479890 h 568228"/>
                <a:gd name="connsiteX301" fmla="*/ 605235 w 625528"/>
                <a:gd name="connsiteY301" fmla="*/ 486456 h 568228"/>
                <a:gd name="connsiteX302" fmla="*/ 601653 w 625528"/>
                <a:gd name="connsiteY302" fmla="*/ 488246 h 568228"/>
                <a:gd name="connsiteX303" fmla="*/ 601056 w 625528"/>
                <a:gd name="connsiteY303" fmla="*/ 491230 h 568228"/>
                <a:gd name="connsiteX304" fmla="*/ 599863 w 625528"/>
                <a:gd name="connsiteY304" fmla="*/ 494812 h 568228"/>
                <a:gd name="connsiteX305" fmla="*/ 597475 w 625528"/>
                <a:gd name="connsiteY305" fmla="*/ 498393 h 568228"/>
                <a:gd name="connsiteX306" fmla="*/ 598669 w 625528"/>
                <a:gd name="connsiteY306" fmla="*/ 501378 h 568228"/>
                <a:gd name="connsiteX307" fmla="*/ 600460 w 625528"/>
                <a:gd name="connsiteY307" fmla="*/ 504362 h 568228"/>
                <a:gd name="connsiteX308" fmla="*/ 599266 w 625528"/>
                <a:gd name="connsiteY308" fmla="*/ 512121 h 568228"/>
                <a:gd name="connsiteX309" fmla="*/ 597475 w 625528"/>
                <a:gd name="connsiteY309" fmla="*/ 518090 h 568228"/>
                <a:gd name="connsiteX310" fmla="*/ 595684 w 625528"/>
                <a:gd name="connsiteY310" fmla="*/ 521074 h 568228"/>
                <a:gd name="connsiteX311" fmla="*/ 593894 w 625528"/>
                <a:gd name="connsiteY311" fmla="*/ 524656 h 568228"/>
                <a:gd name="connsiteX312" fmla="*/ 590909 w 625528"/>
                <a:gd name="connsiteY312" fmla="*/ 528237 h 568228"/>
                <a:gd name="connsiteX313" fmla="*/ 587925 w 625528"/>
                <a:gd name="connsiteY313" fmla="*/ 529431 h 568228"/>
                <a:gd name="connsiteX314" fmla="*/ 584941 w 625528"/>
                <a:gd name="connsiteY314" fmla="*/ 530028 h 568228"/>
                <a:gd name="connsiteX315" fmla="*/ 589716 w 625528"/>
                <a:gd name="connsiteY315" fmla="*/ 531222 h 568228"/>
                <a:gd name="connsiteX316" fmla="*/ 592700 w 625528"/>
                <a:gd name="connsiteY316" fmla="*/ 534803 h 568228"/>
                <a:gd name="connsiteX317" fmla="*/ 593297 w 625528"/>
                <a:gd name="connsiteY317" fmla="*/ 537788 h 568228"/>
                <a:gd name="connsiteX318" fmla="*/ 589119 w 625528"/>
                <a:gd name="connsiteY318" fmla="*/ 540772 h 568228"/>
                <a:gd name="connsiteX319" fmla="*/ 584941 w 625528"/>
                <a:gd name="connsiteY319" fmla="*/ 543159 h 568228"/>
                <a:gd name="connsiteX320" fmla="*/ 579569 w 625528"/>
                <a:gd name="connsiteY320" fmla="*/ 540175 h 568228"/>
                <a:gd name="connsiteX321" fmla="*/ 578375 w 625528"/>
                <a:gd name="connsiteY321" fmla="*/ 536594 h 568228"/>
                <a:gd name="connsiteX322" fmla="*/ 579569 w 625528"/>
                <a:gd name="connsiteY322" fmla="*/ 533609 h 568228"/>
                <a:gd name="connsiteX323" fmla="*/ 575987 w 625528"/>
                <a:gd name="connsiteY323" fmla="*/ 533609 h 568228"/>
                <a:gd name="connsiteX324" fmla="*/ 571809 w 625528"/>
                <a:gd name="connsiteY324" fmla="*/ 533012 h 568228"/>
                <a:gd name="connsiteX325" fmla="*/ 564050 w 625528"/>
                <a:gd name="connsiteY325" fmla="*/ 531819 h 568228"/>
                <a:gd name="connsiteX326" fmla="*/ 556887 w 625528"/>
                <a:gd name="connsiteY326" fmla="*/ 533012 h 568228"/>
                <a:gd name="connsiteX327" fmla="*/ 551516 w 625528"/>
                <a:gd name="connsiteY327" fmla="*/ 534206 h 568228"/>
                <a:gd name="connsiteX328" fmla="*/ 546741 w 625528"/>
                <a:gd name="connsiteY328" fmla="*/ 535400 h 568228"/>
                <a:gd name="connsiteX329" fmla="*/ 541369 w 625528"/>
                <a:gd name="connsiteY329" fmla="*/ 538981 h 568228"/>
                <a:gd name="connsiteX330" fmla="*/ 538981 w 625528"/>
                <a:gd name="connsiteY330" fmla="*/ 542562 h 568228"/>
                <a:gd name="connsiteX331" fmla="*/ 537788 w 625528"/>
                <a:gd name="connsiteY331" fmla="*/ 545547 h 568228"/>
                <a:gd name="connsiteX332" fmla="*/ 536594 w 625528"/>
                <a:gd name="connsiteY332" fmla="*/ 548531 h 568228"/>
                <a:gd name="connsiteX333" fmla="*/ 533609 w 625528"/>
                <a:gd name="connsiteY333" fmla="*/ 548531 h 568228"/>
                <a:gd name="connsiteX334" fmla="*/ 530028 w 625528"/>
                <a:gd name="connsiteY334" fmla="*/ 550918 h 568228"/>
                <a:gd name="connsiteX335" fmla="*/ 527043 w 625528"/>
                <a:gd name="connsiteY335" fmla="*/ 555097 h 568228"/>
                <a:gd name="connsiteX336" fmla="*/ 521672 w 625528"/>
                <a:gd name="connsiteY336" fmla="*/ 562856 h 568228"/>
                <a:gd name="connsiteX337" fmla="*/ 520478 w 625528"/>
                <a:gd name="connsiteY337" fmla="*/ 566438 h 568228"/>
                <a:gd name="connsiteX338" fmla="*/ 516300 w 625528"/>
                <a:gd name="connsiteY338" fmla="*/ 568228 h 568228"/>
                <a:gd name="connsiteX339" fmla="*/ 507944 w 625528"/>
                <a:gd name="connsiteY339" fmla="*/ 565840 h 568228"/>
                <a:gd name="connsiteX340" fmla="*/ 501378 w 625528"/>
                <a:gd name="connsiteY340" fmla="*/ 566438 h 568228"/>
                <a:gd name="connsiteX341" fmla="*/ 495409 w 625528"/>
                <a:gd name="connsiteY341" fmla="*/ 565244 h 568228"/>
                <a:gd name="connsiteX342" fmla="*/ 492424 w 625528"/>
                <a:gd name="connsiteY342" fmla="*/ 561663 h 568228"/>
                <a:gd name="connsiteX343" fmla="*/ 490037 w 625528"/>
                <a:gd name="connsiteY343" fmla="*/ 558678 h 568228"/>
                <a:gd name="connsiteX344" fmla="*/ 487053 w 625528"/>
                <a:gd name="connsiteY344" fmla="*/ 555694 h 568228"/>
                <a:gd name="connsiteX345" fmla="*/ 482875 w 625528"/>
                <a:gd name="connsiteY345" fmla="*/ 556291 h 568228"/>
                <a:gd name="connsiteX346" fmla="*/ 479890 w 625528"/>
                <a:gd name="connsiteY346" fmla="*/ 558678 h 568228"/>
                <a:gd name="connsiteX347" fmla="*/ 474518 w 625528"/>
                <a:gd name="connsiteY347" fmla="*/ 559872 h 568228"/>
                <a:gd name="connsiteX348" fmla="*/ 472131 w 625528"/>
                <a:gd name="connsiteY348" fmla="*/ 556291 h 568228"/>
                <a:gd name="connsiteX349" fmla="*/ 475115 w 625528"/>
                <a:gd name="connsiteY349" fmla="*/ 556887 h 568228"/>
                <a:gd name="connsiteX350" fmla="*/ 477503 w 625528"/>
                <a:gd name="connsiteY350" fmla="*/ 552112 h 568228"/>
                <a:gd name="connsiteX351" fmla="*/ 476309 w 625528"/>
                <a:gd name="connsiteY351" fmla="*/ 547934 h 568228"/>
                <a:gd name="connsiteX352" fmla="*/ 474518 w 625528"/>
                <a:gd name="connsiteY352" fmla="*/ 544353 h 568228"/>
                <a:gd name="connsiteX353" fmla="*/ 472728 w 625528"/>
                <a:gd name="connsiteY353" fmla="*/ 540772 h 568228"/>
                <a:gd name="connsiteX354" fmla="*/ 469743 w 625528"/>
                <a:gd name="connsiteY354" fmla="*/ 536594 h 568228"/>
                <a:gd name="connsiteX355" fmla="*/ 466162 w 625528"/>
                <a:gd name="connsiteY355" fmla="*/ 534803 h 568228"/>
                <a:gd name="connsiteX356" fmla="*/ 461984 w 625528"/>
                <a:gd name="connsiteY356" fmla="*/ 533012 h 568228"/>
                <a:gd name="connsiteX357" fmla="*/ 456612 w 625528"/>
                <a:gd name="connsiteY357" fmla="*/ 527043 h 568228"/>
                <a:gd name="connsiteX358" fmla="*/ 453031 w 625528"/>
                <a:gd name="connsiteY358" fmla="*/ 523462 h 568228"/>
                <a:gd name="connsiteX359" fmla="*/ 449449 w 625528"/>
                <a:gd name="connsiteY359" fmla="*/ 521672 h 568228"/>
                <a:gd name="connsiteX360" fmla="*/ 443480 w 625528"/>
                <a:gd name="connsiteY360" fmla="*/ 521074 h 568228"/>
                <a:gd name="connsiteX361" fmla="*/ 440496 w 625528"/>
                <a:gd name="connsiteY361" fmla="*/ 517493 h 568228"/>
                <a:gd name="connsiteX362" fmla="*/ 436318 w 625528"/>
                <a:gd name="connsiteY362" fmla="*/ 512719 h 568228"/>
                <a:gd name="connsiteX363" fmla="*/ 432737 w 625528"/>
                <a:gd name="connsiteY363" fmla="*/ 509137 h 568228"/>
                <a:gd name="connsiteX364" fmla="*/ 429156 w 625528"/>
                <a:gd name="connsiteY364" fmla="*/ 505556 h 568228"/>
                <a:gd name="connsiteX365" fmla="*/ 424977 w 625528"/>
                <a:gd name="connsiteY365" fmla="*/ 503168 h 568228"/>
                <a:gd name="connsiteX366" fmla="*/ 420202 w 625528"/>
                <a:gd name="connsiteY366" fmla="*/ 504362 h 568228"/>
                <a:gd name="connsiteX367" fmla="*/ 417218 w 625528"/>
                <a:gd name="connsiteY367" fmla="*/ 504959 h 568228"/>
                <a:gd name="connsiteX368" fmla="*/ 414234 w 625528"/>
                <a:gd name="connsiteY368" fmla="*/ 505556 h 568228"/>
                <a:gd name="connsiteX369" fmla="*/ 410055 w 625528"/>
                <a:gd name="connsiteY369" fmla="*/ 508540 h 568228"/>
                <a:gd name="connsiteX370" fmla="*/ 407071 w 625528"/>
                <a:gd name="connsiteY370" fmla="*/ 507944 h 568228"/>
                <a:gd name="connsiteX371" fmla="*/ 403490 w 625528"/>
                <a:gd name="connsiteY371" fmla="*/ 507346 h 568228"/>
                <a:gd name="connsiteX372" fmla="*/ 399908 w 625528"/>
                <a:gd name="connsiteY372" fmla="*/ 506750 h 568228"/>
                <a:gd name="connsiteX373" fmla="*/ 396327 w 625528"/>
                <a:gd name="connsiteY373" fmla="*/ 504362 h 568228"/>
                <a:gd name="connsiteX374" fmla="*/ 395133 w 625528"/>
                <a:gd name="connsiteY374" fmla="*/ 501378 h 568228"/>
                <a:gd name="connsiteX375" fmla="*/ 393343 w 625528"/>
                <a:gd name="connsiteY375" fmla="*/ 497797 h 568228"/>
                <a:gd name="connsiteX376" fmla="*/ 389761 w 625528"/>
                <a:gd name="connsiteY376" fmla="*/ 493618 h 568228"/>
                <a:gd name="connsiteX377" fmla="*/ 386180 w 625528"/>
                <a:gd name="connsiteY377" fmla="*/ 490037 h 568228"/>
                <a:gd name="connsiteX378" fmla="*/ 380808 w 625528"/>
                <a:gd name="connsiteY378" fmla="*/ 489440 h 568228"/>
                <a:gd name="connsiteX379" fmla="*/ 377824 w 625528"/>
                <a:gd name="connsiteY379" fmla="*/ 487649 h 568228"/>
                <a:gd name="connsiteX380" fmla="*/ 374839 w 625528"/>
                <a:gd name="connsiteY380" fmla="*/ 485262 h 568228"/>
                <a:gd name="connsiteX381" fmla="*/ 370064 w 625528"/>
                <a:gd name="connsiteY381" fmla="*/ 484665 h 568228"/>
                <a:gd name="connsiteX382" fmla="*/ 365289 w 625528"/>
                <a:gd name="connsiteY382" fmla="*/ 485859 h 568228"/>
                <a:gd name="connsiteX383" fmla="*/ 360515 w 625528"/>
                <a:gd name="connsiteY383" fmla="*/ 481681 h 568228"/>
                <a:gd name="connsiteX384" fmla="*/ 359321 w 625528"/>
                <a:gd name="connsiteY384" fmla="*/ 478696 h 568228"/>
                <a:gd name="connsiteX385" fmla="*/ 364096 w 625528"/>
                <a:gd name="connsiteY385" fmla="*/ 473921 h 568228"/>
                <a:gd name="connsiteX386" fmla="*/ 367080 w 625528"/>
                <a:gd name="connsiteY386" fmla="*/ 471534 h 568228"/>
                <a:gd name="connsiteX387" fmla="*/ 369468 w 625528"/>
                <a:gd name="connsiteY387" fmla="*/ 468549 h 568228"/>
                <a:gd name="connsiteX388" fmla="*/ 370064 w 625528"/>
                <a:gd name="connsiteY388" fmla="*/ 460790 h 568228"/>
                <a:gd name="connsiteX389" fmla="*/ 370064 w 625528"/>
                <a:gd name="connsiteY389" fmla="*/ 457806 h 568228"/>
                <a:gd name="connsiteX390" fmla="*/ 368870 w 625528"/>
                <a:gd name="connsiteY390" fmla="*/ 454225 h 568228"/>
                <a:gd name="connsiteX391" fmla="*/ 368274 w 625528"/>
                <a:gd name="connsiteY391" fmla="*/ 447062 h 568228"/>
                <a:gd name="connsiteX392" fmla="*/ 371258 w 625528"/>
                <a:gd name="connsiteY392" fmla="*/ 444077 h 568228"/>
                <a:gd name="connsiteX393" fmla="*/ 374243 w 625528"/>
                <a:gd name="connsiteY393" fmla="*/ 443480 h 568228"/>
                <a:gd name="connsiteX394" fmla="*/ 376630 w 625528"/>
                <a:gd name="connsiteY394" fmla="*/ 440496 h 568228"/>
                <a:gd name="connsiteX395" fmla="*/ 379018 w 625528"/>
                <a:gd name="connsiteY395" fmla="*/ 437511 h 568228"/>
                <a:gd name="connsiteX396" fmla="*/ 382599 w 625528"/>
                <a:gd name="connsiteY396" fmla="*/ 437511 h 568228"/>
                <a:gd name="connsiteX397" fmla="*/ 383792 w 625528"/>
                <a:gd name="connsiteY397" fmla="*/ 433930 h 568228"/>
                <a:gd name="connsiteX398" fmla="*/ 384390 w 625528"/>
                <a:gd name="connsiteY398" fmla="*/ 428558 h 568228"/>
                <a:gd name="connsiteX399" fmla="*/ 383792 w 625528"/>
                <a:gd name="connsiteY399" fmla="*/ 424977 h 568228"/>
                <a:gd name="connsiteX400" fmla="*/ 382599 w 625528"/>
                <a:gd name="connsiteY400" fmla="*/ 421396 h 568228"/>
                <a:gd name="connsiteX401" fmla="*/ 379615 w 625528"/>
                <a:gd name="connsiteY401" fmla="*/ 415427 h 568228"/>
                <a:gd name="connsiteX402" fmla="*/ 377227 w 625528"/>
                <a:gd name="connsiteY402" fmla="*/ 409459 h 568228"/>
                <a:gd name="connsiteX403" fmla="*/ 374243 w 625528"/>
                <a:gd name="connsiteY403" fmla="*/ 404086 h 568228"/>
                <a:gd name="connsiteX404" fmla="*/ 371855 w 625528"/>
                <a:gd name="connsiteY404" fmla="*/ 401102 h 568228"/>
                <a:gd name="connsiteX405" fmla="*/ 368870 w 625528"/>
                <a:gd name="connsiteY405" fmla="*/ 396924 h 568228"/>
                <a:gd name="connsiteX406" fmla="*/ 365289 w 625528"/>
                <a:gd name="connsiteY406" fmla="*/ 390955 h 568228"/>
                <a:gd name="connsiteX407" fmla="*/ 363499 w 625528"/>
                <a:gd name="connsiteY407" fmla="*/ 387971 h 568228"/>
                <a:gd name="connsiteX408" fmla="*/ 361111 w 625528"/>
                <a:gd name="connsiteY408" fmla="*/ 383792 h 568228"/>
                <a:gd name="connsiteX409" fmla="*/ 358724 w 625528"/>
                <a:gd name="connsiteY409" fmla="*/ 378421 h 568228"/>
                <a:gd name="connsiteX410" fmla="*/ 356336 w 625528"/>
                <a:gd name="connsiteY410" fmla="*/ 374242 h 568228"/>
                <a:gd name="connsiteX411" fmla="*/ 352755 w 625528"/>
                <a:gd name="connsiteY411" fmla="*/ 366483 h 568228"/>
                <a:gd name="connsiteX412" fmla="*/ 350964 w 625528"/>
                <a:gd name="connsiteY412" fmla="*/ 362902 h 568228"/>
                <a:gd name="connsiteX413" fmla="*/ 348577 w 625528"/>
                <a:gd name="connsiteY413" fmla="*/ 358724 h 568228"/>
                <a:gd name="connsiteX414" fmla="*/ 345593 w 625528"/>
                <a:gd name="connsiteY414" fmla="*/ 353948 h 568228"/>
                <a:gd name="connsiteX415" fmla="*/ 341414 w 625528"/>
                <a:gd name="connsiteY415" fmla="*/ 349173 h 568228"/>
                <a:gd name="connsiteX416" fmla="*/ 337833 w 625528"/>
                <a:gd name="connsiteY416" fmla="*/ 344399 h 568228"/>
                <a:gd name="connsiteX417" fmla="*/ 334849 w 625528"/>
                <a:gd name="connsiteY417" fmla="*/ 340220 h 568228"/>
                <a:gd name="connsiteX418" fmla="*/ 331865 w 625528"/>
                <a:gd name="connsiteY418" fmla="*/ 337236 h 568228"/>
                <a:gd name="connsiteX419" fmla="*/ 328283 w 625528"/>
                <a:gd name="connsiteY419" fmla="*/ 333655 h 568228"/>
                <a:gd name="connsiteX420" fmla="*/ 324105 w 625528"/>
                <a:gd name="connsiteY420" fmla="*/ 329477 h 568228"/>
                <a:gd name="connsiteX421" fmla="*/ 319927 w 625528"/>
                <a:gd name="connsiteY421" fmla="*/ 325896 h 568228"/>
                <a:gd name="connsiteX422" fmla="*/ 316943 w 625528"/>
                <a:gd name="connsiteY422" fmla="*/ 322911 h 568228"/>
                <a:gd name="connsiteX423" fmla="*/ 312764 w 625528"/>
                <a:gd name="connsiteY423" fmla="*/ 320523 h 568228"/>
                <a:gd name="connsiteX424" fmla="*/ 309780 w 625528"/>
                <a:gd name="connsiteY424" fmla="*/ 318733 h 568228"/>
                <a:gd name="connsiteX425" fmla="*/ 304408 w 625528"/>
                <a:gd name="connsiteY425" fmla="*/ 316942 h 568228"/>
                <a:gd name="connsiteX426" fmla="*/ 301423 w 625528"/>
                <a:gd name="connsiteY426" fmla="*/ 316942 h 568228"/>
                <a:gd name="connsiteX427" fmla="*/ 300229 w 625528"/>
                <a:gd name="connsiteY427" fmla="*/ 320523 h 568228"/>
                <a:gd name="connsiteX428" fmla="*/ 296648 w 625528"/>
                <a:gd name="connsiteY428" fmla="*/ 320523 h 568228"/>
                <a:gd name="connsiteX429" fmla="*/ 293664 w 625528"/>
                <a:gd name="connsiteY429" fmla="*/ 321717 h 568228"/>
                <a:gd name="connsiteX430" fmla="*/ 290680 w 625528"/>
                <a:gd name="connsiteY430" fmla="*/ 325896 h 568228"/>
                <a:gd name="connsiteX431" fmla="*/ 288889 w 625528"/>
                <a:gd name="connsiteY431" fmla="*/ 330073 h 568228"/>
                <a:gd name="connsiteX432" fmla="*/ 285905 w 625528"/>
                <a:gd name="connsiteY432" fmla="*/ 334849 h 568228"/>
                <a:gd name="connsiteX433" fmla="*/ 282920 w 625528"/>
                <a:gd name="connsiteY433" fmla="*/ 335445 h 568228"/>
                <a:gd name="connsiteX434" fmla="*/ 278742 w 625528"/>
                <a:gd name="connsiteY434" fmla="*/ 334251 h 568228"/>
                <a:gd name="connsiteX435" fmla="*/ 270983 w 625528"/>
                <a:gd name="connsiteY435" fmla="*/ 330670 h 568228"/>
                <a:gd name="connsiteX436" fmla="*/ 266208 w 625528"/>
                <a:gd name="connsiteY436" fmla="*/ 330670 h 568228"/>
                <a:gd name="connsiteX437" fmla="*/ 263224 w 625528"/>
                <a:gd name="connsiteY437" fmla="*/ 334251 h 568228"/>
                <a:gd name="connsiteX438" fmla="*/ 259045 w 625528"/>
                <a:gd name="connsiteY438" fmla="*/ 337236 h 568228"/>
                <a:gd name="connsiteX439" fmla="*/ 254867 w 625528"/>
                <a:gd name="connsiteY439" fmla="*/ 340818 h 568228"/>
                <a:gd name="connsiteX440" fmla="*/ 252479 w 625528"/>
                <a:gd name="connsiteY440" fmla="*/ 344995 h 568228"/>
                <a:gd name="connsiteX441" fmla="*/ 247704 w 625528"/>
                <a:gd name="connsiteY441" fmla="*/ 344995 h 568228"/>
                <a:gd name="connsiteX442" fmla="*/ 241736 w 625528"/>
                <a:gd name="connsiteY442" fmla="*/ 346189 h 568228"/>
                <a:gd name="connsiteX443" fmla="*/ 238154 w 625528"/>
                <a:gd name="connsiteY443" fmla="*/ 347980 h 568228"/>
                <a:gd name="connsiteX444" fmla="*/ 234573 w 625528"/>
                <a:gd name="connsiteY444" fmla="*/ 344995 h 568228"/>
                <a:gd name="connsiteX445" fmla="*/ 230992 w 625528"/>
                <a:gd name="connsiteY445" fmla="*/ 343205 h 568228"/>
                <a:gd name="connsiteX446" fmla="*/ 225620 w 625528"/>
                <a:gd name="connsiteY446" fmla="*/ 341414 h 568228"/>
                <a:gd name="connsiteX447" fmla="*/ 221442 w 625528"/>
                <a:gd name="connsiteY447" fmla="*/ 344399 h 568228"/>
                <a:gd name="connsiteX448" fmla="*/ 219651 w 625528"/>
                <a:gd name="connsiteY448" fmla="*/ 340817 h 568228"/>
                <a:gd name="connsiteX449" fmla="*/ 218457 w 625528"/>
                <a:gd name="connsiteY449" fmla="*/ 342011 h 568228"/>
                <a:gd name="connsiteX450" fmla="*/ 220844 w 625528"/>
                <a:gd name="connsiteY450" fmla="*/ 344995 h 568228"/>
                <a:gd name="connsiteX451" fmla="*/ 217263 w 625528"/>
                <a:gd name="connsiteY451" fmla="*/ 344995 h 568228"/>
                <a:gd name="connsiteX452" fmla="*/ 213085 w 625528"/>
                <a:gd name="connsiteY452" fmla="*/ 346786 h 568228"/>
                <a:gd name="connsiteX453" fmla="*/ 207116 w 625528"/>
                <a:gd name="connsiteY453" fmla="*/ 349173 h 568228"/>
                <a:gd name="connsiteX454" fmla="*/ 203535 w 625528"/>
                <a:gd name="connsiteY454" fmla="*/ 353351 h 568228"/>
                <a:gd name="connsiteX455" fmla="*/ 199954 w 625528"/>
                <a:gd name="connsiteY455" fmla="*/ 355739 h 568228"/>
                <a:gd name="connsiteX456" fmla="*/ 196373 w 625528"/>
                <a:gd name="connsiteY456" fmla="*/ 356933 h 568228"/>
                <a:gd name="connsiteX457" fmla="*/ 192194 w 625528"/>
                <a:gd name="connsiteY457" fmla="*/ 359320 h 568228"/>
                <a:gd name="connsiteX458" fmla="*/ 188613 w 625528"/>
                <a:gd name="connsiteY458" fmla="*/ 361111 h 568228"/>
                <a:gd name="connsiteX459" fmla="*/ 183838 w 625528"/>
                <a:gd name="connsiteY459" fmla="*/ 363498 h 568228"/>
                <a:gd name="connsiteX460" fmla="*/ 180854 w 625528"/>
                <a:gd name="connsiteY460" fmla="*/ 365886 h 568228"/>
                <a:gd name="connsiteX461" fmla="*/ 177869 w 625528"/>
                <a:gd name="connsiteY461" fmla="*/ 359917 h 568228"/>
                <a:gd name="connsiteX462" fmla="*/ 181451 w 625528"/>
                <a:gd name="connsiteY462" fmla="*/ 351560 h 568228"/>
                <a:gd name="connsiteX463" fmla="*/ 183241 w 625528"/>
                <a:gd name="connsiteY463" fmla="*/ 347979 h 568228"/>
                <a:gd name="connsiteX464" fmla="*/ 182047 w 625528"/>
                <a:gd name="connsiteY464" fmla="*/ 344398 h 568228"/>
                <a:gd name="connsiteX465" fmla="*/ 185032 w 625528"/>
                <a:gd name="connsiteY465" fmla="*/ 341413 h 568228"/>
                <a:gd name="connsiteX466" fmla="*/ 189807 w 625528"/>
                <a:gd name="connsiteY466" fmla="*/ 343801 h 568228"/>
                <a:gd name="connsiteX467" fmla="*/ 193985 w 625528"/>
                <a:gd name="connsiteY467" fmla="*/ 342607 h 568228"/>
                <a:gd name="connsiteX468" fmla="*/ 199357 w 625528"/>
                <a:gd name="connsiteY468" fmla="*/ 339026 h 568228"/>
                <a:gd name="connsiteX469" fmla="*/ 202341 w 625528"/>
                <a:gd name="connsiteY469" fmla="*/ 333654 h 568228"/>
                <a:gd name="connsiteX470" fmla="*/ 203535 w 625528"/>
                <a:gd name="connsiteY470" fmla="*/ 330073 h 568228"/>
                <a:gd name="connsiteX471" fmla="*/ 208310 w 625528"/>
                <a:gd name="connsiteY471" fmla="*/ 327685 h 568228"/>
                <a:gd name="connsiteX472" fmla="*/ 209504 w 625528"/>
                <a:gd name="connsiteY472" fmla="*/ 324701 h 568228"/>
                <a:gd name="connsiteX473" fmla="*/ 210697 w 625528"/>
                <a:gd name="connsiteY473" fmla="*/ 321717 h 568228"/>
                <a:gd name="connsiteX474" fmla="*/ 213682 w 625528"/>
                <a:gd name="connsiteY474" fmla="*/ 318732 h 568228"/>
                <a:gd name="connsiteX475" fmla="*/ 219651 w 625528"/>
                <a:gd name="connsiteY475" fmla="*/ 315151 h 568228"/>
                <a:gd name="connsiteX476" fmla="*/ 222635 w 625528"/>
                <a:gd name="connsiteY476" fmla="*/ 312167 h 568228"/>
                <a:gd name="connsiteX477" fmla="*/ 221441 w 625528"/>
                <a:gd name="connsiteY477" fmla="*/ 307989 h 568228"/>
                <a:gd name="connsiteX478" fmla="*/ 219651 w 625528"/>
                <a:gd name="connsiteY478" fmla="*/ 304408 h 568228"/>
                <a:gd name="connsiteX479" fmla="*/ 217263 w 625528"/>
                <a:gd name="connsiteY479" fmla="*/ 299632 h 568228"/>
                <a:gd name="connsiteX480" fmla="*/ 214279 w 625528"/>
                <a:gd name="connsiteY480" fmla="*/ 296051 h 568228"/>
                <a:gd name="connsiteX481" fmla="*/ 211295 w 625528"/>
                <a:gd name="connsiteY481" fmla="*/ 293067 h 568228"/>
                <a:gd name="connsiteX482" fmla="*/ 207713 w 625528"/>
                <a:gd name="connsiteY482" fmla="*/ 293067 h 568228"/>
                <a:gd name="connsiteX483" fmla="*/ 204729 w 625528"/>
                <a:gd name="connsiteY483" fmla="*/ 294857 h 568228"/>
                <a:gd name="connsiteX484" fmla="*/ 201148 w 625528"/>
                <a:gd name="connsiteY484" fmla="*/ 294261 h 568228"/>
                <a:gd name="connsiteX485" fmla="*/ 196969 w 625528"/>
                <a:gd name="connsiteY485" fmla="*/ 292470 h 568228"/>
                <a:gd name="connsiteX486" fmla="*/ 192194 w 625528"/>
                <a:gd name="connsiteY486" fmla="*/ 287694 h 568228"/>
                <a:gd name="connsiteX487" fmla="*/ 186822 w 625528"/>
                <a:gd name="connsiteY487" fmla="*/ 283517 h 568228"/>
                <a:gd name="connsiteX488" fmla="*/ 183838 w 625528"/>
                <a:gd name="connsiteY488" fmla="*/ 280532 h 568228"/>
                <a:gd name="connsiteX489" fmla="*/ 180257 w 625528"/>
                <a:gd name="connsiteY489" fmla="*/ 277548 h 568228"/>
                <a:gd name="connsiteX490" fmla="*/ 177273 w 625528"/>
                <a:gd name="connsiteY490" fmla="*/ 275160 h 568228"/>
                <a:gd name="connsiteX491" fmla="*/ 176079 w 625528"/>
                <a:gd name="connsiteY491" fmla="*/ 272176 h 568228"/>
                <a:gd name="connsiteX492" fmla="*/ 173094 w 625528"/>
                <a:gd name="connsiteY492" fmla="*/ 269788 h 568228"/>
                <a:gd name="connsiteX493" fmla="*/ 168319 w 625528"/>
                <a:gd name="connsiteY493" fmla="*/ 265611 h 568228"/>
                <a:gd name="connsiteX494" fmla="*/ 163544 w 625528"/>
                <a:gd name="connsiteY494" fmla="*/ 263819 h 568228"/>
                <a:gd name="connsiteX495" fmla="*/ 158172 w 625528"/>
                <a:gd name="connsiteY495" fmla="*/ 261432 h 568228"/>
                <a:gd name="connsiteX496" fmla="*/ 155187 w 625528"/>
                <a:gd name="connsiteY496" fmla="*/ 261432 h 568228"/>
                <a:gd name="connsiteX497" fmla="*/ 152203 w 625528"/>
                <a:gd name="connsiteY497" fmla="*/ 265013 h 568228"/>
                <a:gd name="connsiteX498" fmla="*/ 151009 w 625528"/>
                <a:gd name="connsiteY498" fmla="*/ 268595 h 568228"/>
                <a:gd name="connsiteX499" fmla="*/ 148025 w 625528"/>
                <a:gd name="connsiteY499" fmla="*/ 266804 h 568228"/>
                <a:gd name="connsiteX500" fmla="*/ 144444 w 625528"/>
                <a:gd name="connsiteY500" fmla="*/ 267401 h 568228"/>
                <a:gd name="connsiteX501" fmla="*/ 142056 w 625528"/>
                <a:gd name="connsiteY501" fmla="*/ 270982 h 568228"/>
                <a:gd name="connsiteX502" fmla="*/ 139669 w 625528"/>
                <a:gd name="connsiteY502" fmla="*/ 275160 h 568228"/>
                <a:gd name="connsiteX503" fmla="*/ 139072 w 625528"/>
                <a:gd name="connsiteY503" fmla="*/ 278741 h 568228"/>
                <a:gd name="connsiteX504" fmla="*/ 135491 w 625528"/>
                <a:gd name="connsiteY504" fmla="*/ 281726 h 568228"/>
                <a:gd name="connsiteX505" fmla="*/ 130118 w 625528"/>
                <a:gd name="connsiteY505" fmla="*/ 280532 h 568228"/>
                <a:gd name="connsiteX506" fmla="*/ 127134 w 625528"/>
                <a:gd name="connsiteY506" fmla="*/ 283517 h 568228"/>
                <a:gd name="connsiteX507" fmla="*/ 129522 w 625528"/>
                <a:gd name="connsiteY507" fmla="*/ 279935 h 568228"/>
                <a:gd name="connsiteX508" fmla="*/ 127134 w 625528"/>
                <a:gd name="connsiteY508" fmla="*/ 276354 h 568228"/>
                <a:gd name="connsiteX509" fmla="*/ 124150 w 625528"/>
                <a:gd name="connsiteY509" fmla="*/ 273370 h 568228"/>
                <a:gd name="connsiteX510" fmla="*/ 118181 w 625528"/>
                <a:gd name="connsiteY510" fmla="*/ 273370 h 568228"/>
                <a:gd name="connsiteX511" fmla="*/ 114600 w 625528"/>
                <a:gd name="connsiteY511" fmla="*/ 273370 h 568228"/>
                <a:gd name="connsiteX512" fmla="*/ 112212 w 625528"/>
                <a:gd name="connsiteY512" fmla="*/ 270385 h 568228"/>
                <a:gd name="connsiteX513" fmla="*/ 108631 w 625528"/>
                <a:gd name="connsiteY513" fmla="*/ 269192 h 568228"/>
                <a:gd name="connsiteX514" fmla="*/ 104453 w 625528"/>
                <a:gd name="connsiteY514" fmla="*/ 269788 h 568228"/>
                <a:gd name="connsiteX515" fmla="*/ 101468 w 625528"/>
                <a:gd name="connsiteY515" fmla="*/ 271579 h 568228"/>
                <a:gd name="connsiteX516" fmla="*/ 99678 w 625528"/>
                <a:gd name="connsiteY516" fmla="*/ 275160 h 568228"/>
                <a:gd name="connsiteX517" fmla="*/ 102662 w 625528"/>
                <a:gd name="connsiteY517" fmla="*/ 276951 h 568228"/>
                <a:gd name="connsiteX518" fmla="*/ 103856 w 625528"/>
                <a:gd name="connsiteY518" fmla="*/ 284113 h 568228"/>
                <a:gd name="connsiteX519" fmla="*/ 105647 w 625528"/>
                <a:gd name="connsiteY519" fmla="*/ 287694 h 568228"/>
                <a:gd name="connsiteX520" fmla="*/ 102065 w 625528"/>
                <a:gd name="connsiteY520" fmla="*/ 287098 h 568228"/>
                <a:gd name="connsiteX521" fmla="*/ 98484 w 625528"/>
                <a:gd name="connsiteY521" fmla="*/ 286501 h 568228"/>
                <a:gd name="connsiteX522" fmla="*/ 94306 w 625528"/>
                <a:gd name="connsiteY522" fmla="*/ 286501 h 568228"/>
                <a:gd name="connsiteX523" fmla="*/ 91321 w 625528"/>
                <a:gd name="connsiteY523" fmla="*/ 283517 h 568228"/>
                <a:gd name="connsiteX524" fmla="*/ 90725 w 625528"/>
                <a:gd name="connsiteY524" fmla="*/ 283517 h 568228"/>
                <a:gd name="connsiteX525" fmla="*/ 91919 w 625528"/>
                <a:gd name="connsiteY525" fmla="*/ 278741 h 568228"/>
                <a:gd name="connsiteX526" fmla="*/ 91919 w 625528"/>
                <a:gd name="connsiteY526" fmla="*/ 272773 h 568228"/>
                <a:gd name="connsiteX527" fmla="*/ 91919 w 625528"/>
                <a:gd name="connsiteY527" fmla="*/ 269788 h 568228"/>
                <a:gd name="connsiteX528" fmla="*/ 91919 w 625528"/>
                <a:gd name="connsiteY528" fmla="*/ 265611 h 568228"/>
                <a:gd name="connsiteX529" fmla="*/ 90725 w 625528"/>
                <a:gd name="connsiteY529" fmla="*/ 259045 h 568228"/>
                <a:gd name="connsiteX530" fmla="*/ 89531 w 625528"/>
                <a:gd name="connsiteY530" fmla="*/ 254866 h 568228"/>
                <a:gd name="connsiteX531" fmla="*/ 85950 w 625528"/>
                <a:gd name="connsiteY531" fmla="*/ 244720 h 568228"/>
                <a:gd name="connsiteX532" fmla="*/ 85950 w 625528"/>
                <a:gd name="connsiteY532" fmla="*/ 242452 h 568228"/>
                <a:gd name="connsiteX533" fmla="*/ 84159 w 625528"/>
                <a:gd name="connsiteY533" fmla="*/ 239946 h 568228"/>
                <a:gd name="connsiteX534" fmla="*/ 82369 w 625528"/>
                <a:gd name="connsiteY534" fmla="*/ 236364 h 568228"/>
                <a:gd name="connsiteX535" fmla="*/ 79384 w 625528"/>
                <a:gd name="connsiteY535" fmla="*/ 230992 h 568228"/>
                <a:gd name="connsiteX536" fmla="*/ 76400 w 625528"/>
                <a:gd name="connsiteY536" fmla="*/ 225620 h 568228"/>
                <a:gd name="connsiteX537" fmla="*/ 68641 w 625528"/>
                <a:gd name="connsiteY537" fmla="*/ 215473 h 568228"/>
                <a:gd name="connsiteX538" fmla="*/ 63268 w 625528"/>
                <a:gd name="connsiteY538" fmla="*/ 210102 h 568228"/>
                <a:gd name="connsiteX539" fmla="*/ 58494 w 625528"/>
                <a:gd name="connsiteY539" fmla="*/ 204729 h 568228"/>
                <a:gd name="connsiteX540" fmla="*/ 51928 w 625528"/>
                <a:gd name="connsiteY540" fmla="*/ 197567 h 568228"/>
                <a:gd name="connsiteX541" fmla="*/ 49540 w 625528"/>
                <a:gd name="connsiteY541" fmla="*/ 193389 h 568228"/>
                <a:gd name="connsiteX542" fmla="*/ 46556 w 625528"/>
                <a:gd name="connsiteY542" fmla="*/ 184436 h 568228"/>
                <a:gd name="connsiteX543" fmla="*/ 45362 w 625528"/>
                <a:gd name="connsiteY543" fmla="*/ 180854 h 568228"/>
                <a:gd name="connsiteX544" fmla="*/ 44169 w 625528"/>
                <a:gd name="connsiteY544" fmla="*/ 177870 h 568228"/>
                <a:gd name="connsiteX545" fmla="*/ 42378 w 625528"/>
                <a:gd name="connsiteY545" fmla="*/ 174289 h 568228"/>
                <a:gd name="connsiteX546" fmla="*/ 39393 w 625528"/>
                <a:gd name="connsiteY546" fmla="*/ 169514 h 568228"/>
                <a:gd name="connsiteX547" fmla="*/ 36409 w 625528"/>
                <a:gd name="connsiteY547" fmla="*/ 165336 h 568228"/>
                <a:gd name="connsiteX548" fmla="*/ 34022 w 625528"/>
                <a:gd name="connsiteY548" fmla="*/ 162351 h 568228"/>
                <a:gd name="connsiteX549" fmla="*/ 29844 w 625528"/>
                <a:gd name="connsiteY549" fmla="*/ 156382 h 568228"/>
                <a:gd name="connsiteX550" fmla="*/ 26263 w 625528"/>
                <a:gd name="connsiteY550" fmla="*/ 151608 h 568228"/>
                <a:gd name="connsiteX551" fmla="*/ 24471 w 625528"/>
                <a:gd name="connsiteY551" fmla="*/ 148026 h 568228"/>
                <a:gd name="connsiteX552" fmla="*/ 22084 w 625528"/>
                <a:gd name="connsiteY552" fmla="*/ 145041 h 568228"/>
                <a:gd name="connsiteX553" fmla="*/ 19697 w 625528"/>
                <a:gd name="connsiteY553" fmla="*/ 142057 h 568228"/>
                <a:gd name="connsiteX554" fmla="*/ 16116 w 625528"/>
                <a:gd name="connsiteY554" fmla="*/ 137879 h 568228"/>
                <a:gd name="connsiteX555" fmla="*/ 10147 w 625528"/>
                <a:gd name="connsiteY555" fmla="*/ 132507 h 568228"/>
                <a:gd name="connsiteX556" fmla="*/ 7162 w 625528"/>
                <a:gd name="connsiteY556" fmla="*/ 129523 h 568228"/>
                <a:gd name="connsiteX557" fmla="*/ 4178 w 625528"/>
                <a:gd name="connsiteY557" fmla="*/ 127135 h 568228"/>
                <a:gd name="connsiteX558" fmla="*/ 0 w 625528"/>
                <a:gd name="connsiteY558" fmla="*/ 123554 h 568228"/>
                <a:gd name="connsiteX559" fmla="*/ 1790 w 625528"/>
                <a:gd name="connsiteY559" fmla="*/ 118779 h 568228"/>
                <a:gd name="connsiteX560" fmla="*/ 2984 w 625528"/>
                <a:gd name="connsiteY560" fmla="*/ 115795 h 568228"/>
                <a:gd name="connsiteX561" fmla="*/ 7162 w 625528"/>
                <a:gd name="connsiteY561" fmla="*/ 115197 h 568228"/>
                <a:gd name="connsiteX562" fmla="*/ 11341 w 625528"/>
                <a:gd name="connsiteY562" fmla="*/ 114004 h 568228"/>
                <a:gd name="connsiteX563" fmla="*/ 15518 w 625528"/>
                <a:gd name="connsiteY563" fmla="*/ 114601 h 568228"/>
                <a:gd name="connsiteX564" fmla="*/ 19697 w 625528"/>
                <a:gd name="connsiteY564" fmla="*/ 112213 h 568228"/>
                <a:gd name="connsiteX565" fmla="*/ 21487 w 625528"/>
                <a:gd name="connsiteY565" fmla="*/ 108632 h 568228"/>
                <a:gd name="connsiteX566" fmla="*/ 17906 w 625528"/>
                <a:gd name="connsiteY566" fmla="*/ 101469 h 568228"/>
                <a:gd name="connsiteX567" fmla="*/ 24471 w 625528"/>
                <a:gd name="connsiteY567" fmla="*/ 96694 h 568228"/>
                <a:gd name="connsiteX568" fmla="*/ 29247 w 625528"/>
                <a:gd name="connsiteY568" fmla="*/ 95501 h 568228"/>
                <a:gd name="connsiteX569" fmla="*/ 32231 w 625528"/>
                <a:gd name="connsiteY569" fmla="*/ 95501 h 568228"/>
                <a:gd name="connsiteX570" fmla="*/ 35812 w 625528"/>
                <a:gd name="connsiteY570" fmla="*/ 93113 h 568228"/>
                <a:gd name="connsiteX571" fmla="*/ 37006 w 625528"/>
                <a:gd name="connsiteY571" fmla="*/ 87741 h 568228"/>
                <a:gd name="connsiteX572" fmla="*/ 34619 w 625528"/>
                <a:gd name="connsiteY572" fmla="*/ 84160 h 568228"/>
                <a:gd name="connsiteX573" fmla="*/ 32231 w 625528"/>
                <a:gd name="connsiteY573" fmla="*/ 81175 h 568228"/>
                <a:gd name="connsiteX574" fmla="*/ 29844 w 625528"/>
                <a:gd name="connsiteY574" fmla="*/ 78191 h 568228"/>
                <a:gd name="connsiteX575" fmla="*/ 31038 w 625528"/>
                <a:gd name="connsiteY575" fmla="*/ 75206 h 568228"/>
                <a:gd name="connsiteX576" fmla="*/ 28650 w 625528"/>
                <a:gd name="connsiteY576" fmla="*/ 69835 h 568228"/>
                <a:gd name="connsiteX577" fmla="*/ 29247 w 625528"/>
                <a:gd name="connsiteY577" fmla="*/ 63269 h 568228"/>
                <a:gd name="connsiteX578" fmla="*/ 31634 w 625528"/>
                <a:gd name="connsiteY578" fmla="*/ 60284 h 568228"/>
                <a:gd name="connsiteX579" fmla="*/ 29247 w 625528"/>
                <a:gd name="connsiteY579" fmla="*/ 54913 h 568228"/>
                <a:gd name="connsiteX580" fmla="*/ 27456 w 625528"/>
                <a:gd name="connsiteY580" fmla="*/ 51331 h 568228"/>
                <a:gd name="connsiteX581" fmla="*/ 24471 w 625528"/>
                <a:gd name="connsiteY581" fmla="*/ 47154 h 568228"/>
                <a:gd name="connsiteX582" fmla="*/ 28650 w 625528"/>
                <a:gd name="connsiteY582" fmla="*/ 42975 h 568228"/>
                <a:gd name="connsiteX583" fmla="*/ 31634 w 625528"/>
                <a:gd name="connsiteY583" fmla="*/ 42975 h 568228"/>
                <a:gd name="connsiteX584" fmla="*/ 35812 w 625528"/>
                <a:gd name="connsiteY584" fmla="*/ 42975 h 568228"/>
                <a:gd name="connsiteX585" fmla="*/ 39393 w 625528"/>
                <a:gd name="connsiteY585" fmla="*/ 39991 h 568228"/>
                <a:gd name="connsiteX586" fmla="*/ 42975 w 625528"/>
                <a:gd name="connsiteY586" fmla="*/ 38200 h 568228"/>
                <a:gd name="connsiteX587" fmla="*/ 48347 w 625528"/>
                <a:gd name="connsiteY587" fmla="*/ 32828 h 568228"/>
                <a:gd name="connsiteX588" fmla="*/ 52525 w 625528"/>
                <a:gd name="connsiteY588" fmla="*/ 27456 h 568228"/>
                <a:gd name="connsiteX589" fmla="*/ 57897 w 625528"/>
                <a:gd name="connsiteY589" fmla="*/ 27456 h 568228"/>
                <a:gd name="connsiteX590" fmla="*/ 60881 w 625528"/>
                <a:gd name="connsiteY590" fmla="*/ 29247 h 568228"/>
                <a:gd name="connsiteX591" fmla="*/ 64462 w 625528"/>
                <a:gd name="connsiteY591" fmla="*/ 30441 h 568228"/>
                <a:gd name="connsiteX592" fmla="*/ 66850 w 625528"/>
                <a:gd name="connsiteY592" fmla="*/ 33425 h 568228"/>
                <a:gd name="connsiteX593" fmla="*/ 66253 w 625528"/>
                <a:gd name="connsiteY593" fmla="*/ 38200 h 568228"/>
                <a:gd name="connsiteX594" fmla="*/ 66253 w 625528"/>
                <a:gd name="connsiteY594" fmla="*/ 41781 h 568228"/>
                <a:gd name="connsiteX595" fmla="*/ 69237 w 625528"/>
                <a:gd name="connsiteY595" fmla="*/ 41781 h 568228"/>
                <a:gd name="connsiteX596" fmla="*/ 72819 w 625528"/>
                <a:gd name="connsiteY596" fmla="*/ 44169 h 568228"/>
                <a:gd name="connsiteX597" fmla="*/ 73416 w 625528"/>
                <a:gd name="connsiteY597" fmla="*/ 47750 h 568228"/>
                <a:gd name="connsiteX598" fmla="*/ 76997 w 625528"/>
                <a:gd name="connsiteY598" fmla="*/ 52525 h 568228"/>
                <a:gd name="connsiteX599" fmla="*/ 81175 w 625528"/>
                <a:gd name="connsiteY599" fmla="*/ 51929 h 568228"/>
                <a:gd name="connsiteX600" fmla="*/ 86547 w 625528"/>
                <a:gd name="connsiteY600" fmla="*/ 50735 h 568228"/>
                <a:gd name="connsiteX601" fmla="*/ 90128 w 625528"/>
                <a:gd name="connsiteY601" fmla="*/ 50138 h 568228"/>
                <a:gd name="connsiteX602" fmla="*/ 93112 w 625528"/>
                <a:gd name="connsiteY602" fmla="*/ 53122 h 568228"/>
                <a:gd name="connsiteX603" fmla="*/ 98485 w 625528"/>
                <a:gd name="connsiteY603" fmla="*/ 54913 h 568228"/>
                <a:gd name="connsiteX604" fmla="*/ 96694 w 625528"/>
                <a:gd name="connsiteY604" fmla="*/ 49541 h 568228"/>
                <a:gd name="connsiteX605" fmla="*/ 95500 w 625528"/>
                <a:gd name="connsiteY605" fmla="*/ 45362 h 568228"/>
                <a:gd name="connsiteX606" fmla="*/ 96097 w 625528"/>
                <a:gd name="connsiteY606" fmla="*/ 41185 h 568228"/>
                <a:gd name="connsiteX607" fmla="*/ 88935 w 625528"/>
                <a:gd name="connsiteY607" fmla="*/ 34619 h 568228"/>
                <a:gd name="connsiteX608" fmla="*/ 89531 w 625528"/>
                <a:gd name="connsiteY608" fmla="*/ 26860 h 568228"/>
                <a:gd name="connsiteX609" fmla="*/ 90725 w 625528"/>
                <a:gd name="connsiteY609" fmla="*/ 22681 h 568228"/>
                <a:gd name="connsiteX610" fmla="*/ 92516 w 625528"/>
                <a:gd name="connsiteY610" fmla="*/ 18503 h 568228"/>
                <a:gd name="connsiteX611" fmla="*/ 97888 w 625528"/>
                <a:gd name="connsiteY611" fmla="*/ 11938 h 568228"/>
                <a:gd name="connsiteX612" fmla="*/ 97291 w 625528"/>
                <a:gd name="connsiteY612" fmla="*/ 8953 h 568228"/>
                <a:gd name="connsiteX613" fmla="*/ 101469 w 625528"/>
                <a:gd name="connsiteY613" fmla="*/ 10147 h 568228"/>
                <a:gd name="connsiteX614" fmla="*/ 107438 w 625528"/>
                <a:gd name="connsiteY614" fmla="*/ 16712 h 568228"/>
                <a:gd name="connsiteX615" fmla="*/ 110422 w 625528"/>
                <a:gd name="connsiteY615" fmla="*/ 17906 h 568228"/>
                <a:gd name="connsiteX616" fmla="*/ 111616 w 625528"/>
                <a:gd name="connsiteY616" fmla="*/ 13728 h 568228"/>
                <a:gd name="connsiteX617" fmla="*/ 113406 w 625528"/>
                <a:gd name="connsiteY617" fmla="*/ 9550 h 568228"/>
                <a:gd name="connsiteX618" fmla="*/ 117585 w 625528"/>
                <a:gd name="connsiteY618" fmla="*/ 10744 h 568228"/>
                <a:gd name="connsiteX619" fmla="*/ 121763 w 625528"/>
                <a:gd name="connsiteY619" fmla="*/ 9550 h 568228"/>
                <a:gd name="connsiteX620" fmla="*/ 125941 w 625528"/>
                <a:gd name="connsiteY620" fmla="*/ 10147 h 568228"/>
                <a:gd name="connsiteX621" fmla="*/ 129522 w 625528"/>
                <a:gd name="connsiteY621" fmla="*/ 9550 h 568228"/>
                <a:gd name="connsiteX622" fmla="*/ 133103 w 625528"/>
                <a:gd name="connsiteY622" fmla="*/ 9550 h 568228"/>
                <a:gd name="connsiteX623" fmla="*/ 135491 w 625528"/>
                <a:gd name="connsiteY623" fmla="*/ 13728 h 568228"/>
                <a:gd name="connsiteX624" fmla="*/ 139669 w 625528"/>
                <a:gd name="connsiteY624" fmla="*/ 14325 h 568228"/>
                <a:gd name="connsiteX625" fmla="*/ 144444 w 625528"/>
                <a:gd name="connsiteY625" fmla="*/ 13131 h 568228"/>
                <a:gd name="connsiteX626" fmla="*/ 147429 w 625528"/>
                <a:gd name="connsiteY626" fmla="*/ 15519 h 568228"/>
                <a:gd name="connsiteX627" fmla="*/ 148025 w 625528"/>
                <a:gd name="connsiteY627" fmla="*/ 19697 h 568228"/>
                <a:gd name="connsiteX628" fmla="*/ 152800 w 625528"/>
                <a:gd name="connsiteY628" fmla="*/ 20294 h 568228"/>
                <a:gd name="connsiteX629" fmla="*/ 155784 w 625528"/>
                <a:gd name="connsiteY629" fmla="*/ 22681 h 568228"/>
                <a:gd name="connsiteX630" fmla="*/ 159366 w 625528"/>
                <a:gd name="connsiteY630" fmla="*/ 25069 h 568228"/>
                <a:gd name="connsiteX631" fmla="*/ 162351 w 625528"/>
                <a:gd name="connsiteY631" fmla="*/ 24472 h 568228"/>
                <a:gd name="connsiteX632" fmla="*/ 165932 w 625528"/>
                <a:gd name="connsiteY632" fmla="*/ 25666 h 568228"/>
                <a:gd name="connsiteX633" fmla="*/ 175482 w 625528"/>
                <a:gd name="connsiteY633" fmla="*/ 28053 h 568228"/>
                <a:gd name="connsiteX634" fmla="*/ 179063 w 625528"/>
                <a:gd name="connsiteY634" fmla="*/ 28650 h 568228"/>
                <a:gd name="connsiteX635" fmla="*/ 182048 w 625528"/>
                <a:gd name="connsiteY635" fmla="*/ 29247 h 568228"/>
                <a:gd name="connsiteX636" fmla="*/ 186823 w 625528"/>
                <a:gd name="connsiteY636" fmla="*/ 30441 h 568228"/>
                <a:gd name="connsiteX637" fmla="*/ 192195 w 625528"/>
                <a:gd name="connsiteY637" fmla="*/ 32828 h 568228"/>
                <a:gd name="connsiteX638" fmla="*/ 196970 w 625528"/>
                <a:gd name="connsiteY638" fmla="*/ 32828 h 568228"/>
                <a:gd name="connsiteX639" fmla="*/ 200551 w 625528"/>
                <a:gd name="connsiteY639" fmla="*/ 35216 h 568228"/>
                <a:gd name="connsiteX640" fmla="*/ 204132 w 625528"/>
                <a:gd name="connsiteY640" fmla="*/ 35813 h 568228"/>
                <a:gd name="connsiteX641" fmla="*/ 204729 w 625528"/>
                <a:gd name="connsiteY641" fmla="*/ 38797 h 568228"/>
                <a:gd name="connsiteX642" fmla="*/ 205923 w 625528"/>
                <a:gd name="connsiteY642" fmla="*/ 41781 h 568228"/>
                <a:gd name="connsiteX643" fmla="*/ 207713 w 625528"/>
                <a:gd name="connsiteY643" fmla="*/ 46556 h 568228"/>
                <a:gd name="connsiteX644" fmla="*/ 211295 w 625528"/>
                <a:gd name="connsiteY644" fmla="*/ 47154 h 568228"/>
                <a:gd name="connsiteX645" fmla="*/ 210863 w 625528"/>
                <a:gd name="connsiteY645" fmla="*/ 50179 h 568228"/>
                <a:gd name="connsiteX646" fmla="*/ 211892 w 625528"/>
                <a:gd name="connsiteY646" fmla="*/ 48944 h 568228"/>
                <a:gd name="connsiteX647" fmla="*/ 216667 w 625528"/>
                <a:gd name="connsiteY647" fmla="*/ 48347 h 568228"/>
                <a:gd name="connsiteX648" fmla="*/ 219651 w 625528"/>
                <a:gd name="connsiteY648" fmla="*/ 48347 h 568228"/>
                <a:gd name="connsiteX649" fmla="*/ 226216 w 625528"/>
                <a:gd name="connsiteY649" fmla="*/ 49541 h 568228"/>
                <a:gd name="connsiteX650" fmla="*/ 230395 w 625528"/>
                <a:gd name="connsiteY650" fmla="*/ 44170 h 568228"/>
                <a:gd name="connsiteX651" fmla="*/ 233379 w 625528"/>
                <a:gd name="connsiteY651" fmla="*/ 45363 h 568228"/>
                <a:gd name="connsiteX652" fmla="*/ 236960 w 625528"/>
                <a:gd name="connsiteY652" fmla="*/ 48944 h 568228"/>
                <a:gd name="connsiteX653" fmla="*/ 236363 w 625528"/>
                <a:gd name="connsiteY653" fmla="*/ 51929 h 568228"/>
                <a:gd name="connsiteX654" fmla="*/ 239944 w 625528"/>
                <a:gd name="connsiteY654" fmla="*/ 53123 h 568228"/>
                <a:gd name="connsiteX655" fmla="*/ 245317 w 625528"/>
                <a:gd name="connsiteY655" fmla="*/ 52525 h 568228"/>
                <a:gd name="connsiteX656" fmla="*/ 248898 w 625528"/>
                <a:gd name="connsiteY656" fmla="*/ 48347 h 568228"/>
                <a:gd name="connsiteX657" fmla="*/ 250091 w 625528"/>
                <a:gd name="connsiteY657" fmla="*/ 45363 h 568228"/>
                <a:gd name="connsiteX658" fmla="*/ 254866 w 625528"/>
                <a:gd name="connsiteY658" fmla="*/ 40588 h 568228"/>
                <a:gd name="connsiteX659" fmla="*/ 257851 w 625528"/>
                <a:gd name="connsiteY659" fmla="*/ 42378 h 568228"/>
                <a:gd name="connsiteX660" fmla="*/ 260835 w 625528"/>
                <a:gd name="connsiteY660" fmla="*/ 37007 h 568228"/>
                <a:gd name="connsiteX661" fmla="*/ 264417 w 625528"/>
                <a:gd name="connsiteY661" fmla="*/ 34619 h 568228"/>
                <a:gd name="connsiteX662" fmla="*/ 268595 w 625528"/>
                <a:gd name="connsiteY662" fmla="*/ 34619 h 568228"/>
                <a:gd name="connsiteX663" fmla="*/ 272773 w 625528"/>
                <a:gd name="connsiteY663" fmla="*/ 37603 h 568228"/>
                <a:gd name="connsiteX664" fmla="*/ 282323 w 625528"/>
                <a:gd name="connsiteY664" fmla="*/ 34619 h 568228"/>
                <a:gd name="connsiteX665" fmla="*/ 285307 w 625528"/>
                <a:gd name="connsiteY665" fmla="*/ 32232 h 568228"/>
                <a:gd name="connsiteX666" fmla="*/ 287695 w 625528"/>
                <a:gd name="connsiteY666" fmla="*/ 28054 h 568228"/>
                <a:gd name="connsiteX667" fmla="*/ 289486 w 625528"/>
                <a:gd name="connsiteY667" fmla="*/ 24472 h 568228"/>
                <a:gd name="connsiteX668" fmla="*/ 288888 w 625528"/>
                <a:gd name="connsiteY668" fmla="*/ 21488 h 568228"/>
                <a:gd name="connsiteX669" fmla="*/ 290679 w 625528"/>
                <a:gd name="connsiteY669" fmla="*/ 18503 h 568228"/>
                <a:gd name="connsiteX670" fmla="*/ 294261 w 625528"/>
                <a:gd name="connsiteY670" fmla="*/ 16713 h 568228"/>
                <a:gd name="connsiteX671" fmla="*/ 298439 w 625528"/>
                <a:gd name="connsiteY671" fmla="*/ 18503 h 568228"/>
                <a:gd name="connsiteX672" fmla="*/ 304408 w 625528"/>
                <a:gd name="connsiteY672" fmla="*/ 22681 h 568228"/>
                <a:gd name="connsiteX673" fmla="*/ 310376 w 625528"/>
                <a:gd name="connsiteY673" fmla="*/ 25666 h 568228"/>
                <a:gd name="connsiteX674" fmla="*/ 313957 w 625528"/>
                <a:gd name="connsiteY674" fmla="*/ 26263 h 568228"/>
                <a:gd name="connsiteX675" fmla="*/ 316942 w 625528"/>
                <a:gd name="connsiteY675" fmla="*/ 25069 h 568228"/>
                <a:gd name="connsiteX676" fmla="*/ 318732 w 625528"/>
                <a:gd name="connsiteY676" fmla="*/ 21488 h 568228"/>
                <a:gd name="connsiteX677" fmla="*/ 321120 w 625528"/>
                <a:gd name="connsiteY677" fmla="*/ 18503 h 568228"/>
                <a:gd name="connsiteX678" fmla="*/ 324105 w 625528"/>
                <a:gd name="connsiteY678" fmla="*/ 16713 h 568228"/>
                <a:gd name="connsiteX679" fmla="*/ 328879 w 625528"/>
                <a:gd name="connsiteY679" fmla="*/ 14922 h 568228"/>
                <a:gd name="connsiteX680" fmla="*/ 333654 w 625528"/>
                <a:gd name="connsiteY680" fmla="*/ 14326 h 568228"/>
                <a:gd name="connsiteX681" fmla="*/ 339623 w 625528"/>
                <a:gd name="connsiteY681" fmla="*/ 12534 h 568228"/>
                <a:gd name="connsiteX682" fmla="*/ 342607 w 625528"/>
                <a:gd name="connsiteY682" fmla="*/ 9550 h 568228"/>
                <a:gd name="connsiteX683" fmla="*/ 347980 w 625528"/>
                <a:gd name="connsiteY683" fmla="*/ 6566 h 568228"/>
                <a:gd name="connsiteX684" fmla="*/ 351561 w 625528"/>
                <a:gd name="connsiteY684" fmla="*/ 1791 h 568228"/>
                <a:gd name="connsiteX685" fmla="*/ 354545 w 625528"/>
                <a:gd name="connsiteY685" fmla="*/ 0 h 56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</a:cxnLst>
              <a:rect l="l" t="t" r="r" b="b"/>
              <a:pathLst>
                <a:path w="625528" h="568228">
                  <a:moveTo>
                    <a:pt x="160559" y="371258"/>
                  </a:moveTo>
                  <a:lnTo>
                    <a:pt x="161156" y="376630"/>
                  </a:lnTo>
                  <a:lnTo>
                    <a:pt x="157575" y="377824"/>
                  </a:lnTo>
                  <a:lnTo>
                    <a:pt x="153397" y="377824"/>
                  </a:lnTo>
                  <a:lnTo>
                    <a:pt x="145637" y="380808"/>
                  </a:lnTo>
                  <a:lnTo>
                    <a:pt x="142056" y="376630"/>
                  </a:lnTo>
                  <a:lnTo>
                    <a:pt x="142652" y="373049"/>
                  </a:lnTo>
                  <a:lnTo>
                    <a:pt x="146234" y="371855"/>
                  </a:lnTo>
                  <a:lnTo>
                    <a:pt x="149815" y="371855"/>
                  </a:lnTo>
                  <a:lnTo>
                    <a:pt x="153397" y="372452"/>
                  </a:lnTo>
                  <a:lnTo>
                    <a:pt x="158769" y="373049"/>
                  </a:lnTo>
                  <a:lnTo>
                    <a:pt x="160559" y="371258"/>
                  </a:lnTo>
                  <a:close/>
                  <a:moveTo>
                    <a:pt x="239945" y="341413"/>
                  </a:moveTo>
                  <a:lnTo>
                    <a:pt x="236344" y="342764"/>
                  </a:lnTo>
                  <a:lnTo>
                    <a:pt x="236961" y="343205"/>
                  </a:lnTo>
                  <a:lnTo>
                    <a:pt x="241139" y="342011"/>
                  </a:lnTo>
                  <a:lnTo>
                    <a:pt x="241323" y="341965"/>
                  </a:lnTo>
                  <a:lnTo>
                    <a:pt x="239945" y="341413"/>
                  </a:lnTo>
                  <a:close/>
                  <a:moveTo>
                    <a:pt x="232782" y="339624"/>
                  </a:moveTo>
                  <a:lnTo>
                    <a:pt x="232782" y="340220"/>
                  </a:lnTo>
                  <a:lnTo>
                    <a:pt x="233542" y="340763"/>
                  </a:lnTo>
                  <a:lnTo>
                    <a:pt x="232782" y="339624"/>
                  </a:lnTo>
                  <a:close/>
                  <a:moveTo>
                    <a:pt x="232500" y="335540"/>
                  </a:moveTo>
                  <a:lnTo>
                    <a:pt x="232782" y="337236"/>
                  </a:lnTo>
                  <a:lnTo>
                    <a:pt x="232782" y="339620"/>
                  </a:lnTo>
                  <a:lnTo>
                    <a:pt x="233379" y="336639"/>
                  </a:lnTo>
                  <a:lnTo>
                    <a:pt x="232500" y="335540"/>
                  </a:lnTo>
                  <a:close/>
                  <a:moveTo>
                    <a:pt x="250688" y="334609"/>
                  </a:moveTo>
                  <a:lnTo>
                    <a:pt x="250688" y="334848"/>
                  </a:lnTo>
                  <a:lnTo>
                    <a:pt x="252479" y="339623"/>
                  </a:lnTo>
                  <a:lnTo>
                    <a:pt x="249494" y="341413"/>
                  </a:lnTo>
                  <a:lnTo>
                    <a:pt x="245913" y="339026"/>
                  </a:lnTo>
                  <a:lnTo>
                    <a:pt x="244028" y="341289"/>
                  </a:lnTo>
                  <a:lnTo>
                    <a:pt x="245914" y="340818"/>
                  </a:lnTo>
                  <a:lnTo>
                    <a:pt x="249495" y="341414"/>
                  </a:lnTo>
                  <a:lnTo>
                    <a:pt x="252479" y="339624"/>
                  </a:lnTo>
                  <a:lnTo>
                    <a:pt x="253076" y="336042"/>
                  </a:lnTo>
                  <a:lnTo>
                    <a:pt x="250688" y="334609"/>
                  </a:lnTo>
                  <a:close/>
                  <a:moveTo>
                    <a:pt x="225480" y="333840"/>
                  </a:moveTo>
                  <a:lnTo>
                    <a:pt x="224487" y="335163"/>
                  </a:lnTo>
                  <a:lnTo>
                    <a:pt x="225426" y="334761"/>
                  </a:lnTo>
                  <a:lnTo>
                    <a:pt x="225480" y="333840"/>
                  </a:lnTo>
                  <a:close/>
                  <a:moveTo>
                    <a:pt x="41781" y="300826"/>
                  </a:moveTo>
                  <a:lnTo>
                    <a:pt x="45362" y="300826"/>
                  </a:lnTo>
                  <a:lnTo>
                    <a:pt x="49540" y="303811"/>
                  </a:lnTo>
                  <a:lnTo>
                    <a:pt x="53122" y="303214"/>
                  </a:lnTo>
                  <a:lnTo>
                    <a:pt x="57897" y="303811"/>
                  </a:lnTo>
                  <a:lnTo>
                    <a:pt x="62671" y="305004"/>
                  </a:lnTo>
                  <a:lnTo>
                    <a:pt x="66253" y="306198"/>
                  </a:lnTo>
                  <a:lnTo>
                    <a:pt x="68044" y="311570"/>
                  </a:lnTo>
                  <a:lnTo>
                    <a:pt x="69834" y="315152"/>
                  </a:lnTo>
                  <a:lnTo>
                    <a:pt x="70431" y="318136"/>
                  </a:lnTo>
                  <a:lnTo>
                    <a:pt x="67446" y="319329"/>
                  </a:lnTo>
                  <a:lnTo>
                    <a:pt x="63269" y="320523"/>
                  </a:lnTo>
                  <a:lnTo>
                    <a:pt x="60284" y="322911"/>
                  </a:lnTo>
                  <a:lnTo>
                    <a:pt x="57300" y="324105"/>
                  </a:lnTo>
                  <a:lnTo>
                    <a:pt x="54316" y="322911"/>
                  </a:lnTo>
                  <a:lnTo>
                    <a:pt x="50734" y="323508"/>
                  </a:lnTo>
                  <a:lnTo>
                    <a:pt x="47153" y="323508"/>
                  </a:lnTo>
                  <a:lnTo>
                    <a:pt x="44168" y="325298"/>
                  </a:lnTo>
                  <a:lnTo>
                    <a:pt x="39990" y="322911"/>
                  </a:lnTo>
                  <a:lnTo>
                    <a:pt x="37006" y="320523"/>
                  </a:lnTo>
                  <a:lnTo>
                    <a:pt x="39990" y="316345"/>
                  </a:lnTo>
                  <a:lnTo>
                    <a:pt x="38796" y="312764"/>
                  </a:lnTo>
                  <a:lnTo>
                    <a:pt x="38796" y="309779"/>
                  </a:lnTo>
                  <a:lnTo>
                    <a:pt x="41184" y="304407"/>
                  </a:lnTo>
                  <a:lnTo>
                    <a:pt x="39990" y="301423"/>
                  </a:lnTo>
                  <a:lnTo>
                    <a:pt x="41781" y="300826"/>
                  </a:lnTo>
                  <a:close/>
                  <a:moveTo>
                    <a:pt x="82368" y="295454"/>
                  </a:moveTo>
                  <a:lnTo>
                    <a:pt x="85949" y="296051"/>
                  </a:lnTo>
                  <a:lnTo>
                    <a:pt x="85949" y="299035"/>
                  </a:lnTo>
                  <a:lnTo>
                    <a:pt x="85949" y="299633"/>
                  </a:lnTo>
                  <a:lnTo>
                    <a:pt x="83562" y="303214"/>
                  </a:lnTo>
                  <a:lnTo>
                    <a:pt x="85352" y="306198"/>
                  </a:lnTo>
                  <a:lnTo>
                    <a:pt x="81771" y="303214"/>
                  </a:lnTo>
                  <a:lnTo>
                    <a:pt x="78787" y="303214"/>
                  </a:lnTo>
                  <a:lnTo>
                    <a:pt x="82368" y="299633"/>
                  </a:lnTo>
                  <a:lnTo>
                    <a:pt x="82368" y="295454"/>
                  </a:lnTo>
                  <a:close/>
                  <a:moveTo>
                    <a:pt x="83802" y="234695"/>
                  </a:moveTo>
                  <a:lnTo>
                    <a:pt x="84159" y="237558"/>
                  </a:lnTo>
                  <a:lnTo>
                    <a:pt x="85950" y="241497"/>
                  </a:lnTo>
                  <a:lnTo>
                    <a:pt x="85950" y="240542"/>
                  </a:lnTo>
                  <a:lnTo>
                    <a:pt x="84159" y="235767"/>
                  </a:lnTo>
                  <a:lnTo>
                    <a:pt x="83802" y="234695"/>
                  </a:lnTo>
                  <a:close/>
                  <a:moveTo>
                    <a:pt x="81274" y="227842"/>
                  </a:moveTo>
                  <a:cubicBezTo>
                    <a:pt x="81241" y="227897"/>
                    <a:pt x="81208" y="227953"/>
                    <a:pt x="81175" y="228008"/>
                  </a:cubicBezTo>
                  <a:lnTo>
                    <a:pt x="82368" y="230393"/>
                  </a:lnTo>
                  <a:lnTo>
                    <a:pt x="81274" y="227842"/>
                  </a:lnTo>
                  <a:close/>
                  <a:moveTo>
                    <a:pt x="82630" y="225585"/>
                  </a:moveTo>
                  <a:cubicBezTo>
                    <a:pt x="82565" y="225692"/>
                    <a:pt x="82501" y="225800"/>
                    <a:pt x="82436" y="225907"/>
                  </a:cubicBezTo>
                  <a:lnTo>
                    <a:pt x="82879" y="225833"/>
                  </a:lnTo>
                  <a:lnTo>
                    <a:pt x="82630" y="225585"/>
                  </a:lnTo>
                  <a:close/>
                  <a:moveTo>
                    <a:pt x="394840" y="85654"/>
                  </a:moveTo>
                  <a:lnTo>
                    <a:pt x="395731" y="85951"/>
                  </a:lnTo>
                  <a:lnTo>
                    <a:pt x="395861" y="85858"/>
                  </a:lnTo>
                  <a:lnTo>
                    <a:pt x="394840" y="85654"/>
                  </a:lnTo>
                  <a:close/>
                  <a:moveTo>
                    <a:pt x="399908" y="82966"/>
                  </a:moveTo>
                  <a:lnTo>
                    <a:pt x="399311" y="83393"/>
                  </a:lnTo>
                  <a:lnTo>
                    <a:pt x="399908" y="82966"/>
                  </a:lnTo>
                  <a:close/>
                  <a:moveTo>
                    <a:pt x="205326" y="50735"/>
                  </a:moveTo>
                  <a:lnTo>
                    <a:pt x="205077" y="50884"/>
                  </a:lnTo>
                  <a:lnTo>
                    <a:pt x="208907" y="52525"/>
                  </a:lnTo>
                  <a:lnTo>
                    <a:pt x="209970" y="51251"/>
                  </a:lnTo>
                  <a:lnTo>
                    <a:pt x="205326" y="50735"/>
                  </a:lnTo>
                  <a:close/>
                  <a:moveTo>
                    <a:pt x="354545" y="0"/>
                  </a:moveTo>
                  <a:lnTo>
                    <a:pt x="359320" y="1194"/>
                  </a:lnTo>
                  <a:lnTo>
                    <a:pt x="362902" y="5969"/>
                  </a:lnTo>
                  <a:lnTo>
                    <a:pt x="363498" y="8953"/>
                  </a:lnTo>
                  <a:lnTo>
                    <a:pt x="364095" y="10744"/>
                  </a:lnTo>
                  <a:lnTo>
                    <a:pt x="367676" y="10147"/>
                  </a:lnTo>
                  <a:lnTo>
                    <a:pt x="367676" y="13132"/>
                  </a:lnTo>
                  <a:lnTo>
                    <a:pt x="371257" y="14922"/>
                  </a:lnTo>
                  <a:lnTo>
                    <a:pt x="374242" y="16116"/>
                  </a:lnTo>
                  <a:lnTo>
                    <a:pt x="377824" y="18503"/>
                  </a:lnTo>
                  <a:lnTo>
                    <a:pt x="383195" y="17907"/>
                  </a:lnTo>
                  <a:lnTo>
                    <a:pt x="386179" y="22681"/>
                  </a:lnTo>
                  <a:lnTo>
                    <a:pt x="382598" y="23875"/>
                  </a:lnTo>
                  <a:lnTo>
                    <a:pt x="381405" y="27456"/>
                  </a:lnTo>
                  <a:lnTo>
                    <a:pt x="383195" y="31038"/>
                  </a:lnTo>
                  <a:lnTo>
                    <a:pt x="385583" y="34619"/>
                  </a:lnTo>
                  <a:lnTo>
                    <a:pt x="380808" y="35813"/>
                  </a:lnTo>
                  <a:lnTo>
                    <a:pt x="378420" y="39394"/>
                  </a:lnTo>
                  <a:lnTo>
                    <a:pt x="374242" y="42378"/>
                  </a:lnTo>
                  <a:lnTo>
                    <a:pt x="375436" y="46557"/>
                  </a:lnTo>
                  <a:lnTo>
                    <a:pt x="377226" y="49541"/>
                  </a:lnTo>
                  <a:lnTo>
                    <a:pt x="377226" y="52525"/>
                  </a:lnTo>
                  <a:lnTo>
                    <a:pt x="379017" y="56107"/>
                  </a:lnTo>
                  <a:lnTo>
                    <a:pt x="383195" y="58494"/>
                  </a:lnTo>
                  <a:lnTo>
                    <a:pt x="386777" y="58494"/>
                  </a:lnTo>
                  <a:lnTo>
                    <a:pt x="389761" y="60285"/>
                  </a:lnTo>
                  <a:lnTo>
                    <a:pt x="395133" y="62076"/>
                  </a:lnTo>
                  <a:lnTo>
                    <a:pt x="396326" y="65060"/>
                  </a:lnTo>
                  <a:lnTo>
                    <a:pt x="398117" y="68641"/>
                  </a:lnTo>
                  <a:lnTo>
                    <a:pt x="400505" y="72222"/>
                  </a:lnTo>
                  <a:lnTo>
                    <a:pt x="402295" y="75804"/>
                  </a:lnTo>
                  <a:lnTo>
                    <a:pt x="402295" y="78591"/>
                  </a:lnTo>
                  <a:lnTo>
                    <a:pt x="403490" y="75804"/>
                  </a:lnTo>
                  <a:lnTo>
                    <a:pt x="407668" y="74610"/>
                  </a:lnTo>
                  <a:lnTo>
                    <a:pt x="410653" y="74013"/>
                  </a:lnTo>
                  <a:lnTo>
                    <a:pt x="417218" y="72819"/>
                  </a:lnTo>
                  <a:lnTo>
                    <a:pt x="417815" y="74610"/>
                  </a:lnTo>
                  <a:lnTo>
                    <a:pt x="421396" y="75804"/>
                  </a:lnTo>
                  <a:lnTo>
                    <a:pt x="424381" y="79982"/>
                  </a:lnTo>
                  <a:lnTo>
                    <a:pt x="427365" y="78788"/>
                  </a:lnTo>
                  <a:lnTo>
                    <a:pt x="432140" y="77594"/>
                  </a:lnTo>
                  <a:lnTo>
                    <a:pt x="435124" y="79385"/>
                  </a:lnTo>
                  <a:lnTo>
                    <a:pt x="438109" y="82966"/>
                  </a:lnTo>
                  <a:lnTo>
                    <a:pt x="442287" y="87741"/>
                  </a:lnTo>
                  <a:lnTo>
                    <a:pt x="438705" y="90129"/>
                  </a:lnTo>
                  <a:lnTo>
                    <a:pt x="435721" y="90129"/>
                  </a:lnTo>
                  <a:lnTo>
                    <a:pt x="432737" y="94306"/>
                  </a:lnTo>
                  <a:lnTo>
                    <a:pt x="433930" y="97888"/>
                  </a:lnTo>
                  <a:lnTo>
                    <a:pt x="437512" y="102663"/>
                  </a:lnTo>
                  <a:lnTo>
                    <a:pt x="431543" y="109228"/>
                  </a:lnTo>
                  <a:lnTo>
                    <a:pt x="427365" y="112810"/>
                  </a:lnTo>
                  <a:lnTo>
                    <a:pt x="425575" y="117585"/>
                  </a:lnTo>
                  <a:lnTo>
                    <a:pt x="423783" y="122957"/>
                  </a:lnTo>
                  <a:lnTo>
                    <a:pt x="426171" y="127135"/>
                  </a:lnTo>
                  <a:lnTo>
                    <a:pt x="430349" y="128329"/>
                  </a:lnTo>
                  <a:lnTo>
                    <a:pt x="438109" y="135491"/>
                  </a:lnTo>
                  <a:lnTo>
                    <a:pt x="441093" y="137879"/>
                  </a:lnTo>
                  <a:lnTo>
                    <a:pt x="441690" y="141460"/>
                  </a:lnTo>
                  <a:lnTo>
                    <a:pt x="447062" y="143251"/>
                  </a:lnTo>
                  <a:lnTo>
                    <a:pt x="450046" y="145041"/>
                  </a:lnTo>
                  <a:lnTo>
                    <a:pt x="454821" y="142057"/>
                  </a:lnTo>
                  <a:lnTo>
                    <a:pt x="457805" y="142057"/>
                  </a:lnTo>
                  <a:lnTo>
                    <a:pt x="461387" y="143251"/>
                  </a:lnTo>
                  <a:lnTo>
                    <a:pt x="464968" y="143251"/>
                  </a:lnTo>
                  <a:lnTo>
                    <a:pt x="468549" y="145041"/>
                  </a:lnTo>
                  <a:lnTo>
                    <a:pt x="472131" y="146832"/>
                  </a:lnTo>
                  <a:lnTo>
                    <a:pt x="476309" y="143848"/>
                  </a:lnTo>
                  <a:lnTo>
                    <a:pt x="479293" y="140266"/>
                  </a:lnTo>
                  <a:lnTo>
                    <a:pt x="484068" y="140266"/>
                  </a:lnTo>
                  <a:lnTo>
                    <a:pt x="490037" y="142654"/>
                  </a:lnTo>
                  <a:lnTo>
                    <a:pt x="494812" y="146832"/>
                  </a:lnTo>
                  <a:lnTo>
                    <a:pt x="497796" y="148623"/>
                  </a:lnTo>
                  <a:lnTo>
                    <a:pt x="500781" y="148026"/>
                  </a:lnTo>
                  <a:lnTo>
                    <a:pt x="504959" y="146832"/>
                  </a:lnTo>
                  <a:lnTo>
                    <a:pt x="508540" y="149817"/>
                  </a:lnTo>
                  <a:lnTo>
                    <a:pt x="515703" y="152204"/>
                  </a:lnTo>
                  <a:lnTo>
                    <a:pt x="520478" y="153994"/>
                  </a:lnTo>
                  <a:lnTo>
                    <a:pt x="524059" y="154592"/>
                  </a:lnTo>
                  <a:lnTo>
                    <a:pt x="527044" y="158770"/>
                  </a:lnTo>
                  <a:lnTo>
                    <a:pt x="531221" y="163545"/>
                  </a:lnTo>
                  <a:lnTo>
                    <a:pt x="530028" y="166529"/>
                  </a:lnTo>
                  <a:lnTo>
                    <a:pt x="531819" y="169514"/>
                  </a:lnTo>
                  <a:lnTo>
                    <a:pt x="534803" y="176079"/>
                  </a:lnTo>
                  <a:lnTo>
                    <a:pt x="534206" y="179063"/>
                  </a:lnTo>
                  <a:lnTo>
                    <a:pt x="534206" y="182048"/>
                  </a:lnTo>
                  <a:lnTo>
                    <a:pt x="534206" y="186823"/>
                  </a:lnTo>
                  <a:lnTo>
                    <a:pt x="532415" y="190404"/>
                  </a:lnTo>
                  <a:lnTo>
                    <a:pt x="529431" y="193389"/>
                  </a:lnTo>
                  <a:lnTo>
                    <a:pt x="527640" y="196970"/>
                  </a:lnTo>
                  <a:cubicBezTo>
                    <a:pt x="527441" y="198761"/>
                    <a:pt x="527243" y="200551"/>
                    <a:pt x="527044" y="202342"/>
                  </a:cubicBezTo>
                  <a:lnTo>
                    <a:pt x="525850" y="205326"/>
                  </a:lnTo>
                  <a:cubicBezTo>
                    <a:pt x="525651" y="206520"/>
                    <a:pt x="525451" y="207713"/>
                    <a:pt x="525252" y="208907"/>
                  </a:cubicBezTo>
                  <a:lnTo>
                    <a:pt x="524656" y="211892"/>
                  </a:lnTo>
                  <a:lnTo>
                    <a:pt x="519881" y="213682"/>
                  </a:lnTo>
                  <a:lnTo>
                    <a:pt x="516897" y="214876"/>
                  </a:lnTo>
                  <a:lnTo>
                    <a:pt x="513315" y="217264"/>
                  </a:lnTo>
                  <a:lnTo>
                    <a:pt x="507943" y="219651"/>
                  </a:lnTo>
                  <a:lnTo>
                    <a:pt x="507943" y="224426"/>
                  </a:lnTo>
                  <a:lnTo>
                    <a:pt x="507943" y="227411"/>
                  </a:lnTo>
                  <a:lnTo>
                    <a:pt x="504959" y="229201"/>
                  </a:lnTo>
                  <a:lnTo>
                    <a:pt x="501377" y="226217"/>
                  </a:lnTo>
                  <a:lnTo>
                    <a:pt x="496603" y="225023"/>
                  </a:lnTo>
                  <a:lnTo>
                    <a:pt x="492424" y="224426"/>
                  </a:lnTo>
                  <a:lnTo>
                    <a:pt x="489440" y="225023"/>
                  </a:lnTo>
                  <a:lnTo>
                    <a:pt x="485262" y="227411"/>
                  </a:lnTo>
                  <a:lnTo>
                    <a:pt x="481681" y="225620"/>
                  </a:lnTo>
                  <a:lnTo>
                    <a:pt x="475115" y="225023"/>
                  </a:lnTo>
                  <a:lnTo>
                    <a:pt x="474518" y="228008"/>
                  </a:lnTo>
                  <a:lnTo>
                    <a:pt x="477502" y="229201"/>
                  </a:lnTo>
                  <a:lnTo>
                    <a:pt x="481681" y="230992"/>
                  </a:lnTo>
                  <a:lnTo>
                    <a:pt x="481084" y="233976"/>
                  </a:lnTo>
                  <a:lnTo>
                    <a:pt x="481681" y="239348"/>
                  </a:lnTo>
                  <a:lnTo>
                    <a:pt x="482278" y="242929"/>
                  </a:lnTo>
                  <a:lnTo>
                    <a:pt x="478696" y="242333"/>
                  </a:lnTo>
                  <a:lnTo>
                    <a:pt x="475115" y="242929"/>
                  </a:lnTo>
                  <a:lnTo>
                    <a:pt x="469743" y="244123"/>
                  </a:lnTo>
                  <a:lnTo>
                    <a:pt x="466163" y="243526"/>
                  </a:lnTo>
                  <a:lnTo>
                    <a:pt x="468549" y="245317"/>
                  </a:lnTo>
                  <a:lnTo>
                    <a:pt x="471534" y="246510"/>
                  </a:lnTo>
                  <a:lnTo>
                    <a:pt x="475115" y="247704"/>
                  </a:lnTo>
                  <a:lnTo>
                    <a:pt x="478696" y="251286"/>
                  </a:lnTo>
                  <a:lnTo>
                    <a:pt x="481681" y="251882"/>
                  </a:lnTo>
                  <a:lnTo>
                    <a:pt x="481084" y="256061"/>
                  </a:lnTo>
                  <a:lnTo>
                    <a:pt x="484665" y="258448"/>
                  </a:lnTo>
                  <a:lnTo>
                    <a:pt x="484665" y="263820"/>
                  </a:lnTo>
                  <a:lnTo>
                    <a:pt x="487650" y="267998"/>
                  </a:lnTo>
                  <a:lnTo>
                    <a:pt x="485262" y="274564"/>
                  </a:lnTo>
                  <a:lnTo>
                    <a:pt x="485859" y="278145"/>
                  </a:lnTo>
                  <a:lnTo>
                    <a:pt x="487053" y="281130"/>
                  </a:lnTo>
                  <a:lnTo>
                    <a:pt x="487053" y="284711"/>
                  </a:lnTo>
                  <a:lnTo>
                    <a:pt x="490634" y="288292"/>
                  </a:lnTo>
                  <a:lnTo>
                    <a:pt x="494215" y="289486"/>
                  </a:lnTo>
                  <a:lnTo>
                    <a:pt x="497199" y="292470"/>
                  </a:lnTo>
                  <a:lnTo>
                    <a:pt x="500184" y="296052"/>
                  </a:lnTo>
                  <a:lnTo>
                    <a:pt x="506750" y="299036"/>
                  </a:lnTo>
                  <a:lnTo>
                    <a:pt x="509734" y="301423"/>
                  </a:lnTo>
                  <a:lnTo>
                    <a:pt x="514509" y="303811"/>
                  </a:lnTo>
                  <a:lnTo>
                    <a:pt x="518090" y="303811"/>
                  </a:lnTo>
                  <a:lnTo>
                    <a:pt x="521074" y="306795"/>
                  </a:lnTo>
                  <a:lnTo>
                    <a:pt x="524059" y="306795"/>
                  </a:lnTo>
                  <a:lnTo>
                    <a:pt x="524059" y="309780"/>
                  </a:lnTo>
                  <a:lnTo>
                    <a:pt x="521672" y="313361"/>
                  </a:lnTo>
                  <a:lnTo>
                    <a:pt x="518090" y="315748"/>
                  </a:lnTo>
                  <a:lnTo>
                    <a:pt x="514509" y="316942"/>
                  </a:lnTo>
                  <a:lnTo>
                    <a:pt x="513912" y="320523"/>
                  </a:lnTo>
                  <a:lnTo>
                    <a:pt x="510928" y="327686"/>
                  </a:lnTo>
                  <a:lnTo>
                    <a:pt x="515106" y="331864"/>
                  </a:lnTo>
                  <a:lnTo>
                    <a:pt x="517493" y="334849"/>
                  </a:lnTo>
                  <a:lnTo>
                    <a:pt x="521074" y="334251"/>
                  </a:lnTo>
                  <a:lnTo>
                    <a:pt x="524656" y="337236"/>
                  </a:lnTo>
                  <a:lnTo>
                    <a:pt x="528237" y="336639"/>
                  </a:lnTo>
                  <a:lnTo>
                    <a:pt x="530625" y="339624"/>
                  </a:lnTo>
                  <a:lnTo>
                    <a:pt x="533609" y="342011"/>
                  </a:lnTo>
                  <a:lnTo>
                    <a:pt x="537788" y="343205"/>
                  </a:lnTo>
                  <a:lnTo>
                    <a:pt x="534206" y="347383"/>
                  </a:lnTo>
                  <a:lnTo>
                    <a:pt x="537190" y="351561"/>
                  </a:lnTo>
                  <a:cubicBezTo>
                    <a:pt x="537389" y="352755"/>
                    <a:pt x="537589" y="353948"/>
                    <a:pt x="537788" y="355142"/>
                  </a:cubicBezTo>
                  <a:lnTo>
                    <a:pt x="538981" y="360514"/>
                  </a:lnTo>
                  <a:lnTo>
                    <a:pt x="540772" y="363499"/>
                  </a:lnTo>
                  <a:lnTo>
                    <a:pt x="541369" y="367080"/>
                  </a:lnTo>
                  <a:lnTo>
                    <a:pt x="538384" y="370064"/>
                  </a:lnTo>
                  <a:lnTo>
                    <a:pt x="539578" y="374242"/>
                  </a:lnTo>
                  <a:lnTo>
                    <a:pt x="543159" y="376033"/>
                  </a:lnTo>
                  <a:lnTo>
                    <a:pt x="546741" y="377824"/>
                  </a:lnTo>
                  <a:lnTo>
                    <a:pt x="552112" y="380211"/>
                  </a:lnTo>
                  <a:lnTo>
                    <a:pt x="553903" y="385583"/>
                  </a:lnTo>
                  <a:lnTo>
                    <a:pt x="556887" y="389164"/>
                  </a:lnTo>
                  <a:lnTo>
                    <a:pt x="559275" y="392149"/>
                  </a:lnTo>
                  <a:lnTo>
                    <a:pt x="567632" y="395730"/>
                  </a:lnTo>
                  <a:lnTo>
                    <a:pt x="570616" y="398714"/>
                  </a:lnTo>
                  <a:lnTo>
                    <a:pt x="574197" y="400505"/>
                  </a:lnTo>
                  <a:lnTo>
                    <a:pt x="578375" y="407667"/>
                  </a:lnTo>
                  <a:lnTo>
                    <a:pt x="581956" y="405877"/>
                  </a:lnTo>
                  <a:lnTo>
                    <a:pt x="584941" y="407667"/>
                  </a:lnTo>
                  <a:lnTo>
                    <a:pt x="590313" y="410652"/>
                  </a:lnTo>
                  <a:lnTo>
                    <a:pt x="593894" y="413040"/>
                  </a:lnTo>
                  <a:lnTo>
                    <a:pt x="593894" y="416024"/>
                  </a:lnTo>
                  <a:lnTo>
                    <a:pt x="592700" y="420202"/>
                  </a:lnTo>
                  <a:lnTo>
                    <a:pt x="593297" y="426171"/>
                  </a:lnTo>
                  <a:lnTo>
                    <a:pt x="597475" y="431543"/>
                  </a:lnTo>
                  <a:lnTo>
                    <a:pt x="600460" y="433930"/>
                  </a:lnTo>
                  <a:lnTo>
                    <a:pt x="601056" y="436915"/>
                  </a:lnTo>
                  <a:lnTo>
                    <a:pt x="604637" y="440496"/>
                  </a:lnTo>
                  <a:lnTo>
                    <a:pt x="607622" y="442287"/>
                  </a:lnTo>
                  <a:lnTo>
                    <a:pt x="612397" y="442287"/>
                  </a:lnTo>
                  <a:lnTo>
                    <a:pt x="616575" y="444077"/>
                  </a:lnTo>
                  <a:lnTo>
                    <a:pt x="620753" y="445271"/>
                  </a:lnTo>
                  <a:lnTo>
                    <a:pt x="622544" y="448256"/>
                  </a:lnTo>
                  <a:lnTo>
                    <a:pt x="625528" y="451240"/>
                  </a:lnTo>
                  <a:lnTo>
                    <a:pt x="623738" y="456612"/>
                  </a:lnTo>
                  <a:lnTo>
                    <a:pt x="623141" y="461984"/>
                  </a:lnTo>
                  <a:lnTo>
                    <a:pt x="620753" y="465565"/>
                  </a:lnTo>
                  <a:lnTo>
                    <a:pt x="623141" y="469146"/>
                  </a:lnTo>
                  <a:lnTo>
                    <a:pt x="622544" y="472728"/>
                  </a:lnTo>
                  <a:lnTo>
                    <a:pt x="617172" y="473324"/>
                  </a:lnTo>
                  <a:lnTo>
                    <a:pt x="611204" y="479890"/>
                  </a:lnTo>
                  <a:lnTo>
                    <a:pt x="607622" y="479890"/>
                  </a:lnTo>
                  <a:lnTo>
                    <a:pt x="605235" y="486456"/>
                  </a:lnTo>
                  <a:lnTo>
                    <a:pt x="601653" y="488246"/>
                  </a:lnTo>
                  <a:lnTo>
                    <a:pt x="601056" y="491230"/>
                  </a:lnTo>
                  <a:lnTo>
                    <a:pt x="599863" y="494812"/>
                  </a:lnTo>
                  <a:lnTo>
                    <a:pt x="597475" y="498393"/>
                  </a:lnTo>
                  <a:lnTo>
                    <a:pt x="598669" y="501378"/>
                  </a:lnTo>
                  <a:lnTo>
                    <a:pt x="600460" y="504362"/>
                  </a:lnTo>
                  <a:lnTo>
                    <a:pt x="599266" y="512121"/>
                  </a:lnTo>
                  <a:lnTo>
                    <a:pt x="597475" y="518090"/>
                  </a:lnTo>
                  <a:lnTo>
                    <a:pt x="595684" y="521074"/>
                  </a:lnTo>
                  <a:lnTo>
                    <a:pt x="593894" y="524656"/>
                  </a:lnTo>
                  <a:lnTo>
                    <a:pt x="590909" y="528237"/>
                  </a:lnTo>
                  <a:lnTo>
                    <a:pt x="587925" y="529431"/>
                  </a:lnTo>
                  <a:lnTo>
                    <a:pt x="584941" y="530028"/>
                  </a:lnTo>
                  <a:lnTo>
                    <a:pt x="589716" y="531222"/>
                  </a:lnTo>
                  <a:lnTo>
                    <a:pt x="592700" y="534803"/>
                  </a:lnTo>
                  <a:lnTo>
                    <a:pt x="593297" y="537788"/>
                  </a:lnTo>
                  <a:lnTo>
                    <a:pt x="589119" y="540772"/>
                  </a:lnTo>
                  <a:lnTo>
                    <a:pt x="584941" y="543159"/>
                  </a:lnTo>
                  <a:lnTo>
                    <a:pt x="579569" y="540175"/>
                  </a:lnTo>
                  <a:lnTo>
                    <a:pt x="578375" y="536594"/>
                  </a:lnTo>
                  <a:lnTo>
                    <a:pt x="579569" y="533609"/>
                  </a:lnTo>
                  <a:lnTo>
                    <a:pt x="575987" y="533609"/>
                  </a:lnTo>
                  <a:lnTo>
                    <a:pt x="571809" y="533012"/>
                  </a:lnTo>
                  <a:lnTo>
                    <a:pt x="564050" y="531819"/>
                  </a:lnTo>
                  <a:lnTo>
                    <a:pt x="556887" y="533012"/>
                  </a:lnTo>
                  <a:lnTo>
                    <a:pt x="551516" y="534206"/>
                  </a:lnTo>
                  <a:lnTo>
                    <a:pt x="546741" y="535400"/>
                  </a:lnTo>
                  <a:lnTo>
                    <a:pt x="541369" y="538981"/>
                  </a:lnTo>
                  <a:lnTo>
                    <a:pt x="538981" y="542562"/>
                  </a:lnTo>
                  <a:lnTo>
                    <a:pt x="537788" y="545547"/>
                  </a:lnTo>
                  <a:lnTo>
                    <a:pt x="536594" y="548531"/>
                  </a:lnTo>
                  <a:lnTo>
                    <a:pt x="533609" y="548531"/>
                  </a:lnTo>
                  <a:lnTo>
                    <a:pt x="530028" y="550918"/>
                  </a:lnTo>
                  <a:lnTo>
                    <a:pt x="527043" y="555097"/>
                  </a:lnTo>
                  <a:lnTo>
                    <a:pt x="521672" y="562856"/>
                  </a:lnTo>
                  <a:lnTo>
                    <a:pt x="520478" y="566438"/>
                  </a:lnTo>
                  <a:lnTo>
                    <a:pt x="516300" y="568228"/>
                  </a:lnTo>
                  <a:lnTo>
                    <a:pt x="507944" y="565840"/>
                  </a:lnTo>
                  <a:lnTo>
                    <a:pt x="501378" y="566438"/>
                  </a:lnTo>
                  <a:lnTo>
                    <a:pt x="495409" y="565244"/>
                  </a:lnTo>
                  <a:lnTo>
                    <a:pt x="492424" y="561663"/>
                  </a:lnTo>
                  <a:lnTo>
                    <a:pt x="490037" y="558678"/>
                  </a:lnTo>
                  <a:lnTo>
                    <a:pt x="487053" y="555694"/>
                  </a:lnTo>
                  <a:lnTo>
                    <a:pt x="482875" y="556291"/>
                  </a:lnTo>
                  <a:lnTo>
                    <a:pt x="479890" y="558678"/>
                  </a:lnTo>
                  <a:lnTo>
                    <a:pt x="474518" y="559872"/>
                  </a:lnTo>
                  <a:lnTo>
                    <a:pt x="472131" y="556291"/>
                  </a:lnTo>
                  <a:lnTo>
                    <a:pt x="475115" y="556887"/>
                  </a:lnTo>
                  <a:lnTo>
                    <a:pt x="477503" y="552112"/>
                  </a:lnTo>
                  <a:lnTo>
                    <a:pt x="476309" y="547934"/>
                  </a:lnTo>
                  <a:lnTo>
                    <a:pt x="474518" y="544353"/>
                  </a:lnTo>
                  <a:lnTo>
                    <a:pt x="472728" y="540772"/>
                  </a:lnTo>
                  <a:lnTo>
                    <a:pt x="469743" y="536594"/>
                  </a:lnTo>
                  <a:lnTo>
                    <a:pt x="466162" y="534803"/>
                  </a:lnTo>
                  <a:lnTo>
                    <a:pt x="461984" y="533012"/>
                  </a:lnTo>
                  <a:lnTo>
                    <a:pt x="456612" y="527043"/>
                  </a:lnTo>
                  <a:lnTo>
                    <a:pt x="453031" y="523462"/>
                  </a:lnTo>
                  <a:lnTo>
                    <a:pt x="449449" y="521672"/>
                  </a:lnTo>
                  <a:lnTo>
                    <a:pt x="443480" y="521074"/>
                  </a:lnTo>
                  <a:lnTo>
                    <a:pt x="440496" y="517493"/>
                  </a:lnTo>
                  <a:lnTo>
                    <a:pt x="436318" y="512719"/>
                  </a:lnTo>
                  <a:lnTo>
                    <a:pt x="432737" y="509137"/>
                  </a:lnTo>
                  <a:lnTo>
                    <a:pt x="429156" y="505556"/>
                  </a:lnTo>
                  <a:lnTo>
                    <a:pt x="424977" y="503168"/>
                  </a:lnTo>
                  <a:lnTo>
                    <a:pt x="420202" y="504362"/>
                  </a:lnTo>
                  <a:lnTo>
                    <a:pt x="417218" y="504959"/>
                  </a:lnTo>
                  <a:lnTo>
                    <a:pt x="414234" y="505556"/>
                  </a:lnTo>
                  <a:lnTo>
                    <a:pt x="410055" y="508540"/>
                  </a:lnTo>
                  <a:lnTo>
                    <a:pt x="407071" y="507944"/>
                  </a:lnTo>
                  <a:lnTo>
                    <a:pt x="403490" y="507346"/>
                  </a:lnTo>
                  <a:lnTo>
                    <a:pt x="399908" y="506750"/>
                  </a:lnTo>
                  <a:lnTo>
                    <a:pt x="396327" y="504362"/>
                  </a:lnTo>
                  <a:lnTo>
                    <a:pt x="395133" y="501378"/>
                  </a:lnTo>
                  <a:lnTo>
                    <a:pt x="393343" y="497797"/>
                  </a:lnTo>
                  <a:lnTo>
                    <a:pt x="389761" y="493618"/>
                  </a:lnTo>
                  <a:lnTo>
                    <a:pt x="386180" y="490037"/>
                  </a:lnTo>
                  <a:lnTo>
                    <a:pt x="380808" y="489440"/>
                  </a:lnTo>
                  <a:lnTo>
                    <a:pt x="377824" y="487649"/>
                  </a:lnTo>
                  <a:lnTo>
                    <a:pt x="374839" y="485262"/>
                  </a:lnTo>
                  <a:lnTo>
                    <a:pt x="370064" y="484665"/>
                  </a:lnTo>
                  <a:lnTo>
                    <a:pt x="365289" y="485859"/>
                  </a:lnTo>
                  <a:lnTo>
                    <a:pt x="360515" y="481681"/>
                  </a:lnTo>
                  <a:lnTo>
                    <a:pt x="359321" y="478696"/>
                  </a:lnTo>
                  <a:lnTo>
                    <a:pt x="364096" y="473921"/>
                  </a:lnTo>
                  <a:lnTo>
                    <a:pt x="367080" y="471534"/>
                  </a:lnTo>
                  <a:lnTo>
                    <a:pt x="369468" y="468549"/>
                  </a:lnTo>
                  <a:cubicBezTo>
                    <a:pt x="369667" y="465963"/>
                    <a:pt x="369865" y="463376"/>
                    <a:pt x="370064" y="460790"/>
                  </a:cubicBezTo>
                  <a:lnTo>
                    <a:pt x="370064" y="457806"/>
                  </a:lnTo>
                  <a:lnTo>
                    <a:pt x="368870" y="454225"/>
                  </a:lnTo>
                  <a:cubicBezTo>
                    <a:pt x="368671" y="451837"/>
                    <a:pt x="368473" y="449450"/>
                    <a:pt x="368274" y="447062"/>
                  </a:cubicBezTo>
                  <a:lnTo>
                    <a:pt x="371258" y="444077"/>
                  </a:lnTo>
                  <a:lnTo>
                    <a:pt x="374243" y="443480"/>
                  </a:lnTo>
                  <a:lnTo>
                    <a:pt x="376630" y="440496"/>
                  </a:lnTo>
                  <a:lnTo>
                    <a:pt x="379018" y="437511"/>
                  </a:lnTo>
                  <a:lnTo>
                    <a:pt x="382599" y="437511"/>
                  </a:lnTo>
                  <a:lnTo>
                    <a:pt x="383792" y="433930"/>
                  </a:lnTo>
                  <a:cubicBezTo>
                    <a:pt x="383991" y="432139"/>
                    <a:pt x="384191" y="430349"/>
                    <a:pt x="384390" y="428558"/>
                  </a:cubicBezTo>
                  <a:cubicBezTo>
                    <a:pt x="384191" y="427364"/>
                    <a:pt x="383991" y="426171"/>
                    <a:pt x="383792" y="424977"/>
                  </a:cubicBezTo>
                  <a:lnTo>
                    <a:pt x="382599" y="421396"/>
                  </a:lnTo>
                  <a:lnTo>
                    <a:pt x="379615" y="415427"/>
                  </a:lnTo>
                  <a:lnTo>
                    <a:pt x="377227" y="409459"/>
                  </a:lnTo>
                  <a:lnTo>
                    <a:pt x="374243" y="404086"/>
                  </a:lnTo>
                  <a:lnTo>
                    <a:pt x="371855" y="401102"/>
                  </a:lnTo>
                  <a:lnTo>
                    <a:pt x="368870" y="396924"/>
                  </a:lnTo>
                  <a:lnTo>
                    <a:pt x="365289" y="390955"/>
                  </a:lnTo>
                  <a:lnTo>
                    <a:pt x="363499" y="387971"/>
                  </a:lnTo>
                  <a:lnTo>
                    <a:pt x="361111" y="383792"/>
                  </a:lnTo>
                  <a:lnTo>
                    <a:pt x="358724" y="378421"/>
                  </a:lnTo>
                  <a:lnTo>
                    <a:pt x="356336" y="374242"/>
                  </a:lnTo>
                  <a:lnTo>
                    <a:pt x="352755" y="366483"/>
                  </a:lnTo>
                  <a:lnTo>
                    <a:pt x="350964" y="362902"/>
                  </a:lnTo>
                  <a:lnTo>
                    <a:pt x="348577" y="358724"/>
                  </a:lnTo>
                  <a:lnTo>
                    <a:pt x="345593" y="353948"/>
                  </a:lnTo>
                  <a:lnTo>
                    <a:pt x="341414" y="349173"/>
                  </a:lnTo>
                  <a:lnTo>
                    <a:pt x="337833" y="344399"/>
                  </a:lnTo>
                  <a:lnTo>
                    <a:pt x="334849" y="340220"/>
                  </a:lnTo>
                  <a:lnTo>
                    <a:pt x="331865" y="337236"/>
                  </a:lnTo>
                  <a:lnTo>
                    <a:pt x="328283" y="333655"/>
                  </a:lnTo>
                  <a:lnTo>
                    <a:pt x="324105" y="329477"/>
                  </a:lnTo>
                  <a:lnTo>
                    <a:pt x="319927" y="325896"/>
                  </a:lnTo>
                  <a:lnTo>
                    <a:pt x="316943" y="322911"/>
                  </a:lnTo>
                  <a:lnTo>
                    <a:pt x="312764" y="320523"/>
                  </a:lnTo>
                  <a:lnTo>
                    <a:pt x="309780" y="318733"/>
                  </a:lnTo>
                  <a:lnTo>
                    <a:pt x="304408" y="316942"/>
                  </a:lnTo>
                  <a:lnTo>
                    <a:pt x="301423" y="316942"/>
                  </a:lnTo>
                  <a:lnTo>
                    <a:pt x="300229" y="320523"/>
                  </a:lnTo>
                  <a:lnTo>
                    <a:pt x="296648" y="320523"/>
                  </a:lnTo>
                  <a:lnTo>
                    <a:pt x="293664" y="321717"/>
                  </a:lnTo>
                  <a:lnTo>
                    <a:pt x="290680" y="325896"/>
                  </a:lnTo>
                  <a:lnTo>
                    <a:pt x="288889" y="330073"/>
                  </a:lnTo>
                  <a:lnTo>
                    <a:pt x="285905" y="334849"/>
                  </a:lnTo>
                  <a:lnTo>
                    <a:pt x="282920" y="335445"/>
                  </a:lnTo>
                  <a:lnTo>
                    <a:pt x="278742" y="334251"/>
                  </a:lnTo>
                  <a:lnTo>
                    <a:pt x="270983" y="330670"/>
                  </a:lnTo>
                  <a:lnTo>
                    <a:pt x="266208" y="330670"/>
                  </a:lnTo>
                  <a:lnTo>
                    <a:pt x="263224" y="334251"/>
                  </a:lnTo>
                  <a:lnTo>
                    <a:pt x="259045" y="337236"/>
                  </a:lnTo>
                  <a:lnTo>
                    <a:pt x="254867" y="340818"/>
                  </a:lnTo>
                  <a:lnTo>
                    <a:pt x="252479" y="344995"/>
                  </a:lnTo>
                  <a:lnTo>
                    <a:pt x="247704" y="344995"/>
                  </a:lnTo>
                  <a:lnTo>
                    <a:pt x="241736" y="346189"/>
                  </a:lnTo>
                  <a:lnTo>
                    <a:pt x="238154" y="347980"/>
                  </a:lnTo>
                  <a:lnTo>
                    <a:pt x="234573" y="344995"/>
                  </a:lnTo>
                  <a:lnTo>
                    <a:pt x="230992" y="343205"/>
                  </a:lnTo>
                  <a:lnTo>
                    <a:pt x="225620" y="341414"/>
                  </a:lnTo>
                  <a:lnTo>
                    <a:pt x="221442" y="344399"/>
                  </a:lnTo>
                  <a:lnTo>
                    <a:pt x="219651" y="340817"/>
                  </a:lnTo>
                  <a:lnTo>
                    <a:pt x="218457" y="342011"/>
                  </a:lnTo>
                  <a:lnTo>
                    <a:pt x="220844" y="344995"/>
                  </a:lnTo>
                  <a:lnTo>
                    <a:pt x="217263" y="344995"/>
                  </a:lnTo>
                  <a:lnTo>
                    <a:pt x="213085" y="346786"/>
                  </a:lnTo>
                  <a:lnTo>
                    <a:pt x="207116" y="349173"/>
                  </a:lnTo>
                  <a:lnTo>
                    <a:pt x="203535" y="353351"/>
                  </a:lnTo>
                  <a:lnTo>
                    <a:pt x="199954" y="355739"/>
                  </a:lnTo>
                  <a:lnTo>
                    <a:pt x="196373" y="356933"/>
                  </a:lnTo>
                  <a:lnTo>
                    <a:pt x="192194" y="359320"/>
                  </a:lnTo>
                  <a:lnTo>
                    <a:pt x="188613" y="361111"/>
                  </a:lnTo>
                  <a:lnTo>
                    <a:pt x="183838" y="363498"/>
                  </a:lnTo>
                  <a:lnTo>
                    <a:pt x="180854" y="365886"/>
                  </a:lnTo>
                  <a:lnTo>
                    <a:pt x="177869" y="359917"/>
                  </a:lnTo>
                  <a:lnTo>
                    <a:pt x="181451" y="351560"/>
                  </a:lnTo>
                  <a:lnTo>
                    <a:pt x="183241" y="347979"/>
                  </a:lnTo>
                  <a:lnTo>
                    <a:pt x="182047" y="344398"/>
                  </a:lnTo>
                  <a:lnTo>
                    <a:pt x="185032" y="341413"/>
                  </a:lnTo>
                  <a:lnTo>
                    <a:pt x="189807" y="343801"/>
                  </a:lnTo>
                  <a:lnTo>
                    <a:pt x="193985" y="342607"/>
                  </a:lnTo>
                  <a:lnTo>
                    <a:pt x="199357" y="339026"/>
                  </a:lnTo>
                  <a:lnTo>
                    <a:pt x="202341" y="333654"/>
                  </a:lnTo>
                  <a:lnTo>
                    <a:pt x="203535" y="330073"/>
                  </a:lnTo>
                  <a:lnTo>
                    <a:pt x="208310" y="327685"/>
                  </a:lnTo>
                  <a:lnTo>
                    <a:pt x="209504" y="324701"/>
                  </a:lnTo>
                  <a:lnTo>
                    <a:pt x="210697" y="321717"/>
                  </a:lnTo>
                  <a:lnTo>
                    <a:pt x="213682" y="318732"/>
                  </a:lnTo>
                  <a:lnTo>
                    <a:pt x="219651" y="315151"/>
                  </a:lnTo>
                  <a:lnTo>
                    <a:pt x="222635" y="312167"/>
                  </a:lnTo>
                  <a:lnTo>
                    <a:pt x="221441" y="307989"/>
                  </a:lnTo>
                  <a:lnTo>
                    <a:pt x="219651" y="304408"/>
                  </a:lnTo>
                  <a:lnTo>
                    <a:pt x="217263" y="299632"/>
                  </a:lnTo>
                  <a:lnTo>
                    <a:pt x="214279" y="296051"/>
                  </a:lnTo>
                  <a:lnTo>
                    <a:pt x="211295" y="293067"/>
                  </a:lnTo>
                  <a:lnTo>
                    <a:pt x="207713" y="293067"/>
                  </a:lnTo>
                  <a:lnTo>
                    <a:pt x="204729" y="294857"/>
                  </a:lnTo>
                  <a:lnTo>
                    <a:pt x="201148" y="294261"/>
                  </a:lnTo>
                  <a:lnTo>
                    <a:pt x="196969" y="292470"/>
                  </a:lnTo>
                  <a:lnTo>
                    <a:pt x="192194" y="287694"/>
                  </a:lnTo>
                  <a:lnTo>
                    <a:pt x="186822" y="283517"/>
                  </a:lnTo>
                  <a:lnTo>
                    <a:pt x="183838" y="280532"/>
                  </a:lnTo>
                  <a:lnTo>
                    <a:pt x="180257" y="277548"/>
                  </a:lnTo>
                  <a:lnTo>
                    <a:pt x="177273" y="275160"/>
                  </a:lnTo>
                  <a:lnTo>
                    <a:pt x="176079" y="272176"/>
                  </a:lnTo>
                  <a:lnTo>
                    <a:pt x="173094" y="269788"/>
                  </a:lnTo>
                  <a:lnTo>
                    <a:pt x="168319" y="265611"/>
                  </a:lnTo>
                  <a:lnTo>
                    <a:pt x="163544" y="263819"/>
                  </a:lnTo>
                  <a:lnTo>
                    <a:pt x="158172" y="261432"/>
                  </a:lnTo>
                  <a:lnTo>
                    <a:pt x="155187" y="261432"/>
                  </a:lnTo>
                  <a:lnTo>
                    <a:pt x="152203" y="265013"/>
                  </a:lnTo>
                  <a:lnTo>
                    <a:pt x="151009" y="268595"/>
                  </a:lnTo>
                  <a:lnTo>
                    <a:pt x="148025" y="266804"/>
                  </a:lnTo>
                  <a:lnTo>
                    <a:pt x="144444" y="267401"/>
                  </a:lnTo>
                  <a:lnTo>
                    <a:pt x="142056" y="270982"/>
                  </a:lnTo>
                  <a:lnTo>
                    <a:pt x="139669" y="275160"/>
                  </a:lnTo>
                  <a:lnTo>
                    <a:pt x="139072" y="278741"/>
                  </a:lnTo>
                  <a:lnTo>
                    <a:pt x="135491" y="281726"/>
                  </a:lnTo>
                  <a:lnTo>
                    <a:pt x="130118" y="280532"/>
                  </a:lnTo>
                  <a:lnTo>
                    <a:pt x="127134" y="283517"/>
                  </a:lnTo>
                  <a:lnTo>
                    <a:pt x="129522" y="279935"/>
                  </a:lnTo>
                  <a:lnTo>
                    <a:pt x="127134" y="276354"/>
                  </a:lnTo>
                  <a:lnTo>
                    <a:pt x="124150" y="273370"/>
                  </a:lnTo>
                  <a:lnTo>
                    <a:pt x="118181" y="273370"/>
                  </a:lnTo>
                  <a:lnTo>
                    <a:pt x="114600" y="273370"/>
                  </a:lnTo>
                  <a:lnTo>
                    <a:pt x="112212" y="270385"/>
                  </a:lnTo>
                  <a:lnTo>
                    <a:pt x="108631" y="269192"/>
                  </a:lnTo>
                  <a:lnTo>
                    <a:pt x="104453" y="269788"/>
                  </a:lnTo>
                  <a:lnTo>
                    <a:pt x="101468" y="271579"/>
                  </a:lnTo>
                  <a:lnTo>
                    <a:pt x="99678" y="275160"/>
                  </a:lnTo>
                  <a:lnTo>
                    <a:pt x="102662" y="276951"/>
                  </a:lnTo>
                  <a:lnTo>
                    <a:pt x="103856" y="284113"/>
                  </a:lnTo>
                  <a:lnTo>
                    <a:pt x="105647" y="287694"/>
                  </a:lnTo>
                  <a:lnTo>
                    <a:pt x="102065" y="287098"/>
                  </a:lnTo>
                  <a:lnTo>
                    <a:pt x="98484" y="286501"/>
                  </a:lnTo>
                  <a:lnTo>
                    <a:pt x="94306" y="286501"/>
                  </a:lnTo>
                  <a:lnTo>
                    <a:pt x="91321" y="283517"/>
                  </a:lnTo>
                  <a:lnTo>
                    <a:pt x="90725" y="283517"/>
                  </a:lnTo>
                  <a:lnTo>
                    <a:pt x="91919" y="278741"/>
                  </a:lnTo>
                  <a:lnTo>
                    <a:pt x="91919" y="272773"/>
                  </a:lnTo>
                  <a:lnTo>
                    <a:pt x="91919" y="269788"/>
                  </a:lnTo>
                  <a:lnTo>
                    <a:pt x="91919" y="265611"/>
                  </a:lnTo>
                  <a:lnTo>
                    <a:pt x="90725" y="259045"/>
                  </a:lnTo>
                  <a:lnTo>
                    <a:pt x="89531" y="254866"/>
                  </a:lnTo>
                  <a:lnTo>
                    <a:pt x="85950" y="244720"/>
                  </a:lnTo>
                  <a:lnTo>
                    <a:pt x="85950" y="242452"/>
                  </a:lnTo>
                  <a:lnTo>
                    <a:pt x="84159" y="239946"/>
                  </a:lnTo>
                  <a:lnTo>
                    <a:pt x="82369" y="236364"/>
                  </a:lnTo>
                  <a:lnTo>
                    <a:pt x="79384" y="230992"/>
                  </a:lnTo>
                  <a:lnTo>
                    <a:pt x="76400" y="225620"/>
                  </a:lnTo>
                  <a:lnTo>
                    <a:pt x="68641" y="215473"/>
                  </a:lnTo>
                  <a:lnTo>
                    <a:pt x="63268" y="210102"/>
                  </a:lnTo>
                  <a:lnTo>
                    <a:pt x="58494" y="204729"/>
                  </a:lnTo>
                  <a:lnTo>
                    <a:pt x="51928" y="197567"/>
                  </a:lnTo>
                  <a:lnTo>
                    <a:pt x="49540" y="193389"/>
                  </a:lnTo>
                  <a:lnTo>
                    <a:pt x="46556" y="184436"/>
                  </a:lnTo>
                  <a:lnTo>
                    <a:pt x="45362" y="180854"/>
                  </a:lnTo>
                  <a:lnTo>
                    <a:pt x="44169" y="177870"/>
                  </a:lnTo>
                  <a:lnTo>
                    <a:pt x="42378" y="174289"/>
                  </a:lnTo>
                  <a:lnTo>
                    <a:pt x="39393" y="169514"/>
                  </a:lnTo>
                  <a:lnTo>
                    <a:pt x="36409" y="165336"/>
                  </a:lnTo>
                  <a:lnTo>
                    <a:pt x="34022" y="162351"/>
                  </a:lnTo>
                  <a:lnTo>
                    <a:pt x="29844" y="156382"/>
                  </a:lnTo>
                  <a:lnTo>
                    <a:pt x="26263" y="151608"/>
                  </a:lnTo>
                  <a:lnTo>
                    <a:pt x="24471" y="148026"/>
                  </a:lnTo>
                  <a:lnTo>
                    <a:pt x="22084" y="145041"/>
                  </a:lnTo>
                  <a:lnTo>
                    <a:pt x="19697" y="142057"/>
                  </a:lnTo>
                  <a:lnTo>
                    <a:pt x="16116" y="137879"/>
                  </a:lnTo>
                  <a:lnTo>
                    <a:pt x="10147" y="132507"/>
                  </a:lnTo>
                  <a:lnTo>
                    <a:pt x="7162" y="129523"/>
                  </a:lnTo>
                  <a:lnTo>
                    <a:pt x="4178" y="127135"/>
                  </a:lnTo>
                  <a:lnTo>
                    <a:pt x="0" y="123554"/>
                  </a:lnTo>
                  <a:lnTo>
                    <a:pt x="1790" y="118779"/>
                  </a:lnTo>
                  <a:lnTo>
                    <a:pt x="2984" y="115795"/>
                  </a:lnTo>
                  <a:lnTo>
                    <a:pt x="7162" y="115197"/>
                  </a:lnTo>
                  <a:lnTo>
                    <a:pt x="11341" y="114004"/>
                  </a:lnTo>
                  <a:lnTo>
                    <a:pt x="15518" y="114601"/>
                  </a:lnTo>
                  <a:lnTo>
                    <a:pt x="19697" y="112213"/>
                  </a:lnTo>
                  <a:lnTo>
                    <a:pt x="21487" y="108632"/>
                  </a:lnTo>
                  <a:lnTo>
                    <a:pt x="17906" y="101469"/>
                  </a:lnTo>
                  <a:lnTo>
                    <a:pt x="24471" y="96694"/>
                  </a:lnTo>
                  <a:lnTo>
                    <a:pt x="29247" y="95501"/>
                  </a:lnTo>
                  <a:lnTo>
                    <a:pt x="32231" y="95501"/>
                  </a:lnTo>
                  <a:lnTo>
                    <a:pt x="35812" y="93113"/>
                  </a:lnTo>
                  <a:lnTo>
                    <a:pt x="37006" y="87741"/>
                  </a:lnTo>
                  <a:lnTo>
                    <a:pt x="34619" y="84160"/>
                  </a:lnTo>
                  <a:lnTo>
                    <a:pt x="32231" y="81175"/>
                  </a:lnTo>
                  <a:lnTo>
                    <a:pt x="29844" y="78191"/>
                  </a:lnTo>
                  <a:lnTo>
                    <a:pt x="31038" y="75206"/>
                  </a:lnTo>
                  <a:lnTo>
                    <a:pt x="28650" y="69835"/>
                  </a:lnTo>
                  <a:lnTo>
                    <a:pt x="29247" y="63269"/>
                  </a:lnTo>
                  <a:lnTo>
                    <a:pt x="31634" y="60284"/>
                  </a:lnTo>
                  <a:lnTo>
                    <a:pt x="29247" y="54913"/>
                  </a:lnTo>
                  <a:lnTo>
                    <a:pt x="27456" y="51331"/>
                  </a:lnTo>
                  <a:lnTo>
                    <a:pt x="24471" y="47154"/>
                  </a:lnTo>
                  <a:lnTo>
                    <a:pt x="28650" y="42975"/>
                  </a:lnTo>
                  <a:lnTo>
                    <a:pt x="31634" y="42975"/>
                  </a:lnTo>
                  <a:lnTo>
                    <a:pt x="35812" y="42975"/>
                  </a:lnTo>
                  <a:lnTo>
                    <a:pt x="39393" y="39991"/>
                  </a:lnTo>
                  <a:lnTo>
                    <a:pt x="42975" y="38200"/>
                  </a:lnTo>
                  <a:lnTo>
                    <a:pt x="48347" y="32828"/>
                  </a:lnTo>
                  <a:lnTo>
                    <a:pt x="52525" y="27456"/>
                  </a:lnTo>
                  <a:lnTo>
                    <a:pt x="57897" y="27456"/>
                  </a:lnTo>
                  <a:lnTo>
                    <a:pt x="60881" y="29247"/>
                  </a:lnTo>
                  <a:lnTo>
                    <a:pt x="64462" y="30441"/>
                  </a:lnTo>
                  <a:lnTo>
                    <a:pt x="66850" y="33425"/>
                  </a:lnTo>
                  <a:lnTo>
                    <a:pt x="66253" y="38200"/>
                  </a:lnTo>
                  <a:lnTo>
                    <a:pt x="66253" y="41781"/>
                  </a:lnTo>
                  <a:lnTo>
                    <a:pt x="69237" y="41781"/>
                  </a:lnTo>
                  <a:lnTo>
                    <a:pt x="72819" y="44169"/>
                  </a:lnTo>
                  <a:lnTo>
                    <a:pt x="73416" y="47750"/>
                  </a:lnTo>
                  <a:lnTo>
                    <a:pt x="76997" y="52525"/>
                  </a:lnTo>
                  <a:lnTo>
                    <a:pt x="81175" y="51929"/>
                  </a:lnTo>
                  <a:lnTo>
                    <a:pt x="86547" y="50735"/>
                  </a:lnTo>
                  <a:lnTo>
                    <a:pt x="90128" y="50138"/>
                  </a:lnTo>
                  <a:lnTo>
                    <a:pt x="93112" y="53122"/>
                  </a:lnTo>
                  <a:lnTo>
                    <a:pt x="98485" y="54913"/>
                  </a:lnTo>
                  <a:lnTo>
                    <a:pt x="96694" y="49541"/>
                  </a:lnTo>
                  <a:lnTo>
                    <a:pt x="95500" y="45362"/>
                  </a:lnTo>
                  <a:lnTo>
                    <a:pt x="96097" y="41185"/>
                  </a:lnTo>
                  <a:lnTo>
                    <a:pt x="88935" y="34619"/>
                  </a:lnTo>
                  <a:cubicBezTo>
                    <a:pt x="89134" y="32033"/>
                    <a:pt x="89332" y="29446"/>
                    <a:pt x="89531" y="26860"/>
                  </a:cubicBezTo>
                  <a:lnTo>
                    <a:pt x="90725" y="22681"/>
                  </a:lnTo>
                  <a:lnTo>
                    <a:pt x="92516" y="18503"/>
                  </a:lnTo>
                  <a:lnTo>
                    <a:pt x="97888" y="11938"/>
                  </a:lnTo>
                  <a:lnTo>
                    <a:pt x="97291" y="8953"/>
                  </a:lnTo>
                  <a:lnTo>
                    <a:pt x="101469" y="10147"/>
                  </a:lnTo>
                  <a:lnTo>
                    <a:pt x="107438" y="16712"/>
                  </a:lnTo>
                  <a:lnTo>
                    <a:pt x="110422" y="17906"/>
                  </a:lnTo>
                  <a:lnTo>
                    <a:pt x="111616" y="13728"/>
                  </a:lnTo>
                  <a:lnTo>
                    <a:pt x="113406" y="9550"/>
                  </a:lnTo>
                  <a:lnTo>
                    <a:pt x="117585" y="10744"/>
                  </a:lnTo>
                  <a:lnTo>
                    <a:pt x="121763" y="9550"/>
                  </a:lnTo>
                  <a:lnTo>
                    <a:pt x="125941" y="10147"/>
                  </a:lnTo>
                  <a:lnTo>
                    <a:pt x="129522" y="9550"/>
                  </a:lnTo>
                  <a:lnTo>
                    <a:pt x="133103" y="9550"/>
                  </a:lnTo>
                  <a:lnTo>
                    <a:pt x="135491" y="13728"/>
                  </a:lnTo>
                  <a:lnTo>
                    <a:pt x="139669" y="14325"/>
                  </a:lnTo>
                  <a:lnTo>
                    <a:pt x="144444" y="13131"/>
                  </a:lnTo>
                  <a:lnTo>
                    <a:pt x="147429" y="15519"/>
                  </a:lnTo>
                  <a:cubicBezTo>
                    <a:pt x="147628" y="16912"/>
                    <a:pt x="147826" y="18304"/>
                    <a:pt x="148025" y="19697"/>
                  </a:cubicBezTo>
                  <a:lnTo>
                    <a:pt x="152800" y="20294"/>
                  </a:lnTo>
                  <a:lnTo>
                    <a:pt x="155784" y="22681"/>
                  </a:lnTo>
                  <a:lnTo>
                    <a:pt x="159366" y="25069"/>
                  </a:lnTo>
                  <a:lnTo>
                    <a:pt x="162351" y="24472"/>
                  </a:lnTo>
                  <a:lnTo>
                    <a:pt x="165932" y="25666"/>
                  </a:lnTo>
                  <a:lnTo>
                    <a:pt x="175482" y="28053"/>
                  </a:lnTo>
                  <a:lnTo>
                    <a:pt x="179063" y="28650"/>
                  </a:lnTo>
                  <a:lnTo>
                    <a:pt x="182048" y="29247"/>
                  </a:lnTo>
                  <a:lnTo>
                    <a:pt x="186823" y="30441"/>
                  </a:lnTo>
                  <a:lnTo>
                    <a:pt x="192195" y="32828"/>
                  </a:lnTo>
                  <a:lnTo>
                    <a:pt x="196970" y="32828"/>
                  </a:lnTo>
                  <a:lnTo>
                    <a:pt x="200551" y="35216"/>
                  </a:lnTo>
                  <a:lnTo>
                    <a:pt x="204132" y="35813"/>
                  </a:lnTo>
                  <a:lnTo>
                    <a:pt x="204729" y="38797"/>
                  </a:lnTo>
                  <a:lnTo>
                    <a:pt x="205923" y="41781"/>
                  </a:lnTo>
                  <a:lnTo>
                    <a:pt x="207713" y="46556"/>
                  </a:lnTo>
                  <a:lnTo>
                    <a:pt x="211295" y="47154"/>
                  </a:lnTo>
                  <a:lnTo>
                    <a:pt x="210863" y="50179"/>
                  </a:lnTo>
                  <a:lnTo>
                    <a:pt x="211892" y="48944"/>
                  </a:lnTo>
                  <a:lnTo>
                    <a:pt x="216667" y="48347"/>
                  </a:lnTo>
                  <a:lnTo>
                    <a:pt x="219651" y="48347"/>
                  </a:lnTo>
                  <a:lnTo>
                    <a:pt x="226216" y="49541"/>
                  </a:lnTo>
                  <a:lnTo>
                    <a:pt x="230395" y="44170"/>
                  </a:lnTo>
                  <a:lnTo>
                    <a:pt x="233379" y="45363"/>
                  </a:lnTo>
                  <a:lnTo>
                    <a:pt x="236960" y="48944"/>
                  </a:lnTo>
                  <a:lnTo>
                    <a:pt x="236363" y="51929"/>
                  </a:lnTo>
                  <a:lnTo>
                    <a:pt x="239944" y="53123"/>
                  </a:lnTo>
                  <a:lnTo>
                    <a:pt x="245317" y="52525"/>
                  </a:lnTo>
                  <a:lnTo>
                    <a:pt x="248898" y="48347"/>
                  </a:lnTo>
                  <a:lnTo>
                    <a:pt x="250091" y="45363"/>
                  </a:lnTo>
                  <a:lnTo>
                    <a:pt x="254866" y="40588"/>
                  </a:lnTo>
                  <a:lnTo>
                    <a:pt x="257851" y="42378"/>
                  </a:lnTo>
                  <a:lnTo>
                    <a:pt x="260835" y="37007"/>
                  </a:lnTo>
                  <a:lnTo>
                    <a:pt x="264417" y="34619"/>
                  </a:lnTo>
                  <a:lnTo>
                    <a:pt x="268595" y="34619"/>
                  </a:lnTo>
                  <a:lnTo>
                    <a:pt x="272773" y="37603"/>
                  </a:lnTo>
                  <a:lnTo>
                    <a:pt x="282323" y="34619"/>
                  </a:lnTo>
                  <a:lnTo>
                    <a:pt x="285307" y="32232"/>
                  </a:lnTo>
                  <a:lnTo>
                    <a:pt x="287695" y="28054"/>
                  </a:lnTo>
                  <a:lnTo>
                    <a:pt x="289486" y="24472"/>
                  </a:lnTo>
                  <a:cubicBezTo>
                    <a:pt x="289287" y="23477"/>
                    <a:pt x="289087" y="22483"/>
                    <a:pt x="288888" y="21488"/>
                  </a:cubicBezTo>
                  <a:lnTo>
                    <a:pt x="290679" y="18503"/>
                  </a:lnTo>
                  <a:lnTo>
                    <a:pt x="294261" y="16713"/>
                  </a:lnTo>
                  <a:lnTo>
                    <a:pt x="298439" y="18503"/>
                  </a:lnTo>
                  <a:lnTo>
                    <a:pt x="304408" y="22681"/>
                  </a:lnTo>
                  <a:lnTo>
                    <a:pt x="310376" y="25666"/>
                  </a:lnTo>
                  <a:lnTo>
                    <a:pt x="313957" y="26263"/>
                  </a:lnTo>
                  <a:lnTo>
                    <a:pt x="316942" y="25069"/>
                  </a:lnTo>
                  <a:lnTo>
                    <a:pt x="318732" y="21488"/>
                  </a:lnTo>
                  <a:lnTo>
                    <a:pt x="321120" y="18503"/>
                  </a:lnTo>
                  <a:lnTo>
                    <a:pt x="324105" y="16713"/>
                  </a:lnTo>
                  <a:lnTo>
                    <a:pt x="328879" y="14922"/>
                  </a:lnTo>
                  <a:lnTo>
                    <a:pt x="333654" y="14326"/>
                  </a:lnTo>
                  <a:lnTo>
                    <a:pt x="339623" y="12534"/>
                  </a:lnTo>
                  <a:lnTo>
                    <a:pt x="342607" y="9550"/>
                  </a:lnTo>
                  <a:lnTo>
                    <a:pt x="347980" y="6566"/>
                  </a:lnTo>
                  <a:lnTo>
                    <a:pt x="351561" y="1791"/>
                  </a:lnTo>
                  <a:lnTo>
                    <a:pt x="354545" y="0"/>
                  </a:ln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  <p:sp>
          <p:nvSpPr>
            <p:cNvPr id="15" name="Sardegna">
              <a:extLst>
                <a:ext uri="{FF2B5EF4-FFF2-40B4-BE49-F238E27FC236}">
                  <a16:creationId xmlns:a16="http://schemas.microsoft.com/office/drawing/2014/main" id="{90A39C5E-93CE-D331-253F-543FFDDD6D85}"/>
                </a:ext>
              </a:extLst>
            </p:cNvPr>
            <p:cNvSpPr/>
            <p:nvPr/>
          </p:nvSpPr>
          <p:spPr>
            <a:xfrm>
              <a:off x="4784598" y="2848446"/>
              <a:ext cx="497796" cy="944260"/>
            </a:xfrm>
            <a:custGeom>
              <a:avLst/>
              <a:gdLst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96127 w 497796"/>
                <a:gd name="connsiteY5" fmla="*/ 868845 h 944260"/>
                <a:gd name="connsiteX6" fmla="*/ 96097 w 497796"/>
                <a:gd name="connsiteY6" fmla="*/ 869054 h 944260"/>
                <a:gd name="connsiteX7" fmla="*/ 95836 w 497796"/>
                <a:gd name="connsiteY7" fmla="*/ 868942 h 944260"/>
                <a:gd name="connsiteX8" fmla="*/ 65656 w 497796"/>
                <a:gd name="connsiteY8" fmla="*/ 848163 h 944260"/>
                <a:gd name="connsiteX9" fmla="*/ 66850 w 497796"/>
                <a:gd name="connsiteY9" fmla="*/ 852341 h 944260"/>
                <a:gd name="connsiteX10" fmla="*/ 76400 w 497796"/>
                <a:gd name="connsiteY10" fmla="*/ 852341 h 944260"/>
                <a:gd name="connsiteX11" fmla="*/ 79384 w 497796"/>
                <a:gd name="connsiteY11" fmla="*/ 850551 h 944260"/>
                <a:gd name="connsiteX12" fmla="*/ 82965 w 497796"/>
                <a:gd name="connsiteY12" fmla="*/ 854132 h 944260"/>
                <a:gd name="connsiteX13" fmla="*/ 86547 w 497796"/>
                <a:gd name="connsiteY13" fmla="*/ 855922 h 944260"/>
                <a:gd name="connsiteX14" fmla="*/ 90128 w 497796"/>
                <a:gd name="connsiteY14" fmla="*/ 858907 h 944260"/>
                <a:gd name="connsiteX15" fmla="*/ 90725 w 497796"/>
                <a:gd name="connsiteY15" fmla="*/ 861891 h 944260"/>
                <a:gd name="connsiteX16" fmla="*/ 91919 w 497796"/>
                <a:gd name="connsiteY16" fmla="*/ 867263 h 944260"/>
                <a:gd name="connsiteX17" fmla="*/ 95836 w 497796"/>
                <a:gd name="connsiteY17" fmla="*/ 868942 h 944260"/>
                <a:gd name="connsiteX18" fmla="*/ 93710 w 497796"/>
                <a:gd name="connsiteY18" fmla="*/ 869651 h 944260"/>
                <a:gd name="connsiteX19" fmla="*/ 93710 w 497796"/>
                <a:gd name="connsiteY19" fmla="*/ 872635 h 944260"/>
                <a:gd name="connsiteX20" fmla="*/ 92516 w 497796"/>
                <a:gd name="connsiteY20" fmla="*/ 875620 h 944260"/>
                <a:gd name="connsiteX21" fmla="*/ 90128 w 497796"/>
                <a:gd name="connsiteY21" fmla="*/ 880395 h 944260"/>
                <a:gd name="connsiteX22" fmla="*/ 88338 w 497796"/>
                <a:gd name="connsiteY22" fmla="*/ 885766 h 944260"/>
                <a:gd name="connsiteX23" fmla="*/ 88338 w 497796"/>
                <a:gd name="connsiteY23" fmla="*/ 889348 h 944260"/>
                <a:gd name="connsiteX24" fmla="*/ 88338 w 497796"/>
                <a:gd name="connsiteY24" fmla="*/ 892332 h 944260"/>
                <a:gd name="connsiteX25" fmla="*/ 88934 w 497796"/>
                <a:gd name="connsiteY25" fmla="*/ 895317 h 944260"/>
                <a:gd name="connsiteX26" fmla="*/ 85950 w 497796"/>
                <a:gd name="connsiteY26" fmla="*/ 898898 h 944260"/>
                <a:gd name="connsiteX27" fmla="*/ 85950 w 497796"/>
                <a:gd name="connsiteY27" fmla="*/ 902479 h 944260"/>
                <a:gd name="connsiteX28" fmla="*/ 84159 w 497796"/>
                <a:gd name="connsiteY28" fmla="*/ 906060 h 944260"/>
                <a:gd name="connsiteX29" fmla="*/ 79384 w 497796"/>
                <a:gd name="connsiteY29" fmla="*/ 906657 h 944260"/>
                <a:gd name="connsiteX30" fmla="*/ 76400 w 497796"/>
                <a:gd name="connsiteY30" fmla="*/ 908448 h 944260"/>
                <a:gd name="connsiteX31" fmla="*/ 72222 w 497796"/>
                <a:gd name="connsiteY31" fmla="*/ 900688 h 944260"/>
                <a:gd name="connsiteX32" fmla="*/ 71028 w 497796"/>
                <a:gd name="connsiteY32" fmla="*/ 897107 h 944260"/>
                <a:gd name="connsiteX33" fmla="*/ 69237 w 497796"/>
                <a:gd name="connsiteY33" fmla="*/ 892929 h 944260"/>
                <a:gd name="connsiteX34" fmla="*/ 68641 w 497796"/>
                <a:gd name="connsiteY34" fmla="*/ 889348 h 944260"/>
                <a:gd name="connsiteX35" fmla="*/ 64463 w 497796"/>
                <a:gd name="connsiteY35" fmla="*/ 883976 h 944260"/>
                <a:gd name="connsiteX36" fmla="*/ 63269 w 497796"/>
                <a:gd name="connsiteY36" fmla="*/ 880991 h 944260"/>
                <a:gd name="connsiteX37" fmla="*/ 62672 w 497796"/>
                <a:gd name="connsiteY37" fmla="*/ 878007 h 944260"/>
                <a:gd name="connsiteX38" fmla="*/ 62075 w 497796"/>
                <a:gd name="connsiteY38" fmla="*/ 875023 h 944260"/>
                <a:gd name="connsiteX39" fmla="*/ 60882 w 497796"/>
                <a:gd name="connsiteY39" fmla="*/ 868457 h 944260"/>
                <a:gd name="connsiteX40" fmla="*/ 59688 w 497796"/>
                <a:gd name="connsiteY40" fmla="*/ 864279 h 944260"/>
                <a:gd name="connsiteX41" fmla="*/ 58494 w 497796"/>
                <a:gd name="connsiteY41" fmla="*/ 860698 h 944260"/>
                <a:gd name="connsiteX42" fmla="*/ 60284 w 497796"/>
                <a:gd name="connsiteY42" fmla="*/ 857116 h 944260"/>
                <a:gd name="connsiteX43" fmla="*/ 59090 w 497796"/>
                <a:gd name="connsiteY43" fmla="*/ 854132 h 944260"/>
                <a:gd name="connsiteX44" fmla="*/ 61478 w 497796"/>
                <a:gd name="connsiteY44" fmla="*/ 851147 h 944260"/>
                <a:gd name="connsiteX45" fmla="*/ 44765 w 497796"/>
                <a:gd name="connsiteY45" fmla="*/ 820110 h 944260"/>
                <a:gd name="connsiteX46" fmla="*/ 45958 w 497796"/>
                <a:gd name="connsiteY46" fmla="*/ 821900 h 944260"/>
                <a:gd name="connsiteX47" fmla="*/ 45958 w 497796"/>
                <a:gd name="connsiteY47" fmla="*/ 826079 h 944260"/>
                <a:gd name="connsiteX48" fmla="*/ 45362 w 497796"/>
                <a:gd name="connsiteY48" fmla="*/ 829063 h 944260"/>
                <a:gd name="connsiteX49" fmla="*/ 46555 w 497796"/>
                <a:gd name="connsiteY49" fmla="*/ 833838 h 944260"/>
                <a:gd name="connsiteX50" fmla="*/ 45958 w 497796"/>
                <a:gd name="connsiteY50" fmla="*/ 836823 h 944260"/>
                <a:gd name="connsiteX51" fmla="*/ 45958 w 497796"/>
                <a:gd name="connsiteY51" fmla="*/ 841001 h 944260"/>
                <a:gd name="connsiteX52" fmla="*/ 45958 w 497796"/>
                <a:gd name="connsiteY52" fmla="*/ 846970 h 944260"/>
                <a:gd name="connsiteX53" fmla="*/ 45958 w 497796"/>
                <a:gd name="connsiteY53" fmla="*/ 850551 h 944260"/>
                <a:gd name="connsiteX54" fmla="*/ 42377 w 497796"/>
                <a:gd name="connsiteY54" fmla="*/ 853536 h 944260"/>
                <a:gd name="connsiteX55" fmla="*/ 37602 w 497796"/>
                <a:gd name="connsiteY55" fmla="*/ 854133 h 944260"/>
                <a:gd name="connsiteX56" fmla="*/ 32230 w 497796"/>
                <a:gd name="connsiteY56" fmla="*/ 851148 h 944260"/>
                <a:gd name="connsiteX57" fmla="*/ 28052 w 497796"/>
                <a:gd name="connsiteY57" fmla="*/ 849357 h 944260"/>
                <a:gd name="connsiteX58" fmla="*/ 29246 w 497796"/>
                <a:gd name="connsiteY58" fmla="*/ 841598 h 944260"/>
                <a:gd name="connsiteX59" fmla="*/ 25068 w 497796"/>
                <a:gd name="connsiteY59" fmla="*/ 836226 h 944260"/>
                <a:gd name="connsiteX60" fmla="*/ 22083 w 497796"/>
                <a:gd name="connsiteY60" fmla="*/ 836226 h 944260"/>
                <a:gd name="connsiteX61" fmla="*/ 21487 w 497796"/>
                <a:gd name="connsiteY61" fmla="*/ 829063 h 944260"/>
                <a:gd name="connsiteX62" fmla="*/ 28649 w 497796"/>
                <a:gd name="connsiteY62" fmla="*/ 825481 h 944260"/>
                <a:gd name="connsiteX63" fmla="*/ 32828 w 497796"/>
                <a:gd name="connsiteY63" fmla="*/ 824288 h 944260"/>
                <a:gd name="connsiteX64" fmla="*/ 40587 w 497796"/>
                <a:gd name="connsiteY64" fmla="*/ 821304 h 944260"/>
                <a:gd name="connsiteX65" fmla="*/ 83562 w 497796"/>
                <a:gd name="connsiteY65" fmla="*/ 709687 h 944260"/>
                <a:gd name="connsiteX66" fmla="*/ 78787 w 497796"/>
                <a:gd name="connsiteY66" fmla="*/ 711478 h 944260"/>
                <a:gd name="connsiteX67" fmla="*/ 78678 w 497796"/>
                <a:gd name="connsiteY67" fmla="*/ 711858 h 944260"/>
                <a:gd name="connsiteX68" fmla="*/ 109227 w 497796"/>
                <a:gd name="connsiteY68" fmla="*/ 620156 h 944260"/>
                <a:gd name="connsiteX69" fmla="*/ 110421 w 497796"/>
                <a:gd name="connsiteY69" fmla="*/ 623140 h 944260"/>
                <a:gd name="connsiteX70" fmla="*/ 112211 w 497796"/>
                <a:gd name="connsiteY70" fmla="*/ 623140 h 944260"/>
                <a:gd name="connsiteX71" fmla="*/ 109228 w 497796"/>
                <a:gd name="connsiteY71" fmla="*/ 620156 h 944260"/>
                <a:gd name="connsiteX72" fmla="*/ 49540 w 497796"/>
                <a:gd name="connsiteY72" fmla="*/ 506749 h 944260"/>
                <a:gd name="connsiteX73" fmla="*/ 46556 w 497796"/>
                <a:gd name="connsiteY73" fmla="*/ 510330 h 944260"/>
                <a:gd name="connsiteX74" fmla="*/ 47749 w 497796"/>
                <a:gd name="connsiteY74" fmla="*/ 507345 h 944260"/>
                <a:gd name="connsiteX75" fmla="*/ 427958 w 497796"/>
                <a:gd name="connsiteY75" fmla="*/ 424982 h 944260"/>
                <a:gd name="connsiteX76" fmla="*/ 424976 w 497796"/>
                <a:gd name="connsiteY76" fmla="*/ 429752 h 944260"/>
                <a:gd name="connsiteX77" fmla="*/ 419968 w 497796"/>
                <a:gd name="connsiteY77" fmla="*/ 428841 h 944260"/>
                <a:gd name="connsiteX78" fmla="*/ 420243 w 497796"/>
                <a:gd name="connsiteY78" fmla="*/ 429391 h 944260"/>
                <a:gd name="connsiteX79" fmla="*/ 424976 w 497796"/>
                <a:gd name="connsiteY79" fmla="*/ 431542 h 944260"/>
                <a:gd name="connsiteX80" fmla="*/ 434521 w 497796"/>
                <a:gd name="connsiteY80" fmla="*/ 420800 h 944260"/>
                <a:gd name="connsiteX81" fmla="*/ 431543 w 497796"/>
                <a:gd name="connsiteY81" fmla="*/ 421395 h 944260"/>
                <a:gd name="connsiteX82" fmla="*/ 430947 w 497796"/>
                <a:gd name="connsiteY82" fmla="*/ 421991 h 944260"/>
                <a:gd name="connsiteX83" fmla="*/ 456014 w 497796"/>
                <a:gd name="connsiteY83" fmla="*/ 244720 h 944260"/>
                <a:gd name="connsiteX84" fmla="*/ 455415 w 497796"/>
                <a:gd name="connsiteY84" fmla="*/ 245718 h 944260"/>
                <a:gd name="connsiteX85" fmla="*/ 455416 w 497796"/>
                <a:gd name="connsiteY85" fmla="*/ 245719 h 944260"/>
                <a:gd name="connsiteX86" fmla="*/ 456015 w 497796"/>
                <a:gd name="connsiteY86" fmla="*/ 244720 h 944260"/>
                <a:gd name="connsiteX87" fmla="*/ 66253 w 497796"/>
                <a:gd name="connsiteY87" fmla="*/ 176276 h 944260"/>
                <a:gd name="connsiteX88" fmla="*/ 63717 w 497796"/>
                <a:gd name="connsiteY88" fmla="*/ 177122 h 944260"/>
                <a:gd name="connsiteX89" fmla="*/ 63866 w 497796"/>
                <a:gd name="connsiteY89" fmla="*/ 176675 h 944260"/>
                <a:gd name="connsiteX90" fmla="*/ 66850 w 497796"/>
                <a:gd name="connsiteY90" fmla="*/ 176077 h 944260"/>
                <a:gd name="connsiteX91" fmla="*/ 67447 w 497796"/>
                <a:gd name="connsiteY91" fmla="*/ 176077 h 944260"/>
                <a:gd name="connsiteX92" fmla="*/ 66253 w 497796"/>
                <a:gd name="connsiteY92" fmla="*/ 176276 h 944260"/>
                <a:gd name="connsiteX93" fmla="*/ 467950 w 497796"/>
                <a:gd name="connsiteY93" fmla="*/ 166529 h 944260"/>
                <a:gd name="connsiteX94" fmla="*/ 471532 w 497796"/>
                <a:gd name="connsiteY94" fmla="*/ 168917 h 944260"/>
                <a:gd name="connsiteX95" fmla="*/ 470935 w 497796"/>
                <a:gd name="connsiteY95" fmla="*/ 171902 h 944260"/>
                <a:gd name="connsiteX96" fmla="*/ 463175 w 497796"/>
                <a:gd name="connsiteY96" fmla="*/ 170708 h 944260"/>
                <a:gd name="connsiteX97" fmla="*/ 463175 w 497796"/>
                <a:gd name="connsiteY97" fmla="*/ 167126 h 944260"/>
                <a:gd name="connsiteX98" fmla="*/ 466756 w 497796"/>
                <a:gd name="connsiteY98" fmla="*/ 167126 h 944260"/>
                <a:gd name="connsiteX99" fmla="*/ 467950 w 497796"/>
                <a:gd name="connsiteY99" fmla="*/ 148026 h 944260"/>
                <a:gd name="connsiteX100" fmla="*/ 469144 w 497796"/>
                <a:gd name="connsiteY100" fmla="*/ 148623 h 944260"/>
                <a:gd name="connsiteX101" fmla="*/ 471532 w 497796"/>
                <a:gd name="connsiteY101" fmla="*/ 152801 h 944260"/>
                <a:gd name="connsiteX102" fmla="*/ 468548 w 497796"/>
                <a:gd name="connsiteY102" fmla="*/ 153995 h 944260"/>
                <a:gd name="connsiteX103" fmla="*/ 465563 w 497796"/>
                <a:gd name="connsiteY103" fmla="*/ 155189 h 944260"/>
                <a:gd name="connsiteX104" fmla="*/ 460788 w 497796"/>
                <a:gd name="connsiteY104" fmla="*/ 159367 h 944260"/>
                <a:gd name="connsiteX105" fmla="*/ 457207 w 497796"/>
                <a:gd name="connsiteY105" fmla="*/ 162352 h 944260"/>
                <a:gd name="connsiteX106" fmla="*/ 451238 w 497796"/>
                <a:gd name="connsiteY106" fmla="*/ 161754 h 944260"/>
                <a:gd name="connsiteX107" fmla="*/ 457207 w 497796"/>
                <a:gd name="connsiteY107" fmla="*/ 156979 h 944260"/>
                <a:gd name="connsiteX108" fmla="*/ 461982 w 497796"/>
                <a:gd name="connsiteY108" fmla="*/ 153398 h 944260"/>
                <a:gd name="connsiteX109" fmla="*/ 464966 w 497796"/>
                <a:gd name="connsiteY109" fmla="*/ 151607 h 944260"/>
                <a:gd name="connsiteX110" fmla="*/ 206519 w 497796"/>
                <a:gd name="connsiteY110" fmla="*/ 140266 h 944260"/>
                <a:gd name="connsiteX111" fmla="*/ 205143 w 497796"/>
                <a:gd name="connsiteY111" fmla="*/ 141030 h 944260"/>
                <a:gd name="connsiteX112" fmla="*/ 211288 w 497796"/>
                <a:gd name="connsiteY112" fmla="*/ 142055 h 944260"/>
                <a:gd name="connsiteX113" fmla="*/ 23277 w 497796"/>
                <a:gd name="connsiteY113" fmla="*/ 126538 h 944260"/>
                <a:gd name="connsiteX114" fmla="*/ 23278 w 497796"/>
                <a:gd name="connsiteY114" fmla="*/ 126538 h 944260"/>
                <a:gd name="connsiteX115" fmla="*/ 27456 w 497796"/>
                <a:gd name="connsiteY115" fmla="*/ 127732 h 944260"/>
                <a:gd name="connsiteX116" fmla="*/ 26262 w 497796"/>
                <a:gd name="connsiteY116" fmla="*/ 130717 h 944260"/>
                <a:gd name="connsiteX117" fmla="*/ 26262 w 497796"/>
                <a:gd name="connsiteY117" fmla="*/ 130716 h 944260"/>
                <a:gd name="connsiteX118" fmla="*/ 26261 w 497796"/>
                <a:gd name="connsiteY118" fmla="*/ 130717 h 944260"/>
                <a:gd name="connsiteX119" fmla="*/ 432138 w 497796"/>
                <a:gd name="connsiteY119" fmla="*/ 87144 h 944260"/>
                <a:gd name="connsiteX120" fmla="*/ 432138 w 497796"/>
                <a:gd name="connsiteY120" fmla="*/ 88338 h 944260"/>
                <a:gd name="connsiteX121" fmla="*/ 431541 w 497796"/>
                <a:gd name="connsiteY121" fmla="*/ 91323 h 944260"/>
                <a:gd name="connsiteX122" fmla="*/ 428557 w 497796"/>
                <a:gd name="connsiteY122" fmla="*/ 89532 h 944260"/>
                <a:gd name="connsiteX123" fmla="*/ 52525 w 497796"/>
                <a:gd name="connsiteY123" fmla="*/ 75206 h 944260"/>
                <a:gd name="connsiteX124" fmla="*/ 57897 w 497796"/>
                <a:gd name="connsiteY124" fmla="*/ 75802 h 944260"/>
                <a:gd name="connsiteX125" fmla="*/ 57300 w 497796"/>
                <a:gd name="connsiteY125" fmla="*/ 79384 h 944260"/>
                <a:gd name="connsiteX126" fmla="*/ 60285 w 497796"/>
                <a:gd name="connsiteY126" fmla="*/ 80578 h 944260"/>
                <a:gd name="connsiteX127" fmla="*/ 63866 w 497796"/>
                <a:gd name="connsiteY127" fmla="*/ 84159 h 944260"/>
                <a:gd name="connsiteX128" fmla="*/ 60285 w 497796"/>
                <a:gd name="connsiteY128" fmla="*/ 87740 h 944260"/>
                <a:gd name="connsiteX129" fmla="*/ 61479 w 497796"/>
                <a:gd name="connsiteY129" fmla="*/ 91322 h 944260"/>
                <a:gd name="connsiteX130" fmla="*/ 60881 w 497796"/>
                <a:gd name="connsiteY130" fmla="*/ 94903 h 944260"/>
                <a:gd name="connsiteX131" fmla="*/ 59091 w 497796"/>
                <a:gd name="connsiteY131" fmla="*/ 99081 h 944260"/>
                <a:gd name="connsiteX132" fmla="*/ 55510 w 497796"/>
                <a:gd name="connsiteY132" fmla="*/ 97290 h 944260"/>
                <a:gd name="connsiteX133" fmla="*/ 50734 w 497796"/>
                <a:gd name="connsiteY133" fmla="*/ 96096 h 944260"/>
                <a:gd name="connsiteX134" fmla="*/ 46556 w 497796"/>
                <a:gd name="connsiteY134" fmla="*/ 94903 h 944260"/>
                <a:gd name="connsiteX135" fmla="*/ 43572 w 497796"/>
                <a:gd name="connsiteY135" fmla="*/ 94903 h 944260"/>
                <a:gd name="connsiteX136" fmla="*/ 41184 w 497796"/>
                <a:gd name="connsiteY136" fmla="*/ 97887 h 944260"/>
                <a:gd name="connsiteX137" fmla="*/ 37603 w 497796"/>
                <a:gd name="connsiteY137" fmla="*/ 98484 h 944260"/>
                <a:gd name="connsiteX138" fmla="*/ 35215 w 497796"/>
                <a:gd name="connsiteY138" fmla="*/ 105646 h 944260"/>
                <a:gd name="connsiteX139" fmla="*/ 31634 w 497796"/>
                <a:gd name="connsiteY139" fmla="*/ 107437 h 944260"/>
                <a:gd name="connsiteX140" fmla="*/ 34619 w 497796"/>
                <a:gd name="connsiteY140" fmla="*/ 110422 h 944260"/>
                <a:gd name="connsiteX141" fmla="*/ 35812 w 497796"/>
                <a:gd name="connsiteY141" fmla="*/ 113406 h 944260"/>
                <a:gd name="connsiteX142" fmla="*/ 38796 w 497796"/>
                <a:gd name="connsiteY142" fmla="*/ 117584 h 944260"/>
                <a:gd name="connsiteX143" fmla="*/ 37603 w 497796"/>
                <a:gd name="connsiteY143" fmla="*/ 121165 h 944260"/>
                <a:gd name="connsiteX144" fmla="*/ 34022 w 497796"/>
                <a:gd name="connsiteY144" fmla="*/ 124150 h 944260"/>
                <a:gd name="connsiteX145" fmla="*/ 29247 w 497796"/>
                <a:gd name="connsiteY145" fmla="*/ 122956 h 944260"/>
                <a:gd name="connsiteX146" fmla="*/ 23278 w 497796"/>
                <a:gd name="connsiteY146" fmla="*/ 123552 h 944260"/>
                <a:gd name="connsiteX147" fmla="*/ 23278 w 497796"/>
                <a:gd name="connsiteY147" fmla="*/ 116987 h 944260"/>
                <a:gd name="connsiteX148" fmla="*/ 26262 w 497796"/>
                <a:gd name="connsiteY148" fmla="*/ 114599 h 944260"/>
                <a:gd name="connsiteX149" fmla="*/ 28650 w 497796"/>
                <a:gd name="connsiteY149" fmla="*/ 109824 h 944260"/>
                <a:gd name="connsiteX150" fmla="*/ 25666 w 497796"/>
                <a:gd name="connsiteY150" fmla="*/ 109228 h 944260"/>
                <a:gd name="connsiteX151" fmla="*/ 26859 w 497796"/>
                <a:gd name="connsiteY151" fmla="*/ 105646 h 944260"/>
                <a:gd name="connsiteX152" fmla="*/ 26859 w 497796"/>
                <a:gd name="connsiteY152" fmla="*/ 104453 h 944260"/>
                <a:gd name="connsiteX153" fmla="*/ 28053 w 497796"/>
                <a:gd name="connsiteY153" fmla="*/ 101469 h 944260"/>
                <a:gd name="connsiteX154" fmla="*/ 32231 w 497796"/>
                <a:gd name="connsiteY154" fmla="*/ 99677 h 944260"/>
                <a:gd name="connsiteX155" fmla="*/ 35812 w 497796"/>
                <a:gd name="connsiteY155" fmla="*/ 97290 h 944260"/>
                <a:gd name="connsiteX156" fmla="*/ 37603 w 497796"/>
                <a:gd name="connsiteY156" fmla="*/ 93112 h 944260"/>
                <a:gd name="connsiteX157" fmla="*/ 42975 w 497796"/>
                <a:gd name="connsiteY157" fmla="*/ 88934 h 944260"/>
                <a:gd name="connsiteX158" fmla="*/ 44169 w 497796"/>
                <a:gd name="connsiteY158" fmla="*/ 84756 h 944260"/>
                <a:gd name="connsiteX159" fmla="*/ 41781 w 497796"/>
                <a:gd name="connsiteY159" fmla="*/ 81771 h 944260"/>
                <a:gd name="connsiteX160" fmla="*/ 42378 w 497796"/>
                <a:gd name="connsiteY160" fmla="*/ 78190 h 944260"/>
                <a:gd name="connsiteX161" fmla="*/ 47153 w 497796"/>
                <a:gd name="connsiteY161" fmla="*/ 78190 h 944260"/>
                <a:gd name="connsiteX162" fmla="*/ 50138 w 497796"/>
                <a:gd name="connsiteY162" fmla="*/ 78190 h 944260"/>
                <a:gd name="connsiteX163" fmla="*/ 374838 w 497796"/>
                <a:gd name="connsiteY163" fmla="*/ 39394 h 944260"/>
                <a:gd name="connsiteX164" fmla="*/ 377823 w 497796"/>
                <a:gd name="connsiteY164" fmla="*/ 42975 h 944260"/>
                <a:gd name="connsiteX165" fmla="*/ 377226 w 497796"/>
                <a:gd name="connsiteY165" fmla="*/ 45959 h 944260"/>
                <a:gd name="connsiteX166" fmla="*/ 373645 w 497796"/>
                <a:gd name="connsiteY166" fmla="*/ 47153 h 944260"/>
                <a:gd name="connsiteX167" fmla="*/ 370064 w 497796"/>
                <a:gd name="connsiteY167" fmla="*/ 45959 h 944260"/>
                <a:gd name="connsiteX168" fmla="*/ 370660 w 497796"/>
                <a:gd name="connsiteY168" fmla="*/ 42975 h 944260"/>
                <a:gd name="connsiteX169" fmla="*/ 389162 w 497796"/>
                <a:gd name="connsiteY169" fmla="*/ 25069 h 944260"/>
                <a:gd name="connsiteX170" fmla="*/ 390953 w 497796"/>
                <a:gd name="connsiteY170" fmla="*/ 25069 h 944260"/>
                <a:gd name="connsiteX171" fmla="*/ 394534 w 497796"/>
                <a:gd name="connsiteY171" fmla="*/ 28053 h 944260"/>
                <a:gd name="connsiteX172" fmla="*/ 394534 w 497796"/>
                <a:gd name="connsiteY172" fmla="*/ 32232 h 944260"/>
                <a:gd name="connsiteX173" fmla="*/ 396325 w 497796"/>
                <a:gd name="connsiteY173" fmla="*/ 35813 h 944260"/>
                <a:gd name="connsiteX174" fmla="*/ 393938 w 497796"/>
                <a:gd name="connsiteY174" fmla="*/ 42379 h 944260"/>
                <a:gd name="connsiteX175" fmla="*/ 389759 w 497796"/>
                <a:gd name="connsiteY175" fmla="*/ 45960 h 944260"/>
                <a:gd name="connsiteX176" fmla="*/ 393938 w 497796"/>
                <a:gd name="connsiteY176" fmla="*/ 47154 h 944260"/>
                <a:gd name="connsiteX177" fmla="*/ 390953 w 497796"/>
                <a:gd name="connsiteY177" fmla="*/ 49541 h 944260"/>
                <a:gd name="connsiteX178" fmla="*/ 386775 w 497796"/>
                <a:gd name="connsiteY178" fmla="*/ 47154 h 944260"/>
                <a:gd name="connsiteX179" fmla="*/ 383193 w 497796"/>
                <a:gd name="connsiteY179" fmla="*/ 47750 h 944260"/>
                <a:gd name="connsiteX180" fmla="*/ 382597 w 497796"/>
                <a:gd name="connsiteY180" fmla="*/ 44766 h 944260"/>
                <a:gd name="connsiteX181" fmla="*/ 383193 w 497796"/>
                <a:gd name="connsiteY181" fmla="*/ 41185 h 944260"/>
                <a:gd name="connsiteX182" fmla="*/ 386178 w 497796"/>
                <a:gd name="connsiteY182" fmla="*/ 42379 h 944260"/>
                <a:gd name="connsiteX183" fmla="*/ 384985 w 497796"/>
                <a:gd name="connsiteY183" fmla="*/ 37007 h 944260"/>
                <a:gd name="connsiteX184" fmla="*/ 385581 w 497796"/>
                <a:gd name="connsiteY184" fmla="*/ 33426 h 944260"/>
                <a:gd name="connsiteX185" fmla="*/ 388566 w 497796"/>
                <a:gd name="connsiteY185" fmla="*/ 28650 h 944260"/>
                <a:gd name="connsiteX186" fmla="*/ 353947 w 497796"/>
                <a:gd name="connsiteY186" fmla="*/ 22681 h 944260"/>
                <a:gd name="connsiteX187" fmla="*/ 357528 w 497796"/>
                <a:gd name="connsiteY187" fmla="*/ 22681 h 944260"/>
                <a:gd name="connsiteX188" fmla="*/ 359319 w 497796"/>
                <a:gd name="connsiteY188" fmla="*/ 25665 h 944260"/>
                <a:gd name="connsiteX189" fmla="*/ 356932 w 497796"/>
                <a:gd name="connsiteY189" fmla="*/ 29843 h 944260"/>
                <a:gd name="connsiteX190" fmla="*/ 353351 w 497796"/>
                <a:gd name="connsiteY190" fmla="*/ 30440 h 944260"/>
                <a:gd name="connsiteX191" fmla="*/ 350963 w 497796"/>
                <a:gd name="connsiteY191" fmla="*/ 23875 h 944260"/>
                <a:gd name="connsiteX192" fmla="*/ 319925 w 497796"/>
                <a:gd name="connsiteY192" fmla="*/ 19697 h 944260"/>
                <a:gd name="connsiteX193" fmla="*/ 322910 w 497796"/>
                <a:gd name="connsiteY193" fmla="*/ 20293 h 944260"/>
                <a:gd name="connsiteX194" fmla="*/ 322313 w 497796"/>
                <a:gd name="connsiteY194" fmla="*/ 23278 h 944260"/>
                <a:gd name="connsiteX195" fmla="*/ 330072 w 497796"/>
                <a:gd name="connsiteY195" fmla="*/ 26262 h 944260"/>
                <a:gd name="connsiteX196" fmla="*/ 333057 w 497796"/>
                <a:gd name="connsiteY196" fmla="*/ 28053 h 944260"/>
                <a:gd name="connsiteX197" fmla="*/ 336041 w 497796"/>
                <a:gd name="connsiteY197" fmla="*/ 31634 h 944260"/>
                <a:gd name="connsiteX198" fmla="*/ 336041 w 497796"/>
                <a:gd name="connsiteY198" fmla="*/ 35813 h 944260"/>
                <a:gd name="connsiteX199" fmla="*/ 334250 w 497796"/>
                <a:gd name="connsiteY199" fmla="*/ 41184 h 944260"/>
                <a:gd name="connsiteX200" fmla="*/ 333057 w 497796"/>
                <a:gd name="connsiteY200" fmla="*/ 44169 h 944260"/>
                <a:gd name="connsiteX201" fmla="*/ 336041 w 497796"/>
                <a:gd name="connsiteY201" fmla="*/ 39991 h 944260"/>
                <a:gd name="connsiteX202" fmla="*/ 337234 w 497796"/>
                <a:gd name="connsiteY202" fmla="*/ 35215 h 944260"/>
                <a:gd name="connsiteX203" fmla="*/ 342010 w 497796"/>
                <a:gd name="connsiteY203" fmla="*/ 41184 h 944260"/>
                <a:gd name="connsiteX204" fmla="*/ 338428 w 497796"/>
                <a:gd name="connsiteY204" fmla="*/ 42975 h 944260"/>
                <a:gd name="connsiteX205" fmla="*/ 342010 w 497796"/>
                <a:gd name="connsiteY205" fmla="*/ 45960 h 944260"/>
                <a:gd name="connsiteX206" fmla="*/ 344994 w 497796"/>
                <a:gd name="connsiteY206" fmla="*/ 45363 h 944260"/>
                <a:gd name="connsiteX207" fmla="*/ 346785 w 497796"/>
                <a:gd name="connsiteY207" fmla="*/ 42378 h 944260"/>
                <a:gd name="connsiteX208" fmla="*/ 350366 w 497796"/>
                <a:gd name="connsiteY208" fmla="*/ 47153 h 944260"/>
                <a:gd name="connsiteX209" fmla="*/ 353350 w 497796"/>
                <a:gd name="connsiteY209" fmla="*/ 45363 h 944260"/>
                <a:gd name="connsiteX210" fmla="*/ 350366 w 497796"/>
                <a:gd name="connsiteY210" fmla="*/ 44169 h 944260"/>
                <a:gd name="connsiteX211" fmla="*/ 352754 w 497796"/>
                <a:gd name="connsiteY211" fmla="*/ 40588 h 944260"/>
                <a:gd name="connsiteX212" fmla="*/ 355738 w 497796"/>
                <a:gd name="connsiteY212" fmla="*/ 39394 h 944260"/>
                <a:gd name="connsiteX213" fmla="*/ 359916 w 497796"/>
                <a:gd name="connsiteY213" fmla="*/ 39394 h 944260"/>
                <a:gd name="connsiteX214" fmla="*/ 361110 w 497796"/>
                <a:gd name="connsiteY214" fmla="*/ 42378 h 944260"/>
                <a:gd name="connsiteX215" fmla="*/ 361110 w 497796"/>
                <a:gd name="connsiteY215" fmla="*/ 45960 h 944260"/>
                <a:gd name="connsiteX216" fmla="*/ 364094 w 497796"/>
                <a:gd name="connsiteY216" fmla="*/ 47153 h 944260"/>
                <a:gd name="connsiteX217" fmla="*/ 366482 w 497796"/>
                <a:gd name="connsiteY217" fmla="*/ 50137 h 944260"/>
                <a:gd name="connsiteX218" fmla="*/ 369466 w 497796"/>
                <a:gd name="connsiteY218" fmla="*/ 49541 h 944260"/>
                <a:gd name="connsiteX219" fmla="*/ 372450 w 497796"/>
                <a:gd name="connsiteY219" fmla="*/ 51331 h 944260"/>
                <a:gd name="connsiteX220" fmla="*/ 375435 w 497796"/>
                <a:gd name="connsiteY220" fmla="*/ 50735 h 944260"/>
                <a:gd name="connsiteX221" fmla="*/ 377225 w 497796"/>
                <a:gd name="connsiteY221" fmla="*/ 54913 h 944260"/>
                <a:gd name="connsiteX222" fmla="*/ 373644 w 497796"/>
                <a:gd name="connsiteY222" fmla="*/ 56703 h 944260"/>
                <a:gd name="connsiteX223" fmla="*/ 377823 w 497796"/>
                <a:gd name="connsiteY223" fmla="*/ 59688 h 944260"/>
                <a:gd name="connsiteX224" fmla="*/ 379613 w 497796"/>
                <a:gd name="connsiteY224" fmla="*/ 62672 h 944260"/>
                <a:gd name="connsiteX225" fmla="*/ 381404 w 497796"/>
                <a:gd name="connsiteY225" fmla="*/ 66851 h 944260"/>
                <a:gd name="connsiteX226" fmla="*/ 382597 w 497796"/>
                <a:gd name="connsiteY226" fmla="*/ 71625 h 944260"/>
                <a:gd name="connsiteX227" fmla="*/ 382597 w 497796"/>
                <a:gd name="connsiteY227" fmla="*/ 79385 h 944260"/>
                <a:gd name="connsiteX228" fmla="*/ 386178 w 497796"/>
                <a:gd name="connsiteY228" fmla="*/ 77594 h 944260"/>
                <a:gd name="connsiteX229" fmla="*/ 389163 w 497796"/>
                <a:gd name="connsiteY229" fmla="*/ 71625 h 944260"/>
                <a:gd name="connsiteX230" fmla="*/ 392147 w 497796"/>
                <a:gd name="connsiteY230" fmla="*/ 68044 h 944260"/>
                <a:gd name="connsiteX231" fmla="*/ 389760 w 497796"/>
                <a:gd name="connsiteY231" fmla="*/ 64463 h 944260"/>
                <a:gd name="connsiteX232" fmla="*/ 394535 w 497796"/>
                <a:gd name="connsiteY232" fmla="*/ 65059 h 944260"/>
                <a:gd name="connsiteX233" fmla="*/ 399310 w 497796"/>
                <a:gd name="connsiteY233" fmla="*/ 63866 h 944260"/>
                <a:gd name="connsiteX234" fmla="*/ 402891 w 497796"/>
                <a:gd name="connsiteY234" fmla="*/ 65059 h 944260"/>
                <a:gd name="connsiteX235" fmla="*/ 404085 w 497796"/>
                <a:gd name="connsiteY235" fmla="*/ 60882 h 944260"/>
                <a:gd name="connsiteX236" fmla="*/ 407666 w 497796"/>
                <a:gd name="connsiteY236" fmla="*/ 58494 h 944260"/>
                <a:gd name="connsiteX237" fmla="*/ 409457 w 497796"/>
                <a:gd name="connsiteY237" fmla="*/ 63866 h 944260"/>
                <a:gd name="connsiteX238" fmla="*/ 407666 w 497796"/>
                <a:gd name="connsiteY238" fmla="*/ 66851 h 944260"/>
                <a:gd name="connsiteX239" fmla="*/ 411844 w 497796"/>
                <a:gd name="connsiteY239" fmla="*/ 66253 h 944260"/>
                <a:gd name="connsiteX240" fmla="*/ 413038 w 497796"/>
                <a:gd name="connsiteY240" fmla="*/ 69835 h 944260"/>
                <a:gd name="connsiteX241" fmla="*/ 411844 w 497796"/>
                <a:gd name="connsiteY241" fmla="*/ 74013 h 944260"/>
                <a:gd name="connsiteX242" fmla="*/ 414828 w 497796"/>
                <a:gd name="connsiteY242" fmla="*/ 74013 h 944260"/>
                <a:gd name="connsiteX243" fmla="*/ 417813 w 497796"/>
                <a:gd name="connsiteY243" fmla="*/ 72819 h 944260"/>
                <a:gd name="connsiteX244" fmla="*/ 420201 w 497796"/>
                <a:gd name="connsiteY244" fmla="*/ 76400 h 944260"/>
                <a:gd name="connsiteX245" fmla="*/ 420797 w 497796"/>
                <a:gd name="connsiteY245" fmla="*/ 79981 h 944260"/>
                <a:gd name="connsiteX246" fmla="*/ 419007 w 497796"/>
                <a:gd name="connsiteY246" fmla="*/ 84160 h 944260"/>
                <a:gd name="connsiteX247" fmla="*/ 415426 w 497796"/>
                <a:gd name="connsiteY247" fmla="*/ 88338 h 944260"/>
                <a:gd name="connsiteX248" fmla="*/ 413038 w 497796"/>
                <a:gd name="connsiteY248" fmla="*/ 85354 h 944260"/>
                <a:gd name="connsiteX249" fmla="*/ 408860 w 497796"/>
                <a:gd name="connsiteY249" fmla="*/ 90726 h 944260"/>
                <a:gd name="connsiteX250" fmla="*/ 409457 w 497796"/>
                <a:gd name="connsiteY250" fmla="*/ 95501 h 944260"/>
                <a:gd name="connsiteX251" fmla="*/ 407069 w 497796"/>
                <a:gd name="connsiteY251" fmla="*/ 98485 h 944260"/>
                <a:gd name="connsiteX252" fmla="*/ 407666 w 497796"/>
                <a:gd name="connsiteY252" fmla="*/ 101469 h 944260"/>
                <a:gd name="connsiteX253" fmla="*/ 405875 w 497796"/>
                <a:gd name="connsiteY253" fmla="*/ 108632 h 944260"/>
                <a:gd name="connsiteX254" fmla="*/ 404682 w 497796"/>
                <a:gd name="connsiteY254" fmla="*/ 112213 h 944260"/>
                <a:gd name="connsiteX255" fmla="*/ 402294 w 497796"/>
                <a:gd name="connsiteY255" fmla="*/ 115794 h 944260"/>
                <a:gd name="connsiteX256" fmla="*/ 407069 w 497796"/>
                <a:gd name="connsiteY256" fmla="*/ 115197 h 944260"/>
                <a:gd name="connsiteX257" fmla="*/ 408860 w 497796"/>
                <a:gd name="connsiteY257" fmla="*/ 111616 h 944260"/>
                <a:gd name="connsiteX258" fmla="*/ 410054 w 497796"/>
                <a:gd name="connsiteY258" fmla="*/ 108035 h 944260"/>
                <a:gd name="connsiteX259" fmla="*/ 414232 w 497796"/>
                <a:gd name="connsiteY259" fmla="*/ 106841 h 944260"/>
                <a:gd name="connsiteX260" fmla="*/ 417813 w 497796"/>
                <a:gd name="connsiteY260" fmla="*/ 104454 h 944260"/>
                <a:gd name="connsiteX261" fmla="*/ 419007 w 497796"/>
                <a:gd name="connsiteY261" fmla="*/ 108632 h 944260"/>
                <a:gd name="connsiteX262" fmla="*/ 416620 w 497796"/>
                <a:gd name="connsiteY262" fmla="*/ 111616 h 944260"/>
                <a:gd name="connsiteX263" fmla="*/ 415426 w 497796"/>
                <a:gd name="connsiteY263" fmla="*/ 115794 h 944260"/>
                <a:gd name="connsiteX264" fmla="*/ 420797 w 497796"/>
                <a:gd name="connsiteY264" fmla="*/ 116988 h 944260"/>
                <a:gd name="connsiteX265" fmla="*/ 427363 w 497796"/>
                <a:gd name="connsiteY265" fmla="*/ 113407 h 944260"/>
                <a:gd name="connsiteX266" fmla="*/ 427960 w 497796"/>
                <a:gd name="connsiteY266" fmla="*/ 110423 h 944260"/>
                <a:gd name="connsiteX267" fmla="*/ 431542 w 497796"/>
                <a:gd name="connsiteY267" fmla="*/ 111616 h 944260"/>
                <a:gd name="connsiteX268" fmla="*/ 433332 w 497796"/>
                <a:gd name="connsiteY268" fmla="*/ 114601 h 944260"/>
                <a:gd name="connsiteX269" fmla="*/ 438704 w 497796"/>
                <a:gd name="connsiteY269" fmla="*/ 118182 h 944260"/>
                <a:gd name="connsiteX270" fmla="*/ 442286 w 497796"/>
                <a:gd name="connsiteY270" fmla="*/ 118778 h 944260"/>
                <a:gd name="connsiteX271" fmla="*/ 445867 w 497796"/>
                <a:gd name="connsiteY271" fmla="*/ 116988 h 944260"/>
                <a:gd name="connsiteX272" fmla="*/ 448254 w 497796"/>
                <a:gd name="connsiteY272" fmla="*/ 119972 h 944260"/>
                <a:gd name="connsiteX273" fmla="*/ 445270 w 497796"/>
                <a:gd name="connsiteY273" fmla="*/ 124747 h 944260"/>
                <a:gd name="connsiteX274" fmla="*/ 440495 w 497796"/>
                <a:gd name="connsiteY274" fmla="*/ 123554 h 944260"/>
                <a:gd name="connsiteX275" fmla="*/ 436914 w 497796"/>
                <a:gd name="connsiteY275" fmla="*/ 121166 h 944260"/>
                <a:gd name="connsiteX276" fmla="*/ 433332 w 497796"/>
                <a:gd name="connsiteY276" fmla="*/ 117585 h 944260"/>
                <a:gd name="connsiteX277" fmla="*/ 429154 w 497796"/>
                <a:gd name="connsiteY277" fmla="*/ 123554 h 944260"/>
                <a:gd name="connsiteX278" fmla="*/ 425573 w 497796"/>
                <a:gd name="connsiteY278" fmla="*/ 123554 h 944260"/>
                <a:gd name="connsiteX279" fmla="*/ 424379 w 497796"/>
                <a:gd name="connsiteY279" fmla="*/ 127135 h 944260"/>
                <a:gd name="connsiteX280" fmla="*/ 427960 w 497796"/>
                <a:gd name="connsiteY280" fmla="*/ 131313 h 944260"/>
                <a:gd name="connsiteX281" fmla="*/ 424379 w 497796"/>
                <a:gd name="connsiteY281" fmla="*/ 136685 h 944260"/>
                <a:gd name="connsiteX282" fmla="*/ 420797 w 497796"/>
                <a:gd name="connsiteY282" fmla="*/ 141460 h 944260"/>
                <a:gd name="connsiteX283" fmla="*/ 420797 w 497796"/>
                <a:gd name="connsiteY283" fmla="*/ 144445 h 944260"/>
                <a:gd name="connsiteX284" fmla="*/ 421394 w 497796"/>
                <a:gd name="connsiteY284" fmla="*/ 147429 h 944260"/>
                <a:gd name="connsiteX285" fmla="*/ 417216 w 497796"/>
                <a:gd name="connsiteY285" fmla="*/ 146832 h 944260"/>
                <a:gd name="connsiteX286" fmla="*/ 414232 w 497796"/>
                <a:gd name="connsiteY286" fmla="*/ 147429 h 944260"/>
                <a:gd name="connsiteX287" fmla="*/ 410651 w 497796"/>
                <a:gd name="connsiteY287" fmla="*/ 145041 h 944260"/>
                <a:gd name="connsiteX288" fmla="*/ 406473 w 497796"/>
                <a:gd name="connsiteY288" fmla="*/ 145638 h 944260"/>
                <a:gd name="connsiteX289" fmla="*/ 402891 w 497796"/>
                <a:gd name="connsiteY289" fmla="*/ 146832 h 944260"/>
                <a:gd name="connsiteX290" fmla="*/ 406473 w 497796"/>
                <a:gd name="connsiteY290" fmla="*/ 148026 h 944260"/>
                <a:gd name="connsiteX291" fmla="*/ 404682 w 497796"/>
                <a:gd name="connsiteY291" fmla="*/ 149220 h 944260"/>
                <a:gd name="connsiteX292" fmla="*/ 401698 w 497796"/>
                <a:gd name="connsiteY292" fmla="*/ 149220 h 944260"/>
                <a:gd name="connsiteX293" fmla="*/ 401698 w 497796"/>
                <a:gd name="connsiteY293" fmla="*/ 152801 h 944260"/>
                <a:gd name="connsiteX294" fmla="*/ 409457 w 497796"/>
                <a:gd name="connsiteY294" fmla="*/ 152204 h 944260"/>
                <a:gd name="connsiteX295" fmla="*/ 414232 w 497796"/>
                <a:gd name="connsiteY295" fmla="*/ 150414 h 944260"/>
                <a:gd name="connsiteX296" fmla="*/ 419007 w 497796"/>
                <a:gd name="connsiteY296" fmla="*/ 150414 h 944260"/>
                <a:gd name="connsiteX297" fmla="*/ 422588 w 497796"/>
                <a:gd name="connsiteY297" fmla="*/ 152204 h 944260"/>
                <a:gd name="connsiteX298" fmla="*/ 422588 w 497796"/>
                <a:gd name="connsiteY298" fmla="*/ 155785 h 944260"/>
                <a:gd name="connsiteX299" fmla="*/ 425573 w 497796"/>
                <a:gd name="connsiteY299" fmla="*/ 157576 h 944260"/>
                <a:gd name="connsiteX300" fmla="*/ 429154 w 497796"/>
                <a:gd name="connsiteY300" fmla="*/ 155188 h 944260"/>
                <a:gd name="connsiteX301" fmla="*/ 432138 w 497796"/>
                <a:gd name="connsiteY301" fmla="*/ 151607 h 944260"/>
                <a:gd name="connsiteX302" fmla="*/ 435123 w 497796"/>
                <a:gd name="connsiteY302" fmla="*/ 148622 h 944260"/>
                <a:gd name="connsiteX303" fmla="*/ 438704 w 497796"/>
                <a:gd name="connsiteY303" fmla="*/ 150414 h 944260"/>
                <a:gd name="connsiteX304" fmla="*/ 442286 w 497796"/>
                <a:gd name="connsiteY304" fmla="*/ 149816 h 944260"/>
                <a:gd name="connsiteX305" fmla="*/ 438107 w 497796"/>
                <a:gd name="connsiteY305" fmla="*/ 158173 h 944260"/>
                <a:gd name="connsiteX306" fmla="*/ 434526 w 497796"/>
                <a:gd name="connsiteY306" fmla="*/ 159367 h 944260"/>
                <a:gd name="connsiteX307" fmla="*/ 438704 w 497796"/>
                <a:gd name="connsiteY307" fmla="*/ 163544 h 944260"/>
                <a:gd name="connsiteX308" fmla="*/ 441688 w 497796"/>
                <a:gd name="connsiteY308" fmla="*/ 167723 h 944260"/>
                <a:gd name="connsiteX309" fmla="*/ 444673 w 497796"/>
                <a:gd name="connsiteY309" fmla="*/ 165335 h 944260"/>
                <a:gd name="connsiteX310" fmla="*/ 445867 w 497796"/>
                <a:gd name="connsiteY310" fmla="*/ 168916 h 944260"/>
                <a:gd name="connsiteX311" fmla="*/ 445270 w 497796"/>
                <a:gd name="connsiteY311" fmla="*/ 172497 h 944260"/>
                <a:gd name="connsiteX312" fmla="*/ 448851 w 497796"/>
                <a:gd name="connsiteY312" fmla="*/ 174289 h 944260"/>
                <a:gd name="connsiteX313" fmla="*/ 452433 w 497796"/>
                <a:gd name="connsiteY313" fmla="*/ 172497 h 944260"/>
                <a:gd name="connsiteX314" fmla="*/ 455417 w 497796"/>
                <a:gd name="connsiteY314" fmla="*/ 174289 h 944260"/>
                <a:gd name="connsiteX315" fmla="*/ 457208 w 497796"/>
                <a:gd name="connsiteY315" fmla="*/ 177870 h 944260"/>
                <a:gd name="connsiteX316" fmla="*/ 464370 w 497796"/>
                <a:gd name="connsiteY316" fmla="*/ 179660 h 944260"/>
                <a:gd name="connsiteX317" fmla="*/ 467355 w 497796"/>
                <a:gd name="connsiteY317" fmla="*/ 179064 h 944260"/>
                <a:gd name="connsiteX318" fmla="*/ 465563 w 497796"/>
                <a:gd name="connsiteY318" fmla="*/ 182645 h 944260"/>
                <a:gd name="connsiteX319" fmla="*/ 458998 w 497796"/>
                <a:gd name="connsiteY319" fmla="*/ 182645 h 944260"/>
                <a:gd name="connsiteX320" fmla="*/ 455417 w 497796"/>
                <a:gd name="connsiteY320" fmla="*/ 182048 h 944260"/>
                <a:gd name="connsiteX321" fmla="*/ 453626 w 497796"/>
                <a:gd name="connsiteY321" fmla="*/ 185629 h 944260"/>
                <a:gd name="connsiteX322" fmla="*/ 456014 w 497796"/>
                <a:gd name="connsiteY322" fmla="*/ 189211 h 944260"/>
                <a:gd name="connsiteX323" fmla="*/ 456610 w 497796"/>
                <a:gd name="connsiteY323" fmla="*/ 192195 h 944260"/>
                <a:gd name="connsiteX324" fmla="*/ 453626 w 497796"/>
                <a:gd name="connsiteY324" fmla="*/ 192792 h 944260"/>
                <a:gd name="connsiteX325" fmla="*/ 451239 w 497796"/>
                <a:gd name="connsiteY325" fmla="*/ 196373 h 944260"/>
                <a:gd name="connsiteX326" fmla="*/ 450642 w 497796"/>
                <a:gd name="connsiteY326" fmla="*/ 199357 h 944260"/>
                <a:gd name="connsiteX327" fmla="*/ 451239 w 497796"/>
                <a:gd name="connsiteY327" fmla="*/ 202341 h 944260"/>
                <a:gd name="connsiteX328" fmla="*/ 453029 w 497796"/>
                <a:gd name="connsiteY328" fmla="*/ 206520 h 944260"/>
                <a:gd name="connsiteX329" fmla="*/ 456014 w 497796"/>
                <a:gd name="connsiteY329" fmla="*/ 209504 h 944260"/>
                <a:gd name="connsiteX330" fmla="*/ 461386 w 497796"/>
                <a:gd name="connsiteY330" fmla="*/ 213086 h 944260"/>
                <a:gd name="connsiteX331" fmla="*/ 464967 w 497796"/>
                <a:gd name="connsiteY331" fmla="*/ 216070 h 944260"/>
                <a:gd name="connsiteX332" fmla="*/ 463176 w 497796"/>
                <a:gd name="connsiteY332" fmla="*/ 219055 h 944260"/>
                <a:gd name="connsiteX333" fmla="*/ 463773 w 497796"/>
                <a:gd name="connsiteY333" fmla="*/ 225023 h 944260"/>
                <a:gd name="connsiteX334" fmla="*/ 464370 w 497796"/>
                <a:gd name="connsiteY334" fmla="*/ 230992 h 944260"/>
                <a:gd name="connsiteX335" fmla="*/ 465563 w 497796"/>
                <a:gd name="connsiteY335" fmla="*/ 233976 h 944260"/>
                <a:gd name="connsiteX336" fmla="*/ 468548 w 497796"/>
                <a:gd name="connsiteY336" fmla="*/ 236364 h 944260"/>
                <a:gd name="connsiteX337" fmla="*/ 471532 w 497796"/>
                <a:gd name="connsiteY337" fmla="*/ 237558 h 944260"/>
                <a:gd name="connsiteX338" fmla="*/ 473323 w 497796"/>
                <a:gd name="connsiteY338" fmla="*/ 240542 h 944260"/>
                <a:gd name="connsiteX339" fmla="*/ 475114 w 497796"/>
                <a:gd name="connsiteY339" fmla="*/ 244720 h 944260"/>
                <a:gd name="connsiteX340" fmla="*/ 474517 w 497796"/>
                <a:gd name="connsiteY340" fmla="*/ 248301 h 944260"/>
                <a:gd name="connsiteX341" fmla="*/ 471532 w 497796"/>
                <a:gd name="connsiteY341" fmla="*/ 247705 h 944260"/>
                <a:gd name="connsiteX342" fmla="*/ 471263 w 497796"/>
                <a:gd name="connsiteY342" fmla="*/ 247602 h 944260"/>
                <a:gd name="connsiteX343" fmla="*/ 471533 w 497796"/>
                <a:gd name="connsiteY343" fmla="*/ 249494 h 944260"/>
                <a:gd name="connsiteX344" fmla="*/ 473324 w 497796"/>
                <a:gd name="connsiteY344" fmla="*/ 252479 h 944260"/>
                <a:gd name="connsiteX345" fmla="*/ 472131 w 497796"/>
                <a:gd name="connsiteY345" fmla="*/ 255463 h 944260"/>
                <a:gd name="connsiteX346" fmla="*/ 472131 w 497796"/>
                <a:gd name="connsiteY346" fmla="*/ 258448 h 944260"/>
                <a:gd name="connsiteX347" fmla="*/ 472727 w 497796"/>
                <a:gd name="connsiteY347" fmla="*/ 262029 h 944260"/>
                <a:gd name="connsiteX348" fmla="*/ 473921 w 497796"/>
                <a:gd name="connsiteY348" fmla="*/ 265610 h 944260"/>
                <a:gd name="connsiteX349" fmla="*/ 475115 w 497796"/>
                <a:gd name="connsiteY349" fmla="*/ 268595 h 944260"/>
                <a:gd name="connsiteX350" fmla="*/ 475115 w 497796"/>
                <a:gd name="connsiteY350" fmla="*/ 272176 h 944260"/>
                <a:gd name="connsiteX351" fmla="*/ 476905 w 497796"/>
                <a:gd name="connsiteY351" fmla="*/ 275757 h 944260"/>
                <a:gd name="connsiteX352" fmla="*/ 479890 w 497796"/>
                <a:gd name="connsiteY352" fmla="*/ 278742 h 944260"/>
                <a:gd name="connsiteX353" fmla="*/ 484665 w 497796"/>
                <a:gd name="connsiteY353" fmla="*/ 281726 h 944260"/>
                <a:gd name="connsiteX354" fmla="*/ 487053 w 497796"/>
                <a:gd name="connsiteY354" fmla="*/ 284710 h 944260"/>
                <a:gd name="connsiteX355" fmla="*/ 487649 w 497796"/>
                <a:gd name="connsiteY355" fmla="*/ 289485 h 944260"/>
                <a:gd name="connsiteX356" fmla="*/ 487649 w 497796"/>
                <a:gd name="connsiteY356" fmla="*/ 293066 h 944260"/>
                <a:gd name="connsiteX357" fmla="*/ 492424 w 497796"/>
                <a:gd name="connsiteY357" fmla="*/ 297245 h 944260"/>
                <a:gd name="connsiteX358" fmla="*/ 496006 w 497796"/>
                <a:gd name="connsiteY358" fmla="*/ 298439 h 944260"/>
                <a:gd name="connsiteX359" fmla="*/ 497796 w 497796"/>
                <a:gd name="connsiteY359" fmla="*/ 302020 h 944260"/>
                <a:gd name="connsiteX360" fmla="*/ 497796 w 497796"/>
                <a:gd name="connsiteY360" fmla="*/ 306795 h 944260"/>
                <a:gd name="connsiteX361" fmla="*/ 496006 w 497796"/>
                <a:gd name="connsiteY361" fmla="*/ 313361 h 944260"/>
                <a:gd name="connsiteX362" fmla="*/ 493618 w 497796"/>
                <a:gd name="connsiteY362" fmla="*/ 319329 h 944260"/>
                <a:gd name="connsiteX363" fmla="*/ 492424 w 497796"/>
                <a:gd name="connsiteY363" fmla="*/ 322910 h 944260"/>
                <a:gd name="connsiteX364" fmla="*/ 490037 w 497796"/>
                <a:gd name="connsiteY364" fmla="*/ 328283 h 944260"/>
                <a:gd name="connsiteX365" fmla="*/ 487649 w 497796"/>
                <a:gd name="connsiteY365" fmla="*/ 333655 h 944260"/>
                <a:gd name="connsiteX366" fmla="*/ 482874 w 497796"/>
                <a:gd name="connsiteY366" fmla="*/ 339623 h 944260"/>
                <a:gd name="connsiteX367" fmla="*/ 482278 w 497796"/>
                <a:gd name="connsiteY367" fmla="*/ 344398 h 944260"/>
                <a:gd name="connsiteX368" fmla="*/ 482278 w 497796"/>
                <a:gd name="connsiteY368" fmla="*/ 347383 h 944260"/>
                <a:gd name="connsiteX369" fmla="*/ 479890 w 497796"/>
                <a:gd name="connsiteY369" fmla="*/ 353948 h 944260"/>
                <a:gd name="connsiteX370" fmla="*/ 477502 w 497796"/>
                <a:gd name="connsiteY370" fmla="*/ 357530 h 944260"/>
                <a:gd name="connsiteX371" fmla="*/ 473324 w 497796"/>
                <a:gd name="connsiteY371" fmla="*/ 357530 h 944260"/>
                <a:gd name="connsiteX372" fmla="*/ 469743 w 497796"/>
                <a:gd name="connsiteY372" fmla="*/ 359917 h 944260"/>
                <a:gd name="connsiteX373" fmla="*/ 466162 w 497796"/>
                <a:gd name="connsiteY373" fmla="*/ 363499 h 944260"/>
                <a:gd name="connsiteX374" fmla="*/ 463177 w 497796"/>
                <a:gd name="connsiteY374" fmla="*/ 366483 h 944260"/>
                <a:gd name="connsiteX375" fmla="*/ 460193 w 497796"/>
                <a:gd name="connsiteY375" fmla="*/ 369467 h 944260"/>
                <a:gd name="connsiteX376" fmla="*/ 457209 w 497796"/>
                <a:gd name="connsiteY376" fmla="*/ 373048 h 944260"/>
                <a:gd name="connsiteX377" fmla="*/ 454821 w 497796"/>
                <a:gd name="connsiteY377" fmla="*/ 376033 h 944260"/>
                <a:gd name="connsiteX378" fmla="*/ 452434 w 497796"/>
                <a:gd name="connsiteY378" fmla="*/ 380211 h 944260"/>
                <a:gd name="connsiteX379" fmla="*/ 450046 w 497796"/>
                <a:gd name="connsiteY379" fmla="*/ 383792 h 944260"/>
                <a:gd name="connsiteX380" fmla="*/ 447658 w 497796"/>
                <a:gd name="connsiteY380" fmla="*/ 389164 h 944260"/>
                <a:gd name="connsiteX381" fmla="*/ 442287 w 497796"/>
                <a:gd name="connsiteY381" fmla="*/ 396327 h 944260"/>
                <a:gd name="connsiteX382" fmla="*/ 439899 w 497796"/>
                <a:gd name="connsiteY382" fmla="*/ 403489 h 944260"/>
                <a:gd name="connsiteX383" fmla="*/ 438705 w 497796"/>
                <a:gd name="connsiteY383" fmla="*/ 407667 h 944260"/>
                <a:gd name="connsiteX384" fmla="*/ 438705 w 497796"/>
                <a:gd name="connsiteY384" fmla="*/ 410652 h 944260"/>
                <a:gd name="connsiteX385" fmla="*/ 438705 w 497796"/>
                <a:gd name="connsiteY385" fmla="*/ 413636 h 944260"/>
                <a:gd name="connsiteX386" fmla="*/ 439302 w 497796"/>
                <a:gd name="connsiteY386" fmla="*/ 416620 h 944260"/>
                <a:gd name="connsiteX387" fmla="*/ 434530 w 497796"/>
                <a:gd name="connsiteY387" fmla="*/ 420796 h 944260"/>
                <a:gd name="connsiteX388" fmla="*/ 438704 w 497796"/>
                <a:gd name="connsiteY388" fmla="*/ 418411 h 944260"/>
                <a:gd name="connsiteX389" fmla="*/ 439898 w 497796"/>
                <a:gd name="connsiteY389" fmla="*/ 419007 h 944260"/>
                <a:gd name="connsiteX390" fmla="*/ 439898 w 497796"/>
                <a:gd name="connsiteY390" fmla="*/ 422589 h 944260"/>
                <a:gd name="connsiteX391" fmla="*/ 440495 w 497796"/>
                <a:gd name="connsiteY391" fmla="*/ 430945 h 944260"/>
                <a:gd name="connsiteX392" fmla="*/ 441689 w 497796"/>
                <a:gd name="connsiteY392" fmla="*/ 435721 h 944260"/>
                <a:gd name="connsiteX393" fmla="*/ 445270 w 497796"/>
                <a:gd name="connsiteY393" fmla="*/ 439302 h 944260"/>
                <a:gd name="connsiteX394" fmla="*/ 445867 w 497796"/>
                <a:gd name="connsiteY394" fmla="*/ 442286 h 944260"/>
                <a:gd name="connsiteX395" fmla="*/ 448255 w 497796"/>
                <a:gd name="connsiteY395" fmla="*/ 445867 h 944260"/>
                <a:gd name="connsiteX396" fmla="*/ 448851 w 497796"/>
                <a:gd name="connsiteY396" fmla="*/ 450045 h 944260"/>
                <a:gd name="connsiteX397" fmla="*/ 452432 w 497796"/>
                <a:gd name="connsiteY397" fmla="*/ 454224 h 944260"/>
                <a:gd name="connsiteX398" fmla="*/ 456611 w 497796"/>
                <a:gd name="connsiteY398" fmla="*/ 460192 h 944260"/>
                <a:gd name="connsiteX399" fmla="*/ 458401 w 497796"/>
                <a:gd name="connsiteY399" fmla="*/ 463177 h 944260"/>
                <a:gd name="connsiteX400" fmla="*/ 462579 w 497796"/>
                <a:gd name="connsiteY400" fmla="*/ 466161 h 944260"/>
                <a:gd name="connsiteX401" fmla="*/ 465564 w 497796"/>
                <a:gd name="connsiteY401" fmla="*/ 467952 h 944260"/>
                <a:gd name="connsiteX402" fmla="*/ 470339 w 497796"/>
                <a:gd name="connsiteY402" fmla="*/ 469742 h 944260"/>
                <a:gd name="connsiteX403" fmla="*/ 472130 w 497796"/>
                <a:gd name="connsiteY403" fmla="*/ 474518 h 944260"/>
                <a:gd name="connsiteX404" fmla="*/ 470339 w 497796"/>
                <a:gd name="connsiteY404" fmla="*/ 477502 h 944260"/>
                <a:gd name="connsiteX405" fmla="*/ 467952 w 497796"/>
                <a:gd name="connsiteY405" fmla="*/ 484068 h 944260"/>
                <a:gd name="connsiteX406" fmla="*/ 466758 w 497796"/>
                <a:gd name="connsiteY406" fmla="*/ 487052 h 944260"/>
                <a:gd name="connsiteX407" fmla="*/ 463773 w 497796"/>
                <a:gd name="connsiteY407" fmla="*/ 491827 h 944260"/>
                <a:gd name="connsiteX408" fmla="*/ 463177 w 497796"/>
                <a:gd name="connsiteY408" fmla="*/ 495409 h 944260"/>
                <a:gd name="connsiteX409" fmla="*/ 461983 w 497796"/>
                <a:gd name="connsiteY409" fmla="*/ 498393 h 944260"/>
                <a:gd name="connsiteX410" fmla="*/ 461983 w 497796"/>
                <a:gd name="connsiteY410" fmla="*/ 504958 h 944260"/>
                <a:gd name="connsiteX411" fmla="*/ 460192 w 497796"/>
                <a:gd name="connsiteY411" fmla="*/ 507943 h 944260"/>
                <a:gd name="connsiteX412" fmla="*/ 458401 w 497796"/>
                <a:gd name="connsiteY412" fmla="*/ 510927 h 944260"/>
                <a:gd name="connsiteX413" fmla="*/ 457805 w 497796"/>
                <a:gd name="connsiteY413" fmla="*/ 520477 h 944260"/>
                <a:gd name="connsiteX414" fmla="*/ 457805 w 497796"/>
                <a:gd name="connsiteY414" fmla="*/ 524059 h 944260"/>
                <a:gd name="connsiteX415" fmla="*/ 459595 w 497796"/>
                <a:gd name="connsiteY415" fmla="*/ 527043 h 944260"/>
                <a:gd name="connsiteX416" fmla="*/ 463773 w 497796"/>
                <a:gd name="connsiteY416" fmla="*/ 529430 h 944260"/>
                <a:gd name="connsiteX417" fmla="*/ 466758 w 497796"/>
                <a:gd name="connsiteY417" fmla="*/ 530624 h 944260"/>
                <a:gd name="connsiteX418" fmla="*/ 466161 w 497796"/>
                <a:gd name="connsiteY418" fmla="*/ 535399 h 944260"/>
                <a:gd name="connsiteX419" fmla="*/ 460789 w 497796"/>
                <a:gd name="connsiteY419" fmla="*/ 535996 h 944260"/>
                <a:gd name="connsiteX420" fmla="*/ 458401 w 497796"/>
                <a:gd name="connsiteY420" fmla="*/ 538981 h 944260"/>
                <a:gd name="connsiteX421" fmla="*/ 456611 w 497796"/>
                <a:gd name="connsiteY421" fmla="*/ 543755 h 944260"/>
                <a:gd name="connsiteX422" fmla="*/ 456611 w 497796"/>
                <a:gd name="connsiteY422" fmla="*/ 547336 h 944260"/>
                <a:gd name="connsiteX423" fmla="*/ 457208 w 497796"/>
                <a:gd name="connsiteY423" fmla="*/ 555096 h 944260"/>
                <a:gd name="connsiteX424" fmla="*/ 459595 w 497796"/>
                <a:gd name="connsiteY424" fmla="*/ 558081 h 944260"/>
                <a:gd name="connsiteX425" fmla="*/ 461386 w 497796"/>
                <a:gd name="connsiteY425" fmla="*/ 561662 h 944260"/>
                <a:gd name="connsiteX426" fmla="*/ 457805 w 497796"/>
                <a:gd name="connsiteY426" fmla="*/ 565840 h 944260"/>
                <a:gd name="connsiteX427" fmla="*/ 455417 w 497796"/>
                <a:gd name="connsiteY427" fmla="*/ 574196 h 944260"/>
                <a:gd name="connsiteX428" fmla="*/ 454820 w 497796"/>
                <a:gd name="connsiteY428" fmla="*/ 577778 h 944260"/>
                <a:gd name="connsiteX429" fmla="*/ 454820 w 497796"/>
                <a:gd name="connsiteY429" fmla="*/ 580762 h 944260"/>
                <a:gd name="connsiteX430" fmla="*/ 454224 w 497796"/>
                <a:gd name="connsiteY430" fmla="*/ 583746 h 944260"/>
                <a:gd name="connsiteX431" fmla="*/ 453626 w 497796"/>
                <a:gd name="connsiteY431" fmla="*/ 586731 h 944260"/>
                <a:gd name="connsiteX432" fmla="*/ 453030 w 497796"/>
                <a:gd name="connsiteY432" fmla="*/ 591506 h 944260"/>
                <a:gd name="connsiteX433" fmla="*/ 453030 w 497796"/>
                <a:gd name="connsiteY433" fmla="*/ 594490 h 944260"/>
                <a:gd name="connsiteX434" fmla="*/ 454820 w 497796"/>
                <a:gd name="connsiteY434" fmla="*/ 599862 h 944260"/>
                <a:gd name="connsiteX435" fmla="*/ 454820 w 497796"/>
                <a:gd name="connsiteY435" fmla="*/ 607024 h 944260"/>
                <a:gd name="connsiteX436" fmla="*/ 455417 w 497796"/>
                <a:gd name="connsiteY436" fmla="*/ 610009 h 944260"/>
                <a:gd name="connsiteX437" fmla="*/ 454820 w 497796"/>
                <a:gd name="connsiteY437" fmla="*/ 612993 h 944260"/>
                <a:gd name="connsiteX438" fmla="*/ 455417 w 497796"/>
                <a:gd name="connsiteY438" fmla="*/ 616575 h 944260"/>
                <a:gd name="connsiteX439" fmla="*/ 453626 w 497796"/>
                <a:gd name="connsiteY439" fmla="*/ 620753 h 944260"/>
                <a:gd name="connsiteX440" fmla="*/ 450642 w 497796"/>
                <a:gd name="connsiteY440" fmla="*/ 624334 h 944260"/>
                <a:gd name="connsiteX441" fmla="*/ 452432 w 497796"/>
                <a:gd name="connsiteY441" fmla="*/ 627319 h 944260"/>
                <a:gd name="connsiteX442" fmla="*/ 451239 w 497796"/>
                <a:gd name="connsiteY442" fmla="*/ 631497 h 944260"/>
                <a:gd name="connsiteX443" fmla="*/ 448851 w 497796"/>
                <a:gd name="connsiteY443" fmla="*/ 634481 h 944260"/>
                <a:gd name="connsiteX444" fmla="*/ 447657 w 497796"/>
                <a:gd name="connsiteY444" fmla="*/ 637466 h 944260"/>
                <a:gd name="connsiteX445" fmla="*/ 447657 w 497796"/>
                <a:gd name="connsiteY445" fmla="*/ 642241 h 944260"/>
                <a:gd name="connsiteX446" fmla="*/ 448851 w 497796"/>
                <a:gd name="connsiteY446" fmla="*/ 646419 h 944260"/>
                <a:gd name="connsiteX447" fmla="*/ 448851 w 497796"/>
                <a:gd name="connsiteY447" fmla="*/ 649403 h 944260"/>
                <a:gd name="connsiteX448" fmla="*/ 449448 w 497796"/>
                <a:gd name="connsiteY448" fmla="*/ 655372 h 944260"/>
                <a:gd name="connsiteX449" fmla="*/ 450642 w 497796"/>
                <a:gd name="connsiteY449" fmla="*/ 660147 h 944260"/>
                <a:gd name="connsiteX450" fmla="*/ 450045 w 497796"/>
                <a:gd name="connsiteY450" fmla="*/ 667310 h 944260"/>
                <a:gd name="connsiteX451" fmla="*/ 450045 w 497796"/>
                <a:gd name="connsiteY451" fmla="*/ 670891 h 944260"/>
                <a:gd name="connsiteX452" fmla="*/ 448255 w 497796"/>
                <a:gd name="connsiteY452" fmla="*/ 675069 h 944260"/>
                <a:gd name="connsiteX453" fmla="*/ 448851 w 497796"/>
                <a:gd name="connsiteY453" fmla="*/ 678650 h 944260"/>
                <a:gd name="connsiteX454" fmla="*/ 444163 w 497796"/>
                <a:gd name="connsiteY454" fmla="*/ 676567 h 944260"/>
                <a:gd name="connsiteX455" fmla="*/ 448851 w 497796"/>
                <a:gd name="connsiteY455" fmla="*/ 679246 h 944260"/>
                <a:gd name="connsiteX456" fmla="*/ 445867 w 497796"/>
                <a:gd name="connsiteY456" fmla="*/ 681633 h 944260"/>
                <a:gd name="connsiteX457" fmla="*/ 443479 w 497796"/>
                <a:gd name="connsiteY457" fmla="*/ 691183 h 944260"/>
                <a:gd name="connsiteX458" fmla="*/ 442882 w 497796"/>
                <a:gd name="connsiteY458" fmla="*/ 697152 h 944260"/>
                <a:gd name="connsiteX459" fmla="*/ 444076 w 497796"/>
                <a:gd name="connsiteY459" fmla="*/ 700136 h 944260"/>
                <a:gd name="connsiteX460" fmla="*/ 447061 w 497796"/>
                <a:gd name="connsiteY460" fmla="*/ 701927 h 944260"/>
                <a:gd name="connsiteX461" fmla="*/ 446463 w 497796"/>
                <a:gd name="connsiteY461" fmla="*/ 705508 h 944260"/>
                <a:gd name="connsiteX462" fmla="*/ 446463 w 497796"/>
                <a:gd name="connsiteY462" fmla="*/ 709089 h 944260"/>
                <a:gd name="connsiteX463" fmla="*/ 447061 w 497796"/>
                <a:gd name="connsiteY463" fmla="*/ 713268 h 944260"/>
                <a:gd name="connsiteX464" fmla="*/ 445867 w 497796"/>
                <a:gd name="connsiteY464" fmla="*/ 716849 h 944260"/>
                <a:gd name="connsiteX465" fmla="*/ 445867 w 497796"/>
                <a:gd name="connsiteY465" fmla="*/ 720430 h 944260"/>
                <a:gd name="connsiteX466" fmla="*/ 442882 w 497796"/>
                <a:gd name="connsiteY466" fmla="*/ 724011 h 944260"/>
                <a:gd name="connsiteX467" fmla="*/ 441092 w 497796"/>
                <a:gd name="connsiteY467" fmla="*/ 729384 h 944260"/>
                <a:gd name="connsiteX468" fmla="*/ 438108 w 497796"/>
                <a:gd name="connsiteY468" fmla="*/ 737143 h 944260"/>
                <a:gd name="connsiteX469" fmla="*/ 436317 w 497796"/>
                <a:gd name="connsiteY469" fmla="*/ 741321 h 944260"/>
                <a:gd name="connsiteX470" fmla="*/ 435123 w 497796"/>
                <a:gd name="connsiteY470" fmla="*/ 746096 h 944260"/>
                <a:gd name="connsiteX471" fmla="*/ 433929 w 497796"/>
                <a:gd name="connsiteY471" fmla="*/ 749080 h 944260"/>
                <a:gd name="connsiteX472" fmla="*/ 433332 w 497796"/>
                <a:gd name="connsiteY472" fmla="*/ 755049 h 944260"/>
                <a:gd name="connsiteX473" fmla="*/ 433929 w 497796"/>
                <a:gd name="connsiteY473" fmla="*/ 763406 h 944260"/>
                <a:gd name="connsiteX474" fmla="*/ 434525 w 497796"/>
                <a:gd name="connsiteY474" fmla="*/ 766987 h 944260"/>
                <a:gd name="connsiteX475" fmla="*/ 438108 w 497796"/>
                <a:gd name="connsiteY475" fmla="*/ 771165 h 944260"/>
                <a:gd name="connsiteX476" fmla="*/ 442882 w 497796"/>
                <a:gd name="connsiteY476" fmla="*/ 772956 h 944260"/>
                <a:gd name="connsiteX477" fmla="*/ 444076 w 497796"/>
                <a:gd name="connsiteY477" fmla="*/ 777134 h 944260"/>
                <a:gd name="connsiteX478" fmla="*/ 441092 w 497796"/>
                <a:gd name="connsiteY478" fmla="*/ 776537 h 944260"/>
                <a:gd name="connsiteX479" fmla="*/ 438108 w 497796"/>
                <a:gd name="connsiteY479" fmla="*/ 776537 h 944260"/>
                <a:gd name="connsiteX480" fmla="*/ 435123 w 497796"/>
                <a:gd name="connsiteY480" fmla="*/ 778924 h 944260"/>
                <a:gd name="connsiteX481" fmla="*/ 431541 w 497796"/>
                <a:gd name="connsiteY481" fmla="*/ 783699 h 944260"/>
                <a:gd name="connsiteX482" fmla="*/ 429751 w 497796"/>
                <a:gd name="connsiteY482" fmla="*/ 787281 h 944260"/>
                <a:gd name="connsiteX483" fmla="*/ 426766 w 497796"/>
                <a:gd name="connsiteY483" fmla="*/ 793250 h 944260"/>
                <a:gd name="connsiteX484" fmla="*/ 425572 w 497796"/>
                <a:gd name="connsiteY484" fmla="*/ 796831 h 944260"/>
                <a:gd name="connsiteX485" fmla="*/ 424976 w 497796"/>
                <a:gd name="connsiteY485" fmla="*/ 802203 h 944260"/>
                <a:gd name="connsiteX486" fmla="*/ 424379 w 497796"/>
                <a:gd name="connsiteY486" fmla="*/ 808172 h 944260"/>
                <a:gd name="connsiteX487" fmla="*/ 423782 w 497796"/>
                <a:gd name="connsiteY487" fmla="*/ 811156 h 944260"/>
                <a:gd name="connsiteX488" fmla="*/ 423185 w 497796"/>
                <a:gd name="connsiteY488" fmla="*/ 815334 h 944260"/>
                <a:gd name="connsiteX489" fmla="*/ 423782 w 497796"/>
                <a:gd name="connsiteY489" fmla="*/ 818319 h 944260"/>
                <a:gd name="connsiteX490" fmla="*/ 426766 w 497796"/>
                <a:gd name="connsiteY490" fmla="*/ 819512 h 944260"/>
                <a:gd name="connsiteX491" fmla="*/ 427960 w 497796"/>
                <a:gd name="connsiteY491" fmla="*/ 822496 h 944260"/>
                <a:gd name="connsiteX492" fmla="*/ 425572 w 497796"/>
                <a:gd name="connsiteY492" fmla="*/ 826078 h 944260"/>
                <a:gd name="connsiteX493" fmla="*/ 424379 w 497796"/>
                <a:gd name="connsiteY493" fmla="*/ 831449 h 944260"/>
                <a:gd name="connsiteX494" fmla="*/ 423782 w 497796"/>
                <a:gd name="connsiteY494" fmla="*/ 835031 h 944260"/>
                <a:gd name="connsiteX495" fmla="*/ 422588 w 497796"/>
                <a:gd name="connsiteY495" fmla="*/ 838612 h 944260"/>
                <a:gd name="connsiteX496" fmla="*/ 419007 w 497796"/>
                <a:gd name="connsiteY496" fmla="*/ 840403 h 944260"/>
                <a:gd name="connsiteX497" fmla="*/ 416022 w 497796"/>
                <a:gd name="connsiteY497" fmla="*/ 840403 h 944260"/>
                <a:gd name="connsiteX498" fmla="*/ 412441 w 497796"/>
                <a:gd name="connsiteY498" fmla="*/ 843984 h 944260"/>
                <a:gd name="connsiteX499" fmla="*/ 410054 w 497796"/>
                <a:gd name="connsiteY499" fmla="*/ 846969 h 944260"/>
                <a:gd name="connsiteX500" fmla="*/ 410054 w 497796"/>
                <a:gd name="connsiteY500" fmla="*/ 851147 h 944260"/>
                <a:gd name="connsiteX501" fmla="*/ 411844 w 497796"/>
                <a:gd name="connsiteY501" fmla="*/ 854728 h 944260"/>
                <a:gd name="connsiteX502" fmla="*/ 408263 w 497796"/>
                <a:gd name="connsiteY502" fmla="*/ 852340 h 944260"/>
                <a:gd name="connsiteX503" fmla="*/ 405875 w 497796"/>
                <a:gd name="connsiteY503" fmla="*/ 848759 h 944260"/>
                <a:gd name="connsiteX504" fmla="*/ 405875 w 497796"/>
                <a:gd name="connsiteY504" fmla="*/ 845775 h 944260"/>
                <a:gd name="connsiteX505" fmla="*/ 407069 w 497796"/>
                <a:gd name="connsiteY505" fmla="*/ 842791 h 944260"/>
                <a:gd name="connsiteX506" fmla="*/ 400504 w 497796"/>
                <a:gd name="connsiteY506" fmla="*/ 839210 h 944260"/>
                <a:gd name="connsiteX507" fmla="*/ 396326 w 497796"/>
                <a:gd name="connsiteY507" fmla="*/ 840403 h 944260"/>
                <a:gd name="connsiteX508" fmla="*/ 391551 w 497796"/>
                <a:gd name="connsiteY508" fmla="*/ 841597 h 944260"/>
                <a:gd name="connsiteX509" fmla="*/ 388566 w 497796"/>
                <a:gd name="connsiteY509" fmla="*/ 843387 h 944260"/>
                <a:gd name="connsiteX510" fmla="*/ 385582 w 497796"/>
                <a:gd name="connsiteY510" fmla="*/ 843984 h 944260"/>
                <a:gd name="connsiteX511" fmla="*/ 384388 w 497796"/>
                <a:gd name="connsiteY511" fmla="*/ 841000 h 944260"/>
                <a:gd name="connsiteX512" fmla="*/ 379016 w 497796"/>
                <a:gd name="connsiteY512" fmla="*/ 838612 h 944260"/>
                <a:gd name="connsiteX513" fmla="*/ 376031 w 497796"/>
                <a:gd name="connsiteY513" fmla="*/ 836225 h 944260"/>
                <a:gd name="connsiteX514" fmla="*/ 372450 w 497796"/>
                <a:gd name="connsiteY514" fmla="*/ 836225 h 944260"/>
                <a:gd name="connsiteX515" fmla="*/ 371853 w 497796"/>
                <a:gd name="connsiteY515" fmla="*/ 830853 h 944260"/>
                <a:gd name="connsiteX516" fmla="*/ 368272 w 497796"/>
                <a:gd name="connsiteY516" fmla="*/ 827272 h 944260"/>
                <a:gd name="connsiteX517" fmla="*/ 365288 w 497796"/>
                <a:gd name="connsiteY517" fmla="*/ 824287 h 944260"/>
                <a:gd name="connsiteX518" fmla="*/ 361110 w 497796"/>
                <a:gd name="connsiteY518" fmla="*/ 823093 h 944260"/>
                <a:gd name="connsiteX519" fmla="*/ 358125 w 497796"/>
                <a:gd name="connsiteY519" fmla="*/ 821900 h 944260"/>
                <a:gd name="connsiteX520" fmla="*/ 353947 w 497796"/>
                <a:gd name="connsiteY520" fmla="*/ 816527 h 944260"/>
                <a:gd name="connsiteX521" fmla="*/ 350962 w 497796"/>
                <a:gd name="connsiteY521" fmla="*/ 813543 h 944260"/>
                <a:gd name="connsiteX522" fmla="*/ 347381 w 497796"/>
                <a:gd name="connsiteY522" fmla="*/ 812350 h 944260"/>
                <a:gd name="connsiteX523" fmla="*/ 346785 w 497796"/>
                <a:gd name="connsiteY523" fmla="*/ 812350 h 944260"/>
                <a:gd name="connsiteX524" fmla="*/ 343800 w 497796"/>
                <a:gd name="connsiteY524" fmla="*/ 809962 h 944260"/>
                <a:gd name="connsiteX525" fmla="*/ 340219 w 497796"/>
                <a:gd name="connsiteY525" fmla="*/ 809365 h 944260"/>
                <a:gd name="connsiteX526" fmla="*/ 330072 w 497796"/>
                <a:gd name="connsiteY526" fmla="*/ 808768 h 944260"/>
                <a:gd name="connsiteX527" fmla="*/ 327087 w 497796"/>
                <a:gd name="connsiteY527" fmla="*/ 807574 h 944260"/>
                <a:gd name="connsiteX528" fmla="*/ 324700 w 497796"/>
                <a:gd name="connsiteY528" fmla="*/ 804590 h 944260"/>
                <a:gd name="connsiteX529" fmla="*/ 321716 w 497796"/>
                <a:gd name="connsiteY529" fmla="*/ 803993 h 944260"/>
                <a:gd name="connsiteX530" fmla="*/ 318134 w 497796"/>
                <a:gd name="connsiteY530" fmla="*/ 803993 h 944260"/>
                <a:gd name="connsiteX531" fmla="*/ 313359 w 497796"/>
                <a:gd name="connsiteY531" fmla="*/ 805784 h 944260"/>
                <a:gd name="connsiteX532" fmla="*/ 309778 w 497796"/>
                <a:gd name="connsiteY532" fmla="*/ 807574 h 944260"/>
                <a:gd name="connsiteX533" fmla="*/ 306794 w 497796"/>
                <a:gd name="connsiteY533" fmla="*/ 809962 h 944260"/>
                <a:gd name="connsiteX534" fmla="*/ 303810 w 497796"/>
                <a:gd name="connsiteY534" fmla="*/ 812946 h 944260"/>
                <a:gd name="connsiteX535" fmla="*/ 302019 w 497796"/>
                <a:gd name="connsiteY535" fmla="*/ 816527 h 944260"/>
                <a:gd name="connsiteX536" fmla="*/ 305003 w 497796"/>
                <a:gd name="connsiteY536" fmla="*/ 819512 h 944260"/>
                <a:gd name="connsiteX537" fmla="*/ 302019 w 497796"/>
                <a:gd name="connsiteY537" fmla="*/ 821900 h 944260"/>
                <a:gd name="connsiteX538" fmla="*/ 297841 w 497796"/>
                <a:gd name="connsiteY538" fmla="*/ 821303 h 944260"/>
                <a:gd name="connsiteX539" fmla="*/ 291275 w 497796"/>
                <a:gd name="connsiteY539" fmla="*/ 812350 h 944260"/>
                <a:gd name="connsiteX540" fmla="*/ 287097 w 497796"/>
                <a:gd name="connsiteY540" fmla="*/ 809365 h 944260"/>
                <a:gd name="connsiteX541" fmla="*/ 282919 w 497796"/>
                <a:gd name="connsiteY541" fmla="*/ 809365 h 944260"/>
                <a:gd name="connsiteX542" fmla="*/ 277547 w 497796"/>
                <a:gd name="connsiteY542" fmla="*/ 812946 h 944260"/>
                <a:gd name="connsiteX543" fmla="*/ 274562 w 497796"/>
                <a:gd name="connsiteY543" fmla="*/ 815334 h 944260"/>
                <a:gd name="connsiteX544" fmla="*/ 270384 w 497796"/>
                <a:gd name="connsiteY544" fmla="*/ 819512 h 944260"/>
                <a:gd name="connsiteX545" fmla="*/ 267400 w 497796"/>
                <a:gd name="connsiteY545" fmla="*/ 823690 h 944260"/>
                <a:gd name="connsiteX546" fmla="*/ 263222 w 497796"/>
                <a:gd name="connsiteY546" fmla="*/ 829062 h 944260"/>
                <a:gd name="connsiteX547" fmla="*/ 260238 w 497796"/>
                <a:gd name="connsiteY547" fmla="*/ 833837 h 944260"/>
                <a:gd name="connsiteX548" fmla="*/ 259044 w 497796"/>
                <a:gd name="connsiteY548" fmla="*/ 838016 h 944260"/>
                <a:gd name="connsiteX549" fmla="*/ 258446 w 497796"/>
                <a:gd name="connsiteY549" fmla="*/ 841597 h 944260"/>
                <a:gd name="connsiteX550" fmla="*/ 256656 w 497796"/>
                <a:gd name="connsiteY550" fmla="*/ 845178 h 944260"/>
                <a:gd name="connsiteX551" fmla="*/ 258446 w 497796"/>
                <a:gd name="connsiteY551" fmla="*/ 848759 h 944260"/>
                <a:gd name="connsiteX552" fmla="*/ 259044 w 497796"/>
                <a:gd name="connsiteY552" fmla="*/ 852340 h 944260"/>
                <a:gd name="connsiteX553" fmla="*/ 258446 w 497796"/>
                <a:gd name="connsiteY553" fmla="*/ 855325 h 944260"/>
                <a:gd name="connsiteX554" fmla="*/ 259044 w 497796"/>
                <a:gd name="connsiteY554" fmla="*/ 858906 h 944260"/>
                <a:gd name="connsiteX555" fmla="*/ 262028 w 497796"/>
                <a:gd name="connsiteY555" fmla="*/ 862487 h 944260"/>
                <a:gd name="connsiteX556" fmla="*/ 264415 w 497796"/>
                <a:gd name="connsiteY556" fmla="*/ 866666 h 944260"/>
                <a:gd name="connsiteX557" fmla="*/ 267400 w 497796"/>
                <a:gd name="connsiteY557" fmla="*/ 869650 h 944260"/>
                <a:gd name="connsiteX558" fmla="*/ 267400 w 497796"/>
                <a:gd name="connsiteY558" fmla="*/ 872634 h 944260"/>
                <a:gd name="connsiteX559" fmla="*/ 266206 w 497796"/>
                <a:gd name="connsiteY559" fmla="*/ 876215 h 944260"/>
                <a:gd name="connsiteX560" fmla="*/ 264415 w 497796"/>
                <a:gd name="connsiteY560" fmla="*/ 879200 h 944260"/>
                <a:gd name="connsiteX561" fmla="*/ 262028 w 497796"/>
                <a:gd name="connsiteY561" fmla="*/ 882782 h 944260"/>
                <a:gd name="connsiteX562" fmla="*/ 261431 w 497796"/>
                <a:gd name="connsiteY562" fmla="*/ 886960 h 944260"/>
                <a:gd name="connsiteX563" fmla="*/ 261431 w 497796"/>
                <a:gd name="connsiteY563" fmla="*/ 890541 h 944260"/>
                <a:gd name="connsiteX564" fmla="*/ 257850 w 497796"/>
                <a:gd name="connsiteY564" fmla="*/ 897106 h 944260"/>
                <a:gd name="connsiteX565" fmla="*/ 253671 w 497796"/>
                <a:gd name="connsiteY565" fmla="*/ 897106 h 944260"/>
                <a:gd name="connsiteX566" fmla="*/ 251284 w 497796"/>
                <a:gd name="connsiteY566" fmla="*/ 901284 h 944260"/>
                <a:gd name="connsiteX567" fmla="*/ 247703 w 497796"/>
                <a:gd name="connsiteY567" fmla="*/ 905463 h 944260"/>
                <a:gd name="connsiteX568" fmla="*/ 244122 w 497796"/>
                <a:gd name="connsiteY568" fmla="*/ 909044 h 944260"/>
                <a:gd name="connsiteX569" fmla="*/ 237556 w 497796"/>
                <a:gd name="connsiteY569" fmla="*/ 914416 h 944260"/>
                <a:gd name="connsiteX570" fmla="*/ 232184 w 497796"/>
                <a:gd name="connsiteY570" fmla="*/ 919191 h 944260"/>
                <a:gd name="connsiteX571" fmla="*/ 228602 w 497796"/>
                <a:gd name="connsiteY571" fmla="*/ 922175 h 944260"/>
                <a:gd name="connsiteX572" fmla="*/ 225618 w 497796"/>
                <a:gd name="connsiteY572" fmla="*/ 927547 h 944260"/>
                <a:gd name="connsiteX573" fmla="*/ 221440 w 497796"/>
                <a:gd name="connsiteY573" fmla="*/ 931128 h 944260"/>
                <a:gd name="connsiteX574" fmla="*/ 218456 w 497796"/>
                <a:gd name="connsiteY574" fmla="*/ 932322 h 944260"/>
                <a:gd name="connsiteX575" fmla="*/ 211890 w 497796"/>
                <a:gd name="connsiteY575" fmla="*/ 937694 h 944260"/>
                <a:gd name="connsiteX576" fmla="*/ 207712 w 497796"/>
                <a:gd name="connsiteY576" fmla="*/ 939485 h 944260"/>
                <a:gd name="connsiteX577" fmla="*/ 204131 w 497796"/>
                <a:gd name="connsiteY577" fmla="*/ 939485 h 944260"/>
                <a:gd name="connsiteX578" fmla="*/ 201743 w 497796"/>
                <a:gd name="connsiteY578" fmla="*/ 935903 h 944260"/>
                <a:gd name="connsiteX579" fmla="*/ 195774 w 497796"/>
                <a:gd name="connsiteY579" fmla="*/ 930532 h 944260"/>
                <a:gd name="connsiteX580" fmla="*/ 192193 w 497796"/>
                <a:gd name="connsiteY580" fmla="*/ 932919 h 944260"/>
                <a:gd name="connsiteX581" fmla="*/ 188612 w 497796"/>
                <a:gd name="connsiteY581" fmla="*/ 931128 h 944260"/>
                <a:gd name="connsiteX582" fmla="*/ 187418 w 497796"/>
                <a:gd name="connsiteY582" fmla="*/ 928144 h 944260"/>
                <a:gd name="connsiteX583" fmla="*/ 186821 w 497796"/>
                <a:gd name="connsiteY583" fmla="*/ 924563 h 944260"/>
                <a:gd name="connsiteX584" fmla="*/ 183240 w 497796"/>
                <a:gd name="connsiteY584" fmla="*/ 924563 h 944260"/>
                <a:gd name="connsiteX585" fmla="*/ 179062 w 497796"/>
                <a:gd name="connsiteY585" fmla="*/ 921579 h 944260"/>
                <a:gd name="connsiteX586" fmla="*/ 174883 w 497796"/>
                <a:gd name="connsiteY586" fmla="*/ 919788 h 944260"/>
                <a:gd name="connsiteX587" fmla="*/ 171899 w 497796"/>
                <a:gd name="connsiteY587" fmla="*/ 916804 h 944260"/>
                <a:gd name="connsiteX588" fmla="*/ 168318 w 497796"/>
                <a:gd name="connsiteY588" fmla="*/ 920385 h 944260"/>
                <a:gd name="connsiteX589" fmla="*/ 164737 w 497796"/>
                <a:gd name="connsiteY589" fmla="*/ 922772 h 944260"/>
                <a:gd name="connsiteX590" fmla="*/ 158768 w 497796"/>
                <a:gd name="connsiteY590" fmla="*/ 925757 h 944260"/>
                <a:gd name="connsiteX591" fmla="*/ 155187 w 497796"/>
                <a:gd name="connsiteY591" fmla="*/ 927547 h 944260"/>
                <a:gd name="connsiteX592" fmla="*/ 154590 w 497796"/>
                <a:gd name="connsiteY592" fmla="*/ 930532 h 944260"/>
                <a:gd name="connsiteX593" fmla="*/ 151008 w 497796"/>
                <a:gd name="connsiteY593" fmla="*/ 932322 h 944260"/>
                <a:gd name="connsiteX594" fmla="*/ 148024 w 497796"/>
                <a:gd name="connsiteY594" fmla="*/ 932919 h 944260"/>
                <a:gd name="connsiteX595" fmla="*/ 148024 w 497796"/>
                <a:gd name="connsiteY595" fmla="*/ 935903 h 944260"/>
                <a:gd name="connsiteX596" fmla="*/ 150412 w 497796"/>
                <a:gd name="connsiteY596" fmla="*/ 941872 h 944260"/>
                <a:gd name="connsiteX597" fmla="*/ 146831 w 497796"/>
                <a:gd name="connsiteY597" fmla="*/ 944260 h 944260"/>
                <a:gd name="connsiteX598" fmla="*/ 146831 w 497796"/>
                <a:gd name="connsiteY598" fmla="*/ 939485 h 944260"/>
                <a:gd name="connsiteX599" fmla="*/ 146233 w 497796"/>
                <a:gd name="connsiteY599" fmla="*/ 935903 h 944260"/>
                <a:gd name="connsiteX600" fmla="*/ 147427 w 497796"/>
                <a:gd name="connsiteY600" fmla="*/ 932919 h 944260"/>
                <a:gd name="connsiteX601" fmla="*/ 144443 w 497796"/>
                <a:gd name="connsiteY601" fmla="*/ 931726 h 944260"/>
                <a:gd name="connsiteX602" fmla="*/ 140265 w 497796"/>
                <a:gd name="connsiteY602" fmla="*/ 933516 h 944260"/>
                <a:gd name="connsiteX603" fmla="*/ 136086 w 497796"/>
                <a:gd name="connsiteY603" fmla="*/ 934113 h 944260"/>
                <a:gd name="connsiteX604" fmla="*/ 135490 w 497796"/>
                <a:gd name="connsiteY604" fmla="*/ 929934 h 944260"/>
                <a:gd name="connsiteX605" fmla="*/ 137280 w 497796"/>
                <a:gd name="connsiteY605" fmla="*/ 925757 h 944260"/>
                <a:gd name="connsiteX606" fmla="*/ 140265 w 497796"/>
                <a:gd name="connsiteY606" fmla="*/ 917997 h 944260"/>
                <a:gd name="connsiteX607" fmla="*/ 139668 w 497796"/>
                <a:gd name="connsiteY607" fmla="*/ 913819 h 944260"/>
                <a:gd name="connsiteX608" fmla="*/ 137878 w 497796"/>
                <a:gd name="connsiteY608" fmla="*/ 909641 h 944260"/>
                <a:gd name="connsiteX609" fmla="*/ 138474 w 497796"/>
                <a:gd name="connsiteY609" fmla="*/ 906657 h 944260"/>
                <a:gd name="connsiteX610" fmla="*/ 138871 w 497796"/>
                <a:gd name="connsiteY610" fmla="*/ 906101 h 944260"/>
                <a:gd name="connsiteX611" fmla="*/ 136088 w 497796"/>
                <a:gd name="connsiteY611" fmla="*/ 906657 h 944260"/>
                <a:gd name="connsiteX612" fmla="*/ 132507 w 497796"/>
                <a:gd name="connsiteY612" fmla="*/ 906060 h 944260"/>
                <a:gd name="connsiteX613" fmla="*/ 129522 w 497796"/>
                <a:gd name="connsiteY613" fmla="*/ 909045 h 944260"/>
                <a:gd name="connsiteX614" fmla="*/ 130119 w 497796"/>
                <a:gd name="connsiteY614" fmla="*/ 905464 h 944260"/>
                <a:gd name="connsiteX615" fmla="*/ 126538 w 497796"/>
                <a:gd name="connsiteY615" fmla="*/ 899495 h 944260"/>
                <a:gd name="connsiteX616" fmla="*/ 125344 w 497796"/>
                <a:gd name="connsiteY616" fmla="*/ 895317 h 944260"/>
                <a:gd name="connsiteX617" fmla="*/ 122956 w 497796"/>
                <a:gd name="connsiteY617" fmla="*/ 891735 h 944260"/>
                <a:gd name="connsiteX618" fmla="*/ 123554 w 497796"/>
                <a:gd name="connsiteY618" fmla="*/ 886960 h 944260"/>
                <a:gd name="connsiteX619" fmla="*/ 126538 w 497796"/>
                <a:gd name="connsiteY619" fmla="*/ 883379 h 944260"/>
                <a:gd name="connsiteX620" fmla="*/ 125941 w 497796"/>
                <a:gd name="connsiteY620" fmla="*/ 880395 h 944260"/>
                <a:gd name="connsiteX621" fmla="*/ 124747 w 497796"/>
                <a:gd name="connsiteY621" fmla="*/ 876813 h 944260"/>
                <a:gd name="connsiteX622" fmla="*/ 122956 w 497796"/>
                <a:gd name="connsiteY622" fmla="*/ 873829 h 944260"/>
                <a:gd name="connsiteX623" fmla="*/ 119375 w 497796"/>
                <a:gd name="connsiteY623" fmla="*/ 873829 h 944260"/>
                <a:gd name="connsiteX624" fmla="*/ 116391 w 497796"/>
                <a:gd name="connsiteY624" fmla="*/ 873829 h 944260"/>
                <a:gd name="connsiteX625" fmla="*/ 113407 w 497796"/>
                <a:gd name="connsiteY625" fmla="*/ 870248 h 944260"/>
                <a:gd name="connsiteX626" fmla="*/ 108034 w 497796"/>
                <a:gd name="connsiteY626" fmla="*/ 867860 h 944260"/>
                <a:gd name="connsiteX627" fmla="*/ 103260 w 497796"/>
                <a:gd name="connsiteY627" fmla="*/ 867263 h 944260"/>
                <a:gd name="connsiteX628" fmla="*/ 99081 w 497796"/>
                <a:gd name="connsiteY628" fmla="*/ 867860 h 944260"/>
                <a:gd name="connsiteX629" fmla="*/ 96127 w 497796"/>
                <a:gd name="connsiteY629" fmla="*/ 868845 h 944260"/>
                <a:gd name="connsiteX630" fmla="*/ 96694 w 497796"/>
                <a:gd name="connsiteY630" fmla="*/ 864876 h 944260"/>
                <a:gd name="connsiteX631" fmla="*/ 99081 w 497796"/>
                <a:gd name="connsiteY631" fmla="*/ 860698 h 944260"/>
                <a:gd name="connsiteX632" fmla="*/ 99679 w 497796"/>
                <a:gd name="connsiteY632" fmla="*/ 857116 h 944260"/>
                <a:gd name="connsiteX633" fmla="*/ 96097 w 497796"/>
                <a:gd name="connsiteY633" fmla="*/ 851147 h 944260"/>
                <a:gd name="connsiteX634" fmla="*/ 94903 w 497796"/>
                <a:gd name="connsiteY634" fmla="*/ 848163 h 944260"/>
                <a:gd name="connsiteX635" fmla="*/ 91919 w 497796"/>
                <a:gd name="connsiteY635" fmla="*/ 844582 h 944260"/>
                <a:gd name="connsiteX636" fmla="*/ 88934 w 497796"/>
                <a:gd name="connsiteY636" fmla="*/ 846373 h 944260"/>
                <a:gd name="connsiteX637" fmla="*/ 85353 w 497796"/>
                <a:gd name="connsiteY637" fmla="*/ 846373 h 944260"/>
                <a:gd name="connsiteX638" fmla="*/ 83563 w 497796"/>
                <a:gd name="connsiteY638" fmla="*/ 841598 h 944260"/>
                <a:gd name="connsiteX639" fmla="*/ 85353 w 497796"/>
                <a:gd name="connsiteY639" fmla="*/ 838016 h 944260"/>
                <a:gd name="connsiteX640" fmla="*/ 84757 w 497796"/>
                <a:gd name="connsiteY640" fmla="*/ 832047 h 944260"/>
                <a:gd name="connsiteX641" fmla="*/ 82369 w 497796"/>
                <a:gd name="connsiteY641" fmla="*/ 828466 h 944260"/>
                <a:gd name="connsiteX642" fmla="*/ 77594 w 497796"/>
                <a:gd name="connsiteY642" fmla="*/ 824288 h 944260"/>
                <a:gd name="connsiteX643" fmla="*/ 75803 w 497796"/>
                <a:gd name="connsiteY643" fmla="*/ 828466 h 944260"/>
                <a:gd name="connsiteX644" fmla="*/ 74012 w 497796"/>
                <a:gd name="connsiteY644" fmla="*/ 822497 h 944260"/>
                <a:gd name="connsiteX645" fmla="*/ 73416 w 497796"/>
                <a:gd name="connsiteY645" fmla="*/ 818319 h 944260"/>
                <a:gd name="connsiteX646" fmla="*/ 72819 w 497796"/>
                <a:gd name="connsiteY646" fmla="*/ 814738 h 944260"/>
                <a:gd name="connsiteX647" fmla="*/ 68044 w 497796"/>
                <a:gd name="connsiteY647" fmla="*/ 812947 h 944260"/>
                <a:gd name="connsiteX648" fmla="*/ 64463 w 497796"/>
                <a:gd name="connsiteY648" fmla="*/ 808172 h 944260"/>
                <a:gd name="connsiteX649" fmla="*/ 63866 w 497796"/>
                <a:gd name="connsiteY649" fmla="*/ 803397 h 944260"/>
                <a:gd name="connsiteX650" fmla="*/ 67447 w 497796"/>
                <a:gd name="connsiteY650" fmla="*/ 799816 h 944260"/>
                <a:gd name="connsiteX651" fmla="*/ 71028 w 497796"/>
                <a:gd name="connsiteY651" fmla="*/ 796234 h 944260"/>
                <a:gd name="connsiteX652" fmla="*/ 74012 w 497796"/>
                <a:gd name="connsiteY652" fmla="*/ 793847 h 944260"/>
                <a:gd name="connsiteX653" fmla="*/ 76997 w 497796"/>
                <a:gd name="connsiteY653" fmla="*/ 789669 h 944260"/>
                <a:gd name="connsiteX654" fmla="*/ 79981 w 497796"/>
                <a:gd name="connsiteY654" fmla="*/ 788475 h 944260"/>
                <a:gd name="connsiteX655" fmla="*/ 84159 w 497796"/>
                <a:gd name="connsiteY655" fmla="*/ 782506 h 944260"/>
                <a:gd name="connsiteX656" fmla="*/ 84757 w 497796"/>
                <a:gd name="connsiteY656" fmla="*/ 779522 h 944260"/>
                <a:gd name="connsiteX657" fmla="*/ 84159 w 497796"/>
                <a:gd name="connsiteY657" fmla="*/ 776537 h 944260"/>
                <a:gd name="connsiteX658" fmla="*/ 84159 w 497796"/>
                <a:gd name="connsiteY658" fmla="*/ 772359 h 944260"/>
                <a:gd name="connsiteX659" fmla="*/ 82369 w 497796"/>
                <a:gd name="connsiteY659" fmla="*/ 768778 h 944260"/>
                <a:gd name="connsiteX660" fmla="*/ 79384 w 497796"/>
                <a:gd name="connsiteY660" fmla="*/ 765794 h 944260"/>
                <a:gd name="connsiteX661" fmla="*/ 78788 w 497796"/>
                <a:gd name="connsiteY661" fmla="*/ 761615 h 944260"/>
                <a:gd name="connsiteX662" fmla="*/ 74012 w 497796"/>
                <a:gd name="connsiteY662" fmla="*/ 761019 h 944260"/>
                <a:gd name="connsiteX663" fmla="*/ 70431 w 497796"/>
                <a:gd name="connsiteY663" fmla="*/ 755647 h 944260"/>
                <a:gd name="connsiteX664" fmla="*/ 69835 w 497796"/>
                <a:gd name="connsiteY664" fmla="*/ 750275 h 944260"/>
                <a:gd name="connsiteX665" fmla="*/ 66253 w 497796"/>
                <a:gd name="connsiteY665" fmla="*/ 746693 h 944260"/>
                <a:gd name="connsiteX666" fmla="*/ 69835 w 497796"/>
                <a:gd name="connsiteY666" fmla="*/ 739531 h 944260"/>
                <a:gd name="connsiteX667" fmla="*/ 74610 w 497796"/>
                <a:gd name="connsiteY667" fmla="*/ 735353 h 944260"/>
                <a:gd name="connsiteX668" fmla="*/ 77594 w 497796"/>
                <a:gd name="connsiteY668" fmla="*/ 729981 h 944260"/>
                <a:gd name="connsiteX669" fmla="*/ 78191 w 497796"/>
                <a:gd name="connsiteY669" fmla="*/ 726400 h 944260"/>
                <a:gd name="connsiteX670" fmla="*/ 78191 w 497796"/>
                <a:gd name="connsiteY670" fmla="*/ 722818 h 944260"/>
                <a:gd name="connsiteX671" fmla="*/ 73416 w 497796"/>
                <a:gd name="connsiteY671" fmla="*/ 719237 h 944260"/>
                <a:gd name="connsiteX672" fmla="*/ 77594 w 497796"/>
                <a:gd name="connsiteY672" fmla="*/ 715656 h 944260"/>
                <a:gd name="connsiteX673" fmla="*/ 77594 w 497796"/>
                <a:gd name="connsiteY673" fmla="*/ 715652 h 944260"/>
                <a:gd name="connsiteX674" fmla="*/ 77593 w 497796"/>
                <a:gd name="connsiteY674" fmla="*/ 715656 h 944260"/>
                <a:gd name="connsiteX675" fmla="*/ 74012 w 497796"/>
                <a:gd name="connsiteY675" fmla="*/ 718044 h 944260"/>
                <a:gd name="connsiteX676" fmla="*/ 69834 w 497796"/>
                <a:gd name="connsiteY676" fmla="*/ 715656 h 944260"/>
                <a:gd name="connsiteX677" fmla="*/ 70430 w 497796"/>
                <a:gd name="connsiteY677" fmla="*/ 709687 h 944260"/>
                <a:gd name="connsiteX678" fmla="*/ 72222 w 497796"/>
                <a:gd name="connsiteY678" fmla="*/ 706703 h 944260"/>
                <a:gd name="connsiteX679" fmla="*/ 75206 w 497796"/>
                <a:gd name="connsiteY679" fmla="*/ 703718 h 944260"/>
                <a:gd name="connsiteX680" fmla="*/ 80577 w 497796"/>
                <a:gd name="connsiteY680" fmla="*/ 696556 h 944260"/>
                <a:gd name="connsiteX681" fmla="*/ 84159 w 497796"/>
                <a:gd name="connsiteY681" fmla="*/ 690588 h 944260"/>
                <a:gd name="connsiteX682" fmla="*/ 87740 w 497796"/>
                <a:gd name="connsiteY682" fmla="*/ 685215 h 944260"/>
                <a:gd name="connsiteX683" fmla="*/ 90128 w 497796"/>
                <a:gd name="connsiteY683" fmla="*/ 681037 h 944260"/>
                <a:gd name="connsiteX684" fmla="*/ 90724 w 497796"/>
                <a:gd name="connsiteY684" fmla="*/ 675666 h 944260"/>
                <a:gd name="connsiteX685" fmla="*/ 92515 w 497796"/>
                <a:gd name="connsiteY685" fmla="*/ 672084 h 944260"/>
                <a:gd name="connsiteX686" fmla="*/ 93709 w 497796"/>
                <a:gd name="connsiteY686" fmla="*/ 669100 h 944260"/>
                <a:gd name="connsiteX687" fmla="*/ 93709 w 497796"/>
                <a:gd name="connsiteY687" fmla="*/ 664921 h 944260"/>
                <a:gd name="connsiteX688" fmla="*/ 95499 w 497796"/>
                <a:gd name="connsiteY688" fmla="*/ 661340 h 944260"/>
                <a:gd name="connsiteX689" fmla="*/ 94903 w 497796"/>
                <a:gd name="connsiteY689" fmla="*/ 654775 h 944260"/>
                <a:gd name="connsiteX690" fmla="*/ 91918 w 497796"/>
                <a:gd name="connsiteY690" fmla="*/ 651790 h 944260"/>
                <a:gd name="connsiteX691" fmla="*/ 90128 w 497796"/>
                <a:gd name="connsiteY691" fmla="*/ 648806 h 944260"/>
                <a:gd name="connsiteX692" fmla="*/ 90128 w 497796"/>
                <a:gd name="connsiteY692" fmla="*/ 645224 h 944260"/>
                <a:gd name="connsiteX693" fmla="*/ 90128 w 497796"/>
                <a:gd name="connsiteY693" fmla="*/ 641046 h 944260"/>
                <a:gd name="connsiteX694" fmla="*/ 90724 w 497796"/>
                <a:gd name="connsiteY694" fmla="*/ 636869 h 944260"/>
                <a:gd name="connsiteX695" fmla="*/ 92515 w 497796"/>
                <a:gd name="connsiteY695" fmla="*/ 633287 h 944260"/>
                <a:gd name="connsiteX696" fmla="*/ 89531 w 497796"/>
                <a:gd name="connsiteY696" fmla="*/ 630900 h 944260"/>
                <a:gd name="connsiteX697" fmla="*/ 88337 w 497796"/>
                <a:gd name="connsiteY697" fmla="*/ 626721 h 944260"/>
                <a:gd name="connsiteX698" fmla="*/ 90724 w 497796"/>
                <a:gd name="connsiteY698" fmla="*/ 623737 h 944260"/>
                <a:gd name="connsiteX699" fmla="*/ 91321 w 497796"/>
                <a:gd name="connsiteY699" fmla="*/ 617768 h 944260"/>
                <a:gd name="connsiteX700" fmla="*/ 88934 w 497796"/>
                <a:gd name="connsiteY700" fmla="*/ 614187 h 944260"/>
                <a:gd name="connsiteX701" fmla="*/ 89531 w 497796"/>
                <a:gd name="connsiteY701" fmla="*/ 605831 h 944260"/>
                <a:gd name="connsiteX702" fmla="*/ 88934 w 497796"/>
                <a:gd name="connsiteY702" fmla="*/ 602846 h 944260"/>
                <a:gd name="connsiteX703" fmla="*/ 88337 w 497796"/>
                <a:gd name="connsiteY703" fmla="*/ 598668 h 944260"/>
                <a:gd name="connsiteX704" fmla="*/ 90128 w 497796"/>
                <a:gd name="connsiteY704" fmla="*/ 595087 h 944260"/>
                <a:gd name="connsiteX705" fmla="*/ 93112 w 497796"/>
                <a:gd name="connsiteY705" fmla="*/ 595087 h 944260"/>
                <a:gd name="connsiteX706" fmla="*/ 95499 w 497796"/>
                <a:gd name="connsiteY706" fmla="*/ 598668 h 944260"/>
                <a:gd name="connsiteX707" fmla="*/ 96693 w 497796"/>
                <a:gd name="connsiteY707" fmla="*/ 602249 h 944260"/>
                <a:gd name="connsiteX708" fmla="*/ 102662 w 497796"/>
                <a:gd name="connsiteY708" fmla="*/ 611800 h 944260"/>
                <a:gd name="connsiteX709" fmla="*/ 103856 w 497796"/>
                <a:gd name="connsiteY709" fmla="*/ 614784 h 944260"/>
                <a:gd name="connsiteX710" fmla="*/ 105050 w 497796"/>
                <a:gd name="connsiteY710" fmla="*/ 618365 h 944260"/>
                <a:gd name="connsiteX711" fmla="*/ 105692 w 497796"/>
                <a:gd name="connsiteY711" fmla="*/ 618640 h 944260"/>
                <a:gd name="connsiteX712" fmla="*/ 106243 w 497796"/>
                <a:gd name="connsiteY712" fmla="*/ 614784 h 944260"/>
                <a:gd name="connsiteX713" fmla="*/ 107437 w 497796"/>
                <a:gd name="connsiteY713" fmla="*/ 611800 h 944260"/>
                <a:gd name="connsiteX714" fmla="*/ 108631 w 497796"/>
                <a:gd name="connsiteY714" fmla="*/ 608218 h 944260"/>
                <a:gd name="connsiteX715" fmla="*/ 110422 w 497796"/>
                <a:gd name="connsiteY715" fmla="*/ 605234 h 944260"/>
                <a:gd name="connsiteX716" fmla="*/ 109228 w 497796"/>
                <a:gd name="connsiteY716" fmla="*/ 601653 h 944260"/>
                <a:gd name="connsiteX717" fmla="*/ 112809 w 497796"/>
                <a:gd name="connsiteY717" fmla="*/ 595684 h 944260"/>
                <a:gd name="connsiteX718" fmla="*/ 116987 w 497796"/>
                <a:gd name="connsiteY718" fmla="*/ 587925 h 944260"/>
                <a:gd name="connsiteX719" fmla="*/ 118181 w 497796"/>
                <a:gd name="connsiteY719" fmla="*/ 584940 h 944260"/>
                <a:gd name="connsiteX720" fmla="*/ 120568 w 497796"/>
                <a:gd name="connsiteY720" fmla="*/ 574196 h 944260"/>
                <a:gd name="connsiteX721" fmla="*/ 121165 w 497796"/>
                <a:gd name="connsiteY721" fmla="*/ 571212 h 944260"/>
                <a:gd name="connsiteX722" fmla="*/ 121165 w 497796"/>
                <a:gd name="connsiteY722" fmla="*/ 568227 h 944260"/>
                <a:gd name="connsiteX723" fmla="*/ 121762 w 497796"/>
                <a:gd name="connsiteY723" fmla="*/ 564646 h 944260"/>
                <a:gd name="connsiteX724" fmla="*/ 121165 w 497796"/>
                <a:gd name="connsiteY724" fmla="*/ 560468 h 944260"/>
                <a:gd name="connsiteX725" fmla="*/ 124746 w 497796"/>
                <a:gd name="connsiteY725" fmla="*/ 559871 h 944260"/>
                <a:gd name="connsiteX726" fmla="*/ 121165 w 497796"/>
                <a:gd name="connsiteY726" fmla="*/ 558081 h 944260"/>
                <a:gd name="connsiteX727" fmla="*/ 116987 w 497796"/>
                <a:gd name="connsiteY727" fmla="*/ 556290 h 944260"/>
                <a:gd name="connsiteX728" fmla="*/ 118778 w 497796"/>
                <a:gd name="connsiteY728" fmla="*/ 552709 h 944260"/>
                <a:gd name="connsiteX729" fmla="*/ 116390 w 497796"/>
                <a:gd name="connsiteY729" fmla="*/ 547337 h 944260"/>
                <a:gd name="connsiteX730" fmla="*/ 114003 w 497796"/>
                <a:gd name="connsiteY730" fmla="*/ 544352 h 944260"/>
                <a:gd name="connsiteX731" fmla="*/ 111018 w 497796"/>
                <a:gd name="connsiteY731" fmla="*/ 541965 h 944260"/>
                <a:gd name="connsiteX732" fmla="*/ 108034 w 497796"/>
                <a:gd name="connsiteY732" fmla="*/ 540771 h 944260"/>
                <a:gd name="connsiteX733" fmla="*/ 105050 w 497796"/>
                <a:gd name="connsiteY733" fmla="*/ 541368 h 944260"/>
                <a:gd name="connsiteX734" fmla="*/ 99081 w 497796"/>
                <a:gd name="connsiteY734" fmla="*/ 541965 h 944260"/>
                <a:gd name="connsiteX735" fmla="*/ 96096 w 497796"/>
                <a:gd name="connsiteY735" fmla="*/ 542562 h 944260"/>
                <a:gd name="connsiteX736" fmla="*/ 92515 w 497796"/>
                <a:gd name="connsiteY736" fmla="*/ 546740 h 944260"/>
                <a:gd name="connsiteX737" fmla="*/ 88337 w 497796"/>
                <a:gd name="connsiteY737" fmla="*/ 550918 h 944260"/>
                <a:gd name="connsiteX738" fmla="*/ 87740 w 497796"/>
                <a:gd name="connsiteY738" fmla="*/ 557484 h 944260"/>
                <a:gd name="connsiteX739" fmla="*/ 87143 w 497796"/>
                <a:gd name="connsiteY739" fmla="*/ 553305 h 944260"/>
                <a:gd name="connsiteX740" fmla="*/ 85949 w 497796"/>
                <a:gd name="connsiteY740" fmla="*/ 550321 h 944260"/>
                <a:gd name="connsiteX741" fmla="*/ 81771 w 497796"/>
                <a:gd name="connsiteY741" fmla="*/ 545546 h 944260"/>
                <a:gd name="connsiteX742" fmla="*/ 78787 w 497796"/>
                <a:gd name="connsiteY742" fmla="*/ 543756 h 944260"/>
                <a:gd name="connsiteX743" fmla="*/ 75206 w 497796"/>
                <a:gd name="connsiteY743" fmla="*/ 543159 h 944260"/>
                <a:gd name="connsiteX744" fmla="*/ 75206 w 497796"/>
                <a:gd name="connsiteY744" fmla="*/ 537190 h 944260"/>
                <a:gd name="connsiteX745" fmla="*/ 75802 w 497796"/>
                <a:gd name="connsiteY745" fmla="*/ 533609 h 944260"/>
                <a:gd name="connsiteX746" fmla="*/ 76399 w 497796"/>
                <a:gd name="connsiteY746" fmla="*/ 526446 h 944260"/>
                <a:gd name="connsiteX747" fmla="*/ 76399 w 497796"/>
                <a:gd name="connsiteY747" fmla="*/ 521671 h 944260"/>
                <a:gd name="connsiteX748" fmla="*/ 75802 w 497796"/>
                <a:gd name="connsiteY748" fmla="*/ 518687 h 944260"/>
                <a:gd name="connsiteX749" fmla="*/ 73415 w 497796"/>
                <a:gd name="connsiteY749" fmla="*/ 515702 h 944260"/>
                <a:gd name="connsiteX750" fmla="*/ 75802 w 497796"/>
                <a:gd name="connsiteY750" fmla="*/ 510331 h 944260"/>
                <a:gd name="connsiteX751" fmla="*/ 78787 w 497796"/>
                <a:gd name="connsiteY751" fmla="*/ 506749 h 944260"/>
                <a:gd name="connsiteX752" fmla="*/ 78787 w 497796"/>
                <a:gd name="connsiteY752" fmla="*/ 503168 h 944260"/>
                <a:gd name="connsiteX753" fmla="*/ 79980 w 497796"/>
                <a:gd name="connsiteY753" fmla="*/ 500184 h 944260"/>
                <a:gd name="connsiteX754" fmla="*/ 77593 w 497796"/>
                <a:gd name="connsiteY754" fmla="*/ 493618 h 944260"/>
                <a:gd name="connsiteX755" fmla="*/ 74012 w 497796"/>
                <a:gd name="connsiteY755" fmla="*/ 493021 h 944260"/>
                <a:gd name="connsiteX756" fmla="*/ 69237 w 497796"/>
                <a:gd name="connsiteY756" fmla="*/ 494215 h 944260"/>
                <a:gd name="connsiteX757" fmla="*/ 69237 w 497796"/>
                <a:gd name="connsiteY757" fmla="*/ 490633 h 944260"/>
                <a:gd name="connsiteX758" fmla="*/ 72221 w 497796"/>
                <a:gd name="connsiteY758" fmla="*/ 488246 h 944260"/>
                <a:gd name="connsiteX759" fmla="*/ 75802 w 497796"/>
                <a:gd name="connsiteY759" fmla="*/ 487649 h 944260"/>
                <a:gd name="connsiteX760" fmla="*/ 78787 w 497796"/>
                <a:gd name="connsiteY760" fmla="*/ 489440 h 944260"/>
                <a:gd name="connsiteX761" fmla="*/ 82368 w 497796"/>
                <a:gd name="connsiteY761" fmla="*/ 488843 h 944260"/>
                <a:gd name="connsiteX762" fmla="*/ 85949 w 497796"/>
                <a:gd name="connsiteY762" fmla="*/ 485858 h 944260"/>
                <a:gd name="connsiteX763" fmla="*/ 88934 w 497796"/>
                <a:gd name="connsiteY763" fmla="*/ 487052 h 944260"/>
                <a:gd name="connsiteX764" fmla="*/ 91918 w 497796"/>
                <a:gd name="connsiteY764" fmla="*/ 485858 h 944260"/>
                <a:gd name="connsiteX765" fmla="*/ 96693 w 497796"/>
                <a:gd name="connsiteY765" fmla="*/ 481083 h 944260"/>
                <a:gd name="connsiteX766" fmla="*/ 100871 w 497796"/>
                <a:gd name="connsiteY766" fmla="*/ 476905 h 944260"/>
                <a:gd name="connsiteX767" fmla="*/ 103856 w 497796"/>
                <a:gd name="connsiteY767" fmla="*/ 472130 h 944260"/>
                <a:gd name="connsiteX768" fmla="*/ 102662 w 497796"/>
                <a:gd name="connsiteY768" fmla="*/ 466758 h 944260"/>
                <a:gd name="connsiteX769" fmla="*/ 101468 w 497796"/>
                <a:gd name="connsiteY769" fmla="*/ 460789 h 944260"/>
                <a:gd name="connsiteX770" fmla="*/ 98484 w 497796"/>
                <a:gd name="connsiteY770" fmla="*/ 456612 h 944260"/>
                <a:gd name="connsiteX771" fmla="*/ 93709 w 497796"/>
                <a:gd name="connsiteY771" fmla="*/ 447061 h 944260"/>
                <a:gd name="connsiteX772" fmla="*/ 94306 w 497796"/>
                <a:gd name="connsiteY772" fmla="*/ 439898 h 944260"/>
                <a:gd name="connsiteX773" fmla="*/ 93709 w 497796"/>
                <a:gd name="connsiteY773" fmla="*/ 434527 h 944260"/>
                <a:gd name="connsiteX774" fmla="*/ 95500 w 497796"/>
                <a:gd name="connsiteY774" fmla="*/ 430945 h 944260"/>
                <a:gd name="connsiteX775" fmla="*/ 95500 w 497796"/>
                <a:gd name="connsiteY775" fmla="*/ 426170 h 944260"/>
                <a:gd name="connsiteX776" fmla="*/ 94902 w 497796"/>
                <a:gd name="connsiteY776" fmla="*/ 422589 h 944260"/>
                <a:gd name="connsiteX777" fmla="*/ 96096 w 497796"/>
                <a:gd name="connsiteY777" fmla="*/ 417814 h 944260"/>
                <a:gd name="connsiteX778" fmla="*/ 97290 w 497796"/>
                <a:gd name="connsiteY778" fmla="*/ 413636 h 944260"/>
                <a:gd name="connsiteX779" fmla="*/ 98484 w 497796"/>
                <a:gd name="connsiteY779" fmla="*/ 410055 h 944260"/>
                <a:gd name="connsiteX780" fmla="*/ 99081 w 497796"/>
                <a:gd name="connsiteY780" fmla="*/ 407070 h 944260"/>
                <a:gd name="connsiteX781" fmla="*/ 99677 w 497796"/>
                <a:gd name="connsiteY781" fmla="*/ 402295 h 944260"/>
                <a:gd name="connsiteX782" fmla="*/ 100871 w 497796"/>
                <a:gd name="connsiteY782" fmla="*/ 395133 h 944260"/>
                <a:gd name="connsiteX783" fmla="*/ 96096 w 497796"/>
                <a:gd name="connsiteY783" fmla="*/ 390358 h 944260"/>
                <a:gd name="connsiteX784" fmla="*/ 96096 w 497796"/>
                <a:gd name="connsiteY784" fmla="*/ 387373 h 944260"/>
                <a:gd name="connsiteX785" fmla="*/ 95500 w 497796"/>
                <a:gd name="connsiteY785" fmla="*/ 383792 h 944260"/>
                <a:gd name="connsiteX786" fmla="*/ 90724 w 497796"/>
                <a:gd name="connsiteY786" fmla="*/ 381404 h 944260"/>
                <a:gd name="connsiteX787" fmla="*/ 86547 w 497796"/>
                <a:gd name="connsiteY787" fmla="*/ 377226 h 944260"/>
                <a:gd name="connsiteX788" fmla="*/ 82368 w 497796"/>
                <a:gd name="connsiteY788" fmla="*/ 374839 h 944260"/>
                <a:gd name="connsiteX789" fmla="*/ 78190 w 497796"/>
                <a:gd name="connsiteY789" fmla="*/ 375436 h 944260"/>
                <a:gd name="connsiteX790" fmla="*/ 75206 w 497796"/>
                <a:gd name="connsiteY790" fmla="*/ 374242 h 944260"/>
                <a:gd name="connsiteX791" fmla="*/ 72221 w 497796"/>
                <a:gd name="connsiteY791" fmla="*/ 374839 h 944260"/>
                <a:gd name="connsiteX792" fmla="*/ 72818 w 497796"/>
                <a:gd name="connsiteY792" fmla="*/ 371257 h 944260"/>
                <a:gd name="connsiteX793" fmla="*/ 70431 w 497796"/>
                <a:gd name="connsiteY793" fmla="*/ 366483 h 944260"/>
                <a:gd name="connsiteX794" fmla="*/ 73415 w 497796"/>
                <a:gd name="connsiteY794" fmla="*/ 364095 h 944260"/>
                <a:gd name="connsiteX795" fmla="*/ 74609 w 497796"/>
                <a:gd name="connsiteY795" fmla="*/ 358127 h 944260"/>
                <a:gd name="connsiteX796" fmla="*/ 75802 w 497796"/>
                <a:gd name="connsiteY796" fmla="*/ 352158 h 944260"/>
                <a:gd name="connsiteX797" fmla="*/ 76996 w 497796"/>
                <a:gd name="connsiteY797" fmla="*/ 347980 h 944260"/>
                <a:gd name="connsiteX798" fmla="*/ 79980 w 497796"/>
                <a:gd name="connsiteY798" fmla="*/ 350964 h 944260"/>
                <a:gd name="connsiteX799" fmla="*/ 83562 w 497796"/>
                <a:gd name="connsiteY799" fmla="*/ 352754 h 944260"/>
                <a:gd name="connsiteX800" fmla="*/ 83563 w 497796"/>
                <a:gd name="connsiteY800" fmla="*/ 352754 h 944260"/>
                <a:gd name="connsiteX801" fmla="*/ 89531 w 497796"/>
                <a:gd name="connsiteY801" fmla="*/ 352754 h 944260"/>
                <a:gd name="connsiteX802" fmla="*/ 91919 w 497796"/>
                <a:gd name="connsiteY802" fmla="*/ 351560 h 944260"/>
                <a:gd name="connsiteX803" fmla="*/ 93112 w 497796"/>
                <a:gd name="connsiteY803" fmla="*/ 350964 h 944260"/>
                <a:gd name="connsiteX804" fmla="*/ 94243 w 497796"/>
                <a:gd name="connsiteY804" fmla="*/ 350399 h 944260"/>
                <a:gd name="connsiteX805" fmla="*/ 93791 w 497796"/>
                <a:gd name="connsiteY805" fmla="*/ 349688 h 944260"/>
                <a:gd name="connsiteX806" fmla="*/ 91919 w 497796"/>
                <a:gd name="connsiteY806" fmla="*/ 351560 h 944260"/>
                <a:gd name="connsiteX807" fmla="*/ 83563 w 497796"/>
                <a:gd name="connsiteY807" fmla="*/ 352754 h 944260"/>
                <a:gd name="connsiteX808" fmla="*/ 79982 w 497796"/>
                <a:gd name="connsiteY808" fmla="*/ 350963 h 944260"/>
                <a:gd name="connsiteX809" fmla="*/ 76997 w 497796"/>
                <a:gd name="connsiteY809" fmla="*/ 347979 h 944260"/>
                <a:gd name="connsiteX810" fmla="*/ 76400 w 497796"/>
                <a:gd name="connsiteY810" fmla="*/ 342010 h 944260"/>
                <a:gd name="connsiteX811" fmla="*/ 75803 w 497796"/>
                <a:gd name="connsiteY811" fmla="*/ 336041 h 944260"/>
                <a:gd name="connsiteX812" fmla="*/ 74013 w 497796"/>
                <a:gd name="connsiteY812" fmla="*/ 331266 h 944260"/>
                <a:gd name="connsiteX813" fmla="*/ 72222 w 497796"/>
                <a:gd name="connsiteY813" fmla="*/ 328281 h 944260"/>
                <a:gd name="connsiteX814" fmla="*/ 71029 w 497796"/>
                <a:gd name="connsiteY814" fmla="*/ 324104 h 944260"/>
                <a:gd name="connsiteX815" fmla="*/ 70431 w 497796"/>
                <a:gd name="connsiteY815" fmla="*/ 320522 h 944260"/>
                <a:gd name="connsiteX816" fmla="*/ 69835 w 497796"/>
                <a:gd name="connsiteY816" fmla="*/ 316941 h 944260"/>
                <a:gd name="connsiteX817" fmla="*/ 68044 w 497796"/>
                <a:gd name="connsiteY817" fmla="*/ 313957 h 944260"/>
                <a:gd name="connsiteX818" fmla="*/ 62075 w 497796"/>
                <a:gd name="connsiteY818" fmla="*/ 310972 h 944260"/>
                <a:gd name="connsiteX819" fmla="*/ 55509 w 497796"/>
                <a:gd name="connsiteY819" fmla="*/ 300229 h 944260"/>
                <a:gd name="connsiteX820" fmla="*/ 53719 w 497796"/>
                <a:gd name="connsiteY820" fmla="*/ 295453 h 944260"/>
                <a:gd name="connsiteX821" fmla="*/ 51331 w 497796"/>
                <a:gd name="connsiteY821" fmla="*/ 288888 h 944260"/>
                <a:gd name="connsiteX822" fmla="*/ 53122 w 497796"/>
                <a:gd name="connsiteY822" fmla="*/ 285903 h 944260"/>
                <a:gd name="connsiteX823" fmla="*/ 50138 w 497796"/>
                <a:gd name="connsiteY823" fmla="*/ 278741 h 944260"/>
                <a:gd name="connsiteX824" fmla="*/ 46556 w 497796"/>
                <a:gd name="connsiteY824" fmla="*/ 275756 h 944260"/>
                <a:gd name="connsiteX825" fmla="*/ 43572 w 497796"/>
                <a:gd name="connsiteY825" fmla="*/ 276950 h 944260"/>
                <a:gd name="connsiteX826" fmla="*/ 39991 w 497796"/>
                <a:gd name="connsiteY826" fmla="*/ 276354 h 944260"/>
                <a:gd name="connsiteX827" fmla="*/ 35812 w 497796"/>
                <a:gd name="connsiteY827" fmla="*/ 279338 h 944260"/>
                <a:gd name="connsiteX828" fmla="*/ 32231 w 497796"/>
                <a:gd name="connsiteY828" fmla="*/ 279935 h 944260"/>
                <a:gd name="connsiteX829" fmla="*/ 31038 w 497796"/>
                <a:gd name="connsiteY829" fmla="*/ 284709 h 944260"/>
                <a:gd name="connsiteX830" fmla="*/ 24472 w 497796"/>
                <a:gd name="connsiteY830" fmla="*/ 284709 h 944260"/>
                <a:gd name="connsiteX831" fmla="*/ 21487 w 497796"/>
                <a:gd name="connsiteY831" fmla="*/ 284113 h 944260"/>
                <a:gd name="connsiteX832" fmla="*/ 17906 w 497796"/>
                <a:gd name="connsiteY832" fmla="*/ 284113 h 944260"/>
                <a:gd name="connsiteX833" fmla="*/ 18503 w 497796"/>
                <a:gd name="connsiteY833" fmla="*/ 280531 h 944260"/>
                <a:gd name="connsiteX834" fmla="*/ 19697 w 497796"/>
                <a:gd name="connsiteY834" fmla="*/ 280531 h 944260"/>
                <a:gd name="connsiteX835" fmla="*/ 20294 w 497796"/>
                <a:gd name="connsiteY835" fmla="*/ 275756 h 944260"/>
                <a:gd name="connsiteX836" fmla="*/ 23278 w 497796"/>
                <a:gd name="connsiteY836" fmla="*/ 275756 h 944260"/>
                <a:gd name="connsiteX837" fmla="*/ 24472 w 497796"/>
                <a:gd name="connsiteY837" fmla="*/ 272175 h 944260"/>
                <a:gd name="connsiteX838" fmla="*/ 22084 w 497796"/>
                <a:gd name="connsiteY838" fmla="*/ 268594 h 944260"/>
                <a:gd name="connsiteX839" fmla="*/ 18503 w 497796"/>
                <a:gd name="connsiteY839" fmla="*/ 266206 h 944260"/>
                <a:gd name="connsiteX840" fmla="*/ 15518 w 497796"/>
                <a:gd name="connsiteY840" fmla="*/ 266803 h 944260"/>
                <a:gd name="connsiteX841" fmla="*/ 14325 w 497796"/>
                <a:gd name="connsiteY841" fmla="*/ 270385 h 944260"/>
                <a:gd name="connsiteX842" fmla="*/ 13131 w 497796"/>
                <a:gd name="connsiteY842" fmla="*/ 273369 h 944260"/>
                <a:gd name="connsiteX843" fmla="*/ 10147 w 497796"/>
                <a:gd name="connsiteY843" fmla="*/ 275160 h 944260"/>
                <a:gd name="connsiteX844" fmla="*/ 7759 w 497796"/>
                <a:gd name="connsiteY844" fmla="*/ 279935 h 944260"/>
                <a:gd name="connsiteX845" fmla="*/ 7759 w 497796"/>
                <a:gd name="connsiteY845" fmla="*/ 282919 h 944260"/>
                <a:gd name="connsiteX846" fmla="*/ 8356 w 497796"/>
                <a:gd name="connsiteY846" fmla="*/ 287694 h 944260"/>
                <a:gd name="connsiteX847" fmla="*/ 4178 w 497796"/>
                <a:gd name="connsiteY847" fmla="*/ 281128 h 944260"/>
                <a:gd name="connsiteX848" fmla="*/ 2984 w 497796"/>
                <a:gd name="connsiteY848" fmla="*/ 273966 h 944260"/>
                <a:gd name="connsiteX849" fmla="*/ 1790 w 497796"/>
                <a:gd name="connsiteY849" fmla="*/ 266803 h 944260"/>
                <a:gd name="connsiteX850" fmla="*/ 2388 w 497796"/>
                <a:gd name="connsiteY850" fmla="*/ 263819 h 944260"/>
                <a:gd name="connsiteX851" fmla="*/ 7759 w 497796"/>
                <a:gd name="connsiteY851" fmla="*/ 261432 h 944260"/>
                <a:gd name="connsiteX852" fmla="*/ 14325 w 497796"/>
                <a:gd name="connsiteY852" fmla="*/ 258447 h 944260"/>
                <a:gd name="connsiteX853" fmla="*/ 15518 w 497796"/>
                <a:gd name="connsiteY853" fmla="*/ 251285 h 944260"/>
                <a:gd name="connsiteX854" fmla="*/ 16712 w 497796"/>
                <a:gd name="connsiteY854" fmla="*/ 248300 h 944260"/>
                <a:gd name="connsiteX855" fmla="*/ 17906 w 497796"/>
                <a:gd name="connsiteY855" fmla="*/ 245316 h 944260"/>
                <a:gd name="connsiteX856" fmla="*/ 20294 w 497796"/>
                <a:gd name="connsiteY856" fmla="*/ 242331 h 944260"/>
                <a:gd name="connsiteX857" fmla="*/ 19697 w 497796"/>
                <a:gd name="connsiteY857" fmla="*/ 238750 h 944260"/>
                <a:gd name="connsiteX858" fmla="*/ 16712 w 497796"/>
                <a:gd name="connsiteY858" fmla="*/ 237556 h 944260"/>
                <a:gd name="connsiteX859" fmla="*/ 11341 w 497796"/>
                <a:gd name="connsiteY859" fmla="*/ 236363 h 944260"/>
                <a:gd name="connsiteX860" fmla="*/ 11341 w 497796"/>
                <a:gd name="connsiteY860" fmla="*/ 233378 h 944260"/>
                <a:gd name="connsiteX861" fmla="*/ 7759 w 497796"/>
                <a:gd name="connsiteY861" fmla="*/ 229796 h 944260"/>
                <a:gd name="connsiteX862" fmla="*/ 3581 w 497796"/>
                <a:gd name="connsiteY862" fmla="*/ 224425 h 944260"/>
                <a:gd name="connsiteX863" fmla="*/ 596 w 497796"/>
                <a:gd name="connsiteY863" fmla="*/ 223231 h 944260"/>
                <a:gd name="connsiteX864" fmla="*/ 0 w 497796"/>
                <a:gd name="connsiteY864" fmla="*/ 219650 h 944260"/>
                <a:gd name="connsiteX865" fmla="*/ 4775 w 497796"/>
                <a:gd name="connsiteY865" fmla="*/ 215472 h 944260"/>
                <a:gd name="connsiteX866" fmla="*/ 7162 w 497796"/>
                <a:gd name="connsiteY866" fmla="*/ 211294 h 944260"/>
                <a:gd name="connsiteX867" fmla="*/ 8953 w 497796"/>
                <a:gd name="connsiteY867" fmla="*/ 208309 h 944260"/>
                <a:gd name="connsiteX868" fmla="*/ 9550 w 497796"/>
                <a:gd name="connsiteY868" fmla="*/ 203534 h 944260"/>
                <a:gd name="connsiteX869" fmla="*/ 7759 w 497796"/>
                <a:gd name="connsiteY869" fmla="*/ 199356 h 944260"/>
                <a:gd name="connsiteX870" fmla="*/ 11937 w 497796"/>
                <a:gd name="connsiteY870" fmla="*/ 195178 h 944260"/>
                <a:gd name="connsiteX871" fmla="*/ 14922 w 497796"/>
                <a:gd name="connsiteY871" fmla="*/ 190999 h 944260"/>
                <a:gd name="connsiteX872" fmla="*/ 16116 w 497796"/>
                <a:gd name="connsiteY872" fmla="*/ 188015 h 944260"/>
                <a:gd name="connsiteX873" fmla="*/ 17906 w 497796"/>
                <a:gd name="connsiteY873" fmla="*/ 185031 h 944260"/>
                <a:gd name="connsiteX874" fmla="*/ 19697 w 497796"/>
                <a:gd name="connsiteY874" fmla="*/ 179062 h 944260"/>
                <a:gd name="connsiteX875" fmla="*/ 22084 w 497796"/>
                <a:gd name="connsiteY875" fmla="*/ 174884 h 944260"/>
                <a:gd name="connsiteX876" fmla="*/ 25069 w 497796"/>
                <a:gd name="connsiteY876" fmla="*/ 169512 h 944260"/>
                <a:gd name="connsiteX877" fmla="*/ 25069 w 497796"/>
                <a:gd name="connsiteY877" fmla="*/ 164140 h 944260"/>
                <a:gd name="connsiteX878" fmla="*/ 25069 w 497796"/>
                <a:gd name="connsiteY878" fmla="*/ 156978 h 944260"/>
                <a:gd name="connsiteX879" fmla="*/ 20891 w 497796"/>
                <a:gd name="connsiteY879" fmla="*/ 153396 h 944260"/>
                <a:gd name="connsiteX880" fmla="*/ 17309 w 497796"/>
                <a:gd name="connsiteY880" fmla="*/ 152202 h 944260"/>
                <a:gd name="connsiteX881" fmla="*/ 16712 w 497796"/>
                <a:gd name="connsiteY881" fmla="*/ 149218 h 944260"/>
                <a:gd name="connsiteX882" fmla="*/ 13131 w 497796"/>
                <a:gd name="connsiteY882" fmla="*/ 144443 h 944260"/>
                <a:gd name="connsiteX883" fmla="*/ 14325 w 497796"/>
                <a:gd name="connsiteY883" fmla="*/ 140862 h 944260"/>
                <a:gd name="connsiteX884" fmla="*/ 15518 w 497796"/>
                <a:gd name="connsiteY884" fmla="*/ 137878 h 944260"/>
                <a:gd name="connsiteX885" fmla="*/ 17309 w 497796"/>
                <a:gd name="connsiteY885" fmla="*/ 134296 h 944260"/>
                <a:gd name="connsiteX886" fmla="*/ 19100 w 497796"/>
                <a:gd name="connsiteY886" fmla="*/ 130715 h 944260"/>
                <a:gd name="connsiteX887" fmla="*/ 22681 w 497796"/>
                <a:gd name="connsiteY887" fmla="*/ 131311 h 944260"/>
                <a:gd name="connsiteX888" fmla="*/ 27456 w 497796"/>
                <a:gd name="connsiteY888" fmla="*/ 136684 h 944260"/>
                <a:gd name="connsiteX889" fmla="*/ 30440 w 497796"/>
                <a:gd name="connsiteY889" fmla="*/ 136684 h 944260"/>
                <a:gd name="connsiteX890" fmla="*/ 29844 w 497796"/>
                <a:gd name="connsiteY890" fmla="*/ 139668 h 944260"/>
                <a:gd name="connsiteX891" fmla="*/ 28650 w 497796"/>
                <a:gd name="connsiteY891" fmla="*/ 143249 h 944260"/>
                <a:gd name="connsiteX892" fmla="*/ 29247 w 497796"/>
                <a:gd name="connsiteY892" fmla="*/ 146831 h 944260"/>
                <a:gd name="connsiteX893" fmla="*/ 30440 w 497796"/>
                <a:gd name="connsiteY893" fmla="*/ 150412 h 944260"/>
                <a:gd name="connsiteX894" fmla="*/ 29844 w 497796"/>
                <a:gd name="connsiteY894" fmla="*/ 153993 h 944260"/>
                <a:gd name="connsiteX895" fmla="*/ 34022 w 497796"/>
                <a:gd name="connsiteY895" fmla="*/ 160559 h 944260"/>
                <a:gd name="connsiteX896" fmla="*/ 39393 w 497796"/>
                <a:gd name="connsiteY896" fmla="*/ 167124 h 944260"/>
                <a:gd name="connsiteX897" fmla="*/ 42378 w 497796"/>
                <a:gd name="connsiteY897" fmla="*/ 170706 h 944260"/>
                <a:gd name="connsiteX898" fmla="*/ 45960 w 497796"/>
                <a:gd name="connsiteY898" fmla="*/ 173690 h 944260"/>
                <a:gd name="connsiteX899" fmla="*/ 48944 w 497796"/>
                <a:gd name="connsiteY899" fmla="*/ 176077 h 944260"/>
                <a:gd name="connsiteX900" fmla="*/ 52525 w 497796"/>
                <a:gd name="connsiteY900" fmla="*/ 178465 h 944260"/>
                <a:gd name="connsiteX901" fmla="*/ 55509 w 497796"/>
                <a:gd name="connsiteY901" fmla="*/ 179062 h 944260"/>
                <a:gd name="connsiteX902" fmla="*/ 59688 w 497796"/>
                <a:gd name="connsiteY902" fmla="*/ 179659 h 944260"/>
                <a:gd name="connsiteX903" fmla="*/ 63269 w 497796"/>
                <a:gd name="connsiteY903" fmla="*/ 177271 h 944260"/>
                <a:gd name="connsiteX904" fmla="*/ 63717 w 497796"/>
                <a:gd name="connsiteY904" fmla="*/ 177122 h 944260"/>
                <a:gd name="connsiteX905" fmla="*/ 62672 w 497796"/>
                <a:gd name="connsiteY905" fmla="*/ 180256 h 944260"/>
                <a:gd name="connsiteX906" fmla="*/ 69835 w 497796"/>
                <a:gd name="connsiteY906" fmla="*/ 182046 h 944260"/>
                <a:gd name="connsiteX907" fmla="*/ 75206 w 497796"/>
                <a:gd name="connsiteY907" fmla="*/ 181450 h 944260"/>
                <a:gd name="connsiteX908" fmla="*/ 78788 w 497796"/>
                <a:gd name="connsiteY908" fmla="*/ 181450 h 944260"/>
                <a:gd name="connsiteX909" fmla="*/ 81772 w 497796"/>
                <a:gd name="connsiteY909" fmla="*/ 181450 h 944260"/>
                <a:gd name="connsiteX910" fmla="*/ 87144 w 497796"/>
                <a:gd name="connsiteY910" fmla="*/ 184434 h 944260"/>
                <a:gd name="connsiteX911" fmla="*/ 90128 w 497796"/>
                <a:gd name="connsiteY911" fmla="*/ 186822 h 944260"/>
                <a:gd name="connsiteX912" fmla="*/ 94306 w 497796"/>
                <a:gd name="connsiteY912" fmla="*/ 188612 h 944260"/>
                <a:gd name="connsiteX913" fmla="*/ 97888 w 497796"/>
                <a:gd name="connsiteY913" fmla="*/ 188612 h 944260"/>
                <a:gd name="connsiteX914" fmla="*/ 101469 w 497796"/>
                <a:gd name="connsiteY914" fmla="*/ 189209 h 944260"/>
                <a:gd name="connsiteX915" fmla="*/ 105647 w 497796"/>
                <a:gd name="connsiteY915" fmla="*/ 188612 h 944260"/>
                <a:gd name="connsiteX916" fmla="*/ 112810 w 497796"/>
                <a:gd name="connsiteY916" fmla="*/ 187418 h 944260"/>
                <a:gd name="connsiteX917" fmla="*/ 116988 w 497796"/>
                <a:gd name="connsiteY917" fmla="*/ 186822 h 944260"/>
                <a:gd name="connsiteX918" fmla="*/ 119972 w 497796"/>
                <a:gd name="connsiteY918" fmla="*/ 186224 h 944260"/>
                <a:gd name="connsiteX919" fmla="*/ 122956 w 497796"/>
                <a:gd name="connsiteY919" fmla="*/ 185031 h 944260"/>
                <a:gd name="connsiteX920" fmla="*/ 126538 w 497796"/>
                <a:gd name="connsiteY920" fmla="*/ 183837 h 944260"/>
                <a:gd name="connsiteX921" fmla="*/ 130119 w 497796"/>
                <a:gd name="connsiteY921" fmla="*/ 182643 h 944260"/>
                <a:gd name="connsiteX922" fmla="*/ 133701 w 497796"/>
                <a:gd name="connsiteY922" fmla="*/ 180256 h 944260"/>
                <a:gd name="connsiteX923" fmla="*/ 137878 w 497796"/>
                <a:gd name="connsiteY923" fmla="*/ 177869 h 944260"/>
                <a:gd name="connsiteX924" fmla="*/ 142654 w 497796"/>
                <a:gd name="connsiteY924" fmla="*/ 173093 h 944260"/>
                <a:gd name="connsiteX925" fmla="*/ 145041 w 497796"/>
                <a:gd name="connsiteY925" fmla="*/ 168915 h 944260"/>
                <a:gd name="connsiteX926" fmla="*/ 146235 w 497796"/>
                <a:gd name="connsiteY926" fmla="*/ 165334 h 944260"/>
                <a:gd name="connsiteX927" fmla="*/ 152204 w 497796"/>
                <a:gd name="connsiteY927" fmla="*/ 161155 h 944260"/>
                <a:gd name="connsiteX928" fmla="*/ 155785 w 497796"/>
                <a:gd name="connsiteY928" fmla="*/ 159365 h 944260"/>
                <a:gd name="connsiteX929" fmla="*/ 161157 w 497796"/>
                <a:gd name="connsiteY929" fmla="*/ 156978 h 944260"/>
                <a:gd name="connsiteX930" fmla="*/ 164738 w 497796"/>
                <a:gd name="connsiteY930" fmla="*/ 153396 h 944260"/>
                <a:gd name="connsiteX931" fmla="*/ 169514 w 497796"/>
                <a:gd name="connsiteY931" fmla="*/ 151009 h 944260"/>
                <a:gd name="connsiteX932" fmla="*/ 173691 w 497796"/>
                <a:gd name="connsiteY932" fmla="*/ 153396 h 944260"/>
                <a:gd name="connsiteX933" fmla="*/ 178467 w 497796"/>
                <a:gd name="connsiteY933" fmla="*/ 151009 h 944260"/>
                <a:gd name="connsiteX934" fmla="*/ 183838 w 497796"/>
                <a:gd name="connsiteY934" fmla="*/ 152202 h 944260"/>
                <a:gd name="connsiteX935" fmla="*/ 186823 w 497796"/>
                <a:gd name="connsiteY935" fmla="*/ 151606 h 944260"/>
                <a:gd name="connsiteX936" fmla="*/ 189807 w 497796"/>
                <a:gd name="connsiteY936" fmla="*/ 151009 h 944260"/>
                <a:gd name="connsiteX937" fmla="*/ 193985 w 497796"/>
                <a:gd name="connsiteY937" fmla="*/ 148025 h 944260"/>
                <a:gd name="connsiteX938" fmla="*/ 198760 w 497796"/>
                <a:gd name="connsiteY938" fmla="*/ 145040 h 944260"/>
                <a:gd name="connsiteX939" fmla="*/ 200709 w 497796"/>
                <a:gd name="connsiteY939" fmla="*/ 143525 h 944260"/>
                <a:gd name="connsiteX940" fmla="*/ 196372 w 497796"/>
                <a:gd name="connsiteY940" fmla="*/ 146235 h 944260"/>
                <a:gd name="connsiteX941" fmla="*/ 200550 w 497796"/>
                <a:gd name="connsiteY941" fmla="*/ 142057 h 944260"/>
                <a:gd name="connsiteX942" fmla="*/ 205922 w 497796"/>
                <a:gd name="connsiteY942" fmla="*/ 136088 h 944260"/>
                <a:gd name="connsiteX943" fmla="*/ 211890 w 497796"/>
                <a:gd name="connsiteY943" fmla="*/ 128329 h 944260"/>
                <a:gd name="connsiteX944" fmla="*/ 214278 w 497796"/>
                <a:gd name="connsiteY944" fmla="*/ 125344 h 944260"/>
                <a:gd name="connsiteX945" fmla="*/ 216666 w 497796"/>
                <a:gd name="connsiteY945" fmla="*/ 121166 h 944260"/>
                <a:gd name="connsiteX946" fmla="*/ 217859 w 497796"/>
                <a:gd name="connsiteY946" fmla="*/ 118182 h 944260"/>
                <a:gd name="connsiteX947" fmla="*/ 219053 w 497796"/>
                <a:gd name="connsiteY947" fmla="*/ 109825 h 944260"/>
                <a:gd name="connsiteX948" fmla="*/ 222635 w 497796"/>
                <a:gd name="connsiteY948" fmla="*/ 108632 h 944260"/>
                <a:gd name="connsiteX949" fmla="*/ 226812 w 497796"/>
                <a:gd name="connsiteY949" fmla="*/ 105648 h 944260"/>
                <a:gd name="connsiteX950" fmla="*/ 233378 w 497796"/>
                <a:gd name="connsiteY950" fmla="*/ 102663 h 944260"/>
                <a:gd name="connsiteX951" fmla="*/ 236363 w 497796"/>
                <a:gd name="connsiteY951" fmla="*/ 98485 h 944260"/>
                <a:gd name="connsiteX952" fmla="*/ 239944 w 497796"/>
                <a:gd name="connsiteY952" fmla="*/ 96097 h 944260"/>
                <a:gd name="connsiteX953" fmla="*/ 242331 w 497796"/>
                <a:gd name="connsiteY953" fmla="*/ 92516 h 944260"/>
                <a:gd name="connsiteX954" fmla="*/ 244719 w 497796"/>
                <a:gd name="connsiteY954" fmla="*/ 89532 h 944260"/>
                <a:gd name="connsiteX955" fmla="*/ 248897 w 497796"/>
                <a:gd name="connsiteY955" fmla="*/ 83563 h 944260"/>
                <a:gd name="connsiteX956" fmla="*/ 251285 w 497796"/>
                <a:gd name="connsiteY956" fmla="*/ 79981 h 944260"/>
                <a:gd name="connsiteX957" fmla="*/ 255463 w 497796"/>
                <a:gd name="connsiteY957" fmla="*/ 74013 h 944260"/>
                <a:gd name="connsiteX958" fmla="*/ 260238 w 497796"/>
                <a:gd name="connsiteY958" fmla="*/ 70432 h 944260"/>
                <a:gd name="connsiteX959" fmla="*/ 266206 w 497796"/>
                <a:gd name="connsiteY959" fmla="*/ 66851 h 944260"/>
                <a:gd name="connsiteX960" fmla="*/ 270981 w 497796"/>
                <a:gd name="connsiteY960" fmla="*/ 69835 h 944260"/>
                <a:gd name="connsiteX961" fmla="*/ 277547 w 497796"/>
                <a:gd name="connsiteY961" fmla="*/ 70432 h 944260"/>
                <a:gd name="connsiteX962" fmla="*/ 285307 w 497796"/>
                <a:gd name="connsiteY962" fmla="*/ 68044 h 944260"/>
                <a:gd name="connsiteX963" fmla="*/ 288888 w 497796"/>
                <a:gd name="connsiteY963" fmla="*/ 64463 h 944260"/>
                <a:gd name="connsiteX964" fmla="*/ 288888 w 497796"/>
                <a:gd name="connsiteY964" fmla="*/ 60882 h 944260"/>
                <a:gd name="connsiteX965" fmla="*/ 291872 w 497796"/>
                <a:gd name="connsiteY965" fmla="*/ 60882 h 944260"/>
                <a:gd name="connsiteX966" fmla="*/ 297841 w 497796"/>
                <a:gd name="connsiteY966" fmla="*/ 59688 h 944260"/>
                <a:gd name="connsiteX967" fmla="*/ 300825 w 497796"/>
                <a:gd name="connsiteY967" fmla="*/ 56703 h 944260"/>
                <a:gd name="connsiteX968" fmla="*/ 303810 w 497796"/>
                <a:gd name="connsiteY968" fmla="*/ 52525 h 944260"/>
                <a:gd name="connsiteX969" fmla="*/ 300229 w 497796"/>
                <a:gd name="connsiteY969" fmla="*/ 48944 h 944260"/>
                <a:gd name="connsiteX970" fmla="*/ 299035 w 497796"/>
                <a:gd name="connsiteY970" fmla="*/ 44766 h 944260"/>
                <a:gd name="connsiteX971" fmla="*/ 299631 w 497796"/>
                <a:gd name="connsiteY971" fmla="*/ 41184 h 944260"/>
                <a:gd name="connsiteX972" fmla="*/ 302616 w 497796"/>
                <a:gd name="connsiteY972" fmla="*/ 31038 h 944260"/>
                <a:gd name="connsiteX973" fmla="*/ 299631 w 497796"/>
                <a:gd name="connsiteY973" fmla="*/ 28650 h 944260"/>
                <a:gd name="connsiteX974" fmla="*/ 296647 w 497796"/>
                <a:gd name="connsiteY974" fmla="*/ 29844 h 944260"/>
                <a:gd name="connsiteX975" fmla="*/ 294856 w 497796"/>
                <a:gd name="connsiteY975" fmla="*/ 25069 h 944260"/>
                <a:gd name="connsiteX976" fmla="*/ 299035 w 497796"/>
                <a:gd name="connsiteY976" fmla="*/ 25069 h 944260"/>
                <a:gd name="connsiteX977" fmla="*/ 301422 w 497796"/>
                <a:gd name="connsiteY977" fmla="*/ 28650 h 944260"/>
                <a:gd name="connsiteX978" fmla="*/ 305600 w 497796"/>
                <a:gd name="connsiteY978" fmla="*/ 24472 h 944260"/>
                <a:gd name="connsiteX979" fmla="*/ 310375 w 497796"/>
                <a:gd name="connsiteY979" fmla="*/ 23875 h 944260"/>
                <a:gd name="connsiteX980" fmla="*/ 313957 w 497796"/>
                <a:gd name="connsiteY980" fmla="*/ 23278 h 944260"/>
                <a:gd name="connsiteX981" fmla="*/ 316941 w 497796"/>
                <a:gd name="connsiteY981" fmla="*/ 20891 h 944260"/>
                <a:gd name="connsiteX982" fmla="*/ 374838 w 497796"/>
                <a:gd name="connsiteY982" fmla="*/ 15519 h 944260"/>
                <a:gd name="connsiteX983" fmla="*/ 379016 w 497796"/>
                <a:gd name="connsiteY983" fmla="*/ 17309 h 944260"/>
                <a:gd name="connsiteX984" fmla="*/ 379016 w 497796"/>
                <a:gd name="connsiteY984" fmla="*/ 22084 h 944260"/>
                <a:gd name="connsiteX985" fmla="*/ 381403 w 497796"/>
                <a:gd name="connsiteY985" fmla="*/ 26262 h 944260"/>
                <a:gd name="connsiteX986" fmla="*/ 384388 w 497796"/>
                <a:gd name="connsiteY986" fmla="*/ 29247 h 944260"/>
                <a:gd name="connsiteX987" fmla="*/ 381403 w 497796"/>
                <a:gd name="connsiteY987" fmla="*/ 30441 h 944260"/>
                <a:gd name="connsiteX988" fmla="*/ 382001 w 497796"/>
                <a:gd name="connsiteY988" fmla="*/ 35813 h 944260"/>
                <a:gd name="connsiteX989" fmla="*/ 376629 w 497796"/>
                <a:gd name="connsiteY989" fmla="*/ 37006 h 944260"/>
                <a:gd name="connsiteX990" fmla="*/ 371854 w 497796"/>
                <a:gd name="connsiteY990" fmla="*/ 37006 h 944260"/>
                <a:gd name="connsiteX991" fmla="*/ 371854 w 497796"/>
                <a:gd name="connsiteY991" fmla="*/ 37603 h 944260"/>
                <a:gd name="connsiteX992" fmla="*/ 367676 w 497796"/>
                <a:gd name="connsiteY992" fmla="*/ 38200 h 944260"/>
                <a:gd name="connsiteX993" fmla="*/ 363497 w 497796"/>
                <a:gd name="connsiteY993" fmla="*/ 35216 h 944260"/>
                <a:gd name="connsiteX994" fmla="*/ 362901 w 497796"/>
                <a:gd name="connsiteY994" fmla="*/ 31635 h 944260"/>
                <a:gd name="connsiteX995" fmla="*/ 367676 w 497796"/>
                <a:gd name="connsiteY995" fmla="*/ 28053 h 944260"/>
                <a:gd name="connsiteX996" fmla="*/ 370660 w 497796"/>
                <a:gd name="connsiteY996" fmla="*/ 25666 h 944260"/>
                <a:gd name="connsiteX997" fmla="*/ 371854 w 497796"/>
                <a:gd name="connsiteY997" fmla="*/ 20891 h 944260"/>
                <a:gd name="connsiteX998" fmla="*/ 374838 w 497796"/>
                <a:gd name="connsiteY998" fmla="*/ 20891 h 944260"/>
                <a:gd name="connsiteX999" fmla="*/ 355141 w 497796"/>
                <a:gd name="connsiteY999" fmla="*/ 7759 h 944260"/>
                <a:gd name="connsiteX1000" fmla="*/ 358126 w 497796"/>
                <a:gd name="connsiteY1000" fmla="*/ 11340 h 944260"/>
                <a:gd name="connsiteX1001" fmla="*/ 357529 w 497796"/>
                <a:gd name="connsiteY1001" fmla="*/ 12534 h 944260"/>
                <a:gd name="connsiteX1002" fmla="*/ 352157 w 497796"/>
                <a:gd name="connsiteY1002" fmla="*/ 10743 h 944260"/>
                <a:gd name="connsiteX1003" fmla="*/ 364691 w 497796"/>
                <a:gd name="connsiteY1003" fmla="*/ 597 h 944260"/>
                <a:gd name="connsiteX1004" fmla="*/ 365884 w 497796"/>
                <a:gd name="connsiteY1004" fmla="*/ 3581 h 944260"/>
                <a:gd name="connsiteX1005" fmla="*/ 361109 w 497796"/>
                <a:gd name="connsiteY1005" fmla="*/ 8356 h 944260"/>
                <a:gd name="connsiteX1006" fmla="*/ 359319 w 497796"/>
                <a:gd name="connsiteY1006" fmla="*/ 4775 h 944260"/>
                <a:gd name="connsiteX1007" fmla="*/ 362303 w 497796"/>
                <a:gd name="connsiteY1007" fmla="*/ 2985 h 944260"/>
                <a:gd name="connsiteX1008" fmla="*/ 352753 w 497796"/>
                <a:gd name="connsiteY1008" fmla="*/ 0 h 944260"/>
                <a:gd name="connsiteX1009" fmla="*/ 353947 w 497796"/>
                <a:gd name="connsiteY1009" fmla="*/ 597 h 944260"/>
                <a:gd name="connsiteX1010" fmla="*/ 356931 w 497796"/>
                <a:gd name="connsiteY1010" fmla="*/ 2388 h 944260"/>
                <a:gd name="connsiteX1011" fmla="*/ 358722 w 497796"/>
                <a:gd name="connsiteY1011" fmla="*/ 5373 h 944260"/>
                <a:gd name="connsiteX1012" fmla="*/ 355141 w 497796"/>
                <a:gd name="connsiteY1012" fmla="*/ 4775 h 944260"/>
                <a:gd name="connsiteX1013" fmla="*/ 352157 w 497796"/>
                <a:gd name="connsiteY1013" fmla="*/ 2985 h 944260"/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150172 w 497796"/>
                <a:gd name="connsiteY5" fmla="*/ 890133 h 944260"/>
                <a:gd name="connsiteX6" fmla="*/ 96127 w 497796"/>
                <a:gd name="connsiteY6" fmla="*/ 868845 h 944260"/>
                <a:gd name="connsiteX7" fmla="*/ 96097 w 497796"/>
                <a:gd name="connsiteY7" fmla="*/ 869054 h 944260"/>
                <a:gd name="connsiteX8" fmla="*/ 95836 w 497796"/>
                <a:gd name="connsiteY8" fmla="*/ 868942 h 944260"/>
                <a:gd name="connsiteX9" fmla="*/ 96127 w 497796"/>
                <a:gd name="connsiteY9" fmla="*/ 868845 h 944260"/>
                <a:gd name="connsiteX10" fmla="*/ 65656 w 497796"/>
                <a:gd name="connsiteY10" fmla="*/ 848163 h 944260"/>
                <a:gd name="connsiteX11" fmla="*/ 66850 w 497796"/>
                <a:gd name="connsiteY11" fmla="*/ 852341 h 944260"/>
                <a:gd name="connsiteX12" fmla="*/ 76400 w 497796"/>
                <a:gd name="connsiteY12" fmla="*/ 852341 h 944260"/>
                <a:gd name="connsiteX13" fmla="*/ 79384 w 497796"/>
                <a:gd name="connsiteY13" fmla="*/ 850551 h 944260"/>
                <a:gd name="connsiteX14" fmla="*/ 82965 w 497796"/>
                <a:gd name="connsiteY14" fmla="*/ 854132 h 944260"/>
                <a:gd name="connsiteX15" fmla="*/ 86547 w 497796"/>
                <a:gd name="connsiteY15" fmla="*/ 855922 h 944260"/>
                <a:gd name="connsiteX16" fmla="*/ 90128 w 497796"/>
                <a:gd name="connsiteY16" fmla="*/ 858907 h 944260"/>
                <a:gd name="connsiteX17" fmla="*/ 90725 w 497796"/>
                <a:gd name="connsiteY17" fmla="*/ 861891 h 944260"/>
                <a:gd name="connsiteX18" fmla="*/ 91919 w 497796"/>
                <a:gd name="connsiteY18" fmla="*/ 867263 h 944260"/>
                <a:gd name="connsiteX19" fmla="*/ 95836 w 497796"/>
                <a:gd name="connsiteY19" fmla="*/ 868942 h 944260"/>
                <a:gd name="connsiteX20" fmla="*/ 93710 w 497796"/>
                <a:gd name="connsiteY20" fmla="*/ 869651 h 944260"/>
                <a:gd name="connsiteX21" fmla="*/ 93710 w 497796"/>
                <a:gd name="connsiteY21" fmla="*/ 872635 h 944260"/>
                <a:gd name="connsiteX22" fmla="*/ 92516 w 497796"/>
                <a:gd name="connsiteY22" fmla="*/ 875620 h 944260"/>
                <a:gd name="connsiteX23" fmla="*/ 90128 w 497796"/>
                <a:gd name="connsiteY23" fmla="*/ 880395 h 944260"/>
                <a:gd name="connsiteX24" fmla="*/ 88338 w 497796"/>
                <a:gd name="connsiteY24" fmla="*/ 885766 h 944260"/>
                <a:gd name="connsiteX25" fmla="*/ 88338 w 497796"/>
                <a:gd name="connsiteY25" fmla="*/ 889348 h 944260"/>
                <a:gd name="connsiteX26" fmla="*/ 88338 w 497796"/>
                <a:gd name="connsiteY26" fmla="*/ 892332 h 944260"/>
                <a:gd name="connsiteX27" fmla="*/ 88934 w 497796"/>
                <a:gd name="connsiteY27" fmla="*/ 895317 h 944260"/>
                <a:gd name="connsiteX28" fmla="*/ 85950 w 497796"/>
                <a:gd name="connsiteY28" fmla="*/ 898898 h 944260"/>
                <a:gd name="connsiteX29" fmla="*/ 85950 w 497796"/>
                <a:gd name="connsiteY29" fmla="*/ 902479 h 944260"/>
                <a:gd name="connsiteX30" fmla="*/ 84159 w 497796"/>
                <a:gd name="connsiteY30" fmla="*/ 906060 h 944260"/>
                <a:gd name="connsiteX31" fmla="*/ 79384 w 497796"/>
                <a:gd name="connsiteY31" fmla="*/ 906657 h 944260"/>
                <a:gd name="connsiteX32" fmla="*/ 76400 w 497796"/>
                <a:gd name="connsiteY32" fmla="*/ 908448 h 944260"/>
                <a:gd name="connsiteX33" fmla="*/ 72222 w 497796"/>
                <a:gd name="connsiteY33" fmla="*/ 900688 h 944260"/>
                <a:gd name="connsiteX34" fmla="*/ 71028 w 497796"/>
                <a:gd name="connsiteY34" fmla="*/ 897107 h 944260"/>
                <a:gd name="connsiteX35" fmla="*/ 69237 w 497796"/>
                <a:gd name="connsiteY35" fmla="*/ 892929 h 944260"/>
                <a:gd name="connsiteX36" fmla="*/ 68641 w 497796"/>
                <a:gd name="connsiteY36" fmla="*/ 889348 h 944260"/>
                <a:gd name="connsiteX37" fmla="*/ 64463 w 497796"/>
                <a:gd name="connsiteY37" fmla="*/ 883976 h 944260"/>
                <a:gd name="connsiteX38" fmla="*/ 63269 w 497796"/>
                <a:gd name="connsiteY38" fmla="*/ 880991 h 944260"/>
                <a:gd name="connsiteX39" fmla="*/ 62672 w 497796"/>
                <a:gd name="connsiteY39" fmla="*/ 878007 h 944260"/>
                <a:gd name="connsiteX40" fmla="*/ 62075 w 497796"/>
                <a:gd name="connsiteY40" fmla="*/ 875023 h 944260"/>
                <a:gd name="connsiteX41" fmla="*/ 60882 w 497796"/>
                <a:gd name="connsiteY41" fmla="*/ 868457 h 944260"/>
                <a:gd name="connsiteX42" fmla="*/ 59688 w 497796"/>
                <a:gd name="connsiteY42" fmla="*/ 864279 h 944260"/>
                <a:gd name="connsiteX43" fmla="*/ 58494 w 497796"/>
                <a:gd name="connsiteY43" fmla="*/ 860698 h 944260"/>
                <a:gd name="connsiteX44" fmla="*/ 60284 w 497796"/>
                <a:gd name="connsiteY44" fmla="*/ 857116 h 944260"/>
                <a:gd name="connsiteX45" fmla="*/ 59090 w 497796"/>
                <a:gd name="connsiteY45" fmla="*/ 854132 h 944260"/>
                <a:gd name="connsiteX46" fmla="*/ 61478 w 497796"/>
                <a:gd name="connsiteY46" fmla="*/ 851147 h 944260"/>
                <a:gd name="connsiteX47" fmla="*/ 65656 w 497796"/>
                <a:gd name="connsiteY47" fmla="*/ 848163 h 944260"/>
                <a:gd name="connsiteX48" fmla="*/ 44765 w 497796"/>
                <a:gd name="connsiteY48" fmla="*/ 820110 h 944260"/>
                <a:gd name="connsiteX49" fmla="*/ 45958 w 497796"/>
                <a:gd name="connsiteY49" fmla="*/ 821900 h 944260"/>
                <a:gd name="connsiteX50" fmla="*/ 45958 w 497796"/>
                <a:gd name="connsiteY50" fmla="*/ 826079 h 944260"/>
                <a:gd name="connsiteX51" fmla="*/ 45362 w 497796"/>
                <a:gd name="connsiteY51" fmla="*/ 829063 h 944260"/>
                <a:gd name="connsiteX52" fmla="*/ 46555 w 497796"/>
                <a:gd name="connsiteY52" fmla="*/ 833838 h 944260"/>
                <a:gd name="connsiteX53" fmla="*/ 45958 w 497796"/>
                <a:gd name="connsiteY53" fmla="*/ 836823 h 944260"/>
                <a:gd name="connsiteX54" fmla="*/ 45958 w 497796"/>
                <a:gd name="connsiteY54" fmla="*/ 841001 h 944260"/>
                <a:gd name="connsiteX55" fmla="*/ 45958 w 497796"/>
                <a:gd name="connsiteY55" fmla="*/ 846970 h 944260"/>
                <a:gd name="connsiteX56" fmla="*/ 45958 w 497796"/>
                <a:gd name="connsiteY56" fmla="*/ 850551 h 944260"/>
                <a:gd name="connsiteX57" fmla="*/ 42377 w 497796"/>
                <a:gd name="connsiteY57" fmla="*/ 853536 h 944260"/>
                <a:gd name="connsiteX58" fmla="*/ 37602 w 497796"/>
                <a:gd name="connsiteY58" fmla="*/ 854133 h 944260"/>
                <a:gd name="connsiteX59" fmla="*/ 32230 w 497796"/>
                <a:gd name="connsiteY59" fmla="*/ 851148 h 944260"/>
                <a:gd name="connsiteX60" fmla="*/ 28052 w 497796"/>
                <a:gd name="connsiteY60" fmla="*/ 849357 h 944260"/>
                <a:gd name="connsiteX61" fmla="*/ 29246 w 497796"/>
                <a:gd name="connsiteY61" fmla="*/ 841598 h 944260"/>
                <a:gd name="connsiteX62" fmla="*/ 25068 w 497796"/>
                <a:gd name="connsiteY62" fmla="*/ 836226 h 944260"/>
                <a:gd name="connsiteX63" fmla="*/ 22083 w 497796"/>
                <a:gd name="connsiteY63" fmla="*/ 836226 h 944260"/>
                <a:gd name="connsiteX64" fmla="*/ 21487 w 497796"/>
                <a:gd name="connsiteY64" fmla="*/ 829063 h 944260"/>
                <a:gd name="connsiteX65" fmla="*/ 28649 w 497796"/>
                <a:gd name="connsiteY65" fmla="*/ 825481 h 944260"/>
                <a:gd name="connsiteX66" fmla="*/ 32828 w 497796"/>
                <a:gd name="connsiteY66" fmla="*/ 824288 h 944260"/>
                <a:gd name="connsiteX67" fmla="*/ 40587 w 497796"/>
                <a:gd name="connsiteY67" fmla="*/ 821304 h 944260"/>
                <a:gd name="connsiteX68" fmla="*/ 44765 w 497796"/>
                <a:gd name="connsiteY68" fmla="*/ 820110 h 944260"/>
                <a:gd name="connsiteX69" fmla="*/ 83562 w 497796"/>
                <a:gd name="connsiteY69" fmla="*/ 709687 h 944260"/>
                <a:gd name="connsiteX70" fmla="*/ 78787 w 497796"/>
                <a:gd name="connsiteY70" fmla="*/ 711478 h 944260"/>
                <a:gd name="connsiteX71" fmla="*/ 78678 w 497796"/>
                <a:gd name="connsiteY71" fmla="*/ 711858 h 944260"/>
                <a:gd name="connsiteX72" fmla="*/ 83562 w 497796"/>
                <a:gd name="connsiteY72" fmla="*/ 709687 h 944260"/>
                <a:gd name="connsiteX73" fmla="*/ 109227 w 497796"/>
                <a:gd name="connsiteY73" fmla="*/ 620156 h 944260"/>
                <a:gd name="connsiteX74" fmla="*/ 110421 w 497796"/>
                <a:gd name="connsiteY74" fmla="*/ 623140 h 944260"/>
                <a:gd name="connsiteX75" fmla="*/ 112211 w 497796"/>
                <a:gd name="connsiteY75" fmla="*/ 623140 h 944260"/>
                <a:gd name="connsiteX76" fmla="*/ 109228 w 497796"/>
                <a:gd name="connsiteY76" fmla="*/ 620156 h 944260"/>
                <a:gd name="connsiteX77" fmla="*/ 109227 w 497796"/>
                <a:gd name="connsiteY77" fmla="*/ 620156 h 944260"/>
                <a:gd name="connsiteX78" fmla="*/ 49540 w 497796"/>
                <a:gd name="connsiteY78" fmla="*/ 506749 h 944260"/>
                <a:gd name="connsiteX79" fmla="*/ 46556 w 497796"/>
                <a:gd name="connsiteY79" fmla="*/ 510330 h 944260"/>
                <a:gd name="connsiteX80" fmla="*/ 47749 w 497796"/>
                <a:gd name="connsiteY80" fmla="*/ 507345 h 944260"/>
                <a:gd name="connsiteX81" fmla="*/ 49540 w 497796"/>
                <a:gd name="connsiteY81" fmla="*/ 506749 h 944260"/>
                <a:gd name="connsiteX82" fmla="*/ 427958 w 497796"/>
                <a:gd name="connsiteY82" fmla="*/ 424982 h 944260"/>
                <a:gd name="connsiteX83" fmla="*/ 424976 w 497796"/>
                <a:gd name="connsiteY83" fmla="*/ 429752 h 944260"/>
                <a:gd name="connsiteX84" fmla="*/ 419968 w 497796"/>
                <a:gd name="connsiteY84" fmla="*/ 428841 h 944260"/>
                <a:gd name="connsiteX85" fmla="*/ 420243 w 497796"/>
                <a:gd name="connsiteY85" fmla="*/ 429391 h 944260"/>
                <a:gd name="connsiteX86" fmla="*/ 424976 w 497796"/>
                <a:gd name="connsiteY86" fmla="*/ 431542 h 944260"/>
                <a:gd name="connsiteX87" fmla="*/ 427958 w 497796"/>
                <a:gd name="connsiteY87" fmla="*/ 424982 h 944260"/>
                <a:gd name="connsiteX88" fmla="*/ 434521 w 497796"/>
                <a:gd name="connsiteY88" fmla="*/ 420800 h 944260"/>
                <a:gd name="connsiteX89" fmla="*/ 431543 w 497796"/>
                <a:gd name="connsiteY89" fmla="*/ 421395 h 944260"/>
                <a:gd name="connsiteX90" fmla="*/ 430947 w 497796"/>
                <a:gd name="connsiteY90" fmla="*/ 421991 h 944260"/>
                <a:gd name="connsiteX91" fmla="*/ 434521 w 497796"/>
                <a:gd name="connsiteY91" fmla="*/ 420800 h 944260"/>
                <a:gd name="connsiteX92" fmla="*/ 456014 w 497796"/>
                <a:gd name="connsiteY92" fmla="*/ 244720 h 944260"/>
                <a:gd name="connsiteX93" fmla="*/ 455415 w 497796"/>
                <a:gd name="connsiteY93" fmla="*/ 245718 h 944260"/>
                <a:gd name="connsiteX94" fmla="*/ 455416 w 497796"/>
                <a:gd name="connsiteY94" fmla="*/ 245719 h 944260"/>
                <a:gd name="connsiteX95" fmla="*/ 456015 w 497796"/>
                <a:gd name="connsiteY95" fmla="*/ 244720 h 944260"/>
                <a:gd name="connsiteX96" fmla="*/ 456014 w 497796"/>
                <a:gd name="connsiteY96" fmla="*/ 244720 h 944260"/>
                <a:gd name="connsiteX97" fmla="*/ 66253 w 497796"/>
                <a:gd name="connsiteY97" fmla="*/ 176276 h 944260"/>
                <a:gd name="connsiteX98" fmla="*/ 63717 w 497796"/>
                <a:gd name="connsiteY98" fmla="*/ 177122 h 944260"/>
                <a:gd name="connsiteX99" fmla="*/ 63866 w 497796"/>
                <a:gd name="connsiteY99" fmla="*/ 176675 h 944260"/>
                <a:gd name="connsiteX100" fmla="*/ 66253 w 497796"/>
                <a:gd name="connsiteY100" fmla="*/ 176276 h 944260"/>
                <a:gd name="connsiteX101" fmla="*/ 66850 w 497796"/>
                <a:gd name="connsiteY101" fmla="*/ 176077 h 944260"/>
                <a:gd name="connsiteX102" fmla="*/ 67447 w 497796"/>
                <a:gd name="connsiteY102" fmla="*/ 176077 h 944260"/>
                <a:gd name="connsiteX103" fmla="*/ 66253 w 497796"/>
                <a:gd name="connsiteY103" fmla="*/ 176276 h 944260"/>
                <a:gd name="connsiteX104" fmla="*/ 66850 w 497796"/>
                <a:gd name="connsiteY104" fmla="*/ 176077 h 944260"/>
                <a:gd name="connsiteX105" fmla="*/ 467950 w 497796"/>
                <a:gd name="connsiteY105" fmla="*/ 166529 h 944260"/>
                <a:gd name="connsiteX106" fmla="*/ 471532 w 497796"/>
                <a:gd name="connsiteY106" fmla="*/ 168917 h 944260"/>
                <a:gd name="connsiteX107" fmla="*/ 470935 w 497796"/>
                <a:gd name="connsiteY107" fmla="*/ 171902 h 944260"/>
                <a:gd name="connsiteX108" fmla="*/ 463175 w 497796"/>
                <a:gd name="connsiteY108" fmla="*/ 170708 h 944260"/>
                <a:gd name="connsiteX109" fmla="*/ 463175 w 497796"/>
                <a:gd name="connsiteY109" fmla="*/ 167126 h 944260"/>
                <a:gd name="connsiteX110" fmla="*/ 466756 w 497796"/>
                <a:gd name="connsiteY110" fmla="*/ 167126 h 944260"/>
                <a:gd name="connsiteX111" fmla="*/ 467950 w 497796"/>
                <a:gd name="connsiteY111" fmla="*/ 166529 h 944260"/>
                <a:gd name="connsiteX112" fmla="*/ 467950 w 497796"/>
                <a:gd name="connsiteY112" fmla="*/ 148026 h 944260"/>
                <a:gd name="connsiteX113" fmla="*/ 469144 w 497796"/>
                <a:gd name="connsiteY113" fmla="*/ 148623 h 944260"/>
                <a:gd name="connsiteX114" fmla="*/ 471532 w 497796"/>
                <a:gd name="connsiteY114" fmla="*/ 152801 h 944260"/>
                <a:gd name="connsiteX115" fmla="*/ 468548 w 497796"/>
                <a:gd name="connsiteY115" fmla="*/ 153995 h 944260"/>
                <a:gd name="connsiteX116" fmla="*/ 465563 w 497796"/>
                <a:gd name="connsiteY116" fmla="*/ 155189 h 944260"/>
                <a:gd name="connsiteX117" fmla="*/ 460788 w 497796"/>
                <a:gd name="connsiteY117" fmla="*/ 159367 h 944260"/>
                <a:gd name="connsiteX118" fmla="*/ 457207 w 497796"/>
                <a:gd name="connsiteY118" fmla="*/ 162352 h 944260"/>
                <a:gd name="connsiteX119" fmla="*/ 451238 w 497796"/>
                <a:gd name="connsiteY119" fmla="*/ 161754 h 944260"/>
                <a:gd name="connsiteX120" fmla="*/ 457207 w 497796"/>
                <a:gd name="connsiteY120" fmla="*/ 156979 h 944260"/>
                <a:gd name="connsiteX121" fmla="*/ 461982 w 497796"/>
                <a:gd name="connsiteY121" fmla="*/ 153398 h 944260"/>
                <a:gd name="connsiteX122" fmla="*/ 464966 w 497796"/>
                <a:gd name="connsiteY122" fmla="*/ 151607 h 944260"/>
                <a:gd name="connsiteX123" fmla="*/ 467950 w 497796"/>
                <a:gd name="connsiteY123" fmla="*/ 148026 h 944260"/>
                <a:gd name="connsiteX124" fmla="*/ 206519 w 497796"/>
                <a:gd name="connsiteY124" fmla="*/ 140266 h 944260"/>
                <a:gd name="connsiteX125" fmla="*/ 205143 w 497796"/>
                <a:gd name="connsiteY125" fmla="*/ 141030 h 944260"/>
                <a:gd name="connsiteX126" fmla="*/ 211288 w 497796"/>
                <a:gd name="connsiteY126" fmla="*/ 142055 h 944260"/>
                <a:gd name="connsiteX127" fmla="*/ 206519 w 497796"/>
                <a:gd name="connsiteY127" fmla="*/ 140266 h 944260"/>
                <a:gd name="connsiteX128" fmla="*/ 23277 w 497796"/>
                <a:gd name="connsiteY128" fmla="*/ 126538 h 944260"/>
                <a:gd name="connsiteX129" fmla="*/ 23278 w 497796"/>
                <a:gd name="connsiteY129" fmla="*/ 126538 h 944260"/>
                <a:gd name="connsiteX130" fmla="*/ 27456 w 497796"/>
                <a:gd name="connsiteY130" fmla="*/ 127732 h 944260"/>
                <a:gd name="connsiteX131" fmla="*/ 26262 w 497796"/>
                <a:gd name="connsiteY131" fmla="*/ 130717 h 944260"/>
                <a:gd name="connsiteX132" fmla="*/ 26262 w 497796"/>
                <a:gd name="connsiteY132" fmla="*/ 130716 h 944260"/>
                <a:gd name="connsiteX133" fmla="*/ 26261 w 497796"/>
                <a:gd name="connsiteY133" fmla="*/ 130717 h 944260"/>
                <a:gd name="connsiteX134" fmla="*/ 23277 w 497796"/>
                <a:gd name="connsiteY134" fmla="*/ 126538 h 944260"/>
                <a:gd name="connsiteX135" fmla="*/ 432138 w 497796"/>
                <a:gd name="connsiteY135" fmla="*/ 87144 h 944260"/>
                <a:gd name="connsiteX136" fmla="*/ 432138 w 497796"/>
                <a:gd name="connsiteY136" fmla="*/ 88338 h 944260"/>
                <a:gd name="connsiteX137" fmla="*/ 431541 w 497796"/>
                <a:gd name="connsiteY137" fmla="*/ 91323 h 944260"/>
                <a:gd name="connsiteX138" fmla="*/ 428557 w 497796"/>
                <a:gd name="connsiteY138" fmla="*/ 89532 h 944260"/>
                <a:gd name="connsiteX139" fmla="*/ 432138 w 497796"/>
                <a:gd name="connsiteY139" fmla="*/ 87144 h 944260"/>
                <a:gd name="connsiteX140" fmla="*/ 52525 w 497796"/>
                <a:gd name="connsiteY140" fmla="*/ 75206 h 944260"/>
                <a:gd name="connsiteX141" fmla="*/ 57897 w 497796"/>
                <a:gd name="connsiteY141" fmla="*/ 75802 h 944260"/>
                <a:gd name="connsiteX142" fmla="*/ 57300 w 497796"/>
                <a:gd name="connsiteY142" fmla="*/ 79384 h 944260"/>
                <a:gd name="connsiteX143" fmla="*/ 60285 w 497796"/>
                <a:gd name="connsiteY143" fmla="*/ 80578 h 944260"/>
                <a:gd name="connsiteX144" fmla="*/ 63866 w 497796"/>
                <a:gd name="connsiteY144" fmla="*/ 84159 h 944260"/>
                <a:gd name="connsiteX145" fmla="*/ 60285 w 497796"/>
                <a:gd name="connsiteY145" fmla="*/ 87740 h 944260"/>
                <a:gd name="connsiteX146" fmla="*/ 61479 w 497796"/>
                <a:gd name="connsiteY146" fmla="*/ 91322 h 944260"/>
                <a:gd name="connsiteX147" fmla="*/ 60881 w 497796"/>
                <a:gd name="connsiteY147" fmla="*/ 94903 h 944260"/>
                <a:gd name="connsiteX148" fmla="*/ 59091 w 497796"/>
                <a:gd name="connsiteY148" fmla="*/ 99081 h 944260"/>
                <a:gd name="connsiteX149" fmla="*/ 55510 w 497796"/>
                <a:gd name="connsiteY149" fmla="*/ 97290 h 944260"/>
                <a:gd name="connsiteX150" fmla="*/ 50734 w 497796"/>
                <a:gd name="connsiteY150" fmla="*/ 96096 h 944260"/>
                <a:gd name="connsiteX151" fmla="*/ 46556 w 497796"/>
                <a:gd name="connsiteY151" fmla="*/ 94903 h 944260"/>
                <a:gd name="connsiteX152" fmla="*/ 43572 w 497796"/>
                <a:gd name="connsiteY152" fmla="*/ 94903 h 944260"/>
                <a:gd name="connsiteX153" fmla="*/ 41184 w 497796"/>
                <a:gd name="connsiteY153" fmla="*/ 97887 h 944260"/>
                <a:gd name="connsiteX154" fmla="*/ 37603 w 497796"/>
                <a:gd name="connsiteY154" fmla="*/ 98484 h 944260"/>
                <a:gd name="connsiteX155" fmla="*/ 35215 w 497796"/>
                <a:gd name="connsiteY155" fmla="*/ 105646 h 944260"/>
                <a:gd name="connsiteX156" fmla="*/ 31634 w 497796"/>
                <a:gd name="connsiteY156" fmla="*/ 107437 h 944260"/>
                <a:gd name="connsiteX157" fmla="*/ 34619 w 497796"/>
                <a:gd name="connsiteY157" fmla="*/ 110422 h 944260"/>
                <a:gd name="connsiteX158" fmla="*/ 35812 w 497796"/>
                <a:gd name="connsiteY158" fmla="*/ 113406 h 944260"/>
                <a:gd name="connsiteX159" fmla="*/ 38796 w 497796"/>
                <a:gd name="connsiteY159" fmla="*/ 117584 h 944260"/>
                <a:gd name="connsiteX160" fmla="*/ 37603 w 497796"/>
                <a:gd name="connsiteY160" fmla="*/ 121165 h 944260"/>
                <a:gd name="connsiteX161" fmla="*/ 34022 w 497796"/>
                <a:gd name="connsiteY161" fmla="*/ 124150 h 944260"/>
                <a:gd name="connsiteX162" fmla="*/ 29247 w 497796"/>
                <a:gd name="connsiteY162" fmla="*/ 122956 h 944260"/>
                <a:gd name="connsiteX163" fmla="*/ 23278 w 497796"/>
                <a:gd name="connsiteY163" fmla="*/ 123552 h 944260"/>
                <a:gd name="connsiteX164" fmla="*/ 23278 w 497796"/>
                <a:gd name="connsiteY164" fmla="*/ 116987 h 944260"/>
                <a:gd name="connsiteX165" fmla="*/ 26262 w 497796"/>
                <a:gd name="connsiteY165" fmla="*/ 114599 h 944260"/>
                <a:gd name="connsiteX166" fmla="*/ 28650 w 497796"/>
                <a:gd name="connsiteY166" fmla="*/ 109824 h 944260"/>
                <a:gd name="connsiteX167" fmla="*/ 25666 w 497796"/>
                <a:gd name="connsiteY167" fmla="*/ 109228 h 944260"/>
                <a:gd name="connsiteX168" fmla="*/ 26859 w 497796"/>
                <a:gd name="connsiteY168" fmla="*/ 105646 h 944260"/>
                <a:gd name="connsiteX169" fmla="*/ 26859 w 497796"/>
                <a:gd name="connsiteY169" fmla="*/ 104453 h 944260"/>
                <a:gd name="connsiteX170" fmla="*/ 28053 w 497796"/>
                <a:gd name="connsiteY170" fmla="*/ 101469 h 944260"/>
                <a:gd name="connsiteX171" fmla="*/ 32231 w 497796"/>
                <a:gd name="connsiteY171" fmla="*/ 99677 h 944260"/>
                <a:gd name="connsiteX172" fmla="*/ 35812 w 497796"/>
                <a:gd name="connsiteY172" fmla="*/ 97290 h 944260"/>
                <a:gd name="connsiteX173" fmla="*/ 37603 w 497796"/>
                <a:gd name="connsiteY173" fmla="*/ 93112 h 944260"/>
                <a:gd name="connsiteX174" fmla="*/ 42975 w 497796"/>
                <a:gd name="connsiteY174" fmla="*/ 88934 h 944260"/>
                <a:gd name="connsiteX175" fmla="*/ 44169 w 497796"/>
                <a:gd name="connsiteY175" fmla="*/ 84756 h 944260"/>
                <a:gd name="connsiteX176" fmla="*/ 41781 w 497796"/>
                <a:gd name="connsiteY176" fmla="*/ 81771 h 944260"/>
                <a:gd name="connsiteX177" fmla="*/ 42378 w 497796"/>
                <a:gd name="connsiteY177" fmla="*/ 78190 h 944260"/>
                <a:gd name="connsiteX178" fmla="*/ 47153 w 497796"/>
                <a:gd name="connsiteY178" fmla="*/ 78190 h 944260"/>
                <a:gd name="connsiteX179" fmla="*/ 50138 w 497796"/>
                <a:gd name="connsiteY179" fmla="*/ 78190 h 944260"/>
                <a:gd name="connsiteX180" fmla="*/ 52525 w 497796"/>
                <a:gd name="connsiteY180" fmla="*/ 75206 h 944260"/>
                <a:gd name="connsiteX181" fmla="*/ 374838 w 497796"/>
                <a:gd name="connsiteY181" fmla="*/ 39394 h 944260"/>
                <a:gd name="connsiteX182" fmla="*/ 377823 w 497796"/>
                <a:gd name="connsiteY182" fmla="*/ 42975 h 944260"/>
                <a:gd name="connsiteX183" fmla="*/ 377226 w 497796"/>
                <a:gd name="connsiteY183" fmla="*/ 45959 h 944260"/>
                <a:gd name="connsiteX184" fmla="*/ 373645 w 497796"/>
                <a:gd name="connsiteY184" fmla="*/ 47153 h 944260"/>
                <a:gd name="connsiteX185" fmla="*/ 370064 w 497796"/>
                <a:gd name="connsiteY185" fmla="*/ 45959 h 944260"/>
                <a:gd name="connsiteX186" fmla="*/ 370660 w 497796"/>
                <a:gd name="connsiteY186" fmla="*/ 42975 h 944260"/>
                <a:gd name="connsiteX187" fmla="*/ 374838 w 497796"/>
                <a:gd name="connsiteY187" fmla="*/ 39394 h 944260"/>
                <a:gd name="connsiteX188" fmla="*/ 389162 w 497796"/>
                <a:gd name="connsiteY188" fmla="*/ 25069 h 944260"/>
                <a:gd name="connsiteX189" fmla="*/ 390953 w 497796"/>
                <a:gd name="connsiteY189" fmla="*/ 25069 h 944260"/>
                <a:gd name="connsiteX190" fmla="*/ 394534 w 497796"/>
                <a:gd name="connsiteY190" fmla="*/ 28053 h 944260"/>
                <a:gd name="connsiteX191" fmla="*/ 394534 w 497796"/>
                <a:gd name="connsiteY191" fmla="*/ 32232 h 944260"/>
                <a:gd name="connsiteX192" fmla="*/ 396325 w 497796"/>
                <a:gd name="connsiteY192" fmla="*/ 35813 h 944260"/>
                <a:gd name="connsiteX193" fmla="*/ 393938 w 497796"/>
                <a:gd name="connsiteY193" fmla="*/ 42379 h 944260"/>
                <a:gd name="connsiteX194" fmla="*/ 389759 w 497796"/>
                <a:gd name="connsiteY194" fmla="*/ 45960 h 944260"/>
                <a:gd name="connsiteX195" fmla="*/ 393938 w 497796"/>
                <a:gd name="connsiteY195" fmla="*/ 47154 h 944260"/>
                <a:gd name="connsiteX196" fmla="*/ 390953 w 497796"/>
                <a:gd name="connsiteY196" fmla="*/ 49541 h 944260"/>
                <a:gd name="connsiteX197" fmla="*/ 386775 w 497796"/>
                <a:gd name="connsiteY197" fmla="*/ 47154 h 944260"/>
                <a:gd name="connsiteX198" fmla="*/ 383193 w 497796"/>
                <a:gd name="connsiteY198" fmla="*/ 47750 h 944260"/>
                <a:gd name="connsiteX199" fmla="*/ 382597 w 497796"/>
                <a:gd name="connsiteY199" fmla="*/ 44766 h 944260"/>
                <a:gd name="connsiteX200" fmla="*/ 383193 w 497796"/>
                <a:gd name="connsiteY200" fmla="*/ 41185 h 944260"/>
                <a:gd name="connsiteX201" fmla="*/ 386178 w 497796"/>
                <a:gd name="connsiteY201" fmla="*/ 42379 h 944260"/>
                <a:gd name="connsiteX202" fmla="*/ 384985 w 497796"/>
                <a:gd name="connsiteY202" fmla="*/ 37007 h 944260"/>
                <a:gd name="connsiteX203" fmla="*/ 385581 w 497796"/>
                <a:gd name="connsiteY203" fmla="*/ 33426 h 944260"/>
                <a:gd name="connsiteX204" fmla="*/ 388566 w 497796"/>
                <a:gd name="connsiteY204" fmla="*/ 28650 h 944260"/>
                <a:gd name="connsiteX205" fmla="*/ 389162 w 497796"/>
                <a:gd name="connsiteY205" fmla="*/ 25069 h 944260"/>
                <a:gd name="connsiteX206" fmla="*/ 353947 w 497796"/>
                <a:gd name="connsiteY206" fmla="*/ 22681 h 944260"/>
                <a:gd name="connsiteX207" fmla="*/ 357528 w 497796"/>
                <a:gd name="connsiteY207" fmla="*/ 22681 h 944260"/>
                <a:gd name="connsiteX208" fmla="*/ 359319 w 497796"/>
                <a:gd name="connsiteY208" fmla="*/ 25665 h 944260"/>
                <a:gd name="connsiteX209" fmla="*/ 356932 w 497796"/>
                <a:gd name="connsiteY209" fmla="*/ 29843 h 944260"/>
                <a:gd name="connsiteX210" fmla="*/ 353351 w 497796"/>
                <a:gd name="connsiteY210" fmla="*/ 30440 h 944260"/>
                <a:gd name="connsiteX211" fmla="*/ 350963 w 497796"/>
                <a:gd name="connsiteY211" fmla="*/ 23875 h 944260"/>
                <a:gd name="connsiteX212" fmla="*/ 353947 w 497796"/>
                <a:gd name="connsiteY212" fmla="*/ 22681 h 944260"/>
                <a:gd name="connsiteX213" fmla="*/ 319925 w 497796"/>
                <a:gd name="connsiteY213" fmla="*/ 19697 h 944260"/>
                <a:gd name="connsiteX214" fmla="*/ 322910 w 497796"/>
                <a:gd name="connsiteY214" fmla="*/ 20293 h 944260"/>
                <a:gd name="connsiteX215" fmla="*/ 322313 w 497796"/>
                <a:gd name="connsiteY215" fmla="*/ 23278 h 944260"/>
                <a:gd name="connsiteX216" fmla="*/ 330072 w 497796"/>
                <a:gd name="connsiteY216" fmla="*/ 26262 h 944260"/>
                <a:gd name="connsiteX217" fmla="*/ 333057 w 497796"/>
                <a:gd name="connsiteY217" fmla="*/ 28053 h 944260"/>
                <a:gd name="connsiteX218" fmla="*/ 336041 w 497796"/>
                <a:gd name="connsiteY218" fmla="*/ 31634 h 944260"/>
                <a:gd name="connsiteX219" fmla="*/ 336041 w 497796"/>
                <a:gd name="connsiteY219" fmla="*/ 35813 h 944260"/>
                <a:gd name="connsiteX220" fmla="*/ 334250 w 497796"/>
                <a:gd name="connsiteY220" fmla="*/ 41184 h 944260"/>
                <a:gd name="connsiteX221" fmla="*/ 333057 w 497796"/>
                <a:gd name="connsiteY221" fmla="*/ 44169 h 944260"/>
                <a:gd name="connsiteX222" fmla="*/ 336041 w 497796"/>
                <a:gd name="connsiteY222" fmla="*/ 39991 h 944260"/>
                <a:gd name="connsiteX223" fmla="*/ 337234 w 497796"/>
                <a:gd name="connsiteY223" fmla="*/ 35215 h 944260"/>
                <a:gd name="connsiteX224" fmla="*/ 342010 w 497796"/>
                <a:gd name="connsiteY224" fmla="*/ 41184 h 944260"/>
                <a:gd name="connsiteX225" fmla="*/ 338428 w 497796"/>
                <a:gd name="connsiteY225" fmla="*/ 42975 h 944260"/>
                <a:gd name="connsiteX226" fmla="*/ 342010 w 497796"/>
                <a:gd name="connsiteY226" fmla="*/ 45960 h 944260"/>
                <a:gd name="connsiteX227" fmla="*/ 344994 w 497796"/>
                <a:gd name="connsiteY227" fmla="*/ 45363 h 944260"/>
                <a:gd name="connsiteX228" fmla="*/ 346785 w 497796"/>
                <a:gd name="connsiteY228" fmla="*/ 42378 h 944260"/>
                <a:gd name="connsiteX229" fmla="*/ 350366 w 497796"/>
                <a:gd name="connsiteY229" fmla="*/ 47153 h 944260"/>
                <a:gd name="connsiteX230" fmla="*/ 353350 w 497796"/>
                <a:gd name="connsiteY230" fmla="*/ 45363 h 944260"/>
                <a:gd name="connsiteX231" fmla="*/ 350366 w 497796"/>
                <a:gd name="connsiteY231" fmla="*/ 44169 h 944260"/>
                <a:gd name="connsiteX232" fmla="*/ 352754 w 497796"/>
                <a:gd name="connsiteY232" fmla="*/ 40588 h 944260"/>
                <a:gd name="connsiteX233" fmla="*/ 355738 w 497796"/>
                <a:gd name="connsiteY233" fmla="*/ 39394 h 944260"/>
                <a:gd name="connsiteX234" fmla="*/ 359916 w 497796"/>
                <a:gd name="connsiteY234" fmla="*/ 39394 h 944260"/>
                <a:gd name="connsiteX235" fmla="*/ 361110 w 497796"/>
                <a:gd name="connsiteY235" fmla="*/ 42378 h 944260"/>
                <a:gd name="connsiteX236" fmla="*/ 361110 w 497796"/>
                <a:gd name="connsiteY236" fmla="*/ 45960 h 944260"/>
                <a:gd name="connsiteX237" fmla="*/ 364094 w 497796"/>
                <a:gd name="connsiteY237" fmla="*/ 47153 h 944260"/>
                <a:gd name="connsiteX238" fmla="*/ 366482 w 497796"/>
                <a:gd name="connsiteY238" fmla="*/ 50137 h 944260"/>
                <a:gd name="connsiteX239" fmla="*/ 369466 w 497796"/>
                <a:gd name="connsiteY239" fmla="*/ 49541 h 944260"/>
                <a:gd name="connsiteX240" fmla="*/ 372450 w 497796"/>
                <a:gd name="connsiteY240" fmla="*/ 51331 h 944260"/>
                <a:gd name="connsiteX241" fmla="*/ 375435 w 497796"/>
                <a:gd name="connsiteY241" fmla="*/ 50735 h 944260"/>
                <a:gd name="connsiteX242" fmla="*/ 377225 w 497796"/>
                <a:gd name="connsiteY242" fmla="*/ 54913 h 944260"/>
                <a:gd name="connsiteX243" fmla="*/ 373644 w 497796"/>
                <a:gd name="connsiteY243" fmla="*/ 56703 h 944260"/>
                <a:gd name="connsiteX244" fmla="*/ 377823 w 497796"/>
                <a:gd name="connsiteY244" fmla="*/ 59688 h 944260"/>
                <a:gd name="connsiteX245" fmla="*/ 379613 w 497796"/>
                <a:gd name="connsiteY245" fmla="*/ 62672 h 944260"/>
                <a:gd name="connsiteX246" fmla="*/ 381404 w 497796"/>
                <a:gd name="connsiteY246" fmla="*/ 66851 h 944260"/>
                <a:gd name="connsiteX247" fmla="*/ 382597 w 497796"/>
                <a:gd name="connsiteY247" fmla="*/ 71625 h 944260"/>
                <a:gd name="connsiteX248" fmla="*/ 382597 w 497796"/>
                <a:gd name="connsiteY248" fmla="*/ 79385 h 944260"/>
                <a:gd name="connsiteX249" fmla="*/ 386178 w 497796"/>
                <a:gd name="connsiteY249" fmla="*/ 77594 h 944260"/>
                <a:gd name="connsiteX250" fmla="*/ 389163 w 497796"/>
                <a:gd name="connsiteY250" fmla="*/ 71625 h 944260"/>
                <a:gd name="connsiteX251" fmla="*/ 392147 w 497796"/>
                <a:gd name="connsiteY251" fmla="*/ 68044 h 944260"/>
                <a:gd name="connsiteX252" fmla="*/ 389760 w 497796"/>
                <a:gd name="connsiteY252" fmla="*/ 64463 h 944260"/>
                <a:gd name="connsiteX253" fmla="*/ 394535 w 497796"/>
                <a:gd name="connsiteY253" fmla="*/ 65059 h 944260"/>
                <a:gd name="connsiteX254" fmla="*/ 399310 w 497796"/>
                <a:gd name="connsiteY254" fmla="*/ 63866 h 944260"/>
                <a:gd name="connsiteX255" fmla="*/ 402891 w 497796"/>
                <a:gd name="connsiteY255" fmla="*/ 65059 h 944260"/>
                <a:gd name="connsiteX256" fmla="*/ 404085 w 497796"/>
                <a:gd name="connsiteY256" fmla="*/ 60882 h 944260"/>
                <a:gd name="connsiteX257" fmla="*/ 407666 w 497796"/>
                <a:gd name="connsiteY257" fmla="*/ 58494 h 944260"/>
                <a:gd name="connsiteX258" fmla="*/ 409457 w 497796"/>
                <a:gd name="connsiteY258" fmla="*/ 63866 h 944260"/>
                <a:gd name="connsiteX259" fmla="*/ 407666 w 497796"/>
                <a:gd name="connsiteY259" fmla="*/ 66851 h 944260"/>
                <a:gd name="connsiteX260" fmla="*/ 411844 w 497796"/>
                <a:gd name="connsiteY260" fmla="*/ 66253 h 944260"/>
                <a:gd name="connsiteX261" fmla="*/ 413038 w 497796"/>
                <a:gd name="connsiteY261" fmla="*/ 69835 h 944260"/>
                <a:gd name="connsiteX262" fmla="*/ 411844 w 497796"/>
                <a:gd name="connsiteY262" fmla="*/ 74013 h 944260"/>
                <a:gd name="connsiteX263" fmla="*/ 414828 w 497796"/>
                <a:gd name="connsiteY263" fmla="*/ 74013 h 944260"/>
                <a:gd name="connsiteX264" fmla="*/ 417813 w 497796"/>
                <a:gd name="connsiteY264" fmla="*/ 72819 h 944260"/>
                <a:gd name="connsiteX265" fmla="*/ 420201 w 497796"/>
                <a:gd name="connsiteY265" fmla="*/ 76400 h 944260"/>
                <a:gd name="connsiteX266" fmla="*/ 420797 w 497796"/>
                <a:gd name="connsiteY266" fmla="*/ 79981 h 944260"/>
                <a:gd name="connsiteX267" fmla="*/ 419007 w 497796"/>
                <a:gd name="connsiteY267" fmla="*/ 84160 h 944260"/>
                <a:gd name="connsiteX268" fmla="*/ 415426 w 497796"/>
                <a:gd name="connsiteY268" fmla="*/ 88338 h 944260"/>
                <a:gd name="connsiteX269" fmla="*/ 413038 w 497796"/>
                <a:gd name="connsiteY269" fmla="*/ 85354 h 944260"/>
                <a:gd name="connsiteX270" fmla="*/ 408860 w 497796"/>
                <a:gd name="connsiteY270" fmla="*/ 90726 h 944260"/>
                <a:gd name="connsiteX271" fmla="*/ 409457 w 497796"/>
                <a:gd name="connsiteY271" fmla="*/ 95501 h 944260"/>
                <a:gd name="connsiteX272" fmla="*/ 407069 w 497796"/>
                <a:gd name="connsiteY272" fmla="*/ 98485 h 944260"/>
                <a:gd name="connsiteX273" fmla="*/ 407666 w 497796"/>
                <a:gd name="connsiteY273" fmla="*/ 101469 h 944260"/>
                <a:gd name="connsiteX274" fmla="*/ 405875 w 497796"/>
                <a:gd name="connsiteY274" fmla="*/ 108632 h 944260"/>
                <a:gd name="connsiteX275" fmla="*/ 404682 w 497796"/>
                <a:gd name="connsiteY275" fmla="*/ 112213 h 944260"/>
                <a:gd name="connsiteX276" fmla="*/ 402294 w 497796"/>
                <a:gd name="connsiteY276" fmla="*/ 115794 h 944260"/>
                <a:gd name="connsiteX277" fmla="*/ 407069 w 497796"/>
                <a:gd name="connsiteY277" fmla="*/ 115197 h 944260"/>
                <a:gd name="connsiteX278" fmla="*/ 408860 w 497796"/>
                <a:gd name="connsiteY278" fmla="*/ 111616 h 944260"/>
                <a:gd name="connsiteX279" fmla="*/ 410054 w 497796"/>
                <a:gd name="connsiteY279" fmla="*/ 108035 h 944260"/>
                <a:gd name="connsiteX280" fmla="*/ 414232 w 497796"/>
                <a:gd name="connsiteY280" fmla="*/ 106841 h 944260"/>
                <a:gd name="connsiteX281" fmla="*/ 417813 w 497796"/>
                <a:gd name="connsiteY281" fmla="*/ 104454 h 944260"/>
                <a:gd name="connsiteX282" fmla="*/ 419007 w 497796"/>
                <a:gd name="connsiteY282" fmla="*/ 108632 h 944260"/>
                <a:gd name="connsiteX283" fmla="*/ 416620 w 497796"/>
                <a:gd name="connsiteY283" fmla="*/ 111616 h 944260"/>
                <a:gd name="connsiteX284" fmla="*/ 415426 w 497796"/>
                <a:gd name="connsiteY284" fmla="*/ 115794 h 944260"/>
                <a:gd name="connsiteX285" fmla="*/ 420797 w 497796"/>
                <a:gd name="connsiteY285" fmla="*/ 116988 h 944260"/>
                <a:gd name="connsiteX286" fmla="*/ 427363 w 497796"/>
                <a:gd name="connsiteY286" fmla="*/ 113407 h 944260"/>
                <a:gd name="connsiteX287" fmla="*/ 427960 w 497796"/>
                <a:gd name="connsiteY287" fmla="*/ 110423 h 944260"/>
                <a:gd name="connsiteX288" fmla="*/ 431542 w 497796"/>
                <a:gd name="connsiteY288" fmla="*/ 111616 h 944260"/>
                <a:gd name="connsiteX289" fmla="*/ 433332 w 497796"/>
                <a:gd name="connsiteY289" fmla="*/ 114601 h 944260"/>
                <a:gd name="connsiteX290" fmla="*/ 438704 w 497796"/>
                <a:gd name="connsiteY290" fmla="*/ 118182 h 944260"/>
                <a:gd name="connsiteX291" fmla="*/ 442286 w 497796"/>
                <a:gd name="connsiteY291" fmla="*/ 118778 h 944260"/>
                <a:gd name="connsiteX292" fmla="*/ 445867 w 497796"/>
                <a:gd name="connsiteY292" fmla="*/ 116988 h 944260"/>
                <a:gd name="connsiteX293" fmla="*/ 448254 w 497796"/>
                <a:gd name="connsiteY293" fmla="*/ 119972 h 944260"/>
                <a:gd name="connsiteX294" fmla="*/ 445270 w 497796"/>
                <a:gd name="connsiteY294" fmla="*/ 124747 h 944260"/>
                <a:gd name="connsiteX295" fmla="*/ 440495 w 497796"/>
                <a:gd name="connsiteY295" fmla="*/ 123554 h 944260"/>
                <a:gd name="connsiteX296" fmla="*/ 436914 w 497796"/>
                <a:gd name="connsiteY296" fmla="*/ 121166 h 944260"/>
                <a:gd name="connsiteX297" fmla="*/ 433332 w 497796"/>
                <a:gd name="connsiteY297" fmla="*/ 117585 h 944260"/>
                <a:gd name="connsiteX298" fmla="*/ 429154 w 497796"/>
                <a:gd name="connsiteY298" fmla="*/ 123554 h 944260"/>
                <a:gd name="connsiteX299" fmla="*/ 425573 w 497796"/>
                <a:gd name="connsiteY299" fmla="*/ 123554 h 944260"/>
                <a:gd name="connsiteX300" fmla="*/ 424379 w 497796"/>
                <a:gd name="connsiteY300" fmla="*/ 127135 h 944260"/>
                <a:gd name="connsiteX301" fmla="*/ 427960 w 497796"/>
                <a:gd name="connsiteY301" fmla="*/ 131313 h 944260"/>
                <a:gd name="connsiteX302" fmla="*/ 424379 w 497796"/>
                <a:gd name="connsiteY302" fmla="*/ 136685 h 944260"/>
                <a:gd name="connsiteX303" fmla="*/ 420797 w 497796"/>
                <a:gd name="connsiteY303" fmla="*/ 141460 h 944260"/>
                <a:gd name="connsiteX304" fmla="*/ 420797 w 497796"/>
                <a:gd name="connsiteY304" fmla="*/ 144445 h 944260"/>
                <a:gd name="connsiteX305" fmla="*/ 421394 w 497796"/>
                <a:gd name="connsiteY305" fmla="*/ 147429 h 944260"/>
                <a:gd name="connsiteX306" fmla="*/ 417216 w 497796"/>
                <a:gd name="connsiteY306" fmla="*/ 146832 h 944260"/>
                <a:gd name="connsiteX307" fmla="*/ 414232 w 497796"/>
                <a:gd name="connsiteY307" fmla="*/ 147429 h 944260"/>
                <a:gd name="connsiteX308" fmla="*/ 410651 w 497796"/>
                <a:gd name="connsiteY308" fmla="*/ 145041 h 944260"/>
                <a:gd name="connsiteX309" fmla="*/ 406473 w 497796"/>
                <a:gd name="connsiteY309" fmla="*/ 145638 h 944260"/>
                <a:gd name="connsiteX310" fmla="*/ 402891 w 497796"/>
                <a:gd name="connsiteY310" fmla="*/ 146832 h 944260"/>
                <a:gd name="connsiteX311" fmla="*/ 406473 w 497796"/>
                <a:gd name="connsiteY311" fmla="*/ 148026 h 944260"/>
                <a:gd name="connsiteX312" fmla="*/ 404682 w 497796"/>
                <a:gd name="connsiteY312" fmla="*/ 149220 h 944260"/>
                <a:gd name="connsiteX313" fmla="*/ 401698 w 497796"/>
                <a:gd name="connsiteY313" fmla="*/ 149220 h 944260"/>
                <a:gd name="connsiteX314" fmla="*/ 401698 w 497796"/>
                <a:gd name="connsiteY314" fmla="*/ 152801 h 944260"/>
                <a:gd name="connsiteX315" fmla="*/ 409457 w 497796"/>
                <a:gd name="connsiteY315" fmla="*/ 152204 h 944260"/>
                <a:gd name="connsiteX316" fmla="*/ 414232 w 497796"/>
                <a:gd name="connsiteY316" fmla="*/ 150414 h 944260"/>
                <a:gd name="connsiteX317" fmla="*/ 419007 w 497796"/>
                <a:gd name="connsiteY317" fmla="*/ 150414 h 944260"/>
                <a:gd name="connsiteX318" fmla="*/ 422588 w 497796"/>
                <a:gd name="connsiteY318" fmla="*/ 152204 h 944260"/>
                <a:gd name="connsiteX319" fmla="*/ 422588 w 497796"/>
                <a:gd name="connsiteY319" fmla="*/ 155785 h 944260"/>
                <a:gd name="connsiteX320" fmla="*/ 425573 w 497796"/>
                <a:gd name="connsiteY320" fmla="*/ 157576 h 944260"/>
                <a:gd name="connsiteX321" fmla="*/ 429154 w 497796"/>
                <a:gd name="connsiteY321" fmla="*/ 155188 h 944260"/>
                <a:gd name="connsiteX322" fmla="*/ 432138 w 497796"/>
                <a:gd name="connsiteY322" fmla="*/ 151607 h 944260"/>
                <a:gd name="connsiteX323" fmla="*/ 435123 w 497796"/>
                <a:gd name="connsiteY323" fmla="*/ 148622 h 944260"/>
                <a:gd name="connsiteX324" fmla="*/ 438704 w 497796"/>
                <a:gd name="connsiteY324" fmla="*/ 150414 h 944260"/>
                <a:gd name="connsiteX325" fmla="*/ 442286 w 497796"/>
                <a:gd name="connsiteY325" fmla="*/ 149816 h 944260"/>
                <a:gd name="connsiteX326" fmla="*/ 438107 w 497796"/>
                <a:gd name="connsiteY326" fmla="*/ 158173 h 944260"/>
                <a:gd name="connsiteX327" fmla="*/ 434526 w 497796"/>
                <a:gd name="connsiteY327" fmla="*/ 159367 h 944260"/>
                <a:gd name="connsiteX328" fmla="*/ 438704 w 497796"/>
                <a:gd name="connsiteY328" fmla="*/ 163544 h 944260"/>
                <a:gd name="connsiteX329" fmla="*/ 441688 w 497796"/>
                <a:gd name="connsiteY329" fmla="*/ 167723 h 944260"/>
                <a:gd name="connsiteX330" fmla="*/ 444673 w 497796"/>
                <a:gd name="connsiteY330" fmla="*/ 165335 h 944260"/>
                <a:gd name="connsiteX331" fmla="*/ 445867 w 497796"/>
                <a:gd name="connsiteY331" fmla="*/ 168916 h 944260"/>
                <a:gd name="connsiteX332" fmla="*/ 445270 w 497796"/>
                <a:gd name="connsiteY332" fmla="*/ 172497 h 944260"/>
                <a:gd name="connsiteX333" fmla="*/ 448851 w 497796"/>
                <a:gd name="connsiteY333" fmla="*/ 174289 h 944260"/>
                <a:gd name="connsiteX334" fmla="*/ 452433 w 497796"/>
                <a:gd name="connsiteY334" fmla="*/ 172497 h 944260"/>
                <a:gd name="connsiteX335" fmla="*/ 455417 w 497796"/>
                <a:gd name="connsiteY335" fmla="*/ 174289 h 944260"/>
                <a:gd name="connsiteX336" fmla="*/ 457208 w 497796"/>
                <a:gd name="connsiteY336" fmla="*/ 177870 h 944260"/>
                <a:gd name="connsiteX337" fmla="*/ 464370 w 497796"/>
                <a:gd name="connsiteY337" fmla="*/ 179660 h 944260"/>
                <a:gd name="connsiteX338" fmla="*/ 467355 w 497796"/>
                <a:gd name="connsiteY338" fmla="*/ 179064 h 944260"/>
                <a:gd name="connsiteX339" fmla="*/ 465563 w 497796"/>
                <a:gd name="connsiteY339" fmla="*/ 182645 h 944260"/>
                <a:gd name="connsiteX340" fmla="*/ 458998 w 497796"/>
                <a:gd name="connsiteY340" fmla="*/ 182645 h 944260"/>
                <a:gd name="connsiteX341" fmla="*/ 455417 w 497796"/>
                <a:gd name="connsiteY341" fmla="*/ 182048 h 944260"/>
                <a:gd name="connsiteX342" fmla="*/ 453626 w 497796"/>
                <a:gd name="connsiteY342" fmla="*/ 185629 h 944260"/>
                <a:gd name="connsiteX343" fmla="*/ 456014 w 497796"/>
                <a:gd name="connsiteY343" fmla="*/ 189211 h 944260"/>
                <a:gd name="connsiteX344" fmla="*/ 456610 w 497796"/>
                <a:gd name="connsiteY344" fmla="*/ 192195 h 944260"/>
                <a:gd name="connsiteX345" fmla="*/ 453626 w 497796"/>
                <a:gd name="connsiteY345" fmla="*/ 192792 h 944260"/>
                <a:gd name="connsiteX346" fmla="*/ 451239 w 497796"/>
                <a:gd name="connsiteY346" fmla="*/ 196373 h 944260"/>
                <a:gd name="connsiteX347" fmla="*/ 450642 w 497796"/>
                <a:gd name="connsiteY347" fmla="*/ 199357 h 944260"/>
                <a:gd name="connsiteX348" fmla="*/ 451239 w 497796"/>
                <a:gd name="connsiteY348" fmla="*/ 202341 h 944260"/>
                <a:gd name="connsiteX349" fmla="*/ 453029 w 497796"/>
                <a:gd name="connsiteY349" fmla="*/ 206520 h 944260"/>
                <a:gd name="connsiteX350" fmla="*/ 456014 w 497796"/>
                <a:gd name="connsiteY350" fmla="*/ 209504 h 944260"/>
                <a:gd name="connsiteX351" fmla="*/ 461386 w 497796"/>
                <a:gd name="connsiteY351" fmla="*/ 213086 h 944260"/>
                <a:gd name="connsiteX352" fmla="*/ 464967 w 497796"/>
                <a:gd name="connsiteY352" fmla="*/ 216070 h 944260"/>
                <a:gd name="connsiteX353" fmla="*/ 463176 w 497796"/>
                <a:gd name="connsiteY353" fmla="*/ 219055 h 944260"/>
                <a:gd name="connsiteX354" fmla="*/ 463773 w 497796"/>
                <a:gd name="connsiteY354" fmla="*/ 225023 h 944260"/>
                <a:gd name="connsiteX355" fmla="*/ 464370 w 497796"/>
                <a:gd name="connsiteY355" fmla="*/ 230992 h 944260"/>
                <a:gd name="connsiteX356" fmla="*/ 465563 w 497796"/>
                <a:gd name="connsiteY356" fmla="*/ 233976 h 944260"/>
                <a:gd name="connsiteX357" fmla="*/ 468548 w 497796"/>
                <a:gd name="connsiteY357" fmla="*/ 236364 h 944260"/>
                <a:gd name="connsiteX358" fmla="*/ 471532 w 497796"/>
                <a:gd name="connsiteY358" fmla="*/ 237558 h 944260"/>
                <a:gd name="connsiteX359" fmla="*/ 473323 w 497796"/>
                <a:gd name="connsiteY359" fmla="*/ 240542 h 944260"/>
                <a:gd name="connsiteX360" fmla="*/ 475114 w 497796"/>
                <a:gd name="connsiteY360" fmla="*/ 244720 h 944260"/>
                <a:gd name="connsiteX361" fmla="*/ 474517 w 497796"/>
                <a:gd name="connsiteY361" fmla="*/ 248301 h 944260"/>
                <a:gd name="connsiteX362" fmla="*/ 471532 w 497796"/>
                <a:gd name="connsiteY362" fmla="*/ 247705 h 944260"/>
                <a:gd name="connsiteX363" fmla="*/ 471263 w 497796"/>
                <a:gd name="connsiteY363" fmla="*/ 247602 h 944260"/>
                <a:gd name="connsiteX364" fmla="*/ 471533 w 497796"/>
                <a:gd name="connsiteY364" fmla="*/ 249494 h 944260"/>
                <a:gd name="connsiteX365" fmla="*/ 473324 w 497796"/>
                <a:gd name="connsiteY365" fmla="*/ 252479 h 944260"/>
                <a:gd name="connsiteX366" fmla="*/ 472131 w 497796"/>
                <a:gd name="connsiteY366" fmla="*/ 255463 h 944260"/>
                <a:gd name="connsiteX367" fmla="*/ 472727 w 497796"/>
                <a:gd name="connsiteY367" fmla="*/ 262029 h 944260"/>
                <a:gd name="connsiteX368" fmla="*/ 473921 w 497796"/>
                <a:gd name="connsiteY368" fmla="*/ 265610 h 944260"/>
                <a:gd name="connsiteX369" fmla="*/ 475115 w 497796"/>
                <a:gd name="connsiteY369" fmla="*/ 268595 h 944260"/>
                <a:gd name="connsiteX370" fmla="*/ 475115 w 497796"/>
                <a:gd name="connsiteY370" fmla="*/ 272176 h 944260"/>
                <a:gd name="connsiteX371" fmla="*/ 476905 w 497796"/>
                <a:gd name="connsiteY371" fmla="*/ 275757 h 944260"/>
                <a:gd name="connsiteX372" fmla="*/ 479890 w 497796"/>
                <a:gd name="connsiteY372" fmla="*/ 278742 h 944260"/>
                <a:gd name="connsiteX373" fmla="*/ 484665 w 497796"/>
                <a:gd name="connsiteY373" fmla="*/ 281726 h 944260"/>
                <a:gd name="connsiteX374" fmla="*/ 487053 w 497796"/>
                <a:gd name="connsiteY374" fmla="*/ 284710 h 944260"/>
                <a:gd name="connsiteX375" fmla="*/ 487649 w 497796"/>
                <a:gd name="connsiteY375" fmla="*/ 289485 h 944260"/>
                <a:gd name="connsiteX376" fmla="*/ 487649 w 497796"/>
                <a:gd name="connsiteY376" fmla="*/ 293066 h 944260"/>
                <a:gd name="connsiteX377" fmla="*/ 492424 w 497796"/>
                <a:gd name="connsiteY377" fmla="*/ 297245 h 944260"/>
                <a:gd name="connsiteX378" fmla="*/ 496006 w 497796"/>
                <a:gd name="connsiteY378" fmla="*/ 298439 h 944260"/>
                <a:gd name="connsiteX379" fmla="*/ 497796 w 497796"/>
                <a:gd name="connsiteY379" fmla="*/ 302020 h 944260"/>
                <a:gd name="connsiteX380" fmla="*/ 497796 w 497796"/>
                <a:gd name="connsiteY380" fmla="*/ 306795 h 944260"/>
                <a:gd name="connsiteX381" fmla="*/ 496006 w 497796"/>
                <a:gd name="connsiteY381" fmla="*/ 313361 h 944260"/>
                <a:gd name="connsiteX382" fmla="*/ 493618 w 497796"/>
                <a:gd name="connsiteY382" fmla="*/ 319329 h 944260"/>
                <a:gd name="connsiteX383" fmla="*/ 492424 w 497796"/>
                <a:gd name="connsiteY383" fmla="*/ 322910 h 944260"/>
                <a:gd name="connsiteX384" fmla="*/ 490037 w 497796"/>
                <a:gd name="connsiteY384" fmla="*/ 328283 h 944260"/>
                <a:gd name="connsiteX385" fmla="*/ 487649 w 497796"/>
                <a:gd name="connsiteY385" fmla="*/ 333655 h 944260"/>
                <a:gd name="connsiteX386" fmla="*/ 482874 w 497796"/>
                <a:gd name="connsiteY386" fmla="*/ 339623 h 944260"/>
                <a:gd name="connsiteX387" fmla="*/ 482278 w 497796"/>
                <a:gd name="connsiteY387" fmla="*/ 344398 h 944260"/>
                <a:gd name="connsiteX388" fmla="*/ 482278 w 497796"/>
                <a:gd name="connsiteY388" fmla="*/ 347383 h 944260"/>
                <a:gd name="connsiteX389" fmla="*/ 479890 w 497796"/>
                <a:gd name="connsiteY389" fmla="*/ 353948 h 944260"/>
                <a:gd name="connsiteX390" fmla="*/ 477502 w 497796"/>
                <a:gd name="connsiteY390" fmla="*/ 357530 h 944260"/>
                <a:gd name="connsiteX391" fmla="*/ 473324 w 497796"/>
                <a:gd name="connsiteY391" fmla="*/ 357530 h 944260"/>
                <a:gd name="connsiteX392" fmla="*/ 469743 w 497796"/>
                <a:gd name="connsiteY392" fmla="*/ 359917 h 944260"/>
                <a:gd name="connsiteX393" fmla="*/ 466162 w 497796"/>
                <a:gd name="connsiteY393" fmla="*/ 363499 h 944260"/>
                <a:gd name="connsiteX394" fmla="*/ 463177 w 497796"/>
                <a:gd name="connsiteY394" fmla="*/ 366483 h 944260"/>
                <a:gd name="connsiteX395" fmla="*/ 460193 w 497796"/>
                <a:gd name="connsiteY395" fmla="*/ 369467 h 944260"/>
                <a:gd name="connsiteX396" fmla="*/ 457209 w 497796"/>
                <a:gd name="connsiteY396" fmla="*/ 373048 h 944260"/>
                <a:gd name="connsiteX397" fmla="*/ 454821 w 497796"/>
                <a:gd name="connsiteY397" fmla="*/ 376033 h 944260"/>
                <a:gd name="connsiteX398" fmla="*/ 452434 w 497796"/>
                <a:gd name="connsiteY398" fmla="*/ 380211 h 944260"/>
                <a:gd name="connsiteX399" fmla="*/ 450046 w 497796"/>
                <a:gd name="connsiteY399" fmla="*/ 383792 h 944260"/>
                <a:gd name="connsiteX400" fmla="*/ 447658 w 497796"/>
                <a:gd name="connsiteY400" fmla="*/ 389164 h 944260"/>
                <a:gd name="connsiteX401" fmla="*/ 442287 w 497796"/>
                <a:gd name="connsiteY401" fmla="*/ 396327 h 944260"/>
                <a:gd name="connsiteX402" fmla="*/ 439899 w 497796"/>
                <a:gd name="connsiteY402" fmla="*/ 403489 h 944260"/>
                <a:gd name="connsiteX403" fmla="*/ 438705 w 497796"/>
                <a:gd name="connsiteY403" fmla="*/ 407667 h 944260"/>
                <a:gd name="connsiteX404" fmla="*/ 438705 w 497796"/>
                <a:gd name="connsiteY404" fmla="*/ 410652 h 944260"/>
                <a:gd name="connsiteX405" fmla="*/ 438705 w 497796"/>
                <a:gd name="connsiteY405" fmla="*/ 413636 h 944260"/>
                <a:gd name="connsiteX406" fmla="*/ 439302 w 497796"/>
                <a:gd name="connsiteY406" fmla="*/ 416620 h 944260"/>
                <a:gd name="connsiteX407" fmla="*/ 434530 w 497796"/>
                <a:gd name="connsiteY407" fmla="*/ 420796 h 944260"/>
                <a:gd name="connsiteX408" fmla="*/ 438704 w 497796"/>
                <a:gd name="connsiteY408" fmla="*/ 418411 h 944260"/>
                <a:gd name="connsiteX409" fmla="*/ 439898 w 497796"/>
                <a:gd name="connsiteY409" fmla="*/ 419007 h 944260"/>
                <a:gd name="connsiteX410" fmla="*/ 439898 w 497796"/>
                <a:gd name="connsiteY410" fmla="*/ 422589 h 944260"/>
                <a:gd name="connsiteX411" fmla="*/ 440495 w 497796"/>
                <a:gd name="connsiteY411" fmla="*/ 430945 h 944260"/>
                <a:gd name="connsiteX412" fmla="*/ 441689 w 497796"/>
                <a:gd name="connsiteY412" fmla="*/ 435721 h 944260"/>
                <a:gd name="connsiteX413" fmla="*/ 445270 w 497796"/>
                <a:gd name="connsiteY413" fmla="*/ 439302 h 944260"/>
                <a:gd name="connsiteX414" fmla="*/ 445867 w 497796"/>
                <a:gd name="connsiteY414" fmla="*/ 442286 h 944260"/>
                <a:gd name="connsiteX415" fmla="*/ 448255 w 497796"/>
                <a:gd name="connsiteY415" fmla="*/ 445867 h 944260"/>
                <a:gd name="connsiteX416" fmla="*/ 448851 w 497796"/>
                <a:gd name="connsiteY416" fmla="*/ 450045 h 944260"/>
                <a:gd name="connsiteX417" fmla="*/ 452432 w 497796"/>
                <a:gd name="connsiteY417" fmla="*/ 454224 h 944260"/>
                <a:gd name="connsiteX418" fmla="*/ 456611 w 497796"/>
                <a:gd name="connsiteY418" fmla="*/ 460192 h 944260"/>
                <a:gd name="connsiteX419" fmla="*/ 458401 w 497796"/>
                <a:gd name="connsiteY419" fmla="*/ 463177 h 944260"/>
                <a:gd name="connsiteX420" fmla="*/ 462579 w 497796"/>
                <a:gd name="connsiteY420" fmla="*/ 466161 h 944260"/>
                <a:gd name="connsiteX421" fmla="*/ 465564 w 497796"/>
                <a:gd name="connsiteY421" fmla="*/ 467952 h 944260"/>
                <a:gd name="connsiteX422" fmla="*/ 470339 w 497796"/>
                <a:gd name="connsiteY422" fmla="*/ 469742 h 944260"/>
                <a:gd name="connsiteX423" fmla="*/ 472130 w 497796"/>
                <a:gd name="connsiteY423" fmla="*/ 474518 h 944260"/>
                <a:gd name="connsiteX424" fmla="*/ 470339 w 497796"/>
                <a:gd name="connsiteY424" fmla="*/ 477502 h 944260"/>
                <a:gd name="connsiteX425" fmla="*/ 467952 w 497796"/>
                <a:gd name="connsiteY425" fmla="*/ 484068 h 944260"/>
                <a:gd name="connsiteX426" fmla="*/ 466758 w 497796"/>
                <a:gd name="connsiteY426" fmla="*/ 487052 h 944260"/>
                <a:gd name="connsiteX427" fmla="*/ 463773 w 497796"/>
                <a:gd name="connsiteY427" fmla="*/ 491827 h 944260"/>
                <a:gd name="connsiteX428" fmla="*/ 463177 w 497796"/>
                <a:gd name="connsiteY428" fmla="*/ 495409 h 944260"/>
                <a:gd name="connsiteX429" fmla="*/ 461983 w 497796"/>
                <a:gd name="connsiteY429" fmla="*/ 498393 h 944260"/>
                <a:gd name="connsiteX430" fmla="*/ 461983 w 497796"/>
                <a:gd name="connsiteY430" fmla="*/ 504958 h 944260"/>
                <a:gd name="connsiteX431" fmla="*/ 460192 w 497796"/>
                <a:gd name="connsiteY431" fmla="*/ 507943 h 944260"/>
                <a:gd name="connsiteX432" fmla="*/ 458401 w 497796"/>
                <a:gd name="connsiteY432" fmla="*/ 510927 h 944260"/>
                <a:gd name="connsiteX433" fmla="*/ 457805 w 497796"/>
                <a:gd name="connsiteY433" fmla="*/ 520477 h 944260"/>
                <a:gd name="connsiteX434" fmla="*/ 457805 w 497796"/>
                <a:gd name="connsiteY434" fmla="*/ 524059 h 944260"/>
                <a:gd name="connsiteX435" fmla="*/ 459595 w 497796"/>
                <a:gd name="connsiteY435" fmla="*/ 527043 h 944260"/>
                <a:gd name="connsiteX436" fmla="*/ 463773 w 497796"/>
                <a:gd name="connsiteY436" fmla="*/ 529430 h 944260"/>
                <a:gd name="connsiteX437" fmla="*/ 466758 w 497796"/>
                <a:gd name="connsiteY437" fmla="*/ 530624 h 944260"/>
                <a:gd name="connsiteX438" fmla="*/ 466161 w 497796"/>
                <a:gd name="connsiteY438" fmla="*/ 535399 h 944260"/>
                <a:gd name="connsiteX439" fmla="*/ 460789 w 497796"/>
                <a:gd name="connsiteY439" fmla="*/ 535996 h 944260"/>
                <a:gd name="connsiteX440" fmla="*/ 458401 w 497796"/>
                <a:gd name="connsiteY440" fmla="*/ 538981 h 944260"/>
                <a:gd name="connsiteX441" fmla="*/ 456611 w 497796"/>
                <a:gd name="connsiteY441" fmla="*/ 543755 h 944260"/>
                <a:gd name="connsiteX442" fmla="*/ 456611 w 497796"/>
                <a:gd name="connsiteY442" fmla="*/ 547336 h 944260"/>
                <a:gd name="connsiteX443" fmla="*/ 457208 w 497796"/>
                <a:gd name="connsiteY443" fmla="*/ 555096 h 944260"/>
                <a:gd name="connsiteX444" fmla="*/ 459595 w 497796"/>
                <a:gd name="connsiteY444" fmla="*/ 558081 h 944260"/>
                <a:gd name="connsiteX445" fmla="*/ 461386 w 497796"/>
                <a:gd name="connsiteY445" fmla="*/ 561662 h 944260"/>
                <a:gd name="connsiteX446" fmla="*/ 457805 w 497796"/>
                <a:gd name="connsiteY446" fmla="*/ 565840 h 944260"/>
                <a:gd name="connsiteX447" fmla="*/ 455417 w 497796"/>
                <a:gd name="connsiteY447" fmla="*/ 574196 h 944260"/>
                <a:gd name="connsiteX448" fmla="*/ 454820 w 497796"/>
                <a:gd name="connsiteY448" fmla="*/ 577778 h 944260"/>
                <a:gd name="connsiteX449" fmla="*/ 454820 w 497796"/>
                <a:gd name="connsiteY449" fmla="*/ 580762 h 944260"/>
                <a:gd name="connsiteX450" fmla="*/ 454224 w 497796"/>
                <a:gd name="connsiteY450" fmla="*/ 583746 h 944260"/>
                <a:gd name="connsiteX451" fmla="*/ 453626 w 497796"/>
                <a:gd name="connsiteY451" fmla="*/ 586731 h 944260"/>
                <a:gd name="connsiteX452" fmla="*/ 453030 w 497796"/>
                <a:gd name="connsiteY452" fmla="*/ 591506 h 944260"/>
                <a:gd name="connsiteX453" fmla="*/ 453030 w 497796"/>
                <a:gd name="connsiteY453" fmla="*/ 594490 h 944260"/>
                <a:gd name="connsiteX454" fmla="*/ 454820 w 497796"/>
                <a:gd name="connsiteY454" fmla="*/ 599862 h 944260"/>
                <a:gd name="connsiteX455" fmla="*/ 454820 w 497796"/>
                <a:gd name="connsiteY455" fmla="*/ 607024 h 944260"/>
                <a:gd name="connsiteX456" fmla="*/ 455417 w 497796"/>
                <a:gd name="connsiteY456" fmla="*/ 610009 h 944260"/>
                <a:gd name="connsiteX457" fmla="*/ 454820 w 497796"/>
                <a:gd name="connsiteY457" fmla="*/ 612993 h 944260"/>
                <a:gd name="connsiteX458" fmla="*/ 455417 w 497796"/>
                <a:gd name="connsiteY458" fmla="*/ 616575 h 944260"/>
                <a:gd name="connsiteX459" fmla="*/ 453626 w 497796"/>
                <a:gd name="connsiteY459" fmla="*/ 620753 h 944260"/>
                <a:gd name="connsiteX460" fmla="*/ 450642 w 497796"/>
                <a:gd name="connsiteY460" fmla="*/ 624334 h 944260"/>
                <a:gd name="connsiteX461" fmla="*/ 452432 w 497796"/>
                <a:gd name="connsiteY461" fmla="*/ 627319 h 944260"/>
                <a:gd name="connsiteX462" fmla="*/ 451239 w 497796"/>
                <a:gd name="connsiteY462" fmla="*/ 631497 h 944260"/>
                <a:gd name="connsiteX463" fmla="*/ 448851 w 497796"/>
                <a:gd name="connsiteY463" fmla="*/ 634481 h 944260"/>
                <a:gd name="connsiteX464" fmla="*/ 447657 w 497796"/>
                <a:gd name="connsiteY464" fmla="*/ 637466 h 944260"/>
                <a:gd name="connsiteX465" fmla="*/ 447657 w 497796"/>
                <a:gd name="connsiteY465" fmla="*/ 642241 h 944260"/>
                <a:gd name="connsiteX466" fmla="*/ 448851 w 497796"/>
                <a:gd name="connsiteY466" fmla="*/ 646419 h 944260"/>
                <a:gd name="connsiteX467" fmla="*/ 448851 w 497796"/>
                <a:gd name="connsiteY467" fmla="*/ 649403 h 944260"/>
                <a:gd name="connsiteX468" fmla="*/ 449448 w 497796"/>
                <a:gd name="connsiteY468" fmla="*/ 655372 h 944260"/>
                <a:gd name="connsiteX469" fmla="*/ 450642 w 497796"/>
                <a:gd name="connsiteY469" fmla="*/ 660147 h 944260"/>
                <a:gd name="connsiteX470" fmla="*/ 450045 w 497796"/>
                <a:gd name="connsiteY470" fmla="*/ 667310 h 944260"/>
                <a:gd name="connsiteX471" fmla="*/ 450045 w 497796"/>
                <a:gd name="connsiteY471" fmla="*/ 670891 h 944260"/>
                <a:gd name="connsiteX472" fmla="*/ 448255 w 497796"/>
                <a:gd name="connsiteY472" fmla="*/ 675069 h 944260"/>
                <a:gd name="connsiteX473" fmla="*/ 448851 w 497796"/>
                <a:gd name="connsiteY473" fmla="*/ 678650 h 944260"/>
                <a:gd name="connsiteX474" fmla="*/ 444163 w 497796"/>
                <a:gd name="connsiteY474" fmla="*/ 676567 h 944260"/>
                <a:gd name="connsiteX475" fmla="*/ 448851 w 497796"/>
                <a:gd name="connsiteY475" fmla="*/ 679246 h 944260"/>
                <a:gd name="connsiteX476" fmla="*/ 445867 w 497796"/>
                <a:gd name="connsiteY476" fmla="*/ 681633 h 944260"/>
                <a:gd name="connsiteX477" fmla="*/ 443479 w 497796"/>
                <a:gd name="connsiteY477" fmla="*/ 691183 h 944260"/>
                <a:gd name="connsiteX478" fmla="*/ 442882 w 497796"/>
                <a:gd name="connsiteY478" fmla="*/ 697152 h 944260"/>
                <a:gd name="connsiteX479" fmla="*/ 444076 w 497796"/>
                <a:gd name="connsiteY479" fmla="*/ 700136 h 944260"/>
                <a:gd name="connsiteX480" fmla="*/ 447061 w 497796"/>
                <a:gd name="connsiteY480" fmla="*/ 701927 h 944260"/>
                <a:gd name="connsiteX481" fmla="*/ 446463 w 497796"/>
                <a:gd name="connsiteY481" fmla="*/ 705508 h 944260"/>
                <a:gd name="connsiteX482" fmla="*/ 446463 w 497796"/>
                <a:gd name="connsiteY482" fmla="*/ 709089 h 944260"/>
                <a:gd name="connsiteX483" fmla="*/ 447061 w 497796"/>
                <a:gd name="connsiteY483" fmla="*/ 713268 h 944260"/>
                <a:gd name="connsiteX484" fmla="*/ 445867 w 497796"/>
                <a:gd name="connsiteY484" fmla="*/ 716849 h 944260"/>
                <a:gd name="connsiteX485" fmla="*/ 445867 w 497796"/>
                <a:gd name="connsiteY485" fmla="*/ 720430 h 944260"/>
                <a:gd name="connsiteX486" fmla="*/ 442882 w 497796"/>
                <a:gd name="connsiteY486" fmla="*/ 724011 h 944260"/>
                <a:gd name="connsiteX487" fmla="*/ 441092 w 497796"/>
                <a:gd name="connsiteY487" fmla="*/ 729384 h 944260"/>
                <a:gd name="connsiteX488" fmla="*/ 438108 w 497796"/>
                <a:gd name="connsiteY488" fmla="*/ 737143 h 944260"/>
                <a:gd name="connsiteX489" fmla="*/ 436317 w 497796"/>
                <a:gd name="connsiteY489" fmla="*/ 741321 h 944260"/>
                <a:gd name="connsiteX490" fmla="*/ 435123 w 497796"/>
                <a:gd name="connsiteY490" fmla="*/ 746096 h 944260"/>
                <a:gd name="connsiteX491" fmla="*/ 433929 w 497796"/>
                <a:gd name="connsiteY491" fmla="*/ 749080 h 944260"/>
                <a:gd name="connsiteX492" fmla="*/ 433332 w 497796"/>
                <a:gd name="connsiteY492" fmla="*/ 755049 h 944260"/>
                <a:gd name="connsiteX493" fmla="*/ 433929 w 497796"/>
                <a:gd name="connsiteY493" fmla="*/ 763406 h 944260"/>
                <a:gd name="connsiteX494" fmla="*/ 434525 w 497796"/>
                <a:gd name="connsiteY494" fmla="*/ 766987 h 944260"/>
                <a:gd name="connsiteX495" fmla="*/ 438108 w 497796"/>
                <a:gd name="connsiteY495" fmla="*/ 771165 h 944260"/>
                <a:gd name="connsiteX496" fmla="*/ 442882 w 497796"/>
                <a:gd name="connsiteY496" fmla="*/ 772956 h 944260"/>
                <a:gd name="connsiteX497" fmla="*/ 444076 w 497796"/>
                <a:gd name="connsiteY497" fmla="*/ 777134 h 944260"/>
                <a:gd name="connsiteX498" fmla="*/ 441092 w 497796"/>
                <a:gd name="connsiteY498" fmla="*/ 776537 h 944260"/>
                <a:gd name="connsiteX499" fmla="*/ 438108 w 497796"/>
                <a:gd name="connsiteY499" fmla="*/ 776537 h 944260"/>
                <a:gd name="connsiteX500" fmla="*/ 435123 w 497796"/>
                <a:gd name="connsiteY500" fmla="*/ 778924 h 944260"/>
                <a:gd name="connsiteX501" fmla="*/ 431541 w 497796"/>
                <a:gd name="connsiteY501" fmla="*/ 783699 h 944260"/>
                <a:gd name="connsiteX502" fmla="*/ 429751 w 497796"/>
                <a:gd name="connsiteY502" fmla="*/ 787281 h 944260"/>
                <a:gd name="connsiteX503" fmla="*/ 426766 w 497796"/>
                <a:gd name="connsiteY503" fmla="*/ 793250 h 944260"/>
                <a:gd name="connsiteX504" fmla="*/ 425572 w 497796"/>
                <a:gd name="connsiteY504" fmla="*/ 796831 h 944260"/>
                <a:gd name="connsiteX505" fmla="*/ 424976 w 497796"/>
                <a:gd name="connsiteY505" fmla="*/ 802203 h 944260"/>
                <a:gd name="connsiteX506" fmla="*/ 424379 w 497796"/>
                <a:gd name="connsiteY506" fmla="*/ 808172 h 944260"/>
                <a:gd name="connsiteX507" fmla="*/ 423782 w 497796"/>
                <a:gd name="connsiteY507" fmla="*/ 811156 h 944260"/>
                <a:gd name="connsiteX508" fmla="*/ 423185 w 497796"/>
                <a:gd name="connsiteY508" fmla="*/ 815334 h 944260"/>
                <a:gd name="connsiteX509" fmla="*/ 423782 w 497796"/>
                <a:gd name="connsiteY509" fmla="*/ 818319 h 944260"/>
                <a:gd name="connsiteX510" fmla="*/ 426766 w 497796"/>
                <a:gd name="connsiteY510" fmla="*/ 819512 h 944260"/>
                <a:gd name="connsiteX511" fmla="*/ 427960 w 497796"/>
                <a:gd name="connsiteY511" fmla="*/ 822496 h 944260"/>
                <a:gd name="connsiteX512" fmla="*/ 425572 w 497796"/>
                <a:gd name="connsiteY512" fmla="*/ 826078 h 944260"/>
                <a:gd name="connsiteX513" fmla="*/ 424379 w 497796"/>
                <a:gd name="connsiteY513" fmla="*/ 831449 h 944260"/>
                <a:gd name="connsiteX514" fmla="*/ 423782 w 497796"/>
                <a:gd name="connsiteY514" fmla="*/ 835031 h 944260"/>
                <a:gd name="connsiteX515" fmla="*/ 422588 w 497796"/>
                <a:gd name="connsiteY515" fmla="*/ 838612 h 944260"/>
                <a:gd name="connsiteX516" fmla="*/ 419007 w 497796"/>
                <a:gd name="connsiteY516" fmla="*/ 840403 h 944260"/>
                <a:gd name="connsiteX517" fmla="*/ 416022 w 497796"/>
                <a:gd name="connsiteY517" fmla="*/ 840403 h 944260"/>
                <a:gd name="connsiteX518" fmla="*/ 412441 w 497796"/>
                <a:gd name="connsiteY518" fmla="*/ 843984 h 944260"/>
                <a:gd name="connsiteX519" fmla="*/ 410054 w 497796"/>
                <a:gd name="connsiteY519" fmla="*/ 846969 h 944260"/>
                <a:gd name="connsiteX520" fmla="*/ 410054 w 497796"/>
                <a:gd name="connsiteY520" fmla="*/ 851147 h 944260"/>
                <a:gd name="connsiteX521" fmla="*/ 411844 w 497796"/>
                <a:gd name="connsiteY521" fmla="*/ 854728 h 944260"/>
                <a:gd name="connsiteX522" fmla="*/ 408263 w 497796"/>
                <a:gd name="connsiteY522" fmla="*/ 852340 h 944260"/>
                <a:gd name="connsiteX523" fmla="*/ 405875 w 497796"/>
                <a:gd name="connsiteY523" fmla="*/ 848759 h 944260"/>
                <a:gd name="connsiteX524" fmla="*/ 405875 w 497796"/>
                <a:gd name="connsiteY524" fmla="*/ 845775 h 944260"/>
                <a:gd name="connsiteX525" fmla="*/ 407069 w 497796"/>
                <a:gd name="connsiteY525" fmla="*/ 842791 h 944260"/>
                <a:gd name="connsiteX526" fmla="*/ 400504 w 497796"/>
                <a:gd name="connsiteY526" fmla="*/ 839210 h 944260"/>
                <a:gd name="connsiteX527" fmla="*/ 396326 w 497796"/>
                <a:gd name="connsiteY527" fmla="*/ 840403 h 944260"/>
                <a:gd name="connsiteX528" fmla="*/ 391551 w 497796"/>
                <a:gd name="connsiteY528" fmla="*/ 841597 h 944260"/>
                <a:gd name="connsiteX529" fmla="*/ 388566 w 497796"/>
                <a:gd name="connsiteY529" fmla="*/ 843387 h 944260"/>
                <a:gd name="connsiteX530" fmla="*/ 385582 w 497796"/>
                <a:gd name="connsiteY530" fmla="*/ 843984 h 944260"/>
                <a:gd name="connsiteX531" fmla="*/ 384388 w 497796"/>
                <a:gd name="connsiteY531" fmla="*/ 841000 h 944260"/>
                <a:gd name="connsiteX532" fmla="*/ 379016 w 497796"/>
                <a:gd name="connsiteY532" fmla="*/ 838612 h 944260"/>
                <a:gd name="connsiteX533" fmla="*/ 376031 w 497796"/>
                <a:gd name="connsiteY533" fmla="*/ 836225 h 944260"/>
                <a:gd name="connsiteX534" fmla="*/ 372450 w 497796"/>
                <a:gd name="connsiteY534" fmla="*/ 836225 h 944260"/>
                <a:gd name="connsiteX535" fmla="*/ 371853 w 497796"/>
                <a:gd name="connsiteY535" fmla="*/ 830853 h 944260"/>
                <a:gd name="connsiteX536" fmla="*/ 368272 w 497796"/>
                <a:gd name="connsiteY536" fmla="*/ 827272 h 944260"/>
                <a:gd name="connsiteX537" fmla="*/ 365288 w 497796"/>
                <a:gd name="connsiteY537" fmla="*/ 824287 h 944260"/>
                <a:gd name="connsiteX538" fmla="*/ 361110 w 497796"/>
                <a:gd name="connsiteY538" fmla="*/ 823093 h 944260"/>
                <a:gd name="connsiteX539" fmla="*/ 358125 w 497796"/>
                <a:gd name="connsiteY539" fmla="*/ 821900 h 944260"/>
                <a:gd name="connsiteX540" fmla="*/ 353947 w 497796"/>
                <a:gd name="connsiteY540" fmla="*/ 816527 h 944260"/>
                <a:gd name="connsiteX541" fmla="*/ 350962 w 497796"/>
                <a:gd name="connsiteY541" fmla="*/ 813543 h 944260"/>
                <a:gd name="connsiteX542" fmla="*/ 347381 w 497796"/>
                <a:gd name="connsiteY542" fmla="*/ 812350 h 944260"/>
                <a:gd name="connsiteX543" fmla="*/ 346785 w 497796"/>
                <a:gd name="connsiteY543" fmla="*/ 812350 h 944260"/>
                <a:gd name="connsiteX544" fmla="*/ 343800 w 497796"/>
                <a:gd name="connsiteY544" fmla="*/ 809962 h 944260"/>
                <a:gd name="connsiteX545" fmla="*/ 340219 w 497796"/>
                <a:gd name="connsiteY545" fmla="*/ 809365 h 944260"/>
                <a:gd name="connsiteX546" fmla="*/ 330072 w 497796"/>
                <a:gd name="connsiteY546" fmla="*/ 808768 h 944260"/>
                <a:gd name="connsiteX547" fmla="*/ 327087 w 497796"/>
                <a:gd name="connsiteY547" fmla="*/ 807574 h 944260"/>
                <a:gd name="connsiteX548" fmla="*/ 324700 w 497796"/>
                <a:gd name="connsiteY548" fmla="*/ 804590 h 944260"/>
                <a:gd name="connsiteX549" fmla="*/ 321716 w 497796"/>
                <a:gd name="connsiteY549" fmla="*/ 803993 h 944260"/>
                <a:gd name="connsiteX550" fmla="*/ 318134 w 497796"/>
                <a:gd name="connsiteY550" fmla="*/ 803993 h 944260"/>
                <a:gd name="connsiteX551" fmla="*/ 313359 w 497796"/>
                <a:gd name="connsiteY551" fmla="*/ 805784 h 944260"/>
                <a:gd name="connsiteX552" fmla="*/ 309778 w 497796"/>
                <a:gd name="connsiteY552" fmla="*/ 807574 h 944260"/>
                <a:gd name="connsiteX553" fmla="*/ 306794 w 497796"/>
                <a:gd name="connsiteY553" fmla="*/ 809962 h 944260"/>
                <a:gd name="connsiteX554" fmla="*/ 303810 w 497796"/>
                <a:gd name="connsiteY554" fmla="*/ 812946 h 944260"/>
                <a:gd name="connsiteX555" fmla="*/ 302019 w 497796"/>
                <a:gd name="connsiteY555" fmla="*/ 816527 h 944260"/>
                <a:gd name="connsiteX556" fmla="*/ 305003 w 497796"/>
                <a:gd name="connsiteY556" fmla="*/ 819512 h 944260"/>
                <a:gd name="connsiteX557" fmla="*/ 302019 w 497796"/>
                <a:gd name="connsiteY557" fmla="*/ 821900 h 944260"/>
                <a:gd name="connsiteX558" fmla="*/ 297841 w 497796"/>
                <a:gd name="connsiteY558" fmla="*/ 821303 h 944260"/>
                <a:gd name="connsiteX559" fmla="*/ 291275 w 497796"/>
                <a:gd name="connsiteY559" fmla="*/ 812350 h 944260"/>
                <a:gd name="connsiteX560" fmla="*/ 287097 w 497796"/>
                <a:gd name="connsiteY560" fmla="*/ 809365 h 944260"/>
                <a:gd name="connsiteX561" fmla="*/ 282919 w 497796"/>
                <a:gd name="connsiteY561" fmla="*/ 809365 h 944260"/>
                <a:gd name="connsiteX562" fmla="*/ 277547 w 497796"/>
                <a:gd name="connsiteY562" fmla="*/ 812946 h 944260"/>
                <a:gd name="connsiteX563" fmla="*/ 274562 w 497796"/>
                <a:gd name="connsiteY563" fmla="*/ 815334 h 944260"/>
                <a:gd name="connsiteX564" fmla="*/ 270384 w 497796"/>
                <a:gd name="connsiteY564" fmla="*/ 819512 h 944260"/>
                <a:gd name="connsiteX565" fmla="*/ 267400 w 497796"/>
                <a:gd name="connsiteY565" fmla="*/ 823690 h 944260"/>
                <a:gd name="connsiteX566" fmla="*/ 263222 w 497796"/>
                <a:gd name="connsiteY566" fmla="*/ 829062 h 944260"/>
                <a:gd name="connsiteX567" fmla="*/ 260238 w 497796"/>
                <a:gd name="connsiteY567" fmla="*/ 833837 h 944260"/>
                <a:gd name="connsiteX568" fmla="*/ 259044 w 497796"/>
                <a:gd name="connsiteY568" fmla="*/ 838016 h 944260"/>
                <a:gd name="connsiteX569" fmla="*/ 258446 w 497796"/>
                <a:gd name="connsiteY569" fmla="*/ 841597 h 944260"/>
                <a:gd name="connsiteX570" fmla="*/ 256656 w 497796"/>
                <a:gd name="connsiteY570" fmla="*/ 845178 h 944260"/>
                <a:gd name="connsiteX571" fmla="*/ 258446 w 497796"/>
                <a:gd name="connsiteY571" fmla="*/ 848759 h 944260"/>
                <a:gd name="connsiteX572" fmla="*/ 259044 w 497796"/>
                <a:gd name="connsiteY572" fmla="*/ 852340 h 944260"/>
                <a:gd name="connsiteX573" fmla="*/ 258446 w 497796"/>
                <a:gd name="connsiteY573" fmla="*/ 855325 h 944260"/>
                <a:gd name="connsiteX574" fmla="*/ 259044 w 497796"/>
                <a:gd name="connsiteY574" fmla="*/ 858906 h 944260"/>
                <a:gd name="connsiteX575" fmla="*/ 262028 w 497796"/>
                <a:gd name="connsiteY575" fmla="*/ 862487 h 944260"/>
                <a:gd name="connsiteX576" fmla="*/ 264415 w 497796"/>
                <a:gd name="connsiteY576" fmla="*/ 866666 h 944260"/>
                <a:gd name="connsiteX577" fmla="*/ 267400 w 497796"/>
                <a:gd name="connsiteY577" fmla="*/ 869650 h 944260"/>
                <a:gd name="connsiteX578" fmla="*/ 267400 w 497796"/>
                <a:gd name="connsiteY578" fmla="*/ 872634 h 944260"/>
                <a:gd name="connsiteX579" fmla="*/ 266206 w 497796"/>
                <a:gd name="connsiteY579" fmla="*/ 876215 h 944260"/>
                <a:gd name="connsiteX580" fmla="*/ 264415 w 497796"/>
                <a:gd name="connsiteY580" fmla="*/ 879200 h 944260"/>
                <a:gd name="connsiteX581" fmla="*/ 262028 w 497796"/>
                <a:gd name="connsiteY581" fmla="*/ 882782 h 944260"/>
                <a:gd name="connsiteX582" fmla="*/ 261431 w 497796"/>
                <a:gd name="connsiteY582" fmla="*/ 886960 h 944260"/>
                <a:gd name="connsiteX583" fmla="*/ 261431 w 497796"/>
                <a:gd name="connsiteY583" fmla="*/ 890541 h 944260"/>
                <a:gd name="connsiteX584" fmla="*/ 257850 w 497796"/>
                <a:gd name="connsiteY584" fmla="*/ 897106 h 944260"/>
                <a:gd name="connsiteX585" fmla="*/ 253671 w 497796"/>
                <a:gd name="connsiteY585" fmla="*/ 897106 h 944260"/>
                <a:gd name="connsiteX586" fmla="*/ 251284 w 497796"/>
                <a:gd name="connsiteY586" fmla="*/ 901284 h 944260"/>
                <a:gd name="connsiteX587" fmla="*/ 247703 w 497796"/>
                <a:gd name="connsiteY587" fmla="*/ 905463 h 944260"/>
                <a:gd name="connsiteX588" fmla="*/ 244122 w 497796"/>
                <a:gd name="connsiteY588" fmla="*/ 909044 h 944260"/>
                <a:gd name="connsiteX589" fmla="*/ 237556 w 497796"/>
                <a:gd name="connsiteY589" fmla="*/ 914416 h 944260"/>
                <a:gd name="connsiteX590" fmla="*/ 232184 w 497796"/>
                <a:gd name="connsiteY590" fmla="*/ 919191 h 944260"/>
                <a:gd name="connsiteX591" fmla="*/ 228602 w 497796"/>
                <a:gd name="connsiteY591" fmla="*/ 922175 h 944260"/>
                <a:gd name="connsiteX592" fmla="*/ 225618 w 497796"/>
                <a:gd name="connsiteY592" fmla="*/ 927547 h 944260"/>
                <a:gd name="connsiteX593" fmla="*/ 221440 w 497796"/>
                <a:gd name="connsiteY593" fmla="*/ 931128 h 944260"/>
                <a:gd name="connsiteX594" fmla="*/ 218456 w 497796"/>
                <a:gd name="connsiteY594" fmla="*/ 932322 h 944260"/>
                <a:gd name="connsiteX595" fmla="*/ 211890 w 497796"/>
                <a:gd name="connsiteY595" fmla="*/ 937694 h 944260"/>
                <a:gd name="connsiteX596" fmla="*/ 207712 w 497796"/>
                <a:gd name="connsiteY596" fmla="*/ 939485 h 944260"/>
                <a:gd name="connsiteX597" fmla="*/ 204131 w 497796"/>
                <a:gd name="connsiteY597" fmla="*/ 939485 h 944260"/>
                <a:gd name="connsiteX598" fmla="*/ 201743 w 497796"/>
                <a:gd name="connsiteY598" fmla="*/ 935903 h 944260"/>
                <a:gd name="connsiteX599" fmla="*/ 195774 w 497796"/>
                <a:gd name="connsiteY599" fmla="*/ 930532 h 944260"/>
                <a:gd name="connsiteX600" fmla="*/ 192193 w 497796"/>
                <a:gd name="connsiteY600" fmla="*/ 932919 h 944260"/>
                <a:gd name="connsiteX601" fmla="*/ 188612 w 497796"/>
                <a:gd name="connsiteY601" fmla="*/ 931128 h 944260"/>
                <a:gd name="connsiteX602" fmla="*/ 187418 w 497796"/>
                <a:gd name="connsiteY602" fmla="*/ 928144 h 944260"/>
                <a:gd name="connsiteX603" fmla="*/ 186821 w 497796"/>
                <a:gd name="connsiteY603" fmla="*/ 924563 h 944260"/>
                <a:gd name="connsiteX604" fmla="*/ 183240 w 497796"/>
                <a:gd name="connsiteY604" fmla="*/ 924563 h 944260"/>
                <a:gd name="connsiteX605" fmla="*/ 179062 w 497796"/>
                <a:gd name="connsiteY605" fmla="*/ 921579 h 944260"/>
                <a:gd name="connsiteX606" fmla="*/ 174883 w 497796"/>
                <a:gd name="connsiteY606" fmla="*/ 919788 h 944260"/>
                <a:gd name="connsiteX607" fmla="*/ 171899 w 497796"/>
                <a:gd name="connsiteY607" fmla="*/ 916804 h 944260"/>
                <a:gd name="connsiteX608" fmla="*/ 168318 w 497796"/>
                <a:gd name="connsiteY608" fmla="*/ 920385 h 944260"/>
                <a:gd name="connsiteX609" fmla="*/ 164737 w 497796"/>
                <a:gd name="connsiteY609" fmla="*/ 922772 h 944260"/>
                <a:gd name="connsiteX610" fmla="*/ 158768 w 497796"/>
                <a:gd name="connsiteY610" fmla="*/ 925757 h 944260"/>
                <a:gd name="connsiteX611" fmla="*/ 155187 w 497796"/>
                <a:gd name="connsiteY611" fmla="*/ 927547 h 944260"/>
                <a:gd name="connsiteX612" fmla="*/ 154590 w 497796"/>
                <a:gd name="connsiteY612" fmla="*/ 930532 h 944260"/>
                <a:gd name="connsiteX613" fmla="*/ 151008 w 497796"/>
                <a:gd name="connsiteY613" fmla="*/ 932322 h 944260"/>
                <a:gd name="connsiteX614" fmla="*/ 148024 w 497796"/>
                <a:gd name="connsiteY614" fmla="*/ 932919 h 944260"/>
                <a:gd name="connsiteX615" fmla="*/ 148024 w 497796"/>
                <a:gd name="connsiteY615" fmla="*/ 935903 h 944260"/>
                <a:gd name="connsiteX616" fmla="*/ 150412 w 497796"/>
                <a:gd name="connsiteY616" fmla="*/ 941872 h 944260"/>
                <a:gd name="connsiteX617" fmla="*/ 146831 w 497796"/>
                <a:gd name="connsiteY617" fmla="*/ 944260 h 944260"/>
                <a:gd name="connsiteX618" fmla="*/ 146831 w 497796"/>
                <a:gd name="connsiteY618" fmla="*/ 939485 h 944260"/>
                <a:gd name="connsiteX619" fmla="*/ 146233 w 497796"/>
                <a:gd name="connsiteY619" fmla="*/ 935903 h 944260"/>
                <a:gd name="connsiteX620" fmla="*/ 147427 w 497796"/>
                <a:gd name="connsiteY620" fmla="*/ 932919 h 944260"/>
                <a:gd name="connsiteX621" fmla="*/ 144443 w 497796"/>
                <a:gd name="connsiteY621" fmla="*/ 931726 h 944260"/>
                <a:gd name="connsiteX622" fmla="*/ 140265 w 497796"/>
                <a:gd name="connsiteY622" fmla="*/ 933516 h 944260"/>
                <a:gd name="connsiteX623" fmla="*/ 136086 w 497796"/>
                <a:gd name="connsiteY623" fmla="*/ 934113 h 944260"/>
                <a:gd name="connsiteX624" fmla="*/ 135490 w 497796"/>
                <a:gd name="connsiteY624" fmla="*/ 929934 h 944260"/>
                <a:gd name="connsiteX625" fmla="*/ 137280 w 497796"/>
                <a:gd name="connsiteY625" fmla="*/ 925757 h 944260"/>
                <a:gd name="connsiteX626" fmla="*/ 140265 w 497796"/>
                <a:gd name="connsiteY626" fmla="*/ 917997 h 944260"/>
                <a:gd name="connsiteX627" fmla="*/ 139668 w 497796"/>
                <a:gd name="connsiteY627" fmla="*/ 913819 h 944260"/>
                <a:gd name="connsiteX628" fmla="*/ 137878 w 497796"/>
                <a:gd name="connsiteY628" fmla="*/ 909641 h 944260"/>
                <a:gd name="connsiteX629" fmla="*/ 138474 w 497796"/>
                <a:gd name="connsiteY629" fmla="*/ 906657 h 944260"/>
                <a:gd name="connsiteX630" fmla="*/ 138871 w 497796"/>
                <a:gd name="connsiteY630" fmla="*/ 906101 h 944260"/>
                <a:gd name="connsiteX631" fmla="*/ 136088 w 497796"/>
                <a:gd name="connsiteY631" fmla="*/ 906657 h 944260"/>
                <a:gd name="connsiteX632" fmla="*/ 132507 w 497796"/>
                <a:gd name="connsiteY632" fmla="*/ 906060 h 944260"/>
                <a:gd name="connsiteX633" fmla="*/ 129522 w 497796"/>
                <a:gd name="connsiteY633" fmla="*/ 909045 h 944260"/>
                <a:gd name="connsiteX634" fmla="*/ 130119 w 497796"/>
                <a:gd name="connsiteY634" fmla="*/ 905464 h 944260"/>
                <a:gd name="connsiteX635" fmla="*/ 126538 w 497796"/>
                <a:gd name="connsiteY635" fmla="*/ 899495 h 944260"/>
                <a:gd name="connsiteX636" fmla="*/ 125344 w 497796"/>
                <a:gd name="connsiteY636" fmla="*/ 895317 h 944260"/>
                <a:gd name="connsiteX637" fmla="*/ 122956 w 497796"/>
                <a:gd name="connsiteY637" fmla="*/ 891735 h 944260"/>
                <a:gd name="connsiteX638" fmla="*/ 123554 w 497796"/>
                <a:gd name="connsiteY638" fmla="*/ 886960 h 944260"/>
                <a:gd name="connsiteX639" fmla="*/ 126538 w 497796"/>
                <a:gd name="connsiteY639" fmla="*/ 883379 h 944260"/>
                <a:gd name="connsiteX640" fmla="*/ 125941 w 497796"/>
                <a:gd name="connsiteY640" fmla="*/ 880395 h 944260"/>
                <a:gd name="connsiteX641" fmla="*/ 124747 w 497796"/>
                <a:gd name="connsiteY641" fmla="*/ 876813 h 944260"/>
                <a:gd name="connsiteX642" fmla="*/ 122956 w 497796"/>
                <a:gd name="connsiteY642" fmla="*/ 873829 h 944260"/>
                <a:gd name="connsiteX643" fmla="*/ 119375 w 497796"/>
                <a:gd name="connsiteY643" fmla="*/ 873829 h 944260"/>
                <a:gd name="connsiteX644" fmla="*/ 116391 w 497796"/>
                <a:gd name="connsiteY644" fmla="*/ 873829 h 944260"/>
                <a:gd name="connsiteX645" fmla="*/ 113407 w 497796"/>
                <a:gd name="connsiteY645" fmla="*/ 870248 h 944260"/>
                <a:gd name="connsiteX646" fmla="*/ 108034 w 497796"/>
                <a:gd name="connsiteY646" fmla="*/ 867860 h 944260"/>
                <a:gd name="connsiteX647" fmla="*/ 103260 w 497796"/>
                <a:gd name="connsiteY647" fmla="*/ 867263 h 944260"/>
                <a:gd name="connsiteX648" fmla="*/ 99081 w 497796"/>
                <a:gd name="connsiteY648" fmla="*/ 867860 h 944260"/>
                <a:gd name="connsiteX649" fmla="*/ 96127 w 497796"/>
                <a:gd name="connsiteY649" fmla="*/ 868845 h 944260"/>
                <a:gd name="connsiteX650" fmla="*/ 96694 w 497796"/>
                <a:gd name="connsiteY650" fmla="*/ 864876 h 944260"/>
                <a:gd name="connsiteX651" fmla="*/ 99081 w 497796"/>
                <a:gd name="connsiteY651" fmla="*/ 860698 h 944260"/>
                <a:gd name="connsiteX652" fmla="*/ 99679 w 497796"/>
                <a:gd name="connsiteY652" fmla="*/ 857116 h 944260"/>
                <a:gd name="connsiteX653" fmla="*/ 96097 w 497796"/>
                <a:gd name="connsiteY653" fmla="*/ 851147 h 944260"/>
                <a:gd name="connsiteX654" fmla="*/ 94903 w 497796"/>
                <a:gd name="connsiteY654" fmla="*/ 848163 h 944260"/>
                <a:gd name="connsiteX655" fmla="*/ 91919 w 497796"/>
                <a:gd name="connsiteY655" fmla="*/ 844582 h 944260"/>
                <a:gd name="connsiteX656" fmla="*/ 88934 w 497796"/>
                <a:gd name="connsiteY656" fmla="*/ 846373 h 944260"/>
                <a:gd name="connsiteX657" fmla="*/ 85353 w 497796"/>
                <a:gd name="connsiteY657" fmla="*/ 846373 h 944260"/>
                <a:gd name="connsiteX658" fmla="*/ 83563 w 497796"/>
                <a:gd name="connsiteY658" fmla="*/ 841598 h 944260"/>
                <a:gd name="connsiteX659" fmla="*/ 85353 w 497796"/>
                <a:gd name="connsiteY659" fmla="*/ 838016 h 944260"/>
                <a:gd name="connsiteX660" fmla="*/ 84757 w 497796"/>
                <a:gd name="connsiteY660" fmla="*/ 832047 h 944260"/>
                <a:gd name="connsiteX661" fmla="*/ 82369 w 497796"/>
                <a:gd name="connsiteY661" fmla="*/ 828466 h 944260"/>
                <a:gd name="connsiteX662" fmla="*/ 77594 w 497796"/>
                <a:gd name="connsiteY662" fmla="*/ 824288 h 944260"/>
                <a:gd name="connsiteX663" fmla="*/ 75803 w 497796"/>
                <a:gd name="connsiteY663" fmla="*/ 828466 h 944260"/>
                <a:gd name="connsiteX664" fmla="*/ 74012 w 497796"/>
                <a:gd name="connsiteY664" fmla="*/ 822497 h 944260"/>
                <a:gd name="connsiteX665" fmla="*/ 73416 w 497796"/>
                <a:gd name="connsiteY665" fmla="*/ 818319 h 944260"/>
                <a:gd name="connsiteX666" fmla="*/ 72819 w 497796"/>
                <a:gd name="connsiteY666" fmla="*/ 814738 h 944260"/>
                <a:gd name="connsiteX667" fmla="*/ 68044 w 497796"/>
                <a:gd name="connsiteY667" fmla="*/ 812947 h 944260"/>
                <a:gd name="connsiteX668" fmla="*/ 64463 w 497796"/>
                <a:gd name="connsiteY668" fmla="*/ 808172 h 944260"/>
                <a:gd name="connsiteX669" fmla="*/ 63866 w 497796"/>
                <a:gd name="connsiteY669" fmla="*/ 803397 h 944260"/>
                <a:gd name="connsiteX670" fmla="*/ 67447 w 497796"/>
                <a:gd name="connsiteY670" fmla="*/ 799816 h 944260"/>
                <a:gd name="connsiteX671" fmla="*/ 71028 w 497796"/>
                <a:gd name="connsiteY671" fmla="*/ 796234 h 944260"/>
                <a:gd name="connsiteX672" fmla="*/ 74012 w 497796"/>
                <a:gd name="connsiteY672" fmla="*/ 793847 h 944260"/>
                <a:gd name="connsiteX673" fmla="*/ 76997 w 497796"/>
                <a:gd name="connsiteY673" fmla="*/ 789669 h 944260"/>
                <a:gd name="connsiteX674" fmla="*/ 79981 w 497796"/>
                <a:gd name="connsiteY674" fmla="*/ 788475 h 944260"/>
                <a:gd name="connsiteX675" fmla="*/ 84159 w 497796"/>
                <a:gd name="connsiteY675" fmla="*/ 782506 h 944260"/>
                <a:gd name="connsiteX676" fmla="*/ 84757 w 497796"/>
                <a:gd name="connsiteY676" fmla="*/ 779522 h 944260"/>
                <a:gd name="connsiteX677" fmla="*/ 84159 w 497796"/>
                <a:gd name="connsiteY677" fmla="*/ 776537 h 944260"/>
                <a:gd name="connsiteX678" fmla="*/ 84159 w 497796"/>
                <a:gd name="connsiteY678" fmla="*/ 772359 h 944260"/>
                <a:gd name="connsiteX679" fmla="*/ 82369 w 497796"/>
                <a:gd name="connsiteY679" fmla="*/ 768778 h 944260"/>
                <a:gd name="connsiteX680" fmla="*/ 79384 w 497796"/>
                <a:gd name="connsiteY680" fmla="*/ 765794 h 944260"/>
                <a:gd name="connsiteX681" fmla="*/ 78788 w 497796"/>
                <a:gd name="connsiteY681" fmla="*/ 761615 h 944260"/>
                <a:gd name="connsiteX682" fmla="*/ 74012 w 497796"/>
                <a:gd name="connsiteY682" fmla="*/ 761019 h 944260"/>
                <a:gd name="connsiteX683" fmla="*/ 70431 w 497796"/>
                <a:gd name="connsiteY683" fmla="*/ 755647 h 944260"/>
                <a:gd name="connsiteX684" fmla="*/ 69835 w 497796"/>
                <a:gd name="connsiteY684" fmla="*/ 750275 h 944260"/>
                <a:gd name="connsiteX685" fmla="*/ 66253 w 497796"/>
                <a:gd name="connsiteY685" fmla="*/ 746693 h 944260"/>
                <a:gd name="connsiteX686" fmla="*/ 69835 w 497796"/>
                <a:gd name="connsiteY686" fmla="*/ 739531 h 944260"/>
                <a:gd name="connsiteX687" fmla="*/ 74610 w 497796"/>
                <a:gd name="connsiteY687" fmla="*/ 735353 h 944260"/>
                <a:gd name="connsiteX688" fmla="*/ 77594 w 497796"/>
                <a:gd name="connsiteY688" fmla="*/ 729981 h 944260"/>
                <a:gd name="connsiteX689" fmla="*/ 78191 w 497796"/>
                <a:gd name="connsiteY689" fmla="*/ 726400 h 944260"/>
                <a:gd name="connsiteX690" fmla="*/ 78191 w 497796"/>
                <a:gd name="connsiteY690" fmla="*/ 722818 h 944260"/>
                <a:gd name="connsiteX691" fmla="*/ 73416 w 497796"/>
                <a:gd name="connsiteY691" fmla="*/ 719237 h 944260"/>
                <a:gd name="connsiteX692" fmla="*/ 77594 w 497796"/>
                <a:gd name="connsiteY692" fmla="*/ 715656 h 944260"/>
                <a:gd name="connsiteX693" fmla="*/ 77594 w 497796"/>
                <a:gd name="connsiteY693" fmla="*/ 715652 h 944260"/>
                <a:gd name="connsiteX694" fmla="*/ 77593 w 497796"/>
                <a:gd name="connsiteY694" fmla="*/ 715656 h 944260"/>
                <a:gd name="connsiteX695" fmla="*/ 74012 w 497796"/>
                <a:gd name="connsiteY695" fmla="*/ 718044 h 944260"/>
                <a:gd name="connsiteX696" fmla="*/ 69834 w 497796"/>
                <a:gd name="connsiteY696" fmla="*/ 715656 h 944260"/>
                <a:gd name="connsiteX697" fmla="*/ 70430 w 497796"/>
                <a:gd name="connsiteY697" fmla="*/ 709687 h 944260"/>
                <a:gd name="connsiteX698" fmla="*/ 72222 w 497796"/>
                <a:gd name="connsiteY698" fmla="*/ 706703 h 944260"/>
                <a:gd name="connsiteX699" fmla="*/ 75206 w 497796"/>
                <a:gd name="connsiteY699" fmla="*/ 703718 h 944260"/>
                <a:gd name="connsiteX700" fmla="*/ 80577 w 497796"/>
                <a:gd name="connsiteY700" fmla="*/ 696556 h 944260"/>
                <a:gd name="connsiteX701" fmla="*/ 84159 w 497796"/>
                <a:gd name="connsiteY701" fmla="*/ 690588 h 944260"/>
                <a:gd name="connsiteX702" fmla="*/ 87740 w 497796"/>
                <a:gd name="connsiteY702" fmla="*/ 685215 h 944260"/>
                <a:gd name="connsiteX703" fmla="*/ 90128 w 497796"/>
                <a:gd name="connsiteY703" fmla="*/ 681037 h 944260"/>
                <a:gd name="connsiteX704" fmla="*/ 90724 w 497796"/>
                <a:gd name="connsiteY704" fmla="*/ 675666 h 944260"/>
                <a:gd name="connsiteX705" fmla="*/ 92515 w 497796"/>
                <a:gd name="connsiteY705" fmla="*/ 672084 h 944260"/>
                <a:gd name="connsiteX706" fmla="*/ 93709 w 497796"/>
                <a:gd name="connsiteY706" fmla="*/ 669100 h 944260"/>
                <a:gd name="connsiteX707" fmla="*/ 93709 w 497796"/>
                <a:gd name="connsiteY707" fmla="*/ 664921 h 944260"/>
                <a:gd name="connsiteX708" fmla="*/ 95499 w 497796"/>
                <a:gd name="connsiteY708" fmla="*/ 661340 h 944260"/>
                <a:gd name="connsiteX709" fmla="*/ 94903 w 497796"/>
                <a:gd name="connsiteY709" fmla="*/ 654775 h 944260"/>
                <a:gd name="connsiteX710" fmla="*/ 91918 w 497796"/>
                <a:gd name="connsiteY710" fmla="*/ 651790 h 944260"/>
                <a:gd name="connsiteX711" fmla="*/ 90128 w 497796"/>
                <a:gd name="connsiteY711" fmla="*/ 648806 h 944260"/>
                <a:gd name="connsiteX712" fmla="*/ 90128 w 497796"/>
                <a:gd name="connsiteY712" fmla="*/ 645224 h 944260"/>
                <a:gd name="connsiteX713" fmla="*/ 90128 w 497796"/>
                <a:gd name="connsiteY713" fmla="*/ 641046 h 944260"/>
                <a:gd name="connsiteX714" fmla="*/ 90724 w 497796"/>
                <a:gd name="connsiteY714" fmla="*/ 636869 h 944260"/>
                <a:gd name="connsiteX715" fmla="*/ 92515 w 497796"/>
                <a:gd name="connsiteY715" fmla="*/ 633287 h 944260"/>
                <a:gd name="connsiteX716" fmla="*/ 89531 w 497796"/>
                <a:gd name="connsiteY716" fmla="*/ 630900 h 944260"/>
                <a:gd name="connsiteX717" fmla="*/ 88337 w 497796"/>
                <a:gd name="connsiteY717" fmla="*/ 626721 h 944260"/>
                <a:gd name="connsiteX718" fmla="*/ 90724 w 497796"/>
                <a:gd name="connsiteY718" fmla="*/ 623737 h 944260"/>
                <a:gd name="connsiteX719" fmla="*/ 91321 w 497796"/>
                <a:gd name="connsiteY719" fmla="*/ 617768 h 944260"/>
                <a:gd name="connsiteX720" fmla="*/ 88934 w 497796"/>
                <a:gd name="connsiteY720" fmla="*/ 614187 h 944260"/>
                <a:gd name="connsiteX721" fmla="*/ 89531 w 497796"/>
                <a:gd name="connsiteY721" fmla="*/ 605831 h 944260"/>
                <a:gd name="connsiteX722" fmla="*/ 88934 w 497796"/>
                <a:gd name="connsiteY722" fmla="*/ 602846 h 944260"/>
                <a:gd name="connsiteX723" fmla="*/ 88337 w 497796"/>
                <a:gd name="connsiteY723" fmla="*/ 598668 h 944260"/>
                <a:gd name="connsiteX724" fmla="*/ 90128 w 497796"/>
                <a:gd name="connsiteY724" fmla="*/ 595087 h 944260"/>
                <a:gd name="connsiteX725" fmla="*/ 93112 w 497796"/>
                <a:gd name="connsiteY725" fmla="*/ 595087 h 944260"/>
                <a:gd name="connsiteX726" fmla="*/ 95499 w 497796"/>
                <a:gd name="connsiteY726" fmla="*/ 598668 h 944260"/>
                <a:gd name="connsiteX727" fmla="*/ 96693 w 497796"/>
                <a:gd name="connsiteY727" fmla="*/ 602249 h 944260"/>
                <a:gd name="connsiteX728" fmla="*/ 102662 w 497796"/>
                <a:gd name="connsiteY728" fmla="*/ 611800 h 944260"/>
                <a:gd name="connsiteX729" fmla="*/ 103856 w 497796"/>
                <a:gd name="connsiteY729" fmla="*/ 614784 h 944260"/>
                <a:gd name="connsiteX730" fmla="*/ 105050 w 497796"/>
                <a:gd name="connsiteY730" fmla="*/ 618365 h 944260"/>
                <a:gd name="connsiteX731" fmla="*/ 105692 w 497796"/>
                <a:gd name="connsiteY731" fmla="*/ 618640 h 944260"/>
                <a:gd name="connsiteX732" fmla="*/ 106243 w 497796"/>
                <a:gd name="connsiteY732" fmla="*/ 614784 h 944260"/>
                <a:gd name="connsiteX733" fmla="*/ 107437 w 497796"/>
                <a:gd name="connsiteY733" fmla="*/ 611800 h 944260"/>
                <a:gd name="connsiteX734" fmla="*/ 108631 w 497796"/>
                <a:gd name="connsiteY734" fmla="*/ 608218 h 944260"/>
                <a:gd name="connsiteX735" fmla="*/ 110422 w 497796"/>
                <a:gd name="connsiteY735" fmla="*/ 605234 h 944260"/>
                <a:gd name="connsiteX736" fmla="*/ 109228 w 497796"/>
                <a:gd name="connsiteY736" fmla="*/ 601653 h 944260"/>
                <a:gd name="connsiteX737" fmla="*/ 112809 w 497796"/>
                <a:gd name="connsiteY737" fmla="*/ 595684 h 944260"/>
                <a:gd name="connsiteX738" fmla="*/ 116987 w 497796"/>
                <a:gd name="connsiteY738" fmla="*/ 587925 h 944260"/>
                <a:gd name="connsiteX739" fmla="*/ 118181 w 497796"/>
                <a:gd name="connsiteY739" fmla="*/ 584940 h 944260"/>
                <a:gd name="connsiteX740" fmla="*/ 120568 w 497796"/>
                <a:gd name="connsiteY740" fmla="*/ 574196 h 944260"/>
                <a:gd name="connsiteX741" fmla="*/ 121165 w 497796"/>
                <a:gd name="connsiteY741" fmla="*/ 571212 h 944260"/>
                <a:gd name="connsiteX742" fmla="*/ 121165 w 497796"/>
                <a:gd name="connsiteY742" fmla="*/ 568227 h 944260"/>
                <a:gd name="connsiteX743" fmla="*/ 121762 w 497796"/>
                <a:gd name="connsiteY743" fmla="*/ 564646 h 944260"/>
                <a:gd name="connsiteX744" fmla="*/ 121165 w 497796"/>
                <a:gd name="connsiteY744" fmla="*/ 560468 h 944260"/>
                <a:gd name="connsiteX745" fmla="*/ 124746 w 497796"/>
                <a:gd name="connsiteY745" fmla="*/ 559871 h 944260"/>
                <a:gd name="connsiteX746" fmla="*/ 121165 w 497796"/>
                <a:gd name="connsiteY746" fmla="*/ 558081 h 944260"/>
                <a:gd name="connsiteX747" fmla="*/ 116987 w 497796"/>
                <a:gd name="connsiteY747" fmla="*/ 556290 h 944260"/>
                <a:gd name="connsiteX748" fmla="*/ 118778 w 497796"/>
                <a:gd name="connsiteY748" fmla="*/ 552709 h 944260"/>
                <a:gd name="connsiteX749" fmla="*/ 116390 w 497796"/>
                <a:gd name="connsiteY749" fmla="*/ 547337 h 944260"/>
                <a:gd name="connsiteX750" fmla="*/ 114003 w 497796"/>
                <a:gd name="connsiteY750" fmla="*/ 544352 h 944260"/>
                <a:gd name="connsiteX751" fmla="*/ 111018 w 497796"/>
                <a:gd name="connsiteY751" fmla="*/ 541965 h 944260"/>
                <a:gd name="connsiteX752" fmla="*/ 108034 w 497796"/>
                <a:gd name="connsiteY752" fmla="*/ 540771 h 944260"/>
                <a:gd name="connsiteX753" fmla="*/ 105050 w 497796"/>
                <a:gd name="connsiteY753" fmla="*/ 541368 h 944260"/>
                <a:gd name="connsiteX754" fmla="*/ 99081 w 497796"/>
                <a:gd name="connsiteY754" fmla="*/ 541965 h 944260"/>
                <a:gd name="connsiteX755" fmla="*/ 96096 w 497796"/>
                <a:gd name="connsiteY755" fmla="*/ 542562 h 944260"/>
                <a:gd name="connsiteX756" fmla="*/ 92515 w 497796"/>
                <a:gd name="connsiteY756" fmla="*/ 546740 h 944260"/>
                <a:gd name="connsiteX757" fmla="*/ 88337 w 497796"/>
                <a:gd name="connsiteY757" fmla="*/ 550918 h 944260"/>
                <a:gd name="connsiteX758" fmla="*/ 87740 w 497796"/>
                <a:gd name="connsiteY758" fmla="*/ 557484 h 944260"/>
                <a:gd name="connsiteX759" fmla="*/ 87143 w 497796"/>
                <a:gd name="connsiteY759" fmla="*/ 553305 h 944260"/>
                <a:gd name="connsiteX760" fmla="*/ 85949 w 497796"/>
                <a:gd name="connsiteY760" fmla="*/ 550321 h 944260"/>
                <a:gd name="connsiteX761" fmla="*/ 81771 w 497796"/>
                <a:gd name="connsiteY761" fmla="*/ 545546 h 944260"/>
                <a:gd name="connsiteX762" fmla="*/ 78787 w 497796"/>
                <a:gd name="connsiteY762" fmla="*/ 543756 h 944260"/>
                <a:gd name="connsiteX763" fmla="*/ 75206 w 497796"/>
                <a:gd name="connsiteY763" fmla="*/ 543159 h 944260"/>
                <a:gd name="connsiteX764" fmla="*/ 75206 w 497796"/>
                <a:gd name="connsiteY764" fmla="*/ 537190 h 944260"/>
                <a:gd name="connsiteX765" fmla="*/ 75802 w 497796"/>
                <a:gd name="connsiteY765" fmla="*/ 533609 h 944260"/>
                <a:gd name="connsiteX766" fmla="*/ 76399 w 497796"/>
                <a:gd name="connsiteY766" fmla="*/ 526446 h 944260"/>
                <a:gd name="connsiteX767" fmla="*/ 76399 w 497796"/>
                <a:gd name="connsiteY767" fmla="*/ 521671 h 944260"/>
                <a:gd name="connsiteX768" fmla="*/ 75802 w 497796"/>
                <a:gd name="connsiteY768" fmla="*/ 518687 h 944260"/>
                <a:gd name="connsiteX769" fmla="*/ 73415 w 497796"/>
                <a:gd name="connsiteY769" fmla="*/ 515702 h 944260"/>
                <a:gd name="connsiteX770" fmla="*/ 75802 w 497796"/>
                <a:gd name="connsiteY770" fmla="*/ 510331 h 944260"/>
                <a:gd name="connsiteX771" fmla="*/ 78787 w 497796"/>
                <a:gd name="connsiteY771" fmla="*/ 506749 h 944260"/>
                <a:gd name="connsiteX772" fmla="*/ 78787 w 497796"/>
                <a:gd name="connsiteY772" fmla="*/ 503168 h 944260"/>
                <a:gd name="connsiteX773" fmla="*/ 79980 w 497796"/>
                <a:gd name="connsiteY773" fmla="*/ 500184 h 944260"/>
                <a:gd name="connsiteX774" fmla="*/ 77593 w 497796"/>
                <a:gd name="connsiteY774" fmla="*/ 493618 h 944260"/>
                <a:gd name="connsiteX775" fmla="*/ 74012 w 497796"/>
                <a:gd name="connsiteY775" fmla="*/ 493021 h 944260"/>
                <a:gd name="connsiteX776" fmla="*/ 69237 w 497796"/>
                <a:gd name="connsiteY776" fmla="*/ 494215 h 944260"/>
                <a:gd name="connsiteX777" fmla="*/ 69237 w 497796"/>
                <a:gd name="connsiteY777" fmla="*/ 490633 h 944260"/>
                <a:gd name="connsiteX778" fmla="*/ 72221 w 497796"/>
                <a:gd name="connsiteY778" fmla="*/ 488246 h 944260"/>
                <a:gd name="connsiteX779" fmla="*/ 75802 w 497796"/>
                <a:gd name="connsiteY779" fmla="*/ 487649 h 944260"/>
                <a:gd name="connsiteX780" fmla="*/ 78787 w 497796"/>
                <a:gd name="connsiteY780" fmla="*/ 489440 h 944260"/>
                <a:gd name="connsiteX781" fmla="*/ 82368 w 497796"/>
                <a:gd name="connsiteY781" fmla="*/ 488843 h 944260"/>
                <a:gd name="connsiteX782" fmla="*/ 85949 w 497796"/>
                <a:gd name="connsiteY782" fmla="*/ 485858 h 944260"/>
                <a:gd name="connsiteX783" fmla="*/ 88934 w 497796"/>
                <a:gd name="connsiteY783" fmla="*/ 487052 h 944260"/>
                <a:gd name="connsiteX784" fmla="*/ 91918 w 497796"/>
                <a:gd name="connsiteY784" fmla="*/ 485858 h 944260"/>
                <a:gd name="connsiteX785" fmla="*/ 96693 w 497796"/>
                <a:gd name="connsiteY785" fmla="*/ 481083 h 944260"/>
                <a:gd name="connsiteX786" fmla="*/ 100871 w 497796"/>
                <a:gd name="connsiteY786" fmla="*/ 476905 h 944260"/>
                <a:gd name="connsiteX787" fmla="*/ 103856 w 497796"/>
                <a:gd name="connsiteY787" fmla="*/ 472130 h 944260"/>
                <a:gd name="connsiteX788" fmla="*/ 102662 w 497796"/>
                <a:gd name="connsiteY788" fmla="*/ 466758 h 944260"/>
                <a:gd name="connsiteX789" fmla="*/ 101468 w 497796"/>
                <a:gd name="connsiteY789" fmla="*/ 460789 h 944260"/>
                <a:gd name="connsiteX790" fmla="*/ 98484 w 497796"/>
                <a:gd name="connsiteY790" fmla="*/ 456612 h 944260"/>
                <a:gd name="connsiteX791" fmla="*/ 93709 w 497796"/>
                <a:gd name="connsiteY791" fmla="*/ 447061 h 944260"/>
                <a:gd name="connsiteX792" fmla="*/ 94306 w 497796"/>
                <a:gd name="connsiteY792" fmla="*/ 439898 h 944260"/>
                <a:gd name="connsiteX793" fmla="*/ 93709 w 497796"/>
                <a:gd name="connsiteY793" fmla="*/ 434527 h 944260"/>
                <a:gd name="connsiteX794" fmla="*/ 95500 w 497796"/>
                <a:gd name="connsiteY794" fmla="*/ 430945 h 944260"/>
                <a:gd name="connsiteX795" fmla="*/ 95500 w 497796"/>
                <a:gd name="connsiteY795" fmla="*/ 426170 h 944260"/>
                <a:gd name="connsiteX796" fmla="*/ 94902 w 497796"/>
                <a:gd name="connsiteY796" fmla="*/ 422589 h 944260"/>
                <a:gd name="connsiteX797" fmla="*/ 96096 w 497796"/>
                <a:gd name="connsiteY797" fmla="*/ 417814 h 944260"/>
                <a:gd name="connsiteX798" fmla="*/ 97290 w 497796"/>
                <a:gd name="connsiteY798" fmla="*/ 413636 h 944260"/>
                <a:gd name="connsiteX799" fmla="*/ 98484 w 497796"/>
                <a:gd name="connsiteY799" fmla="*/ 410055 h 944260"/>
                <a:gd name="connsiteX800" fmla="*/ 99081 w 497796"/>
                <a:gd name="connsiteY800" fmla="*/ 407070 h 944260"/>
                <a:gd name="connsiteX801" fmla="*/ 99677 w 497796"/>
                <a:gd name="connsiteY801" fmla="*/ 402295 h 944260"/>
                <a:gd name="connsiteX802" fmla="*/ 100871 w 497796"/>
                <a:gd name="connsiteY802" fmla="*/ 395133 h 944260"/>
                <a:gd name="connsiteX803" fmla="*/ 96096 w 497796"/>
                <a:gd name="connsiteY803" fmla="*/ 390358 h 944260"/>
                <a:gd name="connsiteX804" fmla="*/ 96096 w 497796"/>
                <a:gd name="connsiteY804" fmla="*/ 387373 h 944260"/>
                <a:gd name="connsiteX805" fmla="*/ 95500 w 497796"/>
                <a:gd name="connsiteY805" fmla="*/ 383792 h 944260"/>
                <a:gd name="connsiteX806" fmla="*/ 90724 w 497796"/>
                <a:gd name="connsiteY806" fmla="*/ 381404 h 944260"/>
                <a:gd name="connsiteX807" fmla="*/ 86547 w 497796"/>
                <a:gd name="connsiteY807" fmla="*/ 377226 h 944260"/>
                <a:gd name="connsiteX808" fmla="*/ 82368 w 497796"/>
                <a:gd name="connsiteY808" fmla="*/ 374839 h 944260"/>
                <a:gd name="connsiteX809" fmla="*/ 78190 w 497796"/>
                <a:gd name="connsiteY809" fmla="*/ 375436 h 944260"/>
                <a:gd name="connsiteX810" fmla="*/ 75206 w 497796"/>
                <a:gd name="connsiteY810" fmla="*/ 374242 h 944260"/>
                <a:gd name="connsiteX811" fmla="*/ 72221 w 497796"/>
                <a:gd name="connsiteY811" fmla="*/ 374839 h 944260"/>
                <a:gd name="connsiteX812" fmla="*/ 72818 w 497796"/>
                <a:gd name="connsiteY812" fmla="*/ 371257 h 944260"/>
                <a:gd name="connsiteX813" fmla="*/ 70431 w 497796"/>
                <a:gd name="connsiteY813" fmla="*/ 366483 h 944260"/>
                <a:gd name="connsiteX814" fmla="*/ 73415 w 497796"/>
                <a:gd name="connsiteY814" fmla="*/ 364095 h 944260"/>
                <a:gd name="connsiteX815" fmla="*/ 74609 w 497796"/>
                <a:gd name="connsiteY815" fmla="*/ 358127 h 944260"/>
                <a:gd name="connsiteX816" fmla="*/ 75802 w 497796"/>
                <a:gd name="connsiteY816" fmla="*/ 352158 h 944260"/>
                <a:gd name="connsiteX817" fmla="*/ 76996 w 497796"/>
                <a:gd name="connsiteY817" fmla="*/ 347980 h 944260"/>
                <a:gd name="connsiteX818" fmla="*/ 79980 w 497796"/>
                <a:gd name="connsiteY818" fmla="*/ 350964 h 944260"/>
                <a:gd name="connsiteX819" fmla="*/ 83562 w 497796"/>
                <a:gd name="connsiteY819" fmla="*/ 352754 h 944260"/>
                <a:gd name="connsiteX820" fmla="*/ 83563 w 497796"/>
                <a:gd name="connsiteY820" fmla="*/ 352754 h 944260"/>
                <a:gd name="connsiteX821" fmla="*/ 89531 w 497796"/>
                <a:gd name="connsiteY821" fmla="*/ 352754 h 944260"/>
                <a:gd name="connsiteX822" fmla="*/ 91919 w 497796"/>
                <a:gd name="connsiteY822" fmla="*/ 351560 h 944260"/>
                <a:gd name="connsiteX823" fmla="*/ 93112 w 497796"/>
                <a:gd name="connsiteY823" fmla="*/ 350964 h 944260"/>
                <a:gd name="connsiteX824" fmla="*/ 94243 w 497796"/>
                <a:gd name="connsiteY824" fmla="*/ 350399 h 944260"/>
                <a:gd name="connsiteX825" fmla="*/ 93791 w 497796"/>
                <a:gd name="connsiteY825" fmla="*/ 349688 h 944260"/>
                <a:gd name="connsiteX826" fmla="*/ 91919 w 497796"/>
                <a:gd name="connsiteY826" fmla="*/ 351560 h 944260"/>
                <a:gd name="connsiteX827" fmla="*/ 83563 w 497796"/>
                <a:gd name="connsiteY827" fmla="*/ 352754 h 944260"/>
                <a:gd name="connsiteX828" fmla="*/ 79982 w 497796"/>
                <a:gd name="connsiteY828" fmla="*/ 350963 h 944260"/>
                <a:gd name="connsiteX829" fmla="*/ 76997 w 497796"/>
                <a:gd name="connsiteY829" fmla="*/ 347979 h 944260"/>
                <a:gd name="connsiteX830" fmla="*/ 76400 w 497796"/>
                <a:gd name="connsiteY830" fmla="*/ 342010 h 944260"/>
                <a:gd name="connsiteX831" fmla="*/ 75803 w 497796"/>
                <a:gd name="connsiteY831" fmla="*/ 336041 h 944260"/>
                <a:gd name="connsiteX832" fmla="*/ 74013 w 497796"/>
                <a:gd name="connsiteY832" fmla="*/ 331266 h 944260"/>
                <a:gd name="connsiteX833" fmla="*/ 72222 w 497796"/>
                <a:gd name="connsiteY833" fmla="*/ 328281 h 944260"/>
                <a:gd name="connsiteX834" fmla="*/ 71029 w 497796"/>
                <a:gd name="connsiteY834" fmla="*/ 324104 h 944260"/>
                <a:gd name="connsiteX835" fmla="*/ 70431 w 497796"/>
                <a:gd name="connsiteY835" fmla="*/ 320522 h 944260"/>
                <a:gd name="connsiteX836" fmla="*/ 69835 w 497796"/>
                <a:gd name="connsiteY836" fmla="*/ 316941 h 944260"/>
                <a:gd name="connsiteX837" fmla="*/ 68044 w 497796"/>
                <a:gd name="connsiteY837" fmla="*/ 313957 h 944260"/>
                <a:gd name="connsiteX838" fmla="*/ 62075 w 497796"/>
                <a:gd name="connsiteY838" fmla="*/ 310972 h 944260"/>
                <a:gd name="connsiteX839" fmla="*/ 55509 w 497796"/>
                <a:gd name="connsiteY839" fmla="*/ 300229 h 944260"/>
                <a:gd name="connsiteX840" fmla="*/ 53719 w 497796"/>
                <a:gd name="connsiteY840" fmla="*/ 295453 h 944260"/>
                <a:gd name="connsiteX841" fmla="*/ 51331 w 497796"/>
                <a:gd name="connsiteY841" fmla="*/ 288888 h 944260"/>
                <a:gd name="connsiteX842" fmla="*/ 53122 w 497796"/>
                <a:gd name="connsiteY842" fmla="*/ 285903 h 944260"/>
                <a:gd name="connsiteX843" fmla="*/ 50138 w 497796"/>
                <a:gd name="connsiteY843" fmla="*/ 278741 h 944260"/>
                <a:gd name="connsiteX844" fmla="*/ 46556 w 497796"/>
                <a:gd name="connsiteY844" fmla="*/ 275756 h 944260"/>
                <a:gd name="connsiteX845" fmla="*/ 43572 w 497796"/>
                <a:gd name="connsiteY845" fmla="*/ 276950 h 944260"/>
                <a:gd name="connsiteX846" fmla="*/ 39991 w 497796"/>
                <a:gd name="connsiteY846" fmla="*/ 276354 h 944260"/>
                <a:gd name="connsiteX847" fmla="*/ 35812 w 497796"/>
                <a:gd name="connsiteY847" fmla="*/ 279338 h 944260"/>
                <a:gd name="connsiteX848" fmla="*/ 32231 w 497796"/>
                <a:gd name="connsiteY848" fmla="*/ 279935 h 944260"/>
                <a:gd name="connsiteX849" fmla="*/ 31038 w 497796"/>
                <a:gd name="connsiteY849" fmla="*/ 284709 h 944260"/>
                <a:gd name="connsiteX850" fmla="*/ 24472 w 497796"/>
                <a:gd name="connsiteY850" fmla="*/ 284709 h 944260"/>
                <a:gd name="connsiteX851" fmla="*/ 21487 w 497796"/>
                <a:gd name="connsiteY851" fmla="*/ 284113 h 944260"/>
                <a:gd name="connsiteX852" fmla="*/ 17906 w 497796"/>
                <a:gd name="connsiteY852" fmla="*/ 284113 h 944260"/>
                <a:gd name="connsiteX853" fmla="*/ 18503 w 497796"/>
                <a:gd name="connsiteY853" fmla="*/ 280531 h 944260"/>
                <a:gd name="connsiteX854" fmla="*/ 19697 w 497796"/>
                <a:gd name="connsiteY854" fmla="*/ 280531 h 944260"/>
                <a:gd name="connsiteX855" fmla="*/ 20294 w 497796"/>
                <a:gd name="connsiteY855" fmla="*/ 275756 h 944260"/>
                <a:gd name="connsiteX856" fmla="*/ 23278 w 497796"/>
                <a:gd name="connsiteY856" fmla="*/ 275756 h 944260"/>
                <a:gd name="connsiteX857" fmla="*/ 24472 w 497796"/>
                <a:gd name="connsiteY857" fmla="*/ 272175 h 944260"/>
                <a:gd name="connsiteX858" fmla="*/ 22084 w 497796"/>
                <a:gd name="connsiteY858" fmla="*/ 268594 h 944260"/>
                <a:gd name="connsiteX859" fmla="*/ 18503 w 497796"/>
                <a:gd name="connsiteY859" fmla="*/ 266206 h 944260"/>
                <a:gd name="connsiteX860" fmla="*/ 15518 w 497796"/>
                <a:gd name="connsiteY860" fmla="*/ 266803 h 944260"/>
                <a:gd name="connsiteX861" fmla="*/ 14325 w 497796"/>
                <a:gd name="connsiteY861" fmla="*/ 270385 h 944260"/>
                <a:gd name="connsiteX862" fmla="*/ 13131 w 497796"/>
                <a:gd name="connsiteY862" fmla="*/ 273369 h 944260"/>
                <a:gd name="connsiteX863" fmla="*/ 10147 w 497796"/>
                <a:gd name="connsiteY863" fmla="*/ 275160 h 944260"/>
                <a:gd name="connsiteX864" fmla="*/ 7759 w 497796"/>
                <a:gd name="connsiteY864" fmla="*/ 279935 h 944260"/>
                <a:gd name="connsiteX865" fmla="*/ 7759 w 497796"/>
                <a:gd name="connsiteY865" fmla="*/ 282919 h 944260"/>
                <a:gd name="connsiteX866" fmla="*/ 8356 w 497796"/>
                <a:gd name="connsiteY866" fmla="*/ 287694 h 944260"/>
                <a:gd name="connsiteX867" fmla="*/ 4178 w 497796"/>
                <a:gd name="connsiteY867" fmla="*/ 281128 h 944260"/>
                <a:gd name="connsiteX868" fmla="*/ 2984 w 497796"/>
                <a:gd name="connsiteY868" fmla="*/ 273966 h 944260"/>
                <a:gd name="connsiteX869" fmla="*/ 1790 w 497796"/>
                <a:gd name="connsiteY869" fmla="*/ 266803 h 944260"/>
                <a:gd name="connsiteX870" fmla="*/ 2388 w 497796"/>
                <a:gd name="connsiteY870" fmla="*/ 263819 h 944260"/>
                <a:gd name="connsiteX871" fmla="*/ 7759 w 497796"/>
                <a:gd name="connsiteY871" fmla="*/ 261432 h 944260"/>
                <a:gd name="connsiteX872" fmla="*/ 14325 w 497796"/>
                <a:gd name="connsiteY872" fmla="*/ 258447 h 944260"/>
                <a:gd name="connsiteX873" fmla="*/ 15518 w 497796"/>
                <a:gd name="connsiteY873" fmla="*/ 251285 h 944260"/>
                <a:gd name="connsiteX874" fmla="*/ 16712 w 497796"/>
                <a:gd name="connsiteY874" fmla="*/ 248300 h 944260"/>
                <a:gd name="connsiteX875" fmla="*/ 17906 w 497796"/>
                <a:gd name="connsiteY875" fmla="*/ 245316 h 944260"/>
                <a:gd name="connsiteX876" fmla="*/ 20294 w 497796"/>
                <a:gd name="connsiteY876" fmla="*/ 242331 h 944260"/>
                <a:gd name="connsiteX877" fmla="*/ 19697 w 497796"/>
                <a:gd name="connsiteY877" fmla="*/ 238750 h 944260"/>
                <a:gd name="connsiteX878" fmla="*/ 16712 w 497796"/>
                <a:gd name="connsiteY878" fmla="*/ 237556 h 944260"/>
                <a:gd name="connsiteX879" fmla="*/ 11341 w 497796"/>
                <a:gd name="connsiteY879" fmla="*/ 236363 h 944260"/>
                <a:gd name="connsiteX880" fmla="*/ 11341 w 497796"/>
                <a:gd name="connsiteY880" fmla="*/ 233378 h 944260"/>
                <a:gd name="connsiteX881" fmla="*/ 7759 w 497796"/>
                <a:gd name="connsiteY881" fmla="*/ 229796 h 944260"/>
                <a:gd name="connsiteX882" fmla="*/ 3581 w 497796"/>
                <a:gd name="connsiteY882" fmla="*/ 224425 h 944260"/>
                <a:gd name="connsiteX883" fmla="*/ 596 w 497796"/>
                <a:gd name="connsiteY883" fmla="*/ 223231 h 944260"/>
                <a:gd name="connsiteX884" fmla="*/ 0 w 497796"/>
                <a:gd name="connsiteY884" fmla="*/ 219650 h 944260"/>
                <a:gd name="connsiteX885" fmla="*/ 4775 w 497796"/>
                <a:gd name="connsiteY885" fmla="*/ 215472 h 944260"/>
                <a:gd name="connsiteX886" fmla="*/ 7162 w 497796"/>
                <a:gd name="connsiteY886" fmla="*/ 211294 h 944260"/>
                <a:gd name="connsiteX887" fmla="*/ 8953 w 497796"/>
                <a:gd name="connsiteY887" fmla="*/ 208309 h 944260"/>
                <a:gd name="connsiteX888" fmla="*/ 9550 w 497796"/>
                <a:gd name="connsiteY888" fmla="*/ 203534 h 944260"/>
                <a:gd name="connsiteX889" fmla="*/ 7759 w 497796"/>
                <a:gd name="connsiteY889" fmla="*/ 199356 h 944260"/>
                <a:gd name="connsiteX890" fmla="*/ 11937 w 497796"/>
                <a:gd name="connsiteY890" fmla="*/ 195178 h 944260"/>
                <a:gd name="connsiteX891" fmla="*/ 14922 w 497796"/>
                <a:gd name="connsiteY891" fmla="*/ 190999 h 944260"/>
                <a:gd name="connsiteX892" fmla="*/ 16116 w 497796"/>
                <a:gd name="connsiteY892" fmla="*/ 188015 h 944260"/>
                <a:gd name="connsiteX893" fmla="*/ 17906 w 497796"/>
                <a:gd name="connsiteY893" fmla="*/ 185031 h 944260"/>
                <a:gd name="connsiteX894" fmla="*/ 19697 w 497796"/>
                <a:gd name="connsiteY894" fmla="*/ 179062 h 944260"/>
                <a:gd name="connsiteX895" fmla="*/ 22084 w 497796"/>
                <a:gd name="connsiteY895" fmla="*/ 174884 h 944260"/>
                <a:gd name="connsiteX896" fmla="*/ 25069 w 497796"/>
                <a:gd name="connsiteY896" fmla="*/ 169512 h 944260"/>
                <a:gd name="connsiteX897" fmla="*/ 25069 w 497796"/>
                <a:gd name="connsiteY897" fmla="*/ 164140 h 944260"/>
                <a:gd name="connsiteX898" fmla="*/ 25069 w 497796"/>
                <a:gd name="connsiteY898" fmla="*/ 156978 h 944260"/>
                <a:gd name="connsiteX899" fmla="*/ 20891 w 497796"/>
                <a:gd name="connsiteY899" fmla="*/ 153396 h 944260"/>
                <a:gd name="connsiteX900" fmla="*/ 17309 w 497796"/>
                <a:gd name="connsiteY900" fmla="*/ 152202 h 944260"/>
                <a:gd name="connsiteX901" fmla="*/ 16712 w 497796"/>
                <a:gd name="connsiteY901" fmla="*/ 149218 h 944260"/>
                <a:gd name="connsiteX902" fmla="*/ 13131 w 497796"/>
                <a:gd name="connsiteY902" fmla="*/ 144443 h 944260"/>
                <a:gd name="connsiteX903" fmla="*/ 14325 w 497796"/>
                <a:gd name="connsiteY903" fmla="*/ 140862 h 944260"/>
                <a:gd name="connsiteX904" fmla="*/ 15518 w 497796"/>
                <a:gd name="connsiteY904" fmla="*/ 137878 h 944260"/>
                <a:gd name="connsiteX905" fmla="*/ 17309 w 497796"/>
                <a:gd name="connsiteY905" fmla="*/ 134296 h 944260"/>
                <a:gd name="connsiteX906" fmla="*/ 19100 w 497796"/>
                <a:gd name="connsiteY906" fmla="*/ 130715 h 944260"/>
                <a:gd name="connsiteX907" fmla="*/ 22681 w 497796"/>
                <a:gd name="connsiteY907" fmla="*/ 131311 h 944260"/>
                <a:gd name="connsiteX908" fmla="*/ 27456 w 497796"/>
                <a:gd name="connsiteY908" fmla="*/ 136684 h 944260"/>
                <a:gd name="connsiteX909" fmla="*/ 30440 w 497796"/>
                <a:gd name="connsiteY909" fmla="*/ 136684 h 944260"/>
                <a:gd name="connsiteX910" fmla="*/ 29844 w 497796"/>
                <a:gd name="connsiteY910" fmla="*/ 139668 h 944260"/>
                <a:gd name="connsiteX911" fmla="*/ 28650 w 497796"/>
                <a:gd name="connsiteY911" fmla="*/ 143249 h 944260"/>
                <a:gd name="connsiteX912" fmla="*/ 29247 w 497796"/>
                <a:gd name="connsiteY912" fmla="*/ 146831 h 944260"/>
                <a:gd name="connsiteX913" fmla="*/ 30440 w 497796"/>
                <a:gd name="connsiteY913" fmla="*/ 150412 h 944260"/>
                <a:gd name="connsiteX914" fmla="*/ 29844 w 497796"/>
                <a:gd name="connsiteY914" fmla="*/ 153993 h 944260"/>
                <a:gd name="connsiteX915" fmla="*/ 34022 w 497796"/>
                <a:gd name="connsiteY915" fmla="*/ 160559 h 944260"/>
                <a:gd name="connsiteX916" fmla="*/ 39393 w 497796"/>
                <a:gd name="connsiteY916" fmla="*/ 167124 h 944260"/>
                <a:gd name="connsiteX917" fmla="*/ 42378 w 497796"/>
                <a:gd name="connsiteY917" fmla="*/ 170706 h 944260"/>
                <a:gd name="connsiteX918" fmla="*/ 45960 w 497796"/>
                <a:gd name="connsiteY918" fmla="*/ 173690 h 944260"/>
                <a:gd name="connsiteX919" fmla="*/ 48944 w 497796"/>
                <a:gd name="connsiteY919" fmla="*/ 176077 h 944260"/>
                <a:gd name="connsiteX920" fmla="*/ 52525 w 497796"/>
                <a:gd name="connsiteY920" fmla="*/ 178465 h 944260"/>
                <a:gd name="connsiteX921" fmla="*/ 55509 w 497796"/>
                <a:gd name="connsiteY921" fmla="*/ 179062 h 944260"/>
                <a:gd name="connsiteX922" fmla="*/ 59688 w 497796"/>
                <a:gd name="connsiteY922" fmla="*/ 179659 h 944260"/>
                <a:gd name="connsiteX923" fmla="*/ 63269 w 497796"/>
                <a:gd name="connsiteY923" fmla="*/ 177271 h 944260"/>
                <a:gd name="connsiteX924" fmla="*/ 63717 w 497796"/>
                <a:gd name="connsiteY924" fmla="*/ 177122 h 944260"/>
                <a:gd name="connsiteX925" fmla="*/ 62672 w 497796"/>
                <a:gd name="connsiteY925" fmla="*/ 180256 h 944260"/>
                <a:gd name="connsiteX926" fmla="*/ 69835 w 497796"/>
                <a:gd name="connsiteY926" fmla="*/ 182046 h 944260"/>
                <a:gd name="connsiteX927" fmla="*/ 75206 w 497796"/>
                <a:gd name="connsiteY927" fmla="*/ 181450 h 944260"/>
                <a:gd name="connsiteX928" fmla="*/ 78788 w 497796"/>
                <a:gd name="connsiteY928" fmla="*/ 181450 h 944260"/>
                <a:gd name="connsiteX929" fmla="*/ 81772 w 497796"/>
                <a:gd name="connsiteY929" fmla="*/ 181450 h 944260"/>
                <a:gd name="connsiteX930" fmla="*/ 87144 w 497796"/>
                <a:gd name="connsiteY930" fmla="*/ 184434 h 944260"/>
                <a:gd name="connsiteX931" fmla="*/ 90128 w 497796"/>
                <a:gd name="connsiteY931" fmla="*/ 186822 h 944260"/>
                <a:gd name="connsiteX932" fmla="*/ 94306 w 497796"/>
                <a:gd name="connsiteY932" fmla="*/ 188612 h 944260"/>
                <a:gd name="connsiteX933" fmla="*/ 97888 w 497796"/>
                <a:gd name="connsiteY933" fmla="*/ 188612 h 944260"/>
                <a:gd name="connsiteX934" fmla="*/ 101469 w 497796"/>
                <a:gd name="connsiteY934" fmla="*/ 189209 h 944260"/>
                <a:gd name="connsiteX935" fmla="*/ 105647 w 497796"/>
                <a:gd name="connsiteY935" fmla="*/ 188612 h 944260"/>
                <a:gd name="connsiteX936" fmla="*/ 112810 w 497796"/>
                <a:gd name="connsiteY936" fmla="*/ 187418 h 944260"/>
                <a:gd name="connsiteX937" fmla="*/ 116988 w 497796"/>
                <a:gd name="connsiteY937" fmla="*/ 186822 h 944260"/>
                <a:gd name="connsiteX938" fmla="*/ 119972 w 497796"/>
                <a:gd name="connsiteY938" fmla="*/ 186224 h 944260"/>
                <a:gd name="connsiteX939" fmla="*/ 122956 w 497796"/>
                <a:gd name="connsiteY939" fmla="*/ 185031 h 944260"/>
                <a:gd name="connsiteX940" fmla="*/ 126538 w 497796"/>
                <a:gd name="connsiteY940" fmla="*/ 183837 h 944260"/>
                <a:gd name="connsiteX941" fmla="*/ 130119 w 497796"/>
                <a:gd name="connsiteY941" fmla="*/ 182643 h 944260"/>
                <a:gd name="connsiteX942" fmla="*/ 133701 w 497796"/>
                <a:gd name="connsiteY942" fmla="*/ 180256 h 944260"/>
                <a:gd name="connsiteX943" fmla="*/ 137878 w 497796"/>
                <a:gd name="connsiteY943" fmla="*/ 177869 h 944260"/>
                <a:gd name="connsiteX944" fmla="*/ 142654 w 497796"/>
                <a:gd name="connsiteY944" fmla="*/ 173093 h 944260"/>
                <a:gd name="connsiteX945" fmla="*/ 145041 w 497796"/>
                <a:gd name="connsiteY945" fmla="*/ 168915 h 944260"/>
                <a:gd name="connsiteX946" fmla="*/ 146235 w 497796"/>
                <a:gd name="connsiteY946" fmla="*/ 165334 h 944260"/>
                <a:gd name="connsiteX947" fmla="*/ 152204 w 497796"/>
                <a:gd name="connsiteY947" fmla="*/ 161155 h 944260"/>
                <a:gd name="connsiteX948" fmla="*/ 155785 w 497796"/>
                <a:gd name="connsiteY948" fmla="*/ 159365 h 944260"/>
                <a:gd name="connsiteX949" fmla="*/ 161157 w 497796"/>
                <a:gd name="connsiteY949" fmla="*/ 156978 h 944260"/>
                <a:gd name="connsiteX950" fmla="*/ 164738 w 497796"/>
                <a:gd name="connsiteY950" fmla="*/ 153396 h 944260"/>
                <a:gd name="connsiteX951" fmla="*/ 169514 w 497796"/>
                <a:gd name="connsiteY951" fmla="*/ 151009 h 944260"/>
                <a:gd name="connsiteX952" fmla="*/ 173691 w 497796"/>
                <a:gd name="connsiteY952" fmla="*/ 153396 h 944260"/>
                <a:gd name="connsiteX953" fmla="*/ 178467 w 497796"/>
                <a:gd name="connsiteY953" fmla="*/ 151009 h 944260"/>
                <a:gd name="connsiteX954" fmla="*/ 183838 w 497796"/>
                <a:gd name="connsiteY954" fmla="*/ 152202 h 944260"/>
                <a:gd name="connsiteX955" fmla="*/ 186823 w 497796"/>
                <a:gd name="connsiteY955" fmla="*/ 151606 h 944260"/>
                <a:gd name="connsiteX956" fmla="*/ 189807 w 497796"/>
                <a:gd name="connsiteY956" fmla="*/ 151009 h 944260"/>
                <a:gd name="connsiteX957" fmla="*/ 193985 w 497796"/>
                <a:gd name="connsiteY957" fmla="*/ 148025 h 944260"/>
                <a:gd name="connsiteX958" fmla="*/ 198760 w 497796"/>
                <a:gd name="connsiteY958" fmla="*/ 145040 h 944260"/>
                <a:gd name="connsiteX959" fmla="*/ 200709 w 497796"/>
                <a:gd name="connsiteY959" fmla="*/ 143525 h 944260"/>
                <a:gd name="connsiteX960" fmla="*/ 196372 w 497796"/>
                <a:gd name="connsiteY960" fmla="*/ 146235 h 944260"/>
                <a:gd name="connsiteX961" fmla="*/ 200550 w 497796"/>
                <a:gd name="connsiteY961" fmla="*/ 142057 h 944260"/>
                <a:gd name="connsiteX962" fmla="*/ 205922 w 497796"/>
                <a:gd name="connsiteY962" fmla="*/ 136088 h 944260"/>
                <a:gd name="connsiteX963" fmla="*/ 211890 w 497796"/>
                <a:gd name="connsiteY963" fmla="*/ 128329 h 944260"/>
                <a:gd name="connsiteX964" fmla="*/ 214278 w 497796"/>
                <a:gd name="connsiteY964" fmla="*/ 125344 h 944260"/>
                <a:gd name="connsiteX965" fmla="*/ 216666 w 497796"/>
                <a:gd name="connsiteY965" fmla="*/ 121166 h 944260"/>
                <a:gd name="connsiteX966" fmla="*/ 217859 w 497796"/>
                <a:gd name="connsiteY966" fmla="*/ 118182 h 944260"/>
                <a:gd name="connsiteX967" fmla="*/ 219053 w 497796"/>
                <a:gd name="connsiteY967" fmla="*/ 109825 h 944260"/>
                <a:gd name="connsiteX968" fmla="*/ 222635 w 497796"/>
                <a:gd name="connsiteY968" fmla="*/ 108632 h 944260"/>
                <a:gd name="connsiteX969" fmla="*/ 226812 w 497796"/>
                <a:gd name="connsiteY969" fmla="*/ 105648 h 944260"/>
                <a:gd name="connsiteX970" fmla="*/ 233378 w 497796"/>
                <a:gd name="connsiteY970" fmla="*/ 102663 h 944260"/>
                <a:gd name="connsiteX971" fmla="*/ 236363 w 497796"/>
                <a:gd name="connsiteY971" fmla="*/ 98485 h 944260"/>
                <a:gd name="connsiteX972" fmla="*/ 239944 w 497796"/>
                <a:gd name="connsiteY972" fmla="*/ 96097 h 944260"/>
                <a:gd name="connsiteX973" fmla="*/ 242331 w 497796"/>
                <a:gd name="connsiteY973" fmla="*/ 92516 h 944260"/>
                <a:gd name="connsiteX974" fmla="*/ 244719 w 497796"/>
                <a:gd name="connsiteY974" fmla="*/ 89532 h 944260"/>
                <a:gd name="connsiteX975" fmla="*/ 248897 w 497796"/>
                <a:gd name="connsiteY975" fmla="*/ 83563 h 944260"/>
                <a:gd name="connsiteX976" fmla="*/ 251285 w 497796"/>
                <a:gd name="connsiteY976" fmla="*/ 79981 h 944260"/>
                <a:gd name="connsiteX977" fmla="*/ 255463 w 497796"/>
                <a:gd name="connsiteY977" fmla="*/ 74013 h 944260"/>
                <a:gd name="connsiteX978" fmla="*/ 260238 w 497796"/>
                <a:gd name="connsiteY978" fmla="*/ 70432 h 944260"/>
                <a:gd name="connsiteX979" fmla="*/ 266206 w 497796"/>
                <a:gd name="connsiteY979" fmla="*/ 66851 h 944260"/>
                <a:gd name="connsiteX980" fmla="*/ 270981 w 497796"/>
                <a:gd name="connsiteY980" fmla="*/ 69835 h 944260"/>
                <a:gd name="connsiteX981" fmla="*/ 277547 w 497796"/>
                <a:gd name="connsiteY981" fmla="*/ 70432 h 944260"/>
                <a:gd name="connsiteX982" fmla="*/ 285307 w 497796"/>
                <a:gd name="connsiteY982" fmla="*/ 68044 h 944260"/>
                <a:gd name="connsiteX983" fmla="*/ 288888 w 497796"/>
                <a:gd name="connsiteY983" fmla="*/ 64463 h 944260"/>
                <a:gd name="connsiteX984" fmla="*/ 288888 w 497796"/>
                <a:gd name="connsiteY984" fmla="*/ 60882 h 944260"/>
                <a:gd name="connsiteX985" fmla="*/ 291872 w 497796"/>
                <a:gd name="connsiteY985" fmla="*/ 60882 h 944260"/>
                <a:gd name="connsiteX986" fmla="*/ 297841 w 497796"/>
                <a:gd name="connsiteY986" fmla="*/ 59688 h 944260"/>
                <a:gd name="connsiteX987" fmla="*/ 300825 w 497796"/>
                <a:gd name="connsiteY987" fmla="*/ 56703 h 944260"/>
                <a:gd name="connsiteX988" fmla="*/ 303810 w 497796"/>
                <a:gd name="connsiteY988" fmla="*/ 52525 h 944260"/>
                <a:gd name="connsiteX989" fmla="*/ 300229 w 497796"/>
                <a:gd name="connsiteY989" fmla="*/ 48944 h 944260"/>
                <a:gd name="connsiteX990" fmla="*/ 299035 w 497796"/>
                <a:gd name="connsiteY990" fmla="*/ 44766 h 944260"/>
                <a:gd name="connsiteX991" fmla="*/ 299631 w 497796"/>
                <a:gd name="connsiteY991" fmla="*/ 41184 h 944260"/>
                <a:gd name="connsiteX992" fmla="*/ 302616 w 497796"/>
                <a:gd name="connsiteY992" fmla="*/ 31038 h 944260"/>
                <a:gd name="connsiteX993" fmla="*/ 299631 w 497796"/>
                <a:gd name="connsiteY993" fmla="*/ 28650 h 944260"/>
                <a:gd name="connsiteX994" fmla="*/ 296647 w 497796"/>
                <a:gd name="connsiteY994" fmla="*/ 29844 h 944260"/>
                <a:gd name="connsiteX995" fmla="*/ 294856 w 497796"/>
                <a:gd name="connsiteY995" fmla="*/ 25069 h 944260"/>
                <a:gd name="connsiteX996" fmla="*/ 299035 w 497796"/>
                <a:gd name="connsiteY996" fmla="*/ 25069 h 944260"/>
                <a:gd name="connsiteX997" fmla="*/ 301422 w 497796"/>
                <a:gd name="connsiteY997" fmla="*/ 28650 h 944260"/>
                <a:gd name="connsiteX998" fmla="*/ 305600 w 497796"/>
                <a:gd name="connsiteY998" fmla="*/ 24472 h 944260"/>
                <a:gd name="connsiteX999" fmla="*/ 310375 w 497796"/>
                <a:gd name="connsiteY999" fmla="*/ 23875 h 944260"/>
                <a:gd name="connsiteX1000" fmla="*/ 313957 w 497796"/>
                <a:gd name="connsiteY1000" fmla="*/ 23278 h 944260"/>
                <a:gd name="connsiteX1001" fmla="*/ 316941 w 497796"/>
                <a:gd name="connsiteY1001" fmla="*/ 20891 h 944260"/>
                <a:gd name="connsiteX1002" fmla="*/ 319925 w 497796"/>
                <a:gd name="connsiteY1002" fmla="*/ 19697 h 944260"/>
                <a:gd name="connsiteX1003" fmla="*/ 374838 w 497796"/>
                <a:gd name="connsiteY1003" fmla="*/ 15519 h 944260"/>
                <a:gd name="connsiteX1004" fmla="*/ 379016 w 497796"/>
                <a:gd name="connsiteY1004" fmla="*/ 17309 h 944260"/>
                <a:gd name="connsiteX1005" fmla="*/ 379016 w 497796"/>
                <a:gd name="connsiteY1005" fmla="*/ 22084 h 944260"/>
                <a:gd name="connsiteX1006" fmla="*/ 381403 w 497796"/>
                <a:gd name="connsiteY1006" fmla="*/ 26262 h 944260"/>
                <a:gd name="connsiteX1007" fmla="*/ 384388 w 497796"/>
                <a:gd name="connsiteY1007" fmla="*/ 29247 h 944260"/>
                <a:gd name="connsiteX1008" fmla="*/ 381403 w 497796"/>
                <a:gd name="connsiteY1008" fmla="*/ 30441 h 944260"/>
                <a:gd name="connsiteX1009" fmla="*/ 382001 w 497796"/>
                <a:gd name="connsiteY1009" fmla="*/ 35813 h 944260"/>
                <a:gd name="connsiteX1010" fmla="*/ 376629 w 497796"/>
                <a:gd name="connsiteY1010" fmla="*/ 37006 h 944260"/>
                <a:gd name="connsiteX1011" fmla="*/ 371854 w 497796"/>
                <a:gd name="connsiteY1011" fmla="*/ 37006 h 944260"/>
                <a:gd name="connsiteX1012" fmla="*/ 371854 w 497796"/>
                <a:gd name="connsiteY1012" fmla="*/ 37603 h 944260"/>
                <a:gd name="connsiteX1013" fmla="*/ 367676 w 497796"/>
                <a:gd name="connsiteY1013" fmla="*/ 38200 h 944260"/>
                <a:gd name="connsiteX1014" fmla="*/ 363497 w 497796"/>
                <a:gd name="connsiteY1014" fmla="*/ 35216 h 944260"/>
                <a:gd name="connsiteX1015" fmla="*/ 362901 w 497796"/>
                <a:gd name="connsiteY1015" fmla="*/ 31635 h 944260"/>
                <a:gd name="connsiteX1016" fmla="*/ 367676 w 497796"/>
                <a:gd name="connsiteY1016" fmla="*/ 28053 h 944260"/>
                <a:gd name="connsiteX1017" fmla="*/ 370660 w 497796"/>
                <a:gd name="connsiteY1017" fmla="*/ 25666 h 944260"/>
                <a:gd name="connsiteX1018" fmla="*/ 371854 w 497796"/>
                <a:gd name="connsiteY1018" fmla="*/ 20891 h 944260"/>
                <a:gd name="connsiteX1019" fmla="*/ 374838 w 497796"/>
                <a:gd name="connsiteY1019" fmla="*/ 20891 h 944260"/>
                <a:gd name="connsiteX1020" fmla="*/ 374838 w 497796"/>
                <a:gd name="connsiteY1020" fmla="*/ 15519 h 944260"/>
                <a:gd name="connsiteX1021" fmla="*/ 355141 w 497796"/>
                <a:gd name="connsiteY1021" fmla="*/ 7759 h 944260"/>
                <a:gd name="connsiteX1022" fmla="*/ 358126 w 497796"/>
                <a:gd name="connsiteY1022" fmla="*/ 11340 h 944260"/>
                <a:gd name="connsiteX1023" fmla="*/ 357529 w 497796"/>
                <a:gd name="connsiteY1023" fmla="*/ 12534 h 944260"/>
                <a:gd name="connsiteX1024" fmla="*/ 352157 w 497796"/>
                <a:gd name="connsiteY1024" fmla="*/ 10743 h 944260"/>
                <a:gd name="connsiteX1025" fmla="*/ 355141 w 497796"/>
                <a:gd name="connsiteY1025" fmla="*/ 7759 h 944260"/>
                <a:gd name="connsiteX1026" fmla="*/ 364691 w 497796"/>
                <a:gd name="connsiteY1026" fmla="*/ 597 h 944260"/>
                <a:gd name="connsiteX1027" fmla="*/ 365884 w 497796"/>
                <a:gd name="connsiteY1027" fmla="*/ 3581 h 944260"/>
                <a:gd name="connsiteX1028" fmla="*/ 361109 w 497796"/>
                <a:gd name="connsiteY1028" fmla="*/ 8356 h 944260"/>
                <a:gd name="connsiteX1029" fmla="*/ 359319 w 497796"/>
                <a:gd name="connsiteY1029" fmla="*/ 4775 h 944260"/>
                <a:gd name="connsiteX1030" fmla="*/ 362303 w 497796"/>
                <a:gd name="connsiteY1030" fmla="*/ 2985 h 944260"/>
                <a:gd name="connsiteX1031" fmla="*/ 364691 w 497796"/>
                <a:gd name="connsiteY1031" fmla="*/ 597 h 944260"/>
                <a:gd name="connsiteX1032" fmla="*/ 352753 w 497796"/>
                <a:gd name="connsiteY1032" fmla="*/ 0 h 944260"/>
                <a:gd name="connsiteX1033" fmla="*/ 353947 w 497796"/>
                <a:gd name="connsiteY1033" fmla="*/ 597 h 944260"/>
                <a:gd name="connsiteX1034" fmla="*/ 356931 w 497796"/>
                <a:gd name="connsiteY1034" fmla="*/ 2388 h 944260"/>
                <a:gd name="connsiteX1035" fmla="*/ 358722 w 497796"/>
                <a:gd name="connsiteY1035" fmla="*/ 5373 h 944260"/>
                <a:gd name="connsiteX1036" fmla="*/ 355141 w 497796"/>
                <a:gd name="connsiteY1036" fmla="*/ 4775 h 944260"/>
                <a:gd name="connsiteX1037" fmla="*/ 352157 w 497796"/>
                <a:gd name="connsiteY1037" fmla="*/ 2985 h 944260"/>
                <a:gd name="connsiteX1038" fmla="*/ 352753 w 497796"/>
                <a:gd name="connsiteY1038" fmla="*/ 0 h 944260"/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150172 w 497796"/>
                <a:gd name="connsiteY5" fmla="*/ 890133 h 944260"/>
                <a:gd name="connsiteX6" fmla="*/ 96127 w 497796"/>
                <a:gd name="connsiteY6" fmla="*/ 868845 h 944260"/>
                <a:gd name="connsiteX7" fmla="*/ 96097 w 497796"/>
                <a:gd name="connsiteY7" fmla="*/ 869054 h 944260"/>
                <a:gd name="connsiteX8" fmla="*/ 95836 w 497796"/>
                <a:gd name="connsiteY8" fmla="*/ 868942 h 944260"/>
                <a:gd name="connsiteX9" fmla="*/ 96127 w 497796"/>
                <a:gd name="connsiteY9" fmla="*/ 868845 h 944260"/>
                <a:gd name="connsiteX10" fmla="*/ 65656 w 497796"/>
                <a:gd name="connsiteY10" fmla="*/ 848163 h 944260"/>
                <a:gd name="connsiteX11" fmla="*/ 66850 w 497796"/>
                <a:gd name="connsiteY11" fmla="*/ 852341 h 944260"/>
                <a:gd name="connsiteX12" fmla="*/ 76400 w 497796"/>
                <a:gd name="connsiteY12" fmla="*/ 852341 h 944260"/>
                <a:gd name="connsiteX13" fmla="*/ 79384 w 497796"/>
                <a:gd name="connsiteY13" fmla="*/ 850551 h 944260"/>
                <a:gd name="connsiteX14" fmla="*/ 82965 w 497796"/>
                <a:gd name="connsiteY14" fmla="*/ 854132 h 944260"/>
                <a:gd name="connsiteX15" fmla="*/ 86547 w 497796"/>
                <a:gd name="connsiteY15" fmla="*/ 855922 h 944260"/>
                <a:gd name="connsiteX16" fmla="*/ 90128 w 497796"/>
                <a:gd name="connsiteY16" fmla="*/ 858907 h 944260"/>
                <a:gd name="connsiteX17" fmla="*/ 90725 w 497796"/>
                <a:gd name="connsiteY17" fmla="*/ 861891 h 944260"/>
                <a:gd name="connsiteX18" fmla="*/ 91919 w 497796"/>
                <a:gd name="connsiteY18" fmla="*/ 867263 h 944260"/>
                <a:gd name="connsiteX19" fmla="*/ 95836 w 497796"/>
                <a:gd name="connsiteY19" fmla="*/ 868942 h 944260"/>
                <a:gd name="connsiteX20" fmla="*/ 93710 w 497796"/>
                <a:gd name="connsiteY20" fmla="*/ 869651 h 944260"/>
                <a:gd name="connsiteX21" fmla="*/ 93710 w 497796"/>
                <a:gd name="connsiteY21" fmla="*/ 872635 h 944260"/>
                <a:gd name="connsiteX22" fmla="*/ 92516 w 497796"/>
                <a:gd name="connsiteY22" fmla="*/ 875620 h 944260"/>
                <a:gd name="connsiteX23" fmla="*/ 90128 w 497796"/>
                <a:gd name="connsiteY23" fmla="*/ 880395 h 944260"/>
                <a:gd name="connsiteX24" fmla="*/ 88338 w 497796"/>
                <a:gd name="connsiteY24" fmla="*/ 885766 h 944260"/>
                <a:gd name="connsiteX25" fmla="*/ 88338 w 497796"/>
                <a:gd name="connsiteY25" fmla="*/ 889348 h 944260"/>
                <a:gd name="connsiteX26" fmla="*/ 88338 w 497796"/>
                <a:gd name="connsiteY26" fmla="*/ 892332 h 944260"/>
                <a:gd name="connsiteX27" fmla="*/ 88934 w 497796"/>
                <a:gd name="connsiteY27" fmla="*/ 895317 h 944260"/>
                <a:gd name="connsiteX28" fmla="*/ 85950 w 497796"/>
                <a:gd name="connsiteY28" fmla="*/ 898898 h 944260"/>
                <a:gd name="connsiteX29" fmla="*/ 85950 w 497796"/>
                <a:gd name="connsiteY29" fmla="*/ 902479 h 944260"/>
                <a:gd name="connsiteX30" fmla="*/ 84159 w 497796"/>
                <a:gd name="connsiteY30" fmla="*/ 906060 h 944260"/>
                <a:gd name="connsiteX31" fmla="*/ 79384 w 497796"/>
                <a:gd name="connsiteY31" fmla="*/ 906657 h 944260"/>
                <a:gd name="connsiteX32" fmla="*/ 76400 w 497796"/>
                <a:gd name="connsiteY32" fmla="*/ 908448 h 944260"/>
                <a:gd name="connsiteX33" fmla="*/ 72222 w 497796"/>
                <a:gd name="connsiteY33" fmla="*/ 900688 h 944260"/>
                <a:gd name="connsiteX34" fmla="*/ 71028 w 497796"/>
                <a:gd name="connsiteY34" fmla="*/ 897107 h 944260"/>
                <a:gd name="connsiteX35" fmla="*/ 69237 w 497796"/>
                <a:gd name="connsiteY35" fmla="*/ 892929 h 944260"/>
                <a:gd name="connsiteX36" fmla="*/ 68641 w 497796"/>
                <a:gd name="connsiteY36" fmla="*/ 889348 h 944260"/>
                <a:gd name="connsiteX37" fmla="*/ 64463 w 497796"/>
                <a:gd name="connsiteY37" fmla="*/ 883976 h 944260"/>
                <a:gd name="connsiteX38" fmla="*/ 63269 w 497796"/>
                <a:gd name="connsiteY38" fmla="*/ 880991 h 944260"/>
                <a:gd name="connsiteX39" fmla="*/ 62672 w 497796"/>
                <a:gd name="connsiteY39" fmla="*/ 878007 h 944260"/>
                <a:gd name="connsiteX40" fmla="*/ 62075 w 497796"/>
                <a:gd name="connsiteY40" fmla="*/ 875023 h 944260"/>
                <a:gd name="connsiteX41" fmla="*/ 60882 w 497796"/>
                <a:gd name="connsiteY41" fmla="*/ 868457 h 944260"/>
                <a:gd name="connsiteX42" fmla="*/ 59688 w 497796"/>
                <a:gd name="connsiteY42" fmla="*/ 864279 h 944260"/>
                <a:gd name="connsiteX43" fmla="*/ 58494 w 497796"/>
                <a:gd name="connsiteY43" fmla="*/ 860698 h 944260"/>
                <a:gd name="connsiteX44" fmla="*/ 60284 w 497796"/>
                <a:gd name="connsiteY44" fmla="*/ 857116 h 944260"/>
                <a:gd name="connsiteX45" fmla="*/ 59090 w 497796"/>
                <a:gd name="connsiteY45" fmla="*/ 854132 h 944260"/>
                <a:gd name="connsiteX46" fmla="*/ 61478 w 497796"/>
                <a:gd name="connsiteY46" fmla="*/ 851147 h 944260"/>
                <a:gd name="connsiteX47" fmla="*/ 65656 w 497796"/>
                <a:gd name="connsiteY47" fmla="*/ 848163 h 944260"/>
                <a:gd name="connsiteX48" fmla="*/ 44765 w 497796"/>
                <a:gd name="connsiteY48" fmla="*/ 820110 h 944260"/>
                <a:gd name="connsiteX49" fmla="*/ 45958 w 497796"/>
                <a:gd name="connsiteY49" fmla="*/ 821900 h 944260"/>
                <a:gd name="connsiteX50" fmla="*/ 45958 w 497796"/>
                <a:gd name="connsiteY50" fmla="*/ 826079 h 944260"/>
                <a:gd name="connsiteX51" fmla="*/ 45362 w 497796"/>
                <a:gd name="connsiteY51" fmla="*/ 829063 h 944260"/>
                <a:gd name="connsiteX52" fmla="*/ 46555 w 497796"/>
                <a:gd name="connsiteY52" fmla="*/ 833838 h 944260"/>
                <a:gd name="connsiteX53" fmla="*/ 45958 w 497796"/>
                <a:gd name="connsiteY53" fmla="*/ 836823 h 944260"/>
                <a:gd name="connsiteX54" fmla="*/ 45958 w 497796"/>
                <a:gd name="connsiteY54" fmla="*/ 841001 h 944260"/>
                <a:gd name="connsiteX55" fmla="*/ 45958 w 497796"/>
                <a:gd name="connsiteY55" fmla="*/ 846970 h 944260"/>
                <a:gd name="connsiteX56" fmla="*/ 45958 w 497796"/>
                <a:gd name="connsiteY56" fmla="*/ 850551 h 944260"/>
                <a:gd name="connsiteX57" fmla="*/ 42377 w 497796"/>
                <a:gd name="connsiteY57" fmla="*/ 853536 h 944260"/>
                <a:gd name="connsiteX58" fmla="*/ 37602 w 497796"/>
                <a:gd name="connsiteY58" fmla="*/ 854133 h 944260"/>
                <a:gd name="connsiteX59" fmla="*/ 32230 w 497796"/>
                <a:gd name="connsiteY59" fmla="*/ 851148 h 944260"/>
                <a:gd name="connsiteX60" fmla="*/ 28052 w 497796"/>
                <a:gd name="connsiteY60" fmla="*/ 849357 h 944260"/>
                <a:gd name="connsiteX61" fmla="*/ 29246 w 497796"/>
                <a:gd name="connsiteY61" fmla="*/ 841598 h 944260"/>
                <a:gd name="connsiteX62" fmla="*/ 25068 w 497796"/>
                <a:gd name="connsiteY62" fmla="*/ 836226 h 944260"/>
                <a:gd name="connsiteX63" fmla="*/ 22083 w 497796"/>
                <a:gd name="connsiteY63" fmla="*/ 836226 h 944260"/>
                <a:gd name="connsiteX64" fmla="*/ 21487 w 497796"/>
                <a:gd name="connsiteY64" fmla="*/ 829063 h 944260"/>
                <a:gd name="connsiteX65" fmla="*/ 28649 w 497796"/>
                <a:gd name="connsiteY65" fmla="*/ 825481 h 944260"/>
                <a:gd name="connsiteX66" fmla="*/ 32828 w 497796"/>
                <a:gd name="connsiteY66" fmla="*/ 824288 h 944260"/>
                <a:gd name="connsiteX67" fmla="*/ 40587 w 497796"/>
                <a:gd name="connsiteY67" fmla="*/ 821304 h 944260"/>
                <a:gd name="connsiteX68" fmla="*/ 44765 w 497796"/>
                <a:gd name="connsiteY68" fmla="*/ 820110 h 944260"/>
                <a:gd name="connsiteX69" fmla="*/ 83562 w 497796"/>
                <a:gd name="connsiteY69" fmla="*/ 709687 h 944260"/>
                <a:gd name="connsiteX70" fmla="*/ 78787 w 497796"/>
                <a:gd name="connsiteY70" fmla="*/ 711478 h 944260"/>
                <a:gd name="connsiteX71" fmla="*/ 78678 w 497796"/>
                <a:gd name="connsiteY71" fmla="*/ 711858 h 944260"/>
                <a:gd name="connsiteX72" fmla="*/ 83562 w 497796"/>
                <a:gd name="connsiteY72" fmla="*/ 709687 h 944260"/>
                <a:gd name="connsiteX73" fmla="*/ 109227 w 497796"/>
                <a:gd name="connsiteY73" fmla="*/ 620156 h 944260"/>
                <a:gd name="connsiteX74" fmla="*/ 110421 w 497796"/>
                <a:gd name="connsiteY74" fmla="*/ 623140 h 944260"/>
                <a:gd name="connsiteX75" fmla="*/ 112211 w 497796"/>
                <a:gd name="connsiteY75" fmla="*/ 623140 h 944260"/>
                <a:gd name="connsiteX76" fmla="*/ 109228 w 497796"/>
                <a:gd name="connsiteY76" fmla="*/ 620156 h 944260"/>
                <a:gd name="connsiteX77" fmla="*/ 109227 w 497796"/>
                <a:gd name="connsiteY77" fmla="*/ 620156 h 944260"/>
                <a:gd name="connsiteX78" fmla="*/ 49540 w 497796"/>
                <a:gd name="connsiteY78" fmla="*/ 506749 h 944260"/>
                <a:gd name="connsiteX79" fmla="*/ 46556 w 497796"/>
                <a:gd name="connsiteY79" fmla="*/ 510330 h 944260"/>
                <a:gd name="connsiteX80" fmla="*/ 47749 w 497796"/>
                <a:gd name="connsiteY80" fmla="*/ 507345 h 944260"/>
                <a:gd name="connsiteX81" fmla="*/ 49540 w 497796"/>
                <a:gd name="connsiteY81" fmla="*/ 506749 h 944260"/>
                <a:gd name="connsiteX82" fmla="*/ 427958 w 497796"/>
                <a:gd name="connsiteY82" fmla="*/ 424982 h 944260"/>
                <a:gd name="connsiteX83" fmla="*/ 424976 w 497796"/>
                <a:gd name="connsiteY83" fmla="*/ 429752 h 944260"/>
                <a:gd name="connsiteX84" fmla="*/ 419968 w 497796"/>
                <a:gd name="connsiteY84" fmla="*/ 428841 h 944260"/>
                <a:gd name="connsiteX85" fmla="*/ 420243 w 497796"/>
                <a:gd name="connsiteY85" fmla="*/ 429391 h 944260"/>
                <a:gd name="connsiteX86" fmla="*/ 424976 w 497796"/>
                <a:gd name="connsiteY86" fmla="*/ 431542 h 944260"/>
                <a:gd name="connsiteX87" fmla="*/ 427958 w 497796"/>
                <a:gd name="connsiteY87" fmla="*/ 424982 h 944260"/>
                <a:gd name="connsiteX88" fmla="*/ 434521 w 497796"/>
                <a:gd name="connsiteY88" fmla="*/ 420800 h 944260"/>
                <a:gd name="connsiteX89" fmla="*/ 431543 w 497796"/>
                <a:gd name="connsiteY89" fmla="*/ 421395 h 944260"/>
                <a:gd name="connsiteX90" fmla="*/ 430947 w 497796"/>
                <a:gd name="connsiteY90" fmla="*/ 421991 h 944260"/>
                <a:gd name="connsiteX91" fmla="*/ 434521 w 497796"/>
                <a:gd name="connsiteY91" fmla="*/ 420800 h 944260"/>
                <a:gd name="connsiteX92" fmla="*/ 456015 w 497796"/>
                <a:gd name="connsiteY92" fmla="*/ 244720 h 944260"/>
                <a:gd name="connsiteX93" fmla="*/ 455415 w 497796"/>
                <a:gd name="connsiteY93" fmla="*/ 245718 h 944260"/>
                <a:gd name="connsiteX94" fmla="*/ 455416 w 497796"/>
                <a:gd name="connsiteY94" fmla="*/ 245719 h 944260"/>
                <a:gd name="connsiteX95" fmla="*/ 456015 w 497796"/>
                <a:gd name="connsiteY95" fmla="*/ 244720 h 944260"/>
                <a:gd name="connsiteX96" fmla="*/ 66253 w 497796"/>
                <a:gd name="connsiteY96" fmla="*/ 176276 h 944260"/>
                <a:gd name="connsiteX97" fmla="*/ 63717 w 497796"/>
                <a:gd name="connsiteY97" fmla="*/ 177122 h 944260"/>
                <a:gd name="connsiteX98" fmla="*/ 63866 w 497796"/>
                <a:gd name="connsiteY98" fmla="*/ 176675 h 944260"/>
                <a:gd name="connsiteX99" fmla="*/ 66253 w 497796"/>
                <a:gd name="connsiteY99" fmla="*/ 176276 h 944260"/>
                <a:gd name="connsiteX100" fmla="*/ 66850 w 497796"/>
                <a:gd name="connsiteY100" fmla="*/ 176077 h 944260"/>
                <a:gd name="connsiteX101" fmla="*/ 67447 w 497796"/>
                <a:gd name="connsiteY101" fmla="*/ 176077 h 944260"/>
                <a:gd name="connsiteX102" fmla="*/ 66253 w 497796"/>
                <a:gd name="connsiteY102" fmla="*/ 176276 h 944260"/>
                <a:gd name="connsiteX103" fmla="*/ 66850 w 497796"/>
                <a:gd name="connsiteY103" fmla="*/ 176077 h 944260"/>
                <a:gd name="connsiteX104" fmla="*/ 467950 w 497796"/>
                <a:gd name="connsiteY104" fmla="*/ 166529 h 944260"/>
                <a:gd name="connsiteX105" fmla="*/ 471532 w 497796"/>
                <a:gd name="connsiteY105" fmla="*/ 168917 h 944260"/>
                <a:gd name="connsiteX106" fmla="*/ 470935 w 497796"/>
                <a:gd name="connsiteY106" fmla="*/ 171902 h 944260"/>
                <a:gd name="connsiteX107" fmla="*/ 463175 w 497796"/>
                <a:gd name="connsiteY107" fmla="*/ 170708 h 944260"/>
                <a:gd name="connsiteX108" fmla="*/ 463175 w 497796"/>
                <a:gd name="connsiteY108" fmla="*/ 167126 h 944260"/>
                <a:gd name="connsiteX109" fmla="*/ 466756 w 497796"/>
                <a:gd name="connsiteY109" fmla="*/ 167126 h 944260"/>
                <a:gd name="connsiteX110" fmla="*/ 467950 w 497796"/>
                <a:gd name="connsiteY110" fmla="*/ 166529 h 944260"/>
                <a:gd name="connsiteX111" fmla="*/ 467950 w 497796"/>
                <a:gd name="connsiteY111" fmla="*/ 148026 h 944260"/>
                <a:gd name="connsiteX112" fmla="*/ 469144 w 497796"/>
                <a:gd name="connsiteY112" fmla="*/ 148623 h 944260"/>
                <a:gd name="connsiteX113" fmla="*/ 471532 w 497796"/>
                <a:gd name="connsiteY113" fmla="*/ 152801 h 944260"/>
                <a:gd name="connsiteX114" fmla="*/ 468548 w 497796"/>
                <a:gd name="connsiteY114" fmla="*/ 153995 h 944260"/>
                <a:gd name="connsiteX115" fmla="*/ 465563 w 497796"/>
                <a:gd name="connsiteY115" fmla="*/ 155189 h 944260"/>
                <a:gd name="connsiteX116" fmla="*/ 460788 w 497796"/>
                <a:gd name="connsiteY116" fmla="*/ 159367 h 944260"/>
                <a:gd name="connsiteX117" fmla="*/ 457207 w 497796"/>
                <a:gd name="connsiteY117" fmla="*/ 162352 h 944260"/>
                <a:gd name="connsiteX118" fmla="*/ 451238 w 497796"/>
                <a:gd name="connsiteY118" fmla="*/ 161754 h 944260"/>
                <a:gd name="connsiteX119" fmla="*/ 457207 w 497796"/>
                <a:gd name="connsiteY119" fmla="*/ 156979 h 944260"/>
                <a:gd name="connsiteX120" fmla="*/ 461982 w 497796"/>
                <a:gd name="connsiteY120" fmla="*/ 153398 h 944260"/>
                <a:gd name="connsiteX121" fmla="*/ 464966 w 497796"/>
                <a:gd name="connsiteY121" fmla="*/ 151607 h 944260"/>
                <a:gd name="connsiteX122" fmla="*/ 467950 w 497796"/>
                <a:gd name="connsiteY122" fmla="*/ 148026 h 944260"/>
                <a:gd name="connsiteX123" fmla="*/ 206519 w 497796"/>
                <a:gd name="connsiteY123" fmla="*/ 140266 h 944260"/>
                <a:gd name="connsiteX124" fmla="*/ 205143 w 497796"/>
                <a:gd name="connsiteY124" fmla="*/ 141030 h 944260"/>
                <a:gd name="connsiteX125" fmla="*/ 211288 w 497796"/>
                <a:gd name="connsiteY125" fmla="*/ 142055 h 944260"/>
                <a:gd name="connsiteX126" fmla="*/ 206519 w 497796"/>
                <a:gd name="connsiteY126" fmla="*/ 140266 h 944260"/>
                <a:gd name="connsiteX127" fmla="*/ 23277 w 497796"/>
                <a:gd name="connsiteY127" fmla="*/ 126538 h 944260"/>
                <a:gd name="connsiteX128" fmla="*/ 23278 w 497796"/>
                <a:gd name="connsiteY128" fmla="*/ 126538 h 944260"/>
                <a:gd name="connsiteX129" fmla="*/ 27456 w 497796"/>
                <a:gd name="connsiteY129" fmla="*/ 127732 h 944260"/>
                <a:gd name="connsiteX130" fmla="*/ 26262 w 497796"/>
                <a:gd name="connsiteY130" fmla="*/ 130717 h 944260"/>
                <a:gd name="connsiteX131" fmla="*/ 26262 w 497796"/>
                <a:gd name="connsiteY131" fmla="*/ 130716 h 944260"/>
                <a:gd name="connsiteX132" fmla="*/ 26261 w 497796"/>
                <a:gd name="connsiteY132" fmla="*/ 130717 h 944260"/>
                <a:gd name="connsiteX133" fmla="*/ 23277 w 497796"/>
                <a:gd name="connsiteY133" fmla="*/ 126538 h 944260"/>
                <a:gd name="connsiteX134" fmla="*/ 432138 w 497796"/>
                <a:gd name="connsiteY134" fmla="*/ 87144 h 944260"/>
                <a:gd name="connsiteX135" fmla="*/ 432138 w 497796"/>
                <a:gd name="connsiteY135" fmla="*/ 88338 h 944260"/>
                <a:gd name="connsiteX136" fmla="*/ 431541 w 497796"/>
                <a:gd name="connsiteY136" fmla="*/ 91323 h 944260"/>
                <a:gd name="connsiteX137" fmla="*/ 428557 w 497796"/>
                <a:gd name="connsiteY137" fmla="*/ 89532 h 944260"/>
                <a:gd name="connsiteX138" fmla="*/ 432138 w 497796"/>
                <a:gd name="connsiteY138" fmla="*/ 87144 h 944260"/>
                <a:gd name="connsiteX139" fmla="*/ 52525 w 497796"/>
                <a:gd name="connsiteY139" fmla="*/ 75206 h 944260"/>
                <a:gd name="connsiteX140" fmla="*/ 57897 w 497796"/>
                <a:gd name="connsiteY140" fmla="*/ 75802 h 944260"/>
                <a:gd name="connsiteX141" fmla="*/ 57300 w 497796"/>
                <a:gd name="connsiteY141" fmla="*/ 79384 h 944260"/>
                <a:gd name="connsiteX142" fmla="*/ 60285 w 497796"/>
                <a:gd name="connsiteY142" fmla="*/ 80578 h 944260"/>
                <a:gd name="connsiteX143" fmla="*/ 63866 w 497796"/>
                <a:gd name="connsiteY143" fmla="*/ 84159 h 944260"/>
                <a:gd name="connsiteX144" fmla="*/ 60285 w 497796"/>
                <a:gd name="connsiteY144" fmla="*/ 87740 h 944260"/>
                <a:gd name="connsiteX145" fmla="*/ 61479 w 497796"/>
                <a:gd name="connsiteY145" fmla="*/ 91322 h 944260"/>
                <a:gd name="connsiteX146" fmla="*/ 60881 w 497796"/>
                <a:gd name="connsiteY146" fmla="*/ 94903 h 944260"/>
                <a:gd name="connsiteX147" fmla="*/ 59091 w 497796"/>
                <a:gd name="connsiteY147" fmla="*/ 99081 h 944260"/>
                <a:gd name="connsiteX148" fmla="*/ 55510 w 497796"/>
                <a:gd name="connsiteY148" fmla="*/ 97290 h 944260"/>
                <a:gd name="connsiteX149" fmla="*/ 50734 w 497796"/>
                <a:gd name="connsiteY149" fmla="*/ 96096 h 944260"/>
                <a:gd name="connsiteX150" fmla="*/ 46556 w 497796"/>
                <a:gd name="connsiteY150" fmla="*/ 94903 h 944260"/>
                <a:gd name="connsiteX151" fmla="*/ 43572 w 497796"/>
                <a:gd name="connsiteY151" fmla="*/ 94903 h 944260"/>
                <a:gd name="connsiteX152" fmla="*/ 41184 w 497796"/>
                <a:gd name="connsiteY152" fmla="*/ 97887 h 944260"/>
                <a:gd name="connsiteX153" fmla="*/ 37603 w 497796"/>
                <a:gd name="connsiteY153" fmla="*/ 98484 h 944260"/>
                <a:gd name="connsiteX154" fmla="*/ 35215 w 497796"/>
                <a:gd name="connsiteY154" fmla="*/ 105646 h 944260"/>
                <a:gd name="connsiteX155" fmla="*/ 31634 w 497796"/>
                <a:gd name="connsiteY155" fmla="*/ 107437 h 944260"/>
                <a:gd name="connsiteX156" fmla="*/ 34619 w 497796"/>
                <a:gd name="connsiteY156" fmla="*/ 110422 h 944260"/>
                <a:gd name="connsiteX157" fmla="*/ 35812 w 497796"/>
                <a:gd name="connsiteY157" fmla="*/ 113406 h 944260"/>
                <a:gd name="connsiteX158" fmla="*/ 38796 w 497796"/>
                <a:gd name="connsiteY158" fmla="*/ 117584 h 944260"/>
                <a:gd name="connsiteX159" fmla="*/ 37603 w 497796"/>
                <a:gd name="connsiteY159" fmla="*/ 121165 h 944260"/>
                <a:gd name="connsiteX160" fmla="*/ 34022 w 497796"/>
                <a:gd name="connsiteY160" fmla="*/ 124150 h 944260"/>
                <a:gd name="connsiteX161" fmla="*/ 29247 w 497796"/>
                <a:gd name="connsiteY161" fmla="*/ 122956 h 944260"/>
                <a:gd name="connsiteX162" fmla="*/ 23278 w 497796"/>
                <a:gd name="connsiteY162" fmla="*/ 123552 h 944260"/>
                <a:gd name="connsiteX163" fmla="*/ 23278 w 497796"/>
                <a:gd name="connsiteY163" fmla="*/ 116987 h 944260"/>
                <a:gd name="connsiteX164" fmla="*/ 26262 w 497796"/>
                <a:gd name="connsiteY164" fmla="*/ 114599 h 944260"/>
                <a:gd name="connsiteX165" fmla="*/ 28650 w 497796"/>
                <a:gd name="connsiteY165" fmla="*/ 109824 h 944260"/>
                <a:gd name="connsiteX166" fmla="*/ 25666 w 497796"/>
                <a:gd name="connsiteY166" fmla="*/ 109228 h 944260"/>
                <a:gd name="connsiteX167" fmla="*/ 26859 w 497796"/>
                <a:gd name="connsiteY167" fmla="*/ 105646 h 944260"/>
                <a:gd name="connsiteX168" fmla="*/ 26859 w 497796"/>
                <a:gd name="connsiteY168" fmla="*/ 104453 h 944260"/>
                <a:gd name="connsiteX169" fmla="*/ 28053 w 497796"/>
                <a:gd name="connsiteY169" fmla="*/ 101469 h 944260"/>
                <a:gd name="connsiteX170" fmla="*/ 32231 w 497796"/>
                <a:gd name="connsiteY170" fmla="*/ 99677 h 944260"/>
                <a:gd name="connsiteX171" fmla="*/ 35812 w 497796"/>
                <a:gd name="connsiteY171" fmla="*/ 97290 h 944260"/>
                <a:gd name="connsiteX172" fmla="*/ 37603 w 497796"/>
                <a:gd name="connsiteY172" fmla="*/ 93112 h 944260"/>
                <a:gd name="connsiteX173" fmla="*/ 42975 w 497796"/>
                <a:gd name="connsiteY173" fmla="*/ 88934 h 944260"/>
                <a:gd name="connsiteX174" fmla="*/ 44169 w 497796"/>
                <a:gd name="connsiteY174" fmla="*/ 84756 h 944260"/>
                <a:gd name="connsiteX175" fmla="*/ 41781 w 497796"/>
                <a:gd name="connsiteY175" fmla="*/ 81771 h 944260"/>
                <a:gd name="connsiteX176" fmla="*/ 42378 w 497796"/>
                <a:gd name="connsiteY176" fmla="*/ 78190 h 944260"/>
                <a:gd name="connsiteX177" fmla="*/ 47153 w 497796"/>
                <a:gd name="connsiteY177" fmla="*/ 78190 h 944260"/>
                <a:gd name="connsiteX178" fmla="*/ 50138 w 497796"/>
                <a:gd name="connsiteY178" fmla="*/ 78190 h 944260"/>
                <a:gd name="connsiteX179" fmla="*/ 52525 w 497796"/>
                <a:gd name="connsiteY179" fmla="*/ 75206 h 944260"/>
                <a:gd name="connsiteX180" fmla="*/ 374838 w 497796"/>
                <a:gd name="connsiteY180" fmla="*/ 39394 h 944260"/>
                <a:gd name="connsiteX181" fmla="*/ 377823 w 497796"/>
                <a:gd name="connsiteY181" fmla="*/ 42975 h 944260"/>
                <a:gd name="connsiteX182" fmla="*/ 377226 w 497796"/>
                <a:gd name="connsiteY182" fmla="*/ 45959 h 944260"/>
                <a:gd name="connsiteX183" fmla="*/ 373645 w 497796"/>
                <a:gd name="connsiteY183" fmla="*/ 47153 h 944260"/>
                <a:gd name="connsiteX184" fmla="*/ 370064 w 497796"/>
                <a:gd name="connsiteY184" fmla="*/ 45959 h 944260"/>
                <a:gd name="connsiteX185" fmla="*/ 370660 w 497796"/>
                <a:gd name="connsiteY185" fmla="*/ 42975 h 944260"/>
                <a:gd name="connsiteX186" fmla="*/ 374838 w 497796"/>
                <a:gd name="connsiteY186" fmla="*/ 39394 h 944260"/>
                <a:gd name="connsiteX187" fmla="*/ 389162 w 497796"/>
                <a:gd name="connsiteY187" fmla="*/ 25069 h 944260"/>
                <a:gd name="connsiteX188" fmla="*/ 390953 w 497796"/>
                <a:gd name="connsiteY188" fmla="*/ 25069 h 944260"/>
                <a:gd name="connsiteX189" fmla="*/ 394534 w 497796"/>
                <a:gd name="connsiteY189" fmla="*/ 28053 h 944260"/>
                <a:gd name="connsiteX190" fmla="*/ 394534 w 497796"/>
                <a:gd name="connsiteY190" fmla="*/ 32232 h 944260"/>
                <a:gd name="connsiteX191" fmla="*/ 396325 w 497796"/>
                <a:gd name="connsiteY191" fmla="*/ 35813 h 944260"/>
                <a:gd name="connsiteX192" fmla="*/ 393938 w 497796"/>
                <a:gd name="connsiteY192" fmla="*/ 42379 h 944260"/>
                <a:gd name="connsiteX193" fmla="*/ 389759 w 497796"/>
                <a:gd name="connsiteY193" fmla="*/ 45960 h 944260"/>
                <a:gd name="connsiteX194" fmla="*/ 393938 w 497796"/>
                <a:gd name="connsiteY194" fmla="*/ 47154 h 944260"/>
                <a:gd name="connsiteX195" fmla="*/ 390953 w 497796"/>
                <a:gd name="connsiteY195" fmla="*/ 49541 h 944260"/>
                <a:gd name="connsiteX196" fmla="*/ 386775 w 497796"/>
                <a:gd name="connsiteY196" fmla="*/ 47154 h 944260"/>
                <a:gd name="connsiteX197" fmla="*/ 383193 w 497796"/>
                <a:gd name="connsiteY197" fmla="*/ 47750 h 944260"/>
                <a:gd name="connsiteX198" fmla="*/ 382597 w 497796"/>
                <a:gd name="connsiteY198" fmla="*/ 44766 h 944260"/>
                <a:gd name="connsiteX199" fmla="*/ 383193 w 497796"/>
                <a:gd name="connsiteY199" fmla="*/ 41185 h 944260"/>
                <a:gd name="connsiteX200" fmla="*/ 386178 w 497796"/>
                <a:gd name="connsiteY200" fmla="*/ 42379 h 944260"/>
                <a:gd name="connsiteX201" fmla="*/ 384985 w 497796"/>
                <a:gd name="connsiteY201" fmla="*/ 37007 h 944260"/>
                <a:gd name="connsiteX202" fmla="*/ 385581 w 497796"/>
                <a:gd name="connsiteY202" fmla="*/ 33426 h 944260"/>
                <a:gd name="connsiteX203" fmla="*/ 388566 w 497796"/>
                <a:gd name="connsiteY203" fmla="*/ 28650 h 944260"/>
                <a:gd name="connsiteX204" fmla="*/ 389162 w 497796"/>
                <a:gd name="connsiteY204" fmla="*/ 25069 h 944260"/>
                <a:gd name="connsiteX205" fmla="*/ 353947 w 497796"/>
                <a:gd name="connsiteY205" fmla="*/ 22681 h 944260"/>
                <a:gd name="connsiteX206" fmla="*/ 357528 w 497796"/>
                <a:gd name="connsiteY206" fmla="*/ 22681 h 944260"/>
                <a:gd name="connsiteX207" fmla="*/ 359319 w 497796"/>
                <a:gd name="connsiteY207" fmla="*/ 25665 h 944260"/>
                <a:gd name="connsiteX208" fmla="*/ 356932 w 497796"/>
                <a:gd name="connsiteY208" fmla="*/ 29843 h 944260"/>
                <a:gd name="connsiteX209" fmla="*/ 353351 w 497796"/>
                <a:gd name="connsiteY209" fmla="*/ 30440 h 944260"/>
                <a:gd name="connsiteX210" fmla="*/ 350963 w 497796"/>
                <a:gd name="connsiteY210" fmla="*/ 23875 h 944260"/>
                <a:gd name="connsiteX211" fmla="*/ 353947 w 497796"/>
                <a:gd name="connsiteY211" fmla="*/ 22681 h 944260"/>
                <a:gd name="connsiteX212" fmla="*/ 319925 w 497796"/>
                <a:gd name="connsiteY212" fmla="*/ 19697 h 944260"/>
                <a:gd name="connsiteX213" fmla="*/ 322910 w 497796"/>
                <a:gd name="connsiteY213" fmla="*/ 20293 h 944260"/>
                <a:gd name="connsiteX214" fmla="*/ 322313 w 497796"/>
                <a:gd name="connsiteY214" fmla="*/ 23278 h 944260"/>
                <a:gd name="connsiteX215" fmla="*/ 330072 w 497796"/>
                <a:gd name="connsiteY215" fmla="*/ 26262 h 944260"/>
                <a:gd name="connsiteX216" fmla="*/ 333057 w 497796"/>
                <a:gd name="connsiteY216" fmla="*/ 28053 h 944260"/>
                <a:gd name="connsiteX217" fmla="*/ 336041 w 497796"/>
                <a:gd name="connsiteY217" fmla="*/ 31634 h 944260"/>
                <a:gd name="connsiteX218" fmla="*/ 336041 w 497796"/>
                <a:gd name="connsiteY218" fmla="*/ 35813 h 944260"/>
                <a:gd name="connsiteX219" fmla="*/ 334250 w 497796"/>
                <a:gd name="connsiteY219" fmla="*/ 41184 h 944260"/>
                <a:gd name="connsiteX220" fmla="*/ 333057 w 497796"/>
                <a:gd name="connsiteY220" fmla="*/ 44169 h 944260"/>
                <a:gd name="connsiteX221" fmla="*/ 336041 w 497796"/>
                <a:gd name="connsiteY221" fmla="*/ 39991 h 944260"/>
                <a:gd name="connsiteX222" fmla="*/ 337234 w 497796"/>
                <a:gd name="connsiteY222" fmla="*/ 35215 h 944260"/>
                <a:gd name="connsiteX223" fmla="*/ 342010 w 497796"/>
                <a:gd name="connsiteY223" fmla="*/ 41184 h 944260"/>
                <a:gd name="connsiteX224" fmla="*/ 338428 w 497796"/>
                <a:gd name="connsiteY224" fmla="*/ 42975 h 944260"/>
                <a:gd name="connsiteX225" fmla="*/ 342010 w 497796"/>
                <a:gd name="connsiteY225" fmla="*/ 45960 h 944260"/>
                <a:gd name="connsiteX226" fmla="*/ 344994 w 497796"/>
                <a:gd name="connsiteY226" fmla="*/ 45363 h 944260"/>
                <a:gd name="connsiteX227" fmla="*/ 346785 w 497796"/>
                <a:gd name="connsiteY227" fmla="*/ 42378 h 944260"/>
                <a:gd name="connsiteX228" fmla="*/ 350366 w 497796"/>
                <a:gd name="connsiteY228" fmla="*/ 47153 h 944260"/>
                <a:gd name="connsiteX229" fmla="*/ 353350 w 497796"/>
                <a:gd name="connsiteY229" fmla="*/ 45363 h 944260"/>
                <a:gd name="connsiteX230" fmla="*/ 350366 w 497796"/>
                <a:gd name="connsiteY230" fmla="*/ 44169 h 944260"/>
                <a:gd name="connsiteX231" fmla="*/ 352754 w 497796"/>
                <a:gd name="connsiteY231" fmla="*/ 40588 h 944260"/>
                <a:gd name="connsiteX232" fmla="*/ 355738 w 497796"/>
                <a:gd name="connsiteY232" fmla="*/ 39394 h 944260"/>
                <a:gd name="connsiteX233" fmla="*/ 359916 w 497796"/>
                <a:gd name="connsiteY233" fmla="*/ 39394 h 944260"/>
                <a:gd name="connsiteX234" fmla="*/ 361110 w 497796"/>
                <a:gd name="connsiteY234" fmla="*/ 42378 h 944260"/>
                <a:gd name="connsiteX235" fmla="*/ 361110 w 497796"/>
                <a:gd name="connsiteY235" fmla="*/ 45960 h 944260"/>
                <a:gd name="connsiteX236" fmla="*/ 364094 w 497796"/>
                <a:gd name="connsiteY236" fmla="*/ 47153 h 944260"/>
                <a:gd name="connsiteX237" fmla="*/ 366482 w 497796"/>
                <a:gd name="connsiteY237" fmla="*/ 50137 h 944260"/>
                <a:gd name="connsiteX238" fmla="*/ 369466 w 497796"/>
                <a:gd name="connsiteY238" fmla="*/ 49541 h 944260"/>
                <a:gd name="connsiteX239" fmla="*/ 372450 w 497796"/>
                <a:gd name="connsiteY239" fmla="*/ 51331 h 944260"/>
                <a:gd name="connsiteX240" fmla="*/ 375435 w 497796"/>
                <a:gd name="connsiteY240" fmla="*/ 50735 h 944260"/>
                <a:gd name="connsiteX241" fmla="*/ 377225 w 497796"/>
                <a:gd name="connsiteY241" fmla="*/ 54913 h 944260"/>
                <a:gd name="connsiteX242" fmla="*/ 373644 w 497796"/>
                <a:gd name="connsiteY242" fmla="*/ 56703 h 944260"/>
                <a:gd name="connsiteX243" fmla="*/ 377823 w 497796"/>
                <a:gd name="connsiteY243" fmla="*/ 59688 h 944260"/>
                <a:gd name="connsiteX244" fmla="*/ 379613 w 497796"/>
                <a:gd name="connsiteY244" fmla="*/ 62672 h 944260"/>
                <a:gd name="connsiteX245" fmla="*/ 381404 w 497796"/>
                <a:gd name="connsiteY245" fmla="*/ 66851 h 944260"/>
                <a:gd name="connsiteX246" fmla="*/ 382597 w 497796"/>
                <a:gd name="connsiteY246" fmla="*/ 71625 h 944260"/>
                <a:gd name="connsiteX247" fmla="*/ 382597 w 497796"/>
                <a:gd name="connsiteY247" fmla="*/ 79385 h 944260"/>
                <a:gd name="connsiteX248" fmla="*/ 386178 w 497796"/>
                <a:gd name="connsiteY248" fmla="*/ 77594 h 944260"/>
                <a:gd name="connsiteX249" fmla="*/ 389163 w 497796"/>
                <a:gd name="connsiteY249" fmla="*/ 71625 h 944260"/>
                <a:gd name="connsiteX250" fmla="*/ 392147 w 497796"/>
                <a:gd name="connsiteY250" fmla="*/ 68044 h 944260"/>
                <a:gd name="connsiteX251" fmla="*/ 389760 w 497796"/>
                <a:gd name="connsiteY251" fmla="*/ 64463 h 944260"/>
                <a:gd name="connsiteX252" fmla="*/ 394535 w 497796"/>
                <a:gd name="connsiteY252" fmla="*/ 65059 h 944260"/>
                <a:gd name="connsiteX253" fmla="*/ 399310 w 497796"/>
                <a:gd name="connsiteY253" fmla="*/ 63866 h 944260"/>
                <a:gd name="connsiteX254" fmla="*/ 402891 w 497796"/>
                <a:gd name="connsiteY254" fmla="*/ 65059 h 944260"/>
                <a:gd name="connsiteX255" fmla="*/ 404085 w 497796"/>
                <a:gd name="connsiteY255" fmla="*/ 60882 h 944260"/>
                <a:gd name="connsiteX256" fmla="*/ 407666 w 497796"/>
                <a:gd name="connsiteY256" fmla="*/ 58494 h 944260"/>
                <a:gd name="connsiteX257" fmla="*/ 409457 w 497796"/>
                <a:gd name="connsiteY257" fmla="*/ 63866 h 944260"/>
                <a:gd name="connsiteX258" fmla="*/ 407666 w 497796"/>
                <a:gd name="connsiteY258" fmla="*/ 66851 h 944260"/>
                <a:gd name="connsiteX259" fmla="*/ 411844 w 497796"/>
                <a:gd name="connsiteY259" fmla="*/ 66253 h 944260"/>
                <a:gd name="connsiteX260" fmla="*/ 413038 w 497796"/>
                <a:gd name="connsiteY260" fmla="*/ 69835 h 944260"/>
                <a:gd name="connsiteX261" fmla="*/ 411844 w 497796"/>
                <a:gd name="connsiteY261" fmla="*/ 74013 h 944260"/>
                <a:gd name="connsiteX262" fmla="*/ 414828 w 497796"/>
                <a:gd name="connsiteY262" fmla="*/ 74013 h 944260"/>
                <a:gd name="connsiteX263" fmla="*/ 417813 w 497796"/>
                <a:gd name="connsiteY263" fmla="*/ 72819 h 944260"/>
                <a:gd name="connsiteX264" fmla="*/ 420201 w 497796"/>
                <a:gd name="connsiteY264" fmla="*/ 76400 h 944260"/>
                <a:gd name="connsiteX265" fmla="*/ 420797 w 497796"/>
                <a:gd name="connsiteY265" fmla="*/ 79981 h 944260"/>
                <a:gd name="connsiteX266" fmla="*/ 419007 w 497796"/>
                <a:gd name="connsiteY266" fmla="*/ 84160 h 944260"/>
                <a:gd name="connsiteX267" fmla="*/ 415426 w 497796"/>
                <a:gd name="connsiteY267" fmla="*/ 88338 h 944260"/>
                <a:gd name="connsiteX268" fmla="*/ 413038 w 497796"/>
                <a:gd name="connsiteY268" fmla="*/ 85354 h 944260"/>
                <a:gd name="connsiteX269" fmla="*/ 408860 w 497796"/>
                <a:gd name="connsiteY269" fmla="*/ 90726 h 944260"/>
                <a:gd name="connsiteX270" fmla="*/ 409457 w 497796"/>
                <a:gd name="connsiteY270" fmla="*/ 95501 h 944260"/>
                <a:gd name="connsiteX271" fmla="*/ 407069 w 497796"/>
                <a:gd name="connsiteY271" fmla="*/ 98485 h 944260"/>
                <a:gd name="connsiteX272" fmla="*/ 407666 w 497796"/>
                <a:gd name="connsiteY272" fmla="*/ 101469 h 944260"/>
                <a:gd name="connsiteX273" fmla="*/ 405875 w 497796"/>
                <a:gd name="connsiteY273" fmla="*/ 108632 h 944260"/>
                <a:gd name="connsiteX274" fmla="*/ 404682 w 497796"/>
                <a:gd name="connsiteY274" fmla="*/ 112213 h 944260"/>
                <a:gd name="connsiteX275" fmla="*/ 402294 w 497796"/>
                <a:gd name="connsiteY275" fmla="*/ 115794 h 944260"/>
                <a:gd name="connsiteX276" fmla="*/ 407069 w 497796"/>
                <a:gd name="connsiteY276" fmla="*/ 115197 h 944260"/>
                <a:gd name="connsiteX277" fmla="*/ 408860 w 497796"/>
                <a:gd name="connsiteY277" fmla="*/ 111616 h 944260"/>
                <a:gd name="connsiteX278" fmla="*/ 410054 w 497796"/>
                <a:gd name="connsiteY278" fmla="*/ 108035 h 944260"/>
                <a:gd name="connsiteX279" fmla="*/ 414232 w 497796"/>
                <a:gd name="connsiteY279" fmla="*/ 106841 h 944260"/>
                <a:gd name="connsiteX280" fmla="*/ 417813 w 497796"/>
                <a:gd name="connsiteY280" fmla="*/ 104454 h 944260"/>
                <a:gd name="connsiteX281" fmla="*/ 419007 w 497796"/>
                <a:gd name="connsiteY281" fmla="*/ 108632 h 944260"/>
                <a:gd name="connsiteX282" fmla="*/ 416620 w 497796"/>
                <a:gd name="connsiteY282" fmla="*/ 111616 h 944260"/>
                <a:gd name="connsiteX283" fmla="*/ 415426 w 497796"/>
                <a:gd name="connsiteY283" fmla="*/ 115794 h 944260"/>
                <a:gd name="connsiteX284" fmla="*/ 420797 w 497796"/>
                <a:gd name="connsiteY284" fmla="*/ 116988 h 944260"/>
                <a:gd name="connsiteX285" fmla="*/ 427363 w 497796"/>
                <a:gd name="connsiteY285" fmla="*/ 113407 h 944260"/>
                <a:gd name="connsiteX286" fmla="*/ 427960 w 497796"/>
                <a:gd name="connsiteY286" fmla="*/ 110423 h 944260"/>
                <a:gd name="connsiteX287" fmla="*/ 431542 w 497796"/>
                <a:gd name="connsiteY287" fmla="*/ 111616 h 944260"/>
                <a:gd name="connsiteX288" fmla="*/ 433332 w 497796"/>
                <a:gd name="connsiteY288" fmla="*/ 114601 h 944260"/>
                <a:gd name="connsiteX289" fmla="*/ 438704 w 497796"/>
                <a:gd name="connsiteY289" fmla="*/ 118182 h 944260"/>
                <a:gd name="connsiteX290" fmla="*/ 442286 w 497796"/>
                <a:gd name="connsiteY290" fmla="*/ 118778 h 944260"/>
                <a:gd name="connsiteX291" fmla="*/ 445867 w 497796"/>
                <a:gd name="connsiteY291" fmla="*/ 116988 h 944260"/>
                <a:gd name="connsiteX292" fmla="*/ 448254 w 497796"/>
                <a:gd name="connsiteY292" fmla="*/ 119972 h 944260"/>
                <a:gd name="connsiteX293" fmla="*/ 445270 w 497796"/>
                <a:gd name="connsiteY293" fmla="*/ 124747 h 944260"/>
                <a:gd name="connsiteX294" fmla="*/ 440495 w 497796"/>
                <a:gd name="connsiteY294" fmla="*/ 123554 h 944260"/>
                <a:gd name="connsiteX295" fmla="*/ 436914 w 497796"/>
                <a:gd name="connsiteY295" fmla="*/ 121166 h 944260"/>
                <a:gd name="connsiteX296" fmla="*/ 433332 w 497796"/>
                <a:gd name="connsiteY296" fmla="*/ 117585 h 944260"/>
                <a:gd name="connsiteX297" fmla="*/ 429154 w 497796"/>
                <a:gd name="connsiteY297" fmla="*/ 123554 h 944260"/>
                <a:gd name="connsiteX298" fmla="*/ 425573 w 497796"/>
                <a:gd name="connsiteY298" fmla="*/ 123554 h 944260"/>
                <a:gd name="connsiteX299" fmla="*/ 424379 w 497796"/>
                <a:gd name="connsiteY299" fmla="*/ 127135 h 944260"/>
                <a:gd name="connsiteX300" fmla="*/ 427960 w 497796"/>
                <a:gd name="connsiteY300" fmla="*/ 131313 h 944260"/>
                <a:gd name="connsiteX301" fmla="*/ 424379 w 497796"/>
                <a:gd name="connsiteY301" fmla="*/ 136685 h 944260"/>
                <a:gd name="connsiteX302" fmla="*/ 420797 w 497796"/>
                <a:gd name="connsiteY302" fmla="*/ 141460 h 944260"/>
                <a:gd name="connsiteX303" fmla="*/ 420797 w 497796"/>
                <a:gd name="connsiteY303" fmla="*/ 144445 h 944260"/>
                <a:gd name="connsiteX304" fmla="*/ 421394 w 497796"/>
                <a:gd name="connsiteY304" fmla="*/ 147429 h 944260"/>
                <a:gd name="connsiteX305" fmla="*/ 417216 w 497796"/>
                <a:gd name="connsiteY305" fmla="*/ 146832 h 944260"/>
                <a:gd name="connsiteX306" fmla="*/ 414232 w 497796"/>
                <a:gd name="connsiteY306" fmla="*/ 147429 h 944260"/>
                <a:gd name="connsiteX307" fmla="*/ 410651 w 497796"/>
                <a:gd name="connsiteY307" fmla="*/ 145041 h 944260"/>
                <a:gd name="connsiteX308" fmla="*/ 406473 w 497796"/>
                <a:gd name="connsiteY308" fmla="*/ 145638 h 944260"/>
                <a:gd name="connsiteX309" fmla="*/ 402891 w 497796"/>
                <a:gd name="connsiteY309" fmla="*/ 146832 h 944260"/>
                <a:gd name="connsiteX310" fmla="*/ 406473 w 497796"/>
                <a:gd name="connsiteY310" fmla="*/ 148026 h 944260"/>
                <a:gd name="connsiteX311" fmla="*/ 404682 w 497796"/>
                <a:gd name="connsiteY311" fmla="*/ 149220 h 944260"/>
                <a:gd name="connsiteX312" fmla="*/ 401698 w 497796"/>
                <a:gd name="connsiteY312" fmla="*/ 149220 h 944260"/>
                <a:gd name="connsiteX313" fmla="*/ 401698 w 497796"/>
                <a:gd name="connsiteY313" fmla="*/ 152801 h 944260"/>
                <a:gd name="connsiteX314" fmla="*/ 409457 w 497796"/>
                <a:gd name="connsiteY314" fmla="*/ 152204 h 944260"/>
                <a:gd name="connsiteX315" fmla="*/ 414232 w 497796"/>
                <a:gd name="connsiteY315" fmla="*/ 150414 h 944260"/>
                <a:gd name="connsiteX316" fmla="*/ 419007 w 497796"/>
                <a:gd name="connsiteY316" fmla="*/ 150414 h 944260"/>
                <a:gd name="connsiteX317" fmla="*/ 422588 w 497796"/>
                <a:gd name="connsiteY317" fmla="*/ 152204 h 944260"/>
                <a:gd name="connsiteX318" fmla="*/ 422588 w 497796"/>
                <a:gd name="connsiteY318" fmla="*/ 155785 h 944260"/>
                <a:gd name="connsiteX319" fmla="*/ 425573 w 497796"/>
                <a:gd name="connsiteY319" fmla="*/ 157576 h 944260"/>
                <a:gd name="connsiteX320" fmla="*/ 429154 w 497796"/>
                <a:gd name="connsiteY320" fmla="*/ 155188 h 944260"/>
                <a:gd name="connsiteX321" fmla="*/ 432138 w 497796"/>
                <a:gd name="connsiteY321" fmla="*/ 151607 h 944260"/>
                <a:gd name="connsiteX322" fmla="*/ 435123 w 497796"/>
                <a:gd name="connsiteY322" fmla="*/ 148622 h 944260"/>
                <a:gd name="connsiteX323" fmla="*/ 438704 w 497796"/>
                <a:gd name="connsiteY323" fmla="*/ 150414 h 944260"/>
                <a:gd name="connsiteX324" fmla="*/ 442286 w 497796"/>
                <a:gd name="connsiteY324" fmla="*/ 149816 h 944260"/>
                <a:gd name="connsiteX325" fmla="*/ 438107 w 497796"/>
                <a:gd name="connsiteY325" fmla="*/ 158173 h 944260"/>
                <a:gd name="connsiteX326" fmla="*/ 434526 w 497796"/>
                <a:gd name="connsiteY326" fmla="*/ 159367 h 944260"/>
                <a:gd name="connsiteX327" fmla="*/ 438704 w 497796"/>
                <a:gd name="connsiteY327" fmla="*/ 163544 h 944260"/>
                <a:gd name="connsiteX328" fmla="*/ 441688 w 497796"/>
                <a:gd name="connsiteY328" fmla="*/ 167723 h 944260"/>
                <a:gd name="connsiteX329" fmla="*/ 444673 w 497796"/>
                <a:gd name="connsiteY329" fmla="*/ 165335 h 944260"/>
                <a:gd name="connsiteX330" fmla="*/ 445867 w 497796"/>
                <a:gd name="connsiteY330" fmla="*/ 168916 h 944260"/>
                <a:gd name="connsiteX331" fmla="*/ 445270 w 497796"/>
                <a:gd name="connsiteY331" fmla="*/ 172497 h 944260"/>
                <a:gd name="connsiteX332" fmla="*/ 448851 w 497796"/>
                <a:gd name="connsiteY332" fmla="*/ 174289 h 944260"/>
                <a:gd name="connsiteX333" fmla="*/ 452433 w 497796"/>
                <a:gd name="connsiteY333" fmla="*/ 172497 h 944260"/>
                <a:gd name="connsiteX334" fmla="*/ 455417 w 497796"/>
                <a:gd name="connsiteY334" fmla="*/ 174289 h 944260"/>
                <a:gd name="connsiteX335" fmla="*/ 457208 w 497796"/>
                <a:gd name="connsiteY335" fmla="*/ 177870 h 944260"/>
                <a:gd name="connsiteX336" fmla="*/ 464370 w 497796"/>
                <a:gd name="connsiteY336" fmla="*/ 179660 h 944260"/>
                <a:gd name="connsiteX337" fmla="*/ 467355 w 497796"/>
                <a:gd name="connsiteY337" fmla="*/ 179064 h 944260"/>
                <a:gd name="connsiteX338" fmla="*/ 465563 w 497796"/>
                <a:gd name="connsiteY338" fmla="*/ 182645 h 944260"/>
                <a:gd name="connsiteX339" fmla="*/ 458998 w 497796"/>
                <a:gd name="connsiteY339" fmla="*/ 182645 h 944260"/>
                <a:gd name="connsiteX340" fmla="*/ 455417 w 497796"/>
                <a:gd name="connsiteY340" fmla="*/ 182048 h 944260"/>
                <a:gd name="connsiteX341" fmla="*/ 453626 w 497796"/>
                <a:gd name="connsiteY341" fmla="*/ 185629 h 944260"/>
                <a:gd name="connsiteX342" fmla="*/ 456014 w 497796"/>
                <a:gd name="connsiteY342" fmla="*/ 189211 h 944260"/>
                <a:gd name="connsiteX343" fmla="*/ 456610 w 497796"/>
                <a:gd name="connsiteY343" fmla="*/ 192195 h 944260"/>
                <a:gd name="connsiteX344" fmla="*/ 453626 w 497796"/>
                <a:gd name="connsiteY344" fmla="*/ 192792 h 944260"/>
                <a:gd name="connsiteX345" fmla="*/ 451239 w 497796"/>
                <a:gd name="connsiteY345" fmla="*/ 196373 h 944260"/>
                <a:gd name="connsiteX346" fmla="*/ 450642 w 497796"/>
                <a:gd name="connsiteY346" fmla="*/ 199357 h 944260"/>
                <a:gd name="connsiteX347" fmla="*/ 451239 w 497796"/>
                <a:gd name="connsiteY347" fmla="*/ 202341 h 944260"/>
                <a:gd name="connsiteX348" fmla="*/ 453029 w 497796"/>
                <a:gd name="connsiteY348" fmla="*/ 206520 h 944260"/>
                <a:gd name="connsiteX349" fmla="*/ 456014 w 497796"/>
                <a:gd name="connsiteY349" fmla="*/ 209504 h 944260"/>
                <a:gd name="connsiteX350" fmla="*/ 461386 w 497796"/>
                <a:gd name="connsiteY350" fmla="*/ 213086 h 944260"/>
                <a:gd name="connsiteX351" fmla="*/ 464967 w 497796"/>
                <a:gd name="connsiteY351" fmla="*/ 216070 h 944260"/>
                <a:gd name="connsiteX352" fmla="*/ 463176 w 497796"/>
                <a:gd name="connsiteY352" fmla="*/ 219055 h 944260"/>
                <a:gd name="connsiteX353" fmla="*/ 463773 w 497796"/>
                <a:gd name="connsiteY353" fmla="*/ 225023 h 944260"/>
                <a:gd name="connsiteX354" fmla="*/ 464370 w 497796"/>
                <a:gd name="connsiteY354" fmla="*/ 230992 h 944260"/>
                <a:gd name="connsiteX355" fmla="*/ 465563 w 497796"/>
                <a:gd name="connsiteY355" fmla="*/ 233976 h 944260"/>
                <a:gd name="connsiteX356" fmla="*/ 468548 w 497796"/>
                <a:gd name="connsiteY356" fmla="*/ 236364 h 944260"/>
                <a:gd name="connsiteX357" fmla="*/ 471532 w 497796"/>
                <a:gd name="connsiteY357" fmla="*/ 237558 h 944260"/>
                <a:gd name="connsiteX358" fmla="*/ 473323 w 497796"/>
                <a:gd name="connsiteY358" fmla="*/ 240542 h 944260"/>
                <a:gd name="connsiteX359" fmla="*/ 475114 w 497796"/>
                <a:gd name="connsiteY359" fmla="*/ 244720 h 944260"/>
                <a:gd name="connsiteX360" fmla="*/ 474517 w 497796"/>
                <a:gd name="connsiteY360" fmla="*/ 248301 h 944260"/>
                <a:gd name="connsiteX361" fmla="*/ 471532 w 497796"/>
                <a:gd name="connsiteY361" fmla="*/ 247705 h 944260"/>
                <a:gd name="connsiteX362" fmla="*/ 471263 w 497796"/>
                <a:gd name="connsiteY362" fmla="*/ 247602 h 944260"/>
                <a:gd name="connsiteX363" fmla="*/ 471533 w 497796"/>
                <a:gd name="connsiteY363" fmla="*/ 249494 h 944260"/>
                <a:gd name="connsiteX364" fmla="*/ 473324 w 497796"/>
                <a:gd name="connsiteY364" fmla="*/ 252479 h 944260"/>
                <a:gd name="connsiteX365" fmla="*/ 472131 w 497796"/>
                <a:gd name="connsiteY365" fmla="*/ 255463 h 944260"/>
                <a:gd name="connsiteX366" fmla="*/ 472727 w 497796"/>
                <a:gd name="connsiteY366" fmla="*/ 262029 h 944260"/>
                <a:gd name="connsiteX367" fmla="*/ 473921 w 497796"/>
                <a:gd name="connsiteY367" fmla="*/ 265610 h 944260"/>
                <a:gd name="connsiteX368" fmla="*/ 475115 w 497796"/>
                <a:gd name="connsiteY368" fmla="*/ 268595 h 944260"/>
                <a:gd name="connsiteX369" fmla="*/ 475115 w 497796"/>
                <a:gd name="connsiteY369" fmla="*/ 272176 h 944260"/>
                <a:gd name="connsiteX370" fmla="*/ 476905 w 497796"/>
                <a:gd name="connsiteY370" fmla="*/ 275757 h 944260"/>
                <a:gd name="connsiteX371" fmla="*/ 479890 w 497796"/>
                <a:gd name="connsiteY371" fmla="*/ 278742 h 944260"/>
                <a:gd name="connsiteX372" fmla="*/ 484665 w 497796"/>
                <a:gd name="connsiteY372" fmla="*/ 281726 h 944260"/>
                <a:gd name="connsiteX373" fmla="*/ 487053 w 497796"/>
                <a:gd name="connsiteY373" fmla="*/ 284710 h 944260"/>
                <a:gd name="connsiteX374" fmla="*/ 487649 w 497796"/>
                <a:gd name="connsiteY374" fmla="*/ 289485 h 944260"/>
                <a:gd name="connsiteX375" fmla="*/ 487649 w 497796"/>
                <a:gd name="connsiteY375" fmla="*/ 293066 h 944260"/>
                <a:gd name="connsiteX376" fmla="*/ 492424 w 497796"/>
                <a:gd name="connsiteY376" fmla="*/ 297245 h 944260"/>
                <a:gd name="connsiteX377" fmla="*/ 496006 w 497796"/>
                <a:gd name="connsiteY377" fmla="*/ 298439 h 944260"/>
                <a:gd name="connsiteX378" fmla="*/ 497796 w 497796"/>
                <a:gd name="connsiteY378" fmla="*/ 302020 h 944260"/>
                <a:gd name="connsiteX379" fmla="*/ 497796 w 497796"/>
                <a:gd name="connsiteY379" fmla="*/ 306795 h 944260"/>
                <a:gd name="connsiteX380" fmla="*/ 496006 w 497796"/>
                <a:gd name="connsiteY380" fmla="*/ 313361 h 944260"/>
                <a:gd name="connsiteX381" fmla="*/ 493618 w 497796"/>
                <a:gd name="connsiteY381" fmla="*/ 319329 h 944260"/>
                <a:gd name="connsiteX382" fmla="*/ 492424 w 497796"/>
                <a:gd name="connsiteY382" fmla="*/ 322910 h 944260"/>
                <a:gd name="connsiteX383" fmla="*/ 490037 w 497796"/>
                <a:gd name="connsiteY383" fmla="*/ 328283 h 944260"/>
                <a:gd name="connsiteX384" fmla="*/ 487649 w 497796"/>
                <a:gd name="connsiteY384" fmla="*/ 333655 h 944260"/>
                <a:gd name="connsiteX385" fmla="*/ 482874 w 497796"/>
                <a:gd name="connsiteY385" fmla="*/ 339623 h 944260"/>
                <a:gd name="connsiteX386" fmla="*/ 482278 w 497796"/>
                <a:gd name="connsiteY386" fmla="*/ 344398 h 944260"/>
                <a:gd name="connsiteX387" fmla="*/ 482278 w 497796"/>
                <a:gd name="connsiteY387" fmla="*/ 347383 h 944260"/>
                <a:gd name="connsiteX388" fmla="*/ 479890 w 497796"/>
                <a:gd name="connsiteY388" fmla="*/ 353948 h 944260"/>
                <a:gd name="connsiteX389" fmla="*/ 477502 w 497796"/>
                <a:gd name="connsiteY389" fmla="*/ 357530 h 944260"/>
                <a:gd name="connsiteX390" fmla="*/ 473324 w 497796"/>
                <a:gd name="connsiteY390" fmla="*/ 357530 h 944260"/>
                <a:gd name="connsiteX391" fmla="*/ 469743 w 497796"/>
                <a:gd name="connsiteY391" fmla="*/ 359917 h 944260"/>
                <a:gd name="connsiteX392" fmla="*/ 466162 w 497796"/>
                <a:gd name="connsiteY392" fmla="*/ 363499 h 944260"/>
                <a:gd name="connsiteX393" fmla="*/ 463177 w 497796"/>
                <a:gd name="connsiteY393" fmla="*/ 366483 h 944260"/>
                <a:gd name="connsiteX394" fmla="*/ 460193 w 497796"/>
                <a:gd name="connsiteY394" fmla="*/ 369467 h 944260"/>
                <a:gd name="connsiteX395" fmla="*/ 457209 w 497796"/>
                <a:gd name="connsiteY395" fmla="*/ 373048 h 944260"/>
                <a:gd name="connsiteX396" fmla="*/ 454821 w 497796"/>
                <a:gd name="connsiteY396" fmla="*/ 376033 h 944260"/>
                <a:gd name="connsiteX397" fmla="*/ 452434 w 497796"/>
                <a:gd name="connsiteY397" fmla="*/ 380211 h 944260"/>
                <a:gd name="connsiteX398" fmla="*/ 450046 w 497796"/>
                <a:gd name="connsiteY398" fmla="*/ 383792 h 944260"/>
                <a:gd name="connsiteX399" fmla="*/ 447658 w 497796"/>
                <a:gd name="connsiteY399" fmla="*/ 389164 h 944260"/>
                <a:gd name="connsiteX400" fmla="*/ 442287 w 497796"/>
                <a:gd name="connsiteY400" fmla="*/ 396327 h 944260"/>
                <a:gd name="connsiteX401" fmla="*/ 439899 w 497796"/>
                <a:gd name="connsiteY401" fmla="*/ 403489 h 944260"/>
                <a:gd name="connsiteX402" fmla="*/ 438705 w 497796"/>
                <a:gd name="connsiteY402" fmla="*/ 407667 h 944260"/>
                <a:gd name="connsiteX403" fmla="*/ 438705 w 497796"/>
                <a:gd name="connsiteY403" fmla="*/ 410652 h 944260"/>
                <a:gd name="connsiteX404" fmla="*/ 438705 w 497796"/>
                <a:gd name="connsiteY404" fmla="*/ 413636 h 944260"/>
                <a:gd name="connsiteX405" fmla="*/ 439302 w 497796"/>
                <a:gd name="connsiteY405" fmla="*/ 416620 h 944260"/>
                <a:gd name="connsiteX406" fmla="*/ 434530 w 497796"/>
                <a:gd name="connsiteY406" fmla="*/ 420796 h 944260"/>
                <a:gd name="connsiteX407" fmla="*/ 438704 w 497796"/>
                <a:gd name="connsiteY407" fmla="*/ 418411 h 944260"/>
                <a:gd name="connsiteX408" fmla="*/ 439898 w 497796"/>
                <a:gd name="connsiteY408" fmla="*/ 419007 h 944260"/>
                <a:gd name="connsiteX409" fmla="*/ 439898 w 497796"/>
                <a:gd name="connsiteY409" fmla="*/ 422589 h 944260"/>
                <a:gd name="connsiteX410" fmla="*/ 440495 w 497796"/>
                <a:gd name="connsiteY410" fmla="*/ 430945 h 944260"/>
                <a:gd name="connsiteX411" fmla="*/ 441689 w 497796"/>
                <a:gd name="connsiteY411" fmla="*/ 435721 h 944260"/>
                <a:gd name="connsiteX412" fmla="*/ 445270 w 497796"/>
                <a:gd name="connsiteY412" fmla="*/ 439302 h 944260"/>
                <a:gd name="connsiteX413" fmla="*/ 445867 w 497796"/>
                <a:gd name="connsiteY413" fmla="*/ 442286 h 944260"/>
                <a:gd name="connsiteX414" fmla="*/ 448255 w 497796"/>
                <a:gd name="connsiteY414" fmla="*/ 445867 h 944260"/>
                <a:gd name="connsiteX415" fmla="*/ 448851 w 497796"/>
                <a:gd name="connsiteY415" fmla="*/ 450045 h 944260"/>
                <a:gd name="connsiteX416" fmla="*/ 452432 w 497796"/>
                <a:gd name="connsiteY416" fmla="*/ 454224 h 944260"/>
                <a:gd name="connsiteX417" fmla="*/ 456611 w 497796"/>
                <a:gd name="connsiteY417" fmla="*/ 460192 h 944260"/>
                <a:gd name="connsiteX418" fmla="*/ 458401 w 497796"/>
                <a:gd name="connsiteY418" fmla="*/ 463177 h 944260"/>
                <a:gd name="connsiteX419" fmla="*/ 462579 w 497796"/>
                <a:gd name="connsiteY419" fmla="*/ 466161 h 944260"/>
                <a:gd name="connsiteX420" fmla="*/ 465564 w 497796"/>
                <a:gd name="connsiteY420" fmla="*/ 467952 h 944260"/>
                <a:gd name="connsiteX421" fmla="*/ 470339 w 497796"/>
                <a:gd name="connsiteY421" fmla="*/ 469742 h 944260"/>
                <a:gd name="connsiteX422" fmla="*/ 472130 w 497796"/>
                <a:gd name="connsiteY422" fmla="*/ 474518 h 944260"/>
                <a:gd name="connsiteX423" fmla="*/ 470339 w 497796"/>
                <a:gd name="connsiteY423" fmla="*/ 477502 h 944260"/>
                <a:gd name="connsiteX424" fmla="*/ 467952 w 497796"/>
                <a:gd name="connsiteY424" fmla="*/ 484068 h 944260"/>
                <a:gd name="connsiteX425" fmla="*/ 466758 w 497796"/>
                <a:gd name="connsiteY425" fmla="*/ 487052 h 944260"/>
                <a:gd name="connsiteX426" fmla="*/ 463773 w 497796"/>
                <a:gd name="connsiteY426" fmla="*/ 491827 h 944260"/>
                <a:gd name="connsiteX427" fmla="*/ 463177 w 497796"/>
                <a:gd name="connsiteY427" fmla="*/ 495409 h 944260"/>
                <a:gd name="connsiteX428" fmla="*/ 461983 w 497796"/>
                <a:gd name="connsiteY428" fmla="*/ 498393 h 944260"/>
                <a:gd name="connsiteX429" fmla="*/ 461983 w 497796"/>
                <a:gd name="connsiteY429" fmla="*/ 504958 h 944260"/>
                <a:gd name="connsiteX430" fmla="*/ 460192 w 497796"/>
                <a:gd name="connsiteY430" fmla="*/ 507943 h 944260"/>
                <a:gd name="connsiteX431" fmla="*/ 458401 w 497796"/>
                <a:gd name="connsiteY431" fmla="*/ 510927 h 944260"/>
                <a:gd name="connsiteX432" fmla="*/ 457805 w 497796"/>
                <a:gd name="connsiteY432" fmla="*/ 520477 h 944260"/>
                <a:gd name="connsiteX433" fmla="*/ 457805 w 497796"/>
                <a:gd name="connsiteY433" fmla="*/ 524059 h 944260"/>
                <a:gd name="connsiteX434" fmla="*/ 459595 w 497796"/>
                <a:gd name="connsiteY434" fmla="*/ 527043 h 944260"/>
                <a:gd name="connsiteX435" fmla="*/ 463773 w 497796"/>
                <a:gd name="connsiteY435" fmla="*/ 529430 h 944260"/>
                <a:gd name="connsiteX436" fmla="*/ 466758 w 497796"/>
                <a:gd name="connsiteY436" fmla="*/ 530624 h 944260"/>
                <a:gd name="connsiteX437" fmla="*/ 466161 w 497796"/>
                <a:gd name="connsiteY437" fmla="*/ 535399 h 944260"/>
                <a:gd name="connsiteX438" fmla="*/ 460789 w 497796"/>
                <a:gd name="connsiteY438" fmla="*/ 535996 h 944260"/>
                <a:gd name="connsiteX439" fmla="*/ 458401 w 497796"/>
                <a:gd name="connsiteY439" fmla="*/ 538981 h 944260"/>
                <a:gd name="connsiteX440" fmla="*/ 456611 w 497796"/>
                <a:gd name="connsiteY440" fmla="*/ 543755 h 944260"/>
                <a:gd name="connsiteX441" fmla="*/ 456611 w 497796"/>
                <a:gd name="connsiteY441" fmla="*/ 547336 h 944260"/>
                <a:gd name="connsiteX442" fmla="*/ 457208 w 497796"/>
                <a:gd name="connsiteY442" fmla="*/ 555096 h 944260"/>
                <a:gd name="connsiteX443" fmla="*/ 459595 w 497796"/>
                <a:gd name="connsiteY443" fmla="*/ 558081 h 944260"/>
                <a:gd name="connsiteX444" fmla="*/ 461386 w 497796"/>
                <a:gd name="connsiteY444" fmla="*/ 561662 h 944260"/>
                <a:gd name="connsiteX445" fmla="*/ 457805 w 497796"/>
                <a:gd name="connsiteY445" fmla="*/ 565840 h 944260"/>
                <a:gd name="connsiteX446" fmla="*/ 455417 w 497796"/>
                <a:gd name="connsiteY446" fmla="*/ 574196 h 944260"/>
                <a:gd name="connsiteX447" fmla="*/ 454820 w 497796"/>
                <a:gd name="connsiteY447" fmla="*/ 577778 h 944260"/>
                <a:gd name="connsiteX448" fmla="*/ 454820 w 497796"/>
                <a:gd name="connsiteY448" fmla="*/ 580762 h 944260"/>
                <a:gd name="connsiteX449" fmla="*/ 454224 w 497796"/>
                <a:gd name="connsiteY449" fmla="*/ 583746 h 944260"/>
                <a:gd name="connsiteX450" fmla="*/ 453626 w 497796"/>
                <a:gd name="connsiteY450" fmla="*/ 586731 h 944260"/>
                <a:gd name="connsiteX451" fmla="*/ 453030 w 497796"/>
                <a:gd name="connsiteY451" fmla="*/ 591506 h 944260"/>
                <a:gd name="connsiteX452" fmla="*/ 453030 w 497796"/>
                <a:gd name="connsiteY452" fmla="*/ 594490 h 944260"/>
                <a:gd name="connsiteX453" fmla="*/ 454820 w 497796"/>
                <a:gd name="connsiteY453" fmla="*/ 599862 h 944260"/>
                <a:gd name="connsiteX454" fmla="*/ 454820 w 497796"/>
                <a:gd name="connsiteY454" fmla="*/ 607024 h 944260"/>
                <a:gd name="connsiteX455" fmla="*/ 455417 w 497796"/>
                <a:gd name="connsiteY455" fmla="*/ 610009 h 944260"/>
                <a:gd name="connsiteX456" fmla="*/ 454820 w 497796"/>
                <a:gd name="connsiteY456" fmla="*/ 612993 h 944260"/>
                <a:gd name="connsiteX457" fmla="*/ 455417 w 497796"/>
                <a:gd name="connsiteY457" fmla="*/ 616575 h 944260"/>
                <a:gd name="connsiteX458" fmla="*/ 453626 w 497796"/>
                <a:gd name="connsiteY458" fmla="*/ 620753 h 944260"/>
                <a:gd name="connsiteX459" fmla="*/ 450642 w 497796"/>
                <a:gd name="connsiteY459" fmla="*/ 624334 h 944260"/>
                <a:gd name="connsiteX460" fmla="*/ 452432 w 497796"/>
                <a:gd name="connsiteY460" fmla="*/ 627319 h 944260"/>
                <a:gd name="connsiteX461" fmla="*/ 451239 w 497796"/>
                <a:gd name="connsiteY461" fmla="*/ 631497 h 944260"/>
                <a:gd name="connsiteX462" fmla="*/ 448851 w 497796"/>
                <a:gd name="connsiteY462" fmla="*/ 634481 h 944260"/>
                <a:gd name="connsiteX463" fmla="*/ 447657 w 497796"/>
                <a:gd name="connsiteY463" fmla="*/ 637466 h 944260"/>
                <a:gd name="connsiteX464" fmla="*/ 447657 w 497796"/>
                <a:gd name="connsiteY464" fmla="*/ 642241 h 944260"/>
                <a:gd name="connsiteX465" fmla="*/ 448851 w 497796"/>
                <a:gd name="connsiteY465" fmla="*/ 646419 h 944260"/>
                <a:gd name="connsiteX466" fmla="*/ 448851 w 497796"/>
                <a:gd name="connsiteY466" fmla="*/ 649403 h 944260"/>
                <a:gd name="connsiteX467" fmla="*/ 449448 w 497796"/>
                <a:gd name="connsiteY467" fmla="*/ 655372 h 944260"/>
                <a:gd name="connsiteX468" fmla="*/ 450642 w 497796"/>
                <a:gd name="connsiteY468" fmla="*/ 660147 h 944260"/>
                <a:gd name="connsiteX469" fmla="*/ 450045 w 497796"/>
                <a:gd name="connsiteY469" fmla="*/ 667310 h 944260"/>
                <a:gd name="connsiteX470" fmla="*/ 450045 w 497796"/>
                <a:gd name="connsiteY470" fmla="*/ 670891 h 944260"/>
                <a:gd name="connsiteX471" fmla="*/ 448255 w 497796"/>
                <a:gd name="connsiteY471" fmla="*/ 675069 h 944260"/>
                <a:gd name="connsiteX472" fmla="*/ 448851 w 497796"/>
                <a:gd name="connsiteY472" fmla="*/ 678650 h 944260"/>
                <a:gd name="connsiteX473" fmla="*/ 444163 w 497796"/>
                <a:gd name="connsiteY473" fmla="*/ 676567 h 944260"/>
                <a:gd name="connsiteX474" fmla="*/ 448851 w 497796"/>
                <a:gd name="connsiteY474" fmla="*/ 679246 h 944260"/>
                <a:gd name="connsiteX475" fmla="*/ 445867 w 497796"/>
                <a:gd name="connsiteY475" fmla="*/ 681633 h 944260"/>
                <a:gd name="connsiteX476" fmla="*/ 443479 w 497796"/>
                <a:gd name="connsiteY476" fmla="*/ 691183 h 944260"/>
                <a:gd name="connsiteX477" fmla="*/ 442882 w 497796"/>
                <a:gd name="connsiteY477" fmla="*/ 697152 h 944260"/>
                <a:gd name="connsiteX478" fmla="*/ 444076 w 497796"/>
                <a:gd name="connsiteY478" fmla="*/ 700136 h 944260"/>
                <a:gd name="connsiteX479" fmla="*/ 447061 w 497796"/>
                <a:gd name="connsiteY479" fmla="*/ 701927 h 944260"/>
                <a:gd name="connsiteX480" fmla="*/ 446463 w 497796"/>
                <a:gd name="connsiteY480" fmla="*/ 705508 h 944260"/>
                <a:gd name="connsiteX481" fmla="*/ 446463 w 497796"/>
                <a:gd name="connsiteY481" fmla="*/ 709089 h 944260"/>
                <a:gd name="connsiteX482" fmla="*/ 447061 w 497796"/>
                <a:gd name="connsiteY482" fmla="*/ 713268 h 944260"/>
                <a:gd name="connsiteX483" fmla="*/ 445867 w 497796"/>
                <a:gd name="connsiteY483" fmla="*/ 716849 h 944260"/>
                <a:gd name="connsiteX484" fmla="*/ 445867 w 497796"/>
                <a:gd name="connsiteY484" fmla="*/ 720430 h 944260"/>
                <a:gd name="connsiteX485" fmla="*/ 442882 w 497796"/>
                <a:gd name="connsiteY485" fmla="*/ 724011 h 944260"/>
                <a:gd name="connsiteX486" fmla="*/ 441092 w 497796"/>
                <a:gd name="connsiteY486" fmla="*/ 729384 h 944260"/>
                <a:gd name="connsiteX487" fmla="*/ 438108 w 497796"/>
                <a:gd name="connsiteY487" fmla="*/ 737143 h 944260"/>
                <a:gd name="connsiteX488" fmla="*/ 436317 w 497796"/>
                <a:gd name="connsiteY488" fmla="*/ 741321 h 944260"/>
                <a:gd name="connsiteX489" fmla="*/ 435123 w 497796"/>
                <a:gd name="connsiteY489" fmla="*/ 746096 h 944260"/>
                <a:gd name="connsiteX490" fmla="*/ 433929 w 497796"/>
                <a:gd name="connsiteY490" fmla="*/ 749080 h 944260"/>
                <a:gd name="connsiteX491" fmla="*/ 433332 w 497796"/>
                <a:gd name="connsiteY491" fmla="*/ 755049 h 944260"/>
                <a:gd name="connsiteX492" fmla="*/ 433929 w 497796"/>
                <a:gd name="connsiteY492" fmla="*/ 763406 h 944260"/>
                <a:gd name="connsiteX493" fmla="*/ 434525 w 497796"/>
                <a:gd name="connsiteY493" fmla="*/ 766987 h 944260"/>
                <a:gd name="connsiteX494" fmla="*/ 438108 w 497796"/>
                <a:gd name="connsiteY494" fmla="*/ 771165 h 944260"/>
                <a:gd name="connsiteX495" fmla="*/ 442882 w 497796"/>
                <a:gd name="connsiteY495" fmla="*/ 772956 h 944260"/>
                <a:gd name="connsiteX496" fmla="*/ 444076 w 497796"/>
                <a:gd name="connsiteY496" fmla="*/ 777134 h 944260"/>
                <a:gd name="connsiteX497" fmla="*/ 441092 w 497796"/>
                <a:gd name="connsiteY497" fmla="*/ 776537 h 944260"/>
                <a:gd name="connsiteX498" fmla="*/ 438108 w 497796"/>
                <a:gd name="connsiteY498" fmla="*/ 776537 h 944260"/>
                <a:gd name="connsiteX499" fmla="*/ 435123 w 497796"/>
                <a:gd name="connsiteY499" fmla="*/ 778924 h 944260"/>
                <a:gd name="connsiteX500" fmla="*/ 431541 w 497796"/>
                <a:gd name="connsiteY500" fmla="*/ 783699 h 944260"/>
                <a:gd name="connsiteX501" fmla="*/ 429751 w 497796"/>
                <a:gd name="connsiteY501" fmla="*/ 787281 h 944260"/>
                <a:gd name="connsiteX502" fmla="*/ 426766 w 497796"/>
                <a:gd name="connsiteY502" fmla="*/ 793250 h 944260"/>
                <a:gd name="connsiteX503" fmla="*/ 425572 w 497796"/>
                <a:gd name="connsiteY503" fmla="*/ 796831 h 944260"/>
                <a:gd name="connsiteX504" fmla="*/ 424976 w 497796"/>
                <a:gd name="connsiteY504" fmla="*/ 802203 h 944260"/>
                <a:gd name="connsiteX505" fmla="*/ 424379 w 497796"/>
                <a:gd name="connsiteY505" fmla="*/ 808172 h 944260"/>
                <a:gd name="connsiteX506" fmla="*/ 423782 w 497796"/>
                <a:gd name="connsiteY506" fmla="*/ 811156 h 944260"/>
                <a:gd name="connsiteX507" fmla="*/ 423185 w 497796"/>
                <a:gd name="connsiteY507" fmla="*/ 815334 h 944260"/>
                <a:gd name="connsiteX508" fmla="*/ 423782 w 497796"/>
                <a:gd name="connsiteY508" fmla="*/ 818319 h 944260"/>
                <a:gd name="connsiteX509" fmla="*/ 426766 w 497796"/>
                <a:gd name="connsiteY509" fmla="*/ 819512 h 944260"/>
                <a:gd name="connsiteX510" fmla="*/ 427960 w 497796"/>
                <a:gd name="connsiteY510" fmla="*/ 822496 h 944260"/>
                <a:gd name="connsiteX511" fmla="*/ 425572 w 497796"/>
                <a:gd name="connsiteY511" fmla="*/ 826078 h 944260"/>
                <a:gd name="connsiteX512" fmla="*/ 424379 w 497796"/>
                <a:gd name="connsiteY512" fmla="*/ 831449 h 944260"/>
                <a:gd name="connsiteX513" fmla="*/ 423782 w 497796"/>
                <a:gd name="connsiteY513" fmla="*/ 835031 h 944260"/>
                <a:gd name="connsiteX514" fmla="*/ 422588 w 497796"/>
                <a:gd name="connsiteY514" fmla="*/ 838612 h 944260"/>
                <a:gd name="connsiteX515" fmla="*/ 419007 w 497796"/>
                <a:gd name="connsiteY515" fmla="*/ 840403 h 944260"/>
                <a:gd name="connsiteX516" fmla="*/ 416022 w 497796"/>
                <a:gd name="connsiteY516" fmla="*/ 840403 h 944260"/>
                <a:gd name="connsiteX517" fmla="*/ 412441 w 497796"/>
                <a:gd name="connsiteY517" fmla="*/ 843984 h 944260"/>
                <a:gd name="connsiteX518" fmla="*/ 410054 w 497796"/>
                <a:gd name="connsiteY518" fmla="*/ 846969 h 944260"/>
                <a:gd name="connsiteX519" fmla="*/ 410054 w 497796"/>
                <a:gd name="connsiteY519" fmla="*/ 851147 h 944260"/>
                <a:gd name="connsiteX520" fmla="*/ 411844 w 497796"/>
                <a:gd name="connsiteY520" fmla="*/ 854728 h 944260"/>
                <a:gd name="connsiteX521" fmla="*/ 408263 w 497796"/>
                <a:gd name="connsiteY521" fmla="*/ 852340 h 944260"/>
                <a:gd name="connsiteX522" fmla="*/ 405875 w 497796"/>
                <a:gd name="connsiteY522" fmla="*/ 848759 h 944260"/>
                <a:gd name="connsiteX523" fmla="*/ 405875 w 497796"/>
                <a:gd name="connsiteY523" fmla="*/ 845775 h 944260"/>
                <a:gd name="connsiteX524" fmla="*/ 407069 w 497796"/>
                <a:gd name="connsiteY524" fmla="*/ 842791 h 944260"/>
                <a:gd name="connsiteX525" fmla="*/ 400504 w 497796"/>
                <a:gd name="connsiteY525" fmla="*/ 839210 h 944260"/>
                <a:gd name="connsiteX526" fmla="*/ 396326 w 497796"/>
                <a:gd name="connsiteY526" fmla="*/ 840403 h 944260"/>
                <a:gd name="connsiteX527" fmla="*/ 391551 w 497796"/>
                <a:gd name="connsiteY527" fmla="*/ 841597 h 944260"/>
                <a:gd name="connsiteX528" fmla="*/ 388566 w 497796"/>
                <a:gd name="connsiteY528" fmla="*/ 843387 h 944260"/>
                <a:gd name="connsiteX529" fmla="*/ 385582 w 497796"/>
                <a:gd name="connsiteY529" fmla="*/ 843984 h 944260"/>
                <a:gd name="connsiteX530" fmla="*/ 384388 w 497796"/>
                <a:gd name="connsiteY530" fmla="*/ 841000 h 944260"/>
                <a:gd name="connsiteX531" fmla="*/ 379016 w 497796"/>
                <a:gd name="connsiteY531" fmla="*/ 838612 h 944260"/>
                <a:gd name="connsiteX532" fmla="*/ 376031 w 497796"/>
                <a:gd name="connsiteY532" fmla="*/ 836225 h 944260"/>
                <a:gd name="connsiteX533" fmla="*/ 372450 w 497796"/>
                <a:gd name="connsiteY533" fmla="*/ 836225 h 944260"/>
                <a:gd name="connsiteX534" fmla="*/ 371853 w 497796"/>
                <a:gd name="connsiteY534" fmla="*/ 830853 h 944260"/>
                <a:gd name="connsiteX535" fmla="*/ 368272 w 497796"/>
                <a:gd name="connsiteY535" fmla="*/ 827272 h 944260"/>
                <a:gd name="connsiteX536" fmla="*/ 365288 w 497796"/>
                <a:gd name="connsiteY536" fmla="*/ 824287 h 944260"/>
                <a:gd name="connsiteX537" fmla="*/ 361110 w 497796"/>
                <a:gd name="connsiteY537" fmla="*/ 823093 h 944260"/>
                <a:gd name="connsiteX538" fmla="*/ 358125 w 497796"/>
                <a:gd name="connsiteY538" fmla="*/ 821900 h 944260"/>
                <a:gd name="connsiteX539" fmla="*/ 353947 w 497796"/>
                <a:gd name="connsiteY539" fmla="*/ 816527 h 944260"/>
                <a:gd name="connsiteX540" fmla="*/ 350962 w 497796"/>
                <a:gd name="connsiteY540" fmla="*/ 813543 h 944260"/>
                <a:gd name="connsiteX541" fmla="*/ 347381 w 497796"/>
                <a:gd name="connsiteY541" fmla="*/ 812350 h 944260"/>
                <a:gd name="connsiteX542" fmla="*/ 346785 w 497796"/>
                <a:gd name="connsiteY542" fmla="*/ 812350 h 944260"/>
                <a:gd name="connsiteX543" fmla="*/ 343800 w 497796"/>
                <a:gd name="connsiteY543" fmla="*/ 809962 h 944260"/>
                <a:gd name="connsiteX544" fmla="*/ 340219 w 497796"/>
                <a:gd name="connsiteY544" fmla="*/ 809365 h 944260"/>
                <a:gd name="connsiteX545" fmla="*/ 330072 w 497796"/>
                <a:gd name="connsiteY545" fmla="*/ 808768 h 944260"/>
                <a:gd name="connsiteX546" fmla="*/ 327087 w 497796"/>
                <a:gd name="connsiteY546" fmla="*/ 807574 h 944260"/>
                <a:gd name="connsiteX547" fmla="*/ 324700 w 497796"/>
                <a:gd name="connsiteY547" fmla="*/ 804590 h 944260"/>
                <a:gd name="connsiteX548" fmla="*/ 321716 w 497796"/>
                <a:gd name="connsiteY548" fmla="*/ 803993 h 944260"/>
                <a:gd name="connsiteX549" fmla="*/ 318134 w 497796"/>
                <a:gd name="connsiteY549" fmla="*/ 803993 h 944260"/>
                <a:gd name="connsiteX550" fmla="*/ 313359 w 497796"/>
                <a:gd name="connsiteY550" fmla="*/ 805784 h 944260"/>
                <a:gd name="connsiteX551" fmla="*/ 309778 w 497796"/>
                <a:gd name="connsiteY551" fmla="*/ 807574 h 944260"/>
                <a:gd name="connsiteX552" fmla="*/ 306794 w 497796"/>
                <a:gd name="connsiteY552" fmla="*/ 809962 h 944260"/>
                <a:gd name="connsiteX553" fmla="*/ 303810 w 497796"/>
                <a:gd name="connsiteY553" fmla="*/ 812946 h 944260"/>
                <a:gd name="connsiteX554" fmla="*/ 302019 w 497796"/>
                <a:gd name="connsiteY554" fmla="*/ 816527 h 944260"/>
                <a:gd name="connsiteX555" fmla="*/ 305003 w 497796"/>
                <a:gd name="connsiteY555" fmla="*/ 819512 h 944260"/>
                <a:gd name="connsiteX556" fmla="*/ 302019 w 497796"/>
                <a:gd name="connsiteY556" fmla="*/ 821900 h 944260"/>
                <a:gd name="connsiteX557" fmla="*/ 297841 w 497796"/>
                <a:gd name="connsiteY557" fmla="*/ 821303 h 944260"/>
                <a:gd name="connsiteX558" fmla="*/ 291275 w 497796"/>
                <a:gd name="connsiteY558" fmla="*/ 812350 h 944260"/>
                <a:gd name="connsiteX559" fmla="*/ 287097 w 497796"/>
                <a:gd name="connsiteY559" fmla="*/ 809365 h 944260"/>
                <a:gd name="connsiteX560" fmla="*/ 282919 w 497796"/>
                <a:gd name="connsiteY560" fmla="*/ 809365 h 944260"/>
                <a:gd name="connsiteX561" fmla="*/ 277547 w 497796"/>
                <a:gd name="connsiteY561" fmla="*/ 812946 h 944260"/>
                <a:gd name="connsiteX562" fmla="*/ 274562 w 497796"/>
                <a:gd name="connsiteY562" fmla="*/ 815334 h 944260"/>
                <a:gd name="connsiteX563" fmla="*/ 270384 w 497796"/>
                <a:gd name="connsiteY563" fmla="*/ 819512 h 944260"/>
                <a:gd name="connsiteX564" fmla="*/ 267400 w 497796"/>
                <a:gd name="connsiteY564" fmla="*/ 823690 h 944260"/>
                <a:gd name="connsiteX565" fmla="*/ 263222 w 497796"/>
                <a:gd name="connsiteY565" fmla="*/ 829062 h 944260"/>
                <a:gd name="connsiteX566" fmla="*/ 260238 w 497796"/>
                <a:gd name="connsiteY566" fmla="*/ 833837 h 944260"/>
                <a:gd name="connsiteX567" fmla="*/ 259044 w 497796"/>
                <a:gd name="connsiteY567" fmla="*/ 838016 h 944260"/>
                <a:gd name="connsiteX568" fmla="*/ 258446 w 497796"/>
                <a:gd name="connsiteY568" fmla="*/ 841597 h 944260"/>
                <a:gd name="connsiteX569" fmla="*/ 256656 w 497796"/>
                <a:gd name="connsiteY569" fmla="*/ 845178 h 944260"/>
                <a:gd name="connsiteX570" fmla="*/ 258446 w 497796"/>
                <a:gd name="connsiteY570" fmla="*/ 848759 h 944260"/>
                <a:gd name="connsiteX571" fmla="*/ 259044 w 497796"/>
                <a:gd name="connsiteY571" fmla="*/ 852340 h 944260"/>
                <a:gd name="connsiteX572" fmla="*/ 258446 w 497796"/>
                <a:gd name="connsiteY572" fmla="*/ 855325 h 944260"/>
                <a:gd name="connsiteX573" fmla="*/ 259044 w 497796"/>
                <a:gd name="connsiteY573" fmla="*/ 858906 h 944260"/>
                <a:gd name="connsiteX574" fmla="*/ 262028 w 497796"/>
                <a:gd name="connsiteY574" fmla="*/ 862487 h 944260"/>
                <a:gd name="connsiteX575" fmla="*/ 264415 w 497796"/>
                <a:gd name="connsiteY575" fmla="*/ 866666 h 944260"/>
                <a:gd name="connsiteX576" fmla="*/ 267400 w 497796"/>
                <a:gd name="connsiteY576" fmla="*/ 869650 h 944260"/>
                <a:gd name="connsiteX577" fmla="*/ 267400 w 497796"/>
                <a:gd name="connsiteY577" fmla="*/ 872634 h 944260"/>
                <a:gd name="connsiteX578" fmla="*/ 266206 w 497796"/>
                <a:gd name="connsiteY578" fmla="*/ 876215 h 944260"/>
                <a:gd name="connsiteX579" fmla="*/ 264415 w 497796"/>
                <a:gd name="connsiteY579" fmla="*/ 879200 h 944260"/>
                <a:gd name="connsiteX580" fmla="*/ 262028 w 497796"/>
                <a:gd name="connsiteY580" fmla="*/ 882782 h 944260"/>
                <a:gd name="connsiteX581" fmla="*/ 261431 w 497796"/>
                <a:gd name="connsiteY581" fmla="*/ 886960 h 944260"/>
                <a:gd name="connsiteX582" fmla="*/ 261431 w 497796"/>
                <a:gd name="connsiteY582" fmla="*/ 890541 h 944260"/>
                <a:gd name="connsiteX583" fmla="*/ 257850 w 497796"/>
                <a:gd name="connsiteY583" fmla="*/ 897106 h 944260"/>
                <a:gd name="connsiteX584" fmla="*/ 253671 w 497796"/>
                <a:gd name="connsiteY584" fmla="*/ 897106 h 944260"/>
                <a:gd name="connsiteX585" fmla="*/ 251284 w 497796"/>
                <a:gd name="connsiteY585" fmla="*/ 901284 h 944260"/>
                <a:gd name="connsiteX586" fmla="*/ 247703 w 497796"/>
                <a:gd name="connsiteY586" fmla="*/ 905463 h 944260"/>
                <a:gd name="connsiteX587" fmla="*/ 244122 w 497796"/>
                <a:gd name="connsiteY587" fmla="*/ 909044 h 944260"/>
                <a:gd name="connsiteX588" fmla="*/ 237556 w 497796"/>
                <a:gd name="connsiteY588" fmla="*/ 914416 h 944260"/>
                <a:gd name="connsiteX589" fmla="*/ 232184 w 497796"/>
                <a:gd name="connsiteY589" fmla="*/ 919191 h 944260"/>
                <a:gd name="connsiteX590" fmla="*/ 228602 w 497796"/>
                <a:gd name="connsiteY590" fmla="*/ 922175 h 944260"/>
                <a:gd name="connsiteX591" fmla="*/ 225618 w 497796"/>
                <a:gd name="connsiteY591" fmla="*/ 927547 h 944260"/>
                <a:gd name="connsiteX592" fmla="*/ 221440 w 497796"/>
                <a:gd name="connsiteY592" fmla="*/ 931128 h 944260"/>
                <a:gd name="connsiteX593" fmla="*/ 218456 w 497796"/>
                <a:gd name="connsiteY593" fmla="*/ 932322 h 944260"/>
                <a:gd name="connsiteX594" fmla="*/ 211890 w 497796"/>
                <a:gd name="connsiteY594" fmla="*/ 937694 h 944260"/>
                <a:gd name="connsiteX595" fmla="*/ 207712 w 497796"/>
                <a:gd name="connsiteY595" fmla="*/ 939485 h 944260"/>
                <a:gd name="connsiteX596" fmla="*/ 204131 w 497796"/>
                <a:gd name="connsiteY596" fmla="*/ 939485 h 944260"/>
                <a:gd name="connsiteX597" fmla="*/ 201743 w 497796"/>
                <a:gd name="connsiteY597" fmla="*/ 935903 h 944260"/>
                <a:gd name="connsiteX598" fmla="*/ 195774 w 497796"/>
                <a:gd name="connsiteY598" fmla="*/ 930532 h 944260"/>
                <a:gd name="connsiteX599" fmla="*/ 192193 w 497796"/>
                <a:gd name="connsiteY599" fmla="*/ 932919 h 944260"/>
                <a:gd name="connsiteX600" fmla="*/ 188612 w 497796"/>
                <a:gd name="connsiteY600" fmla="*/ 931128 h 944260"/>
                <a:gd name="connsiteX601" fmla="*/ 187418 w 497796"/>
                <a:gd name="connsiteY601" fmla="*/ 928144 h 944260"/>
                <a:gd name="connsiteX602" fmla="*/ 186821 w 497796"/>
                <a:gd name="connsiteY602" fmla="*/ 924563 h 944260"/>
                <a:gd name="connsiteX603" fmla="*/ 183240 w 497796"/>
                <a:gd name="connsiteY603" fmla="*/ 924563 h 944260"/>
                <a:gd name="connsiteX604" fmla="*/ 179062 w 497796"/>
                <a:gd name="connsiteY604" fmla="*/ 921579 h 944260"/>
                <a:gd name="connsiteX605" fmla="*/ 174883 w 497796"/>
                <a:gd name="connsiteY605" fmla="*/ 919788 h 944260"/>
                <a:gd name="connsiteX606" fmla="*/ 171899 w 497796"/>
                <a:gd name="connsiteY606" fmla="*/ 916804 h 944260"/>
                <a:gd name="connsiteX607" fmla="*/ 168318 w 497796"/>
                <a:gd name="connsiteY607" fmla="*/ 920385 h 944260"/>
                <a:gd name="connsiteX608" fmla="*/ 164737 w 497796"/>
                <a:gd name="connsiteY608" fmla="*/ 922772 h 944260"/>
                <a:gd name="connsiteX609" fmla="*/ 158768 w 497796"/>
                <a:gd name="connsiteY609" fmla="*/ 925757 h 944260"/>
                <a:gd name="connsiteX610" fmla="*/ 155187 w 497796"/>
                <a:gd name="connsiteY610" fmla="*/ 927547 h 944260"/>
                <a:gd name="connsiteX611" fmla="*/ 154590 w 497796"/>
                <a:gd name="connsiteY611" fmla="*/ 930532 h 944260"/>
                <a:gd name="connsiteX612" fmla="*/ 151008 w 497796"/>
                <a:gd name="connsiteY612" fmla="*/ 932322 h 944260"/>
                <a:gd name="connsiteX613" fmla="*/ 148024 w 497796"/>
                <a:gd name="connsiteY613" fmla="*/ 932919 h 944260"/>
                <a:gd name="connsiteX614" fmla="*/ 148024 w 497796"/>
                <a:gd name="connsiteY614" fmla="*/ 935903 h 944260"/>
                <a:gd name="connsiteX615" fmla="*/ 150412 w 497796"/>
                <a:gd name="connsiteY615" fmla="*/ 941872 h 944260"/>
                <a:gd name="connsiteX616" fmla="*/ 146831 w 497796"/>
                <a:gd name="connsiteY616" fmla="*/ 944260 h 944260"/>
                <a:gd name="connsiteX617" fmla="*/ 146831 w 497796"/>
                <a:gd name="connsiteY617" fmla="*/ 939485 h 944260"/>
                <a:gd name="connsiteX618" fmla="*/ 146233 w 497796"/>
                <a:gd name="connsiteY618" fmla="*/ 935903 h 944260"/>
                <a:gd name="connsiteX619" fmla="*/ 147427 w 497796"/>
                <a:gd name="connsiteY619" fmla="*/ 932919 h 944260"/>
                <a:gd name="connsiteX620" fmla="*/ 144443 w 497796"/>
                <a:gd name="connsiteY620" fmla="*/ 931726 h 944260"/>
                <a:gd name="connsiteX621" fmla="*/ 140265 w 497796"/>
                <a:gd name="connsiteY621" fmla="*/ 933516 h 944260"/>
                <a:gd name="connsiteX622" fmla="*/ 136086 w 497796"/>
                <a:gd name="connsiteY622" fmla="*/ 934113 h 944260"/>
                <a:gd name="connsiteX623" fmla="*/ 135490 w 497796"/>
                <a:gd name="connsiteY623" fmla="*/ 929934 h 944260"/>
                <a:gd name="connsiteX624" fmla="*/ 137280 w 497796"/>
                <a:gd name="connsiteY624" fmla="*/ 925757 h 944260"/>
                <a:gd name="connsiteX625" fmla="*/ 140265 w 497796"/>
                <a:gd name="connsiteY625" fmla="*/ 917997 h 944260"/>
                <a:gd name="connsiteX626" fmla="*/ 139668 w 497796"/>
                <a:gd name="connsiteY626" fmla="*/ 913819 h 944260"/>
                <a:gd name="connsiteX627" fmla="*/ 137878 w 497796"/>
                <a:gd name="connsiteY627" fmla="*/ 909641 h 944260"/>
                <a:gd name="connsiteX628" fmla="*/ 138474 w 497796"/>
                <a:gd name="connsiteY628" fmla="*/ 906657 h 944260"/>
                <a:gd name="connsiteX629" fmla="*/ 138871 w 497796"/>
                <a:gd name="connsiteY629" fmla="*/ 906101 h 944260"/>
                <a:gd name="connsiteX630" fmla="*/ 136088 w 497796"/>
                <a:gd name="connsiteY630" fmla="*/ 906657 h 944260"/>
                <a:gd name="connsiteX631" fmla="*/ 132507 w 497796"/>
                <a:gd name="connsiteY631" fmla="*/ 906060 h 944260"/>
                <a:gd name="connsiteX632" fmla="*/ 129522 w 497796"/>
                <a:gd name="connsiteY632" fmla="*/ 909045 h 944260"/>
                <a:gd name="connsiteX633" fmla="*/ 130119 w 497796"/>
                <a:gd name="connsiteY633" fmla="*/ 905464 h 944260"/>
                <a:gd name="connsiteX634" fmla="*/ 126538 w 497796"/>
                <a:gd name="connsiteY634" fmla="*/ 899495 h 944260"/>
                <a:gd name="connsiteX635" fmla="*/ 125344 w 497796"/>
                <a:gd name="connsiteY635" fmla="*/ 895317 h 944260"/>
                <a:gd name="connsiteX636" fmla="*/ 122956 w 497796"/>
                <a:gd name="connsiteY636" fmla="*/ 891735 h 944260"/>
                <a:gd name="connsiteX637" fmla="*/ 123554 w 497796"/>
                <a:gd name="connsiteY637" fmla="*/ 886960 h 944260"/>
                <a:gd name="connsiteX638" fmla="*/ 126538 w 497796"/>
                <a:gd name="connsiteY638" fmla="*/ 883379 h 944260"/>
                <a:gd name="connsiteX639" fmla="*/ 125941 w 497796"/>
                <a:gd name="connsiteY639" fmla="*/ 880395 h 944260"/>
                <a:gd name="connsiteX640" fmla="*/ 124747 w 497796"/>
                <a:gd name="connsiteY640" fmla="*/ 876813 h 944260"/>
                <a:gd name="connsiteX641" fmla="*/ 122956 w 497796"/>
                <a:gd name="connsiteY641" fmla="*/ 873829 h 944260"/>
                <a:gd name="connsiteX642" fmla="*/ 119375 w 497796"/>
                <a:gd name="connsiteY642" fmla="*/ 873829 h 944260"/>
                <a:gd name="connsiteX643" fmla="*/ 116391 w 497796"/>
                <a:gd name="connsiteY643" fmla="*/ 873829 h 944260"/>
                <a:gd name="connsiteX644" fmla="*/ 113407 w 497796"/>
                <a:gd name="connsiteY644" fmla="*/ 870248 h 944260"/>
                <a:gd name="connsiteX645" fmla="*/ 108034 w 497796"/>
                <a:gd name="connsiteY645" fmla="*/ 867860 h 944260"/>
                <a:gd name="connsiteX646" fmla="*/ 103260 w 497796"/>
                <a:gd name="connsiteY646" fmla="*/ 867263 h 944260"/>
                <a:gd name="connsiteX647" fmla="*/ 99081 w 497796"/>
                <a:gd name="connsiteY647" fmla="*/ 867860 h 944260"/>
                <a:gd name="connsiteX648" fmla="*/ 96127 w 497796"/>
                <a:gd name="connsiteY648" fmla="*/ 868845 h 944260"/>
                <a:gd name="connsiteX649" fmla="*/ 96694 w 497796"/>
                <a:gd name="connsiteY649" fmla="*/ 864876 h 944260"/>
                <a:gd name="connsiteX650" fmla="*/ 99081 w 497796"/>
                <a:gd name="connsiteY650" fmla="*/ 860698 h 944260"/>
                <a:gd name="connsiteX651" fmla="*/ 99679 w 497796"/>
                <a:gd name="connsiteY651" fmla="*/ 857116 h 944260"/>
                <a:gd name="connsiteX652" fmla="*/ 96097 w 497796"/>
                <a:gd name="connsiteY652" fmla="*/ 851147 h 944260"/>
                <a:gd name="connsiteX653" fmla="*/ 94903 w 497796"/>
                <a:gd name="connsiteY653" fmla="*/ 848163 h 944260"/>
                <a:gd name="connsiteX654" fmla="*/ 91919 w 497796"/>
                <a:gd name="connsiteY654" fmla="*/ 844582 h 944260"/>
                <a:gd name="connsiteX655" fmla="*/ 88934 w 497796"/>
                <a:gd name="connsiteY655" fmla="*/ 846373 h 944260"/>
                <a:gd name="connsiteX656" fmla="*/ 85353 w 497796"/>
                <a:gd name="connsiteY656" fmla="*/ 846373 h 944260"/>
                <a:gd name="connsiteX657" fmla="*/ 83563 w 497796"/>
                <a:gd name="connsiteY657" fmla="*/ 841598 h 944260"/>
                <a:gd name="connsiteX658" fmla="*/ 85353 w 497796"/>
                <a:gd name="connsiteY658" fmla="*/ 838016 h 944260"/>
                <a:gd name="connsiteX659" fmla="*/ 84757 w 497796"/>
                <a:gd name="connsiteY659" fmla="*/ 832047 h 944260"/>
                <a:gd name="connsiteX660" fmla="*/ 82369 w 497796"/>
                <a:gd name="connsiteY660" fmla="*/ 828466 h 944260"/>
                <a:gd name="connsiteX661" fmla="*/ 77594 w 497796"/>
                <a:gd name="connsiteY661" fmla="*/ 824288 h 944260"/>
                <a:gd name="connsiteX662" fmla="*/ 75803 w 497796"/>
                <a:gd name="connsiteY662" fmla="*/ 828466 h 944260"/>
                <a:gd name="connsiteX663" fmla="*/ 74012 w 497796"/>
                <a:gd name="connsiteY663" fmla="*/ 822497 h 944260"/>
                <a:gd name="connsiteX664" fmla="*/ 73416 w 497796"/>
                <a:gd name="connsiteY664" fmla="*/ 818319 h 944260"/>
                <a:gd name="connsiteX665" fmla="*/ 72819 w 497796"/>
                <a:gd name="connsiteY665" fmla="*/ 814738 h 944260"/>
                <a:gd name="connsiteX666" fmla="*/ 68044 w 497796"/>
                <a:gd name="connsiteY666" fmla="*/ 812947 h 944260"/>
                <a:gd name="connsiteX667" fmla="*/ 64463 w 497796"/>
                <a:gd name="connsiteY667" fmla="*/ 808172 h 944260"/>
                <a:gd name="connsiteX668" fmla="*/ 63866 w 497796"/>
                <a:gd name="connsiteY668" fmla="*/ 803397 h 944260"/>
                <a:gd name="connsiteX669" fmla="*/ 67447 w 497796"/>
                <a:gd name="connsiteY669" fmla="*/ 799816 h 944260"/>
                <a:gd name="connsiteX670" fmla="*/ 71028 w 497796"/>
                <a:gd name="connsiteY670" fmla="*/ 796234 h 944260"/>
                <a:gd name="connsiteX671" fmla="*/ 74012 w 497796"/>
                <a:gd name="connsiteY671" fmla="*/ 793847 h 944260"/>
                <a:gd name="connsiteX672" fmla="*/ 76997 w 497796"/>
                <a:gd name="connsiteY672" fmla="*/ 789669 h 944260"/>
                <a:gd name="connsiteX673" fmla="*/ 79981 w 497796"/>
                <a:gd name="connsiteY673" fmla="*/ 788475 h 944260"/>
                <a:gd name="connsiteX674" fmla="*/ 84159 w 497796"/>
                <a:gd name="connsiteY674" fmla="*/ 782506 h 944260"/>
                <a:gd name="connsiteX675" fmla="*/ 84757 w 497796"/>
                <a:gd name="connsiteY675" fmla="*/ 779522 h 944260"/>
                <a:gd name="connsiteX676" fmla="*/ 84159 w 497796"/>
                <a:gd name="connsiteY676" fmla="*/ 776537 h 944260"/>
                <a:gd name="connsiteX677" fmla="*/ 84159 w 497796"/>
                <a:gd name="connsiteY677" fmla="*/ 772359 h 944260"/>
                <a:gd name="connsiteX678" fmla="*/ 82369 w 497796"/>
                <a:gd name="connsiteY678" fmla="*/ 768778 h 944260"/>
                <a:gd name="connsiteX679" fmla="*/ 79384 w 497796"/>
                <a:gd name="connsiteY679" fmla="*/ 765794 h 944260"/>
                <a:gd name="connsiteX680" fmla="*/ 78788 w 497796"/>
                <a:gd name="connsiteY680" fmla="*/ 761615 h 944260"/>
                <a:gd name="connsiteX681" fmla="*/ 74012 w 497796"/>
                <a:gd name="connsiteY681" fmla="*/ 761019 h 944260"/>
                <a:gd name="connsiteX682" fmla="*/ 70431 w 497796"/>
                <a:gd name="connsiteY682" fmla="*/ 755647 h 944260"/>
                <a:gd name="connsiteX683" fmla="*/ 69835 w 497796"/>
                <a:gd name="connsiteY683" fmla="*/ 750275 h 944260"/>
                <a:gd name="connsiteX684" fmla="*/ 66253 w 497796"/>
                <a:gd name="connsiteY684" fmla="*/ 746693 h 944260"/>
                <a:gd name="connsiteX685" fmla="*/ 69835 w 497796"/>
                <a:gd name="connsiteY685" fmla="*/ 739531 h 944260"/>
                <a:gd name="connsiteX686" fmla="*/ 74610 w 497796"/>
                <a:gd name="connsiteY686" fmla="*/ 735353 h 944260"/>
                <a:gd name="connsiteX687" fmla="*/ 77594 w 497796"/>
                <a:gd name="connsiteY687" fmla="*/ 729981 h 944260"/>
                <a:gd name="connsiteX688" fmla="*/ 78191 w 497796"/>
                <a:gd name="connsiteY688" fmla="*/ 726400 h 944260"/>
                <a:gd name="connsiteX689" fmla="*/ 78191 w 497796"/>
                <a:gd name="connsiteY689" fmla="*/ 722818 h 944260"/>
                <a:gd name="connsiteX690" fmla="*/ 73416 w 497796"/>
                <a:gd name="connsiteY690" fmla="*/ 719237 h 944260"/>
                <a:gd name="connsiteX691" fmla="*/ 77594 w 497796"/>
                <a:gd name="connsiteY691" fmla="*/ 715656 h 944260"/>
                <a:gd name="connsiteX692" fmla="*/ 77594 w 497796"/>
                <a:gd name="connsiteY692" fmla="*/ 715652 h 944260"/>
                <a:gd name="connsiteX693" fmla="*/ 77593 w 497796"/>
                <a:gd name="connsiteY693" fmla="*/ 715656 h 944260"/>
                <a:gd name="connsiteX694" fmla="*/ 74012 w 497796"/>
                <a:gd name="connsiteY694" fmla="*/ 718044 h 944260"/>
                <a:gd name="connsiteX695" fmla="*/ 69834 w 497796"/>
                <a:gd name="connsiteY695" fmla="*/ 715656 h 944260"/>
                <a:gd name="connsiteX696" fmla="*/ 70430 w 497796"/>
                <a:gd name="connsiteY696" fmla="*/ 709687 h 944260"/>
                <a:gd name="connsiteX697" fmla="*/ 72222 w 497796"/>
                <a:gd name="connsiteY697" fmla="*/ 706703 h 944260"/>
                <a:gd name="connsiteX698" fmla="*/ 75206 w 497796"/>
                <a:gd name="connsiteY698" fmla="*/ 703718 h 944260"/>
                <a:gd name="connsiteX699" fmla="*/ 80577 w 497796"/>
                <a:gd name="connsiteY699" fmla="*/ 696556 h 944260"/>
                <a:gd name="connsiteX700" fmla="*/ 84159 w 497796"/>
                <a:gd name="connsiteY700" fmla="*/ 690588 h 944260"/>
                <a:gd name="connsiteX701" fmla="*/ 87740 w 497796"/>
                <a:gd name="connsiteY701" fmla="*/ 685215 h 944260"/>
                <a:gd name="connsiteX702" fmla="*/ 90128 w 497796"/>
                <a:gd name="connsiteY702" fmla="*/ 681037 h 944260"/>
                <a:gd name="connsiteX703" fmla="*/ 90724 w 497796"/>
                <a:gd name="connsiteY703" fmla="*/ 675666 h 944260"/>
                <a:gd name="connsiteX704" fmla="*/ 92515 w 497796"/>
                <a:gd name="connsiteY704" fmla="*/ 672084 h 944260"/>
                <a:gd name="connsiteX705" fmla="*/ 93709 w 497796"/>
                <a:gd name="connsiteY705" fmla="*/ 669100 h 944260"/>
                <a:gd name="connsiteX706" fmla="*/ 93709 w 497796"/>
                <a:gd name="connsiteY706" fmla="*/ 664921 h 944260"/>
                <a:gd name="connsiteX707" fmla="*/ 95499 w 497796"/>
                <a:gd name="connsiteY707" fmla="*/ 661340 h 944260"/>
                <a:gd name="connsiteX708" fmla="*/ 94903 w 497796"/>
                <a:gd name="connsiteY708" fmla="*/ 654775 h 944260"/>
                <a:gd name="connsiteX709" fmla="*/ 91918 w 497796"/>
                <a:gd name="connsiteY709" fmla="*/ 651790 h 944260"/>
                <a:gd name="connsiteX710" fmla="*/ 90128 w 497796"/>
                <a:gd name="connsiteY710" fmla="*/ 648806 h 944260"/>
                <a:gd name="connsiteX711" fmla="*/ 90128 w 497796"/>
                <a:gd name="connsiteY711" fmla="*/ 645224 h 944260"/>
                <a:gd name="connsiteX712" fmla="*/ 90128 w 497796"/>
                <a:gd name="connsiteY712" fmla="*/ 641046 h 944260"/>
                <a:gd name="connsiteX713" fmla="*/ 90724 w 497796"/>
                <a:gd name="connsiteY713" fmla="*/ 636869 h 944260"/>
                <a:gd name="connsiteX714" fmla="*/ 92515 w 497796"/>
                <a:gd name="connsiteY714" fmla="*/ 633287 h 944260"/>
                <a:gd name="connsiteX715" fmla="*/ 89531 w 497796"/>
                <a:gd name="connsiteY715" fmla="*/ 630900 h 944260"/>
                <a:gd name="connsiteX716" fmla="*/ 88337 w 497796"/>
                <a:gd name="connsiteY716" fmla="*/ 626721 h 944260"/>
                <a:gd name="connsiteX717" fmla="*/ 90724 w 497796"/>
                <a:gd name="connsiteY717" fmla="*/ 623737 h 944260"/>
                <a:gd name="connsiteX718" fmla="*/ 91321 w 497796"/>
                <a:gd name="connsiteY718" fmla="*/ 617768 h 944260"/>
                <a:gd name="connsiteX719" fmla="*/ 88934 w 497796"/>
                <a:gd name="connsiteY719" fmla="*/ 614187 h 944260"/>
                <a:gd name="connsiteX720" fmla="*/ 89531 w 497796"/>
                <a:gd name="connsiteY720" fmla="*/ 605831 h 944260"/>
                <a:gd name="connsiteX721" fmla="*/ 88934 w 497796"/>
                <a:gd name="connsiteY721" fmla="*/ 602846 h 944260"/>
                <a:gd name="connsiteX722" fmla="*/ 88337 w 497796"/>
                <a:gd name="connsiteY722" fmla="*/ 598668 h 944260"/>
                <a:gd name="connsiteX723" fmla="*/ 90128 w 497796"/>
                <a:gd name="connsiteY723" fmla="*/ 595087 h 944260"/>
                <a:gd name="connsiteX724" fmla="*/ 93112 w 497796"/>
                <a:gd name="connsiteY724" fmla="*/ 595087 h 944260"/>
                <a:gd name="connsiteX725" fmla="*/ 95499 w 497796"/>
                <a:gd name="connsiteY725" fmla="*/ 598668 h 944260"/>
                <a:gd name="connsiteX726" fmla="*/ 96693 w 497796"/>
                <a:gd name="connsiteY726" fmla="*/ 602249 h 944260"/>
                <a:gd name="connsiteX727" fmla="*/ 102662 w 497796"/>
                <a:gd name="connsiteY727" fmla="*/ 611800 h 944260"/>
                <a:gd name="connsiteX728" fmla="*/ 103856 w 497796"/>
                <a:gd name="connsiteY728" fmla="*/ 614784 h 944260"/>
                <a:gd name="connsiteX729" fmla="*/ 105050 w 497796"/>
                <a:gd name="connsiteY729" fmla="*/ 618365 h 944260"/>
                <a:gd name="connsiteX730" fmla="*/ 105692 w 497796"/>
                <a:gd name="connsiteY730" fmla="*/ 618640 h 944260"/>
                <a:gd name="connsiteX731" fmla="*/ 106243 w 497796"/>
                <a:gd name="connsiteY731" fmla="*/ 614784 h 944260"/>
                <a:gd name="connsiteX732" fmla="*/ 107437 w 497796"/>
                <a:gd name="connsiteY732" fmla="*/ 611800 h 944260"/>
                <a:gd name="connsiteX733" fmla="*/ 108631 w 497796"/>
                <a:gd name="connsiteY733" fmla="*/ 608218 h 944260"/>
                <a:gd name="connsiteX734" fmla="*/ 110422 w 497796"/>
                <a:gd name="connsiteY734" fmla="*/ 605234 h 944260"/>
                <a:gd name="connsiteX735" fmla="*/ 109228 w 497796"/>
                <a:gd name="connsiteY735" fmla="*/ 601653 h 944260"/>
                <a:gd name="connsiteX736" fmla="*/ 112809 w 497796"/>
                <a:gd name="connsiteY736" fmla="*/ 595684 h 944260"/>
                <a:gd name="connsiteX737" fmla="*/ 116987 w 497796"/>
                <a:gd name="connsiteY737" fmla="*/ 587925 h 944260"/>
                <a:gd name="connsiteX738" fmla="*/ 118181 w 497796"/>
                <a:gd name="connsiteY738" fmla="*/ 584940 h 944260"/>
                <a:gd name="connsiteX739" fmla="*/ 120568 w 497796"/>
                <a:gd name="connsiteY739" fmla="*/ 574196 h 944260"/>
                <a:gd name="connsiteX740" fmla="*/ 121165 w 497796"/>
                <a:gd name="connsiteY740" fmla="*/ 571212 h 944260"/>
                <a:gd name="connsiteX741" fmla="*/ 121165 w 497796"/>
                <a:gd name="connsiteY741" fmla="*/ 568227 h 944260"/>
                <a:gd name="connsiteX742" fmla="*/ 121762 w 497796"/>
                <a:gd name="connsiteY742" fmla="*/ 564646 h 944260"/>
                <a:gd name="connsiteX743" fmla="*/ 121165 w 497796"/>
                <a:gd name="connsiteY743" fmla="*/ 560468 h 944260"/>
                <a:gd name="connsiteX744" fmla="*/ 124746 w 497796"/>
                <a:gd name="connsiteY744" fmla="*/ 559871 h 944260"/>
                <a:gd name="connsiteX745" fmla="*/ 121165 w 497796"/>
                <a:gd name="connsiteY745" fmla="*/ 558081 h 944260"/>
                <a:gd name="connsiteX746" fmla="*/ 116987 w 497796"/>
                <a:gd name="connsiteY746" fmla="*/ 556290 h 944260"/>
                <a:gd name="connsiteX747" fmla="*/ 118778 w 497796"/>
                <a:gd name="connsiteY747" fmla="*/ 552709 h 944260"/>
                <a:gd name="connsiteX748" fmla="*/ 116390 w 497796"/>
                <a:gd name="connsiteY748" fmla="*/ 547337 h 944260"/>
                <a:gd name="connsiteX749" fmla="*/ 114003 w 497796"/>
                <a:gd name="connsiteY749" fmla="*/ 544352 h 944260"/>
                <a:gd name="connsiteX750" fmla="*/ 111018 w 497796"/>
                <a:gd name="connsiteY750" fmla="*/ 541965 h 944260"/>
                <a:gd name="connsiteX751" fmla="*/ 108034 w 497796"/>
                <a:gd name="connsiteY751" fmla="*/ 540771 h 944260"/>
                <a:gd name="connsiteX752" fmla="*/ 105050 w 497796"/>
                <a:gd name="connsiteY752" fmla="*/ 541368 h 944260"/>
                <a:gd name="connsiteX753" fmla="*/ 99081 w 497796"/>
                <a:gd name="connsiteY753" fmla="*/ 541965 h 944260"/>
                <a:gd name="connsiteX754" fmla="*/ 96096 w 497796"/>
                <a:gd name="connsiteY754" fmla="*/ 542562 h 944260"/>
                <a:gd name="connsiteX755" fmla="*/ 92515 w 497796"/>
                <a:gd name="connsiteY755" fmla="*/ 546740 h 944260"/>
                <a:gd name="connsiteX756" fmla="*/ 88337 w 497796"/>
                <a:gd name="connsiteY756" fmla="*/ 550918 h 944260"/>
                <a:gd name="connsiteX757" fmla="*/ 87740 w 497796"/>
                <a:gd name="connsiteY757" fmla="*/ 557484 h 944260"/>
                <a:gd name="connsiteX758" fmla="*/ 87143 w 497796"/>
                <a:gd name="connsiteY758" fmla="*/ 553305 h 944260"/>
                <a:gd name="connsiteX759" fmla="*/ 85949 w 497796"/>
                <a:gd name="connsiteY759" fmla="*/ 550321 h 944260"/>
                <a:gd name="connsiteX760" fmla="*/ 81771 w 497796"/>
                <a:gd name="connsiteY760" fmla="*/ 545546 h 944260"/>
                <a:gd name="connsiteX761" fmla="*/ 78787 w 497796"/>
                <a:gd name="connsiteY761" fmla="*/ 543756 h 944260"/>
                <a:gd name="connsiteX762" fmla="*/ 75206 w 497796"/>
                <a:gd name="connsiteY762" fmla="*/ 543159 h 944260"/>
                <a:gd name="connsiteX763" fmla="*/ 75206 w 497796"/>
                <a:gd name="connsiteY763" fmla="*/ 537190 h 944260"/>
                <a:gd name="connsiteX764" fmla="*/ 75802 w 497796"/>
                <a:gd name="connsiteY764" fmla="*/ 533609 h 944260"/>
                <a:gd name="connsiteX765" fmla="*/ 76399 w 497796"/>
                <a:gd name="connsiteY765" fmla="*/ 526446 h 944260"/>
                <a:gd name="connsiteX766" fmla="*/ 76399 w 497796"/>
                <a:gd name="connsiteY766" fmla="*/ 521671 h 944260"/>
                <a:gd name="connsiteX767" fmla="*/ 75802 w 497796"/>
                <a:gd name="connsiteY767" fmla="*/ 518687 h 944260"/>
                <a:gd name="connsiteX768" fmla="*/ 73415 w 497796"/>
                <a:gd name="connsiteY768" fmla="*/ 515702 h 944260"/>
                <a:gd name="connsiteX769" fmla="*/ 75802 w 497796"/>
                <a:gd name="connsiteY769" fmla="*/ 510331 h 944260"/>
                <a:gd name="connsiteX770" fmla="*/ 78787 w 497796"/>
                <a:gd name="connsiteY770" fmla="*/ 506749 h 944260"/>
                <a:gd name="connsiteX771" fmla="*/ 78787 w 497796"/>
                <a:gd name="connsiteY771" fmla="*/ 503168 h 944260"/>
                <a:gd name="connsiteX772" fmla="*/ 79980 w 497796"/>
                <a:gd name="connsiteY772" fmla="*/ 500184 h 944260"/>
                <a:gd name="connsiteX773" fmla="*/ 77593 w 497796"/>
                <a:gd name="connsiteY773" fmla="*/ 493618 h 944260"/>
                <a:gd name="connsiteX774" fmla="*/ 74012 w 497796"/>
                <a:gd name="connsiteY774" fmla="*/ 493021 h 944260"/>
                <a:gd name="connsiteX775" fmla="*/ 69237 w 497796"/>
                <a:gd name="connsiteY775" fmla="*/ 494215 h 944260"/>
                <a:gd name="connsiteX776" fmla="*/ 69237 w 497796"/>
                <a:gd name="connsiteY776" fmla="*/ 490633 h 944260"/>
                <a:gd name="connsiteX777" fmla="*/ 72221 w 497796"/>
                <a:gd name="connsiteY777" fmla="*/ 488246 h 944260"/>
                <a:gd name="connsiteX778" fmla="*/ 75802 w 497796"/>
                <a:gd name="connsiteY778" fmla="*/ 487649 h 944260"/>
                <a:gd name="connsiteX779" fmla="*/ 78787 w 497796"/>
                <a:gd name="connsiteY779" fmla="*/ 489440 h 944260"/>
                <a:gd name="connsiteX780" fmla="*/ 82368 w 497796"/>
                <a:gd name="connsiteY780" fmla="*/ 488843 h 944260"/>
                <a:gd name="connsiteX781" fmla="*/ 85949 w 497796"/>
                <a:gd name="connsiteY781" fmla="*/ 485858 h 944260"/>
                <a:gd name="connsiteX782" fmla="*/ 88934 w 497796"/>
                <a:gd name="connsiteY782" fmla="*/ 487052 h 944260"/>
                <a:gd name="connsiteX783" fmla="*/ 91918 w 497796"/>
                <a:gd name="connsiteY783" fmla="*/ 485858 h 944260"/>
                <a:gd name="connsiteX784" fmla="*/ 96693 w 497796"/>
                <a:gd name="connsiteY784" fmla="*/ 481083 h 944260"/>
                <a:gd name="connsiteX785" fmla="*/ 100871 w 497796"/>
                <a:gd name="connsiteY785" fmla="*/ 476905 h 944260"/>
                <a:gd name="connsiteX786" fmla="*/ 103856 w 497796"/>
                <a:gd name="connsiteY786" fmla="*/ 472130 h 944260"/>
                <a:gd name="connsiteX787" fmla="*/ 102662 w 497796"/>
                <a:gd name="connsiteY787" fmla="*/ 466758 h 944260"/>
                <a:gd name="connsiteX788" fmla="*/ 101468 w 497796"/>
                <a:gd name="connsiteY788" fmla="*/ 460789 h 944260"/>
                <a:gd name="connsiteX789" fmla="*/ 98484 w 497796"/>
                <a:gd name="connsiteY789" fmla="*/ 456612 h 944260"/>
                <a:gd name="connsiteX790" fmla="*/ 93709 w 497796"/>
                <a:gd name="connsiteY790" fmla="*/ 447061 h 944260"/>
                <a:gd name="connsiteX791" fmla="*/ 94306 w 497796"/>
                <a:gd name="connsiteY791" fmla="*/ 439898 h 944260"/>
                <a:gd name="connsiteX792" fmla="*/ 93709 w 497796"/>
                <a:gd name="connsiteY792" fmla="*/ 434527 h 944260"/>
                <a:gd name="connsiteX793" fmla="*/ 95500 w 497796"/>
                <a:gd name="connsiteY793" fmla="*/ 430945 h 944260"/>
                <a:gd name="connsiteX794" fmla="*/ 95500 w 497796"/>
                <a:gd name="connsiteY794" fmla="*/ 426170 h 944260"/>
                <a:gd name="connsiteX795" fmla="*/ 94902 w 497796"/>
                <a:gd name="connsiteY795" fmla="*/ 422589 h 944260"/>
                <a:gd name="connsiteX796" fmla="*/ 96096 w 497796"/>
                <a:gd name="connsiteY796" fmla="*/ 417814 h 944260"/>
                <a:gd name="connsiteX797" fmla="*/ 97290 w 497796"/>
                <a:gd name="connsiteY797" fmla="*/ 413636 h 944260"/>
                <a:gd name="connsiteX798" fmla="*/ 98484 w 497796"/>
                <a:gd name="connsiteY798" fmla="*/ 410055 h 944260"/>
                <a:gd name="connsiteX799" fmla="*/ 99081 w 497796"/>
                <a:gd name="connsiteY799" fmla="*/ 407070 h 944260"/>
                <a:gd name="connsiteX800" fmla="*/ 99677 w 497796"/>
                <a:gd name="connsiteY800" fmla="*/ 402295 h 944260"/>
                <a:gd name="connsiteX801" fmla="*/ 100871 w 497796"/>
                <a:gd name="connsiteY801" fmla="*/ 395133 h 944260"/>
                <a:gd name="connsiteX802" fmla="*/ 96096 w 497796"/>
                <a:gd name="connsiteY802" fmla="*/ 390358 h 944260"/>
                <a:gd name="connsiteX803" fmla="*/ 96096 w 497796"/>
                <a:gd name="connsiteY803" fmla="*/ 387373 h 944260"/>
                <a:gd name="connsiteX804" fmla="*/ 95500 w 497796"/>
                <a:gd name="connsiteY804" fmla="*/ 383792 h 944260"/>
                <a:gd name="connsiteX805" fmla="*/ 90724 w 497796"/>
                <a:gd name="connsiteY805" fmla="*/ 381404 h 944260"/>
                <a:gd name="connsiteX806" fmla="*/ 86547 w 497796"/>
                <a:gd name="connsiteY806" fmla="*/ 377226 h 944260"/>
                <a:gd name="connsiteX807" fmla="*/ 82368 w 497796"/>
                <a:gd name="connsiteY807" fmla="*/ 374839 h 944260"/>
                <a:gd name="connsiteX808" fmla="*/ 78190 w 497796"/>
                <a:gd name="connsiteY808" fmla="*/ 375436 h 944260"/>
                <a:gd name="connsiteX809" fmla="*/ 75206 w 497796"/>
                <a:gd name="connsiteY809" fmla="*/ 374242 h 944260"/>
                <a:gd name="connsiteX810" fmla="*/ 72221 w 497796"/>
                <a:gd name="connsiteY810" fmla="*/ 374839 h 944260"/>
                <a:gd name="connsiteX811" fmla="*/ 72818 w 497796"/>
                <a:gd name="connsiteY811" fmla="*/ 371257 h 944260"/>
                <a:gd name="connsiteX812" fmla="*/ 70431 w 497796"/>
                <a:gd name="connsiteY812" fmla="*/ 366483 h 944260"/>
                <a:gd name="connsiteX813" fmla="*/ 73415 w 497796"/>
                <a:gd name="connsiteY813" fmla="*/ 364095 h 944260"/>
                <a:gd name="connsiteX814" fmla="*/ 74609 w 497796"/>
                <a:gd name="connsiteY814" fmla="*/ 358127 h 944260"/>
                <a:gd name="connsiteX815" fmla="*/ 75802 w 497796"/>
                <a:gd name="connsiteY815" fmla="*/ 352158 h 944260"/>
                <a:gd name="connsiteX816" fmla="*/ 76996 w 497796"/>
                <a:gd name="connsiteY816" fmla="*/ 347980 h 944260"/>
                <a:gd name="connsiteX817" fmla="*/ 79980 w 497796"/>
                <a:gd name="connsiteY817" fmla="*/ 350964 h 944260"/>
                <a:gd name="connsiteX818" fmla="*/ 83562 w 497796"/>
                <a:gd name="connsiteY818" fmla="*/ 352754 h 944260"/>
                <a:gd name="connsiteX819" fmla="*/ 83563 w 497796"/>
                <a:gd name="connsiteY819" fmla="*/ 352754 h 944260"/>
                <a:gd name="connsiteX820" fmla="*/ 89531 w 497796"/>
                <a:gd name="connsiteY820" fmla="*/ 352754 h 944260"/>
                <a:gd name="connsiteX821" fmla="*/ 91919 w 497796"/>
                <a:gd name="connsiteY821" fmla="*/ 351560 h 944260"/>
                <a:gd name="connsiteX822" fmla="*/ 93112 w 497796"/>
                <a:gd name="connsiteY822" fmla="*/ 350964 h 944260"/>
                <a:gd name="connsiteX823" fmla="*/ 94243 w 497796"/>
                <a:gd name="connsiteY823" fmla="*/ 350399 h 944260"/>
                <a:gd name="connsiteX824" fmla="*/ 93791 w 497796"/>
                <a:gd name="connsiteY824" fmla="*/ 349688 h 944260"/>
                <a:gd name="connsiteX825" fmla="*/ 91919 w 497796"/>
                <a:gd name="connsiteY825" fmla="*/ 351560 h 944260"/>
                <a:gd name="connsiteX826" fmla="*/ 83563 w 497796"/>
                <a:gd name="connsiteY826" fmla="*/ 352754 h 944260"/>
                <a:gd name="connsiteX827" fmla="*/ 79982 w 497796"/>
                <a:gd name="connsiteY827" fmla="*/ 350963 h 944260"/>
                <a:gd name="connsiteX828" fmla="*/ 76997 w 497796"/>
                <a:gd name="connsiteY828" fmla="*/ 347979 h 944260"/>
                <a:gd name="connsiteX829" fmla="*/ 76400 w 497796"/>
                <a:gd name="connsiteY829" fmla="*/ 342010 h 944260"/>
                <a:gd name="connsiteX830" fmla="*/ 75803 w 497796"/>
                <a:gd name="connsiteY830" fmla="*/ 336041 h 944260"/>
                <a:gd name="connsiteX831" fmla="*/ 74013 w 497796"/>
                <a:gd name="connsiteY831" fmla="*/ 331266 h 944260"/>
                <a:gd name="connsiteX832" fmla="*/ 72222 w 497796"/>
                <a:gd name="connsiteY832" fmla="*/ 328281 h 944260"/>
                <a:gd name="connsiteX833" fmla="*/ 71029 w 497796"/>
                <a:gd name="connsiteY833" fmla="*/ 324104 h 944260"/>
                <a:gd name="connsiteX834" fmla="*/ 70431 w 497796"/>
                <a:gd name="connsiteY834" fmla="*/ 320522 h 944260"/>
                <a:gd name="connsiteX835" fmla="*/ 69835 w 497796"/>
                <a:gd name="connsiteY835" fmla="*/ 316941 h 944260"/>
                <a:gd name="connsiteX836" fmla="*/ 68044 w 497796"/>
                <a:gd name="connsiteY836" fmla="*/ 313957 h 944260"/>
                <a:gd name="connsiteX837" fmla="*/ 62075 w 497796"/>
                <a:gd name="connsiteY837" fmla="*/ 310972 h 944260"/>
                <a:gd name="connsiteX838" fmla="*/ 55509 w 497796"/>
                <a:gd name="connsiteY838" fmla="*/ 300229 h 944260"/>
                <a:gd name="connsiteX839" fmla="*/ 53719 w 497796"/>
                <a:gd name="connsiteY839" fmla="*/ 295453 h 944260"/>
                <a:gd name="connsiteX840" fmla="*/ 51331 w 497796"/>
                <a:gd name="connsiteY840" fmla="*/ 288888 h 944260"/>
                <a:gd name="connsiteX841" fmla="*/ 53122 w 497796"/>
                <a:gd name="connsiteY841" fmla="*/ 285903 h 944260"/>
                <a:gd name="connsiteX842" fmla="*/ 50138 w 497796"/>
                <a:gd name="connsiteY842" fmla="*/ 278741 h 944260"/>
                <a:gd name="connsiteX843" fmla="*/ 46556 w 497796"/>
                <a:gd name="connsiteY843" fmla="*/ 275756 h 944260"/>
                <a:gd name="connsiteX844" fmla="*/ 43572 w 497796"/>
                <a:gd name="connsiteY844" fmla="*/ 276950 h 944260"/>
                <a:gd name="connsiteX845" fmla="*/ 39991 w 497796"/>
                <a:gd name="connsiteY845" fmla="*/ 276354 h 944260"/>
                <a:gd name="connsiteX846" fmla="*/ 35812 w 497796"/>
                <a:gd name="connsiteY846" fmla="*/ 279338 h 944260"/>
                <a:gd name="connsiteX847" fmla="*/ 32231 w 497796"/>
                <a:gd name="connsiteY847" fmla="*/ 279935 h 944260"/>
                <a:gd name="connsiteX848" fmla="*/ 31038 w 497796"/>
                <a:gd name="connsiteY848" fmla="*/ 284709 h 944260"/>
                <a:gd name="connsiteX849" fmla="*/ 24472 w 497796"/>
                <a:gd name="connsiteY849" fmla="*/ 284709 h 944260"/>
                <a:gd name="connsiteX850" fmla="*/ 21487 w 497796"/>
                <a:gd name="connsiteY850" fmla="*/ 284113 h 944260"/>
                <a:gd name="connsiteX851" fmla="*/ 17906 w 497796"/>
                <a:gd name="connsiteY851" fmla="*/ 284113 h 944260"/>
                <a:gd name="connsiteX852" fmla="*/ 18503 w 497796"/>
                <a:gd name="connsiteY852" fmla="*/ 280531 h 944260"/>
                <a:gd name="connsiteX853" fmla="*/ 19697 w 497796"/>
                <a:gd name="connsiteY853" fmla="*/ 280531 h 944260"/>
                <a:gd name="connsiteX854" fmla="*/ 20294 w 497796"/>
                <a:gd name="connsiteY854" fmla="*/ 275756 h 944260"/>
                <a:gd name="connsiteX855" fmla="*/ 23278 w 497796"/>
                <a:gd name="connsiteY855" fmla="*/ 275756 h 944260"/>
                <a:gd name="connsiteX856" fmla="*/ 24472 w 497796"/>
                <a:gd name="connsiteY856" fmla="*/ 272175 h 944260"/>
                <a:gd name="connsiteX857" fmla="*/ 22084 w 497796"/>
                <a:gd name="connsiteY857" fmla="*/ 268594 h 944260"/>
                <a:gd name="connsiteX858" fmla="*/ 18503 w 497796"/>
                <a:gd name="connsiteY858" fmla="*/ 266206 h 944260"/>
                <a:gd name="connsiteX859" fmla="*/ 15518 w 497796"/>
                <a:gd name="connsiteY859" fmla="*/ 266803 h 944260"/>
                <a:gd name="connsiteX860" fmla="*/ 14325 w 497796"/>
                <a:gd name="connsiteY860" fmla="*/ 270385 h 944260"/>
                <a:gd name="connsiteX861" fmla="*/ 13131 w 497796"/>
                <a:gd name="connsiteY861" fmla="*/ 273369 h 944260"/>
                <a:gd name="connsiteX862" fmla="*/ 10147 w 497796"/>
                <a:gd name="connsiteY862" fmla="*/ 275160 h 944260"/>
                <a:gd name="connsiteX863" fmla="*/ 7759 w 497796"/>
                <a:gd name="connsiteY863" fmla="*/ 279935 h 944260"/>
                <a:gd name="connsiteX864" fmla="*/ 7759 w 497796"/>
                <a:gd name="connsiteY864" fmla="*/ 282919 h 944260"/>
                <a:gd name="connsiteX865" fmla="*/ 8356 w 497796"/>
                <a:gd name="connsiteY865" fmla="*/ 287694 h 944260"/>
                <a:gd name="connsiteX866" fmla="*/ 4178 w 497796"/>
                <a:gd name="connsiteY866" fmla="*/ 281128 h 944260"/>
                <a:gd name="connsiteX867" fmla="*/ 2984 w 497796"/>
                <a:gd name="connsiteY867" fmla="*/ 273966 h 944260"/>
                <a:gd name="connsiteX868" fmla="*/ 1790 w 497796"/>
                <a:gd name="connsiteY868" fmla="*/ 266803 h 944260"/>
                <a:gd name="connsiteX869" fmla="*/ 2388 w 497796"/>
                <a:gd name="connsiteY869" fmla="*/ 263819 h 944260"/>
                <a:gd name="connsiteX870" fmla="*/ 7759 w 497796"/>
                <a:gd name="connsiteY870" fmla="*/ 261432 h 944260"/>
                <a:gd name="connsiteX871" fmla="*/ 14325 w 497796"/>
                <a:gd name="connsiteY871" fmla="*/ 258447 h 944260"/>
                <a:gd name="connsiteX872" fmla="*/ 15518 w 497796"/>
                <a:gd name="connsiteY872" fmla="*/ 251285 h 944260"/>
                <a:gd name="connsiteX873" fmla="*/ 16712 w 497796"/>
                <a:gd name="connsiteY873" fmla="*/ 248300 h 944260"/>
                <a:gd name="connsiteX874" fmla="*/ 17906 w 497796"/>
                <a:gd name="connsiteY874" fmla="*/ 245316 h 944260"/>
                <a:gd name="connsiteX875" fmla="*/ 20294 w 497796"/>
                <a:gd name="connsiteY875" fmla="*/ 242331 h 944260"/>
                <a:gd name="connsiteX876" fmla="*/ 19697 w 497796"/>
                <a:gd name="connsiteY876" fmla="*/ 238750 h 944260"/>
                <a:gd name="connsiteX877" fmla="*/ 16712 w 497796"/>
                <a:gd name="connsiteY877" fmla="*/ 237556 h 944260"/>
                <a:gd name="connsiteX878" fmla="*/ 11341 w 497796"/>
                <a:gd name="connsiteY878" fmla="*/ 236363 h 944260"/>
                <a:gd name="connsiteX879" fmla="*/ 11341 w 497796"/>
                <a:gd name="connsiteY879" fmla="*/ 233378 h 944260"/>
                <a:gd name="connsiteX880" fmla="*/ 7759 w 497796"/>
                <a:gd name="connsiteY880" fmla="*/ 229796 h 944260"/>
                <a:gd name="connsiteX881" fmla="*/ 3581 w 497796"/>
                <a:gd name="connsiteY881" fmla="*/ 224425 h 944260"/>
                <a:gd name="connsiteX882" fmla="*/ 596 w 497796"/>
                <a:gd name="connsiteY882" fmla="*/ 223231 h 944260"/>
                <a:gd name="connsiteX883" fmla="*/ 0 w 497796"/>
                <a:gd name="connsiteY883" fmla="*/ 219650 h 944260"/>
                <a:gd name="connsiteX884" fmla="*/ 4775 w 497796"/>
                <a:gd name="connsiteY884" fmla="*/ 215472 h 944260"/>
                <a:gd name="connsiteX885" fmla="*/ 7162 w 497796"/>
                <a:gd name="connsiteY885" fmla="*/ 211294 h 944260"/>
                <a:gd name="connsiteX886" fmla="*/ 8953 w 497796"/>
                <a:gd name="connsiteY886" fmla="*/ 208309 h 944260"/>
                <a:gd name="connsiteX887" fmla="*/ 9550 w 497796"/>
                <a:gd name="connsiteY887" fmla="*/ 203534 h 944260"/>
                <a:gd name="connsiteX888" fmla="*/ 7759 w 497796"/>
                <a:gd name="connsiteY888" fmla="*/ 199356 h 944260"/>
                <a:gd name="connsiteX889" fmla="*/ 11937 w 497796"/>
                <a:gd name="connsiteY889" fmla="*/ 195178 h 944260"/>
                <a:gd name="connsiteX890" fmla="*/ 14922 w 497796"/>
                <a:gd name="connsiteY890" fmla="*/ 190999 h 944260"/>
                <a:gd name="connsiteX891" fmla="*/ 16116 w 497796"/>
                <a:gd name="connsiteY891" fmla="*/ 188015 h 944260"/>
                <a:gd name="connsiteX892" fmla="*/ 17906 w 497796"/>
                <a:gd name="connsiteY892" fmla="*/ 185031 h 944260"/>
                <a:gd name="connsiteX893" fmla="*/ 19697 w 497796"/>
                <a:gd name="connsiteY893" fmla="*/ 179062 h 944260"/>
                <a:gd name="connsiteX894" fmla="*/ 22084 w 497796"/>
                <a:gd name="connsiteY894" fmla="*/ 174884 h 944260"/>
                <a:gd name="connsiteX895" fmla="*/ 25069 w 497796"/>
                <a:gd name="connsiteY895" fmla="*/ 169512 h 944260"/>
                <a:gd name="connsiteX896" fmla="*/ 25069 w 497796"/>
                <a:gd name="connsiteY896" fmla="*/ 164140 h 944260"/>
                <a:gd name="connsiteX897" fmla="*/ 25069 w 497796"/>
                <a:gd name="connsiteY897" fmla="*/ 156978 h 944260"/>
                <a:gd name="connsiteX898" fmla="*/ 20891 w 497796"/>
                <a:gd name="connsiteY898" fmla="*/ 153396 h 944260"/>
                <a:gd name="connsiteX899" fmla="*/ 17309 w 497796"/>
                <a:gd name="connsiteY899" fmla="*/ 152202 h 944260"/>
                <a:gd name="connsiteX900" fmla="*/ 16712 w 497796"/>
                <a:gd name="connsiteY900" fmla="*/ 149218 h 944260"/>
                <a:gd name="connsiteX901" fmla="*/ 13131 w 497796"/>
                <a:gd name="connsiteY901" fmla="*/ 144443 h 944260"/>
                <a:gd name="connsiteX902" fmla="*/ 14325 w 497796"/>
                <a:gd name="connsiteY902" fmla="*/ 140862 h 944260"/>
                <a:gd name="connsiteX903" fmla="*/ 15518 w 497796"/>
                <a:gd name="connsiteY903" fmla="*/ 137878 h 944260"/>
                <a:gd name="connsiteX904" fmla="*/ 17309 w 497796"/>
                <a:gd name="connsiteY904" fmla="*/ 134296 h 944260"/>
                <a:gd name="connsiteX905" fmla="*/ 19100 w 497796"/>
                <a:gd name="connsiteY905" fmla="*/ 130715 h 944260"/>
                <a:gd name="connsiteX906" fmla="*/ 22681 w 497796"/>
                <a:gd name="connsiteY906" fmla="*/ 131311 h 944260"/>
                <a:gd name="connsiteX907" fmla="*/ 27456 w 497796"/>
                <a:gd name="connsiteY907" fmla="*/ 136684 h 944260"/>
                <a:gd name="connsiteX908" fmla="*/ 30440 w 497796"/>
                <a:gd name="connsiteY908" fmla="*/ 136684 h 944260"/>
                <a:gd name="connsiteX909" fmla="*/ 29844 w 497796"/>
                <a:gd name="connsiteY909" fmla="*/ 139668 h 944260"/>
                <a:gd name="connsiteX910" fmla="*/ 28650 w 497796"/>
                <a:gd name="connsiteY910" fmla="*/ 143249 h 944260"/>
                <a:gd name="connsiteX911" fmla="*/ 29247 w 497796"/>
                <a:gd name="connsiteY911" fmla="*/ 146831 h 944260"/>
                <a:gd name="connsiteX912" fmla="*/ 30440 w 497796"/>
                <a:gd name="connsiteY912" fmla="*/ 150412 h 944260"/>
                <a:gd name="connsiteX913" fmla="*/ 29844 w 497796"/>
                <a:gd name="connsiteY913" fmla="*/ 153993 h 944260"/>
                <a:gd name="connsiteX914" fmla="*/ 34022 w 497796"/>
                <a:gd name="connsiteY914" fmla="*/ 160559 h 944260"/>
                <a:gd name="connsiteX915" fmla="*/ 39393 w 497796"/>
                <a:gd name="connsiteY915" fmla="*/ 167124 h 944260"/>
                <a:gd name="connsiteX916" fmla="*/ 42378 w 497796"/>
                <a:gd name="connsiteY916" fmla="*/ 170706 h 944260"/>
                <a:gd name="connsiteX917" fmla="*/ 45960 w 497796"/>
                <a:gd name="connsiteY917" fmla="*/ 173690 h 944260"/>
                <a:gd name="connsiteX918" fmla="*/ 48944 w 497796"/>
                <a:gd name="connsiteY918" fmla="*/ 176077 h 944260"/>
                <a:gd name="connsiteX919" fmla="*/ 52525 w 497796"/>
                <a:gd name="connsiteY919" fmla="*/ 178465 h 944260"/>
                <a:gd name="connsiteX920" fmla="*/ 55509 w 497796"/>
                <a:gd name="connsiteY920" fmla="*/ 179062 h 944260"/>
                <a:gd name="connsiteX921" fmla="*/ 59688 w 497796"/>
                <a:gd name="connsiteY921" fmla="*/ 179659 h 944260"/>
                <a:gd name="connsiteX922" fmla="*/ 63269 w 497796"/>
                <a:gd name="connsiteY922" fmla="*/ 177271 h 944260"/>
                <a:gd name="connsiteX923" fmla="*/ 63717 w 497796"/>
                <a:gd name="connsiteY923" fmla="*/ 177122 h 944260"/>
                <a:gd name="connsiteX924" fmla="*/ 62672 w 497796"/>
                <a:gd name="connsiteY924" fmla="*/ 180256 h 944260"/>
                <a:gd name="connsiteX925" fmla="*/ 69835 w 497796"/>
                <a:gd name="connsiteY925" fmla="*/ 182046 h 944260"/>
                <a:gd name="connsiteX926" fmla="*/ 75206 w 497796"/>
                <a:gd name="connsiteY926" fmla="*/ 181450 h 944260"/>
                <a:gd name="connsiteX927" fmla="*/ 78788 w 497796"/>
                <a:gd name="connsiteY927" fmla="*/ 181450 h 944260"/>
                <a:gd name="connsiteX928" fmla="*/ 81772 w 497796"/>
                <a:gd name="connsiteY928" fmla="*/ 181450 h 944260"/>
                <a:gd name="connsiteX929" fmla="*/ 87144 w 497796"/>
                <a:gd name="connsiteY929" fmla="*/ 184434 h 944260"/>
                <a:gd name="connsiteX930" fmla="*/ 90128 w 497796"/>
                <a:gd name="connsiteY930" fmla="*/ 186822 h 944260"/>
                <a:gd name="connsiteX931" fmla="*/ 94306 w 497796"/>
                <a:gd name="connsiteY931" fmla="*/ 188612 h 944260"/>
                <a:gd name="connsiteX932" fmla="*/ 97888 w 497796"/>
                <a:gd name="connsiteY932" fmla="*/ 188612 h 944260"/>
                <a:gd name="connsiteX933" fmla="*/ 101469 w 497796"/>
                <a:gd name="connsiteY933" fmla="*/ 189209 h 944260"/>
                <a:gd name="connsiteX934" fmla="*/ 105647 w 497796"/>
                <a:gd name="connsiteY934" fmla="*/ 188612 h 944260"/>
                <a:gd name="connsiteX935" fmla="*/ 112810 w 497796"/>
                <a:gd name="connsiteY935" fmla="*/ 187418 h 944260"/>
                <a:gd name="connsiteX936" fmla="*/ 116988 w 497796"/>
                <a:gd name="connsiteY936" fmla="*/ 186822 h 944260"/>
                <a:gd name="connsiteX937" fmla="*/ 119972 w 497796"/>
                <a:gd name="connsiteY937" fmla="*/ 186224 h 944260"/>
                <a:gd name="connsiteX938" fmla="*/ 122956 w 497796"/>
                <a:gd name="connsiteY938" fmla="*/ 185031 h 944260"/>
                <a:gd name="connsiteX939" fmla="*/ 126538 w 497796"/>
                <a:gd name="connsiteY939" fmla="*/ 183837 h 944260"/>
                <a:gd name="connsiteX940" fmla="*/ 130119 w 497796"/>
                <a:gd name="connsiteY940" fmla="*/ 182643 h 944260"/>
                <a:gd name="connsiteX941" fmla="*/ 133701 w 497796"/>
                <a:gd name="connsiteY941" fmla="*/ 180256 h 944260"/>
                <a:gd name="connsiteX942" fmla="*/ 137878 w 497796"/>
                <a:gd name="connsiteY942" fmla="*/ 177869 h 944260"/>
                <a:gd name="connsiteX943" fmla="*/ 142654 w 497796"/>
                <a:gd name="connsiteY943" fmla="*/ 173093 h 944260"/>
                <a:gd name="connsiteX944" fmla="*/ 145041 w 497796"/>
                <a:gd name="connsiteY944" fmla="*/ 168915 h 944260"/>
                <a:gd name="connsiteX945" fmla="*/ 146235 w 497796"/>
                <a:gd name="connsiteY945" fmla="*/ 165334 h 944260"/>
                <a:gd name="connsiteX946" fmla="*/ 152204 w 497796"/>
                <a:gd name="connsiteY946" fmla="*/ 161155 h 944260"/>
                <a:gd name="connsiteX947" fmla="*/ 155785 w 497796"/>
                <a:gd name="connsiteY947" fmla="*/ 159365 h 944260"/>
                <a:gd name="connsiteX948" fmla="*/ 161157 w 497796"/>
                <a:gd name="connsiteY948" fmla="*/ 156978 h 944260"/>
                <a:gd name="connsiteX949" fmla="*/ 164738 w 497796"/>
                <a:gd name="connsiteY949" fmla="*/ 153396 h 944260"/>
                <a:gd name="connsiteX950" fmla="*/ 169514 w 497796"/>
                <a:gd name="connsiteY950" fmla="*/ 151009 h 944260"/>
                <a:gd name="connsiteX951" fmla="*/ 173691 w 497796"/>
                <a:gd name="connsiteY951" fmla="*/ 153396 h 944260"/>
                <a:gd name="connsiteX952" fmla="*/ 178467 w 497796"/>
                <a:gd name="connsiteY952" fmla="*/ 151009 h 944260"/>
                <a:gd name="connsiteX953" fmla="*/ 183838 w 497796"/>
                <a:gd name="connsiteY953" fmla="*/ 152202 h 944260"/>
                <a:gd name="connsiteX954" fmla="*/ 186823 w 497796"/>
                <a:gd name="connsiteY954" fmla="*/ 151606 h 944260"/>
                <a:gd name="connsiteX955" fmla="*/ 189807 w 497796"/>
                <a:gd name="connsiteY955" fmla="*/ 151009 h 944260"/>
                <a:gd name="connsiteX956" fmla="*/ 193985 w 497796"/>
                <a:gd name="connsiteY956" fmla="*/ 148025 h 944260"/>
                <a:gd name="connsiteX957" fmla="*/ 198760 w 497796"/>
                <a:gd name="connsiteY957" fmla="*/ 145040 h 944260"/>
                <a:gd name="connsiteX958" fmla="*/ 200709 w 497796"/>
                <a:gd name="connsiteY958" fmla="*/ 143525 h 944260"/>
                <a:gd name="connsiteX959" fmla="*/ 196372 w 497796"/>
                <a:gd name="connsiteY959" fmla="*/ 146235 h 944260"/>
                <a:gd name="connsiteX960" fmla="*/ 200550 w 497796"/>
                <a:gd name="connsiteY960" fmla="*/ 142057 h 944260"/>
                <a:gd name="connsiteX961" fmla="*/ 205922 w 497796"/>
                <a:gd name="connsiteY961" fmla="*/ 136088 h 944260"/>
                <a:gd name="connsiteX962" fmla="*/ 211890 w 497796"/>
                <a:gd name="connsiteY962" fmla="*/ 128329 h 944260"/>
                <a:gd name="connsiteX963" fmla="*/ 214278 w 497796"/>
                <a:gd name="connsiteY963" fmla="*/ 125344 h 944260"/>
                <a:gd name="connsiteX964" fmla="*/ 216666 w 497796"/>
                <a:gd name="connsiteY964" fmla="*/ 121166 h 944260"/>
                <a:gd name="connsiteX965" fmla="*/ 217859 w 497796"/>
                <a:gd name="connsiteY965" fmla="*/ 118182 h 944260"/>
                <a:gd name="connsiteX966" fmla="*/ 219053 w 497796"/>
                <a:gd name="connsiteY966" fmla="*/ 109825 h 944260"/>
                <a:gd name="connsiteX967" fmla="*/ 222635 w 497796"/>
                <a:gd name="connsiteY967" fmla="*/ 108632 h 944260"/>
                <a:gd name="connsiteX968" fmla="*/ 226812 w 497796"/>
                <a:gd name="connsiteY968" fmla="*/ 105648 h 944260"/>
                <a:gd name="connsiteX969" fmla="*/ 233378 w 497796"/>
                <a:gd name="connsiteY969" fmla="*/ 102663 h 944260"/>
                <a:gd name="connsiteX970" fmla="*/ 236363 w 497796"/>
                <a:gd name="connsiteY970" fmla="*/ 98485 h 944260"/>
                <a:gd name="connsiteX971" fmla="*/ 239944 w 497796"/>
                <a:gd name="connsiteY971" fmla="*/ 96097 h 944260"/>
                <a:gd name="connsiteX972" fmla="*/ 242331 w 497796"/>
                <a:gd name="connsiteY972" fmla="*/ 92516 h 944260"/>
                <a:gd name="connsiteX973" fmla="*/ 244719 w 497796"/>
                <a:gd name="connsiteY973" fmla="*/ 89532 h 944260"/>
                <a:gd name="connsiteX974" fmla="*/ 248897 w 497796"/>
                <a:gd name="connsiteY974" fmla="*/ 83563 h 944260"/>
                <a:gd name="connsiteX975" fmla="*/ 251285 w 497796"/>
                <a:gd name="connsiteY975" fmla="*/ 79981 h 944260"/>
                <a:gd name="connsiteX976" fmla="*/ 255463 w 497796"/>
                <a:gd name="connsiteY976" fmla="*/ 74013 h 944260"/>
                <a:gd name="connsiteX977" fmla="*/ 260238 w 497796"/>
                <a:gd name="connsiteY977" fmla="*/ 70432 h 944260"/>
                <a:gd name="connsiteX978" fmla="*/ 266206 w 497796"/>
                <a:gd name="connsiteY978" fmla="*/ 66851 h 944260"/>
                <a:gd name="connsiteX979" fmla="*/ 270981 w 497796"/>
                <a:gd name="connsiteY979" fmla="*/ 69835 h 944260"/>
                <a:gd name="connsiteX980" fmla="*/ 277547 w 497796"/>
                <a:gd name="connsiteY980" fmla="*/ 70432 h 944260"/>
                <a:gd name="connsiteX981" fmla="*/ 285307 w 497796"/>
                <a:gd name="connsiteY981" fmla="*/ 68044 h 944260"/>
                <a:gd name="connsiteX982" fmla="*/ 288888 w 497796"/>
                <a:gd name="connsiteY982" fmla="*/ 64463 h 944260"/>
                <a:gd name="connsiteX983" fmla="*/ 288888 w 497796"/>
                <a:gd name="connsiteY983" fmla="*/ 60882 h 944260"/>
                <a:gd name="connsiteX984" fmla="*/ 291872 w 497796"/>
                <a:gd name="connsiteY984" fmla="*/ 60882 h 944260"/>
                <a:gd name="connsiteX985" fmla="*/ 297841 w 497796"/>
                <a:gd name="connsiteY985" fmla="*/ 59688 h 944260"/>
                <a:gd name="connsiteX986" fmla="*/ 300825 w 497796"/>
                <a:gd name="connsiteY986" fmla="*/ 56703 h 944260"/>
                <a:gd name="connsiteX987" fmla="*/ 303810 w 497796"/>
                <a:gd name="connsiteY987" fmla="*/ 52525 h 944260"/>
                <a:gd name="connsiteX988" fmla="*/ 300229 w 497796"/>
                <a:gd name="connsiteY988" fmla="*/ 48944 h 944260"/>
                <a:gd name="connsiteX989" fmla="*/ 299035 w 497796"/>
                <a:gd name="connsiteY989" fmla="*/ 44766 h 944260"/>
                <a:gd name="connsiteX990" fmla="*/ 299631 w 497796"/>
                <a:gd name="connsiteY990" fmla="*/ 41184 h 944260"/>
                <a:gd name="connsiteX991" fmla="*/ 302616 w 497796"/>
                <a:gd name="connsiteY991" fmla="*/ 31038 h 944260"/>
                <a:gd name="connsiteX992" fmla="*/ 299631 w 497796"/>
                <a:gd name="connsiteY992" fmla="*/ 28650 h 944260"/>
                <a:gd name="connsiteX993" fmla="*/ 296647 w 497796"/>
                <a:gd name="connsiteY993" fmla="*/ 29844 h 944260"/>
                <a:gd name="connsiteX994" fmla="*/ 294856 w 497796"/>
                <a:gd name="connsiteY994" fmla="*/ 25069 h 944260"/>
                <a:gd name="connsiteX995" fmla="*/ 299035 w 497796"/>
                <a:gd name="connsiteY995" fmla="*/ 25069 h 944260"/>
                <a:gd name="connsiteX996" fmla="*/ 301422 w 497796"/>
                <a:gd name="connsiteY996" fmla="*/ 28650 h 944260"/>
                <a:gd name="connsiteX997" fmla="*/ 305600 w 497796"/>
                <a:gd name="connsiteY997" fmla="*/ 24472 h 944260"/>
                <a:gd name="connsiteX998" fmla="*/ 310375 w 497796"/>
                <a:gd name="connsiteY998" fmla="*/ 23875 h 944260"/>
                <a:gd name="connsiteX999" fmla="*/ 313957 w 497796"/>
                <a:gd name="connsiteY999" fmla="*/ 23278 h 944260"/>
                <a:gd name="connsiteX1000" fmla="*/ 316941 w 497796"/>
                <a:gd name="connsiteY1000" fmla="*/ 20891 h 944260"/>
                <a:gd name="connsiteX1001" fmla="*/ 319925 w 497796"/>
                <a:gd name="connsiteY1001" fmla="*/ 19697 h 944260"/>
                <a:gd name="connsiteX1002" fmla="*/ 374838 w 497796"/>
                <a:gd name="connsiteY1002" fmla="*/ 15519 h 944260"/>
                <a:gd name="connsiteX1003" fmla="*/ 379016 w 497796"/>
                <a:gd name="connsiteY1003" fmla="*/ 17309 h 944260"/>
                <a:gd name="connsiteX1004" fmla="*/ 379016 w 497796"/>
                <a:gd name="connsiteY1004" fmla="*/ 22084 h 944260"/>
                <a:gd name="connsiteX1005" fmla="*/ 381403 w 497796"/>
                <a:gd name="connsiteY1005" fmla="*/ 26262 h 944260"/>
                <a:gd name="connsiteX1006" fmla="*/ 384388 w 497796"/>
                <a:gd name="connsiteY1006" fmla="*/ 29247 h 944260"/>
                <a:gd name="connsiteX1007" fmla="*/ 381403 w 497796"/>
                <a:gd name="connsiteY1007" fmla="*/ 30441 h 944260"/>
                <a:gd name="connsiteX1008" fmla="*/ 382001 w 497796"/>
                <a:gd name="connsiteY1008" fmla="*/ 35813 h 944260"/>
                <a:gd name="connsiteX1009" fmla="*/ 376629 w 497796"/>
                <a:gd name="connsiteY1009" fmla="*/ 37006 h 944260"/>
                <a:gd name="connsiteX1010" fmla="*/ 371854 w 497796"/>
                <a:gd name="connsiteY1010" fmla="*/ 37006 h 944260"/>
                <a:gd name="connsiteX1011" fmla="*/ 371854 w 497796"/>
                <a:gd name="connsiteY1011" fmla="*/ 37603 h 944260"/>
                <a:gd name="connsiteX1012" fmla="*/ 367676 w 497796"/>
                <a:gd name="connsiteY1012" fmla="*/ 38200 h 944260"/>
                <a:gd name="connsiteX1013" fmla="*/ 363497 w 497796"/>
                <a:gd name="connsiteY1013" fmla="*/ 35216 h 944260"/>
                <a:gd name="connsiteX1014" fmla="*/ 362901 w 497796"/>
                <a:gd name="connsiteY1014" fmla="*/ 31635 h 944260"/>
                <a:gd name="connsiteX1015" fmla="*/ 367676 w 497796"/>
                <a:gd name="connsiteY1015" fmla="*/ 28053 h 944260"/>
                <a:gd name="connsiteX1016" fmla="*/ 370660 w 497796"/>
                <a:gd name="connsiteY1016" fmla="*/ 25666 h 944260"/>
                <a:gd name="connsiteX1017" fmla="*/ 371854 w 497796"/>
                <a:gd name="connsiteY1017" fmla="*/ 20891 h 944260"/>
                <a:gd name="connsiteX1018" fmla="*/ 374838 w 497796"/>
                <a:gd name="connsiteY1018" fmla="*/ 20891 h 944260"/>
                <a:gd name="connsiteX1019" fmla="*/ 374838 w 497796"/>
                <a:gd name="connsiteY1019" fmla="*/ 15519 h 944260"/>
                <a:gd name="connsiteX1020" fmla="*/ 355141 w 497796"/>
                <a:gd name="connsiteY1020" fmla="*/ 7759 h 944260"/>
                <a:gd name="connsiteX1021" fmla="*/ 358126 w 497796"/>
                <a:gd name="connsiteY1021" fmla="*/ 11340 h 944260"/>
                <a:gd name="connsiteX1022" fmla="*/ 357529 w 497796"/>
                <a:gd name="connsiteY1022" fmla="*/ 12534 h 944260"/>
                <a:gd name="connsiteX1023" fmla="*/ 352157 w 497796"/>
                <a:gd name="connsiteY1023" fmla="*/ 10743 h 944260"/>
                <a:gd name="connsiteX1024" fmla="*/ 355141 w 497796"/>
                <a:gd name="connsiteY1024" fmla="*/ 7759 h 944260"/>
                <a:gd name="connsiteX1025" fmla="*/ 364691 w 497796"/>
                <a:gd name="connsiteY1025" fmla="*/ 597 h 944260"/>
                <a:gd name="connsiteX1026" fmla="*/ 365884 w 497796"/>
                <a:gd name="connsiteY1026" fmla="*/ 3581 h 944260"/>
                <a:gd name="connsiteX1027" fmla="*/ 361109 w 497796"/>
                <a:gd name="connsiteY1027" fmla="*/ 8356 h 944260"/>
                <a:gd name="connsiteX1028" fmla="*/ 359319 w 497796"/>
                <a:gd name="connsiteY1028" fmla="*/ 4775 h 944260"/>
                <a:gd name="connsiteX1029" fmla="*/ 362303 w 497796"/>
                <a:gd name="connsiteY1029" fmla="*/ 2985 h 944260"/>
                <a:gd name="connsiteX1030" fmla="*/ 364691 w 497796"/>
                <a:gd name="connsiteY1030" fmla="*/ 597 h 944260"/>
                <a:gd name="connsiteX1031" fmla="*/ 352753 w 497796"/>
                <a:gd name="connsiteY1031" fmla="*/ 0 h 944260"/>
                <a:gd name="connsiteX1032" fmla="*/ 353947 w 497796"/>
                <a:gd name="connsiteY1032" fmla="*/ 597 h 944260"/>
                <a:gd name="connsiteX1033" fmla="*/ 356931 w 497796"/>
                <a:gd name="connsiteY1033" fmla="*/ 2388 h 944260"/>
                <a:gd name="connsiteX1034" fmla="*/ 358722 w 497796"/>
                <a:gd name="connsiteY1034" fmla="*/ 5373 h 944260"/>
                <a:gd name="connsiteX1035" fmla="*/ 355141 w 497796"/>
                <a:gd name="connsiteY1035" fmla="*/ 4775 h 944260"/>
                <a:gd name="connsiteX1036" fmla="*/ 352157 w 497796"/>
                <a:gd name="connsiteY1036" fmla="*/ 2985 h 944260"/>
                <a:gd name="connsiteX1037" fmla="*/ 352753 w 497796"/>
                <a:gd name="connsiteY1037" fmla="*/ 0 h 944260"/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150172 w 497796"/>
                <a:gd name="connsiteY5" fmla="*/ 890133 h 944260"/>
                <a:gd name="connsiteX6" fmla="*/ 96127 w 497796"/>
                <a:gd name="connsiteY6" fmla="*/ 868845 h 944260"/>
                <a:gd name="connsiteX7" fmla="*/ 96097 w 497796"/>
                <a:gd name="connsiteY7" fmla="*/ 869054 h 944260"/>
                <a:gd name="connsiteX8" fmla="*/ 95836 w 497796"/>
                <a:gd name="connsiteY8" fmla="*/ 868942 h 944260"/>
                <a:gd name="connsiteX9" fmla="*/ 96127 w 497796"/>
                <a:gd name="connsiteY9" fmla="*/ 868845 h 944260"/>
                <a:gd name="connsiteX10" fmla="*/ 65656 w 497796"/>
                <a:gd name="connsiteY10" fmla="*/ 848163 h 944260"/>
                <a:gd name="connsiteX11" fmla="*/ 66850 w 497796"/>
                <a:gd name="connsiteY11" fmla="*/ 852341 h 944260"/>
                <a:gd name="connsiteX12" fmla="*/ 76400 w 497796"/>
                <a:gd name="connsiteY12" fmla="*/ 852341 h 944260"/>
                <a:gd name="connsiteX13" fmla="*/ 79384 w 497796"/>
                <a:gd name="connsiteY13" fmla="*/ 850551 h 944260"/>
                <a:gd name="connsiteX14" fmla="*/ 82965 w 497796"/>
                <a:gd name="connsiteY14" fmla="*/ 854132 h 944260"/>
                <a:gd name="connsiteX15" fmla="*/ 86547 w 497796"/>
                <a:gd name="connsiteY15" fmla="*/ 855922 h 944260"/>
                <a:gd name="connsiteX16" fmla="*/ 90128 w 497796"/>
                <a:gd name="connsiteY16" fmla="*/ 858907 h 944260"/>
                <a:gd name="connsiteX17" fmla="*/ 90725 w 497796"/>
                <a:gd name="connsiteY17" fmla="*/ 861891 h 944260"/>
                <a:gd name="connsiteX18" fmla="*/ 91919 w 497796"/>
                <a:gd name="connsiteY18" fmla="*/ 867263 h 944260"/>
                <a:gd name="connsiteX19" fmla="*/ 95836 w 497796"/>
                <a:gd name="connsiteY19" fmla="*/ 868942 h 944260"/>
                <a:gd name="connsiteX20" fmla="*/ 93710 w 497796"/>
                <a:gd name="connsiteY20" fmla="*/ 869651 h 944260"/>
                <a:gd name="connsiteX21" fmla="*/ 93710 w 497796"/>
                <a:gd name="connsiteY21" fmla="*/ 872635 h 944260"/>
                <a:gd name="connsiteX22" fmla="*/ 92516 w 497796"/>
                <a:gd name="connsiteY22" fmla="*/ 875620 h 944260"/>
                <a:gd name="connsiteX23" fmla="*/ 90128 w 497796"/>
                <a:gd name="connsiteY23" fmla="*/ 880395 h 944260"/>
                <a:gd name="connsiteX24" fmla="*/ 88338 w 497796"/>
                <a:gd name="connsiteY24" fmla="*/ 885766 h 944260"/>
                <a:gd name="connsiteX25" fmla="*/ 88338 w 497796"/>
                <a:gd name="connsiteY25" fmla="*/ 889348 h 944260"/>
                <a:gd name="connsiteX26" fmla="*/ 88338 w 497796"/>
                <a:gd name="connsiteY26" fmla="*/ 892332 h 944260"/>
                <a:gd name="connsiteX27" fmla="*/ 88934 w 497796"/>
                <a:gd name="connsiteY27" fmla="*/ 895317 h 944260"/>
                <a:gd name="connsiteX28" fmla="*/ 85950 w 497796"/>
                <a:gd name="connsiteY28" fmla="*/ 898898 h 944260"/>
                <a:gd name="connsiteX29" fmla="*/ 85950 w 497796"/>
                <a:gd name="connsiteY29" fmla="*/ 902479 h 944260"/>
                <a:gd name="connsiteX30" fmla="*/ 84159 w 497796"/>
                <a:gd name="connsiteY30" fmla="*/ 906060 h 944260"/>
                <a:gd name="connsiteX31" fmla="*/ 79384 w 497796"/>
                <a:gd name="connsiteY31" fmla="*/ 906657 h 944260"/>
                <a:gd name="connsiteX32" fmla="*/ 76400 w 497796"/>
                <a:gd name="connsiteY32" fmla="*/ 908448 h 944260"/>
                <a:gd name="connsiteX33" fmla="*/ 72222 w 497796"/>
                <a:gd name="connsiteY33" fmla="*/ 900688 h 944260"/>
                <a:gd name="connsiteX34" fmla="*/ 71028 w 497796"/>
                <a:gd name="connsiteY34" fmla="*/ 897107 h 944260"/>
                <a:gd name="connsiteX35" fmla="*/ 69237 w 497796"/>
                <a:gd name="connsiteY35" fmla="*/ 892929 h 944260"/>
                <a:gd name="connsiteX36" fmla="*/ 68641 w 497796"/>
                <a:gd name="connsiteY36" fmla="*/ 889348 h 944260"/>
                <a:gd name="connsiteX37" fmla="*/ 64463 w 497796"/>
                <a:gd name="connsiteY37" fmla="*/ 883976 h 944260"/>
                <a:gd name="connsiteX38" fmla="*/ 63269 w 497796"/>
                <a:gd name="connsiteY38" fmla="*/ 880991 h 944260"/>
                <a:gd name="connsiteX39" fmla="*/ 62672 w 497796"/>
                <a:gd name="connsiteY39" fmla="*/ 878007 h 944260"/>
                <a:gd name="connsiteX40" fmla="*/ 62075 w 497796"/>
                <a:gd name="connsiteY40" fmla="*/ 875023 h 944260"/>
                <a:gd name="connsiteX41" fmla="*/ 60882 w 497796"/>
                <a:gd name="connsiteY41" fmla="*/ 868457 h 944260"/>
                <a:gd name="connsiteX42" fmla="*/ 59688 w 497796"/>
                <a:gd name="connsiteY42" fmla="*/ 864279 h 944260"/>
                <a:gd name="connsiteX43" fmla="*/ 58494 w 497796"/>
                <a:gd name="connsiteY43" fmla="*/ 860698 h 944260"/>
                <a:gd name="connsiteX44" fmla="*/ 60284 w 497796"/>
                <a:gd name="connsiteY44" fmla="*/ 857116 h 944260"/>
                <a:gd name="connsiteX45" fmla="*/ 59090 w 497796"/>
                <a:gd name="connsiteY45" fmla="*/ 854132 h 944260"/>
                <a:gd name="connsiteX46" fmla="*/ 61478 w 497796"/>
                <a:gd name="connsiteY46" fmla="*/ 851147 h 944260"/>
                <a:gd name="connsiteX47" fmla="*/ 65656 w 497796"/>
                <a:gd name="connsiteY47" fmla="*/ 848163 h 944260"/>
                <a:gd name="connsiteX48" fmla="*/ 44765 w 497796"/>
                <a:gd name="connsiteY48" fmla="*/ 820110 h 944260"/>
                <a:gd name="connsiteX49" fmla="*/ 45958 w 497796"/>
                <a:gd name="connsiteY49" fmla="*/ 821900 h 944260"/>
                <a:gd name="connsiteX50" fmla="*/ 45958 w 497796"/>
                <a:gd name="connsiteY50" fmla="*/ 826079 h 944260"/>
                <a:gd name="connsiteX51" fmla="*/ 45362 w 497796"/>
                <a:gd name="connsiteY51" fmla="*/ 829063 h 944260"/>
                <a:gd name="connsiteX52" fmla="*/ 46555 w 497796"/>
                <a:gd name="connsiteY52" fmla="*/ 833838 h 944260"/>
                <a:gd name="connsiteX53" fmla="*/ 45958 w 497796"/>
                <a:gd name="connsiteY53" fmla="*/ 836823 h 944260"/>
                <a:gd name="connsiteX54" fmla="*/ 45958 w 497796"/>
                <a:gd name="connsiteY54" fmla="*/ 841001 h 944260"/>
                <a:gd name="connsiteX55" fmla="*/ 45958 w 497796"/>
                <a:gd name="connsiteY55" fmla="*/ 846970 h 944260"/>
                <a:gd name="connsiteX56" fmla="*/ 45958 w 497796"/>
                <a:gd name="connsiteY56" fmla="*/ 850551 h 944260"/>
                <a:gd name="connsiteX57" fmla="*/ 42377 w 497796"/>
                <a:gd name="connsiteY57" fmla="*/ 853536 h 944260"/>
                <a:gd name="connsiteX58" fmla="*/ 37602 w 497796"/>
                <a:gd name="connsiteY58" fmla="*/ 854133 h 944260"/>
                <a:gd name="connsiteX59" fmla="*/ 32230 w 497796"/>
                <a:gd name="connsiteY59" fmla="*/ 851148 h 944260"/>
                <a:gd name="connsiteX60" fmla="*/ 28052 w 497796"/>
                <a:gd name="connsiteY60" fmla="*/ 849357 h 944260"/>
                <a:gd name="connsiteX61" fmla="*/ 29246 w 497796"/>
                <a:gd name="connsiteY61" fmla="*/ 841598 h 944260"/>
                <a:gd name="connsiteX62" fmla="*/ 25068 w 497796"/>
                <a:gd name="connsiteY62" fmla="*/ 836226 h 944260"/>
                <a:gd name="connsiteX63" fmla="*/ 22083 w 497796"/>
                <a:gd name="connsiteY63" fmla="*/ 836226 h 944260"/>
                <a:gd name="connsiteX64" fmla="*/ 21487 w 497796"/>
                <a:gd name="connsiteY64" fmla="*/ 829063 h 944260"/>
                <a:gd name="connsiteX65" fmla="*/ 28649 w 497796"/>
                <a:gd name="connsiteY65" fmla="*/ 825481 h 944260"/>
                <a:gd name="connsiteX66" fmla="*/ 32828 w 497796"/>
                <a:gd name="connsiteY66" fmla="*/ 824288 h 944260"/>
                <a:gd name="connsiteX67" fmla="*/ 40587 w 497796"/>
                <a:gd name="connsiteY67" fmla="*/ 821304 h 944260"/>
                <a:gd name="connsiteX68" fmla="*/ 44765 w 497796"/>
                <a:gd name="connsiteY68" fmla="*/ 820110 h 944260"/>
                <a:gd name="connsiteX69" fmla="*/ 83562 w 497796"/>
                <a:gd name="connsiteY69" fmla="*/ 709687 h 944260"/>
                <a:gd name="connsiteX70" fmla="*/ 78787 w 497796"/>
                <a:gd name="connsiteY70" fmla="*/ 711478 h 944260"/>
                <a:gd name="connsiteX71" fmla="*/ 78678 w 497796"/>
                <a:gd name="connsiteY71" fmla="*/ 711858 h 944260"/>
                <a:gd name="connsiteX72" fmla="*/ 83562 w 497796"/>
                <a:gd name="connsiteY72" fmla="*/ 709687 h 944260"/>
                <a:gd name="connsiteX73" fmla="*/ 109227 w 497796"/>
                <a:gd name="connsiteY73" fmla="*/ 620156 h 944260"/>
                <a:gd name="connsiteX74" fmla="*/ 110421 w 497796"/>
                <a:gd name="connsiteY74" fmla="*/ 623140 h 944260"/>
                <a:gd name="connsiteX75" fmla="*/ 112211 w 497796"/>
                <a:gd name="connsiteY75" fmla="*/ 623140 h 944260"/>
                <a:gd name="connsiteX76" fmla="*/ 109228 w 497796"/>
                <a:gd name="connsiteY76" fmla="*/ 620156 h 944260"/>
                <a:gd name="connsiteX77" fmla="*/ 109227 w 497796"/>
                <a:gd name="connsiteY77" fmla="*/ 620156 h 944260"/>
                <a:gd name="connsiteX78" fmla="*/ 49540 w 497796"/>
                <a:gd name="connsiteY78" fmla="*/ 506749 h 944260"/>
                <a:gd name="connsiteX79" fmla="*/ 46556 w 497796"/>
                <a:gd name="connsiteY79" fmla="*/ 510330 h 944260"/>
                <a:gd name="connsiteX80" fmla="*/ 47749 w 497796"/>
                <a:gd name="connsiteY80" fmla="*/ 507345 h 944260"/>
                <a:gd name="connsiteX81" fmla="*/ 49540 w 497796"/>
                <a:gd name="connsiteY81" fmla="*/ 506749 h 944260"/>
                <a:gd name="connsiteX82" fmla="*/ 427958 w 497796"/>
                <a:gd name="connsiteY82" fmla="*/ 424982 h 944260"/>
                <a:gd name="connsiteX83" fmla="*/ 424976 w 497796"/>
                <a:gd name="connsiteY83" fmla="*/ 429752 h 944260"/>
                <a:gd name="connsiteX84" fmla="*/ 419968 w 497796"/>
                <a:gd name="connsiteY84" fmla="*/ 428841 h 944260"/>
                <a:gd name="connsiteX85" fmla="*/ 420243 w 497796"/>
                <a:gd name="connsiteY85" fmla="*/ 429391 h 944260"/>
                <a:gd name="connsiteX86" fmla="*/ 424976 w 497796"/>
                <a:gd name="connsiteY86" fmla="*/ 431542 h 944260"/>
                <a:gd name="connsiteX87" fmla="*/ 427958 w 497796"/>
                <a:gd name="connsiteY87" fmla="*/ 424982 h 944260"/>
                <a:gd name="connsiteX88" fmla="*/ 434521 w 497796"/>
                <a:gd name="connsiteY88" fmla="*/ 420800 h 944260"/>
                <a:gd name="connsiteX89" fmla="*/ 431543 w 497796"/>
                <a:gd name="connsiteY89" fmla="*/ 421395 h 944260"/>
                <a:gd name="connsiteX90" fmla="*/ 430947 w 497796"/>
                <a:gd name="connsiteY90" fmla="*/ 421991 h 944260"/>
                <a:gd name="connsiteX91" fmla="*/ 434521 w 497796"/>
                <a:gd name="connsiteY91" fmla="*/ 420800 h 944260"/>
                <a:gd name="connsiteX92" fmla="*/ 456015 w 497796"/>
                <a:gd name="connsiteY92" fmla="*/ 244720 h 944260"/>
                <a:gd name="connsiteX93" fmla="*/ 455415 w 497796"/>
                <a:gd name="connsiteY93" fmla="*/ 245718 h 944260"/>
                <a:gd name="connsiteX94" fmla="*/ 455416 w 497796"/>
                <a:gd name="connsiteY94" fmla="*/ 245719 h 944260"/>
                <a:gd name="connsiteX95" fmla="*/ 456015 w 497796"/>
                <a:gd name="connsiteY95" fmla="*/ 244720 h 944260"/>
                <a:gd name="connsiteX96" fmla="*/ 66253 w 497796"/>
                <a:gd name="connsiteY96" fmla="*/ 176276 h 944260"/>
                <a:gd name="connsiteX97" fmla="*/ 63717 w 497796"/>
                <a:gd name="connsiteY97" fmla="*/ 177122 h 944260"/>
                <a:gd name="connsiteX98" fmla="*/ 63866 w 497796"/>
                <a:gd name="connsiteY98" fmla="*/ 176675 h 944260"/>
                <a:gd name="connsiteX99" fmla="*/ 66253 w 497796"/>
                <a:gd name="connsiteY99" fmla="*/ 176276 h 944260"/>
                <a:gd name="connsiteX100" fmla="*/ 66850 w 497796"/>
                <a:gd name="connsiteY100" fmla="*/ 176077 h 944260"/>
                <a:gd name="connsiteX101" fmla="*/ 67447 w 497796"/>
                <a:gd name="connsiteY101" fmla="*/ 176077 h 944260"/>
                <a:gd name="connsiteX102" fmla="*/ 66253 w 497796"/>
                <a:gd name="connsiteY102" fmla="*/ 176276 h 944260"/>
                <a:gd name="connsiteX103" fmla="*/ 66850 w 497796"/>
                <a:gd name="connsiteY103" fmla="*/ 176077 h 944260"/>
                <a:gd name="connsiteX104" fmla="*/ 467950 w 497796"/>
                <a:gd name="connsiteY104" fmla="*/ 166529 h 944260"/>
                <a:gd name="connsiteX105" fmla="*/ 471532 w 497796"/>
                <a:gd name="connsiteY105" fmla="*/ 168917 h 944260"/>
                <a:gd name="connsiteX106" fmla="*/ 470935 w 497796"/>
                <a:gd name="connsiteY106" fmla="*/ 171902 h 944260"/>
                <a:gd name="connsiteX107" fmla="*/ 463175 w 497796"/>
                <a:gd name="connsiteY107" fmla="*/ 170708 h 944260"/>
                <a:gd name="connsiteX108" fmla="*/ 463175 w 497796"/>
                <a:gd name="connsiteY108" fmla="*/ 167126 h 944260"/>
                <a:gd name="connsiteX109" fmla="*/ 466756 w 497796"/>
                <a:gd name="connsiteY109" fmla="*/ 167126 h 944260"/>
                <a:gd name="connsiteX110" fmla="*/ 467950 w 497796"/>
                <a:gd name="connsiteY110" fmla="*/ 166529 h 944260"/>
                <a:gd name="connsiteX111" fmla="*/ 467950 w 497796"/>
                <a:gd name="connsiteY111" fmla="*/ 148026 h 944260"/>
                <a:gd name="connsiteX112" fmla="*/ 469144 w 497796"/>
                <a:gd name="connsiteY112" fmla="*/ 148623 h 944260"/>
                <a:gd name="connsiteX113" fmla="*/ 471532 w 497796"/>
                <a:gd name="connsiteY113" fmla="*/ 152801 h 944260"/>
                <a:gd name="connsiteX114" fmla="*/ 468548 w 497796"/>
                <a:gd name="connsiteY114" fmla="*/ 153995 h 944260"/>
                <a:gd name="connsiteX115" fmla="*/ 465563 w 497796"/>
                <a:gd name="connsiteY115" fmla="*/ 155189 h 944260"/>
                <a:gd name="connsiteX116" fmla="*/ 460788 w 497796"/>
                <a:gd name="connsiteY116" fmla="*/ 159367 h 944260"/>
                <a:gd name="connsiteX117" fmla="*/ 457207 w 497796"/>
                <a:gd name="connsiteY117" fmla="*/ 162352 h 944260"/>
                <a:gd name="connsiteX118" fmla="*/ 451238 w 497796"/>
                <a:gd name="connsiteY118" fmla="*/ 161754 h 944260"/>
                <a:gd name="connsiteX119" fmla="*/ 457207 w 497796"/>
                <a:gd name="connsiteY119" fmla="*/ 156979 h 944260"/>
                <a:gd name="connsiteX120" fmla="*/ 461982 w 497796"/>
                <a:gd name="connsiteY120" fmla="*/ 153398 h 944260"/>
                <a:gd name="connsiteX121" fmla="*/ 464966 w 497796"/>
                <a:gd name="connsiteY121" fmla="*/ 151607 h 944260"/>
                <a:gd name="connsiteX122" fmla="*/ 467950 w 497796"/>
                <a:gd name="connsiteY122" fmla="*/ 148026 h 944260"/>
                <a:gd name="connsiteX123" fmla="*/ 206519 w 497796"/>
                <a:gd name="connsiteY123" fmla="*/ 140266 h 944260"/>
                <a:gd name="connsiteX124" fmla="*/ 205143 w 497796"/>
                <a:gd name="connsiteY124" fmla="*/ 141030 h 944260"/>
                <a:gd name="connsiteX125" fmla="*/ 211288 w 497796"/>
                <a:gd name="connsiteY125" fmla="*/ 142055 h 944260"/>
                <a:gd name="connsiteX126" fmla="*/ 206519 w 497796"/>
                <a:gd name="connsiteY126" fmla="*/ 140266 h 944260"/>
                <a:gd name="connsiteX127" fmla="*/ 23277 w 497796"/>
                <a:gd name="connsiteY127" fmla="*/ 126538 h 944260"/>
                <a:gd name="connsiteX128" fmla="*/ 23278 w 497796"/>
                <a:gd name="connsiteY128" fmla="*/ 126538 h 944260"/>
                <a:gd name="connsiteX129" fmla="*/ 27456 w 497796"/>
                <a:gd name="connsiteY129" fmla="*/ 127732 h 944260"/>
                <a:gd name="connsiteX130" fmla="*/ 26262 w 497796"/>
                <a:gd name="connsiteY130" fmla="*/ 130717 h 944260"/>
                <a:gd name="connsiteX131" fmla="*/ 26262 w 497796"/>
                <a:gd name="connsiteY131" fmla="*/ 130716 h 944260"/>
                <a:gd name="connsiteX132" fmla="*/ 26261 w 497796"/>
                <a:gd name="connsiteY132" fmla="*/ 130717 h 944260"/>
                <a:gd name="connsiteX133" fmla="*/ 23277 w 497796"/>
                <a:gd name="connsiteY133" fmla="*/ 126538 h 944260"/>
                <a:gd name="connsiteX134" fmla="*/ 432138 w 497796"/>
                <a:gd name="connsiteY134" fmla="*/ 87144 h 944260"/>
                <a:gd name="connsiteX135" fmla="*/ 432138 w 497796"/>
                <a:gd name="connsiteY135" fmla="*/ 88338 h 944260"/>
                <a:gd name="connsiteX136" fmla="*/ 431541 w 497796"/>
                <a:gd name="connsiteY136" fmla="*/ 91323 h 944260"/>
                <a:gd name="connsiteX137" fmla="*/ 428557 w 497796"/>
                <a:gd name="connsiteY137" fmla="*/ 89532 h 944260"/>
                <a:gd name="connsiteX138" fmla="*/ 432138 w 497796"/>
                <a:gd name="connsiteY138" fmla="*/ 87144 h 944260"/>
                <a:gd name="connsiteX139" fmla="*/ 52525 w 497796"/>
                <a:gd name="connsiteY139" fmla="*/ 75206 h 944260"/>
                <a:gd name="connsiteX140" fmla="*/ 57897 w 497796"/>
                <a:gd name="connsiteY140" fmla="*/ 75802 h 944260"/>
                <a:gd name="connsiteX141" fmla="*/ 57300 w 497796"/>
                <a:gd name="connsiteY141" fmla="*/ 79384 h 944260"/>
                <a:gd name="connsiteX142" fmla="*/ 60285 w 497796"/>
                <a:gd name="connsiteY142" fmla="*/ 80578 h 944260"/>
                <a:gd name="connsiteX143" fmla="*/ 63866 w 497796"/>
                <a:gd name="connsiteY143" fmla="*/ 84159 h 944260"/>
                <a:gd name="connsiteX144" fmla="*/ 60285 w 497796"/>
                <a:gd name="connsiteY144" fmla="*/ 87740 h 944260"/>
                <a:gd name="connsiteX145" fmla="*/ 61479 w 497796"/>
                <a:gd name="connsiteY145" fmla="*/ 91322 h 944260"/>
                <a:gd name="connsiteX146" fmla="*/ 60881 w 497796"/>
                <a:gd name="connsiteY146" fmla="*/ 94903 h 944260"/>
                <a:gd name="connsiteX147" fmla="*/ 59091 w 497796"/>
                <a:gd name="connsiteY147" fmla="*/ 99081 h 944260"/>
                <a:gd name="connsiteX148" fmla="*/ 55510 w 497796"/>
                <a:gd name="connsiteY148" fmla="*/ 97290 h 944260"/>
                <a:gd name="connsiteX149" fmla="*/ 50734 w 497796"/>
                <a:gd name="connsiteY149" fmla="*/ 96096 h 944260"/>
                <a:gd name="connsiteX150" fmla="*/ 46556 w 497796"/>
                <a:gd name="connsiteY150" fmla="*/ 94903 h 944260"/>
                <a:gd name="connsiteX151" fmla="*/ 43572 w 497796"/>
                <a:gd name="connsiteY151" fmla="*/ 94903 h 944260"/>
                <a:gd name="connsiteX152" fmla="*/ 41184 w 497796"/>
                <a:gd name="connsiteY152" fmla="*/ 97887 h 944260"/>
                <a:gd name="connsiteX153" fmla="*/ 37603 w 497796"/>
                <a:gd name="connsiteY153" fmla="*/ 98484 h 944260"/>
                <a:gd name="connsiteX154" fmla="*/ 35215 w 497796"/>
                <a:gd name="connsiteY154" fmla="*/ 105646 h 944260"/>
                <a:gd name="connsiteX155" fmla="*/ 31634 w 497796"/>
                <a:gd name="connsiteY155" fmla="*/ 107437 h 944260"/>
                <a:gd name="connsiteX156" fmla="*/ 34619 w 497796"/>
                <a:gd name="connsiteY156" fmla="*/ 110422 h 944260"/>
                <a:gd name="connsiteX157" fmla="*/ 35812 w 497796"/>
                <a:gd name="connsiteY157" fmla="*/ 113406 h 944260"/>
                <a:gd name="connsiteX158" fmla="*/ 38796 w 497796"/>
                <a:gd name="connsiteY158" fmla="*/ 117584 h 944260"/>
                <a:gd name="connsiteX159" fmla="*/ 37603 w 497796"/>
                <a:gd name="connsiteY159" fmla="*/ 121165 h 944260"/>
                <a:gd name="connsiteX160" fmla="*/ 34022 w 497796"/>
                <a:gd name="connsiteY160" fmla="*/ 124150 h 944260"/>
                <a:gd name="connsiteX161" fmla="*/ 29247 w 497796"/>
                <a:gd name="connsiteY161" fmla="*/ 122956 h 944260"/>
                <a:gd name="connsiteX162" fmla="*/ 23278 w 497796"/>
                <a:gd name="connsiteY162" fmla="*/ 123552 h 944260"/>
                <a:gd name="connsiteX163" fmla="*/ 23278 w 497796"/>
                <a:gd name="connsiteY163" fmla="*/ 116987 h 944260"/>
                <a:gd name="connsiteX164" fmla="*/ 26262 w 497796"/>
                <a:gd name="connsiteY164" fmla="*/ 114599 h 944260"/>
                <a:gd name="connsiteX165" fmla="*/ 28650 w 497796"/>
                <a:gd name="connsiteY165" fmla="*/ 109824 h 944260"/>
                <a:gd name="connsiteX166" fmla="*/ 25666 w 497796"/>
                <a:gd name="connsiteY166" fmla="*/ 109228 h 944260"/>
                <a:gd name="connsiteX167" fmla="*/ 26859 w 497796"/>
                <a:gd name="connsiteY167" fmla="*/ 105646 h 944260"/>
                <a:gd name="connsiteX168" fmla="*/ 26859 w 497796"/>
                <a:gd name="connsiteY168" fmla="*/ 104453 h 944260"/>
                <a:gd name="connsiteX169" fmla="*/ 28053 w 497796"/>
                <a:gd name="connsiteY169" fmla="*/ 101469 h 944260"/>
                <a:gd name="connsiteX170" fmla="*/ 32231 w 497796"/>
                <a:gd name="connsiteY170" fmla="*/ 99677 h 944260"/>
                <a:gd name="connsiteX171" fmla="*/ 35812 w 497796"/>
                <a:gd name="connsiteY171" fmla="*/ 97290 h 944260"/>
                <a:gd name="connsiteX172" fmla="*/ 37603 w 497796"/>
                <a:gd name="connsiteY172" fmla="*/ 93112 h 944260"/>
                <a:gd name="connsiteX173" fmla="*/ 42975 w 497796"/>
                <a:gd name="connsiteY173" fmla="*/ 88934 h 944260"/>
                <a:gd name="connsiteX174" fmla="*/ 44169 w 497796"/>
                <a:gd name="connsiteY174" fmla="*/ 84756 h 944260"/>
                <a:gd name="connsiteX175" fmla="*/ 41781 w 497796"/>
                <a:gd name="connsiteY175" fmla="*/ 81771 h 944260"/>
                <a:gd name="connsiteX176" fmla="*/ 42378 w 497796"/>
                <a:gd name="connsiteY176" fmla="*/ 78190 h 944260"/>
                <a:gd name="connsiteX177" fmla="*/ 47153 w 497796"/>
                <a:gd name="connsiteY177" fmla="*/ 78190 h 944260"/>
                <a:gd name="connsiteX178" fmla="*/ 50138 w 497796"/>
                <a:gd name="connsiteY178" fmla="*/ 78190 h 944260"/>
                <a:gd name="connsiteX179" fmla="*/ 52525 w 497796"/>
                <a:gd name="connsiteY179" fmla="*/ 75206 h 944260"/>
                <a:gd name="connsiteX180" fmla="*/ 374838 w 497796"/>
                <a:gd name="connsiteY180" fmla="*/ 39394 h 944260"/>
                <a:gd name="connsiteX181" fmla="*/ 377823 w 497796"/>
                <a:gd name="connsiteY181" fmla="*/ 42975 h 944260"/>
                <a:gd name="connsiteX182" fmla="*/ 377226 w 497796"/>
                <a:gd name="connsiteY182" fmla="*/ 45959 h 944260"/>
                <a:gd name="connsiteX183" fmla="*/ 373645 w 497796"/>
                <a:gd name="connsiteY183" fmla="*/ 47153 h 944260"/>
                <a:gd name="connsiteX184" fmla="*/ 370064 w 497796"/>
                <a:gd name="connsiteY184" fmla="*/ 45959 h 944260"/>
                <a:gd name="connsiteX185" fmla="*/ 370660 w 497796"/>
                <a:gd name="connsiteY185" fmla="*/ 42975 h 944260"/>
                <a:gd name="connsiteX186" fmla="*/ 374838 w 497796"/>
                <a:gd name="connsiteY186" fmla="*/ 39394 h 944260"/>
                <a:gd name="connsiteX187" fmla="*/ 389162 w 497796"/>
                <a:gd name="connsiteY187" fmla="*/ 25069 h 944260"/>
                <a:gd name="connsiteX188" fmla="*/ 390953 w 497796"/>
                <a:gd name="connsiteY188" fmla="*/ 25069 h 944260"/>
                <a:gd name="connsiteX189" fmla="*/ 394534 w 497796"/>
                <a:gd name="connsiteY189" fmla="*/ 28053 h 944260"/>
                <a:gd name="connsiteX190" fmla="*/ 394534 w 497796"/>
                <a:gd name="connsiteY190" fmla="*/ 32232 h 944260"/>
                <a:gd name="connsiteX191" fmla="*/ 396325 w 497796"/>
                <a:gd name="connsiteY191" fmla="*/ 35813 h 944260"/>
                <a:gd name="connsiteX192" fmla="*/ 393938 w 497796"/>
                <a:gd name="connsiteY192" fmla="*/ 42379 h 944260"/>
                <a:gd name="connsiteX193" fmla="*/ 389759 w 497796"/>
                <a:gd name="connsiteY193" fmla="*/ 45960 h 944260"/>
                <a:gd name="connsiteX194" fmla="*/ 393938 w 497796"/>
                <a:gd name="connsiteY194" fmla="*/ 47154 h 944260"/>
                <a:gd name="connsiteX195" fmla="*/ 390953 w 497796"/>
                <a:gd name="connsiteY195" fmla="*/ 49541 h 944260"/>
                <a:gd name="connsiteX196" fmla="*/ 386775 w 497796"/>
                <a:gd name="connsiteY196" fmla="*/ 47154 h 944260"/>
                <a:gd name="connsiteX197" fmla="*/ 383193 w 497796"/>
                <a:gd name="connsiteY197" fmla="*/ 47750 h 944260"/>
                <a:gd name="connsiteX198" fmla="*/ 382597 w 497796"/>
                <a:gd name="connsiteY198" fmla="*/ 44766 h 944260"/>
                <a:gd name="connsiteX199" fmla="*/ 383193 w 497796"/>
                <a:gd name="connsiteY199" fmla="*/ 41185 h 944260"/>
                <a:gd name="connsiteX200" fmla="*/ 386178 w 497796"/>
                <a:gd name="connsiteY200" fmla="*/ 42379 h 944260"/>
                <a:gd name="connsiteX201" fmla="*/ 384985 w 497796"/>
                <a:gd name="connsiteY201" fmla="*/ 37007 h 944260"/>
                <a:gd name="connsiteX202" fmla="*/ 385581 w 497796"/>
                <a:gd name="connsiteY202" fmla="*/ 33426 h 944260"/>
                <a:gd name="connsiteX203" fmla="*/ 388566 w 497796"/>
                <a:gd name="connsiteY203" fmla="*/ 28650 h 944260"/>
                <a:gd name="connsiteX204" fmla="*/ 389162 w 497796"/>
                <a:gd name="connsiteY204" fmla="*/ 25069 h 944260"/>
                <a:gd name="connsiteX205" fmla="*/ 353947 w 497796"/>
                <a:gd name="connsiteY205" fmla="*/ 22681 h 944260"/>
                <a:gd name="connsiteX206" fmla="*/ 357528 w 497796"/>
                <a:gd name="connsiteY206" fmla="*/ 22681 h 944260"/>
                <a:gd name="connsiteX207" fmla="*/ 359319 w 497796"/>
                <a:gd name="connsiteY207" fmla="*/ 25665 h 944260"/>
                <a:gd name="connsiteX208" fmla="*/ 356932 w 497796"/>
                <a:gd name="connsiteY208" fmla="*/ 29843 h 944260"/>
                <a:gd name="connsiteX209" fmla="*/ 353351 w 497796"/>
                <a:gd name="connsiteY209" fmla="*/ 30440 h 944260"/>
                <a:gd name="connsiteX210" fmla="*/ 350963 w 497796"/>
                <a:gd name="connsiteY210" fmla="*/ 23875 h 944260"/>
                <a:gd name="connsiteX211" fmla="*/ 353947 w 497796"/>
                <a:gd name="connsiteY211" fmla="*/ 22681 h 944260"/>
                <a:gd name="connsiteX212" fmla="*/ 319925 w 497796"/>
                <a:gd name="connsiteY212" fmla="*/ 19697 h 944260"/>
                <a:gd name="connsiteX213" fmla="*/ 322910 w 497796"/>
                <a:gd name="connsiteY213" fmla="*/ 20293 h 944260"/>
                <a:gd name="connsiteX214" fmla="*/ 322313 w 497796"/>
                <a:gd name="connsiteY214" fmla="*/ 23278 h 944260"/>
                <a:gd name="connsiteX215" fmla="*/ 330072 w 497796"/>
                <a:gd name="connsiteY215" fmla="*/ 26262 h 944260"/>
                <a:gd name="connsiteX216" fmla="*/ 333057 w 497796"/>
                <a:gd name="connsiteY216" fmla="*/ 28053 h 944260"/>
                <a:gd name="connsiteX217" fmla="*/ 336041 w 497796"/>
                <a:gd name="connsiteY217" fmla="*/ 31634 h 944260"/>
                <a:gd name="connsiteX218" fmla="*/ 336041 w 497796"/>
                <a:gd name="connsiteY218" fmla="*/ 35813 h 944260"/>
                <a:gd name="connsiteX219" fmla="*/ 334250 w 497796"/>
                <a:gd name="connsiteY219" fmla="*/ 41184 h 944260"/>
                <a:gd name="connsiteX220" fmla="*/ 333057 w 497796"/>
                <a:gd name="connsiteY220" fmla="*/ 44169 h 944260"/>
                <a:gd name="connsiteX221" fmla="*/ 336041 w 497796"/>
                <a:gd name="connsiteY221" fmla="*/ 39991 h 944260"/>
                <a:gd name="connsiteX222" fmla="*/ 337234 w 497796"/>
                <a:gd name="connsiteY222" fmla="*/ 35215 h 944260"/>
                <a:gd name="connsiteX223" fmla="*/ 342010 w 497796"/>
                <a:gd name="connsiteY223" fmla="*/ 41184 h 944260"/>
                <a:gd name="connsiteX224" fmla="*/ 338428 w 497796"/>
                <a:gd name="connsiteY224" fmla="*/ 42975 h 944260"/>
                <a:gd name="connsiteX225" fmla="*/ 342010 w 497796"/>
                <a:gd name="connsiteY225" fmla="*/ 45960 h 944260"/>
                <a:gd name="connsiteX226" fmla="*/ 344994 w 497796"/>
                <a:gd name="connsiteY226" fmla="*/ 45363 h 944260"/>
                <a:gd name="connsiteX227" fmla="*/ 346785 w 497796"/>
                <a:gd name="connsiteY227" fmla="*/ 42378 h 944260"/>
                <a:gd name="connsiteX228" fmla="*/ 350366 w 497796"/>
                <a:gd name="connsiteY228" fmla="*/ 47153 h 944260"/>
                <a:gd name="connsiteX229" fmla="*/ 353350 w 497796"/>
                <a:gd name="connsiteY229" fmla="*/ 45363 h 944260"/>
                <a:gd name="connsiteX230" fmla="*/ 350366 w 497796"/>
                <a:gd name="connsiteY230" fmla="*/ 44169 h 944260"/>
                <a:gd name="connsiteX231" fmla="*/ 352754 w 497796"/>
                <a:gd name="connsiteY231" fmla="*/ 40588 h 944260"/>
                <a:gd name="connsiteX232" fmla="*/ 355738 w 497796"/>
                <a:gd name="connsiteY232" fmla="*/ 39394 h 944260"/>
                <a:gd name="connsiteX233" fmla="*/ 359916 w 497796"/>
                <a:gd name="connsiteY233" fmla="*/ 39394 h 944260"/>
                <a:gd name="connsiteX234" fmla="*/ 361110 w 497796"/>
                <a:gd name="connsiteY234" fmla="*/ 42378 h 944260"/>
                <a:gd name="connsiteX235" fmla="*/ 361110 w 497796"/>
                <a:gd name="connsiteY235" fmla="*/ 45960 h 944260"/>
                <a:gd name="connsiteX236" fmla="*/ 364094 w 497796"/>
                <a:gd name="connsiteY236" fmla="*/ 47153 h 944260"/>
                <a:gd name="connsiteX237" fmla="*/ 366482 w 497796"/>
                <a:gd name="connsiteY237" fmla="*/ 50137 h 944260"/>
                <a:gd name="connsiteX238" fmla="*/ 369466 w 497796"/>
                <a:gd name="connsiteY238" fmla="*/ 49541 h 944260"/>
                <a:gd name="connsiteX239" fmla="*/ 372450 w 497796"/>
                <a:gd name="connsiteY239" fmla="*/ 51331 h 944260"/>
                <a:gd name="connsiteX240" fmla="*/ 375435 w 497796"/>
                <a:gd name="connsiteY240" fmla="*/ 50735 h 944260"/>
                <a:gd name="connsiteX241" fmla="*/ 377225 w 497796"/>
                <a:gd name="connsiteY241" fmla="*/ 54913 h 944260"/>
                <a:gd name="connsiteX242" fmla="*/ 373644 w 497796"/>
                <a:gd name="connsiteY242" fmla="*/ 56703 h 944260"/>
                <a:gd name="connsiteX243" fmla="*/ 377823 w 497796"/>
                <a:gd name="connsiteY243" fmla="*/ 59688 h 944260"/>
                <a:gd name="connsiteX244" fmla="*/ 379613 w 497796"/>
                <a:gd name="connsiteY244" fmla="*/ 62672 h 944260"/>
                <a:gd name="connsiteX245" fmla="*/ 381404 w 497796"/>
                <a:gd name="connsiteY245" fmla="*/ 66851 h 944260"/>
                <a:gd name="connsiteX246" fmla="*/ 382597 w 497796"/>
                <a:gd name="connsiteY246" fmla="*/ 71625 h 944260"/>
                <a:gd name="connsiteX247" fmla="*/ 382597 w 497796"/>
                <a:gd name="connsiteY247" fmla="*/ 79385 h 944260"/>
                <a:gd name="connsiteX248" fmla="*/ 386178 w 497796"/>
                <a:gd name="connsiteY248" fmla="*/ 77594 h 944260"/>
                <a:gd name="connsiteX249" fmla="*/ 389163 w 497796"/>
                <a:gd name="connsiteY249" fmla="*/ 71625 h 944260"/>
                <a:gd name="connsiteX250" fmla="*/ 392147 w 497796"/>
                <a:gd name="connsiteY250" fmla="*/ 68044 h 944260"/>
                <a:gd name="connsiteX251" fmla="*/ 389760 w 497796"/>
                <a:gd name="connsiteY251" fmla="*/ 64463 h 944260"/>
                <a:gd name="connsiteX252" fmla="*/ 394535 w 497796"/>
                <a:gd name="connsiteY252" fmla="*/ 65059 h 944260"/>
                <a:gd name="connsiteX253" fmla="*/ 399310 w 497796"/>
                <a:gd name="connsiteY253" fmla="*/ 63866 h 944260"/>
                <a:gd name="connsiteX254" fmla="*/ 402891 w 497796"/>
                <a:gd name="connsiteY254" fmla="*/ 65059 h 944260"/>
                <a:gd name="connsiteX255" fmla="*/ 404085 w 497796"/>
                <a:gd name="connsiteY255" fmla="*/ 60882 h 944260"/>
                <a:gd name="connsiteX256" fmla="*/ 407666 w 497796"/>
                <a:gd name="connsiteY256" fmla="*/ 58494 h 944260"/>
                <a:gd name="connsiteX257" fmla="*/ 409457 w 497796"/>
                <a:gd name="connsiteY257" fmla="*/ 63866 h 944260"/>
                <a:gd name="connsiteX258" fmla="*/ 407666 w 497796"/>
                <a:gd name="connsiteY258" fmla="*/ 66851 h 944260"/>
                <a:gd name="connsiteX259" fmla="*/ 411844 w 497796"/>
                <a:gd name="connsiteY259" fmla="*/ 66253 h 944260"/>
                <a:gd name="connsiteX260" fmla="*/ 413038 w 497796"/>
                <a:gd name="connsiteY260" fmla="*/ 69835 h 944260"/>
                <a:gd name="connsiteX261" fmla="*/ 411844 w 497796"/>
                <a:gd name="connsiteY261" fmla="*/ 74013 h 944260"/>
                <a:gd name="connsiteX262" fmla="*/ 414828 w 497796"/>
                <a:gd name="connsiteY262" fmla="*/ 74013 h 944260"/>
                <a:gd name="connsiteX263" fmla="*/ 417813 w 497796"/>
                <a:gd name="connsiteY263" fmla="*/ 72819 h 944260"/>
                <a:gd name="connsiteX264" fmla="*/ 420201 w 497796"/>
                <a:gd name="connsiteY264" fmla="*/ 76400 h 944260"/>
                <a:gd name="connsiteX265" fmla="*/ 420797 w 497796"/>
                <a:gd name="connsiteY265" fmla="*/ 79981 h 944260"/>
                <a:gd name="connsiteX266" fmla="*/ 419007 w 497796"/>
                <a:gd name="connsiteY266" fmla="*/ 84160 h 944260"/>
                <a:gd name="connsiteX267" fmla="*/ 415426 w 497796"/>
                <a:gd name="connsiteY267" fmla="*/ 88338 h 944260"/>
                <a:gd name="connsiteX268" fmla="*/ 413038 w 497796"/>
                <a:gd name="connsiteY268" fmla="*/ 85354 h 944260"/>
                <a:gd name="connsiteX269" fmla="*/ 408860 w 497796"/>
                <a:gd name="connsiteY269" fmla="*/ 90726 h 944260"/>
                <a:gd name="connsiteX270" fmla="*/ 409457 w 497796"/>
                <a:gd name="connsiteY270" fmla="*/ 95501 h 944260"/>
                <a:gd name="connsiteX271" fmla="*/ 407069 w 497796"/>
                <a:gd name="connsiteY271" fmla="*/ 98485 h 944260"/>
                <a:gd name="connsiteX272" fmla="*/ 407666 w 497796"/>
                <a:gd name="connsiteY272" fmla="*/ 101469 h 944260"/>
                <a:gd name="connsiteX273" fmla="*/ 405875 w 497796"/>
                <a:gd name="connsiteY273" fmla="*/ 108632 h 944260"/>
                <a:gd name="connsiteX274" fmla="*/ 404682 w 497796"/>
                <a:gd name="connsiteY274" fmla="*/ 112213 h 944260"/>
                <a:gd name="connsiteX275" fmla="*/ 402294 w 497796"/>
                <a:gd name="connsiteY275" fmla="*/ 115794 h 944260"/>
                <a:gd name="connsiteX276" fmla="*/ 407069 w 497796"/>
                <a:gd name="connsiteY276" fmla="*/ 115197 h 944260"/>
                <a:gd name="connsiteX277" fmla="*/ 408860 w 497796"/>
                <a:gd name="connsiteY277" fmla="*/ 111616 h 944260"/>
                <a:gd name="connsiteX278" fmla="*/ 410054 w 497796"/>
                <a:gd name="connsiteY278" fmla="*/ 108035 h 944260"/>
                <a:gd name="connsiteX279" fmla="*/ 414232 w 497796"/>
                <a:gd name="connsiteY279" fmla="*/ 106841 h 944260"/>
                <a:gd name="connsiteX280" fmla="*/ 417813 w 497796"/>
                <a:gd name="connsiteY280" fmla="*/ 104454 h 944260"/>
                <a:gd name="connsiteX281" fmla="*/ 419007 w 497796"/>
                <a:gd name="connsiteY281" fmla="*/ 108632 h 944260"/>
                <a:gd name="connsiteX282" fmla="*/ 416620 w 497796"/>
                <a:gd name="connsiteY282" fmla="*/ 111616 h 944260"/>
                <a:gd name="connsiteX283" fmla="*/ 415426 w 497796"/>
                <a:gd name="connsiteY283" fmla="*/ 115794 h 944260"/>
                <a:gd name="connsiteX284" fmla="*/ 420797 w 497796"/>
                <a:gd name="connsiteY284" fmla="*/ 116988 h 944260"/>
                <a:gd name="connsiteX285" fmla="*/ 427363 w 497796"/>
                <a:gd name="connsiteY285" fmla="*/ 113407 h 944260"/>
                <a:gd name="connsiteX286" fmla="*/ 427960 w 497796"/>
                <a:gd name="connsiteY286" fmla="*/ 110423 h 944260"/>
                <a:gd name="connsiteX287" fmla="*/ 431542 w 497796"/>
                <a:gd name="connsiteY287" fmla="*/ 111616 h 944260"/>
                <a:gd name="connsiteX288" fmla="*/ 433332 w 497796"/>
                <a:gd name="connsiteY288" fmla="*/ 114601 h 944260"/>
                <a:gd name="connsiteX289" fmla="*/ 438704 w 497796"/>
                <a:gd name="connsiteY289" fmla="*/ 118182 h 944260"/>
                <a:gd name="connsiteX290" fmla="*/ 442286 w 497796"/>
                <a:gd name="connsiteY290" fmla="*/ 118778 h 944260"/>
                <a:gd name="connsiteX291" fmla="*/ 445867 w 497796"/>
                <a:gd name="connsiteY291" fmla="*/ 116988 h 944260"/>
                <a:gd name="connsiteX292" fmla="*/ 448254 w 497796"/>
                <a:gd name="connsiteY292" fmla="*/ 119972 h 944260"/>
                <a:gd name="connsiteX293" fmla="*/ 445270 w 497796"/>
                <a:gd name="connsiteY293" fmla="*/ 124747 h 944260"/>
                <a:gd name="connsiteX294" fmla="*/ 440495 w 497796"/>
                <a:gd name="connsiteY294" fmla="*/ 123554 h 944260"/>
                <a:gd name="connsiteX295" fmla="*/ 436914 w 497796"/>
                <a:gd name="connsiteY295" fmla="*/ 121166 h 944260"/>
                <a:gd name="connsiteX296" fmla="*/ 433332 w 497796"/>
                <a:gd name="connsiteY296" fmla="*/ 117585 h 944260"/>
                <a:gd name="connsiteX297" fmla="*/ 429154 w 497796"/>
                <a:gd name="connsiteY297" fmla="*/ 123554 h 944260"/>
                <a:gd name="connsiteX298" fmla="*/ 425573 w 497796"/>
                <a:gd name="connsiteY298" fmla="*/ 123554 h 944260"/>
                <a:gd name="connsiteX299" fmla="*/ 424379 w 497796"/>
                <a:gd name="connsiteY299" fmla="*/ 127135 h 944260"/>
                <a:gd name="connsiteX300" fmla="*/ 427960 w 497796"/>
                <a:gd name="connsiteY300" fmla="*/ 131313 h 944260"/>
                <a:gd name="connsiteX301" fmla="*/ 424379 w 497796"/>
                <a:gd name="connsiteY301" fmla="*/ 136685 h 944260"/>
                <a:gd name="connsiteX302" fmla="*/ 420797 w 497796"/>
                <a:gd name="connsiteY302" fmla="*/ 141460 h 944260"/>
                <a:gd name="connsiteX303" fmla="*/ 420797 w 497796"/>
                <a:gd name="connsiteY303" fmla="*/ 144445 h 944260"/>
                <a:gd name="connsiteX304" fmla="*/ 421394 w 497796"/>
                <a:gd name="connsiteY304" fmla="*/ 147429 h 944260"/>
                <a:gd name="connsiteX305" fmla="*/ 417216 w 497796"/>
                <a:gd name="connsiteY305" fmla="*/ 146832 h 944260"/>
                <a:gd name="connsiteX306" fmla="*/ 414232 w 497796"/>
                <a:gd name="connsiteY306" fmla="*/ 147429 h 944260"/>
                <a:gd name="connsiteX307" fmla="*/ 410651 w 497796"/>
                <a:gd name="connsiteY307" fmla="*/ 145041 h 944260"/>
                <a:gd name="connsiteX308" fmla="*/ 406473 w 497796"/>
                <a:gd name="connsiteY308" fmla="*/ 145638 h 944260"/>
                <a:gd name="connsiteX309" fmla="*/ 402891 w 497796"/>
                <a:gd name="connsiteY309" fmla="*/ 146832 h 944260"/>
                <a:gd name="connsiteX310" fmla="*/ 406473 w 497796"/>
                <a:gd name="connsiteY310" fmla="*/ 148026 h 944260"/>
                <a:gd name="connsiteX311" fmla="*/ 404682 w 497796"/>
                <a:gd name="connsiteY311" fmla="*/ 149220 h 944260"/>
                <a:gd name="connsiteX312" fmla="*/ 401698 w 497796"/>
                <a:gd name="connsiteY312" fmla="*/ 149220 h 944260"/>
                <a:gd name="connsiteX313" fmla="*/ 401698 w 497796"/>
                <a:gd name="connsiteY313" fmla="*/ 152801 h 944260"/>
                <a:gd name="connsiteX314" fmla="*/ 409457 w 497796"/>
                <a:gd name="connsiteY314" fmla="*/ 152204 h 944260"/>
                <a:gd name="connsiteX315" fmla="*/ 414232 w 497796"/>
                <a:gd name="connsiteY315" fmla="*/ 150414 h 944260"/>
                <a:gd name="connsiteX316" fmla="*/ 419007 w 497796"/>
                <a:gd name="connsiteY316" fmla="*/ 150414 h 944260"/>
                <a:gd name="connsiteX317" fmla="*/ 422588 w 497796"/>
                <a:gd name="connsiteY317" fmla="*/ 152204 h 944260"/>
                <a:gd name="connsiteX318" fmla="*/ 422588 w 497796"/>
                <a:gd name="connsiteY318" fmla="*/ 155785 h 944260"/>
                <a:gd name="connsiteX319" fmla="*/ 425573 w 497796"/>
                <a:gd name="connsiteY319" fmla="*/ 157576 h 944260"/>
                <a:gd name="connsiteX320" fmla="*/ 429154 w 497796"/>
                <a:gd name="connsiteY320" fmla="*/ 155188 h 944260"/>
                <a:gd name="connsiteX321" fmla="*/ 432138 w 497796"/>
                <a:gd name="connsiteY321" fmla="*/ 151607 h 944260"/>
                <a:gd name="connsiteX322" fmla="*/ 435123 w 497796"/>
                <a:gd name="connsiteY322" fmla="*/ 148622 h 944260"/>
                <a:gd name="connsiteX323" fmla="*/ 438704 w 497796"/>
                <a:gd name="connsiteY323" fmla="*/ 150414 h 944260"/>
                <a:gd name="connsiteX324" fmla="*/ 442286 w 497796"/>
                <a:gd name="connsiteY324" fmla="*/ 149816 h 944260"/>
                <a:gd name="connsiteX325" fmla="*/ 438107 w 497796"/>
                <a:gd name="connsiteY325" fmla="*/ 158173 h 944260"/>
                <a:gd name="connsiteX326" fmla="*/ 434526 w 497796"/>
                <a:gd name="connsiteY326" fmla="*/ 159367 h 944260"/>
                <a:gd name="connsiteX327" fmla="*/ 438704 w 497796"/>
                <a:gd name="connsiteY327" fmla="*/ 163544 h 944260"/>
                <a:gd name="connsiteX328" fmla="*/ 441688 w 497796"/>
                <a:gd name="connsiteY328" fmla="*/ 167723 h 944260"/>
                <a:gd name="connsiteX329" fmla="*/ 444673 w 497796"/>
                <a:gd name="connsiteY329" fmla="*/ 165335 h 944260"/>
                <a:gd name="connsiteX330" fmla="*/ 445867 w 497796"/>
                <a:gd name="connsiteY330" fmla="*/ 168916 h 944260"/>
                <a:gd name="connsiteX331" fmla="*/ 445270 w 497796"/>
                <a:gd name="connsiteY331" fmla="*/ 172497 h 944260"/>
                <a:gd name="connsiteX332" fmla="*/ 448851 w 497796"/>
                <a:gd name="connsiteY332" fmla="*/ 174289 h 944260"/>
                <a:gd name="connsiteX333" fmla="*/ 452433 w 497796"/>
                <a:gd name="connsiteY333" fmla="*/ 172497 h 944260"/>
                <a:gd name="connsiteX334" fmla="*/ 455417 w 497796"/>
                <a:gd name="connsiteY334" fmla="*/ 174289 h 944260"/>
                <a:gd name="connsiteX335" fmla="*/ 457208 w 497796"/>
                <a:gd name="connsiteY335" fmla="*/ 177870 h 944260"/>
                <a:gd name="connsiteX336" fmla="*/ 464370 w 497796"/>
                <a:gd name="connsiteY336" fmla="*/ 179660 h 944260"/>
                <a:gd name="connsiteX337" fmla="*/ 467355 w 497796"/>
                <a:gd name="connsiteY337" fmla="*/ 179064 h 944260"/>
                <a:gd name="connsiteX338" fmla="*/ 465563 w 497796"/>
                <a:gd name="connsiteY338" fmla="*/ 182645 h 944260"/>
                <a:gd name="connsiteX339" fmla="*/ 458998 w 497796"/>
                <a:gd name="connsiteY339" fmla="*/ 182645 h 944260"/>
                <a:gd name="connsiteX340" fmla="*/ 455417 w 497796"/>
                <a:gd name="connsiteY340" fmla="*/ 182048 h 944260"/>
                <a:gd name="connsiteX341" fmla="*/ 453626 w 497796"/>
                <a:gd name="connsiteY341" fmla="*/ 185629 h 944260"/>
                <a:gd name="connsiteX342" fmla="*/ 456014 w 497796"/>
                <a:gd name="connsiteY342" fmla="*/ 189211 h 944260"/>
                <a:gd name="connsiteX343" fmla="*/ 456610 w 497796"/>
                <a:gd name="connsiteY343" fmla="*/ 192195 h 944260"/>
                <a:gd name="connsiteX344" fmla="*/ 453626 w 497796"/>
                <a:gd name="connsiteY344" fmla="*/ 192792 h 944260"/>
                <a:gd name="connsiteX345" fmla="*/ 451239 w 497796"/>
                <a:gd name="connsiteY345" fmla="*/ 196373 h 944260"/>
                <a:gd name="connsiteX346" fmla="*/ 450642 w 497796"/>
                <a:gd name="connsiteY346" fmla="*/ 199357 h 944260"/>
                <a:gd name="connsiteX347" fmla="*/ 451239 w 497796"/>
                <a:gd name="connsiteY347" fmla="*/ 202341 h 944260"/>
                <a:gd name="connsiteX348" fmla="*/ 453029 w 497796"/>
                <a:gd name="connsiteY348" fmla="*/ 206520 h 944260"/>
                <a:gd name="connsiteX349" fmla="*/ 456014 w 497796"/>
                <a:gd name="connsiteY349" fmla="*/ 209504 h 944260"/>
                <a:gd name="connsiteX350" fmla="*/ 461386 w 497796"/>
                <a:gd name="connsiteY350" fmla="*/ 213086 h 944260"/>
                <a:gd name="connsiteX351" fmla="*/ 464967 w 497796"/>
                <a:gd name="connsiteY351" fmla="*/ 216070 h 944260"/>
                <a:gd name="connsiteX352" fmla="*/ 463176 w 497796"/>
                <a:gd name="connsiteY352" fmla="*/ 219055 h 944260"/>
                <a:gd name="connsiteX353" fmla="*/ 463773 w 497796"/>
                <a:gd name="connsiteY353" fmla="*/ 225023 h 944260"/>
                <a:gd name="connsiteX354" fmla="*/ 464370 w 497796"/>
                <a:gd name="connsiteY354" fmla="*/ 230992 h 944260"/>
                <a:gd name="connsiteX355" fmla="*/ 468548 w 497796"/>
                <a:gd name="connsiteY355" fmla="*/ 236364 h 944260"/>
                <a:gd name="connsiteX356" fmla="*/ 471532 w 497796"/>
                <a:gd name="connsiteY356" fmla="*/ 237558 h 944260"/>
                <a:gd name="connsiteX357" fmla="*/ 473323 w 497796"/>
                <a:gd name="connsiteY357" fmla="*/ 240542 h 944260"/>
                <a:gd name="connsiteX358" fmla="*/ 475114 w 497796"/>
                <a:gd name="connsiteY358" fmla="*/ 244720 h 944260"/>
                <a:gd name="connsiteX359" fmla="*/ 474517 w 497796"/>
                <a:gd name="connsiteY359" fmla="*/ 248301 h 944260"/>
                <a:gd name="connsiteX360" fmla="*/ 471532 w 497796"/>
                <a:gd name="connsiteY360" fmla="*/ 247705 h 944260"/>
                <a:gd name="connsiteX361" fmla="*/ 471263 w 497796"/>
                <a:gd name="connsiteY361" fmla="*/ 247602 h 944260"/>
                <a:gd name="connsiteX362" fmla="*/ 471533 w 497796"/>
                <a:gd name="connsiteY362" fmla="*/ 249494 h 944260"/>
                <a:gd name="connsiteX363" fmla="*/ 473324 w 497796"/>
                <a:gd name="connsiteY363" fmla="*/ 252479 h 944260"/>
                <a:gd name="connsiteX364" fmla="*/ 472131 w 497796"/>
                <a:gd name="connsiteY364" fmla="*/ 255463 h 944260"/>
                <a:gd name="connsiteX365" fmla="*/ 472727 w 497796"/>
                <a:gd name="connsiteY365" fmla="*/ 262029 h 944260"/>
                <a:gd name="connsiteX366" fmla="*/ 473921 w 497796"/>
                <a:gd name="connsiteY366" fmla="*/ 265610 h 944260"/>
                <a:gd name="connsiteX367" fmla="*/ 475115 w 497796"/>
                <a:gd name="connsiteY367" fmla="*/ 268595 h 944260"/>
                <a:gd name="connsiteX368" fmla="*/ 475115 w 497796"/>
                <a:gd name="connsiteY368" fmla="*/ 272176 h 944260"/>
                <a:gd name="connsiteX369" fmla="*/ 476905 w 497796"/>
                <a:gd name="connsiteY369" fmla="*/ 275757 h 944260"/>
                <a:gd name="connsiteX370" fmla="*/ 479890 w 497796"/>
                <a:gd name="connsiteY370" fmla="*/ 278742 h 944260"/>
                <a:gd name="connsiteX371" fmla="*/ 484665 w 497796"/>
                <a:gd name="connsiteY371" fmla="*/ 281726 h 944260"/>
                <a:gd name="connsiteX372" fmla="*/ 487053 w 497796"/>
                <a:gd name="connsiteY372" fmla="*/ 284710 h 944260"/>
                <a:gd name="connsiteX373" fmla="*/ 487649 w 497796"/>
                <a:gd name="connsiteY373" fmla="*/ 289485 h 944260"/>
                <a:gd name="connsiteX374" fmla="*/ 487649 w 497796"/>
                <a:gd name="connsiteY374" fmla="*/ 293066 h 944260"/>
                <a:gd name="connsiteX375" fmla="*/ 492424 w 497796"/>
                <a:gd name="connsiteY375" fmla="*/ 297245 h 944260"/>
                <a:gd name="connsiteX376" fmla="*/ 496006 w 497796"/>
                <a:gd name="connsiteY376" fmla="*/ 298439 h 944260"/>
                <a:gd name="connsiteX377" fmla="*/ 497796 w 497796"/>
                <a:gd name="connsiteY377" fmla="*/ 302020 h 944260"/>
                <a:gd name="connsiteX378" fmla="*/ 497796 w 497796"/>
                <a:gd name="connsiteY378" fmla="*/ 306795 h 944260"/>
                <a:gd name="connsiteX379" fmla="*/ 496006 w 497796"/>
                <a:gd name="connsiteY379" fmla="*/ 313361 h 944260"/>
                <a:gd name="connsiteX380" fmla="*/ 493618 w 497796"/>
                <a:gd name="connsiteY380" fmla="*/ 319329 h 944260"/>
                <a:gd name="connsiteX381" fmla="*/ 492424 w 497796"/>
                <a:gd name="connsiteY381" fmla="*/ 322910 h 944260"/>
                <a:gd name="connsiteX382" fmla="*/ 490037 w 497796"/>
                <a:gd name="connsiteY382" fmla="*/ 328283 h 944260"/>
                <a:gd name="connsiteX383" fmla="*/ 487649 w 497796"/>
                <a:gd name="connsiteY383" fmla="*/ 333655 h 944260"/>
                <a:gd name="connsiteX384" fmla="*/ 482874 w 497796"/>
                <a:gd name="connsiteY384" fmla="*/ 339623 h 944260"/>
                <a:gd name="connsiteX385" fmla="*/ 482278 w 497796"/>
                <a:gd name="connsiteY385" fmla="*/ 344398 h 944260"/>
                <a:gd name="connsiteX386" fmla="*/ 482278 w 497796"/>
                <a:gd name="connsiteY386" fmla="*/ 347383 h 944260"/>
                <a:gd name="connsiteX387" fmla="*/ 479890 w 497796"/>
                <a:gd name="connsiteY387" fmla="*/ 353948 h 944260"/>
                <a:gd name="connsiteX388" fmla="*/ 477502 w 497796"/>
                <a:gd name="connsiteY388" fmla="*/ 357530 h 944260"/>
                <a:gd name="connsiteX389" fmla="*/ 473324 w 497796"/>
                <a:gd name="connsiteY389" fmla="*/ 357530 h 944260"/>
                <a:gd name="connsiteX390" fmla="*/ 469743 w 497796"/>
                <a:gd name="connsiteY390" fmla="*/ 359917 h 944260"/>
                <a:gd name="connsiteX391" fmla="*/ 466162 w 497796"/>
                <a:gd name="connsiteY391" fmla="*/ 363499 h 944260"/>
                <a:gd name="connsiteX392" fmla="*/ 463177 w 497796"/>
                <a:gd name="connsiteY392" fmla="*/ 366483 h 944260"/>
                <a:gd name="connsiteX393" fmla="*/ 460193 w 497796"/>
                <a:gd name="connsiteY393" fmla="*/ 369467 h 944260"/>
                <a:gd name="connsiteX394" fmla="*/ 457209 w 497796"/>
                <a:gd name="connsiteY394" fmla="*/ 373048 h 944260"/>
                <a:gd name="connsiteX395" fmla="*/ 454821 w 497796"/>
                <a:gd name="connsiteY395" fmla="*/ 376033 h 944260"/>
                <a:gd name="connsiteX396" fmla="*/ 452434 w 497796"/>
                <a:gd name="connsiteY396" fmla="*/ 380211 h 944260"/>
                <a:gd name="connsiteX397" fmla="*/ 450046 w 497796"/>
                <a:gd name="connsiteY397" fmla="*/ 383792 h 944260"/>
                <a:gd name="connsiteX398" fmla="*/ 447658 w 497796"/>
                <a:gd name="connsiteY398" fmla="*/ 389164 h 944260"/>
                <a:gd name="connsiteX399" fmla="*/ 442287 w 497796"/>
                <a:gd name="connsiteY399" fmla="*/ 396327 h 944260"/>
                <a:gd name="connsiteX400" fmla="*/ 439899 w 497796"/>
                <a:gd name="connsiteY400" fmla="*/ 403489 h 944260"/>
                <a:gd name="connsiteX401" fmla="*/ 438705 w 497796"/>
                <a:gd name="connsiteY401" fmla="*/ 407667 h 944260"/>
                <a:gd name="connsiteX402" fmla="*/ 438705 w 497796"/>
                <a:gd name="connsiteY402" fmla="*/ 410652 h 944260"/>
                <a:gd name="connsiteX403" fmla="*/ 438705 w 497796"/>
                <a:gd name="connsiteY403" fmla="*/ 413636 h 944260"/>
                <a:gd name="connsiteX404" fmla="*/ 439302 w 497796"/>
                <a:gd name="connsiteY404" fmla="*/ 416620 h 944260"/>
                <a:gd name="connsiteX405" fmla="*/ 434530 w 497796"/>
                <a:gd name="connsiteY405" fmla="*/ 420796 h 944260"/>
                <a:gd name="connsiteX406" fmla="*/ 438704 w 497796"/>
                <a:gd name="connsiteY406" fmla="*/ 418411 h 944260"/>
                <a:gd name="connsiteX407" fmla="*/ 439898 w 497796"/>
                <a:gd name="connsiteY407" fmla="*/ 419007 h 944260"/>
                <a:gd name="connsiteX408" fmla="*/ 439898 w 497796"/>
                <a:gd name="connsiteY408" fmla="*/ 422589 h 944260"/>
                <a:gd name="connsiteX409" fmla="*/ 440495 w 497796"/>
                <a:gd name="connsiteY409" fmla="*/ 430945 h 944260"/>
                <a:gd name="connsiteX410" fmla="*/ 441689 w 497796"/>
                <a:gd name="connsiteY410" fmla="*/ 435721 h 944260"/>
                <a:gd name="connsiteX411" fmla="*/ 445270 w 497796"/>
                <a:gd name="connsiteY411" fmla="*/ 439302 h 944260"/>
                <a:gd name="connsiteX412" fmla="*/ 445867 w 497796"/>
                <a:gd name="connsiteY412" fmla="*/ 442286 h 944260"/>
                <a:gd name="connsiteX413" fmla="*/ 448255 w 497796"/>
                <a:gd name="connsiteY413" fmla="*/ 445867 h 944260"/>
                <a:gd name="connsiteX414" fmla="*/ 448851 w 497796"/>
                <a:gd name="connsiteY414" fmla="*/ 450045 h 944260"/>
                <a:gd name="connsiteX415" fmla="*/ 452432 w 497796"/>
                <a:gd name="connsiteY415" fmla="*/ 454224 h 944260"/>
                <a:gd name="connsiteX416" fmla="*/ 456611 w 497796"/>
                <a:gd name="connsiteY416" fmla="*/ 460192 h 944260"/>
                <a:gd name="connsiteX417" fmla="*/ 458401 w 497796"/>
                <a:gd name="connsiteY417" fmla="*/ 463177 h 944260"/>
                <a:gd name="connsiteX418" fmla="*/ 462579 w 497796"/>
                <a:gd name="connsiteY418" fmla="*/ 466161 h 944260"/>
                <a:gd name="connsiteX419" fmla="*/ 465564 w 497796"/>
                <a:gd name="connsiteY419" fmla="*/ 467952 h 944260"/>
                <a:gd name="connsiteX420" fmla="*/ 470339 w 497796"/>
                <a:gd name="connsiteY420" fmla="*/ 469742 h 944260"/>
                <a:gd name="connsiteX421" fmla="*/ 472130 w 497796"/>
                <a:gd name="connsiteY421" fmla="*/ 474518 h 944260"/>
                <a:gd name="connsiteX422" fmla="*/ 470339 w 497796"/>
                <a:gd name="connsiteY422" fmla="*/ 477502 h 944260"/>
                <a:gd name="connsiteX423" fmla="*/ 467952 w 497796"/>
                <a:gd name="connsiteY423" fmla="*/ 484068 h 944260"/>
                <a:gd name="connsiteX424" fmla="*/ 466758 w 497796"/>
                <a:gd name="connsiteY424" fmla="*/ 487052 h 944260"/>
                <a:gd name="connsiteX425" fmla="*/ 463773 w 497796"/>
                <a:gd name="connsiteY425" fmla="*/ 491827 h 944260"/>
                <a:gd name="connsiteX426" fmla="*/ 463177 w 497796"/>
                <a:gd name="connsiteY426" fmla="*/ 495409 h 944260"/>
                <a:gd name="connsiteX427" fmla="*/ 461983 w 497796"/>
                <a:gd name="connsiteY427" fmla="*/ 498393 h 944260"/>
                <a:gd name="connsiteX428" fmla="*/ 461983 w 497796"/>
                <a:gd name="connsiteY428" fmla="*/ 504958 h 944260"/>
                <a:gd name="connsiteX429" fmla="*/ 460192 w 497796"/>
                <a:gd name="connsiteY429" fmla="*/ 507943 h 944260"/>
                <a:gd name="connsiteX430" fmla="*/ 458401 w 497796"/>
                <a:gd name="connsiteY430" fmla="*/ 510927 h 944260"/>
                <a:gd name="connsiteX431" fmla="*/ 457805 w 497796"/>
                <a:gd name="connsiteY431" fmla="*/ 520477 h 944260"/>
                <a:gd name="connsiteX432" fmla="*/ 457805 w 497796"/>
                <a:gd name="connsiteY432" fmla="*/ 524059 h 944260"/>
                <a:gd name="connsiteX433" fmla="*/ 459595 w 497796"/>
                <a:gd name="connsiteY433" fmla="*/ 527043 h 944260"/>
                <a:gd name="connsiteX434" fmla="*/ 463773 w 497796"/>
                <a:gd name="connsiteY434" fmla="*/ 529430 h 944260"/>
                <a:gd name="connsiteX435" fmla="*/ 466758 w 497796"/>
                <a:gd name="connsiteY435" fmla="*/ 530624 h 944260"/>
                <a:gd name="connsiteX436" fmla="*/ 466161 w 497796"/>
                <a:gd name="connsiteY436" fmla="*/ 535399 h 944260"/>
                <a:gd name="connsiteX437" fmla="*/ 460789 w 497796"/>
                <a:gd name="connsiteY437" fmla="*/ 535996 h 944260"/>
                <a:gd name="connsiteX438" fmla="*/ 458401 w 497796"/>
                <a:gd name="connsiteY438" fmla="*/ 538981 h 944260"/>
                <a:gd name="connsiteX439" fmla="*/ 456611 w 497796"/>
                <a:gd name="connsiteY439" fmla="*/ 543755 h 944260"/>
                <a:gd name="connsiteX440" fmla="*/ 456611 w 497796"/>
                <a:gd name="connsiteY440" fmla="*/ 547336 h 944260"/>
                <a:gd name="connsiteX441" fmla="*/ 457208 w 497796"/>
                <a:gd name="connsiteY441" fmla="*/ 555096 h 944260"/>
                <a:gd name="connsiteX442" fmla="*/ 459595 w 497796"/>
                <a:gd name="connsiteY442" fmla="*/ 558081 h 944260"/>
                <a:gd name="connsiteX443" fmla="*/ 461386 w 497796"/>
                <a:gd name="connsiteY443" fmla="*/ 561662 h 944260"/>
                <a:gd name="connsiteX444" fmla="*/ 457805 w 497796"/>
                <a:gd name="connsiteY444" fmla="*/ 565840 h 944260"/>
                <a:gd name="connsiteX445" fmla="*/ 455417 w 497796"/>
                <a:gd name="connsiteY445" fmla="*/ 574196 h 944260"/>
                <a:gd name="connsiteX446" fmla="*/ 454820 w 497796"/>
                <a:gd name="connsiteY446" fmla="*/ 577778 h 944260"/>
                <a:gd name="connsiteX447" fmla="*/ 454820 w 497796"/>
                <a:gd name="connsiteY447" fmla="*/ 580762 h 944260"/>
                <a:gd name="connsiteX448" fmla="*/ 454224 w 497796"/>
                <a:gd name="connsiteY448" fmla="*/ 583746 h 944260"/>
                <a:gd name="connsiteX449" fmla="*/ 453626 w 497796"/>
                <a:gd name="connsiteY449" fmla="*/ 586731 h 944260"/>
                <a:gd name="connsiteX450" fmla="*/ 453030 w 497796"/>
                <a:gd name="connsiteY450" fmla="*/ 591506 h 944260"/>
                <a:gd name="connsiteX451" fmla="*/ 453030 w 497796"/>
                <a:gd name="connsiteY451" fmla="*/ 594490 h 944260"/>
                <a:gd name="connsiteX452" fmla="*/ 454820 w 497796"/>
                <a:gd name="connsiteY452" fmla="*/ 599862 h 944260"/>
                <a:gd name="connsiteX453" fmla="*/ 454820 w 497796"/>
                <a:gd name="connsiteY453" fmla="*/ 607024 h 944260"/>
                <a:gd name="connsiteX454" fmla="*/ 455417 w 497796"/>
                <a:gd name="connsiteY454" fmla="*/ 610009 h 944260"/>
                <a:gd name="connsiteX455" fmla="*/ 454820 w 497796"/>
                <a:gd name="connsiteY455" fmla="*/ 612993 h 944260"/>
                <a:gd name="connsiteX456" fmla="*/ 455417 w 497796"/>
                <a:gd name="connsiteY456" fmla="*/ 616575 h 944260"/>
                <a:gd name="connsiteX457" fmla="*/ 453626 w 497796"/>
                <a:gd name="connsiteY457" fmla="*/ 620753 h 944260"/>
                <a:gd name="connsiteX458" fmla="*/ 450642 w 497796"/>
                <a:gd name="connsiteY458" fmla="*/ 624334 h 944260"/>
                <a:gd name="connsiteX459" fmla="*/ 452432 w 497796"/>
                <a:gd name="connsiteY459" fmla="*/ 627319 h 944260"/>
                <a:gd name="connsiteX460" fmla="*/ 451239 w 497796"/>
                <a:gd name="connsiteY460" fmla="*/ 631497 h 944260"/>
                <a:gd name="connsiteX461" fmla="*/ 448851 w 497796"/>
                <a:gd name="connsiteY461" fmla="*/ 634481 h 944260"/>
                <a:gd name="connsiteX462" fmla="*/ 447657 w 497796"/>
                <a:gd name="connsiteY462" fmla="*/ 637466 h 944260"/>
                <a:gd name="connsiteX463" fmla="*/ 447657 w 497796"/>
                <a:gd name="connsiteY463" fmla="*/ 642241 h 944260"/>
                <a:gd name="connsiteX464" fmla="*/ 448851 w 497796"/>
                <a:gd name="connsiteY464" fmla="*/ 646419 h 944260"/>
                <a:gd name="connsiteX465" fmla="*/ 448851 w 497796"/>
                <a:gd name="connsiteY465" fmla="*/ 649403 h 944260"/>
                <a:gd name="connsiteX466" fmla="*/ 449448 w 497796"/>
                <a:gd name="connsiteY466" fmla="*/ 655372 h 944260"/>
                <a:gd name="connsiteX467" fmla="*/ 450642 w 497796"/>
                <a:gd name="connsiteY467" fmla="*/ 660147 h 944260"/>
                <a:gd name="connsiteX468" fmla="*/ 450045 w 497796"/>
                <a:gd name="connsiteY468" fmla="*/ 667310 h 944260"/>
                <a:gd name="connsiteX469" fmla="*/ 450045 w 497796"/>
                <a:gd name="connsiteY469" fmla="*/ 670891 h 944260"/>
                <a:gd name="connsiteX470" fmla="*/ 448255 w 497796"/>
                <a:gd name="connsiteY470" fmla="*/ 675069 h 944260"/>
                <a:gd name="connsiteX471" fmla="*/ 448851 w 497796"/>
                <a:gd name="connsiteY471" fmla="*/ 678650 h 944260"/>
                <a:gd name="connsiteX472" fmla="*/ 444163 w 497796"/>
                <a:gd name="connsiteY472" fmla="*/ 676567 h 944260"/>
                <a:gd name="connsiteX473" fmla="*/ 448851 w 497796"/>
                <a:gd name="connsiteY473" fmla="*/ 679246 h 944260"/>
                <a:gd name="connsiteX474" fmla="*/ 445867 w 497796"/>
                <a:gd name="connsiteY474" fmla="*/ 681633 h 944260"/>
                <a:gd name="connsiteX475" fmla="*/ 443479 w 497796"/>
                <a:gd name="connsiteY475" fmla="*/ 691183 h 944260"/>
                <a:gd name="connsiteX476" fmla="*/ 442882 w 497796"/>
                <a:gd name="connsiteY476" fmla="*/ 697152 h 944260"/>
                <a:gd name="connsiteX477" fmla="*/ 444076 w 497796"/>
                <a:gd name="connsiteY477" fmla="*/ 700136 h 944260"/>
                <a:gd name="connsiteX478" fmla="*/ 447061 w 497796"/>
                <a:gd name="connsiteY478" fmla="*/ 701927 h 944260"/>
                <a:gd name="connsiteX479" fmla="*/ 446463 w 497796"/>
                <a:gd name="connsiteY479" fmla="*/ 705508 h 944260"/>
                <a:gd name="connsiteX480" fmla="*/ 446463 w 497796"/>
                <a:gd name="connsiteY480" fmla="*/ 709089 h 944260"/>
                <a:gd name="connsiteX481" fmla="*/ 447061 w 497796"/>
                <a:gd name="connsiteY481" fmla="*/ 713268 h 944260"/>
                <a:gd name="connsiteX482" fmla="*/ 445867 w 497796"/>
                <a:gd name="connsiteY482" fmla="*/ 716849 h 944260"/>
                <a:gd name="connsiteX483" fmla="*/ 445867 w 497796"/>
                <a:gd name="connsiteY483" fmla="*/ 720430 h 944260"/>
                <a:gd name="connsiteX484" fmla="*/ 442882 w 497796"/>
                <a:gd name="connsiteY484" fmla="*/ 724011 h 944260"/>
                <a:gd name="connsiteX485" fmla="*/ 441092 w 497796"/>
                <a:gd name="connsiteY485" fmla="*/ 729384 h 944260"/>
                <a:gd name="connsiteX486" fmla="*/ 438108 w 497796"/>
                <a:gd name="connsiteY486" fmla="*/ 737143 h 944260"/>
                <a:gd name="connsiteX487" fmla="*/ 436317 w 497796"/>
                <a:gd name="connsiteY487" fmla="*/ 741321 h 944260"/>
                <a:gd name="connsiteX488" fmla="*/ 435123 w 497796"/>
                <a:gd name="connsiteY488" fmla="*/ 746096 h 944260"/>
                <a:gd name="connsiteX489" fmla="*/ 433929 w 497796"/>
                <a:gd name="connsiteY489" fmla="*/ 749080 h 944260"/>
                <a:gd name="connsiteX490" fmla="*/ 433332 w 497796"/>
                <a:gd name="connsiteY490" fmla="*/ 755049 h 944260"/>
                <a:gd name="connsiteX491" fmla="*/ 433929 w 497796"/>
                <a:gd name="connsiteY491" fmla="*/ 763406 h 944260"/>
                <a:gd name="connsiteX492" fmla="*/ 434525 w 497796"/>
                <a:gd name="connsiteY492" fmla="*/ 766987 h 944260"/>
                <a:gd name="connsiteX493" fmla="*/ 438108 w 497796"/>
                <a:gd name="connsiteY493" fmla="*/ 771165 h 944260"/>
                <a:gd name="connsiteX494" fmla="*/ 442882 w 497796"/>
                <a:gd name="connsiteY494" fmla="*/ 772956 h 944260"/>
                <a:gd name="connsiteX495" fmla="*/ 444076 w 497796"/>
                <a:gd name="connsiteY495" fmla="*/ 777134 h 944260"/>
                <a:gd name="connsiteX496" fmla="*/ 441092 w 497796"/>
                <a:gd name="connsiteY496" fmla="*/ 776537 h 944260"/>
                <a:gd name="connsiteX497" fmla="*/ 438108 w 497796"/>
                <a:gd name="connsiteY497" fmla="*/ 776537 h 944260"/>
                <a:gd name="connsiteX498" fmla="*/ 435123 w 497796"/>
                <a:gd name="connsiteY498" fmla="*/ 778924 h 944260"/>
                <a:gd name="connsiteX499" fmla="*/ 431541 w 497796"/>
                <a:gd name="connsiteY499" fmla="*/ 783699 h 944260"/>
                <a:gd name="connsiteX500" fmla="*/ 429751 w 497796"/>
                <a:gd name="connsiteY500" fmla="*/ 787281 h 944260"/>
                <a:gd name="connsiteX501" fmla="*/ 426766 w 497796"/>
                <a:gd name="connsiteY501" fmla="*/ 793250 h 944260"/>
                <a:gd name="connsiteX502" fmla="*/ 425572 w 497796"/>
                <a:gd name="connsiteY502" fmla="*/ 796831 h 944260"/>
                <a:gd name="connsiteX503" fmla="*/ 424976 w 497796"/>
                <a:gd name="connsiteY503" fmla="*/ 802203 h 944260"/>
                <a:gd name="connsiteX504" fmla="*/ 424379 w 497796"/>
                <a:gd name="connsiteY504" fmla="*/ 808172 h 944260"/>
                <a:gd name="connsiteX505" fmla="*/ 423782 w 497796"/>
                <a:gd name="connsiteY505" fmla="*/ 811156 h 944260"/>
                <a:gd name="connsiteX506" fmla="*/ 423185 w 497796"/>
                <a:gd name="connsiteY506" fmla="*/ 815334 h 944260"/>
                <a:gd name="connsiteX507" fmla="*/ 423782 w 497796"/>
                <a:gd name="connsiteY507" fmla="*/ 818319 h 944260"/>
                <a:gd name="connsiteX508" fmla="*/ 426766 w 497796"/>
                <a:gd name="connsiteY508" fmla="*/ 819512 h 944260"/>
                <a:gd name="connsiteX509" fmla="*/ 427960 w 497796"/>
                <a:gd name="connsiteY509" fmla="*/ 822496 h 944260"/>
                <a:gd name="connsiteX510" fmla="*/ 425572 w 497796"/>
                <a:gd name="connsiteY510" fmla="*/ 826078 h 944260"/>
                <a:gd name="connsiteX511" fmla="*/ 424379 w 497796"/>
                <a:gd name="connsiteY511" fmla="*/ 831449 h 944260"/>
                <a:gd name="connsiteX512" fmla="*/ 423782 w 497796"/>
                <a:gd name="connsiteY512" fmla="*/ 835031 h 944260"/>
                <a:gd name="connsiteX513" fmla="*/ 422588 w 497796"/>
                <a:gd name="connsiteY513" fmla="*/ 838612 h 944260"/>
                <a:gd name="connsiteX514" fmla="*/ 419007 w 497796"/>
                <a:gd name="connsiteY514" fmla="*/ 840403 h 944260"/>
                <a:gd name="connsiteX515" fmla="*/ 416022 w 497796"/>
                <a:gd name="connsiteY515" fmla="*/ 840403 h 944260"/>
                <a:gd name="connsiteX516" fmla="*/ 412441 w 497796"/>
                <a:gd name="connsiteY516" fmla="*/ 843984 h 944260"/>
                <a:gd name="connsiteX517" fmla="*/ 410054 w 497796"/>
                <a:gd name="connsiteY517" fmla="*/ 846969 h 944260"/>
                <a:gd name="connsiteX518" fmla="*/ 410054 w 497796"/>
                <a:gd name="connsiteY518" fmla="*/ 851147 h 944260"/>
                <a:gd name="connsiteX519" fmla="*/ 411844 w 497796"/>
                <a:gd name="connsiteY519" fmla="*/ 854728 h 944260"/>
                <a:gd name="connsiteX520" fmla="*/ 408263 w 497796"/>
                <a:gd name="connsiteY520" fmla="*/ 852340 h 944260"/>
                <a:gd name="connsiteX521" fmla="*/ 405875 w 497796"/>
                <a:gd name="connsiteY521" fmla="*/ 848759 h 944260"/>
                <a:gd name="connsiteX522" fmla="*/ 405875 w 497796"/>
                <a:gd name="connsiteY522" fmla="*/ 845775 h 944260"/>
                <a:gd name="connsiteX523" fmla="*/ 407069 w 497796"/>
                <a:gd name="connsiteY523" fmla="*/ 842791 h 944260"/>
                <a:gd name="connsiteX524" fmla="*/ 400504 w 497796"/>
                <a:gd name="connsiteY524" fmla="*/ 839210 h 944260"/>
                <a:gd name="connsiteX525" fmla="*/ 396326 w 497796"/>
                <a:gd name="connsiteY525" fmla="*/ 840403 h 944260"/>
                <a:gd name="connsiteX526" fmla="*/ 391551 w 497796"/>
                <a:gd name="connsiteY526" fmla="*/ 841597 h 944260"/>
                <a:gd name="connsiteX527" fmla="*/ 388566 w 497796"/>
                <a:gd name="connsiteY527" fmla="*/ 843387 h 944260"/>
                <a:gd name="connsiteX528" fmla="*/ 385582 w 497796"/>
                <a:gd name="connsiteY528" fmla="*/ 843984 h 944260"/>
                <a:gd name="connsiteX529" fmla="*/ 384388 w 497796"/>
                <a:gd name="connsiteY529" fmla="*/ 841000 h 944260"/>
                <a:gd name="connsiteX530" fmla="*/ 379016 w 497796"/>
                <a:gd name="connsiteY530" fmla="*/ 838612 h 944260"/>
                <a:gd name="connsiteX531" fmla="*/ 376031 w 497796"/>
                <a:gd name="connsiteY531" fmla="*/ 836225 h 944260"/>
                <a:gd name="connsiteX532" fmla="*/ 372450 w 497796"/>
                <a:gd name="connsiteY532" fmla="*/ 836225 h 944260"/>
                <a:gd name="connsiteX533" fmla="*/ 371853 w 497796"/>
                <a:gd name="connsiteY533" fmla="*/ 830853 h 944260"/>
                <a:gd name="connsiteX534" fmla="*/ 368272 w 497796"/>
                <a:gd name="connsiteY534" fmla="*/ 827272 h 944260"/>
                <a:gd name="connsiteX535" fmla="*/ 365288 w 497796"/>
                <a:gd name="connsiteY535" fmla="*/ 824287 h 944260"/>
                <a:gd name="connsiteX536" fmla="*/ 361110 w 497796"/>
                <a:gd name="connsiteY536" fmla="*/ 823093 h 944260"/>
                <a:gd name="connsiteX537" fmla="*/ 358125 w 497796"/>
                <a:gd name="connsiteY537" fmla="*/ 821900 h 944260"/>
                <a:gd name="connsiteX538" fmla="*/ 353947 w 497796"/>
                <a:gd name="connsiteY538" fmla="*/ 816527 h 944260"/>
                <a:gd name="connsiteX539" fmla="*/ 350962 w 497796"/>
                <a:gd name="connsiteY539" fmla="*/ 813543 h 944260"/>
                <a:gd name="connsiteX540" fmla="*/ 347381 w 497796"/>
                <a:gd name="connsiteY540" fmla="*/ 812350 h 944260"/>
                <a:gd name="connsiteX541" fmla="*/ 346785 w 497796"/>
                <a:gd name="connsiteY541" fmla="*/ 812350 h 944260"/>
                <a:gd name="connsiteX542" fmla="*/ 343800 w 497796"/>
                <a:gd name="connsiteY542" fmla="*/ 809962 h 944260"/>
                <a:gd name="connsiteX543" fmla="*/ 340219 w 497796"/>
                <a:gd name="connsiteY543" fmla="*/ 809365 h 944260"/>
                <a:gd name="connsiteX544" fmla="*/ 330072 w 497796"/>
                <a:gd name="connsiteY544" fmla="*/ 808768 h 944260"/>
                <a:gd name="connsiteX545" fmla="*/ 327087 w 497796"/>
                <a:gd name="connsiteY545" fmla="*/ 807574 h 944260"/>
                <a:gd name="connsiteX546" fmla="*/ 324700 w 497796"/>
                <a:gd name="connsiteY546" fmla="*/ 804590 h 944260"/>
                <a:gd name="connsiteX547" fmla="*/ 321716 w 497796"/>
                <a:gd name="connsiteY547" fmla="*/ 803993 h 944260"/>
                <a:gd name="connsiteX548" fmla="*/ 318134 w 497796"/>
                <a:gd name="connsiteY548" fmla="*/ 803993 h 944260"/>
                <a:gd name="connsiteX549" fmla="*/ 313359 w 497796"/>
                <a:gd name="connsiteY549" fmla="*/ 805784 h 944260"/>
                <a:gd name="connsiteX550" fmla="*/ 309778 w 497796"/>
                <a:gd name="connsiteY550" fmla="*/ 807574 h 944260"/>
                <a:gd name="connsiteX551" fmla="*/ 306794 w 497796"/>
                <a:gd name="connsiteY551" fmla="*/ 809962 h 944260"/>
                <a:gd name="connsiteX552" fmla="*/ 303810 w 497796"/>
                <a:gd name="connsiteY552" fmla="*/ 812946 h 944260"/>
                <a:gd name="connsiteX553" fmla="*/ 302019 w 497796"/>
                <a:gd name="connsiteY553" fmla="*/ 816527 h 944260"/>
                <a:gd name="connsiteX554" fmla="*/ 305003 w 497796"/>
                <a:gd name="connsiteY554" fmla="*/ 819512 h 944260"/>
                <a:gd name="connsiteX555" fmla="*/ 302019 w 497796"/>
                <a:gd name="connsiteY555" fmla="*/ 821900 h 944260"/>
                <a:gd name="connsiteX556" fmla="*/ 297841 w 497796"/>
                <a:gd name="connsiteY556" fmla="*/ 821303 h 944260"/>
                <a:gd name="connsiteX557" fmla="*/ 291275 w 497796"/>
                <a:gd name="connsiteY557" fmla="*/ 812350 h 944260"/>
                <a:gd name="connsiteX558" fmla="*/ 287097 w 497796"/>
                <a:gd name="connsiteY558" fmla="*/ 809365 h 944260"/>
                <a:gd name="connsiteX559" fmla="*/ 282919 w 497796"/>
                <a:gd name="connsiteY559" fmla="*/ 809365 h 944260"/>
                <a:gd name="connsiteX560" fmla="*/ 277547 w 497796"/>
                <a:gd name="connsiteY560" fmla="*/ 812946 h 944260"/>
                <a:gd name="connsiteX561" fmla="*/ 274562 w 497796"/>
                <a:gd name="connsiteY561" fmla="*/ 815334 h 944260"/>
                <a:gd name="connsiteX562" fmla="*/ 270384 w 497796"/>
                <a:gd name="connsiteY562" fmla="*/ 819512 h 944260"/>
                <a:gd name="connsiteX563" fmla="*/ 267400 w 497796"/>
                <a:gd name="connsiteY563" fmla="*/ 823690 h 944260"/>
                <a:gd name="connsiteX564" fmla="*/ 263222 w 497796"/>
                <a:gd name="connsiteY564" fmla="*/ 829062 h 944260"/>
                <a:gd name="connsiteX565" fmla="*/ 260238 w 497796"/>
                <a:gd name="connsiteY565" fmla="*/ 833837 h 944260"/>
                <a:gd name="connsiteX566" fmla="*/ 259044 w 497796"/>
                <a:gd name="connsiteY566" fmla="*/ 838016 h 944260"/>
                <a:gd name="connsiteX567" fmla="*/ 258446 w 497796"/>
                <a:gd name="connsiteY567" fmla="*/ 841597 h 944260"/>
                <a:gd name="connsiteX568" fmla="*/ 256656 w 497796"/>
                <a:gd name="connsiteY568" fmla="*/ 845178 h 944260"/>
                <a:gd name="connsiteX569" fmla="*/ 258446 w 497796"/>
                <a:gd name="connsiteY569" fmla="*/ 848759 h 944260"/>
                <a:gd name="connsiteX570" fmla="*/ 259044 w 497796"/>
                <a:gd name="connsiteY570" fmla="*/ 852340 h 944260"/>
                <a:gd name="connsiteX571" fmla="*/ 258446 w 497796"/>
                <a:gd name="connsiteY571" fmla="*/ 855325 h 944260"/>
                <a:gd name="connsiteX572" fmla="*/ 259044 w 497796"/>
                <a:gd name="connsiteY572" fmla="*/ 858906 h 944260"/>
                <a:gd name="connsiteX573" fmla="*/ 262028 w 497796"/>
                <a:gd name="connsiteY573" fmla="*/ 862487 h 944260"/>
                <a:gd name="connsiteX574" fmla="*/ 264415 w 497796"/>
                <a:gd name="connsiteY574" fmla="*/ 866666 h 944260"/>
                <a:gd name="connsiteX575" fmla="*/ 267400 w 497796"/>
                <a:gd name="connsiteY575" fmla="*/ 869650 h 944260"/>
                <a:gd name="connsiteX576" fmla="*/ 267400 w 497796"/>
                <a:gd name="connsiteY576" fmla="*/ 872634 h 944260"/>
                <a:gd name="connsiteX577" fmla="*/ 266206 w 497796"/>
                <a:gd name="connsiteY577" fmla="*/ 876215 h 944260"/>
                <a:gd name="connsiteX578" fmla="*/ 264415 w 497796"/>
                <a:gd name="connsiteY578" fmla="*/ 879200 h 944260"/>
                <a:gd name="connsiteX579" fmla="*/ 262028 w 497796"/>
                <a:gd name="connsiteY579" fmla="*/ 882782 h 944260"/>
                <a:gd name="connsiteX580" fmla="*/ 261431 w 497796"/>
                <a:gd name="connsiteY580" fmla="*/ 886960 h 944260"/>
                <a:gd name="connsiteX581" fmla="*/ 261431 w 497796"/>
                <a:gd name="connsiteY581" fmla="*/ 890541 h 944260"/>
                <a:gd name="connsiteX582" fmla="*/ 257850 w 497796"/>
                <a:gd name="connsiteY582" fmla="*/ 897106 h 944260"/>
                <a:gd name="connsiteX583" fmla="*/ 253671 w 497796"/>
                <a:gd name="connsiteY583" fmla="*/ 897106 h 944260"/>
                <a:gd name="connsiteX584" fmla="*/ 251284 w 497796"/>
                <a:gd name="connsiteY584" fmla="*/ 901284 h 944260"/>
                <a:gd name="connsiteX585" fmla="*/ 247703 w 497796"/>
                <a:gd name="connsiteY585" fmla="*/ 905463 h 944260"/>
                <a:gd name="connsiteX586" fmla="*/ 244122 w 497796"/>
                <a:gd name="connsiteY586" fmla="*/ 909044 h 944260"/>
                <a:gd name="connsiteX587" fmla="*/ 237556 w 497796"/>
                <a:gd name="connsiteY587" fmla="*/ 914416 h 944260"/>
                <a:gd name="connsiteX588" fmla="*/ 232184 w 497796"/>
                <a:gd name="connsiteY588" fmla="*/ 919191 h 944260"/>
                <a:gd name="connsiteX589" fmla="*/ 228602 w 497796"/>
                <a:gd name="connsiteY589" fmla="*/ 922175 h 944260"/>
                <a:gd name="connsiteX590" fmla="*/ 225618 w 497796"/>
                <a:gd name="connsiteY590" fmla="*/ 927547 h 944260"/>
                <a:gd name="connsiteX591" fmla="*/ 221440 w 497796"/>
                <a:gd name="connsiteY591" fmla="*/ 931128 h 944260"/>
                <a:gd name="connsiteX592" fmla="*/ 218456 w 497796"/>
                <a:gd name="connsiteY592" fmla="*/ 932322 h 944260"/>
                <a:gd name="connsiteX593" fmla="*/ 211890 w 497796"/>
                <a:gd name="connsiteY593" fmla="*/ 937694 h 944260"/>
                <a:gd name="connsiteX594" fmla="*/ 207712 w 497796"/>
                <a:gd name="connsiteY594" fmla="*/ 939485 h 944260"/>
                <a:gd name="connsiteX595" fmla="*/ 204131 w 497796"/>
                <a:gd name="connsiteY595" fmla="*/ 939485 h 944260"/>
                <a:gd name="connsiteX596" fmla="*/ 201743 w 497796"/>
                <a:gd name="connsiteY596" fmla="*/ 935903 h 944260"/>
                <a:gd name="connsiteX597" fmla="*/ 195774 w 497796"/>
                <a:gd name="connsiteY597" fmla="*/ 930532 h 944260"/>
                <a:gd name="connsiteX598" fmla="*/ 192193 w 497796"/>
                <a:gd name="connsiteY598" fmla="*/ 932919 h 944260"/>
                <a:gd name="connsiteX599" fmla="*/ 188612 w 497796"/>
                <a:gd name="connsiteY599" fmla="*/ 931128 h 944260"/>
                <a:gd name="connsiteX600" fmla="*/ 187418 w 497796"/>
                <a:gd name="connsiteY600" fmla="*/ 928144 h 944260"/>
                <a:gd name="connsiteX601" fmla="*/ 186821 w 497796"/>
                <a:gd name="connsiteY601" fmla="*/ 924563 h 944260"/>
                <a:gd name="connsiteX602" fmla="*/ 183240 w 497796"/>
                <a:gd name="connsiteY602" fmla="*/ 924563 h 944260"/>
                <a:gd name="connsiteX603" fmla="*/ 179062 w 497796"/>
                <a:gd name="connsiteY603" fmla="*/ 921579 h 944260"/>
                <a:gd name="connsiteX604" fmla="*/ 174883 w 497796"/>
                <a:gd name="connsiteY604" fmla="*/ 919788 h 944260"/>
                <a:gd name="connsiteX605" fmla="*/ 171899 w 497796"/>
                <a:gd name="connsiteY605" fmla="*/ 916804 h 944260"/>
                <a:gd name="connsiteX606" fmla="*/ 168318 w 497796"/>
                <a:gd name="connsiteY606" fmla="*/ 920385 h 944260"/>
                <a:gd name="connsiteX607" fmla="*/ 164737 w 497796"/>
                <a:gd name="connsiteY607" fmla="*/ 922772 h 944260"/>
                <a:gd name="connsiteX608" fmla="*/ 158768 w 497796"/>
                <a:gd name="connsiteY608" fmla="*/ 925757 h 944260"/>
                <a:gd name="connsiteX609" fmla="*/ 155187 w 497796"/>
                <a:gd name="connsiteY609" fmla="*/ 927547 h 944260"/>
                <a:gd name="connsiteX610" fmla="*/ 154590 w 497796"/>
                <a:gd name="connsiteY610" fmla="*/ 930532 h 944260"/>
                <a:gd name="connsiteX611" fmla="*/ 151008 w 497796"/>
                <a:gd name="connsiteY611" fmla="*/ 932322 h 944260"/>
                <a:gd name="connsiteX612" fmla="*/ 148024 w 497796"/>
                <a:gd name="connsiteY612" fmla="*/ 932919 h 944260"/>
                <a:gd name="connsiteX613" fmla="*/ 148024 w 497796"/>
                <a:gd name="connsiteY613" fmla="*/ 935903 h 944260"/>
                <a:gd name="connsiteX614" fmla="*/ 150412 w 497796"/>
                <a:gd name="connsiteY614" fmla="*/ 941872 h 944260"/>
                <a:gd name="connsiteX615" fmla="*/ 146831 w 497796"/>
                <a:gd name="connsiteY615" fmla="*/ 944260 h 944260"/>
                <a:gd name="connsiteX616" fmla="*/ 146831 w 497796"/>
                <a:gd name="connsiteY616" fmla="*/ 939485 h 944260"/>
                <a:gd name="connsiteX617" fmla="*/ 146233 w 497796"/>
                <a:gd name="connsiteY617" fmla="*/ 935903 h 944260"/>
                <a:gd name="connsiteX618" fmla="*/ 147427 w 497796"/>
                <a:gd name="connsiteY618" fmla="*/ 932919 h 944260"/>
                <a:gd name="connsiteX619" fmla="*/ 144443 w 497796"/>
                <a:gd name="connsiteY619" fmla="*/ 931726 h 944260"/>
                <a:gd name="connsiteX620" fmla="*/ 140265 w 497796"/>
                <a:gd name="connsiteY620" fmla="*/ 933516 h 944260"/>
                <a:gd name="connsiteX621" fmla="*/ 136086 w 497796"/>
                <a:gd name="connsiteY621" fmla="*/ 934113 h 944260"/>
                <a:gd name="connsiteX622" fmla="*/ 135490 w 497796"/>
                <a:gd name="connsiteY622" fmla="*/ 929934 h 944260"/>
                <a:gd name="connsiteX623" fmla="*/ 137280 w 497796"/>
                <a:gd name="connsiteY623" fmla="*/ 925757 h 944260"/>
                <a:gd name="connsiteX624" fmla="*/ 140265 w 497796"/>
                <a:gd name="connsiteY624" fmla="*/ 917997 h 944260"/>
                <a:gd name="connsiteX625" fmla="*/ 139668 w 497796"/>
                <a:gd name="connsiteY625" fmla="*/ 913819 h 944260"/>
                <a:gd name="connsiteX626" fmla="*/ 137878 w 497796"/>
                <a:gd name="connsiteY626" fmla="*/ 909641 h 944260"/>
                <a:gd name="connsiteX627" fmla="*/ 138474 w 497796"/>
                <a:gd name="connsiteY627" fmla="*/ 906657 h 944260"/>
                <a:gd name="connsiteX628" fmla="*/ 138871 w 497796"/>
                <a:gd name="connsiteY628" fmla="*/ 906101 h 944260"/>
                <a:gd name="connsiteX629" fmla="*/ 136088 w 497796"/>
                <a:gd name="connsiteY629" fmla="*/ 906657 h 944260"/>
                <a:gd name="connsiteX630" fmla="*/ 132507 w 497796"/>
                <a:gd name="connsiteY630" fmla="*/ 906060 h 944260"/>
                <a:gd name="connsiteX631" fmla="*/ 129522 w 497796"/>
                <a:gd name="connsiteY631" fmla="*/ 909045 h 944260"/>
                <a:gd name="connsiteX632" fmla="*/ 130119 w 497796"/>
                <a:gd name="connsiteY632" fmla="*/ 905464 h 944260"/>
                <a:gd name="connsiteX633" fmla="*/ 126538 w 497796"/>
                <a:gd name="connsiteY633" fmla="*/ 899495 h 944260"/>
                <a:gd name="connsiteX634" fmla="*/ 125344 w 497796"/>
                <a:gd name="connsiteY634" fmla="*/ 895317 h 944260"/>
                <a:gd name="connsiteX635" fmla="*/ 122956 w 497796"/>
                <a:gd name="connsiteY635" fmla="*/ 891735 h 944260"/>
                <a:gd name="connsiteX636" fmla="*/ 123554 w 497796"/>
                <a:gd name="connsiteY636" fmla="*/ 886960 h 944260"/>
                <a:gd name="connsiteX637" fmla="*/ 126538 w 497796"/>
                <a:gd name="connsiteY637" fmla="*/ 883379 h 944260"/>
                <a:gd name="connsiteX638" fmla="*/ 125941 w 497796"/>
                <a:gd name="connsiteY638" fmla="*/ 880395 h 944260"/>
                <a:gd name="connsiteX639" fmla="*/ 124747 w 497796"/>
                <a:gd name="connsiteY639" fmla="*/ 876813 h 944260"/>
                <a:gd name="connsiteX640" fmla="*/ 122956 w 497796"/>
                <a:gd name="connsiteY640" fmla="*/ 873829 h 944260"/>
                <a:gd name="connsiteX641" fmla="*/ 119375 w 497796"/>
                <a:gd name="connsiteY641" fmla="*/ 873829 h 944260"/>
                <a:gd name="connsiteX642" fmla="*/ 116391 w 497796"/>
                <a:gd name="connsiteY642" fmla="*/ 873829 h 944260"/>
                <a:gd name="connsiteX643" fmla="*/ 113407 w 497796"/>
                <a:gd name="connsiteY643" fmla="*/ 870248 h 944260"/>
                <a:gd name="connsiteX644" fmla="*/ 108034 w 497796"/>
                <a:gd name="connsiteY644" fmla="*/ 867860 h 944260"/>
                <a:gd name="connsiteX645" fmla="*/ 103260 w 497796"/>
                <a:gd name="connsiteY645" fmla="*/ 867263 h 944260"/>
                <a:gd name="connsiteX646" fmla="*/ 99081 w 497796"/>
                <a:gd name="connsiteY646" fmla="*/ 867860 h 944260"/>
                <a:gd name="connsiteX647" fmla="*/ 96127 w 497796"/>
                <a:gd name="connsiteY647" fmla="*/ 868845 h 944260"/>
                <a:gd name="connsiteX648" fmla="*/ 96694 w 497796"/>
                <a:gd name="connsiteY648" fmla="*/ 864876 h 944260"/>
                <a:gd name="connsiteX649" fmla="*/ 99081 w 497796"/>
                <a:gd name="connsiteY649" fmla="*/ 860698 h 944260"/>
                <a:gd name="connsiteX650" fmla="*/ 99679 w 497796"/>
                <a:gd name="connsiteY650" fmla="*/ 857116 h 944260"/>
                <a:gd name="connsiteX651" fmla="*/ 96097 w 497796"/>
                <a:gd name="connsiteY651" fmla="*/ 851147 h 944260"/>
                <a:gd name="connsiteX652" fmla="*/ 94903 w 497796"/>
                <a:gd name="connsiteY652" fmla="*/ 848163 h 944260"/>
                <a:gd name="connsiteX653" fmla="*/ 91919 w 497796"/>
                <a:gd name="connsiteY653" fmla="*/ 844582 h 944260"/>
                <a:gd name="connsiteX654" fmla="*/ 88934 w 497796"/>
                <a:gd name="connsiteY654" fmla="*/ 846373 h 944260"/>
                <a:gd name="connsiteX655" fmla="*/ 85353 w 497796"/>
                <a:gd name="connsiteY655" fmla="*/ 846373 h 944260"/>
                <a:gd name="connsiteX656" fmla="*/ 83563 w 497796"/>
                <a:gd name="connsiteY656" fmla="*/ 841598 h 944260"/>
                <a:gd name="connsiteX657" fmla="*/ 85353 w 497796"/>
                <a:gd name="connsiteY657" fmla="*/ 838016 h 944260"/>
                <a:gd name="connsiteX658" fmla="*/ 84757 w 497796"/>
                <a:gd name="connsiteY658" fmla="*/ 832047 h 944260"/>
                <a:gd name="connsiteX659" fmla="*/ 82369 w 497796"/>
                <a:gd name="connsiteY659" fmla="*/ 828466 h 944260"/>
                <a:gd name="connsiteX660" fmla="*/ 77594 w 497796"/>
                <a:gd name="connsiteY660" fmla="*/ 824288 h 944260"/>
                <a:gd name="connsiteX661" fmla="*/ 75803 w 497796"/>
                <a:gd name="connsiteY661" fmla="*/ 828466 h 944260"/>
                <a:gd name="connsiteX662" fmla="*/ 74012 w 497796"/>
                <a:gd name="connsiteY662" fmla="*/ 822497 h 944260"/>
                <a:gd name="connsiteX663" fmla="*/ 73416 w 497796"/>
                <a:gd name="connsiteY663" fmla="*/ 818319 h 944260"/>
                <a:gd name="connsiteX664" fmla="*/ 72819 w 497796"/>
                <a:gd name="connsiteY664" fmla="*/ 814738 h 944260"/>
                <a:gd name="connsiteX665" fmla="*/ 68044 w 497796"/>
                <a:gd name="connsiteY665" fmla="*/ 812947 h 944260"/>
                <a:gd name="connsiteX666" fmla="*/ 64463 w 497796"/>
                <a:gd name="connsiteY666" fmla="*/ 808172 h 944260"/>
                <a:gd name="connsiteX667" fmla="*/ 63866 w 497796"/>
                <a:gd name="connsiteY667" fmla="*/ 803397 h 944260"/>
                <a:gd name="connsiteX668" fmla="*/ 67447 w 497796"/>
                <a:gd name="connsiteY668" fmla="*/ 799816 h 944260"/>
                <a:gd name="connsiteX669" fmla="*/ 71028 w 497796"/>
                <a:gd name="connsiteY669" fmla="*/ 796234 h 944260"/>
                <a:gd name="connsiteX670" fmla="*/ 74012 w 497796"/>
                <a:gd name="connsiteY670" fmla="*/ 793847 h 944260"/>
                <a:gd name="connsiteX671" fmla="*/ 76997 w 497796"/>
                <a:gd name="connsiteY671" fmla="*/ 789669 h 944260"/>
                <a:gd name="connsiteX672" fmla="*/ 79981 w 497796"/>
                <a:gd name="connsiteY672" fmla="*/ 788475 h 944260"/>
                <a:gd name="connsiteX673" fmla="*/ 84159 w 497796"/>
                <a:gd name="connsiteY673" fmla="*/ 782506 h 944260"/>
                <a:gd name="connsiteX674" fmla="*/ 84757 w 497796"/>
                <a:gd name="connsiteY674" fmla="*/ 779522 h 944260"/>
                <a:gd name="connsiteX675" fmla="*/ 84159 w 497796"/>
                <a:gd name="connsiteY675" fmla="*/ 776537 h 944260"/>
                <a:gd name="connsiteX676" fmla="*/ 84159 w 497796"/>
                <a:gd name="connsiteY676" fmla="*/ 772359 h 944260"/>
                <a:gd name="connsiteX677" fmla="*/ 82369 w 497796"/>
                <a:gd name="connsiteY677" fmla="*/ 768778 h 944260"/>
                <a:gd name="connsiteX678" fmla="*/ 79384 w 497796"/>
                <a:gd name="connsiteY678" fmla="*/ 765794 h 944260"/>
                <a:gd name="connsiteX679" fmla="*/ 78788 w 497796"/>
                <a:gd name="connsiteY679" fmla="*/ 761615 h 944260"/>
                <a:gd name="connsiteX680" fmla="*/ 74012 w 497796"/>
                <a:gd name="connsiteY680" fmla="*/ 761019 h 944260"/>
                <a:gd name="connsiteX681" fmla="*/ 70431 w 497796"/>
                <a:gd name="connsiteY681" fmla="*/ 755647 h 944260"/>
                <a:gd name="connsiteX682" fmla="*/ 69835 w 497796"/>
                <a:gd name="connsiteY682" fmla="*/ 750275 h 944260"/>
                <a:gd name="connsiteX683" fmla="*/ 66253 w 497796"/>
                <a:gd name="connsiteY683" fmla="*/ 746693 h 944260"/>
                <a:gd name="connsiteX684" fmla="*/ 69835 w 497796"/>
                <a:gd name="connsiteY684" fmla="*/ 739531 h 944260"/>
                <a:gd name="connsiteX685" fmla="*/ 74610 w 497796"/>
                <a:gd name="connsiteY685" fmla="*/ 735353 h 944260"/>
                <a:gd name="connsiteX686" fmla="*/ 77594 w 497796"/>
                <a:gd name="connsiteY686" fmla="*/ 729981 h 944260"/>
                <a:gd name="connsiteX687" fmla="*/ 78191 w 497796"/>
                <a:gd name="connsiteY687" fmla="*/ 726400 h 944260"/>
                <a:gd name="connsiteX688" fmla="*/ 78191 w 497796"/>
                <a:gd name="connsiteY688" fmla="*/ 722818 h 944260"/>
                <a:gd name="connsiteX689" fmla="*/ 73416 w 497796"/>
                <a:gd name="connsiteY689" fmla="*/ 719237 h 944260"/>
                <a:gd name="connsiteX690" fmla="*/ 77594 w 497796"/>
                <a:gd name="connsiteY690" fmla="*/ 715656 h 944260"/>
                <a:gd name="connsiteX691" fmla="*/ 77594 w 497796"/>
                <a:gd name="connsiteY691" fmla="*/ 715652 h 944260"/>
                <a:gd name="connsiteX692" fmla="*/ 77593 w 497796"/>
                <a:gd name="connsiteY692" fmla="*/ 715656 h 944260"/>
                <a:gd name="connsiteX693" fmla="*/ 74012 w 497796"/>
                <a:gd name="connsiteY693" fmla="*/ 718044 h 944260"/>
                <a:gd name="connsiteX694" fmla="*/ 69834 w 497796"/>
                <a:gd name="connsiteY694" fmla="*/ 715656 h 944260"/>
                <a:gd name="connsiteX695" fmla="*/ 70430 w 497796"/>
                <a:gd name="connsiteY695" fmla="*/ 709687 h 944260"/>
                <a:gd name="connsiteX696" fmla="*/ 72222 w 497796"/>
                <a:gd name="connsiteY696" fmla="*/ 706703 h 944260"/>
                <a:gd name="connsiteX697" fmla="*/ 75206 w 497796"/>
                <a:gd name="connsiteY697" fmla="*/ 703718 h 944260"/>
                <a:gd name="connsiteX698" fmla="*/ 80577 w 497796"/>
                <a:gd name="connsiteY698" fmla="*/ 696556 h 944260"/>
                <a:gd name="connsiteX699" fmla="*/ 84159 w 497796"/>
                <a:gd name="connsiteY699" fmla="*/ 690588 h 944260"/>
                <a:gd name="connsiteX700" fmla="*/ 87740 w 497796"/>
                <a:gd name="connsiteY700" fmla="*/ 685215 h 944260"/>
                <a:gd name="connsiteX701" fmla="*/ 90128 w 497796"/>
                <a:gd name="connsiteY701" fmla="*/ 681037 h 944260"/>
                <a:gd name="connsiteX702" fmla="*/ 90724 w 497796"/>
                <a:gd name="connsiteY702" fmla="*/ 675666 h 944260"/>
                <a:gd name="connsiteX703" fmla="*/ 92515 w 497796"/>
                <a:gd name="connsiteY703" fmla="*/ 672084 h 944260"/>
                <a:gd name="connsiteX704" fmla="*/ 93709 w 497796"/>
                <a:gd name="connsiteY704" fmla="*/ 669100 h 944260"/>
                <a:gd name="connsiteX705" fmla="*/ 93709 w 497796"/>
                <a:gd name="connsiteY705" fmla="*/ 664921 h 944260"/>
                <a:gd name="connsiteX706" fmla="*/ 95499 w 497796"/>
                <a:gd name="connsiteY706" fmla="*/ 661340 h 944260"/>
                <a:gd name="connsiteX707" fmla="*/ 94903 w 497796"/>
                <a:gd name="connsiteY707" fmla="*/ 654775 h 944260"/>
                <a:gd name="connsiteX708" fmla="*/ 91918 w 497796"/>
                <a:gd name="connsiteY708" fmla="*/ 651790 h 944260"/>
                <a:gd name="connsiteX709" fmla="*/ 90128 w 497796"/>
                <a:gd name="connsiteY709" fmla="*/ 648806 h 944260"/>
                <a:gd name="connsiteX710" fmla="*/ 90128 w 497796"/>
                <a:gd name="connsiteY710" fmla="*/ 645224 h 944260"/>
                <a:gd name="connsiteX711" fmla="*/ 90128 w 497796"/>
                <a:gd name="connsiteY711" fmla="*/ 641046 h 944260"/>
                <a:gd name="connsiteX712" fmla="*/ 90724 w 497796"/>
                <a:gd name="connsiteY712" fmla="*/ 636869 h 944260"/>
                <a:gd name="connsiteX713" fmla="*/ 92515 w 497796"/>
                <a:gd name="connsiteY713" fmla="*/ 633287 h 944260"/>
                <a:gd name="connsiteX714" fmla="*/ 89531 w 497796"/>
                <a:gd name="connsiteY714" fmla="*/ 630900 h 944260"/>
                <a:gd name="connsiteX715" fmla="*/ 88337 w 497796"/>
                <a:gd name="connsiteY715" fmla="*/ 626721 h 944260"/>
                <a:gd name="connsiteX716" fmla="*/ 90724 w 497796"/>
                <a:gd name="connsiteY716" fmla="*/ 623737 h 944260"/>
                <a:gd name="connsiteX717" fmla="*/ 91321 w 497796"/>
                <a:gd name="connsiteY717" fmla="*/ 617768 h 944260"/>
                <a:gd name="connsiteX718" fmla="*/ 88934 w 497796"/>
                <a:gd name="connsiteY718" fmla="*/ 614187 h 944260"/>
                <a:gd name="connsiteX719" fmla="*/ 89531 w 497796"/>
                <a:gd name="connsiteY719" fmla="*/ 605831 h 944260"/>
                <a:gd name="connsiteX720" fmla="*/ 88934 w 497796"/>
                <a:gd name="connsiteY720" fmla="*/ 602846 h 944260"/>
                <a:gd name="connsiteX721" fmla="*/ 88337 w 497796"/>
                <a:gd name="connsiteY721" fmla="*/ 598668 h 944260"/>
                <a:gd name="connsiteX722" fmla="*/ 90128 w 497796"/>
                <a:gd name="connsiteY722" fmla="*/ 595087 h 944260"/>
                <a:gd name="connsiteX723" fmla="*/ 93112 w 497796"/>
                <a:gd name="connsiteY723" fmla="*/ 595087 h 944260"/>
                <a:gd name="connsiteX724" fmla="*/ 95499 w 497796"/>
                <a:gd name="connsiteY724" fmla="*/ 598668 h 944260"/>
                <a:gd name="connsiteX725" fmla="*/ 96693 w 497796"/>
                <a:gd name="connsiteY725" fmla="*/ 602249 h 944260"/>
                <a:gd name="connsiteX726" fmla="*/ 102662 w 497796"/>
                <a:gd name="connsiteY726" fmla="*/ 611800 h 944260"/>
                <a:gd name="connsiteX727" fmla="*/ 103856 w 497796"/>
                <a:gd name="connsiteY727" fmla="*/ 614784 h 944260"/>
                <a:gd name="connsiteX728" fmla="*/ 105050 w 497796"/>
                <a:gd name="connsiteY728" fmla="*/ 618365 h 944260"/>
                <a:gd name="connsiteX729" fmla="*/ 105692 w 497796"/>
                <a:gd name="connsiteY729" fmla="*/ 618640 h 944260"/>
                <a:gd name="connsiteX730" fmla="*/ 106243 w 497796"/>
                <a:gd name="connsiteY730" fmla="*/ 614784 h 944260"/>
                <a:gd name="connsiteX731" fmla="*/ 107437 w 497796"/>
                <a:gd name="connsiteY731" fmla="*/ 611800 h 944260"/>
                <a:gd name="connsiteX732" fmla="*/ 108631 w 497796"/>
                <a:gd name="connsiteY732" fmla="*/ 608218 h 944260"/>
                <a:gd name="connsiteX733" fmla="*/ 110422 w 497796"/>
                <a:gd name="connsiteY733" fmla="*/ 605234 h 944260"/>
                <a:gd name="connsiteX734" fmla="*/ 109228 w 497796"/>
                <a:gd name="connsiteY734" fmla="*/ 601653 h 944260"/>
                <a:gd name="connsiteX735" fmla="*/ 112809 w 497796"/>
                <a:gd name="connsiteY735" fmla="*/ 595684 h 944260"/>
                <a:gd name="connsiteX736" fmla="*/ 116987 w 497796"/>
                <a:gd name="connsiteY736" fmla="*/ 587925 h 944260"/>
                <a:gd name="connsiteX737" fmla="*/ 118181 w 497796"/>
                <a:gd name="connsiteY737" fmla="*/ 584940 h 944260"/>
                <a:gd name="connsiteX738" fmla="*/ 120568 w 497796"/>
                <a:gd name="connsiteY738" fmla="*/ 574196 h 944260"/>
                <a:gd name="connsiteX739" fmla="*/ 121165 w 497796"/>
                <a:gd name="connsiteY739" fmla="*/ 571212 h 944260"/>
                <a:gd name="connsiteX740" fmla="*/ 121165 w 497796"/>
                <a:gd name="connsiteY740" fmla="*/ 568227 h 944260"/>
                <a:gd name="connsiteX741" fmla="*/ 121762 w 497796"/>
                <a:gd name="connsiteY741" fmla="*/ 564646 h 944260"/>
                <a:gd name="connsiteX742" fmla="*/ 121165 w 497796"/>
                <a:gd name="connsiteY742" fmla="*/ 560468 h 944260"/>
                <a:gd name="connsiteX743" fmla="*/ 124746 w 497796"/>
                <a:gd name="connsiteY743" fmla="*/ 559871 h 944260"/>
                <a:gd name="connsiteX744" fmla="*/ 121165 w 497796"/>
                <a:gd name="connsiteY744" fmla="*/ 558081 h 944260"/>
                <a:gd name="connsiteX745" fmla="*/ 116987 w 497796"/>
                <a:gd name="connsiteY745" fmla="*/ 556290 h 944260"/>
                <a:gd name="connsiteX746" fmla="*/ 118778 w 497796"/>
                <a:gd name="connsiteY746" fmla="*/ 552709 h 944260"/>
                <a:gd name="connsiteX747" fmla="*/ 116390 w 497796"/>
                <a:gd name="connsiteY747" fmla="*/ 547337 h 944260"/>
                <a:gd name="connsiteX748" fmla="*/ 114003 w 497796"/>
                <a:gd name="connsiteY748" fmla="*/ 544352 h 944260"/>
                <a:gd name="connsiteX749" fmla="*/ 111018 w 497796"/>
                <a:gd name="connsiteY749" fmla="*/ 541965 h 944260"/>
                <a:gd name="connsiteX750" fmla="*/ 108034 w 497796"/>
                <a:gd name="connsiteY750" fmla="*/ 540771 h 944260"/>
                <a:gd name="connsiteX751" fmla="*/ 105050 w 497796"/>
                <a:gd name="connsiteY751" fmla="*/ 541368 h 944260"/>
                <a:gd name="connsiteX752" fmla="*/ 99081 w 497796"/>
                <a:gd name="connsiteY752" fmla="*/ 541965 h 944260"/>
                <a:gd name="connsiteX753" fmla="*/ 96096 w 497796"/>
                <a:gd name="connsiteY753" fmla="*/ 542562 h 944260"/>
                <a:gd name="connsiteX754" fmla="*/ 92515 w 497796"/>
                <a:gd name="connsiteY754" fmla="*/ 546740 h 944260"/>
                <a:gd name="connsiteX755" fmla="*/ 88337 w 497796"/>
                <a:gd name="connsiteY755" fmla="*/ 550918 h 944260"/>
                <a:gd name="connsiteX756" fmla="*/ 87740 w 497796"/>
                <a:gd name="connsiteY756" fmla="*/ 557484 h 944260"/>
                <a:gd name="connsiteX757" fmla="*/ 87143 w 497796"/>
                <a:gd name="connsiteY757" fmla="*/ 553305 h 944260"/>
                <a:gd name="connsiteX758" fmla="*/ 85949 w 497796"/>
                <a:gd name="connsiteY758" fmla="*/ 550321 h 944260"/>
                <a:gd name="connsiteX759" fmla="*/ 81771 w 497796"/>
                <a:gd name="connsiteY759" fmla="*/ 545546 h 944260"/>
                <a:gd name="connsiteX760" fmla="*/ 78787 w 497796"/>
                <a:gd name="connsiteY760" fmla="*/ 543756 h 944260"/>
                <a:gd name="connsiteX761" fmla="*/ 75206 w 497796"/>
                <a:gd name="connsiteY761" fmla="*/ 543159 h 944260"/>
                <a:gd name="connsiteX762" fmla="*/ 75206 w 497796"/>
                <a:gd name="connsiteY762" fmla="*/ 537190 h 944260"/>
                <a:gd name="connsiteX763" fmla="*/ 75802 w 497796"/>
                <a:gd name="connsiteY763" fmla="*/ 533609 h 944260"/>
                <a:gd name="connsiteX764" fmla="*/ 76399 w 497796"/>
                <a:gd name="connsiteY764" fmla="*/ 526446 h 944260"/>
                <a:gd name="connsiteX765" fmla="*/ 76399 w 497796"/>
                <a:gd name="connsiteY765" fmla="*/ 521671 h 944260"/>
                <a:gd name="connsiteX766" fmla="*/ 75802 w 497796"/>
                <a:gd name="connsiteY766" fmla="*/ 518687 h 944260"/>
                <a:gd name="connsiteX767" fmla="*/ 73415 w 497796"/>
                <a:gd name="connsiteY767" fmla="*/ 515702 h 944260"/>
                <a:gd name="connsiteX768" fmla="*/ 75802 w 497796"/>
                <a:gd name="connsiteY768" fmla="*/ 510331 h 944260"/>
                <a:gd name="connsiteX769" fmla="*/ 78787 w 497796"/>
                <a:gd name="connsiteY769" fmla="*/ 506749 h 944260"/>
                <a:gd name="connsiteX770" fmla="*/ 78787 w 497796"/>
                <a:gd name="connsiteY770" fmla="*/ 503168 h 944260"/>
                <a:gd name="connsiteX771" fmla="*/ 79980 w 497796"/>
                <a:gd name="connsiteY771" fmla="*/ 500184 h 944260"/>
                <a:gd name="connsiteX772" fmla="*/ 77593 w 497796"/>
                <a:gd name="connsiteY772" fmla="*/ 493618 h 944260"/>
                <a:gd name="connsiteX773" fmla="*/ 74012 w 497796"/>
                <a:gd name="connsiteY773" fmla="*/ 493021 h 944260"/>
                <a:gd name="connsiteX774" fmla="*/ 69237 w 497796"/>
                <a:gd name="connsiteY774" fmla="*/ 494215 h 944260"/>
                <a:gd name="connsiteX775" fmla="*/ 69237 w 497796"/>
                <a:gd name="connsiteY775" fmla="*/ 490633 h 944260"/>
                <a:gd name="connsiteX776" fmla="*/ 72221 w 497796"/>
                <a:gd name="connsiteY776" fmla="*/ 488246 h 944260"/>
                <a:gd name="connsiteX777" fmla="*/ 75802 w 497796"/>
                <a:gd name="connsiteY777" fmla="*/ 487649 h 944260"/>
                <a:gd name="connsiteX778" fmla="*/ 78787 w 497796"/>
                <a:gd name="connsiteY778" fmla="*/ 489440 h 944260"/>
                <a:gd name="connsiteX779" fmla="*/ 82368 w 497796"/>
                <a:gd name="connsiteY779" fmla="*/ 488843 h 944260"/>
                <a:gd name="connsiteX780" fmla="*/ 85949 w 497796"/>
                <a:gd name="connsiteY780" fmla="*/ 485858 h 944260"/>
                <a:gd name="connsiteX781" fmla="*/ 88934 w 497796"/>
                <a:gd name="connsiteY781" fmla="*/ 487052 h 944260"/>
                <a:gd name="connsiteX782" fmla="*/ 91918 w 497796"/>
                <a:gd name="connsiteY782" fmla="*/ 485858 h 944260"/>
                <a:gd name="connsiteX783" fmla="*/ 96693 w 497796"/>
                <a:gd name="connsiteY783" fmla="*/ 481083 h 944260"/>
                <a:gd name="connsiteX784" fmla="*/ 100871 w 497796"/>
                <a:gd name="connsiteY784" fmla="*/ 476905 h 944260"/>
                <a:gd name="connsiteX785" fmla="*/ 103856 w 497796"/>
                <a:gd name="connsiteY785" fmla="*/ 472130 h 944260"/>
                <a:gd name="connsiteX786" fmla="*/ 102662 w 497796"/>
                <a:gd name="connsiteY786" fmla="*/ 466758 h 944260"/>
                <a:gd name="connsiteX787" fmla="*/ 101468 w 497796"/>
                <a:gd name="connsiteY787" fmla="*/ 460789 h 944260"/>
                <a:gd name="connsiteX788" fmla="*/ 98484 w 497796"/>
                <a:gd name="connsiteY788" fmla="*/ 456612 h 944260"/>
                <a:gd name="connsiteX789" fmla="*/ 93709 w 497796"/>
                <a:gd name="connsiteY789" fmla="*/ 447061 h 944260"/>
                <a:gd name="connsiteX790" fmla="*/ 94306 w 497796"/>
                <a:gd name="connsiteY790" fmla="*/ 439898 h 944260"/>
                <a:gd name="connsiteX791" fmla="*/ 93709 w 497796"/>
                <a:gd name="connsiteY791" fmla="*/ 434527 h 944260"/>
                <a:gd name="connsiteX792" fmla="*/ 95500 w 497796"/>
                <a:gd name="connsiteY792" fmla="*/ 430945 h 944260"/>
                <a:gd name="connsiteX793" fmla="*/ 95500 w 497796"/>
                <a:gd name="connsiteY793" fmla="*/ 426170 h 944260"/>
                <a:gd name="connsiteX794" fmla="*/ 94902 w 497796"/>
                <a:gd name="connsiteY794" fmla="*/ 422589 h 944260"/>
                <a:gd name="connsiteX795" fmla="*/ 96096 w 497796"/>
                <a:gd name="connsiteY795" fmla="*/ 417814 h 944260"/>
                <a:gd name="connsiteX796" fmla="*/ 97290 w 497796"/>
                <a:gd name="connsiteY796" fmla="*/ 413636 h 944260"/>
                <a:gd name="connsiteX797" fmla="*/ 98484 w 497796"/>
                <a:gd name="connsiteY797" fmla="*/ 410055 h 944260"/>
                <a:gd name="connsiteX798" fmla="*/ 99081 w 497796"/>
                <a:gd name="connsiteY798" fmla="*/ 407070 h 944260"/>
                <a:gd name="connsiteX799" fmla="*/ 99677 w 497796"/>
                <a:gd name="connsiteY799" fmla="*/ 402295 h 944260"/>
                <a:gd name="connsiteX800" fmla="*/ 100871 w 497796"/>
                <a:gd name="connsiteY800" fmla="*/ 395133 h 944260"/>
                <a:gd name="connsiteX801" fmla="*/ 96096 w 497796"/>
                <a:gd name="connsiteY801" fmla="*/ 390358 h 944260"/>
                <a:gd name="connsiteX802" fmla="*/ 96096 w 497796"/>
                <a:gd name="connsiteY802" fmla="*/ 387373 h 944260"/>
                <a:gd name="connsiteX803" fmla="*/ 95500 w 497796"/>
                <a:gd name="connsiteY803" fmla="*/ 383792 h 944260"/>
                <a:gd name="connsiteX804" fmla="*/ 90724 w 497796"/>
                <a:gd name="connsiteY804" fmla="*/ 381404 h 944260"/>
                <a:gd name="connsiteX805" fmla="*/ 86547 w 497796"/>
                <a:gd name="connsiteY805" fmla="*/ 377226 h 944260"/>
                <a:gd name="connsiteX806" fmla="*/ 82368 w 497796"/>
                <a:gd name="connsiteY806" fmla="*/ 374839 h 944260"/>
                <a:gd name="connsiteX807" fmla="*/ 78190 w 497796"/>
                <a:gd name="connsiteY807" fmla="*/ 375436 h 944260"/>
                <a:gd name="connsiteX808" fmla="*/ 75206 w 497796"/>
                <a:gd name="connsiteY808" fmla="*/ 374242 h 944260"/>
                <a:gd name="connsiteX809" fmla="*/ 72221 w 497796"/>
                <a:gd name="connsiteY809" fmla="*/ 374839 h 944260"/>
                <a:gd name="connsiteX810" fmla="*/ 72818 w 497796"/>
                <a:gd name="connsiteY810" fmla="*/ 371257 h 944260"/>
                <a:gd name="connsiteX811" fmla="*/ 70431 w 497796"/>
                <a:gd name="connsiteY811" fmla="*/ 366483 h 944260"/>
                <a:gd name="connsiteX812" fmla="*/ 73415 w 497796"/>
                <a:gd name="connsiteY812" fmla="*/ 364095 h 944260"/>
                <a:gd name="connsiteX813" fmla="*/ 74609 w 497796"/>
                <a:gd name="connsiteY813" fmla="*/ 358127 h 944260"/>
                <a:gd name="connsiteX814" fmla="*/ 75802 w 497796"/>
                <a:gd name="connsiteY814" fmla="*/ 352158 h 944260"/>
                <a:gd name="connsiteX815" fmla="*/ 76996 w 497796"/>
                <a:gd name="connsiteY815" fmla="*/ 347980 h 944260"/>
                <a:gd name="connsiteX816" fmla="*/ 79980 w 497796"/>
                <a:gd name="connsiteY816" fmla="*/ 350964 h 944260"/>
                <a:gd name="connsiteX817" fmla="*/ 83562 w 497796"/>
                <a:gd name="connsiteY817" fmla="*/ 352754 h 944260"/>
                <a:gd name="connsiteX818" fmla="*/ 83563 w 497796"/>
                <a:gd name="connsiteY818" fmla="*/ 352754 h 944260"/>
                <a:gd name="connsiteX819" fmla="*/ 89531 w 497796"/>
                <a:gd name="connsiteY819" fmla="*/ 352754 h 944260"/>
                <a:gd name="connsiteX820" fmla="*/ 91919 w 497796"/>
                <a:gd name="connsiteY820" fmla="*/ 351560 h 944260"/>
                <a:gd name="connsiteX821" fmla="*/ 93112 w 497796"/>
                <a:gd name="connsiteY821" fmla="*/ 350964 h 944260"/>
                <a:gd name="connsiteX822" fmla="*/ 94243 w 497796"/>
                <a:gd name="connsiteY822" fmla="*/ 350399 h 944260"/>
                <a:gd name="connsiteX823" fmla="*/ 93791 w 497796"/>
                <a:gd name="connsiteY823" fmla="*/ 349688 h 944260"/>
                <a:gd name="connsiteX824" fmla="*/ 91919 w 497796"/>
                <a:gd name="connsiteY824" fmla="*/ 351560 h 944260"/>
                <a:gd name="connsiteX825" fmla="*/ 83563 w 497796"/>
                <a:gd name="connsiteY825" fmla="*/ 352754 h 944260"/>
                <a:gd name="connsiteX826" fmla="*/ 79982 w 497796"/>
                <a:gd name="connsiteY826" fmla="*/ 350963 h 944260"/>
                <a:gd name="connsiteX827" fmla="*/ 76997 w 497796"/>
                <a:gd name="connsiteY827" fmla="*/ 347979 h 944260"/>
                <a:gd name="connsiteX828" fmla="*/ 76400 w 497796"/>
                <a:gd name="connsiteY828" fmla="*/ 342010 h 944260"/>
                <a:gd name="connsiteX829" fmla="*/ 75803 w 497796"/>
                <a:gd name="connsiteY829" fmla="*/ 336041 h 944260"/>
                <a:gd name="connsiteX830" fmla="*/ 74013 w 497796"/>
                <a:gd name="connsiteY830" fmla="*/ 331266 h 944260"/>
                <a:gd name="connsiteX831" fmla="*/ 72222 w 497796"/>
                <a:gd name="connsiteY831" fmla="*/ 328281 h 944260"/>
                <a:gd name="connsiteX832" fmla="*/ 71029 w 497796"/>
                <a:gd name="connsiteY832" fmla="*/ 324104 h 944260"/>
                <a:gd name="connsiteX833" fmla="*/ 70431 w 497796"/>
                <a:gd name="connsiteY833" fmla="*/ 320522 h 944260"/>
                <a:gd name="connsiteX834" fmla="*/ 69835 w 497796"/>
                <a:gd name="connsiteY834" fmla="*/ 316941 h 944260"/>
                <a:gd name="connsiteX835" fmla="*/ 68044 w 497796"/>
                <a:gd name="connsiteY835" fmla="*/ 313957 h 944260"/>
                <a:gd name="connsiteX836" fmla="*/ 62075 w 497796"/>
                <a:gd name="connsiteY836" fmla="*/ 310972 h 944260"/>
                <a:gd name="connsiteX837" fmla="*/ 55509 w 497796"/>
                <a:gd name="connsiteY837" fmla="*/ 300229 h 944260"/>
                <a:gd name="connsiteX838" fmla="*/ 53719 w 497796"/>
                <a:gd name="connsiteY838" fmla="*/ 295453 h 944260"/>
                <a:gd name="connsiteX839" fmla="*/ 51331 w 497796"/>
                <a:gd name="connsiteY839" fmla="*/ 288888 h 944260"/>
                <a:gd name="connsiteX840" fmla="*/ 53122 w 497796"/>
                <a:gd name="connsiteY840" fmla="*/ 285903 h 944260"/>
                <a:gd name="connsiteX841" fmla="*/ 50138 w 497796"/>
                <a:gd name="connsiteY841" fmla="*/ 278741 h 944260"/>
                <a:gd name="connsiteX842" fmla="*/ 46556 w 497796"/>
                <a:gd name="connsiteY842" fmla="*/ 275756 h 944260"/>
                <a:gd name="connsiteX843" fmla="*/ 43572 w 497796"/>
                <a:gd name="connsiteY843" fmla="*/ 276950 h 944260"/>
                <a:gd name="connsiteX844" fmla="*/ 39991 w 497796"/>
                <a:gd name="connsiteY844" fmla="*/ 276354 h 944260"/>
                <a:gd name="connsiteX845" fmla="*/ 35812 w 497796"/>
                <a:gd name="connsiteY845" fmla="*/ 279338 h 944260"/>
                <a:gd name="connsiteX846" fmla="*/ 32231 w 497796"/>
                <a:gd name="connsiteY846" fmla="*/ 279935 h 944260"/>
                <a:gd name="connsiteX847" fmla="*/ 31038 w 497796"/>
                <a:gd name="connsiteY847" fmla="*/ 284709 h 944260"/>
                <a:gd name="connsiteX848" fmla="*/ 24472 w 497796"/>
                <a:gd name="connsiteY848" fmla="*/ 284709 h 944260"/>
                <a:gd name="connsiteX849" fmla="*/ 21487 w 497796"/>
                <a:gd name="connsiteY849" fmla="*/ 284113 h 944260"/>
                <a:gd name="connsiteX850" fmla="*/ 17906 w 497796"/>
                <a:gd name="connsiteY850" fmla="*/ 284113 h 944260"/>
                <a:gd name="connsiteX851" fmla="*/ 18503 w 497796"/>
                <a:gd name="connsiteY851" fmla="*/ 280531 h 944260"/>
                <a:gd name="connsiteX852" fmla="*/ 19697 w 497796"/>
                <a:gd name="connsiteY852" fmla="*/ 280531 h 944260"/>
                <a:gd name="connsiteX853" fmla="*/ 20294 w 497796"/>
                <a:gd name="connsiteY853" fmla="*/ 275756 h 944260"/>
                <a:gd name="connsiteX854" fmla="*/ 23278 w 497796"/>
                <a:gd name="connsiteY854" fmla="*/ 275756 h 944260"/>
                <a:gd name="connsiteX855" fmla="*/ 24472 w 497796"/>
                <a:gd name="connsiteY855" fmla="*/ 272175 h 944260"/>
                <a:gd name="connsiteX856" fmla="*/ 22084 w 497796"/>
                <a:gd name="connsiteY856" fmla="*/ 268594 h 944260"/>
                <a:gd name="connsiteX857" fmla="*/ 18503 w 497796"/>
                <a:gd name="connsiteY857" fmla="*/ 266206 h 944260"/>
                <a:gd name="connsiteX858" fmla="*/ 15518 w 497796"/>
                <a:gd name="connsiteY858" fmla="*/ 266803 h 944260"/>
                <a:gd name="connsiteX859" fmla="*/ 14325 w 497796"/>
                <a:gd name="connsiteY859" fmla="*/ 270385 h 944260"/>
                <a:gd name="connsiteX860" fmla="*/ 13131 w 497796"/>
                <a:gd name="connsiteY860" fmla="*/ 273369 h 944260"/>
                <a:gd name="connsiteX861" fmla="*/ 10147 w 497796"/>
                <a:gd name="connsiteY861" fmla="*/ 275160 h 944260"/>
                <a:gd name="connsiteX862" fmla="*/ 7759 w 497796"/>
                <a:gd name="connsiteY862" fmla="*/ 279935 h 944260"/>
                <a:gd name="connsiteX863" fmla="*/ 7759 w 497796"/>
                <a:gd name="connsiteY863" fmla="*/ 282919 h 944260"/>
                <a:gd name="connsiteX864" fmla="*/ 8356 w 497796"/>
                <a:gd name="connsiteY864" fmla="*/ 287694 h 944260"/>
                <a:gd name="connsiteX865" fmla="*/ 4178 w 497796"/>
                <a:gd name="connsiteY865" fmla="*/ 281128 h 944260"/>
                <a:gd name="connsiteX866" fmla="*/ 2984 w 497796"/>
                <a:gd name="connsiteY866" fmla="*/ 273966 h 944260"/>
                <a:gd name="connsiteX867" fmla="*/ 1790 w 497796"/>
                <a:gd name="connsiteY867" fmla="*/ 266803 h 944260"/>
                <a:gd name="connsiteX868" fmla="*/ 2388 w 497796"/>
                <a:gd name="connsiteY868" fmla="*/ 263819 h 944260"/>
                <a:gd name="connsiteX869" fmla="*/ 7759 w 497796"/>
                <a:gd name="connsiteY869" fmla="*/ 261432 h 944260"/>
                <a:gd name="connsiteX870" fmla="*/ 14325 w 497796"/>
                <a:gd name="connsiteY870" fmla="*/ 258447 h 944260"/>
                <a:gd name="connsiteX871" fmla="*/ 15518 w 497796"/>
                <a:gd name="connsiteY871" fmla="*/ 251285 h 944260"/>
                <a:gd name="connsiteX872" fmla="*/ 16712 w 497796"/>
                <a:gd name="connsiteY872" fmla="*/ 248300 h 944260"/>
                <a:gd name="connsiteX873" fmla="*/ 17906 w 497796"/>
                <a:gd name="connsiteY873" fmla="*/ 245316 h 944260"/>
                <a:gd name="connsiteX874" fmla="*/ 20294 w 497796"/>
                <a:gd name="connsiteY874" fmla="*/ 242331 h 944260"/>
                <a:gd name="connsiteX875" fmla="*/ 19697 w 497796"/>
                <a:gd name="connsiteY875" fmla="*/ 238750 h 944260"/>
                <a:gd name="connsiteX876" fmla="*/ 16712 w 497796"/>
                <a:gd name="connsiteY876" fmla="*/ 237556 h 944260"/>
                <a:gd name="connsiteX877" fmla="*/ 11341 w 497796"/>
                <a:gd name="connsiteY877" fmla="*/ 236363 h 944260"/>
                <a:gd name="connsiteX878" fmla="*/ 11341 w 497796"/>
                <a:gd name="connsiteY878" fmla="*/ 233378 h 944260"/>
                <a:gd name="connsiteX879" fmla="*/ 7759 w 497796"/>
                <a:gd name="connsiteY879" fmla="*/ 229796 h 944260"/>
                <a:gd name="connsiteX880" fmla="*/ 3581 w 497796"/>
                <a:gd name="connsiteY880" fmla="*/ 224425 h 944260"/>
                <a:gd name="connsiteX881" fmla="*/ 596 w 497796"/>
                <a:gd name="connsiteY881" fmla="*/ 223231 h 944260"/>
                <a:gd name="connsiteX882" fmla="*/ 0 w 497796"/>
                <a:gd name="connsiteY882" fmla="*/ 219650 h 944260"/>
                <a:gd name="connsiteX883" fmla="*/ 4775 w 497796"/>
                <a:gd name="connsiteY883" fmla="*/ 215472 h 944260"/>
                <a:gd name="connsiteX884" fmla="*/ 7162 w 497796"/>
                <a:gd name="connsiteY884" fmla="*/ 211294 h 944260"/>
                <a:gd name="connsiteX885" fmla="*/ 8953 w 497796"/>
                <a:gd name="connsiteY885" fmla="*/ 208309 h 944260"/>
                <a:gd name="connsiteX886" fmla="*/ 9550 w 497796"/>
                <a:gd name="connsiteY886" fmla="*/ 203534 h 944260"/>
                <a:gd name="connsiteX887" fmla="*/ 7759 w 497796"/>
                <a:gd name="connsiteY887" fmla="*/ 199356 h 944260"/>
                <a:gd name="connsiteX888" fmla="*/ 11937 w 497796"/>
                <a:gd name="connsiteY888" fmla="*/ 195178 h 944260"/>
                <a:gd name="connsiteX889" fmla="*/ 14922 w 497796"/>
                <a:gd name="connsiteY889" fmla="*/ 190999 h 944260"/>
                <a:gd name="connsiteX890" fmla="*/ 16116 w 497796"/>
                <a:gd name="connsiteY890" fmla="*/ 188015 h 944260"/>
                <a:gd name="connsiteX891" fmla="*/ 17906 w 497796"/>
                <a:gd name="connsiteY891" fmla="*/ 185031 h 944260"/>
                <a:gd name="connsiteX892" fmla="*/ 19697 w 497796"/>
                <a:gd name="connsiteY892" fmla="*/ 179062 h 944260"/>
                <a:gd name="connsiteX893" fmla="*/ 22084 w 497796"/>
                <a:gd name="connsiteY893" fmla="*/ 174884 h 944260"/>
                <a:gd name="connsiteX894" fmla="*/ 25069 w 497796"/>
                <a:gd name="connsiteY894" fmla="*/ 169512 h 944260"/>
                <a:gd name="connsiteX895" fmla="*/ 25069 w 497796"/>
                <a:gd name="connsiteY895" fmla="*/ 164140 h 944260"/>
                <a:gd name="connsiteX896" fmla="*/ 25069 w 497796"/>
                <a:gd name="connsiteY896" fmla="*/ 156978 h 944260"/>
                <a:gd name="connsiteX897" fmla="*/ 20891 w 497796"/>
                <a:gd name="connsiteY897" fmla="*/ 153396 h 944260"/>
                <a:gd name="connsiteX898" fmla="*/ 17309 w 497796"/>
                <a:gd name="connsiteY898" fmla="*/ 152202 h 944260"/>
                <a:gd name="connsiteX899" fmla="*/ 16712 w 497796"/>
                <a:gd name="connsiteY899" fmla="*/ 149218 h 944260"/>
                <a:gd name="connsiteX900" fmla="*/ 13131 w 497796"/>
                <a:gd name="connsiteY900" fmla="*/ 144443 h 944260"/>
                <a:gd name="connsiteX901" fmla="*/ 14325 w 497796"/>
                <a:gd name="connsiteY901" fmla="*/ 140862 h 944260"/>
                <a:gd name="connsiteX902" fmla="*/ 15518 w 497796"/>
                <a:gd name="connsiteY902" fmla="*/ 137878 h 944260"/>
                <a:gd name="connsiteX903" fmla="*/ 17309 w 497796"/>
                <a:gd name="connsiteY903" fmla="*/ 134296 h 944260"/>
                <a:gd name="connsiteX904" fmla="*/ 19100 w 497796"/>
                <a:gd name="connsiteY904" fmla="*/ 130715 h 944260"/>
                <a:gd name="connsiteX905" fmla="*/ 22681 w 497796"/>
                <a:gd name="connsiteY905" fmla="*/ 131311 h 944260"/>
                <a:gd name="connsiteX906" fmla="*/ 27456 w 497796"/>
                <a:gd name="connsiteY906" fmla="*/ 136684 h 944260"/>
                <a:gd name="connsiteX907" fmla="*/ 30440 w 497796"/>
                <a:gd name="connsiteY907" fmla="*/ 136684 h 944260"/>
                <a:gd name="connsiteX908" fmla="*/ 29844 w 497796"/>
                <a:gd name="connsiteY908" fmla="*/ 139668 h 944260"/>
                <a:gd name="connsiteX909" fmla="*/ 28650 w 497796"/>
                <a:gd name="connsiteY909" fmla="*/ 143249 h 944260"/>
                <a:gd name="connsiteX910" fmla="*/ 29247 w 497796"/>
                <a:gd name="connsiteY910" fmla="*/ 146831 h 944260"/>
                <a:gd name="connsiteX911" fmla="*/ 30440 w 497796"/>
                <a:gd name="connsiteY911" fmla="*/ 150412 h 944260"/>
                <a:gd name="connsiteX912" fmla="*/ 29844 w 497796"/>
                <a:gd name="connsiteY912" fmla="*/ 153993 h 944260"/>
                <a:gd name="connsiteX913" fmla="*/ 34022 w 497796"/>
                <a:gd name="connsiteY913" fmla="*/ 160559 h 944260"/>
                <a:gd name="connsiteX914" fmla="*/ 39393 w 497796"/>
                <a:gd name="connsiteY914" fmla="*/ 167124 h 944260"/>
                <a:gd name="connsiteX915" fmla="*/ 42378 w 497796"/>
                <a:gd name="connsiteY915" fmla="*/ 170706 h 944260"/>
                <a:gd name="connsiteX916" fmla="*/ 45960 w 497796"/>
                <a:gd name="connsiteY916" fmla="*/ 173690 h 944260"/>
                <a:gd name="connsiteX917" fmla="*/ 48944 w 497796"/>
                <a:gd name="connsiteY917" fmla="*/ 176077 h 944260"/>
                <a:gd name="connsiteX918" fmla="*/ 52525 w 497796"/>
                <a:gd name="connsiteY918" fmla="*/ 178465 h 944260"/>
                <a:gd name="connsiteX919" fmla="*/ 55509 w 497796"/>
                <a:gd name="connsiteY919" fmla="*/ 179062 h 944260"/>
                <a:gd name="connsiteX920" fmla="*/ 59688 w 497796"/>
                <a:gd name="connsiteY920" fmla="*/ 179659 h 944260"/>
                <a:gd name="connsiteX921" fmla="*/ 63269 w 497796"/>
                <a:gd name="connsiteY921" fmla="*/ 177271 h 944260"/>
                <a:gd name="connsiteX922" fmla="*/ 63717 w 497796"/>
                <a:gd name="connsiteY922" fmla="*/ 177122 h 944260"/>
                <a:gd name="connsiteX923" fmla="*/ 62672 w 497796"/>
                <a:gd name="connsiteY923" fmla="*/ 180256 h 944260"/>
                <a:gd name="connsiteX924" fmla="*/ 69835 w 497796"/>
                <a:gd name="connsiteY924" fmla="*/ 182046 h 944260"/>
                <a:gd name="connsiteX925" fmla="*/ 75206 w 497796"/>
                <a:gd name="connsiteY925" fmla="*/ 181450 h 944260"/>
                <a:gd name="connsiteX926" fmla="*/ 78788 w 497796"/>
                <a:gd name="connsiteY926" fmla="*/ 181450 h 944260"/>
                <a:gd name="connsiteX927" fmla="*/ 81772 w 497796"/>
                <a:gd name="connsiteY927" fmla="*/ 181450 h 944260"/>
                <a:gd name="connsiteX928" fmla="*/ 87144 w 497796"/>
                <a:gd name="connsiteY928" fmla="*/ 184434 h 944260"/>
                <a:gd name="connsiteX929" fmla="*/ 90128 w 497796"/>
                <a:gd name="connsiteY929" fmla="*/ 186822 h 944260"/>
                <a:gd name="connsiteX930" fmla="*/ 94306 w 497796"/>
                <a:gd name="connsiteY930" fmla="*/ 188612 h 944260"/>
                <a:gd name="connsiteX931" fmla="*/ 97888 w 497796"/>
                <a:gd name="connsiteY931" fmla="*/ 188612 h 944260"/>
                <a:gd name="connsiteX932" fmla="*/ 101469 w 497796"/>
                <a:gd name="connsiteY932" fmla="*/ 189209 h 944260"/>
                <a:gd name="connsiteX933" fmla="*/ 105647 w 497796"/>
                <a:gd name="connsiteY933" fmla="*/ 188612 h 944260"/>
                <a:gd name="connsiteX934" fmla="*/ 112810 w 497796"/>
                <a:gd name="connsiteY934" fmla="*/ 187418 h 944260"/>
                <a:gd name="connsiteX935" fmla="*/ 116988 w 497796"/>
                <a:gd name="connsiteY935" fmla="*/ 186822 h 944260"/>
                <a:gd name="connsiteX936" fmla="*/ 119972 w 497796"/>
                <a:gd name="connsiteY936" fmla="*/ 186224 h 944260"/>
                <a:gd name="connsiteX937" fmla="*/ 122956 w 497796"/>
                <a:gd name="connsiteY937" fmla="*/ 185031 h 944260"/>
                <a:gd name="connsiteX938" fmla="*/ 126538 w 497796"/>
                <a:gd name="connsiteY938" fmla="*/ 183837 h 944260"/>
                <a:gd name="connsiteX939" fmla="*/ 130119 w 497796"/>
                <a:gd name="connsiteY939" fmla="*/ 182643 h 944260"/>
                <a:gd name="connsiteX940" fmla="*/ 133701 w 497796"/>
                <a:gd name="connsiteY940" fmla="*/ 180256 h 944260"/>
                <a:gd name="connsiteX941" fmla="*/ 137878 w 497796"/>
                <a:gd name="connsiteY941" fmla="*/ 177869 h 944260"/>
                <a:gd name="connsiteX942" fmla="*/ 142654 w 497796"/>
                <a:gd name="connsiteY942" fmla="*/ 173093 h 944260"/>
                <a:gd name="connsiteX943" fmla="*/ 145041 w 497796"/>
                <a:gd name="connsiteY943" fmla="*/ 168915 h 944260"/>
                <a:gd name="connsiteX944" fmla="*/ 146235 w 497796"/>
                <a:gd name="connsiteY944" fmla="*/ 165334 h 944260"/>
                <a:gd name="connsiteX945" fmla="*/ 152204 w 497796"/>
                <a:gd name="connsiteY945" fmla="*/ 161155 h 944260"/>
                <a:gd name="connsiteX946" fmla="*/ 155785 w 497796"/>
                <a:gd name="connsiteY946" fmla="*/ 159365 h 944260"/>
                <a:gd name="connsiteX947" fmla="*/ 161157 w 497796"/>
                <a:gd name="connsiteY947" fmla="*/ 156978 h 944260"/>
                <a:gd name="connsiteX948" fmla="*/ 164738 w 497796"/>
                <a:gd name="connsiteY948" fmla="*/ 153396 h 944260"/>
                <a:gd name="connsiteX949" fmla="*/ 169514 w 497796"/>
                <a:gd name="connsiteY949" fmla="*/ 151009 h 944260"/>
                <a:gd name="connsiteX950" fmla="*/ 173691 w 497796"/>
                <a:gd name="connsiteY950" fmla="*/ 153396 h 944260"/>
                <a:gd name="connsiteX951" fmla="*/ 178467 w 497796"/>
                <a:gd name="connsiteY951" fmla="*/ 151009 h 944260"/>
                <a:gd name="connsiteX952" fmla="*/ 183838 w 497796"/>
                <a:gd name="connsiteY952" fmla="*/ 152202 h 944260"/>
                <a:gd name="connsiteX953" fmla="*/ 186823 w 497796"/>
                <a:gd name="connsiteY953" fmla="*/ 151606 h 944260"/>
                <a:gd name="connsiteX954" fmla="*/ 189807 w 497796"/>
                <a:gd name="connsiteY954" fmla="*/ 151009 h 944260"/>
                <a:gd name="connsiteX955" fmla="*/ 193985 w 497796"/>
                <a:gd name="connsiteY955" fmla="*/ 148025 h 944260"/>
                <a:gd name="connsiteX956" fmla="*/ 198760 w 497796"/>
                <a:gd name="connsiteY956" fmla="*/ 145040 h 944260"/>
                <a:gd name="connsiteX957" fmla="*/ 200709 w 497796"/>
                <a:gd name="connsiteY957" fmla="*/ 143525 h 944260"/>
                <a:gd name="connsiteX958" fmla="*/ 196372 w 497796"/>
                <a:gd name="connsiteY958" fmla="*/ 146235 h 944260"/>
                <a:gd name="connsiteX959" fmla="*/ 200550 w 497796"/>
                <a:gd name="connsiteY959" fmla="*/ 142057 h 944260"/>
                <a:gd name="connsiteX960" fmla="*/ 205922 w 497796"/>
                <a:gd name="connsiteY960" fmla="*/ 136088 h 944260"/>
                <a:gd name="connsiteX961" fmla="*/ 211890 w 497796"/>
                <a:gd name="connsiteY961" fmla="*/ 128329 h 944260"/>
                <a:gd name="connsiteX962" fmla="*/ 214278 w 497796"/>
                <a:gd name="connsiteY962" fmla="*/ 125344 h 944260"/>
                <a:gd name="connsiteX963" fmla="*/ 216666 w 497796"/>
                <a:gd name="connsiteY963" fmla="*/ 121166 h 944260"/>
                <a:gd name="connsiteX964" fmla="*/ 217859 w 497796"/>
                <a:gd name="connsiteY964" fmla="*/ 118182 h 944260"/>
                <a:gd name="connsiteX965" fmla="*/ 219053 w 497796"/>
                <a:gd name="connsiteY965" fmla="*/ 109825 h 944260"/>
                <a:gd name="connsiteX966" fmla="*/ 222635 w 497796"/>
                <a:gd name="connsiteY966" fmla="*/ 108632 h 944260"/>
                <a:gd name="connsiteX967" fmla="*/ 226812 w 497796"/>
                <a:gd name="connsiteY967" fmla="*/ 105648 h 944260"/>
                <a:gd name="connsiteX968" fmla="*/ 233378 w 497796"/>
                <a:gd name="connsiteY968" fmla="*/ 102663 h 944260"/>
                <a:gd name="connsiteX969" fmla="*/ 236363 w 497796"/>
                <a:gd name="connsiteY969" fmla="*/ 98485 h 944260"/>
                <a:gd name="connsiteX970" fmla="*/ 239944 w 497796"/>
                <a:gd name="connsiteY970" fmla="*/ 96097 h 944260"/>
                <a:gd name="connsiteX971" fmla="*/ 242331 w 497796"/>
                <a:gd name="connsiteY971" fmla="*/ 92516 h 944260"/>
                <a:gd name="connsiteX972" fmla="*/ 244719 w 497796"/>
                <a:gd name="connsiteY972" fmla="*/ 89532 h 944260"/>
                <a:gd name="connsiteX973" fmla="*/ 248897 w 497796"/>
                <a:gd name="connsiteY973" fmla="*/ 83563 h 944260"/>
                <a:gd name="connsiteX974" fmla="*/ 251285 w 497796"/>
                <a:gd name="connsiteY974" fmla="*/ 79981 h 944260"/>
                <a:gd name="connsiteX975" fmla="*/ 255463 w 497796"/>
                <a:gd name="connsiteY975" fmla="*/ 74013 h 944260"/>
                <a:gd name="connsiteX976" fmla="*/ 260238 w 497796"/>
                <a:gd name="connsiteY976" fmla="*/ 70432 h 944260"/>
                <a:gd name="connsiteX977" fmla="*/ 266206 w 497796"/>
                <a:gd name="connsiteY977" fmla="*/ 66851 h 944260"/>
                <a:gd name="connsiteX978" fmla="*/ 270981 w 497796"/>
                <a:gd name="connsiteY978" fmla="*/ 69835 h 944260"/>
                <a:gd name="connsiteX979" fmla="*/ 277547 w 497796"/>
                <a:gd name="connsiteY979" fmla="*/ 70432 h 944260"/>
                <a:gd name="connsiteX980" fmla="*/ 285307 w 497796"/>
                <a:gd name="connsiteY980" fmla="*/ 68044 h 944260"/>
                <a:gd name="connsiteX981" fmla="*/ 288888 w 497796"/>
                <a:gd name="connsiteY981" fmla="*/ 64463 h 944260"/>
                <a:gd name="connsiteX982" fmla="*/ 288888 w 497796"/>
                <a:gd name="connsiteY982" fmla="*/ 60882 h 944260"/>
                <a:gd name="connsiteX983" fmla="*/ 291872 w 497796"/>
                <a:gd name="connsiteY983" fmla="*/ 60882 h 944260"/>
                <a:gd name="connsiteX984" fmla="*/ 297841 w 497796"/>
                <a:gd name="connsiteY984" fmla="*/ 59688 h 944260"/>
                <a:gd name="connsiteX985" fmla="*/ 300825 w 497796"/>
                <a:gd name="connsiteY985" fmla="*/ 56703 h 944260"/>
                <a:gd name="connsiteX986" fmla="*/ 303810 w 497796"/>
                <a:gd name="connsiteY986" fmla="*/ 52525 h 944260"/>
                <a:gd name="connsiteX987" fmla="*/ 300229 w 497796"/>
                <a:gd name="connsiteY987" fmla="*/ 48944 h 944260"/>
                <a:gd name="connsiteX988" fmla="*/ 299035 w 497796"/>
                <a:gd name="connsiteY988" fmla="*/ 44766 h 944260"/>
                <a:gd name="connsiteX989" fmla="*/ 299631 w 497796"/>
                <a:gd name="connsiteY989" fmla="*/ 41184 h 944260"/>
                <a:gd name="connsiteX990" fmla="*/ 302616 w 497796"/>
                <a:gd name="connsiteY990" fmla="*/ 31038 h 944260"/>
                <a:gd name="connsiteX991" fmla="*/ 299631 w 497796"/>
                <a:gd name="connsiteY991" fmla="*/ 28650 h 944260"/>
                <a:gd name="connsiteX992" fmla="*/ 296647 w 497796"/>
                <a:gd name="connsiteY992" fmla="*/ 29844 h 944260"/>
                <a:gd name="connsiteX993" fmla="*/ 294856 w 497796"/>
                <a:gd name="connsiteY993" fmla="*/ 25069 h 944260"/>
                <a:gd name="connsiteX994" fmla="*/ 299035 w 497796"/>
                <a:gd name="connsiteY994" fmla="*/ 25069 h 944260"/>
                <a:gd name="connsiteX995" fmla="*/ 301422 w 497796"/>
                <a:gd name="connsiteY995" fmla="*/ 28650 h 944260"/>
                <a:gd name="connsiteX996" fmla="*/ 305600 w 497796"/>
                <a:gd name="connsiteY996" fmla="*/ 24472 h 944260"/>
                <a:gd name="connsiteX997" fmla="*/ 310375 w 497796"/>
                <a:gd name="connsiteY997" fmla="*/ 23875 h 944260"/>
                <a:gd name="connsiteX998" fmla="*/ 313957 w 497796"/>
                <a:gd name="connsiteY998" fmla="*/ 23278 h 944260"/>
                <a:gd name="connsiteX999" fmla="*/ 316941 w 497796"/>
                <a:gd name="connsiteY999" fmla="*/ 20891 h 944260"/>
                <a:gd name="connsiteX1000" fmla="*/ 319925 w 497796"/>
                <a:gd name="connsiteY1000" fmla="*/ 19697 h 944260"/>
                <a:gd name="connsiteX1001" fmla="*/ 374838 w 497796"/>
                <a:gd name="connsiteY1001" fmla="*/ 15519 h 944260"/>
                <a:gd name="connsiteX1002" fmla="*/ 379016 w 497796"/>
                <a:gd name="connsiteY1002" fmla="*/ 17309 h 944260"/>
                <a:gd name="connsiteX1003" fmla="*/ 379016 w 497796"/>
                <a:gd name="connsiteY1003" fmla="*/ 22084 h 944260"/>
                <a:gd name="connsiteX1004" fmla="*/ 381403 w 497796"/>
                <a:gd name="connsiteY1004" fmla="*/ 26262 h 944260"/>
                <a:gd name="connsiteX1005" fmla="*/ 384388 w 497796"/>
                <a:gd name="connsiteY1005" fmla="*/ 29247 h 944260"/>
                <a:gd name="connsiteX1006" fmla="*/ 381403 w 497796"/>
                <a:gd name="connsiteY1006" fmla="*/ 30441 h 944260"/>
                <a:gd name="connsiteX1007" fmla="*/ 382001 w 497796"/>
                <a:gd name="connsiteY1007" fmla="*/ 35813 h 944260"/>
                <a:gd name="connsiteX1008" fmla="*/ 376629 w 497796"/>
                <a:gd name="connsiteY1008" fmla="*/ 37006 h 944260"/>
                <a:gd name="connsiteX1009" fmla="*/ 371854 w 497796"/>
                <a:gd name="connsiteY1009" fmla="*/ 37006 h 944260"/>
                <a:gd name="connsiteX1010" fmla="*/ 371854 w 497796"/>
                <a:gd name="connsiteY1010" fmla="*/ 37603 h 944260"/>
                <a:gd name="connsiteX1011" fmla="*/ 367676 w 497796"/>
                <a:gd name="connsiteY1011" fmla="*/ 38200 h 944260"/>
                <a:gd name="connsiteX1012" fmla="*/ 363497 w 497796"/>
                <a:gd name="connsiteY1012" fmla="*/ 35216 h 944260"/>
                <a:gd name="connsiteX1013" fmla="*/ 362901 w 497796"/>
                <a:gd name="connsiteY1013" fmla="*/ 31635 h 944260"/>
                <a:gd name="connsiteX1014" fmla="*/ 367676 w 497796"/>
                <a:gd name="connsiteY1014" fmla="*/ 28053 h 944260"/>
                <a:gd name="connsiteX1015" fmla="*/ 370660 w 497796"/>
                <a:gd name="connsiteY1015" fmla="*/ 25666 h 944260"/>
                <a:gd name="connsiteX1016" fmla="*/ 371854 w 497796"/>
                <a:gd name="connsiteY1016" fmla="*/ 20891 h 944260"/>
                <a:gd name="connsiteX1017" fmla="*/ 374838 w 497796"/>
                <a:gd name="connsiteY1017" fmla="*/ 20891 h 944260"/>
                <a:gd name="connsiteX1018" fmla="*/ 374838 w 497796"/>
                <a:gd name="connsiteY1018" fmla="*/ 15519 h 944260"/>
                <a:gd name="connsiteX1019" fmla="*/ 355141 w 497796"/>
                <a:gd name="connsiteY1019" fmla="*/ 7759 h 944260"/>
                <a:gd name="connsiteX1020" fmla="*/ 358126 w 497796"/>
                <a:gd name="connsiteY1020" fmla="*/ 11340 h 944260"/>
                <a:gd name="connsiteX1021" fmla="*/ 357529 w 497796"/>
                <a:gd name="connsiteY1021" fmla="*/ 12534 h 944260"/>
                <a:gd name="connsiteX1022" fmla="*/ 352157 w 497796"/>
                <a:gd name="connsiteY1022" fmla="*/ 10743 h 944260"/>
                <a:gd name="connsiteX1023" fmla="*/ 355141 w 497796"/>
                <a:gd name="connsiteY1023" fmla="*/ 7759 h 944260"/>
                <a:gd name="connsiteX1024" fmla="*/ 364691 w 497796"/>
                <a:gd name="connsiteY1024" fmla="*/ 597 h 944260"/>
                <a:gd name="connsiteX1025" fmla="*/ 365884 w 497796"/>
                <a:gd name="connsiteY1025" fmla="*/ 3581 h 944260"/>
                <a:gd name="connsiteX1026" fmla="*/ 361109 w 497796"/>
                <a:gd name="connsiteY1026" fmla="*/ 8356 h 944260"/>
                <a:gd name="connsiteX1027" fmla="*/ 359319 w 497796"/>
                <a:gd name="connsiteY1027" fmla="*/ 4775 h 944260"/>
                <a:gd name="connsiteX1028" fmla="*/ 362303 w 497796"/>
                <a:gd name="connsiteY1028" fmla="*/ 2985 h 944260"/>
                <a:gd name="connsiteX1029" fmla="*/ 364691 w 497796"/>
                <a:gd name="connsiteY1029" fmla="*/ 597 h 944260"/>
                <a:gd name="connsiteX1030" fmla="*/ 352753 w 497796"/>
                <a:gd name="connsiteY1030" fmla="*/ 0 h 944260"/>
                <a:gd name="connsiteX1031" fmla="*/ 353947 w 497796"/>
                <a:gd name="connsiteY1031" fmla="*/ 597 h 944260"/>
                <a:gd name="connsiteX1032" fmla="*/ 356931 w 497796"/>
                <a:gd name="connsiteY1032" fmla="*/ 2388 h 944260"/>
                <a:gd name="connsiteX1033" fmla="*/ 358722 w 497796"/>
                <a:gd name="connsiteY1033" fmla="*/ 5373 h 944260"/>
                <a:gd name="connsiteX1034" fmla="*/ 355141 w 497796"/>
                <a:gd name="connsiteY1034" fmla="*/ 4775 h 944260"/>
                <a:gd name="connsiteX1035" fmla="*/ 352157 w 497796"/>
                <a:gd name="connsiteY1035" fmla="*/ 2985 h 944260"/>
                <a:gd name="connsiteX1036" fmla="*/ 352753 w 497796"/>
                <a:gd name="connsiteY1036" fmla="*/ 0 h 944260"/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150172 w 497796"/>
                <a:gd name="connsiteY5" fmla="*/ 890133 h 944260"/>
                <a:gd name="connsiteX6" fmla="*/ 96127 w 497796"/>
                <a:gd name="connsiteY6" fmla="*/ 868845 h 944260"/>
                <a:gd name="connsiteX7" fmla="*/ 96097 w 497796"/>
                <a:gd name="connsiteY7" fmla="*/ 869054 h 944260"/>
                <a:gd name="connsiteX8" fmla="*/ 95836 w 497796"/>
                <a:gd name="connsiteY8" fmla="*/ 868942 h 944260"/>
                <a:gd name="connsiteX9" fmla="*/ 96127 w 497796"/>
                <a:gd name="connsiteY9" fmla="*/ 868845 h 944260"/>
                <a:gd name="connsiteX10" fmla="*/ 65656 w 497796"/>
                <a:gd name="connsiteY10" fmla="*/ 848163 h 944260"/>
                <a:gd name="connsiteX11" fmla="*/ 66850 w 497796"/>
                <a:gd name="connsiteY11" fmla="*/ 852341 h 944260"/>
                <a:gd name="connsiteX12" fmla="*/ 76400 w 497796"/>
                <a:gd name="connsiteY12" fmla="*/ 852341 h 944260"/>
                <a:gd name="connsiteX13" fmla="*/ 79384 w 497796"/>
                <a:gd name="connsiteY13" fmla="*/ 850551 h 944260"/>
                <a:gd name="connsiteX14" fmla="*/ 82965 w 497796"/>
                <a:gd name="connsiteY14" fmla="*/ 854132 h 944260"/>
                <a:gd name="connsiteX15" fmla="*/ 86547 w 497796"/>
                <a:gd name="connsiteY15" fmla="*/ 855922 h 944260"/>
                <a:gd name="connsiteX16" fmla="*/ 90128 w 497796"/>
                <a:gd name="connsiteY16" fmla="*/ 858907 h 944260"/>
                <a:gd name="connsiteX17" fmla="*/ 90725 w 497796"/>
                <a:gd name="connsiteY17" fmla="*/ 861891 h 944260"/>
                <a:gd name="connsiteX18" fmla="*/ 91919 w 497796"/>
                <a:gd name="connsiteY18" fmla="*/ 867263 h 944260"/>
                <a:gd name="connsiteX19" fmla="*/ 95836 w 497796"/>
                <a:gd name="connsiteY19" fmla="*/ 868942 h 944260"/>
                <a:gd name="connsiteX20" fmla="*/ 93710 w 497796"/>
                <a:gd name="connsiteY20" fmla="*/ 869651 h 944260"/>
                <a:gd name="connsiteX21" fmla="*/ 93710 w 497796"/>
                <a:gd name="connsiteY21" fmla="*/ 872635 h 944260"/>
                <a:gd name="connsiteX22" fmla="*/ 92516 w 497796"/>
                <a:gd name="connsiteY22" fmla="*/ 875620 h 944260"/>
                <a:gd name="connsiteX23" fmla="*/ 90128 w 497796"/>
                <a:gd name="connsiteY23" fmla="*/ 880395 h 944260"/>
                <a:gd name="connsiteX24" fmla="*/ 88338 w 497796"/>
                <a:gd name="connsiteY24" fmla="*/ 885766 h 944260"/>
                <a:gd name="connsiteX25" fmla="*/ 88338 w 497796"/>
                <a:gd name="connsiteY25" fmla="*/ 889348 h 944260"/>
                <a:gd name="connsiteX26" fmla="*/ 88338 w 497796"/>
                <a:gd name="connsiteY26" fmla="*/ 892332 h 944260"/>
                <a:gd name="connsiteX27" fmla="*/ 88934 w 497796"/>
                <a:gd name="connsiteY27" fmla="*/ 895317 h 944260"/>
                <a:gd name="connsiteX28" fmla="*/ 85950 w 497796"/>
                <a:gd name="connsiteY28" fmla="*/ 898898 h 944260"/>
                <a:gd name="connsiteX29" fmla="*/ 85950 w 497796"/>
                <a:gd name="connsiteY29" fmla="*/ 902479 h 944260"/>
                <a:gd name="connsiteX30" fmla="*/ 84159 w 497796"/>
                <a:gd name="connsiteY30" fmla="*/ 906060 h 944260"/>
                <a:gd name="connsiteX31" fmla="*/ 79384 w 497796"/>
                <a:gd name="connsiteY31" fmla="*/ 906657 h 944260"/>
                <a:gd name="connsiteX32" fmla="*/ 76400 w 497796"/>
                <a:gd name="connsiteY32" fmla="*/ 908448 h 944260"/>
                <a:gd name="connsiteX33" fmla="*/ 72222 w 497796"/>
                <a:gd name="connsiteY33" fmla="*/ 900688 h 944260"/>
                <a:gd name="connsiteX34" fmla="*/ 71028 w 497796"/>
                <a:gd name="connsiteY34" fmla="*/ 897107 h 944260"/>
                <a:gd name="connsiteX35" fmla="*/ 69237 w 497796"/>
                <a:gd name="connsiteY35" fmla="*/ 892929 h 944260"/>
                <a:gd name="connsiteX36" fmla="*/ 68641 w 497796"/>
                <a:gd name="connsiteY36" fmla="*/ 889348 h 944260"/>
                <a:gd name="connsiteX37" fmla="*/ 64463 w 497796"/>
                <a:gd name="connsiteY37" fmla="*/ 883976 h 944260"/>
                <a:gd name="connsiteX38" fmla="*/ 63269 w 497796"/>
                <a:gd name="connsiteY38" fmla="*/ 880991 h 944260"/>
                <a:gd name="connsiteX39" fmla="*/ 62672 w 497796"/>
                <a:gd name="connsiteY39" fmla="*/ 878007 h 944260"/>
                <a:gd name="connsiteX40" fmla="*/ 62075 w 497796"/>
                <a:gd name="connsiteY40" fmla="*/ 875023 h 944260"/>
                <a:gd name="connsiteX41" fmla="*/ 60882 w 497796"/>
                <a:gd name="connsiteY41" fmla="*/ 868457 h 944260"/>
                <a:gd name="connsiteX42" fmla="*/ 59688 w 497796"/>
                <a:gd name="connsiteY42" fmla="*/ 864279 h 944260"/>
                <a:gd name="connsiteX43" fmla="*/ 58494 w 497796"/>
                <a:gd name="connsiteY43" fmla="*/ 860698 h 944260"/>
                <a:gd name="connsiteX44" fmla="*/ 60284 w 497796"/>
                <a:gd name="connsiteY44" fmla="*/ 857116 h 944260"/>
                <a:gd name="connsiteX45" fmla="*/ 59090 w 497796"/>
                <a:gd name="connsiteY45" fmla="*/ 854132 h 944260"/>
                <a:gd name="connsiteX46" fmla="*/ 61478 w 497796"/>
                <a:gd name="connsiteY46" fmla="*/ 851147 h 944260"/>
                <a:gd name="connsiteX47" fmla="*/ 65656 w 497796"/>
                <a:gd name="connsiteY47" fmla="*/ 848163 h 944260"/>
                <a:gd name="connsiteX48" fmla="*/ 44765 w 497796"/>
                <a:gd name="connsiteY48" fmla="*/ 820110 h 944260"/>
                <a:gd name="connsiteX49" fmla="*/ 45958 w 497796"/>
                <a:gd name="connsiteY49" fmla="*/ 821900 h 944260"/>
                <a:gd name="connsiteX50" fmla="*/ 45958 w 497796"/>
                <a:gd name="connsiteY50" fmla="*/ 826079 h 944260"/>
                <a:gd name="connsiteX51" fmla="*/ 45362 w 497796"/>
                <a:gd name="connsiteY51" fmla="*/ 829063 h 944260"/>
                <a:gd name="connsiteX52" fmla="*/ 46555 w 497796"/>
                <a:gd name="connsiteY52" fmla="*/ 833838 h 944260"/>
                <a:gd name="connsiteX53" fmla="*/ 45958 w 497796"/>
                <a:gd name="connsiteY53" fmla="*/ 836823 h 944260"/>
                <a:gd name="connsiteX54" fmla="*/ 45958 w 497796"/>
                <a:gd name="connsiteY54" fmla="*/ 841001 h 944260"/>
                <a:gd name="connsiteX55" fmla="*/ 45958 w 497796"/>
                <a:gd name="connsiteY55" fmla="*/ 846970 h 944260"/>
                <a:gd name="connsiteX56" fmla="*/ 45958 w 497796"/>
                <a:gd name="connsiteY56" fmla="*/ 850551 h 944260"/>
                <a:gd name="connsiteX57" fmla="*/ 42377 w 497796"/>
                <a:gd name="connsiteY57" fmla="*/ 853536 h 944260"/>
                <a:gd name="connsiteX58" fmla="*/ 37602 w 497796"/>
                <a:gd name="connsiteY58" fmla="*/ 854133 h 944260"/>
                <a:gd name="connsiteX59" fmla="*/ 32230 w 497796"/>
                <a:gd name="connsiteY59" fmla="*/ 851148 h 944260"/>
                <a:gd name="connsiteX60" fmla="*/ 28052 w 497796"/>
                <a:gd name="connsiteY60" fmla="*/ 849357 h 944260"/>
                <a:gd name="connsiteX61" fmla="*/ 29246 w 497796"/>
                <a:gd name="connsiteY61" fmla="*/ 841598 h 944260"/>
                <a:gd name="connsiteX62" fmla="*/ 25068 w 497796"/>
                <a:gd name="connsiteY62" fmla="*/ 836226 h 944260"/>
                <a:gd name="connsiteX63" fmla="*/ 22083 w 497796"/>
                <a:gd name="connsiteY63" fmla="*/ 836226 h 944260"/>
                <a:gd name="connsiteX64" fmla="*/ 21487 w 497796"/>
                <a:gd name="connsiteY64" fmla="*/ 829063 h 944260"/>
                <a:gd name="connsiteX65" fmla="*/ 28649 w 497796"/>
                <a:gd name="connsiteY65" fmla="*/ 825481 h 944260"/>
                <a:gd name="connsiteX66" fmla="*/ 32828 w 497796"/>
                <a:gd name="connsiteY66" fmla="*/ 824288 h 944260"/>
                <a:gd name="connsiteX67" fmla="*/ 40587 w 497796"/>
                <a:gd name="connsiteY67" fmla="*/ 821304 h 944260"/>
                <a:gd name="connsiteX68" fmla="*/ 44765 w 497796"/>
                <a:gd name="connsiteY68" fmla="*/ 820110 h 944260"/>
                <a:gd name="connsiteX69" fmla="*/ 83562 w 497796"/>
                <a:gd name="connsiteY69" fmla="*/ 709687 h 944260"/>
                <a:gd name="connsiteX70" fmla="*/ 78787 w 497796"/>
                <a:gd name="connsiteY70" fmla="*/ 711478 h 944260"/>
                <a:gd name="connsiteX71" fmla="*/ 78678 w 497796"/>
                <a:gd name="connsiteY71" fmla="*/ 711858 h 944260"/>
                <a:gd name="connsiteX72" fmla="*/ 83562 w 497796"/>
                <a:gd name="connsiteY72" fmla="*/ 709687 h 944260"/>
                <a:gd name="connsiteX73" fmla="*/ 109227 w 497796"/>
                <a:gd name="connsiteY73" fmla="*/ 620156 h 944260"/>
                <a:gd name="connsiteX74" fmla="*/ 110421 w 497796"/>
                <a:gd name="connsiteY74" fmla="*/ 623140 h 944260"/>
                <a:gd name="connsiteX75" fmla="*/ 112211 w 497796"/>
                <a:gd name="connsiteY75" fmla="*/ 623140 h 944260"/>
                <a:gd name="connsiteX76" fmla="*/ 109228 w 497796"/>
                <a:gd name="connsiteY76" fmla="*/ 620156 h 944260"/>
                <a:gd name="connsiteX77" fmla="*/ 109227 w 497796"/>
                <a:gd name="connsiteY77" fmla="*/ 620156 h 944260"/>
                <a:gd name="connsiteX78" fmla="*/ 49540 w 497796"/>
                <a:gd name="connsiteY78" fmla="*/ 506749 h 944260"/>
                <a:gd name="connsiteX79" fmla="*/ 46556 w 497796"/>
                <a:gd name="connsiteY79" fmla="*/ 510330 h 944260"/>
                <a:gd name="connsiteX80" fmla="*/ 47749 w 497796"/>
                <a:gd name="connsiteY80" fmla="*/ 507345 h 944260"/>
                <a:gd name="connsiteX81" fmla="*/ 49540 w 497796"/>
                <a:gd name="connsiteY81" fmla="*/ 506749 h 944260"/>
                <a:gd name="connsiteX82" fmla="*/ 427958 w 497796"/>
                <a:gd name="connsiteY82" fmla="*/ 424982 h 944260"/>
                <a:gd name="connsiteX83" fmla="*/ 424976 w 497796"/>
                <a:gd name="connsiteY83" fmla="*/ 429752 h 944260"/>
                <a:gd name="connsiteX84" fmla="*/ 419968 w 497796"/>
                <a:gd name="connsiteY84" fmla="*/ 428841 h 944260"/>
                <a:gd name="connsiteX85" fmla="*/ 420243 w 497796"/>
                <a:gd name="connsiteY85" fmla="*/ 429391 h 944260"/>
                <a:gd name="connsiteX86" fmla="*/ 424976 w 497796"/>
                <a:gd name="connsiteY86" fmla="*/ 431542 h 944260"/>
                <a:gd name="connsiteX87" fmla="*/ 427958 w 497796"/>
                <a:gd name="connsiteY87" fmla="*/ 424982 h 944260"/>
                <a:gd name="connsiteX88" fmla="*/ 434521 w 497796"/>
                <a:gd name="connsiteY88" fmla="*/ 420800 h 944260"/>
                <a:gd name="connsiteX89" fmla="*/ 431543 w 497796"/>
                <a:gd name="connsiteY89" fmla="*/ 421395 h 944260"/>
                <a:gd name="connsiteX90" fmla="*/ 430947 w 497796"/>
                <a:gd name="connsiteY90" fmla="*/ 421991 h 944260"/>
                <a:gd name="connsiteX91" fmla="*/ 434521 w 497796"/>
                <a:gd name="connsiteY91" fmla="*/ 420800 h 944260"/>
                <a:gd name="connsiteX92" fmla="*/ 456015 w 497796"/>
                <a:gd name="connsiteY92" fmla="*/ 244720 h 944260"/>
                <a:gd name="connsiteX93" fmla="*/ 455415 w 497796"/>
                <a:gd name="connsiteY93" fmla="*/ 245718 h 944260"/>
                <a:gd name="connsiteX94" fmla="*/ 455416 w 497796"/>
                <a:gd name="connsiteY94" fmla="*/ 245719 h 944260"/>
                <a:gd name="connsiteX95" fmla="*/ 456015 w 497796"/>
                <a:gd name="connsiteY95" fmla="*/ 244720 h 944260"/>
                <a:gd name="connsiteX96" fmla="*/ 66253 w 497796"/>
                <a:gd name="connsiteY96" fmla="*/ 176276 h 944260"/>
                <a:gd name="connsiteX97" fmla="*/ 63717 w 497796"/>
                <a:gd name="connsiteY97" fmla="*/ 177122 h 944260"/>
                <a:gd name="connsiteX98" fmla="*/ 63866 w 497796"/>
                <a:gd name="connsiteY98" fmla="*/ 176675 h 944260"/>
                <a:gd name="connsiteX99" fmla="*/ 66253 w 497796"/>
                <a:gd name="connsiteY99" fmla="*/ 176276 h 944260"/>
                <a:gd name="connsiteX100" fmla="*/ 66850 w 497796"/>
                <a:gd name="connsiteY100" fmla="*/ 176077 h 944260"/>
                <a:gd name="connsiteX101" fmla="*/ 67447 w 497796"/>
                <a:gd name="connsiteY101" fmla="*/ 176077 h 944260"/>
                <a:gd name="connsiteX102" fmla="*/ 66253 w 497796"/>
                <a:gd name="connsiteY102" fmla="*/ 176276 h 944260"/>
                <a:gd name="connsiteX103" fmla="*/ 66850 w 497796"/>
                <a:gd name="connsiteY103" fmla="*/ 176077 h 944260"/>
                <a:gd name="connsiteX104" fmla="*/ 467950 w 497796"/>
                <a:gd name="connsiteY104" fmla="*/ 166529 h 944260"/>
                <a:gd name="connsiteX105" fmla="*/ 471532 w 497796"/>
                <a:gd name="connsiteY105" fmla="*/ 168917 h 944260"/>
                <a:gd name="connsiteX106" fmla="*/ 470935 w 497796"/>
                <a:gd name="connsiteY106" fmla="*/ 171902 h 944260"/>
                <a:gd name="connsiteX107" fmla="*/ 463175 w 497796"/>
                <a:gd name="connsiteY107" fmla="*/ 170708 h 944260"/>
                <a:gd name="connsiteX108" fmla="*/ 463175 w 497796"/>
                <a:gd name="connsiteY108" fmla="*/ 167126 h 944260"/>
                <a:gd name="connsiteX109" fmla="*/ 466756 w 497796"/>
                <a:gd name="connsiteY109" fmla="*/ 167126 h 944260"/>
                <a:gd name="connsiteX110" fmla="*/ 467950 w 497796"/>
                <a:gd name="connsiteY110" fmla="*/ 166529 h 944260"/>
                <a:gd name="connsiteX111" fmla="*/ 467950 w 497796"/>
                <a:gd name="connsiteY111" fmla="*/ 148026 h 944260"/>
                <a:gd name="connsiteX112" fmla="*/ 469144 w 497796"/>
                <a:gd name="connsiteY112" fmla="*/ 148623 h 944260"/>
                <a:gd name="connsiteX113" fmla="*/ 471532 w 497796"/>
                <a:gd name="connsiteY113" fmla="*/ 152801 h 944260"/>
                <a:gd name="connsiteX114" fmla="*/ 468548 w 497796"/>
                <a:gd name="connsiteY114" fmla="*/ 153995 h 944260"/>
                <a:gd name="connsiteX115" fmla="*/ 465563 w 497796"/>
                <a:gd name="connsiteY115" fmla="*/ 155189 h 944260"/>
                <a:gd name="connsiteX116" fmla="*/ 460788 w 497796"/>
                <a:gd name="connsiteY116" fmla="*/ 159367 h 944260"/>
                <a:gd name="connsiteX117" fmla="*/ 457207 w 497796"/>
                <a:gd name="connsiteY117" fmla="*/ 162352 h 944260"/>
                <a:gd name="connsiteX118" fmla="*/ 451238 w 497796"/>
                <a:gd name="connsiteY118" fmla="*/ 161754 h 944260"/>
                <a:gd name="connsiteX119" fmla="*/ 457207 w 497796"/>
                <a:gd name="connsiteY119" fmla="*/ 156979 h 944260"/>
                <a:gd name="connsiteX120" fmla="*/ 461982 w 497796"/>
                <a:gd name="connsiteY120" fmla="*/ 153398 h 944260"/>
                <a:gd name="connsiteX121" fmla="*/ 464966 w 497796"/>
                <a:gd name="connsiteY121" fmla="*/ 151607 h 944260"/>
                <a:gd name="connsiteX122" fmla="*/ 467950 w 497796"/>
                <a:gd name="connsiteY122" fmla="*/ 148026 h 944260"/>
                <a:gd name="connsiteX123" fmla="*/ 206519 w 497796"/>
                <a:gd name="connsiteY123" fmla="*/ 140266 h 944260"/>
                <a:gd name="connsiteX124" fmla="*/ 205143 w 497796"/>
                <a:gd name="connsiteY124" fmla="*/ 141030 h 944260"/>
                <a:gd name="connsiteX125" fmla="*/ 211288 w 497796"/>
                <a:gd name="connsiteY125" fmla="*/ 142055 h 944260"/>
                <a:gd name="connsiteX126" fmla="*/ 206519 w 497796"/>
                <a:gd name="connsiteY126" fmla="*/ 140266 h 944260"/>
                <a:gd name="connsiteX127" fmla="*/ 23277 w 497796"/>
                <a:gd name="connsiteY127" fmla="*/ 126538 h 944260"/>
                <a:gd name="connsiteX128" fmla="*/ 23278 w 497796"/>
                <a:gd name="connsiteY128" fmla="*/ 126538 h 944260"/>
                <a:gd name="connsiteX129" fmla="*/ 27456 w 497796"/>
                <a:gd name="connsiteY129" fmla="*/ 127732 h 944260"/>
                <a:gd name="connsiteX130" fmla="*/ 26262 w 497796"/>
                <a:gd name="connsiteY130" fmla="*/ 130717 h 944260"/>
                <a:gd name="connsiteX131" fmla="*/ 26262 w 497796"/>
                <a:gd name="connsiteY131" fmla="*/ 130716 h 944260"/>
                <a:gd name="connsiteX132" fmla="*/ 26261 w 497796"/>
                <a:gd name="connsiteY132" fmla="*/ 130717 h 944260"/>
                <a:gd name="connsiteX133" fmla="*/ 23277 w 497796"/>
                <a:gd name="connsiteY133" fmla="*/ 126538 h 944260"/>
                <a:gd name="connsiteX134" fmla="*/ 432138 w 497796"/>
                <a:gd name="connsiteY134" fmla="*/ 87144 h 944260"/>
                <a:gd name="connsiteX135" fmla="*/ 432138 w 497796"/>
                <a:gd name="connsiteY135" fmla="*/ 88338 h 944260"/>
                <a:gd name="connsiteX136" fmla="*/ 431541 w 497796"/>
                <a:gd name="connsiteY136" fmla="*/ 91323 h 944260"/>
                <a:gd name="connsiteX137" fmla="*/ 428557 w 497796"/>
                <a:gd name="connsiteY137" fmla="*/ 89532 h 944260"/>
                <a:gd name="connsiteX138" fmla="*/ 432138 w 497796"/>
                <a:gd name="connsiteY138" fmla="*/ 87144 h 944260"/>
                <a:gd name="connsiteX139" fmla="*/ 52525 w 497796"/>
                <a:gd name="connsiteY139" fmla="*/ 75206 h 944260"/>
                <a:gd name="connsiteX140" fmla="*/ 57897 w 497796"/>
                <a:gd name="connsiteY140" fmla="*/ 75802 h 944260"/>
                <a:gd name="connsiteX141" fmla="*/ 57300 w 497796"/>
                <a:gd name="connsiteY141" fmla="*/ 79384 h 944260"/>
                <a:gd name="connsiteX142" fmla="*/ 60285 w 497796"/>
                <a:gd name="connsiteY142" fmla="*/ 80578 h 944260"/>
                <a:gd name="connsiteX143" fmla="*/ 63866 w 497796"/>
                <a:gd name="connsiteY143" fmla="*/ 84159 h 944260"/>
                <a:gd name="connsiteX144" fmla="*/ 60285 w 497796"/>
                <a:gd name="connsiteY144" fmla="*/ 87740 h 944260"/>
                <a:gd name="connsiteX145" fmla="*/ 61479 w 497796"/>
                <a:gd name="connsiteY145" fmla="*/ 91322 h 944260"/>
                <a:gd name="connsiteX146" fmla="*/ 60881 w 497796"/>
                <a:gd name="connsiteY146" fmla="*/ 94903 h 944260"/>
                <a:gd name="connsiteX147" fmla="*/ 59091 w 497796"/>
                <a:gd name="connsiteY147" fmla="*/ 99081 h 944260"/>
                <a:gd name="connsiteX148" fmla="*/ 55510 w 497796"/>
                <a:gd name="connsiteY148" fmla="*/ 97290 h 944260"/>
                <a:gd name="connsiteX149" fmla="*/ 50734 w 497796"/>
                <a:gd name="connsiteY149" fmla="*/ 96096 h 944260"/>
                <a:gd name="connsiteX150" fmla="*/ 46556 w 497796"/>
                <a:gd name="connsiteY150" fmla="*/ 94903 h 944260"/>
                <a:gd name="connsiteX151" fmla="*/ 43572 w 497796"/>
                <a:gd name="connsiteY151" fmla="*/ 94903 h 944260"/>
                <a:gd name="connsiteX152" fmla="*/ 41184 w 497796"/>
                <a:gd name="connsiteY152" fmla="*/ 97887 h 944260"/>
                <a:gd name="connsiteX153" fmla="*/ 37603 w 497796"/>
                <a:gd name="connsiteY153" fmla="*/ 98484 h 944260"/>
                <a:gd name="connsiteX154" fmla="*/ 35215 w 497796"/>
                <a:gd name="connsiteY154" fmla="*/ 105646 h 944260"/>
                <a:gd name="connsiteX155" fmla="*/ 31634 w 497796"/>
                <a:gd name="connsiteY155" fmla="*/ 107437 h 944260"/>
                <a:gd name="connsiteX156" fmla="*/ 34619 w 497796"/>
                <a:gd name="connsiteY156" fmla="*/ 110422 h 944260"/>
                <a:gd name="connsiteX157" fmla="*/ 35812 w 497796"/>
                <a:gd name="connsiteY157" fmla="*/ 113406 h 944260"/>
                <a:gd name="connsiteX158" fmla="*/ 38796 w 497796"/>
                <a:gd name="connsiteY158" fmla="*/ 117584 h 944260"/>
                <a:gd name="connsiteX159" fmla="*/ 37603 w 497796"/>
                <a:gd name="connsiteY159" fmla="*/ 121165 h 944260"/>
                <a:gd name="connsiteX160" fmla="*/ 34022 w 497796"/>
                <a:gd name="connsiteY160" fmla="*/ 124150 h 944260"/>
                <a:gd name="connsiteX161" fmla="*/ 29247 w 497796"/>
                <a:gd name="connsiteY161" fmla="*/ 122956 h 944260"/>
                <a:gd name="connsiteX162" fmla="*/ 23278 w 497796"/>
                <a:gd name="connsiteY162" fmla="*/ 123552 h 944260"/>
                <a:gd name="connsiteX163" fmla="*/ 23278 w 497796"/>
                <a:gd name="connsiteY163" fmla="*/ 116987 h 944260"/>
                <a:gd name="connsiteX164" fmla="*/ 26262 w 497796"/>
                <a:gd name="connsiteY164" fmla="*/ 114599 h 944260"/>
                <a:gd name="connsiteX165" fmla="*/ 28650 w 497796"/>
                <a:gd name="connsiteY165" fmla="*/ 109824 h 944260"/>
                <a:gd name="connsiteX166" fmla="*/ 25666 w 497796"/>
                <a:gd name="connsiteY166" fmla="*/ 109228 h 944260"/>
                <a:gd name="connsiteX167" fmla="*/ 26859 w 497796"/>
                <a:gd name="connsiteY167" fmla="*/ 105646 h 944260"/>
                <a:gd name="connsiteX168" fmla="*/ 26859 w 497796"/>
                <a:gd name="connsiteY168" fmla="*/ 104453 h 944260"/>
                <a:gd name="connsiteX169" fmla="*/ 28053 w 497796"/>
                <a:gd name="connsiteY169" fmla="*/ 101469 h 944260"/>
                <a:gd name="connsiteX170" fmla="*/ 32231 w 497796"/>
                <a:gd name="connsiteY170" fmla="*/ 99677 h 944260"/>
                <a:gd name="connsiteX171" fmla="*/ 35812 w 497796"/>
                <a:gd name="connsiteY171" fmla="*/ 97290 h 944260"/>
                <a:gd name="connsiteX172" fmla="*/ 37603 w 497796"/>
                <a:gd name="connsiteY172" fmla="*/ 93112 h 944260"/>
                <a:gd name="connsiteX173" fmla="*/ 42975 w 497796"/>
                <a:gd name="connsiteY173" fmla="*/ 88934 h 944260"/>
                <a:gd name="connsiteX174" fmla="*/ 44169 w 497796"/>
                <a:gd name="connsiteY174" fmla="*/ 84756 h 944260"/>
                <a:gd name="connsiteX175" fmla="*/ 41781 w 497796"/>
                <a:gd name="connsiteY175" fmla="*/ 81771 h 944260"/>
                <a:gd name="connsiteX176" fmla="*/ 42378 w 497796"/>
                <a:gd name="connsiteY176" fmla="*/ 78190 h 944260"/>
                <a:gd name="connsiteX177" fmla="*/ 47153 w 497796"/>
                <a:gd name="connsiteY177" fmla="*/ 78190 h 944260"/>
                <a:gd name="connsiteX178" fmla="*/ 50138 w 497796"/>
                <a:gd name="connsiteY178" fmla="*/ 78190 h 944260"/>
                <a:gd name="connsiteX179" fmla="*/ 52525 w 497796"/>
                <a:gd name="connsiteY179" fmla="*/ 75206 h 944260"/>
                <a:gd name="connsiteX180" fmla="*/ 374838 w 497796"/>
                <a:gd name="connsiteY180" fmla="*/ 39394 h 944260"/>
                <a:gd name="connsiteX181" fmla="*/ 377823 w 497796"/>
                <a:gd name="connsiteY181" fmla="*/ 42975 h 944260"/>
                <a:gd name="connsiteX182" fmla="*/ 377226 w 497796"/>
                <a:gd name="connsiteY182" fmla="*/ 45959 h 944260"/>
                <a:gd name="connsiteX183" fmla="*/ 373645 w 497796"/>
                <a:gd name="connsiteY183" fmla="*/ 47153 h 944260"/>
                <a:gd name="connsiteX184" fmla="*/ 370064 w 497796"/>
                <a:gd name="connsiteY184" fmla="*/ 45959 h 944260"/>
                <a:gd name="connsiteX185" fmla="*/ 370660 w 497796"/>
                <a:gd name="connsiteY185" fmla="*/ 42975 h 944260"/>
                <a:gd name="connsiteX186" fmla="*/ 374838 w 497796"/>
                <a:gd name="connsiteY186" fmla="*/ 39394 h 944260"/>
                <a:gd name="connsiteX187" fmla="*/ 389162 w 497796"/>
                <a:gd name="connsiteY187" fmla="*/ 25069 h 944260"/>
                <a:gd name="connsiteX188" fmla="*/ 390953 w 497796"/>
                <a:gd name="connsiteY188" fmla="*/ 25069 h 944260"/>
                <a:gd name="connsiteX189" fmla="*/ 394534 w 497796"/>
                <a:gd name="connsiteY189" fmla="*/ 28053 h 944260"/>
                <a:gd name="connsiteX190" fmla="*/ 394534 w 497796"/>
                <a:gd name="connsiteY190" fmla="*/ 32232 h 944260"/>
                <a:gd name="connsiteX191" fmla="*/ 396325 w 497796"/>
                <a:gd name="connsiteY191" fmla="*/ 35813 h 944260"/>
                <a:gd name="connsiteX192" fmla="*/ 393938 w 497796"/>
                <a:gd name="connsiteY192" fmla="*/ 42379 h 944260"/>
                <a:gd name="connsiteX193" fmla="*/ 389759 w 497796"/>
                <a:gd name="connsiteY193" fmla="*/ 45960 h 944260"/>
                <a:gd name="connsiteX194" fmla="*/ 393938 w 497796"/>
                <a:gd name="connsiteY194" fmla="*/ 47154 h 944260"/>
                <a:gd name="connsiteX195" fmla="*/ 390953 w 497796"/>
                <a:gd name="connsiteY195" fmla="*/ 49541 h 944260"/>
                <a:gd name="connsiteX196" fmla="*/ 386775 w 497796"/>
                <a:gd name="connsiteY196" fmla="*/ 47154 h 944260"/>
                <a:gd name="connsiteX197" fmla="*/ 383193 w 497796"/>
                <a:gd name="connsiteY197" fmla="*/ 47750 h 944260"/>
                <a:gd name="connsiteX198" fmla="*/ 382597 w 497796"/>
                <a:gd name="connsiteY198" fmla="*/ 44766 h 944260"/>
                <a:gd name="connsiteX199" fmla="*/ 383193 w 497796"/>
                <a:gd name="connsiteY199" fmla="*/ 41185 h 944260"/>
                <a:gd name="connsiteX200" fmla="*/ 386178 w 497796"/>
                <a:gd name="connsiteY200" fmla="*/ 42379 h 944260"/>
                <a:gd name="connsiteX201" fmla="*/ 384985 w 497796"/>
                <a:gd name="connsiteY201" fmla="*/ 37007 h 944260"/>
                <a:gd name="connsiteX202" fmla="*/ 385581 w 497796"/>
                <a:gd name="connsiteY202" fmla="*/ 33426 h 944260"/>
                <a:gd name="connsiteX203" fmla="*/ 388566 w 497796"/>
                <a:gd name="connsiteY203" fmla="*/ 28650 h 944260"/>
                <a:gd name="connsiteX204" fmla="*/ 389162 w 497796"/>
                <a:gd name="connsiteY204" fmla="*/ 25069 h 944260"/>
                <a:gd name="connsiteX205" fmla="*/ 353947 w 497796"/>
                <a:gd name="connsiteY205" fmla="*/ 22681 h 944260"/>
                <a:gd name="connsiteX206" fmla="*/ 357528 w 497796"/>
                <a:gd name="connsiteY206" fmla="*/ 22681 h 944260"/>
                <a:gd name="connsiteX207" fmla="*/ 359319 w 497796"/>
                <a:gd name="connsiteY207" fmla="*/ 25665 h 944260"/>
                <a:gd name="connsiteX208" fmla="*/ 356932 w 497796"/>
                <a:gd name="connsiteY208" fmla="*/ 29843 h 944260"/>
                <a:gd name="connsiteX209" fmla="*/ 353351 w 497796"/>
                <a:gd name="connsiteY209" fmla="*/ 30440 h 944260"/>
                <a:gd name="connsiteX210" fmla="*/ 350963 w 497796"/>
                <a:gd name="connsiteY210" fmla="*/ 23875 h 944260"/>
                <a:gd name="connsiteX211" fmla="*/ 353947 w 497796"/>
                <a:gd name="connsiteY211" fmla="*/ 22681 h 944260"/>
                <a:gd name="connsiteX212" fmla="*/ 319925 w 497796"/>
                <a:gd name="connsiteY212" fmla="*/ 19697 h 944260"/>
                <a:gd name="connsiteX213" fmla="*/ 322910 w 497796"/>
                <a:gd name="connsiteY213" fmla="*/ 20293 h 944260"/>
                <a:gd name="connsiteX214" fmla="*/ 322313 w 497796"/>
                <a:gd name="connsiteY214" fmla="*/ 23278 h 944260"/>
                <a:gd name="connsiteX215" fmla="*/ 330072 w 497796"/>
                <a:gd name="connsiteY215" fmla="*/ 26262 h 944260"/>
                <a:gd name="connsiteX216" fmla="*/ 333057 w 497796"/>
                <a:gd name="connsiteY216" fmla="*/ 28053 h 944260"/>
                <a:gd name="connsiteX217" fmla="*/ 336041 w 497796"/>
                <a:gd name="connsiteY217" fmla="*/ 31634 h 944260"/>
                <a:gd name="connsiteX218" fmla="*/ 336041 w 497796"/>
                <a:gd name="connsiteY218" fmla="*/ 35813 h 944260"/>
                <a:gd name="connsiteX219" fmla="*/ 334250 w 497796"/>
                <a:gd name="connsiteY219" fmla="*/ 41184 h 944260"/>
                <a:gd name="connsiteX220" fmla="*/ 333057 w 497796"/>
                <a:gd name="connsiteY220" fmla="*/ 44169 h 944260"/>
                <a:gd name="connsiteX221" fmla="*/ 336041 w 497796"/>
                <a:gd name="connsiteY221" fmla="*/ 39991 h 944260"/>
                <a:gd name="connsiteX222" fmla="*/ 337234 w 497796"/>
                <a:gd name="connsiteY222" fmla="*/ 35215 h 944260"/>
                <a:gd name="connsiteX223" fmla="*/ 342010 w 497796"/>
                <a:gd name="connsiteY223" fmla="*/ 41184 h 944260"/>
                <a:gd name="connsiteX224" fmla="*/ 338428 w 497796"/>
                <a:gd name="connsiteY224" fmla="*/ 42975 h 944260"/>
                <a:gd name="connsiteX225" fmla="*/ 342010 w 497796"/>
                <a:gd name="connsiteY225" fmla="*/ 45960 h 944260"/>
                <a:gd name="connsiteX226" fmla="*/ 344994 w 497796"/>
                <a:gd name="connsiteY226" fmla="*/ 45363 h 944260"/>
                <a:gd name="connsiteX227" fmla="*/ 346785 w 497796"/>
                <a:gd name="connsiteY227" fmla="*/ 42378 h 944260"/>
                <a:gd name="connsiteX228" fmla="*/ 350366 w 497796"/>
                <a:gd name="connsiteY228" fmla="*/ 47153 h 944260"/>
                <a:gd name="connsiteX229" fmla="*/ 353350 w 497796"/>
                <a:gd name="connsiteY229" fmla="*/ 45363 h 944260"/>
                <a:gd name="connsiteX230" fmla="*/ 350366 w 497796"/>
                <a:gd name="connsiteY230" fmla="*/ 44169 h 944260"/>
                <a:gd name="connsiteX231" fmla="*/ 352754 w 497796"/>
                <a:gd name="connsiteY231" fmla="*/ 40588 h 944260"/>
                <a:gd name="connsiteX232" fmla="*/ 355738 w 497796"/>
                <a:gd name="connsiteY232" fmla="*/ 39394 h 944260"/>
                <a:gd name="connsiteX233" fmla="*/ 359916 w 497796"/>
                <a:gd name="connsiteY233" fmla="*/ 39394 h 944260"/>
                <a:gd name="connsiteX234" fmla="*/ 361110 w 497796"/>
                <a:gd name="connsiteY234" fmla="*/ 42378 h 944260"/>
                <a:gd name="connsiteX235" fmla="*/ 361110 w 497796"/>
                <a:gd name="connsiteY235" fmla="*/ 45960 h 944260"/>
                <a:gd name="connsiteX236" fmla="*/ 364094 w 497796"/>
                <a:gd name="connsiteY236" fmla="*/ 47153 h 944260"/>
                <a:gd name="connsiteX237" fmla="*/ 366482 w 497796"/>
                <a:gd name="connsiteY237" fmla="*/ 50137 h 944260"/>
                <a:gd name="connsiteX238" fmla="*/ 369466 w 497796"/>
                <a:gd name="connsiteY238" fmla="*/ 49541 h 944260"/>
                <a:gd name="connsiteX239" fmla="*/ 372450 w 497796"/>
                <a:gd name="connsiteY239" fmla="*/ 51331 h 944260"/>
                <a:gd name="connsiteX240" fmla="*/ 375435 w 497796"/>
                <a:gd name="connsiteY240" fmla="*/ 50735 h 944260"/>
                <a:gd name="connsiteX241" fmla="*/ 377225 w 497796"/>
                <a:gd name="connsiteY241" fmla="*/ 54913 h 944260"/>
                <a:gd name="connsiteX242" fmla="*/ 373644 w 497796"/>
                <a:gd name="connsiteY242" fmla="*/ 56703 h 944260"/>
                <a:gd name="connsiteX243" fmla="*/ 377823 w 497796"/>
                <a:gd name="connsiteY243" fmla="*/ 59688 h 944260"/>
                <a:gd name="connsiteX244" fmla="*/ 379613 w 497796"/>
                <a:gd name="connsiteY244" fmla="*/ 62672 h 944260"/>
                <a:gd name="connsiteX245" fmla="*/ 381404 w 497796"/>
                <a:gd name="connsiteY245" fmla="*/ 66851 h 944260"/>
                <a:gd name="connsiteX246" fmla="*/ 382597 w 497796"/>
                <a:gd name="connsiteY246" fmla="*/ 71625 h 944260"/>
                <a:gd name="connsiteX247" fmla="*/ 382597 w 497796"/>
                <a:gd name="connsiteY247" fmla="*/ 79385 h 944260"/>
                <a:gd name="connsiteX248" fmla="*/ 386178 w 497796"/>
                <a:gd name="connsiteY248" fmla="*/ 77594 h 944260"/>
                <a:gd name="connsiteX249" fmla="*/ 389163 w 497796"/>
                <a:gd name="connsiteY249" fmla="*/ 71625 h 944260"/>
                <a:gd name="connsiteX250" fmla="*/ 392147 w 497796"/>
                <a:gd name="connsiteY250" fmla="*/ 68044 h 944260"/>
                <a:gd name="connsiteX251" fmla="*/ 389760 w 497796"/>
                <a:gd name="connsiteY251" fmla="*/ 64463 h 944260"/>
                <a:gd name="connsiteX252" fmla="*/ 394535 w 497796"/>
                <a:gd name="connsiteY252" fmla="*/ 65059 h 944260"/>
                <a:gd name="connsiteX253" fmla="*/ 399310 w 497796"/>
                <a:gd name="connsiteY253" fmla="*/ 63866 h 944260"/>
                <a:gd name="connsiteX254" fmla="*/ 402891 w 497796"/>
                <a:gd name="connsiteY254" fmla="*/ 65059 h 944260"/>
                <a:gd name="connsiteX255" fmla="*/ 404085 w 497796"/>
                <a:gd name="connsiteY255" fmla="*/ 60882 h 944260"/>
                <a:gd name="connsiteX256" fmla="*/ 407666 w 497796"/>
                <a:gd name="connsiteY256" fmla="*/ 58494 h 944260"/>
                <a:gd name="connsiteX257" fmla="*/ 409457 w 497796"/>
                <a:gd name="connsiteY257" fmla="*/ 63866 h 944260"/>
                <a:gd name="connsiteX258" fmla="*/ 407666 w 497796"/>
                <a:gd name="connsiteY258" fmla="*/ 66851 h 944260"/>
                <a:gd name="connsiteX259" fmla="*/ 411844 w 497796"/>
                <a:gd name="connsiteY259" fmla="*/ 66253 h 944260"/>
                <a:gd name="connsiteX260" fmla="*/ 413038 w 497796"/>
                <a:gd name="connsiteY260" fmla="*/ 69835 h 944260"/>
                <a:gd name="connsiteX261" fmla="*/ 411844 w 497796"/>
                <a:gd name="connsiteY261" fmla="*/ 74013 h 944260"/>
                <a:gd name="connsiteX262" fmla="*/ 414828 w 497796"/>
                <a:gd name="connsiteY262" fmla="*/ 74013 h 944260"/>
                <a:gd name="connsiteX263" fmla="*/ 417813 w 497796"/>
                <a:gd name="connsiteY263" fmla="*/ 72819 h 944260"/>
                <a:gd name="connsiteX264" fmla="*/ 420201 w 497796"/>
                <a:gd name="connsiteY264" fmla="*/ 76400 h 944260"/>
                <a:gd name="connsiteX265" fmla="*/ 420797 w 497796"/>
                <a:gd name="connsiteY265" fmla="*/ 79981 h 944260"/>
                <a:gd name="connsiteX266" fmla="*/ 419007 w 497796"/>
                <a:gd name="connsiteY266" fmla="*/ 84160 h 944260"/>
                <a:gd name="connsiteX267" fmla="*/ 415426 w 497796"/>
                <a:gd name="connsiteY267" fmla="*/ 88338 h 944260"/>
                <a:gd name="connsiteX268" fmla="*/ 413038 w 497796"/>
                <a:gd name="connsiteY268" fmla="*/ 85354 h 944260"/>
                <a:gd name="connsiteX269" fmla="*/ 408860 w 497796"/>
                <a:gd name="connsiteY269" fmla="*/ 90726 h 944260"/>
                <a:gd name="connsiteX270" fmla="*/ 409457 w 497796"/>
                <a:gd name="connsiteY270" fmla="*/ 95501 h 944260"/>
                <a:gd name="connsiteX271" fmla="*/ 407069 w 497796"/>
                <a:gd name="connsiteY271" fmla="*/ 98485 h 944260"/>
                <a:gd name="connsiteX272" fmla="*/ 407666 w 497796"/>
                <a:gd name="connsiteY272" fmla="*/ 101469 h 944260"/>
                <a:gd name="connsiteX273" fmla="*/ 405875 w 497796"/>
                <a:gd name="connsiteY273" fmla="*/ 108632 h 944260"/>
                <a:gd name="connsiteX274" fmla="*/ 404682 w 497796"/>
                <a:gd name="connsiteY274" fmla="*/ 112213 h 944260"/>
                <a:gd name="connsiteX275" fmla="*/ 402294 w 497796"/>
                <a:gd name="connsiteY275" fmla="*/ 115794 h 944260"/>
                <a:gd name="connsiteX276" fmla="*/ 407069 w 497796"/>
                <a:gd name="connsiteY276" fmla="*/ 115197 h 944260"/>
                <a:gd name="connsiteX277" fmla="*/ 408860 w 497796"/>
                <a:gd name="connsiteY277" fmla="*/ 111616 h 944260"/>
                <a:gd name="connsiteX278" fmla="*/ 410054 w 497796"/>
                <a:gd name="connsiteY278" fmla="*/ 108035 h 944260"/>
                <a:gd name="connsiteX279" fmla="*/ 414232 w 497796"/>
                <a:gd name="connsiteY279" fmla="*/ 106841 h 944260"/>
                <a:gd name="connsiteX280" fmla="*/ 417813 w 497796"/>
                <a:gd name="connsiteY280" fmla="*/ 104454 h 944260"/>
                <a:gd name="connsiteX281" fmla="*/ 419007 w 497796"/>
                <a:gd name="connsiteY281" fmla="*/ 108632 h 944260"/>
                <a:gd name="connsiteX282" fmla="*/ 416620 w 497796"/>
                <a:gd name="connsiteY282" fmla="*/ 111616 h 944260"/>
                <a:gd name="connsiteX283" fmla="*/ 415426 w 497796"/>
                <a:gd name="connsiteY283" fmla="*/ 115794 h 944260"/>
                <a:gd name="connsiteX284" fmla="*/ 420797 w 497796"/>
                <a:gd name="connsiteY284" fmla="*/ 116988 h 944260"/>
                <a:gd name="connsiteX285" fmla="*/ 427363 w 497796"/>
                <a:gd name="connsiteY285" fmla="*/ 113407 h 944260"/>
                <a:gd name="connsiteX286" fmla="*/ 427960 w 497796"/>
                <a:gd name="connsiteY286" fmla="*/ 110423 h 944260"/>
                <a:gd name="connsiteX287" fmla="*/ 431542 w 497796"/>
                <a:gd name="connsiteY287" fmla="*/ 111616 h 944260"/>
                <a:gd name="connsiteX288" fmla="*/ 433332 w 497796"/>
                <a:gd name="connsiteY288" fmla="*/ 114601 h 944260"/>
                <a:gd name="connsiteX289" fmla="*/ 438704 w 497796"/>
                <a:gd name="connsiteY289" fmla="*/ 118182 h 944260"/>
                <a:gd name="connsiteX290" fmla="*/ 442286 w 497796"/>
                <a:gd name="connsiteY290" fmla="*/ 118778 h 944260"/>
                <a:gd name="connsiteX291" fmla="*/ 445867 w 497796"/>
                <a:gd name="connsiteY291" fmla="*/ 116988 h 944260"/>
                <a:gd name="connsiteX292" fmla="*/ 448254 w 497796"/>
                <a:gd name="connsiteY292" fmla="*/ 119972 h 944260"/>
                <a:gd name="connsiteX293" fmla="*/ 445270 w 497796"/>
                <a:gd name="connsiteY293" fmla="*/ 124747 h 944260"/>
                <a:gd name="connsiteX294" fmla="*/ 440495 w 497796"/>
                <a:gd name="connsiteY294" fmla="*/ 123554 h 944260"/>
                <a:gd name="connsiteX295" fmla="*/ 436914 w 497796"/>
                <a:gd name="connsiteY295" fmla="*/ 121166 h 944260"/>
                <a:gd name="connsiteX296" fmla="*/ 433332 w 497796"/>
                <a:gd name="connsiteY296" fmla="*/ 117585 h 944260"/>
                <a:gd name="connsiteX297" fmla="*/ 429154 w 497796"/>
                <a:gd name="connsiteY297" fmla="*/ 123554 h 944260"/>
                <a:gd name="connsiteX298" fmla="*/ 425573 w 497796"/>
                <a:gd name="connsiteY298" fmla="*/ 123554 h 944260"/>
                <a:gd name="connsiteX299" fmla="*/ 424379 w 497796"/>
                <a:gd name="connsiteY299" fmla="*/ 127135 h 944260"/>
                <a:gd name="connsiteX300" fmla="*/ 427960 w 497796"/>
                <a:gd name="connsiteY300" fmla="*/ 131313 h 944260"/>
                <a:gd name="connsiteX301" fmla="*/ 424379 w 497796"/>
                <a:gd name="connsiteY301" fmla="*/ 136685 h 944260"/>
                <a:gd name="connsiteX302" fmla="*/ 420797 w 497796"/>
                <a:gd name="connsiteY302" fmla="*/ 141460 h 944260"/>
                <a:gd name="connsiteX303" fmla="*/ 420797 w 497796"/>
                <a:gd name="connsiteY303" fmla="*/ 144445 h 944260"/>
                <a:gd name="connsiteX304" fmla="*/ 421394 w 497796"/>
                <a:gd name="connsiteY304" fmla="*/ 147429 h 944260"/>
                <a:gd name="connsiteX305" fmla="*/ 417216 w 497796"/>
                <a:gd name="connsiteY305" fmla="*/ 146832 h 944260"/>
                <a:gd name="connsiteX306" fmla="*/ 414232 w 497796"/>
                <a:gd name="connsiteY306" fmla="*/ 147429 h 944260"/>
                <a:gd name="connsiteX307" fmla="*/ 410651 w 497796"/>
                <a:gd name="connsiteY307" fmla="*/ 145041 h 944260"/>
                <a:gd name="connsiteX308" fmla="*/ 406473 w 497796"/>
                <a:gd name="connsiteY308" fmla="*/ 145638 h 944260"/>
                <a:gd name="connsiteX309" fmla="*/ 402891 w 497796"/>
                <a:gd name="connsiteY309" fmla="*/ 146832 h 944260"/>
                <a:gd name="connsiteX310" fmla="*/ 406473 w 497796"/>
                <a:gd name="connsiteY310" fmla="*/ 148026 h 944260"/>
                <a:gd name="connsiteX311" fmla="*/ 404682 w 497796"/>
                <a:gd name="connsiteY311" fmla="*/ 149220 h 944260"/>
                <a:gd name="connsiteX312" fmla="*/ 401698 w 497796"/>
                <a:gd name="connsiteY312" fmla="*/ 149220 h 944260"/>
                <a:gd name="connsiteX313" fmla="*/ 401698 w 497796"/>
                <a:gd name="connsiteY313" fmla="*/ 152801 h 944260"/>
                <a:gd name="connsiteX314" fmla="*/ 409457 w 497796"/>
                <a:gd name="connsiteY314" fmla="*/ 152204 h 944260"/>
                <a:gd name="connsiteX315" fmla="*/ 414232 w 497796"/>
                <a:gd name="connsiteY315" fmla="*/ 150414 h 944260"/>
                <a:gd name="connsiteX316" fmla="*/ 419007 w 497796"/>
                <a:gd name="connsiteY316" fmla="*/ 150414 h 944260"/>
                <a:gd name="connsiteX317" fmla="*/ 422588 w 497796"/>
                <a:gd name="connsiteY317" fmla="*/ 152204 h 944260"/>
                <a:gd name="connsiteX318" fmla="*/ 422588 w 497796"/>
                <a:gd name="connsiteY318" fmla="*/ 155785 h 944260"/>
                <a:gd name="connsiteX319" fmla="*/ 425573 w 497796"/>
                <a:gd name="connsiteY319" fmla="*/ 157576 h 944260"/>
                <a:gd name="connsiteX320" fmla="*/ 429154 w 497796"/>
                <a:gd name="connsiteY320" fmla="*/ 155188 h 944260"/>
                <a:gd name="connsiteX321" fmla="*/ 432138 w 497796"/>
                <a:gd name="connsiteY321" fmla="*/ 151607 h 944260"/>
                <a:gd name="connsiteX322" fmla="*/ 435123 w 497796"/>
                <a:gd name="connsiteY322" fmla="*/ 148622 h 944260"/>
                <a:gd name="connsiteX323" fmla="*/ 438704 w 497796"/>
                <a:gd name="connsiteY323" fmla="*/ 150414 h 944260"/>
                <a:gd name="connsiteX324" fmla="*/ 442286 w 497796"/>
                <a:gd name="connsiteY324" fmla="*/ 149816 h 944260"/>
                <a:gd name="connsiteX325" fmla="*/ 438107 w 497796"/>
                <a:gd name="connsiteY325" fmla="*/ 158173 h 944260"/>
                <a:gd name="connsiteX326" fmla="*/ 434526 w 497796"/>
                <a:gd name="connsiteY326" fmla="*/ 159367 h 944260"/>
                <a:gd name="connsiteX327" fmla="*/ 438704 w 497796"/>
                <a:gd name="connsiteY327" fmla="*/ 163544 h 944260"/>
                <a:gd name="connsiteX328" fmla="*/ 441688 w 497796"/>
                <a:gd name="connsiteY328" fmla="*/ 167723 h 944260"/>
                <a:gd name="connsiteX329" fmla="*/ 444673 w 497796"/>
                <a:gd name="connsiteY329" fmla="*/ 165335 h 944260"/>
                <a:gd name="connsiteX330" fmla="*/ 445867 w 497796"/>
                <a:gd name="connsiteY330" fmla="*/ 168916 h 944260"/>
                <a:gd name="connsiteX331" fmla="*/ 445270 w 497796"/>
                <a:gd name="connsiteY331" fmla="*/ 172497 h 944260"/>
                <a:gd name="connsiteX332" fmla="*/ 448851 w 497796"/>
                <a:gd name="connsiteY332" fmla="*/ 174289 h 944260"/>
                <a:gd name="connsiteX333" fmla="*/ 452433 w 497796"/>
                <a:gd name="connsiteY333" fmla="*/ 172497 h 944260"/>
                <a:gd name="connsiteX334" fmla="*/ 455417 w 497796"/>
                <a:gd name="connsiteY334" fmla="*/ 174289 h 944260"/>
                <a:gd name="connsiteX335" fmla="*/ 457208 w 497796"/>
                <a:gd name="connsiteY335" fmla="*/ 177870 h 944260"/>
                <a:gd name="connsiteX336" fmla="*/ 464370 w 497796"/>
                <a:gd name="connsiteY336" fmla="*/ 179660 h 944260"/>
                <a:gd name="connsiteX337" fmla="*/ 467355 w 497796"/>
                <a:gd name="connsiteY337" fmla="*/ 179064 h 944260"/>
                <a:gd name="connsiteX338" fmla="*/ 465563 w 497796"/>
                <a:gd name="connsiteY338" fmla="*/ 182645 h 944260"/>
                <a:gd name="connsiteX339" fmla="*/ 458998 w 497796"/>
                <a:gd name="connsiteY339" fmla="*/ 182645 h 944260"/>
                <a:gd name="connsiteX340" fmla="*/ 455417 w 497796"/>
                <a:gd name="connsiteY340" fmla="*/ 182048 h 944260"/>
                <a:gd name="connsiteX341" fmla="*/ 453626 w 497796"/>
                <a:gd name="connsiteY341" fmla="*/ 185629 h 944260"/>
                <a:gd name="connsiteX342" fmla="*/ 456014 w 497796"/>
                <a:gd name="connsiteY342" fmla="*/ 189211 h 944260"/>
                <a:gd name="connsiteX343" fmla="*/ 456610 w 497796"/>
                <a:gd name="connsiteY343" fmla="*/ 192195 h 944260"/>
                <a:gd name="connsiteX344" fmla="*/ 453626 w 497796"/>
                <a:gd name="connsiteY344" fmla="*/ 192792 h 944260"/>
                <a:gd name="connsiteX345" fmla="*/ 451239 w 497796"/>
                <a:gd name="connsiteY345" fmla="*/ 196373 h 944260"/>
                <a:gd name="connsiteX346" fmla="*/ 450642 w 497796"/>
                <a:gd name="connsiteY346" fmla="*/ 199357 h 944260"/>
                <a:gd name="connsiteX347" fmla="*/ 451239 w 497796"/>
                <a:gd name="connsiteY347" fmla="*/ 202341 h 944260"/>
                <a:gd name="connsiteX348" fmla="*/ 453029 w 497796"/>
                <a:gd name="connsiteY348" fmla="*/ 206520 h 944260"/>
                <a:gd name="connsiteX349" fmla="*/ 456014 w 497796"/>
                <a:gd name="connsiteY349" fmla="*/ 209504 h 944260"/>
                <a:gd name="connsiteX350" fmla="*/ 461386 w 497796"/>
                <a:gd name="connsiteY350" fmla="*/ 213086 h 944260"/>
                <a:gd name="connsiteX351" fmla="*/ 464967 w 497796"/>
                <a:gd name="connsiteY351" fmla="*/ 216070 h 944260"/>
                <a:gd name="connsiteX352" fmla="*/ 463176 w 497796"/>
                <a:gd name="connsiteY352" fmla="*/ 219055 h 944260"/>
                <a:gd name="connsiteX353" fmla="*/ 463773 w 497796"/>
                <a:gd name="connsiteY353" fmla="*/ 225023 h 944260"/>
                <a:gd name="connsiteX354" fmla="*/ 464370 w 497796"/>
                <a:gd name="connsiteY354" fmla="*/ 230992 h 944260"/>
                <a:gd name="connsiteX355" fmla="*/ 468548 w 497796"/>
                <a:gd name="connsiteY355" fmla="*/ 236364 h 944260"/>
                <a:gd name="connsiteX356" fmla="*/ 471532 w 497796"/>
                <a:gd name="connsiteY356" fmla="*/ 237558 h 944260"/>
                <a:gd name="connsiteX357" fmla="*/ 473323 w 497796"/>
                <a:gd name="connsiteY357" fmla="*/ 240542 h 944260"/>
                <a:gd name="connsiteX358" fmla="*/ 475114 w 497796"/>
                <a:gd name="connsiteY358" fmla="*/ 244720 h 944260"/>
                <a:gd name="connsiteX359" fmla="*/ 474517 w 497796"/>
                <a:gd name="connsiteY359" fmla="*/ 248301 h 944260"/>
                <a:gd name="connsiteX360" fmla="*/ 471532 w 497796"/>
                <a:gd name="connsiteY360" fmla="*/ 247705 h 944260"/>
                <a:gd name="connsiteX361" fmla="*/ 471263 w 497796"/>
                <a:gd name="connsiteY361" fmla="*/ 247602 h 944260"/>
                <a:gd name="connsiteX362" fmla="*/ 471533 w 497796"/>
                <a:gd name="connsiteY362" fmla="*/ 249494 h 944260"/>
                <a:gd name="connsiteX363" fmla="*/ 473324 w 497796"/>
                <a:gd name="connsiteY363" fmla="*/ 252479 h 944260"/>
                <a:gd name="connsiteX364" fmla="*/ 472131 w 497796"/>
                <a:gd name="connsiteY364" fmla="*/ 255463 h 944260"/>
                <a:gd name="connsiteX365" fmla="*/ 472727 w 497796"/>
                <a:gd name="connsiteY365" fmla="*/ 262029 h 944260"/>
                <a:gd name="connsiteX366" fmla="*/ 473921 w 497796"/>
                <a:gd name="connsiteY366" fmla="*/ 265610 h 944260"/>
                <a:gd name="connsiteX367" fmla="*/ 475115 w 497796"/>
                <a:gd name="connsiteY367" fmla="*/ 268595 h 944260"/>
                <a:gd name="connsiteX368" fmla="*/ 475115 w 497796"/>
                <a:gd name="connsiteY368" fmla="*/ 272176 h 944260"/>
                <a:gd name="connsiteX369" fmla="*/ 476905 w 497796"/>
                <a:gd name="connsiteY369" fmla="*/ 275757 h 944260"/>
                <a:gd name="connsiteX370" fmla="*/ 479890 w 497796"/>
                <a:gd name="connsiteY370" fmla="*/ 278742 h 944260"/>
                <a:gd name="connsiteX371" fmla="*/ 484665 w 497796"/>
                <a:gd name="connsiteY371" fmla="*/ 281726 h 944260"/>
                <a:gd name="connsiteX372" fmla="*/ 487053 w 497796"/>
                <a:gd name="connsiteY372" fmla="*/ 284710 h 944260"/>
                <a:gd name="connsiteX373" fmla="*/ 487649 w 497796"/>
                <a:gd name="connsiteY373" fmla="*/ 289485 h 944260"/>
                <a:gd name="connsiteX374" fmla="*/ 487649 w 497796"/>
                <a:gd name="connsiteY374" fmla="*/ 293066 h 944260"/>
                <a:gd name="connsiteX375" fmla="*/ 492424 w 497796"/>
                <a:gd name="connsiteY375" fmla="*/ 297245 h 944260"/>
                <a:gd name="connsiteX376" fmla="*/ 496006 w 497796"/>
                <a:gd name="connsiteY376" fmla="*/ 298439 h 944260"/>
                <a:gd name="connsiteX377" fmla="*/ 497796 w 497796"/>
                <a:gd name="connsiteY377" fmla="*/ 302020 h 944260"/>
                <a:gd name="connsiteX378" fmla="*/ 497796 w 497796"/>
                <a:gd name="connsiteY378" fmla="*/ 306795 h 944260"/>
                <a:gd name="connsiteX379" fmla="*/ 496006 w 497796"/>
                <a:gd name="connsiteY379" fmla="*/ 313361 h 944260"/>
                <a:gd name="connsiteX380" fmla="*/ 493618 w 497796"/>
                <a:gd name="connsiteY380" fmla="*/ 319329 h 944260"/>
                <a:gd name="connsiteX381" fmla="*/ 492424 w 497796"/>
                <a:gd name="connsiteY381" fmla="*/ 322910 h 944260"/>
                <a:gd name="connsiteX382" fmla="*/ 490037 w 497796"/>
                <a:gd name="connsiteY382" fmla="*/ 328283 h 944260"/>
                <a:gd name="connsiteX383" fmla="*/ 487649 w 497796"/>
                <a:gd name="connsiteY383" fmla="*/ 333655 h 944260"/>
                <a:gd name="connsiteX384" fmla="*/ 482874 w 497796"/>
                <a:gd name="connsiteY384" fmla="*/ 339623 h 944260"/>
                <a:gd name="connsiteX385" fmla="*/ 482278 w 497796"/>
                <a:gd name="connsiteY385" fmla="*/ 344398 h 944260"/>
                <a:gd name="connsiteX386" fmla="*/ 482278 w 497796"/>
                <a:gd name="connsiteY386" fmla="*/ 347383 h 944260"/>
                <a:gd name="connsiteX387" fmla="*/ 479890 w 497796"/>
                <a:gd name="connsiteY387" fmla="*/ 353948 h 944260"/>
                <a:gd name="connsiteX388" fmla="*/ 477502 w 497796"/>
                <a:gd name="connsiteY388" fmla="*/ 357530 h 944260"/>
                <a:gd name="connsiteX389" fmla="*/ 473324 w 497796"/>
                <a:gd name="connsiteY389" fmla="*/ 357530 h 944260"/>
                <a:gd name="connsiteX390" fmla="*/ 469743 w 497796"/>
                <a:gd name="connsiteY390" fmla="*/ 359917 h 944260"/>
                <a:gd name="connsiteX391" fmla="*/ 466162 w 497796"/>
                <a:gd name="connsiteY391" fmla="*/ 363499 h 944260"/>
                <a:gd name="connsiteX392" fmla="*/ 463177 w 497796"/>
                <a:gd name="connsiteY392" fmla="*/ 366483 h 944260"/>
                <a:gd name="connsiteX393" fmla="*/ 460193 w 497796"/>
                <a:gd name="connsiteY393" fmla="*/ 369467 h 944260"/>
                <a:gd name="connsiteX394" fmla="*/ 457209 w 497796"/>
                <a:gd name="connsiteY394" fmla="*/ 373048 h 944260"/>
                <a:gd name="connsiteX395" fmla="*/ 454821 w 497796"/>
                <a:gd name="connsiteY395" fmla="*/ 376033 h 944260"/>
                <a:gd name="connsiteX396" fmla="*/ 452434 w 497796"/>
                <a:gd name="connsiteY396" fmla="*/ 380211 h 944260"/>
                <a:gd name="connsiteX397" fmla="*/ 450046 w 497796"/>
                <a:gd name="connsiteY397" fmla="*/ 383792 h 944260"/>
                <a:gd name="connsiteX398" fmla="*/ 447658 w 497796"/>
                <a:gd name="connsiteY398" fmla="*/ 389164 h 944260"/>
                <a:gd name="connsiteX399" fmla="*/ 442287 w 497796"/>
                <a:gd name="connsiteY399" fmla="*/ 396327 h 944260"/>
                <a:gd name="connsiteX400" fmla="*/ 439899 w 497796"/>
                <a:gd name="connsiteY400" fmla="*/ 403489 h 944260"/>
                <a:gd name="connsiteX401" fmla="*/ 438705 w 497796"/>
                <a:gd name="connsiteY401" fmla="*/ 407667 h 944260"/>
                <a:gd name="connsiteX402" fmla="*/ 438705 w 497796"/>
                <a:gd name="connsiteY402" fmla="*/ 410652 h 944260"/>
                <a:gd name="connsiteX403" fmla="*/ 438705 w 497796"/>
                <a:gd name="connsiteY403" fmla="*/ 413636 h 944260"/>
                <a:gd name="connsiteX404" fmla="*/ 439302 w 497796"/>
                <a:gd name="connsiteY404" fmla="*/ 416620 h 944260"/>
                <a:gd name="connsiteX405" fmla="*/ 439293 w 497796"/>
                <a:gd name="connsiteY405" fmla="*/ 416034 h 944260"/>
                <a:gd name="connsiteX406" fmla="*/ 438704 w 497796"/>
                <a:gd name="connsiteY406" fmla="*/ 418411 h 944260"/>
                <a:gd name="connsiteX407" fmla="*/ 439898 w 497796"/>
                <a:gd name="connsiteY407" fmla="*/ 419007 h 944260"/>
                <a:gd name="connsiteX408" fmla="*/ 439898 w 497796"/>
                <a:gd name="connsiteY408" fmla="*/ 422589 h 944260"/>
                <a:gd name="connsiteX409" fmla="*/ 440495 w 497796"/>
                <a:gd name="connsiteY409" fmla="*/ 430945 h 944260"/>
                <a:gd name="connsiteX410" fmla="*/ 441689 w 497796"/>
                <a:gd name="connsiteY410" fmla="*/ 435721 h 944260"/>
                <a:gd name="connsiteX411" fmla="*/ 445270 w 497796"/>
                <a:gd name="connsiteY411" fmla="*/ 439302 h 944260"/>
                <a:gd name="connsiteX412" fmla="*/ 445867 w 497796"/>
                <a:gd name="connsiteY412" fmla="*/ 442286 h 944260"/>
                <a:gd name="connsiteX413" fmla="*/ 448255 w 497796"/>
                <a:gd name="connsiteY413" fmla="*/ 445867 h 944260"/>
                <a:gd name="connsiteX414" fmla="*/ 448851 w 497796"/>
                <a:gd name="connsiteY414" fmla="*/ 450045 h 944260"/>
                <a:gd name="connsiteX415" fmla="*/ 452432 w 497796"/>
                <a:gd name="connsiteY415" fmla="*/ 454224 h 944260"/>
                <a:gd name="connsiteX416" fmla="*/ 456611 w 497796"/>
                <a:gd name="connsiteY416" fmla="*/ 460192 h 944260"/>
                <a:gd name="connsiteX417" fmla="*/ 458401 w 497796"/>
                <a:gd name="connsiteY417" fmla="*/ 463177 h 944260"/>
                <a:gd name="connsiteX418" fmla="*/ 462579 w 497796"/>
                <a:gd name="connsiteY418" fmla="*/ 466161 h 944260"/>
                <a:gd name="connsiteX419" fmla="*/ 465564 w 497796"/>
                <a:gd name="connsiteY419" fmla="*/ 467952 h 944260"/>
                <a:gd name="connsiteX420" fmla="*/ 470339 w 497796"/>
                <a:gd name="connsiteY420" fmla="*/ 469742 h 944260"/>
                <a:gd name="connsiteX421" fmla="*/ 472130 w 497796"/>
                <a:gd name="connsiteY421" fmla="*/ 474518 h 944260"/>
                <a:gd name="connsiteX422" fmla="*/ 470339 w 497796"/>
                <a:gd name="connsiteY422" fmla="*/ 477502 h 944260"/>
                <a:gd name="connsiteX423" fmla="*/ 467952 w 497796"/>
                <a:gd name="connsiteY423" fmla="*/ 484068 h 944260"/>
                <a:gd name="connsiteX424" fmla="*/ 466758 w 497796"/>
                <a:gd name="connsiteY424" fmla="*/ 487052 h 944260"/>
                <a:gd name="connsiteX425" fmla="*/ 463773 w 497796"/>
                <a:gd name="connsiteY425" fmla="*/ 491827 h 944260"/>
                <a:gd name="connsiteX426" fmla="*/ 463177 w 497796"/>
                <a:gd name="connsiteY426" fmla="*/ 495409 h 944260"/>
                <a:gd name="connsiteX427" fmla="*/ 461983 w 497796"/>
                <a:gd name="connsiteY427" fmla="*/ 498393 h 944260"/>
                <a:gd name="connsiteX428" fmla="*/ 461983 w 497796"/>
                <a:gd name="connsiteY428" fmla="*/ 504958 h 944260"/>
                <a:gd name="connsiteX429" fmla="*/ 460192 w 497796"/>
                <a:gd name="connsiteY429" fmla="*/ 507943 h 944260"/>
                <a:gd name="connsiteX430" fmla="*/ 458401 w 497796"/>
                <a:gd name="connsiteY430" fmla="*/ 510927 h 944260"/>
                <a:gd name="connsiteX431" fmla="*/ 457805 w 497796"/>
                <a:gd name="connsiteY431" fmla="*/ 520477 h 944260"/>
                <a:gd name="connsiteX432" fmla="*/ 457805 w 497796"/>
                <a:gd name="connsiteY432" fmla="*/ 524059 h 944260"/>
                <a:gd name="connsiteX433" fmla="*/ 459595 w 497796"/>
                <a:gd name="connsiteY433" fmla="*/ 527043 h 944260"/>
                <a:gd name="connsiteX434" fmla="*/ 463773 w 497796"/>
                <a:gd name="connsiteY434" fmla="*/ 529430 h 944260"/>
                <a:gd name="connsiteX435" fmla="*/ 466758 w 497796"/>
                <a:gd name="connsiteY435" fmla="*/ 530624 h 944260"/>
                <a:gd name="connsiteX436" fmla="*/ 466161 w 497796"/>
                <a:gd name="connsiteY436" fmla="*/ 535399 h 944260"/>
                <a:gd name="connsiteX437" fmla="*/ 460789 w 497796"/>
                <a:gd name="connsiteY437" fmla="*/ 535996 h 944260"/>
                <a:gd name="connsiteX438" fmla="*/ 458401 w 497796"/>
                <a:gd name="connsiteY438" fmla="*/ 538981 h 944260"/>
                <a:gd name="connsiteX439" fmla="*/ 456611 w 497796"/>
                <a:gd name="connsiteY439" fmla="*/ 543755 h 944260"/>
                <a:gd name="connsiteX440" fmla="*/ 456611 w 497796"/>
                <a:gd name="connsiteY440" fmla="*/ 547336 h 944260"/>
                <a:gd name="connsiteX441" fmla="*/ 457208 w 497796"/>
                <a:gd name="connsiteY441" fmla="*/ 555096 h 944260"/>
                <a:gd name="connsiteX442" fmla="*/ 459595 w 497796"/>
                <a:gd name="connsiteY442" fmla="*/ 558081 h 944260"/>
                <a:gd name="connsiteX443" fmla="*/ 461386 w 497796"/>
                <a:gd name="connsiteY443" fmla="*/ 561662 h 944260"/>
                <a:gd name="connsiteX444" fmla="*/ 457805 w 497796"/>
                <a:gd name="connsiteY444" fmla="*/ 565840 h 944260"/>
                <a:gd name="connsiteX445" fmla="*/ 455417 w 497796"/>
                <a:gd name="connsiteY445" fmla="*/ 574196 h 944260"/>
                <a:gd name="connsiteX446" fmla="*/ 454820 w 497796"/>
                <a:gd name="connsiteY446" fmla="*/ 577778 h 944260"/>
                <a:gd name="connsiteX447" fmla="*/ 454820 w 497796"/>
                <a:gd name="connsiteY447" fmla="*/ 580762 h 944260"/>
                <a:gd name="connsiteX448" fmla="*/ 454224 w 497796"/>
                <a:gd name="connsiteY448" fmla="*/ 583746 h 944260"/>
                <a:gd name="connsiteX449" fmla="*/ 453626 w 497796"/>
                <a:gd name="connsiteY449" fmla="*/ 586731 h 944260"/>
                <a:gd name="connsiteX450" fmla="*/ 453030 w 497796"/>
                <a:gd name="connsiteY450" fmla="*/ 591506 h 944260"/>
                <a:gd name="connsiteX451" fmla="*/ 453030 w 497796"/>
                <a:gd name="connsiteY451" fmla="*/ 594490 h 944260"/>
                <a:gd name="connsiteX452" fmla="*/ 454820 w 497796"/>
                <a:gd name="connsiteY452" fmla="*/ 599862 h 944260"/>
                <a:gd name="connsiteX453" fmla="*/ 454820 w 497796"/>
                <a:gd name="connsiteY453" fmla="*/ 607024 h 944260"/>
                <a:gd name="connsiteX454" fmla="*/ 455417 w 497796"/>
                <a:gd name="connsiteY454" fmla="*/ 610009 h 944260"/>
                <a:gd name="connsiteX455" fmla="*/ 454820 w 497796"/>
                <a:gd name="connsiteY455" fmla="*/ 612993 h 944260"/>
                <a:gd name="connsiteX456" fmla="*/ 455417 w 497796"/>
                <a:gd name="connsiteY456" fmla="*/ 616575 h 944260"/>
                <a:gd name="connsiteX457" fmla="*/ 453626 w 497796"/>
                <a:gd name="connsiteY457" fmla="*/ 620753 h 944260"/>
                <a:gd name="connsiteX458" fmla="*/ 450642 w 497796"/>
                <a:gd name="connsiteY458" fmla="*/ 624334 h 944260"/>
                <a:gd name="connsiteX459" fmla="*/ 452432 w 497796"/>
                <a:gd name="connsiteY459" fmla="*/ 627319 h 944260"/>
                <a:gd name="connsiteX460" fmla="*/ 451239 w 497796"/>
                <a:gd name="connsiteY460" fmla="*/ 631497 h 944260"/>
                <a:gd name="connsiteX461" fmla="*/ 448851 w 497796"/>
                <a:gd name="connsiteY461" fmla="*/ 634481 h 944260"/>
                <a:gd name="connsiteX462" fmla="*/ 447657 w 497796"/>
                <a:gd name="connsiteY462" fmla="*/ 637466 h 944260"/>
                <a:gd name="connsiteX463" fmla="*/ 447657 w 497796"/>
                <a:gd name="connsiteY463" fmla="*/ 642241 h 944260"/>
                <a:gd name="connsiteX464" fmla="*/ 448851 w 497796"/>
                <a:gd name="connsiteY464" fmla="*/ 646419 h 944260"/>
                <a:gd name="connsiteX465" fmla="*/ 448851 w 497796"/>
                <a:gd name="connsiteY465" fmla="*/ 649403 h 944260"/>
                <a:gd name="connsiteX466" fmla="*/ 449448 w 497796"/>
                <a:gd name="connsiteY466" fmla="*/ 655372 h 944260"/>
                <a:gd name="connsiteX467" fmla="*/ 450642 w 497796"/>
                <a:gd name="connsiteY467" fmla="*/ 660147 h 944260"/>
                <a:gd name="connsiteX468" fmla="*/ 450045 w 497796"/>
                <a:gd name="connsiteY468" fmla="*/ 667310 h 944260"/>
                <a:gd name="connsiteX469" fmla="*/ 450045 w 497796"/>
                <a:gd name="connsiteY469" fmla="*/ 670891 h 944260"/>
                <a:gd name="connsiteX470" fmla="*/ 448255 w 497796"/>
                <a:gd name="connsiteY470" fmla="*/ 675069 h 944260"/>
                <a:gd name="connsiteX471" fmla="*/ 448851 w 497796"/>
                <a:gd name="connsiteY471" fmla="*/ 678650 h 944260"/>
                <a:gd name="connsiteX472" fmla="*/ 444163 w 497796"/>
                <a:gd name="connsiteY472" fmla="*/ 676567 h 944260"/>
                <a:gd name="connsiteX473" fmla="*/ 448851 w 497796"/>
                <a:gd name="connsiteY473" fmla="*/ 679246 h 944260"/>
                <a:gd name="connsiteX474" fmla="*/ 445867 w 497796"/>
                <a:gd name="connsiteY474" fmla="*/ 681633 h 944260"/>
                <a:gd name="connsiteX475" fmla="*/ 443479 w 497796"/>
                <a:gd name="connsiteY475" fmla="*/ 691183 h 944260"/>
                <a:gd name="connsiteX476" fmla="*/ 442882 w 497796"/>
                <a:gd name="connsiteY476" fmla="*/ 697152 h 944260"/>
                <a:gd name="connsiteX477" fmla="*/ 444076 w 497796"/>
                <a:gd name="connsiteY477" fmla="*/ 700136 h 944260"/>
                <a:gd name="connsiteX478" fmla="*/ 447061 w 497796"/>
                <a:gd name="connsiteY478" fmla="*/ 701927 h 944260"/>
                <a:gd name="connsiteX479" fmla="*/ 446463 w 497796"/>
                <a:gd name="connsiteY479" fmla="*/ 705508 h 944260"/>
                <a:gd name="connsiteX480" fmla="*/ 446463 w 497796"/>
                <a:gd name="connsiteY480" fmla="*/ 709089 h 944260"/>
                <a:gd name="connsiteX481" fmla="*/ 447061 w 497796"/>
                <a:gd name="connsiteY481" fmla="*/ 713268 h 944260"/>
                <a:gd name="connsiteX482" fmla="*/ 445867 w 497796"/>
                <a:gd name="connsiteY482" fmla="*/ 716849 h 944260"/>
                <a:gd name="connsiteX483" fmla="*/ 445867 w 497796"/>
                <a:gd name="connsiteY483" fmla="*/ 720430 h 944260"/>
                <a:gd name="connsiteX484" fmla="*/ 442882 w 497796"/>
                <a:gd name="connsiteY484" fmla="*/ 724011 h 944260"/>
                <a:gd name="connsiteX485" fmla="*/ 441092 w 497796"/>
                <a:gd name="connsiteY485" fmla="*/ 729384 h 944260"/>
                <a:gd name="connsiteX486" fmla="*/ 438108 w 497796"/>
                <a:gd name="connsiteY486" fmla="*/ 737143 h 944260"/>
                <a:gd name="connsiteX487" fmla="*/ 436317 w 497796"/>
                <a:gd name="connsiteY487" fmla="*/ 741321 h 944260"/>
                <a:gd name="connsiteX488" fmla="*/ 435123 w 497796"/>
                <a:gd name="connsiteY488" fmla="*/ 746096 h 944260"/>
                <a:gd name="connsiteX489" fmla="*/ 433929 w 497796"/>
                <a:gd name="connsiteY489" fmla="*/ 749080 h 944260"/>
                <a:gd name="connsiteX490" fmla="*/ 433332 w 497796"/>
                <a:gd name="connsiteY490" fmla="*/ 755049 h 944260"/>
                <a:gd name="connsiteX491" fmla="*/ 433929 w 497796"/>
                <a:gd name="connsiteY491" fmla="*/ 763406 h 944260"/>
                <a:gd name="connsiteX492" fmla="*/ 434525 w 497796"/>
                <a:gd name="connsiteY492" fmla="*/ 766987 h 944260"/>
                <a:gd name="connsiteX493" fmla="*/ 438108 w 497796"/>
                <a:gd name="connsiteY493" fmla="*/ 771165 h 944260"/>
                <a:gd name="connsiteX494" fmla="*/ 442882 w 497796"/>
                <a:gd name="connsiteY494" fmla="*/ 772956 h 944260"/>
                <a:gd name="connsiteX495" fmla="*/ 444076 w 497796"/>
                <a:gd name="connsiteY495" fmla="*/ 777134 h 944260"/>
                <a:gd name="connsiteX496" fmla="*/ 441092 w 497796"/>
                <a:gd name="connsiteY496" fmla="*/ 776537 h 944260"/>
                <a:gd name="connsiteX497" fmla="*/ 438108 w 497796"/>
                <a:gd name="connsiteY497" fmla="*/ 776537 h 944260"/>
                <a:gd name="connsiteX498" fmla="*/ 435123 w 497796"/>
                <a:gd name="connsiteY498" fmla="*/ 778924 h 944260"/>
                <a:gd name="connsiteX499" fmla="*/ 431541 w 497796"/>
                <a:gd name="connsiteY499" fmla="*/ 783699 h 944260"/>
                <a:gd name="connsiteX500" fmla="*/ 429751 w 497796"/>
                <a:gd name="connsiteY500" fmla="*/ 787281 h 944260"/>
                <a:gd name="connsiteX501" fmla="*/ 426766 w 497796"/>
                <a:gd name="connsiteY501" fmla="*/ 793250 h 944260"/>
                <a:gd name="connsiteX502" fmla="*/ 425572 w 497796"/>
                <a:gd name="connsiteY502" fmla="*/ 796831 h 944260"/>
                <a:gd name="connsiteX503" fmla="*/ 424976 w 497796"/>
                <a:gd name="connsiteY503" fmla="*/ 802203 h 944260"/>
                <a:gd name="connsiteX504" fmla="*/ 424379 w 497796"/>
                <a:gd name="connsiteY504" fmla="*/ 808172 h 944260"/>
                <a:gd name="connsiteX505" fmla="*/ 423782 w 497796"/>
                <a:gd name="connsiteY505" fmla="*/ 811156 h 944260"/>
                <a:gd name="connsiteX506" fmla="*/ 423185 w 497796"/>
                <a:gd name="connsiteY506" fmla="*/ 815334 h 944260"/>
                <a:gd name="connsiteX507" fmla="*/ 423782 w 497796"/>
                <a:gd name="connsiteY507" fmla="*/ 818319 h 944260"/>
                <a:gd name="connsiteX508" fmla="*/ 426766 w 497796"/>
                <a:gd name="connsiteY508" fmla="*/ 819512 h 944260"/>
                <a:gd name="connsiteX509" fmla="*/ 427960 w 497796"/>
                <a:gd name="connsiteY509" fmla="*/ 822496 h 944260"/>
                <a:gd name="connsiteX510" fmla="*/ 425572 w 497796"/>
                <a:gd name="connsiteY510" fmla="*/ 826078 h 944260"/>
                <a:gd name="connsiteX511" fmla="*/ 424379 w 497796"/>
                <a:gd name="connsiteY511" fmla="*/ 831449 h 944260"/>
                <a:gd name="connsiteX512" fmla="*/ 423782 w 497796"/>
                <a:gd name="connsiteY512" fmla="*/ 835031 h 944260"/>
                <a:gd name="connsiteX513" fmla="*/ 422588 w 497796"/>
                <a:gd name="connsiteY513" fmla="*/ 838612 h 944260"/>
                <a:gd name="connsiteX514" fmla="*/ 419007 w 497796"/>
                <a:gd name="connsiteY514" fmla="*/ 840403 h 944260"/>
                <a:gd name="connsiteX515" fmla="*/ 416022 w 497796"/>
                <a:gd name="connsiteY515" fmla="*/ 840403 h 944260"/>
                <a:gd name="connsiteX516" fmla="*/ 412441 w 497796"/>
                <a:gd name="connsiteY516" fmla="*/ 843984 h 944260"/>
                <a:gd name="connsiteX517" fmla="*/ 410054 w 497796"/>
                <a:gd name="connsiteY517" fmla="*/ 846969 h 944260"/>
                <a:gd name="connsiteX518" fmla="*/ 410054 w 497796"/>
                <a:gd name="connsiteY518" fmla="*/ 851147 h 944260"/>
                <a:gd name="connsiteX519" fmla="*/ 411844 w 497796"/>
                <a:gd name="connsiteY519" fmla="*/ 854728 h 944260"/>
                <a:gd name="connsiteX520" fmla="*/ 408263 w 497796"/>
                <a:gd name="connsiteY520" fmla="*/ 852340 h 944260"/>
                <a:gd name="connsiteX521" fmla="*/ 405875 w 497796"/>
                <a:gd name="connsiteY521" fmla="*/ 848759 h 944260"/>
                <a:gd name="connsiteX522" fmla="*/ 405875 w 497796"/>
                <a:gd name="connsiteY522" fmla="*/ 845775 h 944260"/>
                <a:gd name="connsiteX523" fmla="*/ 407069 w 497796"/>
                <a:gd name="connsiteY523" fmla="*/ 842791 h 944260"/>
                <a:gd name="connsiteX524" fmla="*/ 400504 w 497796"/>
                <a:gd name="connsiteY524" fmla="*/ 839210 h 944260"/>
                <a:gd name="connsiteX525" fmla="*/ 396326 w 497796"/>
                <a:gd name="connsiteY525" fmla="*/ 840403 h 944260"/>
                <a:gd name="connsiteX526" fmla="*/ 391551 w 497796"/>
                <a:gd name="connsiteY526" fmla="*/ 841597 h 944260"/>
                <a:gd name="connsiteX527" fmla="*/ 388566 w 497796"/>
                <a:gd name="connsiteY527" fmla="*/ 843387 h 944260"/>
                <a:gd name="connsiteX528" fmla="*/ 385582 w 497796"/>
                <a:gd name="connsiteY528" fmla="*/ 843984 h 944260"/>
                <a:gd name="connsiteX529" fmla="*/ 384388 w 497796"/>
                <a:gd name="connsiteY529" fmla="*/ 841000 h 944260"/>
                <a:gd name="connsiteX530" fmla="*/ 379016 w 497796"/>
                <a:gd name="connsiteY530" fmla="*/ 838612 h 944260"/>
                <a:gd name="connsiteX531" fmla="*/ 376031 w 497796"/>
                <a:gd name="connsiteY531" fmla="*/ 836225 h 944260"/>
                <a:gd name="connsiteX532" fmla="*/ 372450 w 497796"/>
                <a:gd name="connsiteY532" fmla="*/ 836225 h 944260"/>
                <a:gd name="connsiteX533" fmla="*/ 371853 w 497796"/>
                <a:gd name="connsiteY533" fmla="*/ 830853 h 944260"/>
                <a:gd name="connsiteX534" fmla="*/ 368272 w 497796"/>
                <a:gd name="connsiteY534" fmla="*/ 827272 h 944260"/>
                <a:gd name="connsiteX535" fmla="*/ 365288 w 497796"/>
                <a:gd name="connsiteY535" fmla="*/ 824287 h 944260"/>
                <a:gd name="connsiteX536" fmla="*/ 361110 w 497796"/>
                <a:gd name="connsiteY536" fmla="*/ 823093 h 944260"/>
                <a:gd name="connsiteX537" fmla="*/ 358125 w 497796"/>
                <a:gd name="connsiteY537" fmla="*/ 821900 h 944260"/>
                <a:gd name="connsiteX538" fmla="*/ 353947 w 497796"/>
                <a:gd name="connsiteY538" fmla="*/ 816527 h 944260"/>
                <a:gd name="connsiteX539" fmla="*/ 350962 w 497796"/>
                <a:gd name="connsiteY539" fmla="*/ 813543 h 944260"/>
                <a:gd name="connsiteX540" fmla="*/ 347381 w 497796"/>
                <a:gd name="connsiteY540" fmla="*/ 812350 h 944260"/>
                <a:gd name="connsiteX541" fmla="*/ 346785 w 497796"/>
                <a:gd name="connsiteY541" fmla="*/ 812350 h 944260"/>
                <a:gd name="connsiteX542" fmla="*/ 343800 w 497796"/>
                <a:gd name="connsiteY542" fmla="*/ 809962 h 944260"/>
                <a:gd name="connsiteX543" fmla="*/ 340219 w 497796"/>
                <a:gd name="connsiteY543" fmla="*/ 809365 h 944260"/>
                <a:gd name="connsiteX544" fmla="*/ 330072 w 497796"/>
                <a:gd name="connsiteY544" fmla="*/ 808768 h 944260"/>
                <a:gd name="connsiteX545" fmla="*/ 327087 w 497796"/>
                <a:gd name="connsiteY545" fmla="*/ 807574 h 944260"/>
                <a:gd name="connsiteX546" fmla="*/ 324700 w 497796"/>
                <a:gd name="connsiteY546" fmla="*/ 804590 h 944260"/>
                <a:gd name="connsiteX547" fmla="*/ 321716 w 497796"/>
                <a:gd name="connsiteY547" fmla="*/ 803993 h 944260"/>
                <a:gd name="connsiteX548" fmla="*/ 318134 w 497796"/>
                <a:gd name="connsiteY548" fmla="*/ 803993 h 944260"/>
                <a:gd name="connsiteX549" fmla="*/ 313359 w 497796"/>
                <a:gd name="connsiteY549" fmla="*/ 805784 h 944260"/>
                <a:gd name="connsiteX550" fmla="*/ 309778 w 497796"/>
                <a:gd name="connsiteY550" fmla="*/ 807574 h 944260"/>
                <a:gd name="connsiteX551" fmla="*/ 306794 w 497796"/>
                <a:gd name="connsiteY551" fmla="*/ 809962 h 944260"/>
                <a:gd name="connsiteX552" fmla="*/ 303810 w 497796"/>
                <a:gd name="connsiteY552" fmla="*/ 812946 h 944260"/>
                <a:gd name="connsiteX553" fmla="*/ 302019 w 497796"/>
                <a:gd name="connsiteY553" fmla="*/ 816527 h 944260"/>
                <a:gd name="connsiteX554" fmla="*/ 305003 w 497796"/>
                <a:gd name="connsiteY554" fmla="*/ 819512 h 944260"/>
                <a:gd name="connsiteX555" fmla="*/ 302019 w 497796"/>
                <a:gd name="connsiteY555" fmla="*/ 821900 h 944260"/>
                <a:gd name="connsiteX556" fmla="*/ 297841 w 497796"/>
                <a:gd name="connsiteY556" fmla="*/ 821303 h 944260"/>
                <a:gd name="connsiteX557" fmla="*/ 291275 w 497796"/>
                <a:gd name="connsiteY557" fmla="*/ 812350 h 944260"/>
                <a:gd name="connsiteX558" fmla="*/ 287097 w 497796"/>
                <a:gd name="connsiteY558" fmla="*/ 809365 h 944260"/>
                <a:gd name="connsiteX559" fmla="*/ 282919 w 497796"/>
                <a:gd name="connsiteY559" fmla="*/ 809365 h 944260"/>
                <a:gd name="connsiteX560" fmla="*/ 277547 w 497796"/>
                <a:gd name="connsiteY560" fmla="*/ 812946 h 944260"/>
                <a:gd name="connsiteX561" fmla="*/ 274562 w 497796"/>
                <a:gd name="connsiteY561" fmla="*/ 815334 h 944260"/>
                <a:gd name="connsiteX562" fmla="*/ 270384 w 497796"/>
                <a:gd name="connsiteY562" fmla="*/ 819512 h 944260"/>
                <a:gd name="connsiteX563" fmla="*/ 267400 w 497796"/>
                <a:gd name="connsiteY563" fmla="*/ 823690 h 944260"/>
                <a:gd name="connsiteX564" fmla="*/ 263222 w 497796"/>
                <a:gd name="connsiteY564" fmla="*/ 829062 h 944260"/>
                <a:gd name="connsiteX565" fmla="*/ 260238 w 497796"/>
                <a:gd name="connsiteY565" fmla="*/ 833837 h 944260"/>
                <a:gd name="connsiteX566" fmla="*/ 259044 w 497796"/>
                <a:gd name="connsiteY566" fmla="*/ 838016 h 944260"/>
                <a:gd name="connsiteX567" fmla="*/ 258446 w 497796"/>
                <a:gd name="connsiteY567" fmla="*/ 841597 h 944260"/>
                <a:gd name="connsiteX568" fmla="*/ 256656 w 497796"/>
                <a:gd name="connsiteY568" fmla="*/ 845178 h 944260"/>
                <a:gd name="connsiteX569" fmla="*/ 258446 w 497796"/>
                <a:gd name="connsiteY569" fmla="*/ 848759 h 944260"/>
                <a:gd name="connsiteX570" fmla="*/ 259044 w 497796"/>
                <a:gd name="connsiteY570" fmla="*/ 852340 h 944260"/>
                <a:gd name="connsiteX571" fmla="*/ 258446 w 497796"/>
                <a:gd name="connsiteY571" fmla="*/ 855325 h 944260"/>
                <a:gd name="connsiteX572" fmla="*/ 259044 w 497796"/>
                <a:gd name="connsiteY572" fmla="*/ 858906 h 944260"/>
                <a:gd name="connsiteX573" fmla="*/ 262028 w 497796"/>
                <a:gd name="connsiteY573" fmla="*/ 862487 h 944260"/>
                <a:gd name="connsiteX574" fmla="*/ 264415 w 497796"/>
                <a:gd name="connsiteY574" fmla="*/ 866666 h 944260"/>
                <a:gd name="connsiteX575" fmla="*/ 267400 w 497796"/>
                <a:gd name="connsiteY575" fmla="*/ 869650 h 944260"/>
                <a:gd name="connsiteX576" fmla="*/ 267400 w 497796"/>
                <a:gd name="connsiteY576" fmla="*/ 872634 h 944260"/>
                <a:gd name="connsiteX577" fmla="*/ 266206 w 497796"/>
                <a:gd name="connsiteY577" fmla="*/ 876215 h 944260"/>
                <a:gd name="connsiteX578" fmla="*/ 264415 w 497796"/>
                <a:gd name="connsiteY578" fmla="*/ 879200 h 944260"/>
                <a:gd name="connsiteX579" fmla="*/ 262028 w 497796"/>
                <a:gd name="connsiteY579" fmla="*/ 882782 h 944260"/>
                <a:gd name="connsiteX580" fmla="*/ 261431 w 497796"/>
                <a:gd name="connsiteY580" fmla="*/ 886960 h 944260"/>
                <a:gd name="connsiteX581" fmla="*/ 261431 w 497796"/>
                <a:gd name="connsiteY581" fmla="*/ 890541 h 944260"/>
                <a:gd name="connsiteX582" fmla="*/ 257850 w 497796"/>
                <a:gd name="connsiteY582" fmla="*/ 897106 h 944260"/>
                <a:gd name="connsiteX583" fmla="*/ 253671 w 497796"/>
                <a:gd name="connsiteY583" fmla="*/ 897106 h 944260"/>
                <a:gd name="connsiteX584" fmla="*/ 251284 w 497796"/>
                <a:gd name="connsiteY584" fmla="*/ 901284 h 944260"/>
                <a:gd name="connsiteX585" fmla="*/ 247703 w 497796"/>
                <a:gd name="connsiteY585" fmla="*/ 905463 h 944260"/>
                <a:gd name="connsiteX586" fmla="*/ 244122 w 497796"/>
                <a:gd name="connsiteY586" fmla="*/ 909044 h 944260"/>
                <a:gd name="connsiteX587" fmla="*/ 237556 w 497796"/>
                <a:gd name="connsiteY587" fmla="*/ 914416 h 944260"/>
                <a:gd name="connsiteX588" fmla="*/ 232184 w 497796"/>
                <a:gd name="connsiteY588" fmla="*/ 919191 h 944260"/>
                <a:gd name="connsiteX589" fmla="*/ 228602 w 497796"/>
                <a:gd name="connsiteY589" fmla="*/ 922175 h 944260"/>
                <a:gd name="connsiteX590" fmla="*/ 225618 w 497796"/>
                <a:gd name="connsiteY590" fmla="*/ 927547 h 944260"/>
                <a:gd name="connsiteX591" fmla="*/ 221440 w 497796"/>
                <a:gd name="connsiteY591" fmla="*/ 931128 h 944260"/>
                <a:gd name="connsiteX592" fmla="*/ 218456 w 497796"/>
                <a:gd name="connsiteY592" fmla="*/ 932322 h 944260"/>
                <a:gd name="connsiteX593" fmla="*/ 211890 w 497796"/>
                <a:gd name="connsiteY593" fmla="*/ 937694 h 944260"/>
                <a:gd name="connsiteX594" fmla="*/ 207712 w 497796"/>
                <a:gd name="connsiteY594" fmla="*/ 939485 h 944260"/>
                <a:gd name="connsiteX595" fmla="*/ 204131 w 497796"/>
                <a:gd name="connsiteY595" fmla="*/ 939485 h 944260"/>
                <a:gd name="connsiteX596" fmla="*/ 201743 w 497796"/>
                <a:gd name="connsiteY596" fmla="*/ 935903 h 944260"/>
                <a:gd name="connsiteX597" fmla="*/ 195774 w 497796"/>
                <a:gd name="connsiteY597" fmla="*/ 930532 h 944260"/>
                <a:gd name="connsiteX598" fmla="*/ 192193 w 497796"/>
                <a:gd name="connsiteY598" fmla="*/ 932919 h 944260"/>
                <a:gd name="connsiteX599" fmla="*/ 188612 w 497796"/>
                <a:gd name="connsiteY599" fmla="*/ 931128 h 944260"/>
                <a:gd name="connsiteX600" fmla="*/ 187418 w 497796"/>
                <a:gd name="connsiteY600" fmla="*/ 928144 h 944260"/>
                <a:gd name="connsiteX601" fmla="*/ 186821 w 497796"/>
                <a:gd name="connsiteY601" fmla="*/ 924563 h 944260"/>
                <a:gd name="connsiteX602" fmla="*/ 183240 w 497796"/>
                <a:gd name="connsiteY602" fmla="*/ 924563 h 944260"/>
                <a:gd name="connsiteX603" fmla="*/ 179062 w 497796"/>
                <a:gd name="connsiteY603" fmla="*/ 921579 h 944260"/>
                <a:gd name="connsiteX604" fmla="*/ 174883 w 497796"/>
                <a:gd name="connsiteY604" fmla="*/ 919788 h 944260"/>
                <a:gd name="connsiteX605" fmla="*/ 171899 w 497796"/>
                <a:gd name="connsiteY605" fmla="*/ 916804 h 944260"/>
                <a:gd name="connsiteX606" fmla="*/ 168318 w 497796"/>
                <a:gd name="connsiteY606" fmla="*/ 920385 h 944260"/>
                <a:gd name="connsiteX607" fmla="*/ 164737 w 497796"/>
                <a:gd name="connsiteY607" fmla="*/ 922772 h 944260"/>
                <a:gd name="connsiteX608" fmla="*/ 158768 w 497796"/>
                <a:gd name="connsiteY608" fmla="*/ 925757 h 944260"/>
                <a:gd name="connsiteX609" fmla="*/ 155187 w 497796"/>
                <a:gd name="connsiteY609" fmla="*/ 927547 h 944260"/>
                <a:gd name="connsiteX610" fmla="*/ 154590 w 497796"/>
                <a:gd name="connsiteY610" fmla="*/ 930532 h 944260"/>
                <a:gd name="connsiteX611" fmla="*/ 151008 w 497796"/>
                <a:gd name="connsiteY611" fmla="*/ 932322 h 944260"/>
                <a:gd name="connsiteX612" fmla="*/ 148024 w 497796"/>
                <a:gd name="connsiteY612" fmla="*/ 932919 h 944260"/>
                <a:gd name="connsiteX613" fmla="*/ 148024 w 497796"/>
                <a:gd name="connsiteY613" fmla="*/ 935903 h 944260"/>
                <a:gd name="connsiteX614" fmla="*/ 150412 w 497796"/>
                <a:gd name="connsiteY614" fmla="*/ 941872 h 944260"/>
                <a:gd name="connsiteX615" fmla="*/ 146831 w 497796"/>
                <a:gd name="connsiteY615" fmla="*/ 944260 h 944260"/>
                <a:gd name="connsiteX616" fmla="*/ 146831 w 497796"/>
                <a:gd name="connsiteY616" fmla="*/ 939485 h 944260"/>
                <a:gd name="connsiteX617" fmla="*/ 146233 w 497796"/>
                <a:gd name="connsiteY617" fmla="*/ 935903 h 944260"/>
                <a:gd name="connsiteX618" fmla="*/ 147427 w 497796"/>
                <a:gd name="connsiteY618" fmla="*/ 932919 h 944260"/>
                <a:gd name="connsiteX619" fmla="*/ 144443 w 497796"/>
                <a:gd name="connsiteY619" fmla="*/ 931726 h 944260"/>
                <a:gd name="connsiteX620" fmla="*/ 140265 w 497796"/>
                <a:gd name="connsiteY620" fmla="*/ 933516 h 944260"/>
                <a:gd name="connsiteX621" fmla="*/ 136086 w 497796"/>
                <a:gd name="connsiteY621" fmla="*/ 934113 h 944260"/>
                <a:gd name="connsiteX622" fmla="*/ 135490 w 497796"/>
                <a:gd name="connsiteY622" fmla="*/ 929934 h 944260"/>
                <a:gd name="connsiteX623" fmla="*/ 137280 w 497796"/>
                <a:gd name="connsiteY623" fmla="*/ 925757 h 944260"/>
                <a:gd name="connsiteX624" fmla="*/ 140265 w 497796"/>
                <a:gd name="connsiteY624" fmla="*/ 917997 h 944260"/>
                <a:gd name="connsiteX625" fmla="*/ 139668 w 497796"/>
                <a:gd name="connsiteY625" fmla="*/ 913819 h 944260"/>
                <a:gd name="connsiteX626" fmla="*/ 137878 w 497796"/>
                <a:gd name="connsiteY626" fmla="*/ 909641 h 944260"/>
                <a:gd name="connsiteX627" fmla="*/ 138474 w 497796"/>
                <a:gd name="connsiteY627" fmla="*/ 906657 h 944260"/>
                <a:gd name="connsiteX628" fmla="*/ 138871 w 497796"/>
                <a:gd name="connsiteY628" fmla="*/ 906101 h 944260"/>
                <a:gd name="connsiteX629" fmla="*/ 136088 w 497796"/>
                <a:gd name="connsiteY629" fmla="*/ 906657 h 944260"/>
                <a:gd name="connsiteX630" fmla="*/ 132507 w 497796"/>
                <a:gd name="connsiteY630" fmla="*/ 906060 h 944260"/>
                <a:gd name="connsiteX631" fmla="*/ 129522 w 497796"/>
                <a:gd name="connsiteY631" fmla="*/ 909045 h 944260"/>
                <a:gd name="connsiteX632" fmla="*/ 130119 w 497796"/>
                <a:gd name="connsiteY632" fmla="*/ 905464 h 944260"/>
                <a:gd name="connsiteX633" fmla="*/ 126538 w 497796"/>
                <a:gd name="connsiteY633" fmla="*/ 899495 h 944260"/>
                <a:gd name="connsiteX634" fmla="*/ 125344 w 497796"/>
                <a:gd name="connsiteY634" fmla="*/ 895317 h 944260"/>
                <a:gd name="connsiteX635" fmla="*/ 122956 w 497796"/>
                <a:gd name="connsiteY635" fmla="*/ 891735 h 944260"/>
                <a:gd name="connsiteX636" fmla="*/ 123554 w 497796"/>
                <a:gd name="connsiteY636" fmla="*/ 886960 h 944260"/>
                <a:gd name="connsiteX637" fmla="*/ 126538 w 497796"/>
                <a:gd name="connsiteY637" fmla="*/ 883379 h 944260"/>
                <a:gd name="connsiteX638" fmla="*/ 125941 w 497796"/>
                <a:gd name="connsiteY638" fmla="*/ 880395 h 944260"/>
                <a:gd name="connsiteX639" fmla="*/ 124747 w 497796"/>
                <a:gd name="connsiteY639" fmla="*/ 876813 h 944260"/>
                <a:gd name="connsiteX640" fmla="*/ 122956 w 497796"/>
                <a:gd name="connsiteY640" fmla="*/ 873829 h 944260"/>
                <a:gd name="connsiteX641" fmla="*/ 119375 w 497796"/>
                <a:gd name="connsiteY641" fmla="*/ 873829 h 944260"/>
                <a:gd name="connsiteX642" fmla="*/ 116391 w 497796"/>
                <a:gd name="connsiteY642" fmla="*/ 873829 h 944260"/>
                <a:gd name="connsiteX643" fmla="*/ 113407 w 497796"/>
                <a:gd name="connsiteY643" fmla="*/ 870248 h 944260"/>
                <a:gd name="connsiteX644" fmla="*/ 108034 w 497796"/>
                <a:gd name="connsiteY644" fmla="*/ 867860 h 944260"/>
                <a:gd name="connsiteX645" fmla="*/ 103260 w 497796"/>
                <a:gd name="connsiteY645" fmla="*/ 867263 h 944260"/>
                <a:gd name="connsiteX646" fmla="*/ 99081 w 497796"/>
                <a:gd name="connsiteY646" fmla="*/ 867860 h 944260"/>
                <a:gd name="connsiteX647" fmla="*/ 96127 w 497796"/>
                <a:gd name="connsiteY647" fmla="*/ 868845 h 944260"/>
                <a:gd name="connsiteX648" fmla="*/ 96694 w 497796"/>
                <a:gd name="connsiteY648" fmla="*/ 864876 h 944260"/>
                <a:gd name="connsiteX649" fmla="*/ 99081 w 497796"/>
                <a:gd name="connsiteY649" fmla="*/ 860698 h 944260"/>
                <a:gd name="connsiteX650" fmla="*/ 99679 w 497796"/>
                <a:gd name="connsiteY650" fmla="*/ 857116 h 944260"/>
                <a:gd name="connsiteX651" fmla="*/ 96097 w 497796"/>
                <a:gd name="connsiteY651" fmla="*/ 851147 h 944260"/>
                <a:gd name="connsiteX652" fmla="*/ 94903 w 497796"/>
                <a:gd name="connsiteY652" fmla="*/ 848163 h 944260"/>
                <a:gd name="connsiteX653" fmla="*/ 91919 w 497796"/>
                <a:gd name="connsiteY653" fmla="*/ 844582 h 944260"/>
                <a:gd name="connsiteX654" fmla="*/ 88934 w 497796"/>
                <a:gd name="connsiteY654" fmla="*/ 846373 h 944260"/>
                <a:gd name="connsiteX655" fmla="*/ 85353 w 497796"/>
                <a:gd name="connsiteY655" fmla="*/ 846373 h 944260"/>
                <a:gd name="connsiteX656" fmla="*/ 83563 w 497796"/>
                <a:gd name="connsiteY656" fmla="*/ 841598 h 944260"/>
                <a:gd name="connsiteX657" fmla="*/ 85353 w 497796"/>
                <a:gd name="connsiteY657" fmla="*/ 838016 h 944260"/>
                <a:gd name="connsiteX658" fmla="*/ 84757 w 497796"/>
                <a:gd name="connsiteY658" fmla="*/ 832047 h 944260"/>
                <a:gd name="connsiteX659" fmla="*/ 82369 w 497796"/>
                <a:gd name="connsiteY659" fmla="*/ 828466 h 944260"/>
                <a:gd name="connsiteX660" fmla="*/ 77594 w 497796"/>
                <a:gd name="connsiteY660" fmla="*/ 824288 h 944260"/>
                <a:gd name="connsiteX661" fmla="*/ 75803 w 497796"/>
                <a:gd name="connsiteY661" fmla="*/ 828466 h 944260"/>
                <a:gd name="connsiteX662" fmla="*/ 74012 w 497796"/>
                <a:gd name="connsiteY662" fmla="*/ 822497 h 944260"/>
                <a:gd name="connsiteX663" fmla="*/ 73416 w 497796"/>
                <a:gd name="connsiteY663" fmla="*/ 818319 h 944260"/>
                <a:gd name="connsiteX664" fmla="*/ 72819 w 497796"/>
                <a:gd name="connsiteY664" fmla="*/ 814738 h 944260"/>
                <a:gd name="connsiteX665" fmla="*/ 68044 w 497796"/>
                <a:gd name="connsiteY665" fmla="*/ 812947 h 944260"/>
                <a:gd name="connsiteX666" fmla="*/ 64463 w 497796"/>
                <a:gd name="connsiteY666" fmla="*/ 808172 h 944260"/>
                <a:gd name="connsiteX667" fmla="*/ 63866 w 497796"/>
                <a:gd name="connsiteY667" fmla="*/ 803397 h 944260"/>
                <a:gd name="connsiteX668" fmla="*/ 67447 w 497796"/>
                <a:gd name="connsiteY668" fmla="*/ 799816 h 944260"/>
                <a:gd name="connsiteX669" fmla="*/ 71028 w 497796"/>
                <a:gd name="connsiteY669" fmla="*/ 796234 h 944260"/>
                <a:gd name="connsiteX670" fmla="*/ 74012 w 497796"/>
                <a:gd name="connsiteY670" fmla="*/ 793847 h 944260"/>
                <a:gd name="connsiteX671" fmla="*/ 76997 w 497796"/>
                <a:gd name="connsiteY671" fmla="*/ 789669 h 944260"/>
                <a:gd name="connsiteX672" fmla="*/ 79981 w 497796"/>
                <a:gd name="connsiteY672" fmla="*/ 788475 h 944260"/>
                <a:gd name="connsiteX673" fmla="*/ 84159 w 497796"/>
                <a:gd name="connsiteY673" fmla="*/ 782506 h 944260"/>
                <a:gd name="connsiteX674" fmla="*/ 84757 w 497796"/>
                <a:gd name="connsiteY674" fmla="*/ 779522 h 944260"/>
                <a:gd name="connsiteX675" fmla="*/ 84159 w 497796"/>
                <a:gd name="connsiteY675" fmla="*/ 776537 h 944260"/>
                <a:gd name="connsiteX676" fmla="*/ 84159 w 497796"/>
                <a:gd name="connsiteY676" fmla="*/ 772359 h 944260"/>
                <a:gd name="connsiteX677" fmla="*/ 82369 w 497796"/>
                <a:gd name="connsiteY677" fmla="*/ 768778 h 944260"/>
                <a:gd name="connsiteX678" fmla="*/ 79384 w 497796"/>
                <a:gd name="connsiteY678" fmla="*/ 765794 h 944260"/>
                <a:gd name="connsiteX679" fmla="*/ 78788 w 497796"/>
                <a:gd name="connsiteY679" fmla="*/ 761615 h 944260"/>
                <a:gd name="connsiteX680" fmla="*/ 74012 w 497796"/>
                <a:gd name="connsiteY680" fmla="*/ 761019 h 944260"/>
                <a:gd name="connsiteX681" fmla="*/ 70431 w 497796"/>
                <a:gd name="connsiteY681" fmla="*/ 755647 h 944260"/>
                <a:gd name="connsiteX682" fmla="*/ 69835 w 497796"/>
                <a:gd name="connsiteY682" fmla="*/ 750275 h 944260"/>
                <a:gd name="connsiteX683" fmla="*/ 66253 w 497796"/>
                <a:gd name="connsiteY683" fmla="*/ 746693 h 944260"/>
                <a:gd name="connsiteX684" fmla="*/ 69835 w 497796"/>
                <a:gd name="connsiteY684" fmla="*/ 739531 h 944260"/>
                <a:gd name="connsiteX685" fmla="*/ 74610 w 497796"/>
                <a:gd name="connsiteY685" fmla="*/ 735353 h 944260"/>
                <a:gd name="connsiteX686" fmla="*/ 77594 w 497796"/>
                <a:gd name="connsiteY686" fmla="*/ 729981 h 944260"/>
                <a:gd name="connsiteX687" fmla="*/ 78191 w 497796"/>
                <a:gd name="connsiteY687" fmla="*/ 726400 h 944260"/>
                <a:gd name="connsiteX688" fmla="*/ 78191 w 497796"/>
                <a:gd name="connsiteY688" fmla="*/ 722818 h 944260"/>
                <a:gd name="connsiteX689" fmla="*/ 73416 w 497796"/>
                <a:gd name="connsiteY689" fmla="*/ 719237 h 944260"/>
                <a:gd name="connsiteX690" fmla="*/ 77594 w 497796"/>
                <a:gd name="connsiteY690" fmla="*/ 715656 h 944260"/>
                <a:gd name="connsiteX691" fmla="*/ 77594 w 497796"/>
                <a:gd name="connsiteY691" fmla="*/ 715652 h 944260"/>
                <a:gd name="connsiteX692" fmla="*/ 77593 w 497796"/>
                <a:gd name="connsiteY692" fmla="*/ 715656 h 944260"/>
                <a:gd name="connsiteX693" fmla="*/ 74012 w 497796"/>
                <a:gd name="connsiteY693" fmla="*/ 718044 h 944260"/>
                <a:gd name="connsiteX694" fmla="*/ 69834 w 497796"/>
                <a:gd name="connsiteY694" fmla="*/ 715656 h 944260"/>
                <a:gd name="connsiteX695" fmla="*/ 70430 w 497796"/>
                <a:gd name="connsiteY695" fmla="*/ 709687 h 944260"/>
                <a:gd name="connsiteX696" fmla="*/ 72222 w 497796"/>
                <a:gd name="connsiteY696" fmla="*/ 706703 h 944260"/>
                <a:gd name="connsiteX697" fmla="*/ 75206 w 497796"/>
                <a:gd name="connsiteY697" fmla="*/ 703718 h 944260"/>
                <a:gd name="connsiteX698" fmla="*/ 80577 w 497796"/>
                <a:gd name="connsiteY698" fmla="*/ 696556 h 944260"/>
                <a:gd name="connsiteX699" fmla="*/ 84159 w 497796"/>
                <a:gd name="connsiteY699" fmla="*/ 690588 h 944260"/>
                <a:gd name="connsiteX700" fmla="*/ 87740 w 497796"/>
                <a:gd name="connsiteY700" fmla="*/ 685215 h 944260"/>
                <a:gd name="connsiteX701" fmla="*/ 90128 w 497796"/>
                <a:gd name="connsiteY701" fmla="*/ 681037 h 944260"/>
                <a:gd name="connsiteX702" fmla="*/ 90724 w 497796"/>
                <a:gd name="connsiteY702" fmla="*/ 675666 h 944260"/>
                <a:gd name="connsiteX703" fmla="*/ 92515 w 497796"/>
                <a:gd name="connsiteY703" fmla="*/ 672084 h 944260"/>
                <a:gd name="connsiteX704" fmla="*/ 93709 w 497796"/>
                <a:gd name="connsiteY704" fmla="*/ 669100 h 944260"/>
                <a:gd name="connsiteX705" fmla="*/ 93709 w 497796"/>
                <a:gd name="connsiteY705" fmla="*/ 664921 h 944260"/>
                <a:gd name="connsiteX706" fmla="*/ 95499 w 497796"/>
                <a:gd name="connsiteY706" fmla="*/ 661340 h 944260"/>
                <a:gd name="connsiteX707" fmla="*/ 94903 w 497796"/>
                <a:gd name="connsiteY707" fmla="*/ 654775 h 944260"/>
                <a:gd name="connsiteX708" fmla="*/ 91918 w 497796"/>
                <a:gd name="connsiteY708" fmla="*/ 651790 h 944260"/>
                <a:gd name="connsiteX709" fmla="*/ 90128 w 497796"/>
                <a:gd name="connsiteY709" fmla="*/ 648806 h 944260"/>
                <a:gd name="connsiteX710" fmla="*/ 90128 w 497796"/>
                <a:gd name="connsiteY710" fmla="*/ 645224 h 944260"/>
                <a:gd name="connsiteX711" fmla="*/ 90128 w 497796"/>
                <a:gd name="connsiteY711" fmla="*/ 641046 h 944260"/>
                <a:gd name="connsiteX712" fmla="*/ 90724 w 497796"/>
                <a:gd name="connsiteY712" fmla="*/ 636869 h 944260"/>
                <a:gd name="connsiteX713" fmla="*/ 92515 w 497796"/>
                <a:gd name="connsiteY713" fmla="*/ 633287 h 944260"/>
                <a:gd name="connsiteX714" fmla="*/ 89531 w 497796"/>
                <a:gd name="connsiteY714" fmla="*/ 630900 h 944260"/>
                <a:gd name="connsiteX715" fmla="*/ 88337 w 497796"/>
                <a:gd name="connsiteY715" fmla="*/ 626721 h 944260"/>
                <a:gd name="connsiteX716" fmla="*/ 90724 w 497796"/>
                <a:gd name="connsiteY716" fmla="*/ 623737 h 944260"/>
                <a:gd name="connsiteX717" fmla="*/ 91321 w 497796"/>
                <a:gd name="connsiteY717" fmla="*/ 617768 h 944260"/>
                <a:gd name="connsiteX718" fmla="*/ 88934 w 497796"/>
                <a:gd name="connsiteY718" fmla="*/ 614187 h 944260"/>
                <a:gd name="connsiteX719" fmla="*/ 89531 w 497796"/>
                <a:gd name="connsiteY719" fmla="*/ 605831 h 944260"/>
                <a:gd name="connsiteX720" fmla="*/ 88934 w 497796"/>
                <a:gd name="connsiteY720" fmla="*/ 602846 h 944260"/>
                <a:gd name="connsiteX721" fmla="*/ 88337 w 497796"/>
                <a:gd name="connsiteY721" fmla="*/ 598668 h 944260"/>
                <a:gd name="connsiteX722" fmla="*/ 90128 w 497796"/>
                <a:gd name="connsiteY722" fmla="*/ 595087 h 944260"/>
                <a:gd name="connsiteX723" fmla="*/ 93112 w 497796"/>
                <a:gd name="connsiteY723" fmla="*/ 595087 h 944260"/>
                <a:gd name="connsiteX724" fmla="*/ 95499 w 497796"/>
                <a:gd name="connsiteY724" fmla="*/ 598668 h 944260"/>
                <a:gd name="connsiteX725" fmla="*/ 96693 w 497796"/>
                <a:gd name="connsiteY725" fmla="*/ 602249 h 944260"/>
                <a:gd name="connsiteX726" fmla="*/ 102662 w 497796"/>
                <a:gd name="connsiteY726" fmla="*/ 611800 h 944260"/>
                <a:gd name="connsiteX727" fmla="*/ 103856 w 497796"/>
                <a:gd name="connsiteY727" fmla="*/ 614784 h 944260"/>
                <a:gd name="connsiteX728" fmla="*/ 105050 w 497796"/>
                <a:gd name="connsiteY728" fmla="*/ 618365 h 944260"/>
                <a:gd name="connsiteX729" fmla="*/ 105692 w 497796"/>
                <a:gd name="connsiteY729" fmla="*/ 618640 h 944260"/>
                <a:gd name="connsiteX730" fmla="*/ 106243 w 497796"/>
                <a:gd name="connsiteY730" fmla="*/ 614784 h 944260"/>
                <a:gd name="connsiteX731" fmla="*/ 107437 w 497796"/>
                <a:gd name="connsiteY731" fmla="*/ 611800 h 944260"/>
                <a:gd name="connsiteX732" fmla="*/ 108631 w 497796"/>
                <a:gd name="connsiteY732" fmla="*/ 608218 h 944260"/>
                <a:gd name="connsiteX733" fmla="*/ 110422 w 497796"/>
                <a:gd name="connsiteY733" fmla="*/ 605234 h 944260"/>
                <a:gd name="connsiteX734" fmla="*/ 109228 w 497796"/>
                <a:gd name="connsiteY734" fmla="*/ 601653 h 944260"/>
                <a:gd name="connsiteX735" fmla="*/ 112809 w 497796"/>
                <a:gd name="connsiteY735" fmla="*/ 595684 h 944260"/>
                <a:gd name="connsiteX736" fmla="*/ 116987 w 497796"/>
                <a:gd name="connsiteY736" fmla="*/ 587925 h 944260"/>
                <a:gd name="connsiteX737" fmla="*/ 118181 w 497796"/>
                <a:gd name="connsiteY737" fmla="*/ 584940 h 944260"/>
                <a:gd name="connsiteX738" fmla="*/ 120568 w 497796"/>
                <a:gd name="connsiteY738" fmla="*/ 574196 h 944260"/>
                <a:gd name="connsiteX739" fmla="*/ 121165 w 497796"/>
                <a:gd name="connsiteY739" fmla="*/ 571212 h 944260"/>
                <a:gd name="connsiteX740" fmla="*/ 121165 w 497796"/>
                <a:gd name="connsiteY740" fmla="*/ 568227 h 944260"/>
                <a:gd name="connsiteX741" fmla="*/ 121762 w 497796"/>
                <a:gd name="connsiteY741" fmla="*/ 564646 h 944260"/>
                <a:gd name="connsiteX742" fmla="*/ 121165 w 497796"/>
                <a:gd name="connsiteY742" fmla="*/ 560468 h 944260"/>
                <a:gd name="connsiteX743" fmla="*/ 124746 w 497796"/>
                <a:gd name="connsiteY743" fmla="*/ 559871 h 944260"/>
                <a:gd name="connsiteX744" fmla="*/ 121165 w 497796"/>
                <a:gd name="connsiteY744" fmla="*/ 558081 h 944260"/>
                <a:gd name="connsiteX745" fmla="*/ 116987 w 497796"/>
                <a:gd name="connsiteY745" fmla="*/ 556290 h 944260"/>
                <a:gd name="connsiteX746" fmla="*/ 118778 w 497796"/>
                <a:gd name="connsiteY746" fmla="*/ 552709 h 944260"/>
                <a:gd name="connsiteX747" fmla="*/ 116390 w 497796"/>
                <a:gd name="connsiteY747" fmla="*/ 547337 h 944260"/>
                <a:gd name="connsiteX748" fmla="*/ 114003 w 497796"/>
                <a:gd name="connsiteY748" fmla="*/ 544352 h 944260"/>
                <a:gd name="connsiteX749" fmla="*/ 111018 w 497796"/>
                <a:gd name="connsiteY749" fmla="*/ 541965 h 944260"/>
                <a:gd name="connsiteX750" fmla="*/ 108034 w 497796"/>
                <a:gd name="connsiteY750" fmla="*/ 540771 h 944260"/>
                <a:gd name="connsiteX751" fmla="*/ 105050 w 497796"/>
                <a:gd name="connsiteY751" fmla="*/ 541368 h 944260"/>
                <a:gd name="connsiteX752" fmla="*/ 99081 w 497796"/>
                <a:gd name="connsiteY752" fmla="*/ 541965 h 944260"/>
                <a:gd name="connsiteX753" fmla="*/ 96096 w 497796"/>
                <a:gd name="connsiteY753" fmla="*/ 542562 h 944260"/>
                <a:gd name="connsiteX754" fmla="*/ 92515 w 497796"/>
                <a:gd name="connsiteY754" fmla="*/ 546740 h 944260"/>
                <a:gd name="connsiteX755" fmla="*/ 88337 w 497796"/>
                <a:gd name="connsiteY755" fmla="*/ 550918 h 944260"/>
                <a:gd name="connsiteX756" fmla="*/ 87740 w 497796"/>
                <a:gd name="connsiteY756" fmla="*/ 557484 h 944260"/>
                <a:gd name="connsiteX757" fmla="*/ 87143 w 497796"/>
                <a:gd name="connsiteY757" fmla="*/ 553305 h 944260"/>
                <a:gd name="connsiteX758" fmla="*/ 85949 w 497796"/>
                <a:gd name="connsiteY758" fmla="*/ 550321 h 944260"/>
                <a:gd name="connsiteX759" fmla="*/ 81771 w 497796"/>
                <a:gd name="connsiteY759" fmla="*/ 545546 h 944260"/>
                <a:gd name="connsiteX760" fmla="*/ 78787 w 497796"/>
                <a:gd name="connsiteY760" fmla="*/ 543756 h 944260"/>
                <a:gd name="connsiteX761" fmla="*/ 75206 w 497796"/>
                <a:gd name="connsiteY761" fmla="*/ 543159 h 944260"/>
                <a:gd name="connsiteX762" fmla="*/ 75206 w 497796"/>
                <a:gd name="connsiteY762" fmla="*/ 537190 h 944260"/>
                <a:gd name="connsiteX763" fmla="*/ 75802 w 497796"/>
                <a:gd name="connsiteY763" fmla="*/ 533609 h 944260"/>
                <a:gd name="connsiteX764" fmla="*/ 76399 w 497796"/>
                <a:gd name="connsiteY764" fmla="*/ 526446 h 944260"/>
                <a:gd name="connsiteX765" fmla="*/ 76399 w 497796"/>
                <a:gd name="connsiteY765" fmla="*/ 521671 h 944260"/>
                <a:gd name="connsiteX766" fmla="*/ 75802 w 497796"/>
                <a:gd name="connsiteY766" fmla="*/ 518687 h 944260"/>
                <a:gd name="connsiteX767" fmla="*/ 73415 w 497796"/>
                <a:gd name="connsiteY767" fmla="*/ 515702 h 944260"/>
                <a:gd name="connsiteX768" fmla="*/ 75802 w 497796"/>
                <a:gd name="connsiteY768" fmla="*/ 510331 h 944260"/>
                <a:gd name="connsiteX769" fmla="*/ 78787 w 497796"/>
                <a:gd name="connsiteY769" fmla="*/ 506749 h 944260"/>
                <a:gd name="connsiteX770" fmla="*/ 78787 w 497796"/>
                <a:gd name="connsiteY770" fmla="*/ 503168 h 944260"/>
                <a:gd name="connsiteX771" fmla="*/ 79980 w 497796"/>
                <a:gd name="connsiteY771" fmla="*/ 500184 h 944260"/>
                <a:gd name="connsiteX772" fmla="*/ 77593 w 497796"/>
                <a:gd name="connsiteY772" fmla="*/ 493618 h 944260"/>
                <a:gd name="connsiteX773" fmla="*/ 74012 w 497796"/>
                <a:gd name="connsiteY773" fmla="*/ 493021 h 944260"/>
                <a:gd name="connsiteX774" fmla="*/ 69237 w 497796"/>
                <a:gd name="connsiteY774" fmla="*/ 494215 h 944260"/>
                <a:gd name="connsiteX775" fmla="*/ 69237 w 497796"/>
                <a:gd name="connsiteY775" fmla="*/ 490633 h 944260"/>
                <a:gd name="connsiteX776" fmla="*/ 72221 w 497796"/>
                <a:gd name="connsiteY776" fmla="*/ 488246 h 944260"/>
                <a:gd name="connsiteX777" fmla="*/ 75802 w 497796"/>
                <a:gd name="connsiteY777" fmla="*/ 487649 h 944260"/>
                <a:gd name="connsiteX778" fmla="*/ 78787 w 497796"/>
                <a:gd name="connsiteY778" fmla="*/ 489440 h 944260"/>
                <a:gd name="connsiteX779" fmla="*/ 82368 w 497796"/>
                <a:gd name="connsiteY779" fmla="*/ 488843 h 944260"/>
                <a:gd name="connsiteX780" fmla="*/ 85949 w 497796"/>
                <a:gd name="connsiteY780" fmla="*/ 485858 h 944260"/>
                <a:gd name="connsiteX781" fmla="*/ 88934 w 497796"/>
                <a:gd name="connsiteY781" fmla="*/ 487052 h 944260"/>
                <a:gd name="connsiteX782" fmla="*/ 91918 w 497796"/>
                <a:gd name="connsiteY782" fmla="*/ 485858 h 944260"/>
                <a:gd name="connsiteX783" fmla="*/ 96693 w 497796"/>
                <a:gd name="connsiteY783" fmla="*/ 481083 h 944260"/>
                <a:gd name="connsiteX784" fmla="*/ 100871 w 497796"/>
                <a:gd name="connsiteY784" fmla="*/ 476905 h 944260"/>
                <a:gd name="connsiteX785" fmla="*/ 103856 w 497796"/>
                <a:gd name="connsiteY785" fmla="*/ 472130 h 944260"/>
                <a:gd name="connsiteX786" fmla="*/ 102662 w 497796"/>
                <a:gd name="connsiteY786" fmla="*/ 466758 h 944260"/>
                <a:gd name="connsiteX787" fmla="*/ 101468 w 497796"/>
                <a:gd name="connsiteY787" fmla="*/ 460789 h 944260"/>
                <a:gd name="connsiteX788" fmla="*/ 98484 w 497796"/>
                <a:gd name="connsiteY788" fmla="*/ 456612 h 944260"/>
                <a:gd name="connsiteX789" fmla="*/ 93709 w 497796"/>
                <a:gd name="connsiteY789" fmla="*/ 447061 h 944260"/>
                <a:gd name="connsiteX790" fmla="*/ 94306 w 497796"/>
                <a:gd name="connsiteY790" fmla="*/ 439898 h 944260"/>
                <a:gd name="connsiteX791" fmla="*/ 93709 w 497796"/>
                <a:gd name="connsiteY791" fmla="*/ 434527 h 944260"/>
                <a:gd name="connsiteX792" fmla="*/ 95500 w 497796"/>
                <a:gd name="connsiteY792" fmla="*/ 430945 h 944260"/>
                <a:gd name="connsiteX793" fmla="*/ 95500 w 497796"/>
                <a:gd name="connsiteY793" fmla="*/ 426170 h 944260"/>
                <a:gd name="connsiteX794" fmla="*/ 94902 w 497796"/>
                <a:gd name="connsiteY794" fmla="*/ 422589 h 944260"/>
                <a:gd name="connsiteX795" fmla="*/ 96096 w 497796"/>
                <a:gd name="connsiteY795" fmla="*/ 417814 h 944260"/>
                <a:gd name="connsiteX796" fmla="*/ 97290 w 497796"/>
                <a:gd name="connsiteY796" fmla="*/ 413636 h 944260"/>
                <a:gd name="connsiteX797" fmla="*/ 98484 w 497796"/>
                <a:gd name="connsiteY797" fmla="*/ 410055 h 944260"/>
                <a:gd name="connsiteX798" fmla="*/ 99081 w 497796"/>
                <a:gd name="connsiteY798" fmla="*/ 407070 h 944260"/>
                <a:gd name="connsiteX799" fmla="*/ 99677 w 497796"/>
                <a:gd name="connsiteY799" fmla="*/ 402295 h 944260"/>
                <a:gd name="connsiteX800" fmla="*/ 100871 w 497796"/>
                <a:gd name="connsiteY800" fmla="*/ 395133 h 944260"/>
                <a:gd name="connsiteX801" fmla="*/ 96096 w 497796"/>
                <a:gd name="connsiteY801" fmla="*/ 390358 h 944260"/>
                <a:gd name="connsiteX802" fmla="*/ 96096 w 497796"/>
                <a:gd name="connsiteY802" fmla="*/ 387373 h 944260"/>
                <a:gd name="connsiteX803" fmla="*/ 95500 w 497796"/>
                <a:gd name="connsiteY803" fmla="*/ 383792 h 944260"/>
                <a:gd name="connsiteX804" fmla="*/ 90724 w 497796"/>
                <a:gd name="connsiteY804" fmla="*/ 381404 h 944260"/>
                <a:gd name="connsiteX805" fmla="*/ 86547 w 497796"/>
                <a:gd name="connsiteY805" fmla="*/ 377226 h 944260"/>
                <a:gd name="connsiteX806" fmla="*/ 82368 w 497796"/>
                <a:gd name="connsiteY806" fmla="*/ 374839 h 944260"/>
                <a:gd name="connsiteX807" fmla="*/ 78190 w 497796"/>
                <a:gd name="connsiteY807" fmla="*/ 375436 h 944260"/>
                <a:gd name="connsiteX808" fmla="*/ 75206 w 497796"/>
                <a:gd name="connsiteY808" fmla="*/ 374242 h 944260"/>
                <a:gd name="connsiteX809" fmla="*/ 72221 w 497796"/>
                <a:gd name="connsiteY809" fmla="*/ 374839 h 944260"/>
                <a:gd name="connsiteX810" fmla="*/ 72818 w 497796"/>
                <a:gd name="connsiteY810" fmla="*/ 371257 h 944260"/>
                <a:gd name="connsiteX811" fmla="*/ 70431 w 497796"/>
                <a:gd name="connsiteY811" fmla="*/ 366483 h 944260"/>
                <a:gd name="connsiteX812" fmla="*/ 73415 w 497796"/>
                <a:gd name="connsiteY812" fmla="*/ 364095 h 944260"/>
                <a:gd name="connsiteX813" fmla="*/ 74609 w 497796"/>
                <a:gd name="connsiteY813" fmla="*/ 358127 h 944260"/>
                <a:gd name="connsiteX814" fmla="*/ 75802 w 497796"/>
                <a:gd name="connsiteY814" fmla="*/ 352158 h 944260"/>
                <a:gd name="connsiteX815" fmla="*/ 76996 w 497796"/>
                <a:gd name="connsiteY815" fmla="*/ 347980 h 944260"/>
                <a:gd name="connsiteX816" fmla="*/ 79980 w 497796"/>
                <a:gd name="connsiteY816" fmla="*/ 350964 h 944260"/>
                <a:gd name="connsiteX817" fmla="*/ 83562 w 497796"/>
                <a:gd name="connsiteY817" fmla="*/ 352754 h 944260"/>
                <a:gd name="connsiteX818" fmla="*/ 83563 w 497796"/>
                <a:gd name="connsiteY818" fmla="*/ 352754 h 944260"/>
                <a:gd name="connsiteX819" fmla="*/ 89531 w 497796"/>
                <a:gd name="connsiteY819" fmla="*/ 352754 h 944260"/>
                <a:gd name="connsiteX820" fmla="*/ 91919 w 497796"/>
                <a:gd name="connsiteY820" fmla="*/ 351560 h 944260"/>
                <a:gd name="connsiteX821" fmla="*/ 93112 w 497796"/>
                <a:gd name="connsiteY821" fmla="*/ 350964 h 944260"/>
                <a:gd name="connsiteX822" fmla="*/ 94243 w 497796"/>
                <a:gd name="connsiteY822" fmla="*/ 350399 h 944260"/>
                <a:gd name="connsiteX823" fmla="*/ 93791 w 497796"/>
                <a:gd name="connsiteY823" fmla="*/ 349688 h 944260"/>
                <a:gd name="connsiteX824" fmla="*/ 91919 w 497796"/>
                <a:gd name="connsiteY824" fmla="*/ 351560 h 944260"/>
                <a:gd name="connsiteX825" fmla="*/ 83563 w 497796"/>
                <a:gd name="connsiteY825" fmla="*/ 352754 h 944260"/>
                <a:gd name="connsiteX826" fmla="*/ 79982 w 497796"/>
                <a:gd name="connsiteY826" fmla="*/ 350963 h 944260"/>
                <a:gd name="connsiteX827" fmla="*/ 76997 w 497796"/>
                <a:gd name="connsiteY827" fmla="*/ 347979 h 944260"/>
                <a:gd name="connsiteX828" fmla="*/ 76400 w 497796"/>
                <a:gd name="connsiteY828" fmla="*/ 342010 h 944260"/>
                <a:gd name="connsiteX829" fmla="*/ 75803 w 497796"/>
                <a:gd name="connsiteY829" fmla="*/ 336041 h 944260"/>
                <a:gd name="connsiteX830" fmla="*/ 74013 w 497796"/>
                <a:gd name="connsiteY830" fmla="*/ 331266 h 944260"/>
                <a:gd name="connsiteX831" fmla="*/ 72222 w 497796"/>
                <a:gd name="connsiteY831" fmla="*/ 328281 h 944260"/>
                <a:gd name="connsiteX832" fmla="*/ 71029 w 497796"/>
                <a:gd name="connsiteY832" fmla="*/ 324104 h 944260"/>
                <a:gd name="connsiteX833" fmla="*/ 70431 w 497796"/>
                <a:gd name="connsiteY833" fmla="*/ 320522 h 944260"/>
                <a:gd name="connsiteX834" fmla="*/ 69835 w 497796"/>
                <a:gd name="connsiteY834" fmla="*/ 316941 h 944260"/>
                <a:gd name="connsiteX835" fmla="*/ 68044 w 497796"/>
                <a:gd name="connsiteY835" fmla="*/ 313957 h 944260"/>
                <a:gd name="connsiteX836" fmla="*/ 62075 w 497796"/>
                <a:gd name="connsiteY836" fmla="*/ 310972 h 944260"/>
                <a:gd name="connsiteX837" fmla="*/ 55509 w 497796"/>
                <a:gd name="connsiteY837" fmla="*/ 300229 h 944260"/>
                <a:gd name="connsiteX838" fmla="*/ 53719 w 497796"/>
                <a:gd name="connsiteY838" fmla="*/ 295453 h 944260"/>
                <a:gd name="connsiteX839" fmla="*/ 51331 w 497796"/>
                <a:gd name="connsiteY839" fmla="*/ 288888 h 944260"/>
                <a:gd name="connsiteX840" fmla="*/ 53122 w 497796"/>
                <a:gd name="connsiteY840" fmla="*/ 285903 h 944260"/>
                <a:gd name="connsiteX841" fmla="*/ 50138 w 497796"/>
                <a:gd name="connsiteY841" fmla="*/ 278741 h 944260"/>
                <a:gd name="connsiteX842" fmla="*/ 46556 w 497796"/>
                <a:gd name="connsiteY842" fmla="*/ 275756 h 944260"/>
                <a:gd name="connsiteX843" fmla="*/ 43572 w 497796"/>
                <a:gd name="connsiteY843" fmla="*/ 276950 h 944260"/>
                <a:gd name="connsiteX844" fmla="*/ 39991 w 497796"/>
                <a:gd name="connsiteY844" fmla="*/ 276354 h 944260"/>
                <a:gd name="connsiteX845" fmla="*/ 35812 w 497796"/>
                <a:gd name="connsiteY845" fmla="*/ 279338 h 944260"/>
                <a:gd name="connsiteX846" fmla="*/ 32231 w 497796"/>
                <a:gd name="connsiteY846" fmla="*/ 279935 h 944260"/>
                <a:gd name="connsiteX847" fmla="*/ 31038 w 497796"/>
                <a:gd name="connsiteY847" fmla="*/ 284709 h 944260"/>
                <a:gd name="connsiteX848" fmla="*/ 24472 w 497796"/>
                <a:gd name="connsiteY848" fmla="*/ 284709 h 944260"/>
                <a:gd name="connsiteX849" fmla="*/ 21487 w 497796"/>
                <a:gd name="connsiteY849" fmla="*/ 284113 h 944260"/>
                <a:gd name="connsiteX850" fmla="*/ 17906 w 497796"/>
                <a:gd name="connsiteY850" fmla="*/ 284113 h 944260"/>
                <a:gd name="connsiteX851" fmla="*/ 18503 w 497796"/>
                <a:gd name="connsiteY851" fmla="*/ 280531 h 944260"/>
                <a:gd name="connsiteX852" fmla="*/ 19697 w 497796"/>
                <a:gd name="connsiteY852" fmla="*/ 280531 h 944260"/>
                <a:gd name="connsiteX853" fmla="*/ 20294 w 497796"/>
                <a:gd name="connsiteY853" fmla="*/ 275756 h 944260"/>
                <a:gd name="connsiteX854" fmla="*/ 23278 w 497796"/>
                <a:gd name="connsiteY854" fmla="*/ 275756 h 944260"/>
                <a:gd name="connsiteX855" fmla="*/ 24472 w 497796"/>
                <a:gd name="connsiteY855" fmla="*/ 272175 h 944260"/>
                <a:gd name="connsiteX856" fmla="*/ 22084 w 497796"/>
                <a:gd name="connsiteY856" fmla="*/ 268594 h 944260"/>
                <a:gd name="connsiteX857" fmla="*/ 18503 w 497796"/>
                <a:gd name="connsiteY857" fmla="*/ 266206 h 944260"/>
                <a:gd name="connsiteX858" fmla="*/ 15518 w 497796"/>
                <a:gd name="connsiteY858" fmla="*/ 266803 h 944260"/>
                <a:gd name="connsiteX859" fmla="*/ 14325 w 497796"/>
                <a:gd name="connsiteY859" fmla="*/ 270385 h 944260"/>
                <a:gd name="connsiteX860" fmla="*/ 13131 w 497796"/>
                <a:gd name="connsiteY860" fmla="*/ 273369 h 944260"/>
                <a:gd name="connsiteX861" fmla="*/ 10147 w 497796"/>
                <a:gd name="connsiteY861" fmla="*/ 275160 h 944260"/>
                <a:gd name="connsiteX862" fmla="*/ 7759 w 497796"/>
                <a:gd name="connsiteY862" fmla="*/ 279935 h 944260"/>
                <a:gd name="connsiteX863" fmla="*/ 7759 w 497796"/>
                <a:gd name="connsiteY863" fmla="*/ 282919 h 944260"/>
                <a:gd name="connsiteX864" fmla="*/ 8356 w 497796"/>
                <a:gd name="connsiteY864" fmla="*/ 287694 h 944260"/>
                <a:gd name="connsiteX865" fmla="*/ 4178 w 497796"/>
                <a:gd name="connsiteY865" fmla="*/ 281128 h 944260"/>
                <a:gd name="connsiteX866" fmla="*/ 2984 w 497796"/>
                <a:gd name="connsiteY866" fmla="*/ 273966 h 944260"/>
                <a:gd name="connsiteX867" fmla="*/ 1790 w 497796"/>
                <a:gd name="connsiteY867" fmla="*/ 266803 h 944260"/>
                <a:gd name="connsiteX868" fmla="*/ 2388 w 497796"/>
                <a:gd name="connsiteY868" fmla="*/ 263819 h 944260"/>
                <a:gd name="connsiteX869" fmla="*/ 7759 w 497796"/>
                <a:gd name="connsiteY869" fmla="*/ 261432 h 944260"/>
                <a:gd name="connsiteX870" fmla="*/ 14325 w 497796"/>
                <a:gd name="connsiteY870" fmla="*/ 258447 h 944260"/>
                <a:gd name="connsiteX871" fmla="*/ 15518 w 497796"/>
                <a:gd name="connsiteY871" fmla="*/ 251285 h 944260"/>
                <a:gd name="connsiteX872" fmla="*/ 16712 w 497796"/>
                <a:gd name="connsiteY872" fmla="*/ 248300 h 944260"/>
                <a:gd name="connsiteX873" fmla="*/ 17906 w 497796"/>
                <a:gd name="connsiteY873" fmla="*/ 245316 h 944260"/>
                <a:gd name="connsiteX874" fmla="*/ 20294 w 497796"/>
                <a:gd name="connsiteY874" fmla="*/ 242331 h 944260"/>
                <a:gd name="connsiteX875" fmla="*/ 19697 w 497796"/>
                <a:gd name="connsiteY875" fmla="*/ 238750 h 944260"/>
                <a:gd name="connsiteX876" fmla="*/ 16712 w 497796"/>
                <a:gd name="connsiteY876" fmla="*/ 237556 h 944260"/>
                <a:gd name="connsiteX877" fmla="*/ 11341 w 497796"/>
                <a:gd name="connsiteY877" fmla="*/ 236363 h 944260"/>
                <a:gd name="connsiteX878" fmla="*/ 11341 w 497796"/>
                <a:gd name="connsiteY878" fmla="*/ 233378 h 944260"/>
                <a:gd name="connsiteX879" fmla="*/ 7759 w 497796"/>
                <a:gd name="connsiteY879" fmla="*/ 229796 h 944260"/>
                <a:gd name="connsiteX880" fmla="*/ 3581 w 497796"/>
                <a:gd name="connsiteY880" fmla="*/ 224425 h 944260"/>
                <a:gd name="connsiteX881" fmla="*/ 596 w 497796"/>
                <a:gd name="connsiteY881" fmla="*/ 223231 h 944260"/>
                <a:gd name="connsiteX882" fmla="*/ 0 w 497796"/>
                <a:gd name="connsiteY882" fmla="*/ 219650 h 944260"/>
                <a:gd name="connsiteX883" fmla="*/ 4775 w 497796"/>
                <a:gd name="connsiteY883" fmla="*/ 215472 h 944260"/>
                <a:gd name="connsiteX884" fmla="*/ 7162 w 497796"/>
                <a:gd name="connsiteY884" fmla="*/ 211294 h 944260"/>
                <a:gd name="connsiteX885" fmla="*/ 8953 w 497796"/>
                <a:gd name="connsiteY885" fmla="*/ 208309 h 944260"/>
                <a:gd name="connsiteX886" fmla="*/ 9550 w 497796"/>
                <a:gd name="connsiteY886" fmla="*/ 203534 h 944260"/>
                <a:gd name="connsiteX887" fmla="*/ 7759 w 497796"/>
                <a:gd name="connsiteY887" fmla="*/ 199356 h 944260"/>
                <a:gd name="connsiteX888" fmla="*/ 11937 w 497796"/>
                <a:gd name="connsiteY888" fmla="*/ 195178 h 944260"/>
                <a:gd name="connsiteX889" fmla="*/ 14922 w 497796"/>
                <a:gd name="connsiteY889" fmla="*/ 190999 h 944260"/>
                <a:gd name="connsiteX890" fmla="*/ 16116 w 497796"/>
                <a:gd name="connsiteY890" fmla="*/ 188015 h 944260"/>
                <a:gd name="connsiteX891" fmla="*/ 17906 w 497796"/>
                <a:gd name="connsiteY891" fmla="*/ 185031 h 944260"/>
                <a:gd name="connsiteX892" fmla="*/ 19697 w 497796"/>
                <a:gd name="connsiteY892" fmla="*/ 179062 h 944260"/>
                <a:gd name="connsiteX893" fmla="*/ 22084 w 497796"/>
                <a:gd name="connsiteY893" fmla="*/ 174884 h 944260"/>
                <a:gd name="connsiteX894" fmla="*/ 25069 w 497796"/>
                <a:gd name="connsiteY894" fmla="*/ 169512 h 944260"/>
                <a:gd name="connsiteX895" fmla="*/ 25069 w 497796"/>
                <a:gd name="connsiteY895" fmla="*/ 164140 h 944260"/>
                <a:gd name="connsiteX896" fmla="*/ 25069 w 497796"/>
                <a:gd name="connsiteY896" fmla="*/ 156978 h 944260"/>
                <a:gd name="connsiteX897" fmla="*/ 20891 w 497796"/>
                <a:gd name="connsiteY897" fmla="*/ 153396 h 944260"/>
                <a:gd name="connsiteX898" fmla="*/ 17309 w 497796"/>
                <a:gd name="connsiteY898" fmla="*/ 152202 h 944260"/>
                <a:gd name="connsiteX899" fmla="*/ 16712 w 497796"/>
                <a:gd name="connsiteY899" fmla="*/ 149218 h 944260"/>
                <a:gd name="connsiteX900" fmla="*/ 13131 w 497796"/>
                <a:gd name="connsiteY900" fmla="*/ 144443 h 944260"/>
                <a:gd name="connsiteX901" fmla="*/ 14325 w 497796"/>
                <a:gd name="connsiteY901" fmla="*/ 140862 h 944260"/>
                <a:gd name="connsiteX902" fmla="*/ 15518 w 497796"/>
                <a:gd name="connsiteY902" fmla="*/ 137878 h 944260"/>
                <a:gd name="connsiteX903" fmla="*/ 17309 w 497796"/>
                <a:gd name="connsiteY903" fmla="*/ 134296 h 944260"/>
                <a:gd name="connsiteX904" fmla="*/ 19100 w 497796"/>
                <a:gd name="connsiteY904" fmla="*/ 130715 h 944260"/>
                <a:gd name="connsiteX905" fmla="*/ 22681 w 497796"/>
                <a:gd name="connsiteY905" fmla="*/ 131311 h 944260"/>
                <a:gd name="connsiteX906" fmla="*/ 27456 w 497796"/>
                <a:gd name="connsiteY906" fmla="*/ 136684 h 944260"/>
                <a:gd name="connsiteX907" fmla="*/ 30440 w 497796"/>
                <a:gd name="connsiteY907" fmla="*/ 136684 h 944260"/>
                <a:gd name="connsiteX908" fmla="*/ 29844 w 497796"/>
                <a:gd name="connsiteY908" fmla="*/ 139668 h 944260"/>
                <a:gd name="connsiteX909" fmla="*/ 28650 w 497796"/>
                <a:gd name="connsiteY909" fmla="*/ 143249 h 944260"/>
                <a:gd name="connsiteX910" fmla="*/ 29247 w 497796"/>
                <a:gd name="connsiteY910" fmla="*/ 146831 h 944260"/>
                <a:gd name="connsiteX911" fmla="*/ 30440 w 497796"/>
                <a:gd name="connsiteY911" fmla="*/ 150412 h 944260"/>
                <a:gd name="connsiteX912" fmla="*/ 29844 w 497796"/>
                <a:gd name="connsiteY912" fmla="*/ 153993 h 944260"/>
                <a:gd name="connsiteX913" fmla="*/ 34022 w 497796"/>
                <a:gd name="connsiteY913" fmla="*/ 160559 h 944260"/>
                <a:gd name="connsiteX914" fmla="*/ 39393 w 497796"/>
                <a:gd name="connsiteY914" fmla="*/ 167124 h 944260"/>
                <a:gd name="connsiteX915" fmla="*/ 42378 w 497796"/>
                <a:gd name="connsiteY915" fmla="*/ 170706 h 944260"/>
                <a:gd name="connsiteX916" fmla="*/ 45960 w 497796"/>
                <a:gd name="connsiteY916" fmla="*/ 173690 h 944260"/>
                <a:gd name="connsiteX917" fmla="*/ 48944 w 497796"/>
                <a:gd name="connsiteY917" fmla="*/ 176077 h 944260"/>
                <a:gd name="connsiteX918" fmla="*/ 52525 w 497796"/>
                <a:gd name="connsiteY918" fmla="*/ 178465 h 944260"/>
                <a:gd name="connsiteX919" fmla="*/ 55509 w 497796"/>
                <a:gd name="connsiteY919" fmla="*/ 179062 h 944260"/>
                <a:gd name="connsiteX920" fmla="*/ 59688 w 497796"/>
                <a:gd name="connsiteY920" fmla="*/ 179659 h 944260"/>
                <a:gd name="connsiteX921" fmla="*/ 63269 w 497796"/>
                <a:gd name="connsiteY921" fmla="*/ 177271 h 944260"/>
                <a:gd name="connsiteX922" fmla="*/ 63717 w 497796"/>
                <a:gd name="connsiteY922" fmla="*/ 177122 h 944260"/>
                <a:gd name="connsiteX923" fmla="*/ 62672 w 497796"/>
                <a:gd name="connsiteY923" fmla="*/ 180256 h 944260"/>
                <a:gd name="connsiteX924" fmla="*/ 69835 w 497796"/>
                <a:gd name="connsiteY924" fmla="*/ 182046 h 944260"/>
                <a:gd name="connsiteX925" fmla="*/ 75206 w 497796"/>
                <a:gd name="connsiteY925" fmla="*/ 181450 h 944260"/>
                <a:gd name="connsiteX926" fmla="*/ 78788 w 497796"/>
                <a:gd name="connsiteY926" fmla="*/ 181450 h 944260"/>
                <a:gd name="connsiteX927" fmla="*/ 81772 w 497796"/>
                <a:gd name="connsiteY927" fmla="*/ 181450 h 944260"/>
                <a:gd name="connsiteX928" fmla="*/ 87144 w 497796"/>
                <a:gd name="connsiteY928" fmla="*/ 184434 h 944260"/>
                <a:gd name="connsiteX929" fmla="*/ 90128 w 497796"/>
                <a:gd name="connsiteY929" fmla="*/ 186822 h 944260"/>
                <a:gd name="connsiteX930" fmla="*/ 94306 w 497796"/>
                <a:gd name="connsiteY930" fmla="*/ 188612 h 944260"/>
                <a:gd name="connsiteX931" fmla="*/ 97888 w 497796"/>
                <a:gd name="connsiteY931" fmla="*/ 188612 h 944260"/>
                <a:gd name="connsiteX932" fmla="*/ 101469 w 497796"/>
                <a:gd name="connsiteY932" fmla="*/ 189209 h 944260"/>
                <a:gd name="connsiteX933" fmla="*/ 105647 w 497796"/>
                <a:gd name="connsiteY933" fmla="*/ 188612 h 944260"/>
                <a:gd name="connsiteX934" fmla="*/ 112810 w 497796"/>
                <a:gd name="connsiteY934" fmla="*/ 187418 h 944260"/>
                <a:gd name="connsiteX935" fmla="*/ 116988 w 497796"/>
                <a:gd name="connsiteY935" fmla="*/ 186822 h 944260"/>
                <a:gd name="connsiteX936" fmla="*/ 119972 w 497796"/>
                <a:gd name="connsiteY936" fmla="*/ 186224 h 944260"/>
                <a:gd name="connsiteX937" fmla="*/ 122956 w 497796"/>
                <a:gd name="connsiteY937" fmla="*/ 185031 h 944260"/>
                <a:gd name="connsiteX938" fmla="*/ 126538 w 497796"/>
                <a:gd name="connsiteY938" fmla="*/ 183837 h 944260"/>
                <a:gd name="connsiteX939" fmla="*/ 130119 w 497796"/>
                <a:gd name="connsiteY939" fmla="*/ 182643 h 944260"/>
                <a:gd name="connsiteX940" fmla="*/ 133701 w 497796"/>
                <a:gd name="connsiteY940" fmla="*/ 180256 h 944260"/>
                <a:gd name="connsiteX941" fmla="*/ 137878 w 497796"/>
                <a:gd name="connsiteY941" fmla="*/ 177869 h 944260"/>
                <a:gd name="connsiteX942" fmla="*/ 142654 w 497796"/>
                <a:gd name="connsiteY942" fmla="*/ 173093 h 944260"/>
                <a:gd name="connsiteX943" fmla="*/ 145041 w 497796"/>
                <a:gd name="connsiteY943" fmla="*/ 168915 h 944260"/>
                <a:gd name="connsiteX944" fmla="*/ 146235 w 497796"/>
                <a:gd name="connsiteY944" fmla="*/ 165334 h 944260"/>
                <a:gd name="connsiteX945" fmla="*/ 152204 w 497796"/>
                <a:gd name="connsiteY945" fmla="*/ 161155 h 944260"/>
                <a:gd name="connsiteX946" fmla="*/ 155785 w 497796"/>
                <a:gd name="connsiteY946" fmla="*/ 159365 h 944260"/>
                <a:gd name="connsiteX947" fmla="*/ 161157 w 497796"/>
                <a:gd name="connsiteY947" fmla="*/ 156978 h 944260"/>
                <a:gd name="connsiteX948" fmla="*/ 164738 w 497796"/>
                <a:gd name="connsiteY948" fmla="*/ 153396 h 944260"/>
                <a:gd name="connsiteX949" fmla="*/ 169514 w 497796"/>
                <a:gd name="connsiteY949" fmla="*/ 151009 h 944260"/>
                <a:gd name="connsiteX950" fmla="*/ 173691 w 497796"/>
                <a:gd name="connsiteY950" fmla="*/ 153396 h 944260"/>
                <a:gd name="connsiteX951" fmla="*/ 178467 w 497796"/>
                <a:gd name="connsiteY951" fmla="*/ 151009 h 944260"/>
                <a:gd name="connsiteX952" fmla="*/ 183838 w 497796"/>
                <a:gd name="connsiteY952" fmla="*/ 152202 h 944260"/>
                <a:gd name="connsiteX953" fmla="*/ 186823 w 497796"/>
                <a:gd name="connsiteY953" fmla="*/ 151606 h 944260"/>
                <a:gd name="connsiteX954" fmla="*/ 189807 w 497796"/>
                <a:gd name="connsiteY954" fmla="*/ 151009 h 944260"/>
                <a:gd name="connsiteX955" fmla="*/ 193985 w 497796"/>
                <a:gd name="connsiteY955" fmla="*/ 148025 h 944260"/>
                <a:gd name="connsiteX956" fmla="*/ 198760 w 497796"/>
                <a:gd name="connsiteY956" fmla="*/ 145040 h 944260"/>
                <a:gd name="connsiteX957" fmla="*/ 200709 w 497796"/>
                <a:gd name="connsiteY957" fmla="*/ 143525 h 944260"/>
                <a:gd name="connsiteX958" fmla="*/ 196372 w 497796"/>
                <a:gd name="connsiteY958" fmla="*/ 146235 h 944260"/>
                <a:gd name="connsiteX959" fmla="*/ 200550 w 497796"/>
                <a:gd name="connsiteY959" fmla="*/ 142057 h 944260"/>
                <a:gd name="connsiteX960" fmla="*/ 205922 w 497796"/>
                <a:gd name="connsiteY960" fmla="*/ 136088 h 944260"/>
                <a:gd name="connsiteX961" fmla="*/ 211890 w 497796"/>
                <a:gd name="connsiteY961" fmla="*/ 128329 h 944260"/>
                <a:gd name="connsiteX962" fmla="*/ 214278 w 497796"/>
                <a:gd name="connsiteY962" fmla="*/ 125344 h 944260"/>
                <a:gd name="connsiteX963" fmla="*/ 216666 w 497796"/>
                <a:gd name="connsiteY963" fmla="*/ 121166 h 944260"/>
                <a:gd name="connsiteX964" fmla="*/ 217859 w 497796"/>
                <a:gd name="connsiteY964" fmla="*/ 118182 h 944260"/>
                <a:gd name="connsiteX965" fmla="*/ 219053 w 497796"/>
                <a:gd name="connsiteY965" fmla="*/ 109825 h 944260"/>
                <a:gd name="connsiteX966" fmla="*/ 222635 w 497796"/>
                <a:gd name="connsiteY966" fmla="*/ 108632 h 944260"/>
                <a:gd name="connsiteX967" fmla="*/ 226812 w 497796"/>
                <a:gd name="connsiteY967" fmla="*/ 105648 h 944260"/>
                <a:gd name="connsiteX968" fmla="*/ 233378 w 497796"/>
                <a:gd name="connsiteY968" fmla="*/ 102663 h 944260"/>
                <a:gd name="connsiteX969" fmla="*/ 236363 w 497796"/>
                <a:gd name="connsiteY969" fmla="*/ 98485 h 944260"/>
                <a:gd name="connsiteX970" fmla="*/ 239944 w 497796"/>
                <a:gd name="connsiteY970" fmla="*/ 96097 h 944260"/>
                <a:gd name="connsiteX971" fmla="*/ 242331 w 497796"/>
                <a:gd name="connsiteY971" fmla="*/ 92516 h 944260"/>
                <a:gd name="connsiteX972" fmla="*/ 244719 w 497796"/>
                <a:gd name="connsiteY972" fmla="*/ 89532 h 944260"/>
                <a:gd name="connsiteX973" fmla="*/ 248897 w 497796"/>
                <a:gd name="connsiteY973" fmla="*/ 83563 h 944260"/>
                <a:gd name="connsiteX974" fmla="*/ 251285 w 497796"/>
                <a:gd name="connsiteY974" fmla="*/ 79981 h 944260"/>
                <a:gd name="connsiteX975" fmla="*/ 255463 w 497796"/>
                <a:gd name="connsiteY975" fmla="*/ 74013 h 944260"/>
                <a:gd name="connsiteX976" fmla="*/ 260238 w 497796"/>
                <a:gd name="connsiteY976" fmla="*/ 70432 h 944260"/>
                <a:gd name="connsiteX977" fmla="*/ 266206 w 497796"/>
                <a:gd name="connsiteY977" fmla="*/ 66851 h 944260"/>
                <a:gd name="connsiteX978" fmla="*/ 270981 w 497796"/>
                <a:gd name="connsiteY978" fmla="*/ 69835 h 944260"/>
                <a:gd name="connsiteX979" fmla="*/ 277547 w 497796"/>
                <a:gd name="connsiteY979" fmla="*/ 70432 h 944260"/>
                <a:gd name="connsiteX980" fmla="*/ 285307 w 497796"/>
                <a:gd name="connsiteY980" fmla="*/ 68044 h 944260"/>
                <a:gd name="connsiteX981" fmla="*/ 288888 w 497796"/>
                <a:gd name="connsiteY981" fmla="*/ 64463 h 944260"/>
                <a:gd name="connsiteX982" fmla="*/ 288888 w 497796"/>
                <a:gd name="connsiteY982" fmla="*/ 60882 h 944260"/>
                <a:gd name="connsiteX983" fmla="*/ 291872 w 497796"/>
                <a:gd name="connsiteY983" fmla="*/ 60882 h 944260"/>
                <a:gd name="connsiteX984" fmla="*/ 297841 w 497796"/>
                <a:gd name="connsiteY984" fmla="*/ 59688 h 944260"/>
                <a:gd name="connsiteX985" fmla="*/ 300825 w 497796"/>
                <a:gd name="connsiteY985" fmla="*/ 56703 h 944260"/>
                <a:gd name="connsiteX986" fmla="*/ 303810 w 497796"/>
                <a:gd name="connsiteY986" fmla="*/ 52525 h 944260"/>
                <a:gd name="connsiteX987" fmla="*/ 300229 w 497796"/>
                <a:gd name="connsiteY987" fmla="*/ 48944 h 944260"/>
                <a:gd name="connsiteX988" fmla="*/ 299035 w 497796"/>
                <a:gd name="connsiteY988" fmla="*/ 44766 h 944260"/>
                <a:gd name="connsiteX989" fmla="*/ 299631 w 497796"/>
                <a:gd name="connsiteY989" fmla="*/ 41184 h 944260"/>
                <a:gd name="connsiteX990" fmla="*/ 302616 w 497796"/>
                <a:gd name="connsiteY990" fmla="*/ 31038 h 944260"/>
                <a:gd name="connsiteX991" fmla="*/ 299631 w 497796"/>
                <a:gd name="connsiteY991" fmla="*/ 28650 h 944260"/>
                <a:gd name="connsiteX992" fmla="*/ 296647 w 497796"/>
                <a:gd name="connsiteY992" fmla="*/ 29844 h 944260"/>
                <a:gd name="connsiteX993" fmla="*/ 294856 w 497796"/>
                <a:gd name="connsiteY993" fmla="*/ 25069 h 944260"/>
                <a:gd name="connsiteX994" fmla="*/ 299035 w 497796"/>
                <a:gd name="connsiteY994" fmla="*/ 25069 h 944260"/>
                <a:gd name="connsiteX995" fmla="*/ 301422 w 497796"/>
                <a:gd name="connsiteY995" fmla="*/ 28650 h 944260"/>
                <a:gd name="connsiteX996" fmla="*/ 305600 w 497796"/>
                <a:gd name="connsiteY996" fmla="*/ 24472 h 944260"/>
                <a:gd name="connsiteX997" fmla="*/ 310375 w 497796"/>
                <a:gd name="connsiteY997" fmla="*/ 23875 h 944260"/>
                <a:gd name="connsiteX998" fmla="*/ 313957 w 497796"/>
                <a:gd name="connsiteY998" fmla="*/ 23278 h 944260"/>
                <a:gd name="connsiteX999" fmla="*/ 316941 w 497796"/>
                <a:gd name="connsiteY999" fmla="*/ 20891 h 944260"/>
                <a:gd name="connsiteX1000" fmla="*/ 319925 w 497796"/>
                <a:gd name="connsiteY1000" fmla="*/ 19697 h 944260"/>
                <a:gd name="connsiteX1001" fmla="*/ 374838 w 497796"/>
                <a:gd name="connsiteY1001" fmla="*/ 15519 h 944260"/>
                <a:gd name="connsiteX1002" fmla="*/ 379016 w 497796"/>
                <a:gd name="connsiteY1002" fmla="*/ 17309 h 944260"/>
                <a:gd name="connsiteX1003" fmla="*/ 379016 w 497796"/>
                <a:gd name="connsiteY1003" fmla="*/ 22084 h 944260"/>
                <a:gd name="connsiteX1004" fmla="*/ 381403 w 497796"/>
                <a:gd name="connsiteY1004" fmla="*/ 26262 h 944260"/>
                <a:gd name="connsiteX1005" fmla="*/ 384388 w 497796"/>
                <a:gd name="connsiteY1005" fmla="*/ 29247 h 944260"/>
                <a:gd name="connsiteX1006" fmla="*/ 381403 w 497796"/>
                <a:gd name="connsiteY1006" fmla="*/ 30441 h 944260"/>
                <a:gd name="connsiteX1007" fmla="*/ 382001 w 497796"/>
                <a:gd name="connsiteY1007" fmla="*/ 35813 h 944260"/>
                <a:gd name="connsiteX1008" fmla="*/ 376629 w 497796"/>
                <a:gd name="connsiteY1008" fmla="*/ 37006 h 944260"/>
                <a:gd name="connsiteX1009" fmla="*/ 371854 w 497796"/>
                <a:gd name="connsiteY1009" fmla="*/ 37006 h 944260"/>
                <a:gd name="connsiteX1010" fmla="*/ 371854 w 497796"/>
                <a:gd name="connsiteY1010" fmla="*/ 37603 h 944260"/>
                <a:gd name="connsiteX1011" fmla="*/ 367676 w 497796"/>
                <a:gd name="connsiteY1011" fmla="*/ 38200 h 944260"/>
                <a:gd name="connsiteX1012" fmla="*/ 363497 w 497796"/>
                <a:gd name="connsiteY1012" fmla="*/ 35216 h 944260"/>
                <a:gd name="connsiteX1013" fmla="*/ 362901 w 497796"/>
                <a:gd name="connsiteY1013" fmla="*/ 31635 h 944260"/>
                <a:gd name="connsiteX1014" fmla="*/ 367676 w 497796"/>
                <a:gd name="connsiteY1014" fmla="*/ 28053 h 944260"/>
                <a:gd name="connsiteX1015" fmla="*/ 370660 w 497796"/>
                <a:gd name="connsiteY1015" fmla="*/ 25666 h 944260"/>
                <a:gd name="connsiteX1016" fmla="*/ 371854 w 497796"/>
                <a:gd name="connsiteY1016" fmla="*/ 20891 h 944260"/>
                <a:gd name="connsiteX1017" fmla="*/ 374838 w 497796"/>
                <a:gd name="connsiteY1017" fmla="*/ 20891 h 944260"/>
                <a:gd name="connsiteX1018" fmla="*/ 374838 w 497796"/>
                <a:gd name="connsiteY1018" fmla="*/ 15519 h 944260"/>
                <a:gd name="connsiteX1019" fmla="*/ 355141 w 497796"/>
                <a:gd name="connsiteY1019" fmla="*/ 7759 h 944260"/>
                <a:gd name="connsiteX1020" fmla="*/ 358126 w 497796"/>
                <a:gd name="connsiteY1020" fmla="*/ 11340 h 944260"/>
                <a:gd name="connsiteX1021" fmla="*/ 357529 w 497796"/>
                <a:gd name="connsiteY1021" fmla="*/ 12534 h 944260"/>
                <a:gd name="connsiteX1022" fmla="*/ 352157 w 497796"/>
                <a:gd name="connsiteY1022" fmla="*/ 10743 h 944260"/>
                <a:gd name="connsiteX1023" fmla="*/ 355141 w 497796"/>
                <a:gd name="connsiteY1023" fmla="*/ 7759 h 944260"/>
                <a:gd name="connsiteX1024" fmla="*/ 364691 w 497796"/>
                <a:gd name="connsiteY1024" fmla="*/ 597 h 944260"/>
                <a:gd name="connsiteX1025" fmla="*/ 365884 w 497796"/>
                <a:gd name="connsiteY1025" fmla="*/ 3581 h 944260"/>
                <a:gd name="connsiteX1026" fmla="*/ 361109 w 497796"/>
                <a:gd name="connsiteY1026" fmla="*/ 8356 h 944260"/>
                <a:gd name="connsiteX1027" fmla="*/ 359319 w 497796"/>
                <a:gd name="connsiteY1027" fmla="*/ 4775 h 944260"/>
                <a:gd name="connsiteX1028" fmla="*/ 362303 w 497796"/>
                <a:gd name="connsiteY1028" fmla="*/ 2985 h 944260"/>
                <a:gd name="connsiteX1029" fmla="*/ 364691 w 497796"/>
                <a:gd name="connsiteY1029" fmla="*/ 597 h 944260"/>
                <a:gd name="connsiteX1030" fmla="*/ 352753 w 497796"/>
                <a:gd name="connsiteY1030" fmla="*/ 0 h 944260"/>
                <a:gd name="connsiteX1031" fmla="*/ 353947 w 497796"/>
                <a:gd name="connsiteY1031" fmla="*/ 597 h 944260"/>
                <a:gd name="connsiteX1032" fmla="*/ 356931 w 497796"/>
                <a:gd name="connsiteY1032" fmla="*/ 2388 h 944260"/>
                <a:gd name="connsiteX1033" fmla="*/ 358722 w 497796"/>
                <a:gd name="connsiteY1033" fmla="*/ 5373 h 944260"/>
                <a:gd name="connsiteX1034" fmla="*/ 355141 w 497796"/>
                <a:gd name="connsiteY1034" fmla="*/ 4775 h 944260"/>
                <a:gd name="connsiteX1035" fmla="*/ 352157 w 497796"/>
                <a:gd name="connsiteY1035" fmla="*/ 2985 h 944260"/>
                <a:gd name="connsiteX1036" fmla="*/ 352753 w 497796"/>
                <a:gd name="connsiteY1036" fmla="*/ 0 h 944260"/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150172 w 497796"/>
                <a:gd name="connsiteY5" fmla="*/ 890133 h 944260"/>
                <a:gd name="connsiteX6" fmla="*/ 96127 w 497796"/>
                <a:gd name="connsiteY6" fmla="*/ 868845 h 944260"/>
                <a:gd name="connsiteX7" fmla="*/ 96097 w 497796"/>
                <a:gd name="connsiteY7" fmla="*/ 869054 h 944260"/>
                <a:gd name="connsiteX8" fmla="*/ 95836 w 497796"/>
                <a:gd name="connsiteY8" fmla="*/ 868942 h 944260"/>
                <a:gd name="connsiteX9" fmla="*/ 96127 w 497796"/>
                <a:gd name="connsiteY9" fmla="*/ 868845 h 944260"/>
                <a:gd name="connsiteX10" fmla="*/ 65656 w 497796"/>
                <a:gd name="connsiteY10" fmla="*/ 848163 h 944260"/>
                <a:gd name="connsiteX11" fmla="*/ 66850 w 497796"/>
                <a:gd name="connsiteY11" fmla="*/ 852341 h 944260"/>
                <a:gd name="connsiteX12" fmla="*/ 76400 w 497796"/>
                <a:gd name="connsiteY12" fmla="*/ 852341 h 944260"/>
                <a:gd name="connsiteX13" fmla="*/ 79384 w 497796"/>
                <a:gd name="connsiteY13" fmla="*/ 850551 h 944260"/>
                <a:gd name="connsiteX14" fmla="*/ 82965 w 497796"/>
                <a:gd name="connsiteY14" fmla="*/ 854132 h 944260"/>
                <a:gd name="connsiteX15" fmla="*/ 86547 w 497796"/>
                <a:gd name="connsiteY15" fmla="*/ 855922 h 944260"/>
                <a:gd name="connsiteX16" fmla="*/ 90128 w 497796"/>
                <a:gd name="connsiteY16" fmla="*/ 858907 h 944260"/>
                <a:gd name="connsiteX17" fmla="*/ 90725 w 497796"/>
                <a:gd name="connsiteY17" fmla="*/ 861891 h 944260"/>
                <a:gd name="connsiteX18" fmla="*/ 91919 w 497796"/>
                <a:gd name="connsiteY18" fmla="*/ 867263 h 944260"/>
                <a:gd name="connsiteX19" fmla="*/ 95836 w 497796"/>
                <a:gd name="connsiteY19" fmla="*/ 868942 h 944260"/>
                <a:gd name="connsiteX20" fmla="*/ 93710 w 497796"/>
                <a:gd name="connsiteY20" fmla="*/ 869651 h 944260"/>
                <a:gd name="connsiteX21" fmla="*/ 93710 w 497796"/>
                <a:gd name="connsiteY21" fmla="*/ 872635 h 944260"/>
                <a:gd name="connsiteX22" fmla="*/ 92516 w 497796"/>
                <a:gd name="connsiteY22" fmla="*/ 875620 h 944260"/>
                <a:gd name="connsiteX23" fmla="*/ 90128 w 497796"/>
                <a:gd name="connsiteY23" fmla="*/ 880395 h 944260"/>
                <a:gd name="connsiteX24" fmla="*/ 88338 w 497796"/>
                <a:gd name="connsiteY24" fmla="*/ 885766 h 944260"/>
                <a:gd name="connsiteX25" fmla="*/ 88338 w 497796"/>
                <a:gd name="connsiteY25" fmla="*/ 889348 h 944260"/>
                <a:gd name="connsiteX26" fmla="*/ 88338 w 497796"/>
                <a:gd name="connsiteY26" fmla="*/ 892332 h 944260"/>
                <a:gd name="connsiteX27" fmla="*/ 88934 w 497796"/>
                <a:gd name="connsiteY27" fmla="*/ 895317 h 944260"/>
                <a:gd name="connsiteX28" fmla="*/ 85950 w 497796"/>
                <a:gd name="connsiteY28" fmla="*/ 898898 h 944260"/>
                <a:gd name="connsiteX29" fmla="*/ 85950 w 497796"/>
                <a:gd name="connsiteY29" fmla="*/ 902479 h 944260"/>
                <a:gd name="connsiteX30" fmla="*/ 84159 w 497796"/>
                <a:gd name="connsiteY30" fmla="*/ 906060 h 944260"/>
                <a:gd name="connsiteX31" fmla="*/ 79384 w 497796"/>
                <a:gd name="connsiteY31" fmla="*/ 906657 h 944260"/>
                <a:gd name="connsiteX32" fmla="*/ 76400 w 497796"/>
                <a:gd name="connsiteY32" fmla="*/ 908448 h 944260"/>
                <a:gd name="connsiteX33" fmla="*/ 72222 w 497796"/>
                <a:gd name="connsiteY33" fmla="*/ 900688 h 944260"/>
                <a:gd name="connsiteX34" fmla="*/ 71028 w 497796"/>
                <a:gd name="connsiteY34" fmla="*/ 897107 h 944260"/>
                <a:gd name="connsiteX35" fmla="*/ 69237 w 497796"/>
                <a:gd name="connsiteY35" fmla="*/ 892929 h 944260"/>
                <a:gd name="connsiteX36" fmla="*/ 68641 w 497796"/>
                <a:gd name="connsiteY36" fmla="*/ 889348 h 944260"/>
                <a:gd name="connsiteX37" fmla="*/ 64463 w 497796"/>
                <a:gd name="connsiteY37" fmla="*/ 883976 h 944260"/>
                <a:gd name="connsiteX38" fmla="*/ 63269 w 497796"/>
                <a:gd name="connsiteY38" fmla="*/ 880991 h 944260"/>
                <a:gd name="connsiteX39" fmla="*/ 62672 w 497796"/>
                <a:gd name="connsiteY39" fmla="*/ 878007 h 944260"/>
                <a:gd name="connsiteX40" fmla="*/ 62075 w 497796"/>
                <a:gd name="connsiteY40" fmla="*/ 875023 h 944260"/>
                <a:gd name="connsiteX41" fmla="*/ 60882 w 497796"/>
                <a:gd name="connsiteY41" fmla="*/ 868457 h 944260"/>
                <a:gd name="connsiteX42" fmla="*/ 59688 w 497796"/>
                <a:gd name="connsiteY42" fmla="*/ 864279 h 944260"/>
                <a:gd name="connsiteX43" fmla="*/ 58494 w 497796"/>
                <a:gd name="connsiteY43" fmla="*/ 860698 h 944260"/>
                <a:gd name="connsiteX44" fmla="*/ 60284 w 497796"/>
                <a:gd name="connsiteY44" fmla="*/ 857116 h 944260"/>
                <a:gd name="connsiteX45" fmla="*/ 59090 w 497796"/>
                <a:gd name="connsiteY45" fmla="*/ 854132 h 944260"/>
                <a:gd name="connsiteX46" fmla="*/ 61478 w 497796"/>
                <a:gd name="connsiteY46" fmla="*/ 851147 h 944260"/>
                <a:gd name="connsiteX47" fmla="*/ 65656 w 497796"/>
                <a:gd name="connsiteY47" fmla="*/ 848163 h 944260"/>
                <a:gd name="connsiteX48" fmla="*/ 44765 w 497796"/>
                <a:gd name="connsiteY48" fmla="*/ 820110 h 944260"/>
                <a:gd name="connsiteX49" fmla="*/ 45958 w 497796"/>
                <a:gd name="connsiteY49" fmla="*/ 821900 h 944260"/>
                <a:gd name="connsiteX50" fmla="*/ 45958 w 497796"/>
                <a:gd name="connsiteY50" fmla="*/ 826079 h 944260"/>
                <a:gd name="connsiteX51" fmla="*/ 45362 w 497796"/>
                <a:gd name="connsiteY51" fmla="*/ 829063 h 944260"/>
                <a:gd name="connsiteX52" fmla="*/ 46555 w 497796"/>
                <a:gd name="connsiteY52" fmla="*/ 833838 h 944260"/>
                <a:gd name="connsiteX53" fmla="*/ 45958 w 497796"/>
                <a:gd name="connsiteY53" fmla="*/ 836823 h 944260"/>
                <a:gd name="connsiteX54" fmla="*/ 45958 w 497796"/>
                <a:gd name="connsiteY54" fmla="*/ 841001 h 944260"/>
                <a:gd name="connsiteX55" fmla="*/ 45958 w 497796"/>
                <a:gd name="connsiteY55" fmla="*/ 846970 h 944260"/>
                <a:gd name="connsiteX56" fmla="*/ 45958 w 497796"/>
                <a:gd name="connsiteY56" fmla="*/ 850551 h 944260"/>
                <a:gd name="connsiteX57" fmla="*/ 42377 w 497796"/>
                <a:gd name="connsiteY57" fmla="*/ 853536 h 944260"/>
                <a:gd name="connsiteX58" fmla="*/ 37602 w 497796"/>
                <a:gd name="connsiteY58" fmla="*/ 854133 h 944260"/>
                <a:gd name="connsiteX59" fmla="*/ 32230 w 497796"/>
                <a:gd name="connsiteY59" fmla="*/ 851148 h 944260"/>
                <a:gd name="connsiteX60" fmla="*/ 28052 w 497796"/>
                <a:gd name="connsiteY60" fmla="*/ 849357 h 944260"/>
                <a:gd name="connsiteX61" fmla="*/ 29246 w 497796"/>
                <a:gd name="connsiteY61" fmla="*/ 841598 h 944260"/>
                <a:gd name="connsiteX62" fmla="*/ 25068 w 497796"/>
                <a:gd name="connsiteY62" fmla="*/ 836226 h 944260"/>
                <a:gd name="connsiteX63" fmla="*/ 22083 w 497796"/>
                <a:gd name="connsiteY63" fmla="*/ 836226 h 944260"/>
                <a:gd name="connsiteX64" fmla="*/ 21487 w 497796"/>
                <a:gd name="connsiteY64" fmla="*/ 829063 h 944260"/>
                <a:gd name="connsiteX65" fmla="*/ 28649 w 497796"/>
                <a:gd name="connsiteY65" fmla="*/ 825481 h 944260"/>
                <a:gd name="connsiteX66" fmla="*/ 32828 w 497796"/>
                <a:gd name="connsiteY66" fmla="*/ 824288 h 944260"/>
                <a:gd name="connsiteX67" fmla="*/ 40587 w 497796"/>
                <a:gd name="connsiteY67" fmla="*/ 821304 h 944260"/>
                <a:gd name="connsiteX68" fmla="*/ 44765 w 497796"/>
                <a:gd name="connsiteY68" fmla="*/ 820110 h 944260"/>
                <a:gd name="connsiteX69" fmla="*/ 83562 w 497796"/>
                <a:gd name="connsiteY69" fmla="*/ 709687 h 944260"/>
                <a:gd name="connsiteX70" fmla="*/ 78787 w 497796"/>
                <a:gd name="connsiteY70" fmla="*/ 711478 h 944260"/>
                <a:gd name="connsiteX71" fmla="*/ 78678 w 497796"/>
                <a:gd name="connsiteY71" fmla="*/ 711858 h 944260"/>
                <a:gd name="connsiteX72" fmla="*/ 83562 w 497796"/>
                <a:gd name="connsiteY72" fmla="*/ 709687 h 944260"/>
                <a:gd name="connsiteX73" fmla="*/ 109227 w 497796"/>
                <a:gd name="connsiteY73" fmla="*/ 620156 h 944260"/>
                <a:gd name="connsiteX74" fmla="*/ 110421 w 497796"/>
                <a:gd name="connsiteY74" fmla="*/ 623140 h 944260"/>
                <a:gd name="connsiteX75" fmla="*/ 112211 w 497796"/>
                <a:gd name="connsiteY75" fmla="*/ 623140 h 944260"/>
                <a:gd name="connsiteX76" fmla="*/ 109228 w 497796"/>
                <a:gd name="connsiteY76" fmla="*/ 620156 h 944260"/>
                <a:gd name="connsiteX77" fmla="*/ 109227 w 497796"/>
                <a:gd name="connsiteY77" fmla="*/ 620156 h 944260"/>
                <a:gd name="connsiteX78" fmla="*/ 49540 w 497796"/>
                <a:gd name="connsiteY78" fmla="*/ 506749 h 944260"/>
                <a:gd name="connsiteX79" fmla="*/ 46556 w 497796"/>
                <a:gd name="connsiteY79" fmla="*/ 510330 h 944260"/>
                <a:gd name="connsiteX80" fmla="*/ 47749 w 497796"/>
                <a:gd name="connsiteY80" fmla="*/ 507345 h 944260"/>
                <a:gd name="connsiteX81" fmla="*/ 49540 w 497796"/>
                <a:gd name="connsiteY81" fmla="*/ 506749 h 944260"/>
                <a:gd name="connsiteX82" fmla="*/ 427958 w 497796"/>
                <a:gd name="connsiteY82" fmla="*/ 424982 h 944260"/>
                <a:gd name="connsiteX83" fmla="*/ 424976 w 497796"/>
                <a:gd name="connsiteY83" fmla="*/ 429752 h 944260"/>
                <a:gd name="connsiteX84" fmla="*/ 419968 w 497796"/>
                <a:gd name="connsiteY84" fmla="*/ 428841 h 944260"/>
                <a:gd name="connsiteX85" fmla="*/ 420243 w 497796"/>
                <a:gd name="connsiteY85" fmla="*/ 429391 h 944260"/>
                <a:gd name="connsiteX86" fmla="*/ 424976 w 497796"/>
                <a:gd name="connsiteY86" fmla="*/ 431542 h 944260"/>
                <a:gd name="connsiteX87" fmla="*/ 427958 w 497796"/>
                <a:gd name="connsiteY87" fmla="*/ 424982 h 944260"/>
                <a:gd name="connsiteX88" fmla="*/ 434521 w 497796"/>
                <a:gd name="connsiteY88" fmla="*/ 420800 h 944260"/>
                <a:gd name="connsiteX89" fmla="*/ 431543 w 497796"/>
                <a:gd name="connsiteY89" fmla="*/ 421395 h 944260"/>
                <a:gd name="connsiteX90" fmla="*/ 430947 w 497796"/>
                <a:gd name="connsiteY90" fmla="*/ 421991 h 944260"/>
                <a:gd name="connsiteX91" fmla="*/ 434521 w 497796"/>
                <a:gd name="connsiteY91" fmla="*/ 420800 h 944260"/>
                <a:gd name="connsiteX92" fmla="*/ 456015 w 497796"/>
                <a:gd name="connsiteY92" fmla="*/ 244720 h 944260"/>
                <a:gd name="connsiteX93" fmla="*/ 455415 w 497796"/>
                <a:gd name="connsiteY93" fmla="*/ 245718 h 944260"/>
                <a:gd name="connsiteX94" fmla="*/ 455416 w 497796"/>
                <a:gd name="connsiteY94" fmla="*/ 245719 h 944260"/>
                <a:gd name="connsiteX95" fmla="*/ 456015 w 497796"/>
                <a:gd name="connsiteY95" fmla="*/ 244720 h 944260"/>
                <a:gd name="connsiteX96" fmla="*/ 66253 w 497796"/>
                <a:gd name="connsiteY96" fmla="*/ 176276 h 944260"/>
                <a:gd name="connsiteX97" fmla="*/ 63717 w 497796"/>
                <a:gd name="connsiteY97" fmla="*/ 177122 h 944260"/>
                <a:gd name="connsiteX98" fmla="*/ 63866 w 497796"/>
                <a:gd name="connsiteY98" fmla="*/ 176675 h 944260"/>
                <a:gd name="connsiteX99" fmla="*/ 66253 w 497796"/>
                <a:gd name="connsiteY99" fmla="*/ 176276 h 944260"/>
                <a:gd name="connsiteX100" fmla="*/ 66850 w 497796"/>
                <a:gd name="connsiteY100" fmla="*/ 176077 h 944260"/>
                <a:gd name="connsiteX101" fmla="*/ 67447 w 497796"/>
                <a:gd name="connsiteY101" fmla="*/ 176077 h 944260"/>
                <a:gd name="connsiteX102" fmla="*/ 66253 w 497796"/>
                <a:gd name="connsiteY102" fmla="*/ 176276 h 944260"/>
                <a:gd name="connsiteX103" fmla="*/ 66850 w 497796"/>
                <a:gd name="connsiteY103" fmla="*/ 176077 h 944260"/>
                <a:gd name="connsiteX104" fmla="*/ 467950 w 497796"/>
                <a:gd name="connsiteY104" fmla="*/ 166529 h 944260"/>
                <a:gd name="connsiteX105" fmla="*/ 471532 w 497796"/>
                <a:gd name="connsiteY105" fmla="*/ 168917 h 944260"/>
                <a:gd name="connsiteX106" fmla="*/ 470935 w 497796"/>
                <a:gd name="connsiteY106" fmla="*/ 171902 h 944260"/>
                <a:gd name="connsiteX107" fmla="*/ 463175 w 497796"/>
                <a:gd name="connsiteY107" fmla="*/ 170708 h 944260"/>
                <a:gd name="connsiteX108" fmla="*/ 463175 w 497796"/>
                <a:gd name="connsiteY108" fmla="*/ 167126 h 944260"/>
                <a:gd name="connsiteX109" fmla="*/ 466756 w 497796"/>
                <a:gd name="connsiteY109" fmla="*/ 167126 h 944260"/>
                <a:gd name="connsiteX110" fmla="*/ 467950 w 497796"/>
                <a:gd name="connsiteY110" fmla="*/ 166529 h 944260"/>
                <a:gd name="connsiteX111" fmla="*/ 467950 w 497796"/>
                <a:gd name="connsiteY111" fmla="*/ 148026 h 944260"/>
                <a:gd name="connsiteX112" fmla="*/ 469144 w 497796"/>
                <a:gd name="connsiteY112" fmla="*/ 148623 h 944260"/>
                <a:gd name="connsiteX113" fmla="*/ 471532 w 497796"/>
                <a:gd name="connsiteY113" fmla="*/ 152801 h 944260"/>
                <a:gd name="connsiteX114" fmla="*/ 468548 w 497796"/>
                <a:gd name="connsiteY114" fmla="*/ 153995 h 944260"/>
                <a:gd name="connsiteX115" fmla="*/ 465563 w 497796"/>
                <a:gd name="connsiteY115" fmla="*/ 155189 h 944260"/>
                <a:gd name="connsiteX116" fmla="*/ 460788 w 497796"/>
                <a:gd name="connsiteY116" fmla="*/ 159367 h 944260"/>
                <a:gd name="connsiteX117" fmla="*/ 457207 w 497796"/>
                <a:gd name="connsiteY117" fmla="*/ 162352 h 944260"/>
                <a:gd name="connsiteX118" fmla="*/ 451238 w 497796"/>
                <a:gd name="connsiteY118" fmla="*/ 161754 h 944260"/>
                <a:gd name="connsiteX119" fmla="*/ 457207 w 497796"/>
                <a:gd name="connsiteY119" fmla="*/ 156979 h 944260"/>
                <a:gd name="connsiteX120" fmla="*/ 461982 w 497796"/>
                <a:gd name="connsiteY120" fmla="*/ 153398 h 944260"/>
                <a:gd name="connsiteX121" fmla="*/ 464966 w 497796"/>
                <a:gd name="connsiteY121" fmla="*/ 151607 h 944260"/>
                <a:gd name="connsiteX122" fmla="*/ 467950 w 497796"/>
                <a:gd name="connsiteY122" fmla="*/ 148026 h 944260"/>
                <a:gd name="connsiteX123" fmla="*/ 206519 w 497796"/>
                <a:gd name="connsiteY123" fmla="*/ 140266 h 944260"/>
                <a:gd name="connsiteX124" fmla="*/ 205143 w 497796"/>
                <a:gd name="connsiteY124" fmla="*/ 141030 h 944260"/>
                <a:gd name="connsiteX125" fmla="*/ 211288 w 497796"/>
                <a:gd name="connsiteY125" fmla="*/ 142055 h 944260"/>
                <a:gd name="connsiteX126" fmla="*/ 206519 w 497796"/>
                <a:gd name="connsiteY126" fmla="*/ 140266 h 944260"/>
                <a:gd name="connsiteX127" fmla="*/ 23277 w 497796"/>
                <a:gd name="connsiteY127" fmla="*/ 126538 h 944260"/>
                <a:gd name="connsiteX128" fmla="*/ 23278 w 497796"/>
                <a:gd name="connsiteY128" fmla="*/ 126538 h 944260"/>
                <a:gd name="connsiteX129" fmla="*/ 27456 w 497796"/>
                <a:gd name="connsiteY129" fmla="*/ 127732 h 944260"/>
                <a:gd name="connsiteX130" fmla="*/ 26262 w 497796"/>
                <a:gd name="connsiteY130" fmla="*/ 130717 h 944260"/>
                <a:gd name="connsiteX131" fmla="*/ 26262 w 497796"/>
                <a:gd name="connsiteY131" fmla="*/ 130716 h 944260"/>
                <a:gd name="connsiteX132" fmla="*/ 26261 w 497796"/>
                <a:gd name="connsiteY132" fmla="*/ 130717 h 944260"/>
                <a:gd name="connsiteX133" fmla="*/ 23277 w 497796"/>
                <a:gd name="connsiteY133" fmla="*/ 126538 h 944260"/>
                <a:gd name="connsiteX134" fmla="*/ 432138 w 497796"/>
                <a:gd name="connsiteY134" fmla="*/ 87144 h 944260"/>
                <a:gd name="connsiteX135" fmla="*/ 432138 w 497796"/>
                <a:gd name="connsiteY135" fmla="*/ 88338 h 944260"/>
                <a:gd name="connsiteX136" fmla="*/ 431541 w 497796"/>
                <a:gd name="connsiteY136" fmla="*/ 91323 h 944260"/>
                <a:gd name="connsiteX137" fmla="*/ 428557 w 497796"/>
                <a:gd name="connsiteY137" fmla="*/ 89532 h 944260"/>
                <a:gd name="connsiteX138" fmla="*/ 432138 w 497796"/>
                <a:gd name="connsiteY138" fmla="*/ 87144 h 944260"/>
                <a:gd name="connsiteX139" fmla="*/ 52525 w 497796"/>
                <a:gd name="connsiteY139" fmla="*/ 75206 h 944260"/>
                <a:gd name="connsiteX140" fmla="*/ 57897 w 497796"/>
                <a:gd name="connsiteY140" fmla="*/ 75802 h 944260"/>
                <a:gd name="connsiteX141" fmla="*/ 57300 w 497796"/>
                <a:gd name="connsiteY141" fmla="*/ 79384 h 944260"/>
                <a:gd name="connsiteX142" fmla="*/ 60285 w 497796"/>
                <a:gd name="connsiteY142" fmla="*/ 80578 h 944260"/>
                <a:gd name="connsiteX143" fmla="*/ 63866 w 497796"/>
                <a:gd name="connsiteY143" fmla="*/ 84159 h 944260"/>
                <a:gd name="connsiteX144" fmla="*/ 60285 w 497796"/>
                <a:gd name="connsiteY144" fmla="*/ 87740 h 944260"/>
                <a:gd name="connsiteX145" fmla="*/ 61479 w 497796"/>
                <a:gd name="connsiteY145" fmla="*/ 91322 h 944260"/>
                <a:gd name="connsiteX146" fmla="*/ 60881 w 497796"/>
                <a:gd name="connsiteY146" fmla="*/ 94903 h 944260"/>
                <a:gd name="connsiteX147" fmla="*/ 59091 w 497796"/>
                <a:gd name="connsiteY147" fmla="*/ 99081 h 944260"/>
                <a:gd name="connsiteX148" fmla="*/ 55510 w 497796"/>
                <a:gd name="connsiteY148" fmla="*/ 97290 h 944260"/>
                <a:gd name="connsiteX149" fmla="*/ 50734 w 497796"/>
                <a:gd name="connsiteY149" fmla="*/ 96096 h 944260"/>
                <a:gd name="connsiteX150" fmla="*/ 46556 w 497796"/>
                <a:gd name="connsiteY150" fmla="*/ 94903 h 944260"/>
                <a:gd name="connsiteX151" fmla="*/ 43572 w 497796"/>
                <a:gd name="connsiteY151" fmla="*/ 94903 h 944260"/>
                <a:gd name="connsiteX152" fmla="*/ 41184 w 497796"/>
                <a:gd name="connsiteY152" fmla="*/ 97887 h 944260"/>
                <a:gd name="connsiteX153" fmla="*/ 37603 w 497796"/>
                <a:gd name="connsiteY153" fmla="*/ 98484 h 944260"/>
                <a:gd name="connsiteX154" fmla="*/ 35215 w 497796"/>
                <a:gd name="connsiteY154" fmla="*/ 105646 h 944260"/>
                <a:gd name="connsiteX155" fmla="*/ 31634 w 497796"/>
                <a:gd name="connsiteY155" fmla="*/ 107437 h 944260"/>
                <a:gd name="connsiteX156" fmla="*/ 34619 w 497796"/>
                <a:gd name="connsiteY156" fmla="*/ 110422 h 944260"/>
                <a:gd name="connsiteX157" fmla="*/ 35812 w 497796"/>
                <a:gd name="connsiteY157" fmla="*/ 113406 h 944260"/>
                <a:gd name="connsiteX158" fmla="*/ 38796 w 497796"/>
                <a:gd name="connsiteY158" fmla="*/ 117584 h 944260"/>
                <a:gd name="connsiteX159" fmla="*/ 37603 w 497796"/>
                <a:gd name="connsiteY159" fmla="*/ 121165 h 944260"/>
                <a:gd name="connsiteX160" fmla="*/ 34022 w 497796"/>
                <a:gd name="connsiteY160" fmla="*/ 124150 h 944260"/>
                <a:gd name="connsiteX161" fmla="*/ 29247 w 497796"/>
                <a:gd name="connsiteY161" fmla="*/ 122956 h 944260"/>
                <a:gd name="connsiteX162" fmla="*/ 23278 w 497796"/>
                <a:gd name="connsiteY162" fmla="*/ 123552 h 944260"/>
                <a:gd name="connsiteX163" fmla="*/ 23278 w 497796"/>
                <a:gd name="connsiteY163" fmla="*/ 116987 h 944260"/>
                <a:gd name="connsiteX164" fmla="*/ 26262 w 497796"/>
                <a:gd name="connsiteY164" fmla="*/ 114599 h 944260"/>
                <a:gd name="connsiteX165" fmla="*/ 28650 w 497796"/>
                <a:gd name="connsiteY165" fmla="*/ 109824 h 944260"/>
                <a:gd name="connsiteX166" fmla="*/ 25666 w 497796"/>
                <a:gd name="connsiteY166" fmla="*/ 109228 h 944260"/>
                <a:gd name="connsiteX167" fmla="*/ 26859 w 497796"/>
                <a:gd name="connsiteY167" fmla="*/ 105646 h 944260"/>
                <a:gd name="connsiteX168" fmla="*/ 26859 w 497796"/>
                <a:gd name="connsiteY168" fmla="*/ 104453 h 944260"/>
                <a:gd name="connsiteX169" fmla="*/ 28053 w 497796"/>
                <a:gd name="connsiteY169" fmla="*/ 101469 h 944260"/>
                <a:gd name="connsiteX170" fmla="*/ 32231 w 497796"/>
                <a:gd name="connsiteY170" fmla="*/ 99677 h 944260"/>
                <a:gd name="connsiteX171" fmla="*/ 35812 w 497796"/>
                <a:gd name="connsiteY171" fmla="*/ 97290 h 944260"/>
                <a:gd name="connsiteX172" fmla="*/ 37603 w 497796"/>
                <a:gd name="connsiteY172" fmla="*/ 93112 h 944260"/>
                <a:gd name="connsiteX173" fmla="*/ 42975 w 497796"/>
                <a:gd name="connsiteY173" fmla="*/ 88934 h 944260"/>
                <a:gd name="connsiteX174" fmla="*/ 44169 w 497796"/>
                <a:gd name="connsiteY174" fmla="*/ 84756 h 944260"/>
                <a:gd name="connsiteX175" fmla="*/ 41781 w 497796"/>
                <a:gd name="connsiteY175" fmla="*/ 81771 h 944260"/>
                <a:gd name="connsiteX176" fmla="*/ 42378 w 497796"/>
                <a:gd name="connsiteY176" fmla="*/ 78190 h 944260"/>
                <a:gd name="connsiteX177" fmla="*/ 47153 w 497796"/>
                <a:gd name="connsiteY177" fmla="*/ 78190 h 944260"/>
                <a:gd name="connsiteX178" fmla="*/ 50138 w 497796"/>
                <a:gd name="connsiteY178" fmla="*/ 78190 h 944260"/>
                <a:gd name="connsiteX179" fmla="*/ 52525 w 497796"/>
                <a:gd name="connsiteY179" fmla="*/ 75206 h 944260"/>
                <a:gd name="connsiteX180" fmla="*/ 374838 w 497796"/>
                <a:gd name="connsiteY180" fmla="*/ 39394 h 944260"/>
                <a:gd name="connsiteX181" fmla="*/ 377823 w 497796"/>
                <a:gd name="connsiteY181" fmla="*/ 42975 h 944260"/>
                <a:gd name="connsiteX182" fmla="*/ 377226 w 497796"/>
                <a:gd name="connsiteY182" fmla="*/ 45959 h 944260"/>
                <a:gd name="connsiteX183" fmla="*/ 373645 w 497796"/>
                <a:gd name="connsiteY183" fmla="*/ 47153 h 944260"/>
                <a:gd name="connsiteX184" fmla="*/ 370064 w 497796"/>
                <a:gd name="connsiteY184" fmla="*/ 45959 h 944260"/>
                <a:gd name="connsiteX185" fmla="*/ 370660 w 497796"/>
                <a:gd name="connsiteY185" fmla="*/ 42975 h 944260"/>
                <a:gd name="connsiteX186" fmla="*/ 374838 w 497796"/>
                <a:gd name="connsiteY186" fmla="*/ 39394 h 944260"/>
                <a:gd name="connsiteX187" fmla="*/ 389162 w 497796"/>
                <a:gd name="connsiteY187" fmla="*/ 25069 h 944260"/>
                <a:gd name="connsiteX188" fmla="*/ 390953 w 497796"/>
                <a:gd name="connsiteY188" fmla="*/ 25069 h 944260"/>
                <a:gd name="connsiteX189" fmla="*/ 394534 w 497796"/>
                <a:gd name="connsiteY189" fmla="*/ 28053 h 944260"/>
                <a:gd name="connsiteX190" fmla="*/ 394534 w 497796"/>
                <a:gd name="connsiteY190" fmla="*/ 32232 h 944260"/>
                <a:gd name="connsiteX191" fmla="*/ 396325 w 497796"/>
                <a:gd name="connsiteY191" fmla="*/ 35813 h 944260"/>
                <a:gd name="connsiteX192" fmla="*/ 393938 w 497796"/>
                <a:gd name="connsiteY192" fmla="*/ 42379 h 944260"/>
                <a:gd name="connsiteX193" fmla="*/ 389759 w 497796"/>
                <a:gd name="connsiteY193" fmla="*/ 45960 h 944260"/>
                <a:gd name="connsiteX194" fmla="*/ 393938 w 497796"/>
                <a:gd name="connsiteY194" fmla="*/ 47154 h 944260"/>
                <a:gd name="connsiteX195" fmla="*/ 390953 w 497796"/>
                <a:gd name="connsiteY195" fmla="*/ 49541 h 944260"/>
                <a:gd name="connsiteX196" fmla="*/ 386775 w 497796"/>
                <a:gd name="connsiteY196" fmla="*/ 47154 h 944260"/>
                <a:gd name="connsiteX197" fmla="*/ 383193 w 497796"/>
                <a:gd name="connsiteY197" fmla="*/ 47750 h 944260"/>
                <a:gd name="connsiteX198" fmla="*/ 382597 w 497796"/>
                <a:gd name="connsiteY198" fmla="*/ 44766 h 944260"/>
                <a:gd name="connsiteX199" fmla="*/ 383193 w 497796"/>
                <a:gd name="connsiteY199" fmla="*/ 41185 h 944260"/>
                <a:gd name="connsiteX200" fmla="*/ 386178 w 497796"/>
                <a:gd name="connsiteY200" fmla="*/ 42379 h 944260"/>
                <a:gd name="connsiteX201" fmla="*/ 384985 w 497796"/>
                <a:gd name="connsiteY201" fmla="*/ 37007 h 944260"/>
                <a:gd name="connsiteX202" fmla="*/ 385581 w 497796"/>
                <a:gd name="connsiteY202" fmla="*/ 33426 h 944260"/>
                <a:gd name="connsiteX203" fmla="*/ 388566 w 497796"/>
                <a:gd name="connsiteY203" fmla="*/ 28650 h 944260"/>
                <a:gd name="connsiteX204" fmla="*/ 389162 w 497796"/>
                <a:gd name="connsiteY204" fmla="*/ 25069 h 944260"/>
                <a:gd name="connsiteX205" fmla="*/ 353947 w 497796"/>
                <a:gd name="connsiteY205" fmla="*/ 22681 h 944260"/>
                <a:gd name="connsiteX206" fmla="*/ 357528 w 497796"/>
                <a:gd name="connsiteY206" fmla="*/ 22681 h 944260"/>
                <a:gd name="connsiteX207" fmla="*/ 359319 w 497796"/>
                <a:gd name="connsiteY207" fmla="*/ 25665 h 944260"/>
                <a:gd name="connsiteX208" fmla="*/ 356932 w 497796"/>
                <a:gd name="connsiteY208" fmla="*/ 29843 h 944260"/>
                <a:gd name="connsiteX209" fmla="*/ 353351 w 497796"/>
                <a:gd name="connsiteY209" fmla="*/ 30440 h 944260"/>
                <a:gd name="connsiteX210" fmla="*/ 350963 w 497796"/>
                <a:gd name="connsiteY210" fmla="*/ 23875 h 944260"/>
                <a:gd name="connsiteX211" fmla="*/ 353947 w 497796"/>
                <a:gd name="connsiteY211" fmla="*/ 22681 h 944260"/>
                <a:gd name="connsiteX212" fmla="*/ 319925 w 497796"/>
                <a:gd name="connsiteY212" fmla="*/ 19697 h 944260"/>
                <a:gd name="connsiteX213" fmla="*/ 322910 w 497796"/>
                <a:gd name="connsiteY213" fmla="*/ 20293 h 944260"/>
                <a:gd name="connsiteX214" fmla="*/ 322313 w 497796"/>
                <a:gd name="connsiteY214" fmla="*/ 23278 h 944260"/>
                <a:gd name="connsiteX215" fmla="*/ 330072 w 497796"/>
                <a:gd name="connsiteY215" fmla="*/ 26262 h 944260"/>
                <a:gd name="connsiteX216" fmla="*/ 333057 w 497796"/>
                <a:gd name="connsiteY216" fmla="*/ 28053 h 944260"/>
                <a:gd name="connsiteX217" fmla="*/ 336041 w 497796"/>
                <a:gd name="connsiteY217" fmla="*/ 31634 h 944260"/>
                <a:gd name="connsiteX218" fmla="*/ 336041 w 497796"/>
                <a:gd name="connsiteY218" fmla="*/ 35813 h 944260"/>
                <a:gd name="connsiteX219" fmla="*/ 334250 w 497796"/>
                <a:gd name="connsiteY219" fmla="*/ 41184 h 944260"/>
                <a:gd name="connsiteX220" fmla="*/ 333057 w 497796"/>
                <a:gd name="connsiteY220" fmla="*/ 44169 h 944260"/>
                <a:gd name="connsiteX221" fmla="*/ 336041 w 497796"/>
                <a:gd name="connsiteY221" fmla="*/ 39991 h 944260"/>
                <a:gd name="connsiteX222" fmla="*/ 337234 w 497796"/>
                <a:gd name="connsiteY222" fmla="*/ 35215 h 944260"/>
                <a:gd name="connsiteX223" fmla="*/ 342010 w 497796"/>
                <a:gd name="connsiteY223" fmla="*/ 41184 h 944260"/>
                <a:gd name="connsiteX224" fmla="*/ 338428 w 497796"/>
                <a:gd name="connsiteY224" fmla="*/ 42975 h 944260"/>
                <a:gd name="connsiteX225" fmla="*/ 342010 w 497796"/>
                <a:gd name="connsiteY225" fmla="*/ 45960 h 944260"/>
                <a:gd name="connsiteX226" fmla="*/ 344994 w 497796"/>
                <a:gd name="connsiteY226" fmla="*/ 45363 h 944260"/>
                <a:gd name="connsiteX227" fmla="*/ 346785 w 497796"/>
                <a:gd name="connsiteY227" fmla="*/ 42378 h 944260"/>
                <a:gd name="connsiteX228" fmla="*/ 350366 w 497796"/>
                <a:gd name="connsiteY228" fmla="*/ 47153 h 944260"/>
                <a:gd name="connsiteX229" fmla="*/ 353350 w 497796"/>
                <a:gd name="connsiteY229" fmla="*/ 45363 h 944260"/>
                <a:gd name="connsiteX230" fmla="*/ 350366 w 497796"/>
                <a:gd name="connsiteY230" fmla="*/ 44169 h 944260"/>
                <a:gd name="connsiteX231" fmla="*/ 352754 w 497796"/>
                <a:gd name="connsiteY231" fmla="*/ 40588 h 944260"/>
                <a:gd name="connsiteX232" fmla="*/ 355738 w 497796"/>
                <a:gd name="connsiteY232" fmla="*/ 39394 h 944260"/>
                <a:gd name="connsiteX233" fmla="*/ 359916 w 497796"/>
                <a:gd name="connsiteY233" fmla="*/ 39394 h 944260"/>
                <a:gd name="connsiteX234" fmla="*/ 361110 w 497796"/>
                <a:gd name="connsiteY234" fmla="*/ 42378 h 944260"/>
                <a:gd name="connsiteX235" fmla="*/ 361110 w 497796"/>
                <a:gd name="connsiteY235" fmla="*/ 45960 h 944260"/>
                <a:gd name="connsiteX236" fmla="*/ 364094 w 497796"/>
                <a:gd name="connsiteY236" fmla="*/ 47153 h 944260"/>
                <a:gd name="connsiteX237" fmla="*/ 366482 w 497796"/>
                <a:gd name="connsiteY237" fmla="*/ 50137 h 944260"/>
                <a:gd name="connsiteX238" fmla="*/ 369466 w 497796"/>
                <a:gd name="connsiteY238" fmla="*/ 49541 h 944260"/>
                <a:gd name="connsiteX239" fmla="*/ 372450 w 497796"/>
                <a:gd name="connsiteY239" fmla="*/ 51331 h 944260"/>
                <a:gd name="connsiteX240" fmla="*/ 375435 w 497796"/>
                <a:gd name="connsiteY240" fmla="*/ 50735 h 944260"/>
                <a:gd name="connsiteX241" fmla="*/ 377225 w 497796"/>
                <a:gd name="connsiteY241" fmla="*/ 54913 h 944260"/>
                <a:gd name="connsiteX242" fmla="*/ 373644 w 497796"/>
                <a:gd name="connsiteY242" fmla="*/ 56703 h 944260"/>
                <a:gd name="connsiteX243" fmla="*/ 377823 w 497796"/>
                <a:gd name="connsiteY243" fmla="*/ 59688 h 944260"/>
                <a:gd name="connsiteX244" fmla="*/ 379613 w 497796"/>
                <a:gd name="connsiteY244" fmla="*/ 62672 h 944260"/>
                <a:gd name="connsiteX245" fmla="*/ 381404 w 497796"/>
                <a:gd name="connsiteY245" fmla="*/ 66851 h 944260"/>
                <a:gd name="connsiteX246" fmla="*/ 382597 w 497796"/>
                <a:gd name="connsiteY246" fmla="*/ 71625 h 944260"/>
                <a:gd name="connsiteX247" fmla="*/ 382597 w 497796"/>
                <a:gd name="connsiteY247" fmla="*/ 79385 h 944260"/>
                <a:gd name="connsiteX248" fmla="*/ 386178 w 497796"/>
                <a:gd name="connsiteY248" fmla="*/ 77594 h 944260"/>
                <a:gd name="connsiteX249" fmla="*/ 389163 w 497796"/>
                <a:gd name="connsiteY249" fmla="*/ 71625 h 944260"/>
                <a:gd name="connsiteX250" fmla="*/ 392147 w 497796"/>
                <a:gd name="connsiteY250" fmla="*/ 68044 h 944260"/>
                <a:gd name="connsiteX251" fmla="*/ 389760 w 497796"/>
                <a:gd name="connsiteY251" fmla="*/ 64463 h 944260"/>
                <a:gd name="connsiteX252" fmla="*/ 394535 w 497796"/>
                <a:gd name="connsiteY252" fmla="*/ 65059 h 944260"/>
                <a:gd name="connsiteX253" fmla="*/ 399310 w 497796"/>
                <a:gd name="connsiteY253" fmla="*/ 63866 h 944260"/>
                <a:gd name="connsiteX254" fmla="*/ 402891 w 497796"/>
                <a:gd name="connsiteY254" fmla="*/ 65059 h 944260"/>
                <a:gd name="connsiteX255" fmla="*/ 404085 w 497796"/>
                <a:gd name="connsiteY255" fmla="*/ 60882 h 944260"/>
                <a:gd name="connsiteX256" fmla="*/ 407666 w 497796"/>
                <a:gd name="connsiteY256" fmla="*/ 58494 h 944260"/>
                <a:gd name="connsiteX257" fmla="*/ 409457 w 497796"/>
                <a:gd name="connsiteY257" fmla="*/ 63866 h 944260"/>
                <a:gd name="connsiteX258" fmla="*/ 407666 w 497796"/>
                <a:gd name="connsiteY258" fmla="*/ 66851 h 944260"/>
                <a:gd name="connsiteX259" fmla="*/ 411844 w 497796"/>
                <a:gd name="connsiteY259" fmla="*/ 66253 h 944260"/>
                <a:gd name="connsiteX260" fmla="*/ 413038 w 497796"/>
                <a:gd name="connsiteY260" fmla="*/ 69835 h 944260"/>
                <a:gd name="connsiteX261" fmla="*/ 411844 w 497796"/>
                <a:gd name="connsiteY261" fmla="*/ 74013 h 944260"/>
                <a:gd name="connsiteX262" fmla="*/ 414828 w 497796"/>
                <a:gd name="connsiteY262" fmla="*/ 74013 h 944260"/>
                <a:gd name="connsiteX263" fmla="*/ 417813 w 497796"/>
                <a:gd name="connsiteY263" fmla="*/ 72819 h 944260"/>
                <a:gd name="connsiteX264" fmla="*/ 420201 w 497796"/>
                <a:gd name="connsiteY264" fmla="*/ 76400 h 944260"/>
                <a:gd name="connsiteX265" fmla="*/ 420797 w 497796"/>
                <a:gd name="connsiteY265" fmla="*/ 79981 h 944260"/>
                <a:gd name="connsiteX266" fmla="*/ 419007 w 497796"/>
                <a:gd name="connsiteY266" fmla="*/ 84160 h 944260"/>
                <a:gd name="connsiteX267" fmla="*/ 415426 w 497796"/>
                <a:gd name="connsiteY267" fmla="*/ 88338 h 944260"/>
                <a:gd name="connsiteX268" fmla="*/ 413038 w 497796"/>
                <a:gd name="connsiteY268" fmla="*/ 85354 h 944260"/>
                <a:gd name="connsiteX269" fmla="*/ 408860 w 497796"/>
                <a:gd name="connsiteY269" fmla="*/ 90726 h 944260"/>
                <a:gd name="connsiteX270" fmla="*/ 409457 w 497796"/>
                <a:gd name="connsiteY270" fmla="*/ 95501 h 944260"/>
                <a:gd name="connsiteX271" fmla="*/ 407069 w 497796"/>
                <a:gd name="connsiteY271" fmla="*/ 98485 h 944260"/>
                <a:gd name="connsiteX272" fmla="*/ 407666 w 497796"/>
                <a:gd name="connsiteY272" fmla="*/ 101469 h 944260"/>
                <a:gd name="connsiteX273" fmla="*/ 405875 w 497796"/>
                <a:gd name="connsiteY273" fmla="*/ 108632 h 944260"/>
                <a:gd name="connsiteX274" fmla="*/ 404682 w 497796"/>
                <a:gd name="connsiteY274" fmla="*/ 112213 h 944260"/>
                <a:gd name="connsiteX275" fmla="*/ 402294 w 497796"/>
                <a:gd name="connsiteY275" fmla="*/ 115794 h 944260"/>
                <a:gd name="connsiteX276" fmla="*/ 407069 w 497796"/>
                <a:gd name="connsiteY276" fmla="*/ 115197 h 944260"/>
                <a:gd name="connsiteX277" fmla="*/ 408860 w 497796"/>
                <a:gd name="connsiteY277" fmla="*/ 111616 h 944260"/>
                <a:gd name="connsiteX278" fmla="*/ 410054 w 497796"/>
                <a:gd name="connsiteY278" fmla="*/ 108035 h 944260"/>
                <a:gd name="connsiteX279" fmla="*/ 414232 w 497796"/>
                <a:gd name="connsiteY279" fmla="*/ 106841 h 944260"/>
                <a:gd name="connsiteX280" fmla="*/ 417813 w 497796"/>
                <a:gd name="connsiteY280" fmla="*/ 104454 h 944260"/>
                <a:gd name="connsiteX281" fmla="*/ 419007 w 497796"/>
                <a:gd name="connsiteY281" fmla="*/ 108632 h 944260"/>
                <a:gd name="connsiteX282" fmla="*/ 416620 w 497796"/>
                <a:gd name="connsiteY282" fmla="*/ 111616 h 944260"/>
                <a:gd name="connsiteX283" fmla="*/ 415426 w 497796"/>
                <a:gd name="connsiteY283" fmla="*/ 115794 h 944260"/>
                <a:gd name="connsiteX284" fmla="*/ 420797 w 497796"/>
                <a:gd name="connsiteY284" fmla="*/ 116988 h 944260"/>
                <a:gd name="connsiteX285" fmla="*/ 427363 w 497796"/>
                <a:gd name="connsiteY285" fmla="*/ 113407 h 944260"/>
                <a:gd name="connsiteX286" fmla="*/ 427960 w 497796"/>
                <a:gd name="connsiteY286" fmla="*/ 110423 h 944260"/>
                <a:gd name="connsiteX287" fmla="*/ 431542 w 497796"/>
                <a:gd name="connsiteY287" fmla="*/ 111616 h 944260"/>
                <a:gd name="connsiteX288" fmla="*/ 433332 w 497796"/>
                <a:gd name="connsiteY288" fmla="*/ 114601 h 944260"/>
                <a:gd name="connsiteX289" fmla="*/ 438704 w 497796"/>
                <a:gd name="connsiteY289" fmla="*/ 118182 h 944260"/>
                <a:gd name="connsiteX290" fmla="*/ 442286 w 497796"/>
                <a:gd name="connsiteY290" fmla="*/ 118778 h 944260"/>
                <a:gd name="connsiteX291" fmla="*/ 445867 w 497796"/>
                <a:gd name="connsiteY291" fmla="*/ 116988 h 944260"/>
                <a:gd name="connsiteX292" fmla="*/ 448254 w 497796"/>
                <a:gd name="connsiteY292" fmla="*/ 119972 h 944260"/>
                <a:gd name="connsiteX293" fmla="*/ 445270 w 497796"/>
                <a:gd name="connsiteY293" fmla="*/ 124747 h 944260"/>
                <a:gd name="connsiteX294" fmla="*/ 440495 w 497796"/>
                <a:gd name="connsiteY294" fmla="*/ 123554 h 944260"/>
                <a:gd name="connsiteX295" fmla="*/ 436914 w 497796"/>
                <a:gd name="connsiteY295" fmla="*/ 121166 h 944260"/>
                <a:gd name="connsiteX296" fmla="*/ 433332 w 497796"/>
                <a:gd name="connsiteY296" fmla="*/ 117585 h 944260"/>
                <a:gd name="connsiteX297" fmla="*/ 429154 w 497796"/>
                <a:gd name="connsiteY297" fmla="*/ 123554 h 944260"/>
                <a:gd name="connsiteX298" fmla="*/ 425573 w 497796"/>
                <a:gd name="connsiteY298" fmla="*/ 123554 h 944260"/>
                <a:gd name="connsiteX299" fmla="*/ 424379 w 497796"/>
                <a:gd name="connsiteY299" fmla="*/ 127135 h 944260"/>
                <a:gd name="connsiteX300" fmla="*/ 427960 w 497796"/>
                <a:gd name="connsiteY300" fmla="*/ 131313 h 944260"/>
                <a:gd name="connsiteX301" fmla="*/ 424379 w 497796"/>
                <a:gd name="connsiteY301" fmla="*/ 136685 h 944260"/>
                <a:gd name="connsiteX302" fmla="*/ 420797 w 497796"/>
                <a:gd name="connsiteY302" fmla="*/ 141460 h 944260"/>
                <a:gd name="connsiteX303" fmla="*/ 420797 w 497796"/>
                <a:gd name="connsiteY303" fmla="*/ 144445 h 944260"/>
                <a:gd name="connsiteX304" fmla="*/ 421394 w 497796"/>
                <a:gd name="connsiteY304" fmla="*/ 147429 h 944260"/>
                <a:gd name="connsiteX305" fmla="*/ 417216 w 497796"/>
                <a:gd name="connsiteY305" fmla="*/ 146832 h 944260"/>
                <a:gd name="connsiteX306" fmla="*/ 414232 w 497796"/>
                <a:gd name="connsiteY306" fmla="*/ 147429 h 944260"/>
                <a:gd name="connsiteX307" fmla="*/ 410651 w 497796"/>
                <a:gd name="connsiteY307" fmla="*/ 145041 h 944260"/>
                <a:gd name="connsiteX308" fmla="*/ 406473 w 497796"/>
                <a:gd name="connsiteY308" fmla="*/ 145638 h 944260"/>
                <a:gd name="connsiteX309" fmla="*/ 402891 w 497796"/>
                <a:gd name="connsiteY309" fmla="*/ 146832 h 944260"/>
                <a:gd name="connsiteX310" fmla="*/ 406473 w 497796"/>
                <a:gd name="connsiteY310" fmla="*/ 148026 h 944260"/>
                <a:gd name="connsiteX311" fmla="*/ 404682 w 497796"/>
                <a:gd name="connsiteY311" fmla="*/ 149220 h 944260"/>
                <a:gd name="connsiteX312" fmla="*/ 401698 w 497796"/>
                <a:gd name="connsiteY312" fmla="*/ 149220 h 944260"/>
                <a:gd name="connsiteX313" fmla="*/ 401698 w 497796"/>
                <a:gd name="connsiteY313" fmla="*/ 152801 h 944260"/>
                <a:gd name="connsiteX314" fmla="*/ 409457 w 497796"/>
                <a:gd name="connsiteY314" fmla="*/ 152204 h 944260"/>
                <a:gd name="connsiteX315" fmla="*/ 414232 w 497796"/>
                <a:gd name="connsiteY315" fmla="*/ 150414 h 944260"/>
                <a:gd name="connsiteX316" fmla="*/ 419007 w 497796"/>
                <a:gd name="connsiteY316" fmla="*/ 150414 h 944260"/>
                <a:gd name="connsiteX317" fmla="*/ 422588 w 497796"/>
                <a:gd name="connsiteY317" fmla="*/ 152204 h 944260"/>
                <a:gd name="connsiteX318" fmla="*/ 422588 w 497796"/>
                <a:gd name="connsiteY318" fmla="*/ 155785 h 944260"/>
                <a:gd name="connsiteX319" fmla="*/ 425573 w 497796"/>
                <a:gd name="connsiteY319" fmla="*/ 157576 h 944260"/>
                <a:gd name="connsiteX320" fmla="*/ 429154 w 497796"/>
                <a:gd name="connsiteY320" fmla="*/ 155188 h 944260"/>
                <a:gd name="connsiteX321" fmla="*/ 432138 w 497796"/>
                <a:gd name="connsiteY321" fmla="*/ 151607 h 944260"/>
                <a:gd name="connsiteX322" fmla="*/ 435123 w 497796"/>
                <a:gd name="connsiteY322" fmla="*/ 148622 h 944260"/>
                <a:gd name="connsiteX323" fmla="*/ 438704 w 497796"/>
                <a:gd name="connsiteY323" fmla="*/ 150414 h 944260"/>
                <a:gd name="connsiteX324" fmla="*/ 442286 w 497796"/>
                <a:gd name="connsiteY324" fmla="*/ 149816 h 944260"/>
                <a:gd name="connsiteX325" fmla="*/ 438107 w 497796"/>
                <a:gd name="connsiteY325" fmla="*/ 158173 h 944260"/>
                <a:gd name="connsiteX326" fmla="*/ 434526 w 497796"/>
                <a:gd name="connsiteY326" fmla="*/ 159367 h 944260"/>
                <a:gd name="connsiteX327" fmla="*/ 438704 w 497796"/>
                <a:gd name="connsiteY327" fmla="*/ 163544 h 944260"/>
                <a:gd name="connsiteX328" fmla="*/ 441688 w 497796"/>
                <a:gd name="connsiteY328" fmla="*/ 167723 h 944260"/>
                <a:gd name="connsiteX329" fmla="*/ 444673 w 497796"/>
                <a:gd name="connsiteY329" fmla="*/ 165335 h 944260"/>
                <a:gd name="connsiteX330" fmla="*/ 445867 w 497796"/>
                <a:gd name="connsiteY330" fmla="*/ 168916 h 944260"/>
                <a:gd name="connsiteX331" fmla="*/ 445270 w 497796"/>
                <a:gd name="connsiteY331" fmla="*/ 172497 h 944260"/>
                <a:gd name="connsiteX332" fmla="*/ 448851 w 497796"/>
                <a:gd name="connsiteY332" fmla="*/ 174289 h 944260"/>
                <a:gd name="connsiteX333" fmla="*/ 452433 w 497796"/>
                <a:gd name="connsiteY333" fmla="*/ 172497 h 944260"/>
                <a:gd name="connsiteX334" fmla="*/ 455417 w 497796"/>
                <a:gd name="connsiteY334" fmla="*/ 174289 h 944260"/>
                <a:gd name="connsiteX335" fmla="*/ 457208 w 497796"/>
                <a:gd name="connsiteY335" fmla="*/ 177870 h 944260"/>
                <a:gd name="connsiteX336" fmla="*/ 464370 w 497796"/>
                <a:gd name="connsiteY336" fmla="*/ 179660 h 944260"/>
                <a:gd name="connsiteX337" fmla="*/ 467355 w 497796"/>
                <a:gd name="connsiteY337" fmla="*/ 179064 h 944260"/>
                <a:gd name="connsiteX338" fmla="*/ 465563 w 497796"/>
                <a:gd name="connsiteY338" fmla="*/ 182645 h 944260"/>
                <a:gd name="connsiteX339" fmla="*/ 458998 w 497796"/>
                <a:gd name="connsiteY339" fmla="*/ 182645 h 944260"/>
                <a:gd name="connsiteX340" fmla="*/ 455417 w 497796"/>
                <a:gd name="connsiteY340" fmla="*/ 182048 h 944260"/>
                <a:gd name="connsiteX341" fmla="*/ 453626 w 497796"/>
                <a:gd name="connsiteY341" fmla="*/ 185629 h 944260"/>
                <a:gd name="connsiteX342" fmla="*/ 456014 w 497796"/>
                <a:gd name="connsiteY342" fmla="*/ 189211 h 944260"/>
                <a:gd name="connsiteX343" fmla="*/ 456610 w 497796"/>
                <a:gd name="connsiteY343" fmla="*/ 192195 h 944260"/>
                <a:gd name="connsiteX344" fmla="*/ 453626 w 497796"/>
                <a:gd name="connsiteY344" fmla="*/ 192792 h 944260"/>
                <a:gd name="connsiteX345" fmla="*/ 451239 w 497796"/>
                <a:gd name="connsiteY345" fmla="*/ 196373 h 944260"/>
                <a:gd name="connsiteX346" fmla="*/ 450642 w 497796"/>
                <a:gd name="connsiteY346" fmla="*/ 199357 h 944260"/>
                <a:gd name="connsiteX347" fmla="*/ 451239 w 497796"/>
                <a:gd name="connsiteY347" fmla="*/ 202341 h 944260"/>
                <a:gd name="connsiteX348" fmla="*/ 453029 w 497796"/>
                <a:gd name="connsiteY348" fmla="*/ 206520 h 944260"/>
                <a:gd name="connsiteX349" fmla="*/ 456014 w 497796"/>
                <a:gd name="connsiteY349" fmla="*/ 209504 h 944260"/>
                <a:gd name="connsiteX350" fmla="*/ 461386 w 497796"/>
                <a:gd name="connsiteY350" fmla="*/ 213086 h 944260"/>
                <a:gd name="connsiteX351" fmla="*/ 464967 w 497796"/>
                <a:gd name="connsiteY351" fmla="*/ 216070 h 944260"/>
                <a:gd name="connsiteX352" fmla="*/ 463176 w 497796"/>
                <a:gd name="connsiteY352" fmla="*/ 219055 h 944260"/>
                <a:gd name="connsiteX353" fmla="*/ 463773 w 497796"/>
                <a:gd name="connsiteY353" fmla="*/ 225023 h 944260"/>
                <a:gd name="connsiteX354" fmla="*/ 464370 w 497796"/>
                <a:gd name="connsiteY354" fmla="*/ 230992 h 944260"/>
                <a:gd name="connsiteX355" fmla="*/ 468548 w 497796"/>
                <a:gd name="connsiteY355" fmla="*/ 236364 h 944260"/>
                <a:gd name="connsiteX356" fmla="*/ 471532 w 497796"/>
                <a:gd name="connsiteY356" fmla="*/ 237558 h 944260"/>
                <a:gd name="connsiteX357" fmla="*/ 473323 w 497796"/>
                <a:gd name="connsiteY357" fmla="*/ 240542 h 944260"/>
                <a:gd name="connsiteX358" fmla="*/ 475114 w 497796"/>
                <a:gd name="connsiteY358" fmla="*/ 244720 h 944260"/>
                <a:gd name="connsiteX359" fmla="*/ 474517 w 497796"/>
                <a:gd name="connsiteY359" fmla="*/ 248301 h 944260"/>
                <a:gd name="connsiteX360" fmla="*/ 471532 w 497796"/>
                <a:gd name="connsiteY360" fmla="*/ 247705 h 944260"/>
                <a:gd name="connsiteX361" fmla="*/ 471263 w 497796"/>
                <a:gd name="connsiteY361" fmla="*/ 247602 h 944260"/>
                <a:gd name="connsiteX362" fmla="*/ 471533 w 497796"/>
                <a:gd name="connsiteY362" fmla="*/ 249494 h 944260"/>
                <a:gd name="connsiteX363" fmla="*/ 473324 w 497796"/>
                <a:gd name="connsiteY363" fmla="*/ 252479 h 944260"/>
                <a:gd name="connsiteX364" fmla="*/ 472131 w 497796"/>
                <a:gd name="connsiteY364" fmla="*/ 255463 h 944260"/>
                <a:gd name="connsiteX365" fmla="*/ 472727 w 497796"/>
                <a:gd name="connsiteY365" fmla="*/ 262029 h 944260"/>
                <a:gd name="connsiteX366" fmla="*/ 473921 w 497796"/>
                <a:gd name="connsiteY366" fmla="*/ 265610 h 944260"/>
                <a:gd name="connsiteX367" fmla="*/ 475115 w 497796"/>
                <a:gd name="connsiteY367" fmla="*/ 268595 h 944260"/>
                <a:gd name="connsiteX368" fmla="*/ 475115 w 497796"/>
                <a:gd name="connsiteY368" fmla="*/ 272176 h 944260"/>
                <a:gd name="connsiteX369" fmla="*/ 476905 w 497796"/>
                <a:gd name="connsiteY369" fmla="*/ 275757 h 944260"/>
                <a:gd name="connsiteX370" fmla="*/ 479890 w 497796"/>
                <a:gd name="connsiteY370" fmla="*/ 278742 h 944260"/>
                <a:gd name="connsiteX371" fmla="*/ 484665 w 497796"/>
                <a:gd name="connsiteY371" fmla="*/ 281726 h 944260"/>
                <a:gd name="connsiteX372" fmla="*/ 487053 w 497796"/>
                <a:gd name="connsiteY372" fmla="*/ 284710 h 944260"/>
                <a:gd name="connsiteX373" fmla="*/ 487649 w 497796"/>
                <a:gd name="connsiteY373" fmla="*/ 289485 h 944260"/>
                <a:gd name="connsiteX374" fmla="*/ 487649 w 497796"/>
                <a:gd name="connsiteY374" fmla="*/ 293066 h 944260"/>
                <a:gd name="connsiteX375" fmla="*/ 492424 w 497796"/>
                <a:gd name="connsiteY375" fmla="*/ 297245 h 944260"/>
                <a:gd name="connsiteX376" fmla="*/ 496006 w 497796"/>
                <a:gd name="connsiteY376" fmla="*/ 298439 h 944260"/>
                <a:gd name="connsiteX377" fmla="*/ 497796 w 497796"/>
                <a:gd name="connsiteY377" fmla="*/ 302020 h 944260"/>
                <a:gd name="connsiteX378" fmla="*/ 497796 w 497796"/>
                <a:gd name="connsiteY378" fmla="*/ 306795 h 944260"/>
                <a:gd name="connsiteX379" fmla="*/ 496006 w 497796"/>
                <a:gd name="connsiteY379" fmla="*/ 313361 h 944260"/>
                <a:gd name="connsiteX380" fmla="*/ 493618 w 497796"/>
                <a:gd name="connsiteY380" fmla="*/ 319329 h 944260"/>
                <a:gd name="connsiteX381" fmla="*/ 492424 w 497796"/>
                <a:gd name="connsiteY381" fmla="*/ 322910 h 944260"/>
                <a:gd name="connsiteX382" fmla="*/ 490037 w 497796"/>
                <a:gd name="connsiteY382" fmla="*/ 328283 h 944260"/>
                <a:gd name="connsiteX383" fmla="*/ 487649 w 497796"/>
                <a:gd name="connsiteY383" fmla="*/ 333655 h 944260"/>
                <a:gd name="connsiteX384" fmla="*/ 482874 w 497796"/>
                <a:gd name="connsiteY384" fmla="*/ 339623 h 944260"/>
                <a:gd name="connsiteX385" fmla="*/ 482278 w 497796"/>
                <a:gd name="connsiteY385" fmla="*/ 344398 h 944260"/>
                <a:gd name="connsiteX386" fmla="*/ 482278 w 497796"/>
                <a:gd name="connsiteY386" fmla="*/ 347383 h 944260"/>
                <a:gd name="connsiteX387" fmla="*/ 479890 w 497796"/>
                <a:gd name="connsiteY387" fmla="*/ 353948 h 944260"/>
                <a:gd name="connsiteX388" fmla="*/ 477502 w 497796"/>
                <a:gd name="connsiteY388" fmla="*/ 357530 h 944260"/>
                <a:gd name="connsiteX389" fmla="*/ 473324 w 497796"/>
                <a:gd name="connsiteY389" fmla="*/ 357530 h 944260"/>
                <a:gd name="connsiteX390" fmla="*/ 469743 w 497796"/>
                <a:gd name="connsiteY390" fmla="*/ 359917 h 944260"/>
                <a:gd name="connsiteX391" fmla="*/ 466162 w 497796"/>
                <a:gd name="connsiteY391" fmla="*/ 363499 h 944260"/>
                <a:gd name="connsiteX392" fmla="*/ 463177 w 497796"/>
                <a:gd name="connsiteY392" fmla="*/ 366483 h 944260"/>
                <a:gd name="connsiteX393" fmla="*/ 460193 w 497796"/>
                <a:gd name="connsiteY393" fmla="*/ 369467 h 944260"/>
                <a:gd name="connsiteX394" fmla="*/ 457209 w 497796"/>
                <a:gd name="connsiteY394" fmla="*/ 373048 h 944260"/>
                <a:gd name="connsiteX395" fmla="*/ 454821 w 497796"/>
                <a:gd name="connsiteY395" fmla="*/ 376033 h 944260"/>
                <a:gd name="connsiteX396" fmla="*/ 452434 w 497796"/>
                <a:gd name="connsiteY396" fmla="*/ 380211 h 944260"/>
                <a:gd name="connsiteX397" fmla="*/ 450046 w 497796"/>
                <a:gd name="connsiteY397" fmla="*/ 383792 h 944260"/>
                <a:gd name="connsiteX398" fmla="*/ 447658 w 497796"/>
                <a:gd name="connsiteY398" fmla="*/ 389164 h 944260"/>
                <a:gd name="connsiteX399" fmla="*/ 442287 w 497796"/>
                <a:gd name="connsiteY399" fmla="*/ 396327 h 944260"/>
                <a:gd name="connsiteX400" fmla="*/ 439899 w 497796"/>
                <a:gd name="connsiteY400" fmla="*/ 403489 h 944260"/>
                <a:gd name="connsiteX401" fmla="*/ 438705 w 497796"/>
                <a:gd name="connsiteY401" fmla="*/ 407667 h 944260"/>
                <a:gd name="connsiteX402" fmla="*/ 438705 w 497796"/>
                <a:gd name="connsiteY402" fmla="*/ 410652 h 944260"/>
                <a:gd name="connsiteX403" fmla="*/ 438705 w 497796"/>
                <a:gd name="connsiteY403" fmla="*/ 413636 h 944260"/>
                <a:gd name="connsiteX404" fmla="*/ 439302 w 497796"/>
                <a:gd name="connsiteY404" fmla="*/ 416620 h 944260"/>
                <a:gd name="connsiteX405" fmla="*/ 439293 w 497796"/>
                <a:gd name="connsiteY405" fmla="*/ 416034 h 944260"/>
                <a:gd name="connsiteX406" fmla="*/ 438704 w 497796"/>
                <a:gd name="connsiteY406" fmla="*/ 418411 h 944260"/>
                <a:gd name="connsiteX407" fmla="*/ 439898 w 497796"/>
                <a:gd name="connsiteY407" fmla="*/ 419007 h 944260"/>
                <a:gd name="connsiteX408" fmla="*/ 440495 w 497796"/>
                <a:gd name="connsiteY408" fmla="*/ 430945 h 944260"/>
                <a:gd name="connsiteX409" fmla="*/ 441689 w 497796"/>
                <a:gd name="connsiteY409" fmla="*/ 435721 h 944260"/>
                <a:gd name="connsiteX410" fmla="*/ 445270 w 497796"/>
                <a:gd name="connsiteY410" fmla="*/ 439302 h 944260"/>
                <a:gd name="connsiteX411" fmla="*/ 445867 w 497796"/>
                <a:gd name="connsiteY411" fmla="*/ 442286 h 944260"/>
                <a:gd name="connsiteX412" fmla="*/ 448255 w 497796"/>
                <a:gd name="connsiteY412" fmla="*/ 445867 h 944260"/>
                <a:gd name="connsiteX413" fmla="*/ 448851 w 497796"/>
                <a:gd name="connsiteY413" fmla="*/ 450045 h 944260"/>
                <a:gd name="connsiteX414" fmla="*/ 452432 w 497796"/>
                <a:gd name="connsiteY414" fmla="*/ 454224 h 944260"/>
                <a:gd name="connsiteX415" fmla="*/ 456611 w 497796"/>
                <a:gd name="connsiteY415" fmla="*/ 460192 h 944260"/>
                <a:gd name="connsiteX416" fmla="*/ 458401 w 497796"/>
                <a:gd name="connsiteY416" fmla="*/ 463177 h 944260"/>
                <a:gd name="connsiteX417" fmla="*/ 462579 w 497796"/>
                <a:gd name="connsiteY417" fmla="*/ 466161 h 944260"/>
                <a:gd name="connsiteX418" fmla="*/ 465564 w 497796"/>
                <a:gd name="connsiteY418" fmla="*/ 467952 h 944260"/>
                <a:gd name="connsiteX419" fmla="*/ 470339 w 497796"/>
                <a:gd name="connsiteY419" fmla="*/ 469742 h 944260"/>
                <a:gd name="connsiteX420" fmla="*/ 472130 w 497796"/>
                <a:gd name="connsiteY420" fmla="*/ 474518 h 944260"/>
                <a:gd name="connsiteX421" fmla="*/ 470339 w 497796"/>
                <a:gd name="connsiteY421" fmla="*/ 477502 h 944260"/>
                <a:gd name="connsiteX422" fmla="*/ 467952 w 497796"/>
                <a:gd name="connsiteY422" fmla="*/ 484068 h 944260"/>
                <a:gd name="connsiteX423" fmla="*/ 466758 w 497796"/>
                <a:gd name="connsiteY423" fmla="*/ 487052 h 944260"/>
                <a:gd name="connsiteX424" fmla="*/ 463773 w 497796"/>
                <a:gd name="connsiteY424" fmla="*/ 491827 h 944260"/>
                <a:gd name="connsiteX425" fmla="*/ 463177 w 497796"/>
                <a:gd name="connsiteY425" fmla="*/ 495409 h 944260"/>
                <a:gd name="connsiteX426" fmla="*/ 461983 w 497796"/>
                <a:gd name="connsiteY426" fmla="*/ 498393 h 944260"/>
                <a:gd name="connsiteX427" fmla="*/ 461983 w 497796"/>
                <a:gd name="connsiteY427" fmla="*/ 504958 h 944260"/>
                <a:gd name="connsiteX428" fmla="*/ 460192 w 497796"/>
                <a:gd name="connsiteY428" fmla="*/ 507943 h 944260"/>
                <a:gd name="connsiteX429" fmla="*/ 458401 w 497796"/>
                <a:gd name="connsiteY429" fmla="*/ 510927 h 944260"/>
                <a:gd name="connsiteX430" fmla="*/ 457805 w 497796"/>
                <a:gd name="connsiteY430" fmla="*/ 520477 h 944260"/>
                <a:gd name="connsiteX431" fmla="*/ 457805 w 497796"/>
                <a:gd name="connsiteY431" fmla="*/ 524059 h 944260"/>
                <a:gd name="connsiteX432" fmla="*/ 459595 w 497796"/>
                <a:gd name="connsiteY432" fmla="*/ 527043 h 944260"/>
                <a:gd name="connsiteX433" fmla="*/ 463773 w 497796"/>
                <a:gd name="connsiteY433" fmla="*/ 529430 h 944260"/>
                <a:gd name="connsiteX434" fmla="*/ 466758 w 497796"/>
                <a:gd name="connsiteY434" fmla="*/ 530624 h 944260"/>
                <a:gd name="connsiteX435" fmla="*/ 466161 w 497796"/>
                <a:gd name="connsiteY435" fmla="*/ 535399 h 944260"/>
                <a:gd name="connsiteX436" fmla="*/ 460789 w 497796"/>
                <a:gd name="connsiteY436" fmla="*/ 535996 h 944260"/>
                <a:gd name="connsiteX437" fmla="*/ 458401 w 497796"/>
                <a:gd name="connsiteY437" fmla="*/ 538981 h 944260"/>
                <a:gd name="connsiteX438" fmla="*/ 456611 w 497796"/>
                <a:gd name="connsiteY438" fmla="*/ 543755 h 944260"/>
                <a:gd name="connsiteX439" fmla="*/ 456611 w 497796"/>
                <a:gd name="connsiteY439" fmla="*/ 547336 h 944260"/>
                <a:gd name="connsiteX440" fmla="*/ 457208 w 497796"/>
                <a:gd name="connsiteY440" fmla="*/ 555096 h 944260"/>
                <a:gd name="connsiteX441" fmla="*/ 459595 w 497796"/>
                <a:gd name="connsiteY441" fmla="*/ 558081 h 944260"/>
                <a:gd name="connsiteX442" fmla="*/ 461386 w 497796"/>
                <a:gd name="connsiteY442" fmla="*/ 561662 h 944260"/>
                <a:gd name="connsiteX443" fmla="*/ 457805 w 497796"/>
                <a:gd name="connsiteY443" fmla="*/ 565840 h 944260"/>
                <a:gd name="connsiteX444" fmla="*/ 455417 w 497796"/>
                <a:gd name="connsiteY444" fmla="*/ 574196 h 944260"/>
                <a:gd name="connsiteX445" fmla="*/ 454820 w 497796"/>
                <a:gd name="connsiteY445" fmla="*/ 577778 h 944260"/>
                <a:gd name="connsiteX446" fmla="*/ 454820 w 497796"/>
                <a:gd name="connsiteY446" fmla="*/ 580762 h 944260"/>
                <a:gd name="connsiteX447" fmla="*/ 454224 w 497796"/>
                <a:gd name="connsiteY447" fmla="*/ 583746 h 944260"/>
                <a:gd name="connsiteX448" fmla="*/ 453626 w 497796"/>
                <a:gd name="connsiteY448" fmla="*/ 586731 h 944260"/>
                <a:gd name="connsiteX449" fmla="*/ 453030 w 497796"/>
                <a:gd name="connsiteY449" fmla="*/ 591506 h 944260"/>
                <a:gd name="connsiteX450" fmla="*/ 453030 w 497796"/>
                <a:gd name="connsiteY450" fmla="*/ 594490 h 944260"/>
                <a:gd name="connsiteX451" fmla="*/ 454820 w 497796"/>
                <a:gd name="connsiteY451" fmla="*/ 599862 h 944260"/>
                <a:gd name="connsiteX452" fmla="*/ 454820 w 497796"/>
                <a:gd name="connsiteY452" fmla="*/ 607024 h 944260"/>
                <a:gd name="connsiteX453" fmla="*/ 455417 w 497796"/>
                <a:gd name="connsiteY453" fmla="*/ 610009 h 944260"/>
                <a:gd name="connsiteX454" fmla="*/ 454820 w 497796"/>
                <a:gd name="connsiteY454" fmla="*/ 612993 h 944260"/>
                <a:gd name="connsiteX455" fmla="*/ 455417 w 497796"/>
                <a:gd name="connsiteY455" fmla="*/ 616575 h 944260"/>
                <a:gd name="connsiteX456" fmla="*/ 453626 w 497796"/>
                <a:gd name="connsiteY456" fmla="*/ 620753 h 944260"/>
                <a:gd name="connsiteX457" fmla="*/ 450642 w 497796"/>
                <a:gd name="connsiteY457" fmla="*/ 624334 h 944260"/>
                <a:gd name="connsiteX458" fmla="*/ 452432 w 497796"/>
                <a:gd name="connsiteY458" fmla="*/ 627319 h 944260"/>
                <a:gd name="connsiteX459" fmla="*/ 451239 w 497796"/>
                <a:gd name="connsiteY459" fmla="*/ 631497 h 944260"/>
                <a:gd name="connsiteX460" fmla="*/ 448851 w 497796"/>
                <a:gd name="connsiteY460" fmla="*/ 634481 h 944260"/>
                <a:gd name="connsiteX461" fmla="*/ 447657 w 497796"/>
                <a:gd name="connsiteY461" fmla="*/ 637466 h 944260"/>
                <a:gd name="connsiteX462" fmla="*/ 447657 w 497796"/>
                <a:gd name="connsiteY462" fmla="*/ 642241 h 944260"/>
                <a:gd name="connsiteX463" fmla="*/ 448851 w 497796"/>
                <a:gd name="connsiteY463" fmla="*/ 646419 h 944260"/>
                <a:gd name="connsiteX464" fmla="*/ 448851 w 497796"/>
                <a:gd name="connsiteY464" fmla="*/ 649403 h 944260"/>
                <a:gd name="connsiteX465" fmla="*/ 449448 w 497796"/>
                <a:gd name="connsiteY465" fmla="*/ 655372 h 944260"/>
                <a:gd name="connsiteX466" fmla="*/ 450642 w 497796"/>
                <a:gd name="connsiteY466" fmla="*/ 660147 h 944260"/>
                <a:gd name="connsiteX467" fmla="*/ 450045 w 497796"/>
                <a:gd name="connsiteY467" fmla="*/ 667310 h 944260"/>
                <a:gd name="connsiteX468" fmla="*/ 450045 w 497796"/>
                <a:gd name="connsiteY468" fmla="*/ 670891 h 944260"/>
                <a:gd name="connsiteX469" fmla="*/ 448255 w 497796"/>
                <a:gd name="connsiteY469" fmla="*/ 675069 h 944260"/>
                <a:gd name="connsiteX470" fmla="*/ 448851 w 497796"/>
                <a:gd name="connsiteY470" fmla="*/ 678650 h 944260"/>
                <a:gd name="connsiteX471" fmla="*/ 444163 w 497796"/>
                <a:gd name="connsiteY471" fmla="*/ 676567 h 944260"/>
                <a:gd name="connsiteX472" fmla="*/ 448851 w 497796"/>
                <a:gd name="connsiteY472" fmla="*/ 679246 h 944260"/>
                <a:gd name="connsiteX473" fmla="*/ 445867 w 497796"/>
                <a:gd name="connsiteY473" fmla="*/ 681633 h 944260"/>
                <a:gd name="connsiteX474" fmla="*/ 443479 w 497796"/>
                <a:gd name="connsiteY474" fmla="*/ 691183 h 944260"/>
                <a:gd name="connsiteX475" fmla="*/ 442882 w 497796"/>
                <a:gd name="connsiteY475" fmla="*/ 697152 h 944260"/>
                <a:gd name="connsiteX476" fmla="*/ 444076 w 497796"/>
                <a:gd name="connsiteY476" fmla="*/ 700136 h 944260"/>
                <a:gd name="connsiteX477" fmla="*/ 447061 w 497796"/>
                <a:gd name="connsiteY477" fmla="*/ 701927 h 944260"/>
                <a:gd name="connsiteX478" fmla="*/ 446463 w 497796"/>
                <a:gd name="connsiteY478" fmla="*/ 705508 h 944260"/>
                <a:gd name="connsiteX479" fmla="*/ 446463 w 497796"/>
                <a:gd name="connsiteY479" fmla="*/ 709089 h 944260"/>
                <a:gd name="connsiteX480" fmla="*/ 447061 w 497796"/>
                <a:gd name="connsiteY480" fmla="*/ 713268 h 944260"/>
                <a:gd name="connsiteX481" fmla="*/ 445867 w 497796"/>
                <a:gd name="connsiteY481" fmla="*/ 716849 h 944260"/>
                <a:gd name="connsiteX482" fmla="*/ 445867 w 497796"/>
                <a:gd name="connsiteY482" fmla="*/ 720430 h 944260"/>
                <a:gd name="connsiteX483" fmla="*/ 442882 w 497796"/>
                <a:gd name="connsiteY483" fmla="*/ 724011 h 944260"/>
                <a:gd name="connsiteX484" fmla="*/ 441092 w 497796"/>
                <a:gd name="connsiteY484" fmla="*/ 729384 h 944260"/>
                <a:gd name="connsiteX485" fmla="*/ 438108 w 497796"/>
                <a:gd name="connsiteY485" fmla="*/ 737143 h 944260"/>
                <a:gd name="connsiteX486" fmla="*/ 436317 w 497796"/>
                <a:gd name="connsiteY486" fmla="*/ 741321 h 944260"/>
                <a:gd name="connsiteX487" fmla="*/ 435123 w 497796"/>
                <a:gd name="connsiteY487" fmla="*/ 746096 h 944260"/>
                <a:gd name="connsiteX488" fmla="*/ 433929 w 497796"/>
                <a:gd name="connsiteY488" fmla="*/ 749080 h 944260"/>
                <a:gd name="connsiteX489" fmla="*/ 433332 w 497796"/>
                <a:gd name="connsiteY489" fmla="*/ 755049 h 944260"/>
                <a:gd name="connsiteX490" fmla="*/ 433929 w 497796"/>
                <a:gd name="connsiteY490" fmla="*/ 763406 h 944260"/>
                <a:gd name="connsiteX491" fmla="*/ 434525 w 497796"/>
                <a:gd name="connsiteY491" fmla="*/ 766987 h 944260"/>
                <a:gd name="connsiteX492" fmla="*/ 438108 w 497796"/>
                <a:gd name="connsiteY492" fmla="*/ 771165 h 944260"/>
                <a:gd name="connsiteX493" fmla="*/ 442882 w 497796"/>
                <a:gd name="connsiteY493" fmla="*/ 772956 h 944260"/>
                <a:gd name="connsiteX494" fmla="*/ 444076 w 497796"/>
                <a:gd name="connsiteY494" fmla="*/ 777134 h 944260"/>
                <a:gd name="connsiteX495" fmla="*/ 441092 w 497796"/>
                <a:gd name="connsiteY495" fmla="*/ 776537 h 944260"/>
                <a:gd name="connsiteX496" fmla="*/ 438108 w 497796"/>
                <a:gd name="connsiteY496" fmla="*/ 776537 h 944260"/>
                <a:gd name="connsiteX497" fmla="*/ 435123 w 497796"/>
                <a:gd name="connsiteY497" fmla="*/ 778924 h 944260"/>
                <a:gd name="connsiteX498" fmla="*/ 431541 w 497796"/>
                <a:gd name="connsiteY498" fmla="*/ 783699 h 944260"/>
                <a:gd name="connsiteX499" fmla="*/ 429751 w 497796"/>
                <a:gd name="connsiteY499" fmla="*/ 787281 h 944260"/>
                <a:gd name="connsiteX500" fmla="*/ 426766 w 497796"/>
                <a:gd name="connsiteY500" fmla="*/ 793250 h 944260"/>
                <a:gd name="connsiteX501" fmla="*/ 425572 w 497796"/>
                <a:gd name="connsiteY501" fmla="*/ 796831 h 944260"/>
                <a:gd name="connsiteX502" fmla="*/ 424976 w 497796"/>
                <a:gd name="connsiteY502" fmla="*/ 802203 h 944260"/>
                <a:gd name="connsiteX503" fmla="*/ 424379 w 497796"/>
                <a:gd name="connsiteY503" fmla="*/ 808172 h 944260"/>
                <a:gd name="connsiteX504" fmla="*/ 423782 w 497796"/>
                <a:gd name="connsiteY504" fmla="*/ 811156 h 944260"/>
                <a:gd name="connsiteX505" fmla="*/ 423185 w 497796"/>
                <a:gd name="connsiteY505" fmla="*/ 815334 h 944260"/>
                <a:gd name="connsiteX506" fmla="*/ 423782 w 497796"/>
                <a:gd name="connsiteY506" fmla="*/ 818319 h 944260"/>
                <a:gd name="connsiteX507" fmla="*/ 426766 w 497796"/>
                <a:gd name="connsiteY507" fmla="*/ 819512 h 944260"/>
                <a:gd name="connsiteX508" fmla="*/ 427960 w 497796"/>
                <a:gd name="connsiteY508" fmla="*/ 822496 h 944260"/>
                <a:gd name="connsiteX509" fmla="*/ 425572 w 497796"/>
                <a:gd name="connsiteY509" fmla="*/ 826078 h 944260"/>
                <a:gd name="connsiteX510" fmla="*/ 424379 w 497796"/>
                <a:gd name="connsiteY510" fmla="*/ 831449 h 944260"/>
                <a:gd name="connsiteX511" fmla="*/ 423782 w 497796"/>
                <a:gd name="connsiteY511" fmla="*/ 835031 h 944260"/>
                <a:gd name="connsiteX512" fmla="*/ 422588 w 497796"/>
                <a:gd name="connsiteY512" fmla="*/ 838612 h 944260"/>
                <a:gd name="connsiteX513" fmla="*/ 419007 w 497796"/>
                <a:gd name="connsiteY513" fmla="*/ 840403 h 944260"/>
                <a:gd name="connsiteX514" fmla="*/ 416022 w 497796"/>
                <a:gd name="connsiteY514" fmla="*/ 840403 h 944260"/>
                <a:gd name="connsiteX515" fmla="*/ 412441 w 497796"/>
                <a:gd name="connsiteY515" fmla="*/ 843984 h 944260"/>
                <a:gd name="connsiteX516" fmla="*/ 410054 w 497796"/>
                <a:gd name="connsiteY516" fmla="*/ 846969 h 944260"/>
                <a:gd name="connsiteX517" fmla="*/ 410054 w 497796"/>
                <a:gd name="connsiteY517" fmla="*/ 851147 h 944260"/>
                <a:gd name="connsiteX518" fmla="*/ 411844 w 497796"/>
                <a:gd name="connsiteY518" fmla="*/ 854728 h 944260"/>
                <a:gd name="connsiteX519" fmla="*/ 408263 w 497796"/>
                <a:gd name="connsiteY519" fmla="*/ 852340 h 944260"/>
                <a:gd name="connsiteX520" fmla="*/ 405875 w 497796"/>
                <a:gd name="connsiteY520" fmla="*/ 848759 h 944260"/>
                <a:gd name="connsiteX521" fmla="*/ 405875 w 497796"/>
                <a:gd name="connsiteY521" fmla="*/ 845775 h 944260"/>
                <a:gd name="connsiteX522" fmla="*/ 407069 w 497796"/>
                <a:gd name="connsiteY522" fmla="*/ 842791 h 944260"/>
                <a:gd name="connsiteX523" fmla="*/ 400504 w 497796"/>
                <a:gd name="connsiteY523" fmla="*/ 839210 h 944260"/>
                <a:gd name="connsiteX524" fmla="*/ 396326 w 497796"/>
                <a:gd name="connsiteY524" fmla="*/ 840403 h 944260"/>
                <a:gd name="connsiteX525" fmla="*/ 391551 w 497796"/>
                <a:gd name="connsiteY525" fmla="*/ 841597 h 944260"/>
                <a:gd name="connsiteX526" fmla="*/ 388566 w 497796"/>
                <a:gd name="connsiteY526" fmla="*/ 843387 h 944260"/>
                <a:gd name="connsiteX527" fmla="*/ 385582 w 497796"/>
                <a:gd name="connsiteY527" fmla="*/ 843984 h 944260"/>
                <a:gd name="connsiteX528" fmla="*/ 384388 w 497796"/>
                <a:gd name="connsiteY528" fmla="*/ 841000 h 944260"/>
                <a:gd name="connsiteX529" fmla="*/ 379016 w 497796"/>
                <a:gd name="connsiteY529" fmla="*/ 838612 h 944260"/>
                <a:gd name="connsiteX530" fmla="*/ 376031 w 497796"/>
                <a:gd name="connsiteY530" fmla="*/ 836225 h 944260"/>
                <a:gd name="connsiteX531" fmla="*/ 372450 w 497796"/>
                <a:gd name="connsiteY531" fmla="*/ 836225 h 944260"/>
                <a:gd name="connsiteX532" fmla="*/ 371853 w 497796"/>
                <a:gd name="connsiteY532" fmla="*/ 830853 h 944260"/>
                <a:gd name="connsiteX533" fmla="*/ 368272 w 497796"/>
                <a:gd name="connsiteY533" fmla="*/ 827272 h 944260"/>
                <a:gd name="connsiteX534" fmla="*/ 365288 w 497796"/>
                <a:gd name="connsiteY534" fmla="*/ 824287 h 944260"/>
                <a:gd name="connsiteX535" fmla="*/ 361110 w 497796"/>
                <a:gd name="connsiteY535" fmla="*/ 823093 h 944260"/>
                <a:gd name="connsiteX536" fmla="*/ 358125 w 497796"/>
                <a:gd name="connsiteY536" fmla="*/ 821900 h 944260"/>
                <a:gd name="connsiteX537" fmla="*/ 353947 w 497796"/>
                <a:gd name="connsiteY537" fmla="*/ 816527 h 944260"/>
                <a:gd name="connsiteX538" fmla="*/ 350962 w 497796"/>
                <a:gd name="connsiteY538" fmla="*/ 813543 h 944260"/>
                <a:gd name="connsiteX539" fmla="*/ 347381 w 497796"/>
                <a:gd name="connsiteY539" fmla="*/ 812350 h 944260"/>
                <a:gd name="connsiteX540" fmla="*/ 346785 w 497796"/>
                <a:gd name="connsiteY540" fmla="*/ 812350 h 944260"/>
                <a:gd name="connsiteX541" fmla="*/ 343800 w 497796"/>
                <a:gd name="connsiteY541" fmla="*/ 809962 h 944260"/>
                <a:gd name="connsiteX542" fmla="*/ 340219 w 497796"/>
                <a:gd name="connsiteY542" fmla="*/ 809365 h 944260"/>
                <a:gd name="connsiteX543" fmla="*/ 330072 w 497796"/>
                <a:gd name="connsiteY543" fmla="*/ 808768 h 944260"/>
                <a:gd name="connsiteX544" fmla="*/ 327087 w 497796"/>
                <a:gd name="connsiteY544" fmla="*/ 807574 h 944260"/>
                <a:gd name="connsiteX545" fmla="*/ 324700 w 497796"/>
                <a:gd name="connsiteY545" fmla="*/ 804590 h 944260"/>
                <a:gd name="connsiteX546" fmla="*/ 321716 w 497796"/>
                <a:gd name="connsiteY546" fmla="*/ 803993 h 944260"/>
                <a:gd name="connsiteX547" fmla="*/ 318134 w 497796"/>
                <a:gd name="connsiteY547" fmla="*/ 803993 h 944260"/>
                <a:gd name="connsiteX548" fmla="*/ 313359 w 497796"/>
                <a:gd name="connsiteY548" fmla="*/ 805784 h 944260"/>
                <a:gd name="connsiteX549" fmla="*/ 309778 w 497796"/>
                <a:gd name="connsiteY549" fmla="*/ 807574 h 944260"/>
                <a:gd name="connsiteX550" fmla="*/ 306794 w 497796"/>
                <a:gd name="connsiteY550" fmla="*/ 809962 h 944260"/>
                <a:gd name="connsiteX551" fmla="*/ 303810 w 497796"/>
                <a:gd name="connsiteY551" fmla="*/ 812946 h 944260"/>
                <a:gd name="connsiteX552" fmla="*/ 302019 w 497796"/>
                <a:gd name="connsiteY552" fmla="*/ 816527 h 944260"/>
                <a:gd name="connsiteX553" fmla="*/ 305003 w 497796"/>
                <a:gd name="connsiteY553" fmla="*/ 819512 h 944260"/>
                <a:gd name="connsiteX554" fmla="*/ 302019 w 497796"/>
                <a:gd name="connsiteY554" fmla="*/ 821900 h 944260"/>
                <a:gd name="connsiteX555" fmla="*/ 297841 w 497796"/>
                <a:gd name="connsiteY555" fmla="*/ 821303 h 944260"/>
                <a:gd name="connsiteX556" fmla="*/ 291275 w 497796"/>
                <a:gd name="connsiteY556" fmla="*/ 812350 h 944260"/>
                <a:gd name="connsiteX557" fmla="*/ 287097 w 497796"/>
                <a:gd name="connsiteY557" fmla="*/ 809365 h 944260"/>
                <a:gd name="connsiteX558" fmla="*/ 282919 w 497796"/>
                <a:gd name="connsiteY558" fmla="*/ 809365 h 944260"/>
                <a:gd name="connsiteX559" fmla="*/ 277547 w 497796"/>
                <a:gd name="connsiteY559" fmla="*/ 812946 h 944260"/>
                <a:gd name="connsiteX560" fmla="*/ 274562 w 497796"/>
                <a:gd name="connsiteY560" fmla="*/ 815334 h 944260"/>
                <a:gd name="connsiteX561" fmla="*/ 270384 w 497796"/>
                <a:gd name="connsiteY561" fmla="*/ 819512 h 944260"/>
                <a:gd name="connsiteX562" fmla="*/ 267400 w 497796"/>
                <a:gd name="connsiteY562" fmla="*/ 823690 h 944260"/>
                <a:gd name="connsiteX563" fmla="*/ 263222 w 497796"/>
                <a:gd name="connsiteY563" fmla="*/ 829062 h 944260"/>
                <a:gd name="connsiteX564" fmla="*/ 260238 w 497796"/>
                <a:gd name="connsiteY564" fmla="*/ 833837 h 944260"/>
                <a:gd name="connsiteX565" fmla="*/ 259044 w 497796"/>
                <a:gd name="connsiteY565" fmla="*/ 838016 h 944260"/>
                <a:gd name="connsiteX566" fmla="*/ 258446 w 497796"/>
                <a:gd name="connsiteY566" fmla="*/ 841597 h 944260"/>
                <a:gd name="connsiteX567" fmla="*/ 256656 w 497796"/>
                <a:gd name="connsiteY567" fmla="*/ 845178 h 944260"/>
                <a:gd name="connsiteX568" fmla="*/ 258446 w 497796"/>
                <a:gd name="connsiteY568" fmla="*/ 848759 h 944260"/>
                <a:gd name="connsiteX569" fmla="*/ 259044 w 497796"/>
                <a:gd name="connsiteY569" fmla="*/ 852340 h 944260"/>
                <a:gd name="connsiteX570" fmla="*/ 258446 w 497796"/>
                <a:gd name="connsiteY570" fmla="*/ 855325 h 944260"/>
                <a:gd name="connsiteX571" fmla="*/ 259044 w 497796"/>
                <a:gd name="connsiteY571" fmla="*/ 858906 h 944260"/>
                <a:gd name="connsiteX572" fmla="*/ 262028 w 497796"/>
                <a:gd name="connsiteY572" fmla="*/ 862487 h 944260"/>
                <a:gd name="connsiteX573" fmla="*/ 264415 w 497796"/>
                <a:gd name="connsiteY573" fmla="*/ 866666 h 944260"/>
                <a:gd name="connsiteX574" fmla="*/ 267400 w 497796"/>
                <a:gd name="connsiteY574" fmla="*/ 869650 h 944260"/>
                <a:gd name="connsiteX575" fmla="*/ 267400 w 497796"/>
                <a:gd name="connsiteY575" fmla="*/ 872634 h 944260"/>
                <a:gd name="connsiteX576" fmla="*/ 266206 w 497796"/>
                <a:gd name="connsiteY576" fmla="*/ 876215 h 944260"/>
                <a:gd name="connsiteX577" fmla="*/ 264415 w 497796"/>
                <a:gd name="connsiteY577" fmla="*/ 879200 h 944260"/>
                <a:gd name="connsiteX578" fmla="*/ 262028 w 497796"/>
                <a:gd name="connsiteY578" fmla="*/ 882782 h 944260"/>
                <a:gd name="connsiteX579" fmla="*/ 261431 w 497796"/>
                <a:gd name="connsiteY579" fmla="*/ 886960 h 944260"/>
                <a:gd name="connsiteX580" fmla="*/ 261431 w 497796"/>
                <a:gd name="connsiteY580" fmla="*/ 890541 h 944260"/>
                <a:gd name="connsiteX581" fmla="*/ 257850 w 497796"/>
                <a:gd name="connsiteY581" fmla="*/ 897106 h 944260"/>
                <a:gd name="connsiteX582" fmla="*/ 253671 w 497796"/>
                <a:gd name="connsiteY582" fmla="*/ 897106 h 944260"/>
                <a:gd name="connsiteX583" fmla="*/ 251284 w 497796"/>
                <a:gd name="connsiteY583" fmla="*/ 901284 h 944260"/>
                <a:gd name="connsiteX584" fmla="*/ 247703 w 497796"/>
                <a:gd name="connsiteY584" fmla="*/ 905463 h 944260"/>
                <a:gd name="connsiteX585" fmla="*/ 244122 w 497796"/>
                <a:gd name="connsiteY585" fmla="*/ 909044 h 944260"/>
                <a:gd name="connsiteX586" fmla="*/ 237556 w 497796"/>
                <a:gd name="connsiteY586" fmla="*/ 914416 h 944260"/>
                <a:gd name="connsiteX587" fmla="*/ 232184 w 497796"/>
                <a:gd name="connsiteY587" fmla="*/ 919191 h 944260"/>
                <a:gd name="connsiteX588" fmla="*/ 228602 w 497796"/>
                <a:gd name="connsiteY588" fmla="*/ 922175 h 944260"/>
                <a:gd name="connsiteX589" fmla="*/ 225618 w 497796"/>
                <a:gd name="connsiteY589" fmla="*/ 927547 h 944260"/>
                <a:gd name="connsiteX590" fmla="*/ 221440 w 497796"/>
                <a:gd name="connsiteY590" fmla="*/ 931128 h 944260"/>
                <a:gd name="connsiteX591" fmla="*/ 218456 w 497796"/>
                <a:gd name="connsiteY591" fmla="*/ 932322 h 944260"/>
                <a:gd name="connsiteX592" fmla="*/ 211890 w 497796"/>
                <a:gd name="connsiteY592" fmla="*/ 937694 h 944260"/>
                <a:gd name="connsiteX593" fmla="*/ 207712 w 497796"/>
                <a:gd name="connsiteY593" fmla="*/ 939485 h 944260"/>
                <a:gd name="connsiteX594" fmla="*/ 204131 w 497796"/>
                <a:gd name="connsiteY594" fmla="*/ 939485 h 944260"/>
                <a:gd name="connsiteX595" fmla="*/ 201743 w 497796"/>
                <a:gd name="connsiteY595" fmla="*/ 935903 h 944260"/>
                <a:gd name="connsiteX596" fmla="*/ 195774 w 497796"/>
                <a:gd name="connsiteY596" fmla="*/ 930532 h 944260"/>
                <a:gd name="connsiteX597" fmla="*/ 192193 w 497796"/>
                <a:gd name="connsiteY597" fmla="*/ 932919 h 944260"/>
                <a:gd name="connsiteX598" fmla="*/ 188612 w 497796"/>
                <a:gd name="connsiteY598" fmla="*/ 931128 h 944260"/>
                <a:gd name="connsiteX599" fmla="*/ 187418 w 497796"/>
                <a:gd name="connsiteY599" fmla="*/ 928144 h 944260"/>
                <a:gd name="connsiteX600" fmla="*/ 186821 w 497796"/>
                <a:gd name="connsiteY600" fmla="*/ 924563 h 944260"/>
                <a:gd name="connsiteX601" fmla="*/ 183240 w 497796"/>
                <a:gd name="connsiteY601" fmla="*/ 924563 h 944260"/>
                <a:gd name="connsiteX602" fmla="*/ 179062 w 497796"/>
                <a:gd name="connsiteY602" fmla="*/ 921579 h 944260"/>
                <a:gd name="connsiteX603" fmla="*/ 174883 w 497796"/>
                <a:gd name="connsiteY603" fmla="*/ 919788 h 944260"/>
                <a:gd name="connsiteX604" fmla="*/ 171899 w 497796"/>
                <a:gd name="connsiteY604" fmla="*/ 916804 h 944260"/>
                <a:gd name="connsiteX605" fmla="*/ 168318 w 497796"/>
                <a:gd name="connsiteY605" fmla="*/ 920385 h 944260"/>
                <a:gd name="connsiteX606" fmla="*/ 164737 w 497796"/>
                <a:gd name="connsiteY606" fmla="*/ 922772 h 944260"/>
                <a:gd name="connsiteX607" fmla="*/ 158768 w 497796"/>
                <a:gd name="connsiteY607" fmla="*/ 925757 h 944260"/>
                <a:gd name="connsiteX608" fmla="*/ 155187 w 497796"/>
                <a:gd name="connsiteY608" fmla="*/ 927547 h 944260"/>
                <a:gd name="connsiteX609" fmla="*/ 154590 w 497796"/>
                <a:gd name="connsiteY609" fmla="*/ 930532 h 944260"/>
                <a:gd name="connsiteX610" fmla="*/ 151008 w 497796"/>
                <a:gd name="connsiteY610" fmla="*/ 932322 h 944260"/>
                <a:gd name="connsiteX611" fmla="*/ 148024 w 497796"/>
                <a:gd name="connsiteY611" fmla="*/ 932919 h 944260"/>
                <a:gd name="connsiteX612" fmla="*/ 148024 w 497796"/>
                <a:gd name="connsiteY612" fmla="*/ 935903 h 944260"/>
                <a:gd name="connsiteX613" fmla="*/ 150412 w 497796"/>
                <a:gd name="connsiteY613" fmla="*/ 941872 h 944260"/>
                <a:gd name="connsiteX614" fmla="*/ 146831 w 497796"/>
                <a:gd name="connsiteY614" fmla="*/ 944260 h 944260"/>
                <a:gd name="connsiteX615" fmla="*/ 146831 w 497796"/>
                <a:gd name="connsiteY615" fmla="*/ 939485 h 944260"/>
                <a:gd name="connsiteX616" fmla="*/ 146233 w 497796"/>
                <a:gd name="connsiteY616" fmla="*/ 935903 h 944260"/>
                <a:gd name="connsiteX617" fmla="*/ 147427 w 497796"/>
                <a:gd name="connsiteY617" fmla="*/ 932919 h 944260"/>
                <a:gd name="connsiteX618" fmla="*/ 144443 w 497796"/>
                <a:gd name="connsiteY618" fmla="*/ 931726 h 944260"/>
                <a:gd name="connsiteX619" fmla="*/ 140265 w 497796"/>
                <a:gd name="connsiteY619" fmla="*/ 933516 h 944260"/>
                <a:gd name="connsiteX620" fmla="*/ 136086 w 497796"/>
                <a:gd name="connsiteY620" fmla="*/ 934113 h 944260"/>
                <a:gd name="connsiteX621" fmla="*/ 135490 w 497796"/>
                <a:gd name="connsiteY621" fmla="*/ 929934 h 944260"/>
                <a:gd name="connsiteX622" fmla="*/ 137280 w 497796"/>
                <a:gd name="connsiteY622" fmla="*/ 925757 h 944260"/>
                <a:gd name="connsiteX623" fmla="*/ 140265 w 497796"/>
                <a:gd name="connsiteY623" fmla="*/ 917997 h 944260"/>
                <a:gd name="connsiteX624" fmla="*/ 139668 w 497796"/>
                <a:gd name="connsiteY624" fmla="*/ 913819 h 944260"/>
                <a:gd name="connsiteX625" fmla="*/ 137878 w 497796"/>
                <a:gd name="connsiteY625" fmla="*/ 909641 h 944260"/>
                <a:gd name="connsiteX626" fmla="*/ 138474 w 497796"/>
                <a:gd name="connsiteY626" fmla="*/ 906657 h 944260"/>
                <a:gd name="connsiteX627" fmla="*/ 138871 w 497796"/>
                <a:gd name="connsiteY627" fmla="*/ 906101 h 944260"/>
                <a:gd name="connsiteX628" fmla="*/ 136088 w 497796"/>
                <a:gd name="connsiteY628" fmla="*/ 906657 h 944260"/>
                <a:gd name="connsiteX629" fmla="*/ 132507 w 497796"/>
                <a:gd name="connsiteY629" fmla="*/ 906060 h 944260"/>
                <a:gd name="connsiteX630" fmla="*/ 129522 w 497796"/>
                <a:gd name="connsiteY630" fmla="*/ 909045 h 944260"/>
                <a:gd name="connsiteX631" fmla="*/ 130119 w 497796"/>
                <a:gd name="connsiteY631" fmla="*/ 905464 h 944260"/>
                <a:gd name="connsiteX632" fmla="*/ 126538 w 497796"/>
                <a:gd name="connsiteY632" fmla="*/ 899495 h 944260"/>
                <a:gd name="connsiteX633" fmla="*/ 125344 w 497796"/>
                <a:gd name="connsiteY633" fmla="*/ 895317 h 944260"/>
                <a:gd name="connsiteX634" fmla="*/ 122956 w 497796"/>
                <a:gd name="connsiteY634" fmla="*/ 891735 h 944260"/>
                <a:gd name="connsiteX635" fmla="*/ 123554 w 497796"/>
                <a:gd name="connsiteY635" fmla="*/ 886960 h 944260"/>
                <a:gd name="connsiteX636" fmla="*/ 126538 w 497796"/>
                <a:gd name="connsiteY636" fmla="*/ 883379 h 944260"/>
                <a:gd name="connsiteX637" fmla="*/ 125941 w 497796"/>
                <a:gd name="connsiteY637" fmla="*/ 880395 h 944260"/>
                <a:gd name="connsiteX638" fmla="*/ 124747 w 497796"/>
                <a:gd name="connsiteY638" fmla="*/ 876813 h 944260"/>
                <a:gd name="connsiteX639" fmla="*/ 122956 w 497796"/>
                <a:gd name="connsiteY639" fmla="*/ 873829 h 944260"/>
                <a:gd name="connsiteX640" fmla="*/ 119375 w 497796"/>
                <a:gd name="connsiteY640" fmla="*/ 873829 h 944260"/>
                <a:gd name="connsiteX641" fmla="*/ 116391 w 497796"/>
                <a:gd name="connsiteY641" fmla="*/ 873829 h 944260"/>
                <a:gd name="connsiteX642" fmla="*/ 113407 w 497796"/>
                <a:gd name="connsiteY642" fmla="*/ 870248 h 944260"/>
                <a:gd name="connsiteX643" fmla="*/ 108034 w 497796"/>
                <a:gd name="connsiteY643" fmla="*/ 867860 h 944260"/>
                <a:gd name="connsiteX644" fmla="*/ 103260 w 497796"/>
                <a:gd name="connsiteY644" fmla="*/ 867263 h 944260"/>
                <a:gd name="connsiteX645" fmla="*/ 99081 w 497796"/>
                <a:gd name="connsiteY645" fmla="*/ 867860 h 944260"/>
                <a:gd name="connsiteX646" fmla="*/ 96127 w 497796"/>
                <a:gd name="connsiteY646" fmla="*/ 868845 h 944260"/>
                <a:gd name="connsiteX647" fmla="*/ 96694 w 497796"/>
                <a:gd name="connsiteY647" fmla="*/ 864876 h 944260"/>
                <a:gd name="connsiteX648" fmla="*/ 99081 w 497796"/>
                <a:gd name="connsiteY648" fmla="*/ 860698 h 944260"/>
                <a:gd name="connsiteX649" fmla="*/ 99679 w 497796"/>
                <a:gd name="connsiteY649" fmla="*/ 857116 h 944260"/>
                <a:gd name="connsiteX650" fmla="*/ 96097 w 497796"/>
                <a:gd name="connsiteY650" fmla="*/ 851147 h 944260"/>
                <a:gd name="connsiteX651" fmla="*/ 94903 w 497796"/>
                <a:gd name="connsiteY651" fmla="*/ 848163 h 944260"/>
                <a:gd name="connsiteX652" fmla="*/ 91919 w 497796"/>
                <a:gd name="connsiteY652" fmla="*/ 844582 h 944260"/>
                <a:gd name="connsiteX653" fmla="*/ 88934 w 497796"/>
                <a:gd name="connsiteY653" fmla="*/ 846373 h 944260"/>
                <a:gd name="connsiteX654" fmla="*/ 85353 w 497796"/>
                <a:gd name="connsiteY654" fmla="*/ 846373 h 944260"/>
                <a:gd name="connsiteX655" fmla="*/ 83563 w 497796"/>
                <a:gd name="connsiteY655" fmla="*/ 841598 h 944260"/>
                <a:gd name="connsiteX656" fmla="*/ 85353 w 497796"/>
                <a:gd name="connsiteY656" fmla="*/ 838016 h 944260"/>
                <a:gd name="connsiteX657" fmla="*/ 84757 w 497796"/>
                <a:gd name="connsiteY657" fmla="*/ 832047 h 944260"/>
                <a:gd name="connsiteX658" fmla="*/ 82369 w 497796"/>
                <a:gd name="connsiteY658" fmla="*/ 828466 h 944260"/>
                <a:gd name="connsiteX659" fmla="*/ 77594 w 497796"/>
                <a:gd name="connsiteY659" fmla="*/ 824288 h 944260"/>
                <a:gd name="connsiteX660" fmla="*/ 75803 w 497796"/>
                <a:gd name="connsiteY660" fmla="*/ 828466 h 944260"/>
                <a:gd name="connsiteX661" fmla="*/ 74012 w 497796"/>
                <a:gd name="connsiteY661" fmla="*/ 822497 h 944260"/>
                <a:gd name="connsiteX662" fmla="*/ 73416 w 497796"/>
                <a:gd name="connsiteY662" fmla="*/ 818319 h 944260"/>
                <a:gd name="connsiteX663" fmla="*/ 72819 w 497796"/>
                <a:gd name="connsiteY663" fmla="*/ 814738 h 944260"/>
                <a:gd name="connsiteX664" fmla="*/ 68044 w 497796"/>
                <a:gd name="connsiteY664" fmla="*/ 812947 h 944260"/>
                <a:gd name="connsiteX665" fmla="*/ 64463 w 497796"/>
                <a:gd name="connsiteY665" fmla="*/ 808172 h 944260"/>
                <a:gd name="connsiteX666" fmla="*/ 63866 w 497796"/>
                <a:gd name="connsiteY666" fmla="*/ 803397 h 944260"/>
                <a:gd name="connsiteX667" fmla="*/ 67447 w 497796"/>
                <a:gd name="connsiteY667" fmla="*/ 799816 h 944260"/>
                <a:gd name="connsiteX668" fmla="*/ 71028 w 497796"/>
                <a:gd name="connsiteY668" fmla="*/ 796234 h 944260"/>
                <a:gd name="connsiteX669" fmla="*/ 74012 w 497796"/>
                <a:gd name="connsiteY669" fmla="*/ 793847 h 944260"/>
                <a:gd name="connsiteX670" fmla="*/ 76997 w 497796"/>
                <a:gd name="connsiteY670" fmla="*/ 789669 h 944260"/>
                <a:gd name="connsiteX671" fmla="*/ 79981 w 497796"/>
                <a:gd name="connsiteY671" fmla="*/ 788475 h 944260"/>
                <a:gd name="connsiteX672" fmla="*/ 84159 w 497796"/>
                <a:gd name="connsiteY672" fmla="*/ 782506 h 944260"/>
                <a:gd name="connsiteX673" fmla="*/ 84757 w 497796"/>
                <a:gd name="connsiteY673" fmla="*/ 779522 h 944260"/>
                <a:gd name="connsiteX674" fmla="*/ 84159 w 497796"/>
                <a:gd name="connsiteY674" fmla="*/ 776537 h 944260"/>
                <a:gd name="connsiteX675" fmla="*/ 84159 w 497796"/>
                <a:gd name="connsiteY675" fmla="*/ 772359 h 944260"/>
                <a:gd name="connsiteX676" fmla="*/ 82369 w 497796"/>
                <a:gd name="connsiteY676" fmla="*/ 768778 h 944260"/>
                <a:gd name="connsiteX677" fmla="*/ 79384 w 497796"/>
                <a:gd name="connsiteY677" fmla="*/ 765794 h 944260"/>
                <a:gd name="connsiteX678" fmla="*/ 78788 w 497796"/>
                <a:gd name="connsiteY678" fmla="*/ 761615 h 944260"/>
                <a:gd name="connsiteX679" fmla="*/ 74012 w 497796"/>
                <a:gd name="connsiteY679" fmla="*/ 761019 h 944260"/>
                <a:gd name="connsiteX680" fmla="*/ 70431 w 497796"/>
                <a:gd name="connsiteY680" fmla="*/ 755647 h 944260"/>
                <a:gd name="connsiteX681" fmla="*/ 69835 w 497796"/>
                <a:gd name="connsiteY681" fmla="*/ 750275 h 944260"/>
                <a:gd name="connsiteX682" fmla="*/ 66253 w 497796"/>
                <a:gd name="connsiteY682" fmla="*/ 746693 h 944260"/>
                <a:gd name="connsiteX683" fmla="*/ 69835 w 497796"/>
                <a:gd name="connsiteY683" fmla="*/ 739531 h 944260"/>
                <a:gd name="connsiteX684" fmla="*/ 74610 w 497796"/>
                <a:gd name="connsiteY684" fmla="*/ 735353 h 944260"/>
                <a:gd name="connsiteX685" fmla="*/ 77594 w 497796"/>
                <a:gd name="connsiteY685" fmla="*/ 729981 h 944260"/>
                <a:gd name="connsiteX686" fmla="*/ 78191 w 497796"/>
                <a:gd name="connsiteY686" fmla="*/ 726400 h 944260"/>
                <a:gd name="connsiteX687" fmla="*/ 78191 w 497796"/>
                <a:gd name="connsiteY687" fmla="*/ 722818 h 944260"/>
                <a:gd name="connsiteX688" fmla="*/ 73416 w 497796"/>
                <a:gd name="connsiteY688" fmla="*/ 719237 h 944260"/>
                <a:gd name="connsiteX689" fmla="*/ 77594 w 497796"/>
                <a:gd name="connsiteY689" fmla="*/ 715656 h 944260"/>
                <a:gd name="connsiteX690" fmla="*/ 77594 w 497796"/>
                <a:gd name="connsiteY690" fmla="*/ 715652 h 944260"/>
                <a:gd name="connsiteX691" fmla="*/ 77593 w 497796"/>
                <a:gd name="connsiteY691" fmla="*/ 715656 h 944260"/>
                <a:gd name="connsiteX692" fmla="*/ 74012 w 497796"/>
                <a:gd name="connsiteY692" fmla="*/ 718044 h 944260"/>
                <a:gd name="connsiteX693" fmla="*/ 69834 w 497796"/>
                <a:gd name="connsiteY693" fmla="*/ 715656 h 944260"/>
                <a:gd name="connsiteX694" fmla="*/ 70430 w 497796"/>
                <a:gd name="connsiteY694" fmla="*/ 709687 h 944260"/>
                <a:gd name="connsiteX695" fmla="*/ 72222 w 497796"/>
                <a:gd name="connsiteY695" fmla="*/ 706703 h 944260"/>
                <a:gd name="connsiteX696" fmla="*/ 75206 w 497796"/>
                <a:gd name="connsiteY696" fmla="*/ 703718 h 944260"/>
                <a:gd name="connsiteX697" fmla="*/ 80577 w 497796"/>
                <a:gd name="connsiteY697" fmla="*/ 696556 h 944260"/>
                <a:gd name="connsiteX698" fmla="*/ 84159 w 497796"/>
                <a:gd name="connsiteY698" fmla="*/ 690588 h 944260"/>
                <a:gd name="connsiteX699" fmla="*/ 87740 w 497796"/>
                <a:gd name="connsiteY699" fmla="*/ 685215 h 944260"/>
                <a:gd name="connsiteX700" fmla="*/ 90128 w 497796"/>
                <a:gd name="connsiteY700" fmla="*/ 681037 h 944260"/>
                <a:gd name="connsiteX701" fmla="*/ 90724 w 497796"/>
                <a:gd name="connsiteY701" fmla="*/ 675666 h 944260"/>
                <a:gd name="connsiteX702" fmla="*/ 92515 w 497796"/>
                <a:gd name="connsiteY702" fmla="*/ 672084 h 944260"/>
                <a:gd name="connsiteX703" fmla="*/ 93709 w 497796"/>
                <a:gd name="connsiteY703" fmla="*/ 669100 h 944260"/>
                <a:gd name="connsiteX704" fmla="*/ 93709 w 497796"/>
                <a:gd name="connsiteY704" fmla="*/ 664921 h 944260"/>
                <a:gd name="connsiteX705" fmla="*/ 95499 w 497796"/>
                <a:gd name="connsiteY705" fmla="*/ 661340 h 944260"/>
                <a:gd name="connsiteX706" fmla="*/ 94903 w 497796"/>
                <a:gd name="connsiteY706" fmla="*/ 654775 h 944260"/>
                <a:gd name="connsiteX707" fmla="*/ 91918 w 497796"/>
                <a:gd name="connsiteY707" fmla="*/ 651790 h 944260"/>
                <a:gd name="connsiteX708" fmla="*/ 90128 w 497796"/>
                <a:gd name="connsiteY708" fmla="*/ 648806 h 944260"/>
                <a:gd name="connsiteX709" fmla="*/ 90128 w 497796"/>
                <a:gd name="connsiteY709" fmla="*/ 645224 h 944260"/>
                <a:gd name="connsiteX710" fmla="*/ 90128 w 497796"/>
                <a:gd name="connsiteY710" fmla="*/ 641046 h 944260"/>
                <a:gd name="connsiteX711" fmla="*/ 90724 w 497796"/>
                <a:gd name="connsiteY711" fmla="*/ 636869 h 944260"/>
                <a:gd name="connsiteX712" fmla="*/ 92515 w 497796"/>
                <a:gd name="connsiteY712" fmla="*/ 633287 h 944260"/>
                <a:gd name="connsiteX713" fmla="*/ 89531 w 497796"/>
                <a:gd name="connsiteY713" fmla="*/ 630900 h 944260"/>
                <a:gd name="connsiteX714" fmla="*/ 88337 w 497796"/>
                <a:gd name="connsiteY714" fmla="*/ 626721 h 944260"/>
                <a:gd name="connsiteX715" fmla="*/ 90724 w 497796"/>
                <a:gd name="connsiteY715" fmla="*/ 623737 h 944260"/>
                <a:gd name="connsiteX716" fmla="*/ 91321 w 497796"/>
                <a:gd name="connsiteY716" fmla="*/ 617768 h 944260"/>
                <a:gd name="connsiteX717" fmla="*/ 88934 w 497796"/>
                <a:gd name="connsiteY717" fmla="*/ 614187 h 944260"/>
                <a:gd name="connsiteX718" fmla="*/ 89531 w 497796"/>
                <a:gd name="connsiteY718" fmla="*/ 605831 h 944260"/>
                <a:gd name="connsiteX719" fmla="*/ 88934 w 497796"/>
                <a:gd name="connsiteY719" fmla="*/ 602846 h 944260"/>
                <a:gd name="connsiteX720" fmla="*/ 88337 w 497796"/>
                <a:gd name="connsiteY720" fmla="*/ 598668 h 944260"/>
                <a:gd name="connsiteX721" fmla="*/ 90128 w 497796"/>
                <a:gd name="connsiteY721" fmla="*/ 595087 h 944260"/>
                <a:gd name="connsiteX722" fmla="*/ 93112 w 497796"/>
                <a:gd name="connsiteY722" fmla="*/ 595087 h 944260"/>
                <a:gd name="connsiteX723" fmla="*/ 95499 w 497796"/>
                <a:gd name="connsiteY723" fmla="*/ 598668 h 944260"/>
                <a:gd name="connsiteX724" fmla="*/ 96693 w 497796"/>
                <a:gd name="connsiteY724" fmla="*/ 602249 h 944260"/>
                <a:gd name="connsiteX725" fmla="*/ 102662 w 497796"/>
                <a:gd name="connsiteY725" fmla="*/ 611800 h 944260"/>
                <a:gd name="connsiteX726" fmla="*/ 103856 w 497796"/>
                <a:gd name="connsiteY726" fmla="*/ 614784 h 944260"/>
                <a:gd name="connsiteX727" fmla="*/ 105050 w 497796"/>
                <a:gd name="connsiteY727" fmla="*/ 618365 h 944260"/>
                <a:gd name="connsiteX728" fmla="*/ 105692 w 497796"/>
                <a:gd name="connsiteY728" fmla="*/ 618640 h 944260"/>
                <a:gd name="connsiteX729" fmla="*/ 106243 w 497796"/>
                <a:gd name="connsiteY729" fmla="*/ 614784 h 944260"/>
                <a:gd name="connsiteX730" fmla="*/ 107437 w 497796"/>
                <a:gd name="connsiteY730" fmla="*/ 611800 h 944260"/>
                <a:gd name="connsiteX731" fmla="*/ 108631 w 497796"/>
                <a:gd name="connsiteY731" fmla="*/ 608218 h 944260"/>
                <a:gd name="connsiteX732" fmla="*/ 110422 w 497796"/>
                <a:gd name="connsiteY732" fmla="*/ 605234 h 944260"/>
                <a:gd name="connsiteX733" fmla="*/ 109228 w 497796"/>
                <a:gd name="connsiteY733" fmla="*/ 601653 h 944260"/>
                <a:gd name="connsiteX734" fmla="*/ 112809 w 497796"/>
                <a:gd name="connsiteY734" fmla="*/ 595684 h 944260"/>
                <a:gd name="connsiteX735" fmla="*/ 116987 w 497796"/>
                <a:gd name="connsiteY735" fmla="*/ 587925 h 944260"/>
                <a:gd name="connsiteX736" fmla="*/ 118181 w 497796"/>
                <a:gd name="connsiteY736" fmla="*/ 584940 h 944260"/>
                <a:gd name="connsiteX737" fmla="*/ 120568 w 497796"/>
                <a:gd name="connsiteY737" fmla="*/ 574196 h 944260"/>
                <a:gd name="connsiteX738" fmla="*/ 121165 w 497796"/>
                <a:gd name="connsiteY738" fmla="*/ 571212 h 944260"/>
                <a:gd name="connsiteX739" fmla="*/ 121165 w 497796"/>
                <a:gd name="connsiteY739" fmla="*/ 568227 h 944260"/>
                <a:gd name="connsiteX740" fmla="*/ 121762 w 497796"/>
                <a:gd name="connsiteY740" fmla="*/ 564646 h 944260"/>
                <a:gd name="connsiteX741" fmla="*/ 121165 w 497796"/>
                <a:gd name="connsiteY741" fmla="*/ 560468 h 944260"/>
                <a:gd name="connsiteX742" fmla="*/ 124746 w 497796"/>
                <a:gd name="connsiteY742" fmla="*/ 559871 h 944260"/>
                <a:gd name="connsiteX743" fmla="*/ 121165 w 497796"/>
                <a:gd name="connsiteY743" fmla="*/ 558081 h 944260"/>
                <a:gd name="connsiteX744" fmla="*/ 116987 w 497796"/>
                <a:gd name="connsiteY744" fmla="*/ 556290 h 944260"/>
                <a:gd name="connsiteX745" fmla="*/ 118778 w 497796"/>
                <a:gd name="connsiteY745" fmla="*/ 552709 h 944260"/>
                <a:gd name="connsiteX746" fmla="*/ 116390 w 497796"/>
                <a:gd name="connsiteY746" fmla="*/ 547337 h 944260"/>
                <a:gd name="connsiteX747" fmla="*/ 114003 w 497796"/>
                <a:gd name="connsiteY747" fmla="*/ 544352 h 944260"/>
                <a:gd name="connsiteX748" fmla="*/ 111018 w 497796"/>
                <a:gd name="connsiteY748" fmla="*/ 541965 h 944260"/>
                <a:gd name="connsiteX749" fmla="*/ 108034 w 497796"/>
                <a:gd name="connsiteY749" fmla="*/ 540771 h 944260"/>
                <a:gd name="connsiteX750" fmla="*/ 105050 w 497796"/>
                <a:gd name="connsiteY750" fmla="*/ 541368 h 944260"/>
                <a:gd name="connsiteX751" fmla="*/ 99081 w 497796"/>
                <a:gd name="connsiteY751" fmla="*/ 541965 h 944260"/>
                <a:gd name="connsiteX752" fmla="*/ 96096 w 497796"/>
                <a:gd name="connsiteY752" fmla="*/ 542562 h 944260"/>
                <a:gd name="connsiteX753" fmla="*/ 92515 w 497796"/>
                <a:gd name="connsiteY753" fmla="*/ 546740 h 944260"/>
                <a:gd name="connsiteX754" fmla="*/ 88337 w 497796"/>
                <a:gd name="connsiteY754" fmla="*/ 550918 h 944260"/>
                <a:gd name="connsiteX755" fmla="*/ 87740 w 497796"/>
                <a:gd name="connsiteY755" fmla="*/ 557484 h 944260"/>
                <a:gd name="connsiteX756" fmla="*/ 87143 w 497796"/>
                <a:gd name="connsiteY756" fmla="*/ 553305 h 944260"/>
                <a:gd name="connsiteX757" fmla="*/ 85949 w 497796"/>
                <a:gd name="connsiteY757" fmla="*/ 550321 h 944260"/>
                <a:gd name="connsiteX758" fmla="*/ 81771 w 497796"/>
                <a:gd name="connsiteY758" fmla="*/ 545546 h 944260"/>
                <a:gd name="connsiteX759" fmla="*/ 78787 w 497796"/>
                <a:gd name="connsiteY759" fmla="*/ 543756 h 944260"/>
                <a:gd name="connsiteX760" fmla="*/ 75206 w 497796"/>
                <a:gd name="connsiteY760" fmla="*/ 543159 h 944260"/>
                <a:gd name="connsiteX761" fmla="*/ 75206 w 497796"/>
                <a:gd name="connsiteY761" fmla="*/ 537190 h 944260"/>
                <a:gd name="connsiteX762" fmla="*/ 75802 w 497796"/>
                <a:gd name="connsiteY762" fmla="*/ 533609 h 944260"/>
                <a:gd name="connsiteX763" fmla="*/ 76399 w 497796"/>
                <a:gd name="connsiteY763" fmla="*/ 526446 h 944260"/>
                <a:gd name="connsiteX764" fmla="*/ 76399 w 497796"/>
                <a:gd name="connsiteY764" fmla="*/ 521671 h 944260"/>
                <a:gd name="connsiteX765" fmla="*/ 75802 w 497796"/>
                <a:gd name="connsiteY765" fmla="*/ 518687 h 944260"/>
                <a:gd name="connsiteX766" fmla="*/ 73415 w 497796"/>
                <a:gd name="connsiteY766" fmla="*/ 515702 h 944260"/>
                <a:gd name="connsiteX767" fmla="*/ 75802 w 497796"/>
                <a:gd name="connsiteY767" fmla="*/ 510331 h 944260"/>
                <a:gd name="connsiteX768" fmla="*/ 78787 w 497796"/>
                <a:gd name="connsiteY768" fmla="*/ 506749 h 944260"/>
                <a:gd name="connsiteX769" fmla="*/ 78787 w 497796"/>
                <a:gd name="connsiteY769" fmla="*/ 503168 h 944260"/>
                <a:gd name="connsiteX770" fmla="*/ 79980 w 497796"/>
                <a:gd name="connsiteY770" fmla="*/ 500184 h 944260"/>
                <a:gd name="connsiteX771" fmla="*/ 77593 w 497796"/>
                <a:gd name="connsiteY771" fmla="*/ 493618 h 944260"/>
                <a:gd name="connsiteX772" fmla="*/ 74012 w 497796"/>
                <a:gd name="connsiteY772" fmla="*/ 493021 h 944260"/>
                <a:gd name="connsiteX773" fmla="*/ 69237 w 497796"/>
                <a:gd name="connsiteY773" fmla="*/ 494215 h 944260"/>
                <a:gd name="connsiteX774" fmla="*/ 69237 w 497796"/>
                <a:gd name="connsiteY774" fmla="*/ 490633 h 944260"/>
                <a:gd name="connsiteX775" fmla="*/ 72221 w 497796"/>
                <a:gd name="connsiteY775" fmla="*/ 488246 h 944260"/>
                <a:gd name="connsiteX776" fmla="*/ 75802 w 497796"/>
                <a:gd name="connsiteY776" fmla="*/ 487649 h 944260"/>
                <a:gd name="connsiteX777" fmla="*/ 78787 w 497796"/>
                <a:gd name="connsiteY777" fmla="*/ 489440 h 944260"/>
                <a:gd name="connsiteX778" fmla="*/ 82368 w 497796"/>
                <a:gd name="connsiteY778" fmla="*/ 488843 h 944260"/>
                <a:gd name="connsiteX779" fmla="*/ 85949 w 497796"/>
                <a:gd name="connsiteY779" fmla="*/ 485858 h 944260"/>
                <a:gd name="connsiteX780" fmla="*/ 88934 w 497796"/>
                <a:gd name="connsiteY780" fmla="*/ 487052 h 944260"/>
                <a:gd name="connsiteX781" fmla="*/ 91918 w 497796"/>
                <a:gd name="connsiteY781" fmla="*/ 485858 h 944260"/>
                <a:gd name="connsiteX782" fmla="*/ 96693 w 497796"/>
                <a:gd name="connsiteY782" fmla="*/ 481083 h 944260"/>
                <a:gd name="connsiteX783" fmla="*/ 100871 w 497796"/>
                <a:gd name="connsiteY783" fmla="*/ 476905 h 944260"/>
                <a:gd name="connsiteX784" fmla="*/ 103856 w 497796"/>
                <a:gd name="connsiteY784" fmla="*/ 472130 h 944260"/>
                <a:gd name="connsiteX785" fmla="*/ 102662 w 497796"/>
                <a:gd name="connsiteY785" fmla="*/ 466758 h 944260"/>
                <a:gd name="connsiteX786" fmla="*/ 101468 w 497796"/>
                <a:gd name="connsiteY786" fmla="*/ 460789 h 944260"/>
                <a:gd name="connsiteX787" fmla="*/ 98484 w 497796"/>
                <a:gd name="connsiteY787" fmla="*/ 456612 h 944260"/>
                <a:gd name="connsiteX788" fmla="*/ 93709 w 497796"/>
                <a:gd name="connsiteY788" fmla="*/ 447061 h 944260"/>
                <a:gd name="connsiteX789" fmla="*/ 94306 w 497796"/>
                <a:gd name="connsiteY789" fmla="*/ 439898 h 944260"/>
                <a:gd name="connsiteX790" fmla="*/ 93709 w 497796"/>
                <a:gd name="connsiteY790" fmla="*/ 434527 h 944260"/>
                <a:gd name="connsiteX791" fmla="*/ 95500 w 497796"/>
                <a:gd name="connsiteY791" fmla="*/ 430945 h 944260"/>
                <a:gd name="connsiteX792" fmla="*/ 95500 w 497796"/>
                <a:gd name="connsiteY792" fmla="*/ 426170 h 944260"/>
                <a:gd name="connsiteX793" fmla="*/ 94902 w 497796"/>
                <a:gd name="connsiteY793" fmla="*/ 422589 h 944260"/>
                <a:gd name="connsiteX794" fmla="*/ 96096 w 497796"/>
                <a:gd name="connsiteY794" fmla="*/ 417814 h 944260"/>
                <a:gd name="connsiteX795" fmla="*/ 97290 w 497796"/>
                <a:gd name="connsiteY795" fmla="*/ 413636 h 944260"/>
                <a:gd name="connsiteX796" fmla="*/ 98484 w 497796"/>
                <a:gd name="connsiteY796" fmla="*/ 410055 h 944260"/>
                <a:gd name="connsiteX797" fmla="*/ 99081 w 497796"/>
                <a:gd name="connsiteY797" fmla="*/ 407070 h 944260"/>
                <a:gd name="connsiteX798" fmla="*/ 99677 w 497796"/>
                <a:gd name="connsiteY798" fmla="*/ 402295 h 944260"/>
                <a:gd name="connsiteX799" fmla="*/ 100871 w 497796"/>
                <a:gd name="connsiteY799" fmla="*/ 395133 h 944260"/>
                <a:gd name="connsiteX800" fmla="*/ 96096 w 497796"/>
                <a:gd name="connsiteY800" fmla="*/ 390358 h 944260"/>
                <a:gd name="connsiteX801" fmla="*/ 96096 w 497796"/>
                <a:gd name="connsiteY801" fmla="*/ 387373 h 944260"/>
                <a:gd name="connsiteX802" fmla="*/ 95500 w 497796"/>
                <a:gd name="connsiteY802" fmla="*/ 383792 h 944260"/>
                <a:gd name="connsiteX803" fmla="*/ 90724 w 497796"/>
                <a:gd name="connsiteY803" fmla="*/ 381404 h 944260"/>
                <a:gd name="connsiteX804" fmla="*/ 86547 w 497796"/>
                <a:gd name="connsiteY804" fmla="*/ 377226 h 944260"/>
                <a:gd name="connsiteX805" fmla="*/ 82368 w 497796"/>
                <a:gd name="connsiteY805" fmla="*/ 374839 h 944260"/>
                <a:gd name="connsiteX806" fmla="*/ 78190 w 497796"/>
                <a:gd name="connsiteY806" fmla="*/ 375436 h 944260"/>
                <a:gd name="connsiteX807" fmla="*/ 75206 w 497796"/>
                <a:gd name="connsiteY807" fmla="*/ 374242 h 944260"/>
                <a:gd name="connsiteX808" fmla="*/ 72221 w 497796"/>
                <a:gd name="connsiteY808" fmla="*/ 374839 h 944260"/>
                <a:gd name="connsiteX809" fmla="*/ 72818 w 497796"/>
                <a:gd name="connsiteY809" fmla="*/ 371257 h 944260"/>
                <a:gd name="connsiteX810" fmla="*/ 70431 w 497796"/>
                <a:gd name="connsiteY810" fmla="*/ 366483 h 944260"/>
                <a:gd name="connsiteX811" fmla="*/ 73415 w 497796"/>
                <a:gd name="connsiteY811" fmla="*/ 364095 h 944260"/>
                <a:gd name="connsiteX812" fmla="*/ 74609 w 497796"/>
                <a:gd name="connsiteY812" fmla="*/ 358127 h 944260"/>
                <a:gd name="connsiteX813" fmla="*/ 75802 w 497796"/>
                <a:gd name="connsiteY813" fmla="*/ 352158 h 944260"/>
                <a:gd name="connsiteX814" fmla="*/ 76996 w 497796"/>
                <a:gd name="connsiteY814" fmla="*/ 347980 h 944260"/>
                <a:gd name="connsiteX815" fmla="*/ 79980 w 497796"/>
                <a:gd name="connsiteY815" fmla="*/ 350964 h 944260"/>
                <a:gd name="connsiteX816" fmla="*/ 83562 w 497796"/>
                <a:gd name="connsiteY816" fmla="*/ 352754 h 944260"/>
                <a:gd name="connsiteX817" fmla="*/ 83563 w 497796"/>
                <a:gd name="connsiteY817" fmla="*/ 352754 h 944260"/>
                <a:gd name="connsiteX818" fmla="*/ 89531 w 497796"/>
                <a:gd name="connsiteY818" fmla="*/ 352754 h 944260"/>
                <a:gd name="connsiteX819" fmla="*/ 91919 w 497796"/>
                <a:gd name="connsiteY819" fmla="*/ 351560 h 944260"/>
                <a:gd name="connsiteX820" fmla="*/ 93112 w 497796"/>
                <a:gd name="connsiteY820" fmla="*/ 350964 h 944260"/>
                <a:gd name="connsiteX821" fmla="*/ 94243 w 497796"/>
                <a:gd name="connsiteY821" fmla="*/ 350399 h 944260"/>
                <a:gd name="connsiteX822" fmla="*/ 93791 w 497796"/>
                <a:gd name="connsiteY822" fmla="*/ 349688 h 944260"/>
                <a:gd name="connsiteX823" fmla="*/ 91919 w 497796"/>
                <a:gd name="connsiteY823" fmla="*/ 351560 h 944260"/>
                <a:gd name="connsiteX824" fmla="*/ 83563 w 497796"/>
                <a:gd name="connsiteY824" fmla="*/ 352754 h 944260"/>
                <a:gd name="connsiteX825" fmla="*/ 79982 w 497796"/>
                <a:gd name="connsiteY825" fmla="*/ 350963 h 944260"/>
                <a:gd name="connsiteX826" fmla="*/ 76997 w 497796"/>
                <a:gd name="connsiteY826" fmla="*/ 347979 h 944260"/>
                <a:gd name="connsiteX827" fmla="*/ 76400 w 497796"/>
                <a:gd name="connsiteY827" fmla="*/ 342010 h 944260"/>
                <a:gd name="connsiteX828" fmla="*/ 75803 w 497796"/>
                <a:gd name="connsiteY828" fmla="*/ 336041 h 944260"/>
                <a:gd name="connsiteX829" fmla="*/ 74013 w 497796"/>
                <a:gd name="connsiteY829" fmla="*/ 331266 h 944260"/>
                <a:gd name="connsiteX830" fmla="*/ 72222 w 497796"/>
                <a:gd name="connsiteY830" fmla="*/ 328281 h 944260"/>
                <a:gd name="connsiteX831" fmla="*/ 71029 w 497796"/>
                <a:gd name="connsiteY831" fmla="*/ 324104 h 944260"/>
                <a:gd name="connsiteX832" fmla="*/ 70431 w 497796"/>
                <a:gd name="connsiteY832" fmla="*/ 320522 h 944260"/>
                <a:gd name="connsiteX833" fmla="*/ 69835 w 497796"/>
                <a:gd name="connsiteY833" fmla="*/ 316941 h 944260"/>
                <a:gd name="connsiteX834" fmla="*/ 68044 w 497796"/>
                <a:gd name="connsiteY834" fmla="*/ 313957 h 944260"/>
                <a:gd name="connsiteX835" fmla="*/ 62075 w 497796"/>
                <a:gd name="connsiteY835" fmla="*/ 310972 h 944260"/>
                <a:gd name="connsiteX836" fmla="*/ 55509 w 497796"/>
                <a:gd name="connsiteY836" fmla="*/ 300229 h 944260"/>
                <a:gd name="connsiteX837" fmla="*/ 53719 w 497796"/>
                <a:gd name="connsiteY837" fmla="*/ 295453 h 944260"/>
                <a:gd name="connsiteX838" fmla="*/ 51331 w 497796"/>
                <a:gd name="connsiteY838" fmla="*/ 288888 h 944260"/>
                <a:gd name="connsiteX839" fmla="*/ 53122 w 497796"/>
                <a:gd name="connsiteY839" fmla="*/ 285903 h 944260"/>
                <a:gd name="connsiteX840" fmla="*/ 50138 w 497796"/>
                <a:gd name="connsiteY840" fmla="*/ 278741 h 944260"/>
                <a:gd name="connsiteX841" fmla="*/ 46556 w 497796"/>
                <a:gd name="connsiteY841" fmla="*/ 275756 h 944260"/>
                <a:gd name="connsiteX842" fmla="*/ 43572 w 497796"/>
                <a:gd name="connsiteY842" fmla="*/ 276950 h 944260"/>
                <a:gd name="connsiteX843" fmla="*/ 39991 w 497796"/>
                <a:gd name="connsiteY843" fmla="*/ 276354 h 944260"/>
                <a:gd name="connsiteX844" fmla="*/ 35812 w 497796"/>
                <a:gd name="connsiteY844" fmla="*/ 279338 h 944260"/>
                <a:gd name="connsiteX845" fmla="*/ 32231 w 497796"/>
                <a:gd name="connsiteY845" fmla="*/ 279935 h 944260"/>
                <a:gd name="connsiteX846" fmla="*/ 31038 w 497796"/>
                <a:gd name="connsiteY846" fmla="*/ 284709 h 944260"/>
                <a:gd name="connsiteX847" fmla="*/ 24472 w 497796"/>
                <a:gd name="connsiteY847" fmla="*/ 284709 h 944260"/>
                <a:gd name="connsiteX848" fmla="*/ 21487 w 497796"/>
                <a:gd name="connsiteY848" fmla="*/ 284113 h 944260"/>
                <a:gd name="connsiteX849" fmla="*/ 17906 w 497796"/>
                <a:gd name="connsiteY849" fmla="*/ 284113 h 944260"/>
                <a:gd name="connsiteX850" fmla="*/ 18503 w 497796"/>
                <a:gd name="connsiteY850" fmla="*/ 280531 h 944260"/>
                <a:gd name="connsiteX851" fmla="*/ 19697 w 497796"/>
                <a:gd name="connsiteY851" fmla="*/ 280531 h 944260"/>
                <a:gd name="connsiteX852" fmla="*/ 20294 w 497796"/>
                <a:gd name="connsiteY852" fmla="*/ 275756 h 944260"/>
                <a:gd name="connsiteX853" fmla="*/ 23278 w 497796"/>
                <a:gd name="connsiteY853" fmla="*/ 275756 h 944260"/>
                <a:gd name="connsiteX854" fmla="*/ 24472 w 497796"/>
                <a:gd name="connsiteY854" fmla="*/ 272175 h 944260"/>
                <a:gd name="connsiteX855" fmla="*/ 22084 w 497796"/>
                <a:gd name="connsiteY855" fmla="*/ 268594 h 944260"/>
                <a:gd name="connsiteX856" fmla="*/ 18503 w 497796"/>
                <a:gd name="connsiteY856" fmla="*/ 266206 h 944260"/>
                <a:gd name="connsiteX857" fmla="*/ 15518 w 497796"/>
                <a:gd name="connsiteY857" fmla="*/ 266803 h 944260"/>
                <a:gd name="connsiteX858" fmla="*/ 14325 w 497796"/>
                <a:gd name="connsiteY858" fmla="*/ 270385 h 944260"/>
                <a:gd name="connsiteX859" fmla="*/ 13131 w 497796"/>
                <a:gd name="connsiteY859" fmla="*/ 273369 h 944260"/>
                <a:gd name="connsiteX860" fmla="*/ 10147 w 497796"/>
                <a:gd name="connsiteY860" fmla="*/ 275160 h 944260"/>
                <a:gd name="connsiteX861" fmla="*/ 7759 w 497796"/>
                <a:gd name="connsiteY861" fmla="*/ 279935 h 944260"/>
                <a:gd name="connsiteX862" fmla="*/ 7759 w 497796"/>
                <a:gd name="connsiteY862" fmla="*/ 282919 h 944260"/>
                <a:gd name="connsiteX863" fmla="*/ 8356 w 497796"/>
                <a:gd name="connsiteY863" fmla="*/ 287694 h 944260"/>
                <a:gd name="connsiteX864" fmla="*/ 4178 w 497796"/>
                <a:gd name="connsiteY864" fmla="*/ 281128 h 944260"/>
                <a:gd name="connsiteX865" fmla="*/ 2984 w 497796"/>
                <a:gd name="connsiteY865" fmla="*/ 273966 h 944260"/>
                <a:gd name="connsiteX866" fmla="*/ 1790 w 497796"/>
                <a:gd name="connsiteY866" fmla="*/ 266803 h 944260"/>
                <a:gd name="connsiteX867" fmla="*/ 2388 w 497796"/>
                <a:gd name="connsiteY867" fmla="*/ 263819 h 944260"/>
                <a:gd name="connsiteX868" fmla="*/ 7759 w 497796"/>
                <a:gd name="connsiteY868" fmla="*/ 261432 h 944260"/>
                <a:gd name="connsiteX869" fmla="*/ 14325 w 497796"/>
                <a:gd name="connsiteY869" fmla="*/ 258447 h 944260"/>
                <a:gd name="connsiteX870" fmla="*/ 15518 w 497796"/>
                <a:gd name="connsiteY870" fmla="*/ 251285 h 944260"/>
                <a:gd name="connsiteX871" fmla="*/ 16712 w 497796"/>
                <a:gd name="connsiteY871" fmla="*/ 248300 h 944260"/>
                <a:gd name="connsiteX872" fmla="*/ 17906 w 497796"/>
                <a:gd name="connsiteY872" fmla="*/ 245316 h 944260"/>
                <a:gd name="connsiteX873" fmla="*/ 20294 w 497796"/>
                <a:gd name="connsiteY873" fmla="*/ 242331 h 944260"/>
                <a:gd name="connsiteX874" fmla="*/ 19697 w 497796"/>
                <a:gd name="connsiteY874" fmla="*/ 238750 h 944260"/>
                <a:gd name="connsiteX875" fmla="*/ 16712 w 497796"/>
                <a:gd name="connsiteY875" fmla="*/ 237556 h 944260"/>
                <a:gd name="connsiteX876" fmla="*/ 11341 w 497796"/>
                <a:gd name="connsiteY876" fmla="*/ 236363 h 944260"/>
                <a:gd name="connsiteX877" fmla="*/ 11341 w 497796"/>
                <a:gd name="connsiteY877" fmla="*/ 233378 h 944260"/>
                <a:gd name="connsiteX878" fmla="*/ 7759 w 497796"/>
                <a:gd name="connsiteY878" fmla="*/ 229796 h 944260"/>
                <a:gd name="connsiteX879" fmla="*/ 3581 w 497796"/>
                <a:gd name="connsiteY879" fmla="*/ 224425 h 944260"/>
                <a:gd name="connsiteX880" fmla="*/ 596 w 497796"/>
                <a:gd name="connsiteY880" fmla="*/ 223231 h 944260"/>
                <a:gd name="connsiteX881" fmla="*/ 0 w 497796"/>
                <a:gd name="connsiteY881" fmla="*/ 219650 h 944260"/>
                <a:gd name="connsiteX882" fmla="*/ 4775 w 497796"/>
                <a:gd name="connsiteY882" fmla="*/ 215472 h 944260"/>
                <a:gd name="connsiteX883" fmla="*/ 7162 w 497796"/>
                <a:gd name="connsiteY883" fmla="*/ 211294 h 944260"/>
                <a:gd name="connsiteX884" fmla="*/ 8953 w 497796"/>
                <a:gd name="connsiteY884" fmla="*/ 208309 h 944260"/>
                <a:gd name="connsiteX885" fmla="*/ 9550 w 497796"/>
                <a:gd name="connsiteY885" fmla="*/ 203534 h 944260"/>
                <a:gd name="connsiteX886" fmla="*/ 7759 w 497796"/>
                <a:gd name="connsiteY886" fmla="*/ 199356 h 944260"/>
                <a:gd name="connsiteX887" fmla="*/ 11937 w 497796"/>
                <a:gd name="connsiteY887" fmla="*/ 195178 h 944260"/>
                <a:gd name="connsiteX888" fmla="*/ 14922 w 497796"/>
                <a:gd name="connsiteY888" fmla="*/ 190999 h 944260"/>
                <a:gd name="connsiteX889" fmla="*/ 16116 w 497796"/>
                <a:gd name="connsiteY889" fmla="*/ 188015 h 944260"/>
                <a:gd name="connsiteX890" fmla="*/ 17906 w 497796"/>
                <a:gd name="connsiteY890" fmla="*/ 185031 h 944260"/>
                <a:gd name="connsiteX891" fmla="*/ 19697 w 497796"/>
                <a:gd name="connsiteY891" fmla="*/ 179062 h 944260"/>
                <a:gd name="connsiteX892" fmla="*/ 22084 w 497796"/>
                <a:gd name="connsiteY892" fmla="*/ 174884 h 944260"/>
                <a:gd name="connsiteX893" fmla="*/ 25069 w 497796"/>
                <a:gd name="connsiteY893" fmla="*/ 169512 h 944260"/>
                <a:gd name="connsiteX894" fmla="*/ 25069 w 497796"/>
                <a:gd name="connsiteY894" fmla="*/ 164140 h 944260"/>
                <a:gd name="connsiteX895" fmla="*/ 25069 w 497796"/>
                <a:gd name="connsiteY895" fmla="*/ 156978 h 944260"/>
                <a:gd name="connsiteX896" fmla="*/ 20891 w 497796"/>
                <a:gd name="connsiteY896" fmla="*/ 153396 h 944260"/>
                <a:gd name="connsiteX897" fmla="*/ 17309 w 497796"/>
                <a:gd name="connsiteY897" fmla="*/ 152202 h 944260"/>
                <a:gd name="connsiteX898" fmla="*/ 16712 w 497796"/>
                <a:gd name="connsiteY898" fmla="*/ 149218 h 944260"/>
                <a:gd name="connsiteX899" fmla="*/ 13131 w 497796"/>
                <a:gd name="connsiteY899" fmla="*/ 144443 h 944260"/>
                <a:gd name="connsiteX900" fmla="*/ 14325 w 497796"/>
                <a:gd name="connsiteY900" fmla="*/ 140862 h 944260"/>
                <a:gd name="connsiteX901" fmla="*/ 15518 w 497796"/>
                <a:gd name="connsiteY901" fmla="*/ 137878 h 944260"/>
                <a:gd name="connsiteX902" fmla="*/ 17309 w 497796"/>
                <a:gd name="connsiteY902" fmla="*/ 134296 h 944260"/>
                <a:gd name="connsiteX903" fmla="*/ 19100 w 497796"/>
                <a:gd name="connsiteY903" fmla="*/ 130715 h 944260"/>
                <a:gd name="connsiteX904" fmla="*/ 22681 w 497796"/>
                <a:gd name="connsiteY904" fmla="*/ 131311 h 944260"/>
                <a:gd name="connsiteX905" fmla="*/ 27456 w 497796"/>
                <a:gd name="connsiteY905" fmla="*/ 136684 h 944260"/>
                <a:gd name="connsiteX906" fmla="*/ 30440 w 497796"/>
                <a:gd name="connsiteY906" fmla="*/ 136684 h 944260"/>
                <a:gd name="connsiteX907" fmla="*/ 29844 w 497796"/>
                <a:gd name="connsiteY907" fmla="*/ 139668 h 944260"/>
                <a:gd name="connsiteX908" fmla="*/ 28650 w 497796"/>
                <a:gd name="connsiteY908" fmla="*/ 143249 h 944260"/>
                <a:gd name="connsiteX909" fmla="*/ 29247 w 497796"/>
                <a:gd name="connsiteY909" fmla="*/ 146831 h 944260"/>
                <a:gd name="connsiteX910" fmla="*/ 30440 w 497796"/>
                <a:gd name="connsiteY910" fmla="*/ 150412 h 944260"/>
                <a:gd name="connsiteX911" fmla="*/ 29844 w 497796"/>
                <a:gd name="connsiteY911" fmla="*/ 153993 h 944260"/>
                <a:gd name="connsiteX912" fmla="*/ 34022 w 497796"/>
                <a:gd name="connsiteY912" fmla="*/ 160559 h 944260"/>
                <a:gd name="connsiteX913" fmla="*/ 39393 w 497796"/>
                <a:gd name="connsiteY913" fmla="*/ 167124 h 944260"/>
                <a:gd name="connsiteX914" fmla="*/ 42378 w 497796"/>
                <a:gd name="connsiteY914" fmla="*/ 170706 h 944260"/>
                <a:gd name="connsiteX915" fmla="*/ 45960 w 497796"/>
                <a:gd name="connsiteY915" fmla="*/ 173690 h 944260"/>
                <a:gd name="connsiteX916" fmla="*/ 48944 w 497796"/>
                <a:gd name="connsiteY916" fmla="*/ 176077 h 944260"/>
                <a:gd name="connsiteX917" fmla="*/ 52525 w 497796"/>
                <a:gd name="connsiteY917" fmla="*/ 178465 h 944260"/>
                <a:gd name="connsiteX918" fmla="*/ 55509 w 497796"/>
                <a:gd name="connsiteY918" fmla="*/ 179062 h 944260"/>
                <a:gd name="connsiteX919" fmla="*/ 59688 w 497796"/>
                <a:gd name="connsiteY919" fmla="*/ 179659 h 944260"/>
                <a:gd name="connsiteX920" fmla="*/ 63269 w 497796"/>
                <a:gd name="connsiteY920" fmla="*/ 177271 h 944260"/>
                <a:gd name="connsiteX921" fmla="*/ 63717 w 497796"/>
                <a:gd name="connsiteY921" fmla="*/ 177122 h 944260"/>
                <a:gd name="connsiteX922" fmla="*/ 62672 w 497796"/>
                <a:gd name="connsiteY922" fmla="*/ 180256 h 944260"/>
                <a:gd name="connsiteX923" fmla="*/ 69835 w 497796"/>
                <a:gd name="connsiteY923" fmla="*/ 182046 h 944260"/>
                <a:gd name="connsiteX924" fmla="*/ 75206 w 497796"/>
                <a:gd name="connsiteY924" fmla="*/ 181450 h 944260"/>
                <a:gd name="connsiteX925" fmla="*/ 78788 w 497796"/>
                <a:gd name="connsiteY925" fmla="*/ 181450 h 944260"/>
                <a:gd name="connsiteX926" fmla="*/ 81772 w 497796"/>
                <a:gd name="connsiteY926" fmla="*/ 181450 h 944260"/>
                <a:gd name="connsiteX927" fmla="*/ 87144 w 497796"/>
                <a:gd name="connsiteY927" fmla="*/ 184434 h 944260"/>
                <a:gd name="connsiteX928" fmla="*/ 90128 w 497796"/>
                <a:gd name="connsiteY928" fmla="*/ 186822 h 944260"/>
                <a:gd name="connsiteX929" fmla="*/ 94306 w 497796"/>
                <a:gd name="connsiteY929" fmla="*/ 188612 h 944260"/>
                <a:gd name="connsiteX930" fmla="*/ 97888 w 497796"/>
                <a:gd name="connsiteY930" fmla="*/ 188612 h 944260"/>
                <a:gd name="connsiteX931" fmla="*/ 101469 w 497796"/>
                <a:gd name="connsiteY931" fmla="*/ 189209 h 944260"/>
                <a:gd name="connsiteX932" fmla="*/ 105647 w 497796"/>
                <a:gd name="connsiteY932" fmla="*/ 188612 h 944260"/>
                <a:gd name="connsiteX933" fmla="*/ 112810 w 497796"/>
                <a:gd name="connsiteY933" fmla="*/ 187418 h 944260"/>
                <a:gd name="connsiteX934" fmla="*/ 116988 w 497796"/>
                <a:gd name="connsiteY934" fmla="*/ 186822 h 944260"/>
                <a:gd name="connsiteX935" fmla="*/ 119972 w 497796"/>
                <a:gd name="connsiteY935" fmla="*/ 186224 h 944260"/>
                <a:gd name="connsiteX936" fmla="*/ 122956 w 497796"/>
                <a:gd name="connsiteY936" fmla="*/ 185031 h 944260"/>
                <a:gd name="connsiteX937" fmla="*/ 126538 w 497796"/>
                <a:gd name="connsiteY937" fmla="*/ 183837 h 944260"/>
                <a:gd name="connsiteX938" fmla="*/ 130119 w 497796"/>
                <a:gd name="connsiteY938" fmla="*/ 182643 h 944260"/>
                <a:gd name="connsiteX939" fmla="*/ 133701 w 497796"/>
                <a:gd name="connsiteY939" fmla="*/ 180256 h 944260"/>
                <a:gd name="connsiteX940" fmla="*/ 137878 w 497796"/>
                <a:gd name="connsiteY940" fmla="*/ 177869 h 944260"/>
                <a:gd name="connsiteX941" fmla="*/ 142654 w 497796"/>
                <a:gd name="connsiteY941" fmla="*/ 173093 h 944260"/>
                <a:gd name="connsiteX942" fmla="*/ 145041 w 497796"/>
                <a:gd name="connsiteY942" fmla="*/ 168915 h 944260"/>
                <a:gd name="connsiteX943" fmla="*/ 146235 w 497796"/>
                <a:gd name="connsiteY943" fmla="*/ 165334 h 944260"/>
                <a:gd name="connsiteX944" fmla="*/ 152204 w 497796"/>
                <a:gd name="connsiteY944" fmla="*/ 161155 h 944260"/>
                <a:gd name="connsiteX945" fmla="*/ 155785 w 497796"/>
                <a:gd name="connsiteY945" fmla="*/ 159365 h 944260"/>
                <a:gd name="connsiteX946" fmla="*/ 161157 w 497796"/>
                <a:gd name="connsiteY946" fmla="*/ 156978 h 944260"/>
                <a:gd name="connsiteX947" fmla="*/ 164738 w 497796"/>
                <a:gd name="connsiteY947" fmla="*/ 153396 h 944260"/>
                <a:gd name="connsiteX948" fmla="*/ 169514 w 497796"/>
                <a:gd name="connsiteY948" fmla="*/ 151009 h 944260"/>
                <a:gd name="connsiteX949" fmla="*/ 173691 w 497796"/>
                <a:gd name="connsiteY949" fmla="*/ 153396 h 944260"/>
                <a:gd name="connsiteX950" fmla="*/ 178467 w 497796"/>
                <a:gd name="connsiteY950" fmla="*/ 151009 h 944260"/>
                <a:gd name="connsiteX951" fmla="*/ 183838 w 497796"/>
                <a:gd name="connsiteY951" fmla="*/ 152202 h 944260"/>
                <a:gd name="connsiteX952" fmla="*/ 186823 w 497796"/>
                <a:gd name="connsiteY952" fmla="*/ 151606 h 944260"/>
                <a:gd name="connsiteX953" fmla="*/ 189807 w 497796"/>
                <a:gd name="connsiteY953" fmla="*/ 151009 h 944260"/>
                <a:gd name="connsiteX954" fmla="*/ 193985 w 497796"/>
                <a:gd name="connsiteY954" fmla="*/ 148025 h 944260"/>
                <a:gd name="connsiteX955" fmla="*/ 198760 w 497796"/>
                <a:gd name="connsiteY955" fmla="*/ 145040 h 944260"/>
                <a:gd name="connsiteX956" fmla="*/ 200709 w 497796"/>
                <a:gd name="connsiteY956" fmla="*/ 143525 h 944260"/>
                <a:gd name="connsiteX957" fmla="*/ 196372 w 497796"/>
                <a:gd name="connsiteY957" fmla="*/ 146235 h 944260"/>
                <a:gd name="connsiteX958" fmla="*/ 200550 w 497796"/>
                <a:gd name="connsiteY958" fmla="*/ 142057 h 944260"/>
                <a:gd name="connsiteX959" fmla="*/ 205922 w 497796"/>
                <a:gd name="connsiteY959" fmla="*/ 136088 h 944260"/>
                <a:gd name="connsiteX960" fmla="*/ 211890 w 497796"/>
                <a:gd name="connsiteY960" fmla="*/ 128329 h 944260"/>
                <a:gd name="connsiteX961" fmla="*/ 214278 w 497796"/>
                <a:gd name="connsiteY961" fmla="*/ 125344 h 944260"/>
                <a:gd name="connsiteX962" fmla="*/ 216666 w 497796"/>
                <a:gd name="connsiteY962" fmla="*/ 121166 h 944260"/>
                <a:gd name="connsiteX963" fmla="*/ 217859 w 497796"/>
                <a:gd name="connsiteY963" fmla="*/ 118182 h 944260"/>
                <a:gd name="connsiteX964" fmla="*/ 219053 w 497796"/>
                <a:gd name="connsiteY964" fmla="*/ 109825 h 944260"/>
                <a:gd name="connsiteX965" fmla="*/ 222635 w 497796"/>
                <a:gd name="connsiteY965" fmla="*/ 108632 h 944260"/>
                <a:gd name="connsiteX966" fmla="*/ 226812 w 497796"/>
                <a:gd name="connsiteY966" fmla="*/ 105648 h 944260"/>
                <a:gd name="connsiteX967" fmla="*/ 233378 w 497796"/>
                <a:gd name="connsiteY967" fmla="*/ 102663 h 944260"/>
                <a:gd name="connsiteX968" fmla="*/ 236363 w 497796"/>
                <a:gd name="connsiteY968" fmla="*/ 98485 h 944260"/>
                <a:gd name="connsiteX969" fmla="*/ 239944 w 497796"/>
                <a:gd name="connsiteY969" fmla="*/ 96097 h 944260"/>
                <a:gd name="connsiteX970" fmla="*/ 242331 w 497796"/>
                <a:gd name="connsiteY970" fmla="*/ 92516 h 944260"/>
                <a:gd name="connsiteX971" fmla="*/ 244719 w 497796"/>
                <a:gd name="connsiteY971" fmla="*/ 89532 h 944260"/>
                <a:gd name="connsiteX972" fmla="*/ 248897 w 497796"/>
                <a:gd name="connsiteY972" fmla="*/ 83563 h 944260"/>
                <a:gd name="connsiteX973" fmla="*/ 251285 w 497796"/>
                <a:gd name="connsiteY973" fmla="*/ 79981 h 944260"/>
                <a:gd name="connsiteX974" fmla="*/ 255463 w 497796"/>
                <a:gd name="connsiteY974" fmla="*/ 74013 h 944260"/>
                <a:gd name="connsiteX975" fmla="*/ 260238 w 497796"/>
                <a:gd name="connsiteY975" fmla="*/ 70432 h 944260"/>
                <a:gd name="connsiteX976" fmla="*/ 266206 w 497796"/>
                <a:gd name="connsiteY976" fmla="*/ 66851 h 944260"/>
                <a:gd name="connsiteX977" fmla="*/ 270981 w 497796"/>
                <a:gd name="connsiteY977" fmla="*/ 69835 h 944260"/>
                <a:gd name="connsiteX978" fmla="*/ 277547 w 497796"/>
                <a:gd name="connsiteY978" fmla="*/ 70432 h 944260"/>
                <a:gd name="connsiteX979" fmla="*/ 285307 w 497796"/>
                <a:gd name="connsiteY979" fmla="*/ 68044 h 944260"/>
                <a:gd name="connsiteX980" fmla="*/ 288888 w 497796"/>
                <a:gd name="connsiteY980" fmla="*/ 64463 h 944260"/>
                <a:gd name="connsiteX981" fmla="*/ 288888 w 497796"/>
                <a:gd name="connsiteY981" fmla="*/ 60882 h 944260"/>
                <a:gd name="connsiteX982" fmla="*/ 291872 w 497796"/>
                <a:gd name="connsiteY982" fmla="*/ 60882 h 944260"/>
                <a:gd name="connsiteX983" fmla="*/ 297841 w 497796"/>
                <a:gd name="connsiteY983" fmla="*/ 59688 h 944260"/>
                <a:gd name="connsiteX984" fmla="*/ 300825 w 497796"/>
                <a:gd name="connsiteY984" fmla="*/ 56703 h 944260"/>
                <a:gd name="connsiteX985" fmla="*/ 303810 w 497796"/>
                <a:gd name="connsiteY985" fmla="*/ 52525 h 944260"/>
                <a:gd name="connsiteX986" fmla="*/ 300229 w 497796"/>
                <a:gd name="connsiteY986" fmla="*/ 48944 h 944260"/>
                <a:gd name="connsiteX987" fmla="*/ 299035 w 497796"/>
                <a:gd name="connsiteY987" fmla="*/ 44766 h 944260"/>
                <a:gd name="connsiteX988" fmla="*/ 299631 w 497796"/>
                <a:gd name="connsiteY988" fmla="*/ 41184 h 944260"/>
                <a:gd name="connsiteX989" fmla="*/ 302616 w 497796"/>
                <a:gd name="connsiteY989" fmla="*/ 31038 h 944260"/>
                <a:gd name="connsiteX990" fmla="*/ 299631 w 497796"/>
                <a:gd name="connsiteY990" fmla="*/ 28650 h 944260"/>
                <a:gd name="connsiteX991" fmla="*/ 296647 w 497796"/>
                <a:gd name="connsiteY991" fmla="*/ 29844 h 944260"/>
                <a:gd name="connsiteX992" fmla="*/ 294856 w 497796"/>
                <a:gd name="connsiteY992" fmla="*/ 25069 h 944260"/>
                <a:gd name="connsiteX993" fmla="*/ 299035 w 497796"/>
                <a:gd name="connsiteY993" fmla="*/ 25069 h 944260"/>
                <a:gd name="connsiteX994" fmla="*/ 301422 w 497796"/>
                <a:gd name="connsiteY994" fmla="*/ 28650 h 944260"/>
                <a:gd name="connsiteX995" fmla="*/ 305600 w 497796"/>
                <a:gd name="connsiteY995" fmla="*/ 24472 h 944260"/>
                <a:gd name="connsiteX996" fmla="*/ 310375 w 497796"/>
                <a:gd name="connsiteY996" fmla="*/ 23875 h 944260"/>
                <a:gd name="connsiteX997" fmla="*/ 313957 w 497796"/>
                <a:gd name="connsiteY997" fmla="*/ 23278 h 944260"/>
                <a:gd name="connsiteX998" fmla="*/ 316941 w 497796"/>
                <a:gd name="connsiteY998" fmla="*/ 20891 h 944260"/>
                <a:gd name="connsiteX999" fmla="*/ 319925 w 497796"/>
                <a:gd name="connsiteY999" fmla="*/ 19697 h 944260"/>
                <a:gd name="connsiteX1000" fmla="*/ 374838 w 497796"/>
                <a:gd name="connsiteY1000" fmla="*/ 15519 h 944260"/>
                <a:gd name="connsiteX1001" fmla="*/ 379016 w 497796"/>
                <a:gd name="connsiteY1001" fmla="*/ 17309 h 944260"/>
                <a:gd name="connsiteX1002" fmla="*/ 379016 w 497796"/>
                <a:gd name="connsiteY1002" fmla="*/ 22084 h 944260"/>
                <a:gd name="connsiteX1003" fmla="*/ 381403 w 497796"/>
                <a:gd name="connsiteY1003" fmla="*/ 26262 h 944260"/>
                <a:gd name="connsiteX1004" fmla="*/ 384388 w 497796"/>
                <a:gd name="connsiteY1004" fmla="*/ 29247 h 944260"/>
                <a:gd name="connsiteX1005" fmla="*/ 381403 w 497796"/>
                <a:gd name="connsiteY1005" fmla="*/ 30441 h 944260"/>
                <a:gd name="connsiteX1006" fmla="*/ 382001 w 497796"/>
                <a:gd name="connsiteY1006" fmla="*/ 35813 h 944260"/>
                <a:gd name="connsiteX1007" fmla="*/ 376629 w 497796"/>
                <a:gd name="connsiteY1007" fmla="*/ 37006 h 944260"/>
                <a:gd name="connsiteX1008" fmla="*/ 371854 w 497796"/>
                <a:gd name="connsiteY1008" fmla="*/ 37006 h 944260"/>
                <a:gd name="connsiteX1009" fmla="*/ 371854 w 497796"/>
                <a:gd name="connsiteY1009" fmla="*/ 37603 h 944260"/>
                <a:gd name="connsiteX1010" fmla="*/ 367676 w 497796"/>
                <a:gd name="connsiteY1010" fmla="*/ 38200 h 944260"/>
                <a:gd name="connsiteX1011" fmla="*/ 363497 w 497796"/>
                <a:gd name="connsiteY1011" fmla="*/ 35216 h 944260"/>
                <a:gd name="connsiteX1012" fmla="*/ 362901 w 497796"/>
                <a:gd name="connsiteY1012" fmla="*/ 31635 h 944260"/>
                <a:gd name="connsiteX1013" fmla="*/ 367676 w 497796"/>
                <a:gd name="connsiteY1013" fmla="*/ 28053 h 944260"/>
                <a:gd name="connsiteX1014" fmla="*/ 370660 w 497796"/>
                <a:gd name="connsiteY1014" fmla="*/ 25666 h 944260"/>
                <a:gd name="connsiteX1015" fmla="*/ 371854 w 497796"/>
                <a:gd name="connsiteY1015" fmla="*/ 20891 h 944260"/>
                <a:gd name="connsiteX1016" fmla="*/ 374838 w 497796"/>
                <a:gd name="connsiteY1016" fmla="*/ 20891 h 944260"/>
                <a:gd name="connsiteX1017" fmla="*/ 374838 w 497796"/>
                <a:gd name="connsiteY1017" fmla="*/ 15519 h 944260"/>
                <a:gd name="connsiteX1018" fmla="*/ 355141 w 497796"/>
                <a:gd name="connsiteY1018" fmla="*/ 7759 h 944260"/>
                <a:gd name="connsiteX1019" fmla="*/ 358126 w 497796"/>
                <a:gd name="connsiteY1019" fmla="*/ 11340 h 944260"/>
                <a:gd name="connsiteX1020" fmla="*/ 357529 w 497796"/>
                <a:gd name="connsiteY1020" fmla="*/ 12534 h 944260"/>
                <a:gd name="connsiteX1021" fmla="*/ 352157 w 497796"/>
                <a:gd name="connsiteY1021" fmla="*/ 10743 h 944260"/>
                <a:gd name="connsiteX1022" fmla="*/ 355141 w 497796"/>
                <a:gd name="connsiteY1022" fmla="*/ 7759 h 944260"/>
                <a:gd name="connsiteX1023" fmla="*/ 364691 w 497796"/>
                <a:gd name="connsiteY1023" fmla="*/ 597 h 944260"/>
                <a:gd name="connsiteX1024" fmla="*/ 365884 w 497796"/>
                <a:gd name="connsiteY1024" fmla="*/ 3581 h 944260"/>
                <a:gd name="connsiteX1025" fmla="*/ 361109 w 497796"/>
                <a:gd name="connsiteY1025" fmla="*/ 8356 h 944260"/>
                <a:gd name="connsiteX1026" fmla="*/ 359319 w 497796"/>
                <a:gd name="connsiteY1026" fmla="*/ 4775 h 944260"/>
                <a:gd name="connsiteX1027" fmla="*/ 362303 w 497796"/>
                <a:gd name="connsiteY1027" fmla="*/ 2985 h 944260"/>
                <a:gd name="connsiteX1028" fmla="*/ 364691 w 497796"/>
                <a:gd name="connsiteY1028" fmla="*/ 597 h 944260"/>
                <a:gd name="connsiteX1029" fmla="*/ 352753 w 497796"/>
                <a:gd name="connsiteY1029" fmla="*/ 0 h 944260"/>
                <a:gd name="connsiteX1030" fmla="*/ 353947 w 497796"/>
                <a:gd name="connsiteY1030" fmla="*/ 597 h 944260"/>
                <a:gd name="connsiteX1031" fmla="*/ 356931 w 497796"/>
                <a:gd name="connsiteY1031" fmla="*/ 2388 h 944260"/>
                <a:gd name="connsiteX1032" fmla="*/ 358722 w 497796"/>
                <a:gd name="connsiteY1032" fmla="*/ 5373 h 944260"/>
                <a:gd name="connsiteX1033" fmla="*/ 355141 w 497796"/>
                <a:gd name="connsiteY1033" fmla="*/ 4775 h 944260"/>
                <a:gd name="connsiteX1034" fmla="*/ 352157 w 497796"/>
                <a:gd name="connsiteY1034" fmla="*/ 2985 h 944260"/>
                <a:gd name="connsiteX1035" fmla="*/ 352753 w 497796"/>
                <a:gd name="connsiteY1035" fmla="*/ 0 h 944260"/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150172 w 497796"/>
                <a:gd name="connsiteY5" fmla="*/ 890133 h 944260"/>
                <a:gd name="connsiteX6" fmla="*/ 96127 w 497796"/>
                <a:gd name="connsiteY6" fmla="*/ 868845 h 944260"/>
                <a:gd name="connsiteX7" fmla="*/ 96097 w 497796"/>
                <a:gd name="connsiteY7" fmla="*/ 869054 h 944260"/>
                <a:gd name="connsiteX8" fmla="*/ 95836 w 497796"/>
                <a:gd name="connsiteY8" fmla="*/ 868942 h 944260"/>
                <a:gd name="connsiteX9" fmla="*/ 96127 w 497796"/>
                <a:gd name="connsiteY9" fmla="*/ 868845 h 944260"/>
                <a:gd name="connsiteX10" fmla="*/ 65656 w 497796"/>
                <a:gd name="connsiteY10" fmla="*/ 848163 h 944260"/>
                <a:gd name="connsiteX11" fmla="*/ 66850 w 497796"/>
                <a:gd name="connsiteY11" fmla="*/ 852341 h 944260"/>
                <a:gd name="connsiteX12" fmla="*/ 76400 w 497796"/>
                <a:gd name="connsiteY12" fmla="*/ 852341 h 944260"/>
                <a:gd name="connsiteX13" fmla="*/ 79384 w 497796"/>
                <a:gd name="connsiteY13" fmla="*/ 850551 h 944260"/>
                <a:gd name="connsiteX14" fmla="*/ 82965 w 497796"/>
                <a:gd name="connsiteY14" fmla="*/ 854132 h 944260"/>
                <a:gd name="connsiteX15" fmla="*/ 86547 w 497796"/>
                <a:gd name="connsiteY15" fmla="*/ 855922 h 944260"/>
                <a:gd name="connsiteX16" fmla="*/ 90128 w 497796"/>
                <a:gd name="connsiteY16" fmla="*/ 858907 h 944260"/>
                <a:gd name="connsiteX17" fmla="*/ 90725 w 497796"/>
                <a:gd name="connsiteY17" fmla="*/ 861891 h 944260"/>
                <a:gd name="connsiteX18" fmla="*/ 91919 w 497796"/>
                <a:gd name="connsiteY18" fmla="*/ 867263 h 944260"/>
                <a:gd name="connsiteX19" fmla="*/ 95836 w 497796"/>
                <a:gd name="connsiteY19" fmla="*/ 868942 h 944260"/>
                <a:gd name="connsiteX20" fmla="*/ 93710 w 497796"/>
                <a:gd name="connsiteY20" fmla="*/ 869651 h 944260"/>
                <a:gd name="connsiteX21" fmla="*/ 93710 w 497796"/>
                <a:gd name="connsiteY21" fmla="*/ 872635 h 944260"/>
                <a:gd name="connsiteX22" fmla="*/ 92516 w 497796"/>
                <a:gd name="connsiteY22" fmla="*/ 875620 h 944260"/>
                <a:gd name="connsiteX23" fmla="*/ 90128 w 497796"/>
                <a:gd name="connsiteY23" fmla="*/ 880395 h 944260"/>
                <a:gd name="connsiteX24" fmla="*/ 88338 w 497796"/>
                <a:gd name="connsiteY24" fmla="*/ 885766 h 944260"/>
                <a:gd name="connsiteX25" fmla="*/ 88338 w 497796"/>
                <a:gd name="connsiteY25" fmla="*/ 889348 h 944260"/>
                <a:gd name="connsiteX26" fmla="*/ 88338 w 497796"/>
                <a:gd name="connsiteY26" fmla="*/ 892332 h 944260"/>
                <a:gd name="connsiteX27" fmla="*/ 88934 w 497796"/>
                <a:gd name="connsiteY27" fmla="*/ 895317 h 944260"/>
                <a:gd name="connsiteX28" fmla="*/ 85950 w 497796"/>
                <a:gd name="connsiteY28" fmla="*/ 898898 h 944260"/>
                <a:gd name="connsiteX29" fmla="*/ 85950 w 497796"/>
                <a:gd name="connsiteY29" fmla="*/ 902479 h 944260"/>
                <a:gd name="connsiteX30" fmla="*/ 84159 w 497796"/>
                <a:gd name="connsiteY30" fmla="*/ 906060 h 944260"/>
                <a:gd name="connsiteX31" fmla="*/ 79384 w 497796"/>
                <a:gd name="connsiteY31" fmla="*/ 906657 h 944260"/>
                <a:gd name="connsiteX32" fmla="*/ 76400 w 497796"/>
                <a:gd name="connsiteY32" fmla="*/ 908448 h 944260"/>
                <a:gd name="connsiteX33" fmla="*/ 72222 w 497796"/>
                <a:gd name="connsiteY33" fmla="*/ 900688 h 944260"/>
                <a:gd name="connsiteX34" fmla="*/ 71028 w 497796"/>
                <a:gd name="connsiteY34" fmla="*/ 897107 h 944260"/>
                <a:gd name="connsiteX35" fmla="*/ 69237 w 497796"/>
                <a:gd name="connsiteY35" fmla="*/ 892929 h 944260"/>
                <a:gd name="connsiteX36" fmla="*/ 68641 w 497796"/>
                <a:gd name="connsiteY36" fmla="*/ 889348 h 944260"/>
                <a:gd name="connsiteX37" fmla="*/ 64463 w 497796"/>
                <a:gd name="connsiteY37" fmla="*/ 883976 h 944260"/>
                <a:gd name="connsiteX38" fmla="*/ 63269 w 497796"/>
                <a:gd name="connsiteY38" fmla="*/ 880991 h 944260"/>
                <a:gd name="connsiteX39" fmla="*/ 62672 w 497796"/>
                <a:gd name="connsiteY39" fmla="*/ 878007 h 944260"/>
                <a:gd name="connsiteX40" fmla="*/ 62075 w 497796"/>
                <a:gd name="connsiteY40" fmla="*/ 875023 h 944260"/>
                <a:gd name="connsiteX41" fmla="*/ 60882 w 497796"/>
                <a:gd name="connsiteY41" fmla="*/ 868457 h 944260"/>
                <a:gd name="connsiteX42" fmla="*/ 59688 w 497796"/>
                <a:gd name="connsiteY42" fmla="*/ 864279 h 944260"/>
                <a:gd name="connsiteX43" fmla="*/ 58494 w 497796"/>
                <a:gd name="connsiteY43" fmla="*/ 860698 h 944260"/>
                <a:gd name="connsiteX44" fmla="*/ 60284 w 497796"/>
                <a:gd name="connsiteY44" fmla="*/ 857116 h 944260"/>
                <a:gd name="connsiteX45" fmla="*/ 59090 w 497796"/>
                <a:gd name="connsiteY45" fmla="*/ 854132 h 944260"/>
                <a:gd name="connsiteX46" fmla="*/ 61478 w 497796"/>
                <a:gd name="connsiteY46" fmla="*/ 851147 h 944260"/>
                <a:gd name="connsiteX47" fmla="*/ 65656 w 497796"/>
                <a:gd name="connsiteY47" fmla="*/ 848163 h 944260"/>
                <a:gd name="connsiteX48" fmla="*/ 44765 w 497796"/>
                <a:gd name="connsiteY48" fmla="*/ 820110 h 944260"/>
                <a:gd name="connsiteX49" fmla="*/ 45958 w 497796"/>
                <a:gd name="connsiteY49" fmla="*/ 821900 h 944260"/>
                <a:gd name="connsiteX50" fmla="*/ 45958 w 497796"/>
                <a:gd name="connsiteY50" fmla="*/ 826079 h 944260"/>
                <a:gd name="connsiteX51" fmla="*/ 45362 w 497796"/>
                <a:gd name="connsiteY51" fmla="*/ 829063 h 944260"/>
                <a:gd name="connsiteX52" fmla="*/ 46555 w 497796"/>
                <a:gd name="connsiteY52" fmla="*/ 833838 h 944260"/>
                <a:gd name="connsiteX53" fmla="*/ 45958 w 497796"/>
                <a:gd name="connsiteY53" fmla="*/ 836823 h 944260"/>
                <a:gd name="connsiteX54" fmla="*/ 45958 w 497796"/>
                <a:gd name="connsiteY54" fmla="*/ 841001 h 944260"/>
                <a:gd name="connsiteX55" fmla="*/ 45958 w 497796"/>
                <a:gd name="connsiteY55" fmla="*/ 846970 h 944260"/>
                <a:gd name="connsiteX56" fmla="*/ 45958 w 497796"/>
                <a:gd name="connsiteY56" fmla="*/ 850551 h 944260"/>
                <a:gd name="connsiteX57" fmla="*/ 42377 w 497796"/>
                <a:gd name="connsiteY57" fmla="*/ 853536 h 944260"/>
                <a:gd name="connsiteX58" fmla="*/ 37602 w 497796"/>
                <a:gd name="connsiteY58" fmla="*/ 854133 h 944260"/>
                <a:gd name="connsiteX59" fmla="*/ 32230 w 497796"/>
                <a:gd name="connsiteY59" fmla="*/ 851148 h 944260"/>
                <a:gd name="connsiteX60" fmla="*/ 28052 w 497796"/>
                <a:gd name="connsiteY60" fmla="*/ 849357 h 944260"/>
                <a:gd name="connsiteX61" fmla="*/ 29246 w 497796"/>
                <a:gd name="connsiteY61" fmla="*/ 841598 h 944260"/>
                <a:gd name="connsiteX62" fmla="*/ 25068 w 497796"/>
                <a:gd name="connsiteY62" fmla="*/ 836226 h 944260"/>
                <a:gd name="connsiteX63" fmla="*/ 22083 w 497796"/>
                <a:gd name="connsiteY63" fmla="*/ 836226 h 944260"/>
                <a:gd name="connsiteX64" fmla="*/ 21487 w 497796"/>
                <a:gd name="connsiteY64" fmla="*/ 829063 h 944260"/>
                <a:gd name="connsiteX65" fmla="*/ 28649 w 497796"/>
                <a:gd name="connsiteY65" fmla="*/ 825481 h 944260"/>
                <a:gd name="connsiteX66" fmla="*/ 32828 w 497796"/>
                <a:gd name="connsiteY66" fmla="*/ 824288 h 944260"/>
                <a:gd name="connsiteX67" fmla="*/ 40587 w 497796"/>
                <a:gd name="connsiteY67" fmla="*/ 821304 h 944260"/>
                <a:gd name="connsiteX68" fmla="*/ 44765 w 497796"/>
                <a:gd name="connsiteY68" fmla="*/ 820110 h 944260"/>
                <a:gd name="connsiteX69" fmla="*/ 83562 w 497796"/>
                <a:gd name="connsiteY69" fmla="*/ 709687 h 944260"/>
                <a:gd name="connsiteX70" fmla="*/ 78787 w 497796"/>
                <a:gd name="connsiteY70" fmla="*/ 711478 h 944260"/>
                <a:gd name="connsiteX71" fmla="*/ 78678 w 497796"/>
                <a:gd name="connsiteY71" fmla="*/ 711858 h 944260"/>
                <a:gd name="connsiteX72" fmla="*/ 83562 w 497796"/>
                <a:gd name="connsiteY72" fmla="*/ 709687 h 944260"/>
                <a:gd name="connsiteX73" fmla="*/ 109227 w 497796"/>
                <a:gd name="connsiteY73" fmla="*/ 620156 h 944260"/>
                <a:gd name="connsiteX74" fmla="*/ 110421 w 497796"/>
                <a:gd name="connsiteY74" fmla="*/ 623140 h 944260"/>
                <a:gd name="connsiteX75" fmla="*/ 112211 w 497796"/>
                <a:gd name="connsiteY75" fmla="*/ 623140 h 944260"/>
                <a:gd name="connsiteX76" fmla="*/ 109228 w 497796"/>
                <a:gd name="connsiteY76" fmla="*/ 620156 h 944260"/>
                <a:gd name="connsiteX77" fmla="*/ 109227 w 497796"/>
                <a:gd name="connsiteY77" fmla="*/ 620156 h 944260"/>
                <a:gd name="connsiteX78" fmla="*/ 49540 w 497796"/>
                <a:gd name="connsiteY78" fmla="*/ 506749 h 944260"/>
                <a:gd name="connsiteX79" fmla="*/ 46556 w 497796"/>
                <a:gd name="connsiteY79" fmla="*/ 510330 h 944260"/>
                <a:gd name="connsiteX80" fmla="*/ 47749 w 497796"/>
                <a:gd name="connsiteY80" fmla="*/ 507345 h 944260"/>
                <a:gd name="connsiteX81" fmla="*/ 49540 w 497796"/>
                <a:gd name="connsiteY81" fmla="*/ 506749 h 944260"/>
                <a:gd name="connsiteX82" fmla="*/ 424976 w 497796"/>
                <a:gd name="connsiteY82" fmla="*/ 431542 h 944260"/>
                <a:gd name="connsiteX83" fmla="*/ 424976 w 497796"/>
                <a:gd name="connsiteY83" fmla="*/ 429752 h 944260"/>
                <a:gd name="connsiteX84" fmla="*/ 419968 w 497796"/>
                <a:gd name="connsiteY84" fmla="*/ 428841 h 944260"/>
                <a:gd name="connsiteX85" fmla="*/ 420243 w 497796"/>
                <a:gd name="connsiteY85" fmla="*/ 429391 h 944260"/>
                <a:gd name="connsiteX86" fmla="*/ 424976 w 497796"/>
                <a:gd name="connsiteY86" fmla="*/ 431542 h 944260"/>
                <a:gd name="connsiteX87" fmla="*/ 434521 w 497796"/>
                <a:gd name="connsiteY87" fmla="*/ 420800 h 944260"/>
                <a:gd name="connsiteX88" fmla="*/ 431543 w 497796"/>
                <a:gd name="connsiteY88" fmla="*/ 421395 h 944260"/>
                <a:gd name="connsiteX89" fmla="*/ 430947 w 497796"/>
                <a:gd name="connsiteY89" fmla="*/ 421991 h 944260"/>
                <a:gd name="connsiteX90" fmla="*/ 434521 w 497796"/>
                <a:gd name="connsiteY90" fmla="*/ 420800 h 944260"/>
                <a:gd name="connsiteX91" fmla="*/ 456015 w 497796"/>
                <a:gd name="connsiteY91" fmla="*/ 244720 h 944260"/>
                <a:gd name="connsiteX92" fmla="*/ 455415 w 497796"/>
                <a:gd name="connsiteY92" fmla="*/ 245718 h 944260"/>
                <a:gd name="connsiteX93" fmla="*/ 455416 w 497796"/>
                <a:gd name="connsiteY93" fmla="*/ 245719 h 944260"/>
                <a:gd name="connsiteX94" fmla="*/ 456015 w 497796"/>
                <a:gd name="connsiteY94" fmla="*/ 244720 h 944260"/>
                <a:gd name="connsiteX95" fmla="*/ 66253 w 497796"/>
                <a:gd name="connsiteY95" fmla="*/ 176276 h 944260"/>
                <a:gd name="connsiteX96" fmla="*/ 63717 w 497796"/>
                <a:gd name="connsiteY96" fmla="*/ 177122 h 944260"/>
                <a:gd name="connsiteX97" fmla="*/ 63866 w 497796"/>
                <a:gd name="connsiteY97" fmla="*/ 176675 h 944260"/>
                <a:gd name="connsiteX98" fmla="*/ 66253 w 497796"/>
                <a:gd name="connsiteY98" fmla="*/ 176276 h 944260"/>
                <a:gd name="connsiteX99" fmla="*/ 66850 w 497796"/>
                <a:gd name="connsiteY99" fmla="*/ 176077 h 944260"/>
                <a:gd name="connsiteX100" fmla="*/ 67447 w 497796"/>
                <a:gd name="connsiteY100" fmla="*/ 176077 h 944260"/>
                <a:gd name="connsiteX101" fmla="*/ 66253 w 497796"/>
                <a:gd name="connsiteY101" fmla="*/ 176276 h 944260"/>
                <a:gd name="connsiteX102" fmla="*/ 66850 w 497796"/>
                <a:gd name="connsiteY102" fmla="*/ 176077 h 944260"/>
                <a:gd name="connsiteX103" fmla="*/ 467950 w 497796"/>
                <a:gd name="connsiteY103" fmla="*/ 166529 h 944260"/>
                <a:gd name="connsiteX104" fmla="*/ 471532 w 497796"/>
                <a:gd name="connsiteY104" fmla="*/ 168917 h 944260"/>
                <a:gd name="connsiteX105" fmla="*/ 470935 w 497796"/>
                <a:gd name="connsiteY105" fmla="*/ 171902 h 944260"/>
                <a:gd name="connsiteX106" fmla="*/ 463175 w 497796"/>
                <a:gd name="connsiteY106" fmla="*/ 170708 h 944260"/>
                <a:gd name="connsiteX107" fmla="*/ 463175 w 497796"/>
                <a:gd name="connsiteY107" fmla="*/ 167126 h 944260"/>
                <a:gd name="connsiteX108" fmla="*/ 466756 w 497796"/>
                <a:gd name="connsiteY108" fmla="*/ 167126 h 944260"/>
                <a:gd name="connsiteX109" fmla="*/ 467950 w 497796"/>
                <a:gd name="connsiteY109" fmla="*/ 166529 h 944260"/>
                <a:gd name="connsiteX110" fmla="*/ 467950 w 497796"/>
                <a:gd name="connsiteY110" fmla="*/ 148026 h 944260"/>
                <a:gd name="connsiteX111" fmla="*/ 469144 w 497796"/>
                <a:gd name="connsiteY111" fmla="*/ 148623 h 944260"/>
                <a:gd name="connsiteX112" fmla="*/ 471532 w 497796"/>
                <a:gd name="connsiteY112" fmla="*/ 152801 h 944260"/>
                <a:gd name="connsiteX113" fmla="*/ 468548 w 497796"/>
                <a:gd name="connsiteY113" fmla="*/ 153995 h 944260"/>
                <a:gd name="connsiteX114" fmla="*/ 465563 w 497796"/>
                <a:gd name="connsiteY114" fmla="*/ 155189 h 944260"/>
                <a:gd name="connsiteX115" fmla="*/ 460788 w 497796"/>
                <a:gd name="connsiteY115" fmla="*/ 159367 h 944260"/>
                <a:gd name="connsiteX116" fmla="*/ 457207 w 497796"/>
                <a:gd name="connsiteY116" fmla="*/ 162352 h 944260"/>
                <a:gd name="connsiteX117" fmla="*/ 451238 w 497796"/>
                <a:gd name="connsiteY117" fmla="*/ 161754 h 944260"/>
                <a:gd name="connsiteX118" fmla="*/ 457207 w 497796"/>
                <a:gd name="connsiteY118" fmla="*/ 156979 h 944260"/>
                <a:gd name="connsiteX119" fmla="*/ 461982 w 497796"/>
                <a:gd name="connsiteY119" fmla="*/ 153398 h 944260"/>
                <a:gd name="connsiteX120" fmla="*/ 464966 w 497796"/>
                <a:gd name="connsiteY120" fmla="*/ 151607 h 944260"/>
                <a:gd name="connsiteX121" fmla="*/ 467950 w 497796"/>
                <a:gd name="connsiteY121" fmla="*/ 148026 h 944260"/>
                <a:gd name="connsiteX122" fmla="*/ 206519 w 497796"/>
                <a:gd name="connsiteY122" fmla="*/ 140266 h 944260"/>
                <a:gd name="connsiteX123" fmla="*/ 205143 w 497796"/>
                <a:gd name="connsiteY123" fmla="*/ 141030 h 944260"/>
                <a:gd name="connsiteX124" fmla="*/ 211288 w 497796"/>
                <a:gd name="connsiteY124" fmla="*/ 142055 h 944260"/>
                <a:gd name="connsiteX125" fmla="*/ 206519 w 497796"/>
                <a:gd name="connsiteY125" fmla="*/ 140266 h 944260"/>
                <a:gd name="connsiteX126" fmla="*/ 23277 w 497796"/>
                <a:gd name="connsiteY126" fmla="*/ 126538 h 944260"/>
                <a:gd name="connsiteX127" fmla="*/ 23278 w 497796"/>
                <a:gd name="connsiteY127" fmla="*/ 126538 h 944260"/>
                <a:gd name="connsiteX128" fmla="*/ 27456 w 497796"/>
                <a:gd name="connsiteY128" fmla="*/ 127732 h 944260"/>
                <a:gd name="connsiteX129" fmla="*/ 26262 w 497796"/>
                <a:gd name="connsiteY129" fmla="*/ 130717 h 944260"/>
                <a:gd name="connsiteX130" fmla="*/ 26262 w 497796"/>
                <a:gd name="connsiteY130" fmla="*/ 130716 h 944260"/>
                <a:gd name="connsiteX131" fmla="*/ 26261 w 497796"/>
                <a:gd name="connsiteY131" fmla="*/ 130717 h 944260"/>
                <a:gd name="connsiteX132" fmla="*/ 23277 w 497796"/>
                <a:gd name="connsiteY132" fmla="*/ 126538 h 944260"/>
                <a:gd name="connsiteX133" fmla="*/ 432138 w 497796"/>
                <a:gd name="connsiteY133" fmla="*/ 87144 h 944260"/>
                <a:gd name="connsiteX134" fmla="*/ 432138 w 497796"/>
                <a:gd name="connsiteY134" fmla="*/ 88338 h 944260"/>
                <a:gd name="connsiteX135" fmla="*/ 431541 w 497796"/>
                <a:gd name="connsiteY135" fmla="*/ 91323 h 944260"/>
                <a:gd name="connsiteX136" fmla="*/ 428557 w 497796"/>
                <a:gd name="connsiteY136" fmla="*/ 89532 h 944260"/>
                <a:gd name="connsiteX137" fmla="*/ 432138 w 497796"/>
                <a:gd name="connsiteY137" fmla="*/ 87144 h 944260"/>
                <a:gd name="connsiteX138" fmla="*/ 52525 w 497796"/>
                <a:gd name="connsiteY138" fmla="*/ 75206 h 944260"/>
                <a:gd name="connsiteX139" fmla="*/ 57897 w 497796"/>
                <a:gd name="connsiteY139" fmla="*/ 75802 h 944260"/>
                <a:gd name="connsiteX140" fmla="*/ 57300 w 497796"/>
                <a:gd name="connsiteY140" fmla="*/ 79384 h 944260"/>
                <a:gd name="connsiteX141" fmla="*/ 60285 w 497796"/>
                <a:gd name="connsiteY141" fmla="*/ 80578 h 944260"/>
                <a:gd name="connsiteX142" fmla="*/ 63866 w 497796"/>
                <a:gd name="connsiteY142" fmla="*/ 84159 h 944260"/>
                <a:gd name="connsiteX143" fmla="*/ 60285 w 497796"/>
                <a:gd name="connsiteY143" fmla="*/ 87740 h 944260"/>
                <a:gd name="connsiteX144" fmla="*/ 61479 w 497796"/>
                <a:gd name="connsiteY144" fmla="*/ 91322 h 944260"/>
                <a:gd name="connsiteX145" fmla="*/ 60881 w 497796"/>
                <a:gd name="connsiteY145" fmla="*/ 94903 h 944260"/>
                <a:gd name="connsiteX146" fmla="*/ 59091 w 497796"/>
                <a:gd name="connsiteY146" fmla="*/ 99081 h 944260"/>
                <a:gd name="connsiteX147" fmla="*/ 55510 w 497796"/>
                <a:gd name="connsiteY147" fmla="*/ 97290 h 944260"/>
                <a:gd name="connsiteX148" fmla="*/ 50734 w 497796"/>
                <a:gd name="connsiteY148" fmla="*/ 96096 h 944260"/>
                <a:gd name="connsiteX149" fmla="*/ 46556 w 497796"/>
                <a:gd name="connsiteY149" fmla="*/ 94903 h 944260"/>
                <a:gd name="connsiteX150" fmla="*/ 43572 w 497796"/>
                <a:gd name="connsiteY150" fmla="*/ 94903 h 944260"/>
                <a:gd name="connsiteX151" fmla="*/ 41184 w 497796"/>
                <a:gd name="connsiteY151" fmla="*/ 97887 h 944260"/>
                <a:gd name="connsiteX152" fmla="*/ 37603 w 497796"/>
                <a:gd name="connsiteY152" fmla="*/ 98484 h 944260"/>
                <a:gd name="connsiteX153" fmla="*/ 35215 w 497796"/>
                <a:gd name="connsiteY153" fmla="*/ 105646 h 944260"/>
                <a:gd name="connsiteX154" fmla="*/ 31634 w 497796"/>
                <a:gd name="connsiteY154" fmla="*/ 107437 h 944260"/>
                <a:gd name="connsiteX155" fmla="*/ 34619 w 497796"/>
                <a:gd name="connsiteY155" fmla="*/ 110422 h 944260"/>
                <a:gd name="connsiteX156" fmla="*/ 35812 w 497796"/>
                <a:gd name="connsiteY156" fmla="*/ 113406 h 944260"/>
                <a:gd name="connsiteX157" fmla="*/ 38796 w 497796"/>
                <a:gd name="connsiteY157" fmla="*/ 117584 h 944260"/>
                <a:gd name="connsiteX158" fmla="*/ 37603 w 497796"/>
                <a:gd name="connsiteY158" fmla="*/ 121165 h 944260"/>
                <a:gd name="connsiteX159" fmla="*/ 34022 w 497796"/>
                <a:gd name="connsiteY159" fmla="*/ 124150 h 944260"/>
                <a:gd name="connsiteX160" fmla="*/ 29247 w 497796"/>
                <a:gd name="connsiteY160" fmla="*/ 122956 h 944260"/>
                <a:gd name="connsiteX161" fmla="*/ 23278 w 497796"/>
                <a:gd name="connsiteY161" fmla="*/ 123552 h 944260"/>
                <a:gd name="connsiteX162" fmla="*/ 23278 w 497796"/>
                <a:gd name="connsiteY162" fmla="*/ 116987 h 944260"/>
                <a:gd name="connsiteX163" fmla="*/ 26262 w 497796"/>
                <a:gd name="connsiteY163" fmla="*/ 114599 h 944260"/>
                <a:gd name="connsiteX164" fmla="*/ 28650 w 497796"/>
                <a:gd name="connsiteY164" fmla="*/ 109824 h 944260"/>
                <a:gd name="connsiteX165" fmla="*/ 25666 w 497796"/>
                <a:gd name="connsiteY165" fmla="*/ 109228 h 944260"/>
                <a:gd name="connsiteX166" fmla="*/ 26859 w 497796"/>
                <a:gd name="connsiteY166" fmla="*/ 105646 h 944260"/>
                <a:gd name="connsiteX167" fmla="*/ 26859 w 497796"/>
                <a:gd name="connsiteY167" fmla="*/ 104453 h 944260"/>
                <a:gd name="connsiteX168" fmla="*/ 28053 w 497796"/>
                <a:gd name="connsiteY168" fmla="*/ 101469 h 944260"/>
                <a:gd name="connsiteX169" fmla="*/ 32231 w 497796"/>
                <a:gd name="connsiteY169" fmla="*/ 99677 h 944260"/>
                <a:gd name="connsiteX170" fmla="*/ 35812 w 497796"/>
                <a:gd name="connsiteY170" fmla="*/ 97290 h 944260"/>
                <a:gd name="connsiteX171" fmla="*/ 37603 w 497796"/>
                <a:gd name="connsiteY171" fmla="*/ 93112 h 944260"/>
                <a:gd name="connsiteX172" fmla="*/ 42975 w 497796"/>
                <a:gd name="connsiteY172" fmla="*/ 88934 h 944260"/>
                <a:gd name="connsiteX173" fmla="*/ 44169 w 497796"/>
                <a:gd name="connsiteY173" fmla="*/ 84756 h 944260"/>
                <a:gd name="connsiteX174" fmla="*/ 41781 w 497796"/>
                <a:gd name="connsiteY174" fmla="*/ 81771 h 944260"/>
                <a:gd name="connsiteX175" fmla="*/ 42378 w 497796"/>
                <a:gd name="connsiteY175" fmla="*/ 78190 h 944260"/>
                <a:gd name="connsiteX176" fmla="*/ 47153 w 497796"/>
                <a:gd name="connsiteY176" fmla="*/ 78190 h 944260"/>
                <a:gd name="connsiteX177" fmla="*/ 50138 w 497796"/>
                <a:gd name="connsiteY177" fmla="*/ 78190 h 944260"/>
                <a:gd name="connsiteX178" fmla="*/ 52525 w 497796"/>
                <a:gd name="connsiteY178" fmla="*/ 75206 h 944260"/>
                <a:gd name="connsiteX179" fmla="*/ 374838 w 497796"/>
                <a:gd name="connsiteY179" fmla="*/ 39394 h 944260"/>
                <a:gd name="connsiteX180" fmla="*/ 377823 w 497796"/>
                <a:gd name="connsiteY180" fmla="*/ 42975 h 944260"/>
                <a:gd name="connsiteX181" fmla="*/ 377226 w 497796"/>
                <a:gd name="connsiteY181" fmla="*/ 45959 h 944260"/>
                <a:gd name="connsiteX182" fmla="*/ 373645 w 497796"/>
                <a:gd name="connsiteY182" fmla="*/ 47153 h 944260"/>
                <a:gd name="connsiteX183" fmla="*/ 370064 w 497796"/>
                <a:gd name="connsiteY183" fmla="*/ 45959 h 944260"/>
                <a:gd name="connsiteX184" fmla="*/ 370660 w 497796"/>
                <a:gd name="connsiteY184" fmla="*/ 42975 h 944260"/>
                <a:gd name="connsiteX185" fmla="*/ 374838 w 497796"/>
                <a:gd name="connsiteY185" fmla="*/ 39394 h 944260"/>
                <a:gd name="connsiteX186" fmla="*/ 389162 w 497796"/>
                <a:gd name="connsiteY186" fmla="*/ 25069 h 944260"/>
                <a:gd name="connsiteX187" fmla="*/ 390953 w 497796"/>
                <a:gd name="connsiteY187" fmla="*/ 25069 h 944260"/>
                <a:gd name="connsiteX188" fmla="*/ 394534 w 497796"/>
                <a:gd name="connsiteY188" fmla="*/ 28053 h 944260"/>
                <a:gd name="connsiteX189" fmla="*/ 394534 w 497796"/>
                <a:gd name="connsiteY189" fmla="*/ 32232 h 944260"/>
                <a:gd name="connsiteX190" fmla="*/ 396325 w 497796"/>
                <a:gd name="connsiteY190" fmla="*/ 35813 h 944260"/>
                <a:gd name="connsiteX191" fmla="*/ 393938 w 497796"/>
                <a:gd name="connsiteY191" fmla="*/ 42379 h 944260"/>
                <a:gd name="connsiteX192" fmla="*/ 389759 w 497796"/>
                <a:gd name="connsiteY192" fmla="*/ 45960 h 944260"/>
                <a:gd name="connsiteX193" fmla="*/ 393938 w 497796"/>
                <a:gd name="connsiteY193" fmla="*/ 47154 h 944260"/>
                <a:gd name="connsiteX194" fmla="*/ 390953 w 497796"/>
                <a:gd name="connsiteY194" fmla="*/ 49541 h 944260"/>
                <a:gd name="connsiteX195" fmla="*/ 386775 w 497796"/>
                <a:gd name="connsiteY195" fmla="*/ 47154 h 944260"/>
                <a:gd name="connsiteX196" fmla="*/ 383193 w 497796"/>
                <a:gd name="connsiteY196" fmla="*/ 47750 h 944260"/>
                <a:gd name="connsiteX197" fmla="*/ 382597 w 497796"/>
                <a:gd name="connsiteY197" fmla="*/ 44766 h 944260"/>
                <a:gd name="connsiteX198" fmla="*/ 383193 w 497796"/>
                <a:gd name="connsiteY198" fmla="*/ 41185 h 944260"/>
                <a:gd name="connsiteX199" fmla="*/ 386178 w 497796"/>
                <a:gd name="connsiteY199" fmla="*/ 42379 h 944260"/>
                <a:gd name="connsiteX200" fmla="*/ 384985 w 497796"/>
                <a:gd name="connsiteY200" fmla="*/ 37007 h 944260"/>
                <a:gd name="connsiteX201" fmla="*/ 385581 w 497796"/>
                <a:gd name="connsiteY201" fmla="*/ 33426 h 944260"/>
                <a:gd name="connsiteX202" fmla="*/ 388566 w 497796"/>
                <a:gd name="connsiteY202" fmla="*/ 28650 h 944260"/>
                <a:gd name="connsiteX203" fmla="*/ 389162 w 497796"/>
                <a:gd name="connsiteY203" fmla="*/ 25069 h 944260"/>
                <a:gd name="connsiteX204" fmla="*/ 353947 w 497796"/>
                <a:gd name="connsiteY204" fmla="*/ 22681 h 944260"/>
                <a:gd name="connsiteX205" fmla="*/ 357528 w 497796"/>
                <a:gd name="connsiteY205" fmla="*/ 22681 h 944260"/>
                <a:gd name="connsiteX206" fmla="*/ 359319 w 497796"/>
                <a:gd name="connsiteY206" fmla="*/ 25665 h 944260"/>
                <a:gd name="connsiteX207" fmla="*/ 356932 w 497796"/>
                <a:gd name="connsiteY207" fmla="*/ 29843 h 944260"/>
                <a:gd name="connsiteX208" fmla="*/ 353351 w 497796"/>
                <a:gd name="connsiteY208" fmla="*/ 30440 h 944260"/>
                <a:gd name="connsiteX209" fmla="*/ 350963 w 497796"/>
                <a:gd name="connsiteY209" fmla="*/ 23875 h 944260"/>
                <a:gd name="connsiteX210" fmla="*/ 353947 w 497796"/>
                <a:gd name="connsiteY210" fmla="*/ 22681 h 944260"/>
                <a:gd name="connsiteX211" fmla="*/ 319925 w 497796"/>
                <a:gd name="connsiteY211" fmla="*/ 19697 h 944260"/>
                <a:gd name="connsiteX212" fmla="*/ 322910 w 497796"/>
                <a:gd name="connsiteY212" fmla="*/ 20293 h 944260"/>
                <a:gd name="connsiteX213" fmla="*/ 322313 w 497796"/>
                <a:gd name="connsiteY213" fmla="*/ 23278 h 944260"/>
                <a:gd name="connsiteX214" fmla="*/ 330072 w 497796"/>
                <a:gd name="connsiteY214" fmla="*/ 26262 h 944260"/>
                <a:gd name="connsiteX215" fmla="*/ 333057 w 497796"/>
                <a:gd name="connsiteY215" fmla="*/ 28053 h 944260"/>
                <a:gd name="connsiteX216" fmla="*/ 336041 w 497796"/>
                <a:gd name="connsiteY216" fmla="*/ 31634 h 944260"/>
                <a:gd name="connsiteX217" fmla="*/ 336041 w 497796"/>
                <a:gd name="connsiteY217" fmla="*/ 35813 h 944260"/>
                <a:gd name="connsiteX218" fmla="*/ 334250 w 497796"/>
                <a:gd name="connsiteY218" fmla="*/ 41184 h 944260"/>
                <a:gd name="connsiteX219" fmla="*/ 333057 w 497796"/>
                <a:gd name="connsiteY219" fmla="*/ 44169 h 944260"/>
                <a:gd name="connsiteX220" fmla="*/ 336041 w 497796"/>
                <a:gd name="connsiteY220" fmla="*/ 39991 h 944260"/>
                <a:gd name="connsiteX221" fmla="*/ 337234 w 497796"/>
                <a:gd name="connsiteY221" fmla="*/ 35215 h 944260"/>
                <a:gd name="connsiteX222" fmla="*/ 342010 w 497796"/>
                <a:gd name="connsiteY222" fmla="*/ 41184 h 944260"/>
                <a:gd name="connsiteX223" fmla="*/ 338428 w 497796"/>
                <a:gd name="connsiteY223" fmla="*/ 42975 h 944260"/>
                <a:gd name="connsiteX224" fmla="*/ 342010 w 497796"/>
                <a:gd name="connsiteY224" fmla="*/ 45960 h 944260"/>
                <a:gd name="connsiteX225" fmla="*/ 344994 w 497796"/>
                <a:gd name="connsiteY225" fmla="*/ 45363 h 944260"/>
                <a:gd name="connsiteX226" fmla="*/ 346785 w 497796"/>
                <a:gd name="connsiteY226" fmla="*/ 42378 h 944260"/>
                <a:gd name="connsiteX227" fmla="*/ 350366 w 497796"/>
                <a:gd name="connsiteY227" fmla="*/ 47153 h 944260"/>
                <a:gd name="connsiteX228" fmla="*/ 353350 w 497796"/>
                <a:gd name="connsiteY228" fmla="*/ 45363 h 944260"/>
                <a:gd name="connsiteX229" fmla="*/ 350366 w 497796"/>
                <a:gd name="connsiteY229" fmla="*/ 44169 h 944260"/>
                <a:gd name="connsiteX230" fmla="*/ 352754 w 497796"/>
                <a:gd name="connsiteY230" fmla="*/ 40588 h 944260"/>
                <a:gd name="connsiteX231" fmla="*/ 355738 w 497796"/>
                <a:gd name="connsiteY231" fmla="*/ 39394 h 944260"/>
                <a:gd name="connsiteX232" fmla="*/ 359916 w 497796"/>
                <a:gd name="connsiteY232" fmla="*/ 39394 h 944260"/>
                <a:gd name="connsiteX233" fmla="*/ 361110 w 497796"/>
                <a:gd name="connsiteY233" fmla="*/ 42378 h 944260"/>
                <a:gd name="connsiteX234" fmla="*/ 361110 w 497796"/>
                <a:gd name="connsiteY234" fmla="*/ 45960 h 944260"/>
                <a:gd name="connsiteX235" fmla="*/ 364094 w 497796"/>
                <a:gd name="connsiteY235" fmla="*/ 47153 h 944260"/>
                <a:gd name="connsiteX236" fmla="*/ 366482 w 497796"/>
                <a:gd name="connsiteY236" fmla="*/ 50137 h 944260"/>
                <a:gd name="connsiteX237" fmla="*/ 369466 w 497796"/>
                <a:gd name="connsiteY237" fmla="*/ 49541 h 944260"/>
                <a:gd name="connsiteX238" fmla="*/ 372450 w 497796"/>
                <a:gd name="connsiteY238" fmla="*/ 51331 h 944260"/>
                <a:gd name="connsiteX239" fmla="*/ 375435 w 497796"/>
                <a:gd name="connsiteY239" fmla="*/ 50735 h 944260"/>
                <a:gd name="connsiteX240" fmla="*/ 377225 w 497796"/>
                <a:gd name="connsiteY240" fmla="*/ 54913 h 944260"/>
                <a:gd name="connsiteX241" fmla="*/ 373644 w 497796"/>
                <a:gd name="connsiteY241" fmla="*/ 56703 h 944260"/>
                <a:gd name="connsiteX242" fmla="*/ 377823 w 497796"/>
                <a:gd name="connsiteY242" fmla="*/ 59688 h 944260"/>
                <a:gd name="connsiteX243" fmla="*/ 379613 w 497796"/>
                <a:gd name="connsiteY243" fmla="*/ 62672 h 944260"/>
                <a:gd name="connsiteX244" fmla="*/ 381404 w 497796"/>
                <a:gd name="connsiteY244" fmla="*/ 66851 h 944260"/>
                <a:gd name="connsiteX245" fmla="*/ 382597 w 497796"/>
                <a:gd name="connsiteY245" fmla="*/ 71625 h 944260"/>
                <a:gd name="connsiteX246" fmla="*/ 382597 w 497796"/>
                <a:gd name="connsiteY246" fmla="*/ 79385 h 944260"/>
                <a:gd name="connsiteX247" fmla="*/ 386178 w 497796"/>
                <a:gd name="connsiteY247" fmla="*/ 77594 h 944260"/>
                <a:gd name="connsiteX248" fmla="*/ 389163 w 497796"/>
                <a:gd name="connsiteY248" fmla="*/ 71625 h 944260"/>
                <a:gd name="connsiteX249" fmla="*/ 392147 w 497796"/>
                <a:gd name="connsiteY249" fmla="*/ 68044 h 944260"/>
                <a:gd name="connsiteX250" fmla="*/ 389760 w 497796"/>
                <a:gd name="connsiteY250" fmla="*/ 64463 h 944260"/>
                <a:gd name="connsiteX251" fmla="*/ 394535 w 497796"/>
                <a:gd name="connsiteY251" fmla="*/ 65059 h 944260"/>
                <a:gd name="connsiteX252" fmla="*/ 399310 w 497796"/>
                <a:gd name="connsiteY252" fmla="*/ 63866 h 944260"/>
                <a:gd name="connsiteX253" fmla="*/ 402891 w 497796"/>
                <a:gd name="connsiteY253" fmla="*/ 65059 h 944260"/>
                <a:gd name="connsiteX254" fmla="*/ 404085 w 497796"/>
                <a:gd name="connsiteY254" fmla="*/ 60882 h 944260"/>
                <a:gd name="connsiteX255" fmla="*/ 407666 w 497796"/>
                <a:gd name="connsiteY255" fmla="*/ 58494 h 944260"/>
                <a:gd name="connsiteX256" fmla="*/ 409457 w 497796"/>
                <a:gd name="connsiteY256" fmla="*/ 63866 h 944260"/>
                <a:gd name="connsiteX257" fmla="*/ 407666 w 497796"/>
                <a:gd name="connsiteY257" fmla="*/ 66851 h 944260"/>
                <a:gd name="connsiteX258" fmla="*/ 411844 w 497796"/>
                <a:gd name="connsiteY258" fmla="*/ 66253 h 944260"/>
                <a:gd name="connsiteX259" fmla="*/ 413038 w 497796"/>
                <a:gd name="connsiteY259" fmla="*/ 69835 h 944260"/>
                <a:gd name="connsiteX260" fmla="*/ 411844 w 497796"/>
                <a:gd name="connsiteY260" fmla="*/ 74013 h 944260"/>
                <a:gd name="connsiteX261" fmla="*/ 414828 w 497796"/>
                <a:gd name="connsiteY261" fmla="*/ 74013 h 944260"/>
                <a:gd name="connsiteX262" fmla="*/ 417813 w 497796"/>
                <a:gd name="connsiteY262" fmla="*/ 72819 h 944260"/>
                <a:gd name="connsiteX263" fmla="*/ 420201 w 497796"/>
                <a:gd name="connsiteY263" fmla="*/ 76400 h 944260"/>
                <a:gd name="connsiteX264" fmla="*/ 420797 w 497796"/>
                <a:gd name="connsiteY264" fmla="*/ 79981 h 944260"/>
                <a:gd name="connsiteX265" fmla="*/ 419007 w 497796"/>
                <a:gd name="connsiteY265" fmla="*/ 84160 h 944260"/>
                <a:gd name="connsiteX266" fmla="*/ 415426 w 497796"/>
                <a:gd name="connsiteY266" fmla="*/ 88338 h 944260"/>
                <a:gd name="connsiteX267" fmla="*/ 413038 w 497796"/>
                <a:gd name="connsiteY267" fmla="*/ 85354 h 944260"/>
                <a:gd name="connsiteX268" fmla="*/ 408860 w 497796"/>
                <a:gd name="connsiteY268" fmla="*/ 90726 h 944260"/>
                <a:gd name="connsiteX269" fmla="*/ 409457 w 497796"/>
                <a:gd name="connsiteY269" fmla="*/ 95501 h 944260"/>
                <a:gd name="connsiteX270" fmla="*/ 407069 w 497796"/>
                <a:gd name="connsiteY270" fmla="*/ 98485 h 944260"/>
                <a:gd name="connsiteX271" fmla="*/ 407666 w 497796"/>
                <a:gd name="connsiteY271" fmla="*/ 101469 h 944260"/>
                <a:gd name="connsiteX272" fmla="*/ 405875 w 497796"/>
                <a:gd name="connsiteY272" fmla="*/ 108632 h 944260"/>
                <a:gd name="connsiteX273" fmla="*/ 404682 w 497796"/>
                <a:gd name="connsiteY273" fmla="*/ 112213 h 944260"/>
                <a:gd name="connsiteX274" fmla="*/ 402294 w 497796"/>
                <a:gd name="connsiteY274" fmla="*/ 115794 h 944260"/>
                <a:gd name="connsiteX275" fmla="*/ 407069 w 497796"/>
                <a:gd name="connsiteY275" fmla="*/ 115197 h 944260"/>
                <a:gd name="connsiteX276" fmla="*/ 408860 w 497796"/>
                <a:gd name="connsiteY276" fmla="*/ 111616 h 944260"/>
                <a:gd name="connsiteX277" fmla="*/ 410054 w 497796"/>
                <a:gd name="connsiteY277" fmla="*/ 108035 h 944260"/>
                <a:gd name="connsiteX278" fmla="*/ 414232 w 497796"/>
                <a:gd name="connsiteY278" fmla="*/ 106841 h 944260"/>
                <a:gd name="connsiteX279" fmla="*/ 417813 w 497796"/>
                <a:gd name="connsiteY279" fmla="*/ 104454 h 944260"/>
                <a:gd name="connsiteX280" fmla="*/ 419007 w 497796"/>
                <a:gd name="connsiteY280" fmla="*/ 108632 h 944260"/>
                <a:gd name="connsiteX281" fmla="*/ 416620 w 497796"/>
                <a:gd name="connsiteY281" fmla="*/ 111616 h 944260"/>
                <a:gd name="connsiteX282" fmla="*/ 415426 w 497796"/>
                <a:gd name="connsiteY282" fmla="*/ 115794 h 944260"/>
                <a:gd name="connsiteX283" fmla="*/ 420797 w 497796"/>
                <a:gd name="connsiteY283" fmla="*/ 116988 h 944260"/>
                <a:gd name="connsiteX284" fmla="*/ 427363 w 497796"/>
                <a:gd name="connsiteY284" fmla="*/ 113407 h 944260"/>
                <a:gd name="connsiteX285" fmla="*/ 427960 w 497796"/>
                <a:gd name="connsiteY285" fmla="*/ 110423 h 944260"/>
                <a:gd name="connsiteX286" fmla="*/ 431542 w 497796"/>
                <a:gd name="connsiteY286" fmla="*/ 111616 h 944260"/>
                <a:gd name="connsiteX287" fmla="*/ 433332 w 497796"/>
                <a:gd name="connsiteY287" fmla="*/ 114601 h 944260"/>
                <a:gd name="connsiteX288" fmla="*/ 438704 w 497796"/>
                <a:gd name="connsiteY288" fmla="*/ 118182 h 944260"/>
                <a:gd name="connsiteX289" fmla="*/ 442286 w 497796"/>
                <a:gd name="connsiteY289" fmla="*/ 118778 h 944260"/>
                <a:gd name="connsiteX290" fmla="*/ 445867 w 497796"/>
                <a:gd name="connsiteY290" fmla="*/ 116988 h 944260"/>
                <a:gd name="connsiteX291" fmla="*/ 448254 w 497796"/>
                <a:gd name="connsiteY291" fmla="*/ 119972 h 944260"/>
                <a:gd name="connsiteX292" fmla="*/ 445270 w 497796"/>
                <a:gd name="connsiteY292" fmla="*/ 124747 h 944260"/>
                <a:gd name="connsiteX293" fmla="*/ 440495 w 497796"/>
                <a:gd name="connsiteY293" fmla="*/ 123554 h 944260"/>
                <a:gd name="connsiteX294" fmla="*/ 436914 w 497796"/>
                <a:gd name="connsiteY294" fmla="*/ 121166 h 944260"/>
                <a:gd name="connsiteX295" fmla="*/ 433332 w 497796"/>
                <a:gd name="connsiteY295" fmla="*/ 117585 h 944260"/>
                <a:gd name="connsiteX296" fmla="*/ 429154 w 497796"/>
                <a:gd name="connsiteY296" fmla="*/ 123554 h 944260"/>
                <a:gd name="connsiteX297" fmla="*/ 425573 w 497796"/>
                <a:gd name="connsiteY297" fmla="*/ 123554 h 944260"/>
                <a:gd name="connsiteX298" fmla="*/ 424379 w 497796"/>
                <a:gd name="connsiteY298" fmla="*/ 127135 h 944260"/>
                <a:gd name="connsiteX299" fmla="*/ 427960 w 497796"/>
                <a:gd name="connsiteY299" fmla="*/ 131313 h 944260"/>
                <a:gd name="connsiteX300" fmla="*/ 424379 w 497796"/>
                <a:gd name="connsiteY300" fmla="*/ 136685 h 944260"/>
                <a:gd name="connsiteX301" fmla="*/ 420797 w 497796"/>
                <a:gd name="connsiteY301" fmla="*/ 141460 h 944260"/>
                <a:gd name="connsiteX302" fmla="*/ 420797 w 497796"/>
                <a:gd name="connsiteY302" fmla="*/ 144445 h 944260"/>
                <a:gd name="connsiteX303" fmla="*/ 421394 w 497796"/>
                <a:gd name="connsiteY303" fmla="*/ 147429 h 944260"/>
                <a:gd name="connsiteX304" fmla="*/ 417216 w 497796"/>
                <a:gd name="connsiteY304" fmla="*/ 146832 h 944260"/>
                <a:gd name="connsiteX305" fmla="*/ 414232 w 497796"/>
                <a:gd name="connsiteY305" fmla="*/ 147429 h 944260"/>
                <a:gd name="connsiteX306" fmla="*/ 410651 w 497796"/>
                <a:gd name="connsiteY306" fmla="*/ 145041 h 944260"/>
                <a:gd name="connsiteX307" fmla="*/ 406473 w 497796"/>
                <a:gd name="connsiteY307" fmla="*/ 145638 h 944260"/>
                <a:gd name="connsiteX308" fmla="*/ 402891 w 497796"/>
                <a:gd name="connsiteY308" fmla="*/ 146832 h 944260"/>
                <a:gd name="connsiteX309" fmla="*/ 406473 w 497796"/>
                <a:gd name="connsiteY309" fmla="*/ 148026 h 944260"/>
                <a:gd name="connsiteX310" fmla="*/ 404682 w 497796"/>
                <a:gd name="connsiteY310" fmla="*/ 149220 h 944260"/>
                <a:gd name="connsiteX311" fmla="*/ 401698 w 497796"/>
                <a:gd name="connsiteY311" fmla="*/ 149220 h 944260"/>
                <a:gd name="connsiteX312" fmla="*/ 401698 w 497796"/>
                <a:gd name="connsiteY312" fmla="*/ 152801 h 944260"/>
                <a:gd name="connsiteX313" fmla="*/ 409457 w 497796"/>
                <a:gd name="connsiteY313" fmla="*/ 152204 h 944260"/>
                <a:gd name="connsiteX314" fmla="*/ 414232 w 497796"/>
                <a:gd name="connsiteY314" fmla="*/ 150414 h 944260"/>
                <a:gd name="connsiteX315" fmla="*/ 419007 w 497796"/>
                <a:gd name="connsiteY315" fmla="*/ 150414 h 944260"/>
                <a:gd name="connsiteX316" fmla="*/ 422588 w 497796"/>
                <a:gd name="connsiteY316" fmla="*/ 152204 h 944260"/>
                <a:gd name="connsiteX317" fmla="*/ 422588 w 497796"/>
                <a:gd name="connsiteY317" fmla="*/ 155785 h 944260"/>
                <a:gd name="connsiteX318" fmla="*/ 425573 w 497796"/>
                <a:gd name="connsiteY318" fmla="*/ 157576 h 944260"/>
                <a:gd name="connsiteX319" fmla="*/ 429154 w 497796"/>
                <a:gd name="connsiteY319" fmla="*/ 155188 h 944260"/>
                <a:gd name="connsiteX320" fmla="*/ 432138 w 497796"/>
                <a:gd name="connsiteY320" fmla="*/ 151607 h 944260"/>
                <a:gd name="connsiteX321" fmla="*/ 435123 w 497796"/>
                <a:gd name="connsiteY321" fmla="*/ 148622 h 944260"/>
                <a:gd name="connsiteX322" fmla="*/ 438704 w 497796"/>
                <a:gd name="connsiteY322" fmla="*/ 150414 h 944260"/>
                <a:gd name="connsiteX323" fmla="*/ 442286 w 497796"/>
                <a:gd name="connsiteY323" fmla="*/ 149816 h 944260"/>
                <a:gd name="connsiteX324" fmla="*/ 438107 w 497796"/>
                <a:gd name="connsiteY324" fmla="*/ 158173 h 944260"/>
                <a:gd name="connsiteX325" fmla="*/ 434526 w 497796"/>
                <a:gd name="connsiteY325" fmla="*/ 159367 h 944260"/>
                <a:gd name="connsiteX326" fmla="*/ 438704 w 497796"/>
                <a:gd name="connsiteY326" fmla="*/ 163544 h 944260"/>
                <a:gd name="connsiteX327" fmla="*/ 441688 w 497796"/>
                <a:gd name="connsiteY327" fmla="*/ 167723 h 944260"/>
                <a:gd name="connsiteX328" fmla="*/ 444673 w 497796"/>
                <a:gd name="connsiteY328" fmla="*/ 165335 h 944260"/>
                <a:gd name="connsiteX329" fmla="*/ 445867 w 497796"/>
                <a:gd name="connsiteY329" fmla="*/ 168916 h 944260"/>
                <a:gd name="connsiteX330" fmla="*/ 445270 w 497796"/>
                <a:gd name="connsiteY330" fmla="*/ 172497 h 944260"/>
                <a:gd name="connsiteX331" fmla="*/ 448851 w 497796"/>
                <a:gd name="connsiteY331" fmla="*/ 174289 h 944260"/>
                <a:gd name="connsiteX332" fmla="*/ 452433 w 497796"/>
                <a:gd name="connsiteY332" fmla="*/ 172497 h 944260"/>
                <a:gd name="connsiteX333" fmla="*/ 455417 w 497796"/>
                <a:gd name="connsiteY333" fmla="*/ 174289 h 944260"/>
                <a:gd name="connsiteX334" fmla="*/ 457208 w 497796"/>
                <a:gd name="connsiteY334" fmla="*/ 177870 h 944260"/>
                <a:gd name="connsiteX335" fmla="*/ 464370 w 497796"/>
                <a:gd name="connsiteY335" fmla="*/ 179660 h 944260"/>
                <a:gd name="connsiteX336" fmla="*/ 467355 w 497796"/>
                <a:gd name="connsiteY336" fmla="*/ 179064 h 944260"/>
                <a:gd name="connsiteX337" fmla="*/ 465563 w 497796"/>
                <a:gd name="connsiteY337" fmla="*/ 182645 h 944260"/>
                <a:gd name="connsiteX338" fmla="*/ 458998 w 497796"/>
                <a:gd name="connsiteY338" fmla="*/ 182645 h 944260"/>
                <a:gd name="connsiteX339" fmla="*/ 455417 w 497796"/>
                <a:gd name="connsiteY339" fmla="*/ 182048 h 944260"/>
                <a:gd name="connsiteX340" fmla="*/ 453626 w 497796"/>
                <a:gd name="connsiteY340" fmla="*/ 185629 h 944260"/>
                <a:gd name="connsiteX341" fmla="*/ 456014 w 497796"/>
                <a:gd name="connsiteY341" fmla="*/ 189211 h 944260"/>
                <a:gd name="connsiteX342" fmla="*/ 456610 w 497796"/>
                <a:gd name="connsiteY342" fmla="*/ 192195 h 944260"/>
                <a:gd name="connsiteX343" fmla="*/ 453626 w 497796"/>
                <a:gd name="connsiteY343" fmla="*/ 192792 h 944260"/>
                <a:gd name="connsiteX344" fmla="*/ 451239 w 497796"/>
                <a:gd name="connsiteY344" fmla="*/ 196373 h 944260"/>
                <a:gd name="connsiteX345" fmla="*/ 450642 w 497796"/>
                <a:gd name="connsiteY345" fmla="*/ 199357 h 944260"/>
                <a:gd name="connsiteX346" fmla="*/ 451239 w 497796"/>
                <a:gd name="connsiteY346" fmla="*/ 202341 h 944260"/>
                <a:gd name="connsiteX347" fmla="*/ 453029 w 497796"/>
                <a:gd name="connsiteY347" fmla="*/ 206520 h 944260"/>
                <a:gd name="connsiteX348" fmla="*/ 456014 w 497796"/>
                <a:gd name="connsiteY348" fmla="*/ 209504 h 944260"/>
                <a:gd name="connsiteX349" fmla="*/ 461386 w 497796"/>
                <a:gd name="connsiteY349" fmla="*/ 213086 h 944260"/>
                <a:gd name="connsiteX350" fmla="*/ 464967 w 497796"/>
                <a:gd name="connsiteY350" fmla="*/ 216070 h 944260"/>
                <a:gd name="connsiteX351" fmla="*/ 463176 w 497796"/>
                <a:gd name="connsiteY351" fmla="*/ 219055 h 944260"/>
                <a:gd name="connsiteX352" fmla="*/ 463773 w 497796"/>
                <a:gd name="connsiteY352" fmla="*/ 225023 h 944260"/>
                <a:gd name="connsiteX353" fmla="*/ 464370 w 497796"/>
                <a:gd name="connsiteY353" fmla="*/ 230992 h 944260"/>
                <a:gd name="connsiteX354" fmla="*/ 468548 w 497796"/>
                <a:gd name="connsiteY354" fmla="*/ 236364 h 944260"/>
                <a:gd name="connsiteX355" fmla="*/ 471532 w 497796"/>
                <a:gd name="connsiteY355" fmla="*/ 237558 h 944260"/>
                <a:gd name="connsiteX356" fmla="*/ 473323 w 497796"/>
                <a:gd name="connsiteY356" fmla="*/ 240542 h 944260"/>
                <a:gd name="connsiteX357" fmla="*/ 475114 w 497796"/>
                <a:gd name="connsiteY357" fmla="*/ 244720 h 944260"/>
                <a:gd name="connsiteX358" fmla="*/ 474517 w 497796"/>
                <a:gd name="connsiteY358" fmla="*/ 248301 h 944260"/>
                <a:gd name="connsiteX359" fmla="*/ 471532 w 497796"/>
                <a:gd name="connsiteY359" fmla="*/ 247705 h 944260"/>
                <a:gd name="connsiteX360" fmla="*/ 471263 w 497796"/>
                <a:gd name="connsiteY360" fmla="*/ 247602 h 944260"/>
                <a:gd name="connsiteX361" fmla="*/ 471533 w 497796"/>
                <a:gd name="connsiteY361" fmla="*/ 249494 h 944260"/>
                <a:gd name="connsiteX362" fmla="*/ 473324 w 497796"/>
                <a:gd name="connsiteY362" fmla="*/ 252479 h 944260"/>
                <a:gd name="connsiteX363" fmla="*/ 472131 w 497796"/>
                <a:gd name="connsiteY363" fmla="*/ 255463 h 944260"/>
                <a:gd name="connsiteX364" fmla="*/ 472727 w 497796"/>
                <a:gd name="connsiteY364" fmla="*/ 262029 h 944260"/>
                <a:gd name="connsiteX365" fmla="*/ 473921 w 497796"/>
                <a:gd name="connsiteY365" fmla="*/ 265610 h 944260"/>
                <a:gd name="connsiteX366" fmla="*/ 475115 w 497796"/>
                <a:gd name="connsiteY366" fmla="*/ 268595 h 944260"/>
                <a:gd name="connsiteX367" fmla="*/ 475115 w 497796"/>
                <a:gd name="connsiteY367" fmla="*/ 272176 h 944260"/>
                <a:gd name="connsiteX368" fmla="*/ 476905 w 497796"/>
                <a:gd name="connsiteY368" fmla="*/ 275757 h 944260"/>
                <a:gd name="connsiteX369" fmla="*/ 479890 w 497796"/>
                <a:gd name="connsiteY369" fmla="*/ 278742 h 944260"/>
                <a:gd name="connsiteX370" fmla="*/ 484665 w 497796"/>
                <a:gd name="connsiteY370" fmla="*/ 281726 h 944260"/>
                <a:gd name="connsiteX371" fmla="*/ 487053 w 497796"/>
                <a:gd name="connsiteY371" fmla="*/ 284710 h 944260"/>
                <a:gd name="connsiteX372" fmla="*/ 487649 w 497796"/>
                <a:gd name="connsiteY372" fmla="*/ 289485 h 944260"/>
                <a:gd name="connsiteX373" fmla="*/ 487649 w 497796"/>
                <a:gd name="connsiteY373" fmla="*/ 293066 h 944260"/>
                <a:gd name="connsiteX374" fmla="*/ 492424 w 497796"/>
                <a:gd name="connsiteY374" fmla="*/ 297245 h 944260"/>
                <a:gd name="connsiteX375" fmla="*/ 496006 w 497796"/>
                <a:gd name="connsiteY375" fmla="*/ 298439 h 944260"/>
                <a:gd name="connsiteX376" fmla="*/ 497796 w 497796"/>
                <a:gd name="connsiteY376" fmla="*/ 302020 h 944260"/>
                <a:gd name="connsiteX377" fmla="*/ 497796 w 497796"/>
                <a:gd name="connsiteY377" fmla="*/ 306795 h 944260"/>
                <a:gd name="connsiteX378" fmla="*/ 496006 w 497796"/>
                <a:gd name="connsiteY378" fmla="*/ 313361 h 944260"/>
                <a:gd name="connsiteX379" fmla="*/ 493618 w 497796"/>
                <a:gd name="connsiteY379" fmla="*/ 319329 h 944260"/>
                <a:gd name="connsiteX380" fmla="*/ 492424 w 497796"/>
                <a:gd name="connsiteY380" fmla="*/ 322910 h 944260"/>
                <a:gd name="connsiteX381" fmla="*/ 490037 w 497796"/>
                <a:gd name="connsiteY381" fmla="*/ 328283 h 944260"/>
                <a:gd name="connsiteX382" fmla="*/ 487649 w 497796"/>
                <a:gd name="connsiteY382" fmla="*/ 333655 h 944260"/>
                <a:gd name="connsiteX383" fmla="*/ 482874 w 497796"/>
                <a:gd name="connsiteY383" fmla="*/ 339623 h 944260"/>
                <a:gd name="connsiteX384" fmla="*/ 482278 w 497796"/>
                <a:gd name="connsiteY384" fmla="*/ 344398 h 944260"/>
                <a:gd name="connsiteX385" fmla="*/ 482278 w 497796"/>
                <a:gd name="connsiteY385" fmla="*/ 347383 h 944260"/>
                <a:gd name="connsiteX386" fmla="*/ 479890 w 497796"/>
                <a:gd name="connsiteY386" fmla="*/ 353948 h 944260"/>
                <a:gd name="connsiteX387" fmla="*/ 477502 w 497796"/>
                <a:gd name="connsiteY387" fmla="*/ 357530 h 944260"/>
                <a:gd name="connsiteX388" fmla="*/ 473324 w 497796"/>
                <a:gd name="connsiteY388" fmla="*/ 357530 h 944260"/>
                <a:gd name="connsiteX389" fmla="*/ 469743 w 497796"/>
                <a:gd name="connsiteY389" fmla="*/ 359917 h 944260"/>
                <a:gd name="connsiteX390" fmla="*/ 466162 w 497796"/>
                <a:gd name="connsiteY390" fmla="*/ 363499 h 944260"/>
                <a:gd name="connsiteX391" fmla="*/ 463177 w 497796"/>
                <a:gd name="connsiteY391" fmla="*/ 366483 h 944260"/>
                <a:gd name="connsiteX392" fmla="*/ 460193 w 497796"/>
                <a:gd name="connsiteY392" fmla="*/ 369467 h 944260"/>
                <a:gd name="connsiteX393" fmla="*/ 457209 w 497796"/>
                <a:gd name="connsiteY393" fmla="*/ 373048 h 944260"/>
                <a:gd name="connsiteX394" fmla="*/ 454821 w 497796"/>
                <a:gd name="connsiteY394" fmla="*/ 376033 h 944260"/>
                <a:gd name="connsiteX395" fmla="*/ 452434 w 497796"/>
                <a:gd name="connsiteY395" fmla="*/ 380211 h 944260"/>
                <a:gd name="connsiteX396" fmla="*/ 450046 w 497796"/>
                <a:gd name="connsiteY396" fmla="*/ 383792 h 944260"/>
                <a:gd name="connsiteX397" fmla="*/ 447658 w 497796"/>
                <a:gd name="connsiteY397" fmla="*/ 389164 h 944260"/>
                <a:gd name="connsiteX398" fmla="*/ 442287 w 497796"/>
                <a:gd name="connsiteY398" fmla="*/ 396327 h 944260"/>
                <a:gd name="connsiteX399" fmla="*/ 439899 w 497796"/>
                <a:gd name="connsiteY399" fmla="*/ 403489 h 944260"/>
                <a:gd name="connsiteX400" fmla="*/ 438705 w 497796"/>
                <a:gd name="connsiteY400" fmla="*/ 407667 h 944260"/>
                <a:gd name="connsiteX401" fmla="*/ 438705 w 497796"/>
                <a:gd name="connsiteY401" fmla="*/ 410652 h 944260"/>
                <a:gd name="connsiteX402" fmla="*/ 438705 w 497796"/>
                <a:gd name="connsiteY402" fmla="*/ 413636 h 944260"/>
                <a:gd name="connsiteX403" fmla="*/ 439302 w 497796"/>
                <a:gd name="connsiteY403" fmla="*/ 416620 h 944260"/>
                <a:gd name="connsiteX404" fmla="*/ 439293 w 497796"/>
                <a:gd name="connsiteY404" fmla="*/ 416034 h 944260"/>
                <a:gd name="connsiteX405" fmla="*/ 438704 w 497796"/>
                <a:gd name="connsiteY405" fmla="*/ 418411 h 944260"/>
                <a:gd name="connsiteX406" fmla="*/ 439898 w 497796"/>
                <a:gd name="connsiteY406" fmla="*/ 419007 h 944260"/>
                <a:gd name="connsiteX407" fmla="*/ 440495 w 497796"/>
                <a:gd name="connsiteY407" fmla="*/ 430945 h 944260"/>
                <a:gd name="connsiteX408" fmla="*/ 441689 w 497796"/>
                <a:gd name="connsiteY408" fmla="*/ 435721 h 944260"/>
                <a:gd name="connsiteX409" fmla="*/ 445270 w 497796"/>
                <a:gd name="connsiteY409" fmla="*/ 439302 h 944260"/>
                <a:gd name="connsiteX410" fmla="*/ 445867 w 497796"/>
                <a:gd name="connsiteY410" fmla="*/ 442286 h 944260"/>
                <a:gd name="connsiteX411" fmla="*/ 448255 w 497796"/>
                <a:gd name="connsiteY411" fmla="*/ 445867 h 944260"/>
                <a:gd name="connsiteX412" fmla="*/ 448851 w 497796"/>
                <a:gd name="connsiteY412" fmla="*/ 450045 h 944260"/>
                <a:gd name="connsiteX413" fmla="*/ 452432 w 497796"/>
                <a:gd name="connsiteY413" fmla="*/ 454224 h 944260"/>
                <a:gd name="connsiteX414" fmla="*/ 456611 w 497796"/>
                <a:gd name="connsiteY414" fmla="*/ 460192 h 944260"/>
                <a:gd name="connsiteX415" fmla="*/ 458401 w 497796"/>
                <a:gd name="connsiteY415" fmla="*/ 463177 h 944260"/>
                <a:gd name="connsiteX416" fmla="*/ 462579 w 497796"/>
                <a:gd name="connsiteY416" fmla="*/ 466161 h 944260"/>
                <a:gd name="connsiteX417" fmla="*/ 465564 w 497796"/>
                <a:gd name="connsiteY417" fmla="*/ 467952 h 944260"/>
                <a:gd name="connsiteX418" fmla="*/ 470339 w 497796"/>
                <a:gd name="connsiteY418" fmla="*/ 469742 h 944260"/>
                <a:gd name="connsiteX419" fmla="*/ 472130 w 497796"/>
                <a:gd name="connsiteY419" fmla="*/ 474518 h 944260"/>
                <a:gd name="connsiteX420" fmla="*/ 470339 w 497796"/>
                <a:gd name="connsiteY420" fmla="*/ 477502 h 944260"/>
                <a:gd name="connsiteX421" fmla="*/ 467952 w 497796"/>
                <a:gd name="connsiteY421" fmla="*/ 484068 h 944260"/>
                <a:gd name="connsiteX422" fmla="*/ 466758 w 497796"/>
                <a:gd name="connsiteY422" fmla="*/ 487052 h 944260"/>
                <a:gd name="connsiteX423" fmla="*/ 463773 w 497796"/>
                <a:gd name="connsiteY423" fmla="*/ 491827 h 944260"/>
                <a:gd name="connsiteX424" fmla="*/ 463177 w 497796"/>
                <a:gd name="connsiteY424" fmla="*/ 495409 h 944260"/>
                <a:gd name="connsiteX425" fmla="*/ 461983 w 497796"/>
                <a:gd name="connsiteY425" fmla="*/ 498393 h 944260"/>
                <a:gd name="connsiteX426" fmla="*/ 461983 w 497796"/>
                <a:gd name="connsiteY426" fmla="*/ 504958 h 944260"/>
                <a:gd name="connsiteX427" fmla="*/ 460192 w 497796"/>
                <a:gd name="connsiteY427" fmla="*/ 507943 h 944260"/>
                <a:gd name="connsiteX428" fmla="*/ 458401 w 497796"/>
                <a:gd name="connsiteY428" fmla="*/ 510927 h 944260"/>
                <a:gd name="connsiteX429" fmla="*/ 457805 w 497796"/>
                <a:gd name="connsiteY429" fmla="*/ 520477 h 944260"/>
                <a:gd name="connsiteX430" fmla="*/ 457805 w 497796"/>
                <a:gd name="connsiteY430" fmla="*/ 524059 h 944260"/>
                <a:gd name="connsiteX431" fmla="*/ 459595 w 497796"/>
                <a:gd name="connsiteY431" fmla="*/ 527043 h 944260"/>
                <a:gd name="connsiteX432" fmla="*/ 463773 w 497796"/>
                <a:gd name="connsiteY432" fmla="*/ 529430 h 944260"/>
                <a:gd name="connsiteX433" fmla="*/ 466758 w 497796"/>
                <a:gd name="connsiteY433" fmla="*/ 530624 h 944260"/>
                <a:gd name="connsiteX434" fmla="*/ 466161 w 497796"/>
                <a:gd name="connsiteY434" fmla="*/ 535399 h 944260"/>
                <a:gd name="connsiteX435" fmla="*/ 460789 w 497796"/>
                <a:gd name="connsiteY435" fmla="*/ 535996 h 944260"/>
                <a:gd name="connsiteX436" fmla="*/ 458401 w 497796"/>
                <a:gd name="connsiteY436" fmla="*/ 538981 h 944260"/>
                <a:gd name="connsiteX437" fmla="*/ 456611 w 497796"/>
                <a:gd name="connsiteY437" fmla="*/ 543755 h 944260"/>
                <a:gd name="connsiteX438" fmla="*/ 456611 w 497796"/>
                <a:gd name="connsiteY438" fmla="*/ 547336 h 944260"/>
                <a:gd name="connsiteX439" fmla="*/ 457208 w 497796"/>
                <a:gd name="connsiteY439" fmla="*/ 555096 h 944260"/>
                <a:gd name="connsiteX440" fmla="*/ 459595 w 497796"/>
                <a:gd name="connsiteY440" fmla="*/ 558081 h 944260"/>
                <a:gd name="connsiteX441" fmla="*/ 461386 w 497796"/>
                <a:gd name="connsiteY441" fmla="*/ 561662 h 944260"/>
                <a:gd name="connsiteX442" fmla="*/ 457805 w 497796"/>
                <a:gd name="connsiteY442" fmla="*/ 565840 h 944260"/>
                <a:gd name="connsiteX443" fmla="*/ 455417 w 497796"/>
                <a:gd name="connsiteY443" fmla="*/ 574196 h 944260"/>
                <a:gd name="connsiteX444" fmla="*/ 454820 w 497796"/>
                <a:gd name="connsiteY444" fmla="*/ 577778 h 944260"/>
                <a:gd name="connsiteX445" fmla="*/ 454820 w 497796"/>
                <a:gd name="connsiteY445" fmla="*/ 580762 h 944260"/>
                <a:gd name="connsiteX446" fmla="*/ 454224 w 497796"/>
                <a:gd name="connsiteY446" fmla="*/ 583746 h 944260"/>
                <a:gd name="connsiteX447" fmla="*/ 453626 w 497796"/>
                <a:gd name="connsiteY447" fmla="*/ 586731 h 944260"/>
                <a:gd name="connsiteX448" fmla="*/ 453030 w 497796"/>
                <a:gd name="connsiteY448" fmla="*/ 591506 h 944260"/>
                <a:gd name="connsiteX449" fmla="*/ 453030 w 497796"/>
                <a:gd name="connsiteY449" fmla="*/ 594490 h 944260"/>
                <a:gd name="connsiteX450" fmla="*/ 454820 w 497796"/>
                <a:gd name="connsiteY450" fmla="*/ 599862 h 944260"/>
                <a:gd name="connsiteX451" fmla="*/ 454820 w 497796"/>
                <a:gd name="connsiteY451" fmla="*/ 607024 h 944260"/>
                <a:gd name="connsiteX452" fmla="*/ 455417 w 497796"/>
                <a:gd name="connsiteY452" fmla="*/ 610009 h 944260"/>
                <a:gd name="connsiteX453" fmla="*/ 454820 w 497796"/>
                <a:gd name="connsiteY453" fmla="*/ 612993 h 944260"/>
                <a:gd name="connsiteX454" fmla="*/ 455417 w 497796"/>
                <a:gd name="connsiteY454" fmla="*/ 616575 h 944260"/>
                <a:gd name="connsiteX455" fmla="*/ 453626 w 497796"/>
                <a:gd name="connsiteY455" fmla="*/ 620753 h 944260"/>
                <a:gd name="connsiteX456" fmla="*/ 450642 w 497796"/>
                <a:gd name="connsiteY456" fmla="*/ 624334 h 944260"/>
                <a:gd name="connsiteX457" fmla="*/ 452432 w 497796"/>
                <a:gd name="connsiteY457" fmla="*/ 627319 h 944260"/>
                <a:gd name="connsiteX458" fmla="*/ 451239 w 497796"/>
                <a:gd name="connsiteY458" fmla="*/ 631497 h 944260"/>
                <a:gd name="connsiteX459" fmla="*/ 448851 w 497796"/>
                <a:gd name="connsiteY459" fmla="*/ 634481 h 944260"/>
                <a:gd name="connsiteX460" fmla="*/ 447657 w 497796"/>
                <a:gd name="connsiteY460" fmla="*/ 637466 h 944260"/>
                <a:gd name="connsiteX461" fmla="*/ 447657 w 497796"/>
                <a:gd name="connsiteY461" fmla="*/ 642241 h 944260"/>
                <a:gd name="connsiteX462" fmla="*/ 448851 w 497796"/>
                <a:gd name="connsiteY462" fmla="*/ 646419 h 944260"/>
                <a:gd name="connsiteX463" fmla="*/ 448851 w 497796"/>
                <a:gd name="connsiteY463" fmla="*/ 649403 h 944260"/>
                <a:gd name="connsiteX464" fmla="*/ 449448 w 497796"/>
                <a:gd name="connsiteY464" fmla="*/ 655372 h 944260"/>
                <a:gd name="connsiteX465" fmla="*/ 450642 w 497796"/>
                <a:gd name="connsiteY465" fmla="*/ 660147 h 944260"/>
                <a:gd name="connsiteX466" fmla="*/ 450045 w 497796"/>
                <a:gd name="connsiteY466" fmla="*/ 667310 h 944260"/>
                <a:gd name="connsiteX467" fmla="*/ 450045 w 497796"/>
                <a:gd name="connsiteY467" fmla="*/ 670891 h 944260"/>
                <a:gd name="connsiteX468" fmla="*/ 448255 w 497796"/>
                <a:gd name="connsiteY468" fmla="*/ 675069 h 944260"/>
                <a:gd name="connsiteX469" fmla="*/ 448851 w 497796"/>
                <a:gd name="connsiteY469" fmla="*/ 678650 h 944260"/>
                <a:gd name="connsiteX470" fmla="*/ 444163 w 497796"/>
                <a:gd name="connsiteY470" fmla="*/ 676567 h 944260"/>
                <a:gd name="connsiteX471" fmla="*/ 448851 w 497796"/>
                <a:gd name="connsiteY471" fmla="*/ 679246 h 944260"/>
                <a:gd name="connsiteX472" fmla="*/ 445867 w 497796"/>
                <a:gd name="connsiteY472" fmla="*/ 681633 h 944260"/>
                <a:gd name="connsiteX473" fmla="*/ 443479 w 497796"/>
                <a:gd name="connsiteY473" fmla="*/ 691183 h 944260"/>
                <a:gd name="connsiteX474" fmla="*/ 442882 w 497796"/>
                <a:gd name="connsiteY474" fmla="*/ 697152 h 944260"/>
                <a:gd name="connsiteX475" fmla="*/ 444076 w 497796"/>
                <a:gd name="connsiteY475" fmla="*/ 700136 h 944260"/>
                <a:gd name="connsiteX476" fmla="*/ 447061 w 497796"/>
                <a:gd name="connsiteY476" fmla="*/ 701927 h 944260"/>
                <a:gd name="connsiteX477" fmla="*/ 446463 w 497796"/>
                <a:gd name="connsiteY477" fmla="*/ 705508 h 944260"/>
                <a:gd name="connsiteX478" fmla="*/ 446463 w 497796"/>
                <a:gd name="connsiteY478" fmla="*/ 709089 h 944260"/>
                <a:gd name="connsiteX479" fmla="*/ 447061 w 497796"/>
                <a:gd name="connsiteY479" fmla="*/ 713268 h 944260"/>
                <a:gd name="connsiteX480" fmla="*/ 445867 w 497796"/>
                <a:gd name="connsiteY480" fmla="*/ 716849 h 944260"/>
                <a:gd name="connsiteX481" fmla="*/ 445867 w 497796"/>
                <a:gd name="connsiteY481" fmla="*/ 720430 h 944260"/>
                <a:gd name="connsiteX482" fmla="*/ 442882 w 497796"/>
                <a:gd name="connsiteY482" fmla="*/ 724011 h 944260"/>
                <a:gd name="connsiteX483" fmla="*/ 441092 w 497796"/>
                <a:gd name="connsiteY483" fmla="*/ 729384 h 944260"/>
                <a:gd name="connsiteX484" fmla="*/ 438108 w 497796"/>
                <a:gd name="connsiteY484" fmla="*/ 737143 h 944260"/>
                <a:gd name="connsiteX485" fmla="*/ 436317 w 497796"/>
                <a:gd name="connsiteY485" fmla="*/ 741321 h 944260"/>
                <a:gd name="connsiteX486" fmla="*/ 435123 w 497796"/>
                <a:gd name="connsiteY486" fmla="*/ 746096 h 944260"/>
                <a:gd name="connsiteX487" fmla="*/ 433929 w 497796"/>
                <a:gd name="connsiteY487" fmla="*/ 749080 h 944260"/>
                <a:gd name="connsiteX488" fmla="*/ 433332 w 497796"/>
                <a:gd name="connsiteY488" fmla="*/ 755049 h 944260"/>
                <a:gd name="connsiteX489" fmla="*/ 433929 w 497796"/>
                <a:gd name="connsiteY489" fmla="*/ 763406 h 944260"/>
                <a:gd name="connsiteX490" fmla="*/ 434525 w 497796"/>
                <a:gd name="connsiteY490" fmla="*/ 766987 h 944260"/>
                <a:gd name="connsiteX491" fmla="*/ 438108 w 497796"/>
                <a:gd name="connsiteY491" fmla="*/ 771165 h 944260"/>
                <a:gd name="connsiteX492" fmla="*/ 442882 w 497796"/>
                <a:gd name="connsiteY492" fmla="*/ 772956 h 944260"/>
                <a:gd name="connsiteX493" fmla="*/ 444076 w 497796"/>
                <a:gd name="connsiteY493" fmla="*/ 777134 h 944260"/>
                <a:gd name="connsiteX494" fmla="*/ 441092 w 497796"/>
                <a:gd name="connsiteY494" fmla="*/ 776537 h 944260"/>
                <a:gd name="connsiteX495" fmla="*/ 438108 w 497796"/>
                <a:gd name="connsiteY495" fmla="*/ 776537 h 944260"/>
                <a:gd name="connsiteX496" fmla="*/ 435123 w 497796"/>
                <a:gd name="connsiteY496" fmla="*/ 778924 h 944260"/>
                <a:gd name="connsiteX497" fmla="*/ 431541 w 497796"/>
                <a:gd name="connsiteY497" fmla="*/ 783699 h 944260"/>
                <a:gd name="connsiteX498" fmla="*/ 429751 w 497796"/>
                <a:gd name="connsiteY498" fmla="*/ 787281 h 944260"/>
                <a:gd name="connsiteX499" fmla="*/ 426766 w 497796"/>
                <a:gd name="connsiteY499" fmla="*/ 793250 h 944260"/>
                <a:gd name="connsiteX500" fmla="*/ 425572 w 497796"/>
                <a:gd name="connsiteY500" fmla="*/ 796831 h 944260"/>
                <a:gd name="connsiteX501" fmla="*/ 424976 w 497796"/>
                <a:gd name="connsiteY501" fmla="*/ 802203 h 944260"/>
                <a:gd name="connsiteX502" fmla="*/ 424379 w 497796"/>
                <a:gd name="connsiteY502" fmla="*/ 808172 h 944260"/>
                <a:gd name="connsiteX503" fmla="*/ 423782 w 497796"/>
                <a:gd name="connsiteY503" fmla="*/ 811156 h 944260"/>
                <a:gd name="connsiteX504" fmla="*/ 423185 w 497796"/>
                <a:gd name="connsiteY504" fmla="*/ 815334 h 944260"/>
                <a:gd name="connsiteX505" fmla="*/ 423782 w 497796"/>
                <a:gd name="connsiteY505" fmla="*/ 818319 h 944260"/>
                <a:gd name="connsiteX506" fmla="*/ 426766 w 497796"/>
                <a:gd name="connsiteY506" fmla="*/ 819512 h 944260"/>
                <a:gd name="connsiteX507" fmla="*/ 427960 w 497796"/>
                <a:gd name="connsiteY507" fmla="*/ 822496 h 944260"/>
                <a:gd name="connsiteX508" fmla="*/ 425572 w 497796"/>
                <a:gd name="connsiteY508" fmla="*/ 826078 h 944260"/>
                <a:gd name="connsiteX509" fmla="*/ 424379 w 497796"/>
                <a:gd name="connsiteY509" fmla="*/ 831449 h 944260"/>
                <a:gd name="connsiteX510" fmla="*/ 423782 w 497796"/>
                <a:gd name="connsiteY510" fmla="*/ 835031 h 944260"/>
                <a:gd name="connsiteX511" fmla="*/ 422588 w 497796"/>
                <a:gd name="connsiteY511" fmla="*/ 838612 h 944260"/>
                <a:gd name="connsiteX512" fmla="*/ 419007 w 497796"/>
                <a:gd name="connsiteY512" fmla="*/ 840403 h 944260"/>
                <a:gd name="connsiteX513" fmla="*/ 416022 w 497796"/>
                <a:gd name="connsiteY513" fmla="*/ 840403 h 944260"/>
                <a:gd name="connsiteX514" fmla="*/ 412441 w 497796"/>
                <a:gd name="connsiteY514" fmla="*/ 843984 h 944260"/>
                <a:gd name="connsiteX515" fmla="*/ 410054 w 497796"/>
                <a:gd name="connsiteY515" fmla="*/ 846969 h 944260"/>
                <a:gd name="connsiteX516" fmla="*/ 410054 w 497796"/>
                <a:gd name="connsiteY516" fmla="*/ 851147 h 944260"/>
                <a:gd name="connsiteX517" fmla="*/ 411844 w 497796"/>
                <a:gd name="connsiteY517" fmla="*/ 854728 h 944260"/>
                <a:gd name="connsiteX518" fmla="*/ 408263 w 497796"/>
                <a:gd name="connsiteY518" fmla="*/ 852340 h 944260"/>
                <a:gd name="connsiteX519" fmla="*/ 405875 w 497796"/>
                <a:gd name="connsiteY519" fmla="*/ 848759 h 944260"/>
                <a:gd name="connsiteX520" fmla="*/ 405875 w 497796"/>
                <a:gd name="connsiteY520" fmla="*/ 845775 h 944260"/>
                <a:gd name="connsiteX521" fmla="*/ 407069 w 497796"/>
                <a:gd name="connsiteY521" fmla="*/ 842791 h 944260"/>
                <a:gd name="connsiteX522" fmla="*/ 400504 w 497796"/>
                <a:gd name="connsiteY522" fmla="*/ 839210 h 944260"/>
                <a:gd name="connsiteX523" fmla="*/ 396326 w 497796"/>
                <a:gd name="connsiteY523" fmla="*/ 840403 h 944260"/>
                <a:gd name="connsiteX524" fmla="*/ 391551 w 497796"/>
                <a:gd name="connsiteY524" fmla="*/ 841597 h 944260"/>
                <a:gd name="connsiteX525" fmla="*/ 388566 w 497796"/>
                <a:gd name="connsiteY525" fmla="*/ 843387 h 944260"/>
                <a:gd name="connsiteX526" fmla="*/ 385582 w 497796"/>
                <a:gd name="connsiteY526" fmla="*/ 843984 h 944260"/>
                <a:gd name="connsiteX527" fmla="*/ 384388 w 497796"/>
                <a:gd name="connsiteY527" fmla="*/ 841000 h 944260"/>
                <a:gd name="connsiteX528" fmla="*/ 379016 w 497796"/>
                <a:gd name="connsiteY528" fmla="*/ 838612 h 944260"/>
                <a:gd name="connsiteX529" fmla="*/ 376031 w 497796"/>
                <a:gd name="connsiteY529" fmla="*/ 836225 h 944260"/>
                <a:gd name="connsiteX530" fmla="*/ 372450 w 497796"/>
                <a:gd name="connsiteY530" fmla="*/ 836225 h 944260"/>
                <a:gd name="connsiteX531" fmla="*/ 371853 w 497796"/>
                <a:gd name="connsiteY531" fmla="*/ 830853 h 944260"/>
                <a:gd name="connsiteX532" fmla="*/ 368272 w 497796"/>
                <a:gd name="connsiteY532" fmla="*/ 827272 h 944260"/>
                <a:gd name="connsiteX533" fmla="*/ 365288 w 497796"/>
                <a:gd name="connsiteY533" fmla="*/ 824287 h 944260"/>
                <a:gd name="connsiteX534" fmla="*/ 361110 w 497796"/>
                <a:gd name="connsiteY534" fmla="*/ 823093 h 944260"/>
                <a:gd name="connsiteX535" fmla="*/ 358125 w 497796"/>
                <a:gd name="connsiteY535" fmla="*/ 821900 h 944260"/>
                <a:gd name="connsiteX536" fmla="*/ 353947 w 497796"/>
                <a:gd name="connsiteY536" fmla="*/ 816527 h 944260"/>
                <a:gd name="connsiteX537" fmla="*/ 350962 w 497796"/>
                <a:gd name="connsiteY537" fmla="*/ 813543 h 944260"/>
                <a:gd name="connsiteX538" fmla="*/ 347381 w 497796"/>
                <a:gd name="connsiteY538" fmla="*/ 812350 h 944260"/>
                <a:gd name="connsiteX539" fmla="*/ 346785 w 497796"/>
                <a:gd name="connsiteY539" fmla="*/ 812350 h 944260"/>
                <a:gd name="connsiteX540" fmla="*/ 343800 w 497796"/>
                <a:gd name="connsiteY540" fmla="*/ 809962 h 944260"/>
                <a:gd name="connsiteX541" fmla="*/ 340219 w 497796"/>
                <a:gd name="connsiteY541" fmla="*/ 809365 h 944260"/>
                <a:gd name="connsiteX542" fmla="*/ 330072 w 497796"/>
                <a:gd name="connsiteY542" fmla="*/ 808768 h 944260"/>
                <a:gd name="connsiteX543" fmla="*/ 327087 w 497796"/>
                <a:gd name="connsiteY543" fmla="*/ 807574 h 944260"/>
                <a:gd name="connsiteX544" fmla="*/ 324700 w 497796"/>
                <a:gd name="connsiteY544" fmla="*/ 804590 h 944260"/>
                <a:gd name="connsiteX545" fmla="*/ 321716 w 497796"/>
                <a:gd name="connsiteY545" fmla="*/ 803993 h 944260"/>
                <a:gd name="connsiteX546" fmla="*/ 318134 w 497796"/>
                <a:gd name="connsiteY546" fmla="*/ 803993 h 944260"/>
                <a:gd name="connsiteX547" fmla="*/ 313359 w 497796"/>
                <a:gd name="connsiteY547" fmla="*/ 805784 h 944260"/>
                <a:gd name="connsiteX548" fmla="*/ 309778 w 497796"/>
                <a:gd name="connsiteY548" fmla="*/ 807574 h 944260"/>
                <a:gd name="connsiteX549" fmla="*/ 306794 w 497796"/>
                <a:gd name="connsiteY549" fmla="*/ 809962 h 944260"/>
                <a:gd name="connsiteX550" fmla="*/ 303810 w 497796"/>
                <a:gd name="connsiteY550" fmla="*/ 812946 h 944260"/>
                <a:gd name="connsiteX551" fmla="*/ 302019 w 497796"/>
                <a:gd name="connsiteY551" fmla="*/ 816527 h 944260"/>
                <a:gd name="connsiteX552" fmla="*/ 305003 w 497796"/>
                <a:gd name="connsiteY552" fmla="*/ 819512 h 944260"/>
                <a:gd name="connsiteX553" fmla="*/ 302019 w 497796"/>
                <a:gd name="connsiteY553" fmla="*/ 821900 h 944260"/>
                <a:gd name="connsiteX554" fmla="*/ 297841 w 497796"/>
                <a:gd name="connsiteY554" fmla="*/ 821303 h 944260"/>
                <a:gd name="connsiteX555" fmla="*/ 291275 w 497796"/>
                <a:gd name="connsiteY555" fmla="*/ 812350 h 944260"/>
                <a:gd name="connsiteX556" fmla="*/ 287097 w 497796"/>
                <a:gd name="connsiteY556" fmla="*/ 809365 h 944260"/>
                <a:gd name="connsiteX557" fmla="*/ 282919 w 497796"/>
                <a:gd name="connsiteY557" fmla="*/ 809365 h 944260"/>
                <a:gd name="connsiteX558" fmla="*/ 277547 w 497796"/>
                <a:gd name="connsiteY558" fmla="*/ 812946 h 944260"/>
                <a:gd name="connsiteX559" fmla="*/ 274562 w 497796"/>
                <a:gd name="connsiteY559" fmla="*/ 815334 h 944260"/>
                <a:gd name="connsiteX560" fmla="*/ 270384 w 497796"/>
                <a:gd name="connsiteY560" fmla="*/ 819512 h 944260"/>
                <a:gd name="connsiteX561" fmla="*/ 267400 w 497796"/>
                <a:gd name="connsiteY561" fmla="*/ 823690 h 944260"/>
                <a:gd name="connsiteX562" fmla="*/ 263222 w 497796"/>
                <a:gd name="connsiteY562" fmla="*/ 829062 h 944260"/>
                <a:gd name="connsiteX563" fmla="*/ 260238 w 497796"/>
                <a:gd name="connsiteY563" fmla="*/ 833837 h 944260"/>
                <a:gd name="connsiteX564" fmla="*/ 259044 w 497796"/>
                <a:gd name="connsiteY564" fmla="*/ 838016 h 944260"/>
                <a:gd name="connsiteX565" fmla="*/ 258446 w 497796"/>
                <a:gd name="connsiteY565" fmla="*/ 841597 h 944260"/>
                <a:gd name="connsiteX566" fmla="*/ 256656 w 497796"/>
                <a:gd name="connsiteY566" fmla="*/ 845178 h 944260"/>
                <a:gd name="connsiteX567" fmla="*/ 258446 w 497796"/>
                <a:gd name="connsiteY567" fmla="*/ 848759 h 944260"/>
                <a:gd name="connsiteX568" fmla="*/ 259044 w 497796"/>
                <a:gd name="connsiteY568" fmla="*/ 852340 h 944260"/>
                <a:gd name="connsiteX569" fmla="*/ 258446 w 497796"/>
                <a:gd name="connsiteY569" fmla="*/ 855325 h 944260"/>
                <a:gd name="connsiteX570" fmla="*/ 259044 w 497796"/>
                <a:gd name="connsiteY570" fmla="*/ 858906 h 944260"/>
                <a:gd name="connsiteX571" fmla="*/ 262028 w 497796"/>
                <a:gd name="connsiteY571" fmla="*/ 862487 h 944260"/>
                <a:gd name="connsiteX572" fmla="*/ 264415 w 497796"/>
                <a:gd name="connsiteY572" fmla="*/ 866666 h 944260"/>
                <a:gd name="connsiteX573" fmla="*/ 267400 w 497796"/>
                <a:gd name="connsiteY573" fmla="*/ 869650 h 944260"/>
                <a:gd name="connsiteX574" fmla="*/ 267400 w 497796"/>
                <a:gd name="connsiteY574" fmla="*/ 872634 h 944260"/>
                <a:gd name="connsiteX575" fmla="*/ 266206 w 497796"/>
                <a:gd name="connsiteY575" fmla="*/ 876215 h 944260"/>
                <a:gd name="connsiteX576" fmla="*/ 264415 w 497796"/>
                <a:gd name="connsiteY576" fmla="*/ 879200 h 944260"/>
                <a:gd name="connsiteX577" fmla="*/ 262028 w 497796"/>
                <a:gd name="connsiteY577" fmla="*/ 882782 h 944260"/>
                <a:gd name="connsiteX578" fmla="*/ 261431 w 497796"/>
                <a:gd name="connsiteY578" fmla="*/ 886960 h 944260"/>
                <a:gd name="connsiteX579" fmla="*/ 261431 w 497796"/>
                <a:gd name="connsiteY579" fmla="*/ 890541 h 944260"/>
                <a:gd name="connsiteX580" fmla="*/ 257850 w 497796"/>
                <a:gd name="connsiteY580" fmla="*/ 897106 h 944260"/>
                <a:gd name="connsiteX581" fmla="*/ 253671 w 497796"/>
                <a:gd name="connsiteY581" fmla="*/ 897106 h 944260"/>
                <a:gd name="connsiteX582" fmla="*/ 251284 w 497796"/>
                <a:gd name="connsiteY582" fmla="*/ 901284 h 944260"/>
                <a:gd name="connsiteX583" fmla="*/ 247703 w 497796"/>
                <a:gd name="connsiteY583" fmla="*/ 905463 h 944260"/>
                <a:gd name="connsiteX584" fmla="*/ 244122 w 497796"/>
                <a:gd name="connsiteY584" fmla="*/ 909044 h 944260"/>
                <a:gd name="connsiteX585" fmla="*/ 237556 w 497796"/>
                <a:gd name="connsiteY585" fmla="*/ 914416 h 944260"/>
                <a:gd name="connsiteX586" fmla="*/ 232184 w 497796"/>
                <a:gd name="connsiteY586" fmla="*/ 919191 h 944260"/>
                <a:gd name="connsiteX587" fmla="*/ 228602 w 497796"/>
                <a:gd name="connsiteY587" fmla="*/ 922175 h 944260"/>
                <a:gd name="connsiteX588" fmla="*/ 225618 w 497796"/>
                <a:gd name="connsiteY588" fmla="*/ 927547 h 944260"/>
                <a:gd name="connsiteX589" fmla="*/ 221440 w 497796"/>
                <a:gd name="connsiteY589" fmla="*/ 931128 h 944260"/>
                <a:gd name="connsiteX590" fmla="*/ 218456 w 497796"/>
                <a:gd name="connsiteY590" fmla="*/ 932322 h 944260"/>
                <a:gd name="connsiteX591" fmla="*/ 211890 w 497796"/>
                <a:gd name="connsiteY591" fmla="*/ 937694 h 944260"/>
                <a:gd name="connsiteX592" fmla="*/ 207712 w 497796"/>
                <a:gd name="connsiteY592" fmla="*/ 939485 h 944260"/>
                <a:gd name="connsiteX593" fmla="*/ 204131 w 497796"/>
                <a:gd name="connsiteY593" fmla="*/ 939485 h 944260"/>
                <a:gd name="connsiteX594" fmla="*/ 201743 w 497796"/>
                <a:gd name="connsiteY594" fmla="*/ 935903 h 944260"/>
                <a:gd name="connsiteX595" fmla="*/ 195774 w 497796"/>
                <a:gd name="connsiteY595" fmla="*/ 930532 h 944260"/>
                <a:gd name="connsiteX596" fmla="*/ 192193 w 497796"/>
                <a:gd name="connsiteY596" fmla="*/ 932919 h 944260"/>
                <a:gd name="connsiteX597" fmla="*/ 188612 w 497796"/>
                <a:gd name="connsiteY597" fmla="*/ 931128 h 944260"/>
                <a:gd name="connsiteX598" fmla="*/ 187418 w 497796"/>
                <a:gd name="connsiteY598" fmla="*/ 928144 h 944260"/>
                <a:gd name="connsiteX599" fmla="*/ 186821 w 497796"/>
                <a:gd name="connsiteY599" fmla="*/ 924563 h 944260"/>
                <a:gd name="connsiteX600" fmla="*/ 183240 w 497796"/>
                <a:gd name="connsiteY600" fmla="*/ 924563 h 944260"/>
                <a:gd name="connsiteX601" fmla="*/ 179062 w 497796"/>
                <a:gd name="connsiteY601" fmla="*/ 921579 h 944260"/>
                <a:gd name="connsiteX602" fmla="*/ 174883 w 497796"/>
                <a:gd name="connsiteY602" fmla="*/ 919788 h 944260"/>
                <a:gd name="connsiteX603" fmla="*/ 171899 w 497796"/>
                <a:gd name="connsiteY603" fmla="*/ 916804 h 944260"/>
                <a:gd name="connsiteX604" fmla="*/ 168318 w 497796"/>
                <a:gd name="connsiteY604" fmla="*/ 920385 h 944260"/>
                <a:gd name="connsiteX605" fmla="*/ 164737 w 497796"/>
                <a:gd name="connsiteY605" fmla="*/ 922772 h 944260"/>
                <a:gd name="connsiteX606" fmla="*/ 158768 w 497796"/>
                <a:gd name="connsiteY606" fmla="*/ 925757 h 944260"/>
                <a:gd name="connsiteX607" fmla="*/ 155187 w 497796"/>
                <a:gd name="connsiteY607" fmla="*/ 927547 h 944260"/>
                <a:gd name="connsiteX608" fmla="*/ 154590 w 497796"/>
                <a:gd name="connsiteY608" fmla="*/ 930532 h 944260"/>
                <a:gd name="connsiteX609" fmla="*/ 151008 w 497796"/>
                <a:gd name="connsiteY609" fmla="*/ 932322 h 944260"/>
                <a:gd name="connsiteX610" fmla="*/ 148024 w 497796"/>
                <a:gd name="connsiteY610" fmla="*/ 932919 h 944260"/>
                <a:gd name="connsiteX611" fmla="*/ 148024 w 497796"/>
                <a:gd name="connsiteY611" fmla="*/ 935903 h 944260"/>
                <a:gd name="connsiteX612" fmla="*/ 150412 w 497796"/>
                <a:gd name="connsiteY612" fmla="*/ 941872 h 944260"/>
                <a:gd name="connsiteX613" fmla="*/ 146831 w 497796"/>
                <a:gd name="connsiteY613" fmla="*/ 944260 h 944260"/>
                <a:gd name="connsiteX614" fmla="*/ 146831 w 497796"/>
                <a:gd name="connsiteY614" fmla="*/ 939485 h 944260"/>
                <a:gd name="connsiteX615" fmla="*/ 146233 w 497796"/>
                <a:gd name="connsiteY615" fmla="*/ 935903 h 944260"/>
                <a:gd name="connsiteX616" fmla="*/ 147427 w 497796"/>
                <a:gd name="connsiteY616" fmla="*/ 932919 h 944260"/>
                <a:gd name="connsiteX617" fmla="*/ 144443 w 497796"/>
                <a:gd name="connsiteY617" fmla="*/ 931726 h 944260"/>
                <a:gd name="connsiteX618" fmla="*/ 140265 w 497796"/>
                <a:gd name="connsiteY618" fmla="*/ 933516 h 944260"/>
                <a:gd name="connsiteX619" fmla="*/ 136086 w 497796"/>
                <a:gd name="connsiteY619" fmla="*/ 934113 h 944260"/>
                <a:gd name="connsiteX620" fmla="*/ 135490 w 497796"/>
                <a:gd name="connsiteY620" fmla="*/ 929934 h 944260"/>
                <a:gd name="connsiteX621" fmla="*/ 137280 w 497796"/>
                <a:gd name="connsiteY621" fmla="*/ 925757 h 944260"/>
                <a:gd name="connsiteX622" fmla="*/ 140265 w 497796"/>
                <a:gd name="connsiteY622" fmla="*/ 917997 h 944260"/>
                <a:gd name="connsiteX623" fmla="*/ 139668 w 497796"/>
                <a:gd name="connsiteY623" fmla="*/ 913819 h 944260"/>
                <a:gd name="connsiteX624" fmla="*/ 137878 w 497796"/>
                <a:gd name="connsiteY624" fmla="*/ 909641 h 944260"/>
                <a:gd name="connsiteX625" fmla="*/ 138474 w 497796"/>
                <a:gd name="connsiteY625" fmla="*/ 906657 h 944260"/>
                <a:gd name="connsiteX626" fmla="*/ 138871 w 497796"/>
                <a:gd name="connsiteY626" fmla="*/ 906101 h 944260"/>
                <a:gd name="connsiteX627" fmla="*/ 136088 w 497796"/>
                <a:gd name="connsiteY627" fmla="*/ 906657 h 944260"/>
                <a:gd name="connsiteX628" fmla="*/ 132507 w 497796"/>
                <a:gd name="connsiteY628" fmla="*/ 906060 h 944260"/>
                <a:gd name="connsiteX629" fmla="*/ 129522 w 497796"/>
                <a:gd name="connsiteY629" fmla="*/ 909045 h 944260"/>
                <a:gd name="connsiteX630" fmla="*/ 130119 w 497796"/>
                <a:gd name="connsiteY630" fmla="*/ 905464 h 944260"/>
                <a:gd name="connsiteX631" fmla="*/ 126538 w 497796"/>
                <a:gd name="connsiteY631" fmla="*/ 899495 h 944260"/>
                <a:gd name="connsiteX632" fmla="*/ 125344 w 497796"/>
                <a:gd name="connsiteY632" fmla="*/ 895317 h 944260"/>
                <a:gd name="connsiteX633" fmla="*/ 122956 w 497796"/>
                <a:gd name="connsiteY633" fmla="*/ 891735 h 944260"/>
                <a:gd name="connsiteX634" fmla="*/ 123554 w 497796"/>
                <a:gd name="connsiteY634" fmla="*/ 886960 h 944260"/>
                <a:gd name="connsiteX635" fmla="*/ 126538 w 497796"/>
                <a:gd name="connsiteY635" fmla="*/ 883379 h 944260"/>
                <a:gd name="connsiteX636" fmla="*/ 125941 w 497796"/>
                <a:gd name="connsiteY636" fmla="*/ 880395 h 944260"/>
                <a:gd name="connsiteX637" fmla="*/ 124747 w 497796"/>
                <a:gd name="connsiteY637" fmla="*/ 876813 h 944260"/>
                <a:gd name="connsiteX638" fmla="*/ 122956 w 497796"/>
                <a:gd name="connsiteY638" fmla="*/ 873829 h 944260"/>
                <a:gd name="connsiteX639" fmla="*/ 119375 w 497796"/>
                <a:gd name="connsiteY639" fmla="*/ 873829 h 944260"/>
                <a:gd name="connsiteX640" fmla="*/ 116391 w 497796"/>
                <a:gd name="connsiteY640" fmla="*/ 873829 h 944260"/>
                <a:gd name="connsiteX641" fmla="*/ 113407 w 497796"/>
                <a:gd name="connsiteY641" fmla="*/ 870248 h 944260"/>
                <a:gd name="connsiteX642" fmla="*/ 108034 w 497796"/>
                <a:gd name="connsiteY642" fmla="*/ 867860 h 944260"/>
                <a:gd name="connsiteX643" fmla="*/ 103260 w 497796"/>
                <a:gd name="connsiteY643" fmla="*/ 867263 h 944260"/>
                <a:gd name="connsiteX644" fmla="*/ 99081 w 497796"/>
                <a:gd name="connsiteY644" fmla="*/ 867860 h 944260"/>
                <a:gd name="connsiteX645" fmla="*/ 96127 w 497796"/>
                <a:gd name="connsiteY645" fmla="*/ 868845 h 944260"/>
                <a:gd name="connsiteX646" fmla="*/ 96694 w 497796"/>
                <a:gd name="connsiteY646" fmla="*/ 864876 h 944260"/>
                <a:gd name="connsiteX647" fmla="*/ 99081 w 497796"/>
                <a:gd name="connsiteY647" fmla="*/ 860698 h 944260"/>
                <a:gd name="connsiteX648" fmla="*/ 99679 w 497796"/>
                <a:gd name="connsiteY648" fmla="*/ 857116 h 944260"/>
                <a:gd name="connsiteX649" fmla="*/ 96097 w 497796"/>
                <a:gd name="connsiteY649" fmla="*/ 851147 h 944260"/>
                <a:gd name="connsiteX650" fmla="*/ 94903 w 497796"/>
                <a:gd name="connsiteY650" fmla="*/ 848163 h 944260"/>
                <a:gd name="connsiteX651" fmla="*/ 91919 w 497796"/>
                <a:gd name="connsiteY651" fmla="*/ 844582 h 944260"/>
                <a:gd name="connsiteX652" fmla="*/ 88934 w 497796"/>
                <a:gd name="connsiteY652" fmla="*/ 846373 h 944260"/>
                <a:gd name="connsiteX653" fmla="*/ 85353 w 497796"/>
                <a:gd name="connsiteY653" fmla="*/ 846373 h 944260"/>
                <a:gd name="connsiteX654" fmla="*/ 83563 w 497796"/>
                <a:gd name="connsiteY654" fmla="*/ 841598 h 944260"/>
                <a:gd name="connsiteX655" fmla="*/ 85353 w 497796"/>
                <a:gd name="connsiteY655" fmla="*/ 838016 h 944260"/>
                <a:gd name="connsiteX656" fmla="*/ 84757 w 497796"/>
                <a:gd name="connsiteY656" fmla="*/ 832047 h 944260"/>
                <a:gd name="connsiteX657" fmla="*/ 82369 w 497796"/>
                <a:gd name="connsiteY657" fmla="*/ 828466 h 944260"/>
                <a:gd name="connsiteX658" fmla="*/ 77594 w 497796"/>
                <a:gd name="connsiteY658" fmla="*/ 824288 h 944260"/>
                <a:gd name="connsiteX659" fmla="*/ 75803 w 497796"/>
                <a:gd name="connsiteY659" fmla="*/ 828466 h 944260"/>
                <a:gd name="connsiteX660" fmla="*/ 74012 w 497796"/>
                <a:gd name="connsiteY660" fmla="*/ 822497 h 944260"/>
                <a:gd name="connsiteX661" fmla="*/ 73416 w 497796"/>
                <a:gd name="connsiteY661" fmla="*/ 818319 h 944260"/>
                <a:gd name="connsiteX662" fmla="*/ 72819 w 497796"/>
                <a:gd name="connsiteY662" fmla="*/ 814738 h 944260"/>
                <a:gd name="connsiteX663" fmla="*/ 68044 w 497796"/>
                <a:gd name="connsiteY663" fmla="*/ 812947 h 944260"/>
                <a:gd name="connsiteX664" fmla="*/ 64463 w 497796"/>
                <a:gd name="connsiteY664" fmla="*/ 808172 h 944260"/>
                <a:gd name="connsiteX665" fmla="*/ 63866 w 497796"/>
                <a:gd name="connsiteY665" fmla="*/ 803397 h 944260"/>
                <a:gd name="connsiteX666" fmla="*/ 67447 w 497796"/>
                <a:gd name="connsiteY666" fmla="*/ 799816 h 944260"/>
                <a:gd name="connsiteX667" fmla="*/ 71028 w 497796"/>
                <a:gd name="connsiteY667" fmla="*/ 796234 h 944260"/>
                <a:gd name="connsiteX668" fmla="*/ 74012 w 497796"/>
                <a:gd name="connsiteY668" fmla="*/ 793847 h 944260"/>
                <a:gd name="connsiteX669" fmla="*/ 76997 w 497796"/>
                <a:gd name="connsiteY669" fmla="*/ 789669 h 944260"/>
                <a:gd name="connsiteX670" fmla="*/ 79981 w 497796"/>
                <a:gd name="connsiteY670" fmla="*/ 788475 h 944260"/>
                <a:gd name="connsiteX671" fmla="*/ 84159 w 497796"/>
                <a:gd name="connsiteY671" fmla="*/ 782506 h 944260"/>
                <a:gd name="connsiteX672" fmla="*/ 84757 w 497796"/>
                <a:gd name="connsiteY672" fmla="*/ 779522 h 944260"/>
                <a:gd name="connsiteX673" fmla="*/ 84159 w 497796"/>
                <a:gd name="connsiteY673" fmla="*/ 776537 h 944260"/>
                <a:gd name="connsiteX674" fmla="*/ 84159 w 497796"/>
                <a:gd name="connsiteY674" fmla="*/ 772359 h 944260"/>
                <a:gd name="connsiteX675" fmla="*/ 82369 w 497796"/>
                <a:gd name="connsiteY675" fmla="*/ 768778 h 944260"/>
                <a:gd name="connsiteX676" fmla="*/ 79384 w 497796"/>
                <a:gd name="connsiteY676" fmla="*/ 765794 h 944260"/>
                <a:gd name="connsiteX677" fmla="*/ 78788 w 497796"/>
                <a:gd name="connsiteY677" fmla="*/ 761615 h 944260"/>
                <a:gd name="connsiteX678" fmla="*/ 74012 w 497796"/>
                <a:gd name="connsiteY678" fmla="*/ 761019 h 944260"/>
                <a:gd name="connsiteX679" fmla="*/ 70431 w 497796"/>
                <a:gd name="connsiteY679" fmla="*/ 755647 h 944260"/>
                <a:gd name="connsiteX680" fmla="*/ 69835 w 497796"/>
                <a:gd name="connsiteY680" fmla="*/ 750275 h 944260"/>
                <a:gd name="connsiteX681" fmla="*/ 66253 w 497796"/>
                <a:gd name="connsiteY681" fmla="*/ 746693 h 944260"/>
                <a:gd name="connsiteX682" fmla="*/ 69835 w 497796"/>
                <a:gd name="connsiteY682" fmla="*/ 739531 h 944260"/>
                <a:gd name="connsiteX683" fmla="*/ 74610 w 497796"/>
                <a:gd name="connsiteY683" fmla="*/ 735353 h 944260"/>
                <a:gd name="connsiteX684" fmla="*/ 77594 w 497796"/>
                <a:gd name="connsiteY684" fmla="*/ 729981 h 944260"/>
                <a:gd name="connsiteX685" fmla="*/ 78191 w 497796"/>
                <a:gd name="connsiteY685" fmla="*/ 726400 h 944260"/>
                <a:gd name="connsiteX686" fmla="*/ 78191 w 497796"/>
                <a:gd name="connsiteY686" fmla="*/ 722818 h 944260"/>
                <a:gd name="connsiteX687" fmla="*/ 73416 w 497796"/>
                <a:gd name="connsiteY687" fmla="*/ 719237 h 944260"/>
                <a:gd name="connsiteX688" fmla="*/ 77594 w 497796"/>
                <a:gd name="connsiteY688" fmla="*/ 715656 h 944260"/>
                <a:gd name="connsiteX689" fmla="*/ 77594 w 497796"/>
                <a:gd name="connsiteY689" fmla="*/ 715652 h 944260"/>
                <a:gd name="connsiteX690" fmla="*/ 77593 w 497796"/>
                <a:gd name="connsiteY690" fmla="*/ 715656 h 944260"/>
                <a:gd name="connsiteX691" fmla="*/ 74012 w 497796"/>
                <a:gd name="connsiteY691" fmla="*/ 718044 h 944260"/>
                <a:gd name="connsiteX692" fmla="*/ 69834 w 497796"/>
                <a:gd name="connsiteY692" fmla="*/ 715656 h 944260"/>
                <a:gd name="connsiteX693" fmla="*/ 70430 w 497796"/>
                <a:gd name="connsiteY693" fmla="*/ 709687 h 944260"/>
                <a:gd name="connsiteX694" fmla="*/ 72222 w 497796"/>
                <a:gd name="connsiteY694" fmla="*/ 706703 h 944260"/>
                <a:gd name="connsiteX695" fmla="*/ 75206 w 497796"/>
                <a:gd name="connsiteY695" fmla="*/ 703718 h 944260"/>
                <a:gd name="connsiteX696" fmla="*/ 80577 w 497796"/>
                <a:gd name="connsiteY696" fmla="*/ 696556 h 944260"/>
                <a:gd name="connsiteX697" fmla="*/ 84159 w 497796"/>
                <a:gd name="connsiteY697" fmla="*/ 690588 h 944260"/>
                <a:gd name="connsiteX698" fmla="*/ 87740 w 497796"/>
                <a:gd name="connsiteY698" fmla="*/ 685215 h 944260"/>
                <a:gd name="connsiteX699" fmla="*/ 90128 w 497796"/>
                <a:gd name="connsiteY699" fmla="*/ 681037 h 944260"/>
                <a:gd name="connsiteX700" fmla="*/ 90724 w 497796"/>
                <a:gd name="connsiteY700" fmla="*/ 675666 h 944260"/>
                <a:gd name="connsiteX701" fmla="*/ 92515 w 497796"/>
                <a:gd name="connsiteY701" fmla="*/ 672084 h 944260"/>
                <a:gd name="connsiteX702" fmla="*/ 93709 w 497796"/>
                <a:gd name="connsiteY702" fmla="*/ 669100 h 944260"/>
                <a:gd name="connsiteX703" fmla="*/ 93709 w 497796"/>
                <a:gd name="connsiteY703" fmla="*/ 664921 h 944260"/>
                <a:gd name="connsiteX704" fmla="*/ 95499 w 497796"/>
                <a:gd name="connsiteY704" fmla="*/ 661340 h 944260"/>
                <a:gd name="connsiteX705" fmla="*/ 94903 w 497796"/>
                <a:gd name="connsiteY705" fmla="*/ 654775 h 944260"/>
                <a:gd name="connsiteX706" fmla="*/ 91918 w 497796"/>
                <a:gd name="connsiteY706" fmla="*/ 651790 h 944260"/>
                <a:gd name="connsiteX707" fmla="*/ 90128 w 497796"/>
                <a:gd name="connsiteY707" fmla="*/ 648806 h 944260"/>
                <a:gd name="connsiteX708" fmla="*/ 90128 w 497796"/>
                <a:gd name="connsiteY708" fmla="*/ 645224 h 944260"/>
                <a:gd name="connsiteX709" fmla="*/ 90128 w 497796"/>
                <a:gd name="connsiteY709" fmla="*/ 641046 h 944260"/>
                <a:gd name="connsiteX710" fmla="*/ 90724 w 497796"/>
                <a:gd name="connsiteY710" fmla="*/ 636869 h 944260"/>
                <a:gd name="connsiteX711" fmla="*/ 92515 w 497796"/>
                <a:gd name="connsiteY711" fmla="*/ 633287 h 944260"/>
                <a:gd name="connsiteX712" fmla="*/ 89531 w 497796"/>
                <a:gd name="connsiteY712" fmla="*/ 630900 h 944260"/>
                <a:gd name="connsiteX713" fmla="*/ 88337 w 497796"/>
                <a:gd name="connsiteY713" fmla="*/ 626721 h 944260"/>
                <a:gd name="connsiteX714" fmla="*/ 90724 w 497796"/>
                <a:gd name="connsiteY714" fmla="*/ 623737 h 944260"/>
                <a:gd name="connsiteX715" fmla="*/ 91321 w 497796"/>
                <a:gd name="connsiteY715" fmla="*/ 617768 h 944260"/>
                <a:gd name="connsiteX716" fmla="*/ 88934 w 497796"/>
                <a:gd name="connsiteY716" fmla="*/ 614187 h 944260"/>
                <a:gd name="connsiteX717" fmla="*/ 89531 w 497796"/>
                <a:gd name="connsiteY717" fmla="*/ 605831 h 944260"/>
                <a:gd name="connsiteX718" fmla="*/ 88934 w 497796"/>
                <a:gd name="connsiteY718" fmla="*/ 602846 h 944260"/>
                <a:gd name="connsiteX719" fmla="*/ 88337 w 497796"/>
                <a:gd name="connsiteY719" fmla="*/ 598668 h 944260"/>
                <a:gd name="connsiteX720" fmla="*/ 90128 w 497796"/>
                <a:gd name="connsiteY720" fmla="*/ 595087 h 944260"/>
                <a:gd name="connsiteX721" fmla="*/ 93112 w 497796"/>
                <a:gd name="connsiteY721" fmla="*/ 595087 h 944260"/>
                <a:gd name="connsiteX722" fmla="*/ 95499 w 497796"/>
                <a:gd name="connsiteY722" fmla="*/ 598668 h 944260"/>
                <a:gd name="connsiteX723" fmla="*/ 96693 w 497796"/>
                <a:gd name="connsiteY723" fmla="*/ 602249 h 944260"/>
                <a:gd name="connsiteX724" fmla="*/ 102662 w 497796"/>
                <a:gd name="connsiteY724" fmla="*/ 611800 h 944260"/>
                <a:gd name="connsiteX725" fmla="*/ 103856 w 497796"/>
                <a:gd name="connsiteY725" fmla="*/ 614784 h 944260"/>
                <a:gd name="connsiteX726" fmla="*/ 105050 w 497796"/>
                <a:gd name="connsiteY726" fmla="*/ 618365 h 944260"/>
                <a:gd name="connsiteX727" fmla="*/ 105692 w 497796"/>
                <a:gd name="connsiteY727" fmla="*/ 618640 h 944260"/>
                <a:gd name="connsiteX728" fmla="*/ 106243 w 497796"/>
                <a:gd name="connsiteY728" fmla="*/ 614784 h 944260"/>
                <a:gd name="connsiteX729" fmla="*/ 107437 w 497796"/>
                <a:gd name="connsiteY729" fmla="*/ 611800 h 944260"/>
                <a:gd name="connsiteX730" fmla="*/ 108631 w 497796"/>
                <a:gd name="connsiteY730" fmla="*/ 608218 h 944260"/>
                <a:gd name="connsiteX731" fmla="*/ 110422 w 497796"/>
                <a:gd name="connsiteY731" fmla="*/ 605234 h 944260"/>
                <a:gd name="connsiteX732" fmla="*/ 109228 w 497796"/>
                <a:gd name="connsiteY732" fmla="*/ 601653 h 944260"/>
                <a:gd name="connsiteX733" fmla="*/ 112809 w 497796"/>
                <a:gd name="connsiteY733" fmla="*/ 595684 h 944260"/>
                <a:gd name="connsiteX734" fmla="*/ 116987 w 497796"/>
                <a:gd name="connsiteY734" fmla="*/ 587925 h 944260"/>
                <a:gd name="connsiteX735" fmla="*/ 118181 w 497796"/>
                <a:gd name="connsiteY735" fmla="*/ 584940 h 944260"/>
                <a:gd name="connsiteX736" fmla="*/ 120568 w 497796"/>
                <a:gd name="connsiteY736" fmla="*/ 574196 h 944260"/>
                <a:gd name="connsiteX737" fmla="*/ 121165 w 497796"/>
                <a:gd name="connsiteY737" fmla="*/ 571212 h 944260"/>
                <a:gd name="connsiteX738" fmla="*/ 121165 w 497796"/>
                <a:gd name="connsiteY738" fmla="*/ 568227 h 944260"/>
                <a:gd name="connsiteX739" fmla="*/ 121762 w 497796"/>
                <a:gd name="connsiteY739" fmla="*/ 564646 h 944260"/>
                <a:gd name="connsiteX740" fmla="*/ 121165 w 497796"/>
                <a:gd name="connsiteY740" fmla="*/ 560468 h 944260"/>
                <a:gd name="connsiteX741" fmla="*/ 124746 w 497796"/>
                <a:gd name="connsiteY741" fmla="*/ 559871 h 944260"/>
                <a:gd name="connsiteX742" fmla="*/ 121165 w 497796"/>
                <a:gd name="connsiteY742" fmla="*/ 558081 h 944260"/>
                <a:gd name="connsiteX743" fmla="*/ 116987 w 497796"/>
                <a:gd name="connsiteY743" fmla="*/ 556290 h 944260"/>
                <a:gd name="connsiteX744" fmla="*/ 118778 w 497796"/>
                <a:gd name="connsiteY744" fmla="*/ 552709 h 944260"/>
                <a:gd name="connsiteX745" fmla="*/ 116390 w 497796"/>
                <a:gd name="connsiteY745" fmla="*/ 547337 h 944260"/>
                <a:gd name="connsiteX746" fmla="*/ 114003 w 497796"/>
                <a:gd name="connsiteY746" fmla="*/ 544352 h 944260"/>
                <a:gd name="connsiteX747" fmla="*/ 111018 w 497796"/>
                <a:gd name="connsiteY747" fmla="*/ 541965 h 944260"/>
                <a:gd name="connsiteX748" fmla="*/ 108034 w 497796"/>
                <a:gd name="connsiteY748" fmla="*/ 540771 h 944260"/>
                <a:gd name="connsiteX749" fmla="*/ 105050 w 497796"/>
                <a:gd name="connsiteY749" fmla="*/ 541368 h 944260"/>
                <a:gd name="connsiteX750" fmla="*/ 99081 w 497796"/>
                <a:gd name="connsiteY750" fmla="*/ 541965 h 944260"/>
                <a:gd name="connsiteX751" fmla="*/ 96096 w 497796"/>
                <a:gd name="connsiteY751" fmla="*/ 542562 h 944260"/>
                <a:gd name="connsiteX752" fmla="*/ 92515 w 497796"/>
                <a:gd name="connsiteY752" fmla="*/ 546740 h 944260"/>
                <a:gd name="connsiteX753" fmla="*/ 88337 w 497796"/>
                <a:gd name="connsiteY753" fmla="*/ 550918 h 944260"/>
                <a:gd name="connsiteX754" fmla="*/ 87740 w 497796"/>
                <a:gd name="connsiteY754" fmla="*/ 557484 h 944260"/>
                <a:gd name="connsiteX755" fmla="*/ 87143 w 497796"/>
                <a:gd name="connsiteY755" fmla="*/ 553305 h 944260"/>
                <a:gd name="connsiteX756" fmla="*/ 85949 w 497796"/>
                <a:gd name="connsiteY756" fmla="*/ 550321 h 944260"/>
                <a:gd name="connsiteX757" fmla="*/ 81771 w 497796"/>
                <a:gd name="connsiteY757" fmla="*/ 545546 h 944260"/>
                <a:gd name="connsiteX758" fmla="*/ 78787 w 497796"/>
                <a:gd name="connsiteY758" fmla="*/ 543756 h 944260"/>
                <a:gd name="connsiteX759" fmla="*/ 75206 w 497796"/>
                <a:gd name="connsiteY759" fmla="*/ 543159 h 944260"/>
                <a:gd name="connsiteX760" fmla="*/ 75206 w 497796"/>
                <a:gd name="connsiteY760" fmla="*/ 537190 h 944260"/>
                <a:gd name="connsiteX761" fmla="*/ 75802 w 497796"/>
                <a:gd name="connsiteY761" fmla="*/ 533609 h 944260"/>
                <a:gd name="connsiteX762" fmla="*/ 76399 w 497796"/>
                <a:gd name="connsiteY762" fmla="*/ 526446 h 944260"/>
                <a:gd name="connsiteX763" fmla="*/ 76399 w 497796"/>
                <a:gd name="connsiteY763" fmla="*/ 521671 h 944260"/>
                <a:gd name="connsiteX764" fmla="*/ 75802 w 497796"/>
                <a:gd name="connsiteY764" fmla="*/ 518687 h 944260"/>
                <a:gd name="connsiteX765" fmla="*/ 73415 w 497796"/>
                <a:gd name="connsiteY765" fmla="*/ 515702 h 944260"/>
                <a:gd name="connsiteX766" fmla="*/ 75802 w 497796"/>
                <a:gd name="connsiteY766" fmla="*/ 510331 h 944260"/>
                <a:gd name="connsiteX767" fmla="*/ 78787 w 497796"/>
                <a:gd name="connsiteY767" fmla="*/ 506749 h 944260"/>
                <a:gd name="connsiteX768" fmla="*/ 78787 w 497796"/>
                <a:gd name="connsiteY768" fmla="*/ 503168 h 944260"/>
                <a:gd name="connsiteX769" fmla="*/ 79980 w 497796"/>
                <a:gd name="connsiteY769" fmla="*/ 500184 h 944260"/>
                <a:gd name="connsiteX770" fmla="*/ 77593 w 497796"/>
                <a:gd name="connsiteY770" fmla="*/ 493618 h 944260"/>
                <a:gd name="connsiteX771" fmla="*/ 74012 w 497796"/>
                <a:gd name="connsiteY771" fmla="*/ 493021 h 944260"/>
                <a:gd name="connsiteX772" fmla="*/ 69237 w 497796"/>
                <a:gd name="connsiteY772" fmla="*/ 494215 h 944260"/>
                <a:gd name="connsiteX773" fmla="*/ 69237 w 497796"/>
                <a:gd name="connsiteY773" fmla="*/ 490633 h 944260"/>
                <a:gd name="connsiteX774" fmla="*/ 72221 w 497796"/>
                <a:gd name="connsiteY774" fmla="*/ 488246 h 944260"/>
                <a:gd name="connsiteX775" fmla="*/ 75802 w 497796"/>
                <a:gd name="connsiteY775" fmla="*/ 487649 h 944260"/>
                <a:gd name="connsiteX776" fmla="*/ 78787 w 497796"/>
                <a:gd name="connsiteY776" fmla="*/ 489440 h 944260"/>
                <a:gd name="connsiteX777" fmla="*/ 82368 w 497796"/>
                <a:gd name="connsiteY777" fmla="*/ 488843 h 944260"/>
                <a:gd name="connsiteX778" fmla="*/ 85949 w 497796"/>
                <a:gd name="connsiteY778" fmla="*/ 485858 h 944260"/>
                <a:gd name="connsiteX779" fmla="*/ 88934 w 497796"/>
                <a:gd name="connsiteY779" fmla="*/ 487052 h 944260"/>
                <a:gd name="connsiteX780" fmla="*/ 91918 w 497796"/>
                <a:gd name="connsiteY780" fmla="*/ 485858 h 944260"/>
                <a:gd name="connsiteX781" fmla="*/ 96693 w 497796"/>
                <a:gd name="connsiteY781" fmla="*/ 481083 h 944260"/>
                <a:gd name="connsiteX782" fmla="*/ 100871 w 497796"/>
                <a:gd name="connsiteY782" fmla="*/ 476905 h 944260"/>
                <a:gd name="connsiteX783" fmla="*/ 103856 w 497796"/>
                <a:gd name="connsiteY783" fmla="*/ 472130 h 944260"/>
                <a:gd name="connsiteX784" fmla="*/ 102662 w 497796"/>
                <a:gd name="connsiteY784" fmla="*/ 466758 h 944260"/>
                <a:gd name="connsiteX785" fmla="*/ 101468 w 497796"/>
                <a:gd name="connsiteY785" fmla="*/ 460789 h 944260"/>
                <a:gd name="connsiteX786" fmla="*/ 98484 w 497796"/>
                <a:gd name="connsiteY786" fmla="*/ 456612 h 944260"/>
                <a:gd name="connsiteX787" fmla="*/ 93709 w 497796"/>
                <a:gd name="connsiteY787" fmla="*/ 447061 h 944260"/>
                <a:gd name="connsiteX788" fmla="*/ 94306 w 497796"/>
                <a:gd name="connsiteY788" fmla="*/ 439898 h 944260"/>
                <a:gd name="connsiteX789" fmla="*/ 93709 w 497796"/>
                <a:gd name="connsiteY789" fmla="*/ 434527 h 944260"/>
                <a:gd name="connsiteX790" fmla="*/ 95500 w 497796"/>
                <a:gd name="connsiteY790" fmla="*/ 430945 h 944260"/>
                <a:gd name="connsiteX791" fmla="*/ 95500 w 497796"/>
                <a:gd name="connsiteY791" fmla="*/ 426170 h 944260"/>
                <a:gd name="connsiteX792" fmla="*/ 94902 w 497796"/>
                <a:gd name="connsiteY792" fmla="*/ 422589 h 944260"/>
                <a:gd name="connsiteX793" fmla="*/ 96096 w 497796"/>
                <a:gd name="connsiteY793" fmla="*/ 417814 h 944260"/>
                <a:gd name="connsiteX794" fmla="*/ 97290 w 497796"/>
                <a:gd name="connsiteY794" fmla="*/ 413636 h 944260"/>
                <a:gd name="connsiteX795" fmla="*/ 98484 w 497796"/>
                <a:gd name="connsiteY795" fmla="*/ 410055 h 944260"/>
                <a:gd name="connsiteX796" fmla="*/ 99081 w 497796"/>
                <a:gd name="connsiteY796" fmla="*/ 407070 h 944260"/>
                <a:gd name="connsiteX797" fmla="*/ 99677 w 497796"/>
                <a:gd name="connsiteY797" fmla="*/ 402295 h 944260"/>
                <a:gd name="connsiteX798" fmla="*/ 100871 w 497796"/>
                <a:gd name="connsiteY798" fmla="*/ 395133 h 944260"/>
                <a:gd name="connsiteX799" fmla="*/ 96096 w 497796"/>
                <a:gd name="connsiteY799" fmla="*/ 390358 h 944260"/>
                <a:gd name="connsiteX800" fmla="*/ 96096 w 497796"/>
                <a:gd name="connsiteY800" fmla="*/ 387373 h 944260"/>
                <a:gd name="connsiteX801" fmla="*/ 95500 w 497796"/>
                <a:gd name="connsiteY801" fmla="*/ 383792 h 944260"/>
                <a:gd name="connsiteX802" fmla="*/ 90724 w 497796"/>
                <a:gd name="connsiteY802" fmla="*/ 381404 h 944260"/>
                <a:gd name="connsiteX803" fmla="*/ 86547 w 497796"/>
                <a:gd name="connsiteY803" fmla="*/ 377226 h 944260"/>
                <a:gd name="connsiteX804" fmla="*/ 82368 w 497796"/>
                <a:gd name="connsiteY804" fmla="*/ 374839 h 944260"/>
                <a:gd name="connsiteX805" fmla="*/ 78190 w 497796"/>
                <a:gd name="connsiteY805" fmla="*/ 375436 h 944260"/>
                <a:gd name="connsiteX806" fmla="*/ 75206 w 497796"/>
                <a:gd name="connsiteY806" fmla="*/ 374242 h 944260"/>
                <a:gd name="connsiteX807" fmla="*/ 72221 w 497796"/>
                <a:gd name="connsiteY807" fmla="*/ 374839 h 944260"/>
                <a:gd name="connsiteX808" fmla="*/ 72818 w 497796"/>
                <a:gd name="connsiteY808" fmla="*/ 371257 h 944260"/>
                <a:gd name="connsiteX809" fmla="*/ 70431 w 497796"/>
                <a:gd name="connsiteY809" fmla="*/ 366483 h 944260"/>
                <a:gd name="connsiteX810" fmla="*/ 73415 w 497796"/>
                <a:gd name="connsiteY810" fmla="*/ 364095 h 944260"/>
                <a:gd name="connsiteX811" fmla="*/ 74609 w 497796"/>
                <a:gd name="connsiteY811" fmla="*/ 358127 h 944260"/>
                <a:gd name="connsiteX812" fmla="*/ 75802 w 497796"/>
                <a:gd name="connsiteY812" fmla="*/ 352158 h 944260"/>
                <a:gd name="connsiteX813" fmla="*/ 76996 w 497796"/>
                <a:gd name="connsiteY813" fmla="*/ 347980 h 944260"/>
                <a:gd name="connsiteX814" fmla="*/ 79980 w 497796"/>
                <a:gd name="connsiteY814" fmla="*/ 350964 h 944260"/>
                <a:gd name="connsiteX815" fmla="*/ 83562 w 497796"/>
                <a:gd name="connsiteY815" fmla="*/ 352754 h 944260"/>
                <a:gd name="connsiteX816" fmla="*/ 83563 w 497796"/>
                <a:gd name="connsiteY816" fmla="*/ 352754 h 944260"/>
                <a:gd name="connsiteX817" fmla="*/ 89531 w 497796"/>
                <a:gd name="connsiteY817" fmla="*/ 352754 h 944260"/>
                <a:gd name="connsiteX818" fmla="*/ 91919 w 497796"/>
                <a:gd name="connsiteY818" fmla="*/ 351560 h 944260"/>
                <a:gd name="connsiteX819" fmla="*/ 93112 w 497796"/>
                <a:gd name="connsiteY819" fmla="*/ 350964 h 944260"/>
                <a:gd name="connsiteX820" fmla="*/ 94243 w 497796"/>
                <a:gd name="connsiteY820" fmla="*/ 350399 h 944260"/>
                <a:gd name="connsiteX821" fmla="*/ 93791 w 497796"/>
                <a:gd name="connsiteY821" fmla="*/ 349688 h 944260"/>
                <a:gd name="connsiteX822" fmla="*/ 91919 w 497796"/>
                <a:gd name="connsiteY822" fmla="*/ 351560 h 944260"/>
                <a:gd name="connsiteX823" fmla="*/ 83563 w 497796"/>
                <a:gd name="connsiteY823" fmla="*/ 352754 h 944260"/>
                <a:gd name="connsiteX824" fmla="*/ 79982 w 497796"/>
                <a:gd name="connsiteY824" fmla="*/ 350963 h 944260"/>
                <a:gd name="connsiteX825" fmla="*/ 76997 w 497796"/>
                <a:gd name="connsiteY825" fmla="*/ 347979 h 944260"/>
                <a:gd name="connsiteX826" fmla="*/ 76400 w 497796"/>
                <a:gd name="connsiteY826" fmla="*/ 342010 h 944260"/>
                <a:gd name="connsiteX827" fmla="*/ 75803 w 497796"/>
                <a:gd name="connsiteY827" fmla="*/ 336041 h 944260"/>
                <a:gd name="connsiteX828" fmla="*/ 74013 w 497796"/>
                <a:gd name="connsiteY828" fmla="*/ 331266 h 944260"/>
                <a:gd name="connsiteX829" fmla="*/ 72222 w 497796"/>
                <a:gd name="connsiteY829" fmla="*/ 328281 h 944260"/>
                <a:gd name="connsiteX830" fmla="*/ 71029 w 497796"/>
                <a:gd name="connsiteY830" fmla="*/ 324104 h 944260"/>
                <a:gd name="connsiteX831" fmla="*/ 70431 w 497796"/>
                <a:gd name="connsiteY831" fmla="*/ 320522 h 944260"/>
                <a:gd name="connsiteX832" fmla="*/ 69835 w 497796"/>
                <a:gd name="connsiteY832" fmla="*/ 316941 h 944260"/>
                <a:gd name="connsiteX833" fmla="*/ 68044 w 497796"/>
                <a:gd name="connsiteY833" fmla="*/ 313957 h 944260"/>
                <a:gd name="connsiteX834" fmla="*/ 62075 w 497796"/>
                <a:gd name="connsiteY834" fmla="*/ 310972 h 944260"/>
                <a:gd name="connsiteX835" fmla="*/ 55509 w 497796"/>
                <a:gd name="connsiteY835" fmla="*/ 300229 h 944260"/>
                <a:gd name="connsiteX836" fmla="*/ 53719 w 497796"/>
                <a:gd name="connsiteY836" fmla="*/ 295453 h 944260"/>
                <a:gd name="connsiteX837" fmla="*/ 51331 w 497796"/>
                <a:gd name="connsiteY837" fmla="*/ 288888 h 944260"/>
                <a:gd name="connsiteX838" fmla="*/ 53122 w 497796"/>
                <a:gd name="connsiteY838" fmla="*/ 285903 h 944260"/>
                <a:gd name="connsiteX839" fmla="*/ 50138 w 497796"/>
                <a:gd name="connsiteY839" fmla="*/ 278741 h 944260"/>
                <a:gd name="connsiteX840" fmla="*/ 46556 w 497796"/>
                <a:gd name="connsiteY840" fmla="*/ 275756 h 944260"/>
                <a:gd name="connsiteX841" fmla="*/ 43572 w 497796"/>
                <a:gd name="connsiteY841" fmla="*/ 276950 h 944260"/>
                <a:gd name="connsiteX842" fmla="*/ 39991 w 497796"/>
                <a:gd name="connsiteY842" fmla="*/ 276354 h 944260"/>
                <a:gd name="connsiteX843" fmla="*/ 35812 w 497796"/>
                <a:gd name="connsiteY843" fmla="*/ 279338 h 944260"/>
                <a:gd name="connsiteX844" fmla="*/ 32231 w 497796"/>
                <a:gd name="connsiteY844" fmla="*/ 279935 h 944260"/>
                <a:gd name="connsiteX845" fmla="*/ 31038 w 497796"/>
                <a:gd name="connsiteY845" fmla="*/ 284709 h 944260"/>
                <a:gd name="connsiteX846" fmla="*/ 24472 w 497796"/>
                <a:gd name="connsiteY846" fmla="*/ 284709 h 944260"/>
                <a:gd name="connsiteX847" fmla="*/ 21487 w 497796"/>
                <a:gd name="connsiteY847" fmla="*/ 284113 h 944260"/>
                <a:gd name="connsiteX848" fmla="*/ 17906 w 497796"/>
                <a:gd name="connsiteY848" fmla="*/ 284113 h 944260"/>
                <a:gd name="connsiteX849" fmla="*/ 18503 w 497796"/>
                <a:gd name="connsiteY849" fmla="*/ 280531 h 944260"/>
                <a:gd name="connsiteX850" fmla="*/ 19697 w 497796"/>
                <a:gd name="connsiteY850" fmla="*/ 280531 h 944260"/>
                <a:gd name="connsiteX851" fmla="*/ 20294 w 497796"/>
                <a:gd name="connsiteY851" fmla="*/ 275756 h 944260"/>
                <a:gd name="connsiteX852" fmla="*/ 23278 w 497796"/>
                <a:gd name="connsiteY852" fmla="*/ 275756 h 944260"/>
                <a:gd name="connsiteX853" fmla="*/ 24472 w 497796"/>
                <a:gd name="connsiteY853" fmla="*/ 272175 h 944260"/>
                <a:gd name="connsiteX854" fmla="*/ 22084 w 497796"/>
                <a:gd name="connsiteY854" fmla="*/ 268594 h 944260"/>
                <a:gd name="connsiteX855" fmla="*/ 18503 w 497796"/>
                <a:gd name="connsiteY855" fmla="*/ 266206 h 944260"/>
                <a:gd name="connsiteX856" fmla="*/ 15518 w 497796"/>
                <a:gd name="connsiteY856" fmla="*/ 266803 h 944260"/>
                <a:gd name="connsiteX857" fmla="*/ 14325 w 497796"/>
                <a:gd name="connsiteY857" fmla="*/ 270385 h 944260"/>
                <a:gd name="connsiteX858" fmla="*/ 13131 w 497796"/>
                <a:gd name="connsiteY858" fmla="*/ 273369 h 944260"/>
                <a:gd name="connsiteX859" fmla="*/ 10147 w 497796"/>
                <a:gd name="connsiteY859" fmla="*/ 275160 h 944260"/>
                <a:gd name="connsiteX860" fmla="*/ 7759 w 497796"/>
                <a:gd name="connsiteY860" fmla="*/ 279935 h 944260"/>
                <a:gd name="connsiteX861" fmla="*/ 7759 w 497796"/>
                <a:gd name="connsiteY861" fmla="*/ 282919 h 944260"/>
                <a:gd name="connsiteX862" fmla="*/ 8356 w 497796"/>
                <a:gd name="connsiteY862" fmla="*/ 287694 h 944260"/>
                <a:gd name="connsiteX863" fmla="*/ 4178 w 497796"/>
                <a:gd name="connsiteY863" fmla="*/ 281128 h 944260"/>
                <a:gd name="connsiteX864" fmla="*/ 2984 w 497796"/>
                <a:gd name="connsiteY864" fmla="*/ 273966 h 944260"/>
                <a:gd name="connsiteX865" fmla="*/ 1790 w 497796"/>
                <a:gd name="connsiteY865" fmla="*/ 266803 h 944260"/>
                <a:gd name="connsiteX866" fmla="*/ 2388 w 497796"/>
                <a:gd name="connsiteY866" fmla="*/ 263819 h 944260"/>
                <a:gd name="connsiteX867" fmla="*/ 7759 w 497796"/>
                <a:gd name="connsiteY867" fmla="*/ 261432 h 944260"/>
                <a:gd name="connsiteX868" fmla="*/ 14325 w 497796"/>
                <a:gd name="connsiteY868" fmla="*/ 258447 h 944260"/>
                <a:gd name="connsiteX869" fmla="*/ 15518 w 497796"/>
                <a:gd name="connsiteY869" fmla="*/ 251285 h 944260"/>
                <a:gd name="connsiteX870" fmla="*/ 16712 w 497796"/>
                <a:gd name="connsiteY870" fmla="*/ 248300 h 944260"/>
                <a:gd name="connsiteX871" fmla="*/ 17906 w 497796"/>
                <a:gd name="connsiteY871" fmla="*/ 245316 h 944260"/>
                <a:gd name="connsiteX872" fmla="*/ 20294 w 497796"/>
                <a:gd name="connsiteY872" fmla="*/ 242331 h 944260"/>
                <a:gd name="connsiteX873" fmla="*/ 19697 w 497796"/>
                <a:gd name="connsiteY873" fmla="*/ 238750 h 944260"/>
                <a:gd name="connsiteX874" fmla="*/ 16712 w 497796"/>
                <a:gd name="connsiteY874" fmla="*/ 237556 h 944260"/>
                <a:gd name="connsiteX875" fmla="*/ 11341 w 497796"/>
                <a:gd name="connsiteY875" fmla="*/ 236363 h 944260"/>
                <a:gd name="connsiteX876" fmla="*/ 11341 w 497796"/>
                <a:gd name="connsiteY876" fmla="*/ 233378 h 944260"/>
                <a:gd name="connsiteX877" fmla="*/ 7759 w 497796"/>
                <a:gd name="connsiteY877" fmla="*/ 229796 h 944260"/>
                <a:gd name="connsiteX878" fmla="*/ 3581 w 497796"/>
                <a:gd name="connsiteY878" fmla="*/ 224425 h 944260"/>
                <a:gd name="connsiteX879" fmla="*/ 596 w 497796"/>
                <a:gd name="connsiteY879" fmla="*/ 223231 h 944260"/>
                <a:gd name="connsiteX880" fmla="*/ 0 w 497796"/>
                <a:gd name="connsiteY880" fmla="*/ 219650 h 944260"/>
                <a:gd name="connsiteX881" fmla="*/ 4775 w 497796"/>
                <a:gd name="connsiteY881" fmla="*/ 215472 h 944260"/>
                <a:gd name="connsiteX882" fmla="*/ 7162 w 497796"/>
                <a:gd name="connsiteY882" fmla="*/ 211294 h 944260"/>
                <a:gd name="connsiteX883" fmla="*/ 8953 w 497796"/>
                <a:gd name="connsiteY883" fmla="*/ 208309 h 944260"/>
                <a:gd name="connsiteX884" fmla="*/ 9550 w 497796"/>
                <a:gd name="connsiteY884" fmla="*/ 203534 h 944260"/>
                <a:gd name="connsiteX885" fmla="*/ 7759 w 497796"/>
                <a:gd name="connsiteY885" fmla="*/ 199356 h 944260"/>
                <a:gd name="connsiteX886" fmla="*/ 11937 w 497796"/>
                <a:gd name="connsiteY886" fmla="*/ 195178 h 944260"/>
                <a:gd name="connsiteX887" fmla="*/ 14922 w 497796"/>
                <a:gd name="connsiteY887" fmla="*/ 190999 h 944260"/>
                <a:gd name="connsiteX888" fmla="*/ 16116 w 497796"/>
                <a:gd name="connsiteY888" fmla="*/ 188015 h 944260"/>
                <a:gd name="connsiteX889" fmla="*/ 17906 w 497796"/>
                <a:gd name="connsiteY889" fmla="*/ 185031 h 944260"/>
                <a:gd name="connsiteX890" fmla="*/ 19697 w 497796"/>
                <a:gd name="connsiteY890" fmla="*/ 179062 h 944260"/>
                <a:gd name="connsiteX891" fmla="*/ 22084 w 497796"/>
                <a:gd name="connsiteY891" fmla="*/ 174884 h 944260"/>
                <a:gd name="connsiteX892" fmla="*/ 25069 w 497796"/>
                <a:gd name="connsiteY892" fmla="*/ 169512 h 944260"/>
                <a:gd name="connsiteX893" fmla="*/ 25069 w 497796"/>
                <a:gd name="connsiteY893" fmla="*/ 164140 h 944260"/>
                <a:gd name="connsiteX894" fmla="*/ 25069 w 497796"/>
                <a:gd name="connsiteY894" fmla="*/ 156978 h 944260"/>
                <a:gd name="connsiteX895" fmla="*/ 20891 w 497796"/>
                <a:gd name="connsiteY895" fmla="*/ 153396 h 944260"/>
                <a:gd name="connsiteX896" fmla="*/ 17309 w 497796"/>
                <a:gd name="connsiteY896" fmla="*/ 152202 h 944260"/>
                <a:gd name="connsiteX897" fmla="*/ 16712 w 497796"/>
                <a:gd name="connsiteY897" fmla="*/ 149218 h 944260"/>
                <a:gd name="connsiteX898" fmla="*/ 13131 w 497796"/>
                <a:gd name="connsiteY898" fmla="*/ 144443 h 944260"/>
                <a:gd name="connsiteX899" fmla="*/ 14325 w 497796"/>
                <a:gd name="connsiteY899" fmla="*/ 140862 h 944260"/>
                <a:gd name="connsiteX900" fmla="*/ 15518 w 497796"/>
                <a:gd name="connsiteY900" fmla="*/ 137878 h 944260"/>
                <a:gd name="connsiteX901" fmla="*/ 17309 w 497796"/>
                <a:gd name="connsiteY901" fmla="*/ 134296 h 944260"/>
                <a:gd name="connsiteX902" fmla="*/ 19100 w 497796"/>
                <a:gd name="connsiteY902" fmla="*/ 130715 h 944260"/>
                <a:gd name="connsiteX903" fmla="*/ 22681 w 497796"/>
                <a:gd name="connsiteY903" fmla="*/ 131311 h 944260"/>
                <a:gd name="connsiteX904" fmla="*/ 27456 w 497796"/>
                <a:gd name="connsiteY904" fmla="*/ 136684 h 944260"/>
                <a:gd name="connsiteX905" fmla="*/ 30440 w 497796"/>
                <a:gd name="connsiteY905" fmla="*/ 136684 h 944260"/>
                <a:gd name="connsiteX906" fmla="*/ 29844 w 497796"/>
                <a:gd name="connsiteY906" fmla="*/ 139668 h 944260"/>
                <a:gd name="connsiteX907" fmla="*/ 28650 w 497796"/>
                <a:gd name="connsiteY907" fmla="*/ 143249 h 944260"/>
                <a:gd name="connsiteX908" fmla="*/ 29247 w 497796"/>
                <a:gd name="connsiteY908" fmla="*/ 146831 h 944260"/>
                <a:gd name="connsiteX909" fmla="*/ 30440 w 497796"/>
                <a:gd name="connsiteY909" fmla="*/ 150412 h 944260"/>
                <a:gd name="connsiteX910" fmla="*/ 29844 w 497796"/>
                <a:gd name="connsiteY910" fmla="*/ 153993 h 944260"/>
                <a:gd name="connsiteX911" fmla="*/ 34022 w 497796"/>
                <a:gd name="connsiteY911" fmla="*/ 160559 h 944260"/>
                <a:gd name="connsiteX912" fmla="*/ 39393 w 497796"/>
                <a:gd name="connsiteY912" fmla="*/ 167124 h 944260"/>
                <a:gd name="connsiteX913" fmla="*/ 42378 w 497796"/>
                <a:gd name="connsiteY913" fmla="*/ 170706 h 944260"/>
                <a:gd name="connsiteX914" fmla="*/ 45960 w 497796"/>
                <a:gd name="connsiteY914" fmla="*/ 173690 h 944260"/>
                <a:gd name="connsiteX915" fmla="*/ 48944 w 497796"/>
                <a:gd name="connsiteY915" fmla="*/ 176077 h 944260"/>
                <a:gd name="connsiteX916" fmla="*/ 52525 w 497796"/>
                <a:gd name="connsiteY916" fmla="*/ 178465 h 944260"/>
                <a:gd name="connsiteX917" fmla="*/ 55509 w 497796"/>
                <a:gd name="connsiteY917" fmla="*/ 179062 h 944260"/>
                <a:gd name="connsiteX918" fmla="*/ 59688 w 497796"/>
                <a:gd name="connsiteY918" fmla="*/ 179659 h 944260"/>
                <a:gd name="connsiteX919" fmla="*/ 63269 w 497796"/>
                <a:gd name="connsiteY919" fmla="*/ 177271 h 944260"/>
                <a:gd name="connsiteX920" fmla="*/ 63717 w 497796"/>
                <a:gd name="connsiteY920" fmla="*/ 177122 h 944260"/>
                <a:gd name="connsiteX921" fmla="*/ 62672 w 497796"/>
                <a:gd name="connsiteY921" fmla="*/ 180256 h 944260"/>
                <a:gd name="connsiteX922" fmla="*/ 69835 w 497796"/>
                <a:gd name="connsiteY922" fmla="*/ 182046 h 944260"/>
                <a:gd name="connsiteX923" fmla="*/ 75206 w 497796"/>
                <a:gd name="connsiteY923" fmla="*/ 181450 h 944260"/>
                <a:gd name="connsiteX924" fmla="*/ 78788 w 497796"/>
                <a:gd name="connsiteY924" fmla="*/ 181450 h 944260"/>
                <a:gd name="connsiteX925" fmla="*/ 81772 w 497796"/>
                <a:gd name="connsiteY925" fmla="*/ 181450 h 944260"/>
                <a:gd name="connsiteX926" fmla="*/ 87144 w 497796"/>
                <a:gd name="connsiteY926" fmla="*/ 184434 h 944260"/>
                <a:gd name="connsiteX927" fmla="*/ 90128 w 497796"/>
                <a:gd name="connsiteY927" fmla="*/ 186822 h 944260"/>
                <a:gd name="connsiteX928" fmla="*/ 94306 w 497796"/>
                <a:gd name="connsiteY928" fmla="*/ 188612 h 944260"/>
                <a:gd name="connsiteX929" fmla="*/ 97888 w 497796"/>
                <a:gd name="connsiteY929" fmla="*/ 188612 h 944260"/>
                <a:gd name="connsiteX930" fmla="*/ 101469 w 497796"/>
                <a:gd name="connsiteY930" fmla="*/ 189209 h 944260"/>
                <a:gd name="connsiteX931" fmla="*/ 105647 w 497796"/>
                <a:gd name="connsiteY931" fmla="*/ 188612 h 944260"/>
                <a:gd name="connsiteX932" fmla="*/ 112810 w 497796"/>
                <a:gd name="connsiteY932" fmla="*/ 187418 h 944260"/>
                <a:gd name="connsiteX933" fmla="*/ 116988 w 497796"/>
                <a:gd name="connsiteY933" fmla="*/ 186822 h 944260"/>
                <a:gd name="connsiteX934" fmla="*/ 119972 w 497796"/>
                <a:gd name="connsiteY934" fmla="*/ 186224 h 944260"/>
                <a:gd name="connsiteX935" fmla="*/ 122956 w 497796"/>
                <a:gd name="connsiteY935" fmla="*/ 185031 h 944260"/>
                <a:gd name="connsiteX936" fmla="*/ 126538 w 497796"/>
                <a:gd name="connsiteY936" fmla="*/ 183837 h 944260"/>
                <a:gd name="connsiteX937" fmla="*/ 130119 w 497796"/>
                <a:gd name="connsiteY937" fmla="*/ 182643 h 944260"/>
                <a:gd name="connsiteX938" fmla="*/ 133701 w 497796"/>
                <a:gd name="connsiteY938" fmla="*/ 180256 h 944260"/>
                <a:gd name="connsiteX939" fmla="*/ 137878 w 497796"/>
                <a:gd name="connsiteY939" fmla="*/ 177869 h 944260"/>
                <a:gd name="connsiteX940" fmla="*/ 142654 w 497796"/>
                <a:gd name="connsiteY940" fmla="*/ 173093 h 944260"/>
                <a:gd name="connsiteX941" fmla="*/ 145041 w 497796"/>
                <a:gd name="connsiteY941" fmla="*/ 168915 h 944260"/>
                <a:gd name="connsiteX942" fmla="*/ 146235 w 497796"/>
                <a:gd name="connsiteY942" fmla="*/ 165334 h 944260"/>
                <a:gd name="connsiteX943" fmla="*/ 152204 w 497796"/>
                <a:gd name="connsiteY943" fmla="*/ 161155 h 944260"/>
                <a:gd name="connsiteX944" fmla="*/ 155785 w 497796"/>
                <a:gd name="connsiteY944" fmla="*/ 159365 h 944260"/>
                <a:gd name="connsiteX945" fmla="*/ 161157 w 497796"/>
                <a:gd name="connsiteY945" fmla="*/ 156978 h 944260"/>
                <a:gd name="connsiteX946" fmla="*/ 164738 w 497796"/>
                <a:gd name="connsiteY946" fmla="*/ 153396 h 944260"/>
                <a:gd name="connsiteX947" fmla="*/ 169514 w 497796"/>
                <a:gd name="connsiteY947" fmla="*/ 151009 h 944260"/>
                <a:gd name="connsiteX948" fmla="*/ 173691 w 497796"/>
                <a:gd name="connsiteY948" fmla="*/ 153396 h 944260"/>
                <a:gd name="connsiteX949" fmla="*/ 178467 w 497796"/>
                <a:gd name="connsiteY949" fmla="*/ 151009 h 944260"/>
                <a:gd name="connsiteX950" fmla="*/ 183838 w 497796"/>
                <a:gd name="connsiteY950" fmla="*/ 152202 h 944260"/>
                <a:gd name="connsiteX951" fmla="*/ 186823 w 497796"/>
                <a:gd name="connsiteY951" fmla="*/ 151606 h 944260"/>
                <a:gd name="connsiteX952" fmla="*/ 189807 w 497796"/>
                <a:gd name="connsiteY952" fmla="*/ 151009 h 944260"/>
                <a:gd name="connsiteX953" fmla="*/ 193985 w 497796"/>
                <a:gd name="connsiteY953" fmla="*/ 148025 h 944260"/>
                <a:gd name="connsiteX954" fmla="*/ 198760 w 497796"/>
                <a:gd name="connsiteY954" fmla="*/ 145040 h 944260"/>
                <a:gd name="connsiteX955" fmla="*/ 200709 w 497796"/>
                <a:gd name="connsiteY955" fmla="*/ 143525 h 944260"/>
                <a:gd name="connsiteX956" fmla="*/ 196372 w 497796"/>
                <a:gd name="connsiteY956" fmla="*/ 146235 h 944260"/>
                <a:gd name="connsiteX957" fmla="*/ 200550 w 497796"/>
                <a:gd name="connsiteY957" fmla="*/ 142057 h 944260"/>
                <a:gd name="connsiteX958" fmla="*/ 205922 w 497796"/>
                <a:gd name="connsiteY958" fmla="*/ 136088 h 944260"/>
                <a:gd name="connsiteX959" fmla="*/ 211890 w 497796"/>
                <a:gd name="connsiteY959" fmla="*/ 128329 h 944260"/>
                <a:gd name="connsiteX960" fmla="*/ 214278 w 497796"/>
                <a:gd name="connsiteY960" fmla="*/ 125344 h 944260"/>
                <a:gd name="connsiteX961" fmla="*/ 216666 w 497796"/>
                <a:gd name="connsiteY961" fmla="*/ 121166 h 944260"/>
                <a:gd name="connsiteX962" fmla="*/ 217859 w 497796"/>
                <a:gd name="connsiteY962" fmla="*/ 118182 h 944260"/>
                <a:gd name="connsiteX963" fmla="*/ 219053 w 497796"/>
                <a:gd name="connsiteY963" fmla="*/ 109825 h 944260"/>
                <a:gd name="connsiteX964" fmla="*/ 222635 w 497796"/>
                <a:gd name="connsiteY964" fmla="*/ 108632 h 944260"/>
                <a:gd name="connsiteX965" fmla="*/ 226812 w 497796"/>
                <a:gd name="connsiteY965" fmla="*/ 105648 h 944260"/>
                <a:gd name="connsiteX966" fmla="*/ 233378 w 497796"/>
                <a:gd name="connsiteY966" fmla="*/ 102663 h 944260"/>
                <a:gd name="connsiteX967" fmla="*/ 236363 w 497796"/>
                <a:gd name="connsiteY967" fmla="*/ 98485 h 944260"/>
                <a:gd name="connsiteX968" fmla="*/ 239944 w 497796"/>
                <a:gd name="connsiteY968" fmla="*/ 96097 h 944260"/>
                <a:gd name="connsiteX969" fmla="*/ 242331 w 497796"/>
                <a:gd name="connsiteY969" fmla="*/ 92516 h 944260"/>
                <a:gd name="connsiteX970" fmla="*/ 244719 w 497796"/>
                <a:gd name="connsiteY970" fmla="*/ 89532 h 944260"/>
                <a:gd name="connsiteX971" fmla="*/ 248897 w 497796"/>
                <a:gd name="connsiteY971" fmla="*/ 83563 h 944260"/>
                <a:gd name="connsiteX972" fmla="*/ 251285 w 497796"/>
                <a:gd name="connsiteY972" fmla="*/ 79981 h 944260"/>
                <a:gd name="connsiteX973" fmla="*/ 255463 w 497796"/>
                <a:gd name="connsiteY973" fmla="*/ 74013 h 944260"/>
                <a:gd name="connsiteX974" fmla="*/ 260238 w 497796"/>
                <a:gd name="connsiteY974" fmla="*/ 70432 h 944260"/>
                <a:gd name="connsiteX975" fmla="*/ 266206 w 497796"/>
                <a:gd name="connsiteY975" fmla="*/ 66851 h 944260"/>
                <a:gd name="connsiteX976" fmla="*/ 270981 w 497796"/>
                <a:gd name="connsiteY976" fmla="*/ 69835 h 944260"/>
                <a:gd name="connsiteX977" fmla="*/ 277547 w 497796"/>
                <a:gd name="connsiteY977" fmla="*/ 70432 h 944260"/>
                <a:gd name="connsiteX978" fmla="*/ 285307 w 497796"/>
                <a:gd name="connsiteY978" fmla="*/ 68044 h 944260"/>
                <a:gd name="connsiteX979" fmla="*/ 288888 w 497796"/>
                <a:gd name="connsiteY979" fmla="*/ 64463 h 944260"/>
                <a:gd name="connsiteX980" fmla="*/ 288888 w 497796"/>
                <a:gd name="connsiteY980" fmla="*/ 60882 h 944260"/>
                <a:gd name="connsiteX981" fmla="*/ 291872 w 497796"/>
                <a:gd name="connsiteY981" fmla="*/ 60882 h 944260"/>
                <a:gd name="connsiteX982" fmla="*/ 297841 w 497796"/>
                <a:gd name="connsiteY982" fmla="*/ 59688 h 944260"/>
                <a:gd name="connsiteX983" fmla="*/ 300825 w 497796"/>
                <a:gd name="connsiteY983" fmla="*/ 56703 h 944260"/>
                <a:gd name="connsiteX984" fmla="*/ 303810 w 497796"/>
                <a:gd name="connsiteY984" fmla="*/ 52525 h 944260"/>
                <a:gd name="connsiteX985" fmla="*/ 300229 w 497796"/>
                <a:gd name="connsiteY985" fmla="*/ 48944 h 944260"/>
                <a:gd name="connsiteX986" fmla="*/ 299035 w 497796"/>
                <a:gd name="connsiteY986" fmla="*/ 44766 h 944260"/>
                <a:gd name="connsiteX987" fmla="*/ 299631 w 497796"/>
                <a:gd name="connsiteY987" fmla="*/ 41184 h 944260"/>
                <a:gd name="connsiteX988" fmla="*/ 302616 w 497796"/>
                <a:gd name="connsiteY988" fmla="*/ 31038 h 944260"/>
                <a:gd name="connsiteX989" fmla="*/ 299631 w 497796"/>
                <a:gd name="connsiteY989" fmla="*/ 28650 h 944260"/>
                <a:gd name="connsiteX990" fmla="*/ 296647 w 497796"/>
                <a:gd name="connsiteY990" fmla="*/ 29844 h 944260"/>
                <a:gd name="connsiteX991" fmla="*/ 294856 w 497796"/>
                <a:gd name="connsiteY991" fmla="*/ 25069 h 944260"/>
                <a:gd name="connsiteX992" fmla="*/ 299035 w 497796"/>
                <a:gd name="connsiteY992" fmla="*/ 25069 h 944260"/>
                <a:gd name="connsiteX993" fmla="*/ 301422 w 497796"/>
                <a:gd name="connsiteY993" fmla="*/ 28650 h 944260"/>
                <a:gd name="connsiteX994" fmla="*/ 305600 w 497796"/>
                <a:gd name="connsiteY994" fmla="*/ 24472 h 944260"/>
                <a:gd name="connsiteX995" fmla="*/ 310375 w 497796"/>
                <a:gd name="connsiteY995" fmla="*/ 23875 h 944260"/>
                <a:gd name="connsiteX996" fmla="*/ 313957 w 497796"/>
                <a:gd name="connsiteY996" fmla="*/ 23278 h 944260"/>
                <a:gd name="connsiteX997" fmla="*/ 316941 w 497796"/>
                <a:gd name="connsiteY997" fmla="*/ 20891 h 944260"/>
                <a:gd name="connsiteX998" fmla="*/ 319925 w 497796"/>
                <a:gd name="connsiteY998" fmla="*/ 19697 h 944260"/>
                <a:gd name="connsiteX999" fmla="*/ 374838 w 497796"/>
                <a:gd name="connsiteY999" fmla="*/ 15519 h 944260"/>
                <a:gd name="connsiteX1000" fmla="*/ 379016 w 497796"/>
                <a:gd name="connsiteY1000" fmla="*/ 17309 h 944260"/>
                <a:gd name="connsiteX1001" fmla="*/ 379016 w 497796"/>
                <a:gd name="connsiteY1001" fmla="*/ 22084 h 944260"/>
                <a:gd name="connsiteX1002" fmla="*/ 381403 w 497796"/>
                <a:gd name="connsiteY1002" fmla="*/ 26262 h 944260"/>
                <a:gd name="connsiteX1003" fmla="*/ 384388 w 497796"/>
                <a:gd name="connsiteY1003" fmla="*/ 29247 h 944260"/>
                <a:gd name="connsiteX1004" fmla="*/ 381403 w 497796"/>
                <a:gd name="connsiteY1004" fmla="*/ 30441 h 944260"/>
                <a:gd name="connsiteX1005" fmla="*/ 382001 w 497796"/>
                <a:gd name="connsiteY1005" fmla="*/ 35813 h 944260"/>
                <a:gd name="connsiteX1006" fmla="*/ 376629 w 497796"/>
                <a:gd name="connsiteY1006" fmla="*/ 37006 h 944260"/>
                <a:gd name="connsiteX1007" fmla="*/ 371854 w 497796"/>
                <a:gd name="connsiteY1007" fmla="*/ 37006 h 944260"/>
                <a:gd name="connsiteX1008" fmla="*/ 371854 w 497796"/>
                <a:gd name="connsiteY1008" fmla="*/ 37603 h 944260"/>
                <a:gd name="connsiteX1009" fmla="*/ 367676 w 497796"/>
                <a:gd name="connsiteY1009" fmla="*/ 38200 h 944260"/>
                <a:gd name="connsiteX1010" fmla="*/ 363497 w 497796"/>
                <a:gd name="connsiteY1010" fmla="*/ 35216 h 944260"/>
                <a:gd name="connsiteX1011" fmla="*/ 362901 w 497796"/>
                <a:gd name="connsiteY1011" fmla="*/ 31635 h 944260"/>
                <a:gd name="connsiteX1012" fmla="*/ 367676 w 497796"/>
                <a:gd name="connsiteY1012" fmla="*/ 28053 h 944260"/>
                <a:gd name="connsiteX1013" fmla="*/ 370660 w 497796"/>
                <a:gd name="connsiteY1013" fmla="*/ 25666 h 944260"/>
                <a:gd name="connsiteX1014" fmla="*/ 371854 w 497796"/>
                <a:gd name="connsiteY1014" fmla="*/ 20891 h 944260"/>
                <a:gd name="connsiteX1015" fmla="*/ 374838 w 497796"/>
                <a:gd name="connsiteY1015" fmla="*/ 20891 h 944260"/>
                <a:gd name="connsiteX1016" fmla="*/ 374838 w 497796"/>
                <a:gd name="connsiteY1016" fmla="*/ 15519 h 944260"/>
                <a:gd name="connsiteX1017" fmla="*/ 355141 w 497796"/>
                <a:gd name="connsiteY1017" fmla="*/ 7759 h 944260"/>
                <a:gd name="connsiteX1018" fmla="*/ 358126 w 497796"/>
                <a:gd name="connsiteY1018" fmla="*/ 11340 h 944260"/>
                <a:gd name="connsiteX1019" fmla="*/ 357529 w 497796"/>
                <a:gd name="connsiteY1019" fmla="*/ 12534 h 944260"/>
                <a:gd name="connsiteX1020" fmla="*/ 352157 w 497796"/>
                <a:gd name="connsiteY1020" fmla="*/ 10743 h 944260"/>
                <a:gd name="connsiteX1021" fmla="*/ 355141 w 497796"/>
                <a:gd name="connsiteY1021" fmla="*/ 7759 h 944260"/>
                <a:gd name="connsiteX1022" fmla="*/ 364691 w 497796"/>
                <a:gd name="connsiteY1022" fmla="*/ 597 h 944260"/>
                <a:gd name="connsiteX1023" fmla="*/ 365884 w 497796"/>
                <a:gd name="connsiteY1023" fmla="*/ 3581 h 944260"/>
                <a:gd name="connsiteX1024" fmla="*/ 361109 w 497796"/>
                <a:gd name="connsiteY1024" fmla="*/ 8356 h 944260"/>
                <a:gd name="connsiteX1025" fmla="*/ 359319 w 497796"/>
                <a:gd name="connsiteY1025" fmla="*/ 4775 h 944260"/>
                <a:gd name="connsiteX1026" fmla="*/ 362303 w 497796"/>
                <a:gd name="connsiteY1026" fmla="*/ 2985 h 944260"/>
                <a:gd name="connsiteX1027" fmla="*/ 364691 w 497796"/>
                <a:gd name="connsiteY1027" fmla="*/ 597 h 944260"/>
                <a:gd name="connsiteX1028" fmla="*/ 352753 w 497796"/>
                <a:gd name="connsiteY1028" fmla="*/ 0 h 944260"/>
                <a:gd name="connsiteX1029" fmla="*/ 353947 w 497796"/>
                <a:gd name="connsiteY1029" fmla="*/ 597 h 944260"/>
                <a:gd name="connsiteX1030" fmla="*/ 356931 w 497796"/>
                <a:gd name="connsiteY1030" fmla="*/ 2388 h 944260"/>
                <a:gd name="connsiteX1031" fmla="*/ 358722 w 497796"/>
                <a:gd name="connsiteY1031" fmla="*/ 5373 h 944260"/>
                <a:gd name="connsiteX1032" fmla="*/ 355141 w 497796"/>
                <a:gd name="connsiteY1032" fmla="*/ 4775 h 944260"/>
                <a:gd name="connsiteX1033" fmla="*/ 352157 w 497796"/>
                <a:gd name="connsiteY1033" fmla="*/ 2985 h 944260"/>
                <a:gd name="connsiteX1034" fmla="*/ 352753 w 497796"/>
                <a:gd name="connsiteY1034" fmla="*/ 0 h 944260"/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150172 w 497796"/>
                <a:gd name="connsiteY5" fmla="*/ 890133 h 944260"/>
                <a:gd name="connsiteX6" fmla="*/ 96127 w 497796"/>
                <a:gd name="connsiteY6" fmla="*/ 868845 h 944260"/>
                <a:gd name="connsiteX7" fmla="*/ 96097 w 497796"/>
                <a:gd name="connsiteY7" fmla="*/ 869054 h 944260"/>
                <a:gd name="connsiteX8" fmla="*/ 95836 w 497796"/>
                <a:gd name="connsiteY8" fmla="*/ 868942 h 944260"/>
                <a:gd name="connsiteX9" fmla="*/ 96127 w 497796"/>
                <a:gd name="connsiteY9" fmla="*/ 868845 h 944260"/>
                <a:gd name="connsiteX10" fmla="*/ 65656 w 497796"/>
                <a:gd name="connsiteY10" fmla="*/ 848163 h 944260"/>
                <a:gd name="connsiteX11" fmla="*/ 66850 w 497796"/>
                <a:gd name="connsiteY11" fmla="*/ 852341 h 944260"/>
                <a:gd name="connsiteX12" fmla="*/ 76400 w 497796"/>
                <a:gd name="connsiteY12" fmla="*/ 852341 h 944260"/>
                <a:gd name="connsiteX13" fmla="*/ 79384 w 497796"/>
                <a:gd name="connsiteY13" fmla="*/ 850551 h 944260"/>
                <a:gd name="connsiteX14" fmla="*/ 82965 w 497796"/>
                <a:gd name="connsiteY14" fmla="*/ 854132 h 944260"/>
                <a:gd name="connsiteX15" fmla="*/ 86547 w 497796"/>
                <a:gd name="connsiteY15" fmla="*/ 855922 h 944260"/>
                <a:gd name="connsiteX16" fmla="*/ 90128 w 497796"/>
                <a:gd name="connsiteY16" fmla="*/ 858907 h 944260"/>
                <a:gd name="connsiteX17" fmla="*/ 90725 w 497796"/>
                <a:gd name="connsiteY17" fmla="*/ 861891 h 944260"/>
                <a:gd name="connsiteX18" fmla="*/ 91919 w 497796"/>
                <a:gd name="connsiteY18" fmla="*/ 867263 h 944260"/>
                <a:gd name="connsiteX19" fmla="*/ 95836 w 497796"/>
                <a:gd name="connsiteY19" fmla="*/ 868942 h 944260"/>
                <a:gd name="connsiteX20" fmla="*/ 93710 w 497796"/>
                <a:gd name="connsiteY20" fmla="*/ 869651 h 944260"/>
                <a:gd name="connsiteX21" fmla="*/ 93710 w 497796"/>
                <a:gd name="connsiteY21" fmla="*/ 872635 h 944260"/>
                <a:gd name="connsiteX22" fmla="*/ 92516 w 497796"/>
                <a:gd name="connsiteY22" fmla="*/ 875620 h 944260"/>
                <a:gd name="connsiteX23" fmla="*/ 90128 w 497796"/>
                <a:gd name="connsiteY23" fmla="*/ 880395 h 944260"/>
                <a:gd name="connsiteX24" fmla="*/ 88338 w 497796"/>
                <a:gd name="connsiteY24" fmla="*/ 885766 h 944260"/>
                <a:gd name="connsiteX25" fmla="*/ 88338 w 497796"/>
                <a:gd name="connsiteY25" fmla="*/ 889348 h 944260"/>
                <a:gd name="connsiteX26" fmla="*/ 88338 w 497796"/>
                <a:gd name="connsiteY26" fmla="*/ 892332 h 944260"/>
                <a:gd name="connsiteX27" fmla="*/ 88934 w 497796"/>
                <a:gd name="connsiteY27" fmla="*/ 895317 h 944260"/>
                <a:gd name="connsiteX28" fmla="*/ 85950 w 497796"/>
                <a:gd name="connsiteY28" fmla="*/ 898898 h 944260"/>
                <a:gd name="connsiteX29" fmla="*/ 85950 w 497796"/>
                <a:gd name="connsiteY29" fmla="*/ 902479 h 944260"/>
                <a:gd name="connsiteX30" fmla="*/ 84159 w 497796"/>
                <a:gd name="connsiteY30" fmla="*/ 906060 h 944260"/>
                <a:gd name="connsiteX31" fmla="*/ 79384 w 497796"/>
                <a:gd name="connsiteY31" fmla="*/ 906657 h 944260"/>
                <a:gd name="connsiteX32" fmla="*/ 76400 w 497796"/>
                <a:gd name="connsiteY32" fmla="*/ 908448 h 944260"/>
                <a:gd name="connsiteX33" fmla="*/ 72222 w 497796"/>
                <a:gd name="connsiteY33" fmla="*/ 900688 h 944260"/>
                <a:gd name="connsiteX34" fmla="*/ 71028 w 497796"/>
                <a:gd name="connsiteY34" fmla="*/ 897107 h 944260"/>
                <a:gd name="connsiteX35" fmla="*/ 69237 w 497796"/>
                <a:gd name="connsiteY35" fmla="*/ 892929 h 944260"/>
                <a:gd name="connsiteX36" fmla="*/ 68641 w 497796"/>
                <a:gd name="connsiteY36" fmla="*/ 889348 h 944260"/>
                <a:gd name="connsiteX37" fmla="*/ 64463 w 497796"/>
                <a:gd name="connsiteY37" fmla="*/ 883976 h 944260"/>
                <a:gd name="connsiteX38" fmla="*/ 63269 w 497796"/>
                <a:gd name="connsiteY38" fmla="*/ 880991 h 944260"/>
                <a:gd name="connsiteX39" fmla="*/ 62672 w 497796"/>
                <a:gd name="connsiteY39" fmla="*/ 878007 h 944260"/>
                <a:gd name="connsiteX40" fmla="*/ 62075 w 497796"/>
                <a:gd name="connsiteY40" fmla="*/ 875023 h 944260"/>
                <a:gd name="connsiteX41" fmla="*/ 60882 w 497796"/>
                <a:gd name="connsiteY41" fmla="*/ 868457 h 944260"/>
                <a:gd name="connsiteX42" fmla="*/ 59688 w 497796"/>
                <a:gd name="connsiteY42" fmla="*/ 864279 h 944260"/>
                <a:gd name="connsiteX43" fmla="*/ 58494 w 497796"/>
                <a:gd name="connsiteY43" fmla="*/ 860698 h 944260"/>
                <a:gd name="connsiteX44" fmla="*/ 60284 w 497796"/>
                <a:gd name="connsiteY44" fmla="*/ 857116 h 944260"/>
                <a:gd name="connsiteX45" fmla="*/ 59090 w 497796"/>
                <a:gd name="connsiteY45" fmla="*/ 854132 h 944260"/>
                <a:gd name="connsiteX46" fmla="*/ 61478 w 497796"/>
                <a:gd name="connsiteY46" fmla="*/ 851147 h 944260"/>
                <a:gd name="connsiteX47" fmla="*/ 65656 w 497796"/>
                <a:gd name="connsiteY47" fmla="*/ 848163 h 944260"/>
                <a:gd name="connsiteX48" fmla="*/ 44765 w 497796"/>
                <a:gd name="connsiteY48" fmla="*/ 820110 h 944260"/>
                <a:gd name="connsiteX49" fmla="*/ 45958 w 497796"/>
                <a:gd name="connsiteY49" fmla="*/ 821900 h 944260"/>
                <a:gd name="connsiteX50" fmla="*/ 45958 w 497796"/>
                <a:gd name="connsiteY50" fmla="*/ 826079 h 944260"/>
                <a:gd name="connsiteX51" fmla="*/ 45362 w 497796"/>
                <a:gd name="connsiteY51" fmla="*/ 829063 h 944260"/>
                <a:gd name="connsiteX52" fmla="*/ 46555 w 497796"/>
                <a:gd name="connsiteY52" fmla="*/ 833838 h 944260"/>
                <a:gd name="connsiteX53" fmla="*/ 45958 w 497796"/>
                <a:gd name="connsiteY53" fmla="*/ 836823 h 944260"/>
                <a:gd name="connsiteX54" fmla="*/ 45958 w 497796"/>
                <a:gd name="connsiteY54" fmla="*/ 841001 h 944260"/>
                <a:gd name="connsiteX55" fmla="*/ 45958 w 497796"/>
                <a:gd name="connsiteY55" fmla="*/ 846970 h 944260"/>
                <a:gd name="connsiteX56" fmla="*/ 45958 w 497796"/>
                <a:gd name="connsiteY56" fmla="*/ 850551 h 944260"/>
                <a:gd name="connsiteX57" fmla="*/ 42377 w 497796"/>
                <a:gd name="connsiteY57" fmla="*/ 853536 h 944260"/>
                <a:gd name="connsiteX58" fmla="*/ 37602 w 497796"/>
                <a:gd name="connsiteY58" fmla="*/ 854133 h 944260"/>
                <a:gd name="connsiteX59" fmla="*/ 32230 w 497796"/>
                <a:gd name="connsiteY59" fmla="*/ 851148 h 944260"/>
                <a:gd name="connsiteX60" fmla="*/ 28052 w 497796"/>
                <a:gd name="connsiteY60" fmla="*/ 849357 h 944260"/>
                <a:gd name="connsiteX61" fmla="*/ 29246 w 497796"/>
                <a:gd name="connsiteY61" fmla="*/ 841598 h 944260"/>
                <a:gd name="connsiteX62" fmla="*/ 25068 w 497796"/>
                <a:gd name="connsiteY62" fmla="*/ 836226 h 944260"/>
                <a:gd name="connsiteX63" fmla="*/ 22083 w 497796"/>
                <a:gd name="connsiteY63" fmla="*/ 836226 h 944260"/>
                <a:gd name="connsiteX64" fmla="*/ 21487 w 497796"/>
                <a:gd name="connsiteY64" fmla="*/ 829063 h 944260"/>
                <a:gd name="connsiteX65" fmla="*/ 28649 w 497796"/>
                <a:gd name="connsiteY65" fmla="*/ 825481 h 944260"/>
                <a:gd name="connsiteX66" fmla="*/ 32828 w 497796"/>
                <a:gd name="connsiteY66" fmla="*/ 824288 h 944260"/>
                <a:gd name="connsiteX67" fmla="*/ 40587 w 497796"/>
                <a:gd name="connsiteY67" fmla="*/ 821304 h 944260"/>
                <a:gd name="connsiteX68" fmla="*/ 44765 w 497796"/>
                <a:gd name="connsiteY68" fmla="*/ 820110 h 944260"/>
                <a:gd name="connsiteX69" fmla="*/ 83562 w 497796"/>
                <a:gd name="connsiteY69" fmla="*/ 709687 h 944260"/>
                <a:gd name="connsiteX70" fmla="*/ 78787 w 497796"/>
                <a:gd name="connsiteY70" fmla="*/ 711478 h 944260"/>
                <a:gd name="connsiteX71" fmla="*/ 78678 w 497796"/>
                <a:gd name="connsiteY71" fmla="*/ 711858 h 944260"/>
                <a:gd name="connsiteX72" fmla="*/ 83562 w 497796"/>
                <a:gd name="connsiteY72" fmla="*/ 709687 h 944260"/>
                <a:gd name="connsiteX73" fmla="*/ 109227 w 497796"/>
                <a:gd name="connsiteY73" fmla="*/ 620156 h 944260"/>
                <a:gd name="connsiteX74" fmla="*/ 110421 w 497796"/>
                <a:gd name="connsiteY74" fmla="*/ 623140 h 944260"/>
                <a:gd name="connsiteX75" fmla="*/ 112211 w 497796"/>
                <a:gd name="connsiteY75" fmla="*/ 623140 h 944260"/>
                <a:gd name="connsiteX76" fmla="*/ 109228 w 497796"/>
                <a:gd name="connsiteY76" fmla="*/ 620156 h 944260"/>
                <a:gd name="connsiteX77" fmla="*/ 109227 w 497796"/>
                <a:gd name="connsiteY77" fmla="*/ 620156 h 944260"/>
                <a:gd name="connsiteX78" fmla="*/ 49540 w 497796"/>
                <a:gd name="connsiteY78" fmla="*/ 506749 h 944260"/>
                <a:gd name="connsiteX79" fmla="*/ 46556 w 497796"/>
                <a:gd name="connsiteY79" fmla="*/ 510330 h 944260"/>
                <a:gd name="connsiteX80" fmla="*/ 47749 w 497796"/>
                <a:gd name="connsiteY80" fmla="*/ 507345 h 944260"/>
                <a:gd name="connsiteX81" fmla="*/ 49540 w 497796"/>
                <a:gd name="connsiteY81" fmla="*/ 506749 h 944260"/>
                <a:gd name="connsiteX82" fmla="*/ 420243 w 497796"/>
                <a:gd name="connsiteY82" fmla="*/ 429391 h 944260"/>
                <a:gd name="connsiteX83" fmla="*/ 424976 w 497796"/>
                <a:gd name="connsiteY83" fmla="*/ 429752 h 944260"/>
                <a:gd name="connsiteX84" fmla="*/ 419968 w 497796"/>
                <a:gd name="connsiteY84" fmla="*/ 428841 h 944260"/>
                <a:gd name="connsiteX85" fmla="*/ 420243 w 497796"/>
                <a:gd name="connsiteY85" fmla="*/ 429391 h 944260"/>
                <a:gd name="connsiteX86" fmla="*/ 434521 w 497796"/>
                <a:gd name="connsiteY86" fmla="*/ 420800 h 944260"/>
                <a:gd name="connsiteX87" fmla="*/ 431543 w 497796"/>
                <a:gd name="connsiteY87" fmla="*/ 421395 h 944260"/>
                <a:gd name="connsiteX88" fmla="*/ 430947 w 497796"/>
                <a:gd name="connsiteY88" fmla="*/ 421991 h 944260"/>
                <a:gd name="connsiteX89" fmla="*/ 434521 w 497796"/>
                <a:gd name="connsiteY89" fmla="*/ 420800 h 944260"/>
                <a:gd name="connsiteX90" fmla="*/ 456015 w 497796"/>
                <a:gd name="connsiteY90" fmla="*/ 244720 h 944260"/>
                <a:gd name="connsiteX91" fmla="*/ 455415 w 497796"/>
                <a:gd name="connsiteY91" fmla="*/ 245718 h 944260"/>
                <a:gd name="connsiteX92" fmla="*/ 455416 w 497796"/>
                <a:gd name="connsiteY92" fmla="*/ 245719 h 944260"/>
                <a:gd name="connsiteX93" fmla="*/ 456015 w 497796"/>
                <a:gd name="connsiteY93" fmla="*/ 244720 h 944260"/>
                <a:gd name="connsiteX94" fmla="*/ 66253 w 497796"/>
                <a:gd name="connsiteY94" fmla="*/ 176276 h 944260"/>
                <a:gd name="connsiteX95" fmla="*/ 63717 w 497796"/>
                <a:gd name="connsiteY95" fmla="*/ 177122 h 944260"/>
                <a:gd name="connsiteX96" fmla="*/ 63866 w 497796"/>
                <a:gd name="connsiteY96" fmla="*/ 176675 h 944260"/>
                <a:gd name="connsiteX97" fmla="*/ 66253 w 497796"/>
                <a:gd name="connsiteY97" fmla="*/ 176276 h 944260"/>
                <a:gd name="connsiteX98" fmla="*/ 66850 w 497796"/>
                <a:gd name="connsiteY98" fmla="*/ 176077 h 944260"/>
                <a:gd name="connsiteX99" fmla="*/ 67447 w 497796"/>
                <a:gd name="connsiteY99" fmla="*/ 176077 h 944260"/>
                <a:gd name="connsiteX100" fmla="*/ 66253 w 497796"/>
                <a:gd name="connsiteY100" fmla="*/ 176276 h 944260"/>
                <a:gd name="connsiteX101" fmla="*/ 66850 w 497796"/>
                <a:gd name="connsiteY101" fmla="*/ 176077 h 944260"/>
                <a:gd name="connsiteX102" fmla="*/ 467950 w 497796"/>
                <a:gd name="connsiteY102" fmla="*/ 166529 h 944260"/>
                <a:gd name="connsiteX103" fmla="*/ 471532 w 497796"/>
                <a:gd name="connsiteY103" fmla="*/ 168917 h 944260"/>
                <a:gd name="connsiteX104" fmla="*/ 470935 w 497796"/>
                <a:gd name="connsiteY104" fmla="*/ 171902 h 944260"/>
                <a:gd name="connsiteX105" fmla="*/ 463175 w 497796"/>
                <a:gd name="connsiteY105" fmla="*/ 170708 h 944260"/>
                <a:gd name="connsiteX106" fmla="*/ 463175 w 497796"/>
                <a:gd name="connsiteY106" fmla="*/ 167126 h 944260"/>
                <a:gd name="connsiteX107" fmla="*/ 466756 w 497796"/>
                <a:gd name="connsiteY107" fmla="*/ 167126 h 944260"/>
                <a:gd name="connsiteX108" fmla="*/ 467950 w 497796"/>
                <a:gd name="connsiteY108" fmla="*/ 166529 h 944260"/>
                <a:gd name="connsiteX109" fmla="*/ 467950 w 497796"/>
                <a:gd name="connsiteY109" fmla="*/ 148026 h 944260"/>
                <a:gd name="connsiteX110" fmla="*/ 469144 w 497796"/>
                <a:gd name="connsiteY110" fmla="*/ 148623 h 944260"/>
                <a:gd name="connsiteX111" fmla="*/ 471532 w 497796"/>
                <a:gd name="connsiteY111" fmla="*/ 152801 h 944260"/>
                <a:gd name="connsiteX112" fmla="*/ 468548 w 497796"/>
                <a:gd name="connsiteY112" fmla="*/ 153995 h 944260"/>
                <a:gd name="connsiteX113" fmla="*/ 465563 w 497796"/>
                <a:gd name="connsiteY113" fmla="*/ 155189 h 944260"/>
                <a:gd name="connsiteX114" fmla="*/ 460788 w 497796"/>
                <a:gd name="connsiteY114" fmla="*/ 159367 h 944260"/>
                <a:gd name="connsiteX115" fmla="*/ 457207 w 497796"/>
                <a:gd name="connsiteY115" fmla="*/ 162352 h 944260"/>
                <a:gd name="connsiteX116" fmla="*/ 451238 w 497796"/>
                <a:gd name="connsiteY116" fmla="*/ 161754 h 944260"/>
                <a:gd name="connsiteX117" fmla="*/ 457207 w 497796"/>
                <a:gd name="connsiteY117" fmla="*/ 156979 h 944260"/>
                <a:gd name="connsiteX118" fmla="*/ 461982 w 497796"/>
                <a:gd name="connsiteY118" fmla="*/ 153398 h 944260"/>
                <a:gd name="connsiteX119" fmla="*/ 464966 w 497796"/>
                <a:gd name="connsiteY119" fmla="*/ 151607 h 944260"/>
                <a:gd name="connsiteX120" fmla="*/ 467950 w 497796"/>
                <a:gd name="connsiteY120" fmla="*/ 148026 h 944260"/>
                <a:gd name="connsiteX121" fmla="*/ 206519 w 497796"/>
                <a:gd name="connsiteY121" fmla="*/ 140266 h 944260"/>
                <a:gd name="connsiteX122" fmla="*/ 205143 w 497796"/>
                <a:gd name="connsiteY122" fmla="*/ 141030 h 944260"/>
                <a:gd name="connsiteX123" fmla="*/ 211288 w 497796"/>
                <a:gd name="connsiteY123" fmla="*/ 142055 h 944260"/>
                <a:gd name="connsiteX124" fmla="*/ 206519 w 497796"/>
                <a:gd name="connsiteY124" fmla="*/ 140266 h 944260"/>
                <a:gd name="connsiteX125" fmla="*/ 23277 w 497796"/>
                <a:gd name="connsiteY125" fmla="*/ 126538 h 944260"/>
                <a:gd name="connsiteX126" fmla="*/ 23278 w 497796"/>
                <a:gd name="connsiteY126" fmla="*/ 126538 h 944260"/>
                <a:gd name="connsiteX127" fmla="*/ 27456 w 497796"/>
                <a:gd name="connsiteY127" fmla="*/ 127732 h 944260"/>
                <a:gd name="connsiteX128" fmla="*/ 26262 w 497796"/>
                <a:gd name="connsiteY128" fmla="*/ 130717 h 944260"/>
                <a:gd name="connsiteX129" fmla="*/ 26262 w 497796"/>
                <a:gd name="connsiteY129" fmla="*/ 130716 h 944260"/>
                <a:gd name="connsiteX130" fmla="*/ 26261 w 497796"/>
                <a:gd name="connsiteY130" fmla="*/ 130717 h 944260"/>
                <a:gd name="connsiteX131" fmla="*/ 23277 w 497796"/>
                <a:gd name="connsiteY131" fmla="*/ 126538 h 944260"/>
                <a:gd name="connsiteX132" fmla="*/ 432138 w 497796"/>
                <a:gd name="connsiteY132" fmla="*/ 87144 h 944260"/>
                <a:gd name="connsiteX133" fmla="*/ 432138 w 497796"/>
                <a:gd name="connsiteY133" fmla="*/ 88338 h 944260"/>
                <a:gd name="connsiteX134" fmla="*/ 431541 w 497796"/>
                <a:gd name="connsiteY134" fmla="*/ 91323 h 944260"/>
                <a:gd name="connsiteX135" fmla="*/ 428557 w 497796"/>
                <a:gd name="connsiteY135" fmla="*/ 89532 h 944260"/>
                <a:gd name="connsiteX136" fmla="*/ 432138 w 497796"/>
                <a:gd name="connsiteY136" fmla="*/ 87144 h 944260"/>
                <a:gd name="connsiteX137" fmla="*/ 52525 w 497796"/>
                <a:gd name="connsiteY137" fmla="*/ 75206 h 944260"/>
                <a:gd name="connsiteX138" fmla="*/ 57897 w 497796"/>
                <a:gd name="connsiteY138" fmla="*/ 75802 h 944260"/>
                <a:gd name="connsiteX139" fmla="*/ 57300 w 497796"/>
                <a:gd name="connsiteY139" fmla="*/ 79384 h 944260"/>
                <a:gd name="connsiteX140" fmla="*/ 60285 w 497796"/>
                <a:gd name="connsiteY140" fmla="*/ 80578 h 944260"/>
                <a:gd name="connsiteX141" fmla="*/ 63866 w 497796"/>
                <a:gd name="connsiteY141" fmla="*/ 84159 h 944260"/>
                <a:gd name="connsiteX142" fmla="*/ 60285 w 497796"/>
                <a:gd name="connsiteY142" fmla="*/ 87740 h 944260"/>
                <a:gd name="connsiteX143" fmla="*/ 61479 w 497796"/>
                <a:gd name="connsiteY143" fmla="*/ 91322 h 944260"/>
                <a:gd name="connsiteX144" fmla="*/ 60881 w 497796"/>
                <a:gd name="connsiteY144" fmla="*/ 94903 h 944260"/>
                <a:gd name="connsiteX145" fmla="*/ 59091 w 497796"/>
                <a:gd name="connsiteY145" fmla="*/ 99081 h 944260"/>
                <a:gd name="connsiteX146" fmla="*/ 55510 w 497796"/>
                <a:gd name="connsiteY146" fmla="*/ 97290 h 944260"/>
                <a:gd name="connsiteX147" fmla="*/ 50734 w 497796"/>
                <a:gd name="connsiteY147" fmla="*/ 96096 h 944260"/>
                <a:gd name="connsiteX148" fmla="*/ 46556 w 497796"/>
                <a:gd name="connsiteY148" fmla="*/ 94903 h 944260"/>
                <a:gd name="connsiteX149" fmla="*/ 43572 w 497796"/>
                <a:gd name="connsiteY149" fmla="*/ 94903 h 944260"/>
                <a:gd name="connsiteX150" fmla="*/ 41184 w 497796"/>
                <a:gd name="connsiteY150" fmla="*/ 97887 h 944260"/>
                <a:gd name="connsiteX151" fmla="*/ 37603 w 497796"/>
                <a:gd name="connsiteY151" fmla="*/ 98484 h 944260"/>
                <a:gd name="connsiteX152" fmla="*/ 35215 w 497796"/>
                <a:gd name="connsiteY152" fmla="*/ 105646 h 944260"/>
                <a:gd name="connsiteX153" fmla="*/ 31634 w 497796"/>
                <a:gd name="connsiteY153" fmla="*/ 107437 h 944260"/>
                <a:gd name="connsiteX154" fmla="*/ 34619 w 497796"/>
                <a:gd name="connsiteY154" fmla="*/ 110422 h 944260"/>
                <a:gd name="connsiteX155" fmla="*/ 35812 w 497796"/>
                <a:gd name="connsiteY155" fmla="*/ 113406 h 944260"/>
                <a:gd name="connsiteX156" fmla="*/ 38796 w 497796"/>
                <a:gd name="connsiteY156" fmla="*/ 117584 h 944260"/>
                <a:gd name="connsiteX157" fmla="*/ 37603 w 497796"/>
                <a:gd name="connsiteY157" fmla="*/ 121165 h 944260"/>
                <a:gd name="connsiteX158" fmla="*/ 34022 w 497796"/>
                <a:gd name="connsiteY158" fmla="*/ 124150 h 944260"/>
                <a:gd name="connsiteX159" fmla="*/ 29247 w 497796"/>
                <a:gd name="connsiteY159" fmla="*/ 122956 h 944260"/>
                <a:gd name="connsiteX160" fmla="*/ 23278 w 497796"/>
                <a:gd name="connsiteY160" fmla="*/ 123552 h 944260"/>
                <a:gd name="connsiteX161" fmla="*/ 23278 w 497796"/>
                <a:gd name="connsiteY161" fmla="*/ 116987 h 944260"/>
                <a:gd name="connsiteX162" fmla="*/ 26262 w 497796"/>
                <a:gd name="connsiteY162" fmla="*/ 114599 h 944260"/>
                <a:gd name="connsiteX163" fmla="*/ 28650 w 497796"/>
                <a:gd name="connsiteY163" fmla="*/ 109824 h 944260"/>
                <a:gd name="connsiteX164" fmla="*/ 25666 w 497796"/>
                <a:gd name="connsiteY164" fmla="*/ 109228 h 944260"/>
                <a:gd name="connsiteX165" fmla="*/ 26859 w 497796"/>
                <a:gd name="connsiteY165" fmla="*/ 105646 h 944260"/>
                <a:gd name="connsiteX166" fmla="*/ 26859 w 497796"/>
                <a:gd name="connsiteY166" fmla="*/ 104453 h 944260"/>
                <a:gd name="connsiteX167" fmla="*/ 28053 w 497796"/>
                <a:gd name="connsiteY167" fmla="*/ 101469 h 944260"/>
                <a:gd name="connsiteX168" fmla="*/ 32231 w 497796"/>
                <a:gd name="connsiteY168" fmla="*/ 99677 h 944260"/>
                <a:gd name="connsiteX169" fmla="*/ 35812 w 497796"/>
                <a:gd name="connsiteY169" fmla="*/ 97290 h 944260"/>
                <a:gd name="connsiteX170" fmla="*/ 37603 w 497796"/>
                <a:gd name="connsiteY170" fmla="*/ 93112 h 944260"/>
                <a:gd name="connsiteX171" fmla="*/ 42975 w 497796"/>
                <a:gd name="connsiteY171" fmla="*/ 88934 h 944260"/>
                <a:gd name="connsiteX172" fmla="*/ 44169 w 497796"/>
                <a:gd name="connsiteY172" fmla="*/ 84756 h 944260"/>
                <a:gd name="connsiteX173" fmla="*/ 41781 w 497796"/>
                <a:gd name="connsiteY173" fmla="*/ 81771 h 944260"/>
                <a:gd name="connsiteX174" fmla="*/ 42378 w 497796"/>
                <a:gd name="connsiteY174" fmla="*/ 78190 h 944260"/>
                <a:gd name="connsiteX175" fmla="*/ 47153 w 497796"/>
                <a:gd name="connsiteY175" fmla="*/ 78190 h 944260"/>
                <a:gd name="connsiteX176" fmla="*/ 50138 w 497796"/>
                <a:gd name="connsiteY176" fmla="*/ 78190 h 944260"/>
                <a:gd name="connsiteX177" fmla="*/ 52525 w 497796"/>
                <a:gd name="connsiteY177" fmla="*/ 75206 h 944260"/>
                <a:gd name="connsiteX178" fmla="*/ 374838 w 497796"/>
                <a:gd name="connsiteY178" fmla="*/ 39394 h 944260"/>
                <a:gd name="connsiteX179" fmla="*/ 377823 w 497796"/>
                <a:gd name="connsiteY179" fmla="*/ 42975 h 944260"/>
                <a:gd name="connsiteX180" fmla="*/ 377226 w 497796"/>
                <a:gd name="connsiteY180" fmla="*/ 45959 h 944260"/>
                <a:gd name="connsiteX181" fmla="*/ 373645 w 497796"/>
                <a:gd name="connsiteY181" fmla="*/ 47153 h 944260"/>
                <a:gd name="connsiteX182" fmla="*/ 370064 w 497796"/>
                <a:gd name="connsiteY182" fmla="*/ 45959 h 944260"/>
                <a:gd name="connsiteX183" fmla="*/ 370660 w 497796"/>
                <a:gd name="connsiteY183" fmla="*/ 42975 h 944260"/>
                <a:gd name="connsiteX184" fmla="*/ 374838 w 497796"/>
                <a:gd name="connsiteY184" fmla="*/ 39394 h 944260"/>
                <a:gd name="connsiteX185" fmla="*/ 389162 w 497796"/>
                <a:gd name="connsiteY185" fmla="*/ 25069 h 944260"/>
                <a:gd name="connsiteX186" fmla="*/ 390953 w 497796"/>
                <a:gd name="connsiteY186" fmla="*/ 25069 h 944260"/>
                <a:gd name="connsiteX187" fmla="*/ 394534 w 497796"/>
                <a:gd name="connsiteY187" fmla="*/ 28053 h 944260"/>
                <a:gd name="connsiteX188" fmla="*/ 394534 w 497796"/>
                <a:gd name="connsiteY188" fmla="*/ 32232 h 944260"/>
                <a:gd name="connsiteX189" fmla="*/ 396325 w 497796"/>
                <a:gd name="connsiteY189" fmla="*/ 35813 h 944260"/>
                <a:gd name="connsiteX190" fmla="*/ 393938 w 497796"/>
                <a:gd name="connsiteY190" fmla="*/ 42379 h 944260"/>
                <a:gd name="connsiteX191" fmla="*/ 389759 w 497796"/>
                <a:gd name="connsiteY191" fmla="*/ 45960 h 944260"/>
                <a:gd name="connsiteX192" fmla="*/ 393938 w 497796"/>
                <a:gd name="connsiteY192" fmla="*/ 47154 h 944260"/>
                <a:gd name="connsiteX193" fmla="*/ 390953 w 497796"/>
                <a:gd name="connsiteY193" fmla="*/ 49541 h 944260"/>
                <a:gd name="connsiteX194" fmla="*/ 386775 w 497796"/>
                <a:gd name="connsiteY194" fmla="*/ 47154 h 944260"/>
                <a:gd name="connsiteX195" fmla="*/ 383193 w 497796"/>
                <a:gd name="connsiteY195" fmla="*/ 47750 h 944260"/>
                <a:gd name="connsiteX196" fmla="*/ 382597 w 497796"/>
                <a:gd name="connsiteY196" fmla="*/ 44766 h 944260"/>
                <a:gd name="connsiteX197" fmla="*/ 383193 w 497796"/>
                <a:gd name="connsiteY197" fmla="*/ 41185 h 944260"/>
                <a:gd name="connsiteX198" fmla="*/ 386178 w 497796"/>
                <a:gd name="connsiteY198" fmla="*/ 42379 h 944260"/>
                <a:gd name="connsiteX199" fmla="*/ 384985 w 497796"/>
                <a:gd name="connsiteY199" fmla="*/ 37007 h 944260"/>
                <a:gd name="connsiteX200" fmla="*/ 385581 w 497796"/>
                <a:gd name="connsiteY200" fmla="*/ 33426 h 944260"/>
                <a:gd name="connsiteX201" fmla="*/ 388566 w 497796"/>
                <a:gd name="connsiteY201" fmla="*/ 28650 h 944260"/>
                <a:gd name="connsiteX202" fmla="*/ 389162 w 497796"/>
                <a:gd name="connsiteY202" fmla="*/ 25069 h 944260"/>
                <a:gd name="connsiteX203" fmla="*/ 353947 w 497796"/>
                <a:gd name="connsiteY203" fmla="*/ 22681 h 944260"/>
                <a:gd name="connsiteX204" fmla="*/ 357528 w 497796"/>
                <a:gd name="connsiteY204" fmla="*/ 22681 h 944260"/>
                <a:gd name="connsiteX205" fmla="*/ 359319 w 497796"/>
                <a:gd name="connsiteY205" fmla="*/ 25665 h 944260"/>
                <a:gd name="connsiteX206" fmla="*/ 356932 w 497796"/>
                <a:gd name="connsiteY206" fmla="*/ 29843 h 944260"/>
                <a:gd name="connsiteX207" fmla="*/ 353351 w 497796"/>
                <a:gd name="connsiteY207" fmla="*/ 30440 h 944260"/>
                <a:gd name="connsiteX208" fmla="*/ 350963 w 497796"/>
                <a:gd name="connsiteY208" fmla="*/ 23875 h 944260"/>
                <a:gd name="connsiteX209" fmla="*/ 353947 w 497796"/>
                <a:gd name="connsiteY209" fmla="*/ 22681 h 944260"/>
                <a:gd name="connsiteX210" fmla="*/ 319925 w 497796"/>
                <a:gd name="connsiteY210" fmla="*/ 19697 h 944260"/>
                <a:gd name="connsiteX211" fmla="*/ 322910 w 497796"/>
                <a:gd name="connsiteY211" fmla="*/ 20293 h 944260"/>
                <a:gd name="connsiteX212" fmla="*/ 322313 w 497796"/>
                <a:gd name="connsiteY212" fmla="*/ 23278 h 944260"/>
                <a:gd name="connsiteX213" fmla="*/ 330072 w 497796"/>
                <a:gd name="connsiteY213" fmla="*/ 26262 h 944260"/>
                <a:gd name="connsiteX214" fmla="*/ 333057 w 497796"/>
                <a:gd name="connsiteY214" fmla="*/ 28053 h 944260"/>
                <a:gd name="connsiteX215" fmla="*/ 336041 w 497796"/>
                <a:gd name="connsiteY215" fmla="*/ 31634 h 944260"/>
                <a:gd name="connsiteX216" fmla="*/ 336041 w 497796"/>
                <a:gd name="connsiteY216" fmla="*/ 35813 h 944260"/>
                <a:gd name="connsiteX217" fmla="*/ 334250 w 497796"/>
                <a:gd name="connsiteY217" fmla="*/ 41184 h 944260"/>
                <a:gd name="connsiteX218" fmla="*/ 333057 w 497796"/>
                <a:gd name="connsiteY218" fmla="*/ 44169 h 944260"/>
                <a:gd name="connsiteX219" fmla="*/ 336041 w 497796"/>
                <a:gd name="connsiteY219" fmla="*/ 39991 h 944260"/>
                <a:gd name="connsiteX220" fmla="*/ 337234 w 497796"/>
                <a:gd name="connsiteY220" fmla="*/ 35215 h 944260"/>
                <a:gd name="connsiteX221" fmla="*/ 342010 w 497796"/>
                <a:gd name="connsiteY221" fmla="*/ 41184 h 944260"/>
                <a:gd name="connsiteX222" fmla="*/ 338428 w 497796"/>
                <a:gd name="connsiteY222" fmla="*/ 42975 h 944260"/>
                <a:gd name="connsiteX223" fmla="*/ 342010 w 497796"/>
                <a:gd name="connsiteY223" fmla="*/ 45960 h 944260"/>
                <a:gd name="connsiteX224" fmla="*/ 344994 w 497796"/>
                <a:gd name="connsiteY224" fmla="*/ 45363 h 944260"/>
                <a:gd name="connsiteX225" fmla="*/ 346785 w 497796"/>
                <a:gd name="connsiteY225" fmla="*/ 42378 h 944260"/>
                <a:gd name="connsiteX226" fmla="*/ 350366 w 497796"/>
                <a:gd name="connsiteY226" fmla="*/ 47153 h 944260"/>
                <a:gd name="connsiteX227" fmla="*/ 353350 w 497796"/>
                <a:gd name="connsiteY227" fmla="*/ 45363 h 944260"/>
                <a:gd name="connsiteX228" fmla="*/ 350366 w 497796"/>
                <a:gd name="connsiteY228" fmla="*/ 44169 h 944260"/>
                <a:gd name="connsiteX229" fmla="*/ 352754 w 497796"/>
                <a:gd name="connsiteY229" fmla="*/ 40588 h 944260"/>
                <a:gd name="connsiteX230" fmla="*/ 355738 w 497796"/>
                <a:gd name="connsiteY230" fmla="*/ 39394 h 944260"/>
                <a:gd name="connsiteX231" fmla="*/ 359916 w 497796"/>
                <a:gd name="connsiteY231" fmla="*/ 39394 h 944260"/>
                <a:gd name="connsiteX232" fmla="*/ 361110 w 497796"/>
                <a:gd name="connsiteY232" fmla="*/ 42378 h 944260"/>
                <a:gd name="connsiteX233" fmla="*/ 361110 w 497796"/>
                <a:gd name="connsiteY233" fmla="*/ 45960 h 944260"/>
                <a:gd name="connsiteX234" fmla="*/ 364094 w 497796"/>
                <a:gd name="connsiteY234" fmla="*/ 47153 h 944260"/>
                <a:gd name="connsiteX235" fmla="*/ 366482 w 497796"/>
                <a:gd name="connsiteY235" fmla="*/ 50137 h 944260"/>
                <a:gd name="connsiteX236" fmla="*/ 369466 w 497796"/>
                <a:gd name="connsiteY236" fmla="*/ 49541 h 944260"/>
                <a:gd name="connsiteX237" fmla="*/ 372450 w 497796"/>
                <a:gd name="connsiteY237" fmla="*/ 51331 h 944260"/>
                <a:gd name="connsiteX238" fmla="*/ 375435 w 497796"/>
                <a:gd name="connsiteY238" fmla="*/ 50735 h 944260"/>
                <a:gd name="connsiteX239" fmla="*/ 377225 w 497796"/>
                <a:gd name="connsiteY239" fmla="*/ 54913 h 944260"/>
                <a:gd name="connsiteX240" fmla="*/ 373644 w 497796"/>
                <a:gd name="connsiteY240" fmla="*/ 56703 h 944260"/>
                <a:gd name="connsiteX241" fmla="*/ 377823 w 497796"/>
                <a:gd name="connsiteY241" fmla="*/ 59688 h 944260"/>
                <a:gd name="connsiteX242" fmla="*/ 379613 w 497796"/>
                <a:gd name="connsiteY242" fmla="*/ 62672 h 944260"/>
                <a:gd name="connsiteX243" fmla="*/ 381404 w 497796"/>
                <a:gd name="connsiteY243" fmla="*/ 66851 h 944260"/>
                <a:gd name="connsiteX244" fmla="*/ 382597 w 497796"/>
                <a:gd name="connsiteY244" fmla="*/ 71625 h 944260"/>
                <a:gd name="connsiteX245" fmla="*/ 382597 w 497796"/>
                <a:gd name="connsiteY245" fmla="*/ 79385 h 944260"/>
                <a:gd name="connsiteX246" fmla="*/ 386178 w 497796"/>
                <a:gd name="connsiteY246" fmla="*/ 77594 h 944260"/>
                <a:gd name="connsiteX247" fmla="*/ 389163 w 497796"/>
                <a:gd name="connsiteY247" fmla="*/ 71625 h 944260"/>
                <a:gd name="connsiteX248" fmla="*/ 392147 w 497796"/>
                <a:gd name="connsiteY248" fmla="*/ 68044 h 944260"/>
                <a:gd name="connsiteX249" fmla="*/ 389760 w 497796"/>
                <a:gd name="connsiteY249" fmla="*/ 64463 h 944260"/>
                <a:gd name="connsiteX250" fmla="*/ 394535 w 497796"/>
                <a:gd name="connsiteY250" fmla="*/ 65059 h 944260"/>
                <a:gd name="connsiteX251" fmla="*/ 399310 w 497796"/>
                <a:gd name="connsiteY251" fmla="*/ 63866 h 944260"/>
                <a:gd name="connsiteX252" fmla="*/ 402891 w 497796"/>
                <a:gd name="connsiteY252" fmla="*/ 65059 h 944260"/>
                <a:gd name="connsiteX253" fmla="*/ 404085 w 497796"/>
                <a:gd name="connsiteY253" fmla="*/ 60882 h 944260"/>
                <a:gd name="connsiteX254" fmla="*/ 407666 w 497796"/>
                <a:gd name="connsiteY254" fmla="*/ 58494 h 944260"/>
                <a:gd name="connsiteX255" fmla="*/ 409457 w 497796"/>
                <a:gd name="connsiteY255" fmla="*/ 63866 h 944260"/>
                <a:gd name="connsiteX256" fmla="*/ 407666 w 497796"/>
                <a:gd name="connsiteY256" fmla="*/ 66851 h 944260"/>
                <a:gd name="connsiteX257" fmla="*/ 411844 w 497796"/>
                <a:gd name="connsiteY257" fmla="*/ 66253 h 944260"/>
                <a:gd name="connsiteX258" fmla="*/ 413038 w 497796"/>
                <a:gd name="connsiteY258" fmla="*/ 69835 h 944260"/>
                <a:gd name="connsiteX259" fmla="*/ 411844 w 497796"/>
                <a:gd name="connsiteY259" fmla="*/ 74013 h 944260"/>
                <a:gd name="connsiteX260" fmla="*/ 414828 w 497796"/>
                <a:gd name="connsiteY260" fmla="*/ 74013 h 944260"/>
                <a:gd name="connsiteX261" fmla="*/ 417813 w 497796"/>
                <a:gd name="connsiteY261" fmla="*/ 72819 h 944260"/>
                <a:gd name="connsiteX262" fmla="*/ 420201 w 497796"/>
                <a:gd name="connsiteY262" fmla="*/ 76400 h 944260"/>
                <a:gd name="connsiteX263" fmla="*/ 420797 w 497796"/>
                <a:gd name="connsiteY263" fmla="*/ 79981 h 944260"/>
                <a:gd name="connsiteX264" fmla="*/ 419007 w 497796"/>
                <a:gd name="connsiteY264" fmla="*/ 84160 h 944260"/>
                <a:gd name="connsiteX265" fmla="*/ 415426 w 497796"/>
                <a:gd name="connsiteY265" fmla="*/ 88338 h 944260"/>
                <a:gd name="connsiteX266" fmla="*/ 413038 w 497796"/>
                <a:gd name="connsiteY266" fmla="*/ 85354 h 944260"/>
                <a:gd name="connsiteX267" fmla="*/ 408860 w 497796"/>
                <a:gd name="connsiteY267" fmla="*/ 90726 h 944260"/>
                <a:gd name="connsiteX268" fmla="*/ 409457 w 497796"/>
                <a:gd name="connsiteY268" fmla="*/ 95501 h 944260"/>
                <a:gd name="connsiteX269" fmla="*/ 407069 w 497796"/>
                <a:gd name="connsiteY269" fmla="*/ 98485 h 944260"/>
                <a:gd name="connsiteX270" fmla="*/ 407666 w 497796"/>
                <a:gd name="connsiteY270" fmla="*/ 101469 h 944260"/>
                <a:gd name="connsiteX271" fmla="*/ 405875 w 497796"/>
                <a:gd name="connsiteY271" fmla="*/ 108632 h 944260"/>
                <a:gd name="connsiteX272" fmla="*/ 404682 w 497796"/>
                <a:gd name="connsiteY272" fmla="*/ 112213 h 944260"/>
                <a:gd name="connsiteX273" fmla="*/ 402294 w 497796"/>
                <a:gd name="connsiteY273" fmla="*/ 115794 h 944260"/>
                <a:gd name="connsiteX274" fmla="*/ 407069 w 497796"/>
                <a:gd name="connsiteY274" fmla="*/ 115197 h 944260"/>
                <a:gd name="connsiteX275" fmla="*/ 408860 w 497796"/>
                <a:gd name="connsiteY275" fmla="*/ 111616 h 944260"/>
                <a:gd name="connsiteX276" fmla="*/ 410054 w 497796"/>
                <a:gd name="connsiteY276" fmla="*/ 108035 h 944260"/>
                <a:gd name="connsiteX277" fmla="*/ 414232 w 497796"/>
                <a:gd name="connsiteY277" fmla="*/ 106841 h 944260"/>
                <a:gd name="connsiteX278" fmla="*/ 417813 w 497796"/>
                <a:gd name="connsiteY278" fmla="*/ 104454 h 944260"/>
                <a:gd name="connsiteX279" fmla="*/ 419007 w 497796"/>
                <a:gd name="connsiteY279" fmla="*/ 108632 h 944260"/>
                <a:gd name="connsiteX280" fmla="*/ 416620 w 497796"/>
                <a:gd name="connsiteY280" fmla="*/ 111616 h 944260"/>
                <a:gd name="connsiteX281" fmla="*/ 415426 w 497796"/>
                <a:gd name="connsiteY281" fmla="*/ 115794 h 944260"/>
                <a:gd name="connsiteX282" fmla="*/ 420797 w 497796"/>
                <a:gd name="connsiteY282" fmla="*/ 116988 h 944260"/>
                <a:gd name="connsiteX283" fmla="*/ 427363 w 497796"/>
                <a:gd name="connsiteY283" fmla="*/ 113407 h 944260"/>
                <a:gd name="connsiteX284" fmla="*/ 427960 w 497796"/>
                <a:gd name="connsiteY284" fmla="*/ 110423 h 944260"/>
                <a:gd name="connsiteX285" fmla="*/ 431542 w 497796"/>
                <a:gd name="connsiteY285" fmla="*/ 111616 h 944260"/>
                <a:gd name="connsiteX286" fmla="*/ 433332 w 497796"/>
                <a:gd name="connsiteY286" fmla="*/ 114601 h 944260"/>
                <a:gd name="connsiteX287" fmla="*/ 438704 w 497796"/>
                <a:gd name="connsiteY287" fmla="*/ 118182 h 944260"/>
                <a:gd name="connsiteX288" fmla="*/ 442286 w 497796"/>
                <a:gd name="connsiteY288" fmla="*/ 118778 h 944260"/>
                <a:gd name="connsiteX289" fmla="*/ 445867 w 497796"/>
                <a:gd name="connsiteY289" fmla="*/ 116988 h 944260"/>
                <a:gd name="connsiteX290" fmla="*/ 448254 w 497796"/>
                <a:gd name="connsiteY290" fmla="*/ 119972 h 944260"/>
                <a:gd name="connsiteX291" fmla="*/ 445270 w 497796"/>
                <a:gd name="connsiteY291" fmla="*/ 124747 h 944260"/>
                <a:gd name="connsiteX292" fmla="*/ 440495 w 497796"/>
                <a:gd name="connsiteY292" fmla="*/ 123554 h 944260"/>
                <a:gd name="connsiteX293" fmla="*/ 436914 w 497796"/>
                <a:gd name="connsiteY293" fmla="*/ 121166 h 944260"/>
                <a:gd name="connsiteX294" fmla="*/ 433332 w 497796"/>
                <a:gd name="connsiteY294" fmla="*/ 117585 h 944260"/>
                <a:gd name="connsiteX295" fmla="*/ 429154 w 497796"/>
                <a:gd name="connsiteY295" fmla="*/ 123554 h 944260"/>
                <a:gd name="connsiteX296" fmla="*/ 425573 w 497796"/>
                <a:gd name="connsiteY296" fmla="*/ 123554 h 944260"/>
                <a:gd name="connsiteX297" fmla="*/ 424379 w 497796"/>
                <a:gd name="connsiteY297" fmla="*/ 127135 h 944260"/>
                <a:gd name="connsiteX298" fmla="*/ 427960 w 497796"/>
                <a:gd name="connsiteY298" fmla="*/ 131313 h 944260"/>
                <a:gd name="connsiteX299" fmla="*/ 424379 w 497796"/>
                <a:gd name="connsiteY299" fmla="*/ 136685 h 944260"/>
                <a:gd name="connsiteX300" fmla="*/ 420797 w 497796"/>
                <a:gd name="connsiteY300" fmla="*/ 141460 h 944260"/>
                <a:gd name="connsiteX301" fmla="*/ 420797 w 497796"/>
                <a:gd name="connsiteY301" fmla="*/ 144445 h 944260"/>
                <a:gd name="connsiteX302" fmla="*/ 421394 w 497796"/>
                <a:gd name="connsiteY302" fmla="*/ 147429 h 944260"/>
                <a:gd name="connsiteX303" fmla="*/ 417216 w 497796"/>
                <a:gd name="connsiteY303" fmla="*/ 146832 h 944260"/>
                <a:gd name="connsiteX304" fmla="*/ 414232 w 497796"/>
                <a:gd name="connsiteY304" fmla="*/ 147429 h 944260"/>
                <a:gd name="connsiteX305" fmla="*/ 410651 w 497796"/>
                <a:gd name="connsiteY305" fmla="*/ 145041 h 944260"/>
                <a:gd name="connsiteX306" fmla="*/ 406473 w 497796"/>
                <a:gd name="connsiteY306" fmla="*/ 145638 h 944260"/>
                <a:gd name="connsiteX307" fmla="*/ 402891 w 497796"/>
                <a:gd name="connsiteY307" fmla="*/ 146832 h 944260"/>
                <a:gd name="connsiteX308" fmla="*/ 406473 w 497796"/>
                <a:gd name="connsiteY308" fmla="*/ 148026 h 944260"/>
                <a:gd name="connsiteX309" fmla="*/ 404682 w 497796"/>
                <a:gd name="connsiteY309" fmla="*/ 149220 h 944260"/>
                <a:gd name="connsiteX310" fmla="*/ 401698 w 497796"/>
                <a:gd name="connsiteY310" fmla="*/ 149220 h 944260"/>
                <a:gd name="connsiteX311" fmla="*/ 401698 w 497796"/>
                <a:gd name="connsiteY311" fmla="*/ 152801 h 944260"/>
                <a:gd name="connsiteX312" fmla="*/ 409457 w 497796"/>
                <a:gd name="connsiteY312" fmla="*/ 152204 h 944260"/>
                <a:gd name="connsiteX313" fmla="*/ 414232 w 497796"/>
                <a:gd name="connsiteY313" fmla="*/ 150414 h 944260"/>
                <a:gd name="connsiteX314" fmla="*/ 419007 w 497796"/>
                <a:gd name="connsiteY314" fmla="*/ 150414 h 944260"/>
                <a:gd name="connsiteX315" fmla="*/ 422588 w 497796"/>
                <a:gd name="connsiteY315" fmla="*/ 152204 h 944260"/>
                <a:gd name="connsiteX316" fmla="*/ 422588 w 497796"/>
                <a:gd name="connsiteY316" fmla="*/ 155785 h 944260"/>
                <a:gd name="connsiteX317" fmla="*/ 425573 w 497796"/>
                <a:gd name="connsiteY317" fmla="*/ 157576 h 944260"/>
                <a:gd name="connsiteX318" fmla="*/ 429154 w 497796"/>
                <a:gd name="connsiteY318" fmla="*/ 155188 h 944260"/>
                <a:gd name="connsiteX319" fmla="*/ 432138 w 497796"/>
                <a:gd name="connsiteY319" fmla="*/ 151607 h 944260"/>
                <a:gd name="connsiteX320" fmla="*/ 435123 w 497796"/>
                <a:gd name="connsiteY320" fmla="*/ 148622 h 944260"/>
                <a:gd name="connsiteX321" fmla="*/ 438704 w 497796"/>
                <a:gd name="connsiteY321" fmla="*/ 150414 h 944260"/>
                <a:gd name="connsiteX322" fmla="*/ 442286 w 497796"/>
                <a:gd name="connsiteY322" fmla="*/ 149816 h 944260"/>
                <a:gd name="connsiteX323" fmla="*/ 438107 w 497796"/>
                <a:gd name="connsiteY323" fmla="*/ 158173 h 944260"/>
                <a:gd name="connsiteX324" fmla="*/ 434526 w 497796"/>
                <a:gd name="connsiteY324" fmla="*/ 159367 h 944260"/>
                <a:gd name="connsiteX325" fmla="*/ 438704 w 497796"/>
                <a:gd name="connsiteY325" fmla="*/ 163544 h 944260"/>
                <a:gd name="connsiteX326" fmla="*/ 441688 w 497796"/>
                <a:gd name="connsiteY326" fmla="*/ 167723 h 944260"/>
                <a:gd name="connsiteX327" fmla="*/ 444673 w 497796"/>
                <a:gd name="connsiteY327" fmla="*/ 165335 h 944260"/>
                <a:gd name="connsiteX328" fmla="*/ 445867 w 497796"/>
                <a:gd name="connsiteY328" fmla="*/ 168916 h 944260"/>
                <a:gd name="connsiteX329" fmla="*/ 445270 w 497796"/>
                <a:gd name="connsiteY329" fmla="*/ 172497 h 944260"/>
                <a:gd name="connsiteX330" fmla="*/ 448851 w 497796"/>
                <a:gd name="connsiteY330" fmla="*/ 174289 h 944260"/>
                <a:gd name="connsiteX331" fmla="*/ 452433 w 497796"/>
                <a:gd name="connsiteY331" fmla="*/ 172497 h 944260"/>
                <a:gd name="connsiteX332" fmla="*/ 455417 w 497796"/>
                <a:gd name="connsiteY332" fmla="*/ 174289 h 944260"/>
                <a:gd name="connsiteX333" fmla="*/ 457208 w 497796"/>
                <a:gd name="connsiteY333" fmla="*/ 177870 h 944260"/>
                <a:gd name="connsiteX334" fmla="*/ 464370 w 497796"/>
                <a:gd name="connsiteY334" fmla="*/ 179660 h 944260"/>
                <a:gd name="connsiteX335" fmla="*/ 467355 w 497796"/>
                <a:gd name="connsiteY335" fmla="*/ 179064 h 944260"/>
                <a:gd name="connsiteX336" fmla="*/ 465563 w 497796"/>
                <a:gd name="connsiteY336" fmla="*/ 182645 h 944260"/>
                <a:gd name="connsiteX337" fmla="*/ 458998 w 497796"/>
                <a:gd name="connsiteY337" fmla="*/ 182645 h 944260"/>
                <a:gd name="connsiteX338" fmla="*/ 455417 w 497796"/>
                <a:gd name="connsiteY338" fmla="*/ 182048 h 944260"/>
                <a:gd name="connsiteX339" fmla="*/ 453626 w 497796"/>
                <a:gd name="connsiteY339" fmla="*/ 185629 h 944260"/>
                <a:gd name="connsiteX340" fmla="*/ 456014 w 497796"/>
                <a:gd name="connsiteY340" fmla="*/ 189211 h 944260"/>
                <a:gd name="connsiteX341" fmla="*/ 456610 w 497796"/>
                <a:gd name="connsiteY341" fmla="*/ 192195 h 944260"/>
                <a:gd name="connsiteX342" fmla="*/ 453626 w 497796"/>
                <a:gd name="connsiteY342" fmla="*/ 192792 h 944260"/>
                <a:gd name="connsiteX343" fmla="*/ 451239 w 497796"/>
                <a:gd name="connsiteY343" fmla="*/ 196373 h 944260"/>
                <a:gd name="connsiteX344" fmla="*/ 450642 w 497796"/>
                <a:gd name="connsiteY344" fmla="*/ 199357 h 944260"/>
                <a:gd name="connsiteX345" fmla="*/ 451239 w 497796"/>
                <a:gd name="connsiteY345" fmla="*/ 202341 h 944260"/>
                <a:gd name="connsiteX346" fmla="*/ 453029 w 497796"/>
                <a:gd name="connsiteY346" fmla="*/ 206520 h 944260"/>
                <a:gd name="connsiteX347" fmla="*/ 456014 w 497796"/>
                <a:gd name="connsiteY347" fmla="*/ 209504 h 944260"/>
                <a:gd name="connsiteX348" fmla="*/ 461386 w 497796"/>
                <a:gd name="connsiteY348" fmla="*/ 213086 h 944260"/>
                <a:gd name="connsiteX349" fmla="*/ 464967 w 497796"/>
                <a:gd name="connsiteY349" fmla="*/ 216070 h 944260"/>
                <a:gd name="connsiteX350" fmla="*/ 463176 w 497796"/>
                <a:gd name="connsiteY350" fmla="*/ 219055 h 944260"/>
                <a:gd name="connsiteX351" fmla="*/ 463773 w 497796"/>
                <a:gd name="connsiteY351" fmla="*/ 225023 h 944260"/>
                <a:gd name="connsiteX352" fmla="*/ 464370 w 497796"/>
                <a:gd name="connsiteY352" fmla="*/ 230992 h 944260"/>
                <a:gd name="connsiteX353" fmla="*/ 468548 w 497796"/>
                <a:gd name="connsiteY353" fmla="*/ 236364 h 944260"/>
                <a:gd name="connsiteX354" fmla="*/ 471532 w 497796"/>
                <a:gd name="connsiteY354" fmla="*/ 237558 h 944260"/>
                <a:gd name="connsiteX355" fmla="*/ 473323 w 497796"/>
                <a:gd name="connsiteY355" fmla="*/ 240542 h 944260"/>
                <a:gd name="connsiteX356" fmla="*/ 475114 w 497796"/>
                <a:gd name="connsiteY356" fmla="*/ 244720 h 944260"/>
                <a:gd name="connsiteX357" fmla="*/ 474517 w 497796"/>
                <a:gd name="connsiteY357" fmla="*/ 248301 h 944260"/>
                <a:gd name="connsiteX358" fmla="*/ 471532 w 497796"/>
                <a:gd name="connsiteY358" fmla="*/ 247705 h 944260"/>
                <a:gd name="connsiteX359" fmla="*/ 471263 w 497796"/>
                <a:gd name="connsiteY359" fmla="*/ 247602 h 944260"/>
                <a:gd name="connsiteX360" fmla="*/ 471533 w 497796"/>
                <a:gd name="connsiteY360" fmla="*/ 249494 h 944260"/>
                <a:gd name="connsiteX361" fmla="*/ 473324 w 497796"/>
                <a:gd name="connsiteY361" fmla="*/ 252479 h 944260"/>
                <a:gd name="connsiteX362" fmla="*/ 472131 w 497796"/>
                <a:gd name="connsiteY362" fmla="*/ 255463 h 944260"/>
                <a:gd name="connsiteX363" fmla="*/ 472727 w 497796"/>
                <a:gd name="connsiteY363" fmla="*/ 262029 h 944260"/>
                <a:gd name="connsiteX364" fmla="*/ 473921 w 497796"/>
                <a:gd name="connsiteY364" fmla="*/ 265610 h 944260"/>
                <a:gd name="connsiteX365" fmla="*/ 475115 w 497796"/>
                <a:gd name="connsiteY365" fmla="*/ 268595 h 944260"/>
                <a:gd name="connsiteX366" fmla="*/ 475115 w 497796"/>
                <a:gd name="connsiteY366" fmla="*/ 272176 h 944260"/>
                <a:gd name="connsiteX367" fmla="*/ 476905 w 497796"/>
                <a:gd name="connsiteY367" fmla="*/ 275757 h 944260"/>
                <a:gd name="connsiteX368" fmla="*/ 479890 w 497796"/>
                <a:gd name="connsiteY368" fmla="*/ 278742 h 944260"/>
                <a:gd name="connsiteX369" fmla="*/ 484665 w 497796"/>
                <a:gd name="connsiteY369" fmla="*/ 281726 h 944260"/>
                <a:gd name="connsiteX370" fmla="*/ 487053 w 497796"/>
                <a:gd name="connsiteY370" fmla="*/ 284710 h 944260"/>
                <a:gd name="connsiteX371" fmla="*/ 487649 w 497796"/>
                <a:gd name="connsiteY371" fmla="*/ 289485 h 944260"/>
                <a:gd name="connsiteX372" fmla="*/ 487649 w 497796"/>
                <a:gd name="connsiteY372" fmla="*/ 293066 h 944260"/>
                <a:gd name="connsiteX373" fmla="*/ 492424 w 497796"/>
                <a:gd name="connsiteY373" fmla="*/ 297245 h 944260"/>
                <a:gd name="connsiteX374" fmla="*/ 496006 w 497796"/>
                <a:gd name="connsiteY374" fmla="*/ 298439 h 944260"/>
                <a:gd name="connsiteX375" fmla="*/ 497796 w 497796"/>
                <a:gd name="connsiteY375" fmla="*/ 302020 h 944260"/>
                <a:gd name="connsiteX376" fmla="*/ 497796 w 497796"/>
                <a:gd name="connsiteY376" fmla="*/ 306795 h 944260"/>
                <a:gd name="connsiteX377" fmla="*/ 496006 w 497796"/>
                <a:gd name="connsiteY377" fmla="*/ 313361 h 944260"/>
                <a:gd name="connsiteX378" fmla="*/ 493618 w 497796"/>
                <a:gd name="connsiteY378" fmla="*/ 319329 h 944260"/>
                <a:gd name="connsiteX379" fmla="*/ 492424 w 497796"/>
                <a:gd name="connsiteY379" fmla="*/ 322910 h 944260"/>
                <a:gd name="connsiteX380" fmla="*/ 490037 w 497796"/>
                <a:gd name="connsiteY380" fmla="*/ 328283 h 944260"/>
                <a:gd name="connsiteX381" fmla="*/ 487649 w 497796"/>
                <a:gd name="connsiteY381" fmla="*/ 333655 h 944260"/>
                <a:gd name="connsiteX382" fmla="*/ 482874 w 497796"/>
                <a:gd name="connsiteY382" fmla="*/ 339623 h 944260"/>
                <a:gd name="connsiteX383" fmla="*/ 482278 w 497796"/>
                <a:gd name="connsiteY383" fmla="*/ 344398 h 944260"/>
                <a:gd name="connsiteX384" fmla="*/ 482278 w 497796"/>
                <a:gd name="connsiteY384" fmla="*/ 347383 h 944260"/>
                <a:gd name="connsiteX385" fmla="*/ 479890 w 497796"/>
                <a:gd name="connsiteY385" fmla="*/ 353948 h 944260"/>
                <a:gd name="connsiteX386" fmla="*/ 477502 w 497796"/>
                <a:gd name="connsiteY386" fmla="*/ 357530 h 944260"/>
                <a:gd name="connsiteX387" fmla="*/ 473324 w 497796"/>
                <a:gd name="connsiteY387" fmla="*/ 357530 h 944260"/>
                <a:gd name="connsiteX388" fmla="*/ 469743 w 497796"/>
                <a:gd name="connsiteY388" fmla="*/ 359917 h 944260"/>
                <a:gd name="connsiteX389" fmla="*/ 466162 w 497796"/>
                <a:gd name="connsiteY389" fmla="*/ 363499 h 944260"/>
                <a:gd name="connsiteX390" fmla="*/ 463177 w 497796"/>
                <a:gd name="connsiteY390" fmla="*/ 366483 h 944260"/>
                <a:gd name="connsiteX391" fmla="*/ 460193 w 497796"/>
                <a:gd name="connsiteY391" fmla="*/ 369467 h 944260"/>
                <a:gd name="connsiteX392" fmla="*/ 457209 w 497796"/>
                <a:gd name="connsiteY392" fmla="*/ 373048 h 944260"/>
                <a:gd name="connsiteX393" fmla="*/ 454821 w 497796"/>
                <a:gd name="connsiteY393" fmla="*/ 376033 h 944260"/>
                <a:gd name="connsiteX394" fmla="*/ 452434 w 497796"/>
                <a:gd name="connsiteY394" fmla="*/ 380211 h 944260"/>
                <a:gd name="connsiteX395" fmla="*/ 450046 w 497796"/>
                <a:gd name="connsiteY395" fmla="*/ 383792 h 944260"/>
                <a:gd name="connsiteX396" fmla="*/ 447658 w 497796"/>
                <a:gd name="connsiteY396" fmla="*/ 389164 h 944260"/>
                <a:gd name="connsiteX397" fmla="*/ 442287 w 497796"/>
                <a:gd name="connsiteY397" fmla="*/ 396327 h 944260"/>
                <a:gd name="connsiteX398" fmla="*/ 439899 w 497796"/>
                <a:gd name="connsiteY398" fmla="*/ 403489 h 944260"/>
                <a:gd name="connsiteX399" fmla="*/ 438705 w 497796"/>
                <a:gd name="connsiteY399" fmla="*/ 407667 h 944260"/>
                <a:gd name="connsiteX400" fmla="*/ 438705 w 497796"/>
                <a:gd name="connsiteY400" fmla="*/ 410652 h 944260"/>
                <a:gd name="connsiteX401" fmla="*/ 438705 w 497796"/>
                <a:gd name="connsiteY401" fmla="*/ 413636 h 944260"/>
                <a:gd name="connsiteX402" fmla="*/ 439302 w 497796"/>
                <a:gd name="connsiteY402" fmla="*/ 416620 h 944260"/>
                <a:gd name="connsiteX403" fmla="*/ 439293 w 497796"/>
                <a:gd name="connsiteY403" fmla="*/ 416034 h 944260"/>
                <a:gd name="connsiteX404" fmla="*/ 438704 w 497796"/>
                <a:gd name="connsiteY404" fmla="*/ 418411 h 944260"/>
                <a:gd name="connsiteX405" fmla="*/ 439898 w 497796"/>
                <a:gd name="connsiteY405" fmla="*/ 419007 h 944260"/>
                <a:gd name="connsiteX406" fmla="*/ 440495 w 497796"/>
                <a:gd name="connsiteY406" fmla="*/ 430945 h 944260"/>
                <a:gd name="connsiteX407" fmla="*/ 441689 w 497796"/>
                <a:gd name="connsiteY407" fmla="*/ 435721 h 944260"/>
                <a:gd name="connsiteX408" fmla="*/ 445270 w 497796"/>
                <a:gd name="connsiteY408" fmla="*/ 439302 h 944260"/>
                <a:gd name="connsiteX409" fmla="*/ 445867 w 497796"/>
                <a:gd name="connsiteY409" fmla="*/ 442286 h 944260"/>
                <a:gd name="connsiteX410" fmla="*/ 448255 w 497796"/>
                <a:gd name="connsiteY410" fmla="*/ 445867 h 944260"/>
                <a:gd name="connsiteX411" fmla="*/ 448851 w 497796"/>
                <a:gd name="connsiteY411" fmla="*/ 450045 h 944260"/>
                <a:gd name="connsiteX412" fmla="*/ 452432 w 497796"/>
                <a:gd name="connsiteY412" fmla="*/ 454224 h 944260"/>
                <a:gd name="connsiteX413" fmla="*/ 456611 w 497796"/>
                <a:gd name="connsiteY413" fmla="*/ 460192 h 944260"/>
                <a:gd name="connsiteX414" fmla="*/ 458401 w 497796"/>
                <a:gd name="connsiteY414" fmla="*/ 463177 h 944260"/>
                <a:gd name="connsiteX415" fmla="*/ 462579 w 497796"/>
                <a:gd name="connsiteY415" fmla="*/ 466161 h 944260"/>
                <a:gd name="connsiteX416" fmla="*/ 465564 w 497796"/>
                <a:gd name="connsiteY416" fmla="*/ 467952 h 944260"/>
                <a:gd name="connsiteX417" fmla="*/ 470339 w 497796"/>
                <a:gd name="connsiteY417" fmla="*/ 469742 h 944260"/>
                <a:gd name="connsiteX418" fmla="*/ 472130 w 497796"/>
                <a:gd name="connsiteY418" fmla="*/ 474518 h 944260"/>
                <a:gd name="connsiteX419" fmla="*/ 470339 w 497796"/>
                <a:gd name="connsiteY419" fmla="*/ 477502 h 944260"/>
                <a:gd name="connsiteX420" fmla="*/ 467952 w 497796"/>
                <a:gd name="connsiteY420" fmla="*/ 484068 h 944260"/>
                <a:gd name="connsiteX421" fmla="*/ 466758 w 497796"/>
                <a:gd name="connsiteY421" fmla="*/ 487052 h 944260"/>
                <a:gd name="connsiteX422" fmla="*/ 463773 w 497796"/>
                <a:gd name="connsiteY422" fmla="*/ 491827 h 944260"/>
                <a:gd name="connsiteX423" fmla="*/ 463177 w 497796"/>
                <a:gd name="connsiteY423" fmla="*/ 495409 h 944260"/>
                <a:gd name="connsiteX424" fmla="*/ 461983 w 497796"/>
                <a:gd name="connsiteY424" fmla="*/ 498393 h 944260"/>
                <a:gd name="connsiteX425" fmla="*/ 461983 w 497796"/>
                <a:gd name="connsiteY425" fmla="*/ 504958 h 944260"/>
                <a:gd name="connsiteX426" fmla="*/ 460192 w 497796"/>
                <a:gd name="connsiteY426" fmla="*/ 507943 h 944260"/>
                <a:gd name="connsiteX427" fmla="*/ 458401 w 497796"/>
                <a:gd name="connsiteY427" fmla="*/ 510927 h 944260"/>
                <a:gd name="connsiteX428" fmla="*/ 457805 w 497796"/>
                <a:gd name="connsiteY428" fmla="*/ 520477 h 944260"/>
                <a:gd name="connsiteX429" fmla="*/ 457805 w 497796"/>
                <a:gd name="connsiteY429" fmla="*/ 524059 h 944260"/>
                <a:gd name="connsiteX430" fmla="*/ 459595 w 497796"/>
                <a:gd name="connsiteY430" fmla="*/ 527043 h 944260"/>
                <a:gd name="connsiteX431" fmla="*/ 463773 w 497796"/>
                <a:gd name="connsiteY431" fmla="*/ 529430 h 944260"/>
                <a:gd name="connsiteX432" fmla="*/ 466758 w 497796"/>
                <a:gd name="connsiteY432" fmla="*/ 530624 h 944260"/>
                <a:gd name="connsiteX433" fmla="*/ 466161 w 497796"/>
                <a:gd name="connsiteY433" fmla="*/ 535399 h 944260"/>
                <a:gd name="connsiteX434" fmla="*/ 460789 w 497796"/>
                <a:gd name="connsiteY434" fmla="*/ 535996 h 944260"/>
                <a:gd name="connsiteX435" fmla="*/ 458401 w 497796"/>
                <a:gd name="connsiteY435" fmla="*/ 538981 h 944260"/>
                <a:gd name="connsiteX436" fmla="*/ 456611 w 497796"/>
                <a:gd name="connsiteY436" fmla="*/ 543755 h 944260"/>
                <a:gd name="connsiteX437" fmla="*/ 456611 w 497796"/>
                <a:gd name="connsiteY437" fmla="*/ 547336 h 944260"/>
                <a:gd name="connsiteX438" fmla="*/ 457208 w 497796"/>
                <a:gd name="connsiteY438" fmla="*/ 555096 h 944260"/>
                <a:gd name="connsiteX439" fmla="*/ 459595 w 497796"/>
                <a:gd name="connsiteY439" fmla="*/ 558081 h 944260"/>
                <a:gd name="connsiteX440" fmla="*/ 461386 w 497796"/>
                <a:gd name="connsiteY440" fmla="*/ 561662 h 944260"/>
                <a:gd name="connsiteX441" fmla="*/ 457805 w 497796"/>
                <a:gd name="connsiteY441" fmla="*/ 565840 h 944260"/>
                <a:gd name="connsiteX442" fmla="*/ 455417 w 497796"/>
                <a:gd name="connsiteY442" fmla="*/ 574196 h 944260"/>
                <a:gd name="connsiteX443" fmla="*/ 454820 w 497796"/>
                <a:gd name="connsiteY443" fmla="*/ 577778 h 944260"/>
                <a:gd name="connsiteX444" fmla="*/ 454820 w 497796"/>
                <a:gd name="connsiteY444" fmla="*/ 580762 h 944260"/>
                <a:gd name="connsiteX445" fmla="*/ 454224 w 497796"/>
                <a:gd name="connsiteY445" fmla="*/ 583746 h 944260"/>
                <a:gd name="connsiteX446" fmla="*/ 453626 w 497796"/>
                <a:gd name="connsiteY446" fmla="*/ 586731 h 944260"/>
                <a:gd name="connsiteX447" fmla="*/ 453030 w 497796"/>
                <a:gd name="connsiteY447" fmla="*/ 591506 h 944260"/>
                <a:gd name="connsiteX448" fmla="*/ 453030 w 497796"/>
                <a:gd name="connsiteY448" fmla="*/ 594490 h 944260"/>
                <a:gd name="connsiteX449" fmla="*/ 454820 w 497796"/>
                <a:gd name="connsiteY449" fmla="*/ 599862 h 944260"/>
                <a:gd name="connsiteX450" fmla="*/ 454820 w 497796"/>
                <a:gd name="connsiteY450" fmla="*/ 607024 h 944260"/>
                <a:gd name="connsiteX451" fmla="*/ 455417 w 497796"/>
                <a:gd name="connsiteY451" fmla="*/ 610009 h 944260"/>
                <a:gd name="connsiteX452" fmla="*/ 454820 w 497796"/>
                <a:gd name="connsiteY452" fmla="*/ 612993 h 944260"/>
                <a:gd name="connsiteX453" fmla="*/ 455417 w 497796"/>
                <a:gd name="connsiteY453" fmla="*/ 616575 h 944260"/>
                <a:gd name="connsiteX454" fmla="*/ 453626 w 497796"/>
                <a:gd name="connsiteY454" fmla="*/ 620753 h 944260"/>
                <a:gd name="connsiteX455" fmla="*/ 450642 w 497796"/>
                <a:gd name="connsiteY455" fmla="*/ 624334 h 944260"/>
                <a:gd name="connsiteX456" fmla="*/ 452432 w 497796"/>
                <a:gd name="connsiteY456" fmla="*/ 627319 h 944260"/>
                <a:gd name="connsiteX457" fmla="*/ 451239 w 497796"/>
                <a:gd name="connsiteY457" fmla="*/ 631497 h 944260"/>
                <a:gd name="connsiteX458" fmla="*/ 448851 w 497796"/>
                <a:gd name="connsiteY458" fmla="*/ 634481 h 944260"/>
                <a:gd name="connsiteX459" fmla="*/ 447657 w 497796"/>
                <a:gd name="connsiteY459" fmla="*/ 637466 h 944260"/>
                <a:gd name="connsiteX460" fmla="*/ 447657 w 497796"/>
                <a:gd name="connsiteY460" fmla="*/ 642241 h 944260"/>
                <a:gd name="connsiteX461" fmla="*/ 448851 w 497796"/>
                <a:gd name="connsiteY461" fmla="*/ 646419 h 944260"/>
                <a:gd name="connsiteX462" fmla="*/ 448851 w 497796"/>
                <a:gd name="connsiteY462" fmla="*/ 649403 h 944260"/>
                <a:gd name="connsiteX463" fmla="*/ 449448 w 497796"/>
                <a:gd name="connsiteY463" fmla="*/ 655372 h 944260"/>
                <a:gd name="connsiteX464" fmla="*/ 450642 w 497796"/>
                <a:gd name="connsiteY464" fmla="*/ 660147 h 944260"/>
                <a:gd name="connsiteX465" fmla="*/ 450045 w 497796"/>
                <a:gd name="connsiteY465" fmla="*/ 667310 h 944260"/>
                <a:gd name="connsiteX466" fmla="*/ 450045 w 497796"/>
                <a:gd name="connsiteY466" fmla="*/ 670891 h 944260"/>
                <a:gd name="connsiteX467" fmla="*/ 448255 w 497796"/>
                <a:gd name="connsiteY467" fmla="*/ 675069 h 944260"/>
                <a:gd name="connsiteX468" fmla="*/ 448851 w 497796"/>
                <a:gd name="connsiteY468" fmla="*/ 678650 h 944260"/>
                <a:gd name="connsiteX469" fmla="*/ 444163 w 497796"/>
                <a:gd name="connsiteY469" fmla="*/ 676567 h 944260"/>
                <a:gd name="connsiteX470" fmla="*/ 448851 w 497796"/>
                <a:gd name="connsiteY470" fmla="*/ 679246 h 944260"/>
                <a:gd name="connsiteX471" fmla="*/ 445867 w 497796"/>
                <a:gd name="connsiteY471" fmla="*/ 681633 h 944260"/>
                <a:gd name="connsiteX472" fmla="*/ 443479 w 497796"/>
                <a:gd name="connsiteY472" fmla="*/ 691183 h 944260"/>
                <a:gd name="connsiteX473" fmla="*/ 442882 w 497796"/>
                <a:gd name="connsiteY473" fmla="*/ 697152 h 944260"/>
                <a:gd name="connsiteX474" fmla="*/ 444076 w 497796"/>
                <a:gd name="connsiteY474" fmla="*/ 700136 h 944260"/>
                <a:gd name="connsiteX475" fmla="*/ 447061 w 497796"/>
                <a:gd name="connsiteY475" fmla="*/ 701927 h 944260"/>
                <a:gd name="connsiteX476" fmla="*/ 446463 w 497796"/>
                <a:gd name="connsiteY476" fmla="*/ 705508 h 944260"/>
                <a:gd name="connsiteX477" fmla="*/ 446463 w 497796"/>
                <a:gd name="connsiteY477" fmla="*/ 709089 h 944260"/>
                <a:gd name="connsiteX478" fmla="*/ 447061 w 497796"/>
                <a:gd name="connsiteY478" fmla="*/ 713268 h 944260"/>
                <a:gd name="connsiteX479" fmla="*/ 445867 w 497796"/>
                <a:gd name="connsiteY479" fmla="*/ 716849 h 944260"/>
                <a:gd name="connsiteX480" fmla="*/ 445867 w 497796"/>
                <a:gd name="connsiteY480" fmla="*/ 720430 h 944260"/>
                <a:gd name="connsiteX481" fmla="*/ 442882 w 497796"/>
                <a:gd name="connsiteY481" fmla="*/ 724011 h 944260"/>
                <a:gd name="connsiteX482" fmla="*/ 441092 w 497796"/>
                <a:gd name="connsiteY482" fmla="*/ 729384 h 944260"/>
                <a:gd name="connsiteX483" fmla="*/ 438108 w 497796"/>
                <a:gd name="connsiteY483" fmla="*/ 737143 h 944260"/>
                <a:gd name="connsiteX484" fmla="*/ 436317 w 497796"/>
                <a:gd name="connsiteY484" fmla="*/ 741321 h 944260"/>
                <a:gd name="connsiteX485" fmla="*/ 435123 w 497796"/>
                <a:gd name="connsiteY485" fmla="*/ 746096 h 944260"/>
                <a:gd name="connsiteX486" fmla="*/ 433929 w 497796"/>
                <a:gd name="connsiteY486" fmla="*/ 749080 h 944260"/>
                <a:gd name="connsiteX487" fmla="*/ 433332 w 497796"/>
                <a:gd name="connsiteY487" fmla="*/ 755049 h 944260"/>
                <a:gd name="connsiteX488" fmla="*/ 433929 w 497796"/>
                <a:gd name="connsiteY488" fmla="*/ 763406 h 944260"/>
                <a:gd name="connsiteX489" fmla="*/ 434525 w 497796"/>
                <a:gd name="connsiteY489" fmla="*/ 766987 h 944260"/>
                <a:gd name="connsiteX490" fmla="*/ 438108 w 497796"/>
                <a:gd name="connsiteY490" fmla="*/ 771165 h 944260"/>
                <a:gd name="connsiteX491" fmla="*/ 442882 w 497796"/>
                <a:gd name="connsiteY491" fmla="*/ 772956 h 944260"/>
                <a:gd name="connsiteX492" fmla="*/ 444076 w 497796"/>
                <a:gd name="connsiteY492" fmla="*/ 777134 h 944260"/>
                <a:gd name="connsiteX493" fmla="*/ 441092 w 497796"/>
                <a:gd name="connsiteY493" fmla="*/ 776537 h 944260"/>
                <a:gd name="connsiteX494" fmla="*/ 438108 w 497796"/>
                <a:gd name="connsiteY494" fmla="*/ 776537 h 944260"/>
                <a:gd name="connsiteX495" fmla="*/ 435123 w 497796"/>
                <a:gd name="connsiteY495" fmla="*/ 778924 h 944260"/>
                <a:gd name="connsiteX496" fmla="*/ 431541 w 497796"/>
                <a:gd name="connsiteY496" fmla="*/ 783699 h 944260"/>
                <a:gd name="connsiteX497" fmla="*/ 429751 w 497796"/>
                <a:gd name="connsiteY497" fmla="*/ 787281 h 944260"/>
                <a:gd name="connsiteX498" fmla="*/ 426766 w 497796"/>
                <a:gd name="connsiteY498" fmla="*/ 793250 h 944260"/>
                <a:gd name="connsiteX499" fmla="*/ 425572 w 497796"/>
                <a:gd name="connsiteY499" fmla="*/ 796831 h 944260"/>
                <a:gd name="connsiteX500" fmla="*/ 424976 w 497796"/>
                <a:gd name="connsiteY500" fmla="*/ 802203 h 944260"/>
                <a:gd name="connsiteX501" fmla="*/ 424379 w 497796"/>
                <a:gd name="connsiteY501" fmla="*/ 808172 h 944260"/>
                <a:gd name="connsiteX502" fmla="*/ 423782 w 497796"/>
                <a:gd name="connsiteY502" fmla="*/ 811156 h 944260"/>
                <a:gd name="connsiteX503" fmla="*/ 423185 w 497796"/>
                <a:gd name="connsiteY503" fmla="*/ 815334 h 944260"/>
                <a:gd name="connsiteX504" fmla="*/ 423782 w 497796"/>
                <a:gd name="connsiteY504" fmla="*/ 818319 h 944260"/>
                <a:gd name="connsiteX505" fmla="*/ 426766 w 497796"/>
                <a:gd name="connsiteY505" fmla="*/ 819512 h 944260"/>
                <a:gd name="connsiteX506" fmla="*/ 427960 w 497796"/>
                <a:gd name="connsiteY506" fmla="*/ 822496 h 944260"/>
                <a:gd name="connsiteX507" fmla="*/ 425572 w 497796"/>
                <a:gd name="connsiteY507" fmla="*/ 826078 h 944260"/>
                <a:gd name="connsiteX508" fmla="*/ 424379 w 497796"/>
                <a:gd name="connsiteY508" fmla="*/ 831449 h 944260"/>
                <a:gd name="connsiteX509" fmla="*/ 423782 w 497796"/>
                <a:gd name="connsiteY509" fmla="*/ 835031 h 944260"/>
                <a:gd name="connsiteX510" fmla="*/ 422588 w 497796"/>
                <a:gd name="connsiteY510" fmla="*/ 838612 h 944260"/>
                <a:gd name="connsiteX511" fmla="*/ 419007 w 497796"/>
                <a:gd name="connsiteY511" fmla="*/ 840403 h 944260"/>
                <a:gd name="connsiteX512" fmla="*/ 416022 w 497796"/>
                <a:gd name="connsiteY512" fmla="*/ 840403 h 944260"/>
                <a:gd name="connsiteX513" fmla="*/ 412441 w 497796"/>
                <a:gd name="connsiteY513" fmla="*/ 843984 h 944260"/>
                <a:gd name="connsiteX514" fmla="*/ 410054 w 497796"/>
                <a:gd name="connsiteY514" fmla="*/ 846969 h 944260"/>
                <a:gd name="connsiteX515" fmla="*/ 410054 w 497796"/>
                <a:gd name="connsiteY515" fmla="*/ 851147 h 944260"/>
                <a:gd name="connsiteX516" fmla="*/ 411844 w 497796"/>
                <a:gd name="connsiteY516" fmla="*/ 854728 h 944260"/>
                <a:gd name="connsiteX517" fmla="*/ 408263 w 497796"/>
                <a:gd name="connsiteY517" fmla="*/ 852340 h 944260"/>
                <a:gd name="connsiteX518" fmla="*/ 405875 w 497796"/>
                <a:gd name="connsiteY518" fmla="*/ 848759 h 944260"/>
                <a:gd name="connsiteX519" fmla="*/ 405875 w 497796"/>
                <a:gd name="connsiteY519" fmla="*/ 845775 h 944260"/>
                <a:gd name="connsiteX520" fmla="*/ 407069 w 497796"/>
                <a:gd name="connsiteY520" fmla="*/ 842791 h 944260"/>
                <a:gd name="connsiteX521" fmla="*/ 400504 w 497796"/>
                <a:gd name="connsiteY521" fmla="*/ 839210 h 944260"/>
                <a:gd name="connsiteX522" fmla="*/ 396326 w 497796"/>
                <a:gd name="connsiteY522" fmla="*/ 840403 h 944260"/>
                <a:gd name="connsiteX523" fmla="*/ 391551 w 497796"/>
                <a:gd name="connsiteY523" fmla="*/ 841597 h 944260"/>
                <a:gd name="connsiteX524" fmla="*/ 388566 w 497796"/>
                <a:gd name="connsiteY524" fmla="*/ 843387 h 944260"/>
                <a:gd name="connsiteX525" fmla="*/ 385582 w 497796"/>
                <a:gd name="connsiteY525" fmla="*/ 843984 h 944260"/>
                <a:gd name="connsiteX526" fmla="*/ 384388 w 497796"/>
                <a:gd name="connsiteY526" fmla="*/ 841000 h 944260"/>
                <a:gd name="connsiteX527" fmla="*/ 379016 w 497796"/>
                <a:gd name="connsiteY527" fmla="*/ 838612 h 944260"/>
                <a:gd name="connsiteX528" fmla="*/ 376031 w 497796"/>
                <a:gd name="connsiteY528" fmla="*/ 836225 h 944260"/>
                <a:gd name="connsiteX529" fmla="*/ 372450 w 497796"/>
                <a:gd name="connsiteY529" fmla="*/ 836225 h 944260"/>
                <a:gd name="connsiteX530" fmla="*/ 371853 w 497796"/>
                <a:gd name="connsiteY530" fmla="*/ 830853 h 944260"/>
                <a:gd name="connsiteX531" fmla="*/ 368272 w 497796"/>
                <a:gd name="connsiteY531" fmla="*/ 827272 h 944260"/>
                <a:gd name="connsiteX532" fmla="*/ 365288 w 497796"/>
                <a:gd name="connsiteY532" fmla="*/ 824287 h 944260"/>
                <a:gd name="connsiteX533" fmla="*/ 361110 w 497796"/>
                <a:gd name="connsiteY533" fmla="*/ 823093 h 944260"/>
                <a:gd name="connsiteX534" fmla="*/ 358125 w 497796"/>
                <a:gd name="connsiteY534" fmla="*/ 821900 h 944260"/>
                <a:gd name="connsiteX535" fmla="*/ 353947 w 497796"/>
                <a:gd name="connsiteY535" fmla="*/ 816527 h 944260"/>
                <a:gd name="connsiteX536" fmla="*/ 350962 w 497796"/>
                <a:gd name="connsiteY536" fmla="*/ 813543 h 944260"/>
                <a:gd name="connsiteX537" fmla="*/ 347381 w 497796"/>
                <a:gd name="connsiteY537" fmla="*/ 812350 h 944260"/>
                <a:gd name="connsiteX538" fmla="*/ 346785 w 497796"/>
                <a:gd name="connsiteY538" fmla="*/ 812350 h 944260"/>
                <a:gd name="connsiteX539" fmla="*/ 343800 w 497796"/>
                <a:gd name="connsiteY539" fmla="*/ 809962 h 944260"/>
                <a:gd name="connsiteX540" fmla="*/ 340219 w 497796"/>
                <a:gd name="connsiteY540" fmla="*/ 809365 h 944260"/>
                <a:gd name="connsiteX541" fmla="*/ 330072 w 497796"/>
                <a:gd name="connsiteY541" fmla="*/ 808768 h 944260"/>
                <a:gd name="connsiteX542" fmla="*/ 327087 w 497796"/>
                <a:gd name="connsiteY542" fmla="*/ 807574 h 944260"/>
                <a:gd name="connsiteX543" fmla="*/ 324700 w 497796"/>
                <a:gd name="connsiteY543" fmla="*/ 804590 h 944260"/>
                <a:gd name="connsiteX544" fmla="*/ 321716 w 497796"/>
                <a:gd name="connsiteY544" fmla="*/ 803993 h 944260"/>
                <a:gd name="connsiteX545" fmla="*/ 318134 w 497796"/>
                <a:gd name="connsiteY545" fmla="*/ 803993 h 944260"/>
                <a:gd name="connsiteX546" fmla="*/ 313359 w 497796"/>
                <a:gd name="connsiteY546" fmla="*/ 805784 h 944260"/>
                <a:gd name="connsiteX547" fmla="*/ 309778 w 497796"/>
                <a:gd name="connsiteY547" fmla="*/ 807574 h 944260"/>
                <a:gd name="connsiteX548" fmla="*/ 306794 w 497796"/>
                <a:gd name="connsiteY548" fmla="*/ 809962 h 944260"/>
                <a:gd name="connsiteX549" fmla="*/ 303810 w 497796"/>
                <a:gd name="connsiteY549" fmla="*/ 812946 h 944260"/>
                <a:gd name="connsiteX550" fmla="*/ 302019 w 497796"/>
                <a:gd name="connsiteY550" fmla="*/ 816527 h 944260"/>
                <a:gd name="connsiteX551" fmla="*/ 305003 w 497796"/>
                <a:gd name="connsiteY551" fmla="*/ 819512 h 944260"/>
                <a:gd name="connsiteX552" fmla="*/ 302019 w 497796"/>
                <a:gd name="connsiteY552" fmla="*/ 821900 h 944260"/>
                <a:gd name="connsiteX553" fmla="*/ 297841 w 497796"/>
                <a:gd name="connsiteY553" fmla="*/ 821303 h 944260"/>
                <a:gd name="connsiteX554" fmla="*/ 291275 w 497796"/>
                <a:gd name="connsiteY554" fmla="*/ 812350 h 944260"/>
                <a:gd name="connsiteX555" fmla="*/ 287097 w 497796"/>
                <a:gd name="connsiteY555" fmla="*/ 809365 h 944260"/>
                <a:gd name="connsiteX556" fmla="*/ 282919 w 497796"/>
                <a:gd name="connsiteY556" fmla="*/ 809365 h 944260"/>
                <a:gd name="connsiteX557" fmla="*/ 277547 w 497796"/>
                <a:gd name="connsiteY557" fmla="*/ 812946 h 944260"/>
                <a:gd name="connsiteX558" fmla="*/ 274562 w 497796"/>
                <a:gd name="connsiteY558" fmla="*/ 815334 h 944260"/>
                <a:gd name="connsiteX559" fmla="*/ 270384 w 497796"/>
                <a:gd name="connsiteY559" fmla="*/ 819512 h 944260"/>
                <a:gd name="connsiteX560" fmla="*/ 267400 w 497796"/>
                <a:gd name="connsiteY560" fmla="*/ 823690 h 944260"/>
                <a:gd name="connsiteX561" fmla="*/ 263222 w 497796"/>
                <a:gd name="connsiteY561" fmla="*/ 829062 h 944260"/>
                <a:gd name="connsiteX562" fmla="*/ 260238 w 497796"/>
                <a:gd name="connsiteY562" fmla="*/ 833837 h 944260"/>
                <a:gd name="connsiteX563" fmla="*/ 259044 w 497796"/>
                <a:gd name="connsiteY563" fmla="*/ 838016 h 944260"/>
                <a:gd name="connsiteX564" fmla="*/ 258446 w 497796"/>
                <a:gd name="connsiteY564" fmla="*/ 841597 h 944260"/>
                <a:gd name="connsiteX565" fmla="*/ 256656 w 497796"/>
                <a:gd name="connsiteY565" fmla="*/ 845178 h 944260"/>
                <a:gd name="connsiteX566" fmla="*/ 258446 w 497796"/>
                <a:gd name="connsiteY566" fmla="*/ 848759 h 944260"/>
                <a:gd name="connsiteX567" fmla="*/ 259044 w 497796"/>
                <a:gd name="connsiteY567" fmla="*/ 852340 h 944260"/>
                <a:gd name="connsiteX568" fmla="*/ 258446 w 497796"/>
                <a:gd name="connsiteY568" fmla="*/ 855325 h 944260"/>
                <a:gd name="connsiteX569" fmla="*/ 259044 w 497796"/>
                <a:gd name="connsiteY569" fmla="*/ 858906 h 944260"/>
                <a:gd name="connsiteX570" fmla="*/ 262028 w 497796"/>
                <a:gd name="connsiteY570" fmla="*/ 862487 h 944260"/>
                <a:gd name="connsiteX571" fmla="*/ 264415 w 497796"/>
                <a:gd name="connsiteY571" fmla="*/ 866666 h 944260"/>
                <a:gd name="connsiteX572" fmla="*/ 267400 w 497796"/>
                <a:gd name="connsiteY572" fmla="*/ 869650 h 944260"/>
                <a:gd name="connsiteX573" fmla="*/ 267400 w 497796"/>
                <a:gd name="connsiteY573" fmla="*/ 872634 h 944260"/>
                <a:gd name="connsiteX574" fmla="*/ 266206 w 497796"/>
                <a:gd name="connsiteY574" fmla="*/ 876215 h 944260"/>
                <a:gd name="connsiteX575" fmla="*/ 264415 w 497796"/>
                <a:gd name="connsiteY575" fmla="*/ 879200 h 944260"/>
                <a:gd name="connsiteX576" fmla="*/ 262028 w 497796"/>
                <a:gd name="connsiteY576" fmla="*/ 882782 h 944260"/>
                <a:gd name="connsiteX577" fmla="*/ 261431 w 497796"/>
                <a:gd name="connsiteY577" fmla="*/ 886960 h 944260"/>
                <a:gd name="connsiteX578" fmla="*/ 261431 w 497796"/>
                <a:gd name="connsiteY578" fmla="*/ 890541 h 944260"/>
                <a:gd name="connsiteX579" fmla="*/ 257850 w 497796"/>
                <a:gd name="connsiteY579" fmla="*/ 897106 h 944260"/>
                <a:gd name="connsiteX580" fmla="*/ 253671 w 497796"/>
                <a:gd name="connsiteY580" fmla="*/ 897106 h 944260"/>
                <a:gd name="connsiteX581" fmla="*/ 251284 w 497796"/>
                <a:gd name="connsiteY581" fmla="*/ 901284 h 944260"/>
                <a:gd name="connsiteX582" fmla="*/ 247703 w 497796"/>
                <a:gd name="connsiteY582" fmla="*/ 905463 h 944260"/>
                <a:gd name="connsiteX583" fmla="*/ 244122 w 497796"/>
                <a:gd name="connsiteY583" fmla="*/ 909044 h 944260"/>
                <a:gd name="connsiteX584" fmla="*/ 237556 w 497796"/>
                <a:gd name="connsiteY584" fmla="*/ 914416 h 944260"/>
                <a:gd name="connsiteX585" fmla="*/ 232184 w 497796"/>
                <a:gd name="connsiteY585" fmla="*/ 919191 h 944260"/>
                <a:gd name="connsiteX586" fmla="*/ 228602 w 497796"/>
                <a:gd name="connsiteY586" fmla="*/ 922175 h 944260"/>
                <a:gd name="connsiteX587" fmla="*/ 225618 w 497796"/>
                <a:gd name="connsiteY587" fmla="*/ 927547 h 944260"/>
                <a:gd name="connsiteX588" fmla="*/ 221440 w 497796"/>
                <a:gd name="connsiteY588" fmla="*/ 931128 h 944260"/>
                <a:gd name="connsiteX589" fmla="*/ 218456 w 497796"/>
                <a:gd name="connsiteY589" fmla="*/ 932322 h 944260"/>
                <a:gd name="connsiteX590" fmla="*/ 211890 w 497796"/>
                <a:gd name="connsiteY590" fmla="*/ 937694 h 944260"/>
                <a:gd name="connsiteX591" fmla="*/ 207712 w 497796"/>
                <a:gd name="connsiteY591" fmla="*/ 939485 h 944260"/>
                <a:gd name="connsiteX592" fmla="*/ 204131 w 497796"/>
                <a:gd name="connsiteY592" fmla="*/ 939485 h 944260"/>
                <a:gd name="connsiteX593" fmla="*/ 201743 w 497796"/>
                <a:gd name="connsiteY593" fmla="*/ 935903 h 944260"/>
                <a:gd name="connsiteX594" fmla="*/ 195774 w 497796"/>
                <a:gd name="connsiteY594" fmla="*/ 930532 h 944260"/>
                <a:gd name="connsiteX595" fmla="*/ 192193 w 497796"/>
                <a:gd name="connsiteY595" fmla="*/ 932919 h 944260"/>
                <a:gd name="connsiteX596" fmla="*/ 188612 w 497796"/>
                <a:gd name="connsiteY596" fmla="*/ 931128 h 944260"/>
                <a:gd name="connsiteX597" fmla="*/ 187418 w 497796"/>
                <a:gd name="connsiteY597" fmla="*/ 928144 h 944260"/>
                <a:gd name="connsiteX598" fmla="*/ 186821 w 497796"/>
                <a:gd name="connsiteY598" fmla="*/ 924563 h 944260"/>
                <a:gd name="connsiteX599" fmla="*/ 183240 w 497796"/>
                <a:gd name="connsiteY599" fmla="*/ 924563 h 944260"/>
                <a:gd name="connsiteX600" fmla="*/ 179062 w 497796"/>
                <a:gd name="connsiteY600" fmla="*/ 921579 h 944260"/>
                <a:gd name="connsiteX601" fmla="*/ 174883 w 497796"/>
                <a:gd name="connsiteY601" fmla="*/ 919788 h 944260"/>
                <a:gd name="connsiteX602" fmla="*/ 171899 w 497796"/>
                <a:gd name="connsiteY602" fmla="*/ 916804 h 944260"/>
                <a:gd name="connsiteX603" fmla="*/ 168318 w 497796"/>
                <a:gd name="connsiteY603" fmla="*/ 920385 h 944260"/>
                <a:gd name="connsiteX604" fmla="*/ 164737 w 497796"/>
                <a:gd name="connsiteY604" fmla="*/ 922772 h 944260"/>
                <a:gd name="connsiteX605" fmla="*/ 158768 w 497796"/>
                <a:gd name="connsiteY605" fmla="*/ 925757 h 944260"/>
                <a:gd name="connsiteX606" fmla="*/ 155187 w 497796"/>
                <a:gd name="connsiteY606" fmla="*/ 927547 h 944260"/>
                <a:gd name="connsiteX607" fmla="*/ 154590 w 497796"/>
                <a:gd name="connsiteY607" fmla="*/ 930532 h 944260"/>
                <a:gd name="connsiteX608" fmla="*/ 151008 w 497796"/>
                <a:gd name="connsiteY608" fmla="*/ 932322 h 944260"/>
                <a:gd name="connsiteX609" fmla="*/ 148024 w 497796"/>
                <a:gd name="connsiteY609" fmla="*/ 932919 h 944260"/>
                <a:gd name="connsiteX610" fmla="*/ 148024 w 497796"/>
                <a:gd name="connsiteY610" fmla="*/ 935903 h 944260"/>
                <a:gd name="connsiteX611" fmla="*/ 150412 w 497796"/>
                <a:gd name="connsiteY611" fmla="*/ 941872 h 944260"/>
                <a:gd name="connsiteX612" fmla="*/ 146831 w 497796"/>
                <a:gd name="connsiteY612" fmla="*/ 944260 h 944260"/>
                <a:gd name="connsiteX613" fmla="*/ 146831 w 497796"/>
                <a:gd name="connsiteY613" fmla="*/ 939485 h 944260"/>
                <a:gd name="connsiteX614" fmla="*/ 146233 w 497796"/>
                <a:gd name="connsiteY614" fmla="*/ 935903 h 944260"/>
                <a:gd name="connsiteX615" fmla="*/ 147427 w 497796"/>
                <a:gd name="connsiteY615" fmla="*/ 932919 h 944260"/>
                <a:gd name="connsiteX616" fmla="*/ 144443 w 497796"/>
                <a:gd name="connsiteY616" fmla="*/ 931726 h 944260"/>
                <a:gd name="connsiteX617" fmla="*/ 140265 w 497796"/>
                <a:gd name="connsiteY617" fmla="*/ 933516 h 944260"/>
                <a:gd name="connsiteX618" fmla="*/ 136086 w 497796"/>
                <a:gd name="connsiteY618" fmla="*/ 934113 h 944260"/>
                <a:gd name="connsiteX619" fmla="*/ 135490 w 497796"/>
                <a:gd name="connsiteY619" fmla="*/ 929934 h 944260"/>
                <a:gd name="connsiteX620" fmla="*/ 137280 w 497796"/>
                <a:gd name="connsiteY620" fmla="*/ 925757 h 944260"/>
                <a:gd name="connsiteX621" fmla="*/ 140265 w 497796"/>
                <a:gd name="connsiteY621" fmla="*/ 917997 h 944260"/>
                <a:gd name="connsiteX622" fmla="*/ 139668 w 497796"/>
                <a:gd name="connsiteY622" fmla="*/ 913819 h 944260"/>
                <a:gd name="connsiteX623" fmla="*/ 137878 w 497796"/>
                <a:gd name="connsiteY623" fmla="*/ 909641 h 944260"/>
                <a:gd name="connsiteX624" fmla="*/ 138474 w 497796"/>
                <a:gd name="connsiteY624" fmla="*/ 906657 h 944260"/>
                <a:gd name="connsiteX625" fmla="*/ 138871 w 497796"/>
                <a:gd name="connsiteY625" fmla="*/ 906101 h 944260"/>
                <a:gd name="connsiteX626" fmla="*/ 136088 w 497796"/>
                <a:gd name="connsiteY626" fmla="*/ 906657 h 944260"/>
                <a:gd name="connsiteX627" fmla="*/ 132507 w 497796"/>
                <a:gd name="connsiteY627" fmla="*/ 906060 h 944260"/>
                <a:gd name="connsiteX628" fmla="*/ 129522 w 497796"/>
                <a:gd name="connsiteY628" fmla="*/ 909045 h 944260"/>
                <a:gd name="connsiteX629" fmla="*/ 130119 w 497796"/>
                <a:gd name="connsiteY629" fmla="*/ 905464 h 944260"/>
                <a:gd name="connsiteX630" fmla="*/ 126538 w 497796"/>
                <a:gd name="connsiteY630" fmla="*/ 899495 h 944260"/>
                <a:gd name="connsiteX631" fmla="*/ 125344 w 497796"/>
                <a:gd name="connsiteY631" fmla="*/ 895317 h 944260"/>
                <a:gd name="connsiteX632" fmla="*/ 122956 w 497796"/>
                <a:gd name="connsiteY632" fmla="*/ 891735 h 944260"/>
                <a:gd name="connsiteX633" fmla="*/ 123554 w 497796"/>
                <a:gd name="connsiteY633" fmla="*/ 886960 h 944260"/>
                <a:gd name="connsiteX634" fmla="*/ 126538 w 497796"/>
                <a:gd name="connsiteY634" fmla="*/ 883379 h 944260"/>
                <a:gd name="connsiteX635" fmla="*/ 125941 w 497796"/>
                <a:gd name="connsiteY635" fmla="*/ 880395 h 944260"/>
                <a:gd name="connsiteX636" fmla="*/ 124747 w 497796"/>
                <a:gd name="connsiteY636" fmla="*/ 876813 h 944260"/>
                <a:gd name="connsiteX637" fmla="*/ 122956 w 497796"/>
                <a:gd name="connsiteY637" fmla="*/ 873829 h 944260"/>
                <a:gd name="connsiteX638" fmla="*/ 119375 w 497796"/>
                <a:gd name="connsiteY638" fmla="*/ 873829 h 944260"/>
                <a:gd name="connsiteX639" fmla="*/ 116391 w 497796"/>
                <a:gd name="connsiteY639" fmla="*/ 873829 h 944260"/>
                <a:gd name="connsiteX640" fmla="*/ 113407 w 497796"/>
                <a:gd name="connsiteY640" fmla="*/ 870248 h 944260"/>
                <a:gd name="connsiteX641" fmla="*/ 108034 w 497796"/>
                <a:gd name="connsiteY641" fmla="*/ 867860 h 944260"/>
                <a:gd name="connsiteX642" fmla="*/ 103260 w 497796"/>
                <a:gd name="connsiteY642" fmla="*/ 867263 h 944260"/>
                <a:gd name="connsiteX643" fmla="*/ 99081 w 497796"/>
                <a:gd name="connsiteY643" fmla="*/ 867860 h 944260"/>
                <a:gd name="connsiteX644" fmla="*/ 96127 w 497796"/>
                <a:gd name="connsiteY644" fmla="*/ 868845 h 944260"/>
                <a:gd name="connsiteX645" fmla="*/ 96694 w 497796"/>
                <a:gd name="connsiteY645" fmla="*/ 864876 h 944260"/>
                <a:gd name="connsiteX646" fmla="*/ 99081 w 497796"/>
                <a:gd name="connsiteY646" fmla="*/ 860698 h 944260"/>
                <a:gd name="connsiteX647" fmla="*/ 99679 w 497796"/>
                <a:gd name="connsiteY647" fmla="*/ 857116 h 944260"/>
                <a:gd name="connsiteX648" fmla="*/ 96097 w 497796"/>
                <a:gd name="connsiteY648" fmla="*/ 851147 h 944260"/>
                <a:gd name="connsiteX649" fmla="*/ 94903 w 497796"/>
                <a:gd name="connsiteY649" fmla="*/ 848163 h 944260"/>
                <a:gd name="connsiteX650" fmla="*/ 91919 w 497796"/>
                <a:gd name="connsiteY650" fmla="*/ 844582 h 944260"/>
                <a:gd name="connsiteX651" fmla="*/ 88934 w 497796"/>
                <a:gd name="connsiteY651" fmla="*/ 846373 h 944260"/>
                <a:gd name="connsiteX652" fmla="*/ 85353 w 497796"/>
                <a:gd name="connsiteY652" fmla="*/ 846373 h 944260"/>
                <a:gd name="connsiteX653" fmla="*/ 83563 w 497796"/>
                <a:gd name="connsiteY653" fmla="*/ 841598 h 944260"/>
                <a:gd name="connsiteX654" fmla="*/ 85353 w 497796"/>
                <a:gd name="connsiteY654" fmla="*/ 838016 h 944260"/>
                <a:gd name="connsiteX655" fmla="*/ 84757 w 497796"/>
                <a:gd name="connsiteY655" fmla="*/ 832047 h 944260"/>
                <a:gd name="connsiteX656" fmla="*/ 82369 w 497796"/>
                <a:gd name="connsiteY656" fmla="*/ 828466 h 944260"/>
                <a:gd name="connsiteX657" fmla="*/ 77594 w 497796"/>
                <a:gd name="connsiteY657" fmla="*/ 824288 h 944260"/>
                <a:gd name="connsiteX658" fmla="*/ 75803 w 497796"/>
                <a:gd name="connsiteY658" fmla="*/ 828466 h 944260"/>
                <a:gd name="connsiteX659" fmla="*/ 74012 w 497796"/>
                <a:gd name="connsiteY659" fmla="*/ 822497 h 944260"/>
                <a:gd name="connsiteX660" fmla="*/ 73416 w 497796"/>
                <a:gd name="connsiteY660" fmla="*/ 818319 h 944260"/>
                <a:gd name="connsiteX661" fmla="*/ 72819 w 497796"/>
                <a:gd name="connsiteY661" fmla="*/ 814738 h 944260"/>
                <a:gd name="connsiteX662" fmla="*/ 68044 w 497796"/>
                <a:gd name="connsiteY662" fmla="*/ 812947 h 944260"/>
                <a:gd name="connsiteX663" fmla="*/ 64463 w 497796"/>
                <a:gd name="connsiteY663" fmla="*/ 808172 h 944260"/>
                <a:gd name="connsiteX664" fmla="*/ 63866 w 497796"/>
                <a:gd name="connsiteY664" fmla="*/ 803397 h 944260"/>
                <a:gd name="connsiteX665" fmla="*/ 67447 w 497796"/>
                <a:gd name="connsiteY665" fmla="*/ 799816 h 944260"/>
                <a:gd name="connsiteX666" fmla="*/ 71028 w 497796"/>
                <a:gd name="connsiteY666" fmla="*/ 796234 h 944260"/>
                <a:gd name="connsiteX667" fmla="*/ 74012 w 497796"/>
                <a:gd name="connsiteY667" fmla="*/ 793847 h 944260"/>
                <a:gd name="connsiteX668" fmla="*/ 76997 w 497796"/>
                <a:gd name="connsiteY668" fmla="*/ 789669 h 944260"/>
                <a:gd name="connsiteX669" fmla="*/ 79981 w 497796"/>
                <a:gd name="connsiteY669" fmla="*/ 788475 h 944260"/>
                <a:gd name="connsiteX670" fmla="*/ 84159 w 497796"/>
                <a:gd name="connsiteY670" fmla="*/ 782506 h 944260"/>
                <a:gd name="connsiteX671" fmla="*/ 84757 w 497796"/>
                <a:gd name="connsiteY671" fmla="*/ 779522 h 944260"/>
                <a:gd name="connsiteX672" fmla="*/ 84159 w 497796"/>
                <a:gd name="connsiteY672" fmla="*/ 776537 h 944260"/>
                <a:gd name="connsiteX673" fmla="*/ 84159 w 497796"/>
                <a:gd name="connsiteY673" fmla="*/ 772359 h 944260"/>
                <a:gd name="connsiteX674" fmla="*/ 82369 w 497796"/>
                <a:gd name="connsiteY674" fmla="*/ 768778 h 944260"/>
                <a:gd name="connsiteX675" fmla="*/ 79384 w 497796"/>
                <a:gd name="connsiteY675" fmla="*/ 765794 h 944260"/>
                <a:gd name="connsiteX676" fmla="*/ 78788 w 497796"/>
                <a:gd name="connsiteY676" fmla="*/ 761615 h 944260"/>
                <a:gd name="connsiteX677" fmla="*/ 74012 w 497796"/>
                <a:gd name="connsiteY677" fmla="*/ 761019 h 944260"/>
                <a:gd name="connsiteX678" fmla="*/ 70431 w 497796"/>
                <a:gd name="connsiteY678" fmla="*/ 755647 h 944260"/>
                <a:gd name="connsiteX679" fmla="*/ 69835 w 497796"/>
                <a:gd name="connsiteY679" fmla="*/ 750275 h 944260"/>
                <a:gd name="connsiteX680" fmla="*/ 66253 w 497796"/>
                <a:gd name="connsiteY680" fmla="*/ 746693 h 944260"/>
                <a:gd name="connsiteX681" fmla="*/ 69835 w 497796"/>
                <a:gd name="connsiteY681" fmla="*/ 739531 h 944260"/>
                <a:gd name="connsiteX682" fmla="*/ 74610 w 497796"/>
                <a:gd name="connsiteY682" fmla="*/ 735353 h 944260"/>
                <a:gd name="connsiteX683" fmla="*/ 77594 w 497796"/>
                <a:gd name="connsiteY683" fmla="*/ 729981 h 944260"/>
                <a:gd name="connsiteX684" fmla="*/ 78191 w 497796"/>
                <a:gd name="connsiteY684" fmla="*/ 726400 h 944260"/>
                <a:gd name="connsiteX685" fmla="*/ 78191 w 497796"/>
                <a:gd name="connsiteY685" fmla="*/ 722818 h 944260"/>
                <a:gd name="connsiteX686" fmla="*/ 73416 w 497796"/>
                <a:gd name="connsiteY686" fmla="*/ 719237 h 944260"/>
                <a:gd name="connsiteX687" fmla="*/ 77594 w 497796"/>
                <a:gd name="connsiteY687" fmla="*/ 715656 h 944260"/>
                <a:gd name="connsiteX688" fmla="*/ 77594 w 497796"/>
                <a:gd name="connsiteY688" fmla="*/ 715652 h 944260"/>
                <a:gd name="connsiteX689" fmla="*/ 77593 w 497796"/>
                <a:gd name="connsiteY689" fmla="*/ 715656 h 944260"/>
                <a:gd name="connsiteX690" fmla="*/ 74012 w 497796"/>
                <a:gd name="connsiteY690" fmla="*/ 718044 h 944260"/>
                <a:gd name="connsiteX691" fmla="*/ 69834 w 497796"/>
                <a:gd name="connsiteY691" fmla="*/ 715656 h 944260"/>
                <a:gd name="connsiteX692" fmla="*/ 70430 w 497796"/>
                <a:gd name="connsiteY692" fmla="*/ 709687 h 944260"/>
                <a:gd name="connsiteX693" fmla="*/ 72222 w 497796"/>
                <a:gd name="connsiteY693" fmla="*/ 706703 h 944260"/>
                <a:gd name="connsiteX694" fmla="*/ 75206 w 497796"/>
                <a:gd name="connsiteY694" fmla="*/ 703718 h 944260"/>
                <a:gd name="connsiteX695" fmla="*/ 80577 w 497796"/>
                <a:gd name="connsiteY695" fmla="*/ 696556 h 944260"/>
                <a:gd name="connsiteX696" fmla="*/ 84159 w 497796"/>
                <a:gd name="connsiteY696" fmla="*/ 690588 h 944260"/>
                <a:gd name="connsiteX697" fmla="*/ 87740 w 497796"/>
                <a:gd name="connsiteY697" fmla="*/ 685215 h 944260"/>
                <a:gd name="connsiteX698" fmla="*/ 90128 w 497796"/>
                <a:gd name="connsiteY698" fmla="*/ 681037 h 944260"/>
                <a:gd name="connsiteX699" fmla="*/ 90724 w 497796"/>
                <a:gd name="connsiteY699" fmla="*/ 675666 h 944260"/>
                <a:gd name="connsiteX700" fmla="*/ 92515 w 497796"/>
                <a:gd name="connsiteY700" fmla="*/ 672084 h 944260"/>
                <a:gd name="connsiteX701" fmla="*/ 93709 w 497796"/>
                <a:gd name="connsiteY701" fmla="*/ 669100 h 944260"/>
                <a:gd name="connsiteX702" fmla="*/ 93709 w 497796"/>
                <a:gd name="connsiteY702" fmla="*/ 664921 h 944260"/>
                <a:gd name="connsiteX703" fmla="*/ 95499 w 497796"/>
                <a:gd name="connsiteY703" fmla="*/ 661340 h 944260"/>
                <a:gd name="connsiteX704" fmla="*/ 94903 w 497796"/>
                <a:gd name="connsiteY704" fmla="*/ 654775 h 944260"/>
                <a:gd name="connsiteX705" fmla="*/ 91918 w 497796"/>
                <a:gd name="connsiteY705" fmla="*/ 651790 h 944260"/>
                <a:gd name="connsiteX706" fmla="*/ 90128 w 497796"/>
                <a:gd name="connsiteY706" fmla="*/ 648806 h 944260"/>
                <a:gd name="connsiteX707" fmla="*/ 90128 w 497796"/>
                <a:gd name="connsiteY707" fmla="*/ 645224 h 944260"/>
                <a:gd name="connsiteX708" fmla="*/ 90128 w 497796"/>
                <a:gd name="connsiteY708" fmla="*/ 641046 h 944260"/>
                <a:gd name="connsiteX709" fmla="*/ 90724 w 497796"/>
                <a:gd name="connsiteY709" fmla="*/ 636869 h 944260"/>
                <a:gd name="connsiteX710" fmla="*/ 92515 w 497796"/>
                <a:gd name="connsiteY710" fmla="*/ 633287 h 944260"/>
                <a:gd name="connsiteX711" fmla="*/ 89531 w 497796"/>
                <a:gd name="connsiteY711" fmla="*/ 630900 h 944260"/>
                <a:gd name="connsiteX712" fmla="*/ 88337 w 497796"/>
                <a:gd name="connsiteY712" fmla="*/ 626721 h 944260"/>
                <a:gd name="connsiteX713" fmla="*/ 90724 w 497796"/>
                <a:gd name="connsiteY713" fmla="*/ 623737 h 944260"/>
                <a:gd name="connsiteX714" fmla="*/ 91321 w 497796"/>
                <a:gd name="connsiteY714" fmla="*/ 617768 h 944260"/>
                <a:gd name="connsiteX715" fmla="*/ 88934 w 497796"/>
                <a:gd name="connsiteY715" fmla="*/ 614187 h 944260"/>
                <a:gd name="connsiteX716" fmla="*/ 89531 w 497796"/>
                <a:gd name="connsiteY716" fmla="*/ 605831 h 944260"/>
                <a:gd name="connsiteX717" fmla="*/ 88934 w 497796"/>
                <a:gd name="connsiteY717" fmla="*/ 602846 h 944260"/>
                <a:gd name="connsiteX718" fmla="*/ 88337 w 497796"/>
                <a:gd name="connsiteY718" fmla="*/ 598668 h 944260"/>
                <a:gd name="connsiteX719" fmla="*/ 90128 w 497796"/>
                <a:gd name="connsiteY719" fmla="*/ 595087 h 944260"/>
                <a:gd name="connsiteX720" fmla="*/ 93112 w 497796"/>
                <a:gd name="connsiteY720" fmla="*/ 595087 h 944260"/>
                <a:gd name="connsiteX721" fmla="*/ 95499 w 497796"/>
                <a:gd name="connsiteY721" fmla="*/ 598668 h 944260"/>
                <a:gd name="connsiteX722" fmla="*/ 96693 w 497796"/>
                <a:gd name="connsiteY722" fmla="*/ 602249 h 944260"/>
                <a:gd name="connsiteX723" fmla="*/ 102662 w 497796"/>
                <a:gd name="connsiteY723" fmla="*/ 611800 h 944260"/>
                <a:gd name="connsiteX724" fmla="*/ 103856 w 497796"/>
                <a:gd name="connsiteY724" fmla="*/ 614784 h 944260"/>
                <a:gd name="connsiteX725" fmla="*/ 105050 w 497796"/>
                <a:gd name="connsiteY725" fmla="*/ 618365 h 944260"/>
                <a:gd name="connsiteX726" fmla="*/ 105692 w 497796"/>
                <a:gd name="connsiteY726" fmla="*/ 618640 h 944260"/>
                <a:gd name="connsiteX727" fmla="*/ 106243 w 497796"/>
                <a:gd name="connsiteY727" fmla="*/ 614784 h 944260"/>
                <a:gd name="connsiteX728" fmla="*/ 107437 w 497796"/>
                <a:gd name="connsiteY728" fmla="*/ 611800 h 944260"/>
                <a:gd name="connsiteX729" fmla="*/ 108631 w 497796"/>
                <a:gd name="connsiteY729" fmla="*/ 608218 h 944260"/>
                <a:gd name="connsiteX730" fmla="*/ 110422 w 497796"/>
                <a:gd name="connsiteY730" fmla="*/ 605234 h 944260"/>
                <a:gd name="connsiteX731" fmla="*/ 109228 w 497796"/>
                <a:gd name="connsiteY731" fmla="*/ 601653 h 944260"/>
                <a:gd name="connsiteX732" fmla="*/ 112809 w 497796"/>
                <a:gd name="connsiteY732" fmla="*/ 595684 h 944260"/>
                <a:gd name="connsiteX733" fmla="*/ 116987 w 497796"/>
                <a:gd name="connsiteY733" fmla="*/ 587925 h 944260"/>
                <a:gd name="connsiteX734" fmla="*/ 118181 w 497796"/>
                <a:gd name="connsiteY734" fmla="*/ 584940 h 944260"/>
                <a:gd name="connsiteX735" fmla="*/ 120568 w 497796"/>
                <a:gd name="connsiteY735" fmla="*/ 574196 h 944260"/>
                <a:gd name="connsiteX736" fmla="*/ 121165 w 497796"/>
                <a:gd name="connsiteY736" fmla="*/ 571212 h 944260"/>
                <a:gd name="connsiteX737" fmla="*/ 121165 w 497796"/>
                <a:gd name="connsiteY737" fmla="*/ 568227 h 944260"/>
                <a:gd name="connsiteX738" fmla="*/ 121762 w 497796"/>
                <a:gd name="connsiteY738" fmla="*/ 564646 h 944260"/>
                <a:gd name="connsiteX739" fmla="*/ 121165 w 497796"/>
                <a:gd name="connsiteY739" fmla="*/ 560468 h 944260"/>
                <a:gd name="connsiteX740" fmla="*/ 124746 w 497796"/>
                <a:gd name="connsiteY740" fmla="*/ 559871 h 944260"/>
                <a:gd name="connsiteX741" fmla="*/ 121165 w 497796"/>
                <a:gd name="connsiteY741" fmla="*/ 558081 h 944260"/>
                <a:gd name="connsiteX742" fmla="*/ 116987 w 497796"/>
                <a:gd name="connsiteY742" fmla="*/ 556290 h 944260"/>
                <a:gd name="connsiteX743" fmla="*/ 118778 w 497796"/>
                <a:gd name="connsiteY743" fmla="*/ 552709 h 944260"/>
                <a:gd name="connsiteX744" fmla="*/ 116390 w 497796"/>
                <a:gd name="connsiteY744" fmla="*/ 547337 h 944260"/>
                <a:gd name="connsiteX745" fmla="*/ 114003 w 497796"/>
                <a:gd name="connsiteY745" fmla="*/ 544352 h 944260"/>
                <a:gd name="connsiteX746" fmla="*/ 111018 w 497796"/>
                <a:gd name="connsiteY746" fmla="*/ 541965 h 944260"/>
                <a:gd name="connsiteX747" fmla="*/ 108034 w 497796"/>
                <a:gd name="connsiteY747" fmla="*/ 540771 h 944260"/>
                <a:gd name="connsiteX748" fmla="*/ 105050 w 497796"/>
                <a:gd name="connsiteY748" fmla="*/ 541368 h 944260"/>
                <a:gd name="connsiteX749" fmla="*/ 99081 w 497796"/>
                <a:gd name="connsiteY749" fmla="*/ 541965 h 944260"/>
                <a:gd name="connsiteX750" fmla="*/ 96096 w 497796"/>
                <a:gd name="connsiteY750" fmla="*/ 542562 h 944260"/>
                <a:gd name="connsiteX751" fmla="*/ 92515 w 497796"/>
                <a:gd name="connsiteY751" fmla="*/ 546740 h 944260"/>
                <a:gd name="connsiteX752" fmla="*/ 88337 w 497796"/>
                <a:gd name="connsiteY752" fmla="*/ 550918 h 944260"/>
                <a:gd name="connsiteX753" fmla="*/ 87740 w 497796"/>
                <a:gd name="connsiteY753" fmla="*/ 557484 h 944260"/>
                <a:gd name="connsiteX754" fmla="*/ 87143 w 497796"/>
                <a:gd name="connsiteY754" fmla="*/ 553305 h 944260"/>
                <a:gd name="connsiteX755" fmla="*/ 85949 w 497796"/>
                <a:gd name="connsiteY755" fmla="*/ 550321 h 944260"/>
                <a:gd name="connsiteX756" fmla="*/ 81771 w 497796"/>
                <a:gd name="connsiteY756" fmla="*/ 545546 h 944260"/>
                <a:gd name="connsiteX757" fmla="*/ 78787 w 497796"/>
                <a:gd name="connsiteY757" fmla="*/ 543756 h 944260"/>
                <a:gd name="connsiteX758" fmla="*/ 75206 w 497796"/>
                <a:gd name="connsiteY758" fmla="*/ 543159 h 944260"/>
                <a:gd name="connsiteX759" fmla="*/ 75206 w 497796"/>
                <a:gd name="connsiteY759" fmla="*/ 537190 h 944260"/>
                <a:gd name="connsiteX760" fmla="*/ 75802 w 497796"/>
                <a:gd name="connsiteY760" fmla="*/ 533609 h 944260"/>
                <a:gd name="connsiteX761" fmla="*/ 76399 w 497796"/>
                <a:gd name="connsiteY761" fmla="*/ 526446 h 944260"/>
                <a:gd name="connsiteX762" fmla="*/ 76399 w 497796"/>
                <a:gd name="connsiteY762" fmla="*/ 521671 h 944260"/>
                <a:gd name="connsiteX763" fmla="*/ 75802 w 497796"/>
                <a:gd name="connsiteY763" fmla="*/ 518687 h 944260"/>
                <a:gd name="connsiteX764" fmla="*/ 73415 w 497796"/>
                <a:gd name="connsiteY764" fmla="*/ 515702 h 944260"/>
                <a:gd name="connsiteX765" fmla="*/ 75802 w 497796"/>
                <a:gd name="connsiteY765" fmla="*/ 510331 h 944260"/>
                <a:gd name="connsiteX766" fmla="*/ 78787 w 497796"/>
                <a:gd name="connsiteY766" fmla="*/ 506749 h 944260"/>
                <a:gd name="connsiteX767" fmla="*/ 78787 w 497796"/>
                <a:gd name="connsiteY767" fmla="*/ 503168 h 944260"/>
                <a:gd name="connsiteX768" fmla="*/ 79980 w 497796"/>
                <a:gd name="connsiteY768" fmla="*/ 500184 h 944260"/>
                <a:gd name="connsiteX769" fmla="*/ 77593 w 497796"/>
                <a:gd name="connsiteY769" fmla="*/ 493618 h 944260"/>
                <a:gd name="connsiteX770" fmla="*/ 74012 w 497796"/>
                <a:gd name="connsiteY770" fmla="*/ 493021 h 944260"/>
                <a:gd name="connsiteX771" fmla="*/ 69237 w 497796"/>
                <a:gd name="connsiteY771" fmla="*/ 494215 h 944260"/>
                <a:gd name="connsiteX772" fmla="*/ 69237 w 497796"/>
                <a:gd name="connsiteY772" fmla="*/ 490633 h 944260"/>
                <a:gd name="connsiteX773" fmla="*/ 72221 w 497796"/>
                <a:gd name="connsiteY773" fmla="*/ 488246 h 944260"/>
                <a:gd name="connsiteX774" fmla="*/ 75802 w 497796"/>
                <a:gd name="connsiteY774" fmla="*/ 487649 h 944260"/>
                <a:gd name="connsiteX775" fmla="*/ 78787 w 497796"/>
                <a:gd name="connsiteY775" fmla="*/ 489440 h 944260"/>
                <a:gd name="connsiteX776" fmla="*/ 82368 w 497796"/>
                <a:gd name="connsiteY776" fmla="*/ 488843 h 944260"/>
                <a:gd name="connsiteX777" fmla="*/ 85949 w 497796"/>
                <a:gd name="connsiteY777" fmla="*/ 485858 h 944260"/>
                <a:gd name="connsiteX778" fmla="*/ 88934 w 497796"/>
                <a:gd name="connsiteY778" fmla="*/ 487052 h 944260"/>
                <a:gd name="connsiteX779" fmla="*/ 91918 w 497796"/>
                <a:gd name="connsiteY779" fmla="*/ 485858 h 944260"/>
                <a:gd name="connsiteX780" fmla="*/ 96693 w 497796"/>
                <a:gd name="connsiteY780" fmla="*/ 481083 h 944260"/>
                <a:gd name="connsiteX781" fmla="*/ 100871 w 497796"/>
                <a:gd name="connsiteY781" fmla="*/ 476905 h 944260"/>
                <a:gd name="connsiteX782" fmla="*/ 103856 w 497796"/>
                <a:gd name="connsiteY782" fmla="*/ 472130 h 944260"/>
                <a:gd name="connsiteX783" fmla="*/ 102662 w 497796"/>
                <a:gd name="connsiteY783" fmla="*/ 466758 h 944260"/>
                <a:gd name="connsiteX784" fmla="*/ 101468 w 497796"/>
                <a:gd name="connsiteY784" fmla="*/ 460789 h 944260"/>
                <a:gd name="connsiteX785" fmla="*/ 98484 w 497796"/>
                <a:gd name="connsiteY785" fmla="*/ 456612 h 944260"/>
                <a:gd name="connsiteX786" fmla="*/ 93709 w 497796"/>
                <a:gd name="connsiteY786" fmla="*/ 447061 h 944260"/>
                <a:gd name="connsiteX787" fmla="*/ 94306 w 497796"/>
                <a:gd name="connsiteY787" fmla="*/ 439898 h 944260"/>
                <a:gd name="connsiteX788" fmla="*/ 93709 w 497796"/>
                <a:gd name="connsiteY788" fmla="*/ 434527 h 944260"/>
                <a:gd name="connsiteX789" fmla="*/ 95500 w 497796"/>
                <a:gd name="connsiteY789" fmla="*/ 430945 h 944260"/>
                <a:gd name="connsiteX790" fmla="*/ 95500 w 497796"/>
                <a:gd name="connsiteY790" fmla="*/ 426170 h 944260"/>
                <a:gd name="connsiteX791" fmla="*/ 94902 w 497796"/>
                <a:gd name="connsiteY791" fmla="*/ 422589 h 944260"/>
                <a:gd name="connsiteX792" fmla="*/ 96096 w 497796"/>
                <a:gd name="connsiteY792" fmla="*/ 417814 h 944260"/>
                <a:gd name="connsiteX793" fmla="*/ 97290 w 497796"/>
                <a:gd name="connsiteY793" fmla="*/ 413636 h 944260"/>
                <a:gd name="connsiteX794" fmla="*/ 98484 w 497796"/>
                <a:gd name="connsiteY794" fmla="*/ 410055 h 944260"/>
                <a:gd name="connsiteX795" fmla="*/ 99081 w 497796"/>
                <a:gd name="connsiteY795" fmla="*/ 407070 h 944260"/>
                <a:gd name="connsiteX796" fmla="*/ 99677 w 497796"/>
                <a:gd name="connsiteY796" fmla="*/ 402295 h 944260"/>
                <a:gd name="connsiteX797" fmla="*/ 100871 w 497796"/>
                <a:gd name="connsiteY797" fmla="*/ 395133 h 944260"/>
                <a:gd name="connsiteX798" fmla="*/ 96096 w 497796"/>
                <a:gd name="connsiteY798" fmla="*/ 390358 h 944260"/>
                <a:gd name="connsiteX799" fmla="*/ 96096 w 497796"/>
                <a:gd name="connsiteY799" fmla="*/ 387373 h 944260"/>
                <a:gd name="connsiteX800" fmla="*/ 95500 w 497796"/>
                <a:gd name="connsiteY800" fmla="*/ 383792 h 944260"/>
                <a:gd name="connsiteX801" fmla="*/ 90724 w 497796"/>
                <a:gd name="connsiteY801" fmla="*/ 381404 h 944260"/>
                <a:gd name="connsiteX802" fmla="*/ 86547 w 497796"/>
                <a:gd name="connsiteY802" fmla="*/ 377226 h 944260"/>
                <a:gd name="connsiteX803" fmla="*/ 82368 w 497796"/>
                <a:gd name="connsiteY803" fmla="*/ 374839 h 944260"/>
                <a:gd name="connsiteX804" fmla="*/ 78190 w 497796"/>
                <a:gd name="connsiteY804" fmla="*/ 375436 h 944260"/>
                <a:gd name="connsiteX805" fmla="*/ 75206 w 497796"/>
                <a:gd name="connsiteY805" fmla="*/ 374242 h 944260"/>
                <a:gd name="connsiteX806" fmla="*/ 72221 w 497796"/>
                <a:gd name="connsiteY806" fmla="*/ 374839 h 944260"/>
                <a:gd name="connsiteX807" fmla="*/ 72818 w 497796"/>
                <a:gd name="connsiteY807" fmla="*/ 371257 h 944260"/>
                <a:gd name="connsiteX808" fmla="*/ 70431 w 497796"/>
                <a:gd name="connsiteY808" fmla="*/ 366483 h 944260"/>
                <a:gd name="connsiteX809" fmla="*/ 73415 w 497796"/>
                <a:gd name="connsiteY809" fmla="*/ 364095 h 944260"/>
                <a:gd name="connsiteX810" fmla="*/ 74609 w 497796"/>
                <a:gd name="connsiteY810" fmla="*/ 358127 h 944260"/>
                <a:gd name="connsiteX811" fmla="*/ 75802 w 497796"/>
                <a:gd name="connsiteY811" fmla="*/ 352158 h 944260"/>
                <a:gd name="connsiteX812" fmla="*/ 76996 w 497796"/>
                <a:gd name="connsiteY812" fmla="*/ 347980 h 944260"/>
                <a:gd name="connsiteX813" fmla="*/ 79980 w 497796"/>
                <a:gd name="connsiteY813" fmla="*/ 350964 h 944260"/>
                <a:gd name="connsiteX814" fmla="*/ 83562 w 497796"/>
                <a:gd name="connsiteY814" fmla="*/ 352754 h 944260"/>
                <a:gd name="connsiteX815" fmla="*/ 83563 w 497796"/>
                <a:gd name="connsiteY815" fmla="*/ 352754 h 944260"/>
                <a:gd name="connsiteX816" fmla="*/ 89531 w 497796"/>
                <a:gd name="connsiteY816" fmla="*/ 352754 h 944260"/>
                <a:gd name="connsiteX817" fmla="*/ 91919 w 497796"/>
                <a:gd name="connsiteY817" fmla="*/ 351560 h 944260"/>
                <a:gd name="connsiteX818" fmla="*/ 93112 w 497796"/>
                <a:gd name="connsiteY818" fmla="*/ 350964 h 944260"/>
                <a:gd name="connsiteX819" fmla="*/ 94243 w 497796"/>
                <a:gd name="connsiteY819" fmla="*/ 350399 h 944260"/>
                <a:gd name="connsiteX820" fmla="*/ 93791 w 497796"/>
                <a:gd name="connsiteY820" fmla="*/ 349688 h 944260"/>
                <a:gd name="connsiteX821" fmla="*/ 91919 w 497796"/>
                <a:gd name="connsiteY821" fmla="*/ 351560 h 944260"/>
                <a:gd name="connsiteX822" fmla="*/ 83563 w 497796"/>
                <a:gd name="connsiteY822" fmla="*/ 352754 h 944260"/>
                <a:gd name="connsiteX823" fmla="*/ 79982 w 497796"/>
                <a:gd name="connsiteY823" fmla="*/ 350963 h 944260"/>
                <a:gd name="connsiteX824" fmla="*/ 76997 w 497796"/>
                <a:gd name="connsiteY824" fmla="*/ 347979 h 944260"/>
                <a:gd name="connsiteX825" fmla="*/ 76400 w 497796"/>
                <a:gd name="connsiteY825" fmla="*/ 342010 h 944260"/>
                <a:gd name="connsiteX826" fmla="*/ 75803 w 497796"/>
                <a:gd name="connsiteY826" fmla="*/ 336041 h 944260"/>
                <a:gd name="connsiteX827" fmla="*/ 74013 w 497796"/>
                <a:gd name="connsiteY827" fmla="*/ 331266 h 944260"/>
                <a:gd name="connsiteX828" fmla="*/ 72222 w 497796"/>
                <a:gd name="connsiteY828" fmla="*/ 328281 h 944260"/>
                <a:gd name="connsiteX829" fmla="*/ 71029 w 497796"/>
                <a:gd name="connsiteY829" fmla="*/ 324104 h 944260"/>
                <a:gd name="connsiteX830" fmla="*/ 70431 w 497796"/>
                <a:gd name="connsiteY830" fmla="*/ 320522 h 944260"/>
                <a:gd name="connsiteX831" fmla="*/ 69835 w 497796"/>
                <a:gd name="connsiteY831" fmla="*/ 316941 h 944260"/>
                <a:gd name="connsiteX832" fmla="*/ 68044 w 497796"/>
                <a:gd name="connsiteY832" fmla="*/ 313957 h 944260"/>
                <a:gd name="connsiteX833" fmla="*/ 62075 w 497796"/>
                <a:gd name="connsiteY833" fmla="*/ 310972 h 944260"/>
                <a:gd name="connsiteX834" fmla="*/ 55509 w 497796"/>
                <a:gd name="connsiteY834" fmla="*/ 300229 h 944260"/>
                <a:gd name="connsiteX835" fmla="*/ 53719 w 497796"/>
                <a:gd name="connsiteY835" fmla="*/ 295453 h 944260"/>
                <a:gd name="connsiteX836" fmla="*/ 51331 w 497796"/>
                <a:gd name="connsiteY836" fmla="*/ 288888 h 944260"/>
                <a:gd name="connsiteX837" fmla="*/ 53122 w 497796"/>
                <a:gd name="connsiteY837" fmla="*/ 285903 h 944260"/>
                <a:gd name="connsiteX838" fmla="*/ 50138 w 497796"/>
                <a:gd name="connsiteY838" fmla="*/ 278741 h 944260"/>
                <a:gd name="connsiteX839" fmla="*/ 46556 w 497796"/>
                <a:gd name="connsiteY839" fmla="*/ 275756 h 944260"/>
                <a:gd name="connsiteX840" fmla="*/ 43572 w 497796"/>
                <a:gd name="connsiteY840" fmla="*/ 276950 h 944260"/>
                <a:gd name="connsiteX841" fmla="*/ 39991 w 497796"/>
                <a:gd name="connsiteY841" fmla="*/ 276354 h 944260"/>
                <a:gd name="connsiteX842" fmla="*/ 35812 w 497796"/>
                <a:gd name="connsiteY842" fmla="*/ 279338 h 944260"/>
                <a:gd name="connsiteX843" fmla="*/ 32231 w 497796"/>
                <a:gd name="connsiteY843" fmla="*/ 279935 h 944260"/>
                <a:gd name="connsiteX844" fmla="*/ 31038 w 497796"/>
                <a:gd name="connsiteY844" fmla="*/ 284709 h 944260"/>
                <a:gd name="connsiteX845" fmla="*/ 24472 w 497796"/>
                <a:gd name="connsiteY845" fmla="*/ 284709 h 944260"/>
                <a:gd name="connsiteX846" fmla="*/ 21487 w 497796"/>
                <a:gd name="connsiteY846" fmla="*/ 284113 h 944260"/>
                <a:gd name="connsiteX847" fmla="*/ 17906 w 497796"/>
                <a:gd name="connsiteY847" fmla="*/ 284113 h 944260"/>
                <a:gd name="connsiteX848" fmla="*/ 18503 w 497796"/>
                <a:gd name="connsiteY848" fmla="*/ 280531 h 944260"/>
                <a:gd name="connsiteX849" fmla="*/ 19697 w 497796"/>
                <a:gd name="connsiteY849" fmla="*/ 280531 h 944260"/>
                <a:gd name="connsiteX850" fmla="*/ 20294 w 497796"/>
                <a:gd name="connsiteY850" fmla="*/ 275756 h 944260"/>
                <a:gd name="connsiteX851" fmla="*/ 23278 w 497796"/>
                <a:gd name="connsiteY851" fmla="*/ 275756 h 944260"/>
                <a:gd name="connsiteX852" fmla="*/ 24472 w 497796"/>
                <a:gd name="connsiteY852" fmla="*/ 272175 h 944260"/>
                <a:gd name="connsiteX853" fmla="*/ 22084 w 497796"/>
                <a:gd name="connsiteY853" fmla="*/ 268594 h 944260"/>
                <a:gd name="connsiteX854" fmla="*/ 18503 w 497796"/>
                <a:gd name="connsiteY854" fmla="*/ 266206 h 944260"/>
                <a:gd name="connsiteX855" fmla="*/ 15518 w 497796"/>
                <a:gd name="connsiteY855" fmla="*/ 266803 h 944260"/>
                <a:gd name="connsiteX856" fmla="*/ 14325 w 497796"/>
                <a:gd name="connsiteY856" fmla="*/ 270385 h 944260"/>
                <a:gd name="connsiteX857" fmla="*/ 13131 w 497796"/>
                <a:gd name="connsiteY857" fmla="*/ 273369 h 944260"/>
                <a:gd name="connsiteX858" fmla="*/ 10147 w 497796"/>
                <a:gd name="connsiteY858" fmla="*/ 275160 h 944260"/>
                <a:gd name="connsiteX859" fmla="*/ 7759 w 497796"/>
                <a:gd name="connsiteY859" fmla="*/ 279935 h 944260"/>
                <a:gd name="connsiteX860" fmla="*/ 7759 w 497796"/>
                <a:gd name="connsiteY860" fmla="*/ 282919 h 944260"/>
                <a:gd name="connsiteX861" fmla="*/ 8356 w 497796"/>
                <a:gd name="connsiteY861" fmla="*/ 287694 h 944260"/>
                <a:gd name="connsiteX862" fmla="*/ 4178 w 497796"/>
                <a:gd name="connsiteY862" fmla="*/ 281128 h 944260"/>
                <a:gd name="connsiteX863" fmla="*/ 2984 w 497796"/>
                <a:gd name="connsiteY863" fmla="*/ 273966 h 944260"/>
                <a:gd name="connsiteX864" fmla="*/ 1790 w 497796"/>
                <a:gd name="connsiteY864" fmla="*/ 266803 h 944260"/>
                <a:gd name="connsiteX865" fmla="*/ 2388 w 497796"/>
                <a:gd name="connsiteY865" fmla="*/ 263819 h 944260"/>
                <a:gd name="connsiteX866" fmla="*/ 7759 w 497796"/>
                <a:gd name="connsiteY866" fmla="*/ 261432 h 944260"/>
                <a:gd name="connsiteX867" fmla="*/ 14325 w 497796"/>
                <a:gd name="connsiteY867" fmla="*/ 258447 h 944260"/>
                <a:gd name="connsiteX868" fmla="*/ 15518 w 497796"/>
                <a:gd name="connsiteY868" fmla="*/ 251285 h 944260"/>
                <a:gd name="connsiteX869" fmla="*/ 16712 w 497796"/>
                <a:gd name="connsiteY869" fmla="*/ 248300 h 944260"/>
                <a:gd name="connsiteX870" fmla="*/ 17906 w 497796"/>
                <a:gd name="connsiteY870" fmla="*/ 245316 h 944260"/>
                <a:gd name="connsiteX871" fmla="*/ 20294 w 497796"/>
                <a:gd name="connsiteY871" fmla="*/ 242331 h 944260"/>
                <a:gd name="connsiteX872" fmla="*/ 19697 w 497796"/>
                <a:gd name="connsiteY872" fmla="*/ 238750 h 944260"/>
                <a:gd name="connsiteX873" fmla="*/ 16712 w 497796"/>
                <a:gd name="connsiteY873" fmla="*/ 237556 h 944260"/>
                <a:gd name="connsiteX874" fmla="*/ 11341 w 497796"/>
                <a:gd name="connsiteY874" fmla="*/ 236363 h 944260"/>
                <a:gd name="connsiteX875" fmla="*/ 11341 w 497796"/>
                <a:gd name="connsiteY875" fmla="*/ 233378 h 944260"/>
                <a:gd name="connsiteX876" fmla="*/ 7759 w 497796"/>
                <a:gd name="connsiteY876" fmla="*/ 229796 h 944260"/>
                <a:gd name="connsiteX877" fmla="*/ 3581 w 497796"/>
                <a:gd name="connsiteY877" fmla="*/ 224425 h 944260"/>
                <a:gd name="connsiteX878" fmla="*/ 596 w 497796"/>
                <a:gd name="connsiteY878" fmla="*/ 223231 h 944260"/>
                <a:gd name="connsiteX879" fmla="*/ 0 w 497796"/>
                <a:gd name="connsiteY879" fmla="*/ 219650 h 944260"/>
                <a:gd name="connsiteX880" fmla="*/ 4775 w 497796"/>
                <a:gd name="connsiteY880" fmla="*/ 215472 h 944260"/>
                <a:gd name="connsiteX881" fmla="*/ 7162 w 497796"/>
                <a:gd name="connsiteY881" fmla="*/ 211294 h 944260"/>
                <a:gd name="connsiteX882" fmla="*/ 8953 w 497796"/>
                <a:gd name="connsiteY882" fmla="*/ 208309 h 944260"/>
                <a:gd name="connsiteX883" fmla="*/ 9550 w 497796"/>
                <a:gd name="connsiteY883" fmla="*/ 203534 h 944260"/>
                <a:gd name="connsiteX884" fmla="*/ 7759 w 497796"/>
                <a:gd name="connsiteY884" fmla="*/ 199356 h 944260"/>
                <a:gd name="connsiteX885" fmla="*/ 11937 w 497796"/>
                <a:gd name="connsiteY885" fmla="*/ 195178 h 944260"/>
                <a:gd name="connsiteX886" fmla="*/ 14922 w 497796"/>
                <a:gd name="connsiteY886" fmla="*/ 190999 h 944260"/>
                <a:gd name="connsiteX887" fmla="*/ 16116 w 497796"/>
                <a:gd name="connsiteY887" fmla="*/ 188015 h 944260"/>
                <a:gd name="connsiteX888" fmla="*/ 17906 w 497796"/>
                <a:gd name="connsiteY888" fmla="*/ 185031 h 944260"/>
                <a:gd name="connsiteX889" fmla="*/ 19697 w 497796"/>
                <a:gd name="connsiteY889" fmla="*/ 179062 h 944260"/>
                <a:gd name="connsiteX890" fmla="*/ 22084 w 497796"/>
                <a:gd name="connsiteY890" fmla="*/ 174884 h 944260"/>
                <a:gd name="connsiteX891" fmla="*/ 25069 w 497796"/>
                <a:gd name="connsiteY891" fmla="*/ 169512 h 944260"/>
                <a:gd name="connsiteX892" fmla="*/ 25069 w 497796"/>
                <a:gd name="connsiteY892" fmla="*/ 164140 h 944260"/>
                <a:gd name="connsiteX893" fmla="*/ 25069 w 497796"/>
                <a:gd name="connsiteY893" fmla="*/ 156978 h 944260"/>
                <a:gd name="connsiteX894" fmla="*/ 20891 w 497796"/>
                <a:gd name="connsiteY894" fmla="*/ 153396 h 944260"/>
                <a:gd name="connsiteX895" fmla="*/ 17309 w 497796"/>
                <a:gd name="connsiteY895" fmla="*/ 152202 h 944260"/>
                <a:gd name="connsiteX896" fmla="*/ 16712 w 497796"/>
                <a:gd name="connsiteY896" fmla="*/ 149218 h 944260"/>
                <a:gd name="connsiteX897" fmla="*/ 13131 w 497796"/>
                <a:gd name="connsiteY897" fmla="*/ 144443 h 944260"/>
                <a:gd name="connsiteX898" fmla="*/ 14325 w 497796"/>
                <a:gd name="connsiteY898" fmla="*/ 140862 h 944260"/>
                <a:gd name="connsiteX899" fmla="*/ 15518 w 497796"/>
                <a:gd name="connsiteY899" fmla="*/ 137878 h 944260"/>
                <a:gd name="connsiteX900" fmla="*/ 17309 w 497796"/>
                <a:gd name="connsiteY900" fmla="*/ 134296 h 944260"/>
                <a:gd name="connsiteX901" fmla="*/ 19100 w 497796"/>
                <a:gd name="connsiteY901" fmla="*/ 130715 h 944260"/>
                <a:gd name="connsiteX902" fmla="*/ 22681 w 497796"/>
                <a:gd name="connsiteY902" fmla="*/ 131311 h 944260"/>
                <a:gd name="connsiteX903" fmla="*/ 27456 w 497796"/>
                <a:gd name="connsiteY903" fmla="*/ 136684 h 944260"/>
                <a:gd name="connsiteX904" fmla="*/ 30440 w 497796"/>
                <a:gd name="connsiteY904" fmla="*/ 136684 h 944260"/>
                <a:gd name="connsiteX905" fmla="*/ 29844 w 497796"/>
                <a:gd name="connsiteY905" fmla="*/ 139668 h 944260"/>
                <a:gd name="connsiteX906" fmla="*/ 28650 w 497796"/>
                <a:gd name="connsiteY906" fmla="*/ 143249 h 944260"/>
                <a:gd name="connsiteX907" fmla="*/ 29247 w 497796"/>
                <a:gd name="connsiteY907" fmla="*/ 146831 h 944260"/>
                <a:gd name="connsiteX908" fmla="*/ 30440 w 497796"/>
                <a:gd name="connsiteY908" fmla="*/ 150412 h 944260"/>
                <a:gd name="connsiteX909" fmla="*/ 29844 w 497796"/>
                <a:gd name="connsiteY909" fmla="*/ 153993 h 944260"/>
                <a:gd name="connsiteX910" fmla="*/ 34022 w 497796"/>
                <a:gd name="connsiteY910" fmla="*/ 160559 h 944260"/>
                <a:gd name="connsiteX911" fmla="*/ 39393 w 497796"/>
                <a:gd name="connsiteY911" fmla="*/ 167124 h 944260"/>
                <a:gd name="connsiteX912" fmla="*/ 42378 w 497796"/>
                <a:gd name="connsiteY912" fmla="*/ 170706 h 944260"/>
                <a:gd name="connsiteX913" fmla="*/ 45960 w 497796"/>
                <a:gd name="connsiteY913" fmla="*/ 173690 h 944260"/>
                <a:gd name="connsiteX914" fmla="*/ 48944 w 497796"/>
                <a:gd name="connsiteY914" fmla="*/ 176077 h 944260"/>
                <a:gd name="connsiteX915" fmla="*/ 52525 w 497796"/>
                <a:gd name="connsiteY915" fmla="*/ 178465 h 944260"/>
                <a:gd name="connsiteX916" fmla="*/ 55509 w 497796"/>
                <a:gd name="connsiteY916" fmla="*/ 179062 h 944260"/>
                <a:gd name="connsiteX917" fmla="*/ 59688 w 497796"/>
                <a:gd name="connsiteY917" fmla="*/ 179659 h 944260"/>
                <a:gd name="connsiteX918" fmla="*/ 63269 w 497796"/>
                <a:gd name="connsiteY918" fmla="*/ 177271 h 944260"/>
                <a:gd name="connsiteX919" fmla="*/ 63717 w 497796"/>
                <a:gd name="connsiteY919" fmla="*/ 177122 h 944260"/>
                <a:gd name="connsiteX920" fmla="*/ 62672 w 497796"/>
                <a:gd name="connsiteY920" fmla="*/ 180256 h 944260"/>
                <a:gd name="connsiteX921" fmla="*/ 69835 w 497796"/>
                <a:gd name="connsiteY921" fmla="*/ 182046 h 944260"/>
                <a:gd name="connsiteX922" fmla="*/ 75206 w 497796"/>
                <a:gd name="connsiteY922" fmla="*/ 181450 h 944260"/>
                <a:gd name="connsiteX923" fmla="*/ 78788 w 497796"/>
                <a:gd name="connsiteY923" fmla="*/ 181450 h 944260"/>
                <a:gd name="connsiteX924" fmla="*/ 81772 w 497796"/>
                <a:gd name="connsiteY924" fmla="*/ 181450 h 944260"/>
                <a:gd name="connsiteX925" fmla="*/ 87144 w 497796"/>
                <a:gd name="connsiteY925" fmla="*/ 184434 h 944260"/>
                <a:gd name="connsiteX926" fmla="*/ 90128 w 497796"/>
                <a:gd name="connsiteY926" fmla="*/ 186822 h 944260"/>
                <a:gd name="connsiteX927" fmla="*/ 94306 w 497796"/>
                <a:gd name="connsiteY927" fmla="*/ 188612 h 944260"/>
                <a:gd name="connsiteX928" fmla="*/ 97888 w 497796"/>
                <a:gd name="connsiteY928" fmla="*/ 188612 h 944260"/>
                <a:gd name="connsiteX929" fmla="*/ 101469 w 497796"/>
                <a:gd name="connsiteY929" fmla="*/ 189209 h 944260"/>
                <a:gd name="connsiteX930" fmla="*/ 105647 w 497796"/>
                <a:gd name="connsiteY930" fmla="*/ 188612 h 944260"/>
                <a:gd name="connsiteX931" fmla="*/ 112810 w 497796"/>
                <a:gd name="connsiteY931" fmla="*/ 187418 h 944260"/>
                <a:gd name="connsiteX932" fmla="*/ 116988 w 497796"/>
                <a:gd name="connsiteY932" fmla="*/ 186822 h 944260"/>
                <a:gd name="connsiteX933" fmla="*/ 119972 w 497796"/>
                <a:gd name="connsiteY933" fmla="*/ 186224 h 944260"/>
                <a:gd name="connsiteX934" fmla="*/ 122956 w 497796"/>
                <a:gd name="connsiteY934" fmla="*/ 185031 h 944260"/>
                <a:gd name="connsiteX935" fmla="*/ 126538 w 497796"/>
                <a:gd name="connsiteY935" fmla="*/ 183837 h 944260"/>
                <a:gd name="connsiteX936" fmla="*/ 130119 w 497796"/>
                <a:gd name="connsiteY936" fmla="*/ 182643 h 944260"/>
                <a:gd name="connsiteX937" fmla="*/ 133701 w 497796"/>
                <a:gd name="connsiteY937" fmla="*/ 180256 h 944260"/>
                <a:gd name="connsiteX938" fmla="*/ 137878 w 497796"/>
                <a:gd name="connsiteY938" fmla="*/ 177869 h 944260"/>
                <a:gd name="connsiteX939" fmla="*/ 142654 w 497796"/>
                <a:gd name="connsiteY939" fmla="*/ 173093 h 944260"/>
                <a:gd name="connsiteX940" fmla="*/ 145041 w 497796"/>
                <a:gd name="connsiteY940" fmla="*/ 168915 h 944260"/>
                <a:gd name="connsiteX941" fmla="*/ 146235 w 497796"/>
                <a:gd name="connsiteY941" fmla="*/ 165334 h 944260"/>
                <a:gd name="connsiteX942" fmla="*/ 152204 w 497796"/>
                <a:gd name="connsiteY942" fmla="*/ 161155 h 944260"/>
                <a:gd name="connsiteX943" fmla="*/ 155785 w 497796"/>
                <a:gd name="connsiteY943" fmla="*/ 159365 h 944260"/>
                <a:gd name="connsiteX944" fmla="*/ 161157 w 497796"/>
                <a:gd name="connsiteY944" fmla="*/ 156978 h 944260"/>
                <a:gd name="connsiteX945" fmla="*/ 164738 w 497796"/>
                <a:gd name="connsiteY945" fmla="*/ 153396 h 944260"/>
                <a:gd name="connsiteX946" fmla="*/ 169514 w 497796"/>
                <a:gd name="connsiteY946" fmla="*/ 151009 h 944260"/>
                <a:gd name="connsiteX947" fmla="*/ 173691 w 497796"/>
                <a:gd name="connsiteY947" fmla="*/ 153396 h 944260"/>
                <a:gd name="connsiteX948" fmla="*/ 178467 w 497796"/>
                <a:gd name="connsiteY948" fmla="*/ 151009 h 944260"/>
                <a:gd name="connsiteX949" fmla="*/ 183838 w 497796"/>
                <a:gd name="connsiteY949" fmla="*/ 152202 h 944260"/>
                <a:gd name="connsiteX950" fmla="*/ 186823 w 497796"/>
                <a:gd name="connsiteY950" fmla="*/ 151606 h 944260"/>
                <a:gd name="connsiteX951" fmla="*/ 189807 w 497796"/>
                <a:gd name="connsiteY951" fmla="*/ 151009 h 944260"/>
                <a:gd name="connsiteX952" fmla="*/ 193985 w 497796"/>
                <a:gd name="connsiteY952" fmla="*/ 148025 h 944260"/>
                <a:gd name="connsiteX953" fmla="*/ 198760 w 497796"/>
                <a:gd name="connsiteY953" fmla="*/ 145040 h 944260"/>
                <a:gd name="connsiteX954" fmla="*/ 200709 w 497796"/>
                <a:gd name="connsiteY954" fmla="*/ 143525 h 944260"/>
                <a:gd name="connsiteX955" fmla="*/ 196372 w 497796"/>
                <a:gd name="connsiteY955" fmla="*/ 146235 h 944260"/>
                <a:gd name="connsiteX956" fmla="*/ 200550 w 497796"/>
                <a:gd name="connsiteY956" fmla="*/ 142057 h 944260"/>
                <a:gd name="connsiteX957" fmla="*/ 205922 w 497796"/>
                <a:gd name="connsiteY957" fmla="*/ 136088 h 944260"/>
                <a:gd name="connsiteX958" fmla="*/ 211890 w 497796"/>
                <a:gd name="connsiteY958" fmla="*/ 128329 h 944260"/>
                <a:gd name="connsiteX959" fmla="*/ 214278 w 497796"/>
                <a:gd name="connsiteY959" fmla="*/ 125344 h 944260"/>
                <a:gd name="connsiteX960" fmla="*/ 216666 w 497796"/>
                <a:gd name="connsiteY960" fmla="*/ 121166 h 944260"/>
                <a:gd name="connsiteX961" fmla="*/ 217859 w 497796"/>
                <a:gd name="connsiteY961" fmla="*/ 118182 h 944260"/>
                <a:gd name="connsiteX962" fmla="*/ 219053 w 497796"/>
                <a:gd name="connsiteY962" fmla="*/ 109825 h 944260"/>
                <a:gd name="connsiteX963" fmla="*/ 222635 w 497796"/>
                <a:gd name="connsiteY963" fmla="*/ 108632 h 944260"/>
                <a:gd name="connsiteX964" fmla="*/ 226812 w 497796"/>
                <a:gd name="connsiteY964" fmla="*/ 105648 h 944260"/>
                <a:gd name="connsiteX965" fmla="*/ 233378 w 497796"/>
                <a:gd name="connsiteY965" fmla="*/ 102663 h 944260"/>
                <a:gd name="connsiteX966" fmla="*/ 236363 w 497796"/>
                <a:gd name="connsiteY966" fmla="*/ 98485 h 944260"/>
                <a:gd name="connsiteX967" fmla="*/ 239944 w 497796"/>
                <a:gd name="connsiteY967" fmla="*/ 96097 h 944260"/>
                <a:gd name="connsiteX968" fmla="*/ 242331 w 497796"/>
                <a:gd name="connsiteY968" fmla="*/ 92516 h 944260"/>
                <a:gd name="connsiteX969" fmla="*/ 244719 w 497796"/>
                <a:gd name="connsiteY969" fmla="*/ 89532 h 944260"/>
                <a:gd name="connsiteX970" fmla="*/ 248897 w 497796"/>
                <a:gd name="connsiteY970" fmla="*/ 83563 h 944260"/>
                <a:gd name="connsiteX971" fmla="*/ 251285 w 497796"/>
                <a:gd name="connsiteY971" fmla="*/ 79981 h 944260"/>
                <a:gd name="connsiteX972" fmla="*/ 255463 w 497796"/>
                <a:gd name="connsiteY972" fmla="*/ 74013 h 944260"/>
                <a:gd name="connsiteX973" fmla="*/ 260238 w 497796"/>
                <a:gd name="connsiteY973" fmla="*/ 70432 h 944260"/>
                <a:gd name="connsiteX974" fmla="*/ 266206 w 497796"/>
                <a:gd name="connsiteY974" fmla="*/ 66851 h 944260"/>
                <a:gd name="connsiteX975" fmla="*/ 270981 w 497796"/>
                <a:gd name="connsiteY975" fmla="*/ 69835 h 944260"/>
                <a:gd name="connsiteX976" fmla="*/ 277547 w 497796"/>
                <a:gd name="connsiteY976" fmla="*/ 70432 h 944260"/>
                <a:gd name="connsiteX977" fmla="*/ 285307 w 497796"/>
                <a:gd name="connsiteY977" fmla="*/ 68044 h 944260"/>
                <a:gd name="connsiteX978" fmla="*/ 288888 w 497796"/>
                <a:gd name="connsiteY978" fmla="*/ 64463 h 944260"/>
                <a:gd name="connsiteX979" fmla="*/ 288888 w 497796"/>
                <a:gd name="connsiteY979" fmla="*/ 60882 h 944260"/>
                <a:gd name="connsiteX980" fmla="*/ 291872 w 497796"/>
                <a:gd name="connsiteY980" fmla="*/ 60882 h 944260"/>
                <a:gd name="connsiteX981" fmla="*/ 297841 w 497796"/>
                <a:gd name="connsiteY981" fmla="*/ 59688 h 944260"/>
                <a:gd name="connsiteX982" fmla="*/ 300825 w 497796"/>
                <a:gd name="connsiteY982" fmla="*/ 56703 h 944260"/>
                <a:gd name="connsiteX983" fmla="*/ 303810 w 497796"/>
                <a:gd name="connsiteY983" fmla="*/ 52525 h 944260"/>
                <a:gd name="connsiteX984" fmla="*/ 300229 w 497796"/>
                <a:gd name="connsiteY984" fmla="*/ 48944 h 944260"/>
                <a:gd name="connsiteX985" fmla="*/ 299035 w 497796"/>
                <a:gd name="connsiteY985" fmla="*/ 44766 h 944260"/>
                <a:gd name="connsiteX986" fmla="*/ 299631 w 497796"/>
                <a:gd name="connsiteY986" fmla="*/ 41184 h 944260"/>
                <a:gd name="connsiteX987" fmla="*/ 302616 w 497796"/>
                <a:gd name="connsiteY987" fmla="*/ 31038 h 944260"/>
                <a:gd name="connsiteX988" fmla="*/ 299631 w 497796"/>
                <a:gd name="connsiteY988" fmla="*/ 28650 h 944260"/>
                <a:gd name="connsiteX989" fmla="*/ 296647 w 497796"/>
                <a:gd name="connsiteY989" fmla="*/ 29844 h 944260"/>
                <a:gd name="connsiteX990" fmla="*/ 294856 w 497796"/>
                <a:gd name="connsiteY990" fmla="*/ 25069 h 944260"/>
                <a:gd name="connsiteX991" fmla="*/ 299035 w 497796"/>
                <a:gd name="connsiteY991" fmla="*/ 25069 h 944260"/>
                <a:gd name="connsiteX992" fmla="*/ 301422 w 497796"/>
                <a:gd name="connsiteY992" fmla="*/ 28650 h 944260"/>
                <a:gd name="connsiteX993" fmla="*/ 305600 w 497796"/>
                <a:gd name="connsiteY993" fmla="*/ 24472 h 944260"/>
                <a:gd name="connsiteX994" fmla="*/ 310375 w 497796"/>
                <a:gd name="connsiteY994" fmla="*/ 23875 h 944260"/>
                <a:gd name="connsiteX995" fmla="*/ 313957 w 497796"/>
                <a:gd name="connsiteY995" fmla="*/ 23278 h 944260"/>
                <a:gd name="connsiteX996" fmla="*/ 316941 w 497796"/>
                <a:gd name="connsiteY996" fmla="*/ 20891 h 944260"/>
                <a:gd name="connsiteX997" fmla="*/ 319925 w 497796"/>
                <a:gd name="connsiteY997" fmla="*/ 19697 h 944260"/>
                <a:gd name="connsiteX998" fmla="*/ 374838 w 497796"/>
                <a:gd name="connsiteY998" fmla="*/ 15519 h 944260"/>
                <a:gd name="connsiteX999" fmla="*/ 379016 w 497796"/>
                <a:gd name="connsiteY999" fmla="*/ 17309 h 944260"/>
                <a:gd name="connsiteX1000" fmla="*/ 379016 w 497796"/>
                <a:gd name="connsiteY1000" fmla="*/ 22084 h 944260"/>
                <a:gd name="connsiteX1001" fmla="*/ 381403 w 497796"/>
                <a:gd name="connsiteY1001" fmla="*/ 26262 h 944260"/>
                <a:gd name="connsiteX1002" fmla="*/ 384388 w 497796"/>
                <a:gd name="connsiteY1002" fmla="*/ 29247 h 944260"/>
                <a:gd name="connsiteX1003" fmla="*/ 381403 w 497796"/>
                <a:gd name="connsiteY1003" fmla="*/ 30441 h 944260"/>
                <a:gd name="connsiteX1004" fmla="*/ 382001 w 497796"/>
                <a:gd name="connsiteY1004" fmla="*/ 35813 h 944260"/>
                <a:gd name="connsiteX1005" fmla="*/ 376629 w 497796"/>
                <a:gd name="connsiteY1005" fmla="*/ 37006 h 944260"/>
                <a:gd name="connsiteX1006" fmla="*/ 371854 w 497796"/>
                <a:gd name="connsiteY1006" fmla="*/ 37006 h 944260"/>
                <a:gd name="connsiteX1007" fmla="*/ 371854 w 497796"/>
                <a:gd name="connsiteY1007" fmla="*/ 37603 h 944260"/>
                <a:gd name="connsiteX1008" fmla="*/ 367676 w 497796"/>
                <a:gd name="connsiteY1008" fmla="*/ 38200 h 944260"/>
                <a:gd name="connsiteX1009" fmla="*/ 363497 w 497796"/>
                <a:gd name="connsiteY1009" fmla="*/ 35216 h 944260"/>
                <a:gd name="connsiteX1010" fmla="*/ 362901 w 497796"/>
                <a:gd name="connsiteY1010" fmla="*/ 31635 h 944260"/>
                <a:gd name="connsiteX1011" fmla="*/ 367676 w 497796"/>
                <a:gd name="connsiteY1011" fmla="*/ 28053 h 944260"/>
                <a:gd name="connsiteX1012" fmla="*/ 370660 w 497796"/>
                <a:gd name="connsiteY1012" fmla="*/ 25666 h 944260"/>
                <a:gd name="connsiteX1013" fmla="*/ 371854 w 497796"/>
                <a:gd name="connsiteY1013" fmla="*/ 20891 h 944260"/>
                <a:gd name="connsiteX1014" fmla="*/ 374838 w 497796"/>
                <a:gd name="connsiteY1014" fmla="*/ 20891 h 944260"/>
                <a:gd name="connsiteX1015" fmla="*/ 374838 w 497796"/>
                <a:gd name="connsiteY1015" fmla="*/ 15519 h 944260"/>
                <a:gd name="connsiteX1016" fmla="*/ 355141 w 497796"/>
                <a:gd name="connsiteY1016" fmla="*/ 7759 h 944260"/>
                <a:gd name="connsiteX1017" fmla="*/ 358126 w 497796"/>
                <a:gd name="connsiteY1017" fmla="*/ 11340 h 944260"/>
                <a:gd name="connsiteX1018" fmla="*/ 357529 w 497796"/>
                <a:gd name="connsiteY1018" fmla="*/ 12534 h 944260"/>
                <a:gd name="connsiteX1019" fmla="*/ 352157 w 497796"/>
                <a:gd name="connsiteY1019" fmla="*/ 10743 h 944260"/>
                <a:gd name="connsiteX1020" fmla="*/ 355141 w 497796"/>
                <a:gd name="connsiteY1020" fmla="*/ 7759 h 944260"/>
                <a:gd name="connsiteX1021" fmla="*/ 364691 w 497796"/>
                <a:gd name="connsiteY1021" fmla="*/ 597 h 944260"/>
                <a:gd name="connsiteX1022" fmla="*/ 365884 w 497796"/>
                <a:gd name="connsiteY1022" fmla="*/ 3581 h 944260"/>
                <a:gd name="connsiteX1023" fmla="*/ 361109 w 497796"/>
                <a:gd name="connsiteY1023" fmla="*/ 8356 h 944260"/>
                <a:gd name="connsiteX1024" fmla="*/ 359319 w 497796"/>
                <a:gd name="connsiteY1024" fmla="*/ 4775 h 944260"/>
                <a:gd name="connsiteX1025" fmla="*/ 362303 w 497796"/>
                <a:gd name="connsiteY1025" fmla="*/ 2985 h 944260"/>
                <a:gd name="connsiteX1026" fmla="*/ 364691 w 497796"/>
                <a:gd name="connsiteY1026" fmla="*/ 597 h 944260"/>
                <a:gd name="connsiteX1027" fmla="*/ 352753 w 497796"/>
                <a:gd name="connsiteY1027" fmla="*/ 0 h 944260"/>
                <a:gd name="connsiteX1028" fmla="*/ 353947 w 497796"/>
                <a:gd name="connsiteY1028" fmla="*/ 597 h 944260"/>
                <a:gd name="connsiteX1029" fmla="*/ 356931 w 497796"/>
                <a:gd name="connsiteY1029" fmla="*/ 2388 h 944260"/>
                <a:gd name="connsiteX1030" fmla="*/ 358722 w 497796"/>
                <a:gd name="connsiteY1030" fmla="*/ 5373 h 944260"/>
                <a:gd name="connsiteX1031" fmla="*/ 355141 w 497796"/>
                <a:gd name="connsiteY1031" fmla="*/ 4775 h 944260"/>
                <a:gd name="connsiteX1032" fmla="*/ 352157 w 497796"/>
                <a:gd name="connsiteY1032" fmla="*/ 2985 h 944260"/>
                <a:gd name="connsiteX1033" fmla="*/ 352753 w 497796"/>
                <a:gd name="connsiteY1033" fmla="*/ 0 h 944260"/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150172 w 497796"/>
                <a:gd name="connsiteY5" fmla="*/ 890133 h 944260"/>
                <a:gd name="connsiteX6" fmla="*/ 96127 w 497796"/>
                <a:gd name="connsiteY6" fmla="*/ 868845 h 944260"/>
                <a:gd name="connsiteX7" fmla="*/ 96097 w 497796"/>
                <a:gd name="connsiteY7" fmla="*/ 869054 h 944260"/>
                <a:gd name="connsiteX8" fmla="*/ 95836 w 497796"/>
                <a:gd name="connsiteY8" fmla="*/ 868942 h 944260"/>
                <a:gd name="connsiteX9" fmla="*/ 96127 w 497796"/>
                <a:gd name="connsiteY9" fmla="*/ 868845 h 944260"/>
                <a:gd name="connsiteX10" fmla="*/ 65656 w 497796"/>
                <a:gd name="connsiteY10" fmla="*/ 848163 h 944260"/>
                <a:gd name="connsiteX11" fmla="*/ 66850 w 497796"/>
                <a:gd name="connsiteY11" fmla="*/ 852341 h 944260"/>
                <a:gd name="connsiteX12" fmla="*/ 76400 w 497796"/>
                <a:gd name="connsiteY12" fmla="*/ 852341 h 944260"/>
                <a:gd name="connsiteX13" fmla="*/ 79384 w 497796"/>
                <a:gd name="connsiteY13" fmla="*/ 850551 h 944260"/>
                <a:gd name="connsiteX14" fmla="*/ 82965 w 497796"/>
                <a:gd name="connsiteY14" fmla="*/ 854132 h 944260"/>
                <a:gd name="connsiteX15" fmla="*/ 86547 w 497796"/>
                <a:gd name="connsiteY15" fmla="*/ 855922 h 944260"/>
                <a:gd name="connsiteX16" fmla="*/ 90128 w 497796"/>
                <a:gd name="connsiteY16" fmla="*/ 858907 h 944260"/>
                <a:gd name="connsiteX17" fmla="*/ 90725 w 497796"/>
                <a:gd name="connsiteY17" fmla="*/ 861891 h 944260"/>
                <a:gd name="connsiteX18" fmla="*/ 91919 w 497796"/>
                <a:gd name="connsiteY18" fmla="*/ 867263 h 944260"/>
                <a:gd name="connsiteX19" fmla="*/ 95836 w 497796"/>
                <a:gd name="connsiteY19" fmla="*/ 868942 h 944260"/>
                <a:gd name="connsiteX20" fmla="*/ 93710 w 497796"/>
                <a:gd name="connsiteY20" fmla="*/ 869651 h 944260"/>
                <a:gd name="connsiteX21" fmla="*/ 93710 w 497796"/>
                <a:gd name="connsiteY21" fmla="*/ 872635 h 944260"/>
                <a:gd name="connsiteX22" fmla="*/ 92516 w 497796"/>
                <a:gd name="connsiteY22" fmla="*/ 875620 h 944260"/>
                <a:gd name="connsiteX23" fmla="*/ 90128 w 497796"/>
                <a:gd name="connsiteY23" fmla="*/ 880395 h 944260"/>
                <a:gd name="connsiteX24" fmla="*/ 88338 w 497796"/>
                <a:gd name="connsiteY24" fmla="*/ 885766 h 944260"/>
                <a:gd name="connsiteX25" fmla="*/ 88338 w 497796"/>
                <a:gd name="connsiteY25" fmla="*/ 889348 h 944260"/>
                <a:gd name="connsiteX26" fmla="*/ 88338 w 497796"/>
                <a:gd name="connsiteY26" fmla="*/ 892332 h 944260"/>
                <a:gd name="connsiteX27" fmla="*/ 88934 w 497796"/>
                <a:gd name="connsiteY27" fmla="*/ 895317 h 944260"/>
                <a:gd name="connsiteX28" fmla="*/ 85950 w 497796"/>
                <a:gd name="connsiteY28" fmla="*/ 898898 h 944260"/>
                <a:gd name="connsiteX29" fmla="*/ 85950 w 497796"/>
                <a:gd name="connsiteY29" fmla="*/ 902479 h 944260"/>
                <a:gd name="connsiteX30" fmla="*/ 84159 w 497796"/>
                <a:gd name="connsiteY30" fmla="*/ 906060 h 944260"/>
                <a:gd name="connsiteX31" fmla="*/ 79384 w 497796"/>
                <a:gd name="connsiteY31" fmla="*/ 906657 h 944260"/>
                <a:gd name="connsiteX32" fmla="*/ 76400 w 497796"/>
                <a:gd name="connsiteY32" fmla="*/ 908448 h 944260"/>
                <a:gd name="connsiteX33" fmla="*/ 72222 w 497796"/>
                <a:gd name="connsiteY33" fmla="*/ 900688 h 944260"/>
                <a:gd name="connsiteX34" fmla="*/ 71028 w 497796"/>
                <a:gd name="connsiteY34" fmla="*/ 897107 h 944260"/>
                <a:gd name="connsiteX35" fmla="*/ 69237 w 497796"/>
                <a:gd name="connsiteY35" fmla="*/ 892929 h 944260"/>
                <a:gd name="connsiteX36" fmla="*/ 68641 w 497796"/>
                <a:gd name="connsiteY36" fmla="*/ 889348 h 944260"/>
                <a:gd name="connsiteX37" fmla="*/ 64463 w 497796"/>
                <a:gd name="connsiteY37" fmla="*/ 883976 h 944260"/>
                <a:gd name="connsiteX38" fmla="*/ 63269 w 497796"/>
                <a:gd name="connsiteY38" fmla="*/ 880991 h 944260"/>
                <a:gd name="connsiteX39" fmla="*/ 62672 w 497796"/>
                <a:gd name="connsiteY39" fmla="*/ 878007 h 944260"/>
                <a:gd name="connsiteX40" fmla="*/ 62075 w 497796"/>
                <a:gd name="connsiteY40" fmla="*/ 875023 h 944260"/>
                <a:gd name="connsiteX41" fmla="*/ 60882 w 497796"/>
                <a:gd name="connsiteY41" fmla="*/ 868457 h 944260"/>
                <a:gd name="connsiteX42" fmla="*/ 59688 w 497796"/>
                <a:gd name="connsiteY42" fmla="*/ 864279 h 944260"/>
                <a:gd name="connsiteX43" fmla="*/ 58494 w 497796"/>
                <a:gd name="connsiteY43" fmla="*/ 860698 h 944260"/>
                <a:gd name="connsiteX44" fmla="*/ 60284 w 497796"/>
                <a:gd name="connsiteY44" fmla="*/ 857116 h 944260"/>
                <a:gd name="connsiteX45" fmla="*/ 59090 w 497796"/>
                <a:gd name="connsiteY45" fmla="*/ 854132 h 944260"/>
                <a:gd name="connsiteX46" fmla="*/ 61478 w 497796"/>
                <a:gd name="connsiteY46" fmla="*/ 851147 h 944260"/>
                <a:gd name="connsiteX47" fmla="*/ 65656 w 497796"/>
                <a:gd name="connsiteY47" fmla="*/ 848163 h 944260"/>
                <a:gd name="connsiteX48" fmla="*/ 44765 w 497796"/>
                <a:gd name="connsiteY48" fmla="*/ 820110 h 944260"/>
                <a:gd name="connsiteX49" fmla="*/ 45958 w 497796"/>
                <a:gd name="connsiteY49" fmla="*/ 821900 h 944260"/>
                <a:gd name="connsiteX50" fmla="*/ 45958 w 497796"/>
                <a:gd name="connsiteY50" fmla="*/ 826079 h 944260"/>
                <a:gd name="connsiteX51" fmla="*/ 45362 w 497796"/>
                <a:gd name="connsiteY51" fmla="*/ 829063 h 944260"/>
                <a:gd name="connsiteX52" fmla="*/ 46555 w 497796"/>
                <a:gd name="connsiteY52" fmla="*/ 833838 h 944260"/>
                <a:gd name="connsiteX53" fmla="*/ 45958 w 497796"/>
                <a:gd name="connsiteY53" fmla="*/ 836823 h 944260"/>
                <a:gd name="connsiteX54" fmla="*/ 45958 w 497796"/>
                <a:gd name="connsiteY54" fmla="*/ 841001 h 944260"/>
                <a:gd name="connsiteX55" fmla="*/ 45958 w 497796"/>
                <a:gd name="connsiteY55" fmla="*/ 846970 h 944260"/>
                <a:gd name="connsiteX56" fmla="*/ 45958 w 497796"/>
                <a:gd name="connsiteY56" fmla="*/ 850551 h 944260"/>
                <a:gd name="connsiteX57" fmla="*/ 42377 w 497796"/>
                <a:gd name="connsiteY57" fmla="*/ 853536 h 944260"/>
                <a:gd name="connsiteX58" fmla="*/ 37602 w 497796"/>
                <a:gd name="connsiteY58" fmla="*/ 854133 h 944260"/>
                <a:gd name="connsiteX59" fmla="*/ 32230 w 497796"/>
                <a:gd name="connsiteY59" fmla="*/ 851148 h 944260"/>
                <a:gd name="connsiteX60" fmla="*/ 28052 w 497796"/>
                <a:gd name="connsiteY60" fmla="*/ 849357 h 944260"/>
                <a:gd name="connsiteX61" fmla="*/ 29246 w 497796"/>
                <a:gd name="connsiteY61" fmla="*/ 841598 h 944260"/>
                <a:gd name="connsiteX62" fmla="*/ 25068 w 497796"/>
                <a:gd name="connsiteY62" fmla="*/ 836226 h 944260"/>
                <a:gd name="connsiteX63" fmla="*/ 22083 w 497796"/>
                <a:gd name="connsiteY63" fmla="*/ 836226 h 944260"/>
                <a:gd name="connsiteX64" fmla="*/ 21487 w 497796"/>
                <a:gd name="connsiteY64" fmla="*/ 829063 h 944260"/>
                <a:gd name="connsiteX65" fmla="*/ 28649 w 497796"/>
                <a:gd name="connsiteY65" fmla="*/ 825481 h 944260"/>
                <a:gd name="connsiteX66" fmla="*/ 32828 w 497796"/>
                <a:gd name="connsiteY66" fmla="*/ 824288 h 944260"/>
                <a:gd name="connsiteX67" fmla="*/ 40587 w 497796"/>
                <a:gd name="connsiteY67" fmla="*/ 821304 h 944260"/>
                <a:gd name="connsiteX68" fmla="*/ 44765 w 497796"/>
                <a:gd name="connsiteY68" fmla="*/ 820110 h 944260"/>
                <a:gd name="connsiteX69" fmla="*/ 83562 w 497796"/>
                <a:gd name="connsiteY69" fmla="*/ 709687 h 944260"/>
                <a:gd name="connsiteX70" fmla="*/ 78787 w 497796"/>
                <a:gd name="connsiteY70" fmla="*/ 711478 h 944260"/>
                <a:gd name="connsiteX71" fmla="*/ 78678 w 497796"/>
                <a:gd name="connsiteY71" fmla="*/ 711858 h 944260"/>
                <a:gd name="connsiteX72" fmla="*/ 83562 w 497796"/>
                <a:gd name="connsiteY72" fmla="*/ 709687 h 944260"/>
                <a:gd name="connsiteX73" fmla="*/ 109227 w 497796"/>
                <a:gd name="connsiteY73" fmla="*/ 620156 h 944260"/>
                <a:gd name="connsiteX74" fmla="*/ 110421 w 497796"/>
                <a:gd name="connsiteY74" fmla="*/ 623140 h 944260"/>
                <a:gd name="connsiteX75" fmla="*/ 112211 w 497796"/>
                <a:gd name="connsiteY75" fmla="*/ 623140 h 944260"/>
                <a:gd name="connsiteX76" fmla="*/ 109228 w 497796"/>
                <a:gd name="connsiteY76" fmla="*/ 620156 h 944260"/>
                <a:gd name="connsiteX77" fmla="*/ 109227 w 497796"/>
                <a:gd name="connsiteY77" fmla="*/ 620156 h 944260"/>
                <a:gd name="connsiteX78" fmla="*/ 49540 w 497796"/>
                <a:gd name="connsiteY78" fmla="*/ 506749 h 944260"/>
                <a:gd name="connsiteX79" fmla="*/ 46556 w 497796"/>
                <a:gd name="connsiteY79" fmla="*/ 510330 h 944260"/>
                <a:gd name="connsiteX80" fmla="*/ 47749 w 497796"/>
                <a:gd name="connsiteY80" fmla="*/ 507345 h 944260"/>
                <a:gd name="connsiteX81" fmla="*/ 49540 w 497796"/>
                <a:gd name="connsiteY81" fmla="*/ 506749 h 944260"/>
                <a:gd name="connsiteX82" fmla="*/ 419968 w 497796"/>
                <a:gd name="connsiteY82" fmla="*/ 428841 h 944260"/>
                <a:gd name="connsiteX83" fmla="*/ 424976 w 497796"/>
                <a:gd name="connsiteY83" fmla="*/ 429752 h 944260"/>
                <a:gd name="connsiteX84" fmla="*/ 419968 w 497796"/>
                <a:gd name="connsiteY84" fmla="*/ 428841 h 944260"/>
                <a:gd name="connsiteX85" fmla="*/ 434521 w 497796"/>
                <a:gd name="connsiteY85" fmla="*/ 420800 h 944260"/>
                <a:gd name="connsiteX86" fmla="*/ 431543 w 497796"/>
                <a:gd name="connsiteY86" fmla="*/ 421395 h 944260"/>
                <a:gd name="connsiteX87" fmla="*/ 430947 w 497796"/>
                <a:gd name="connsiteY87" fmla="*/ 421991 h 944260"/>
                <a:gd name="connsiteX88" fmla="*/ 434521 w 497796"/>
                <a:gd name="connsiteY88" fmla="*/ 420800 h 944260"/>
                <a:gd name="connsiteX89" fmla="*/ 456015 w 497796"/>
                <a:gd name="connsiteY89" fmla="*/ 244720 h 944260"/>
                <a:gd name="connsiteX90" fmla="*/ 455415 w 497796"/>
                <a:gd name="connsiteY90" fmla="*/ 245718 h 944260"/>
                <a:gd name="connsiteX91" fmla="*/ 455416 w 497796"/>
                <a:gd name="connsiteY91" fmla="*/ 245719 h 944260"/>
                <a:gd name="connsiteX92" fmla="*/ 456015 w 497796"/>
                <a:gd name="connsiteY92" fmla="*/ 244720 h 944260"/>
                <a:gd name="connsiteX93" fmla="*/ 66253 w 497796"/>
                <a:gd name="connsiteY93" fmla="*/ 176276 h 944260"/>
                <a:gd name="connsiteX94" fmla="*/ 63717 w 497796"/>
                <a:gd name="connsiteY94" fmla="*/ 177122 h 944260"/>
                <a:gd name="connsiteX95" fmla="*/ 63866 w 497796"/>
                <a:gd name="connsiteY95" fmla="*/ 176675 h 944260"/>
                <a:gd name="connsiteX96" fmla="*/ 66253 w 497796"/>
                <a:gd name="connsiteY96" fmla="*/ 176276 h 944260"/>
                <a:gd name="connsiteX97" fmla="*/ 66850 w 497796"/>
                <a:gd name="connsiteY97" fmla="*/ 176077 h 944260"/>
                <a:gd name="connsiteX98" fmla="*/ 67447 w 497796"/>
                <a:gd name="connsiteY98" fmla="*/ 176077 h 944260"/>
                <a:gd name="connsiteX99" fmla="*/ 66253 w 497796"/>
                <a:gd name="connsiteY99" fmla="*/ 176276 h 944260"/>
                <a:gd name="connsiteX100" fmla="*/ 66850 w 497796"/>
                <a:gd name="connsiteY100" fmla="*/ 176077 h 944260"/>
                <a:gd name="connsiteX101" fmla="*/ 467950 w 497796"/>
                <a:gd name="connsiteY101" fmla="*/ 166529 h 944260"/>
                <a:gd name="connsiteX102" fmla="*/ 471532 w 497796"/>
                <a:gd name="connsiteY102" fmla="*/ 168917 h 944260"/>
                <a:gd name="connsiteX103" fmla="*/ 470935 w 497796"/>
                <a:gd name="connsiteY103" fmla="*/ 171902 h 944260"/>
                <a:gd name="connsiteX104" fmla="*/ 463175 w 497796"/>
                <a:gd name="connsiteY104" fmla="*/ 170708 h 944260"/>
                <a:gd name="connsiteX105" fmla="*/ 463175 w 497796"/>
                <a:gd name="connsiteY105" fmla="*/ 167126 h 944260"/>
                <a:gd name="connsiteX106" fmla="*/ 466756 w 497796"/>
                <a:gd name="connsiteY106" fmla="*/ 167126 h 944260"/>
                <a:gd name="connsiteX107" fmla="*/ 467950 w 497796"/>
                <a:gd name="connsiteY107" fmla="*/ 166529 h 944260"/>
                <a:gd name="connsiteX108" fmla="*/ 467950 w 497796"/>
                <a:gd name="connsiteY108" fmla="*/ 148026 h 944260"/>
                <a:gd name="connsiteX109" fmla="*/ 469144 w 497796"/>
                <a:gd name="connsiteY109" fmla="*/ 148623 h 944260"/>
                <a:gd name="connsiteX110" fmla="*/ 471532 w 497796"/>
                <a:gd name="connsiteY110" fmla="*/ 152801 h 944260"/>
                <a:gd name="connsiteX111" fmla="*/ 468548 w 497796"/>
                <a:gd name="connsiteY111" fmla="*/ 153995 h 944260"/>
                <a:gd name="connsiteX112" fmla="*/ 465563 w 497796"/>
                <a:gd name="connsiteY112" fmla="*/ 155189 h 944260"/>
                <a:gd name="connsiteX113" fmla="*/ 460788 w 497796"/>
                <a:gd name="connsiteY113" fmla="*/ 159367 h 944260"/>
                <a:gd name="connsiteX114" fmla="*/ 457207 w 497796"/>
                <a:gd name="connsiteY114" fmla="*/ 162352 h 944260"/>
                <a:gd name="connsiteX115" fmla="*/ 451238 w 497796"/>
                <a:gd name="connsiteY115" fmla="*/ 161754 h 944260"/>
                <a:gd name="connsiteX116" fmla="*/ 457207 w 497796"/>
                <a:gd name="connsiteY116" fmla="*/ 156979 h 944260"/>
                <a:gd name="connsiteX117" fmla="*/ 461982 w 497796"/>
                <a:gd name="connsiteY117" fmla="*/ 153398 h 944260"/>
                <a:gd name="connsiteX118" fmla="*/ 464966 w 497796"/>
                <a:gd name="connsiteY118" fmla="*/ 151607 h 944260"/>
                <a:gd name="connsiteX119" fmla="*/ 467950 w 497796"/>
                <a:gd name="connsiteY119" fmla="*/ 148026 h 944260"/>
                <a:gd name="connsiteX120" fmla="*/ 206519 w 497796"/>
                <a:gd name="connsiteY120" fmla="*/ 140266 h 944260"/>
                <a:gd name="connsiteX121" fmla="*/ 205143 w 497796"/>
                <a:gd name="connsiteY121" fmla="*/ 141030 h 944260"/>
                <a:gd name="connsiteX122" fmla="*/ 211288 w 497796"/>
                <a:gd name="connsiteY122" fmla="*/ 142055 h 944260"/>
                <a:gd name="connsiteX123" fmla="*/ 206519 w 497796"/>
                <a:gd name="connsiteY123" fmla="*/ 140266 h 944260"/>
                <a:gd name="connsiteX124" fmla="*/ 23277 w 497796"/>
                <a:gd name="connsiteY124" fmla="*/ 126538 h 944260"/>
                <a:gd name="connsiteX125" fmla="*/ 23278 w 497796"/>
                <a:gd name="connsiteY125" fmla="*/ 126538 h 944260"/>
                <a:gd name="connsiteX126" fmla="*/ 27456 w 497796"/>
                <a:gd name="connsiteY126" fmla="*/ 127732 h 944260"/>
                <a:gd name="connsiteX127" fmla="*/ 26262 w 497796"/>
                <a:gd name="connsiteY127" fmla="*/ 130717 h 944260"/>
                <a:gd name="connsiteX128" fmla="*/ 26262 w 497796"/>
                <a:gd name="connsiteY128" fmla="*/ 130716 h 944260"/>
                <a:gd name="connsiteX129" fmla="*/ 26261 w 497796"/>
                <a:gd name="connsiteY129" fmla="*/ 130717 h 944260"/>
                <a:gd name="connsiteX130" fmla="*/ 23277 w 497796"/>
                <a:gd name="connsiteY130" fmla="*/ 126538 h 944260"/>
                <a:gd name="connsiteX131" fmla="*/ 432138 w 497796"/>
                <a:gd name="connsiteY131" fmla="*/ 87144 h 944260"/>
                <a:gd name="connsiteX132" fmla="*/ 432138 w 497796"/>
                <a:gd name="connsiteY132" fmla="*/ 88338 h 944260"/>
                <a:gd name="connsiteX133" fmla="*/ 431541 w 497796"/>
                <a:gd name="connsiteY133" fmla="*/ 91323 h 944260"/>
                <a:gd name="connsiteX134" fmla="*/ 428557 w 497796"/>
                <a:gd name="connsiteY134" fmla="*/ 89532 h 944260"/>
                <a:gd name="connsiteX135" fmla="*/ 432138 w 497796"/>
                <a:gd name="connsiteY135" fmla="*/ 87144 h 944260"/>
                <a:gd name="connsiteX136" fmla="*/ 52525 w 497796"/>
                <a:gd name="connsiteY136" fmla="*/ 75206 h 944260"/>
                <a:gd name="connsiteX137" fmla="*/ 57897 w 497796"/>
                <a:gd name="connsiteY137" fmla="*/ 75802 h 944260"/>
                <a:gd name="connsiteX138" fmla="*/ 57300 w 497796"/>
                <a:gd name="connsiteY138" fmla="*/ 79384 h 944260"/>
                <a:gd name="connsiteX139" fmla="*/ 60285 w 497796"/>
                <a:gd name="connsiteY139" fmla="*/ 80578 h 944260"/>
                <a:gd name="connsiteX140" fmla="*/ 63866 w 497796"/>
                <a:gd name="connsiteY140" fmla="*/ 84159 h 944260"/>
                <a:gd name="connsiteX141" fmla="*/ 60285 w 497796"/>
                <a:gd name="connsiteY141" fmla="*/ 87740 h 944260"/>
                <a:gd name="connsiteX142" fmla="*/ 61479 w 497796"/>
                <a:gd name="connsiteY142" fmla="*/ 91322 h 944260"/>
                <a:gd name="connsiteX143" fmla="*/ 60881 w 497796"/>
                <a:gd name="connsiteY143" fmla="*/ 94903 h 944260"/>
                <a:gd name="connsiteX144" fmla="*/ 59091 w 497796"/>
                <a:gd name="connsiteY144" fmla="*/ 99081 h 944260"/>
                <a:gd name="connsiteX145" fmla="*/ 55510 w 497796"/>
                <a:gd name="connsiteY145" fmla="*/ 97290 h 944260"/>
                <a:gd name="connsiteX146" fmla="*/ 50734 w 497796"/>
                <a:gd name="connsiteY146" fmla="*/ 96096 h 944260"/>
                <a:gd name="connsiteX147" fmla="*/ 46556 w 497796"/>
                <a:gd name="connsiteY147" fmla="*/ 94903 h 944260"/>
                <a:gd name="connsiteX148" fmla="*/ 43572 w 497796"/>
                <a:gd name="connsiteY148" fmla="*/ 94903 h 944260"/>
                <a:gd name="connsiteX149" fmla="*/ 41184 w 497796"/>
                <a:gd name="connsiteY149" fmla="*/ 97887 h 944260"/>
                <a:gd name="connsiteX150" fmla="*/ 37603 w 497796"/>
                <a:gd name="connsiteY150" fmla="*/ 98484 h 944260"/>
                <a:gd name="connsiteX151" fmla="*/ 35215 w 497796"/>
                <a:gd name="connsiteY151" fmla="*/ 105646 h 944260"/>
                <a:gd name="connsiteX152" fmla="*/ 31634 w 497796"/>
                <a:gd name="connsiteY152" fmla="*/ 107437 h 944260"/>
                <a:gd name="connsiteX153" fmla="*/ 34619 w 497796"/>
                <a:gd name="connsiteY153" fmla="*/ 110422 h 944260"/>
                <a:gd name="connsiteX154" fmla="*/ 35812 w 497796"/>
                <a:gd name="connsiteY154" fmla="*/ 113406 h 944260"/>
                <a:gd name="connsiteX155" fmla="*/ 38796 w 497796"/>
                <a:gd name="connsiteY155" fmla="*/ 117584 h 944260"/>
                <a:gd name="connsiteX156" fmla="*/ 37603 w 497796"/>
                <a:gd name="connsiteY156" fmla="*/ 121165 h 944260"/>
                <a:gd name="connsiteX157" fmla="*/ 34022 w 497796"/>
                <a:gd name="connsiteY157" fmla="*/ 124150 h 944260"/>
                <a:gd name="connsiteX158" fmla="*/ 29247 w 497796"/>
                <a:gd name="connsiteY158" fmla="*/ 122956 h 944260"/>
                <a:gd name="connsiteX159" fmla="*/ 23278 w 497796"/>
                <a:gd name="connsiteY159" fmla="*/ 123552 h 944260"/>
                <a:gd name="connsiteX160" fmla="*/ 23278 w 497796"/>
                <a:gd name="connsiteY160" fmla="*/ 116987 h 944260"/>
                <a:gd name="connsiteX161" fmla="*/ 26262 w 497796"/>
                <a:gd name="connsiteY161" fmla="*/ 114599 h 944260"/>
                <a:gd name="connsiteX162" fmla="*/ 28650 w 497796"/>
                <a:gd name="connsiteY162" fmla="*/ 109824 h 944260"/>
                <a:gd name="connsiteX163" fmla="*/ 25666 w 497796"/>
                <a:gd name="connsiteY163" fmla="*/ 109228 h 944260"/>
                <a:gd name="connsiteX164" fmla="*/ 26859 w 497796"/>
                <a:gd name="connsiteY164" fmla="*/ 105646 h 944260"/>
                <a:gd name="connsiteX165" fmla="*/ 26859 w 497796"/>
                <a:gd name="connsiteY165" fmla="*/ 104453 h 944260"/>
                <a:gd name="connsiteX166" fmla="*/ 28053 w 497796"/>
                <a:gd name="connsiteY166" fmla="*/ 101469 h 944260"/>
                <a:gd name="connsiteX167" fmla="*/ 32231 w 497796"/>
                <a:gd name="connsiteY167" fmla="*/ 99677 h 944260"/>
                <a:gd name="connsiteX168" fmla="*/ 35812 w 497796"/>
                <a:gd name="connsiteY168" fmla="*/ 97290 h 944260"/>
                <a:gd name="connsiteX169" fmla="*/ 37603 w 497796"/>
                <a:gd name="connsiteY169" fmla="*/ 93112 h 944260"/>
                <a:gd name="connsiteX170" fmla="*/ 42975 w 497796"/>
                <a:gd name="connsiteY170" fmla="*/ 88934 h 944260"/>
                <a:gd name="connsiteX171" fmla="*/ 44169 w 497796"/>
                <a:gd name="connsiteY171" fmla="*/ 84756 h 944260"/>
                <a:gd name="connsiteX172" fmla="*/ 41781 w 497796"/>
                <a:gd name="connsiteY172" fmla="*/ 81771 h 944260"/>
                <a:gd name="connsiteX173" fmla="*/ 42378 w 497796"/>
                <a:gd name="connsiteY173" fmla="*/ 78190 h 944260"/>
                <a:gd name="connsiteX174" fmla="*/ 47153 w 497796"/>
                <a:gd name="connsiteY174" fmla="*/ 78190 h 944260"/>
                <a:gd name="connsiteX175" fmla="*/ 50138 w 497796"/>
                <a:gd name="connsiteY175" fmla="*/ 78190 h 944260"/>
                <a:gd name="connsiteX176" fmla="*/ 52525 w 497796"/>
                <a:gd name="connsiteY176" fmla="*/ 75206 h 944260"/>
                <a:gd name="connsiteX177" fmla="*/ 374838 w 497796"/>
                <a:gd name="connsiteY177" fmla="*/ 39394 h 944260"/>
                <a:gd name="connsiteX178" fmla="*/ 377823 w 497796"/>
                <a:gd name="connsiteY178" fmla="*/ 42975 h 944260"/>
                <a:gd name="connsiteX179" fmla="*/ 377226 w 497796"/>
                <a:gd name="connsiteY179" fmla="*/ 45959 h 944260"/>
                <a:gd name="connsiteX180" fmla="*/ 373645 w 497796"/>
                <a:gd name="connsiteY180" fmla="*/ 47153 h 944260"/>
                <a:gd name="connsiteX181" fmla="*/ 370064 w 497796"/>
                <a:gd name="connsiteY181" fmla="*/ 45959 h 944260"/>
                <a:gd name="connsiteX182" fmla="*/ 370660 w 497796"/>
                <a:gd name="connsiteY182" fmla="*/ 42975 h 944260"/>
                <a:gd name="connsiteX183" fmla="*/ 374838 w 497796"/>
                <a:gd name="connsiteY183" fmla="*/ 39394 h 944260"/>
                <a:gd name="connsiteX184" fmla="*/ 389162 w 497796"/>
                <a:gd name="connsiteY184" fmla="*/ 25069 h 944260"/>
                <a:gd name="connsiteX185" fmla="*/ 390953 w 497796"/>
                <a:gd name="connsiteY185" fmla="*/ 25069 h 944260"/>
                <a:gd name="connsiteX186" fmla="*/ 394534 w 497796"/>
                <a:gd name="connsiteY186" fmla="*/ 28053 h 944260"/>
                <a:gd name="connsiteX187" fmla="*/ 394534 w 497796"/>
                <a:gd name="connsiteY187" fmla="*/ 32232 h 944260"/>
                <a:gd name="connsiteX188" fmla="*/ 396325 w 497796"/>
                <a:gd name="connsiteY188" fmla="*/ 35813 h 944260"/>
                <a:gd name="connsiteX189" fmla="*/ 393938 w 497796"/>
                <a:gd name="connsiteY189" fmla="*/ 42379 h 944260"/>
                <a:gd name="connsiteX190" fmla="*/ 389759 w 497796"/>
                <a:gd name="connsiteY190" fmla="*/ 45960 h 944260"/>
                <a:gd name="connsiteX191" fmla="*/ 393938 w 497796"/>
                <a:gd name="connsiteY191" fmla="*/ 47154 h 944260"/>
                <a:gd name="connsiteX192" fmla="*/ 390953 w 497796"/>
                <a:gd name="connsiteY192" fmla="*/ 49541 h 944260"/>
                <a:gd name="connsiteX193" fmla="*/ 386775 w 497796"/>
                <a:gd name="connsiteY193" fmla="*/ 47154 h 944260"/>
                <a:gd name="connsiteX194" fmla="*/ 383193 w 497796"/>
                <a:gd name="connsiteY194" fmla="*/ 47750 h 944260"/>
                <a:gd name="connsiteX195" fmla="*/ 382597 w 497796"/>
                <a:gd name="connsiteY195" fmla="*/ 44766 h 944260"/>
                <a:gd name="connsiteX196" fmla="*/ 383193 w 497796"/>
                <a:gd name="connsiteY196" fmla="*/ 41185 h 944260"/>
                <a:gd name="connsiteX197" fmla="*/ 386178 w 497796"/>
                <a:gd name="connsiteY197" fmla="*/ 42379 h 944260"/>
                <a:gd name="connsiteX198" fmla="*/ 384985 w 497796"/>
                <a:gd name="connsiteY198" fmla="*/ 37007 h 944260"/>
                <a:gd name="connsiteX199" fmla="*/ 385581 w 497796"/>
                <a:gd name="connsiteY199" fmla="*/ 33426 h 944260"/>
                <a:gd name="connsiteX200" fmla="*/ 388566 w 497796"/>
                <a:gd name="connsiteY200" fmla="*/ 28650 h 944260"/>
                <a:gd name="connsiteX201" fmla="*/ 389162 w 497796"/>
                <a:gd name="connsiteY201" fmla="*/ 25069 h 944260"/>
                <a:gd name="connsiteX202" fmla="*/ 353947 w 497796"/>
                <a:gd name="connsiteY202" fmla="*/ 22681 h 944260"/>
                <a:gd name="connsiteX203" fmla="*/ 357528 w 497796"/>
                <a:gd name="connsiteY203" fmla="*/ 22681 h 944260"/>
                <a:gd name="connsiteX204" fmla="*/ 359319 w 497796"/>
                <a:gd name="connsiteY204" fmla="*/ 25665 h 944260"/>
                <a:gd name="connsiteX205" fmla="*/ 356932 w 497796"/>
                <a:gd name="connsiteY205" fmla="*/ 29843 h 944260"/>
                <a:gd name="connsiteX206" fmla="*/ 353351 w 497796"/>
                <a:gd name="connsiteY206" fmla="*/ 30440 h 944260"/>
                <a:gd name="connsiteX207" fmla="*/ 350963 w 497796"/>
                <a:gd name="connsiteY207" fmla="*/ 23875 h 944260"/>
                <a:gd name="connsiteX208" fmla="*/ 353947 w 497796"/>
                <a:gd name="connsiteY208" fmla="*/ 22681 h 944260"/>
                <a:gd name="connsiteX209" fmla="*/ 319925 w 497796"/>
                <a:gd name="connsiteY209" fmla="*/ 19697 h 944260"/>
                <a:gd name="connsiteX210" fmla="*/ 322910 w 497796"/>
                <a:gd name="connsiteY210" fmla="*/ 20293 h 944260"/>
                <a:gd name="connsiteX211" fmla="*/ 322313 w 497796"/>
                <a:gd name="connsiteY211" fmla="*/ 23278 h 944260"/>
                <a:gd name="connsiteX212" fmla="*/ 330072 w 497796"/>
                <a:gd name="connsiteY212" fmla="*/ 26262 h 944260"/>
                <a:gd name="connsiteX213" fmla="*/ 333057 w 497796"/>
                <a:gd name="connsiteY213" fmla="*/ 28053 h 944260"/>
                <a:gd name="connsiteX214" fmla="*/ 336041 w 497796"/>
                <a:gd name="connsiteY214" fmla="*/ 31634 h 944260"/>
                <a:gd name="connsiteX215" fmla="*/ 336041 w 497796"/>
                <a:gd name="connsiteY215" fmla="*/ 35813 h 944260"/>
                <a:gd name="connsiteX216" fmla="*/ 334250 w 497796"/>
                <a:gd name="connsiteY216" fmla="*/ 41184 h 944260"/>
                <a:gd name="connsiteX217" fmla="*/ 333057 w 497796"/>
                <a:gd name="connsiteY217" fmla="*/ 44169 h 944260"/>
                <a:gd name="connsiteX218" fmla="*/ 336041 w 497796"/>
                <a:gd name="connsiteY218" fmla="*/ 39991 h 944260"/>
                <a:gd name="connsiteX219" fmla="*/ 337234 w 497796"/>
                <a:gd name="connsiteY219" fmla="*/ 35215 h 944260"/>
                <a:gd name="connsiteX220" fmla="*/ 342010 w 497796"/>
                <a:gd name="connsiteY220" fmla="*/ 41184 h 944260"/>
                <a:gd name="connsiteX221" fmla="*/ 338428 w 497796"/>
                <a:gd name="connsiteY221" fmla="*/ 42975 h 944260"/>
                <a:gd name="connsiteX222" fmla="*/ 342010 w 497796"/>
                <a:gd name="connsiteY222" fmla="*/ 45960 h 944260"/>
                <a:gd name="connsiteX223" fmla="*/ 344994 w 497796"/>
                <a:gd name="connsiteY223" fmla="*/ 45363 h 944260"/>
                <a:gd name="connsiteX224" fmla="*/ 346785 w 497796"/>
                <a:gd name="connsiteY224" fmla="*/ 42378 h 944260"/>
                <a:gd name="connsiteX225" fmla="*/ 350366 w 497796"/>
                <a:gd name="connsiteY225" fmla="*/ 47153 h 944260"/>
                <a:gd name="connsiteX226" fmla="*/ 353350 w 497796"/>
                <a:gd name="connsiteY226" fmla="*/ 45363 h 944260"/>
                <a:gd name="connsiteX227" fmla="*/ 350366 w 497796"/>
                <a:gd name="connsiteY227" fmla="*/ 44169 h 944260"/>
                <a:gd name="connsiteX228" fmla="*/ 352754 w 497796"/>
                <a:gd name="connsiteY228" fmla="*/ 40588 h 944260"/>
                <a:gd name="connsiteX229" fmla="*/ 355738 w 497796"/>
                <a:gd name="connsiteY229" fmla="*/ 39394 h 944260"/>
                <a:gd name="connsiteX230" fmla="*/ 359916 w 497796"/>
                <a:gd name="connsiteY230" fmla="*/ 39394 h 944260"/>
                <a:gd name="connsiteX231" fmla="*/ 361110 w 497796"/>
                <a:gd name="connsiteY231" fmla="*/ 42378 h 944260"/>
                <a:gd name="connsiteX232" fmla="*/ 361110 w 497796"/>
                <a:gd name="connsiteY232" fmla="*/ 45960 h 944260"/>
                <a:gd name="connsiteX233" fmla="*/ 364094 w 497796"/>
                <a:gd name="connsiteY233" fmla="*/ 47153 h 944260"/>
                <a:gd name="connsiteX234" fmla="*/ 366482 w 497796"/>
                <a:gd name="connsiteY234" fmla="*/ 50137 h 944260"/>
                <a:gd name="connsiteX235" fmla="*/ 369466 w 497796"/>
                <a:gd name="connsiteY235" fmla="*/ 49541 h 944260"/>
                <a:gd name="connsiteX236" fmla="*/ 372450 w 497796"/>
                <a:gd name="connsiteY236" fmla="*/ 51331 h 944260"/>
                <a:gd name="connsiteX237" fmla="*/ 375435 w 497796"/>
                <a:gd name="connsiteY237" fmla="*/ 50735 h 944260"/>
                <a:gd name="connsiteX238" fmla="*/ 377225 w 497796"/>
                <a:gd name="connsiteY238" fmla="*/ 54913 h 944260"/>
                <a:gd name="connsiteX239" fmla="*/ 373644 w 497796"/>
                <a:gd name="connsiteY239" fmla="*/ 56703 h 944260"/>
                <a:gd name="connsiteX240" fmla="*/ 377823 w 497796"/>
                <a:gd name="connsiteY240" fmla="*/ 59688 h 944260"/>
                <a:gd name="connsiteX241" fmla="*/ 379613 w 497796"/>
                <a:gd name="connsiteY241" fmla="*/ 62672 h 944260"/>
                <a:gd name="connsiteX242" fmla="*/ 381404 w 497796"/>
                <a:gd name="connsiteY242" fmla="*/ 66851 h 944260"/>
                <a:gd name="connsiteX243" fmla="*/ 382597 w 497796"/>
                <a:gd name="connsiteY243" fmla="*/ 71625 h 944260"/>
                <a:gd name="connsiteX244" fmla="*/ 382597 w 497796"/>
                <a:gd name="connsiteY244" fmla="*/ 79385 h 944260"/>
                <a:gd name="connsiteX245" fmla="*/ 386178 w 497796"/>
                <a:gd name="connsiteY245" fmla="*/ 77594 h 944260"/>
                <a:gd name="connsiteX246" fmla="*/ 389163 w 497796"/>
                <a:gd name="connsiteY246" fmla="*/ 71625 h 944260"/>
                <a:gd name="connsiteX247" fmla="*/ 392147 w 497796"/>
                <a:gd name="connsiteY247" fmla="*/ 68044 h 944260"/>
                <a:gd name="connsiteX248" fmla="*/ 389760 w 497796"/>
                <a:gd name="connsiteY248" fmla="*/ 64463 h 944260"/>
                <a:gd name="connsiteX249" fmla="*/ 394535 w 497796"/>
                <a:gd name="connsiteY249" fmla="*/ 65059 h 944260"/>
                <a:gd name="connsiteX250" fmla="*/ 399310 w 497796"/>
                <a:gd name="connsiteY250" fmla="*/ 63866 h 944260"/>
                <a:gd name="connsiteX251" fmla="*/ 402891 w 497796"/>
                <a:gd name="connsiteY251" fmla="*/ 65059 h 944260"/>
                <a:gd name="connsiteX252" fmla="*/ 404085 w 497796"/>
                <a:gd name="connsiteY252" fmla="*/ 60882 h 944260"/>
                <a:gd name="connsiteX253" fmla="*/ 407666 w 497796"/>
                <a:gd name="connsiteY253" fmla="*/ 58494 h 944260"/>
                <a:gd name="connsiteX254" fmla="*/ 409457 w 497796"/>
                <a:gd name="connsiteY254" fmla="*/ 63866 h 944260"/>
                <a:gd name="connsiteX255" fmla="*/ 407666 w 497796"/>
                <a:gd name="connsiteY255" fmla="*/ 66851 h 944260"/>
                <a:gd name="connsiteX256" fmla="*/ 411844 w 497796"/>
                <a:gd name="connsiteY256" fmla="*/ 66253 h 944260"/>
                <a:gd name="connsiteX257" fmla="*/ 413038 w 497796"/>
                <a:gd name="connsiteY257" fmla="*/ 69835 h 944260"/>
                <a:gd name="connsiteX258" fmla="*/ 411844 w 497796"/>
                <a:gd name="connsiteY258" fmla="*/ 74013 h 944260"/>
                <a:gd name="connsiteX259" fmla="*/ 414828 w 497796"/>
                <a:gd name="connsiteY259" fmla="*/ 74013 h 944260"/>
                <a:gd name="connsiteX260" fmla="*/ 417813 w 497796"/>
                <a:gd name="connsiteY260" fmla="*/ 72819 h 944260"/>
                <a:gd name="connsiteX261" fmla="*/ 420201 w 497796"/>
                <a:gd name="connsiteY261" fmla="*/ 76400 h 944260"/>
                <a:gd name="connsiteX262" fmla="*/ 420797 w 497796"/>
                <a:gd name="connsiteY262" fmla="*/ 79981 h 944260"/>
                <a:gd name="connsiteX263" fmla="*/ 419007 w 497796"/>
                <a:gd name="connsiteY263" fmla="*/ 84160 h 944260"/>
                <a:gd name="connsiteX264" fmla="*/ 415426 w 497796"/>
                <a:gd name="connsiteY264" fmla="*/ 88338 h 944260"/>
                <a:gd name="connsiteX265" fmla="*/ 413038 w 497796"/>
                <a:gd name="connsiteY265" fmla="*/ 85354 h 944260"/>
                <a:gd name="connsiteX266" fmla="*/ 408860 w 497796"/>
                <a:gd name="connsiteY266" fmla="*/ 90726 h 944260"/>
                <a:gd name="connsiteX267" fmla="*/ 409457 w 497796"/>
                <a:gd name="connsiteY267" fmla="*/ 95501 h 944260"/>
                <a:gd name="connsiteX268" fmla="*/ 407069 w 497796"/>
                <a:gd name="connsiteY268" fmla="*/ 98485 h 944260"/>
                <a:gd name="connsiteX269" fmla="*/ 407666 w 497796"/>
                <a:gd name="connsiteY269" fmla="*/ 101469 h 944260"/>
                <a:gd name="connsiteX270" fmla="*/ 405875 w 497796"/>
                <a:gd name="connsiteY270" fmla="*/ 108632 h 944260"/>
                <a:gd name="connsiteX271" fmla="*/ 404682 w 497796"/>
                <a:gd name="connsiteY271" fmla="*/ 112213 h 944260"/>
                <a:gd name="connsiteX272" fmla="*/ 402294 w 497796"/>
                <a:gd name="connsiteY272" fmla="*/ 115794 h 944260"/>
                <a:gd name="connsiteX273" fmla="*/ 407069 w 497796"/>
                <a:gd name="connsiteY273" fmla="*/ 115197 h 944260"/>
                <a:gd name="connsiteX274" fmla="*/ 408860 w 497796"/>
                <a:gd name="connsiteY274" fmla="*/ 111616 h 944260"/>
                <a:gd name="connsiteX275" fmla="*/ 410054 w 497796"/>
                <a:gd name="connsiteY275" fmla="*/ 108035 h 944260"/>
                <a:gd name="connsiteX276" fmla="*/ 414232 w 497796"/>
                <a:gd name="connsiteY276" fmla="*/ 106841 h 944260"/>
                <a:gd name="connsiteX277" fmla="*/ 417813 w 497796"/>
                <a:gd name="connsiteY277" fmla="*/ 104454 h 944260"/>
                <a:gd name="connsiteX278" fmla="*/ 419007 w 497796"/>
                <a:gd name="connsiteY278" fmla="*/ 108632 h 944260"/>
                <a:gd name="connsiteX279" fmla="*/ 416620 w 497796"/>
                <a:gd name="connsiteY279" fmla="*/ 111616 h 944260"/>
                <a:gd name="connsiteX280" fmla="*/ 415426 w 497796"/>
                <a:gd name="connsiteY280" fmla="*/ 115794 h 944260"/>
                <a:gd name="connsiteX281" fmla="*/ 420797 w 497796"/>
                <a:gd name="connsiteY281" fmla="*/ 116988 h 944260"/>
                <a:gd name="connsiteX282" fmla="*/ 427363 w 497796"/>
                <a:gd name="connsiteY282" fmla="*/ 113407 h 944260"/>
                <a:gd name="connsiteX283" fmla="*/ 427960 w 497796"/>
                <a:gd name="connsiteY283" fmla="*/ 110423 h 944260"/>
                <a:gd name="connsiteX284" fmla="*/ 431542 w 497796"/>
                <a:gd name="connsiteY284" fmla="*/ 111616 h 944260"/>
                <a:gd name="connsiteX285" fmla="*/ 433332 w 497796"/>
                <a:gd name="connsiteY285" fmla="*/ 114601 h 944260"/>
                <a:gd name="connsiteX286" fmla="*/ 438704 w 497796"/>
                <a:gd name="connsiteY286" fmla="*/ 118182 h 944260"/>
                <a:gd name="connsiteX287" fmla="*/ 442286 w 497796"/>
                <a:gd name="connsiteY287" fmla="*/ 118778 h 944260"/>
                <a:gd name="connsiteX288" fmla="*/ 445867 w 497796"/>
                <a:gd name="connsiteY288" fmla="*/ 116988 h 944260"/>
                <a:gd name="connsiteX289" fmla="*/ 448254 w 497796"/>
                <a:gd name="connsiteY289" fmla="*/ 119972 h 944260"/>
                <a:gd name="connsiteX290" fmla="*/ 445270 w 497796"/>
                <a:gd name="connsiteY290" fmla="*/ 124747 h 944260"/>
                <a:gd name="connsiteX291" fmla="*/ 440495 w 497796"/>
                <a:gd name="connsiteY291" fmla="*/ 123554 h 944260"/>
                <a:gd name="connsiteX292" fmla="*/ 436914 w 497796"/>
                <a:gd name="connsiteY292" fmla="*/ 121166 h 944260"/>
                <a:gd name="connsiteX293" fmla="*/ 433332 w 497796"/>
                <a:gd name="connsiteY293" fmla="*/ 117585 h 944260"/>
                <a:gd name="connsiteX294" fmla="*/ 429154 w 497796"/>
                <a:gd name="connsiteY294" fmla="*/ 123554 h 944260"/>
                <a:gd name="connsiteX295" fmla="*/ 425573 w 497796"/>
                <a:gd name="connsiteY295" fmla="*/ 123554 h 944260"/>
                <a:gd name="connsiteX296" fmla="*/ 424379 w 497796"/>
                <a:gd name="connsiteY296" fmla="*/ 127135 h 944260"/>
                <a:gd name="connsiteX297" fmla="*/ 427960 w 497796"/>
                <a:gd name="connsiteY297" fmla="*/ 131313 h 944260"/>
                <a:gd name="connsiteX298" fmla="*/ 424379 w 497796"/>
                <a:gd name="connsiteY298" fmla="*/ 136685 h 944260"/>
                <a:gd name="connsiteX299" fmla="*/ 420797 w 497796"/>
                <a:gd name="connsiteY299" fmla="*/ 141460 h 944260"/>
                <a:gd name="connsiteX300" fmla="*/ 420797 w 497796"/>
                <a:gd name="connsiteY300" fmla="*/ 144445 h 944260"/>
                <a:gd name="connsiteX301" fmla="*/ 421394 w 497796"/>
                <a:gd name="connsiteY301" fmla="*/ 147429 h 944260"/>
                <a:gd name="connsiteX302" fmla="*/ 417216 w 497796"/>
                <a:gd name="connsiteY302" fmla="*/ 146832 h 944260"/>
                <a:gd name="connsiteX303" fmla="*/ 414232 w 497796"/>
                <a:gd name="connsiteY303" fmla="*/ 147429 h 944260"/>
                <a:gd name="connsiteX304" fmla="*/ 410651 w 497796"/>
                <a:gd name="connsiteY304" fmla="*/ 145041 h 944260"/>
                <a:gd name="connsiteX305" fmla="*/ 406473 w 497796"/>
                <a:gd name="connsiteY305" fmla="*/ 145638 h 944260"/>
                <a:gd name="connsiteX306" fmla="*/ 402891 w 497796"/>
                <a:gd name="connsiteY306" fmla="*/ 146832 h 944260"/>
                <a:gd name="connsiteX307" fmla="*/ 406473 w 497796"/>
                <a:gd name="connsiteY307" fmla="*/ 148026 h 944260"/>
                <a:gd name="connsiteX308" fmla="*/ 404682 w 497796"/>
                <a:gd name="connsiteY308" fmla="*/ 149220 h 944260"/>
                <a:gd name="connsiteX309" fmla="*/ 401698 w 497796"/>
                <a:gd name="connsiteY309" fmla="*/ 149220 h 944260"/>
                <a:gd name="connsiteX310" fmla="*/ 401698 w 497796"/>
                <a:gd name="connsiteY310" fmla="*/ 152801 h 944260"/>
                <a:gd name="connsiteX311" fmla="*/ 409457 w 497796"/>
                <a:gd name="connsiteY311" fmla="*/ 152204 h 944260"/>
                <a:gd name="connsiteX312" fmla="*/ 414232 w 497796"/>
                <a:gd name="connsiteY312" fmla="*/ 150414 h 944260"/>
                <a:gd name="connsiteX313" fmla="*/ 419007 w 497796"/>
                <a:gd name="connsiteY313" fmla="*/ 150414 h 944260"/>
                <a:gd name="connsiteX314" fmla="*/ 422588 w 497796"/>
                <a:gd name="connsiteY314" fmla="*/ 152204 h 944260"/>
                <a:gd name="connsiteX315" fmla="*/ 422588 w 497796"/>
                <a:gd name="connsiteY315" fmla="*/ 155785 h 944260"/>
                <a:gd name="connsiteX316" fmla="*/ 425573 w 497796"/>
                <a:gd name="connsiteY316" fmla="*/ 157576 h 944260"/>
                <a:gd name="connsiteX317" fmla="*/ 429154 w 497796"/>
                <a:gd name="connsiteY317" fmla="*/ 155188 h 944260"/>
                <a:gd name="connsiteX318" fmla="*/ 432138 w 497796"/>
                <a:gd name="connsiteY318" fmla="*/ 151607 h 944260"/>
                <a:gd name="connsiteX319" fmla="*/ 435123 w 497796"/>
                <a:gd name="connsiteY319" fmla="*/ 148622 h 944260"/>
                <a:gd name="connsiteX320" fmla="*/ 438704 w 497796"/>
                <a:gd name="connsiteY320" fmla="*/ 150414 h 944260"/>
                <a:gd name="connsiteX321" fmla="*/ 442286 w 497796"/>
                <a:gd name="connsiteY321" fmla="*/ 149816 h 944260"/>
                <a:gd name="connsiteX322" fmla="*/ 438107 w 497796"/>
                <a:gd name="connsiteY322" fmla="*/ 158173 h 944260"/>
                <a:gd name="connsiteX323" fmla="*/ 434526 w 497796"/>
                <a:gd name="connsiteY323" fmla="*/ 159367 h 944260"/>
                <a:gd name="connsiteX324" fmla="*/ 438704 w 497796"/>
                <a:gd name="connsiteY324" fmla="*/ 163544 h 944260"/>
                <a:gd name="connsiteX325" fmla="*/ 441688 w 497796"/>
                <a:gd name="connsiteY325" fmla="*/ 167723 h 944260"/>
                <a:gd name="connsiteX326" fmla="*/ 444673 w 497796"/>
                <a:gd name="connsiteY326" fmla="*/ 165335 h 944260"/>
                <a:gd name="connsiteX327" fmla="*/ 445867 w 497796"/>
                <a:gd name="connsiteY327" fmla="*/ 168916 h 944260"/>
                <a:gd name="connsiteX328" fmla="*/ 445270 w 497796"/>
                <a:gd name="connsiteY328" fmla="*/ 172497 h 944260"/>
                <a:gd name="connsiteX329" fmla="*/ 448851 w 497796"/>
                <a:gd name="connsiteY329" fmla="*/ 174289 h 944260"/>
                <a:gd name="connsiteX330" fmla="*/ 452433 w 497796"/>
                <a:gd name="connsiteY330" fmla="*/ 172497 h 944260"/>
                <a:gd name="connsiteX331" fmla="*/ 455417 w 497796"/>
                <a:gd name="connsiteY331" fmla="*/ 174289 h 944260"/>
                <a:gd name="connsiteX332" fmla="*/ 457208 w 497796"/>
                <a:gd name="connsiteY332" fmla="*/ 177870 h 944260"/>
                <a:gd name="connsiteX333" fmla="*/ 464370 w 497796"/>
                <a:gd name="connsiteY333" fmla="*/ 179660 h 944260"/>
                <a:gd name="connsiteX334" fmla="*/ 467355 w 497796"/>
                <a:gd name="connsiteY334" fmla="*/ 179064 h 944260"/>
                <a:gd name="connsiteX335" fmla="*/ 465563 w 497796"/>
                <a:gd name="connsiteY335" fmla="*/ 182645 h 944260"/>
                <a:gd name="connsiteX336" fmla="*/ 458998 w 497796"/>
                <a:gd name="connsiteY336" fmla="*/ 182645 h 944260"/>
                <a:gd name="connsiteX337" fmla="*/ 455417 w 497796"/>
                <a:gd name="connsiteY337" fmla="*/ 182048 h 944260"/>
                <a:gd name="connsiteX338" fmla="*/ 453626 w 497796"/>
                <a:gd name="connsiteY338" fmla="*/ 185629 h 944260"/>
                <a:gd name="connsiteX339" fmla="*/ 456014 w 497796"/>
                <a:gd name="connsiteY339" fmla="*/ 189211 h 944260"/>
                <a:gd name="connsiteX340" fmla="*/ 456610 w 497796"/>
                <a:gd name="connsiteY340" fmla="*/ 192195 h 944260"/>
                <a:gd name="connsiteX341" fmla="*/ 453626 w 497796"/>
                <a:gd name="connsiteY341" fmla="*/ 192792 h 944260"/>
                <a:gd name="connsiteX342" fmla="*/ 451239 w 497796"/>
                <a:gd name="connsiteY342" fmla="*/ 196373 h 944260"/>
                <a:gd name="connsiteX343" fmla="*/ 450642 w 497796"/>
                <a:gd name="connsiteY343" fmla="*/ 199357 h 944260"/>
                <a:gd name="connsiteX344" fmla="*/ 451239 w 497796"/>
                <a:gd name="connsiteY344" fmla="*/ 202341 h 944260"/>
                <a:gd name="connsiteX345" fmla="*/ 453029 w 497796"/>
                <a:gd name="connsiteY345" fmla="*/ 206520 h 944260"/>
                <a:gd name="connsiteX346" fmla="*/ 456014 w 497796"/>
                <a:gd name="connsiteY346" fmla="*/ 209504 h 944260"/>
                <a:gd name="connsiteX347" fmla="*/ 461386 w 497796"/>
                <a:gd name="connsiteY347" fmla="*/ 213086 h 944260"/>
                <a:gd name="connsiteX348" fmla="*/ 464967 w 497796"/>
                <a:gd name="connsiteY348" fmla="*/ 216070 h 944260"/>
                <a:gd name="connsiteX349" fmla="*/ 463176 w 497796"/>
                <a:gd name="connsiteY349" fmla="*/ 219055 h 944260"/>
                <a:gd name="connsiteX350" fmla="*/ 463773 w 497796"/>
                <a:gd name="connsiteY350" fmla="*/ 225023 h 944260"/>
                <a:gd name="connsiteX351" fmla="*/ 464370 w 497796"/>
                <a:gd name="connsiteY351" fmla="*/ 230992 h 944260"/>
                <a:gd name="connsiteX352" fmla="*/ 468548 w 497796"/>
                <a:gd name="connsiteY352" fmla="*/ 236364 h 944260"/>
                <a:gd name="connsiteX353" fmla="*/ 471532 w 497796"/>
                <a:gd name="connsiteY353" fmla="*/ 237558 h 944260"/>
                <a:gd name="connsiteX354" fmla="*/ 473323 w 497796"/>
                <a:gd name="connsiteY354" fmla="*/ 240542 h 944260"/>
                <a:gd name="connsiteX355" fmla="*/ 475114 w 497796"/>
                <a:gd name="connsiteY355" fmla="*/ 244720 h 944260"/>
                <a:gd name="connsiteX356" fmla="*/ 474517 w 497796"/>
                <a:gd name="connsiteY356" fmla="*/ 248301 h 944260"/>
                <a:gd name="connsiteX357" fmla="*/ 471532 w 497796"/>
                <a:gd name="connsiteY357" fmla="*/ 247705 h 944260"/>
                <a:gd name="connsiteX358" fmla="*/ 471263 w 497796"/>
                <a:gd name="connsiteY358" fmla="*/ 247602 h 944260"/>
                <a:gd name="connsiteX359" fmla="*/ 471533 w 497796"/>
                <a:gd name="connsiteY359" fmla="*/ 249494 h 944260"/>
                <a:gd name="connsiteX360" fmla="*/ 473324 w 497796"/>
                <a:gd name="connsiteY360" fmla="*/ 252479 h 944260"/>
                <a:gd name="connsiteX361" fmla="*/ 472131 w 497796"/>
                <a:gd name="connsiteY361" fmla="*/ 255463 h 944260"/>
                <a:gd name="connsiteX362" fmla="*/ 472727 w 497796"/>
                <a:gd name="connsiteY362" fmla="*/ 262029 h 944260"/>
                <a:gd name="connsiteX363" fmla="*/ 473921 w 497796"/>
                <a:gd name="connsiteY363" fmla="*/ 265610 h 944260"/>
                <a:gd name="connsiteX364" fmla="*/ 475115 w 497796"/>
                <a:gd name="connsiteY364" fmla="*/ 268595 h 944260"/>
                <a:gd name="connsiteX365" fmla="*/ 475115 w 497796"/>
                <a:gd name="connsiteY365" fmla="*/ 272176 h 944260"/>
                <a:gd name="connsiteX366" fmla="*/ 476905 w 497796"/>
                <a:gd name="connsiteY366" fmla="*/ 275757 h 944260"/>
                <a:gd name="connsiteX367" fmla="*/ 479890 w 497796"/>
                <a:gd name="connsiteY367" fmla="*/ 278742 h 944260"/>
                <a:gd name="connsiteX368" fmla="*/ 484665 w 497796"/>
                <a:gd name="connsiteY368" fmla="*/ 281726 h 944260"/>
                <a:gd name="connsiteX369" fmla="*/ 487053 w 497796"/>
                <a:gd name="connsiteY369" fmla="*/ 284710 h 944260"/>
                <a:gd name="connsiteX370" fmla="*/ 487649 w 497796"/>
                <a:gd name="connsiteY370" fmla="*/ 289485 h 944260"/>
                <a:gd name="connsiteX371" fmla="*/ 487649 w 497796"/>
                <a:gd name="connsiteY371" fmla="*/ 293066 h 944260"/>
                <a:gd name="connsiteX372" fmla="*/ 492424 w 497796"/>
                <a:gd name="connsiteY372" fmla="*/ 297245 h 944260"/>
                <a:gd name="connsiteX373" fmla="*/ 496006 w 497796"/>
                <a:gd name="connsiteY373" fmla="*/ 298439 h 944260"/>
                <a:gd name="connsiteX374" fmla="*/ 497796 w 497796"/>
                <a:gd name="connsiteY374" fmla="*/ 302020 h 944260"/>
                <a:gd name="connsiteX375" fmla="*/ 497796 w 497796"/>
                <a:gd name="connsiteY375" fmla="*/ 306795 h 944260"/>
                <a:gd name="connsiteX376" fmla="*/ 496006 w 497796"/>
                <a:gd name="connsiteY376" fmla="*/ 313361 h 944260"/>
                <a:gd name="connsiteX377" fmla="*/ 493618 w 497796"/>
                <a:gd name="connsiteY377" fmla="*/ 319329 h 944260"/>
                <a:gd name="connsiteX378" fmla="*/ 492424 w 497796"/>
                <a:gd name="connsiteY378" fmla="*/ 322910 h 944260"/>
                <a:gd name="connsiteX379" fmla="*/ 490037 w 497796"/>
                <a:gd name="connsiteY379" fmla="*/ 328283 h 944260"/>
                <a:gd name="connsiteX380" fmla="*/ 487649 w 497796"/>
                <a:gd name="connsiteY380" fmla="*/ 333655 h 944260"/>
                <a:gd name="connsiteX381" fmla="*/ 482874 w 497796"/>
                <a:gd name="connsiteY381" fmla="*/ 339623 h 944260"/>
                <a:gd name="connsiteX382" fmla="*/ 482278 w 497796"/>
                <a:gd name="connsiteY382" fmla="*/ 344398 h 944260"/>
                <a:gd name="connsiteX383" fmla="*/ 482278 w 497796"/>
                <a:gd name="connsiteY383" fmla="*/ 347383 h 944260"/>
                <a:gd name="connsiteX384" fmla="*/ 479890 w 497796"/>
                <a:gd name="connsiteY384" fmla="*/ 353948 h 944260"/>
                <a:gd name="connsiteX385" fmla="*/ 477502 w 497796"/>
                <a:gd name="connsiteY385" fmla="*/ 357530 h 944260"/>
                <a:gd name="connsiteX386" fmla="*/ 473324 w 497796"/>
                <a:gd name="connsiteY386" fmla="*/ 357530 h 944260"/>
                <a:gd name="connsiteX387" fmla="*/ 469743 w 497796"/>
                <a:gd name="connsiteY387" fmla="*/ 359917 h 944260"/>
                <a:gd name="connsiteX388" fmla="*/ 466162 w 497796"/>
                <a:gd name="connsiteY388" fmla="*/ 363499 h 944260"/>
                <a:gd name="connsiteX389" fmla="*/ 463177 w 497796"/>
                <a:gd name="connsiteY389" fmla="*/ 366483 h 944260"/>
                <a:gd name="connsiteX390" fmla="*/ 460193 w 497796"/>
                <a:gd name="connsiteY390" fmla="*/ 369467 h 944260"/>
                <a:gd name="connsiteX391" fmla="*/ 457209 w 497796"/>
                <a:gd name="connsiteY391" fmla="*/ 373048 h 944260"/>
                <a:gd name="connsiteX392" fmla="*/ 454821 w 497796"/>
                <a:gd name="connsiteY392" fmla="*/ 376033 h 944260"/>
                <a:gd name="connsiteX393" fmla="*/ 452434 w 497796"/>
                <a:gd name="connsiteY393" fmla="*/ 380211 h 944260"/>
                <a:gd name="connsiteX394" fmla="*/ 450046 w 497796"/>
                <a:gd name="connsiteY394" fmla="*/ 383792 h 944260"/>
                <a:gd name="connsiteX395" fmla="*/ 447658 w 497796"/>
                <a:gd name="connsiteY395" fmla="*/ 389164 h 944260"/>
                <a:gd name="connsiteX396" fmla="*/ 442287 w 497796"/>
                <a:gd name="connsiteY396" fmla="*/ 396327 h 944260"/>
                <a:gd name="connsiteX397" fmla="*/ 439899 w 497796"/>
                <a:gd name="connsiteY397" fmla="*/ 403489 h 944260"/>
                <a:gd name="connsiteX398" fmla="*/ 438705 w 497796"/>
                <a:gd name="connsiteY398" fmla="*/ 407667 h 944260"/>
                <a:gd name="connsiteX399" fmla="*/ 438705 w 497796"/>
                <a:gd name="connsiteY399" fmla="*/ 410652 h 944260"/>
                <a:gd name="connsiteX400" fmla="*/ 438705 w 497796"/>
                <a:gd name="connsiteY400" fmla="*/ 413636 h 944260"/>
                <a:gd name="connsiteX401" fmla="*/ 439302 w 497796"/>
                <a:gd name="connsiteY401" fmla="*/ 416620 h 944260"/>
                <a:gd name="connsiteX402" fmla="*/ 439293 w 497796"/>
                <a:gd name="connsiteY402" fmla="*/ 416034 h 944260"/>
                <a:gd name="connsiteX403" fmla="*/ 438704 w 497796"/>
                <a:gd name="connsiteY403" fmla="*/ 418411 h 944260"/>
                <a:gd name="connsiteX404" fmla="*/ 439898 w 497796"/>
                <a:gd name="connsiteY404" fmla="*/ 419007 h 944260"/>
                <a:gd name="connsiteX405" fmla="*/ 440495 w 497796"/>
                <a:gd name="connsiteY405" fmla="*/ 430945 h 944260"/>
                <a:gd name="connsiteX406" fmla="*/ 441689 w 497796"/>
                <a:gd name="connsiteY406" fmla="*/ 435721 h 944260"/>
                <a:gd name="connsiteX407" fmla="*/ 445270 w 497796"/>
                <a:gd name="connsiteY407" fmla="*/ 439302 h 944260"/>
                <a:gd name="connsiteX408" fmla="*/ 445867 w 497796"/>
                <a:gd name="connsiteY408" fmla="*/ 442286 h 944260"/>
                <a:gd name="connsiteX409" fmla="*/ 448255 w 497796"/>
                <a:gd name="connsiteY409" fmla="*/ 445867 h 944260"/>
                <a:gd name="connsiteX410" fmla="*/ 448851 w 497796"/>
                <a:gd name="connsiteY410" fmla="*/ 450045 h 944260"/>
                <a:gd name="connsiteX411" fmla="*/ 452432 w 497796"/>
                <a:gd name="connsiteY411" fmla="*/ 454224 h 944260"/>
                <a:gd name="connsiteX412" fmla="*/ 456611 w 497796"/>
                <a:gd name="connsiteY412" fmla="*/ 460192 h 944260"/>
                <a:gd name="connsiteX413" fmla="*/ 458401 w 497796"/>
                <a:gd name="connsiteY413" fmla="*/ 463177 h 944260"/>
                <a:gd name="connsiteX414" fmla="*/ 462579 w 497796"/>
                <a:gd name="connsiteY414" fmla="*/ 466161 h 944260"/>
                <a:gd name="connsiteX415" fmla="*/ 465564 w 497796"/>
                <a:gd name="connsiteY415" fmla="*/ 467952 h 944260"/>
                <a:gd name="connsiteX416" fmla="*/ 470339 w 497796"/>
                <a:gd name="connsiteY416" fmla="*/ 469742 h 944260"/>
                <a:gd name="connsiteX417" fmla="*/ 472130 w 497796"/>
                <a:gd name="connsiteY417" fmla="*/ 474518 h 944260"/>
                <a:gd name="connsiteX418" fmla="*/ 470339 w 497796"/>
                <a:gd name="connsiteY418" fmla="*/ 477502 h 944260"/>
                <a:gd name="connsiteX419" fmla="*/ 467952 w 497796"/>
                <a:gd name="connsiteY419" fmla="*/ 484068 h 944260"/>
                <a:gd name="connsiteX420" fmla="*/ 466758 w 497796"/>
                <a:gd name="connsiteY420" fmla="*/ 487052 h 944260"/>
                <a:gd name="connsiteX421" fmla="*/ 463773 w 497796"/>
                <a:gd name="connsiteY421" fmla="*/ 491827 h 944260"/>
                <a:gd name="connsiteX422" fmla="*/ 463177 w 497796"/>
                <a:gd name="connsiteY422" fmla="*/ 495409 h 944260"/>
                <a:gd name="connsiteX423" fmla="*/ 461983 w 497796"/>
                <a:gd name="connsiteY423" fmla="*/ 498393 h 944260"/>
                <a:gd name="connsiteX424" fmla="*/ 461983 w 497796"/>
                <a:gd name="connsiteY424" fmla="*/ 504958 h 944260"/>
                <a:gd name="connsiteX425" fmla="*/ 460192 w 497796"/>
                <a:gd name="connsiteY425" fmla="*/ 507943 h 944260"/>
                <a:gd name="connsiteX426" fmla="*/ 458401 w 497796"/>
                <a:gd name="connsiteY426" fmla="*/ 510927 h 944260"/>
                <a:gd name="connsiteX427" fmla="*/ 457805 w 497796"/>
                <a:gd name="connsiteY427" fmla="*/ 520477 h 944260"/>
                <a:gd name="connsiteX428" fmla="*/ 457805 w 497796"/>
                <a:gd name="connsiteY428" fmla="*/ 524059 h 944260"/>
                <a:gd name="connsiteX429" fmla="*/ 459595 w 497796"/>
                <a:gd name="connsiteY429" fmla="*/ 527043 h 944260"/>
                <a:gd name="connsiteX430" fmla="*/ 463773 w 497796"/>
                <a:gd name="connsiteY430" fmla="*/ 529430 h 944260"/>
                <a:gd name="connsiteX431" fmla="*/ 466758 w 497796"/>
                <a:gd name="connsiteY431" fmla="*/ 530624 h 944260"/>
                <a:gd name="connsiteX432" fmla="*/ 466161 w 497796"/>
                <a:gd name="connsiteY432" fmla="*/ 535399 h 944260"/>
                <a:gd name="connsiteX433" fmla="*/ 460789 w 497796"/>
                <a:gd name="connsiteY433" fmla="*/ 535996 h 944260"/>
                <a:gd name="connsiteX434" fmla="*/ 458401 w 497796"/>
                <a:gd name="connsiteY434" fmla="*/ 538981 h 944260"/>
                <a:gd name="connsiteX435" fmla="*/ 456611 w 497796"/>
                <a:gd name="connsiteY435" fmla="*/ 543755 h 944260"/>
                <a:gd name="connsiteX436" fmla="*/ 456611 w 497796"/>
                <a:gd name="connsiteY436" fmla="*/ 547336 h 944260"/>
                <a:gd name="connsiteX437" fmla="*/ 457208 w 497796"/>
                <a:gd name="connsiteY437" fmla="*/ 555096 h 944260"/>
                <a:gd name="connsiteX438" fmla="*/ 459595 w 497796"/>
                <a:gd name="connsiteY438" fmla="*/ 558081 h 944260"/>
                <a:gd name="connsiteX439" fmla="*/ 461386 w 497796"/>
                <a:gd name="connsiteY439" fmla="*/ 561662 h 944260"/>
                <a:gd name="connsiteX440" fmla="*/ 457805 w 497796"/>
                <a:gd name="connsiteY440" fmla="*/ 565840 h 944260"/>
                <a:gd name="connsiteX441" fmla="*/ 455417 w 497796"/>
                <a:gd name="connsiteY441" fmla="*/ 574196 h 944260"/>
                <a:gd name="connsiteX442" fmla="*/ 454820 w 497796"/>
                <a:gd name="connsiteY442" fmla="*/ 577778 h 944260"/>
                <a:gd name="connsiteX443" fmla="*/ 454820 w 497796"/>
                <a:gd name="connsiteY443" fmla="*/ 580762 h 944260"/>
                <a:gd name="connsiteX444" fmla="*/ 454224 w 497796"/>
                <a:gd name="connsiteY444" fmla="*/ 583746 h 944260"/>
                <a:gd name="connsiteX445" fmla="*/ 453626 w 497796"/>
                <a:gd name="connsiteY445" fmla="*/ 586731 h 944260"/>
                <a:gd name="connsiteX446" fmla="*/ 453030 w 497796"/>
                <a:gd name="connsiteY446" fmla="*/ 591506 h 944260"/>
                <a:gd name="connsiteX447" fmla="*/ 453030 w 497796"/>
                <a:gd name="connsiteY447" fmla="*/ 594490 h 944260"/>
                <a:gd name="connsiteX448" fmla="*/ 454820 w 497796"/>
                <a:gd name="connsiteY448" fmla="*/ 599862 h 944260"/>
                <a:gd name="connsiteX449" fmla="*/ 454820 w 497796"/>
                <a:gd name="connsiteY449" fmla="*/ 607024 h 944260"/>
                <a:gd name="connsiteX450" fmla="*/ 455417 w 497796"/>
                <a:gd name="connsiteY450" fmla="*/ 610009 h 944260"/>
                <a:gd name="connsiteX451" fmla="*/ 454820 w 497796"/>
                <a:gd name="connsiteY451" fmla="*/ 612993 h 944260"/>
                <a:gd name="connsiteX452" fmla="*/ 455417 w 497796"/>
                <a:gd name="connsiteY452" fmla="*/ 616575 h 944260"/>
                <a:gd name="connsiteX453" fmla="*/ 453626 w 497796"/>
                <a:gd name="connsiteY453" fmla="*/ 620753 h 944260"/>
                <a:gd name="connsiteX454" fmla="*/ 450642 w 497796"/>
                <a:gd name="connsiteY454" fmla="*/ 624334 h 944260"/>
                <a:gd name="connsiteX455" fmla="*/ 452432 w 497796"/>
                <a:gd name="connsiteY455" fmla="*/ 627319 h 944260"/>
                <a:gd name="connsiteX456" fmla="*/ 451239 w 497796"/>
                <a:gd name="connsiteY456" fmla="*/ 631497 h 944260"/>
                <a:gd name="connsiteX457" fmla="*/ 448851 w 497796"/>
                <a:gd name="connsiteY457" fmla="*/ 634481 h 944260"/>
                <a:gd name="connsiteX458" fmla="*/ 447657 w 497796"/>
                <a:gd name="connsiteY458" fmla="*/ 637466 h 944260"/>
                <a:gd name="connsiteX459" fmla="*/ 447657 w 497796"/>
                <a:gd name="connsiteY459" fmla="*/ 642241 h 944260"/>
                <a:gd name="connsiteX460" fmla="*/ 448851 w 497796"/>
                <a:gd name="connsiteY460" fmla="*/ 646419 h 944260"/>
                <a:gd name="connsiteX461" fmla="*/ 448851 w 497796"/>
                <a:gd name="connsiteY461" fmla="*/ 649403 h 944260"/>
                <a:gd name="connsiteX462" fmla="*/ 449448 w 497796"/>
                <a:gd name="connsiteY462" fmla="*/ 655372 h 944260"/>
                <a:gd name="connsiteX463" fmla="*/ 450642 w 497796"/>
                <a:gd name="connsiteY463" fmla="*/ 660147 h 944260"/>
                <a:gd name="connsiteX464" fmla="*/ 450045 w 497796"/>
                <a:gd name="connsiteY464" fmla="*/ 667310 h 944260"/>
                <a:gd name="connsiteX465" fmla="*/ 450045 w 497796"/>
                <a:gd name="connsiteY465" fmla="*/ 670891 h 944260"/>
                <a:gd name="connsiteX466" fmla="*/ 448255 w 497796"/>
                <a:gd name="connsiteY466" fmla="*/ 675069 h 944260"/>
                <a:gd name="connsiteX467" fmla="*/ 448851 w 497796"/>
                <a:gd name="connsiteY467" fmla="*/ 678650 h 944260"/>
                <a:gd name="connsiteX468" fmla="*/ 444163 w 497796"/>
                <a:gd name="connsiteY468" fmla="*/ 676567 h 944260"/>
                <a:gd name="connsiteX469" fmla="*/ 448851 w 497796"/>
                <a:gd name="connsiteY469" fmla="*/ 679246 h 944260"/>
                <a:gd name="connsiteX470" fmla="*/ 445867 w 497796"/>
                <a:gd name="connsiteY470" fmla="*/ 681633 h 944260"/>
                <a:gd name="connsiteX471" fmla="*/ 443479 w 497796"/>
                <a:gd name="connsiteY471" fmla="*/ 691183 h 944260"/>
                <a:gd name="connsiteX472" fmla="*/ 442882 w 497796"/>
                <a:gd name="connsiteY472" fmla="*/ 697152 h 944260"/>
                <a:gd name="connsiteX473" fmla="*/ 444076 w 497796"/>
                <a:gd name="connsiteY473" fmla="*/ 700136 h 944260"/>
                <a:gd name="connsiteX474" fmla="*/ 447061 w 497796"/>
                <a:gd name="connsiteY474" fmla="*/ 701927 h 944260"/>
                <a:gd name="connsiteX475" fmla="*/ 446463 w 497796"/>
                <a:gd name="connsiteY475" fmla="*/ 705508 h 944260"/>
                <a:gd name="connsiteX476" fmla="*/ 446463 w 497796"/>
                <a:gd name="connsiteY476" fmla="*/ 709089 h 944260"/>
                <a:gd name="connsiteX477" fmla="*/ 447061 w 497796"/>
                <a:gd name="connsiteY477" fmla="*/ 713268 h 944260"/>
                <a:gd name="connsiteX478" fmla="*/ 445867 w 497796"/>
                <a:gd name="connsiteY478" fmla="*/ 716849 h 944260"/>
                <a:gd name="connsiteX479" fmla="*/ 445867 w 497796"/>
                <a:gd name="connsiteY479" fmla="*/ 720430 h 944260"/>
                <a:gd name="connsiteX480" fmla="*/ 442882 w 497796"/>
                <a:gd name="connsiteY480" fmla="*/ 724011 h 944260"/>
                <a:gd name="connsiteX481" fmla="*/ 441092 w 497796"/>
                <a:gd name="connsiteY481" fmla="*/ 729384 h 944260"/>
                <a:gd name="connsiteX482" fmla="*/ 438108 w 497796"/>
                <a:gd name="connsiteY482" fmla="*/ 737143 h 944260"/>
                <a:gd name="connsiteX483" fmla="*/ 436317 w 497796"/>
                <a:gd name="connsiteY483" fmla="*/ 741321 h 944260"/>
                <a:gd name="connsiteX484" fmla="*/ 435123 w 497796"/>
                <a:gd name="connsiteY484" fmla="*/ 746096 h 944260"/>
                <a:gd name="connsiteX485" fmla="*/ 433929 w 497796"/>
                <a:gd name="connsiteY485" fmla="*/ 749080 h 944260"/>
                <a:gd name="connsiteX486" fmla="*/ 433332 w 497796"/>
                <a:gd name="connsiteY486" fmla="*/ 755049 h 944260"/>
                <a:gd name="connsiteX487" fmla="*/ 433929 w 497796"/>
                <a:gd name="connsiteY487" fmla="*/ 763406 h 944260"/>
                <a:gd name="connsiteX488" fmla="*/ 434525 w 497796"/>
                <a:gd name="connsiteY488" fmla="*/ 766987 h 944260"/>
                <a:gd name="connsiteX489" fmla="*/ 438108 w 497796"/>
                <a:gd name="connsiteY489" fmla="*/ 771165 h 944260"/>
                <a:gd name="connsiteX490" fmla="*/ 442882 w 497796"/>
                <a:gd name="connsiteY490" fmla="*/ 772956 h 944260"/>
                <a:gd name="connsiteX491" fmla="*/ 444076 w 497796"/>
                <a:gd name="connsiteY491" fmla="*/ 777134 h 944260"/>
                <a:gd name="connsiteX492" fmla="*/ 441092 w 497796"/>
                <a:gd name="connsiteY492" fmla="*/ 776537 h 944260"/>
                <a:gd name="connsiteX493" fmla="*/ 438108 w 497796"/>
                <a:gd name="connsiteY493" fmla="*/ 776537 h 944260"/>
                <a:gd name="connsiteX494" fmla="*/ 435123 w 497796"/>
                <a:gd name="connsiteY494" fmla="*/ 778924 h 944260"/>
                <a:gd name="connsiteX495" fmla="*/ 431541 w 497796"/>
                <a:gd name="connsiteY495" fmla="*/ 783699 h 944260"/>
                <a:gd name="connsiteX496" fmla="*/ 429751 w 497796"/>
                <a:gd name="connsiteY496" fmla="*/ 787281 h 944260"/>
                <a:gd name="connsiteX497" fmla="*/ 426766 w 497796"/>
                <a:gd name="connsiteY497" fmla="*/ 793250 h 944260"/>
                <a:gd name="connsiteX498" fmla="*/ 425572 w 497796"/>
                <a:gd name="connsiteY498" fmla="*/ 796831 h 944260"/>
                <a:gd name="connsiteX499" fmla="*/ 424976 w 497796"/>
                <a:gd name="connsiteY499" fmla="*/ 802203 h 944260"/>
                <a:gd name="connsiteX500" fmla="*/ 424379 w 497796"/>
                <a:gd name="connsiteY500" fmla="*/ 808172 h 944260"/>
                <a:gd name="connsiteX501" fmla="*/ 423782 w 497796"/>
                <a:gd name="connsiteY501" fmla="*/ 811156 h 944260"/>
                <a:gd name="connsiteX502" fmla="*/ 423185 w 497796"/>
                <a:gd name="connsiteY502" fmla="*/ 815334 h 944260"/>
                <a:gd name="connsiteX503" fmla="*/ 423782 w 497796"/>
                <a:gd name="connsiteY503" fmla="*/ 818319 h 944260"/>
                <a:gd name="connsiteX504" fmla="*/ 426766 w 497796"/>
                <a:gd name="connsiteY504" fmla="*/ 819512 h 944260"/>
                <a:gd name="connsiteX505" fmla="*/ 427960 w 497796"/>
                <a:gd name="connsiteY505" fmla="*/ 822496 h 944260"/>
                <a:gd name="connsiteX506" fmla="*/ 425572 w 497796"/>
                <a:gd name="connsiteY506" fmla="*/ 826078 h 944260"/>
                <a:gd name="connsiteX507" fmla="*/ 424379 w 497796"/>
                <a:gd name="connsiteY507" fmla="*/ 831449 h 944260"/>
                <a:gd name="connsiteX508" fmla="*/ 423782 w 497796"/>
                <a:gd name="connsiteY508" fmla="*/ 835031 h 944260"/>
                <a:gd name="connsiteX509" fmla="*/ 422588 w 497796"/>
                <a:gd name="connsiteY509" fmla="*/ 838612 h 944260"/>
                <a:gd name="connsiteX510" fmla="*/ 419007 w 497796"/>
                <a:gd name="connsiteY510" fmla="*/ 840403 h 944260"/>
                <a:gd name="connsiteX511" fmla="*/ 416022 w 497796"/>
                <a:gd name="connsiteY511" fmla="*/ 840403 h 944260"/>
                <a:gd name="connsiteX512" fmla="*/ 412441 w 497796"/>
                <a:gd name="connsiteY512" fmla="*/ 843984 h 944260"/>
                <a:gd name="connsiteX513" fmla="*/ 410054 w 497796"/>
                <a:gd name="connsiteY513" fmla="*/ 846969 h 944260"/>
                <a:gd name="connsiteX514" fmla="*/ 410054 w 497796"/>
                <a:gd name="connsiteY514" fmla="*/ 851147 h 944260"/>
                <a:gd name="connsiteX515" fmla="*/ 411844 w 497796"/>
                <a:gd name="connsiteY515" fmla="*/ 854728 h 944260"/>
                <a:gd name="connsiteX516" fmla="*/ 408263 w 497796"/>
                <a:gd name="connsiteY516" fmla="*/ 852340 h 944260"/>
                <a:gd name="connsiteX517" fmla="*/ 405875 w 497796"/>
                <a:gd name="connsiteY517" fmla="*/ 848759 h 944260"/>
                <a:gd name="connsiteX518" fmla="*/ 405875 w 497796"/>
                <a:gd name="connsiteY518" fmla="*/ 845775 h 944260"/>
                <a:gd name="connsiteX519" fmla="*/ 407069 w 497796"/>
                <a:gd name="connsiteY519" fmla="*/ 842791 h 944260"/>
                <a:gd name="connsiteX520" fmla="*/ 400504 w 497796"/>
                <a:gd name="connsiteY520" fmla="*/ 839210 h 944260"/>
                <a:gd name="connsiteX521" fmla="*/ 396326 w 497796"/>
                <a:gd name="connsiteY521" fmla="*/ 840403 h 944260"/>
                <a:gd name="connsiteX522" fmla="*/ 391551 w 497796"/>
                <a:gd name="connsiteY522" fmla="*/ 841597 h 944260"/>
                <a:gd name="connsiteX523" fmla="*/ 388566 w 497796"/>
                <a:gd name="connsiteY523" fmla="*/ 843387 h 944260"/>
                <a:gd name="connsiteX524" fmla="*/ 385582 w 497796"/>
                <a:gd name="connsiteY524" fmla="*/ 843984 h 944260"/>
                <a:gd name="connsiteX525" fmla="*/ 384388 w 497796"/>
                <a:gd name="connsiteY525" fmla="*/ 841000 h 944260"/>
                <a:gd name="connsiteX526" fmla="*/ 379016 w 497796"/>
                <a:gd name="connsiteY526" fmla="*/ 838612 h 944260"/>
                <a:gd name="connsiteX527" fmla="*/ 376031 w 497796"/>
                <a:gd name="connsiteY527" fmla="*/ 836225 h 944260"/>
                <a:gd name="connsiteX528" fmla="*/ 372450 w 497796"/>
                <a:gd name="connsiteY528" fmla="*/ 836225 h 944260"/>
                <a:gd name="connsiteX529" fmla="*/ 371853 w 497796"/>
                <a:gd name="connsiteY529" fmla="*/ 830853 h 944260"/>
                <a:gd name="connsiteX530" fmla="*/ 368272 w 497796"/>
                <a:gd name="connsiteY530" fmla="*/ 827272 h 944260"/>
                <a:gd name="connsiteX531" fmla="*/ 365288 w 497796"/>
                <a:gd name="connsiteY531" fmla="*/ 824287 h 944260"/>
                <a:gd name="connsiteX532" fmla="*/ 361110 w 497796"/>
                <a:gd name="connsiteY532" fmla="*/ 823093 h 944260"/>
                <a:gd name="connsiteX533" fmla="*/ 358125 w 497796"/>
                <a:gd name="connsiteY533" fmla="*/ 821900 h 944260"/>
                <a:gd name="connsiteX534" fmla="*/ 353947 w 497796"/>
                <a:gd name="connsiteY534" fmla="*/ 816527 h 944260"/>
                <a:gd name="connsiteX535" fmla="*/ 350962 w 497796"/>
                <a:gd name="connsiteY535" fmla="*/ 813543 h 944260"/>
                <a:gd name="connsiteX536" fmla="*/ 347381 w 497796"/>
                <a:gd name="connsiteY536" fmla="*/ 812350 h 944260"/>
                <a:gd name="connsiteX537" fmla="*/ 346785 w 497796"/>
                <a:gd name="connsiteY537" fmla="*/ 812350 h 944260"/>
                <a:gd name="connsiteX538" fmla="*/ 343800 w 497796"/>
                <a:gd name="connsiteY538" fmla="*/ 809962 h 944260"/>
                <a:gd name="connsiteX539" fmla="*/ 340219 w 497796"/>
                <a:gd name="connsiteY539" fmla="*/ 809365 h 944260"/>
                <a:gd name="connsiteX540" fmla="*/ 330072 w 497796"/>
                <a:gd name="connsiteY540" fmla="*/ 808768 h 944260"/>
                <a:gd name="connsiteX541" fmla="*/ 327087 w 497796"/>
                <a:gd name="connsiteY541" fmla="*/ 807574 h 944260"/>
                <a:gd name="connsiteX542" fmla="*/ 324700 w 497796"/>
                <a:gd name="connsiteY542" fmla="*/ 804590 h 944260"/>
                <a:gd name="connsiteX543" fmla="*/ 321716 w 497796"/>
                <a:gd name="connsiteY543" fmla="*/ 803993 h 944260"/>
                <a:gd name="connsiteX544" fmla="*/ 318134 w 497796"/>
                <a:gd name="connsiteY544" fmla="*/ 803993 h 944260"/>
                <a:gd name="connsiteX545" fmla="*/ 313359 w 497796"/>
                <a:gd name="connsiteY545" fmla="*/ 805784 h 944260"/>
                <a:gd name="connsiteX546" fmla="*/ 309778 w 497796"/>
                <a:gd name="connsiteY546" fmla="*/ 807574 h 944260"/>
                <a:gd name="connsiteX547" fmla="*/ 306794 w 497796"/>
                <a:gd name="connsiteY547" fmla="*/ 809962 h 944260"/>
                <a:gd name="connsiteX548" fmla="*/ 303810 w 497796"/>
                <a:gd name="connsiteY548" fmla="*/ 812946 h 944260"/>
                <a:gd name="connsiteX549" fmla="*/ 302019 w 497796"/>
                <a:gd name="connsiteY549" fmla="*/ 816527 h 944260"/>
                <a:gd name="connsiteX550" fmla="*/ 305003 w 497796"/>
                <a:gd name="connsiteY550" fmla="*/ 819512 h 944260"/>
                <a:gd name="connsiteX551" fmla="*/ 302019 w 497796"/>
                <a:gd name="connsiteY551" fmla="*/ 821900 h 944260"/>
                <a:gd name="connsiteX552" fmla="*/ 297841 w 497796"/>
                <a:gd name="connsiteY552" fmla="*/ 821303 h 944260"/>
                <a:gd name="connsiteX553" fmla="*/ 291275 w 497796"/>
                <a:gd name="connsiteY553" fmla="*/ 812350 h 944260"/>
                <a:gd name="connsiteX554" fmla="*/ 287097 w 497796"/>
                <a:gd name="connsiteY554" fmla="*/ 809365 h 944260"/>
                <a:gd name="connsiteX555" fmla="*/ 282919 w 497796"/>
                <a:gd name="connsiteY555" fmla="*/ 809365 h 944260"/>
                <a:gd name="connsiteX556" fmla="*/ 277547 w 497796"/>
                <a:gd name="connsiteY556" fmla="*/ 812946 h 944260"/>
                <a:gd name="connsiteX557" fmla="*/ 274562 w 497796"/>
                <a:gd name="connsiteY557" fmla="*/ 815334 h 944260"/>
                <a:gd name="connsiteX558" fmla="*/ 270384 w 497796"/>
                <a:gd name="connsiteY558" fmla="*/ 819512 h 944260"/>
                <a:gd name="connsiteX559" fmla="*/ 267400 w 497796"/>
                <a:gd name="connsiteY559" fmla="*/ 823690 h 944260"/>
                <a:gd name="connsiteX560" fmla="*/ 263222 w 497796"/>
                <a:gd name="connsiteY560" fmla="*/ 829062 h 944260"/>
                <a:gd name="connsiteX561" fmla="*/ 260238 w 497796"/>
                <a:gd name="connsiteY561" fmla="*/ 833837 h 944260"/>
                <a:gd name="connsiteX562" fmla="*/ 259044 w 497796"/>
                <a:gd name="connsiteY562" fmla="*/ 838016 h 944260"/>
                <a:gd name="connsiteX563" fmla="*/ 258446 w 497796"/>
                <a:gd name="connsiteY563" fmla="*/ 841597 h 944260"/>
                <a:gd name="connsiteX564" fmla="*/ 256656 w 497796"/>
                <a:gd name="connsiteY564" fmla="*/ 845178 h 944260"/>
                <a:gd name="connsiteX565" fmla="*/ 258446 w 497796"/>
                <a:gd name="connsiteY565" fmla="*/ 848759 h 944260"/>
                <a:gd name="connsiteX566" fmla="*/ 259044 w 497796"/>
                <a:gd name="connsiteY566" fmla="*/ 852340 h 944260"/>
                <a:gd name="connsiteX567" fmla="*/ 258446 w 497796"/>
                <a:gd name="connsiteY567" fmla="*/ 855325 h 944260"/>
                <a:gd name="connsiteX568" fmla="*/ 259044 w 497796"/>
                <a:gd name="connsiteY568" fmla="*/ 858906 h 944260"/>
                <a:gd name="connsiteX569" fmla="*/ 262028 w 497796"/>
                <a:gd name="connsiteY569" fmla="*/ 862487 h 944260"/>
                <a:gd name="connsiteX570" fmla="*/ 264415 w 497796"/>
                <a:gd name="connsiteY570" fmla="*/ 866666 h 944260"/>
                <a:gd name="connsiteX571" fmla="*/ 267400 w 497796"/>
                <a:gd name="connsiteY571" fmla="*/ 869650 h 944260"/>
                <a:gd name="connsiteX572" fmla="*/ 267400 w 497796"/>
                <a:gd name="connsiteY572" fmla="*/ 872634 h 944260"/>
                <a:gd name="connsiteX573" fmla="*/ 266206 w 497796"/>
                <a:gd name="connsiteY573" fmla="*/ 876215 h 944260"/>
                <a:gd name="connsiteX574" fmla="*/ 264415 w 497796"/>
                <a:gd name="connsiteY574" fmla="*/ 879200 h 944260"/>
                <a:gd name="connsiteX575" fmla="*/ 262028 w 497796"/>
                <a:gd name="connsiteY575" fmla="*/ 882782 h 944260"/>
                <a:gd name="connsiteX576" fmla="*/ 261431 w 497796"/>
                <a:gd name="connsiteY576" fmla="*/ 886960 h 944260"/>
                <a:gd name="connsiteX577" fmla="*/ 261431 w 497796"/>
                <a:gd name="connsiteY577" fmla="*/ 890541 h 944260"/>
                <a:gd name="connsiteX578" fmla="*/ 257850 w 497796"/>
                <a:gd name="connsiteY578" fmla="*/ 897106 h 944260"/>
                <a:gd name="connsiteX579" fmla="*/ 253671 w 497796"/>
                <a:gd name="connsiteY579" fmla="*/ 897106 h 944260"/>
                <a:gd name="connsiteX580" fmla="*/ 251284 w 497796"/>
                <a:gd name="connsiteY580" fmla="*/ 901284 h 944260"/>
                <a:gd name="connsiteX581" fmla="*/ 247703 w 497796"/>
                <a:gd name="connsiteY581" fmla="*/ 905463 h 944260"/>
                <a:gd name="connsiteX582" fmla="*/ 244122 w 497796"/>
                <a:gd name="connsiteY582" fmla="*/ 909044 h 944260"/>
                <a:gd name="connsiteX583" fmla="*/ 237556 w 497796"/>
                <a:gd name="connsiteY583" fmla="*/ 914416 h 944260"/>
                <a:gd name="connsiteX584" fmla="*/ 232184 w 497796"/>
                <a:gd name="connsiteY584" fmla="*/ 919191 h 944260"/>
                <a:gd name="connsiteX585" fmla="*/ 228602 w 497796"/>
                <a:gd name="connsiteY585" fmla="*/ 922175 h 944260"/>
                <a:gd name="connsiteX586" fmla="*/ 225618 w 497796"/>
                <a:gd name="connsiteY586" fmla="*/ 927547 h 944260"/>
                <a:gd name="connsiteX587" fmla="*/ 221440 w 497796"/>
                <a:gd name="connsiteY587" fmla="*/ 931128 h 944260"/>
                <a:gd name="connsiteX588" fmla="*/ 218456 w 497796"/>
                <a:gd name="connsiteY588" fmla="*/ 932322 h 944260"/>
                <a:gd name="connsiteX589" fmla="*/ 211890 w 497796"/>
                <a:gd name="connsiteY589" fmla="*/ 937694 h 944260"/>
                <a:gd name="connsiteX590" fmla="*/ 207712 w 497796"/>
                <a:gd name="connsiteY590" fmla="*/ 939485 h 944260"/>
                <a:gd name="connsiteX591" fmla="*/ 204131 w 497796"/>
                <a:gd name="connsiteY591" fmla="*/ 939485 h 944260"/>
                <a:gd name="connsiteX592" fmla="*/ 201743 w 497796"/>
                <a:gd name="connsiteY592" fmla="*/ 935903 h 944260"/>
                <a:gd name="connsiteX593" fmla="*/ 195774 w 497796"/>
                <a:gd name="connsiteY593" fmla="*/ 930532 h 944260"/>
                <a:gd name="connsiteX594" fmla="*/ 192193 w 497796"/>
                <a:gd name="connsiteY594" fmla="*/ 932919 h 944260"/>
                <a:gd name="connsiteX595" fmla="*/ 188612 w 497796"/>
                <a:gd name="connsiteY595" fmla="*/ 931128 h 944260"/>
                <a:gd name="connsiteX596" fmla="*/ 187418 w 497796"/>
                <a:gd name="connsiteY596" fmla="*/ 928144 h 944260"/>
                <a:gd name="connsiteX597" fmla="*/ 186821 w 497796"/>
                <a:gd name="connsiteY597" fmla="*/ 924563 h 944260"/>
                <a:gd name="connsiteX598" fmla="*/ 183240 w 497796"/>
                <a:gd name="connsiteY598" fmla="*/ 924563 h 944260"/>
                <a:gd name="connsiteX599" fmla="*/ 179062 w 497796"/>
                <a:gd name="connsiteY599" fmla="*/ 921579 h 944260"/>
                <a:gd name="connsiteX600" fmla="*/ 174883 w 497796"/>
                <a:gd name="connsiteY600" fmla="*/ 919788 h 944260"/>
                <a:gd name="connsiteX601" fmla="*/ 171899 w 497796"/>
                <a:gd name="connsiteY601" fmla="*/ 916804 h 944260"/>
                <a:gd name="connsiteX602" fmla="*/ 168318 w 497796"/>
                <a:gd name="connsiteY602" fmla="*/ 920385 h 944260"/>
                <a:gd name="connsiteX603" fmla="*/ 164737 w 497796"/>
                <a:gd name="connsiteY603" fmla="*/ 922772 h 944260"/>
                <a:gd name="connsiteX604" fmla="*/ 158768 w 497796"/>
                <a:gd name="connsiteY604" fmla="*/ 925757 h 944260"/>
                <a:gd name="connsiteX605" fmla="*/ 155187 w 497796"/>
                <a:gd name="connsiteY605" fmla="*/ 927547 h 944260"/>
                <a:gd name="connsiteX606" fmla="*/ 154590 w 497796"/>
                <a:gd name="connsiteY606" fmla="*/ 930532 h 944260"/>
                <a:gd name="connsiteX607" fmla="*/ 151008 w 497796"/>
                <a:gd name="connsiteY607" fmla="*/ 932322 h 944260"/>
                <a:gd name="connsiteX608" fmla="*/ 148024 w 497796"/>
                <a:gd name="connsiteY608" fmla="*/ 932919 h 944260"/>
                <a:gd name="connsiteX609" fmla="*/ 148024 w 497796"/>
                <a:gd name="connsiteY609" fmla="*/ 935903 h 944260"/>
                <a:gd name="connsiteX610" fmla="*/ 150412 w 497796"/>
                <a:gd name="connsiteY610" fmla="*/ 941872 h 944260"/>
                <a:gd name="connsiteX611" fmla="*/ 146831 w 497796"/>
                <a:gd name="connsiteY611" fmla="*/ 944260 h 944260"/>
                <a:gd name="connsiteX612" fmla="*/ 146831 w 497796"/>
                <a:gd name="connsiteY612" fmla="*/ 939485 h 944260"/>
                <a:gd name="connsiteX613" fmla="*/ 146233 w 497796"/>
                <a:gd name="connsiteY613" fmla="*/ 935903 h 944260"/>
                <a:gd name="connsiteX614" fmla="*/ 147427 w 497796"/>
                <a:gd name="connsiteY614" fmla="*/ 932919 h 944260"/>
                <a:gd name="connsiteX615" fmla="*/ 144443 w 497796"/>
                <a:gd name="connsiteY615" fmla="*/ 931726 h 944260"/>
                <a:gd name="connsiteX616" fmla="*/ 140265 w 497796"/>
                <a:gd name="connsiteY616" fmla="*/ 933516 h 944260"/>
                <a:gd name="connsiteX617" fmla="*/ 136086 w 497796"/>
                <a:gd name="connsiteY617" fmla="*/ 934113 h 944260"/>
                <a:gd name="connsiteX618" fmla="*/ 135490 w 497796"/>
                <a:gd name="connsiteY618" fmla="*/ 929934 h 944260"/>
                <a:gd name="connsiteX619" fmla="*/ 137280 w 497796"/>
                <a:gd name="connsiteY619" fmla="*/ 925757 h 944260"/>
                <a:gd name="connsiteX620" fmla="*/ 140265 w 497796"/>
                <a:gd name="connsiteY620" fmla="*/ 917997 h 944260"/>
                <a:gd name="connsiteX621" fmla="*/ 139668 w 497796"/>
                <a:gd name="connsiteY621" fmla="*/ 913819 h 944260"/>
                <a:gd name="connsiteX622" fmla="*/ 137878 w 497796"/>
                <a:gd name="connsiteY622" fmla="*/ 909641 h 944260"/>
                <a:gd name="connsiteX623" fmla="*/ 138474 w 497796"/>
                <a:gd name="connsiteY623" fmla="*/ 906657 h 944260"/>
                <a:gd name="connsiteX624" fmla="*/ 138871 w 497796"/>
                <a:gd name="connsiteY624" fmla="*/ 906101 h 944260"/>
                <a:gd name="connsiteX625" fmla="*/ 136088 w 497796"/>
                <a:gd name="connsiteY625" fmla="*/ 906657 h 944260"/>
                <a:gd name="connsiteX626" fmla="*/ 132507 w 497796"/>
                <a:gd name="connsiteY626" fmla="*/ 906060 h 944260"/>
                <a:gd name="connsiteX627" fmla="*/ 129522 w 497796"/>
                <a:gd name="connsiteY627" fmla="*/ 909045 h 944260"/>
                <a:gd name="connsiteX628" fmla="*/ 130119 w 497796"/>
                <a:gd name="connsiteY628" fmla="*/ 905464 h 944260"/>
                <a:gd name="connsiteX629" fmla="*/ 126538 w 497796"/>
                <a:gd name="connsiteY629" fmla="*/ 899495 h 944260"/>
                <a:gd name="connsiteX630" fmla="*/ 125344 w 497796"/>
                <a:gd name="connsiteY630" fmla="*/ 895317 h 944260"/>
                <a:gd name="connsiteX631" fmla="*/ 122956 w 497796"/>
                <a:gd name="connsiteY631" fmla="*/ 891735 h 944260"/>
                <a:gd name="connsiteX632" fmla="*/ 123554 w 497796"/>
                <a:gd name="connsiteY632" fmla="*/ 886960 h 944260"/>
                <a:gd name="connsiteX633" fmla="*/ 126538 w 497796"/>
                <a:gd name="connsiteY633" fmla="*/ 883379 h 944260"/>
                <a:gd name="connsiteX634" fmla="*/ 125941 w 497796"/>
                <a:gd name="connsiteY634" fmla="*/ 880395 h 944260"/>
                <a:gd name="connsiteX635" fmla="*/ 124747 w 497796"/>
                <a:gd name="connsiteY635" fmla="*/ 876813 h 944260"/>
                <a:gd name="connsiteX636" fmla="*/ 122956 w 497796"/>
                <a:gd name="connsiteY636" fmla="*/ 873829 h 944260"/>
                <a:gd name="connsiteX637" fmla="*/ 119375 w 497796"/>
                <a:gd name="connsiteY637" fmla="*/ 873829 h 944260"/>
                <a:gd name="connsiteX638" fmla="*/ 116391 w 497796"/>
                <a:gd name="connsiteY638" fmla="*/ 873829 h 944260"/>
                <a:gd name="connsiteX639" fmla="*/ 113407 w 497796"/>
                <a:gd name="connsiteY639" fmla="*/ 870248 h 944260"/>
                <a:gd name="connsiteX640" fmla="*/ 108034 w 497796"/>
                <a:gd name="connsiteY640" fmla="*/ 867860 h 944260"/>
                <a:gd name="connsiteX641" fmla="*/ 103260 w 497796"/>
                <a:gd name="connsiteY641" fmla="*/ 867263 h 944260"/>
                <a:gd name="connsiteX642" fmla="*/ 99081 w 497796"/>
                <a:gd name="connsiteY642" fmla="*/ 867860 h 944260"/>
                <a:gd name="connsiteX643" fmla="*/ 96127 w 497796"/>
                <a:gd name="connsiteY643" fmla="*/ 868845 h 944260"/>
                <a:gd name="connsiteX644" fmla="*/ 96694 w 497796"/>
                <a:gd name="connsiteY644" fmla="*/ 864876 h 944260"/>
                <a:gd name="connsiteX645" fmla="*/ 99081 w 497796"/>
                <a:gd name="connsiteY645" fmla="*/ 860698 h 944260"/>
                <a:gd name="connsiteX646" fmla="*/ 99679 w 497796"/>
                <a:gd name="connsiteY646" fmla="*/ 857116 h 944260"/>
                <a:gd name="connsiteX647" fmla="*/ 96097 w 497796"/>
                <a:gd name="connsiteY647" fmla="*/ 851147 h 944260"/>
                <a:gd name="connsiteX648" fmla="*/ 94903 w 497796"/>
                <a:gd name="connsiteY648" fmla="*/ 848163 h 944260"/>
                <a:gd name="connsiteX649" fmla="*/ 91919 w 497796"/>
                <a:gd name="connsiteY649" fmla="*/ 844582 h 944260"/>
                <a:gd name="connsiteX650" fmla="*/ 88934 w 497796"/>
                <a:gd name="connsiteY650" fmla="*/ 846373 h 944260"/>
                <a:gd name="connsiteX651" fmla="*/ 85353 w 497796"/>
                <a:gd name="connsiteY651" fmla="*/ 846373 h 944260"/>
                <a:gd name="connsiteX652" fmla="*/ 83563 w 497796"/>
                <a:gd name="connsiteY652" fmla="*/ 841598 h 944260"/>
                <a:gd name="connsiteX653" fmla="*/ 85353 w 497796"/>
                <a:gd name="connsiteY653" fmla="*/ 838016 h 944260"/>
                <a:gd name="connsiteX654" fmla="*/ 84757 w 497796"/>
                <a:gd name="connsiteY654" fmla="*/ 832047 h 944260"/>
                <a:gd name="connsiteX655" fmla="*/ 82369 w 497796"/>
                <a:gd name="connsiteY655" fmla="*/ 828466 h 944260"/>
                <a:gd name="connsiteX656" fmla="*/ 77594 w 497796"/>
                <a:gd name="connsiteY656" fmla="*/ 824288 h 944260"/>
                <a:gd name="connsiteX657" fmla="*/ 75803 w 497796"/>
                <a:gd name="connsiteY657" fmla="*/ 828466 h 944260"/>
                <a:gd name="connsiteX658" fmla="*/ 74012 w 497796"/>
                <a:gd name="connsiteY658" fmla="*/ 822497 h 944260"/>
                <a:gd name="connsiteX659" fmla="*/ 73416 w 497796"/>
                <a:gd name="connsiteY659" fmla="*/ 818319 h 944260"/>
                <a:gd name="connsiteX660" fmla="*/ 72819 w 497796"/>
                <a:gd name="connsiteY660" fmla="*/ 814738 h 944260"/>
                <a:gd name="connsiteX661" fmla="*/ 68044 w 497796"/>
                <a:gd name="connsiteY661" fmla="*/ 812947 h 944260"/>
                <a:gd name="connsiteX662" fmla="*/ 64463 w 497796"/>
                <a:gd name="connsiteY662" fmla="*/ 808172 h 944260"/>
                <a:gd name="connsiteX663" fmla="*/ 63866 w 497796"/>
                <a:gd name="connsiteY663" fmla="*/ 803397 h 944260"/>
                <a:gd name="connsiteX664" fmla="*/ 67447 w 497796"/>
                <a:gd name="connsiteY664" fmla="*/ 799816 h 944260"/>
                <a:gd name="connsiteX665" fmla="*/ 71028 w 497796"/>
                <a:gd name="connsiteY665" fmla="*/ 796234 h 944260"/>
                <a:gd name="connsiteX666" fmla="*/ 74012 w 497796"/>
                <a:gd name="connsiteY666" fmla="*/ 793847 h 944260"/>
                <a:gd name="connsiteX667" fmla="*/ 76997 w 497796"/>
                <a:gd name="connsiteY667" fmla="*/ 789669 h 944260"/>
                <a:gd name="connsiteX668" fmla="*/ 79981 w 497796"/>
                <a:gd name="connsiteY668" fmla="*/ 788475 h 944260"/>
                <a:gd name="connsiteX669" fmla="*/ 84159 w 497796"/>
                <a:gd name="connsiteY669" fmla="*/ 782506 h 944260"/>
                <a:gd name="connsiteX670" fmla="*/ 84757 w 497796"/>
                <a:gd name="connsiteY670" fmla="*/ 779522 h 944260"/>
                <a:gd name="connsiteX671" fmla="*/ 84159 w 497796"/>
                <a:gd name="connsiteY671" fmla="*/ 776537 h 944260"/>
                <a:gd name="connsiteX672" fmla="*/ 84159 w 497796"/>
                <a:gd name="connsiteY672" fmla="*/ 772359 h 944260"/>
                <a:gd name="connsiteX673" fmla="*/ 82369 w 497796"/>
                <a:gd name="connsiteY673" fmla="*/ 768778 h 944260"/>
                <a:gd name="connsiteX674" fmla="*/ 79384 w 497796"/>
                <a:gd name="connsiteY674" fmla="*/ 765794 h 944260"/>
                <a:gd name="connsiteX675" fmla="*/ 78788 w 497796"/>
                <a:gd name="connsiteY675" fmla="*/ 761615 h 944260"/>
                <a:gd name="connsiteX676" fmla="*/ 74012 w 497796"/>
                <a:gd name="connsiteY676" fmla="*/ 761019 h 944260"/>
                <a:gd name="connsiteX677" fmla="*/ 70431 w 497796"/>
                <a:gd name="connsiteY677" fmla="*/ 755647 h 944260"/>
                <a:gd name="connsiteX678" fmla="*/ 69835 w 497796"/>
                <a:gd name="connsiteY678" fmla="*/ 750275 h 944260"/>
                <a:gd name="connsiteX679" fmla="*/ 66253 w 497796"/>
                <a:gd name="connsiteY679" fmla="*/ 746693 h 944260"/>
                <a:gd name="connsiteX680" fmla="*/ 69835 w 497796"/>
                <a:gd name="connsiteY680" fmla="*/ 739531 h 944260"/>
                <a:gd name="connsiteX681" fmla="*/ 74610 w 497796"/>
                <a:gd name="connsiteY681" fmla="*/ 735353 h 944260"/>
                <a:gd name="connsiteX682" fmla="*/ 77594 w 497796"/>
                <a:gd name="connsiteY682" fmla="*/ 729981 h 944260"/>
                <a:gd name="connsiteX683" fmla="*/ 78191 w 497796"/>
                <a:gd name="connsiteY683" fmla="*/ 726400 h 944260"/>
                <a:gd name="connsiteX684" fmla="*/ 78191 w 497796"/>
                <a:gd name="connsiteY684" fmla="*/ 722818 h 944260"/>
                <a:gd name="connsiteX685" fmla="*/ 73416 w 497796"/>
                <a:gd name="connsiteY685" fmla="*/ 719237 h 944260"/>
                <a:gd name="connsiteX686" fmla="*/ 77594 w 497796"/>
                <a:gd name="connsiteY686" fmla="*/ 715656 h 944260"/>
                <a:gd name="connsiteX687" fmla="*/ 77594 w 497796"/>
                <a:gd name="connsiteY687" fmla="*/ 715652 h 944260"/>
                <a:gd name="connsiteX688" fmla="*/ 77593 w 497796"/>
                <a:gd name="connsiteY688" fmla="*/ 715656 h 944260"/>
                <a:gd name="connsiteX689" fmla="*/ 74012 w 497796"/>
                <a:gd name="connsiteY689" fmla="*/ 718044 h 944260"/>
                <a:gd name="connsiteX690" fmla="*/ 69834 w 497796"/>
                <a:gd name="connsiteY690" fmla="*/ 715656 h 944260"/>
                <a:gd name="connsiteX691" fmla="*/ 70430 w 497796"/>
                <a:gd name="connsiteY691" fmla="*/ 709687 h 944260"/>
                <a:gd name="connsiteX692" fmla="*/ 72222 w 497796"/>
                <a:gd name="connsiteY692" fmla="*/ 706703 h 944260"/>
                <a:gd name="connsiteX693" fmla="*/ 75206 w 497796"/>
                <a:gd name="connsiteY693" fmla="*/ 703718 h 944260"/>
                <a:gd name="connsiteX694" fmla="*/ 80577 w 497796"/>
                <a:gd name="connsiteY694" fmla="*/ 696556 h 944260"/>
                <a:gd name="connsiteX695" fmla="*/ 84159 w 497796"/>
                <a:gd name="connsiteY695" fmla="*/ 690588 h 944260"/>
                <a:gd name="connsiteX696" fmla="*/ 87740 w 497796"/>
                <a:gd name="connsiteY696" fmla="*/ 685215 h 944260"/>
                <a:gd name="connsiteX697" fmla="*/ 90128 w 497796"/>
                <a:gd name="connsiteY697" fmla="*/ 681037 h 944260"/>
                <a:gd name="connsiteX698" fmla="*/ 90724 w 497796"/>
                <a:gd name="connsiteY698" fmla="*/ 675666 h 944260"/>
                <a:gd name="connsiteX699" fmla="*/ 92515 w 497796"/>
                <a:gd name="connsiteY699" fmla="*/ 672084 h 944260"/>
                <a:gd name="connsiteX700" fmla="*/ 93709 w 497796"/>
                <a:gd name="connsiteY700" fmla="*/ 669100 h 944260"/>
                <a:gd name="connsiteX701" fmla="*/ 93709 w 497796"/>
                <a:gd name="connsiteY701" fmla="*/ 664921 h 944260"/>
                <a:gd name="connsiteX702" fmla="*/ 95499 w 497796"/>
                <a:gd name="connsiteY702" fmla="*/ 661340 h 944260"/>
                <a:gd name="connsiteX703" fmla="*/ 94903 w 497796"/>
                <a:gd name="connsiteY703" fmla="*/ 654775 h 944260"/>
                <a:gd name="connsiteX704" fmla="*/ 91918 w 497796"/>
                <a:gd name="connsiteY704" fmla="*/ 651790 h 944260"/>
                <a:gd name="connsiteX705" fmla="*/ 90128 w 497796"/>
                <a:gd name="connsiteY705" fmla="*/ 648806 h 944260"/>
                <a:gd name="connsiteX706" fmla="*/ 90128 w 497796"/>
                <a:gd name="connsiteY706" fmla="*/ 645224 h 944260"/>
                <a:gd name="connsiteX707" fmla="*/ 90128 w 497796"/>
                <a:gd name="connsiteY707" fmla="*/ 641046 h 944260"/>
                <a:gd name="connsiteX708" fmla="*/ 90724 w 497796"/>
                <a:gd name="connsiteY708" fmla="*/ 636869 h 944260"/>
                <a:gd name="connsiteX709" fmla="*/ 92515 w 497796"/>
                <a:gd name="connsiteY709" fmla="*/ 633287 h 944260"/>
                <a:gd name="connsiteX710" fmla="*/ 89531 w 497796"/>
                <a:gd name="connsiteY710" fmla="*/ 630900 h 944260"/>
                <a:gd name="connsiteX711" fmla="*/ 88337 w 497796"/>
                <a:gd name="connsiteY711" fmla="*/ 626721 h 944260"/>
                <a:gd name="connsiteX712" fmla="*/ 90724 w 497796"/>
                <a:gd name="connsiteY712" fmla="*/ 623737 h 944260"/>
                <a:gd name="connsiteX713" fmla="*/ 91321 w 497796"/>
                <a:gd name="connsiteY713" fmla="*/ 617768 h 944260"/>
                <a:gd name="connsiteX714" fmla="*/ 88934 w 497796"/>
                <a:gd name="connsiteY714" fmla="*/ 614187 h 944260"/>
                <a:gd name="connsiteX715" fmla="*/ 89531 w 497796"/>
                <a:gd name="connsiteY715" fmla="*/ 605831 h 944260"/>
                <a:gd name="connsiteX716" fmla="*/ 88934 w 497796"/>
                <a:gd name="connsiteY716" fmla="*/ 602846 h 944260"/>
                <a:gd name="connsiteX717" fmla="*/ 88337 w 497796"/>
                <a:gd name="connsiteY717" fmla="*/ 598668 h 944260"/>
                <a:gd name="connsiteX718" fmla="*/ 90128 w 497796"/>
                <a:gd name="connsiteY718" fmla="*/ 595087 h 944260"/>
                <a:gd name="connsiteX719" fmla="*/ 93112 w 497796"/>
                <a:gd name="connsiteY719" fmla="*/ 595087 h 944260"/>
                <a:gd name="connsiteX720" fmla="*/ 95499 w 497796"/>
                <a:gd name="connsiteY720" fmla="*/ 598668 h 944260"/>
                <a:gd name="connsiteX721" fmla="*/ 96693 w 497796"/>
                <a:gd name="connsiteY721" fmla="*/ 602249 h 944260"/>
                <a:gd name="connsiteX722" fmla="*/ 102662 w 497796"/>
                <a:gd name="connsiteY722" fmla="*/ 611800 h 944260"/>
                <a:gd name="connsiteX723" fmla="*/ 103856 w 497796"/>
                <a:gd name="connsiteY723" fmla="*/ 614784 h 944260"/>
                <a:gd name="connsiteX724" fmla="*/ 105050 w 497796"/>
                <a:gd name="connsiteY724" fmla="*/ 618365 h 944260"/>
                <a:gd name="connsiteX725" fmla="*/ 105692 w 497796"/>
                <a:gd name="connsiteY725" fmla="*/ 618640 h 944260"/>
                <a:gd name="connsiteX726" fmla="*/ 106243 w 497796"/>
                <a:gd name="connsiteY726" fmla="*/ 614784 h 944260"/>
                <a:gd name="connsiteX727" fmla="*/ 107437 w 497796"/>
                <a:gd name="connsiteY727" fmla="*/ 611800 h 944260"/>
                <a:gd name="connsiteX728" fmla="*/ 108631 w 497796"/>
                <a:gd name="connsiteY728" fmla="*/ 608218 h 944260"/>
                <a:gd name="connsiteX729" fmla="*/ 110422 w 497796"/>
                <a:gd name="connsiteY729" fmla="*/ 605234 h 944260"/>
                <a:gd name="connsiteX730" fmla="*/ 109228 w 497796"/>
                <a:gd name="connsiteY730" fmla="*/ 601653 h 944260"/>
                <a:gd name="connsiteX731" fmla="*/ 112809 w 497796"/>
                <a:gd name="connsiteY731" fmla="*/ 595684 h 944260"/>
                <a:gd name="connsiteX732" fmla="*/ 116987 w 497796"/>
                <a:gd name="connsiteY732" fmla="*/ 587925 h 944260"/>
                <a:gd name="connsiteX733" fmla="*/ 118181 w 497796"/>
                <a:gd name="connsiteY733" fmla="*/ 584940 h 944260"/>
                <a:gd name="connsiteX734" fmla="*/ 120568 w 497796"/>
                <a:gd name="connsiteY734" fmla="*/ 574196 h 944260"/>
                <a:gd name="connsiteX735" fmla="*/ 121165 w 497796"/>
                <a:gd name="connsiteY735" fmla="*/ 571212 h 944260"/>
                <a:gd name="connsiteX736" fmla="*/ 121165 w 497796"/>
                <a:gd name="connsiteY736" fmla="*/ 568227 h 944260"/>
                <a:gd name="connsiteX737" fmla="*/ 121762 w 497796"/>
                <a:gd name="connsiteY737" fmla="*/ 564646 h 944260"/>
                <a:gd name="connsiteX738" fmla="*/ 121165 w 497796"/>
                <a:gd name="connsiteY738" fmla="*/ 560468 h 944260"/>
                <a:gd name="connsiteX739" fmla="*/ 124746 w 497796"/>
                <a:gd name="connsiteY739" fmla="*/ 559871 h 944260"/>
                <a:gd name="connsiteX740" fmla="*/ 121165 w 497796"/>
                <a:gd name="connsiteY740" fmla="*/ 558081 h 944260"/>
                <a:gd name="connsiteX741" fmla="*/ 116987 w 497796"/>
                <a:gd name="connsiteY741" fmla="*/ 556290 h 944260"/>
                <a:gd name="connsiteX742" fmla="*/ 118778 w 497796"/>
                <a:gd name="connsiteY742" fmla="*/ 552709 h 944260"/>
                <a:gd name="connsiteX743" fmla="*/ 116390 w 497796"/>
                <a:gd name="connsiteY743" fmla="*/ 547337 h 944260"/>
                <a:gd name="connsiteX744" fmla="*/ 114003 w 497796"/>
                <a:gd name="connsiteY744" fmla="*/ 544352 h 944260"/>
                <a:gd name="connsiteX745" fmla="*/ 111018 w 497796"/>
                <a:gd name="connsiteY745" fmla="*/ 541965 h 944260"/>
                <a:gd name="connsiteX746" fmla="*/ 108034 w 497796"/>
                <a:gd name="connsiteY746" fmla="*/ 540771 h 944260"/>
                <a:gd name="connsiteX747" fmla="*/ 105050 w 497796"/>
                <a:gd name="connsiteY747" fmla="*/ 541368 h 944260"/>
                <a:gd name="connsiteX748" fmla="*/ 99081 w 497796"/>
                <a:gd name="connsiteY748" fmla="*/ 541965 h 944260"/>
                <a:gd name="connsiteX749" fmla="*/ 96096 w 497796"/>
                <a:gd name="connsiteY749" fmla="*/ 542562 h 944260"/>
                <a:gd name="connsiteX750" fmla="*/ 92515 w 497796"/>
                <a:gd name="connsiteY750" fmla="*/ 546740 h 944260"/>
                <a:gd name="connsiteX751" fmla="*/ 88337 w 497796"/>
                <a:gd name="connsiteY751" fmla="*/ 550918 h 944260"/>
                <a:gd name="connsiteX752" fmla="*/ 87740 w 497796"/>
                <a:gd name="connsiteY752" fmla="*/ 557484 h 944260"/>
                <a:gd name="connsiteX753" fmla="*/ 87143 w 497796"/>
                <a:gd name="connsiteY753" fmla="*/ 553305 h 944260"/>
                <a:gd name="connsiteX754" fmla="*/ 85949 w 497796"/>
                <a:gd name="connsiteY754" fmla="*/ 550321 h 944260"/>
                <a:gd name="connsiteX755" fmla="*/ 81771 w 497796"/>
                <a:gd name="connsiteY755" fmla="*/ 545546 h 944260"/>
                <a:gd name="connsiteX756" fmla="*/ 78787 w 497796"/>
                <a:gd name="connsiteY756" fmla="*/ 543756 h 944260"/>
                <a:gd name="connsiteX757" fmla="*/ 75206 w 497796"/>
                <a:gd name="connsiteY757" fmla="*/ 543159 h 944260"/>
                <a:gd name="connsiteX758" fmla="*/ 75206 w 497796"/>
                <a:gd name="connsiteY758" fmla="*/ 537190 h 944260"/>
                <a:gd name="connsiteX759" fmla="*/ 75802 w 497796"/>
                <a:gd name="connsiteY759" fmla="*/ 533609 h 944260"/>
                <a:gd name="connsiteX760" fmla="*/ 76399 w 497796"/>
                <a:gd name="connsiteY760" fmla="*/ 526446 h 944260"/>
                <a:gd name="connsiteX761" fmla="*/ 76399 w 497796"/>
                <a:gd name="connsiteY761" fmla="*/ 521671 h 944260"/>
                <a:gd name="connsiteX762" fmla="*/ 75802 w 497796"/>
                <a:gd name="connsiteY762" fmla="*/ 518687 h 944260"/>
                <a:gd name="connsiteX763" fmla="*/ 73415 w 497796"/>
                <a:gd name="connsiteY763" fmla="*/ 515702 h 944260"/>
                <a:gd name="connsiteX764" fmla="*/ 75802 w 497796"/>
                <a:gd name="connsiteY764" fmla="*/ 510331 h 944260"/>
                <a:gd name="connsiteX765" fmla="*/ 78787 w 497796"/>
                <a:gd name="connsiteY765" fmla="*/ 506749 h 944260"/>
                <a:gd name="connsiteX766" fmla="*/ 78787 w 497796"/>
                <a:gd name="connsiteY766" fmla="*/ 503168 h 944260"/>
                <a:gd name="connsiteX767" fmla="*/ 79980 w 497796"/>
                <a:gd name="connsiteY767" fmla="*/ 500184 h 944260"/>
                <a:gd name="connsiteX768" fmla="*/ 77593 w 497796"/>
                <a:gd name="connsiteY768" fmla="*/ 493618 h 944260"/>
                <a:gd name="connsiteX769" fmla="*/ 74012 w 497796"/>
                <a:gd name="connsiteY769" fmla="*/ 493021 h 944260"/>
                <a:gd name="connsiteX770" fmla="*/ 69237 w 497796"/>
                <a:gd name="connsiteY770" fmla="*/ 494215 h 944260"/>
                <a:gd name="connsiteX771" fmla="*/ 69237 w 497796"/>
                <a:gd name="connsiteY771" fmla="*/ 490633 h 944260"/>
                <a:gd name="connsiteX772" fmla="*/ 72221 w 497796"/>
                <a:gd name="connsiteY772" fmla="*/ 488246 h 944260"/>
                <a:gd name="connsiteX773" fmla="*/ 75802 w 497796"/>
                <a:gd name="connsiteY773" fmla="*/ 487649 h 944260"/>
                <a:gd name="connsiteX774" fmla="*/ 78787 w 497796"/>
                <a:gd name="connsiteY774" fmla="*/ 489440 h 944260"/>
                <a:gd name="connsiteX775" fmla="*/ 82368 w 497796"/>
                <a:gd name="connsiteY775" fmla="*/ 488843 h 944260"/>
                <a:gd name="connsiteX776" fmla="*/ 85949 w 497796"/>
                <a:gd name="connsiteY776" fmla="*/ 485858 h 944260"/>
                <a:gd name="connsiteX777" fmla="*/ 88934 w 497796"/>
                <a:gd name="connsiteY777" fmla="*/ 487052 h 944260"/>
                <a:gd name="connsiteX778" fmla="*/ 91918 w 497796"/>
                <a:gd name="connsiteY778" fmla="*/ 485858 h 944260"/>
                <a:gd name="connsiteX779" fmla="*/ 96693 w 497796"/>
                <a:gd name="connsiteY779" fmla="*/ 481083 h 944260"/>
                <a:gd name="connsiteX780" fmla="*/ 100871 w 497796"/>
                <a:gd name="connsiteY780" fmla="*/ 476905 h 944260"/>
                <a:gd name="connsiteX781" fmla="*/ 103856 w 497796"/>
                <a:gd name="connsiteY781" fmla="*/ 472130 h 944260"/>
                <a:gd name="connsiteX782" fmla="*/ 102662 w 497796"/>
                <a:gd name="connsiteY782" fmla="*/ 466758 h 944260"/>
                <a:gd name="connsiteX783" fmla="*/ 101468 w 497796"/>
                <a:gd name="connsiteY783" fmla="*/ 460789 h 944260"/>
                <a:gd name="connsiteX784" fmla="*/ 98484 w 497796"/>
                <a:gd name="connsiteY784" fmla="*/ 456612 h 944260"/>
                <a:gd name="connsiteX785" fmla="*/ 93709 w 497796"/>
                <a:gd name="connsiteY785" fmla="*/ 447061 h 944260"/>
                <a:gd name="connsiteX786" fmla="*/ 94306 w 497796"/>
                <a:gd name="connsiteY786" fmla="*/ 439898 h 944260"/>
                <a:gd name="connsiteX787" fmla="*/ 93709 w 497796"/>
                <a:gd name="connsiteY787" fmla="*/ 434527 h 944260"/>
                <a:gd name="connsiteX788" fmla="*/ 95500 w 497796"/>
                <a:gd name="connsiteY788" fmla="*/ 430945 h 944260"/>
                <a:gd name="connsiteX789" fmla="*/ 95500 w 497796"/>
                <a:gd name="connsiteY789" fmla="*/ 426170 h 944260"/>
                <a:gd name="connsiteX790" fmla="*/ 94902 w 497796"/>
                <a:gd name="connsiteY790" fmla="*/ 422589 h 944260"/>
                <a:gd name="connsiteX791" fmla="*/ 96096 w 497796"/>
                <a:gd name="connsiteY791" fmla="*/ 417814 h 944260"/>
                <a:gd name="connsiteX792" fmla="*/ 97290 w 497796"/>
                <a:gd name="connsiteY792" fmla="*/ 413636 h 944260"/>
                <a:gd name="connsiteX793" fmla="*/ 98484 w 497796"/>
                <a:gd name="connsiteY793" fmla="*/ 410055 h 944260"/>
                <a:gd name="connsiteX794" fmla="*/ 99081 w 497796"/>
                <a:gd name="connsiteY794" fmla="*/ 407070 h 944260"/>
                <a:gd name="connsiteX795" fmla="*/ 99677 w 497796"/>
                <a:gd name="connsiteY795" fmla="*/ 402295 h 944260"/>
                <a:gd name="connsiteX796" fmla="*/ 100871 w 497796"/>
                <a:gd name="connsiteY796" fmla="*/ 395133 h 944260"/>
                <a:gd name="connsiteX797" fmla="*/ 96096 w 497796"/>
                <a:gd name="connsiteY797" fmla="*/ 390358 h 944260"/>
                <a:gd name="connsiteX798" fmla="*/ 96096 w 497796"/>
                <a:gd name="connsiteY798" fmla="*/ 387373 h 944260"/>
                <a:gd name="connsiteX799" fmla="*/ 95500 w 497796"/>
                <a:gd name="connsiteY799" fmla="*/ 383792 h 944260"/>
                <a:gd name="connsiteX800" fmla="*/ 90724 w 497796"/>
                <a:gd name="connsiteY800" fmla="*/ 381404 h 944260"/>
                <a:gd name="connsiteX801" fmla="*/ 86547 w 497796"/>
                <a:gd name="connsiteY801" fmla="*/ 377226 h 944260"/>
                <a:gd name="connsiteX802" fmla="*/ 82368 w 497796"/>
                <a:gd name="connsiteY802" fmla="*/ 374839 h 944260"/>
                <a:gd name="connsiteX803" fmla="*/ 78190 w 497796"/>
                <a:gd name="connsiteY803" fmla="*/ 375436 h 944260"/>
                <a:gd name="connsiteX804" fmla="*/ 75206 w 497796"/>
                <a:gd name="connsiteY804" fmla="*/ 374242 h 944260"/>
                <a:gd name="connsiteX805" fmla="*/ 72221 w 497796"/>
                <a:gd name="connsiteY805" fmla="*/ 374839 h 944260"/>
                <a:gd name="connsiteX806" fmla="*/ 72818 w 497796"/>
                <a:gd name="connsiteY806" fmla="*/ 371257 h 944260"/>
                <a:gd name="connsiteX807" fmla="*/ 70431 w 497796"/>
                <a:gd name="connsiteY807" fmla="*/ 366483 h 944260"/>
                <a:gd name="connsiteX808" fmla="*/ 73415 w 497796"/>
                <a:gd name="connsiteY808" fmla="*/ 364095 h 944260"/>
                <a:gd name="connsiteX809" fmla="*/ 74609 w 497796"/>
                <a:gd name="connsiteY809" fmla="*/ 358127 h 944260"/>
                <a:gd name="connsiteX810" fmla="*/ 75802 w 497796"/>
                <a:gd name="connsiteY810" fmla="*/ 352158 h 944260"/>
                <a:gd name="connsiteX811" fmla="*/ 76996 w 497796"/>
                <a:gd name="connsiteY811" fmla="*/ 347980 h 944260"/>
                <a:gd name="connsiteX812" fmla="*/ 79980 w 497796"/>
                <a:gd name="connsiteY812" fmla="*/ 350964 h 944260"/>
                <a:gd name="connsiteX813" fmla="*/ 83562 w 497796"/>
                <a:gd name="connsiteY813" fmla="*/ 352754 h 944260"/>
                <a:gd name="connsiteX814" fmla="*/ 83563 w 497796"/>
                <a:gd name="connsiteY814" fmla="*/ 352754 h 944260"/>
                <a:gd name="connsiteX815" fmla="*/ 89531 w 497796"/>
                <a:gd name="connsiteY815" fmla="*/ 352754 h 944260"/>
                <a:gd name="connsiteX816" fmla="*/ 91919 w 497796"/>
                <a:gd name="connsiteY816" fmla="*/ 351560 h 944260"/>
                <a:gd name="connsiteX817" fmla="*/ 93112 w 497796"/>
                <a:gd name="connsiteY817" fmla="*/ 350964 h 944260"/>
                <a:gd name="connsiteX818" fmla="*/ 94243 w 497796"/>
                <a:gd name="connsiteY818" fmla="*/ 350399 h 944260"/>
                <a:gd name="connsiteX819" fmla="*/ 93791 w 497796"/>
                <a:gd name="connsiteY819" fmla="*/ 349688 h 944260"/>
                <a:gd name="connsiteX820" fmla="*/ 91919 w 497796"/>
                <a:gd name="connsiteY820" fmla="*/ 351560 h 944260"/>
                <a:gd name="connsiteX821" fmla="*/ 83563 w 497796"/>
                <a:gd name="connsiteY821" fmla="*/ 352754 h 944260"/>
                <a:gd name="connsiteX822" fmla="*/ 79982 w 497796"/>
                <a:gd name="connsiteY822" fmla="*/ 350963 h 944260"/>
                <a:gd name="connsiteX823" fmla="*/ 76997 w 497796"/>
                <a:gd name="connsiteY823" fmla="*/ 347979 h 944260"/>
                <a:gd name="connsiteX824" fmla="*/ 76400 w 497796"/>
                <a:gd name="connsiteY824" fmla="*/ 342010 h 944260"/>
                <a:gd name="connsiteX825" fmla="*/ 75803 w 497796"/>
                <a:gd name="connsiteY825" fmla="*/ 336041 h 944260"/>
                <a:gd name="connsiteX826" fmla="*/ 74013 w 497796"/>
                <a:gd name="connsiteY826" fmla="*/ 331266 h 944260"/>
                <a:gd name="connsiteX827" fmla="*/ 72222 w 497796"/>
                <a:gd name="connsiteY827" fmla="*/ 328281 h 944260"/>
                <a:gd name="connsiteX828" fmla="*/ 71029 w 497796"/>
                <a:gd name="connsiteY828" fmla="*/ 324104 h 944260"/>
                <a:gd name="connsiteX829" fmla="*/ 70431 w 497796"/>
                <a:gd name="connsiteY829" fmla="*/ 320522 h 944260"/>
                <a:gd name="connsiteX830" fmla="*/ 69835 w 497796"/>
                <a:gd name="connsiteY830" fmla="*/ 316941 h 944260"/>
                <a:gd name="connsiteX831" fmla="*/ 68044 w 497796"/>
                <a:gd name="connsiteY831" fmla="*/ 313957 h 944260"/>
                <a:gd name="connsiteX832" fmla="*/ 62075 w 497796"/>
                <a:gd name="connsiteY832" fmla="*/ 310972 h 944260"/>
                <a:gd name="connsiteX833" fmla="*/ 55509 w 497796"/>
                <a:gd name="connsiteY833" fmla="*/ 300229 h 944260"/>
                <a:gd name="connsiteX834" fmla="*/ 53719 w 497796"/>
                <a:gd name="connsiteY834" fmla="*/ 295453 h 944260"/>
                <a:gd name="connsiteX835" fmla="*/ 51331 w 497796"/>
                <a:gd name="connsiteY835" fmla="*/ 288888 h 944260"/>
                <a:gd name="connsiteX836" fmla="*/ 53122 w 497796"/>
                <a:gd name="connsiteY836" fmla="*/ 285903 h 944260"/>
                <a:gd name="connsiteX837" fmla="*/ 50138 w 497796"/>
                <a:gd name="connsiteY837" fmla="*/ 278741 h 944260"/>
                <a:gd name="connsiteX838" fmla="*/ 46556 w 497796"/>
                <a:gd name="connsiteY838" fmla="*/ 275756 h 944260"/>
                <a:gd name="connsiteX839" fmla="*/ 43572 w 497796"/>
                <a:gd name="connsiteY839" fmla="*/ 276950 h 944260"/>
                <a:gd name="connsiteX840" fmla="*/ 39991 w 497796"/>
                <a:gd name="connsiteY840" fmla="*/ 276354 h 944260"/>
                <a:gd name="connsiteX841" fmla="*/ 35812 w 497796"/>
                <a:gd name="connsiteY841" fmla="*/ 279338 h 944260"/>
                <a:gd name="connsiteX842" fmla="*/ 32231 w 497796"/>
                <a:gd name="connsiteY842" fmla="*/ 279935 h 944260"/>
                <a:gd name="connsiteX843" fmla="*/ 31038 w 497796"/>
                <a:gd name="connsiteY843" fmla="*/ 284709 h 944260"/>
                <a:gd name="connsiteX844" fmla="*/ 24472 w 497796"/>
                <a:gd name="connsiteY844" fmla="*/ 284709 h 944260"/>
                <a:gd name="connsiteX845" fmla="*/ 21487 w 497796"/>
                <a:gd name="connsiteY845" fmla="*/ 284113 h 944260"/>
                <a:gd name="connsiteX846" fmla="*/ 17906 w 497796"/>
                <a:gd name="connsiteY846" fmla="*/ 284113 h 944260"/>
                <a:gd name="connsiteX847" fmla="*/ 18503 w 497796"/>
                <a:gd name="connsiteY847" fmla="*/ 280531 h 944260"/>
                <a:gd name="connsiteX848" fmla="*/ 19697 w 497796"/>
                <a:gd name="connsiteY848" fmla="*/ 280531 h 944260"/>
                <a:gd name="connsiteX849" fmla="*/ 20294 w 497796"/>
                <a:gd name="connsiteY849" fmla="*/ 275756 h 944260"/>
                <a:gd name="connsiteX850" fmla="*/ 23278 w 497796"/>
                <a:gd name="connsiteY850" fmla="*/ 275756 h 944260"/>
                <a:gd name="connsiteX851" fmla="*/ 24472 w 497796"/>
                <a:gd name="connsiteY851" fmla="*/ 272175 h 944260"/>
                <a:gd name="connsiteX852" fmla="*/ 22084 w 497796"/>
                <a:gd name="connsiteY852" fmla="*/ 268594 h 944260"/>
                <a:gd name="connsiteX853" fmla="*/ 18503 w 497796"/>
                <a:gd name="connsiteY853" fmla="*/ 266206 h 944260"/>
                <a:gd name="connsiteX854" fmla="*/ 15518 w 497796"/>
                <a:gd name="connsiteY854" fmla="*/ 266803 h 944260"/>
                <a:gd name="connsiteX855" fmla="*/ 14325 w 497796"/>
                <a:gd name="connsiteY855" fmla="*/ 270385 h 944260"/>
                <a:gd name="connsiteX856" fmla="*/ 13131 w 497796"/>
                <a:gd name="connsiteY856" fmla="*/ 273369 h 944260"/>
                <a:gd name="connsiteX857" fmla="*/ 10147 w 497796"/>
                <a:gd name="connsiteY857" fmla="*/ 275160 h 944260"/>
                <a:gd name="connsiteX858" fmla="*/ 7759 w 497796"/>
                <a:gd name="connsiteY858" fmla="*/ 279935 h 944260"/>
                <a:gd name="connsiteX859" fmla="*/ 7759 w 497796"/>
                <a:gd name="connsiteY859" fmla="*/ 282919 h 944260"/>
                <a:gd name="connsiteX860" fmla="*/ 8356 w 497796"/>
                <a:gd name="connsiteY860" fmla="*/ 287694 h 944260"/>
                <a:gd name="connsiteX861" fmla="*/ 4178 w 497796"/>
                <a:gd name="connsiteY861" fmla="*/ 281128 h 944260"/>
                <a:gd name="connsiteX862" fmla="*/ 2984 w 497796"/>
                <a:gd name="connsiteY862" fmla="*/ 273966 h 944260"/>
                <a:gd name="connsiteX863" fmla="*/ 1790 w 497796"/>
                <a:gd name="connsiteY863" fmla="*/ 266803 h 944260"/>
                <a:gd name="connsiteX864" fmla="*/ 2388 w 497796"/>
                <a:gd name="connsiteY864" fmla="*/ 263819 h 944260"/>
                <a:gd name="connsiteX865" fmla="*/ 7759 w 497796"/>
                <a:gd name="connsiteY865" fmla="*/ 261432 h 944260"/>
                <a:gd name="connsiteX866" fmla="*/ 14325 w 497796"/>
                <a:gd name="connsiteY866" fmla="*/ 258447 h 944260"/>
                <a:gd name="connsiteX867" fmla="*/ 15518 w 497796"/>
                <a:gd name="connsiteY867" fmla="*/ 251285 h 944260"/>
                <a:gd name="connsiteX868" fmla="*/ 16712 w 497796"/>
                <a:gd name="connsiteY868" fmla="*/ 248300 h 944260"/>
                <a:gd name="connsiteX869" fmla="*/ 17906 w 497796"/>
                <a:gd name="connsiteY869" fmla="*/ 245316 h 944260"/>
                <a:gd name="connsiteX870" fmla="*/ 20294 w 497796"/>
                <a:gd name="connsiteY870" fmla="*/ 242331 h 944260"/>
                <a:gd name="connsiteX871" fmla="*/ 19697 w 497796"/>
                <a:gd name="connsiteY871" fmla="*/ 238750 h 944260"/>
                <a:gd name="connsiteX872" fmla="*/ 16712 w 497796"/>
                <a:gd name="connsiteY872" fmla="*/ 237556 h 944260"/>
                <a:gd name="connsiteX873" fmla="*/ 11341 w 497796"/>
                <a:gd name="connsiteY873" fmla="*/ 236363 h 944260"/>
                <a:gd name="connsiteX874" fmla="*/ 11341 w 497796"/>
                <a:gd name="connsiteY874" fmla="*/ 233378 h 944260"/>
                <a:gd name="connsiteX875" fmla="*/ 7759 w 497796"/>
                <a:gd name="connsiteY875" fmla="*/ 229796 h 944260"/>
                <a:gd name="connsiteX876" fmla="*/ 3581 w 497796"/>
                <a:gd name="connsiteY876" fmla="*/ 224425 h 944260"/>
                <a:gd name="connsiteX877" fmla="*/ 596 w 497796"/>
                <a:gd name="connsiteY877" fmla="*/ 223231 h 944260"/>
                <a:gd name="connsiteX878" fmla="*/ 0 w 497796"/>
                <a:gd name="connsiteY878" fmla="*/ 219650 h 944260"/>
                <a:gd name="connsiteX879" fmla="*/ 4775 w 497796"/>
                <a:gd name="connsiteY879" fmla="*/ 215472 h 944260"/>
                <a:gd name="connsiteX880" fmla="*/ 7162 w 497796"/>
                <a:gd name="connsiteY880" fmla="*/ 211294 h 944260"/>
                <a:gd name="connsiteX881" fmla="*/ 8953 w 497796"/>
                <a:gd name="connsiteY881" fmla="*/ 208309 h 944260"/>
                <a:gd name="connsiteX882" fmla="*/ 9550 w 497796"/>
                <a:gd name="connsiteY882" fmla="*/ 203534 h 944260"/>
                <a:gd name="connsiteX883" fmla="*/ 7759 w 497796"/>
                <a:gd name="connsiteY883" fmla="*/ 199356 h 944260"/>
                <a:gd name="connsiteX884" fmla="*/ 11937 w 497796"/>
                <a:gd name="connsiteY884" fmla="*/ 195178 h 944260"/>
                <a:gd name="connsiteX885" fmla="*/ 14922 w 497796"/>
                <a:gd name="connsiteY885" fmla="*/ 190999 h 944260"/>
                <a:gd name="connsiteX886" fmla="*/ 16116 w 497796"/>
                <a:gd name="connsiteY886" fmla="*/ 188015 h 944260"/>
                <a:gd name="connsiteX887" fmla="*/ 17906 w 497796"/>
                <a:gd name="connsiteY887" fmla="*/ 185031 h 944260"/>
                <a:gd name="connsiteX888" fmla="*/ 19697 w 497796"/>
                <a:gd name="connsiteY888" fmla="*/ 179062 h 944260"/>
                <a:gd name="connsiteX889" fmla="*/ 22084 w 497796"/>
                <a:gd name="connsiteY889" fmla="*/ 174884 h 944260"/>
                <a:gd name="connsiteX890" fmla="*/ 25069 w 497796"/>
                <a:gd name="connsiteY890" fmla="*/ 169512 h 944260"/>
                <a:gd name="connsiteX891" fmla="*/ 25069 w 497796"/>
                <a:gd name="connsiteY891" fmla="*/ 164140 h 944260"/>
                <a:gd name="connsiteX892" fmla="*/ 25069 w 497796"/>
                <a:gd name="connsiteY892" fmla="*/ 156978 h 944260"/>
                <a:gd name="connsiteX893" fmla="*/ 20891 w 497796"/>
                <a:gd name="connsiteY893" fmla="*/ 153396 h 944260"/>
                <a:gd name="connsiteX894" fmla="*/ 17309 w 497796"/>
                <a:gd name="connsiteY894" fmla="*/ 152202 h 944260"/>
                <a:gd name="connsiteX895" fmla="*/ 16712 w 497796"/>
                <a:gd name="connsiteY895" fmla="*/ 149218 h 944260"/>
                <a:gd name="connsiteX896" fmla="*/ 13131 w 497796"/>
                <a:gd name="connsiteY896" fmla="*/ 144443 h 944260"/>
                <a:gd name="connsiteX897" fmla="*/ 14325 w 497796"/>
                <a:gd name="connsiteY897" fmla="*/ 140862 h 944260"/>
                <a:gd name="connsiteX898" fmla="*/ 15518 w 497796"/>
                <a:gd name="connsiteY898" fmla="*/ 137878 h 944260"/>
                <a:gd name="connsiteX899" fmla="*/ 17309 w 497796"/>
                <a:gd name="connsiteY899" fmla="*/ 134296 h 944260"/>
                <a:gd name="connsiteX900" fmla="*/ 19100 w 497796"/>
                <a:gd name="connsiteY900" fmla="*/ 130715 h 944260"/>
                <a:gd name="connsiteX901" fmla="*/ 22681 w 497796"/>
                <a:gd name="connsiteY901" fmla="*/ 131311 h 944260"/>
                <a:gd name="connsiteX902" fmla="*/ 27456 w 497796"/>
                <a:gd name="connsiteY902" fmla="*/ 136684 h 944260"/>
                <a:gd name="connsiteX903" fmla="*/ 30440 w 497796"/>
                <a:gd name="connsiteY903" fmla="*/ 136684 h 944260"/>
                <a:gd name="connsiteX904" fmla="*/ 29844 w 497796"/>
                <a:gd name="connsiteY904" fmla="*/ 139668 h 944260"/>
                <a:gd name="connsiteX905" fmla="*/ 28650 w 497796"/>
                <a:gd name="connsiteY905" fmla="*/ 143249 h 944260"/>
                <a:gd name="connsiteX906" fmla="*/ 29247 w 497796"/>
                <a:gd name="connsiteY906" fmla="*/ 146831 h 944260"/>
                <a:gd name="connsiteX907" fmla="*/ 30440 w 497796"/>
                <a:gd name="connsiteY907" fmla="*/ 150412 h 944260"/>
                <a:gd name="connsiteX908" fmla="*/ 29844 w 497796"/>
                <a:gd name="connsiteY908" fmla="*/ 153993 h 944260"/>
                <a:gd name="connsiteX909" fmla="*/ 34022 w 497796"/>
                <a:gd name="connsiteY909" fmla="*/ 160559 h 944260"/>
                <a:gd name="connsiteX910" fmla="*/ 39393 w 497796"/>
                <a:gd name="connsiteY910" fmla="*/ 167124 h 944260"/>
                <a:gd name="connsiteX911" fmla="*/ 42378 w 497796"/>
                <a:gd name="connsiteY911" fmla="*/ 170706 h 944260"/>
                <a:gd name="connsiteX912" fmla="*/ 45960 w 497796"/>
                <a:gd name="connsiteY912" fmla="*/ 173690 h 944260"/>
                <a:gd name="connsiteX913" fmla="*/ 48944 w 497796"/>
                <a:gd name="connsiteY913" fmla="*/ 176077 h 944260"/>
                <a:gd name="connsiteX914" fmla="*/ 52525 w 497796"/>
                <a:gd name="connsiteY914" fmla="*/ 178465 h 944260"/>
                <a:gd name="connsiteX915" fmla="*/ 55509 w 497796"/>
                <a:gd name="connsiteY915" fmla="*/ 179062 h 944260"/>
                <a:gd name="connsiteX916" fmla="*/ 59688 w 497796"/>
                <a:gd name="connsiteY916" fmla="*/ 179659 h 944260"/>
                <a:gd name="connsiteX917" fmla="*/ 63269 w 497796"/>
                <a:gd name="connsiteY917" fmla="*/ 177271 h 944260"/>
                <a:gd name="connsiteX918" fmla="*/ 63717 w 497796"/>
                <a:gd name="connsiteY918" fmla="*/ 177122 h 944260"/>
                <a:gd name="connsiteX919" fmla="*/ 62672 w 497796"/>
                <a:gd name="connsiteY919" fmla="*/ 180256 h 944260"/>
                <a:gd name="connsiteX920" fmla="*/ 69835 w 497796"/>
                <a:gd name="connsiteY920" fmla="*/ 182046 h 944260"/>
                <a:gd name="connsiteX921" fmla="*/ 75206 w 497796"/>
                <a:gd name="connsiteY921" fmla="*/ 181450 h 944260"/>
                <a:gd name="connsiteX922" fmla="*/ 78788 w 497796"/>
                <a:gd name="connsiteY922" fmla="*/ 181450 h 944260"/>
                <a:gd name="connsiteX923" fmla="*/ 81772 w 497796"/>
                <a:gd name="connsiteY923" fmla="*/ 181450 h 944260"/>
                <a:gd name="connsiteX924" fmla="*/ 87144 w 497796"/>
                <a:gd name="connsiteY924" fmla="*/ 184434 h 944260"/>
                <a:gd name="connsiteX925" fmla="*/ 90128 w 497796"/>
                <a:gd name="connsiteY925" fmla="*/ 186822 h 944260"/>
                <a:gd name="connsiteX926" fmla="*/ 94306 w 497796"/>
                <a:gd name="connsiteY926" fmla="*/ 188612 h 944260"/>
                <a:gd name="connsiteX927" fmla="*/ 97888 w 497796"/>
                <a:gd name="connsiteY927" fmla="*/ 188612 h 944260"/>
                <a:gd name="connsiteX928" fmla="*/ 101469 w 497796"/>
                <a:gd name="connsiteY928" fmla="*/ 189209 h 944260"/>
                <a:gd name="connsiteX929" fmla="*/ 105647 w 497796"/>
                <a:gd name="connsiteY929" fmla="*/ 188612 h 944260"/>
                <a:gd name="connsiteX930" fmla="*/ 112810 w 497796"/>
                <a:gd name="connsiteY930" fmla="*/ 187418 h 944260"/>
                <a:gd name="connsiteX931" fmla="*/ 116988 w 497796"/>
                <a:gd name="connsiteY931" fmla="*/ 186822 h 944260"/>
                <a:gd name="connsiteX932" fmla="*/ 119972 w 497796"/>
                <a:gd name="connsiteY932" fmla="*/ 186224 h 944260"/>
                <a:gd name="connsiteX933" fmla="*/ 122956 w 497796"/>
                <a:gd name="connsiteY933" fmla="*/ 185031 h 944260"/>
                <a:gd name="connsiteX934" fmla="*/ 126538 w 497796"/>
                <a:gd name="connsiteY934" fmla="*/ 183837 h 944260"/>
                <a:gd name="connsiteX935" fmla="*/ 130119 w 497796"/>
                <a:gd name="connsiteY935" fmla="*/ 182643 h 944260"/>
                <a:gd name="connsiteX936" fmla="*/ 133701 w 497796"/>
                <a:gd name="connsiteY936" fmla="*/ 180256 h 944260"/>
                <a:gd name="connsiteX937" fmla="*/ 137878 w 497796"/>
                <a:gd name="connsiteY937" fmla="*/ 177869 h 944260"/>
                <a:gd name="connsiteX938" fmla="*/ 142654 w 497796"/>
                <a:gd name="connsiteY938" fmla="*/ 173093 h 944260"/>
                <a:gd name="connsiteX939" fmla="*/ 145041 w 497796"/>
                <a:gd name="connsiteY939" fmla="*/ 168915 h 944260"/>
                <a:gd name="connsiteX940" fmla="*/ 146235 w 497796"/>
                <a:gd name="connsiteY940" fmla="*/ 165334 h 944260"/>
                <a:gd name="connsiteX941" fmla="*/ 152204 w 497796"/>
                <a:gd name="connsiteY941" fmla="*/ 161155 h 944260"/>
                <a:gd name="connsiteX942" fmla="*/ 155785 w 497796"/>
                <a:gd name="connsiteY942" fmla="*/ 159365 h 944260"/>
                <a:gd name="connsiteX943" fmla="*/ 161157 w 497796"/>
                <a:gd name="connsiteY943" fmla="*/ 156978 h 944260"/>
                <a:gd name="connsiteX944" fmla="*/ 164738 w 497796"/>
                <a:gd name="connsiteY944" fmla="*/ 153396 h 944260"/>
                <a:gd name="connsiteX945" fmla="*/ 169514 w 497796"/>
                <a:gd name="connsiteY945" fmla="*/ 151009 h 944260"/>
                <a:gd name="connsiteX946" fmla="*/ 173691 w 497796"/>
                <a:gd name="connsiteY946" fmla="*/ 153396 h 944260"/>
                <a:gd name="connsiteX947" fmla="*/ 178467 w 497796"/>
                <a:gd name="connsiteY947" fmla="*/ 151009 h 944260"/>
                <a:gd name="connsiteX948" fmla="*/ 183838 w 497796"/>
                <a:gd name="connsiteY948" fmla="*/ 152202 h 944260"/>
                <a:gd name="connsiteX949" fmla="*/ 186823 w 497796"/>
                <a:gd name="connsiteY949" fmla="*/ 151606 h 944260"/>
                <a:gd name="connsiteX950" fmla="*/ 189807 w 497796"/>
                <a:gd name="connsiteY950" fmla="*/ 151009 h 944260"/>
                <a:gd name="connsiteX951" fmla="*/ 193985 w 497796"/>
                <a:gd name="connsiteY951" fmla="*/ 148025 h 944260"/>
                <a:gd name="connsiteX952" fmla="*/ 198760 w 497796"/>
                <a:gd name="connsiteY952" fmla="*/ 145040 h 944260"/>
                <a:gd name="connsiteX953" fmla="*/ 200709 w 497796"/>
                <a:gd name="connsiteY953" fmla="*/ 143525 h 944260"/>
                <a:gd name="connsiteX954" fmla="*/ 196372 w 497796"/>
                <a:gd name="connsiteY954" fmla="*/ 146235 h 944260"/>
                <a:gd name="connsiteX955" fmla="*/ 200550 w 497796"/>
                <a:gd name="connsiteY955" fmla="*/ 142057 h 944260"/>
                <a:gd name="connsiteX956" fmla="*/ 205922 w 497796"/>
                <a:gd name="connsiteY956" fmla="*/ 136088 h 944260"/>
                <a:gd name="connsiteX957" fmla="*/ 211890 w 497796"/>
                <a:gd name="connsiteY957" fmla="*/ 128329 h 944260"/>
                <a:gd name="connsiteX958" fmla="*/ 214278 w 497796"/>
                <a:gd name="connsiteY958" fmla="*/ 125344 h 944260"/>
                <a:gd name="connsiteX959" fmla="*/ 216666 w 497796"/>
                <a:gd name="connsiteY959" fmla="*/ 121166 h 944260"/>
                <a:gd name="connsiteX960" fmla="*/ 217859 w 497796"/>
                <a:gd name="connsiteY960" fmla="*/ 118182 h 944260"/>
                <a:gd name="connsiteX961" fmla="*/ 219053 w 497796"/>
                <a:gd name="connsiteY961" fmla="*/ 109825 h 944260"/>
                <a:gd name="connsiteX962" fmla="*/ 222635 w 497796"/>
                <a:gd name="connsiteY962" fmla="*/ 108632 h 944260"/>
                <a:gd name="connsiteX963" fmla="*/ 226812 w 497796"/>
                <a:gd name="connsiteY963" fmla="*/ 105648 h 944260"/>
                <a:gd name="connsiteX964" fmla="*/ 233378 w 497796"/>
                <a:gd name="connsiteY964" fmla="*/ 102663 h 944260"/>
                <a:gd name="connsiteX965" fmla="*/ 236363 w 497796"/>
                <a:gd name="connsiteY965" fmla="*/ 98485 h 944260"/>
                <a:gd name="connsiteX966" fmla="*/ 239944 w 497796"/>
                <a:gd name="connsiteY966" fmla="*/ 96097 h 944260"/>
                <a:gd name="connsiteX967" fmla="*/ 242331 w 497796"/>
                <a:gd name="connsiteY967" fmla="*/ 92516 h 944260"/>
                <a:gd name="connsiteX968" fmla="*/ 244719 w 497796"/>
                <a:gd name="connsiteY968" fmla="*/ 89532 h 944260"/>
                <a:gd name="connsiteX969" fmla="*/ 248897 w 497796"/>
                <a:gd name="connsiteY969" fmla="*/ 83563 h 944260"/>
                <a:gd name="connsiteX970" fmla="*/ 251285 w 497796"/>
                <a:gd name="connsiteY970" fmla="*/ 79981 h 944260"/>
                <a:gd name="connsiteX971" fmla="*/ 255463 w 497796"/>
                <a:gd name="connsiteY971" fmla="*/ 74013 h 944260"/>
                <a:gd name="connsiteX972" fmla="*/ 260238 w 497796"/>
                <a:gd name="connsiteY972" fmla="*/ 70432 h 944260"/>
                <a:gd name="connsiteX973" fmla="*/ 266206 w 497796"/>
                <a:gd name="connsiteY973" fmla="*/ 66851 h 944260"/>
                <a:gd name="connsiteX974" fmla="*/ 270981 w 497796"/>
                <a:gd name="connsiteY974" fmla="*/ 69835 h 944260"/>
                <a:gd name="connsiteX975" fmla="*/ 277547 w 497796"/>
                <a:gd name="connsiteY975" fmla="*/ 70432 h 944260"/>
                <a:gd name="connsiteX976" fmla="*/ 285307 w 497796"/>
                <a:gd name="connsiteY976" fmla="*/ 68044 h 944260"/>
                <a:gd name="connsiteX977" fmla="*/ 288888 w 497796"/>
                <a:gd name="connsiteY977" fmla="*/ 64463 h 944260"/>
                <a:gd name="connsiteX978" fmla="*/ 288888 w 497796"/>
                <a:gd name="connsiteY978" fmla="*/ 60882 h 944260"/>
                <a:gd name="connsiteX979" fmla="*/ 291872 w 497796"/>
                <a:gd name="connsiteY979" fmla="*/ 60882 h 944260"/>
                <a:gd name="connsiteX980" fmla="*/ 297841 w 497796"/>
                <a:gd name="connsiteY980" fmla="*/ 59688 h 944260"/>
                <a:gd name="connsiteX981" fmla="*/ 300825 w 497796"/>
                <a:gd name="connsiteY981" fmla="*/ 56703 h 944260"/>
                <a:gd name="connsiteX982" fmla="*/ 303810 w 497796"/>
                <a:gd name="connsiteY982" fmla="*/ 52525 h 944260"/>
                <a:gd name="connsiteX983" fmla="*/ 300229 w 497796"/>
                <a:gd name="connsiteY983" fmla="*/ 48944 h 944260"/>
                <a:gd name="connsiteX984" fmla="*/ 299035 w 497796"/>
                <a:gd name="connsiteY984" fmla="*/ 44766 h 944260"/>
                <a:gd name="connsiteX985" fmla="*/ 299631 w 497796"/>
                <a:gd name="connsiteY985" fmla="*/ 41184 h 944260"/>
                <a:gd name="connsiteX986" fmla="*/ 302616 w 497796"/>
                <a:gd name="connsiteY986" fmla="*/ 31038 h 944260"/>
                <a:gd name="connsiteX987" fmla="*/ 299631 w 497796"/>
                <a:gd name="connsiteY987" fmla="*/ 28650 h 944260"/>
                <a:gd name="connsiteX988" fmla="*/ 296647 w 497796"/>
                <a:gd name="connsiteY988" fmla="*/ 29844 h 944260"/>
                <a:gd name="connsiteX989" fmla="*/ 294856 w 497796"/>
                <a:gd name="connsiteY989" fmla="*/ 25069 h 944260"/>
                <a:gd name="connsiteX990" fmla="*/ 299035 w 497796"/>
                <a:gd name="connsiteY990" fmla="*/ 25069 h 944260"/>
                <a:gd name="connsiteX991" fmla="*/ 301422 w 497796"/>
                <a:gd name="connsiteY991" fmla="*/ 28650 h 944260"/>
                <a:gd name="connsiteX992" fmla="*/ 305600 w 497796"/>
                <a:gd name="connsiteY992" fmla="*/ 24472 h 944260"/>
                <a:gd name="connsiteX993" fmla="*/ 310375 w 497796"/>
                <a:gd name="connsiteY993" fmla="*/ 23875 h 944260"/>
                <a:gd name="connsiteX994" fmla="*/ 313957 w 497796"/>
                <a:gd name="connsiteY994" fmla="*/ 23278 h 944260"/>
                <a:gd name="connsiteX995" fmla="*/ 316941 w 497796"/>
                <a:gd name="connsiteY995" fmla="*/ 20891 h 944260"/>
                <a:gd name="connsiteX996" fmla="*/ 319925 w 497796"/>
                <a:gd name="connsiteY996" fmla="*/ 19697 h 944260"/>
                <a:gd name="connsiteX997" fmla="*/ 374838 w 497796"/>
                <a:gd name="connsiteY997" fmla="*/ 15519 h 944260"/>
                <a:gd name="connsiteX998" fmla="*/ 379016 w 497796"/>
                <a:gd name="connsiteY998" fmla="*/ 17309 h 944260"/>
                <a:gd name="connsiteX999" fmla="*/ 379016 w 497796"/>
                <a:gd name="connsiteY999" fmla="*/ 22084 h 944260"/>
                <a:gd name="connsiteX1000" fmla="*/ 381403 w 497796"/>
                <a:gd name="connsiteY1000" fmla="*/ 26262 h 944260"/>
                <a:gd name="connsiteX1001" fmla="*/ 384388 w 497796"/>
                <a:gd name="connsiteY1001" fmla="*/ 29247 h 944260"/>
                <a:gd name="connsiteX1002" fmla="*/ 381403 w 497796"/>
                <a:gd name="connsiteY1002" fmla="*/ 30441 h 944260"/>
                <a:gd name="connsiteX1003" fmla="*/ 382001 w 497796"/>
                <a:gd name="connsiteY1003" fmla="*/ 35813 h 944260"/>
                <a:gd name="connsiteX1004" fmla="*/ 376629 w 497796"/>
                <a:gd name="connsiteY1004" fmla="*/ 37006 h 944260"/>
                <a:gd name="connsiteX1005" fmla="*/ 371854 w 497796"/>
                <a:gd name="connsiteY1005" fmla="*/ 37006 h 944260"/>
                <a:gd name="connsiteX1006" fmla="*/ 371854 w 497796"/>
                <a:gd name="connsiteY1006" fmla="*/ 37603 h 944260"/>
                <a:gd name="connsiteX1007" fmla="*/ 367676 w 497796"/>
                <a:gd name="connsiteY1007" fmla="*/ 38200 h 944260"/>
                <a:gd name="connsiteX1008" fmla="*/ 363497 w 497796"/>
                <a:gd name="connsiteY1008" fmla="*/ 35216 h 944260"/>
                <a:gd name="connsiteX1009" fmla="*/ 362901 w 497796"/>
                <a:gd name="connsiteY1009" fmla="*/ 31635 h 944260"/>
                <a:gd name="connsiteX1010" fmla="*/ 367676 w 497796"/>
                <a:gd name="connsiteY1010" fmla="*/ 28053 h 944260"/>
                <a:gd name="connsiteX1011" fmla="*/ 370660 w 497796"/>
                <a:gd name="connsiteY1011" fmla="*/ 25666 h 944260"/>
                <a:gd name="connsiteX1012" fmla="*/ 371854 w 497796"/>
                <a:gd name="connsiteY1012" fmla="*/ 20891 h 944260"/>
                <a:gd name="connsiteX1013" fmla="*/ 374838 w 497796"/>
                <a:gd name="connsiteY1013" fmla="*/ 20891 h 944260"/>
                <a:gd name="connsiteX1014" fmla="*/ 374838 w 497796"/>
                <a:gd name="connsiteY1014" fmla="*/ 15519 h 944260"/>
                <a:gd name="connsiteX1015" fmla="*/ 355141 w 497796"/>
                <a:gd name="connsiteY1015" fmla="*/ 7759 h 944260"/>
                <a:gd name="connsiteX1016" fmla="*/ 358126 w 497796"/>
                <a:gd name="connsiteY1016" fmla="*/ 11340 h 944260"/>
                <a:gd name="connsiteX1017" fmla="*/ 357529 w 497796"/>
                <a:gd name="connsiteY1017" fmla="*/ 12534 h 944260"/>
                <a:gd name="connsiteX1018" fmla="*/ 352157 w 497796"/>
                <a:gd name="connsiteY1018" fmla="*/ 10743 h 944260"/>
                <a:gd name="connsiteX1019" fmla="*/ 355141 w 497796"/>
                <a:gd name="connsiteY1019" fmla="*/ 7759 h 944260"/>
                <a:gd name="connsiteX1020" fmla="*/ 364691 w 497796"/>
                <a:gd name="connsiteY1020" fmla="*/ 597 h 944260"/>
                <a:gd name="connsiteX1021" fmla="*/ 365884 w 497796"/>
                <a:gd name="connsiteY1021" fmla="*/ 3581 h 944260"/>
                <a:gd name="connsiteX1022" fmla="*/ 361109 w 497796"/>
                <a:gd name="connsiteY1022" fmla="*/ 8356 h 944260"/>
                <a:gd name="connsiteX1023" fmla="*/ 359319 w 497796"/>
                <a:gd name="connsiteY1023" fmla="*/ 4775 h 944260"/>
                <a:gd name="connsiteX1024" fmla="*/ 362303 w 497796"/>
                <a:gd name="connsiteY1024" fmla="*/ 2985 h 944260"/>
                <a:gd name="connsiteX1025" fmla="*/ 364691 w 497796"/>
                <a:gd name="connsiteY1025" fmla="*/ 597 h 944260"/>
                <a:gd name="connsiteX1026" fmla="*/ 352753 w 497796"/>
                <a:gd name="connsiteY1026" fmla="*/ 0 h 944260"/>
                <a:gd name="connsiteX1027" fmla="*/ 353947 w 497796"/>
                <a:gd name="connsiteY1027" fmla="*/ 597 h 944260"/>
                <a:gd name="connsiteX1028" fmla="*/ 356931 w 497796"/>
                <a:gd name="connsiteY1028" fmla="*/ 2388 h 944260"/>
                <a:gd name="connsiteX1029" fmla="*/ 358722 w 497796"/>
                <a:gd name="connsiteY1029" fmla="*/ 5373 h 944260"/>
                <a:gd name="connsiteX1030" fmla="*/ 355141 w 497796"/>
                <a:gd name="connsiteY1030" fmla="*/ 4775 h 944260"/>
                <a:gd name="connsiteX1031" fmla="*/ 352157 w 497796"/>
                <a:gd name="connsiteY1031" fmla="*/ 2985 h 944260"/>
                <a:gd name="connsiteX1032" fmla="*/ 352753 w 497796"/>
                <a:gd name="connsiteY1032" fmla="*/ 0 h 944260"/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150172 w 497796"/>
                <a:gd name="connsiteY5" fmla="*/ 890133 h 944260"/>
                <a:gd name="connsiteX6" fmla="*/ 96127 w 497796"/>
                <a:gd name="connsiteY6" fmla="*/ 868845 h 944260"/>
                <a:gd name="connsiteX7" fmla="*/ 96097 w 497796"/>
                <a:gd name="connsiteY7" fmla="*/ 869054 h 944260"/>
                <a:gd name="connsiteX8" fmla="*/ 95836 w 497796"/>
                <a:gd name="connsiteY8" fmla="*/ 868942 h 944260"/>
                <a:gd name="connsiteX9" fmla="*/ 96127 w 497796"/>
                <a:gd name="connsiteY9" fmla="*/ 868845 h 944260"/>
                <a:gd name="connsiteX10" fmla="*/ 65656 w 497796"/>
                <a:gd name="connsiteY10" fmla="*/ 848163 h 944260"/>
                <a:gd name="connsiteX11" fmla="*/ 66850 w 497796"/>
                <a:gd name="connsiteY11" fmla="*/ 852341 h 944260"/>
                <a:gd name="connsiteX12" fmla="*/ 76400 w 497796"/>
                <a:gd name="connsiteY12" fmla="*/ 852341 h 944260"/>
                <a:gd name="connsiteX13" fmla="*/ 79384 w 497796"/>
                <a:gd name="connsiteY13" fmla="*/ 850551 h 944260"/>
                <a:gd name="connsiteX14" fmla="*/ 82965 w 497796"/>
                <a:gd name="connsiteY14" fmla="*/ 854132 h 944260"/>
                <a:gd name="connsiteX15" fmla="*/ 86547 w 497796"/>
                <a:gd name="connsiteY15" fmla="*/ 855922 h 944260"/>
                <a:gd name="connsiteX16" fmla="*/ 90128 w 497796"/>
                <a:gd name="connsiteY16" fmla="*/ 858907 h 944260"/>
                <a:gd name="connsiteX17" fmla="*/ 90725 w 497796"/>
                <a:gd name="connsiteY17" fmla="*/ 861891 h 944260"/>
                <a:gd name="connsiteX18" fmla="*/ 91919 w 497796"/>
                <a:gd name="connsiteY18" fmla="*/ 867263 h 944260"/>
                <a:gd name="connsiteX19" fmla="*/ 95836 w 497796"/>
                <a:gd name="connsiteY19" fmla="*/ 868942 h 944260"/>
                <a:gd name="connsiteX20" fmla="*/ 93710 w 497796"/>
                <a:gd name="connsiteY20" fmla="*/ 869651 h 944260"/>
                <a:gd name="connsiteX21" fmla="*/ 93710 w 497796"/>
                <a:gd name="connsiteY21" fmla="*/ 872635 h 944260"/>
                <a:gd name="connsiteX22" fmla="*/ 92516 w 497796"/>
                <a:gd name="connsiteY22" fmla="*/ 875620 h 944260"/>
                <a:gd name="connsiteX23" fmla="*/ 90128 w 497796"/>
                <a:gd name="connsiteY23" fmla="*/ 880395 h 944260"/>
                <a:gd name="connsiteX24" fmla="*/ 88338 w 497796"/>
                <a:gd name="connsiteY24" fmla="*/ 885766 h 944260"/>
                <a:gd name="connsiteX25" fmla="*/ 88338 w 497796"/>
                <a:gd name="connsiteY25" fmla="*/ 889348 h 944260"/>
                <a:gd name="connsiteX26" fmla="*/ 88338 w 497796"/>
                <a:gd name="connsiteY26" fmla="*/ 892332 h 944260"/>
                <a:gd name="connsiteX27" fmla="*/ 88934 w 497796"/>
                <a:gd name="connsiteY27" fmla="*/ 895317 h 944260"/>
                <a:gd name="connsiteX28" fmla="*/ 85950 w 497796"/>
                <a:gd name="connsiteY28" fmla="*/ 898898 h 944260"/>
                <a:gd name="connsiteX29" fmla="*/ 85950 w 497796"/>
                <a:gd name="connsiteY29" fmla="*/ 902479 h 944260"/>
                <a:gd name="connsiteX30" fmla="*/ 84159 w 497796"/>
                <a:gd name="connsiteY30" fmla="*/ 906060 h 944260"/>
                <a:gd name="connsiteX31" fmla="*/ 79384 w 497796"/>
                <a:gd name="connsiteY31" fmla="*/ 906657 h 944260"/>
                <a:gd name="connsiteX32" fmla="*/ 76400 w 497796"/>
                <a:gd name="connsiteY32" fmla="*/ 908448 h 944260"/>
                <a:gd name="connsiteX33" fmla="*/ 72222 w 497796"/>
                <a:gd name="connsiteY33" fmla="*/ 900688 h 944260"/>
                <a:gd name="connsiteX34" fmla="*/ 71028 w 497796"/>
                <a:gd name="connsiteY34" fmla="*/ 897107 h 944260"/>
                <a:gd name="connsiteX35" fmla="*/ 69237 w 497796"/>
                <a:gd name="connsiteY35" fmla="*/ 892929 h 944260"/>
                <a:gd name="connsiteX36" fmla="*/ 68641 w 497796"/>
                <a:gd name="connsiteY36" fmla="*/ 889348 h 944260"/>
                <a:gd name="connsiteX37" fmla="*/ 64463 w 497796"/>
                <a:gd name="connsiteY37" fmla="*/ 883976 h 944260"/>
                <a:gd name="connsiteX38" fmla="*/ 63269 w 497796"/>
                <a:gd name="connsiteY38" fmla="*/ 880991 h 944260"/>
                <a:gd name="connsiteX39" fmla="*/ 62672 w 497796"/>
                <a:gd name="connsiteY39" fmla="*/ 878007 h 944260"/>
                <a:gd name="connsiteX40" fmla="*/ 62075 w 497796"/>
                <a:gd name="connsiteY40" fmla="*/ 875023 h 944260"/>
                <a:gd name="connsiteX41" fmla="*/ 60882 w 497796"/>
                <a:gd name="connsiteY41" fmla="*/ 868457 h 944260"/>
                <a:gd name="connsiteX42" fmla="*/ 59688 w 497796"/>
                <a:gd name="connsiteY42" fmla="*/ 864279 h 944260"/>
                <a:gd name="connsiteX43" fmla="*/ 58494 w 497796"/>
                <a:gd name="connsiteY43" fmla="*/ 860698 h 944260"/>
                <a:gd name="connsiteX44" fmla="*/ 60284 w 497796"/>
                <a:gd name="connsiteY44" fmla="*/ 857116 h 944260"/>
                <a:gd name="connsiteX45" fmla="*/ 59090 w 497796"/>
                <a:gd name="connsiteY45" fmla="*/ 854132 h 944260"/>
                <a:gd name="connsiteX46" fmla="*/ 61478 w 497796"/>
                <a:gd name="connsiteY46" fmla="*/ 851147 h 944260"/>
                <a:gd name="connsiteX47" fmla="*/ 65656 w 497796"/>
                <a:gd name="connsiteY47" fmla="*/ 848163 h 944260"/>
                <a:gd name="connsiteX48" fmla="*/ 44765 w 497796"/>
                <a:gd name="connsiteY48" fmla="*/ 820110 h 944260"/>
                <a:gd name="connsiteX49" fmla="*/ 45958 w 497796"/>
                <a:gd name="connsiteY49" fmla="*/ 821900 h 944260"/>
                <a:gd name="connsiteX50" fmla="*/ 45958 w 497796"/>
                <a:gd name="connsiteY50" fmla="*/ 826079 h 944260"/>
                <a:gd name="connsiteX51" fmla="*/ 45362 w 497796"/>
                <a:gd name="connsiteY51" fmla="*/ 829063 h 944260"/>
                <a:gd name="connsiteX52" fmla="*/ 46555 w 497796"/>
                <a:gd name="connsiteY52" fmla="*/ 833838 h 944260"/>
                <a:gd name="connsiteX53" fmla="*/ 45958 w 497796"/>
                <a:gd name="connsiteY53" fmla="*/ 836823 h 944260"/>
                <a:gd name="connsiteX54" fmla="*/ 45958 w 497796"/>
                <a:gd name="connsiteY54" fmla="*/ 841001 h 944260"/>
                <a:gd name="connsiteX55" fmla="*/ 45958 w 497796"/>
                <a:gd name="connsiteY55" fmla="*/ 846970 h 944260"/>
                <a:gd name="connsiteX56" fmla="*/ 45958 w 497796"/>
                <a:gd name="connsiteY56" fmla="*/ 850551 h 944260"/>
                <a:gd name="connsiteX57" fmla="*/ 42377 w 497796"/>
                <a:gd name="connsiteY57" fmla="*/ 853536 h 944260"/>
                <a:gd name="connsiteX58" fmla="*/ 37602 w 497796"/>
                <a:gd name="connsiteY58" fmla="*/ 854133 h 944260"/>
                <a:gd name="connsiteX59" fmla="*/ 32230 w 497796"/>
                <a:gd name="connsiteY59" fmla="*/ 851148 h 944260"/>
                <a:gd name="connsiteX60" fmla="*/ 28052 w 497796"/>
                <a:gd name="connsiteY60" fmla="*/ 849357 h 944260"/>
                <a:gd name="connsiteX61" fmla="*/ 29246 w 497796"/>
                <a:gd name="connsiteY61" fmla="*/ 841598 h 944260"/>
                <a:gd name="connsiteX62" fmla="*/ 25068 w 497796"/>
                <a:gd name="connsiteY62" fmla="*/ 836226 h 944260"/>
                <a:gd name="connsiteX63" fmla="*/ 22083 w 497796"/>
                <a:gd name="connsiteY63" fmla="*/ 836226 h 944260"/>
                <a:gd name="connsiteX64" fmla="*/ 21487 w 497796"/>
                <a:gd name="connsiteY64" fmla="*/ 829063 h 944260"/>
                <a:gd name="connsiteX65" fmla="*/ 28649 w 497796"/>
                <a:gd name="connsiteY65" fmla="*/ 825481 h 944260"/>
                <a:gd name="connsiteX66" fmla="*/ 32828 w 497796"/>
                <a:gd name="connsiteY66" fmla="*/ 824288 h 944260"/>
                <a:gd name="connsiteX67" fmla="*/ 40587 w 497796"/>
                <a:gd name="connsiteY67" fmla="*/ 821304 h 944260"/>
                <a:gd name="connsiteX68" fmla="*/ 44765 w 497796"/>
                <a:gd name="connsiteY68" fmla="*/ 820110 h 944260"/>
                <a:gd name="connsiteX69" fmla="*/ 83562 w 497796"/>
                <a:gd name="connsiteY69" fmla="*/ 709687 h 944260"/>
                <a:gd name="connsiteX70" fmla="*/ 78787 w 497796"/>
                <a:gd name="connsiteY70" fmla="*/ 711478 h 944260"/>
                <a:gd name="connsiteX71" fmla="*/ 78678 w 497796"/>
                <a:gd name="connsiteY71" fmla="*/ 711858 h 944260"/>
                <a:gd name="connsiteX72" fmla="*/ 83562 w 497796"/>
                <a:gd name="connsiteY72" fmla="*/ 709687 h 944260"/>
                <a:gd name="connsiteX73" fmla="*/ 109227 w 497796"/>
                <a:gd name="connsiteY73" fmla="*/ 620156 h 944260"/>
                <a:gd name="connsiteX74" fmla="*/ 110421 w 497796"/>
                <a:gd name="connsiteY74" fmla="*/ 623140 h 944260"/>
                <a:gd name="connsiteX75" fmla="*/ 112211 w 497796"/>
                <a:gd name="connsiteY75" fmla="*/ 623140 h 944260"/>
                <a:gd name="connsiteX76" fmla="*/ 109228 w 497796"/>
                <a:gd name="connsiteY76" fmla="*/ 620156 h 944260"/>
                <a:gd name="connsiteX77" fmla="*/ 109227 w 497796"/>
                <a:gd name="connsiteY77" fmla="*/ 620156 h 944260"/>
                <a:gd name="connsiteX78" fmla="*/ 49540 w 497796"/>
                <a:gd name="connsiteY78" fmla="*/ 506749 h 944260"/>
                <a:gd name="connsiteX79" fmla="*/ 46556 w 497796"/>
                <a:gd name="connsiteY79" fmla="*/ 510330 h 944260"/>
                <a:gd name="connsiteX80" fmla="*/ 47749 w 497796"/>
                <a:gd name="connsiteY80" fmla="*/ 507345 h 944260"/>
                <a:gd name="connsiteX81" fmla="*/ 49540 w 497796"/>
                <a:gd name="connsiteY81" fmla="*/ 506749 h 944260"/>
                <a:gd name="connsiteX82" fmla="*/ 434521 w 497796"/>
                <a:gd name="connsiteY82" fmla="*/ 420800 h 944260"/>
                <a:gd name="connsiteX83" fmla="*/ 431543 w 497796"/>
                <a:gd name="connsiteY83" fmla="*/ 421395 h 944260"/>
                <a:gd name="connsiteX84" fmla="*/ 430947 w 497796"/>
                <a:gd name="connsiteY84" fmla="*/ 421991 h 944260"/>
                <a:gd name="connsiteX85" fmla="*/ 434521 w 497796"/>
                <a:gd name="connsiteY85" fmla="*/ 420800 h 944260"/>
                <a:gd name="connsiteX86" fmla="*/ 456015 w 497796"/>
                <a:gd name="connsiteY86" fmla="*/ 244720 h 944260"/>
                <a:gd name="connsiteX87" fmla="*/ 455415 w 497796"/>
                <a:gd name="connsiteY87" fmla="*/ 245718 h 944260"/>
                <a:gd name="connsiteX88" fmla="*/ 455416 w 497796"/>
                <a:gd name="connsiteY88" fmla="*/ 245719 h 944260"/>
                <a:gd name="connsiteX89" fmla="*/ 456015 w 497796"/>
                <a:gd name="connsiteY89" fmla="*/ 244720 h 944260"/>
                <a:gd name="connsiteX90" fmla="*/ 66253 w 497796"/>
                <a:gd name="connsiteY90" fmla="*/ 176276 h 944260"/>
                <a:gd name="connsiteX91" fmla="*/ 63717 w 497796"/>
                <a:gd name="connsiteY91" fmla="*/ 177122 h 944260"/>
                <a:gd name="connsiteX92" fmla="*/ 63866 w 497796"/>
                <a:gd name="connsiteY92" fmla="*/ 176675 h 944260"/>
                <a:gd name="connsiteX93" fmla="*/ 66253 w 497796"/>
                <a:gd name="connsiteY93" fmla="*/ 176276 h 944260"/>
                <a:gd name="connsiteX94" fmla="*/ 66850 w 497796"/>
                <a:gd name="connsiteY94" fmla="*/ 176077 h 944260"/>
                <a:gd name="connsiteX95" fmla="*/ 67447 w 497796"/>
                <a:gd name="connsiteY95" fmla="*/ 176077 h 944260"/>
                <a:gd name="connsiteX96" fmla="*/ 66253 w 497796"/>
                <a:gd name="connsiteY96" fmla="*/ 176276 h 944260"/>
                <a:gd name="connsiteX97" fmla="*/ 66850 w 497796"/>
                <a:gd name="connsiteY97" fmla="*/ 176077 h 944260"/>
                <a:gd name="connsiteX98" fmla="*/ 467950 w 497796"/>
                <a:gd name="connsiteY98" fmla="*/ 166529 h 944260"/>
                <a:gd name="connsiteX99" fmla="*/ 471532 w 497796"/>
                <a:gd name="connsiteY99" fmla="*/ 168917 h 944260"/>
                <a:gd name="connsiteX100" fmla="*/ 470935 w 497796"/>
                <a:gd name="connsiteY100" fmla="*/ 171902 h 944260"/>
                <a:gd name="connsiteX101" fmla="*/ 463175 w 497796"/>
                <a:gd name="connsiteY101" fmla="*/ 170708 h 944260"/>
                <a:gd name="connsiteX102" fmla="*/ 463175 w 497796"/>
                <a:gd name="connsiteY102" fmla="*/ 167126 h 944260"/>
                <a:gd name="connsiteX103" fmla="*/ 466756 w 497796"/>
                <a:gd name="connsiteY103" fmla="*/ 167126 h 944260"/>
                <a:gd name="connsiteX104" fmla="*/ 467950 w 497796"/>
                <a:gd name="connsiteY104" fmla="*/ 166529 h 944260"/>
                <a:gd name="connsiteX105" fmla="*/ 467950 w 497796"/>
                <a:gd name="connsiteY105" fmla="*/ 148026 h 944260"/>
                <a:gd name="connsiteX106" fmla="*/ 469144 w 497796"/>
                <a:gd name="connsiteY106" fmla="*/ 148623 h 944260"/>
                <a:gd name="connsiteX107" fmla="*/ 471532 w 497796"/>
                <a:gd name="connsiteY107" fmla="*/ 152801 h 944260"/>
                <a:gd name="connsiteX108" fmla="*/ 468548 w 497796"/>
                <a:gd name="connsiteY108" fmla="*/ 153995 h 944260"/>
                <a:gd name="connsiteX109" fmla="*/ 465563 w 497796"/>
                <a:gd name="connsiteY109" fmla="*/ 155189 h 944260"/>
                <a:gd name="connsiteX110" fmla="*/ 460788 w 497796"/>
                <a:gd name="connsiteY110" fmla="*/ 159367 h 944260"/>
                <a:gd name="connsiteX111" fmla="*/ 457207 w 497796"/>
                <a:gd name="connsiteY111" fmla="*/ 162352 h 944260"/>
                <a:gd name="connsiteX112" fmla="*/ 451238 w 497796"/>
                <a:gd name="connsiteY112" fmla="*/ 161754 h 944260"/>
                <a:gd name="connsiteX113" fmla="*/ 457207 w 497796"/>
                <a:gd name="connsiteY113" fmla="*/ 156979 h 944260"/>
                <a:gd name="connsiteX114" fmla="*/ 461982 w 497796"/>
                <a:gd name="connsiteY114" fmla="*/ 153398 h 944260"/>
                <a:gd name="connsiteX115" fmla="*/ 464966 w 497796"/>
                <a:gd name="connsiteY115" fmla="*/ 151607 h 944260"/>
                <a:gd name="connsiteX116" fmla="*/ 467950 w 497796"/>
                <a:gd name="connsiteY116" fmla="*/ 148026 h 944260"/>
                <a:gd name="connsiteX117" fmla="*/ 206519 w 497796"/>
                <a:gd name="connsiteY117" fmla="*/ 140266 h 944260"/>
                <a:gd name="connsiteX118" fmla="*/ 205143 w 497796"/>
                <a:gd name="connsiteY118" fmla="*/ 141030 h 944260"/>
                <a:gd name="connsiteX119" fmla="*/ 211288 w 497796"/>
                <a:gd name="connsiteY119" fmla="*/ 142055 h 944260"/>
                <a:gd name="connsiteX120" fmla="*/ 206519 w 497796"/>
                <a:gd name="connsiteY120" fmla="*/ 140266 h 944260"/>
                <a:gd name="connsiteX121" fmla="*/ 23277 w 497796"/>
                <a:gd name="connsiteY121" fmla="*/ 126538 h 944260"/>
                <a:gd name="connsiteX122" fmla="*/ 23278 w 497796"/>
                <a:gd name="connsiteY122" fmla="*/ 126538 h 944260"/>
                <a:gd name="connsiteX123" fmla="*/ 27456 w 497796"/>
                <a:gd name="connsiteY123" fmla="*/ 127732 h 944260"/>
                <a:gd name="connsiteX124" fmla="*/ 26262 w 497796"/>
                <a:gd name="connsiteY124" fmla="*/ 130717 h 944260"/>
                <a:gd name="connsiteX125" fmla="*/ 26262 w 497796"/>
                <a:gd name="connsiteY125" fmla="*/ 130716 h 944260"/>
                <a:gd name="connsiteX126" fmla="*/ 26261 w 497796"/>
                <a:gd name="connsiteY126" fmla="*/ 130717 h 944260"/>
                <a:gd name="connsiteX127" fmla="*/ 23277 w 497796"/>
                <a:gd name="connsiteY127" fmla="*/ 126538 h 944260"/>
                <a:gd name="connsiteX128" fmla="*/ 432138 w 497796"/>
                <a:gd name="connsiteY128" fmla="*/ 87144 h 944260"/>
                <a:gd name="connsiteX129" fmla="*/ 432138 w 497796"/>
                <a:gd name="connsiteY129" fmla="*/ 88338 h 944260"/>
                <a:gd name="connsiteX130" fmla="*/ 431541 w 497796"/>
                <a:gd name="connsiteY130" fmla="*/ 91323 h 944260"/>
                <a:gd name="connsiteX131" fmla="*/ 428557 w 497796"/>
                <a:gd name="connsiteY131" fmla="*/ 89532 h 944260"/>
                <a:gd name="connsiteX132" fmla="*/ 432138 w 497796"/>
                <a:gd name="connsiteY132" fmla="*/ 87144 h 944260"/>
                <a:gd name="connsiteX133" fmla="*/ 52525 w 497796"/>
                <a:gd name="connsiteY133" fmla="*/ 75206 h 944260"/>
                <a:gd name="connsiteX134" fmla="*/ 57897 w 497796"/>
                <a:gd name="connsiteY134" fmla="*/ 75802 h 944260"/>
                <a:gd name="connsiteX135" fmla="*/ 57300 w 497796"/>
                <a:gd name="connsiteY135" fmla="*/ 79384 h 944260"/>
                <a:gd name="connsiteX136" fmla="*/ 60285 w 497796"/>
                <a:gd name="connsiteY136" fmla="*/ 80578 h 944260"/>
                <a:gd name="connsiteX137" fmla="*/ 63866 w 497796"/>
                <a:gd name="connsiteY137" fmla="*/ 84159 h 944260"/>
                <a:gd name="connsiteX138" fmla="*/ 60285 w 497796"/>
                <a:gd name="connsiteY138" fmla="*/ 87740 h 944260"/>
                <a:gd name="connsiteX139" fmla="*/ 61479 w 497796"/>
                <a:gd name="connsiteY139" fmla="*/ 91322 h 944260"/>
                <a:gd name="connsiteX140" fmla="*/ 60881 w 497796"/>
                <a:gd name="connsiteY140" fmla="*/ 94903 h 944260"/>
                <a:gd name="connsiteX141" fmla="*/ 59091 w 497796"/>
                <a:gd name="connsiteY141" fmla="*/ 99081 h 944260"/>
                <a:gd name="connsiteX142" fmla="*/ 55510 w 497796"/>
                <a:gd name="connsiteY142" fmla="*/ 97290 h 944260"/>
                <a:gd name="connsiteX143" fmla="*/ 50734 w 497796"/>
                <a:gd name="connsiteY143" fmla="*/ 96096 h 944260"/>
                <a:gd name="connsiteX144" fmla="*/ 46556 w 497796"/>
                <a:gd name="connsiteY144" fmla="*/ 94903 h 944260"/>
                <a:gd name="connsiteX145" fmla="*/ 43572 w 497796"/>
                <a:gd name="connsiteY145" fmla="*/ 94903 h 944260"/>
                <a:gd name="connsiteX146" fmla="*/ 41184 w 497796"/>
                <a:gd name="connsiteY146" fmla="*/ 97887 h 944260"/>
                <a:gd name="connsiteX147" fmla="*/ 37603 w 497796"/>
                <a:gd name="connsiteY147" fmla="*/ 98484 h 944260"/>
                <a:gd name="connsiteX148" fmla="*/ 35215 w 497796"/>
                <a:gd name="connsiteY148" fmla="*/ 105646 h 944260"/>
                <a:gd name="connsiteX149" fmla="*/ 31634 w 497796"/>
                <a:gd name="connsiteY149" fmla="*/ 107437 h 944260"/>
                <a:gd name="connsiteX150" fmla="*/ 34619 w 497796"/>
                <a:gd name="connsiteY150" fmla="*/ 110422 h 944260"/>
                <a:gd name="connsiteX151" fmla="*/ 35812 w 497796"/>
                <a:gd name="connsiteY151" fmla="*/ 113406 h 944260"/>
                <a:gd name="connsiteX152" fmla="*/ 38796 w 497796"/>
                <a:gd name="connsiteY152" fmla="*/ 117584 h 944260"/>
                <a:gd name="connsiteX153" fmla="*/ 37603 w 497796"/>
                <a:gd name="connsiteY153" fmla="*/ 121165 h 944260"/>
                <a:gd name="connsiteX154" fmla="*/ 34022 w 497796"/>
                <a:gd name="connsiteY154" fmla="*/ 124150 h 944260"/>
                <a:gd name="connsiteX155" fmla="*/ 29247 w 497796"/>
                <a:gd name="connsiteY155" fmla="*/ 122956 h 944260"/>
                <a:gd name="connsiteX156" fmla="*/ 23278 w 497796"/>
                <a:gd name="connsiteY156" fmla="*/ 123552 h 944260"/>
                <a:gd name="connsiteX157" fmla="*/ 23278 w 497796"/>
                <a:gd name="connsiteY157" fmla="*/ 116987 h 944260"/>
                <a:gd name="connsiteX158" fmla="*/ 26262 w 497796"/>
                <a:gd name="connsiteY158" fmla="*/ 114599 h 944260"/>
                <a:gd name="connsiteX159" fmla="*/ 28650 w 497796"/>
                <a:gd name="connsiteY159" fmla="*/ 109824 h 944260"/>
                <a:gd name="connsiteX160" fmla="*/ 25666 w 497796"/>
                <a:gd name="connsiteY160" fmla="*/ 109228 h 944260"/>
                <a:gd name="connsiteX161" fmla="*/ 26859 w 497796"/>
                <a:gd name="connsiteY161" fmla="*/ 105646 h 944260"/>
                <a:gd name="connsiteX162" fmla="*/ 26859 w 497796"/>
                <a:gd name="connsiteY162" fmla="*/ 104453 h 944260"/>
                <a:gd name="connsiteX163" fmla="*/ 28053 w 497796"/>
                <a:gd name="connsiteY163" fmla="*/ 101469 h 944260"/>
                <a:gd name="connsiteX164" fmla="*/ 32231 w 497796"/>
                <a:gd name="connsiteY164" fmla="*/ 99677 h 944260"/>
                <a:gd name="connsiteX165" fmla="*/ 35812 w 497796"/>
                <a:gd name="connsiteY165" fmla="*/ 97290 h 944260"/>
                <a:gd name="connsiteX166" fmla="*/ 37603 w 497796"/>
                <a:gd name="connsiteY166" fmla="*/ 93112 h 944260"/>
                <a:gd name="connsiteX167" fmla="*/ 42975 w 497796"/>
                <a:gd name="connsiteY167" fmla="*/ 88934 h 944260"/>
                <a:gd name="connsiteX168" fmla="*/ 44169 w 497796"/>
                <a:gd name="connsiteY168" fmla="*/ 84756 h 944260"/>
                <a:gd name="connsiteX169" fmla="*/ 41781 w 497796"/>
                <a:gd name="connsiteY169" fmla="*/ 81771 h 944260"/>
                <a:gd name="connsiteX170" fmla="*/ 42378 w 497796"/>
                <a:gd name="connsiteY170" fmla="*/ 78190 h 944260"/>
                <a:gd name="connsiteX171" fmla="*/ 47153 w 497796"/>
                <a:gd name="connsiteY171" fmla="*/ 78190 h 944260"/>
                <a:gd name="connsiteX172" fmla="*/ 50138 w 497796"/>
                <a:gd name="connsiteY172" fmla="*/ 78190 h 944260"/>
                <a:gd name="connsiteX173" fmla="*/ 52525 w 497796"/>
                <a:gd name="connsiteY173" fmla="*/ 75206 h 944260"/>
                <a:gd name="connsiteX174" fmla="*/ 374838 w 497796"/>
                <a:gd name="connsiteY174" fmla="*/ 39394 h 944260"/>
                <a:gd name="connsiteX175" fmla="*/ 377823 w 497796"/>
                <a:gd name="connsiteY175" fmla="*/ 42975 h 944260"/>
                <a:gd name="connsiteX176" fmla="*/ 377226 w 497796"/>
                <a:gd name="connsiteY176" fmla="*/ 45959 h 944260"/>
                <a:gd name="connsiteX177" fmla="*/ 373645 w 497796"/>
                <a:gd name="connsiteY177" fmla="*/ 47153 h 944260"/>
                <a:gd name="connsiteX178" fmla="*/ 370064 w 497796"/>
                <a:gd name="connsiteY178" fmla="*/ 45959 h 944260"/>
                <a:gd name="connsiteX179" fmla="*/ 370660 w 497796"/>
                <a:gd name="connsiteY179" fmla="*/ 42975 h 944260"/>
                <a:gd name="connsiteX180" fmla="*/ 374838 w 497796"/>
                <a:gd name="connsiteY180" fmla="*/ 39394 h 944260"/>
                <a:gd name="connsiteX181" fmla="*/ 389162 w 497796"/>
                <a:gd name="connsiteY181" fmla="*/ 25069 h 944260"/>
                <a:gd name="connsiteX182" fmla="*/ 390953 w 497796"/>
                <a:gd name="connsiteY182" fmla="*/ 25069 h 944260"/>
                <a:gd name="connsiteX183" fmla="*/ 394534 w 497796"/>
                <a:gd name="connsiteY183" fmla="*/ 28053 h 944260"/>
                <a:gd name="connsiteX184" fmla="*/ 394534 w 497796"/>
                <a:gd name="connsiteY184" fmla="*/ 32232 h 944260"/>
                <a:gd name="connsiteX185" fmla="*/ 396325 w 497796"/>
                <a:gd name="connsiteY185" fmla="*/ 35813 h 944260"/>
                <a:gd name="connsiteX186" fmla="*/ 393938 w 497796"/>
                <a:gd name="connsiteY186" fmla="*/ 42379 h 944260"/>
                <a:gd name="connsiteX187" fmla="*/ 389759 w 497796"/>
                <a:gd name="connsiteY187" fmla="*/ 45960 h 944260"/>
                <a:gd name="connsiteX188" fmla="*/ 393938 w 497796"/>
                <a:gd name="connsiteY188" fmla="*/ 47154 h 944260"/>
                <a:gd name="connsiteX189" fmla="*/ 390953 w 497796"/>
                <a:gd name="connsiteY189" fmla="*/ 49541 h 944260"/>
                <a:gd name="connsiteX190" fmla="*/ 386775 w 497796"/>
                <a:gd name="connsiteY190" fmla="*/ 47154 h 944260"/>
                <a:gd name="connsiteX191" fmla="*/ 383193 w 497796"/>
                <a:gd name="connsiteY191" fmla="*/ 47750 h 944260"/>
                <a:gd name="connsiteX192" fmla="*/ 382597 w 497796"/>
                <a:gd name="connsiteY192" fmla="*/ 44766 h 944260"/>
                <a:gd name="connsiteX193" fmla="*/ 383193 w 497796"/>
                <a:gd name="connsiteY193" fmla="*/ 41185 h 944260"/>
                <a:gd name="connsiteX194" fmla="*/ 386178 w 497796"/>
                <a:gd name="connsiteY194" fmla="*/ 42379 h 944260"/>
                <a:gd name="connsiteX195" fmla="*/ 384985 w 497796"/>
                <a:gd name="connsiteY195" fmla="*/ 37007 h 944260"/>
                <a:gd name="connsiteX196" fmla="*/ 385581 w 497796"/>
                <a:gd name="connsiteY196" fmla="*/ 33426 h 944260"/>
                <a:gd name="connsiteX197" fmla="*/ 388566 w 497796"/>
                <a:gd name="connsiteY197" fmla="*/ 28650 h 944260"/>
                <a:gd name="connsiteX198" fmla="*/ 389162 w 497796"/>
                <a:gd name="connsiteY198" fmla="*/ 25069 h 944260"/>
                <a:gd name="connsiteX199" fmla="*/ 353947 w 497796"/>
                <a:gd name="connsiteY199" fmla="*/ 22681 h 944260"/>
                <a:gd name="connsiteX200" fmla="*/ 357528 w 497796"/>
                <a:gd name="connsiteY200" fmla="*/ 22681 h 944260"/>
                <a:gd name="connsiteX201" fmla="*/ 359319 w 497796"/>
                <a:gd name="connsiteY201" fmla="*/ 25665 h 944260"/>
                <a:gd name="connsiteX202" fmla="*/ 356932 w 497796"/>
                <a:gd name="connsiteY202" fmla="*/ 29843 h 944260"/>
                <a:gd name="connsiteX203" fmla="*/ 353351 w 497796"/>
                <a:gd name="connsiteY203" fmla="*/ 30440 h 944260"/>
                <a:gd name="connsiteX204" fmla="*/ 350963 w 497796"/>
                <a:gd name="connsiteY204" fmla="*/ 23875 h 944260"/>
                <a:gd name="connsiteX205" fmla="*/ 353947 w 497796"/>
                <a:gd name="connsiteY205" fmla="*/ 22681 h 944260"/>
                <a:gd name="connsiteX206" fmla="*/ 319925 w 497796"/>
                <a:gd name="connsiteY206" fmla="*/ 19697 h 944260"/>
                <a:gd name="connsiteX207" fmla="*/ 322910 w 497796"/>
                <a:gd name="connsiteY207" fmla="*/ 20293 h 944260"/>
                <a:gd name="connsiteX208" fmla="*/ 322313 w 497796"/>
                <a:gd name="connsiteY208" fmla="*/ 23278 h 944260"/>
                <a:gd name="connsiteX209" fmla="*/ 330072 w 497796"/>
                <a:gd name="connsiteY209" fmla="*/ 26262 h 944260"/>
                <a:gd name="connsiteX210" fmla="*/ 333057 w 497796"/>
                <a:gd name="connsiteY210" fmla="*/ 28053 h 944260"/>
                <a:gd name="connsiteX211" fmla="*/ 336041 w 497796"/>
                <a:gd name="connsiteY211" fmla="*/ 31634 h 944260"/>
                <a:gd name="connsiteX212" fmla="*/ 336041 w 497796"/>
                <a:gd name="connsiteY212" fmla="*/ 35813 h 944260"/>
                <a:gd name="connsiteX213" fmla="*/ 334250 w 497796"/>
                <a:gd name="connsiteY213" fmla="*/ 41184 h 944260"/>
                <a:gd name="connsiteX214" fmla="*/ 333057 w 497796"/>
                <a:gd name="connsiteY214" fmla="*/ 44169 h 944260"/>
                <a:gd name="connsiteX215" fmla="*/ 336041 w 497796"/>
                <a:gd name="connsiteY215" fmla="*/ 39991 h 944260"/>
                <a:gd name="connsiteX216" fmla="*/ 337234 w 497796"/>
                <a:gd name="connsiteY216" fmla="*/ 35215 h 944260"/>
                <a:gd name="connsiteX217" fmla="*/ 342010 w 497796"/>
                <a:gd name="connsiteY217" fmla="*/ 41184 h 944260"/>
                <a:gd name="connsiteX218" fmla="*/ 338428 w 497796"/>
                <a:gd name="connsiteY218" fmla="*/ 42975 h 944260"/>
                <a:gd name="connsiteX219" fmla="*/ 342010 w 497796"/>
                <a:gd name="connsiteY219" fmla="*/ 45960 h 944260"/>
                <a:gd name="connsiteX220" fmla="*/ 344994 w 497796"/>
                <a:gd name="connsiteY220" fmla="*/ 45363 h 944260"/>
                <a:gd name="connsiteX221" fmla="*/ 346785 w 497796"/>
                <a:gd name="connsiteY221" fmla="*/ 42378 h 944260"/>
                <a:gd name="connsiteX222" fmla="*/ 350366 w 497796"/>
                <a:gd name="connsiteY222" fmla="*/ 47153 h 944260"/>
                <a:gd name="connsiteX223" fmla="*/ 353350 w 497796"/>
                <a:gd name="connsiteY223" fmla="*/ 45363 h 944260"/>
                <a:gd name="connsiteX224" fmla="*/ 350366 w 497796"/>
                <a:gd name="connsiteY224" fmla="*/ 44169 h 944260"/>
                <a:gd name="connsiteX225" fmla="*/ 352754 w 497796"/>
                <a:gd name="connsiteY225" fmla="*/ 40588 h 944260"/>
                <a:gd name="connsiteX226" fmla="*/ 355738 w 497796"/>
                <a:gd name="connsiteY226" fmla="*/ 39394 h 944260"/>
                <a:gd name="connsiteX227" fmla="*/ 359916 w 497796"/>
                <a:gd name="connsiteY227" fmla="*/ 39394 h 944260"/>
                <a:gd name="connsiteX228" fmla="*/ 361110 w 497796"/>
                <a:gd name="connsiteY228" fmla="*/ 42378 h 944260"/>
                <a:gd name="connsiteX229" fmla="*/ 361110 w 497796"/>
                <a:gd name="connsiteY229" fmla="*/ 45960 h 944260"/>
                <a:gd name="connsiteX230" fmla="*/ 364094 w 497796"/>
                <a:gd name="connsiteY230" fmla="*/ 47153 h 944260"/>
                <a:gd name="connsiteX231" fmla="*/ 366482 w 497796"/>
                <a:gd name="connsiteY231" fmla="*/ 50137 h 944260"/>
                <a:gd name="connsiteX232" fmla="*/ 369466 w 497796"/>
                <a:gd name="connsiteY232" fmla="*/ 49541 h 944260"/>
                <a:gd name="connsiteX233" fmla="*/ 372450 w 497796"/>
                <a:gd name="connsiteY233" fmla="*/ 51331 h 944260"/>
                <a:gd name="connsiteX234" fmla="*/ 375435 w 497796"/>
                <a:gd name="connsiteY234" fmla="*/ 50735 h 944260"/>
                <a:gd name="connsiteX235" fmla="*/ 377225 w 497796"/>
                <a:gd name="connsiteY235" fmla="*/ 54913 h 944260"/>
                <a:gd name="connsiteX236" fmla="*/ 373644 w 497796"/>
                <a:gd name="connsiteY236" fmla="*/ 56703 h 944260"/>
                <a:gd name="connsiteX237" fmla="*/ 377823 w 497796"/>
                <a:gd name="connsiteY237" fmla="*/ 59688 h 944260"/>
                <a:gd name="connsiteX238" fmla="*/ 379613 w 497796"/>
                <a:gd name="connsiteY238" fmla="*/ 62672 h 944260"/>
                <a:gd name="connsiteX239" fmla="*/ 381404 w 497796"/>
                <a:gd name="connsiteY239" fmla="*/ 66851 h 944260"/>
                <a:gd name="connsiteX240" fmla="*/ 382597 w 497796"/>
                <a:gd name="connsiteY240" fmla="*/ 71625 h 944260"/>
                <a:gd name="connsiteX241" fmla="*/ 382597 w 497796"/>
                <a:gd name="connsiteY241" fmla="*/ 79385 h 944260"/>
                <a:gd name="connsiteX242" fmla="*/ 386178 w 497796"/>
                <a:gd name="connsiteY242" fmla="*/ 77594 h 944260"/>
                <a:gd name="connsiteX243" fmla="*/ 389163 w 497796"/>
                <a:gd name="connsiteY243" fmla="*/ 71625 h 944260"/>
                <a:gd name="connsiteX244" fmla="*/ 392147 w 497796"/>
                <a:gd name="connsiteY244" fmla="*/ 68044 h 944260"/>
                <a:gd name="connsiteX245" fmla="*/ 389760 w 497796"/>
                <a:gd name="connsiteY245" fmla="*/ 64463 h 944260"/>
                <a:gd name="connsiteX246" fmla="*/ 394535 w 497796"/>
                <a:gd name="connsiteY246" fmla="*/ 65059 h 944260"/>
                <a:gd name="connsiteX247" fmla="*/ 399310 w 497796"/>
                <a:gd name="connsiteY247" fmla="*/ 63866 h 944260"/>
                <a:gd name="connsiteX248" fmla="*/ 402891 w 497796"/>
                <a:gd name="connsiteY248" fmla="*/ 65059 h 944260"/>
                <a:gd name="connsiteX249" fmla="*/ 404085 w 497796"/>
                <a:gd name="connsiteY249" fmla="*/ 60882 h 944260"/>
                <a:gd name="connsiteX250" fmla="*/ 407666 w 497796"/>
                <a:gd name="connsiteY250" fmla="*/ 58494 h 944260"/>
                <a:gd name="connsiteX251" fmla="*/ 409457 w 497796"/>
                <a:gd name="connsiteY251" fmla="*/ 63866 h 944260"/>
                <a:gd name="connsiteX252" fmla="*/ 407666 w 497796"/>
                <a:gd name="connsiteY252" fmla="*/ 66851 h 944260"/>
                <a:gd name="connsiteX253" fmla="*/ 411844 w 497796"/>
                <a:gd name="connsiteY253" fmla="*/ 66253 h 944260"/>
                <a:gd name="connsiteX254" fmla="*/ 413038 w 497796"/>
                <a:gd name="connsiteY254" fmla="*/ 69835 h 944260"/>
                <a:gd name="connsiteX255" fmla="*/ 411844 w 497796"/>
                <a:gd name="connsiteY255" fmla="*/ 74013 h 944260"/>
                <a:gd name="connsiteX256" fmla="*/ 414828 w 497796"/>
                <a:gd name="connsiteY256" fmla="*/ 74013 h 944260"/>
                <a:gd name="connsiteX257" fmla="*/ 417813 w 497796"/>
                <a:gd name="connsiteY257" fmla="*/ 72819 h 944260"/>
                <a:gd name="connsiteX258" fmla="*/ 420201 w 497796"/>
                <a:gd name="connsiteY258" fmla="*/ 76400 h 944260"/>
                <a:gd name="connsiteX259" fmla="*/ 420797 w 497796"/>
                <a:gd name="connsiteY259" fmla="*/ 79981 h 944260"/>
                <a:gd name="connsiteX260" fmla="*/ 419007 w 497796"/>
                <a:gd name="connsiteY260" fmla="*/ 84160 h 944260"/>
                <a:gd name="connsiteX261" fmla="*/ 415426 w 497796"/>
                <a:gd name="connsiteY261" fmla="*/ 88338 h 944260"/>
                <a:gd name="connsiteX262" fmla="*/ 413038 w 497796"/>
                <a:gd name="connsiteY262" fmla="*/ 85354 h 944260"/>
                <a:gd name="connsiteX263" fmla="*/ 408860 w 497796"/>
                <a:gd name="connsiteY263" fmla="*/ 90726 h 944260"/>
                <a:gd name="connsiteX264" fmla="*/ 409457 w 497796"/>
                <a:gd name="connsiteY264" fmla="*/ 95501 h 944260"/>
                <a:gd name="connsiteX265" fmla="*/ 407069 w 497796"/>
                <a:gd name="connsiteY265" fmla="*/ 98485 h 944260"/>
                <a:gd name="connsiteX266" fmla="*/ 407666 w 497796"/>
                <a:gd name="connsiteY266" fmla="*/ 101469 h 944260"/>
                <a:gd name="connsiteX267" fmla="*/ 405875 w 497796"/>
                <a:gd name="connsiteY267" fmla="*/ 108632 h 944260"/>
                <a:gd name="connsiteX268" fmla="*/ 404682 w 497796"/>
                <a:gd name="connsiteY268" fmla="*/ 112213 h 944260"/>
                <a:gd name="connsiteX269" fmla="*/ 402294 w 497796"/>
                <a:gd name="connsiteY269" fmla="*/ 115794 h 944260"/>
                <a:gd name="connsiteX270" fmla="*/ 407069 w 497796"/>
                <a:gd name="connsiteY270" fmla="*/ 115197 h 944260"/>
                <a:gd name="connsiteX271" fmla="*/ 408860 w 497796"/>
                <a:gd name="connsiteY271" fmla="*/ 111616 h 944260"/>
                <a:gd name="connsiteX272" fmla="*/ 410054 w 497796"/>
                <a:gd name="connsiteY272" fmla="*/ 108035 h 944260"/>
                <a:gd name="connsiteX273" fmla="*/ 414232 w 497796"/>
                <a:gd name="connsiteY273" fmla="*/ 106841 h 944260"/>
                <a:gd name="connsiteX274" fmla="*/ 417813 w 497796"/>
                <a:gd name="connsiteY274" fmla="*/ 104454 h 944260"/>
                <a:gd name="connsiteX275" fmla="*/ 419007 w 497796"/>
                <a:gd name="connsiteY275" fmla="*/ 108632 h 944260"/>
                <a:gd name="connsiteX276" fmla="*/ 416620 w 497796"/>
                <a:gd name="connsiteY276" fmla="*/ 111616 h 944260"/>
                <a:gd name="connsiteX277" fmla="*/ 415426 w 497796"/>
                <a:gd name="connsiteY277" fmla="*/ 115794 h 944260"/>
                <a:gd name="connsiteX278" fmla="*/ 420797 w 497796"/>
                <a:gd name="connsiteY278" fmla="*/ 116988 h 944260"/>
                <a:gd name="connsiteX279" fmla="*/ 427363 w 497796"/>
                <a:gd name="connsiteY279" fmla="*/ 113407 h 944260"/>
                <a:gd name="connsiteX280" fmla="*/ 427960 w 497796"/>
                <a:gd name="connsiteY280" fmla="*/ 110423 h 944260"/>
                <a:gd name="connsiteX281" fmla="*/ 431542 w 497796"/>
                <a:gd name="connsiteY281" fmla="*/ 111616 h 944260"/>
                <a:gd name="connsiteX282" fmla="*/ 433332 w 497796"/>
                <a:gd name="connsiteY282" fmla="*/ 114601 h 944260"/>
                <a:gd name="connsiteX283" fmla="*/ 438704 w 497796"/>
                <a:gd name="connsiteY283" fmla="*/ 118182 h 944260"/>
                <a:gd name="connsiteX284" fmla="*/ 442286 w 497796"/>
                <a:gd name="connsiteY284" fmla="*/ 118778 h 944260"/>
                <a:gd name="connsiteX285" fmla="*/ 445867 w 497796"/>
                <a:gd name="connsiteY285" fmla="*/ 116988 h 944260"/>
                <a:gd name="connsiteX286" fmla="*/ 448254 w 497796"/>
                <a:gd name="connsiteY286" fmla="*/ 119972 h 944260"/>
                <a:gd name="connsiteX287" fmla="*/ 445270 w 497796"/>
                <a:gd name="connsiteY287" fmla="*/ 124747 h 944260"/>
                <a:gd name="connsiteX288" fmla="*/ 440495 w 497796"/>
                <a:gd name="connsiteY288" fmla="*/ 123554 h 944260"/>
                <a:gd name="connsiteX289" fmla="*/ 436914 w 497796"/>
                <a:gd name="connsiteY289" fmla="*/ 121166 h 944260"/>
                <a:gd name="connsiteX290" fmla="*/ 433332 w 497796"/>
                <a:gd name="connsiteY290" fmla="*/ 117585 h 944260"/>
                <a:gd name="connsiteX291" fmla="*/ 429154 w 497796"/>
                <a:gd name="connsiteY291" fmla="*/ 123554 h 944260"/>
                <a:gd name="connsiteX292" fmla="*/ 425573 w 497796"/>
                <a:gd name="connsiteY292" fmla="*/ 123554 h 944260"/>
                <a:gd name="connsiteX293" fmla="*/ 424379 w 497796"/>
                <a:gd name="connsiteY293" fmla="*/ 127135 h 944260"/>
                <a:gd name="connsiteX294" fmla="*/ 427960 w 497796"/>
                <a:gd name="connsiteY294" fmla="*/ 131313 h 944260"/>
                <a:gd name="connsiteX295" fmla="*/ 424379 w 497796"/>
                <a:gd name="connsiteY295" fmla="*/ 136685 h 944260"/>
                <a:gd name="connsiteX296" fmla="*/ 420797 w 497796"/>
                <a:gd name="connsiteY296" fmla="*/ 141460 h 944260"/>
                <a:gd name="connsiteX297" fmla="*/ 420797 w 497796"/>
                <a:gd name="connsiteY297" fmla="*/ 144445 h 944260"/>
                <a:gd name="connsiteX298" fmla="*/ 421394 w 497796"/>
                <a:gd name="connsiteY298" fmla="*/ 147429 h 944260"/>
                <a:gd name="connsiteX299" fmla="*/ 417216 w 497796"/>
                <a:gd name="connsiteY299" fmla="*/ 146832 h 944260"/>
                <a:gd name="connsiteX300" fmla="*/ 414232 w 497796"/>
                <a:gd name="connsiteY300" fmla="*/ 147429 h 944260"/>
                <a:gd name="connsiteX301" fmla="*/ 410651 w 497796"/>
                <a:gd name="connsiteY301" fmla="*/ 145041 h 944260"/>
                <a:gd name="connsiteX302" fmla="*/ 406473 w 497796"/>
                <a:gd name="connsiteY302" fmla="*/ 145638 h 944260"/>
                <a:gd name="connsiteX303" fmla="*/ 402891 w 497796"/>
                <a:gd name="connsiteY303" fmla="*/ 146832 h 944260"/>
                <a:gd name="connsiteX304" fmla="*/ 406473 w 497796"/>
                <a:gd name="connsiteY304" fmla="*/ 148026 h 944260"/>
                <a:gd name="connsiteX305" fmla="*/ 404682 w 497796"/>
                <a:gd name="connsiteY305" fmla="*/ 149220 h 944260"/>
                <a:gd name="connsiteX306" fmla="*/ 401698 w 497796"/>
                <a:gd name="connsiteY306" fmla="*/ 149220 h 944260"/>
                <a:gd name="connsiteX307" fmla="*/ 401698 w 497796"/>
                <a:gd name="connsiteY307" fmla="*/ 152801 h 944260"/>
                <a:gd name="connsiteX308" fmla="*/ 409457 w 497796"/>
                <a:gd name="connsiteY308" fmla="*/ 152204 h 944260"/>
                <a:gd name="connsiteX309" fmla="*/ 414232 w 497796"/>
                <a:gd name="connsiteY309" fmla="*/ 150414 h 944260"/>
                <a:gd name="connsiteX310" fmla="*/ 419007 w 497796"/>
                <a:gd name="connsiteY310" fmla="*/ 150414 h 944260"/>
                <a:gd name="connsiteX311" fmla="*/ 422588 w 497796"/>
                <a:gd name="connsiteY311" fmla="*/ 152204 h 944260"/>
                <a:gd name="connsiteX312" fmla="*/ 422588 w 497796"/>
                <a:gd name="connsiteY312" fmla="*/ 155785 h 944260"/>
                <a:gd name="connsiteX313" fmla="*/ 425573 w 497796"/>
                <a:gd name="connsiteY313" fmla="*/ 157576 h 944260"/>
                <a:gd name="connsiteX314" fmla="*/ 429154 w 497796"/>
                <a:gd name="connsiteY314" fmla="*/ 155188 h 944260"/>
                <a:gd name="connsiteX315" fmla="*/ 432138 w 497796"/>
                <a:gd name="connsiteY315" fmla="*/ 151607 h 944260"/>
                <a:gd name="connsiteX316" fmla="*/ 435123 w 497796"/>
                <a:gd name="connsiteY316" fmla="*/ 148622 h 944260"/>
                <a:gd name="connsiteX317" fmla="*/ 438704 w 497796"/>
                <a:gd name="connsiteY317" fmla="*/ 150414 h 944260"/>
                <a:gd name="connsiteX318" fmla="*/ 442286 w 497796"/>
                <a:gd name="connsiteY318" fmla="*/ 149816 h 944260"/>
                <a:gd name="connsiteX319" fmla="*/ 438107 w 497796"/>
                <a:gd name="connsiteY319" fmla="*/ 158173 h 944260"/>
                <a:gd name="connsiteX320" fmla="*/ 434526 w 497796"/>
                <a:gd name="connsiteY320" fmla="*/ 159367 h 944260"/>
                <a:gd name="connsiteX321" fmla="*/ 438704 w 497796"/>
                <a:gd name="connsiteY321" fmla="*/ 163544 h 944260"/>
                <a:gd name="connsiteX322" fmla="*/ 441688 w 497796"/>
                <a:gd name="connsiteY322" fmla="*/ 167723 h 944260"/>
                <a:gd name="connsiteX323" fmla="*/ 444673 w 497796"/>
                <a:gd name="connsiteY323" fmla="*/ 165335 h 944260"/>
                <a:gd name="connsiteX324" fmla="*/ 445867 w 497796"/>
                <a:gd name="connsiteY324" fmla="*/ 168916 h 944260"/>
                <a:gd name="connsiteX325" fmla="*/ 445270 w 497796"/>
                <a:gd name="connsiteY325" fmla="*/ 172497 h 944260"/>
                <a:gd name="connsiteX326" fmla="*/ 448851 w 497796"/>
                <a:gd name="connsiteY326" fmla="*/ 174289 h 944260"/>
                <a:gd name="connsiteX327" fmla="*/ 452433 w 497796"/>
                <a:gd name="connsiteY327" fmla="*/ 172497 h 944260"/>
                <a:gd name="connsiteX328" fmla="*/ 455417 w 497796"/>
                <a:gd name="connsiteY328" fmla="*/ 174289 h 944260"/>
                <a:gd name="connsiteX329" fmla="*/ 457208 w 497796"/>
                <a:gd name="connsiteY329" fmla="*/ 177870 h 944260"/>
                <a:gd name="connsiteX330" fmla="*/ 464370 w 497796"/>
                <a:gd name="connsiteY330" fmla="*/ 179660 h 944260"/>
                <a:gd name="connsiteX331" fmla="*/ 467355 w 497796"/>
                <a:gd name="connsiteY331" fmla="*/ 179064 h 944260"/>
                <a:gd name="connsiteX332" fmla="*/ 465563 w 497796"/>
                <a:gd name="connsiteY332" fmla="*/ 182645 h 944260"/>
                <a:gd name="connsiteX333" fmla="*/ 458998 w 497796"/>
                <a:gd name="connsiteY333" fmla="*/ 182645 h 944260"/>
                <a:gd name="connsiteX334" fmla="*/ 455417 w 497796"/>
                <a:gd name="connsiteY334" fmla="*/ 182048 h 944260"/>
                <a:gd name="connsiteX335" fmla="*/ 453626 w 497796"/>
                <a:gd name="connsiteY335" fmla="*/ 185629 h 944260"/>
                <a:gd name="connsiteX336" fmla="*/ 456014 w 497796"/>
                <a:gd name="connsiteY336" fmla="*/ 189211 h 944260"/>
                <a:gd name="connsiteX337" fmla="*/ 456610 w 497796"/>
                <a:gd name="connsiteY337" fmla="*/ 192195 h 944260"/>
                <a:gd name="connsiteX338" fmla="*/ 453626 w 497796"/>
                <a:gd name="connsiteY338" fmla="*/ 192792 h 944260"/>
                <a:gd name="connsiteX339" fmla="*/ 451239 w 497796"/>
                <a:gd name="connsiteY339" fmla="*/ 196373 h 944260"/>
                <a:gd name="connsiteX340" fmla="*/ 450642 w 497796"/>
                <a:gd name="connsiteY340" fmla="*/ 199357 h 944260"/>
                <a:gd name="connsiteX341" fmla="*/ 451239 w 497796"/>
                <a:gd name="connsiteY341" fmla="*/ 202341 h 944260"/>
                <a:gd name="connsiteX342" fmla="*/ 453029 w 497796"/>
                <a:gd name="connsiteY342" fmla="*/ 206520 h 944260"/>
                <a:gd name="connsiteX343" fmla="*/ 456014 w 497796"/>
                <a:gd name="connsiteY343" fmla="*/ 209504 h 944260"/>
                <a:gd name="connsiteX344" fmla="*/ 461386 w 497796"/>
                <a:gd name="connsiteY344" fmla="*/ 213086 h 944260"/>
                <a:gd name="connsiteX345" fmla="*/ 464967 w 497796"/>
                <a:gd name="connsiteY345" fmla="*/ 216070 h 944260"/>
                <a:gd name="connsiteX346" fmla="*/ 463176 w 497796"/>
                <a:gd name="connsiteY346" fmla="*/ 219055 h 944260"/>
                <a:gd name="connsiteX347" fmla="*/ 463773 w 497796"/>
                <a:gd name="connsiteY347" fmla="*/ 225023 h 944260"/>
                <a:gd name="connsiteX348" fmla="*/ 464370 w 497796"/>
                <a:gd name="connsiteY348" fmla="*/ 230992 h 944260"/>
                <a:gd name="connsiteX349" fmla="*/ 468548 w 497796"/>
                <a:gd name="connsiteY349" fmla="*/ 236364 h 944260"/>
                <a:gd name="connsiteX350" fmla="*/ 471532 w 497796"/>
                <a:gd name="connsiteY350" fmla="*/ 237558 h 944260"/>
                <a:gd name="connsiteX351" fmla="*/ 473323 w 497796"/>
                <a:gd name="connsiteY351" fmla="*/ 240542 h 944260"/>
                <a:gd name="connsiteX352" fmla="*/ 475114 w 497796"/>
                <a:gd name="connsiteY352" fmla="*/ 244720 h 944260"/>
                <a:gd name="connsiteX353" fmla="*/ 474517 w 497796"/>
                <a:gd name="connsiteY353" fmla="*/ 248301 h 944260"/>
                <a:gd name="connsiteX354" fmla="*/ 471532 w 497796"/>
                <a:gd name="connsiteY354" fmla="*/ 247705 h 944260"/>
                <a:gd name="connsiteX355" fmla="*/ 471263 w 497796"/>
                <a:gd name="connsiteY355" fmla="*/ 247602 h 944260"/>
                <a:gd name="connsiteX356" fmla="*/ 471533 w 497796"/>
                <a:gd name="connsiteY356" fmla="*/ 249494 h 944260"/>
                <a:gd name="connsiteX357" fmla="*/ 473324 w 497796"/>
                <a:gd name="connsiteY357" fmla="*/ 252479 h 944260"/>
                <a:gd name="connsiteX358" fmla="*/ 472131 w 497796"/>
                <a:gd name="connsiteY358" fmla="*/ 255463 h 944260"/>
                <a:gd name="connsiteX359" fmla="*/ 472727 w 497796"/>
                <a:gd name="connsiteY359" fmla="*/ 262029 h 944260"/>
                <a:gd name="connsiteX360" fmla="*/ 473921 w 497796"/>
                <a:gd name="connsiteY360" fmla="*/ 265610 h 944260"/>
                <a:gd name="connsiteX361" fmla="*/ 475115 w 497796"/>
                <a:gd name="connsiteY361" fmla="*/ 268595 h 944260"/>
                <a:gd name="connsiteX362" fmla="*/ 475115 w 497796"/>
                <a:gd name="connsiteY362" fmla="*/ 272176 h 944260"/>
                <a:gd name="connsiteX363" fmla="*/ 476905 w 497796"/>
                <a:gd name="connsiteY363" fmla="*/ 275757 h 944260"/>
                <a:gd name="connsiteX364" fmla="*/ 479890 w 497796"/>
                <a:gd name="connsiteY364" fmla="*/ 278742 h 944260"/>
                <a:gd name="connsiteX365" fmla="*/ 484665 w 497796"/>
                <a:gd name="connsiteY365" fmla="*/ 281726 h 944260"/>
                <a:gd name="connsiteX366" fmla="*/ 487053 w 497796"/>
                <a:gd name="connsiteY366" fmla="*/ 284710 h 944260"/>
                <a:gd name="connsiteX367" fmla="*/ 487649 w 497796"/>
                <a:gd name="connsiteY367" fmla="*/ 289485 h 944260"/>
                <a:gd name="connsiteX368" fmla="*/ 487649 w 497796"/>
                <a:gd name="connsiteY368" fmla="*/ 293066 h 944260"/>
                <a:gd name="connsiteX369" fmla="*/ 492424 w 497796"/>
                <a:gd name="connsiteY369" fmla="*/ 297245 h 944260"/>
                <a:gd name="connsiteX370" fmla="*/ 496006 w 497796"/>
                <a:gd name="connsiteY370" fmla="*/ 298439 h 944260"/>
                <a:gd name="connsiteX371" fmla="*/ 497796 w 497796"/>
                <a:gd name="connsiteY371" fmla="*/ 302020 h 944260"/>
                <a:gd name="connsiteX372" fmla="*/ 497796 w 497796"/>
                <a:gd name="connsiteY372" fmla="*/ 306795 h 944260"/>
                <a:gd name="connsiteX373" fmla="*/ 496006 w 497796"/>
                <a:gd name="connsiteY373" fmla="*/ 313361 h 944260"/>
                <a:gd name="connsiteX374" fmla="*/ 493618 w 497796"/>
                <a:gd name="connsiteY374" fmla="*/ 319329 h 944260"/>
                <a:gd name="connsiteX375" fmla="*/ 492424 w 497796"/>
                <a:gd name="connsiteY375" fmla="*/ 322910 h 944260"/>
                <a:gd name="connsiteX376" fmla="*/ 490037 w 497796"/>
                <a:gd name="connsiteY376" fmla="*/ 328283 h 944260"/>
                <a:gd name="connsiteX377" fmla="*/ 487649 w 497796"/>
                <a:gd name="connsiteY377" fmla="*/ 333655 h 944260"/>
                <a:gd name="connsiteX378" fmla="*/ 482874 w 497796"/>
                <a:gd name="connsiteY378" fmla="*/ 339623 h 944260"/>
                <a:gd name="connsiteX379" fmla="*/ 482278 w 497796"/>
                <a:gd name="connsiteY379" fmla="*/ 344398 h 944260"/>
                <a:gd name="connsiteX380" fmla="*/ 482278 w 497796"/>
                <a:gd name="connsiteY380" fmla="*/ 347383 h 944260"/>
                <a:gd name="connsiteX381" fmla="*/ 479890 w 497796"/>
                <a:gd name="connsiteY381" fmla="*/ 353948 h 944260"/>
                <a:gd name="connsiteX382" fmla="*/ 477502 w 497796"/>
                <a:gd name="connsiteY382" fmla="*/ 357530 h 944260"/>
                <a:gd name="connsiteX383" fmla="*/ 473324 w 497796"/>
                <a:gd name="connsiteY383" fmla="*/ 357530 h 944260"/>
                <a:gd name="connsiteX384" fmla="*/ 469743 w 497796"/>
                <a:gd name="connsiteY384" fmla="*/ 359917 h 944260"/>
                <a:gd name="connsiteX385" fmla="*/ 466162 w 497796"/>
                <a:gd name="connsiteY385" fmla="*/ 363499 h 944260"/>
                <a:gd name="connsiteX386" fmla="*/ 463177 w 497796"/>
                <a:gd name="connsiteY386" fmla="*/ 366483 h 944260"/>
                <a:gd name="connsiteX387" fmla="*/ 460193 w 497796"/>
                <a:gd name="connsiteY387" fmla="*/ 369467 h 944260"/>
                <a:gd name="connsiteX388" fmla="*/ 457209 w 497796"/>
                <a:gd name="connsiteY388" fmla="*/ 373048 h 944260"/>
                <a:gd name="connsiteX389" fmla="*/ 454821 w 497796"/>
                <a:gd name="connsiteY389" fmla="*/ 376033 h 944260"/>
                <a:gd name="connsiteX390" fmla="*/ 452434 w 497796"/>
                <a:gd name="connsiteY390" fmla="*/ 380211 h 944260"/>
                <a:gd name="connsiteX391" fmla="*/ 450046 w 497796"/>
                <a:gd name="connsiteY391" fmla="*/ 383792 h 944260"/>
                <a:gd name="connsiteX392" fmla="*/ 447658 w 497796"/>
                <a:gd name="connsiteY392" fmla="*/ 389164 h 944260"/>
                <a:gd name="connsiteX393" fmla="*/ 442287 w 497796"/>
                <a:gd name="connsiteY393" fmla="*/ 396327 h 944260"/>
                <a:gd name="connsiteX394" fmla="*/ 439899 w 497796"/>
                <a:gd name="connsiteY394" fmla="*/ 403489 h 944260"/>
                <a:gd name="connsiteX395" fmla="*/ 438705 w 497796"/>
                <a:gd name="connsiteY395" fmla="*/ 407667 h 944260"/>
                <a:gd name="connsiteX396" fmla="*/ 438705 w 497796"/>
                <a:gd name="connsiteY396" fmla="*/ 410652 h 944260"/>
                <a:gd name="connsiteX397" fmla="*/ 438705 w 497796"/>
                <a:gd name="connsiteY397" fmla="*/ 413636 h 944260"/>
                <a:gd name="connsiteX398" fmla="*/ 439302 w 497796"/>
                <a:gd name="connsiteY398" fmla="*/ 416620 h 944260"/>
                <a:gd name="connsiteX399" fmla="*/ 439293 w 497796"/>
                <a:gd name="connsiteY399" fmla="*/ 416034 h 944260"/>
                <a:gd name="connsiteX400" fmla="*/ 438704 w 497796"/>
                <a:gd name="connsiteY400" fmla="*/ 418411 h 944260"/>
                <a:gd name="connsiteX401" fmla="*/ 439898 w 497796"/>
                <a:gd name="connsiteY401" fmla="*/ 419007 h 944260"/>
                <a:gd name="connsiteX402" fmla="*/ 440495 w 497796"/>
                <a:gd name="connsiteY402" fmla="*/ 430945 h 944260"/>
                <a:gd name="connsiteX403" fmla="*/ 441689 w 497796"/>
                <a:gd name="connsiteY403" fmla="*/ 435721 h 944260"/>
                <a:gd name="connsiteX404" fmla="*/ 445270 w 497796"/>
                <a:gd name="connsiteY404" fmla="*/ 439302 h 944260"/>
                <a:gd name="connsiteX405" fmla="*/ 445867 w 497796"/>
                <a:gd name="connsiteY405" fmla="*/ 442286 h 944260"/>
                <a:gd name="connsiteX406" fmla="*/ 448255 w 497796"/>
                <a:gd name="connsiteY406" fmla="*/ 445867 h 944260"/>
                <a:gd name="connsiteX407" fmla="*/ 448851 w 497796"/>
                <a:gd name="connsiteY407" fmla="*/ 450045 h 944260"/>
                <a:gd name="connsiteX408" fmla="*/ 452432 w 497796"/>
                <a:gd name="connsiteY408" fmla="*/ 454224 h 944260"/>
                <a:gd name="connsiteX409" fmla="*/ 456611 w 497796"/>
                <a:gd name="connsiteY409" fmla="*/ 460192 h 944260"/>
                <a:gd name="connsiteX410" fmla="*/ 458401 w 497796"/>
                <a:gd name="connsiteY410" fmla="*/ 463177 h 944260"/>
                <a:gd name="connsiteX411" fmla="*/ 462579 w 497796"/>
                <a:gd name="connsiteY411" fmla="*/ 466161 h 944260"/>
                <a:gd name="connsiteX412" fmla="*/ 465564 w 497796"/>
                <a:gd name="connsiteY412" fmla="*/ 467952 h 944260"/>
                <a:gd name="connsiteX413" fmla="*/ 470339 w 497796"/>
                <a:gd name="connsiteY413" fmla="*/ 469742 h 944260"/>
                <a:gd name="connsiteX414" fmla="*/ 472130 w 497796"/>
                <a:gd name="connsiteY414" fmla="*/ 474518 h 944260"/>
                <a:gd name="connsiteX415" fmla="*/ 470339 w 497796"/>
                <a:gd name="connsiteY415" fmla="*/ 477502 h 944260"/>
                <a:gd name="connsiteX416" fmla="*/ 467952 w 497796"/>
                <a:gd name="connsiteY416" fmla="*/ 484068 h 944260"/>
                <a:gd name="connsiteX417" fmla="*/ 466758 w 497796"/>
                <a:gd name="connsiteY417" fmla="*/ 487052 h 944260"/>
                <a:gd name="connsiteX418" fmla="*/ 463773 w 497796"/>
                <a:gd name="connsiteY418" fmla="*/ 491827 h 944260"/>
                <a:gd name="connsiteX419" fmla="*/ 463177 w 497796"/>
                <a:gd name="connsiteY419" fmla="*/ 495409 h 944260"/>
                <a:gd name="connsiteX420" fmla="*/ 461983 w 497796"/>
                <a:gd name="connsiteY420" fmla="*/ 498393 h 944260"/>
                <a:gd name="connsiteX421" fmla="*/ 461983 w 497796"/>
                <a:gd name="connsiteY421" fmla="*/ 504958 h 944260"/>
                <a:gd name="connsiteX422" fmla="*/ 460192 w 497796"/>
                <a:gd name="connsiteY422" fmla="*/ 507943 h 944260"/>
                <a:gd name="connsiteX423" fmla="*/ 458401 w 497796"/>
                <a:gd name="connsiteY423" fmla="*/ 510927 h 944260"/>
                <a:gd name="connsiteX424" fmla="*/ 457805 w 497796"/>
                <a:gd name="connsiteY424" fmla="*/ 520477 h 944260"/>
                <a:gd name="connsiteX425" fmla="*/ 457805 w 497796"/>
                <a:gd name="connsiteY425" fmla="*/ 524059 h 944260"/>
                <a:gd name="connsiteX426" fmla="*/ 459595 w 497796"/>
                <a:gd name="connsiteY426" fmla="*/ 527043 h 944260"/>
                <a:gd name="connsiteX427" fmla="*/ 463773 w 497796"/>
                <a:gd name="connsiteY427" fmla="*/ 529430 h 944260"/>
                <a:gd name="connsiteX428" fmla="*/ 466758 w 497796"/>
                <a:gd name="connsiteY428" fmla="*/ 530624 h 944260"/>
                <a:gd name="connsiteX429" fmla="*/ 466161 w 497796"/>
                <a:gd name="connsiteY429" fmla="*/ 535399 h 944260"/>
                <a:gd name="connsiteX430" fmla="*/ 460789 w 497796"/>
                <a:gd name="connsiteY430" fmla="*/ 535996 h 944260"/>
                <a:gd name="connsiteX431" fmla="*/ 458401 w 497796"/>
                <a:gd name="connsiteY431" fmla="*/ 538981 h 944260"/>
                <a:gd name="connsiteX432" fmla="*/ 456611 w 497796"/>
                <a:gd name="connsiteY432" fmla="*/ 543755 h 944260"/>
                <a:gd name="connsiteX433" fmla="*/ 456611 w 497796"/>
                <a:gd name="connsiteY433" fmla="*/ 547336 h 944260"/>
                <a:gd name="connsiteX434" fmla="*/ 457208 w 497796"/>
                <a:gd name="connsiteY434" fmla="*/ 555096 h 944260"/>
                <a:gd name="connsiteX435" fmla="*/ 459595 w 497796"/>
                <a:gd name="connsiteY435" fmla="*/ 558081 h 944260"/>
                <a:gd name="connsiteX436" fmla="*/ 461386 w 497796"/>
                <a:gd name="connsiteY436" fmla="*/ 561662 h 944260"/>
                <a:gd name="connsiteX437" fmla="*/ 457805 w 497796"/>
                <a:gd name="connsiteY437" fmla="*/ 565840 h 944260"/>
                <a:gd name="connsiteX438" fmla="*/ 455417 w 497796"/>
                <a:gd name="connsiteY438" fmla="*/ 574196 h 944260"/>
                <a:gd name="connsiteX439" fmla="*/ 454820 w 497796"/>
                <a:gd name="connsiteY439" fmla="*/ 577778 h 944260"/>
                <a:gd name="connsiteX440" fmla="*/ 454820 w 497796"/>
                <a:gd name="connsiteY440" fmla="*/ 580762 h 944260"/>
                <a:gd name="connsiteX441" fmla="*/ 454224 w 497796"/>
                <a:gd name="connsiteY441" fmla="*/ 583746 h 944260"/>
                <a:gd name="connsiteX442" fmla="*/ 453626 w 497796"/>
                <a:gd name="connsiteY442" fmla="*/ 586731 h 944260"/>
                <a:gd name="connsiteX443" fmla="*/ 453030 w 497796"/>
                <a:gd name="connsiteY443" fmla="*/ 591506 h 944260"/>
                <a:gd name="connsiteX444" fmla="*/ 453030 w 497796"/>
                <a:gd name="connsiteY444" fmla="*/ 594490 h 944260"/>
                <a:gd name="connsiteX445" fmla="*/ 454820 w 497796"/>
                <a:gd name="connsiteY445" fmla="*/ 599862 h 944260"/>
                <a:gd name="connsiteX446" fmla="*/ 454820 w 497796"/>
                <a:gd name="connsiteY446" fmla="*/ 607024 h 944260"/>
                <a:gd name="connsiteX447" fmla="*/ 455417 w 497796"/>
                <a:gd name="connsiteY447" fmla="*/ 610009 h 944260"/>
                <a:gd name="connsiteX448" fmla="*/ 454820 w 497796"/>
                <a:gd name="connsiteY448" fmla="*/ 612993 h 944260"/>
                <a:gd name="connsiteX449" fmla="*/ 455417 w 497796"/>
                <a:gd name="connsiteY449" fmla="*/ 616575 h 944260"/>
                <a:gd name="connsiteX450" fmla="*/ 453626 w 497796"/>
                <a:gd name="connsiteY450" fmla="*/ 620753 h 944260"/>
                <a:gd name="connsiteX451" fmla="*/ 450642 w 497796"/>
                <a:gd name="connsiteY451" fmla="*/ 624334 h 944260"/>
                <a:gd name="connsiteX452" fmla="*/ 452432 w 497796"/>
                <a:gd name="connsiteY452" fmla="*/ 627319 h 944260"/>
                <a:gd name="connsiteX453" fmla="*/ 451239 w 497796"/>
                <a:gd name="connsiteY453" fmla="*/ 631497 h 944260"/>
                <a:gd name="connsiteX454" fmla="*/ 448851 w 497796"/>
                <a:gd name="connsiteY454" fmla="*/ 634481 h 944260"/>
                <a:gd name="connsiteX455" fmla="*/ 447657 w 497796"/>
                <a:gd name="connsiteY455" fmla="*/ 637466 h 944260"/>
                <a:gd name="connsiteX456" fmla="*/ 447657 w 497796"/>
                <a:gd name="connsiteY456" fmla="*/ 642241 h 944260"/>
                <a:gd name="connsiteX457" fmla="*/ 448851 w 497796"/>
                <a:gd name="connsiteY457" fmla="*/ 646419 h 944260"/>
                <a:gd name="connsiteX458" fmla="*/ 448851 w 497796"/>
                <a:gd name="connsiteY458" fmla="*/ 649403 h 944260"/>
                <a:gd name="connsiteX459" fmla="*/ 449448 w 497796"/>
                <a:gd name="connsiteY459" fmla="*/ 655372 h 944260"/>
                <a:gd name="connsiteX460" fmla="*/ 450642 w 497796"/>
                <a:gd name="connsiteY460" fmla="*/ 660147 h 944260"/>
                <a:gd name="connsiteX461" fmla="*/ 450045 w 497796"/>
                <a:gd name="connsiteY461" fmla="*/ 667310 h 944260"/>
                <a:gd name="connsiteX462" fmla="*/ 450045 w 497796"/>
                <a:gd name="connsiteY462" fmla="*/ 670891 h 944260"/>
                <a:gd name="connsiteX463" fmla="*/ 448255 w 497796"/>
                <a:gd name="connsiteY463" fmla="*/ 675069 h 944260"/>
                <a:gd name="connsiteX464" fmla="*/ 448851 w 497796"/>
                <a:gd name="connsiteY464" fmla="*/ 678650 h 944260"/>
                <a:gd name="connsiteX465" fmla="*/ 444163 w 497796"/>
                <a:gd name="connsiteY465" fmla="*/ 676567 h 944260"/>
                <a:gd name="connsiteX466" fmla="*/ 448851 w 497796"/>
                <a:gd name="connsiteY466" fmla="*/ 679246 h 944260"/>
                <a:gd name="connsiteX467" fmla="*/ 445867 w 497796"/>
                <a:gd name="connsiteY467" fmla="*/ 681633 h 944260"/>
                <a:gd name="connsiteX468" fmla="*/ 443479 w 497796"/>
                <a:gd name="connsiteY468" fmla="*/ 691183 h 944260"/>
                <a:gd name="connsiteX469" fmla="*/ 442882 w 497796"/>
                <a:gd name="connsiteY469" fmla="*/ 697152 h 944260"/>
                <a:gd name="connsiteX470" fmla="*/ 444076 w 497796"/>
                <a:gd name="connsiteY470" fmla="*/ 700136 h 944260"/>
                <a:gd name="connsiteX471" fmla="*/ 447061 w 497796"/>
                <a:gd name="connsiteY471" fmla="*/ 701927 h 944260"/>
                <a:gd name="connsiteX472" fmla="*/ 446463 w 497796"/>
                <a:gd name="connsiteY472" fmla="*/ 705508 h 944260"/>
                <a:gd name="connsiteX473" fmla="*/ 446463 w 497796"/>
                <a:gd name="connsiteY473" fmla="*/ 709089 h 944260"/>
                <a:gd name="connsiteX474" fmla="*/ 447061 w 497796"/>
                <a:gd name="connsiteY474" fmla="*/ 713268 h 944260"/>
                <a:gd name="connsiteX475" fmla="*/ 445867 w 497796"/>
                <a:gd name="connsiteY475" fmla="*/ 716849 h 944260"/>
                <a:gd name="connsiteX476" fmla="*/ 445867 w 497796"/>
                <a:gd name="connsiteY476" fmla="*/ 720430 h 944260"/>
                <a:gd name="connsiteX477" fmla="*/ 442882 w 497796"/>
                <a:gd name="connsiteY477" fmla="*/ 724011 h 944260"/>
                <a:gd name="connsiteX478" fmla="*/ 441092 w 497796"/>
                <a:gd name="connsiteY478" fmla="*/ 729384 h 944260"/>
                <a:gd name="connsiteX479" fmla="*/ 438108 w 497796"/>
                <a:gd name="connsiteY479" fmla="*/ 737143 h 944260"/>
                <a:gd name="connsiteX480" fmla="*/ 436317 w 497796"/>
                <a:gd name="connsiteY480" fmla="*/ 741321 h 944260"/>
                <a:gd name="connsiteX481" fmla="*/ 435123 w 497796"/>
                <a:gd name="connsiteY481" fmla="*/ 746096 h 944260"/>
                <a:gd name="connsiteX482" fmla="*/ 433929 w 497796"/>
                <a:gd name="connsiteY482" fmla="*/ 749080 h 944260"/>
                <a:gd name="connsiteX483" fmla="*/ 433332 w 497796"/>
                <a:gd name="connsiteY483" fmla="*/ 755049 h 944260"/>
                <a:gd name="connsiteX484" fmla="*/ 433929 w 497796"/>
                <a:gd name="connsiteY484" fmla="*/ 763406 h 944260"/>
                <a:gd name="connsiteX485" fmla="*/ 434525 w 497796"/>
                <a:gd name="connsiteY485" fmla="*/ 766987 h 944260"/>
                <a:gd name="connsiteX486" fmla="*/ 438108 w 497796"/>
                <a:gd name="connsiteY486" fmla="*/ 771165 h 944260"/>
                <a:gd name="connsiteX487" fmla="*/ 442882 w 497796"/>
                <a:gd name="connsiteY487" fmla="*/ 772956 h 944260"/>
                <a:gd name="connsiteX488" fmla="*/ 444076 w 497796"/>
                <a:gd name="connsiteY488" fmla="*/ 777134 h 944260"/>
                <a:gd name="connsiteX489" fmla="*/ 441092 w 497796"/>
                <a:gd name="connsiteY489" fmla="*/ 776537 h 944260"/>
                <a:gd name="connsiteX490" fmla="*/ 438108 w 497796"/>
                <a:gd name="connsiteY490" fmla="*/ 776537 h 944260"/>
                <a:gd name="connsiteX491" fmla="*/ 435123 w 497796"/>
                <a:gd name="connsiteY491" fmla="*/ 778924 h 944260"/>
                <a:gd name="connsiteX492" fmla="*/ 431541 w 497796"/>
                <a:gd name="connsiteY492" fmla="*/ 783699 h 944260"/>
                <a:gd name="connsiteX493" fmla="*/ 429751 w 497796"/>
                <a:gd name="connsiteY493" fmla="*/ 787281 h 944260"/>
                <a:gd name="connsiteX494" fmla="*/ 426766 w 497796"/>
                <a:gd name="connsiteY494" fmla="*/ 793250 h 944260"/>
                <a:gd name="connsiteX495" fmla="*/ 425572 w 497796"/>
                <a:gd name="connsiteY495" fmla="*/ 796831 h 944260"/>
                <a:gd name="connsiteX496" fmla="*/ 424976 w 497796"/>
                <a:gd name="connsiteY496" fmla="*/ 802203 h 944260"/>
                <a:gd name="connsiteX497" fmla="*/ 424379 w 497796"/>
                <a:gd name="connsiteY497" fmla="*/ 808172 h 944260"/>
                <a:gd name="connsiteX498" fmla="*/ 423782 w 497796"/>
                <a:gd name="connsiteY498" fmla="*/ 811156 h 944260"/>
                <a:gd name="connsiteX499" fmla="*/ 423185 w 497796"/>
                <a:gd name="connsiteY499" fmla="*/ 815334 h 944260"/>
                <a:gd name="connsiteX500" fmla="*/ 423782 w 497796"/>
                <a:gd name="connsiteY500" fmla="*/ 818319 h 944260"/>
                <a:gd name="connsiteX501" fmla="*/ 426766 w 497796"/>
                <a:gd name="connsiteY501" fmla="*/ 819512 h 944260"/>
                <a:gd name="connsiteX502" fmla="*/ 427960 w 497796"/>
                <a:gd name="connsiteY502" fmla="*/ 822496 h 944260"/>
                <a:gd name="connsiteX503" fmla="*/ 425572 w 497796"/>
                <a:gd name="connsiteY503" fmla="*/ 826078 h 944260"/>
                <a:gd name="connsiteX504" fmla="*/ 424379 w 497796"/>
                <a:gd name="connsiteY504" fmla="*/ 831449 h 944260"/>
                <a:gd name="connsiteX505" fmla="*/ 423782 w 497796"/>
                <a:gd name="connsiteY505" fmla="*/ 835031 h 944260"/>
                <a:gd name="connsiteX506" fmla="*/ 422588 w 497796"/>
                <a:gd name="connsiteY506" fmla="*/ 838612 h 944260"/>
                <a:gd name="connsiteX507" fmla="*/ 419007 w 497796"/>
                <a:gd name="connsiteY507" fmla="*/ 840403 h 944260"/>
                <a:gd name="connsiteX508" fmla="*/ 416022 w 497796"/>
                <a:gd name="connsiteY508" fmla="*/ 840403 h 944260"/>
                <a:gd name="connsiteX509" fmla="*/ 412441 w 497796"/>
                <a:gd name="connsiteY509" fmla="*/ 843984 h 944260"/>
                <a:gd name="connsiteX510" fmla="*/ 410054 w 497796"/>
                <a:gd name="connsiteY510" fmla="*/ 846969 h 944260"/>
                <a:gd name="connsiteX511" fmla="*/ 410054 w 497796"/>
                <a:gd name="connsiteY511" fmla="*/ 851147 h 944260"/>
                <a:gd name="connsiteX512" fmla="*/ 411844 w 497796"/>
                <a:gd name="connsiteY512" fmla="*/ 854728 h 944260"/>
                <a:gd name="connsiteX513" fmla="*/ 408263 w 497796"/>
                <a:gd name="connsiteY513" fmla="*/ 852340 h 944260"/>
                <a:gd name="connsiteX514" fmla="*/ 405875 w 497796"/>
                <a:gd name="connsiteY514" fmla="*/ 848759 h 944260"/>
                <a:gd name="connsiteX515" fmla="*/ 405875 w 497796"/>
                <a:gd name="connsiteY515" fmla="*/ 845775 h 944260"/>
                <a:gd name="connsiteX516" fmla="*/ 407069 w 497796"/>
                <a:gd name="connsiteY516" fmla="*/ 842791 h 944260"/>
                <a:gd name="connsiteX517" fmla="*/ 400504 w 497796"/>
                <a:gd name="connsiteY517" fmla="*/ 839210 h 944260"/>
                <a:gd name="connsiteX518" fmla="*/ 396326 w 497796"/>
                <a:gd name="connsiteY518" fmla="*/ 840403 h 944260"/>
                <a:gd name="connsiteX519" fmla="*/ 391551 w 497796"/>
                <a:gd name="connsiteY519" fmla="*/ 841597 h 944260"/>
                <a:gd name="connsiteX520" fmla="*/ 388566 w 497796"/>
                <a:gd name="connsiteY520" fmla="*/ 843387 h 944260"/>
                <a:gd name="connsiteX521" fmla="*/ 385582 w 497796"/>
                <a:gd name="connsiteY521" fmla="*/ 843984 h 944260"/>
                <a:gd name="connsiteX522" fmla="*/ 384388 w 497796"/>
                <a:gd name="connsiteY522" fmla="*/ 841000 h 944260"/>
                <a:gd name="connsiteX523" fmla="*/ 379016 w 497796"/>
                <a:gd name="connsiteY523" fmla="*/ 838612 h 944260"/>
                <a:gd name="connsiteX524" fmla="*/ 376031 w 497796"/>
                <a:gd name="connsiteY524" fmla="*/ 836225 h 944260"/>
                <a:gd name="connsiteX525" fmla="*/ 372450 w 497796"/>
                <a:gd name="connsiteY525" fmla="*/ 836225 h 944260"/>
                <a:gd name="connsiteX526" fmla="*/ 371853 w 497796"/>
                <a:gd name="connsiteY526" fmla="*/ 830853 h 944260"/>
                <a:gd name="connsiteX527" fmla="*/ 368272 w 497796"/>
                <a:gd name="connsiteY527" fmla="*/ 827272 h 944260"/>
                <a:gd name="connsiteX528" fmla="*/ 365288 w 497796"/>
                <a:gd name="connsiteY528" fmla="*/ 824287 h 944260"/>
                <a:gd name="connsiteX529" fmla="*/ 361110 w 497796"/>
                <a:gd name="connsiteY529" fmla="*/ 823093 h 944260"/>
                <a:gd name="connsiteX530" fmla="*/ 358125 w 497796"/>
                <a:gd name="connsiteY530" fmla="*/ 821900 h 944260"/>
                <a:gd name="connsiteX531" fmla="*/ 353947 w 497796"/>
                <a:gd name="connsiteY531" fmla="*/ 816527 h 944260"/>
                <a:gd name="connsiteX532" fmla="*/ 350962 w 497796"/>
                <a:gd name="connsiteY532" fmla="*/ 813543 h 944260"/>
                <a:gd name="connsiteX533" fmla="*/ 347381 w 497796"/>
                <a:gd name="connsiteY533" fmla="*/ 812350 h 944260"/>
                <a:gd name="connsiteX534" fmla="*/ 346785 w 497796"/>
                <a:gd name="connsiteY534" fmla="*/ 812350 h 944260"/>
                <a:gd name="connsiteX535" fmla="*/ 343800 w 497796"/>
                <a:gd name="connsiteY535" fmla="*/ 809962 h 944260"/>
                <a:gd name="connsiteX536" fmla="*/ 340219 w 497796"/>
                <a:gd name="connsiteY536" fmla="*/ 809365 h 944260"/>
                <a:gd name="connsiteX537" fmla="*/ 330072 w 497796"/>
                <a:gd name="connsiteY537" fmla="*/ 808768 h 944260"/>
                <a:gd name="connsiteX538" fmla="*/ 327087 w 497796"/>
                <a:gd name="connsiteY538" fmla="*/ 807574 h 944260"/>
                <a:gd name="connsiteX539" fmla="*/ 324700 w 497796"/>
                <a:gd name="connsiteY539" fmla="*/ 804590 h 944260"/>
                <a:gd name="connsiteX540" fmla="*/ 321716 w 497796"/>
                <a:gd name="connsiteY540" fmla="*/ 803993 h 944260"/>
                <a:gd name="connsiteX541" fmla="*/ 318134 w 497796"/>
                <a:gd name="connsiteY541" fmla="*/ 803993 h 944260"/>
                <a:gd name="connsiteX542" fmla="*/ 313359 w 497796"/>
                <a:gd name="connsiteY542" fmla="*/ 805784 h 944260"/>
                <a:gd name="connsiteX543" fmla="*/ 309778 w 497796"/>
                <a:gd name="connsiteY543" fmla="*/ 807574 h 944260"/>
                <a:gd name="connsiteX544" fmla="*/ 306794 w 497796"/>
                <a:gd name="connsiteY544" fmla="*/ 809962 h 944260"/>
                <a:gd name="connsiteX545" fmla="*/ 303810 w 497796"/>
                <a:gd name="connsiteY545" fmla="*/ 812946 h 944260"/>
                <a:gd name="connsiteX546" fmla="*/ 302019 w 497796"/>
                <a:gd name="connsiteY546" fmla="*/ 816527 h 944260"/>
                <a:gd name="connsiteX547" fmla="*/ 305003 w 497796"/>
                <a:gd name="connsiteY547" fmla="*/ 819512 h 944260"/>
                <a:gd name="connsiteX548" fmla="*/ 302019 w 497796"/>
                <a:gd name="connsiteY548" fmla="*/ 821900 h 944260"/>
                <a:gd name="connsiteX549" fmla="*/ 297841 w 497796"/>
                <a:gd name="connsiteY549" fmla="*/ 821303 h 944260"/>
                <a:gd name="connsiteX550" fmla="*/ 291275 w 497796"/>
                <a:gd name="connsiteY550" fmla="*/ 812350 h 944260"/>
                <a:gd name="connsiteX551" fmla="*/ 287097 w 497796"/>
                <a:gd name="connsiteY551" fmla="*/ 809365 h 944260"/>
                <a:gd name="connsiteX552" fmla="*/ 282919 w 497796"/>
                <a:gd name="connsiteY552" fmla="*/ 809365 h 944260"/>
                <a:gd name="connsiteX553" fmla="*/ 277547 w 497796"/>
                <a:gd name="connsiteY553" fmla="*/ 812946 h 944260"/>
                <a:gd name="connsiteX554" fmla="*/ 274562 w 497796"/>
                <a:gd name="connsiteY554" fmla="*/ 815334 h 944260"/>
                <a:gd name="connsiteX555" fmla="*/ 270384 w 497796"/>
                <a:gd name="connsiteY555" fmla="*/ 819512 h 944260"/>
                <a:gd name="connsiteX556" fmla="*/ 267400 w 497796"/>
                <a:gd name="connsiteY556" fmla="*/ 823690 h 944260"/>
                <a:gd name="connsiteX557" fmla="*/ 263222 w 497796"/>
                <a:gd name="connsiteY557" fmla="*/ 829062 h 944260"/>
                <a:gd name="connsiteX558" fmla="*/ 260238 w 497796"/>
                <a:gd name="connsiteY558" fmla="*/ 833837 h 944260"/>
                <a:gd name="connsiteX559" fmla="*/ 259044 w 497796"/>
                <a:gd name="connsiteY559" fmla="*/ 838016 h 944260"/>
                <a:gd name="connsiteX560" fmla="*/ 258446 w 497796"/>
                <a:gd name="connsiteY560" fmla="*/ 841597 h 944260"/>
                <a:gd name="connsiteX561" fmla="*/ 256656 w 497796"/>
                <a:gd name="connsiteY561" fmla="*/ 845178 h 944260"/>
                <a:gd name="connsiteX562" fmla="*/ 258446 w 497796"/>
                <a:gd name="connsiteY562" fmla="*/ 848759 h 944260"/>
                <a:gd name="connsiteX563" fmla="*/ 259044 w 497796"/>
                <a:gd name="connsiteY563" fmla="*/ 852340 h 944260"/>
                <a:gd name="connsiteX564" fmla="*/ 258446 w 497796"/>
                <a:gd name="connsiteY564" fmla="*/ 855325 h 944260"/>
                <a:gd name="connsiteX565" fmla="*/ 259044 w 497796"/>
                <a:gd name="connsiteY565" fmla="*/ 858906 h 944260"/>
                <a:gd name="connsiteX566" fmla="*/ 262028 w 497796"/>
                <a:gd name="connsiteY566" fmla="*/ 862487 h 944260"/>
                <a:gd name="connsiteX567" fmla="*/ 264415 w 497796"/>
                <a:gd name="connsiteY567" fmla="*/ 866666 h 944260"/>
                <a:gd name="connsiteX568" fmla="*/ 267400 w 497796"/>
                <a:gd name="connsiteY568" fmla="*/ 869650 h 944260"/>
                <a:gd name="connsiteX569" fmla="*/ 267400 w 497796"/>
                <a:gd name="connsiteY569" fmla="*/ 872634 h 944260"/>
                <a:gd name="connsiteX570" fmla="*/ 266206 w 497796"/>
                <a:gd name="connsiteY570" fmla="*/ 876215 h 944260"/>
                <a:gd name="connsiteX571" fmla="*/ 264415 w 497796"/>
                <a:gd name="connsiteY571" fmla="*/ 879200 h 944260"/>
                <a:gd name="connsiteX572" fmla="*/ 262028 w 497796"/>
                <a:gd name="connsiteY572" fmla="*/ 882782 h 944260"/>
                <a:gd name="connsiteX573" fmla="*/ 261431 w 497796"/>
                <a:gd name="connsiteY573" fmla="*/ 886960 h 944260"/>
                <a:gd name="connsiteX574" fmla="*/ 261431 w 497796"/>
                <a:gd name="connsiteY574" fmla="*/ 890541 h 944260"/>
                <a:gd name="connsiteX575" fmla="*/ 257850 w 497796"/>
                <a:gd name="connsiteY575" fmla="*/ 897106 h 944260"/>
                <a:gd name="connsiteX576" fmla="*/ 253671 w 497796"/>
                <a:gd name="connsiteY576" fmla="*/ 897106 h 944260"/>
                <a:gd name="connsiteX577" fmla="*/ 251284 w 497796"/>
                <a:gd name="connsiteY577" fmla="*/ 901284 h 944260"/>
                <a:gd name="connsiteX578" fmla="*/ 247703 w 497796"/>
                <a:gd name="connsiteY578" fmla="*/ 905463 h 944260"/>
                <a:gd name="connsiteX579" fmla="*/ 244122 w 497796"/>
                <a:gd name="connsiteY579" fmla="*/ 909044 h 944260"/>
                <a:gd name="connsiteX580" fmla="*/ 237556 w 497796"/>
                <a:gd name="connsiteY580" fmla="*/ 914416 h 944260"/>
                <a:gd name="connsiteX581" fmla="*/ 232184 w 497796"/>
                <a:gd name="connsiteY581" fmla="*/ 919191 h 944260"/>
                <a:gd name="connsiteX582" fmla="*/ 228602 w 497796"/>
                <a:gd name="connsiteY582" fmla="*/ 922175 h 944260"/>
                <a:gd name="connsiteX583" fmla="*/ 225618 w 497796"/>
                <a:gd name="connsiteY583" fmla="*/ 927547 h 944260"/>
                <a:gd name="connsiteX584" fmla="*/ 221440 w 497796"/>
                <a:gd name="connsiteY584" fmla="*/ 931128 h 944260"/>
                <a:gd name="connsiteX585" fmla="*/ 218456 w 497796"/>
                <a:gd name="connsiteY585" fmla="*/ 932322 h 944260"/>
                <a:gd name="connsiteX586" fmla="*/ 211890 w 497796"/>
                <a:gd name="connsiteY586" fmla="*/ 937694 h 944260"/>
                <a:gd name="connsiteX587" fmla="*/ 207712 w 497796"/>
                <a:gd name="connsiteY587" fmla="*/ 939485 h 944260"/>
                <a:gd name="connsiteX588" fmla="*/ 204131 w 497796"/>
                <a:gd name="connsiteY588" fmla="*/ 939485 h 944260"/>
                <a:gd name="connsiteX589" fmla="*/ 201743 w 497796"/>
                <a:gd name="connsiteY589" fmla="*/ 935903 h 944260"/>
                <a:gd name="connsiteX590" fmla="*/ 195774 w 497796"/>
                <a:gd name="connsiteY590" fmla="*/ 930532 h 944260"/>
                <a:gd name="connsiteX591" fmla="*/ 192193 w 497796"/>
                <a:gd name="connsiteY591" fmla="*/ 932919 h 944260"/>
                <a:gd name="connsiteX592" fmla="*/ 188612 w 497796"/>
                <a:gd name="connsiteY592" fmla="*/ 931128 h 944260"/>
                <a:gd name="connsiteX593" fmla="*/ 187418 w 497796"/>
                <a:gd name="connsiteY593" fmla="*/ 928144 h 944260"/>
                <a:gd name="connsiteX594" fmla="*/ 186821 w 497796"/>
                <a:gd name="connsiteY594" fmla="*/ 924563 h 944260"/>
                <a:gd name="connsiteX595" fmla="*/ 183240 w 497796"/>
                <a:gd name="connsiteY595" fmla="*/ 924563 h 944260"/>
                <a:gd name="connsiteX596" fmla="*/ 179062 w 497796"/>
                <a:gd name="connsiteY596" fmla="*/ 921579 h 944260"/>
                <a:gd name="connsiteX597" fmla="*/ 174883 w 497796"/>
                <a:gd name="connsiteY597" fmla="*/ 919788 h 944260"/>
                <a:gd name="connsiteX598" fmla="*/ 171899 w 497796"/>
                <a:gd name="connsiteY598" fmla="*/ 916804 h 944260"/>
                <a:gd name="connsiteX599" fmla="*/ 168318 w 497796"/>
                <a:gd name="connsiteY599" fmla="*/ 920385 h 944260"/>
                <a:gd name="connsiteX600" fmla="*/ 164737 w 497796"/>
                <a:gd name="connsiteY600" fmla="*/ 922772 h 944260"/>
                <a:gd name="connsiteX601" fmla="*/ 158768 w 497796"/>
                <a:gd name="connsiteY601" fmla="*/ 925757 h 944260"/>
                <a:gd name="connsiteX602" fmla="*/ 155187 w 497796"/>
                <a:gd name="connsiteY602" fmla="*/ 927547 h 944260"/>
                <a:gd name="connsiteX603" fmla="*/ 154590 w 497796"/>
                <a:gd name="connsiteY603" fmla="*/ 930532 h 944260"/>
                <a:gd name="connsiteX604" fmla="*/ 151008 w 497796"/>
                <a:gd name="connsiteY604" fmla="*/ 932322 h 944260"/>
                <a:gd name="connsiteX605" fmla="*/ 148024 w 497796"/>
                <a:gd name="connsiteY605" fmla="*/ 932919 h 944260"/>
                <a:gd name="connsiteX606" fmla="*/ 148024 w 497796"/>
                <a:gd name="connsiteY606" fmla="*/ 935903 h 944260"/>
                <a:gd name="connsiteX607" fmla="*/ 150412 w 497796"/>
                <a:gd name="connsiteY607" fmla="*/ 941872 h 944260"/>
                <a:gd name="connsiteX608" fmla="*/ 146831 w 497796"/>
                <a:gd name="connsiteY608" fmla="*/ 944260 h 944260"/>
                <a:gd name="connsiteX609" fmla="*/ 146831 w 497796"/>
                <a:gd name="connsiteY609" fmla="*/ 939485 h 944260"/>
                <a:gd name="connsiteX610" fmla="*/ 146233 w 497796"/>
                <a:gd name="connsiteY610" fmla="*/ 935903 h 944260"/>
                <a:gd name="connsiteX611" fmla="*/ 147427 w 497796"/>
                <a:gd name="connsiteY611" fmla="*/ 932919 h 944260"/>
                <a:gd name="connsiteX612" fmla="*/ 144443 w 497796"/>
                <a:gd name="connsiteY612" fmla="*/ 931726 h 944260"/>
                <a:gd name="connsiteX613" fmla="*/ 140265 w 497796"/>
                <a:gd name="connsiteY613" fmla="*/ 933516 h 944260"/>
                <a:gd name="connsiteX614" fmla="*/ 136086 w 497796"/>
                <a:gd name="connsiteY614" fmla="*/ 934113 h 944260"/>
                <a:gd name="connsiteX615" fmla="*/ 135490 w 497796"/>
                <a:gd name="connsiteY615" fmla="*/ 929934 h 944260"/>
                <a:gd name="connsiteX616" fmla="*/ 137280 w 497796"/>
                <a:gd name="connsiteY616" fmla="*/ 925757 h 944260"/>
                <a:gd name="connsiteX617" fmla="*/ 140265 w 497796"/>
                <a:gd name="connsiteY617" fmla="*/ 917997 h 944260"/>
                <a:gd name="connsiteX618" fmla="*/ 139668 w 497796"/>
                <a:gd name="connsiteY618" fmla="*/ 913819 h 944260"/>
                <a:gd name="connsiteX619" fmla="*/ 137878 w 497796"/>
                <a:gd name="connsiteY619" fmla="*/ 909641 h 944260"/>
                <a:gd name="connsiteX620" fmla="*/ 138474 w 497796"/>
                <a:gd name="connsiteY620" fmla="*/ 906657 h 944260"/>
                <a:gd name="connsiteX621" fmla="*/ 138871 w 497796"/>
                <a:gd name="connsiteY621" fmla="*/ 906101 h 944260"/>
                <a:gd name="connsiteX622" fmla="*/ 136088 w 497796"/>
                <a:gd name="connsiteY622" fmla="*/ 906657 h 944260"/>
                <a:gd name="connsiteX623" fmla="*/ 132507 w 497796"/>
                <a:gd name="connsiteY623" fmla="*/ 906060 h 944260"/>
                <a:gd name="connsiteX624" fmla="*/ 129522 w 497796"/>
                <a:gd name="connsiteY624" fmla="*/ 909045 h 944260"/>
                <a:gd name="connsiteX625" fmla="*/ 130119 w 497796"/>
                <a:gd name="connsiteY625" fmla="*/ 905464 h 944260"/>
                <a:gd name="connsiteX626" fmla="*/ 126538 w 497796"/>
                <a:gd name="connsiteY626" fmla="*/ 899495 h 944260"/>
                <a:gd name="connsiteX627" fmla="*/ 125344 w 497796"/>
                <a:gd name="connsiteY627" fmla="*/ 895317 h 944260"/>
                <a:gd name="connsiteX628" fmla="*/ 122956 w 497796"/>
                <a:gd name="connsiteY628" fmla="*/ 891735 h 944260"/>
                <a:gd name="connsiteX629" fmla="*/ 123554 w 497796"/>
                <a:gd name="connsiteY629" fmla="*/ 886960 h 944260"/>
                <a:gd name="connsiteX630" fmla="*/ 126538 w 497796"/>
                <a:gd name="connsiteY630" fmla="*/ 883379 h 944260"/>
                <a:gd name="connsiteX631" fmla="*/ 125941 w 497796"/>
                <a:gd name="connsiteY631" fmla="*/ 880395 h 944260"/>
                <a:gd name="connsiteX632" fmla="*/ 124747 w 497796"/>
                <a:gd name="connsiteY632" fmla="*/ 876813 h 944260"/>
                <a:gd name="connsiteX633" fmla="*/ 122956 w 497796"/>
                <a:gd name="connsiteY633" fmla="*/ 873829 h 944260"/>
                <a:gd name="connsiteX634" fmla="*/ 119375 w 497796"/>
                <a:gd name="connsiteY634" fmla="*/ 873829 h 944260"/>
                <a:gd name="connsiteX635" fmla="*/ 116391 w 497796"/>
                <a:gd name="connsiteY635" fmla="*/ 873829 h 944260"/>
                <a:gd name="connsiteX636" fmla="*/ 113407 w 497796"/>
                <a:gd name="connsiteY636" fmla="*/ 870248 h 944260"/>
                <a:gd name="connsiteX637" fmla="*/ 108034 w 497796"/>
                <a:gd name="connsiteY637" fmla="*/ 867860 h 944260"/>
                <a:gd name="connsiteX638" fmla="*/ 103260 w 497796"/>
                <a:gd name="connsiteY638" fmla="*/ 867263 h 944260"/>
                <a:gd name="connsiteX639" fmla="*/ 99081 w 497796"/>
                <a:gd name="connsiteY639" fmla="*/ 867860 h 944260"/>
                <a:gd name="connsiteX640" fmla="*/ 96127 w 497796"/>
                <a:gd name="connsiteY640" fmla="*/ 868845 h 944260"/>
                <a:gd name="connsiteX641" fmla="*/ 96694 w 497796"/>
                <a:gd name="connsiteY641" fmla="*/ 864876 h 944260"/>
                <a:gd name="connsiteX642" fmla="*/ 99081 w 497796"/>
                <a:gd name="connsiteY642" fmla="*/ 860698 h 944260"/>
                <a:gd name="connsiteX643" fmla="*/ 99679 w 497796"/>
                <a:gd name="connsiteY643" fmla="*/ 857116 h 944260"/>
                <a:gd name="connsiteX644" fmla="*/ 96097 w 497796"/>
                <a:gd name="connsiteY644" fmla="*/ 851147 h 944260"/>
                <a:gd name="connsiteX645" fmla="*/ 94903 w 497796"/>
                <a:gd name="connsiteY645" fmla="*/ 848163 h 944260"/>
                <a:gd name="connsiteX646" fmla="*/ 91919 w 497796"/>
                <a:gd name="connsiteY646" fmla="*/ 844582 h 944260"/>
                <a:gd name="connsiteX647" fmla="*/ 88934 w 497796"/>
                <a:gd name="connsiteY647" fmla="*/ 846373 h 944260"/>
                <a:gd name="connsiteX648" fmla="*/ 85353 w 497796"/>
                <a:gd name="connsiteY648" fmla="*/ 846373 h 944260"/>
                <a:gd name="connsiteX649" fmla="*/ 83563 w 497796"/>
                <a:gd name="connsiteY649" fmla="*/ 841598 h 944260"/>
                <a:gd name="connsiteX650" fmla="*/ 85353 w 497796"/>
                <a:gd name="connsiteY650" fmla="*/ 838016 h 944260"/>
                <a:gd name="connsiteX651" fmla="*/ 84757 w 497796"/>
                <a:gd name="connsiteY651" fmla="*/ 832047 h 944260"/>
                <a:gd name="connsiteX652" fmla="*/ 82369 w 497796"/>
                <a:gd name="connsiteY652" fmla="*/ 828466 h 944260"/>
                <a:gd name="connsiteX653" fmla="*/ 77594 w 497796"/>
                <a:gd name="connsiteY653" fmla="*/ 824288 h 944260"/>
                <a:gd name="connsiteX654" fmla="*/ 75803 w 497796"/>
                <a:gd name="connsiteY654" fmla="*/ 828466 h 944260"/>
                <a:gd name="connsiteX655" fmla="*/ 74012 w 497796"/>
                <a:gd name="connsiteY655" fmla="*/ 822497 h 944260"/>
                <a:gd name="connsiteX656" fmla="*/ 73416 w 497796"/>
                <a:gd name="connsiteY656" fmla="*/ 818319 h 944260"/>
                <a:gd name="connsiteX657" fmla="*/ 72819 w 497796"/>
                <a:gd name="connsiteY657" fmla="*/ 814738 h 944260"/>
                <a:gd name="connsiteX658" fmla="*/ 68044 w 497796"/>
                <a:gd name="connsiteY658" fmla="*/ 812947 h 944260"/>
                <a:gd name="connsiteX659" fmla="*/ 64463 w 497796"/>
                <a:gd name="connsiteY659" fmla="*/ 808172 h 944260"/>
                <a:gd name="connsiteX660" fmla="*/ 63866 w 497796"/>
                <a:gd name="connsiteY660" fmla="*/ 803397 h 944260"/>
                <a:gd name="connsiteX661" fmla="*/ 67447 w 497796"/>
                <a:gd name="connsiteY661" fmla="*/ 799816 h 944260"/>
                <a:gd name="connsiteX662" fmla="*/ 71028 w 497796"/>
                <a:gd name="connsiteY662" fmla="*/ 796234 h 944260"/>
                <a:gd name="connsiteX663" fmla="*/ 74012 w 497796"/>
                <a:gd name="connsiteY663" fmla="*/ 793847 h 944260"/>
                <a:gd name="connsiteX664" fmla="*/ 76997 w 497796"/>
                <a:gd name="connsiteY664" fmla="*/ 789669 h 944260"/>
                <a:gd name="connsiteX665" fmla="*/ 79981 w 497796"/>
                <a:gd name="connsiteY665" fmla="*/ 788475 h 944260"/>
                <a:gd name="connsiteX666" fmla="*/ 84159 w 497796"/>
                <a:gd name="connsiteY666" fmla="*/ 782506 h 944260"/>
                <a:gd name="connsiteX667" fmla="*/ 84757 w 497796"/>
                <a:gd name="connsiteY667" fmla="*/ 779522 h 944260"/>
                <a:gd name="connsiteX668" fmla="*/ 84159 w 497796"/>
                <a:gd name="connsiteY668" fmla="*/ 776537 h 944260"/>
                <a:gd name="connsiteX669" fmla="*/ 84159 w 497796"/>
                <a:gd name="connsiteY669" fmla="*/ 772359 h 944260"/>
                <a:gd name="connsiteX670" fmla="*/ 82369 w 497796"/>
                <a:gd name="connsiteY670" fmla="*/ 768778 h 944260"/>
                <a:gd name="connsiteX671" fmla="*/ 79384 w 497796"/>
                <a:gd name="connsiteY671" fmla="*/ 765794 h 944260"/>
                <a:gd name="connsiteX672" fmla="*/ 78788 w 497796"/>
                <a:gd name="connsiteY672" fmla="*/ 761615 h 944260"/>
                <a:gd name="connsiteX673" fmla="*/ 74012 w 497796"/>
                <a:gd name="connsiteY673" fmla="*/ 761019 h 944260"/>
                <a:gd name="connsiteX674" fmla="*/ 70431 w 497796"/>
                <a:gd name="connsiteY674" fmla="*/ 755647 h 944260"/>
                <a:gd name="connsiteX675" fmla="*/ 69835 w 497796"/>
                <a:gd name="connsiteY675" fmla="*/ 750275 h 944260"/>
                <a:gd name="connsiteX676" fmla="*/ 66253 w 497796"/>
                <a:gd name="connsiteY676" fmla="*/ 746693 h 944260"/>
                <a:gd name="connsiteX677" fmla="*/ 69835 w 497796"/>
                <a:gd name="connsiteY677" fmla="*/ 739531 h 944260"/>
                <a:gd name="connsiteX678" fmla="*/ 74610 w 497796"/>
                <a:gd name="connsiteY678" fmla="*/ 735353 h 944260"/>
                <a:gd name="connsiteX679" fmla="*/ 77594 w 497796"/>
                <a:gd name="connsiteY679" fmla="*/ 729981 h 944260"/>
                <a:gd name="connsiteX680" fmla="*/ 78191 w 497796"/>
                <a:gd name="connsiteY680" fmla="*/ 726400 h 944260"/>
                <a:gd name="connsiteX681" fmla="*/ 78191 w 497796"/>
                <a:gd name="connsiteY681" fmla="*/ 722818 h 944260"/>
                <a:gd name="connsiteX682" fmla="*/ 73416 w 497796"/>
                <a:gd name="connsiteY682" fmla="*/ 719237 h 944260"/>
                <a:gd name="connsiteX683" fmla="*/ 77594 w 497796"/>
                <a:gd name="connsiteY683" fmla="*/ 715656 h 944260"/>
                <a:gd name="connsiteX684" fmla="*/ 77594 w 497796"/>
                <a:gd name="connsiteY684" fmla="*/ 715652 h 944260"/>
                <a:gd name="connsiteX685" fmla="*/ 77593 w 497796"/>
                <a:gd name="connsiteY685" fmla="*/ 715656 h 944260"/>
                <a:gd name="connsiteX686" fmla="*/ 74012 w 497796"/>
                <a:gd name="connsiteY686" fmla="*/ 718044 h 944260"/>
                <a:gd name="connsiteX687" fmla="*/ 69834 w 497796"/>
                <a:gd name="connsiteY687" fmla="*/ 715656 h 944260"/>
                <a:gd name="connsiteX688" fmla="*/ 70430 w 497796"/>
                <a:gd name="connsiteY688" fmla="*/ 709687 h 944260"/>
                <a:gd name="connsiteX689" fmla="*/ 72222 w 497796"/>
                <a:gd name="connsiteY689" fmla="*/ 706703 h 944260"/>
                <a:gd name="connsiteX690" fmla="*/ 75206 w 497796"/>
                <a:gd name="connsiteY690" fmla="*/ 703718 h 944260"/>
                <a:gd name="connsiteX691" fmla="*/ 80577 w 497796"/>
                <a:gd name="connsiteY691" fmla="*/ 696556 h 944260"/>
                <a:gd name="connsiteX692" fmla="*/ 84159 w 497796"/>
                <a:gd name="connsiteY692" fmla="*/ 690588 h 944260"/>
                <a:gd name="connsiteX693" fmla="*/ 87740 w 497796"/>
                <a:gd name="connsiteY693" fmla="*/ 685215 h 944260"/>
                <a:gd name="connsiteX694" fmla="*/ 90128 w 497796"/>
                <a:gd name="connsiteY694" fmla="*/ 681037 h 944260"/>
                <a:gd name="connsiteX695" fmla="*/ 90724 w 497796"/>
                <a:gd name="connsiteY695" fmla="*/ 675666 h 944260"/>
                <a:gd name="connsiteX696" fmla="*/ 92515 w 497796"/>
                <a:gd name="connsiteY696" fmla="*/ 672084 h 944260"/>
                <a:gd name="connsiteX697" fmla="*/ 93709 w 497796"/>
                <a:gd name="connsiteY697" fmla="*/ 669100 h 944260"/>
                <a:gd name="connsiteX698" fmla="*/ 93709 w 497796"/>
                <a:gd name="connsiteY698" fmla="*/ 664921 h 944260"/>
                <a:gd name="connsiteX699" fmla="*/ 95499 w 497796"/>
                <a:gd name="connsiteY699" fmla="*/ 661340 h 944260"/>
                <a:gd name="connsiteX700" fmla="*/ 94903 w 497796"/>
                <a:gd name="connsiteY700" fmla="*/ 654775 h 944260"/>
                <a:gd name="connsiteX701" fmla="*/ 91918 w 497796"/>
                <a:gd name="connsiteY701" fmla="*/ 651790 h 944260"/>
                <a:gd name="connsiteX702" fmla="*/ 90128 w 497796"/>
                <a:gd name="connsiteY702" fmla="*/ 648806 h 944260"/>
                <a:gd name="connsiteX703" fmla="*/ 90128 w 497796"/>
                <a:gd name="connsiteY703" fmla="*/ 645224 h 944260"/>
                <a:gd name="connsiteX704" fmla="*/ 90128 w 497796"/>
                <a:gd name="connsiteY704" fmla="*/ 641046 h 944260"/>
                <a:gd name="connsiteX705" fmla="*/ 90724 w 497796"/>
                <a:gd name="connsiteY705" fmla="*/ 636869 h 944260"/>
                <a:gd name="connsiteX706" fmla="*/ 92515 w 497796"/>
                <a:gd name="connsiteY706" fmla="*/ 633287 h 944260"/>
                <a:gd name="connsiteX707" fmla="*/ 89531 w 497796"/>
                <a:gd name="connsiteY707" fmla="*/ 630900 h 944260"/>
                <a:gd name="connsiteX708" fmla="*/ 88337 w 497796"/>
                <a:gd name="connsiteY708" fmla="*/ 626721 h 944260"/>
                <a:gd name="connsiteX709" fmla="*/ 90724 w 497796"/>
                <a:gd name="connsiteY709" fmla="*/ 623737 h 944260"/>
                <a:gd name="connsiteX710" fmla="*/ 91321 w 497796"/>
                <a:gd name="connsiteY710" fmla="*/ 617768 h 944260"/>
                <a:gd name="connsiteX711" fmla="*/ 88934 w 497796"/>
                <a:gd name="connsiteY711" fmla="*/ 614187 h 944260"/>
                <a:gd name="connsiteX712" fmla="*/ 89531 w 497796"/>
                <a:gd name="connsiteY712" fmla="*/ 605831 h 944260"/>
                <a:gd name="connsiteX713" fmla="*/ 88934 w 497796"/>
                <a:gd name="connsiteY713" fmla="*/ 602846 h 944260"/>
                <a:gd name="connsiteX714" fmla="*/ 88337 w 497796"/>
                <a:gd name="connsiteY714" fmla="*/ 598668 h 944260"/>
                <a:gd name="connsiteX715" fmla="*/ 90128 w 497796"/>
                <a:gd name="connsiteY715" fmla="*/ 595087 h 944260"/>
                <a:gd name="connsiteX716" fmla="*/ 93112 w 497796"/>
                <a:gd name="connsiteY716" fmla="*/ 595087 h 944260"/>
                <a:gd name="connsiteX717" fmla="*/ 95499 w 497796"/>
                <a:gd name="connsiteY717" fmla="*/ 598668 h 944260"/>
                <a:gd name="connsiteX718" fmla="*/ 96693 w 497796"/>
                <a:gd name="connsiteY718" fmla="*/ 602249 h 944260"/>
                <a:gd name="connsiteX719" fmla="*/ 102662 w 497796"/>
                <a:gd name="connsiteY719" fmla="*/ 611800 h 944260"/>
                <a:gd name="connsiteX720" fmla="*/ 103856 w 497796"/>
                <a:gd name="connsiteY720" fmla="*/ 614784 h 944260"/>
                <a:gd name="connsiteX721" fmla="*/ 105050 w 497796"/>
                <a:gd name="connsiteY721" fmla="*/ 618365 h 944260"/>
                <a:gd name="connsiteX722" fmla="*/ 105692 w 497796"/>
                <a:gd name="connsiteY722" fmla="*/ 618640 h 944260"/>
                <a:gd name="connsiteX723" fmla="*/ 106243 w 497796"/>
                <a:gd name="connsiteY723" fmla="*/ 614784 h 944260"/>
                <a:gd name="connsiteX724" fmla="*/ 107437 w 497796"/>
                <a:gd name="connsiteY724" fmla="*/ 611800 h 944260"/>
                <a:gd name="connsiteX725" fmla="*/ 108631 w 497796"/>
                <a:gd name="connsiteY725" fmla="*/ 608218 h 944260"/>
                <a:gd name="connsiteX726" fmla="*/ 110422 w 497796"/>
                <a:gd name="connsiteY726" fmla="*/ 605234 h 944260"/>
                <a:gd name="connsiteX727" fmla="*/ 109228 w 497796"/>
                <a:gd name="connsiteY727" fmla="*/ 601653 h 944260"/>
                <a:gd name="connsiteX728" fmla="*/ 112809 w 497796"/>
                <a:gd name="connsiteY728" fmla="*/ 595684 h 944260"/>
                <a:gd name="connsiteX729" fmla="*/ 116987 w 497796"/>
                <a:gd name="connsiteY729" fmla="*/ 587925 h 944260"/>
                <a:gd name="connsiteX730" fmla="*/ 118181 w 497796"/>
                <a:gd name="connsiteY730" fmla="*/ 584940 h 944260"/>
                <a:gd name="connsiteX731" fmla="*/ 120568 w 497796"/>
                <a:gd name="connsiteY731" fmla="*/ 574196 h 944260"/>
                <a:gd name="connsiteX732" fmla="*/ 121165 w 497796"/>
                <a:gd name="connsiteY732" fmla="*/ 571212 h 944260"/>
                <a:gd name="connsiteX733" fmla="*/ 121165 w 497796"/>
                <a:gd name="connsiteY733" fmla="*/ 568227 h 944260"/>
                <a:gd name="connsiteX734" fmla="*/ 121762 w 497796"/>
                <a:gd name="connsiteY734" fmla="*/ 564646 h 944260"/>
                <a:gd name="connsiteX735" fmla="*/ 121165 w 497796"/>
                <a:gd name="connsiteY735" fmla="*/ 560468 h 944260"/>
                <a:gd name="connsiteX736" fmla="*/ 124746 w 497796"/>
                <a:gd name="connsiteY736" fmla="*/ 559871 h 944260"/>
                <a:gd name="connsiteX737" fmla="*/ 121165 w 497796"/>
                <a:gd name="connsiteY737" fmla="*/ 558081 h 944260"/>
                <a:gd name="connsiteX738" fmla="*/ 116987 w 497796"/>
                <a:gd name="connsiteY738" fmla="*/ 556290 h 944260"/>
                <a:gd name="connsiteX739" fmla="*/ 118778 w 497796"/>
                <a:gd name="connsiteY739" fmla="*/ 552709 h 944260"/>
                <a:gd name="connsiteX740" fmla="*/ 116390 w 497796"/>
                <a:gd name="connsiteY740" fmla="*/ 547337 h 944260"/>
                <a:gd name="connsiteX741" fmla="*/ 114003 w 497796"/>
                <a:gd name="connsiteY741" fmla="*/ 544352 h 944260"/>
                <a:gd name="connsiteX742" fmla="*/ 111018 w 497796"/>
                <a:gd name="connsiteY742" fmla="*/ 541965 h 944260"/>
                <a:gd name="connsiteX743" fmla="*/ 108034 w 497796"/>
                <a:gd name="connsiteY743" fmla="*/ 540771 h 944260"/>
                <a:gd name="connsiteX744" fmla="*/ 105050 w 497796"/>
                <a:gd name="connsiteY744" fmla="*/ 541368 h 944260"/>
                <a:gd name="connsiteX745" fmla="*/ 99081 w 497796"/>
                <a:gd name="connsiteY745" fmla="*/ 541965 h 944260"/>
                <a:gd name="connsiteX746" fmla="*/ 96096 w 497796"/>
                <a:gd name="connsiteY746" fmla="*/ 542562 h 944260"/>
                <a:gd name="connsiteX747" fmla="*/ 92515 w 497796"/>
                <a:gd name="connsiteY747" fmla="*/ 546740 h 944260"/>
                <a:gd name="connsiteX748" fmla="*/ 88337 w 497796"/>
                <a:gd name="connsiteY748" fmla="*/ 550918 h 944260"/>
                <a:gd name="connsiteX749" fmla="*/ 87740 w 497796"/>
                <a:gd name="connsiteY749" fmla="*/ 557484 h 944260"/>
                <a:gd name="connsiteX750" fmla="*/ 87143 w 497796"/>
                <a:gd name="connsiteY750" fmla="*/ 553305 h 944260"/>
                <a:gd name="connsiteX751" fmla="*/ 85949 w 497796"/>
                <a:gd name="connsiteY751" fmla="*/ 550321 h 944260"/>
                <a:gd name="connsiteX752" fmla="*/ 81771 w 497796"/>
                <a:gd name="connsiteY752" fmla="*/ 545546 h 944260"/>
                <a:gd name="connsiteX753" fmla="*/ 78787 w 497796"/>
                <a:gd name="connsiteY753" fmla="*/ 543756 h 944260"/>
                <a:gd name="connsiteX754" fmla="*/ 75206 w 497796"/>
                <a:gd name="connsiteY754" fmla="*/ 543159 h 944260"/>
                <a:gd name="connsiteX755" fmla="*/ 75206 w 497796"/>
                <a:gd name="connsiteY755" fmla="*/ 537190 h 944260"/>
                <a:gd name="connsiteX756" fmla="*/ 75802 w 497796"/>
                <a:gd name="connsiteY756" fmla="*/ 533609 h 944260"/>
                <a:gd name="connsiteX757" fmla="*/ 76399 w 497796"/>
                <a:gd name="connsiteY757" fmla="*/ 526446 h 944260"/>
                <a:gd name="connsiteX758" fmla="*/ 76399 w 497796"/>
                <a:gd name="connsiteY758" fmla="*/ 521671 h 944260"/>
                <a:gd name="connsiteX759" fmla="*/ 75802 w 497796"/>
                <a:gd name="connsiteY759" fmla="*/ 518687 h 944260"/>
                <a:gd name="connsiteX760" fmla="*/ 73415 w 497796"/>
                <a:gd name="connsiteY760" fmla="*/ 515702 h 944260"/>
                <a:gd name="connsiteX761" fmla="*/ 75802 w 497796"/>
                <a:gd name="connsiteY761" fmla="*/ 510331 h 944260"/>
                <a:gd name="connsiteX762" fmla="*/ 78787 w 497796"/>
                <a:gd name="connsiteY762" fmla="*/ 506749 h 944260"/>
                <a:gd name="connsiteX763" fmla="*/ 78787 w 497796"/>
                <a:gd name="connsiteY763" fmla="*/ 503168 h 944260"/>
                <a:gd name="connsiteX764" fmla="*/ 79980 w 497796"/>
                <a:gd name="connsiteY764" fmla="*/ 500184 h 944260"/>
                <a:gd name="connsiteX765" fmla="*/ 77593 w 497796"/>
                <a:gd name="connsiteY765" fmla="*/ 493618 h 944260"/>
                <a:gd name="connsiteX766" fmla="*/ 74012 w 497796"/>
                <a:gd name="connsiteY766" fmla="*/ 493021 h 944260"/>
                <a:gd name="connsiteX767" fmla="*/ 69237 w 497796"/>
                <a:gd name="connsiteY767" fmla="*/ 494215 h 944260"/>
                <a:gd name="connsiteX768" fmla="*/ 69237 w 497796"/>
                <a:gd name="connsiteY768" fmla="*/ 490633 h 944260"/>
                <a:gd name="connsiteX769" fmla="*/ 72221 w 497796"/>
                <a:gd name="connsiteY769" fmla="*/ 488246 h 944260"/>
                <a:gd name="connsiteX770" fmla="*/ 75802 w 497796"/>
                <a:gd name="connsiteY770" fmla="*/ 487649 h 944260"/>
                <a:gd name="connsiteX771" fmla="*/ 78787 w 497796"/>
                <a:gd name="connsiteY771" fmla="*/ 489440 h 944260"/>
                <a:gd name="connsiteX772" fmla="*/ 82368 w 497796"/>
                <a:gd name="connsiteY772" fmla="*/ 488843 h 944260"/>
                <a:gd name="connsiteX773" fmla="*/ 85949 w 497796"/>
                <a:gd name="connsiteY773" fmla="*/ 485858 h 944260"/>
                <a:gd name="connsiteX774" fmla="*/ 88934 w 497796"/>
                <a:gd name="connsiteY774" fmla="*/ 487052 h 944260"/>
                <a:gd name="connsiteX775" fmla="*/ 91918 w 497796"/>
                <a:gd name="connsiteY775" fmla="*/ 485858 h 944260"/>
                <a:gd name="connsiteX776" fmla="*/ 96693 w 497796"/>
                <a:gd name="connsiteY776" fmla="*/ 481083 h 944260"/>
                <a:gd name="connsiteX777" fmla="*/ 100871 w 497796"/>
                <a:gd name="connsiteY777" fmla="*/ 476905 h 944260"/>
                <a:gd name="connsiteX778" fmla="*/ 103856 w 497796"/>
                <a:gd name="connsiteY778" fmla="*/ 472130 h 944260"/>
                <a:gd name="connsiteX779" fmla="*/ 102662 w 497796"/>
                <a:gd name="connsiteY779" fmla="*/ 466758 h 944260"/>
                <a:gd name="connsiteX780" fmla="*/ 101468 w 497796"/>
                <a:gd name="connsiteY780" fmla="*/ 460789 h 944260"/>
                <a:gd name="connsiteX781" fmla="*/ 98484 w 497796"/>
                <a:gd name="connsiteY781" fmla="*/ 456612 h 944260"/>
                <a:gd name="connsiteX782" fmla="*/ 93709 w 497796"/>
                <a:gd name="connsiteY782" fmla="*/ 447061 h 944260"/>
                <a:gd name="connsiteX783" fmla="*/ 94306 w 497796"/>
                <a:gd name="connsiteY783" fmla="*/ 439898 h 944260"/>
                <a:gd name="connsiteX784" fmla="*/ 93709 w 497796"/>
                <a:gd name="connsiteY784" fmla="*/ 434527 h 944260"/>
                <a:gd name="connsiteX785" fmla="*/ 95500 w 497796"/>
                <a:gd name="connsiteY785" fmla="*/ 430945 h 944260"/>
                <a:gd name="connsiteX786" fmla="*/ 95500 w 497796"/>
                <a:gd name="connsiteY786" fmla="*/ 426170 h 944260"/>
                <a:gd name="connsiteX787" fmla="*/ 94902 w 497796"/>
                <a:gd name="connsiteY787" fmla="*/ 422589 h 944260"/>
                <a:gd name="connsiteX788" fmla="*/ 96096 w 497796"/>
                <a:gd name="connsiteY788" fmla="*/ 417814 h 944260"/>
                <a:gd name="connsiteX789" fmla="*/ 97290 w 497796"/>
                <a:gd name="connsiteY789" fmla="*/ 413636 h 944260"/>
                <a:gd name="connsiteX790" fmla="*/ 98484 w 497796"/>
                <a:gd name="connsiteY790" fmla="*/ 410055 h 944260"/>
                <a:gd name="connsiteX791" fmla="*/ 99081 w 497796"/>
                <a:gd name="connsiteY791" fmla="*/ 407070 h 944260"/>
                <a:gd name="connsiteX792" fmla="*/ 99677 w 497796"/>
                <a:gd name="connsiteY792" fmla="*/ 402295 h 944260"/>
                <a:gd name="connsiteX793" fmla="*/ 100871 w 497796"/>
                <a:gd name="connsiteY793" fmla="*/ 395133 h 944260"/>
                <a:gd name="connsiteX794" fmla="*/ 96096 w 497796"/>
                <a:gd name="connsiteY794" fmla="*/ 390358 h 944260"/>
                <a:gd name="connsiteX795" fmla="*/ 96096 w 497796"/>
                <a:gd name="connsiteY795" fmla="*/ 387373 h 944260"/>
                <a:gd name="connsiteX796" fmla="*/ 95500 w 497796"/>
                <a:gd name="connsiteY796" fmla="*/ 383792 h 944260"/>
                <a:gd name="connsiteX797" fmla="*/ 90724 w 497796"/>
                <a:gd name="connsiteY797" fmla="*/ 381404 h 944260"/>
                <a:gd name="connsiteX798" fmla="*/ 86547 w 497796"/>
                <a:gd name="connsiteY798" fmla="*/ 377226 h 944260"/>
                <a:gd name="connsiteX799" fmla="*/ 82368 w 497796"/>
                <a:gd name="connsiteY799" fmla="*/ 374839 h 944260"/>
                <a:gd name="connsiteX800" fmla="*/ 78190 w 497796"/>
                <a:gd name="connsiteY800" fmla="*/ 375436 h 944260"/>
                <a:gd name="connsiteX801" fmla="*/ 75206 w 497796"/>
                <a:gd name="connsiteY801" fmla="*/ 374242 h 944260"/>
                <a:gd name="connsiteX802" fmla="*/ 72221 w 497796"/>
                <a:gd name="connsiteY802" fmla="*/ 374839 h 944260"/>
                <a:gd name="connsiteX803" fmla="*/ 72818 w 497796"/>
                <a:gd name="connsiteY803" fmla="*/ 371257 h 944260"/>
                <a:gd name="connsiteX804" fmla="*/ 70431 w 497796"/>
                <a:gd name="connsiteY804" fmla="*/ 366483 h 944260"/>
                <a:gd name="connsiteX805" fmla="*/ 73415 w 497796"/>
                <a:gd name="connsiteY805" fmla="*/ 364095 h 944260"/>
                <a:gd name="connsiteX806" fmla="*/ 74609 w 497796"/>
                <a:gd name="connsiteY806" fmla="*/ 358127 h 944260"/>
                <a:gd name="connsiteX807" fmla="*/ 75802 w 497796"/>
                <a:gd name="connsiteY807" fmla="*/ 352158 h 944260"/>
                <a:gd name="connsiteX808" fmla="*/ 76996 w 497796"/>
                <a:gd name="connsiteY808" fmla="*/ 347980 h 944260"/>
                <a:gd name="connsiteX809" fmla="*/ 79980 w 497796"/>
                <a:gd name="connsiteY809" fmla="*/ 350964 h 944260"/>
                <a:gd name="connsiteX810" fmla="*/ 83562 w 497796"/>
                <a:gd name="connsiteY810" fmla="*/ 352754 h 944260"/>
                <a:gd name="connsiteX811" fmla="*/ 83563 w 497796"/>
                <a:gd name="connsiteY811" fmla="*/ 352754 h 944260"/>
                <a:gd name="connsiteX812" fmla="*/ 89531 w 497796"/>
                <a:gd name="connsiteY812" fmla="*/ 352754 h 944260"/>
                <a:gd name="connsiteX813" fmla="*/ 91919 w 497796"/>
                <a:gd name="connsiteY813" fmla="*/ 351560 h 944260"/>
                <a:gd name="connsiteX814" fmla="*/ 93112 w 497796"/>
                <a:gd name="connsiteY814" fmla="*/ 350964 h 944260"/>
                <a:gd name="connsiteX815" fmla="*/ 94243 w 497796"/>
                <a:gd name="connsiteY815" fmla="*/ 350399 h 944260"/>
                <a:gd name="connsiteX816" fmla="*/ 93791 w 497796"/>
                <a:gd name="connsiteY816" fmla="*/ 349688 h 944260"/>
                <a:gd name="connsiteX817" fmla="*/ 91919 w 497796"/>
                <a:gd name="connsiteY817" fmla="*/ 351560 h 944260"/>
                <a:gd name="connsiteX818" fmla="*/ 83563 w 497796"/>
                <a:gd name="connsiteY818" fmla="*/ 352754 h 944260"/>
                <a:gd name="connsiteX819" fmla="*/ 79982 w 497796"/>
                <a:gd name="connsiteY819" fmla="*/ 350963 h 944260"/>
                <a:gd name="connsiteX820" fmla="*/ 76997 w 497796"/>
                <a:gd name="connsiteY820" fmla="*/ 347979 h 944260"/>
                <a:gd name="connsiteX821" fmla="*/ 76400 w 497796"/>
                <a:gd name="connsiteY821" fmla="*/ 342010 h 944260"/>
                <a:gd name="connsiteX822" fmla="*/ 75803 w 497796"/>
                <a:gd name="connsiteY822" fmla="*/ 336041 h 944260"/>
                <a:gd name="connsiteX823" fmla="*/ 74013 w 497796"/>
                <a:gd name="connsiteY823" fmla="*/ 331266 h 944260"/>
                <a:gd name="connsiteX824" fmla="*/ 72222 w 497796"/>
                <a:gd name="connsiteY824" fmla="*/ 328281 h 944260"/>
                <a:gd name="connsiteX825" fmla="*/ 71029 w 497796"/>
                <a:gd name="connsiteY825" fmla="*/ 324104 h 944260"/>
                <a:gd name="connsiteX826" fmla="*/ 70431 w 497796"/>
                <a:gd name="connsiteY826" fmla="*/ 320522 h 944260"/>
                <a:gd name="connsiteX827" fmla="*/ 69835 w 497796"/>
                <a:gd name="connsiteY827" fmla="*/ 316941 h 944260"/>
                <a:gd name="connsiteX828" fmla="*/ 68044 w 497796"/>
                <a:gd name="connsiteY828" fmla="*/ 313957 h 944260"/>
                <a:gd name="connsiteX829" fmla="*/ 62075 w 497796"/>
                <a:gd name="connsiteY829" fmla="*/ 310972 h 944260"/>
                <a:gd name="connsiteX830" fmla="*/ 55509 w 497796"/>
                <a:gd name="connsiteY830" fmla="*/ 300229 h 944260"/>
                <a:gd name="connsiteX831" fmla="*/ 53719 w 497796"/>
                <a:gd name="connsiteY831" fmla="*/ 295453 h 944260"/>
                <a:gd name="connsiteX832" fmla="*/ 51331 w 497796"/>
                <a:gd name="connsiteY832" fmla="*/ 288888 h 944260"/>
                <a:gd name="connsiteX833" fmla="*/ 53122 w 497796"/>
                <a:gd name="connsiteY833" fmla="*/ 285903 h 944260"/>
                <a:gd name="connsiteX834" fmla="*/ 50138 w 497796"/>
                <a:gd name="connsiteY834" fmla="*/ 278741 h 944260"/>
                <a:gd name="connsiteX835" fmla="*/ 46556 w 497796"/>
                <a:gd name="connsiteY835" fmla="*/ 275756 h 944260"/>
                <a:gd name="connsiteX836" fmla="*/ 43572 w 497796"/>
                <a:gd name="connsiteY836" fmla="*/ 276950 h 944260"/>
                <a:gd name="connsiteX837" fmla="*/ 39991 w 497796"/>
                <a:gd name="connsiteY837" fmla="*/ 276354 h 944260"/>
                <a:gd name="connsiteX838" fmla="*/ 35812 w 497796"/>
                <a:gd name="connsiteY838" fmla="*/ 279338 h 944260"/>
                <a:gd name="connsiteX839" fmla="*/ 32231 w 497796"/>
                <a:gd name="connsiteY839" fmla="*/ 279935 h 944260"/>
                <a:gd name="connsiteX840" fmla="*/ 31038 w 497796"/>
                <a:gd name="connsiteY840" fmla="*/ 284709 h 944260"/>
                <a:gd name="connsiteX841" fmla="*/ 24472 w 497796"/>
                <a:gd name="connsiteY841" fmla="*/ 284709 h 944260"/>
                <a:gd name="connsiteX842" fmla="*/ 21487 w 497796"/>
                <a:gd name="connsiteY842" fmla="*/ 284113 h 944260"/>
                <a:gd name="connsiteX843" fmla="*/ 17906 w 497796"/>
                <a:gd name="connsiteY843" fmla="*/ 284113 h 944260"/>
                <a:gd name="connsiteX844" fmla="*/ 18503 w 497796"/>
                <a:gd name="connsiteY844" fmla="*/ 280531 h 944260"/>
                <a:gd name="connsiteX845" fmla="*/ 19697 w 497796"/>
                <a:gd name="connsiteY845" fmla="*/ 280531 h 944260"/>
                <a:gd name="connsiteX846" fmla="*/ 20294 w 497796"/>
                <a:gd name="connsiteY846" fmla="*/ 275756 h 944260"/>
                <a:gd name="connsiteX847" fmla="*/ 23278 w 497796"/>
                <a:gd name="connsiteY847" fmla="*/ 275756 h 944260"/>
                <a:gd name="connsiteX848" fmla="*/ 24472 w 497796"/>
                <a:gd name="connsiteY848" fmla="*/ 272175 h 944260"/>
                <a:gd name="connsiteX849" fmla="*/ 22084 w 497796"/>
                <a:gd name="connsiteY849" fmla="*/ 268594 h 944260"/>
                <a:gd name="connsiteX850" fmla="*/ 18503 w 497796"/>
                <a:gd name="connsiteY850" fmla="*/ 266206 h 944260"/>
                <a:gd name="connsiteX851" fmla="*/ 15518 w 497796"/>
                <a:gd name="connsiteY851" fmla="*/ 266803 h 944260"/>
                <a:gd name="connsiteX852" fmla="*/ 14325 w 497796"/>
                <a:gd name="connsiteY852" fmla="*/ 270385 h 944260"/>
                <a:gd name="connsiteX853" fmla="*/ 13131 w 497796"/>
                <a:gd name="connsiteY853" fmla="*/ 273369 h 944260"/>
                <a:gd name="connsiteX854" fmla="*/ 10147 w 497796"/>
                <a:gd name="connsiteY854" fmla="*/ 275160 h 944260"/>
                <a:gd name="connsiteX855" fmla="*/ 7759 w 497796"/>
                <a:gd name="connsiteY855" fmla="*/ 279935 h 944260"/>
                <a:gd name="connsiteX856" fmla="*/ 7759 w 497796"/>
                <a:gd name="connsiteY856" fmla="*/ 282919 h 944260"/>
                <a:gd name="connsiteX857" fmla="*/ 8356 w 497796"/>
                <a:gd name="connsiteY857" fmla="*/ 287694 h 944260"/>
                <a:gd name="connsiteX858" fmla="*/ 4178 w 497796"/>
                <a:gd name="connsiteY858" fmla="*/ 281128 h 944260"/>
                <a:gd name="connsiteX859" fmla="*/ 2984 w 497796"/>
                <a:gd name="connsiteY859" fmla="*/ 273966 h 944260"/>
                <a:gd name="connsiteX860" fmla="*/ 1790 w 497796"/>
                <a:gd name="connsiteY860" fmla="*/ 266803 h 944260"/>
                <a:gd name="connsiteX861" fmla="*/ 2388 w 497796"/>
                <a:gd name="connsiteY861" fmla="*/ 263819 h 944260"/>
                <a:gd name="connsiteX862" fmla="*/ 7759 w 497796"/>
                <a:gd name="connsiteY862" fmla="*/ 261432 h 944260"/>
                <a:gd name="connsiteX863" fmla="*/ 14325 w 497796"/>
                <a:gd name="connsiteY863" fmla="*/ 258447 h 944260"/>
                <a:gd name="connsiteX864" fmla="*/ 15518 w 497796"/>
                <a:gd name="connsiteY864" fmla="*/ 251285 h 944260"/>
                <a:gd name="connsiteX865" fmla="*/ 16712 w 497796"/>
                <a:gd name="connsiteY865" fmla="*/ 248300 h 944260"/>
                <a:gd name="connsiteX866" fmla="*/ 17906 w 497796"/>
                <a:gd name="connsiteY866" fmla="*/ 245316 h 944260"/>
                <a:gd name="connsiteX867" fmla="*/ 20294 w 497796"/>
                <a:gd name="connsiteY867" fmla="*/ 242331 h 944260"/>
                <a:gd name="connsiteX868" fmla="*/ 19697 w 497796"/>
                <a:gd name="connsiteY868" fmla="*/ 238750 h 944260"/>
                <a:gd name="connsiteX869" fmla="*/ 16712 w 497796"/>
                <a:gd name="connsiteY869" fmla="*/ 237556 h 944260"/>
                <a:gd name="connsiteX870" fmla="*/ 11341 w 497796"/>
                <a:gd name="connsiteY870" fmla="*/ 236363 h 944260"/>
                <a:gd name="connsiteX871" fmla="*/ 11341 w 497796"/>
                <a:gd name="connsiteY871" fmla="*/ 233378 h 944260"/>
                <a:gd name="connsiteX872" fmla="*/ 7759 w 497796"/>
                <a:gd name="connsiteY872" fmla="*/ 229796 h 944260"/>
                <a:gd name="connsiteX873" fmla="*/ 3581 w 497796"/>
                <a:gd name="connsiteY873" fmla="*/ 224425 h 944260"/>
                <a:gd name="connsiteX874" fmla="*/ 596 w 497796"/>
                <a:gd name="connsiteY874" fmla="*/ 223231 h 944260"/>
                <a:gd name="connsiteX875" fmla="*/ 0 w 497796"/>
                <a:gd name="connsiteY875" fmla="*/ 219650 h 944260"/>
                <a:gd name="connsiteX876" fmla="*/ 4775 w 497796"/>
                <a:gd name="connsiteY876" fmla="*/ 215472 h 944260"/>
                <a:gd name="connsiteX877" fmla="*/ 7162 w 497796"/>
                <a:gd name="connsiteY877" fmla="*/ 211294 h 944260"/>
                <a:gd name="connsiteX878" fmla="*/ 8953 w 497796"/>
                <a:gd name="connsiteY878" fmla="*/ 208309 h 944260"/>
                <a:gd name="connsiteX879" fmla="*/ 9550 w 497796"/>
                <a:gd name="connsiteY879" fmla="*/ 203534 h 944260"/>
                <a:gd name="connsiteX880" fmla="*/ 7759 w 497796"/>
                <a:gd name="connsiteY880" fmla="*/ 199356 h 944260"/>
                <a:gd name="connsiteX881" fmla="*/ 11937 w 497796"/>
                <a:gd name="connsiteY881" fmla="*/ 195178 h 944260"/>
                <a:gd name="connsiteX882" fmla="*/ 14922 w 497796"/>
                <a:gd name="connsiteY882" fmla="*/ 190999 h 944260"/>
                <a:gd name="connsiteX883" fmla="*/ 16116 w 497796"/>
                <a:gd name="connsiteY883" fmla="*/ 188015 h 944260"/>
                <a:gd name="connsiteX884" fmla="*/ 17906 w 497796"/>
                <a:gd name="connsiteY884" fmla="*/ 185031 h 944260"/>
                <a:gd name="connsiteX885" fmla="*/ 19697 w 497796"/>
                <a:gd name="connsiteY885" fmla="*/ 179062 h 944260"/>
                <a:gd name="connsiteX886" fmla="*/ 22084 w 497796"/>
                <a:gd name="connsiteY886" fmla="*/ 174884 h 944260"/>
                <a:gd name="connsiteX887" fmla="*/ 25069 w 497796"/>
                <a:gd name="connsiteY887" fmla="*/ 169512 h 944260"/>
                <a:gd name="connsiteX888" fmla="*/ 25069 w 497796"/>
                <a:gd name="connsiteY888" fmla="*/ 164140 h 944260"/>
                <a:gd name="connsiteX889" fmla="*/ 25069 w 497796"/>
                <a:gd name="connsiteY889" fmla="*/ 156978 h 944260"/>
                <a:gd name="connsiteX890" fmla="*/ 20891 w 497796"/>
                <a:gd name="connsiteY890" fmla="*/ 153396 h 944260"/>
                <a:gd name="connsiteX891" fmla="*/ 17309 w 497796"/>
                <a:gd name="connsiteY891" fmla="*/ 152202 h 944260"/>
                <a:gd name="connsiteX892" fmla="*/ 16712 w 497796"/>
                <a:gd name="connsiteY892" fmla="*/ 149218 h 944260"/>
                <a:gd name="connsiteX893" fmla="*/ 13131 w 497796"/>
                <a:gd name="connsiteY893" fmla="*/ 144443 h 944260"/>
                <a:gd name="connsiteX894" fmla="*/ 14325 w 497796"/>
                <a:gd name="connsiteY894" fmla="*/ 140862 h 944260"/>
                <a:gd name="connsiteX895" fmla="*/ 15518 w 497796"/>
                <a:gd name="connsiteY895" fmla="*/ 137878 h 944260"/>
                <a:gd name="connsiteX896" fmla="*/ 17309 w 497796"/>
                <a:gd name="connsiteY896" fmla="*/ 134296 h 944260"/>
                <a:gd name="connsiteX897" fmla="*/ 19100 w 497796"/>
                <a:gd name="connsiteY897" fmla="*/ 130715 h 944260"/>
                <a:gd name="connsiteX898" fmla="*/ 22681 w 497796"/>
                <a:gd name="connsiteY898" fmla="*/ 131311 h 944260"/>
                <a:gd name="connsiteX899" fmla="*/ 27456 w 497796"/>
                <a:gd name="connsiteY899" fmla="*/ 136684 h 944260"/>
                <a:gd name="connsiteX900" fmla="*/ 30440 w 497796"/>
                <a:gd name="connsiteY900" fmla="*/ 136684 h 944260"/>
                <a:gd name="connsiteX901" fmla="*/ 29844 w 497796"/>
                <a:gd name="connsiteY901" fmla="*/ 139668 h 944260"/>
                <a:gd name="connsiteX902" fmla="*/ 28650 w 497796"/>
                <a:gd name="connsiteY902" fmla="*/ 143249 h 944260"/>
                <a:gd name="connsiteX903" fmla="*/ 29247 w 497796"/>
                <a:gd name="connsiteY903" fmla="*/ 146831 h 944260"/>
                <a:gd name="connsiteX904" fmla="*/ 30440 w 497796"/>
                <a:gd name="connsiteY904" fmla="*/ 150412 h 944260"/>
                <a:gd name="connsiteX905" fmla="*/ 29844 w 497796"/>
                <a:gd name="connsiteY905" fmla="*/ 153993 h 944260"/>
                <a:gd name="connsiteX906" fmla="*/ 34022 w 497796"/>
                <a:gd name="connsiteY906" fmla="*/ 160559 h 944260"/>
                <a:gd name="connsiteX907" fmla="*/ 39393 w 497796"/>
                <a:gd name="connsiteY907" fmla="*/ 167124 h 944260"/>
                <a:gd name="connsiteX908" fmla="*/ 42378 w 497796"/>
                <a:gd name="connsiteY908" fmla="*/ 170706 h 944260"/>
                <a:gd name="connsiteX909" fmla="*/ 45960 w 497796"/>
                <a:gd name="connsiteY909" fmla="*/ 173690 h 944260"/>
                <a:gd name="connsiteX910" fmla="*/ 48944 w 497796"/>
                <a:gd name="connsiteY910" fmla="*/ 176077 h 944260"/>
                <a:gd name="connsiteX911" fmla="*/ 52525 w 497796"/>
                <a:gd name="connsiteY911" fmla="*/ 178465 h 944260"/>
                <a:gd name="connsiteX912" fmla="*/ 55509 w 497796"/>
                <a:gd name="connsiteY912" fmla="*/ 179062 h 944260"/>
                <a:gd name="connsiteX913" fmla="*/ 59688 w 497796"/>
                <a:gd name="connsiteY913" fmla="*/ 179659 h 944260"/>
                <a:gd name="connsiteX914" fmla="*/ 63269 w 497796"/>
                <a:gd name="connsiteY914" fmla="*/ 177271 h 944260"/>
                <a:gd name="connsiteX915" fmla="*/ 63717 w 497796"/>
                <a:gd name="connsiteY915" fmla="*/ 177122 h 944260"/>
                <a:gd name="connsiteX916" fmla="*/ 62672 w 497796"/>
                <a:gd name="connsiteY916" fmla="*/ 180256 h 944260"/>
                <a:gd name="connsiteX917" fmla="*/ 69835 w 497796"/>
                <a:gd name="connsiteY917" fmla="*/ 182046 h 944260"/>
                <a:gd name="connsiteX918" fmla="*/ 75206 w 497796"/>
                <a:gd name="connsiteY918" fmla="*/ 181450 h 944260"/>
                <a:gd name="connsiteX919" fmla="*/ 78788 w 497796"/>
                <a:gd name="connsiteY919" fmla="*/ 181450 h 944260"/>
                <a:gd name="connsiteX920" fmla="*/ 81772 w 497796"/>
                <a:gd name="connsiteY920" fmla="*/ 181450 h 944260"/>
                <a:gd name="connsiteX921" fmla="*/ 87144 w 497796"/>
                <a:gd name="connsiteY921" fmla="*/ 184434 h 944260"/>
                <a:gd name="connsiteX922" fmla="*/ 90128 w 497796"/>
                <a:gd name="connsiteY922" fmla="*/ 186822 h 944260"/>
                <a:gd name="connsiteX923" fmla="*/ 94306 w 497796"/>
                <a:gd name="connsiteY923" fmla="*/ 188612 h 944260"/>
                <a:gd name="connsiteX924" fmla="*/ 97888 w 497796"/>
                <a:gd name="connsiteY924" fmla="*/ 188612 h 944260"/>
                <a:gd name="connsiteX925" fmla="*/ 101469 w 497796"/>
                <a:gd name="connsiteY925" fmla="*/ 189209 h 944260"/>
                <a:gd name="connsiteX926" fmla="*/ 105647 w 497796"/>
                <a:gd name="connsiteY926" fmla="*/ 188612 h 944260"/>
                <a:gd name="connsiteX927" fmla="*/ 112810 w 497796"/>
                <a:gd name="connsiteY927" fmla="*/ 187418 h 944260"/>
                <a:gd name="connsiteX928" fmla="*/ 116988 w 497796"/>
                <a:gd name="connsiteY928" fmla="*/ 186822 h 944260"/>
                <a:gd name="connsiteX929" fmla="*/ 119972 w 497796"/>
                <a:gd name="connsiteY929" fmla="*/ 186224 h 944260"/>
                <a:gd name="connsiteX930" fmla="*/ 122956 w 497796"/>
                <a:gd name="connsiteY930" fmla="*/ 185031 h 944260"/>
                <a:gd name="connsiteX931" fmla="*/ 126538 w 497796"/>
                <a:gd name="connsiteY931" fmla="*/ 183837 h 944260"/>
                <a:gd name="connsiteX932" fmla="*/ 130119 w 497796"/>
                <a:gd name="connsiteY932" fmla="*/ 182643 h 944260"/>
                <a:gd name="connsiteX933" fmla="*/ 133701 w 497796"/>
                <a:gd name="connsiteY933" fmla="*/ 180256 h 944260"/>
                <a:gd name="connsiteX934" fmla="*/ 137878 w 497796"/>
                <a:gd name="connsiteY934" fmla="*/ 177869 h 944260"/>
                <a:gd name="connsiteX935" fmla="*/ 142654 w 497796"/>
                <a:gd name="connsiteY935" fmla="*/ 173093 h 944260"/>
                <a:gd name="connsiteX936" fmla="*/ 145041 w 497796"/>
                <a:gd name="connsiteY936" fmla="*/ 168915 h 944260"/>
                <a:gd name="connsiteX937" fmla="*/ 146235 w 497796"/>
                <a:gd name="connsiteY937" fmla="*/ 165334 h 944260"/>
                <a:gd name="connsiteX938" fmla="*/ 152204 w 497796"/>
                <a:gd name="connsiteY938" fmla="*/ 161155 h 944260"/>
                <a:gd name="connsiteX939" fmla="*/ 155785 w 497796"/>
                <a:gd name="connsiteY939" fmla="*/ 159365 h 944260"/>
                <a:gd name="connsiteX940" fmla="*/ 161157 w 497796"/>
                <a:gd name="connsiteY940" fmla="*/ 156978 h 944260"/>
                <a:gd name="connsiteX941" fmla="*/ 164738 w 497796"/>
                <a:gd name="connsiteY941" fmla="*/ 153396 h 944260"/>
                <a:gd name="connsiteX942" fmla="*/ 169514 w 497796"/>
                <a:gd name="connsiteY942" fmla="*/ 151009 h 944260"/>
                <a:gd name="connsiteX943" fmla="*/ 173691 w 497796"/>
                <a:gd name="connsiteY943" fmla="*/ 153396 h 944260"/>
                <a:gd name="connsiteX944" fmla="*/ 178467 w 497796"/>
                <a:gd name="connsiteY944" fmla="*/ 151009 h 944260"/>
                <a:gd name="connsiteX945" fmla="*/ 183838 w 497796"/>
                <a:gd name="connsiteY945" fmla="*/ 152202 h 944260"/>
                <a:gd name="connsiteX946" fmla="*/ 186823 w 497796"/>
                <a:gd name="connsiteY946" fmla="*/ 151606 h 944260"/>
                <a:gd name="connsiteX947" fmla="*/ 189807 w 497796"/>
                <a:gd name="connsiteY947" fmla="*/ 151009 h 944260"/>
                <a:gd name="connsiteX948" fmla="*/ 193985 w 497796"/>
                <a:gd name="connsiteY948" fmla="*/ 148025 h 944260"/>
                <a:gd name="connsiteX949" fmla="*/ 198760 w 497796"/>
                <a:gd name="connsiteY949" fmla="*/ 145040 h 944260"/>
                <a:gd name="connsiteX950" fmla="*/ 200709 w 497796"/>
                <a:gd name="connsiteY950" fmla="*/ 143525 h 944260"/>
                <a:gd name="connsiteX951" fmla="*/ 196372 w 497796"/>
                <a:gd name="connsiteY951" fmla="*/ 146235 h 944260"/>
                <a:gd name="connsiteX952" fmla="*/ 200550 w 497796"/>
                <a:gd name="connsiteY952" fmla="*/ 142057 h 944260"/>
                <a:gd name="connsiteX953" fmla="*/ 205922 w 497796"/>
                <a:gd name="connsiteY953" fmla="*/ 136088 h 944260"/>
                <a:gd name="connsiteX954" fmla="*/ 211890 w 497796"/>
                <a:gd name="connsiteY954" fmla="*/ 128329 h 944260"/>
                <a:gd name="connsiteX955" fmla="*/ 214278 w 497796"/>
                <a:gd name="connsiteY955" fmla="*/ 125344 h 944260"/>
                <a:gd name="connsiteX956" fmla="*/ 216666 w 497796"/>
                <a:gd name="connsiteY956" fmla="*/ 121166 h 944260"/>
                <a:gd name="connsiteX957" fmla="*/ 217859 w 497796"/>
                <a:gd name="connsiteY957" fmla="*/ 118182 h 944260"/>
                <a:gd name="connsiteX958" fmla="*/ 219053 w 497796"/>
                <a:gd name="connsiteY958" fmla="*/ 109825 h 944260"/>
                <a:gd name="connsiteX959" fmla="*/ 222635 w 497796"/>
                <a:gd name="connsiteY959" fmla="*/ 108632 h 944260"/>
                <a:gd name="connsiteX960" fmla="*/ 226812 w 497796"/>
                <a:gd name="connsiteY960" fmla="*/ 105648 h 944260"/>
                <a:gd name="connsiteX961" fmla="*/ 233378 w 497796"/>
                <a:gd name="connsiteY961" fmla="*/ 102663 h 944260"/>
                <a:gd name="connsiteX962" fmla="*/ 236363 w 497796"/>
                <a:gd name="connsiteY962" fmla="*/ 98485 h 944260"/>
                <a:gd name="connsiteX963" fmla="*/ 239944 w 497796"/>
                <a:gd name="connsiteY963" fmla="*/ 96097 h 944260"/>
                <a:gd name="connsiteX964" fmla="*/ 242331 w 497796"/>
                <a:gd name="connsiteY964" fmla="*/ 92516 h 944260"/>
                <a:gd name="connsiteX965" fmla="*/ 244719 w 497796"/>
                <a:gd name="connsiteY965" fmla="*/ 89532 h 944260"/>
                <a:gd name="connsiteX966" fmla="*/ 248897 w 497796"/>
                <a:gd name="connsiteY966" fmla="*/ 83563 h 944260"/>
                <a:gd name="connsiteX967" fmla="*/ 251285 w 497796"/>
                <a:gd name="connsiteY967" fmla="*/ 79981 h 944260"/>
                <a:gd name="connsiteX968" fmla="*/ 255463 w 497796"/>
                <a:gd name="connsiteY968" fmla="*/ 74013 h 944260"/>
                <a:gd name="connsiteX969" fmla="*/ 260238 w 497796"/>
                <a:gd name="connsiteY969" fmla="*/ 70432 h 944260"/>
                <a:gd name="connsiteX970" fmla="*/ 266206 w 497796"/>
                <a:gd name="connsiteY970" fmla="*/ 66851 h 944260"/>
                <a:gd name="connsiteX971" fmla="*/ 270981 w 497796"/>
                <a:gd name="connsiteY971" fmla="*/ 69835 h 944260"/>
                <a:gd name="connsiteX972" fmla="*/ 277547 w 497796"/>
                <a:gd name="connsiteY972" fmla="*/ 70432 h 944260"/>
                <a:gd name="connsiteX973" fmla="*/ 285307 w 497796"/>
                <a:gd name="connsiteY973" fmla="*/ 68044 h 944260"/>
                <a:gd name="connsiteX974" fmla="*/ 288888 w 497796"/>
                <a:gd name="connsiteY974" fmla="*/ 64463 h 944260"/>
                <a:gd name="connsiteX975" fmla="*/ 288888 w 497796"/>
                <a:gd name="connsiteY975" fmla="*/ 60882 h 944260"/>
                <a:gd name="connsiteX976" fmla="*/ 291872 w 497796"/>
                <a:gd name="connsiteY976" fmla="*/ 60882 h 944260"/>
                <a:gd name="connsiteX977" fmla="*/ 297841 w 497796"/>
                <a:gd name="connsiteY977" fmla="*/ 59688 h 944260"/>
                <a:gd name="connsiteX978" fmla="*/ 300825 w 497796"/>
                <a:gd name="connsiteY978" fmla="*/ 56703 h 944260"/>
                <a:gd name="connsiteX979" fmla="*/ 303810 w 497796"/>
                <a:gd name="connsiteY979" fmla="*/ 52525 h 944260"/>
                <a:gd name="connsiteX980" fmla="*/ 300229 w 497796"/>
                <a:gd name="connsiteY980" fmla="*/ 48944 h 944260"/>
                <a:gd name="connsiteX981" fmla="*/ 299035 w 497796"/>
                <a:gd name="connsiteY981" fmla="*/ 44766 h 944260"/>
                <a:gd name="connsiteX982" fmla="*/ 299631 w 497796"/>
                <a:gd name="connsiteY982" fmla="*/ 41184 h 944260"/>
                <a:gd name="connsiteX983" fmla="*/ 302616 w 497796"/>
                <a:gd name="connsiteY983" fmla="*/ 31038 h 944260"/>
                <a:gd name="connsiteX984" fmla="*/ 299631 w 497796"/>
                <a:gd name="connsiteY984" fmla="*/ 28650 h 944260"/>
                <a:gd name="connsiteX985" fmla="*/ 296647 w 497796"/>
                <a:gd name="connsiteY985" fmla="*/ 29844 h 944260"/>
                <a:gd name="connsiteX986" fmla="*/ 294856 w 497796"/>
                <a:gd name="connsiteY986" fmla="*/ 25069 h 944260"/>
                <a:gd name="connsiteX987" fmla="*/ 299035 w 497796"/>
                <a:gd name="connsiteY987" fmla="*/ 25069 h 944260"/>
                <a:gd name="connsiteX988" fmla="*/ 301422 w 497796"/>
                <a:gd name="connsiteY988" fmla="*/ 28650 h 944260"/>
                <a:gd name="connsiteX989" fmla="*/ 305600 w 497796"/>
                <a:gd name="connsiteY989" fmla="*/ 24472 h 944260"/>
                <a:gd name="connsiteX990" fmla="*/ 310375 w 497796"/>
                <a:gd name="connsiteY990" fmla="*/ 23875 h 944260"/>
                <a:gd name="connsiteX991" fmla="*/ 313957 w 497796"/>
                <a:gd name="connsiteY991" fmla="*/ 23278 h 944260"/>
                <a:gd name="connsiteX992" fmla="*/ 316941 w 497796"/>
                <a:gd name="connsiteY992" fmla="*/ 20891 h 944260"/>
                <a:gd name="connsiteX993" fmla="*/ 319925 w 497796"/>
                <a:gd name="connsiteY993" fmla="*/ 19697 h 944260"/>
                <a:gd name="connsiteX994" fmla="*/ 374838 w 497796"/>
                <a:gd name="connsiteY994" fmla="*/ 15519 h 944260"/>
                <a:gd name="connsiteX995" fmla="*/ 379016 w 497796"/>
                <a:gd name="connsiteY995" fmla="*/ 17309 h 944260"/>
                <a:gd name="connsiteX996" fmla="*/ 379016 w 497796"/>
                <a:gd name="connsiteY996" fmla="*/ 22084 h 944260"/>
                <a:gd name="connsiteX997" fmla="*/ 381403 w 497796"/>
                <a:gd name="connsiteY997" fmla="*/ 26262 h 944260"/>
                <a:gd name="connsiteX998" fmla="*/ 384388 w 497796"/>
                <a:gd name="connsiteY998" fmla="*/ 29247 h 944260"/>
                <a:gd name="connsiteX999" fmla="*/ 381403 w 497796"/>
                <a:gd name="connsiteY999" fmla="*/ 30441 h 944260"/>
                <a:gd name="connsiteX1000" fmla="*/ 382001 w 497796"/>
                <a:gd name="connsiteY1000" fmla="*/ 35813 h 944260"/>
                <a:gd name="connsiteX1001" fmla="*/ 376629 w 497796"/>
                <a:gd name="connsiteY1001" fmla="*/ 37006 h 944260"/>
                <a:gd name="connsiteX1002" fmla="*/ 371854 w 497796"/>
                <a:gd name="connsiteY1002" fmla="*/ 37006 h 944260"/>
                <a:gd name="connsiteX1003" fmla="*/ 371854 w 497796"/>
                <a:gd name="connsiteY1003" fmla="*/ 37603 h 944260"/>
                <a:gd name="connsiteX1004" fmla="*/ 367676 w 497796"/>
                <a:gd name="connsiteY1004" fmla="*/ 38200 h 944260"/>
                <a:gd name="connsiteX1005" fmla="*/ 363497 w 497796"/>
                <a:gd name="connsiteY1005" fmla="*/ 35216 h 944260"/>
                <a:gd name="connsiteX1006" fmla="*/ 362901 w 497796"/>
                <a:gd name="connsiteY1006" fmla="*/ 31635 h 944260"/>
                <a:gd name="connsiteX1007" fmla="*/ 367676 w 497796"/>
                <a:gd name="connsiteY1007" fmla="*/ 28053 h 944260"/>
                <a:gd name="connsiteX1008" fmla="*/ 370660 w 497796"/>
                <a:gd name="connsiteY1008" fmla="*/ 25666 h 944260"/>
                <a:gd name="connsiteX1009" fmla="*/ 371854 w 497796"/>
                <a:gd name="connsiteY1009" fmla="*/ 20891 h 944260"/>
                <a:gd name="connsiteX1010" fmla="*/ 374838 w 497796"/>
                <a:gd name="connsiteY1010" fmla="*/ 20891 h 944260"/>
                <a:gd name="connsiteX1011" fmla="*/ 374838 w 497796"/>
                <a:gd name="connsiteY1011" fmla="*/ 15519 h 944260"/>
                <a:gd name="connsiteX1012" fmla="*/ 355141 w 497796"/>
                <a:gd name="connsiteY1012" fmla="*/ 7759 h 944260"/>
                <a:gd name="connsiteX1013" fmla="*/ 358126 w 497796"/>
                <a:gd name="connsiteY1013" fmla="*/ 11340 h 944260"/>
                <a:gd name="connsiteX1014" fmla="*/ 357529 w 497796"/>
                <a:gd name="connsiteY1014" fmla="*/ 12534 h 944260"/>
                <a:gd name="connsiteX1015" fmla="*/ 352157 w 497796"/>
                <a:gd name="connsiteY1015" fmla="*/ 10743 h 944260"/>
                <a:gd name="connsiteX1016" fmla="*/ 355141 w 497796"/>
                <a:gd name="connsiteY1016" fmla="*/ 7759 h 944260"/>
                <a:gd name="connsiteX1017" fmla="*/ 364691 w 497796"/>
                <a:gd name="connsiteY1017" fmla="*/ 597 h 944260"/>
                <a:gd name="connsiteX1018" fmla="*/ 365884 w 497796"/>
                <a:gd name="connsiteY1018" fmla="*/ 3581 h 944260"/>
                <a:gd name="connsiteX1019" fmla="*/ 361109 w 497796"/>
                <a:gd name="connsiteY1019" fmla="*/ 8356 h 944260"/>
                <a:gd name="connsiteX1020" fmla="*/ 359319 w 497796"/>
                <a:gd name="connsiteY1020" fmla="*/ 4775 h 944260"/>
                <a:gd name="connsiteX1021" fmla="*/ 362303 w 497796"/>
                <a:gd name="connsiteY1021" fmla="*/ 2985 h 944260"/>
                <a:gd name="connsiteX1022" fmla="*/ 364691 w 497796"/>
                <a:gd name="connsiteY1022" fmla="*/ 597 h 944260"/>
                <a:gd name="connsiteX1023" fmla="*/ 352753 w 497796"/>
                <a:gd name="connsiteY1023" fmla="*/ 0 h 944260"/>
                <a:gd name="connsiteX1024" fmla="*/ 353947 w 497796"/>
                <a:gd name="connsiteY1024" fmla="*/ 597 h 944260"/>
                <a:gd name="connsiteX1025" fmla="*/ 356931 w 497796"/>
                <a:gd name="connsiteY1025" fmla="*/ 2388 h 944260"/>
                <a:gd name="connsiteX1026" fmla="*/ 358722 w 497796"/>
                <a:gd name="connsiteY1026" fmla="*/ 5373 h 944260"/>
                <a:gd name="connsiteX1027" fmla="*/ 355141 w 497796"/>
                <a:gd name="connsiteY1027" fmla="*/ 4775 h 944260"/>
                <a:gd name="connsiteX1028" fmla="*/ 352157 w 497796"/>
                <a:gd name="connsiteY1028" fmla="*/ 2985 h 944260"/>
                <a:gd name="connsiteX1029" fmla="*/ 352753 w 497796"/>
                <a:gd name="connsiteY1029" fmla="*/ 0 h 944260"/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150172 w 497796"/>
                <a:gd name="connsiteY5" fmla="*/ 890133 h 944260"/>
                <a:gd name="connsiteX6" fmla="*/ 96127 w 497796"/>
                <a:gd name="connsiteY6" fmla="*/ 868845 h 944260"/>
                <a:gd name="connsiteX7" fmla="*/ 96097 w 497796"/>
                <a:gd name="connsiteY7" fmla="*/ 869054 h 944260"/>
                <a:gd name="connsiteX8" fmla="*/ 95836 w 497796"/>
                <a:gd name="connsiteY8" fmla="*/ 868942 h 944260"/>
                <a:gd name="connsiteX9" fmla="*/ 96127 w 497796"/>
                <a:gd name="connsiteY9" fmla="*/ 868845 h 944260"/>
                <a:gd name="connsiteX10" fmla="*/ 65656 w 497796"/>
                <a:gd name="connsiteY10" fmla="*/ 848163 h 944260"/>
                <a:gd name="connsiteX11" fmla="*/ 66850 w 497796"/>
                <a:gd name="connsiteY11" fmla="*/ 852341 h 944260"/>
                <a:gd name="connsiteX12" fmla="*/ 76400 w 497796"/>
                <a:gd name="connsiteY12" fmla="*/ 852341 h 944260"/>
                <a:gd name="connsiteX13" fmla="*/ 79384 w 497796"/>
                <a:gd name="connsiteY13" fmla="*/ 850551 h 944260"/>
                <a:gd name="connsiteX14" fmla="*/ 82965 w 497796"/>
                <a:gd name="connsiteY14" fmla="*/ 854132 h 944260"/>
                <a:gd name="connsiteX15" fmla="*/ 86547 w 497796"/>
                <a:gd name="connsiteY15" fmla="*/ 855922 h 944260"/>
                <a:gd name="connsiteX16" fmla="*/ 90128 w 497796"/>
                <a:gd name="connsiteY16" fmla="*/ 858907 h 944260"/>
                <a:gd name="connsiteX17" fmla="*/ 90725 w 497796"/>
                <a:gd name="connsiteY17" fmla="*/ 861891 h 944260"/>
                <a:gd name="connsiteX18" fmla="*/ 91919 w 497796"/>
                <a:gd name="connsiteY18" fmla="*/ 867263 h 944260"/>
                <a:gd name="connsiteX19" fmla="*/ 95836 w 497796"/>
                <a:gd name="connsiteY19" fmla="*/ 868942 h 944260"/>
                <a:gd name="connsiteX20" fmla="*/ 93710 w 497796"/>
                <a:gd name="connsiteY20" fmla="*/ 869651 h 944260"/>
                <a:gd name="connsiteX21" fmla="*/ 93710 w 497796"/>
                <a:gd name="connsiteY21" fmla="*/ 872635 h 944260"/>
                <a:gd name="connsiteX22" fmla="*/ 92516 w 497796"/>
                <a:gd name="connsiteY22" fmla="*/ 875620 h 944260"/>
                <a:gd name="connsiteX23" fmla="*/ 90128 w 497796"/>
                <a:gd name="connsiteY23" fmla="*/ 880395 h 944260"/>
                <a:gd name="connsiteX24" fmla="*/ 88338 w 497796"/>
                <a:gd name="connsiteY24" fmla="*/ 885766 h 944260"/>
                <a:gd name="connsiteX25" fmla="*/ 88338 w 497796"/>
                <a:gd name="connsiteY25" fmla="*/ 889348 h 944260"/>
                <a:gd name="connsiteX26" fmla="*/ 88338 w 497796"/>
                <a:gd name="connsiteY26" fmla="*/ 892332 h 944260"/>
                <a:gd name="connsiteX27" fmla="*/ 88934 w 497796"/>
                <a:gd name="connsiteY27" fmla="*/ 895317 h 944260"/>
                <a:gd name="connsiteX28" fmla="*/ 85950 w 497796"/>
                <a:gd name="connsiteY28" fmla="*/ 898898 h 944260"/>
                <a:gd name="connsiteX29" fmla="*/ 85950 w 497796"/>
                <a:gd name="connsiteY29" fmla="*/ 902479 h 944260"/>
                <a:gd name="connsiteX30" fmla="*/ 84159 w 497796"/>
                <a:gd name="connsiteY30" fmla="*/ 906060 h 944260"/>
                <a:gd name="connsiteX31" fmla="*/ 79384 w 497796"/>
                <a:gd name="connsiteY31" fmla="*/ 906657 h 944260"/>
                <a:gd name="connsiteX32" fmla="*/ 76400 w 497796"/>
                <a:gd name="connsiteY32" fmla="*/ 908448 h 944260"/>
                <a:gd name="connsiteX33" fmla="*/ 72222 w 497796"/>
                <a:gd name="connsiteY33" fmla="*/ 900688 h 944260"/>
                <a:gd name="connsiteX34" fmla="*/ 71028 w 497796"/>
                <a:gd name="connsiteY34" fmla="*/ 897107 h 944260"/>
                <a:gd name="connsiteX35" fmla="*/ 69237 w 497796"/>
                <a:gd name="connsiteY35" fmla="*/ 892929 h 944260"/>
                <a:gd name="connsiteX36" fmla="*/ 68641 w 497796"/>
                <a:gd name="connsiteY36" fmla="*/ 889348 h 944260"/>
                <a:gd name="connsiteX37" fmla="*/ 64463 w 497796"/>
                <a:gd name="connsiteY37" fmla="*/ 883976 h 944260"/>
                <a:gd name="connsiteX38" fmla="*/ 63269 w 497796"/>
                <a:gd name="connsiteY38" fmla="*/ 880991 h 944260"/>
                <a:gd name="connsiteX39" fmla="*/ 62672 w 497796"/>
                <a:gd name="connsiteY39" fmla="*/ 878007 h 944260"/>
                <a:gd name="connsiteX40" fmla="*/ 62075 w 497796"/>
                <a:gd name="connsiteY40" fmla="*/ 875023 h 944260"/>
                <a:gd name="connsiteX41" fmla="*/ 60882 w 497796"/>
                <a:gd name="connsiteY41" fmla="*/ 868457 h 944260"/>
                <a:gd name="connsiteX42" fmla="*/ 59688 w 497796"/>
                <a:gd name="connsiteY42" fmla="*/ 864279 h 944260"/>
                <a:gd name="connsiteX43" fmla="*/ 58494 w 497796"/>
                <a:gd name="connsiteY43" fmla="*/ 860698 h 944260"/>
                <a:gd name="connsiteX44" fmla="*/ 60284 w 497796"/>
                <a:gd name="connsiteY44" fmla="*/ 857116 h 944260"/>
                <a:gd name="connsiteX45" fmla="*/ 59090 w 497796"/>
                <a:gd name="connsiteY45" fmla="*/ 854132 h 944260"/>
                <a:gd name="connsiteX46" fmla="*/ 61478 w 497796"/>
                <a:gd name="connsiteY46" fmla="*/ 851147 h 944260"/>
                <a:gd name="connsiteX47" fmla="*/ 65656 w 497796"/>
                <a:gd name="connsiteY47" fmla="*/ 848163 h 944260"/>
                <a:gd name="connsiteX48" fmla="*/ 44765 w 497796"/>
                <a:gd name="connsiteY48" fmla="*/ 820110 h 944260"/>
                <a:gd name="connsiteX49" fmla="*/ 45958 w 497796"/>
                <a:gd name="connsiteY49" fmla="*/ 821900 h 944260"/>
                <a:gd name="connsiteX50" fmla="*/ 45958 w 497796"/>
                <a:gd name="connsiteY50" fmla="*/ 826079 h 944260"/>
                <a:gd name="connsiteX51" fmla="*/ 45362 w 497796"/>
                <a:gd name="connsiteY51" fmla="*/ 829063 h 944260"/>
                <a:gd name="connsiteX52" fmla="*/ 46555 w 497796"/>
                <a:gd name="connsiteY52" fmla="*/ 833838 h 944260"/>
                <a:gd name="connsiteX53" fmla="*/ 45958 w 497796"/>
                <a:gd name="connsiteY53" fmla="*/ 836823 h 944260"/>
                <a:gd name="connsiteX54" fmla="*/ 45958 w 497796"/>
                <a:gd name="connsiteY54" fmla="*/ 841001 h 944260"/>
                <a:gd name="connsiteX55" fmla="*/ 45958 w 497796"/>
                <a:gd name="connsiteY55" fmla="*/ 846970 h 944260"/>
                <a:gd name="connsiteX56" fmla="*/ 45958 w 497796"/>
                <a:gd name="connsiteY56" fmla="*/ 850551 h 944260"/>
                <a:gd name="connsiteX57" fmla="*/ 42377 w 497796"/>
                <a:gd name="connsiteY57" fmla="*/ 853536 h 944260"/>
                <a:gd name="connsiteX58" fmla="*/ 37602 w 497796"/>
                <a:gd name="connsiteY58" fmla="*/ 854133 h 944260"/>
                <a:gd name="connsiteX59" fmla="*/ 32230 w 497796"/>
                <a:gd name="connsiteY59" fmla="*/ 851148 h 944260"/>
                <a:gd name="connsiteX60" fmla="*/ 28052 w 497796"/>
                <a:gd name="connsiteY60" fmla="*/ 849357 h 944260"/>
                <a:gd name="connsiteX61" fmla="*/ 29246 w 497796"/>
                <a:gd name="connsiteY61" fmla="*/ 841598 h 944260"/>
                <a:gd name="connsiteX62" fmla="*/ 25068 w 497796"/>
                <a:gd name="connsiteY62" fmla="*/ 836226 h 944260"/>
                <a:gd name="connsiteX63" fmla="*/ 22083 w 497796"/>
                <a:gd name="connsiteY63" fmla="*/ 836226 h 944260"/>
                <a:gd name="connsiteX64" fmla="*/ 21487 w 497796"/>
                <a:gd name="connsiteY64" fmla="*/ 829063 h 944260"/>
                <a:gd name="connsiteX65" fmla="*/ 28649 w 497796"/>
                <a:gd name="connsiteY65" fmla="*/ 825481 h 944260"/>
                <a:gd name="connsiteX66" fmla="*/ 32828 w 497796"/>
                <a:gd name="connsiteY66" fmla="*/ 824288 h 944260"/>
                <a:gd name="connsiteX67" fmla="*/ 40587 w 497796"/>
                <a:gd name="connsiteY67" fmla="*/ 821304 h 944260"/>
                <a:gd name="connsiteX68" fmla="*/ 44765 w 497796"/>
                <a:gd name="connsiteY68" fmla="*/ 820110 h 944260"/>
                <a:gd name="connsiteX69" fmla="*/ 83562 w 497796"/>
                <a:gd name="connsiteY69" fmla="*/ 709687 h 944260"/>
                <a:gd name="connsiteX70" fmla="*/ 78787 w 497796"/>
                <a:gd name="connsiteY70" fmla="*/ 711478 h 944260"/>
                <a:gd name="connsiteX71" fmla="*/ 78678 w 497796"/>
                <a:gd name="connsiteY71" fmla="*/ 711858 h 944260"/>
                <a:gd name="connsiteX72" fmla="*/ 83562 w 497796"/>
                <a:gd name="connsiteY72" fmla="*/ 709687 h 944260"/>
                <a:gd name="connsiteX73" fmla="*/ 109227 w 497796"/>
                <a:gd name="connsiteY73" fmla="*/ 620156 h 944260"/>
                <a:gd name="connsiteX74" fmla="*/ 110421 w 497796"/>
                <a:gd name="connsiteY74" fmla="*/ 623140 h 944260"/>
                <a:gd name="connsiteX75" fmla="*/ 112211 w 497796"/>
                <a:gd name="connsiteY75" fmla="*/ 623140 h 944260"/>
                <a:gd name="connsiteX76" fmla="*/ 109228 w 497796"/>
                <a:gd name="connsiteY76" fmla="*/ 620156 h 944260"/>
                <a:gd name="connsiteX77" fmla="*/ 109227 w 497796"/>
                <a:gd name="connsiteY77" fmla="*/ 620156 h 944260"/>
                <a:gd name="connsiteX78" fmla="*/ 49540 w 497796"/>
                <a:gd name="connsiteY78" fmla="*/ 506749 h 944260"/>
                <a:gd name="connsiteX79" fmla="*/ 46556 w 497796"/>
                <a:gd name="connsiteY79" fmla="*/ 510330 h 944260"/>
                <a:gd name="connsiteX80" fmla="*/ 47749 w 497796"/>
                <a:gd name="connsiteY80" fmla="*/ 507345 h 944260"/>
                <a:gd name="connsiteX81" fmla="*/ 49540 w 497796"/>
                <a:gd name="connsiteY81" fmla="*/ 506749 h 944260"/>
                <a:gd name="connsiteX82" fmla="*/ 434521 w 497796"/>
                <a:gd name="connsiteY82" fmla="*/ 420800 h 944260"/>
                <a:gd name="connsiteX83" fmla="*/ 431543 w 497796"/>
                <a:gd name="connsiteY83" fmla="*/ 421395 h 944260"/>
                <a:gd name="connsiteX84" fmla="*/ 430947 w 497796"/>
                <a:gd name="connsiteY84" fmla="*/ 421991 h 944260"/>
                <a:gd name="connsiteX85" fmla="*/ 434521 w 497796"/>
                <a:gd name="connsiteY85" fmla="*/ 420800 h 944260"/>
                <a:gd name="connsiteX86" fmla="*/ 455416 w 497796"/>
                <a:gd name="connsiteY86" fmla="*/ 245719 h 944260"/>
                <a:gd name="connsiteX87" fmla="*/ 455415 w 497796"/>
                <a:gd name="connsiteY87" fmla="*/ 245718 h 944260"/>
                <a:gd name="connsiteX88" fmla="*/ 455416 w 497796"/>
                <a:gd name="connsiteY88" fmla="*/ 245719 h 944260"/>
                <a:gd name="connsiteX89" fmla="*/ 66253 w 497796"/>
                <a:gd name="connsiteY89" fmla="*/ 176276 h 944260"/>
                <a:gd name="connsiteX90" fmla="*/ 63717 w 497796"/>
                <a:gd name="connsiteY90" fmla="*/ 177122 h 944260"/>
                <a:gd name="connsiteX91" fmla="*/ 63866 w 497796"/>
                <a:gd name="connsiteY91" fmla="*/ 176675 h 944260"/>
                <a:gd name="connsiteX92" fmla="*/ 66253 w 497796"/>
                <a:gd name="connsiteY92" fmla="*/ 176276 h 944260"/>
                <a:gd name="connsiteX93" fmla="*/ 66850 w 497796"/>
                <a:gd name="connsiteY93" fmla="*/ 176077 h 944260"/>
                <a:gd name="connsiteX94" fmla="*/ 67447 w 497796"/>
                <a:gd name="connsiteY94" fmla="*/ 176077 h 944260"/>
                <a:gd name="connsiteX95" fmla="*/ 66253 w 497796"/>
                <a:gd name="connsiteY95" fmla="*/ 176276 h 944260"/>
                <a:gd name="connsiteX96" fmla="*/ 66850 w 497796"/>
                <a:gd name="connsiteY96" fmla="*/ 176077 h 944260"/>
                <a:gd name="connsiteX97" fmla="*/ 467950 w 497796"/>
                <a:gd name="connsiteY97" fmla="*/ 166529 h 944260"/>
                <a:gd name="connsiteX98" fmla="*/ 471532 w 497796"/>
                <a:gd name="connsiteY98" fmla="*/ 168917 h 944260"/>
                <a:gd name="connsiteX99" fmla="*/ 470935 w 497796"/>
                <a:gd name="connsiteY99" fmla="*/ 171902 h 944260"/>
                <a:gd name="connsiteX100" fmla="*/ 463175 w 497796"/>
                <a:gd name="connsiteY100" fmla="*/ 170708 h 944260"/>
                <a:gd name="connsiteX101" fmla="*/ 463175 w 497796"/>
                <a:gd name="connsiteY101" fmla="*/ 167126 h 944260"/>
                <a:gd name="connsiteX102" fmla="*/ 466756 w 497796"/>
                <a:gd name="connsiteY102" fmla="*/ 167126 h 944260"/>
                <a:gd name="connsiteX103" fmla="*/ 467950 w 497796"/>
                <a:gd name="connsiteY103" fmla="*/ 166529 h 944260"/>
                <a:gd name="connsiteX104" fmla="*/ 467950 w 497796"/>
                <a:gd name="connsiteY104" fmla="*/ 148026 h 944260"/>
                <a:gd name="connsiteX105" fmla="*/ 469144 w 497796"/>
                <a:gd name="connsiteY105" fmla="*/ 148623 h 944260"/>
                <a:gd name="connsiteX106" fmla="*/ 471532 w 497796"/>
                <a:gd name="connsiteY106" fmla="*/ 152801 h 944260"/>
                <a:gd name="connsiteX107" fmla="*/ 468548 w 497796"/>
                <a:gd name="connsiteY107" fmla="*/ 153995 h 944260"/>
                <a:gd name="connsiteX108" fmla="*/ 465563 w 497796"/>
                <a:gd name="connsiteY108" fmla="*/ 155189 h 944260"/>
                <a:gd name="connsiteX109" fmla="*/ 460788 w 497796"/>
                <a:gd name="connsiteY109" fmla="*/ 159367 h 944260"/>
                <a:gd name="connsiteX110" fmla="*/ 457207 w 497796"/>
                <a:gd name="connsiteY110" fmla="*/ 162352 h 944260"/>
                <a:gd name="connsiteX111" fmla="*/ 451238 w 497796"/>
                <a:gd name="connsiteY111" fmla="*/ 161754 h 944260"/>
                <a:gd name="connsiteX112" fmla="*/ 457207 w 497796"/>
                <a:gd name="connsiteY112" fmla="*/ 156979 h 944260"/>
                <a:gd name="connsiteX113" fmla="*/ 461982 w 497796"/>
                <a:gd name="connsiteY113" fmla="*/ 153398 h 944260"/>
                <a:gd name="connsiteX114" fmla="*/ 464966 w 497796"/>
                <a:gd name="connsiteY114" fmla="*/ 151607 h 944260"/>
                <a:gd name="connsiteX115" fmla="*/ 467950 w 497796"/>
                <a:gd name="connsiteY115" fmla="*/ 148026 h 944260"/>
                <a:gd name="connsiteX116" fmla="*/ 206519 w 497796"/>
                <a:gd name="connsiteY116" fmla="*/ 140266 h 944260"/>
                <a:gd name="connsiteX117" fmla="*/ 205143 w 497796"/>
                <a:gd name="connsiteY117" fmla="*/ 141030 h 944260"/>
                <a:gd name="connsiteX118" fmla="*/ 211288 w 497796"/>
                <a:gd name="connsiteY118" fmla="*/ 142055 h 944260"/>
                <a:gd name="connsiteX119" fmla="*/ 206519 w 497796"/>
                <a:gd name="connsiteY119" fmla="*/ 140266 h 944260"/>
                <a:gd name="connsiteX120" fmla="*/ 23277 w 497796"/>
                <a:gd name="connsiteY120" fmla="*/ 126538 h 944260"/>
                <a:gd name="connsiteX121" fmla="*/ 23278 w 497796"/>
                <a:gd name="connsiteY121" fmla="*/ 126538 h 944260"/>
                <a:gd name="connsiteX122" fmla="*/ 27456 w 497796"/>
                <a:gd name="connsiteY122" fmla="*/ 127732 h 944260"/>
                <a:gd name="connsiteX123" fmla="*/ 26262 w 497796"/>
                <a:gd name="connsiteY123" fmla="*/ 130717 h 944260"/>
                <a:gd name="connsiteX124" fmla="*/ 26262 w 497796"/>
                <a:gd name="connsiteY124" fmla="*/ 130716 h 944260"/>
                <a:gd name="connsiteX125" fmla="*/ 26261 w 497796"/>
                <a:gd name="connsiteY125" fmla="*/ 130717 h 944260"/>
                <a:gd name="connsiteX126" fmla="*/ 23277 w 497796"/>
                <a:gd name="connsiteY126" fmla="*/ 126538 h 944260"/>
                <a:gd name="connsiteX127" fmla="*/ 432138 w 497796"/>
                <a:gd name="connsiteY127" fmla="*/ 87144 h 944260"/>
                <a:gd name="connsiteX128" fmla="*/ 432138 w 497796"/>
                <a:gd name="connsiteY128" fmla="*/ 88338 h 944260"/>
                <a:gd name="connsiteX129" fmla="*/ 431541 w 497796"/>
                <a:gd name="connsiteY129" fmla="*/ 91323 h 944260"/>
                <a:gd name="connsiteX130" fmla="*/ 428557 w 497796"/>
                <a:gd name="connsiteY130" fmla="*/ 89532 h 944260"/>
                <a:gd name="connsiteX131" fmla="*/ 432138 w 497796"/>
                <a:gd name="connsiteY131" fmla="*/ 87144 h 944260"/>
                <a:gd name="connsiteX132" fmla="*/ 52525 w 497796"/>
                <a:gd name="connsiteY132" fmla="*/ 75206 h 944260"/>
                <a:gd name="connsiteX133" fmla="*/ 57897 w 497796"/>
                <a:gd name="connsiteY133" fmla="*/ 75802 h 944260"/>
                <a:gd name="connsiteX134" fmla="*/ 57300 w 497796"/>
                <a:gd name="connsiteY134" fmla="*/ 79384 h 944260"/>
                <a:gd name="connsiteX135" fmla="*/ 60285 w 497796"/>
                <a:gd name="connsiteY135" fmla="*/ 80578 h 944260"/>
                <a:gd name="connsiteX136" fmla="*/ 63866 w 497796"/>
                <a:gd name="connsiteY136" fmla="*/ 84159 h 944260"/>
                <a:gd name="connsiteX137" fmla="*/ 60285 w 497796"/>
                <a:gd name="connsiteY137" fmla="*/ 87740 h 944260"/>
                <a:gd name="connsiteX138" fmla="*/ 61479 w 497796"/>
                <a:gd name="connsiteY138" fmla="*/ 91322 h 944260"/>
                <a:gd name="connsiteX139" fmla="*/ 60881 w 497796"/>
                <a:gd name="connsiteY139" fmla="*/ 94903 h 944260"/>
                <a:gd name="connsiteX140" fmla="*/ 59091 w 497796"/>
                <a:gd name="connsiteY140" fmla="*/ 99081 h 944260"/>
                <a:gd name="connsiteX141" fmla="*/ 55510 w 497796"/>
                <a:gd name="connsiteY141" fmla="*/ 97290 h 944260"/>
                <a:gd name="connsiteX142" fmla="*/ 50734 w 497796"/>
                <a:gd name="connsiteY142" fmla="*/ 96096 h 944260"/>
                <a:gd name="connsiteX143" fmla="*/ 46556 w 497796"/>
                <a:gd name="connsiteY143" fmla="*/ 94903 h 944260"/>
                <a:gd name="connsiteX144" fmla="*/ 43572 w 497796"/>
                <a:gd name="connsiteY144" fmla="*/ 94903 h 944260"/>
                <a:gd name="connsiteX145" fmla="*/ 41184 w 497796"/>
                <a:gd name="connsiteY145" fmla="*/ 97887 h 944260"/>
                <a:gd name="connsiteX146" fmla="*/ 37603 w 497796"/>
                <a:gd name="connsiteY146" fmla="*/ 98484 h 944260"/>
                <a:gd name="connsiteX147" fmla="*/ 35215 w 497796"/>
                <a:gd name="connsiteY147" fmla="*/ 105646 h 944260"/>
                <a:gd name="connsiteX148" fmla="*/ 31634 w 497796"/>
                <a:gd name="connsiteY148" fmla="*/ 107437 h 944260"/>
                <a:gd name="connsiteX149" fmla="*/ 34619 w 497796"/>
                <a:gd name="connsiteY149" fmla="*/ 110422 h 944260"/>
                <a:gd name="connsiteX150" fmla="*/ 35812 w 497796"/>
                <a:gd name="connsiteY150" fmla="*/ 113406 h 944260"/>
                <a:gd name="connsiteX151" fmla="*/ 38796 w 497796"/>
                <a:gd name="connsiteY151" fmla="*/ 117584 h 944260"/>
                <a:gd name="connsiteX152" fmla="*/ 37603 w 497796"/>
                <a:gd name="connsiteY152" fmla="*/ 121165 h 944260"/>
                <a:gd name="connsiteX153" fmla="*/ 34022 w 497796"/>
                <a:gd name="connsiteY153" fmla="*/ 124150 h 944260"/>
                <a:gd name="connsiteX154" fmla="*/ 29247 w 497796"/>
                <a:gd name="connsiteY154" fmla="*/ 122956 h 944260"/>
                <a:gd name="connsiteX155" fmla="*/ 23278 w 497796"/>
                <a:gd name="connsiteY155" fmla="*/ 123552 h 944260"/>
                <a:gd name="connsiteX156" fmla="*/ 23278 w 497796"/>
                <a:gd name="connsiteY156" fmla="*/ 116987 h 944260"/>
                <a:gd name="connsiteX157" fmla="*/ 26262 w 497796"/>
                <a:gd name="connsiteY157" fmla="*/ 114599 h 944260"/>
                <a:gd name="connsiteX158" fmla="*/ 28650 w 497796"/>
                <a:gd name="connsiteY158" fmla="*/ 109824 h 944260"/>
                <a:gd name="connsiteX159" fmla="*/ 25666 w 497796"/>
                <a:gd name="connsiteY159" fmla="*/ 109228 h 944260"/>
                <a:gd name="connsiteX160" fmla="*/ 26859 w 497796"/>
                <a:gd name="connsiteY160" fmla="*/ 105646 h 944260"/>
                <a:gd name="connsiteX161" fmla="*/ 26859 w 497796"/>
                <a:gd name="connsiteY161" fmla="*/ 104453 h 944260"/>
                <a:gd name="connsiteX162" fmla="*/ 28053 w 497796"/>
                <a:gd name="connsiteY162" fmla="*/ 101469 h 944260"/>
                <a:gd name="connsiteX163" fmla="*/ 32231 w 497796"/>
                <a:gd name="connsiteY163" fmla="*/ 99677 h 944260"/>
                <a:gd name="connsiteX164" fmla="*/ 35812 w 497796"/>
                <a:gd name="connsiteY164" fmla="*/ 97290 h 944260"/>
                <a:gd name="connsiteX165" fmla="*/ 37603 w 497796"/>
                <a:gd name="connsiteY165" fmla="*/ 93112 h 944260"/>
                <a:gd name="connsiteX166" fmla="*/ 42975 w 497796"/>
                <a:gd name="connsiteY166" fmla="*/ 88934 h 944260"/>
                <a:gd name="connsiteX167" fmla="*/ 44169 w 497796"/>
                <a:gd name="connsiteY167" fmla="*/ 84756 h 944260"/>
                <a:gd name="connsiteX168" fmla="*/ 41781 w 497796"/>
                <a:gd name="connsiteY168" fmla="*/ 81771 h 944260"/>
                <a:gd name="connsiteX169" fmla="*/ 42378 w 497796"/>
                <a:gd name="connsiteY169" fmla="*/ 78190 h 944260"/>
                <a:gd name="connsiteX170" fmla="*/ 47153 w 497796"/>
                <a:gd name="connsiteY170" fmla="*/ 78190 h 944260"/>
                <a:gd name="connsiteX171" fmla="*/ 50138 w 497796"/>
                <a:gd name="connsiteY171" fmla="*/ 78190 h 944260"/>
                <a:gd name="connsiteX172" fmla="*/ 52525 w 497796"/>
                <a:gd name="connsiteY172" fmla="*/ 75206 h 944260"/>
                <a:gd name="connsiteX173" fmla="*/ 374838 w 497796"/>
                <a:gd name="connsiteY173" fmla="*/ 39394 h 944260"/>
                <a:gd name="connsiteX174" fmla="*/ 377823 w 497796"/>
                <a:gd name="connsiteY174" fmla="*/ 42975 h 944260"/>
                <a:gd name="connsiteX175" fmla="*/ 377226 w 497796"/>
                <a:gd name="connsiteY175" fmla="*/ 45959 h 944260"/>
                <a:gd name="connsiteX176" fmla="*/ 373645 w 497796"/>
                <a:gd name="connsiteY176" fmla="*/ 47153 h 944260"/>
                <a:gd name="connsiteX177" fmla="*/ 370064 w 497796"/>
                <a:gd name="connsiteY177" fmla="*/ 45959 h 944260"/>
                <a:gd name="connsiteX178" fmla="*/ 370660 w 497796"/>
                <a:gd name="connsiteY178" fmla="*/ 42975 h 944260"/>
                <a:gd name="connsiteX179" fmla="*/ 374838 w 497796"/>
                <a:gd name="connsiteY179" fmla="*/ 39394 h 944260"/>
                <a:gd name="connsiteX180" fmla="*/ 389162 w 497796"/>
                <a:gd name="connsiteY180" fmla="*/ 25069 h 944260"/>
                <a:gd name="connsiteX181" fmla="*/ 390953 w 497796"/>
                <a:gd name="connsiteY181" fmla="*/ 25069 h 944260"/>
                <a:gd name="connsiteX182" fmla="*/ 394534 w 497796"/>
                <a:gd name="connsiteY182" fmla="*/ 28053 h 944260"/>
                <a:gd name="connsiteX183" fmla="*/ 394534 w 497796"/>
                <a:gd name="connsiteY183" fmla="*/ 32232 h 944260"/>
                <a:gd name="connsiteX184" fmla="*/ 396325 w 497796"/>
                <a:gd name="connsiteY184" fmla="*/ 35813 h 944260"/>
                <a:gd name="connsiteX185" fmla="*/ 393938 w 497796"/>
                <a:gd name="connsiteY185" fmla="*/ 42379 h 944260"/>
                <a:gd name="connsiteX186" fmla="*/ 389759 w 497796"/>
                <a:gd name="connsiteY186" fmla="*/ 45960 h 944260"/>
                <a:gd name="connsiteX187" fmla="*/ 393938 w 497796"/>
                <a:gd name="connsiteY187" fmla="*/ 47154 h 944260"/>
                <a:gd name="connsiteX188" fmla="*/ 390953 w 497796"/>
                <a:gd name="connsiteY188" fmla="*/ 49541 h 944260"/>
                <a:gd name="connsiteX189" fmla="*/ 386775 w 497796"/>
                <a:gd name="connsiteY189" fmla="*/ 47154 h 944260"/>
                <a:gd name="connsiteX190" fmla="*/ 383193 w 497796"/>
                <a:gd name="connsiteY190" fmla="*/ 47750 h 944260"/>
                <a:gd name="connsiteX191" fmla="*/ 382597 w 497796"/>
                <a:gd name="connsiteY191" fmla="*/ 44766 h 944260"/>
                <a:gd name="connsiteX192" fmla="*/ 383193 w 497796"/>
                <a:gd name="connsiteY192" fmla="*/ 41185 h 944260"/>
                <a:gd name="connsiteX193" fmla="*/ 386178 w 497796"/>
                <a:gd name="connsiteY193" fmla="*/ 42379 h 944260"/>
                <a:gd name="connsiteX194" fmla="*/ 384985 w 497796"/>
                <a:gd name="connsiteY194" fmla="*/ 37007 h 944260"/>
                <a:gd name="connsiteX195" fmla="*/ 385581 w 497796"/>
                <a:gd name="connsiteY195" fmla="*/ 33426 h 944260"/>
                <a:gd name="connsiteX196" fmla="*/ 388566 w 497796"/>
                <a:gd name="connsiteY196" fmla="*/ 28650 h 944260"/>
                <a:gd name="connsiteX197" fmla="*/ 389162 w 497796"/>
                <a:gd name="connsiteY197" fmla="*/ 25069 h 944260"/>
                <a:gd name="connsiteX198" fmla="*/ 353947 w 497796"/>
                <a:gd name="connsiteY198" fmla="*/ 22681 h 944260"/>
                <a:gd name="connsiteX199" fmla="*/ 357528 w 497796"/>
                <a:gd name="connsiteY199" fmla="*/ 22681 h 944260"/>
                <a:gd name="connsiteX200" fmla="*/ 359319 w 497796"/>
                <a:gd name="connsiteY200" fmla="*/ 25665 h 944260"/>
                <a:gd name="connsiteX201" fmla="*/ 356932 w 497796"/>
                <a:gd name="connsiteY201" fmla="*/ 29843 h 944260"/>
                <a:gd name="connsiteX202" fmla="*/ 353351 w 497796"/>
                <a:gd name="connsiteY202" fmla="*/ 30440 h 944260"/>
                <a:gd name="connsiteX203" fmla="*/ 350963 w 497796"/>
                <a:gd name="connsiteY203" fmla="*/ 23875 h 944260"/>
                <a:gd name="connsiteX204" fmla="*/ 353947 w 497796"/>
                <a:gd name="connsiteY204" fmla="*/ 22681 h 944260"/>
                <a:gd name="connsiteX205" fmla="*/ 319925 w 497796"/>
                <a:gd name="connsiteY205" fmla="*/ 19697 h 944260"/>
                <a:gd name="connsiteX206" fmla="*/ 322910 w 497796"/>
                <a:gd name="connsiteY206" fmla="*/ 20293 h 944260"/>
                <a:gd name="connsiteX207" fmla="*/ 322313 w 497796"/>
                <a:gd name="connsiteY207" fmla="*/ 23278 h 944260"/>
                <a:gd name="connsiteX208" fmla="*/ 330072 w 497796"/>
                <a:gd name="connsiteY208" fmla="*/ 26262 h 944260"/>
                <a:gd name="connsiteX209" fmla="*/ 333057 w 497796"/>
                <a:gd name="connsiteY209" fmla="*/ 28053 h 944260"/>
                <a:gd name="connsiteX210" fmla="*/ 336041 w 497796"/>
                <a:gd name="connsiteY210" fmla="*/ 31634 h 944260"/>
                <a:gd name="connsiteX211" fmla="*/ 336041 w 497796"/>
                <a:gd name="connsiteY211" fmla="*/ 35813 h 944260"/>
                <a:gd name="connsiteX212" fmla="*/ 334250 w 497796"/>
                <a:gd name="connsiteY212" fmla="*/ 41184 h 944260"/>
                <a:gd name="connsiteX213" fmla="*/ 333057 w 497796"/>
                <a:gd name="connsiteY213" fmla="*/ 44169 h 944260"/>
                <a:gd name="connsiteX214" fmla="*/ 336041 w 497796"/>
                <a:gd name="connsiteY214" fmla="*/ 39991 h 944260"/>
                <a:gd name="connsiteX215" fmla="*/ 337234 w 497796"/>
                <a:gd name="connsiteY215" fmla="*/ 35215 h 944260"/>
                <a:gd name="connsiteX216" fmla="*/ 342010 w 497796"/>
                <a:gd name="connsiteY216" fmla="*/ 41184 h 944260"/>
                <a:gd name="connsiteX217" fmla="*/ 338428 w 497796"/>
                <a:gd name="connsiteY217" fmla="*/ 42975 h 944260"/>
                <a:gd name="connsiteX218" fmla="*/ 342010 w 497796"/>
                <a:gd name="connsiteY218" fmla="*/ 45960 h 944260"/>
                <a:gd name="connsiteX219" fmla="*/ 344994 w 497796"/>
                <a:gd name="connsiteY219" fmla="*/ 45363 h 944260"/>
                <a:gd name="connsiteX220" fmla="*/ 346785 w 497796"/>
                <a:gd name="connsiteY220" fmla="*/ 42378 h 944260"/>
                <a:gd name="connsiteX221" fmla="*/ 350366 w 497796"/>
                <a:gd name="connsiteY221" fmla="*/ 47153 h 944260"/>
                <a:gd name="connsiteX222" fmla="*/ 353350 w 497796"/>
                <a:gd name="connsiteY222" fmla="*/ 45363 h 944260"/>
                <a:gd name="connsiteX223" fmla="*/ 350366 w 497796"/>
                <a:gd name="connsiteY223" fmla="*/ 44169 h 944260"/>
                <a:gd name="connsiteX224" fmla="*/ 352754 w 497796"/>
                <a:gd name="connsiteY224" fmla="*/ 40588 h 944260"/>
                <a:gd name="connsiteX225" fmla="*/ 355738 w 497796"/>
                <a:gd name="connsiteY225" fmla="*/ 39394 h 944260"/>
                <a:gd name="connsiteX226" fmla="*/ 359916 w 497796"/>
                <a:gd name="connsiteY226" fmla="*/ 39394 h 944260"/>
                <a:gd name="connsiteX227" fmla="*/ 361110 w 497796"/>
                <a:gd name="connsiteY227" fmla="*/ 42378 h 944260"/>
                <a:gd name="connsiteX228" fmla="*/ 361110 w 497796"/>
                <a:gd name="connsiteY228" fmla="*/ 45960 h 944260"/>
                <a:gd name="connsiteX229" fmla="*/ 364094 w 497796"/>
                <a:gd name="connsiteY229" fmla="*/ 47153 h 944260"/>
                <a:gd name="connsiteX230" fmla="*/ 366482 w 497796"/>
                <a:gd name="connsiteY230" fmla="*/ 50137 h 944260"/>
                <a:gd name="connsiteX231" fmla="*/ 369466 w 497796"/>
                <a:gd name="connsiteY231" fmla="*/ 49541 h 944260"/>
                <a:gd name="connsiteX232" fmla="*/ 372450 w 497796"/>
                <a:gd name="connsiteY232" fmla="*/ 51331 h 944260"/>
                <a:gd name="connsiteX233" fmla="*/ 375435 w 497796"/>
                <a:gd name="connsiteY233" fmla="*/ 50735 h 944260"/>
                <a:gd name="connsiteX234" fmla="*/ 377225 w 497796"/>
                <a:gd name="connsiteY234" fmla="*/ 54913 h 944260"/>
                <a:gd name="connsiteX235" fmla="*/ 373644 w 497796"/>
                <a:gd name="connsiteY235" fmla="*/ 56703 h 944260"/>
                <a:gd name="connsiteX236" fmla="*/ 377823 w 497796"/>
                <a:gd name="connsiteY236" fmla="*/ 59688 h 944260"/>
                <a:gd name="connsiteX237" fmla="*/ 379613 w 497796"/>
                <a:gd name="connsiteY237" fmla="*/ 62672 h 944260"/>
                <a:gd name="connsiteX238" fmla="*/ 381404 w 497796"/>
                <a:gd name="connsiteY238" fmla="*/ 66851 h 944260"/>
                <a:gd name="connsiteX239" fmla="*/ 382597 w 497796"/>
                <a:gd name="connsiteY239" fmla="*/ 71625 h 944260"/>
                <a:gd name="connsiteX240" fmla="*/ 382597 w 497796"/>
                <a:gd name="connsiteY240" fmla="*/ 79385 h 944260"/>
                <a:gd name="connsiteX241" fmla="*/ 386178 w 497796"/>
                <a:gd name="connsiteY241" fmla="*/ 77594 h 944260"/>
                <a:gd name="connsiteX242" fmla="*/ 389163 w 497796"/>
                <a:gd name="connsiteY242" fmla="*/ 71625 h 944260"/>
                <a:gd name="connsiteX243" fmla="*/ 392147 w 497796"/>
                <a:gd name="connsiteY243" fmla="*/ 68044 h 944260"/>
                <a:gd name="connsiteX244" fmla="*/ 389760 w 497796"/>
                <a:gd name="connsiteY244" fmla="*/ 64463 h 944260"/>
                <a:gd name="connsiteX245" fmla="*/ 394535 w 497796"/>
                <a:gd name="connsiteY245" fmla="*/ 65059 h 944260"/>
                <a:gd name="connsiteX246" fmla="*/ 399310 w 497796"/>
                <a:gd name="connsiteY246" fmla="*/ 63866 h 944260"/>
                <a:gd name="connsiteX247" fmla="*/ 402891 w 497796"/>
                <a:gd name="connsiteY247" fmla="*/ 65059 h 944260"/>
                <a:gd name="connsiteX248" fmla="*/ 404085 w 497796"/>
                <a:gd name="connsiteY248" fmla="*/ 60882 h 944260"/>
                <a:gd name="connsiteX249" fmla="*/ 407666 w 497796"/>
                <a:gd name="connsiteY249" fmla="*/ 58494 h 944260"/>
                <a:gd name="connsiteX250" fmla="*/ 409457 w 497796"/>
                <a:gd name="connsiteY250" fmla="*/ 63866 h 944260"/>
                <a:gd name="connsiteX251" fmla="*/ 407666 w 497796"/>
                <a:gd name="connsiteY251" fmla="*/ 66851 h 944260"/>
                <a:gd name="connsiteX252" fmla="*/ 411844 w 497796"/>
                <a:gd name="connsiteY252" fmla="*/ 66253 h 944260"/>
                <a:gd name="connsiteX253" fmla="*/ 413038 w 497796"/>
                <a:gd name="connsiteY253" fmla="*/ 69835 h 944260"/>
                <a:gd name="connsiteX254" fmla="*/ 411844 w 497796"/>
                <a:gd name="connsiteY254" fmla="*/ 74013 h 944260"/>
                <a:gd name="connsiteX255" fmla="*/ 414828 w 497796"/>
                <a:gd name="connsiteY255" fmla="*/ 74013 h 944260"/>
                <a:gd name="connsiteX256" fmla="*/ 417813 w 497796"/>
                <a:gd name="connsiteY256" fmla="*/ 72819 h 944260"/>
                <a:gd name="connsiteX257" fmla="*/ 420201 w 497796"/>
                <a:gd name="connsiteY257" fmla="*/ 76400 h 944260"/>
                <a:gd name="connsiteX258" fmla="*/ 420797 w 497796"/>
                <a:gd name="connsiteY258" fmla="*/ 79981 h 944260"/>
                <a:gd name="connsiteX259" fmla="*/ 419007 w 497796"/>
                <a:gd name="connsiteY259" fmla="*/ 84160 h 944260"/>
                <a:gd name="connsiteX260" fmla="*/ 415426 w 497796"/>
                <a:gd name="connsiteY260" fmla="*/ 88338 h 944260"/>
                <a:gd name="connsiteX261" fmla="*/ 413038 w 497796"/>
                <a:gd name="connsiteY261" fmla="*/ 85354 h 944260"/>
                <a:gd name="connsiteX262" fmla="*/ 408860 w 497796"/>
                <a:gd name="connsiteY262" fmla="*/ 90726 h 944260"/>
                <a:gd name="connsiteX263" fmla="*/ 409457 w 497796"/>
                <a:gd name="connsiteY263" fmla="*/ 95501 h 944260"/>
                <a:gd name="connsiteX264" fmla="*/ 407069 w 497796"/>
                <a:gd name="connsiteY264" fmla="*/ 98485 h 944260"/>
                <a:gd name="connsiteX265" fmla="*/ 407666 w 497796"/>
                <a:gd name="connsiteY265" fmla="*/ 101469 h 944260"/>
                <a:gd name="connsiteX266" fmla="*/ 405875 w 497796"/>
                <a:gd name="connsiteY266" fmla="*/ 108632 h 944260"/>
                <a:gd name="connsiteX267" fmla="*/ 404682 w 497796"/>
                <a:gd name="connsiteY267" fmla="*/ 112213 h 944260"/>
                <a:gd name="connsiteX268" fmla="*/ 402294 w 497796"/>
                <a:gd name="connsiteY268" fmla="*/ 115794 h 944260"/>
                <a:gd name="connsiteX269" fmla="*/ 407069 w 497796"/>
                <a:gd name="connsiteY269" fmla="*/ 115197 h 944260"/>
                <a:gd name="connsiteX270" fmla="*/ 408860 w 497796"/>
                <a:gd name="connsiteY270" fmla="*/ 111616 h 944260"/>
                <a:gd name="connsiteX271" fmla="*/ 410054 w 497796"/>
                <a:gd name="connsiteY271" fmla="*/ 108035 h 944260"/>
                <a:gd name="connsiteX272" fmla="*/ 414232 w 497796"/>
                <a:gd name="connsiteY272" fmla="*/ 106841 h 944260"/>
                <a:gd name="connsiteX273" fmla="*/ 417813 w 497796"/>
                <a:gd name="connsiteY273" fmla="*/ 104454 h 944260"/>
                <a:gd name="connsiteX274" fmla="*/ 419007 w 497796"/>
                <a:gd name="connsiteY274" fmla="*/ 108632 h 944260"/>
                <a:gd name="connsiteX275" fmla="*/ 416620 w 497796"/>
                <a:gd name="connsiteY275" fmla="*/ 111616 h 944260"/>
                <a:gd name="connsiteX276" fmla="*/ 415426 w 497796"/>
                <a:gd name="connsiteY276" fmla="*/ 115794 h 944260"/>
                <a:gd name="connsiteX277" fmla="*/ 420797 w 497796"/>
                <a:gd name="connsiteY277" fmla="*/ 116988 h 944260"/>
                <a:gd name="connsiteX278" fmla="*/ 427363 w 497796"/>
                <a:gd name="connsiteY278" fmla="*/ 113407 h 944260"/>
                <a:gd name="connsiteX279" fmla="*/ 427960 w 497796"/>
                <a:gd name="connsiteY279" fmla="*/ 110423 h 944260"/>
                <a:gd name="connsiteX280" fmla="*/ 431542 w 497796"/>
                <a:gd name="connsiteY280" fmla="*/ 111616 h 944260"/>
                <a:gd name="connsiteX281" fmla="*/ 433332 w 497796"/>
                <a:gd name="connsiteY281" fmla="*/ 114601 h 944260"/>
                <a:gd name="connsiteX282" fmla="*/ 438704 w 497796"/>
                <a:gd name="connsiteY282" fmla="*/ 118182 h 944260"/>
                <a:gd name="connsiteX283" fmla="*/ 442286 w 497796"/>
                <a:gd name="connsiteY283" fmla="*/ 118778 h 944260"/>
                <a:gd name="connsiteX284" fmla="*/ 445867 w 497796"/>
                <a:gd name="connsiteY284" fmla="*/ 116988 h 944260"/>
                <a:gd name="connsiteX285" fmla="*/ 448254 w 497796"/>
                <a:gd name="connsiteY285" fmla="*/ 119972 h 944260"/>
                <a:gd name="connsiteX286" fmla="*/ 445270 w 497796"/>
                <a:gd name="connsiteY286" fmla="*/ 124747 h 944260"/>
                <a:gd name="connsiteX287" fmla="*/ 440495 w 497796"/>
                <a:gd name="connsiteY287" fmla="*/ 123554 h 944260"/>
                <a:gd name="connsiteX288" fmla="*/ 436914 w 497796"/>
                <a:gd name="connsiteY288" fmla="*/ 121166 h 944260"/>
                <a:gd name="connsiteX289" fmla="*/ 433332 w 497796"/>
                <a:gd name="connsiteY289" fmla="*/ 117585 h 944260"/>
                <a:gd name="connsiteX290" fmla="*/ 429154 w 497796"/>
                <a:gd name="connsiteY290" fmla="*/ 123554 h 944260"/>
                <a:gd name="connsiteX291" fmla="*/ 425573 w 497796"/>
                <a:gd name="connsiteY291" fmla="*/ 123554 h 944260"/>
                <a:gd name="connsiteX292" fmla="*/ 424379 w 497796"/>
                <a:gd name="connsiteY292" fmla="*/ 127135 h 944260"/>
                <a:gd name="connsiteX293" fmla="*/ 427960 w 497796"/>
                <a:gd name="connsiteY293" fmla="*/ 131313 h 944260"/>
                <a:gd name="connsiteX294" fmla="*/ 424379 w 497796"/>
                <a:gd name="connsiteY294" fmla="*/ 136685 h 944260"/>
                <a:gd name="connsiteX295" fmla="*/ 420797 w 497796"/>
                <a:gd name="connsiteY295" fmla="*/ 141460 h 944260"/>
                <a:gd name="connsiteX296" fmla="*/ 420797 w 497796"/>
                <a:gd name="connsiteY296" fmla="*/ 144445 h 944260"/>
                <a:gd name="connsiteX297" fmla="*/ 421394 w 497796"/>
                <a:gd name="connsiteY297" fmla="*/ 147429 h 944260"/>
                <a:gd name="connsiteX298" fmla="*/ 417216 w 497796"/>
                <a:gd name="connsiteY298" fmla="*/ 146832 h 944260"/>
                <a:gd name="connsiteX299" fmla="*/ 414232 w 497796"/>
                <a:gd name="connsiteY299" fmla="*/ 147429 h 944260"/>
                <a:gd name="connsiteX300" fmla="*/ 410651 w 497796"/>
                <a:gd name="connsiteY300" fmla="*/ 145041 h 944260"/>
                <a:gd name="connsiteX301" fmla="*/ 406473 w 497796"/>
                <a:gd name="connsiteY301" fmla="*/ 145638 h 944260"/>
                <a:gd name="connsiteX302" fmla="*/ 402891 w 497796"/>
                <a:gd name="connsiteY302" fmla="*/ 146832 h 944260"/>
                <a:gd name="connsiteX303" fmla="*/ 406473 w 497796"/>
                <a:gd name="connsiteY303" fmla="*/ 148026 h 944260"/>
                <a:gd name="connsiteX304" fmla="*/ 404682 w 497796"/>
                <a:gd name="connsiteY304" fmla="*/ 149220 h 944260"/>
                <a:gd name="connsiteX305" fmla="*/ 401698 w 497796"/>
                <a:gd name="connsiteY305" fmla="*/ 149220 h 944260"/>
                <a:gd name="connsiteX306" fmla="*/ 401698 w 497796"/>
                <a:gd name="connsiteY306" fmla="*/ 152801 h 944260"/>
                <a:gd name="connsiteX307" fmla="*/ 409457 w 497796"/>
                <a:gd name="connsiteY307" fmla="*/ 152204 h 944260"/>
                <a:gd name="connsiteX308" fmla="*/ 414232 w 497796"/>
                <a:gd name="connsiteY308" fmla="*/ 150414 h 944260"/>
                <a:gd name="connsiteX309" fmla="*/ 419007 w 497796"/>
                <a:gd name="connsiteY309" fmla="*/ 150414 h 944260"/>
                <a:gd name="connsiteX310" fmla="*/ 422588 w 497796"/>
                <a:gd name="connsiteY310" fmla="*/ 152204 h 944260"/>
                <a:gd name="connsiteX311" fmla="*/ 422588 w 497796"/>
                <a:gd name="connsiteY311" fmla="*/ 155785 h 944260"/>
                <a:gd name="connsiteX312" fmla="*/ 425573 w 497796"/>
                <a:gd name="connsiteY312" fmla="*/ 157576 h 944260"/>
                <a:gd name="connsiteX313" fmla="*/ 429154 w 497796"/>
                <a:gd name="connsiteY313" fmla="*/ 155188 h 944260"/>
                <a:gd name="connsiteX314" fmla="*/ 432138 w 497796"/>
                <a:gd name="connsiteY314" fmla="*/ 151607 h 944260"/>
                <a:gd name="connsiteX315" fmla="*/ 435123 w 497796"/>
                <a:gd name="connsiteY315" fmla="*/ 148622 h 944260"/>
                <a:gd name="connsiteX316" fmla="*/ 438704 w 497796"/>
                <a:gd name="connsiteY316" fmla="*/ 150414 h 944260"/>
                <a:gd name="connsiteX317" fmla="*/ 442286 w 497796"/>
                <a:gd name="connsiteY317" fmla="*/ 149816 h 944260"/>
                <a:gd name="connsiteX318" fmla="*/ 438107 w 497796"/>
                <a:gd name="connsiteY318" fmla="*/ 158173 h 944260"/>
                <a:gd name="connsiteX319" fmla="*/ 434526 w 497796"/>
                <a:gd name="connsiteY319" fmla="*/ 159367 h 944260"/>
                <a:gd name="connsiteX320" fmla="*/ 438704 w 497796"/>
                <a:gd name="connsiteY320" fmla="*/ 163544 h 944260"/>
                <a:gd name="connsiteX321" fmla="*/ 441688 w 497796"/>
                <a:gd name="connsiteY321" fmla="*/ 167723 h 944260"/>
                <a:gd name="connsiteX322" fmla="*/ 444673 w 497796"/>
                <a:gd name="connsiteY322" fmla="*/ 165335 h 944260"/>
                <a:gd name="connsiteX323" fmla="*/ 445867 w 497796"/>
                <a:gd name="connsiteY323" fmla="*/ 168916 h 944260"/>
                <a:gd name="connsiteX324" fmla="*/ 445270 w 497796"/>
                <a:gd name="connsiteY324" fmla="*/ 172497 h 944260"/>
                <a:gd name="connsiteX325" fmla="*/ 448851 w 497796"/>
                <a:gd name="connsiteY325" fmla="*/ 174289 h 944260"/>
                <a:gd name="connsiteX326" fmla="*/ 452433 w 497796"/>
                <a:gd name="connsiteY326" fmla="*/ 172497 h 944260"/>
                <a:gd name="connsiteX327" fmla="*/ 455417 w 497796"/>
                <a:gd name="connsiteY327" fmla="*/ 174289 h 944260"/>
                <a:gd name="connsiteX328" fmla="*/ 457208 w 497796"/>
                <a:gd name="connsiteY328" fmla="*/ 177870 h 944260"/>
                <a:gd name="connsiteX329" fmla="*/ 464370 w 497796"/>
                <a:gd name="connsiteY329" fmla="*/ 179660 h 944260"/>
                <a:gd name="connsiteX330" fmla="*/ 467355 w 497796"/>
                <a:gd name="connsiteY330" fmla="*/ 179064 h 944260"/>
                <a:gd name="connsiteX331" fmla="*/ 465563 w 497796"/>
                <a:gd name="connsiteY331" fmla="*/ 182645 h 944260"/>
                <a:gd name="connsiteX332" fmla="*/ 458998 w 497796"/>
                <a:gd name="connsiteY332" fmla="*/ 182645 h 944260"/>
                <a:gd name="connsiteX333" fmla="*/ 455417 w 497796"/>
                <a:gd name="connsiteY333" fmla="*/ 182048 h 944260"/>
                <a:gd name="connsiteX334" fmla="*/ 453626 w 497796"/>
                <a:gd name="connsiteY334" fmla="*/ 185629 h 944260"/>
                <a:gd name="connsiteX335" fmla="*/ 456014 w 497796"/>
                <a:gd name="connsiteY335" fmla="*/ 189211 h 944260"/>
                <a:gd name="connsiteX336" fmla="*/ 456610 w 497796"/>
                <a:gd name="connsiteY336" fmla="*/ 192195 h 944260"/>
                <a:gd name="connsiteX337" fmla="*/ 453626 w 497796"/>
                <a:gd name="connsiteY337" fmla="*/ 192792 h 944260"/>
                <a:gd name="connsiteX338" fmla="*/ 451239 w 497796"/>
                <a:gd name="connsiteY338" fmla="*/ 196373 h 944260"/>
                <a:gd name="connsiteX339" fmla="*/ 450642 w 497796"/>
                <a:gd name="connsiteY339" fmla="*/ 199357 h 944260"/>
                <a:gd name="connsiteX340" fmla="*/ 451239 w 497796"/>
                <a:gd name="connsiteY340" fmla="*/ 202341 h 944260"/>
                <a:gd name="connsiteX341" fmla="*/ 453029 w 497796"/>
                <a:gd name="connsiteY341" fmla="*/ 206520 h 944260"/>
                <a:gd name="connsiteX342" fmla="*/ 456014 w 497796"/>
                <a:gd name="connsiteY342" fmla="*/ 209504 h 944260"/>
                <a:gd name="connsiteX343" fmla="*/ 461386 w 497796"/>
                <a:gd name="connsiteY343" fmla="*/ 213086 h 944260"/>
                <a:gd name="connsiteX344" fmla="*/ 464967 w 497796"/>
                <a:gd name="connsiteY344" fmla="*/ 216070 h 944260"/>
                <a:gd name="connsiteX345" fmla="*/ 463176 w 497796"/>
                <a:gd name="connsiteY345" fmla="*/ 219055 h 944260"/>
                <a:gd name="connsiteX346" fmla="*/ 463773 w 497796"/>
                <a:gd name="connsiteY346" fmla="*/ 225023 h 944260"/>
                <a:gd name="connsiteX347" fmla="*/ 464370 w 497796"/>
                <a:gd name="connsiteY347" fmla="*/ 230992 h 944260"/>
                <a:gd name="connsiteX348" fmla="*/ 468548 w 497796"/>
                <a:gd name="connsiteY348" fmla="*/ 236364 h 944260"/>
                <a:gd name="connsiteX349" fmla="*/ 471532 w 497796"/>
                <a:gd name="connsiteY349" fmla="*/ 237558 h 944260"/>
                <a:gd name="connsiteX350" fmla="*/ 473323 w 497796"/>
                <a:gd name="connsiteY350" fmla="*/ 240542 h 944260"/>
                <a:gd name="connsiteX351" fmla="*/ 475114 w 497796"/>
                <a:gd name="connsiteY351" fmla="*/ 244720 h 944260"/>
                <a:gd name="connsiteX352" fmla="*/ 474517 w 497796"/>
                <a:gd name="connsiteY352" fmla="*/ 248301 h 944260"/>
                <a:gd name="connsiteX353" fmla="*/ 471532 w 497796"/>
                <a:gd name="connsiteY353" fmla="*/ 247705 h 944260"/>
                <a:gd name="connsiteX354" fmla="*/ 471263 w 497796"/>
                <a:gd name="connsiteY354" fmla="*/ 247602 h 944260"/>
                <a:gd name="connsiteX355" fmla="*/ 471533 w 497796"/>
                <a:gd name="connsiteY355" fmla="*/ 249494 h 944260"/>
                <a:gd name="connsiteX356" fmla="*/ 473324 w 497796"/>
                <a:gd name="connsiteY356" fmla="*/ 252479 h 944260"/>
                <a:gd name="connsiteX357" fmla="*/ 472131 w 497796"/>
                <a:gd name="connsiteY357" fmla="*/ 255463 h 944260"/>
                <a:gd name="connsiteX358" fmla="*/ 472727 w 497796"/>
                <a:gd name="connsiteY358" fmla="*/ 262029 h 944260"/>
                <a:gd name="connsiteX359" fmla="*/ 473921 w 497796"/>
                <a:gd name="connsiteY359" fmla="*/ 265610 h 944260"/>
                <a:gd name="connsiteX360" fmla="*/ 475115 w 497796"/>
                <a:gd name="connsiteY360" fmla="*/ 268595 h 944260"/>
                <a:gd name="connsiteX361" fmla="*/ 475115 w 497796"/>
                <a:gd name="connsiteY361" fmla="*/ 272176 h 944260"/>
                <a:gd name="connsiteX362" fmla="*/ 476905 w 497796"/>
                <a:gd name="connsiteY362" fmla="*/ 275757 h 944260"/>
                <a:gd name="connsiteX363" fmla="*/ 479890 w 497796"/>
                <a:gd name="connsiteY363" fmla="*/ 278742 h 944260"/>
                <a:gd name="connsiteX364" fmla="*/ 484665 w 497796"/>
                <a:gd name="connsiteY364" fmla="*/ 281726 h 944260"/>
                <a:gd name="connsiteX365" fmla="*/ 487053 w 497796"/>
                <a:gd name="connsiteY365" fmla="*/ 284710 h 944260"/>
                <a:gd name="connsiteX366" fmla="*/ 487649 w 497796"/>
                <a:gd name="connsiteY366" fmla="*/ 289485 h 944260"/>
                <a:gd name="connsiteX367" fmla="*/ 487649 w 497796"/>
                <a:gd name="connsiteY367" fmla="*/ 293066 h 944260"/>
                <a:gd name="connsiteX368" fmla="*/ 492424 w 497796"/>
                <a:gd name="connsiteY368" fmla="*/ 297245 h 944260"/>
                <a:gd name="connsiteX369" fmla="*/ 496006 w 497796"/>
                <a:gd name="connsiteY369" fmla="*/ 298439 h 944260"/>
                <a:gd name="connsiteX370" fmla="*/ 497796 w 497796"/>
                <a:gd name="connsiteY370" fmla="*/ 302020 h 944260"/>
                <a:gd name="connsiteX371" fmla="*/ 497796 w 497796"/>
                <a:gd name="connsiteY371" fmla="*/ 306795 h 944260"/>
                <a:gd name="connsiteX372" fmla="*/ 496006 w 497796"/>
                <a:gd name="connsiteY372" fmla="*/ 313361 h 944260"/>
                <a:gd name="connsiteX373" fmla="*/ 493618 w 497796"/>
                <a:gd name="connsiteY373" fmla="*/ 319329 h 944260"/>
                <a:gd name="connsiteX374" fmla="*/ 492424 w 497796"/>
                <a:gd name="connsiteY374" fmla="*/ 322910 h 944260"/>
                <a:gd name="connsiteX375" fmla="*/ 490037 w 497796"/>
                <a:gd name="connsiteY375" fmla="*/ 328283 h 944260"/>
                <a:gd name="connsiteX376" fmla="*/ 487649 w 497796"/>
                <a:gd name="connsiteY376" fmla="*/ 333655 h 944260"/>
                <a:gd name="connsiteX377" fmla="*/ 482874 w 497796"/>
                <a:gd name="connsiteY377" fmla="*/ 339623 h 944260"/>
                <a:gd name="connsiteX378" fmla="*/ 482278 w 497796"/>
                <a:gd name="connsiteY378" fmla="*/ 344398 h 944260"/>
                <a:gd name="connsiteX379" fmla="*/ 482278 w 497796"/>
                <a:gd name="connsiteY379" fmla="*/ 347383 h 944260"/>
                <a:gd name="connsiteX380" fmla="*/ 479890 w 497796"/>
                <a:gd name="connsiteY380" fmla="*/ 353948 h 944260"/>
                <a:gd name="connsiteX381" fmla="*/ 477502 w 497796"/>
                <a:gd name="connsiteY381" fmla="*/ 357530 h 944260"/>
                <a:gd name="connsiteX382" fmla="*/ 473324 w 497796"/>
                <a:gd name="connsiteY382" fmla="*/ 357530 h 944260"/>
                <a:gd name="connsiteX383" fmla="*/ 469743 w 497796"/>
                <a:gd name="connsiteY383" fmla="*/ 359917 h 944260"/>
                <a:gd name="connsiteX384" fmla="*/ 466162 w 497796"/>
                <a:gd name="connsiteY384" fmla="*/ 363499 h 944260"/>
                <a:gd name="connsiteX385" fmla="*/ 463177 w 497796"/>
                <a:gd name="connsiteY385" fmla="*/ 366483 h 944260"/>
                <a:gd name="connsiteX386" fmla="*/ 460193 w 497796"/>
                <a:gd name="connsiteY386" fmla="*/ 369467 h 944260"/>
                <a:gd name="connsiteX387" fmla="*/ 457209 w 497796"/>
                <a:gd name="connsiteY387" fmla="*/ 373048 h 944260"/>
                <a:gd name="connsiteX388" fmla="*/ 454821 w 497796"/>
                <a:gd name="connsiteY388" fmla="*/ 376033 h 944260"/>
                <a:gd name="connsiteX389" fmla="*/ 452434 w 497796"/>
                <a:gd name="connsiteY389" fmla="*/ 380211 h 944260"/>
                <a:gd name="connsiteX390" fmla="*/ 450046 w 497796"/>
                <a:gd name="connsiteY390" fmla="*/ 383792 h 944260"/>
                <a:gd name="connsiteX391" fmla="*/ 447658 w 497796"/>
                <a:gd name="connsiteY391" fmla="*/ 389164 h 944260"/>
                <a:gd name="connsiteX392" fmla="*/ 442287 w 497796"/>
                <a:gd name="connsiteY392" fmla="*/ 396327 h 944260"/>
                <a:gd name="connsiteX393" fmla="*/ 439899 w 497796"/>
                <a:gd name="connsiteY393" fmla="*/ 403489 h 944260"/>
                <a:gd name="connsiteX394" fmla="*/ 438705 w 497796"/>
                <a:gd name="connsiteY394" fmla="*/ 407667 h 944260"/>
                <a:gd name="connsiteX395" fmla="*/ 438705 w 497796"/>
                <a:gd name="connsiteY395" fmla="*/ 410652 h 944260"/>
                <a:gd name="connsiteX396" fmla="*/ 438705 w 497796"/>
                <a:gd name="connsiteY396" fmla="*/ 413636 h 944260"/>
                <a:gd name="connsiteX397" fmla="*/ 439302 w 497796"/>
                <a:gd name="connsiteY397" fmla="*/ 416620 h 944260"/>
                <a:gd name="connsiteX398" fmla="*/ 439293 w 497796"/>
                <a:gd name="connsiteY398" fmla="*/ 416034 h 944260"/>
                <a:gd name="connsiteX399" fmla="*/ 438704 w 497796"/>
                <a:gd name="connsiteY399" fmla="*/ 418411 h 944260"/>
                <a:gd name="connsiteX400" fmla="*/ 439898 w 497796"/>
                <a:gd name="connsiteY400" fmla="*/ 419007 h 944260"/>
                <a:gd name="connsiteX401" fmla="*/ 440495 w 497796"/>
                <a:gd name="connsiteY401" fmla="*/ 430945 h 944260"/>
                <a:gd name="connsiteX402" fmla="*/ 441689 w 497796"/>
                <a:gd name="connsiteY402" fmla="*/ 435721 h 944260"/>
                <a:gd name="connsiteX403" fmla="*/ 445270 w 497796"/>
                <a:gd name="connsiteY403" fmla="*/ 439302 h 944260"/>
                <a:gd name="connsiteX404" fmla="*/ 445867 w 497796"/>
                <a:gd name="connsiteY404" fmla="*/ 442286 h 944260"/>
                <a:gd name="connsiteX405" fmla="*/ 448255 w 497796"/>
                <a:gd name="connsiteY405" fmla="*/ 445867 h 944260"/>
                <a:gd name="connsiteX406" fmla="*/ 448851 w 497796"/>
                <a:gd name="connsiteY406" fmla="*/ 450045 h 944260"/>
                <a:gd name="connsiteX407" fmla="*/ 452432 w 497796"/>
                <a:gd name="connsiteY407" fmla="*/ 454224 h 944260"/>
                <a:gd name="connsiteX408" fmla="*/ 456611 w 497796"/>
                <a:gd name="connsiteY408" fmla="*/ 460192 h 944260"/>
                <a:gd name="connsiteX409" fmla="*/ 458401 w 497796"/>
                <a:gd name="connsiteY409" fmla="*/ 463177 h 944260"/>
                <a:gd name="connsiteX410" fmla="*/ 462579 w 497796"/>
                <a:gd name="connsiteY410" fmla="*/ 466161 h 944260"/>
                <a:gd name="connsiteX411" fmla="*/ 465564 w 497796"/>
                <a:gd name="connsiteY411" fmla="*/ 467952 h 944260"/>
                <a:gd name="connsiteX412" fmla="*/ 470339 w 497796"/>
                <a:gd name="connsiteY412" fmla="*/ 469742 h 944260"/>
                <a:gd name="connsiteX413" fmla="*/ 472130 w 497796"/>
                <a:gd name="connsiteY413" fmla="*/ 474518 h 944260"/>
                <a:gd name="connsiteX414" fmla="*/ 470339 w 497796"/>
                <a:gd name="connsiteY414" fmla="*/ 477502 h 944260"/>
                <a:gd name="connsiteX415" fmla="*/ 467952 w 497796"/>
                <a:gd name="connsiteY415" fmla="*/ 484068 h 944260"/>
                <a:gd name="connsiteX416" fmla="*/ 466758 w 497796"/>
                <a:gd name="connsiteY416" fmla="*/ 487052 h 944260"/>
                <a:gd name="connsiteX417" fmla="*/ 463773 w 497796"/>
                <a:gd name="connsiteY417" fmla="*/ 491827 h 944260"/>
                <a:gd name="connsiteX418" fmla="*/ 463177 w 497796"/>
                <a:gd name="connsiteY418" fmla="*/ 495409 h 944260"/>
                <a:gd name="connsiteX419" fmla="*/ 461983 w 497796"/>
                <a:gd name="connsiteY419" fmla="*/ 498393 h 944260"/>
                <a:gd name="connsiteX420" fmla="*/ 461983 w 497796"/>
                <a:gd name="connsiteY420" fmla="*/ 504958 h 944260"/>
                <a:gd name="connsiteX421" fmla="*/ 460192 w 497796"/>
                <a:gd name="connsiteY421" fmla="*/ 507943 h 944260"/>
                <a:gd name="connsiteX422" fmla="*/ 458401 w 497796"/>
                <a:gd name="connsiteY422" fmla="*/ 510927 h 944260"/>
                <a:gd name="connsiteX423" fmla="*/ 457805 w 497796"/>
                <a:gd name="connsiteY423" fmla="*/ 520477 h 944260"/>
                <a:gd name="connsiteX424" fmla="*/ 457805 w 497796"/>
                <a:gd name="connsiteY424" fmla="*/ 524059 h 944260"/>
                <a:gd name="connsiteX425" fmla="*/ 459595 w 497796"/>
                <a:gd name="connsiteY425" fmla="*/ 527043 h 944260"/>
                <a:gd name="connsiteX426" fmla="*/ 463773 w 497796"/>
                <a:gd name="connsiteY426" fmla="*/ 529430 h 944260"/>
                <a:gd name="connsiteX427" fmla="*/ 466758 w 497796"/>
                <a:gd name="connsiteY427" fmla="*/ 530624 h 944260"/>
                <a:gd name="connsiteX428" fmla="*/ 466161 w 497796"/>
                <a:gd name="connsiteY428" fmla="*/ 535399 h 944260"/>
                <a:gd name="connsiteX429" fmla="*/ 460789 w 497796"/>
                <a:gd name="connsiteY429" fmla="*/ 535996 h 944260"/>
                <a:gd name="connsiteX430" fmla="*/ 458401 w 497796"/>
                <a:gd name="connsiteY430" fmla="*/ 538981 h 944260"/>
                <a:gd name="connsiteX431" fmla="*/ 456611 w 497796"/>
                <a:gd name="connsiteY431" fmla="*/ 543755 h 944260"/>
                <a:gd name="connsiteX432" fmla="*/ 456611 w 497796"/>
                <a:gd name="connsiteY432" fmla="*/ 547336 h 944260"/>
                <a:gd name="connsiteX433" fmla="*/ 457208 w 497796"/>
                <a:gd name="connsiteY433" fmla="*/ 555096 h 944260"/>
                <a:gd name="connsiteX434" fmla="*/ 459595 w 497796"/>
                <a:gd name="connsiteY434" fmla="*/ 558081 h 944260"/>
                <a:gd name="connsiteX435" fmla="*/ 461386 w 497796"/>
                <a:gd name="connsiteY435" fmla="*/ 561662 h 944260"/>
                <a:gd name="connsiteX436" fmla="*/ 457805 w 497796"/>
                <a:gd name="connsiteY436" fmla="*/ 565840 h 944260"/>
                <a:gd name="connsiteX437" fmla="*/ 455417 w 497796"/>
                <a:gd name="connsiteY437" fmla="*/ 574196 h 944260"/>
                <a:gd name="connsiteX438" fmla="*/ 454820 w 497796"/>
                <a:gd name="connsiteY438" fmla="*/ 577778 h 944260"/>
                <a:gd name="connsiteX439" fmla="*/ 454820 w 497796"/>
                <a:gd name="connsiteY439" fmla="*/ 580762 h 944260"/>
                <a:gd name="connsiteX440" fmla="*/ 454224 w 497796"/>
                <a:gd name="connsiteY440" fmla="*/ 583746 h 944260"/>
                <a:gd name="connsiteX441" fmla="*/ 453626 w 497796"/>
                <a:gd name="connsiteY441" fmla="*/ 586731 h 944260"/>
                <a:gd name="connsiteX442" fmla="*/ 453030 w 497796"/>
                <a:gd name="connsiteY442" fmla="*/ 591506 h 944260"/>
                <a:gd name="connsiteX443" fmla="*/ 453030 w 497796"/>
                <a:gd name="connsiteY443" fmla="*/ 594490 h 944260"/>
                <a:gd name="connsiteX444" fmla="*/ 454820 w 497796"/>
                <a:gd name="connsiteY444" fmla="*/ 599862 h 944260"/>
                <a:gd name="connsiteX445" fmla="*/ 454820 w 497796"/>
                <a:gd name="connsiteY445" fmla="*/ 607024 h 944260"/>
                <a:gd name="connsiteX446" fmla="*/ 455417 w 497796"/>
                <a:gd name="connsiteY446" fmla="*/ 610009 h 944260"/>
                <a:gd name="connsiteX447" fmla="*/ 454820 w 497796"/>
                <a:gd name="connsiteY447" fmla="*/ 612993 h 944260"/>
                <a:gd name="connsiteX448" fmla="*/ 455417 w 497796"/>
                <a:gd name="connsiteY448" fmla="*/ 616575 h 944260"/>
                <a:gd name="connsiteX449" fmla="*/ 453626 w 497796"/>
                <a:gd name="connsiteY449" fmla="*/ 620753 h 944260"/>
                <a:gd name="connsiteX450" fmla="*/ 450642 w 497796"/>
                <a:gd name="connsiteY450" fmla="*/ 624334 h 944260"/>
                <a:gd name="connsiteX451" fmla="*/ 452432 w 497796"/>
                <a:gd name="connsiteY451" fmla="*/ 627319 h 944260"/>
                <a:gd name="connsiteX452" fmla="*/ 451239 w 497796"/>
                <a:gd name="connsiteY452" fmla="*/ 631497 h 944260"/>
                <a:gd name="connsiteX453" fmla="*/ 448851 w 497796"/>
                <a:gd name="connsiteY453" fmla="*/ 634481 h 944260"/>
                <a:gd name="connsiteX454" fmla="*/ 447657 w 497796"/>
                <a:gd name="connsiteY454" fmla="*/ 637466 h 944260"/>
                <a:gd name="connsiteX455" fmla="*/ 447657 w 497796"/>
                <a:gd name="connsiteY455" fmla="*/ 642241 h 944260"/>
                <a:gd name="connsiteX456" fmla="*/ 448851 w 497796"/>
                <a:gd name="connsiteY456" fmla="*/ 646419 h 944260"/>
                <a:gd name="connsiteX457" fmla="*/ 448851 w 497796"/>
                <a:gd name="connsiteY457" fmla="*/ 649403 h 944260"/>
                <a:gd name="connsiteX458" fmla="*/ 449448 w 497796"/>
                <a:gd name="connsiteY458" fmla="*/ 655372 h 944260"/>
                <a:gd name="connsiteX459" fmla="*/ 450642 w 497796"/>
                <a:gd name="connsiteY459" fmla="*/ 660147 h 944260"/>
                <a:gd name="connsiteX460" fmla="*/ 450045 w 497796"/>
                <a:gd name="connsiteY460" fmla="*/ 667310 h 944260"/>
                <a:gd name="connsiteX461" fmla="*/ 450045 w 497796"/>
                <a:gd name="connsiteY461" fmla="*/ 670891 h 944260"/>
                <a:gd name="connsiteX462" fmla="*/ 448255 w 497796"/>
                <a:gd name="connsiteY462" fmla="*/ 675069 h 944260"/>
                <a:gd name="connsiteX463" fmla="*/ 448851 w 497796"/>
                <a:gd name="connsiteY463" fmla="*/ 678650 h 944260"/>
                <a:gd name="connsiteX464" fmla="*/ 444163 w 497796"/>
                <a:gd name="connsiteY464" fmla="*/ 676567 h 944260"/>
                <a:gd name="connsiteX465" fmla="*/ 448851 w 497796"/>
                <a:gd name="connsiteY465" fmla="*/ 679246 h 944260"/>
                <a:gd name="connsiteX466" fmla="*/ 445867 w 497796"/>
                <a:gd name="connsiteY466" fmla="*/ 681633 h 944260"/>
                <a:gd name="connsiteX467" fmla="*/ 443479 w 497796"/>
                <a:gd name="connsiteY467" fmla="*/ 691183 h 944260"/>
                <a:gd name="connsiteX468" fmla="*/ 442882 w 497796"/>
                <a:gd name="connsiteY468" fmla="*/ 697152 h 944260"/>
                <a:gd name="connsiteX469" fmla="*/ 444076 w 497796"/>
                <a:gd name="connsiteY469" fmla="*/ 700136 h 944260"/>
                <a:gd name="connsiteX470" fmla="*/ 447061 w 497796"/>
                <a:gd name="connsiteY470" fmla="*/ 701927 h 944260"/>
                <a:gd name="connsiteX471" fmla="*/ 446463 w 497796"/>
                <a:gd name="connsiteY471" fmla="*/ 705508 h 944260"/>
                <a:gd name="connsiteX472" fmla="*/ 446463 w 497796"/>
                <a:gd name="connsiteY472" fmla="*/ 709089 h 944260"/>
                <a:gd name="connsiteX473" fmla="*/ 447061 w 497796"/>
                <a:gd name="connsiteY473" fmla="*/ 713268 h 944260"/>
                <a:gd name="connsiteX474" fmla="*/ 445867 w 497796"/>
                <a:gd name="connsiteY474" fmla="*/ 716849 h 944260"/>
                <a:gd name="connsiteX475" fmla="*/ 445867 w 497796"/>
                <a:gd name="connsiteY475" fmla="*/ 720430 h 944260"/>
                <a:gd name="connsiteX476" fmla="*/ 442882 w 497796"/>
                <a:gd name="connsiteY476" fmla="*/ 724011 h 944260"/>
                <a:gd name="connsiteX477" fmla="*/ 441092 w 497796"/>
                <a:gd name="connsiteY477" fmla="*/ 729384 h 944260"/>
                <a:gd name="connsiteX478" fmla="*/ 438108 w 497796"/>
                <a:gd name="connsiteY478" fmla="*/ 737143 h 944260"/>
                <a:gd name="connsiteX479" fmla="*/ 436317 w 497796"/>
                <a:gd name="connsiteY479" fmla="*/ 741321 h 944260"/>
                <a:gd name="connsiteX480" fmla="*/ 435123 w 497796"/>
                <a:gd name="connsiteY480" fmla="*/ 746096 h 944260"/>
                <a:gd name="connsiteX481" fmla="*/ 433929 w 497796"/>
                <a:gd name="connsiteY481" fmla="*/ 749080 h 944260"/>
                <a:gd name="connsiteX482" fmla="*/ 433332 w 497796"/>
                <a:gd name="connsiteY482" fmla="*/ 755049 h 944260"/>
                <a:gd name="connsiteX483" fmla="*/ 433929 w 497796"/>
                <a:gd name="connsiteY483" fmla="*/ 763406 h 944260"/>
                <a:gd name="connsiteX484" fmla="*/ 434525 w 497796"/>
                <a:gd name="connsiteY484" fmla="*/ 766987 h 944260"/>
                <a:gd name="connsiteX485" fmla="*/ 438108 w 497796"/>
                <a:gd name="connsiteY485" fmla="*/ 771165 h 944260"/>
                <a:gd name="connsiteX486" fmla="*/ 442882 w 497796"/>
                <a:gd name="connsiteY486" fmla="*/ 772956 h 944260"/>
                <a:gd name="connsiteX487" fmla="*/ 444076 w 497796"/>
                <a:gd name="connsiteY487" fmla="*/ 777134 h 944260"/>
                <a:gd name="connsiteX488" fmla="*/ 441092 w 497796"/>
                <a:gd name="connsiteY488" fmla="*/ 776537 h 944260"/>
                <a:gd name="connsiteX489" fmla="*/ 438108 w 497796"/>
                <a:gd name="connsiteY489" fmla="*/ 776537 h 944260"/>
                <a:gd name="connsiteX490" fmla="*/ 435123 w 497796"/>
                <a:gd name="connsiteY490" fmla="*/ 778924 h 944260"/>
                <a:gd name="connsiteX491" fmla="*/ 431541 w 497796"/>
                <a:gd name="connsiteY491" fmla="*/ 783699 h 944260"/>
                <a:gd name="connsiteX492" fmla="*/ 429751 w 497796"/>
                <a:gd name="connsiteY492" fmla="*/ 787281 h 944260"/>
                <a:gd name="connsiteX493" fmla="*/ 426766 w 497796"/>
                <a:gd name="connsiteY493" fmla="*/ 793250 h 944260"/>
                <a:gd name="connsiteX494" fmla="*/ 425572 w 497796"/>
                <a:gd name="connsiteY494" fmla="*/ 796831 h 944260"/>
                <a:gd name="connsiteX495" fmla="*/ 424976 w 497796"/>
                <a:gd name="connsiteY495" fmla="*/ 802203 h 944260"/>
                <a:gd name="connsiteX496" fmla="*/ 424379 w 497796"/>
                <a:gd name="connsiteY496" fmla="*/ 808172 h 944260"/>
                <a:gd name="connsiteX497" fmla="*/ 423782 w 497796"/>
                <a:gd name="connsiteY497" fmla="*/ 811156 h 944260"/>
                <a:gd name="connsiteX498" fmla="*/ 423185 w 497796"/>
                <a:gd name="connsiteY498" fmla="*/ 815334 h 944260"/>
                <a:gd name="connsiteX499" fmla="*/ 423782 w 497796"/>
                <a:gd name="connsiteY499" fmla="*/ 818319 h 944260"/>
                <a:gd name="connsiteX500" fmla="*/ 426766 w 497796"/>
                <a:gd name="connsiteY500" fmla="*/ 819512 h 944260"/>
                <a:gd name="connsiteX501" fmla="*/ 427960 w 497796"/>
                <a:gd name="connsiteY501" fmla="*/ 822496 h 944260"/>
                <a:gd name="connsiteX502" fmla="*/ 425572 w 497796"/>
                <a:gd name="connsiteY502" fmla="*/ 826078 h 944260"/>
                <a:gd name="connsiteX503" fmla="*/ 424379 w 497796"/>
                <a:gd name="connsiteY503" fmla="*/ 831449 h 944260"/>
                <a:gd name="connsiteX504" fmla="*/ 423782 w 497796"/>
                <a:gd name="connsiteY504" fmla="*/ 835031 h 944260"/>
                <a:gd name="connsiteX505" fmla="*/ 422588 w 497796"/>
                <a:gd name="connsiteY505" fmla="*/ 838612 h 944260"/>
                <a:gd name="connsiteX506" fmla="*/ 419007 w 497796"/>
                <a:gd name="connsiteY506" fmla="*/ 840403 h 944260"/>
                <a:gd name="connsiteX507" fmla="*/ 416022 w 497796"/>
                <a:gd name="connsiteY507" fmla="*/ 840403 h 944260"/>
                <a:gd name="connsiteX508" fmla="*/ 412441 w 497796"/>
                <a:gd name="connsiteY508" fmla="*/ 843984 h 944260"/>
                <a:gd name="connsiteX509" fmla="*/ 410054 w 497796"/>
                <a:gd name="connsiteY509" fmla="*/ 846969 h 944260"/>
                <a:gd name="connsiteX510" fmla="*/ 410054 w 497796"/>
                <a:gd name="connsiteY510" fmla="*/ 851147 h 944260"/>
                <a:gd name="connsiteX511" fmla="*/ 411844 w 497796"/>
                <a:gd name="connsiteY511" fmla="*/ 854728 h 944260"/>
                <a:gd name="connsiteX512" fmla="*/ 408263 w 497796"/>
                <a:gd name="connsiteY512" fmla="*/ 852340 h 944260"/>
                <a:gd name="connsiteX513" fmla="*/ 405875 w 497796"/>
                <a:gd name="connsiteY513" fmla="*/ 848759 h 944260"/>
                <a:gd name="connsiteX514" fmla="*/ 405875 w 497796"/>
                <a:gd name="connsiteY514" fmla="*/ 845775 h 944260"/>
                <a:gd name="connsiteX515" fmla="*/ 407069 w 497796"/>
                <a:gd name="connsiteY515" fmla="*/ 842791 h 944260"/>
                <a:gd name="connsiteX516" fmla="*/ 400504 w 497796"/>
                <a:gd name="connsiteY516" fmla="*/ 839210 h 944260"/>
                <a:gd name="connsiteX517" fmla="*/ 396326 w 497796"/>
                <a:gd name="connsiteY517" fmla="*/ 840403 h 944260"/>
                <a:gd name="connsiteX518" fmla="*/ 391551 w 497796"/>
                <a:gd name="connsiteY518" fmla="*/ 841597 h 944260"/>
                <a:gd name="connsiteX519" fmla="*/ 388566 w 497796"/>
                <a:gd name="connsiteY519" fmla="*/ 843387 h 944260"/>
                <a:gd name="connsiteX520" fmla="*/ 385582 w 497796"/>
                <a:gd name="connsiteY520" fmla="*/ 843984 h 944260"/>
                <a:gd name="connsiteX521" fmla="*/ 384388 w 497796"/>
                <a:gd name="connsiteY521" fmla="*/ 841000 h 944260"/>
                <a:gd name="connsiteX522" fmla="*/ 379016 w 497796"/>
                <a:gd name="connsiteY522" fmla="*/ 838612 h 944260"/>
                <a:gd name="connsiteX523" fmla="*/ 376031 w 497796"/>
                <a:gd name="connsiteY523" fmla="*/ 836225 h 944260"/>
                <a:gd name="connsiteX524" fmla="*/ 372450 w 497796"/>
                <a:gd name="connsiteY524" fmla="*/ 836225 h 944260"/>
                <a:gd name="connsiteX525" fmla="*/ 371853 w 497796"/>
                <a:gd name="connsiteY525" fmla="*/ 830853 h 944260"/>
                <a:gd name="connsiteX526" fmla="*/ 368272 w 497796"/>
                <a:gd name="connsiteY526" fmla="*/ 827272 h 944260"/>
                <a:gd name="connsiteX527" fmla="*/ 365288 w 497796"/>
                <a:gd name="connsiteY527" fmla="*/ 824287 h 944260"/>
                <a:gd name="connsiteX528" fmla="*/ 361110 w 497796"/>
                <a:gd name="connsiteY528" fmla="*/ 823093 h 944260"/>
                <a:gd name="connsiteX529" fmla="*/ 358125 w 497796"/>
                <a:gd name="connsiteY529" fmla="*/ 821900 h 944260"/>
                <a:gd name="connsiteX530" fmla="*/ 353947 w 497796"/>
                <a:gd name="connsiteY530" fmla="*/ 816527 h 944260"/>
                <a:gd name="connsiteX531" fmla="*/ 350962 w 497796"/>
                <a:gd name="connsiteY531" fmla="*/ 813543 h 944260"/>
                <a:gd name="connsiteX532" fmla="*/ 347381 w 497796"/>
                <a:gd name="connsiteY532" fmla="*/ 812350 h 944260"/>
                <a:gd name="connsiteX533" fmla="*/ 346785 w 497796"/>
                <a:gd name="connsiteY533" fmla="*/ 812350 h 944260"/>
                <a:gd name="connsiteX534" fmla="*/ 343800 w 497796"/>
                <a:gd name="connsiteY534" fmla="*/ 809962 h 944260"/>
                <a:gd name="connsiteX535" fmla="*/ 340219 w 497796"/>
                <a:gd name="connsiteY535" fmla="*/ 809365 h 944260"/>
                <a:gd name="connsiteX536" fmla="*/ 330072 w 497796"/>
                <a:gd name="connsiteY536" fmla="*/ 808768 h 944260"/>
                <a:gd name="connsiteX537" fmla="*/ 327087 w 497796"/>
                <a:gd name="connsiteY537" fmla="*/ 807574 h 944260"/>
                <a:gd name="connsiteX538" fmla="*/ 324700 w 497796"/>
                <a:gd name="connsiteY538" fmla="*/ 804590 h 944260"/>
                <a:gd name="connsiteX539" fmla="*/ 321716 w 497796"/>
                <a:gd name="connsiteY539" fmla="*/ 803993 h 944260"/>
                <a:gd name="connsiteX540" fmla="*/ 318134 w 497796"/>
                <a:gd name="connsiteY540" fmla="*/ 803993 h 944260"/>
                <a:gd name="connsiteX541" fmla="*/ 313359 w 497796"/>
                <a:gd name="connsiteY541" fmla="*/ 805784 h 944260"/>
                <a:gd name="connsiteX542" fmla="*/ 309778 w 497796"/>
                <a:gd name="connsiteY542" fmla="*/ 807574 h 944260"/>
                <a:gd name="connsiteX543" fmla="*/ 306794 w 497796"/>
                <a:gd name="connsiteY543" fmla="*/ 809962 h 944260"/>
                <a:gd name="connsiteX544" fmla="*/ 303810 w 497796"/>
                <a:gd name="connsiteY544" fmla="*/ 812946 h 944260"/>
                <a:gd name="connsiteX545" fmla="*/ 302019 w 497796"/>
                <a:gd name="connsiteY545" fmla="*/ 816527 h 944260"/>
                <a:gd name="connsiteX546" fmla="*/ 305003 w 497796"/>
                <a:gd name="connsiteY546" fmla="*/ 819512 h 944260"/>
                <a:gd name="connsiteX547" fmla="*/ 302019 w 497796"/>
                <a:gd name="connsiteY547" fmla="*/ 821900 h 944260"/>
                <a:gd name="connsiteX548" fmla="*/ 297841 w 497796"/>
                <a:gd name="connsiteY548" fmla="*/ 821303 h 944260"/>
                <a:gd name="connsiteX549" fmla="*/ 291275 w 497796"/>
                <a:gd name="connsiteY549" fmla="*/ 812350 h 944260"/>
                <a:gd name="connsiteX550" fmla="*/ 287097 w 497796"/>
                <a:gd name="connsiteY550" fmla="*/ 809365 h 944260"/>
                <a:gd name="connsiteX551" fmla="*/ 282919 w 497796"/>
                <a:gd name="connsiteY551" fmla="*/ 809365 h 944260"/>
                <a:gd name="connsiteX552" fmla="*/ 277547 w 497796"/>
                <a:gd name="connsiteY552" fmla="*/ 812946 h 944260"/>
                <a:gd name="connsiteX553" fmla="*/ 274562 w 497796"/>
                <a:gd name="connsiteY553" fmla="*/ 815334 h 944260"/>
                <a:gd name="connsiteX554" fmla="*/ 270384 w 497796"/>
                <a:gd name="connsiteY554" fmla="*/ 819512 h 944260"/>
                <a:gd name="connsiteX555" fmla="*/ 267400 w 497796"/>
                <a:gd name="connsiteY555" fmla="*/ 823690 h 944260"/>
                <a:gd name="connsiteX556" fmla="*/ 263222 w 497796"/>
                <a:gd name="connsiteY556" fmla="*/ 829062 h 944260"/>
                <a:gd name="connsiteX557" fmla="*/ 260238 w 497796"/>
                <a:gd name="connsiteY557" fmla="*/ 833837 h 944260"/>
                <a:gd name="connsiteX558" fmla="*/ 259044 w 497796"/>
                <a:gd name="connsiteY558" fmla="*/ 838016 h 944260"/>
                <a:gd name="connsiteX559" fmla="*/ 258446 w 497796"/>
                <a:gd name="connsiteY559" fmla="*/ 841597 h 944260"/>
                <a:gd name="connsiteX560" fmla="*/ 256656 w 497796"/>
                <a:gd name="connsiteY560" fmla="*/ 845178 h 944260"/>
                <a:gd name="connsiteX561" fmla="*/ 258446 w 497796"/>
                <a:gd name="connsiteY561" fmla="*/ 848759 h 944260"/>
                <a:gd name="connsiteX562" fmla="*/ 259044 w 497796"/>
                <a:gd name="connsiteY562" fmla="*/ 852340 h 944260"/>
                <a:gd name="connsiteX563" fmla="*/ 258446 w 497796"/>
                <a:gd name="connsiteY563" fmla="*/ 855325 h 944260"/>
                <a:gd name="connsiteX564" fmla="*/ 259044 w 497796"/>
                <a:gd name="connsiteY564" fmla="*/ 858906 h 944260"/>
                <a:gd name="connsiteX565" fmla="*/ 262028 w 497796"/>
                <a:gd name="connsiteY565" fmla="*/ 862487 h 944260"/>
                <a:gd name="connsiteX566" fmla="*/ 264415 w 497796"/>
                <a:gd name="connsiteY566" fmla="*/ 866666 h 944260"/>
                <a:gd name="connsiteX567" fmla="*/ 267400 w 497796"/>
                <a:gd name="connsiteY567" fmla="*/ 869650 h 944260"/>
                <a:gd name="connsiteX568" fmla="*/ 267400 w 497796"/>
                <a:gd name="connsiteY568" fmla="*/ 872634 h 944260"/>
                <a:gd name="connsiteX569" fmla="*/ 266206 w 497796"/>
                <a:gd name="connsiteY569" fmla="*/ 876215 h 944260"/>
                <a:gd name="connsiteX570" fmla="*/ 264415 w 497796"/>
                <a:gd name="connsiteY570" fmla="*/ 879200 h 944260"/>
                <a:gd name="connsiteX571" fmla="*/ 262028 w 497796"/>
                <a:gd name="connsiteY571" fmla="*/ 882782 h 944260"/>
                <a:gd name="connsiteX572" fmla="*/ 261431 w 497796"/>
                <a:gd name="connsiteY572" fmla="*/ 886960 h 944260"/>
                <a:gd name="connsiteX573" fmla="*/ 261431 w 497796"/>
                <a:gd name="connsiteY573" fmla="*/ 890541 h 944260"/>
                <a:gd name="connsiteX574" fmla="*/ 257850 w 497796"/>
                <a:gd name="connsiteY574" fmla="*/ 897106 h 944260"/>
                <a:gd name="connsiteX575" fmla="*/ 253671 w 497796"/>
                <a:gd name="connsiteY575" fmla="*/ 897106 h 944260"/>
                <a:gd name="connsiteX576" fmla="*/ 251284 w 497796"/>
                <a:gd name="connsiteY576" fmla="*/ 901284 h 944260"/>
                <a:gd name="connsiteX577" fmla="*/ 247703 w 497796"/>
                <a:gd name="connsiteY577" fmla="*/ 905463 h 944260"/>
                <a:gd name="connsiteX578" fmla="*/ 244122 w 497796"/>
                <a:gd name="connsiteY578" fmla="*/ 909044 h 944260"/>
                <a:gd name="connsiteX579" fmla="*/ 237556 w 497796"/>
                <a:gd name="connsiteY579" fmla="*/ 914416 h 944260"/>
                <a:gd name="connsiteX580" fmla="*/ 232184 w 497796"/>
                <a:gd name="connsiteY580" fmla="*/ 919191 h 944260"/>
                <a:gd name="connsiteX581" fmla="*/ 228602 w 497796"/>
                <a:gd name="connsiteY581" fmla="*/ 922175 h 944260"/>
                <a:gd name="connsiteX582" fmla="*/ 225618 w 497796"/>
                <a:gd name="connsiteY582" fmla="*/ 927547 h 944260"/>
                <a:gd name="connsiteX583" fmla="*/ 221440 w 497796"/>
                <a:gd name="connsiteY583" fmla="*/ 931128 h 944260"/>
                <a:gd name="connsiteX584" fmla="*/ 218456 w 497796"/>
                <a:gd name="connsiteY584" fmla="*/ 932322 h 944260"/>
                <a:gd name="connsiteX585" fmla="*/ 211890 w 497796"/>
                <a:gd name="connsiteY585" fmla="*/ 937694 h 944260"/>
                <a:gd name="connsiteX586" fmla="*/ 207712 w 497796"/>
                <a:gd name="connsiteY586" fmla="*/ 939485 h 944260"/>
                <a:gd name="connsiteX587" fmla="*/ 204131 w 497796"/>
                <a:gd name="connsiteY587" fmla="*/ 939485 h 944260"/>
                <a:gd name="connsiteX588" fmla="*/ 201743 w 497796"/>
                <a:gd name="connsiteY588" fmla="*/ 935903 h 944260"/>
                <a:gd name="connsiteX589" fmla="*/ 195774 w 497796"/>
                <a:gd name="connsiteY589" fmla="*/ 930532 h 944260"/>
                <a:gd name="connsiteX590" fmla="*/ 192193 w 497796"/>
                <a:gd name="connsiteY590" fmla="*/ 932919 h 944260"/>
                <a:gd name="connsiteX591" fmla="*/ 188612 w 497796"/>
                <a:gd name="connsiteY591" fmla="*/ 931128 h 944260"/>
                <a:gd name="connsiteX592" fmla="*/ 187418 w 497796"/>
                <a:gd name="connsiteY592" fmla="*/ 928144 h 944260"/>
                <a:gd name="connsiteX593" fmla="*/ 186821 w 497796"/>
                <a:gd name="connsiteY593" fmla="*/ 924563 h 944260"/>
                <a:gd name="connsiteX594" fmla="*/ 183240 w 497796"/>
                <a:gd name="connsiteY594" fmla="*/ 924563 h 944260"/>
                <a:gd name="connsiteX595" fmla="*/ 179062 w 497796"/>
                <a:gd name="connsiteY595" fmla="*/ 921579 h 944260"/>
                <a:gd name="connsiteX596" fmla="*/ 174883 w 497796"/>
                <a:gd name="connsiteY596" fmla="*/ 919788 h 944260"/>
                <a:gd name="connsiteX597" fmla="*/ 171899 w 497796"/>
                <a:gd name="connsiteY597" fmla="*/ 916804 h 944260"/>
                <a:gd name="connsiteX598" fmla="*/ 168318 w 497796"/>
                <a:gd name="connsiteY598" fmla="*/ 920385 h 944260"/>
                <a:gd name="connsiteX599" fmla="*/ 164737 w 497796"/>
                <a:gd name="connsiteY599" fmla="*/ 922772 h 944260"/>
                <a:gd name="connsiteX600" fmla="*/ 158768 w 497796"/>
                <a:gd name="connsiteY600" fmla="*/ 925757 h 944260"/>
                <a:gd name="connsiteX601" fmla="*/ 155187 w 497796"/>
                <a:gd name="connsiteY601" fmla="*/ 927547 h 944260"/>
                <a:gd name="connsiteX602" fmla="*/ 154590 w 497796"/>
                <a:gd name="connsiteY602" fmla="*/ 930532 h 944260"/>
                <a:gd name="connsiteX603" fmla="*/ 151008 w 497796"/>
                <a:gd name="connsiteY603" fmla="*/ 932322 h 944260"/>
                <a:gd name="connsiteX604" fmla="*/ 148024 w 497796"/>
                <a:gd name="connsiteY604" fmla="*/ 932919 h 944260"/>
                <a:gd name="connsiteX605" fmla="*/ 148024 w 497796"/>
                <a:gd name="connsiteY605" fmla="*/ 935903 h 944260"/>
                <a:gd name="connsiteX606" fmla="*/ 150412 w 497796"/>
                <a:gd name="connsiteY606" fmla="*/ 941872 h 944260"/>
                <a:gd name="connsiteX607" fmla="*/ 146831 w 497796"/>
                <a:gd name="connsiteY607" fmla="*/ 944260 h 944260"/>
                <a:gd name="connsiteX608" fmla="*/ 146831 w 497796"/>
                <a:gd name="connsiteY608" fmla="*/ 939485 h 944260"/>
                <a:gd name="connsiteX609" fmla="*/ 146233 w 497796"/>
                <a:gd name="connsiteY609" fmla="*/ 935903 h 944260"/>
                <a:gd name="connsiteX610" fmla="*/ 147427 w 497796"/>
                <a:gd name="connsiteY610" fmla="*/ 932919 h 944260"/>
                <a:gd name="connsiteX611" fmla="*/ 144443 w 497796"/>
                <a:gd name="connsiteY611" fmla="*/ 931726 h 944260"/>
                <a:gd name="connsiteX612" fmla="*/ 140265 w 497796"/>
                <a:gd name="connsiteY612" fmla="*/ 933516 h 944260"/>
                <a:gd name="connsiteX613" fmla="*/ 136086 w 497796"/>
                <a:gd name="connsiteY613" fmla="*/ 934113 h 944260"/>
                <a:gd name="connsiteX614" fmla="*/ 135490 w 497796"/>
                <a:gd name="connsiteY614" fmla="*/ 929934 h 944260"/>
                <a:gd name="connsiteX615" fmla="*/ 137280 w 497796"/>
                <a:gd name="connsiteY615" fmla="*/ 925757 h 944260"/>
                <a:gd name="connsiteX616" fmla="*/ 140265 w 497796"/>
                <a:gd name="connsiteY616" fmla="*/ 917997 h 944260"/>
                <a:gd name="connsiteX617" fmla="*/ 139668 w 497796"/>
                <a:gd name="connsiteY617" fmla="*/ 913819 h 944260"/>
                <a:gd name="connsiteX618" fmla="*/ 137878 w 497796"/>
                <a:gd name="connsiteY618" fmla="*/ 909641 h 944260"/>
                <a:gd name="connsiteX619" fmla="*/ 138474 w 497796"/>
                <a:gd name="connsiteY619" fmla="*/ 906657 h 944260"/>
                <a:gd name="connsiteX620" fmla="*/ 138871 w 497796"/>
                <a:gd name="connsiteY620" fmla="*/ 906101 h 944260"/>
                <a:gd name="connsiteX621" fmla="*/ 136088 w 497796"/>
                <a:gd name="connsiteY621" fmla="*/ 906657 h 944260"/>
                <a:gd name="connsiteX622" fmla="*/ 132507 w 497796"/>
                <a:gd name="connsiteY622" fmla="*/ 906060 h 944260"/>
                <a:gd name="connsiteX623" fmla="*/ 129522 w 497796"/>
                <a:gd name="connsiteY623" fmla="*/ 909045 h 944260"/>
                <a:gd name="connsiteX624" fmla="*/ 130119 w 497796"/>
                <a:gd name="connsiteY624" fmla="*/ 905464 h 944260"/>
                <a:gd name="connsiteX625" fmla="*/ 126538 w 497796"/>
                <a:gd name="connsiteY625" fmla="*/ 899495 h 944260"/>
                <a:gd name="connsiteX626" fmla="*/ 125344 w 497796"/>
                <a:gd name="connsiteY626" fmla="*/ 895317 h 944260"/>
                <a:gd name="connsiteX627" fmla="*/ 122956 w 497796"/>
                <a:gd name="connsiteY627" fmla="*/ 891735 h 944260"/>
                <a:gd name="connsiteX628" fmla="*/ 123554 w 497796"/>
                <a:gd name="connsiteY628" fmla="*/ 886960 h 944260"/>
                <a:gd name="connsiteX629" fmla="*/ 126538 w 497796"/>
                <a:gd name="connsiteY629" fmla="*/ 883379 h 944260"/>
                <a:gd name="connsiteX630" fmla="*/ 125941 w 497796"/>
                <a:gd name="connsiteY630" fmla="*/ 880395 h 944260"/>
                <a:gd name="connsiteX631" fmla="*/ 124747 w 497796"/>
                <a:gd name="connsiteY631" fmla="*/ 876813 h 944260"/>
                <a:gd name="connsiteX632" fmla="*/ 122956 w 497796"/>
                <a:gd name="connsiteY632" fmla="*/ 873829 h 944260"/>
                <a:gd name="connsiteX633" fmla="*/ 119375 w 497796"/>
                <a:gd name="connsiteY633" fmla="*/ 873829 h 944260"/>
                <a:gd name="connsiteX634" fmla="*/ 116391 w 497796"/>
                <a:gd name="connsiteY634" fmla="*/ 873829 h 944260"/>
                <a:gd name="connsiteX635" fmla="*/ 113407 w 497796"/>
                <a:gd name="connsiteY635" fmla="*/ 870248 h 944260"/>
                <a:gd name="connsiteX636" fmla="*/ 108034 w 497796"/>
                <a:gd name="connsiteY636" fmla="*/ 867860 h 944260"/>
                <a:gd name="connsiteX637" fmla="*/ 103260 w 497796"/>
                <a:gd name="connsiteY637" fmla="*/ 867263 h 944260"/>
                <a:gd name="connsiteX638" fmla="*/ 99081 w 497796"/>
                <a:gd name="connsiteY638" fmla="*/ 867860 h 944260"/>
                <a:gd name="connsiteX639" fmla="*/ 96127 w 497796"/>
                <a:gd name="connsiteY639" fmla="*/ 868845 h 944260"/>
                <a:gd name="connsiteX640" fmla="*/ 96694 w 497796"/>
                <a:gd name="connsiteY640" fmla="*/ 864876 h 944260"/>
                <a:gd name="connsiteX641" fmla="*/ 99081 w 497796"/>
                <a:gd name="connsiteY641" fmla="*/ 860698 h 944260"/>
                <a:gd name="connsiteX642" fmla="*/ 99679 w 497796"/>
                <a:gd name="connsiteY642" fmla="*/ 857116 h 944260"/>
                <a:gd name="connsiteX643" fmla="*/ 96097 w 497796"/>
                <a:gd name="connsiteY643" fmla="*/ 851147 h 944260"/>
                <a:gd name="connsiteX644" fmla="*/ 94903 w 497796"/>
                <a:gd name="connsiteY644" fmla="*/ 848163 h 944260"/>
                <a:gd name="connsiteX645" fmla="*/ 91919 w 497796"/>
                <a:gd name="connsiteY645" fmla="*/ 844582 h 944260"/>
                <a:gd name="connsiteX646" fmla="*/ 88934 w 497796"/>
                <a:gd name="connsiteY646" fmla="*/ 846373 h 944260"/>
                <a:gd name="connsiteX647" fmla="*/ 85353 w 497796"/>
                <a:gd name="connsiteY647" fmla="*/ 846373 h 944260"/>
                <a:gd name="connsiteX648" fmla="*/ 83563 w 497796"/>
                <a:gd name="connsiteY648" fmla="*/ 841598 h 944260"/>
                <a:gd name="connsiteX649" fmla="*/ 85353 w 497796"/>
                <a:gd name="connsiteY649" fmla="*/ 838016 h 944260"/>
                <a:gd name="connsiteX650" fmla="*/ 84757 w 497796"/>
                <a:gd name="connsiteY650" fmla="*/ 832047 h 944260"/>
                <a:gd name="connsiteX651" fmla="*/ 82369 w 497796"/>
                <a:gd name="connsiteY651" fmla="*/ 828466 h 944260"/>
                <a:gd name="connsiteX652" fmla="*/ 77594 w 497796"/>
                <a:gd name="connsiteY652" fmla="*/ 824288 h 944260"/>
                <a:gd name="connsiteX653" fmla="*/ 75803 w 497796"/>
                <a:gd name="connsiteY653" fmla="*/ 828466 h 944260"/>
                <a:gd name="connsiteX654" fmla="*/ 74012 w 497796"/>
                <a:gd name="connsiteY654" fmla="*/ 822497 h 944260"/>
                <a:gd name="connsiteX655" fmla="*/ 73416 w 497796"/>
                <a:gd name="connsiteY655" fmla="*/ 818319 h 944260"/>
                <a:gd name="connsiteX656" fmla="*/ 72819 w 497796"/>
                <a:gd name="connsiteY656" fmla="*/ 814738 h 944260"/>
                <a:gd name="connsiteX657" fmla="*/ 68044 w 497796"/>
                <a:gd name="connsiteY657" fmla="*/ 812947 h 944260"/>
                <a:gd name="connsiteX658" fmla="*/ 64463 w 497796"/>
                <a:gd name="connsiteY658" fmla="*/ 808172 h 944260"/>
                <a:gd name="connsiteX659" fmla="*/ 63866 w 497796"/>
                <a:gd name="connsiteY659" fmla="*/ 803397 h 944260"/>
                <a:gd name="connsiteX660" fmla="*/ 67447 w 497796"/>
                <a:gd name="connsiteY660" fmla="*/ 799816 h 944260"/>
                <a:gd name="connsiteX661" fmla="*/ 71028 w 497796"/>
                <a:gd name="connsiteY661" fmla="*/ 796234 h 944260"/>
                <a:gd name="connsiteX662" fmla="*/ 74012 w 497796"/>
                <a:gd name="connsiteY662" fmla="*/ 793847 h 944260"/>
                <a:gd name="connsiteX663" fmla="*/ 76997 w 497796"/>
                <a:gd name="connsiteY663" fmla="*/ 789669 h 944260"/>
                <a:gd name="connsiteX664" fmla="*/ 79981 w 497796"/>
                <a:gd name="connsiteY664" fmla="*/ 788475 h 944260"/>
                <a:gd name="connsiteX665" fmla="*/ 84159 w 497796"/>
                <a:gd name="connsiteY665" fmla="*/ 782506 h 944260"/>
                <a:gd name="connsiteX666" fmla="*/ 84757 w 497796"/>
                <a:gd name="connsiteY666" fmla="*/ 779522 h 944260"/>
                <a:gd name="connsiteX667" fmla="*/ 84159 w 497796"/>
                <a:gd name="connsiteY667" fmla="*/ 776537 h 944260"/>
                <a:gd name="connsiteX668" fmla="*/ 84159 w 497796"/>
                <a:gd name="connsiteY668" fmla="*/ 772359 h 944260"/>
                <a:gd name="connsiteX669" fmla="*/ 82369 w 497796"/>
                <a:gd name="connsiteY669" fmla="*/ 768778 h 944260"/>
                <a:gd name="connsiteX670" fmla="*/ 79384 w 497796"/>
                <a:gd name="connsiteY670" fmla="*/ 765794 h 944260"/>
                <a:gd name="connsiteX671" fmla="*/ 78788 w 497796"/>
                <a:gd name="connsiteY671" fmla="*/ 761615 h 944260"/>
                <a:gd name="connsiteX672" fmla="*/ 74012 w 497796"/>
                <a:gd name="connsiteY672" fmla="*/ 761019 h 944260"/>
                <a:gd name="connsiteX673" fmla="*/ 70431 w 497796"/>
                <a:gd name="connsiteY673" fmla="*/ 755647 h 944260"/>
                <a:gd name="connsiteX674" fmla="*/ 69835 w 497796"/>
                <a:gd name="connsiteY674" fmla="*/ 750275 h 944260"/>
                <a:gd name="connsiteX675" fmla="*/ 66253 w 497796"/>
                <a:gd name="connsiteY675" fmla="*/ 746693 h 944260"/>
                <a:gd name="connsiteX676" fmla="*/ 69835 w 497796"/>
                <a:gd name="connsiteY676" fmla="*/ 739531 h 944260"/>
                <a:gd name="connsiteX677" fmla="*/ 74610 w 497796"/>
                <a:gd name="connsiteY677" fmla="*/ 735353 h 944260"/>
                <a:gd name="connsiteX678" fmla="*/ 77594 w 497796"/>
                <a:gd name="connsiteY678" fmla="*/ 729981 h 944260"/>
                <a:gd name="connsiteX679" fmla="*/ 78191 w 497796"/>
                <a:gd name="connsiteY679" fmla="*/ 726400 h 944260"/>
                <a:gd name="connsiteX680" fmla="*/ 78191 w 497796"/>
                <a:gd name="connsiteY680" fmla="*/ 722818 h 944260"/>
                <a:gd name="connsiteX681" fmla="*/ 73416 w 497796"/>
                <a:gd name="connsiteY681" fmla="*/ 719237 h 944260"/>
                <a:gd name="connsiteX682" fmla="*/ 77594 w 497796"/>
                <a:gd name="connsiteY682" fmla="*/ 715656 h 944260"/>
                <a:gd name="connsiteX683" fmla="*/ 77594 w 497796"/>
                <a:gd name="connsiteY683" fmla="*/ 715652 h 944260"/>
                <a:gd name="connsiteX684" fmla="*/ 77593 w 497796"/>
                <a:gd name="connsiteY684" fmla="*/ 715656 h 944260"/>
                <a:gd name="connsiteX685" fmla="*/ 74012 w 497796"/>
                <a:gd name="connsiteY685" fmla="*/ 718044 h 944260"/>
                <a:gd name="connsiteX686" fmla="*/ 69834 w 497796"/>
                <a:gd name="connsiteY686" fmla="*/ 715656 h 944260"/>
                <a:gd name="connsiteX687" fmla="*/ 70430 w 497796"/>
                <a:gd name="connsiteY687" fmla="*/ 709687 h 944260"/>
                <a:gd name="connsiteX688" fmla="*/ 72222 w 497796"/>
                <a:gd name="connsiteY688" fmla="*/ 706703 h 944260"/>
                <a:gd name="connsiteX689" fmla="*/ 75206 w 497796"/>
                <a:gd name="connsiteY689" fmla="*/ 703718 h 944260"/>
                <a:gd name="connsiteX690" fmla="*/ 80577 w 497796"/>
                <a:gd name="connsiteY690" fmla="*/ 696556 h 944260"/>
                <a:gd name="connsiteX691" fmla="*/ 84159 w 497796"/>
                <a:gd name="connsiteY691" fmla="*/ 690588 h 944260"/>
                <a:gd name="connsiteX692" fmla="*/ 87740 w 497796"/>
                <a:gd name="connsiteY692" fmla="*/ 685215 h 944260"/>
                <a:gd name="connsiteX693" fmla="*/ 90128 w 497796"/>
                <a:gd name="connsiteY693" fmla="*/ 681037 h 944260"/>
                <a:gd name="connsiteX694" fmla="*/ 90724 w 497796"/>
                <a:gd name="connsiteY694" fmla="*/ 675666 h 944260"/>
                <a:gd name="connsiteX695" fmla="*/ 92515 w 497796"/>
                <a:gd name="connsiteY695" fmla="*/ 672084 h 944260"/>
                <a:gd name="connsiteX696" fmla="*/ 93709 w 497796"/>
                <a:gd name="connsiteY696" fmla="*/ 669100 h 944260"/>
                <a:gd name="connsiteX697" fmla="*/ 93709 w 497796"/>
                <a:gd name="connsiteY697" fmla="*/ 664921 h 944260"/>
                <a:gd name="connsiteX698" fmla="*/ 95499 w 497796"/>
                <a:gd name="connsiteY698" fmla="*/ 661340 h 944260"/>
                <a:gd name="connsiteX699" fmla="*/ 94903 w 497796"/>
                <a:gd name="connsiteY699" fmla="*/ 654775 h 944260"/>
                <a:gd name="connsiteX700" fmla="*/ 91918 w 497796"/>
                <a:gd name="connsiteY700" fmla="*/ 651790 h 944260"/>
                <a:gd name="connsiteX701" fmla="*/ 90128 w 497796"/>
                <a:gd name="connsiteY701" fmla="*/ 648806 h 944260"/>
                <a:gd name="connsiteX702" fmla="*/ 90128 w 497796"/>
                <a:gd name="connsiteY702" fmla="*/ 645224 h 944260"/>
                <a:gd name="connsiteX703" fmla="*/ 90128 w 497796"/>
                <a:gd name="connsiteY703" fmla="*/ 641046 h 944260"/>
                <a:gd name="connsiteX704" fmla="*/ 90724 w 497796"/>
                <a:gd name="connsiteY704" fmla="*/ 636869 h 944260"/>
                <a:gd name="connsiteX705" fmla="*/ 92515 w 497796"/>
                <a:gd name="connsiteY705" fmla="*/ 633287 h 944260"/>
                <a:gd name="connsiteX706" fmla="*/ 89531 w 497796"/>
                <a:gd name="connsiteY706" fmla="*/ 630900 h 944260"/>
                <a:gd name="connsiteX707" fmla="*/ 88337 w 497796"/>
                <a:gd name="connsiteY707" fmla="*/ 626721 h 944260"/>
                <a:gd name="connsiteX708" fmla="*/ 90724 w 497796"/>
                <a:gd name="connsiteY708" fmla="*/ 623737 h 944260"/>
                <a:gd name="connsiteX709" fmla="*/ 91321 w 497796"/>
                <a:gd name="connsiteY709" fmla="*/ 617768 h 944260"/>
                <a:gd name="connsiteX710" fmla="*/ 88934 w 497796"/>
                <a:gd name="connsiteY710" fmla="*/ 614187 h 944260"/>
                <a:gd name="connsiteX711" fmla="*/ 89531 w 497796"/>
                <a:gd name="connsiteY711" fmla="*/ 605831 h 944260"/>
                <a:gd name="connsiteX712" fmla="*/ 88934 w 497796"/>
                <a:gd name="connsiteY712" fmla="*/ 602846 h 944260"/>
                <a:gd name="connsiteX713" fmla="*/ 88337 w 497796"/>
                <a:gd name="connsiteY713" fmla="*/ 598668 h 944260"/>
                <a:gd name="connsiteX714" fmla="*/ 90128 w 497796"/>
                <a:gd name="connsiteY714" fmla="*/ 595087 h 944260"/>
                <a:gd name="connsiteX715" fmla="*/ 93112 w 497796"/>
                <a:gd name="connsiteY715" fmla="*/ 595087 h 944260"/>
                <a:gd name="connsiteX716" fmla="*/ 95499 w 497796"/>
                <a:gd name="connsiteY716" fmla="*/ 598668 h 944260"/>
                <a:gd name="connsiteX717" fmla="*/ 96693 w 497796"/>
                <a:gd name="connsiteY717" fmla="*/ 602249 h 944260"/>
                <a:gd name="connsiteX718" fmla="*/ 102662 w 497796"/>
                <a:gd name="connsiteY718" fmla="*/ 611800 h 944260"/>
                <a:gd name="connsiteX719" fmla="*/ 103856 w 497796"/>
                <a:gd name="connsiteY719" fmla="*/ 614784 h 944260"/>
                <a:gd name="connsiteX720" fmla="*/ 105050 w 497796"/>
                <a:gd name="connsiteY720" fmla="*/ 618365 h 944260"/>
                <a:gd name="connsiteX721" fmla="*/ 105692 w 497796"/>
                <a:gd name="connsiteY721" fmla="*/ 618640 h 944260"/>
                <a:gd name="connsiteX722" fmla="*/ 106243 w 497796"/>
                <a:gd name="connsiteY722" fmla="*/ 614784 h 944260"/>
                <a:gd name="connsiteX723" fmla="*/ 107437 w 497796"/>
                <a:gd name="connsiteY723" fmla="*/ 611800 h 944260"/>
                <a:gd name="connsiteX724" fmla="*/ 108631 w 497796"/>
                <a:gd name="connsiteY724" fmla="*/ 608218 h 944260"/>
                <a:gd name="connsiteX725" fmla="*/ 110422 w 497796"/>
                <a:gd name="connsiteY725" fmla="*/ 605234 h 944260"/>
                <a:gd name="connsiteX726" fmla="*/ 109228 w 497796"/>
                <a:gd name="connsiteY726" fmla="*/ 601653 h 944260"/>
                <a:gd name="connsiteX727" fmla="*/ 112809 w 497796"/>
                <a:gd name="connsiteY727" fmla="*/ 595684 h 944260"/>
                <a:gd name="connsiteX728" fmla="*/ 116987 w 497796"/>
                <a:gd name="connsiteY728" fmla="*/ 587925 h 944260"/>
                <a:gd name="connsiteX729" fmla="*/ 118181 w 497796"/>
                <a:gd name="connsiteY729" fmla="*/ 584940 h 944260"/>
                <a:gd name="connsiteX730" fmla="*/ 120568 w 497796"/>
                <a:gd name="connsiteY730" fmla="*/ 574196 h 944260"/>
                <a:gd name="connsiteX731" fmla="*/ 121165 w 497796"/>
                <a:gd name="connsiteY731" fmla="*/ 571212 h 944260"/>
                <a:gd name="connsiteX732" fmla="*/ 121165 w 497796"/>
                <a:gd name="connsiteY732" fmla="*/ 568227 h 944260"/>
                <a:gd name="connsiteX733" fmla="*/ 121762 w 497796"/>
                <a:gd name="connsiteY733" fmla="*/ 564646 h 944260"/>
                <a:gd name="connsiteX734" fmla="*/ 121165 w 497796"/>
                <a:gd name="connsiteY734" fmla="*/ 560468 h 944260"/>
                <a:gd name="connsiteX735" fmla="*/ 124746 w 497796"/>
                <a:gd name="connsiteY735" fmla="*/ 559871 h 944260"/>
                <a:gd name="connsiteX736" fmla="*/ 121165 w 497796"/>
                <a:gd name="connsiteY736" fmla="*/ 558081 h 944260"/>
                <a:gd name="connsiteX737" fmla="*/ 116987 w 497796"/>
                <a:gd name="connsiteY737" fmla="*/ 556290 h 944260"/>
                <a:gd name="connsiteX738" fmla="*/ 118778 w 497796"/>
                <a:gd name="connsiteY738" fmla="*/ 552709 h 944260"/>
                <a:gd name="connsiteX739" fmla="*/ 116390 w 497796"/>
                <a:gd name="connsiteY739" fmla="*/ 547337 h 944260"/>
                <a:gd name="connsiteX740" fmla="*/ 114003 w 497796"/>
                <a:gd name="connsiteY740" fmla="*/ 544352 h 944260"/>
                <a:gd name="connsiteX741" fmla="*/ 111018 w 497796"/>
                <a:gd name="connsiteY741" fmla="*/ 541965 h 944260"/>
                <a:gd name="connsiteX742" fmla="*/ 108034 w 497796"/>
                <a:gd name="connsiteY742" fmla="*/ 540771 h 944260"/>
                <a:gd name="connsiteX743" fmla="*/ 105050 w 497796"/>
                <a:gd name="connsiteY743" fmla="*/ 541368 h 944260"/>
                <a:gd name="connsiteX744" fmla="*/ 99081 w 497796"/>
                <a:gd name="connsiteY744" fmla="*/ 541965 h 944260"/>
                <a:gd name="connsiteX745" fmla="*/ 96096 w 497796"/>
                <a:gd name="connsiteY745" fmla="*/ 542562 h 944260"/>
                <a:gd name="connsiteX746" fmla="*/ 92515 w 497796"/>
                <a:gd name="connsiteY746" fmla="*/ 546740 h 944260"/>
                <a:gd name="connsiteX747" fmla="*/ 88337 w 497796"/>
                <a:gd name="connsiteY747" fmla="*/ 550918 h 944260"/>
                <a:gd name="connsiteX748" fmla="*/ 87740 w 497796"/>
                <a:gd name="connsiteY748" fmla="*/ 557484 h 944260"/>
                <a:gd name="connsiteX749" fmla="*/ 87143 w 497796"/>
                <a:gd name="connsiteY749" fmla="*/ 553305 h 944260"/>
                <a:gd name="connsiteX750" fmla="*/ 85949 w 497796"/>
                <a:gd name="connsiteY750" fmla="*/ 550321 h 944260"/>
                <a:gd name="connsiteX751" fmla="*/ 81771 w 497796"/>
                <a:gd name="connsiteY751" fmla="*/ 545546 h 944260"/>
                <a:gd name="connsiteX752" fmla="*/ 78787 w 497796"/>
                <a:gd name="connsiteY752" fmla="*/ 543756 h 944260"/>
                <a:gd name="connsiteX753" fmla="*/ 75206 w 497796"/>
                <a:gd name="connsiteY753" fmla="*/ 543159 h 944260"/>
                <a:gd name="connsiteX754" fmla="*/ 75206 w 497796"/>
                <a:gd name="connsiteY754" fmla="*/ 537190 h 944260"/>
                <a:gd name="connsiteX755" fmla="*/ 75802 w 497796"/>
                <a:gd name="connsiteY755" fmla="*/ 533609 h 944260"/>
                <a:gd name="connsiteX756" fmla="*/ 76399 w 497796"/>
                <a:gd name="connsiteY756" fmla="*/ 526446 h 944260"/>
                <a:gd name="connsiteX757" fmla="*/ 76399 w 497796"/>
                <a:gd name="connsiteY757" fmla="*/ 521671 h 944260"/>
                <a:gd name="connsiteX758" fmla="*/ 75802 w 497796"/>
                <a:gd name="connsiteY758" fmla="*/ 518687 h 944260"/>
                <a:gd name="connsiteX759" fmla="*/ 73415 w 497796"/>
                <a:gd name="connsiteY759" fmla="*/ 515702 h 944260"/>
                <a:gd name="connsiteX760" fmla="*/ 75802 w 497796"/>
                <a:gd name="connsiteY760" fmla="*/ 510331 h 944260"/>
                <a:gd name="connsiteX761" fmla="*/ 78787 w 497796"/>
                <a:gd name="connsiteY761" fmla="*/ 506749 h 944260"/>
                <a:gd name="connsiteX762" fmla="*/ 78787 w 497796"/>
                <a:gd name="connsiteY762" fmla="*/ 503168 h 944260"/>
                <a:gd name="connsiteX763" fmla="*/ 79980 w 497796"/>
                <a:gd name="connsiteY763" fmla="*/ 500184 h 944260"/>
                <a:gd name="connsiteX764" fmla="*/ 77593 w 497796"/>
                <a:gd name="connsiteY764" fmla="*/ 493618 h 944260"/>
                <a:gd name="connsiteX765" fmla="*/ 74012 w 497796"/>
                <a:gd name="connsiteY765" fmla="*/ 493021 h 944260"/>
                <a:gd name="connsiteX766" fmla="*/ 69237 w 497796"/>
                <a:gd name="connsiteY766" fmla="*/ 494215 h 944260"/>
                <a:gd name="connsiteX767" fmla="*/ 69237 w 497796"/>
                <a:gd name="connsiteY767" fmla="*/ 490633 h 944260"/>
                <a:gd name="connsiteX768" fmla="*/ 72221 w 497796"/>
                <a:gd name="connsiteY768" fmla="*/ 488246 h 944260"/>
                <a:gd name="connsiteX769" fmla="*/ 75802 w 497796"/>
                <a:gd name="connsiteY769" fmla="*/ 487649 h 944260"/>
                <a:gd name="connsiteX770" fmla="*/ 78787 w 497796"/>
                <a:gd name="connsiteY770" fmla="*/ 489440 h 944260"/>
                <a:gd name="connsiteX771" fmla="*/ 82368 w 497796"/>
                <a:gd name="connsiteY771" fmla="*/ 488843 h 944260"/>
                <a:gd name="connsiteX772" fmla="*/ 85949 w 497796"/>
                <a:gd name="connsiteY772" fmla="*/ 485858 h 944260"/>
                <a:gd name="connsiteX773" fmla="*/ 88934 w 497796"/>
                <a:gd name="connsiteY773" fmla="*/ 487052 h 944260"/>
                <a:gd name="connsiteX774" fmla="*/ 91918 w 497796"/>
                <a:gd name="connsiteY774" fmla="*/ 485858 h 944260"/>
                <a:gd name="connsiteX775" fmla="*/ 96693 w 497796"/>
                <a:gd name="connsiteY775" fmla="*/ 481083 h 944260"/>
                <a:gd name="connsiteX776" fmla="*/ 100871 w 497796"/>
                <a:gd name="connsiteY776" fmla="*/ 476905 h 944260"/>
                <a:gd name="connsiteX777" fmla="*/ 103856 w 497796"/>
                <a:gd name="connsiteY777" fmla="*/ 472130 h 944260"/>
                <a:gd name="connsiteX778" fmla="*/ 102662 w 497796"/>
                <a:gd name="connsiteY778" fmla="*/ 466758 h 944260"/>
                <a:gd name="connsiteX779" fmla="*/ 101468 w 497796"/>
                <a:gd name="connsiteY779" fmla="*/ 460789 h 944260"/>
                <a:gd name="connsiteX780" fmla="*/ 98484 w 497796"/>
                <a:gd name="connsiteY780" fmla="*/ 456612 h 944260"/>
                <a:gd name="connsiteX781" fmla="*/ 93709 w 497796"/>
                <a:gd name="connsiteY781" fmla="*/ 447061 h 944260"/>
                <a:gd name="connsiteX782" fmla="*/ 94306 w 497796"/>
                <a:gd name="connsiteY782" fmla="*/ 439898 h 944260"/>
                <a:gd name="connsiteX783" fmla="*/ 93709 w 497796"/>
                <a:gd name="connsiteY783" fmla="*/ 434527 h 944260"/>
                <a:gd name="connsiteX784" fmla="*/ 95500 w 497796"/>
                <a:gd name="connsiteY784" fmla="*/ 430945 h 944260"/>
                <a:gd name="connsiteX785" fmla="*/ 95500 w 497796"/>
                <a:gd name="connsiteY785" fmla="*/ 426170 h 944260"/>
                <a:gd name="connsiteX786" fmla="*/ 94902 w 497796"/>
                <a:gd name="connsiteY786" fmla="*/ 422589 h 944260"/>
                <a:gd name="connsiteX787" fmla="*/ 96096 w 497796"/>
                <a:gd name="connsiteY787" fmla="*/ 417814 h 944260"/>
                <a:gd name="connsiteX788" fmla="*/ 97290 w 497796"/>
                <a:gd name="connsiteY788" fmla="*/ 413636 h 944260"/>
                <a:gd name="connsiteX789" fmla="*/ 98484 w 497796"/>
                <a:gd name="connsiteY789" fmla="*/ 410055 h 944260"/>
                <a:gd name="connsiteX790" fmla="*/ 99081 w 497796"/>
                <a:gd name="connsiteY790" fmla="*/ 407070 h 944260"/>
                <a:gd name="connsiteX791" fmla="*/ 99677 w 497796"/>
                <a:gd name="connsiteY791" fmla="*/ 402295 h 944260"/>
                <a:gd name="connsiteX792" fmla="*/ 100871 w 497796"/>
                <a:gd name="connsiteY792" fmla="*/ 395133 h 944260"/>
                <a:gd name="connsiteX793" fmla="*/ 96096 w 497796"/>
                <a:gd name="connsiteY793" fmla="*/ 390358 h 944260"/>
                <a:gd name="connsiteX794" fmla="*/ 96096 w 497796"/>
                <a:gd name="connsiteY794" fmla="*/ 387373 h 944260"/>
                <a:gd name="connsiteX795" fmla="*/ 95500 w 497796"/>
                <a:gd name="connsiteY795" fmla="*/ 383792 h 944260"/>
                <a:gd name="connsiteX796" fmla="*/ 90724 w 497796"/>
                <a:gd name="connsiteY796" fmla="*/ 381404 h 944260"/>
                <a:gd name="connsiteX797" fmla="*/ 86547 w 497796"/>
                <a:gd name="connsiteY797" fmla="*/ 377226 h 944260"/>
                <a:gd name="connsiteX798" fmla="*/ 82368 w 497796"/>
                <a:gd name="connsiteY798" fmla="*/ 374839 h 944260"/>
                <a:gd name="connsiteX799" fmla="*/ 78190 w 497796"/>
                <a:gd name="connsiteY799" fmla="*/ 375436 h 944260"/>
                <a:gd name="connsiteX800" fmla="*/ 75206 w 497796"/>
                <a:gd name="connsiteY800" fmla="*/ 374242 h 944260"/>
                <a:gd name="connsiteX801" fmla="*/ 72221 w 497796"/>
                <a:gd name="connsiteY801" fmla="*/ 374839 h 944260"/>
                <a:gd name="connsiteX802" fmla="*/ 72818 w 497796"/>
                <a:gd name="connsiteY802" fmla="*/ 371257 h 944260"/>
                <a:gd name="connsiteX803" fmla="*/ 70431 w 497796"/>
                <a:gd name="connsiteY803" fmla="*/ 366483 h 944260"/>
                <a:gd name="connsiteX804" fmla="*/ 73415 w 497796"/>
                <a:gd name="connsiteY804" fmla="*/ 364095 h 944260"/>
                <a:gd name="connsiteX805" fmla="*/ 74609 w 497796"/>
                <a:gd name="connsiteY805" fmla="*/ 358127 h 944260"/>
                <a:gd name="connsiteX806" fmla="*/ 75802 w 497796"/>
                <a:gd name="connsiteY806" fmla="*/ 352158 h 944260"/>
                <a:gd name="connsiteX807" fmla="*/ 76996 w 497796"/>
                <a:gd name="connsiteY807" fmla="*/ 347980 h 944260"/>
                <a:gd name="connsiteX808" fmla="*/ 79980 w 497796"/>
                <a:gd name="connsiteY808" fmla="*/ 350964 h 944260"/>
                <a:gd name="connsiteX809" fmla="*/ 83562 w 497796"/>
                <a:gd name="connsiteY809" fmla="*/ 352754 h 944260"/>
                <a:gd name="connsiteX810" fmla="*/ 83563 w 497796"/>
                <a:gd name="connsiteY810" fmla="*/ 352754 h 944260"/>
                <a:gd name="connsiteX811" fmla="*/ 89531 w 497796"/>
                <a:gd name="connsiteY811" fmla="*/ 352754 h 944260"/>
                <a:gd name="connsiteX812" fmla="*/ 91919 w 497796"/>
                <a:gd name="connsiteY812" fmla="*/ 351560 h 944260"/>
                <a:gd name="connsiteX813" fmla="*/ 93112 w 497796"/>
                <a:gd name="connsiteY813" fmla="*/ 350964 h 944260"/>
                <a:gd name="connsiteX814" fmla="*/ 94243 w 497796"/>
                <a:gd name="connsiteY814" fmla="*/ 350399 h 944260"/>
                <a:gd name="connsiteX815" fmla="*/ 93791 w 497796"/>
                <a:gd name="connsiteY815" fmla="*/ 349688 h 944260"/>
                <a:gd name="connsiteX816" fmla="*/ 91919 w 497796"/>
                <a:gd name="connsiteY816" fmla="*/ 351560 h 944260"/>
                <a:gd name="connsiteX817" fmla="*/ 83563 w 497796"/>
                <a:gd name="connsiteY817" fmla="*/ 352754 h 944260"/>
                <a:gd name="connsiteX818" fmla="*/ 79982 w 497796"/>
                <a:gd name="connsiteY818" fmla="*/ 350963 h 944260"/>
                <a:gd name="connsiteX819" fmla="*/ 76997 w 497796"/>
                <a:gd name="connsiteY819" fmla="*/ 347979 h 944260"/>
                <a:gd name="connsiteX820" fmla="*/ 76400 w 497796"/>
                <a:gd name="connsiteY820" fmla="*/ 342010 h 944260"/>
                <a:gd name="connsiteX821" fmla="*/ 75803 w 497796"/>
                <a:gd name="connsiteY821" fmla="*/ 336041 h 944260"/>
                <a:gd name="connsiteX822" fmla="*/ 74013 w 497796"/>
                <a:gd name="connsiteY822" fmla="*/ 331266 h 944260"/>
                <a:gd name="connsiteX823" fmla="*/ 72222 w 497796"/>
                <a:gd name="connsiteY823" fmla="*/ 328281 h 944260"/>
                <a:gd name="connsiteX824" fmla="*/ 71029 w 497796"/>
                <a:gd name="connsiteY824" fmla="*/ 324104 h 944260"/>
                <a:gd name="connsiteX825" fmla="*/ 70431 w 497796"/>
                <a:gd name="connsiteY825" fmla="*/ 320522 h 944260"/>
                <a:gd name="connsiteX826" fmla="*/ 69835 w 497796"/>
                <a:gd name="connsiteY826" fmla="*/ 316941 h 944260"/>
                <a:gd name="connsiteX827" fmla="*/ 68044 w 497796"/>
                <a:gd name="connsiteY827" fmla="*/ 313957 h 944260"/>
                <a:gd name="connsiteX828" fmla="*/ 62075 w 497796"/>
                <a:gd name="connsiteY828" fmla="*/ 310972 h 944260"/>
                <a:gd name="connsiteX829" fmla="*/ 55509 w 497796"/>
                <a:gd name="connsiteY829" fmla="*/ 300229 h 944260"/>
                <a:gd name="connsiteX830" fmla="*/ 53719 w 497796"/>
                <a:gd name="connsiteY830" fmla="*/ 295453 h 944260"/>
                <a:gd name="connsiteX831" fmla="*/ 51331 w 497796"/>
                <a:gd name="connsiteY831" fmla="*/ 288888 h 944260"/>
                <a:gd name="connsiteX832" fmla="*/ 53122 w 497796"/>
                <a:gd name="connsiteY832" fmla="*/ 285903 h 944260"/>
                <a:gd name="connsiteX833" fmla="*/ 50138 w 497796"/>
                <a:gd name="connsiteY833" fmla="*/ 278741 h 944260"/>
                <a:gd name="connsiteX834" fmla="*/ 46556 w 497796"/>
                <a:gd name="connsiteY834" fmla="*/ 275756 h 944260"/>
                <a:gd name="connsiteX835" fmla="*/ 43572 w 497796"/>
                <a:gd name="connsiteY835" fmla="*/ 276950 h 944260"/>
                <a:gd name="connsiteX836" fmla="*/ 39991 w 497796"/>
                <a:gd name="connsiteY836" fmla="*/ 276354 h 944260"/>
                <a:gd name="connsiteX837" fmla="*/ 35812 w 497796"/>
                <a:gd name="connsiteY837" fmla="*/ 279338 h 944260"/>
                <a:gd name="connsiteX838" fmla="*/ 32231 w 497796"/>
                <a:gd name="connsiteY838" fmla="*/ 279935 h 944260"/>
                <a:gd name="connsiteX839" fmla="*/ 31038 w 497796"/>
                <a:gd name="connsiteY839" fmla="*/ 284709 h 944260"/>
                <a:gd name="connsiteX840" fmla="*/ 24472 w 497796"/>
                <a:gd name="connsiteY840" fmla="*/ 284709 h 944260"/>
                <a:gd name="connsiteX841" fmla="*/ 21487 w 497796"/>
                <a:gd name="connsiteY841" fmla="*/ 284113 h 944260"/>
                <a:gd name="connsiteX842" fmla="*/ 17906 w 497796"/>
                <a:gd name="connsiteY842" fmla="*/ 284113 h 944260"/>
                <a:gd name="connsiteX843" fmla="*/ 18503 w 497796"/>
                <a:gd name="connsiteY843" fmla="*/ 280531 h 944260"/>
                <a:gd name="connsiteX844" fmla="*/ 19697 w 497796"/>
                <a:gd name="connsiteY844" fmla="*/ 280531 h 944260"/>
                <a:gd name="connsiteX845" fmla="*/ 20294 w 497796"/>
                <a:gd name="connsiteY845" fmla="*/ 275756 h 944260"/>
                <a:gd name="connsiteX846" fmla="*/ 23278 w 497796"/>
                <a:gd name="connsiteY846" fmla="*/ 275756 h 944260"/>
                <a:gd name="connsiteX847" fmla="*/ 24472 w 497796"/>
                <a:gd name="connsiteY847" fmla="*/ 272175 h 944260"/>
                <a:gd name="connsiteX848" fmla="*/ 22084 w 497796"/>
                <a:gd name="connsiteY848" fmla="*/ 268594 h 944260"/>
                <a:gd name="connsiteX849" fmla="*/ 18503 w 497796"/>
                <a:gd name="connsiteY849" fmla="*/ 266206 h 944260"/>
                <a:gd name="connsiteX850" fmla="*/ 15518 w 497796"/>
                <a:gd name="connsiteY850" fmla="*/ 266803 h 944260"/>
                <a:gd name="connsiteX851" fmla="*/ 14325 w 497796"/>
                <a:gd name="connsiteY851" fmla="*/ 270385 h 944260"/>
                <a:gd name="connsiteX852" fmla="*/ 13131 w 497796"/>
                <a:gd name="connsiteY852" fmla="*/ 273369 h 944260"/>
                <a:gd name="connsiteX853" fmla="*/ 10147 w 497796"/>
                <a:gd name="connsiteY853" fmla="*/ 275160 h 944260"/>
                <a:gd name="connsiteX854" fmla="*/ 7759 w 497796"/>
                <a:gd name="connsiteY854" fmla="*/ 279935 h 944260"/>
                <a:gd name="connsiteX855" fmla="*/ 7759 w 497796"/>
                <a:gd name="connsiteY855" fmla="*/ 282919 h 944260"/>
                <a:gd name="connsiteX856" fmla="*/ 8356 w 497796"/>
                <a:gd name="connsiteY856" fmla="*/ 287694 h 944260"/>
                <a:gd name="connsiteX857" fmla="*/ 4178 w 497796"/>
                <a:gd name="connsiteY857" fmla="*/ 281128 h 944260"/>
                <a:gd name="connsiteX858" fmla="*/ 2984 w 497796"/>
                <a:gd name="connsiteY858" fmla="*/ 273966 h 944260"/>
                <a:gd name="connsiteX859" fmla="*/ 1790 w 497796"/>
                <a:gd name="connsiteY859" fmla="*/ 266803 h 944260"/>
                <a:gd name="connsiteX860" fmla="*/ 2388 w 497796"/>
                <a:gd name="connsiteY860" fmla="*/ 263819 h 944260"/>
                <a:gd name="connsiteX861" fmla="*/ 7759 w 497796"/>
                <a:gd name="connsiteY861" fmla="*/ 261432 h 944260"/>
                <a:gd name="connsiteX862" fmla="*/ 14325 w 497796"/>
                <a:gd name="connsiteY862" fmla="*/ 258447 h 944260"/>
                <a:gd name="connsiteX863" fmla="*/ 15518 w 497796"/>
                <a:gd name="connsiteY863" fmla="*/ 251285 h 944260"/>
                <a:gd name="connsiteX864" fmla="*/ 16712 w 497796"/>
                <a:gd name="connsiteY864" fmla="*/ 248300 h 944260"/>
                <a:gd name="connsiteX865" fmla="*/ 17906 w 497796"/>
                <a:gd name="connsiteY865" fmla="*/ 245316 h 944260"/>
                <a:gd name="connsiteX866" fmla="*/ 20294 w 497796"/>
                <a:gd name="connsiteY866" fmla="*/ 242331 h 944260"/>
                <a:gd name="connsiteX867" fmla="*/ 19697 w 497796"/>
                <a:gd name="connsiteY867" fmla="*/ 238750 h 944260"/>
                <a:gd name="connsiteX868" fmla="*/ 16712 w 497796"/>
                <a:gd name="connsiteY868" fmla="*/ 237556 h 944260"/>
                <a:gd name="connsiteX869" fmla="*/ 11341 w 497796"/>
                <a:gd name="connsiteY869" fmla="*/ 236363 h 944260"/>
                <a:gd name="connsiteX870" fmla="*/ 11341 w 497796"/>
                <a:gd name="connsiteY870" fmla="*/ 233378 h 944260"/>
                <a:gd name="connsiteX871" fmla="*/ 7759 w 497796"/>
                <a:gd name="connsiteY871" fmla="*/ 229796 h 944260"/>
                <a:gd name="connsiteX872" fmla="*/ 3581 w 497796"/>
                <a:gd name="connsiteY872" fmla="*/ 224425 h 944260"/>
                <a:gd name="connsiteX873" fmla="*/ 596 w 497796"/>
                <a:gd name="connsiteY873" fmla="*/ 223231 h 944260"/>
                <a:gd name="connsiteX874" fmla="*/ 0 w 497796"/>
                <a:gd name="connsiteY874" fmla="*/ 219650 h 944260"/>
                <a:gd name="connsiteX875" fmla="*/ 4775 w 497796"/>
                <a:gd name="connsiteY875" fmla="*/ 215472 h 944260"/>
                <a:gd name="connsiteX876" fmla="*/ 7162 w 497796"/>
                <a:gd name="connsiteY876" fmla="*/ 211294 h 944260"/>
                <a:gd name="connsiteX877" fmla="*/ 8953 w 497796"/>
                <a:gd name="connsiteY877" fmla="*/ 208309 h 944260"/>
                <a:gd name="connsiteX878" fmla="*/ 9550 w 497796"/>
                <a:gd name="connsiteY878" fmla="*/ 203534 h 944260"/>
                <a:gd name="connsiteX879" fmla="*/ 7759 w 497796"/>
                <a:gd name="connsiteY879" fmla="*/ 199356 h 944260"/>
                <a:gd name="connsiteX880" fmla="*/ 11937 w 497796"/>
                <a:gd name="connsiteY880" fmla="*/ 195178 h 944260"/>
                <a:gd name="connsiteX881" fmla="*/ 14922 w 497796"/>
                <a:gd name="connsiteY881" fmla="*/ 190999 h 944260"/>
                <a:gd name="connsiteX882" fmla="*/ 16116 w 497796"/>
                <a:gd name="connsiteY882" fmla="*/ 188015 h 944260"/>
                <a:gd name="connsiteX883" fmla="*/ 17906 w 497796"/>
                <a:gd name="connsiteY883" fmla="*/ 185031 h 944260"/>
                <a:gd name="connsiteX884" fmla="*/ 19697 w 497796"/>
                <a:gd name="connsiteY884" fmla="*/ 179062 h 944260"/>
                <a:gd name="connsiteX885" fmla="*/ 22084 w 497796"/>
                <a:gd name="connsiteY885" fmla="*/ 174884 h 944260"/>
                <a:gd name="connsiteX886" fmla="*/ 25069 w 497796"/>
                <a:gd name="connsiteY886" fmla="*/ 169512 h 944260"/>
                <a:gd name="connsiteX887" fmla="*/ 25069 w 497796"/>
                <a:gd name="connsiteY887" fmla="*/ 164140 h 944260"/>
                <a:gd name="connsiteX888" fmla="*/ 25069 w 497796"/>
                <a:gd name="connsiteY888" fmla="*/ 156978 h 944260"/>
                <a:gd name="connsiteX889" fmla="*/ 20891 w 497796"/>
                <a:gd name="connsiteY889" fmla="*/ 153396 h 944260"/>
                <a:gd name="connsiteX890" fmla="*/ 17309 w 497796"/>
                <a:gd name="connsiteY890" fmla="*/ 152202 h 944260"/>
                <a:gd name="connsiteX891" fmla="*/ 16712 w 497796"/>
                <a:gd name="connsiteY891" fmla="*/ 149218 h 944260"/>
                <a:gd name="connsiteX892" fmla="*/ 13131 w 497796"/>
                <a:gd name="connsiteY892" fmla="*/ 144443 h 944260"/>
                <a:gd name="connsiteX893" fmla="*/ 14325 w 497796"/>
                <a:gd name="connsiteY893" fmla="*/ 140862 h 944260"/>
                <a:gd name="connsiteX894" fmla="*/ 15518 w 497796"/>
                <a:gd name="connsiteY894" fmla="*/ 137878 h 944260"/>
                <a:gd name="connsiteX895" fmla="*/ 17309 w 497796"/>
                <a:gd name="connsiteY895" fmla="*/ 134296 h 944260"/>
                <a:gd name="connsiteX896" fmla="*/ 19100 w 497796"/>
                <a:gd name="connsiteY896" fmla="*/ 130715 h 944260"/>
                <a:gd name="connsiteX897" fmla="*/ 22681 w 497796"/>
                <a:gd name="connsiteY897" fmla="*/ 131311 h 944260"/>
                <a:gd name="connsiteX898" fmla="*/ 27456 w 497796"/>
                <a:gd name="connsiteY898" fmla="*/ 136684 h 944260"/>
                <a:gd name="connsiteX899" fmla="*/ 30440 w 497796"/>
                <a:gd name="connsiteY899" fmla="*/ 136684 h 944260"/>
                <a:gd name="connsiteX900" fmla="*/ 29844 w 497796"/>
                <a:gd name="connsiteY900" fmla="*/ 139668 h 944260"/>
                <a:gd name="connsiteX901" fmla="*/ 28650 w 497796"/>
                <a:gd name="connsiteY901" fmla="*/ 143249 h 944260"/>
                <a:gd name="connsiteX902" fmla="*/ 29247 w 497796"/>
                <a:gd name="connsiteY902" fmla="*/ 146831 h 944260"/>
                <a:gd name="connsiteX903" fmla="*/ 30440 w 497796"/>
                <a:gd name="connsiteY903" fmla="*/ 150412 h 944260"/>
                <a:gd name="connsiteX904" fmla="*/ 29844 w 497796"/>
                <a:gd name="connsiteY904" fmla="*/ 153993 h 944260"/>
                <a:gd name="connsiteX905" fmla="*/ 34022 w 497796"/>
                <a:gd name="connsiteY905" fmla="*/ 160559 h 944260"/>
                <a:gd name="connsiteX906" fmla="*/ 39393 w 497796"/>
                <a:gd name="connsiteY906" fmla="*/ 167124 h 944260"/>
                <a:gd name="connsiteX907" fmla="*/ 42378 w 497796"/>
                <a:gd name="connsiteY907" fmla="*/ 170706 h 944260"/>
                <a:gd name="connsiteX908" fmla="*/ 45960 w 497796"/>
                <a:gd name="connsiteY908" fmla="*/ 173690 h 944260"/>
                <a:gd name="connsiteX909" fmla="*/ 48944 w 497796"/>
                <a:gd name="connsiteY909" fmla="*/ 176077 h 944260"/>
                <a:gd name="connsiteX910" fmla="*/ 52525 w 497796"/>
                <a:gd name="connsiteY910" fmla="*/ 178465 h 944260"/>
                <a:gd name="connsiteX911" fmla="*/ 55509 w 497796"/>
                <a:gd name="connsiteY911" fmla="*/ 179062 h 944260"/>
                <a:gd name="connsiteX912" fmla="*/ 59688 w 497796"/>
                <a:gd name="connsiteY912" fmla="*/ 179659 h 944260"/>
                <a:gd name="connsiteX913" fmla="*/ 63269 w 497796"/>
                <a:gd name="connsiteY913" fmla="*/ 177271 h 944260"/>
                <a:gd name="connsiteX914" fmla="*/ 63717 w 497796"/>
                <a:gd name="connsiteY914" fmla="*/ 177122 h 944260"/>
                <a:gd name="connsiteX915" fmla="*/ 62672 w 497796"/>
                <a:gd name="connsiteY915" fmla="*/ 180256 h 944260"/>
                <a:gd name="connsiteX916" fmla="*/ 69835 w 497796"/>
                <a:gd name="connsiteY916" fmla="*/ 182046 h 944260"/>
                <a:gd name="connsiteX917" fmla="*/ 75206 w 497796"/>
                <a:gd name="connsiteY917" fmla="*/ 181450 h 944260"/>
                <a:gd name="connsiteX918" fmla="*/ 78788 w 497796"/>
                <a:gd name="connsiteY918" fmla="*/ 181450 h 944260"/>
                <a:gd name="connsiteX919" fmla="*/ 81772 w 497796"/>
                <a:gd name="connsiteY919" fmla="*/ 181450 h 944260"/>
                <a:gd name="connsiteX920" fmla="*/ 87144 w 497796"/>
                <a:gd name="connsiteY920" fmla="*/ 184434 h 944260"/>
                <a:gd name="connsiteX921" fmla="*/ 90128 w 497796"/>
                <a:gd name="connsiteY921" fmla="*/ 186822 h 944260"/>
                <a:gd name="connsiteX922" fmla="*/ 94306 w 497796"/>
                <a:gd name="connsiteY922" fmla="*/ 188612 h 944260"/>
                <a:gd name="connsiteX923" fmla="*/ 97888 w 497796"/>
                <a:gd name="connsiteY923" fmla="*/ 188612 h 944260"/>
                <a:gd name="connsiteX924" fmla="*/ 101469 w 497796"/>
                <a:gd name="connsiteY924" fmla="*/ 189209 h 944260"/>
                <a:gd name="connsiteX925" fmla="*/ 105647 w 497796"/>
                <a:gd name="connsiteY925" fmla="*/ 188612 h 944260"/>
                <a:gd name="connsiteX926" fmla="*/ 112810 w 497796"/>
                <a:gd name="connsiteY926" fmla="*/ 187418 h 944260"/>
                <a:gd name="connsiteX927" fmla="*/ 116988 w 497796"/>
                <a:gd name="connsiteY927" fmla="*/ 186822 h 944260"/>
                <a:gd name="connsiteX928" fmla="*/ 119972 w 497796"/>
                <a:gd name="connsiteY928" fmla="*/ 186224 h 944260"/>
                <a:gd name="connsiteX929" fmla="*/ 122956 w 497796"/>
                <a:gd name="connsiteY929" fmla="*/ 185031 h 944260"/>
                <a:gd name="connsiteX930" fmla="*/ 126538 w 497796"/>
                <a:gd name="connsiteY930" fmla="*/ 183837 h 944260"/>
                <a:gd name="connsiteX931" fmla="*/ 130119 w 497796"/>
                <a:gd name="connsiteY931" fmla="*/ 182643 h 944260"/>
                <a:gd name="connsiteX932" fmla="*/ 133701 w 497796"/>
                <a:gd name="connsiteY932" fmla="*/ 180256 h 944260"/>
                <a:gd name="connsiteX933" fmla="*/ 137878 w 497796"/>
                <a:gd name="connsiteY933" fmla="*/ 177869 h 944260"/>
                <a:gd name="connsiteX934" fmla="*/ 142654 w 497796"/>
                <a:gd name="connsiteY934" fmla="*/ 173093 h 944260"/>
                <a:gd name="connsiteX935" fmla="*/ 145041 w 497796"/>
                <a:gd name="connsiteY935" fmla="*/ 168915 h 944260"/>
                <a:gd name="connsiteX936" fmla="*/ 146235 w 497796"/>
                <a:gd name="connsiteY936" fmla="*/ 165334 h 944260"/>
                <a:gd name="connsiteX937" fmla="*/ 152204 w 497796"/>
                <a:gd name="connsiteY937" fmla="*/ 161155 h 944260"/>
                <a:gd name="connsiteX938" fmla="*/ 155785 w 497796"/>
                <a:gd name="connsiteY938" fmla="*/ 159365 h 944260"/>
                <a:gd name="connsiteX939" fmla="*/ 161157 w 497796"/>
                <a:gd name="connsiteY939" fmla="*/ 156978 h 944260"/>
                <a:gd name="connsiteX940" fmla="*/ 164738 w 497796"/>
                <a:gd name="connsiteY940" fmla="*/ 153396 h 944260"/>
                <a:gd name="connsiteX941" fmla="*/ 169514 w 497796"/>
                <a:gd name="connsiteY941" fmla="*/ 151009 h 944260"/>
                <a:gd name="connsiteX942" fmla="*/ 173691 w 497796"/>
                <a:gd name="connsiteY942" fmla="*/ 153396 h 944260"/>
                <a:gd name="connsiteX943" fmla="*/ 178467 w 497796"/>
                <a:gd name="connsiteY943" fmla="*/ 151009 h 944260"/>
                <a:gd name="connsiteX944" fmla="*/ 183838 w 497796"/>
                <a:gd name="connsiteY944" fmla="*/ 152202 h 944260"/>
                <a:gd name="connsiteX945" fmla="*/ 186823 w 497796"/>
                <a:gd name="connsiteY945" fmla="*/ 151606 h 944260"/>
                <a:gd name="connsiteX946" fmla="*/ 189807 w 497796"/>
                <a:gd name="connsiteY946" fmla="*/ 151009 h 944260"/>
                <a:gd name="connsiteX947" fmla="*/ 193985 w 497796"/>
                <a:gd name="connsiteY947" fmla="*/ 148025 h 944260"/>
                <a:gd name="connsiteX948" fmla="*/ 198760 w 497796"/>
                <a:gd name="connsiteY948" fmla="*/ 145040 h 944260"/>
                <a:gd name="connsiteX949" fmla="*/ 200709 w 497796"/>
                <a:gd name="connsiteY949" fmla="*/ 143525 h 944260"/>
                <a:gd name="connsiteX950" fmla="*/ 196372 w 497796"/>
                <a:gd name="connsiteY950" fmla="*/ 146235 h 944260"/>
                <a:gd name="connsiteX951" fmla="*/ 200550 w 497796"/>
                <a:gd name="connsiteY951" fmla="*/ 142057 h 944260"/>
                <a:gd name="connsiteX952" fmla="*/ 205922 w 497796"/>
                <a:gd name="connsiteY952" fmla="*/ 136088 h 944260"/>
                <a:gd name="connsiteX953" fmla="*/ 211890 w 497796"/>
                <a:gd name="connsiteY953" fmla="*/ 128329 h 944260"/>
                <a:gd name="connsiteX954" fmla="*/ 214278 w 497796"/>
                <a:gd name="connsiteY954" fmla="*/ 125344 h 944260"/>
                <a:gd name="connsiteX955" fmla="*/ 216666 w 497796"/>
                <a:gd name="connsiteY955" fmla="*/ 121166 h 944260"/>
                <a:gd name="connsiteX956" fmla="*/ 217859 w 497796"/>
                <a:gd name="connsiteY956" fmla="*/ 118182 h 944260"/>
                <a:gd name="connsiteX957" fmla="*/ 219053 w 497796"/>
                <a:gd name="connsiteY957" fmla="*/ 109825 h 944260"/>
                <a:gd name="connsiteX958" fmla="*/ 222635 w 497796"/>
                <a:gd name="connsiteY958" fmla="*/ 108632 h 944260"/>
                <a:gd name="connsiteX959" fmla="*/ 226812 w 497796"/>
                <a:gd name="connsiteY959" fmla="*/ 105648 h 944260"/>
                <a:gd name="connsiteX960" fmla="*/ 233378 w 497796"/>
                <a:gd name="connsiteY960" fmla="*/ 102663 h 944260"/>
                <a:gd name="connsiteX961" fmla="*/ 236363 w 497796"/>
                <a:gd name="connsiteY961" fmla="*/ 98485 h 944260"/>
                <a:gd name="connsiteX962" fmla="*/ 239944 w 497796"/>
                <a:gd name="connsiteY962" fmla="*/ 96097 h 944260"/>
                <a:gd name="connsiteX963" fmla="*/ 242331 w 497796"/>
                <a:gd name="connsiteY963" fmla="*/ 92516 h 944260"/>
                <a:gd name="connsiteX964" fmla="*/ 244719 w 497796"/>
                <a:gd name="connsiteY964" fmla="*/ 89532 h 944260"/>
                <a:gd name="connsiteX965" fmla="*/ 248897 w 497796"/>
                <a:gd name="connsiteY965" fmla="*/ 83563 h 944260"/>
                <a:gd name="connsiteX966" fmla="*/ 251285 w 497796"/>
                <a:gd name="connsiteY966" fmla="*/ 79981 h 944260"/>
                <a:gd name="connsiteX967" fmla="*/ 255463 w 497796"/>
                <a:gd name="connsiteY967" fmla="*/ 74013 h 944260"/>
                <a:gd name="connsiteX968" fmla="*/ 260238 w 497796"/>
                <a:gd name="connsiteY968" fmla="*/ 70432 h 944260"/>
                <a:gd name="connsiteX969" fmla="*/ 266206 w 497796"/>
                <a:gd name="connsiteY969" fmla="*/ 66851 h 944260"/>
                <a:gd name="connsiteX970" fmla="*/ 270981 w 497796"/>
                <a:gd name="connsiteY970" fmla="*/ 69835 h 944260"/>
                <a:gd name="connsiteX971" fmla="*/ 277547 w 497796"/>
                <a:gd name="connsiteY971" fmla="*/ 70432 h 944260"/>
                <a:gd name="connsiteX972" fmla="*/ 285307 w 497796"/>
                <a:gd name="connsiteY972" fmla="*/ 68044 h 944260"/>
                <a:gd name="connsiteX973" fmla="*/ 288888 w 497796"/>
                <a:gd name="connsiteY973" fmla="*/ 64463 h 944260"/>
                <a:gd name="connsiteX974" fmla="*/ 288888 w 497796"/>
                <a:gd name="connsiteY974" fmla="*/ 60882 h 944260"/>
                <a:gd name="connsiteX975" fmla="*/ 291872 w 497796"/>
                <a:gd name="connsiteY975" fmla="*/ 60882 h 944260"/>
                <a:gd name="connsiteX976" fmla="*/ 297841 w 497796"/>
                <a:gd name="connsiteY976" fmla="*/ 59688 h 944260"/>
                <a:gd name="connsiteX977" fmla="*/ 300825 w 497796"/>
                <a:gd name="connsiteY977" fmla="*/ 56703 h 944260"/>
                <a:gd name="connsiteX978" fmla="*/ 303810 w 497796"/>
                <a:gd name="connsiteY978" fmla="*/ 52525 h 944260"/>
                <a:gd name="connsiteX979" fmla="*/ 300229 w 497796"/>
                <a:gd name="connsiteY979" fmla="*/ 48944 h 944260"/>
                <a:gd name="connsiteX980" fmla="*/ 299035 w 497796"/>
                <a:gd name="connsiteY980" fmla="*/ 44766 h 944260"/>
                <a:gd name="connsiteX981" fmla="*/ 299631 w 497796"/>
                <a:gd name="connsiteY981" fmla="*/ 41184 h 944260"/>
                <a:gd name="connsiteX982" fmla="*/ 302616 w 497796"/>
                <a:gd name="connsiteY982" fmla="*/ 31038 h 944260"/>
                <a:gd name="connsiteX983" fmla="*/ 299631 w 497796"/>
                <a:gd name="connsiteY983" fmla="*/ 28650 h 944260"/>
                <a:gd name="connsiteX984" fmla="*/ 296647 w 497796"/>
                <a:gd name="connsiteY984" fmla="*/ 29844 h 944260"/>
                <a:gd name="connsiteX985" fmla="*/ 294856 w 497796"/>
                <a:gd name="connsiteY985" fmla="*/ 25069 h 944260"/>
                <a:gd name="connsiteX986" fmla="*/ 299035 w 497796"/>
                <a:gd name="connsiteY986" fmla="*/ 25069 h 944260"/>
                <a:gd name="connsiteX987" fmla="*/ 301422 w 497796"/>
                <a:gd name="connsiteY987" fmla="*/ 28650 h 944260"/>
                <a:gd name="connsiteX988" fmla="*/ 305600 w 497796"/>
                <a:gd name="connsiteY988" fmla="*/ 24472 h 944260"/>
                <a:gd name="connsiteX989" fmla="*/ 310375 w 497796"/>
                <a:gd name="connsiteY989" fmla="*/ 23875 h 944260"/>
                <a:gd name="connsiteX990" fmla="*/ 313957 w 497796"/>
                <a:gd name="connsiteY990" fmla="*/ 23278 h 944260"/>
                <a:gd name="connsiteX991" fmla="*/ 316941 w 497796"/>
                <a:gd name="connsiteY991" fmla="*/ 20891 h 944260"/>
                <a:gd name="connsiteX992" fmla="*/ 319925 w 497796"/>
                <a:gd name="connsiteY992" fmla="*/ 19697 h 944260"/>
                <a:gd name="connsiteX993" fmla="*/ 374838 w 497796"/>
                <a:gd name="connsiteY993" fmla="*/ 15519 h 944260"/>
                <a:gd name="connsiteX994" fmla="*/ 379016 w 497796"/>
                <a:gd name="connsiteY994" fmla="*/ 17309 h 944260"/>
                <a:gd name="connsiteX995" fmla="*/ 379016 w 497796"/>
                <a:gd name="connsiteY995" fmla="*/ 22084 h 944260"/>
                <a:gd name="connsiteX996" fmla="*/ 381403 w 497796"/>
                <a:gd name="connsiteY996" fmla="*/ 26262 h 944260"/>
                <a:gd name="connsiteX997" fmla="*/ 384388 w 497796"/>
                <a:gd name="connsiteY997" fmla="*/ 29247 h 944260"/>
                <a:gd name="connsiteX998" fmla="*/ 381403 w 497796"/>
                <a:gd name="connsiteY998" fmla="*/ 30441 h 944260"/>
                <a:gd name="connsiteX999" fmla="*/ 382001 w 497796"/>
                <a:gd name="connsiteY999" fmla="*/ 35813 h 944260"/>
                <a:gd name="connsiteX1000" fmla="*/ 376629 w 497796"/>
                <a:gd name="connsiteY1000" fmla="*/ 37006 h 944260"/>
                <a:gd name="connsiteX1001" fmla="*/ 371854 w 497796"/>
                <a:gd name="connsiteY1001" fmla="*/ 37006 h 944260"/>
                <a:gd name="connsiteX1002" fmla="*/ 371854 w 497796"/>
                <a:gd name="connsiteY1002" fmla="*/ 37603 h 944260"/>
                <a:gd name="connsiteX1003" fmla="*/ 367676 w 497796"/>
                <a:gd name="connsiteY1003" fmla="*/ 38200 h 944260"/>
                <a:gd name="connsiteX1004" fmla="*/ 363497 w 497796"/>
                <a:gd name="connsiteY1004" fmla="*/ 35216 h 944260"/>
                <a:gd name="connsiteX1005" fmla="*/ 362901 w 497796"/>
                <a:gd name="connsiteY1005" fmla="*/ 31635 h 944260"/>
                <a:gd name="connsiteX1006" fmla="*/ 367676 w 497796"/>
                <a:gd name="connsiteY1006" fmla="*/ 28053 h 944260"/>
                <a:gd name="connsiteX1007" fmla="*/ 370660 w 497796"/>
                <a:gd name="connsiteY1007" fmla="*/ 25666 h 944260"/>
                <a:gd name="connsiteX1008" fmla="*/ 371854 w 497796"/>
                <a:gd name="connsiteY1008" fmla="*/ 20891 h 944260"/>
                <a:gd name="connsiteX1009" fmla="*/ 374838 w 497796"/>
                <a:gd name="connsiteY1009" fmla="*/ 20891 h 944260"/>
                <a:gd name="connsiteX1010" fmla="*/ 374838 w 497796"/>
                <a:gd name="connsiteY1010" fmla="*/ 15519 h 944260"/>
                <a:gd name="connsiteX1011" fmla="*/ 355141 w 497796"/>
                <a:gd name="connsiteY1011" fmla="*/ 7759 h 944260"/>
                <a:gd name="connsiteX1012" fmla="*/ 358126 w 497796"/>
                <a:gd name="connsiteY1012" fmla="*/ 11340 h 944260"/>
                <a:gd name="connsiteX1013" fmla="*/ 357529 w 497796"/>
                <a:gd name="connsiteY1013" fmla="*/ 12534 h 944260"/>
                <a:gd name="connsiteX1014" fmla="*/ 352157 w 497796"/>
                <a:gd name="connsiteY1014" fmla="*/ 10743 h 944260"/>
                <a:gd name="connsiteX1015" fmla="*/ 355141 w 497796"/>
                <a:gd name="connsiteY1015" fmla="*/ 7759 h 944260"/>
                <a:gd name="connsiteX1016" fmla="*/ 364691 w 497796"/>
                <a:gd name="connsiteY1016" fmla="*/ 597 h 944260"/>
                <a:gd name="connsiteX1017" fmla="*/ 365884 w 497796"/>
                <a:gd name="connsiteY1017" fmla="*/ 3581 h 944260"/>
                <a:gd name="connsiteX1018" fmla="*/ 361109 w 497796"/>
                <a:gd name="connsiteY1018" fmla="*/ 8356 h 944260"/>
                <a:gd name="connsiteX1019" fmla="*/ 359319 w 497796"/>
                <a:gd name="connsiteY1019" fmla="*/ 4775 h 944260"/>
                <a:gd name="connsiteX1020" fmla="*/ 362303 w 497796"/>
                <a:gd name="connsiteY1020" fmla="*/ 2985 h 944260"/>
                <a:gd name="connsiteX1021" fmla="*/ 364691 w 497796"/>
                <a:gd name="connsiteY1021" fmla="*/ 597 h 944260"/>
                <a:gd name="connsiteX1022" fmla="*/ 352753 w 497796"/>
                <a:gd name="connsiteY1022" fmla="*/ 0 h 944260"/>
                <a:gd name="connsiteX1023" fmla="*/ 353947 w 497796"/>
                <a:gd name="connsiteY1023" fmla="*/ 597 h 944260"/>
                <a:gd name="connsiteX1024" fmla="*/ 356931 w 497796"/>
                <a:gd name="connsiteY1024" fmla="*/ 2388 h 944260"/>
                <a:gd name="connsiteX1025" fmla="*/ 358722 w 497796"/>
                <a:gd name="connsiteY1025" fmla="*/ 5373 h 944260"/>
                <a:gd name="connsiteX1026" fmla="*/ 355141 w 497796"/>
                <a:gd name="connsiteY1026" fmla="*/ 4775 h 944260"/>
                <a:gd name="connsiteX1027" fmla="*/ 352157 w 497796"/>
                <a:gd name="connsiteY1027" fmla="*/ 2985 h 944260"/>
                <a:gd name="connsiteX1028" fmla="*/ 352753 w 497796"/>
                <a:gd name="connsiteY1028" fmla="*/ 0 h 944260"/>
                <a:gd name="connsiteX0" fmla="*/ 150172 w 497796"/>
                <a:gd name="connsiteY0" fmla="*/ 890133 h 944260"/>
                <a:gd name="connsiteX1" fmla="*/ 145048 w 497796"/>
                <a:gd name="connsiteY1" fmla="*/ 894118 h 944260"/>
                <a:gd name="connsiteX2" fmla="*/ 148621 w 497796"/>
                <a:gd name="connsiteY2" fmla="*/ 892331 h 944260"/>
                <a:gd name="connsiteX3" fmla="*/ 151606 w 497796"/>
                <a:gd name="connsiteY3" fmla="*/ 892331 h 944260"/>
                <a:gd name="connsiteX4" fmla="*/ 151313 w 497796"/>
                <a:gd name="connsiteY4" fmla="*/ 890867 h 944260"/>
                <a:gd name="connsiteX5" fmla="*/ 150172 w 497796"/>
                <a:gd name="connsiteY5" fmla="*/ 890133 h 944260"/>
                <a:gd name="connsiteX6" fmla="*/ 96127 w 497796"/>
                <a:gd name="connsiteY6" fmla="*/ 868845 h 944260"/>
                <a:gd name="connsiteX7" fmla="*/ 96097 w 497796"/>
                <a:gd name="connsiteY7" fmla="*/ 869054 h 944260"/>
                <a:gd name="connsiteX8" fmla="*/ 95836 w 497796"/>
                <a:gd name="connsiteY8" fmla="*/ 868942 h 944260"/>
                <a:gd name="connsiteX9" fmla="*/ 96127 w 497796"/>
                <a:gd name="connsiteY9" fmla="*/ 868845 h 944260"/>
                <a:gd name="connsiteX10" fmla="*/ 65656 w 497796"/>
                <a:gd name="connsiteY10" fmla="*/ 848163 h 944260"/>
                <a:gd name="connsiteX11" fmla="*/ 66850 w 497796"/>
                <a:gd name="connsiteY11" fmla="*/ 852341 h 944260"/>
                <a:gd name="connsiteX12" fmla="*/ 76400 w 497796"/>
                <a:gd name="connsiteY12" fmla="*/ 852341 h 944260"/>
                <a:gd name="connsiteX13" fmla="*/ 79384 w 497796"/>
                <a:gd name="connsiteY13" fmla="*/ 850551 h 944260"/>
                <a:gd name="connsiteX14" fmla="*/ 82965 w 497796"/>
                <a:gd name="connsiteY14" fmla="*/ 854132 h 944260"/>
                <a:gd name="connsiteX15" fmla="*/ 86547 w 497796"/>
                <a:gd name="connsiteY15" fmla="*/ 855922 h 944260"/>
                <a:gd name="connsiteX16" fmla="*/ 90128 w 497796"/>
                <a:gd name="connsiteY16" fmla="*/ 858907 h 944260"/>
                <a:gd name="connsiteX17" fmla="*/ 90725 w 497796"/>
                <a:gd name="connsiteY17" fmla="*/ 861891 h 944260"/>
                <a:gd name="connsiteX18" fmla="*/ 91919 w 497796"/>
                <a:gd name="connsiteY18" fmla="*/ 867263 h 944260"/>
                <a:gd name="connsiteX19" fmla="*/ 95836 w 497796"/>
                <a:gd name="connsiteY19" fmla="*/ 868942 h 944260"/>
                <a:gd name="connsiteX20" fmla="*/ 93710 w 497796"/>
                <a:gd name="connsiteY20" fmla="*/ 869651 h 944260"/>
                <a:gd name="connsiteX21" fmla="*/ 93710 w 497796"/>
                <a:gd name="connsiteY21" fmla="*/ 872635 h 944260"/>
                <a:gd name="connsiteX22" fmla="*/ 92516 w 497796"/>
                <a:gd name="connsiteY22" fmla="*/ 875620 h 944260"/>
                <a:gd name="connsiteX23" fmla="*/ 90128 w 497796"/>
                <a:gd name="connsiteY23" fmla="*/ 880395 h 944260"/>
                <a:gd name="connsiteX24" fmla="*/ 88338 w 497796"/>
                <a:gd name="connsiteY24" fmla="*/ 885766 h 944260"/>
                <a:gd name="connsiteX25" fmla="*/ 88338 w 497796"/>
                <a:gd name="connsiteY25" fmla="*/ 889348 h 944260"/>
                <a:gd name="connsiteX26" fmla="*/ 88338 w 497796"/>
                <a:gd name="connsiteY26" fmla="*/ 892332 h 944260"/>
                <a:gd name="connsiteX27" fmla="*/ 88934 w 497796"/>
                <a:gd name="connsiteY27" fmla="*/ 895317 h 944260"/>
                <a:gd name="connsiteX28" fmla="*/ 85950 w 497796"/>
                <a:gd name="connsiteY28" fmla="*/ 898898 h 944260"/>
                <a:gd name="connsiteX29" fmla="*/ 85950 w 497796"/>
                <a:gd name="connsiteY29" fmla="*/ 902479 h 944260"/>
                <a:gd name="connsiteX30" fmla="*/ 84159 w 497796"/>
                <a:gd name="connsiteY30" fmla="*/ 906060 h 944260"/>
                <a:gd name="connsiteX31" fmla="*/ 79384 w 497796"/>
                <a:gd name="connsiteY31" fmla="*/ 906657 h 944260"/>
                <a:gd name="connsiteX32" fmla="*/ 76400 w 497796"/>
                <a:gd name="connsiteY32" fmla="*/ 908448 h 944260"/>
                <a:gd name="connsiteX33" fmla="*/ 72222 w 497796"/>
                <a:gd name="connsiteY33" fmla="*/ 900688 h 944260"/>
                <a:gd name="connsiteX34" fmla="*/ 71028 w 497796"/>
                <a:gd name="connsiteY34" fmla="*/ 897107 h 944260"/>
                <a:gd name="connsiteX35" fmla="*/ 69237 w 497796"/>
                <a:gd name="connsiteY35" fmla="*/ 892929 h 944260"/>
                <a:gd name="connsiteX36" fmla="*/ 68641 w 497796"/>
                <a:gd name="connsiteY36" fmla="*/ 889348 h 944260"/>
                <a:gd name="connsiteX37" fmla="*/ 64463 w 497796"/>
                <a:gd name="connsiteY37" fmla="*/ 883976 h 944260"/>
                <a:gd name="connsiteX38" fmla="*/ 63269 w 497796"/>
                <a:gd name="connsiteY38" fmla="*/ 880991 h 944260"/>
                <a:gd name="connsiteX39" fmla="*/ 62672 w 497796"/>
                <a:gd name="connsiteY39" fmla="*/ 878007 h 944260"/>
                <a:gd name="connsiteX40" fmla="*/ 62075 w 497796"/>
                <a:gd name="connsiteY40" fmla="*/ 875023 h 944260"/>
                <a:gd name="connsiteX41" fmla="*/ 60882 w 497796"/>
                <a:gd name="connsiteY41" fmla="*/ 868457 h 944260"/>
                <a:gd name="connsiteX42" fmla="*/ 59688 w 497796"/>
                <a:gd name="connsiteY42" fmla="*/ 864279 h 944260"/>
                <a:gd name="connsiteX43" fmla="*/ 58494 w 497796"/>
                <a:gd name="connsiteY43" fmla="*/ 860698 h 944260"/>
                <a:gd name="connsiteX44" fmla="*/ 60284 w 497796"/>
                <a:gd name="connsiteY44" fmla="*/ 857116 h 944260"/>
                <a:gd name="connsiteX45" fmla="*/ 59090 w 497796"/>
                <a:gd name="connsiteY45" fmla="*/ 854132 h 944260"/>
                <a:gd name="connsiteX46" fmla="*/ 61478 w 497796"/>
                <a:gd name="connsiteY46" fmla="*/ 851147 h 944260"/>
                <a:gd name="connsiteX47" fmla="*/ 65656 w 497796"/>
                <a:gd name="connsiteY47" fmla="*/ 848163 h 944260"/>
                <a:gd name="connsiteX48" fmla="*/ 44765 w 497796"/>
                <a:gd name="connsiteY48" fmla="*/ 820110 h 944260"/>
                <a:gd name="connsiteX49" fmla="*/ 45958 w 497796"/>
                <a:gd name="connsiteY49" fmla="*/ 821900 h 944260"/>
                <a:gd name="connsiteX50" fmla="*/ 45958 w 497796"/>
                <a:gd name="connsiteY50" fmla="*/ 826079 h 944260"/>
                <a:gd name="connsiteX51" fmla="*/ 45362 w 497796"/>
                <a:gd name="connsiteY51" fmla="*/ 829063 h 944260"/>
                <a:gd name="connsiteX52" fmla="*/ 46555 w 497796"/>
                <a:gd name="connsiteY52" fmla="*/ 833838 h 944260"/>
                <a:gd name="connsiteX53" fmla="*/ 45958 w 497796"/>
                <a:gd name="connsiteY53" fmla="*/ 836823 h 944260"/>
                <a:gd name="connsiteX54" fmla="*/ 45958 w 497796"/>
                <a:gd name="connsiteY54" fmla="*/ 841001 h 944260"/>
                <a:gd name="connsiteX55" fmla="*/ 45958 w 497796"/>
                <a:gd name="connsiteY55" fmla="*/ 846970 h 944260"/>
                <a:gd name="connsiteX56" fmla="*/ 45958 w 497796"/>
                <a:gd name="connsiteY56" fmla="*/ 850551 h 944260"/>
                <a:gd name="connsiteX57" fmla="*/ 42377 w 497796"/>
                <a:gd name="connsiteY57" fmla="*/ 853536 h 944260"/>
                <a:gd name="connsiteX58" fmla="*/ 37602 w 497796"/>
                <a:gd name="connsiteY58" fmla="*/ 854133 h 944260"/>
                <a:gd name="connsiteX59" fmla="*/ 32230 w 497796"/>
                <a:gd name="connsiteY59" fmla="*/ 851148 h 944260"/>
                <a:gd name="connsiteX60" fmla="*/ 28052 w 497796"/>
                <a:gd name="connsiteY60" fmla="*/ 849357 h 944260"/>
                <a:gd name="connsiteX61" fmla="*/ 29246 w 497796"/>
                <a:gd name="connsiteY61" fmla="*/ 841598 h 944260"/>
                <a:gd name="connsiteX62" fmla="*/ 25068 w 497796"/>
                <a:gd name="connsiteY62" fmla="*/ 836226 h 944260"/>
                <a:gd name="connsiteX63" fmla="*/ 22083 w 497796"/>
                <a:gd name="connsiteY63" fmla="*/ 836226 h 944260"/>
                <a:gd name="connsiteX64" fmla="*/ 21487 w 497796"/>
                <a:gd name="connsiteY64" fmla="*/ 829063 h 944260"/>
                <a:gd name="connsiteX65" fmla="*/ 28649 w 497796"/>
                <a:gd name="connsiteY65" fmla="*/ 825481 h 944260"/>
                <a:gd name="connsiteX66" fmla="*/ 32828 w 497796"/>
                <a:gd name="connsiteY66" fmla="*/ 824288 h 944260"/>
                <a:gd name="connsiteX67" fmla="*/ 40587 w 497796"/>
                <a:gd name="connsiteY67" fmla="*/ 821304 h 944260"/>
                <a:gd name="connsiteX68" fmla="*/ 44765 w 497796"/>
                <a:gd name="connsiteY68" fmla="*/ 820110 h 944260"/>
                <a:gd name="connsiteX69" fmla="*/ 83562 w 497796"/>
                <a:gd name="connsiteY69" fmla="*/ 709687 h 944260"/>
                <a:gd name="connsiteX70" fmla="*/ 78787 w 497796"/>
                <a:gd name="connsiteY70" fmla="*/ 711478 h 944260"/>
                <a:gd name="connsiteX71" fmla="*/ 78678 w 497796"/>
                <a:gd name="connsiteY71" fmla="*/ 711858 h 944260"/>
                <a:gd name="connsiteX72" fmla="*/ 83562 w 497796"/>
                <a:gd name="connsiteY72" fmla="*/ 709687 h 944260"/>
                <a:gd name="connsiteX73" fmla="*/ 109227 w 497796"/>
                <a:gd name="connsiteY73" fmla="*/ 620156 h 944260"/>
                <a:gd name="connsiteX74" fmla="*/ 110421 w 497796"/>
                <a:gd name="connsiteY74" fmla="*/ 623140 h 944260"/>
                <a:gd name="connsiteX75" fmla="*/ 112211 w 497796"/>
                <a:gd name="connsiteY75" fmla="*/ 623140 h 944260"/>
                <a:gd name="connsiteX76" fmla="*/ 109228 w 497796"/>
                <a:gd name="connsiteY76" fmla="*/ 620156 h 944260"/>
                <a:gd name="connsiteX77" fmla="*/ 109227 w 497796"/>
                <a:gd name="connsiteY77" fmla="*/ 620156 h 944260"/>
                <a:gd name="connsiteX78" fmla="*/ 49540 w 497796"/>
                <a:gd name="connsiteY78" fmla="*/ 506749 h 944260"/>
                <a:gd name="connsiteX79" fmla="*/ 46556 w 497796"/>
                <a:gd name="connsiteY79" fmla="*/ 510330 h 944260"/>
                <a:gd name="connsiteX80" fmla="*/ 47749 w 497796"/>
                <a:gd name="connsiteY80" fmla="*/ 507345 h 944260"/>
                <a:gd name="connsiteX81" fmla="*/ 49540 w 497796"/>
                <a:gd name="connsiteY81" fmla="*/ 506749 h 944260"/>
                <a:gd name="connsiteX82" fmla="*/ 434521 w 497796"/>
                <a:gd name="connsiteY82" fmla="*/ 420800 h 944260"/>
                <a:gd name="connsiteX83" fmla="*/ 431543 w 497796"/>
                <a:gd name="connsiteY83" fmla="*/ 421395 h 944260"/>
                <a:gd name="connsiteX84" fmla="*/ 430947 w 497796"/>
                <a:gd name="connsiteY84" fmla="*/ 421991 h 944260"/>
                <a:gd name="connsiteX85" fmla="*/ 434521 w 497796"/>
                <a:gd name="connsiteY85" fmla="*/ 420800 h 944260"/>
                <a:gd name="connsiteX86" fmla="*/ 66253 w 497796"/>
                <a:gd name="connsiteY86" fmla="*/ 176276 h 944260"/>
                <a:gd name="connsiteX87" fmla="*/ 63717 w 497796"/>
                <a:gd name="connsiteY87" fmla="*/ 177122 h 944260"/>
                <a:gd name="connsiteX88" fmla="*/ 63866 w 497796"/>
                <a:gd name="connsiteY88" fmla="*/ 176675 h 944260"/>
                <a:gd name="connsiteX89" fmla="*/ 66253 w 497796"/>
                <a:gd name="connsiteY89" fmla="*/ 176276 h 944260"/>
                <a:gd name="connsiteX90" fmla="*/ 66850 w 497796"/>
                <a:gd name="connsiteY90" fmla="*/ 176077 h 944260"/>
                <a:gd name="connsiteX91" fmla="*/ 67447 w 497796"/>
                <a:gd name="connsiteY91" fmla="*/ 176077 h 944260"/>
                <a:gd name="connsiteX92" fmla="*/ 66253 w 497796"/>
                <a:gd name="connsiteY92" fmla="*/ 176276 h 944260"/>
                <a:gd name="connsiteX93" fmla="*/ 66850 w 497796"/>
                <a:gd name="connsiteY93" fmla="*/ 176077 h 944260"/>
                <a:gd name="connsiteX94" fmla="*/ 467950 w 497796"/>
                <a:gd name="connsiteY94" fmla="*/ 166529 h 944260"/>
                <a:gd name="connsiteX95" fmla="*/ 471532 w 497796"/>
                <a:gd name="connsiteY95" fmla="*/ 168917 h 944260"/>
                <a:gd name="connsiteX96" fmla="*/ 470935 w 497796"/>
                <a:gd name="connsiteY96" fmla="*/ 171902 h 944260"/>
                <a:gd name="connsiteX97" fmla="*/ 463175 w 497796"/>
                <a:gd name="connsiteY97" fmla="*/ 170708 h 944260"/>
                <a:gd name="connsiteX98" fmla="*/ 463175 w 497796"/>
                <a:gd name="connsiteY98" fmla="*/ 167126 h 944260"/>
                <a:gd name="connsiteX99" fmla="*/ 466756 w 497796"/>
                <a:gd name="connsiteY99" fmla="*/ 167126 h 944260"/>
                <a:gd name="connsiteX100" fmla="*/ 467950 w 497796"/>
                <a:gd name="connsiteY100" fmla="*/ 166529 h 944260"/>
                <a:gd name="connsiteX101" fmla="*/ 467950 w 497796"/>
                <a:gd name="connsiteY101" fmla="*/ 148026 h 944260"/>
                <a:gd name="connsiteX102" fmla="*/ 469144 w 497796"/>
                <a:gd name="connsiteY102" fmla="*/ 148623 h 944260"/>
                <a:gd name="connsiteX103" fmla="*/ 471532 w 497796"/>
                <a:gd name="connsiteY103" fmla="*/ 152801 h 944260"/>
                <a:gd name="connsiteX104" fmla="*/ 468548 w 497796"/>
                <a:gd name="connsiteY104" fmla="*/ 153995 h 944260"/>
                <a:gd name="connsiteX105" fmla="*/ 465563 w 497796"/>
                <a:gd name="connsiteY105" fmla="*/ 155189 h 944260"/>
                <a:gd name="connsiteX106" fmla="*/ 460788 w 497796"/>
                <a:gd name="connsiteY106" fmla="*/ 159367 h 944260"/>
                <a:gd name="connsiteX107" fmla="*/ 457207 w 497796"/>
                <a:gd name="connsiteY107" fmla="*/ 162352 h 944260"/>
                <a:gd name="connsiteX108" fmla="*/ 451238 w 497796"/>
                <a:gd name="connsiteY108" fmla="*/ 161754 h 944260"/>
                <a:gd name="connsiteX109" fmla="*/ 457207 w 497796"/>
                <a:gd name="connsiteY109" fmla="*/ 156979 h 944260"/>
                <a:gd name="connsiteX110" fmla="*/ 461982 w 497796"/>
                <a:gd name="connsiteY110" fmla="*/ 153398 h 944260"/>
                <a:gd name="connsiteX111" fmla="*/ 464966 w 497796"/>
                <a:gd name="connsiteY111" fmla="*/ 151607 h 944260"/>
                <a:gd name="connsiteX112" fmla="*/ 467950 w 497796"/>
                <a:gd name="connsiteY112" fmla="*/ 148026 h 944260"/>
                <a:gd name="connsiteX113" fmla="*/ 206519 w 497796"/>
                <a:gd name="connsiteY113" fmla="*/ 140266 h 944260"/>
                <a:gd name="connsiteX114" fmla="*/ 205143 w 497796"/>
                <a:gd name="connsiteY114" fmla="*/ 141030 h 944260"/>
                <a:gd name="connsiteX115" fmla="*/ 211288 w 497796"/>
                <a:gd name="connsiteY115" fmla="*/ 142055 h 944260"/>
                <a:gd name="connsiteX116" fmla="*/ 206519 w 497796"/>
                <a:gd name="connsiteY116" fmla="*/ 140266 h 944260"/>
                <a:gd name="connsiteX117" fmla="*/ 23277 w 497796"/>
                <a:gd name="connsiteY117" fmla="*/ 126538 h 944260"/>
                <a:gd name="connsiteX118" fmla="*/ 23278 w 497796"/>
                <a:gd name="connsiteY118" fmla="*/ 126538 h 944260"/>
                <a:gd name="connsiteX119" fmla="*/ 27456 w 497796"/>
                <a:gd name="connsiteY119" fmla="*/ 127732 h 944260"/>
                <a:gd name="connsiteX120" fmla="*/ 26262 w 497796"/>
                <a:gd name="connsiteY120" fmla="*/ 130717 h 944260"/>
                <a:gd name="connsiteX121" fmla="*/ 26262 w 497796"/>
                <a:gd name="connsiteY121" fmla="*/ 130716 h 944260"/>
                <a:gd name="connsiteX122" fmla="*/ 26261 w 497796"/>
                <a:gd name="connsiteY122" fmla="*/ 130717 h 944260"/>
                <a:gd name="connsiteX123" fmla="*/ 23277 w 497796"/>
                <a:gd name="connsiteY123" fmla="*/ 126538 h 944260"/>
                <a:gd name="connsiteX124" fmla="*/ 432138 w 497796"/>
                <a:gd name="connsiteY124" fmla="*/ 87144 h 944260"/>
                <a:gd name="connsiteX125" fmla="*/ 432138 w 497796"/>
                <a:gd name="connsiteY125" fmla="*/ 88338 h 944260"/>
                <a:gd name="connsiteX126" fmla="*/ 431541 w 497796"/>
                <a:gd name="connsiteY126" fmla="*/ 91323 h 944260"/>
                <a:gd name="connsiteX127" fmla="*/ 428557 w 497796"/>
                <a:gd name="connsiteY127" fmla="*/ 89532 h 944260"/>
                <a:gd name="connsiteX128" fmla="*/ 432138 w 497796"/>
                <a:gd name="connsiteY128" fmla="*/ 87144 h 944260"/>
                <a:gd name="connsiteX129" fmla="*/ 52525 w 497796"/>
                <a:gd name="connsiteY129" fmla="*/ 75206 h 944260"/>
                <a:gd name="connsiteX130" fmla="*/ 57897 w 497796"/>
                <a:gd name="connsiteY130" fmla="*/ 75802 h 944260"/>
                <a:gd name="connsiteX131" fmla="*/ 57300 w 497796"/>
                <a:gd name="connsiteY131" fmla="*/ 79384 h 944260"/>
                <a:gd name="connsiteX132" fmla="*/ 60285 w 497796"/>
                <a:gd name="connsiteY132" fmla="*/ 80578 h 944260"/>
                <a:gd name="connsiteX133" fmla="*/ 63866 w 497796"/>
                <a:gd name="connsiteY133" fmla="*/ 84159 h 944260"/>
                <a:gd name="connsiteX134" fmla="*/ 60285 w 497796"/>
                <a:gd name="connsiteY134" fmla="*/ 87740 h 944260"/>
                <a:gd name="connsiteX135" fmla="*/ 61479 w 497796"/>
                <a:gd name="connsiteY135" fmla="*/ 91322 h 944260"/>
                <a:gd name="connsiteX136" fmla="*/ 60881 w 497796"/>
                <a:gd name="connsiteY136" fmla="*/ 94903 h 944260"/>
                <a:gd name="connsiteX137" fmla="*/ 59091 w 497796"/>
                <a:gd name="connsiteY137" fmla="*/ 99081 h 944260"/>
                <a:gd name="connsiteX138" fmla="*/ 55510 w 497796"/>
                <a:gd name="connsiteY138" fmla="*/ 97290 h 944260"/>
                <a:gd name="connsiteX139" fmla="*/ 50734 w 497796"/>
                <a:gd name="connsiteY139" fmla="*/ 96096 h 944260"/>
                <a:gd name="connsiteX140" fmla="*/ 46556 w 497796"/>
                <a:gd name="connsiteY140" fmla="*/ 94903 h 944260"/>
                <a:gd name="connsiteX141" fmla="*/ 43572 w 497796"/>
                <a:gd name="connsiteY141" fmla="*/ 94903 h 944260"/>
                <a:gd name="connsiteX142" fmla="*/ 41184 w 497796"/>
                <a:gd name="connsiteY142" fmla="*/ 97887 h 944260"/>
                <a:gd name="connsiteX143" fmla="*/ 37603 w 497796"/>
                <a:gd name="connsiteY143" fmla="*/ 98484 h 944260"/>
                <a:gd name="connsiteX144" fmla="*/ 35215 w 497796"/>
                <a:gd name="connsiteY144" fmla="*/ 105646 h 944260"/>
                <a:gd name="connsiteX145" fmla="*/ 31634 w 497796"/>
                <a:gd name="connsiteY145" fmla="*/ 107437 h 944260"/>
                <a:gd name="connsiteX146" fmla="*/ 34619 w 497796"/>
                <a:gd name="connsiteY146" fmla="*/ 110422 h 944260"/>
                <a:gd name="connsiteX147" fmla="*/ 35812 w 497796"/>
                <a:gd name="connsiteY147" fmla="*/ 113406 h 944260"/>
                <a:gd name="connsiteX148" fmla="*/ 38796 w 497796"/>
                <a:gd name="connsiteY148" fmla="*/ 117584 h 944260"/>
                <a:gd name="connsiteX149" fmla="*/ 37603 w 497796"/>
                <a:gd name="connsiteY149" fmla="*/ 121165 h 944260"/>
                <a:gd name="connsiteX150" fmla="*/ 34022 w 497796"/>
                <a:gd name="connsiteY150" fmla="*/ 124150 h 944260"/>
                <a:gd name="connsiteX151" fmla="*/ 29247 w 497796"/>
                <a:gd name="connsiteY151" fmla="*/ 122956 h 944260"/>
                <a:gd name="connsiteX152" fmla="*/ 23278 w 497796"/>
                <a:gd name="connsiteY152" fmla="*/ 123552 h 944260"/>
                <a:gd name="connsiteX153" fmla="*/ 23278 w 497796"/>
                <a:gd name="connsiteY153" fmla="*/ 116987 h 944260"/>
                <a:gd name="connsiteX154" fmla="*/ 26262 w 497796"/>
                <a:gd name="connsiteY154" fmla="*/ 114599 h 944260"/>
                <a:gd name="connsiteX155" fmla="*/ 28650 w 497796"/>
                <a:gd name="connsiteY155" fmla="*/ 109824 h 944260"/>
                <a:gd name="connsiteX156" fmla="*/ 25666 w 497796"/>
                <a:gd name="connsiteY156" fmla="*/ 109228 h 944260"/>
                <a:gd name="connsiteX157" fmla="*/ 26859 w 497796"/>
                <a:gd name="connsiteY157" fmla="*/ 105646 h 944260"/>
                <a:gd name="connsiteX158" fmla="*/ 26859 w 497796"/>
                <a:gd name="connsiteY158" fmla="*/ 104453 h 944260"/>
                <a:gd name="connsiteX159" fmla="*/ 28053 w 497796"/>
                <a:gd name="connsiteY159" fmla="*/ 101469 h 944260"/>
                <a:gd name="connsiteX160" fmla="*/ 32231 w 497796"/>
                <a:gd name="connsiteY160" fmla="*/ 99677 h 944260"/>
                <a:gd name="connsiteX161" fmla="*/ 35812 w 497796"/>
                <a:gd name="connsiteY161" fmla="*/ 97290 h 944260"/>
                <a:gd name="connsiteX162" fmla="*/ 37603 w 497796"/>
                <a:gd name="connsiteY162" fmla="*/ 93112 h 944260"/>
                <a:gd name="connsiteX163" fmla="*/ 42975 w 497796"/>
                <a:gd name="connsiteY163" fmla="*/ 88934 h 944260"/>
                <a:gd name="connsiteX164" fmla="*/ 44169 w 497796"/>
                <a:gd name="connsiteY164" fmla="*/ 84756 h 944260"/>
                <a:gd name="connsiteX165" fmla="*/ 41781 w 497796"/>
                <a:gd name="connsiteY165" fmla="*/ 81771 h 944260"/>
                <a:gd name="connsiteX166" fmla="*/ 42378 w 497796"/>
                <a:gd name="connsiteY166" fmla="*/ 78190 h 944260"/>
                <a:gd name="connsiteX167" fmla="*/ 47153 w 497796"/>
                <a:gd name="connsiteY167" fmla="*/ 78190 h 944260"/>
                <a:gd name="connsiteX168" fmla="*/ 50138 w 497796"/>
                <a:gd name="connsiteY168" fmla="*/ 78190 h 944260"/>
                <a:gd name="connsiteX169" fmla="*/ 52525 w 497796"/>
                <a:gd name="connsiteY169" fmla="*/ 75206 h 944260"/>
                <a:gd name="connsiteX170" fmla="*/ 374838 w 497796"/>
                <a:gd name="connsiteY170" fmla="*/ 39394 h 944260"/>
                <a:gd name="connsiteX171" fmla="*/ 377823 w 497796"/>
                <a:gd name="connsiteY171" fmla="*/ 42975 h 944260"/>
                <a:gd name="connsiteX172" fmla="*/ 377226 w 497796"/>
                <a:gd name="connsiteY172" fmla="*/ 45959 h 944260"/>
                <a:gd name="connsiteX173" fmla="*/ 373645 w 497796"/>
                <a:gd name="connsiteY173" fmla="*/ 47153 h 944260"/>
                <a:gd name="connsiteX174" fmla="*/ 370064 w 497796"/>
                <a:gd name="connsiteY174" fmla="*/ 45959 h 944260"/>
                <a:gd name="connsiteX175" fmla="*/ 370660 w 497796"/>
                <a:gd name="connsiteY175" fmla="*/ 42975 h 944260"/>
                <a:gd name="connsiteX176" fmla="*/ 374838 w 497796"/>
                <a:gd name="connsiteY176" fmla="*/ 39394 h 944260"/>
                <a:gd name="connsiteX177" fmla="*/ 389162 w 497796"/>
                <a:gd name="connsiteY177" fmla="*/ 25069 h 944260"/>
                <a:gd name="connsiteX178" fmla="*/ 390953 w 497796"/>
                <a:gd name="connsiteY178" fmla="*/ 25069 h 944260"/>
                <a:gd name="connsiteX179" fmla="*/ 394534 w 497796"/>
                <a:gd name="connsiteY179" fmla="*/ 28053 h 944260"/>
                <a:gd name="connsiteX180" fmla="*/ 394534 w 497796"/>
                <a:gd name="connsiteY180" fmla="*/ 32232 h 944260"/>
                <a:gd name="connsiteX181" fmla="*/ 396325 w 497796"/>
                <a:gd name="connsiteY181" fmla="*/ 35813 h 944260"/>
                <a:gd name="connsiteX182" fmla="*/ 393938 w 497796"/>
                <a:gd name="connsiteY182" fmla="*/ 42379 h 944260"/>
                <a:gd name="connsiteX183" fmla="*/ 389759 w 497796"/>
                <a:gd name="connsiteY183" fmla="*/ 45960 h 944260"/>
                <a:gd name="connsiteX184" fmla="*/ 393938 w 497796"/>
                <a:gd name="connsiteY184" fmla="*/ 47154 h 944260"/>
                <a:gd name="connsiteX185" fmla="*/ 390953 w 497796"/>
                <a:gd name="connsiteY185" fmla="*/ 49541 h 944260"/>
                <a:gd name="connsiteX186" fmla="*/ 386775 w 497796"/>
                <a:gd name="connsiteY186" fmla="*/ 47154 h 944260"/>
                <a:gd name="connsiteX187" fmla="*/ 383193 w 497796"/>
                <a:gd name="connsiteY187" fmla="*/ 47750 h 944260"/>
                <a:gd name="connsiteX188" fmla="*/ 382597 w 497796"/>
                <a:gd name="connsiteY188" fmla="*/ 44766 h 944260"/>
                <a:gd name="connsiteX189" fmla="*/ 383193 w 497796"/>
                <a:gd name="connsiteY189" fmla="*/ 41185 h 944260"/>
                <a:gd name="connsiteX190" fmla="*/ 386178 w 497796"/>
                <a:gd name="connsiteY190" fmla="*/ 42379 h 944260"/>
                <a:gd name="connsiteX191" fmla="*/ 384985 w 497796"/>
                <a:gd name="connsiteY191" fmla="*/ 37007 h 944260"/>
                <a:gd name="connsiteX192" fmla="*/ 385581 w 497796"/>
                <a:gd name="connsiteY192" fmla="*/ 33426 h 944260"/>
                <a:gd name="connsiteX193" fmla="*/ 388566 w 497796"/>
                <a:gd name="connsiteY193" fmla="*/ 28650 h 944260"/>
                <a:gd name="connsiteX194" fmla="*/ 389162 w 497796"/>
                <a:gd name="connsiteY194" fmla="*/ 25069 h 944260"/>
                <a:gd name="connsiteX195" fmla="*/ 353947 w 497796"/>
                <a:gd name="connsiteY195" fmla="*/ 22681 h 944260"/>
                <a:gd name="connsiteX196" fmla="*/ 357528 w 497796"/>
                <a:gd name="connsiteY196" fmla="*/ 22681 h 944260"/>
                <a:gd name="connsiteX197" fmla="*/ 359319 w 497796"/>
                <a:gd name="connsiteY197" fmla="*/ 25665 h 944260"/>
                <a:gd name="connsiteX198" fmla="*/ 356932 w 497796"/>
                <a:gd name="connsiteY198" fmla="*/ 29843 h 944260"/>
                <a:gd name="connsiteX199" fmla="*/ 353351 w 497796"/>
                <a:gd name="connsiteY199" fmla="*/ 30440 h 944260"/>
                <a:gd name="connsiteX200" fmla="*/ 350963 w 497796"/>
                <a:gd name="connsiteY200" fmla="*/ 23875 h 944260"/>
                <a:gd name="connsiteX201" fmla="*/ 353947 w 497796"/>
                <a:gd name="connsiteY201" fmla="*/ 22681 h 944260"/>
                <a:gd name="connsiteX202" fmla="*/ 319925 w 497796"/>
                <a:gd name="connsiteY202" fmla="*/ 19697 h 944260"/>
                <a:gd name="connsiteX203" fmla="*/ 322910 w 497796"/>
                <a:gd name="connsiteY203" fmla="*/ 20293 h 944260"/>
                <a:gd name="connsiteX204" fmla="*/ 322313 w 497796"/>
                <a:gd name="connsiteY204" fmla="*/ 23278 h 944260"/>
                <a:gd name="connsiteX205" fmla="*/ 330072 w 497796"/>
                <a:gd name="connsiteY205" fmla="*/ 26262 h 944260"/>
                <a:gd name="connsiteX206" fmla="*/ 333057 w 497796"/>
                <a:gd name="connsiteY206" fmla="*/ 28053 h 944260"/>
                <a:gd name="connsiteX207" fmla="*/ 336041 w 497796"/>
                <a:gd name="connsiteY207" fmla="*/ 31634 h 944260"/>
                <a:gd name="connsiteX208" fmla="*/ 336041 w 497796"/>
                <a:gd name="connsiteY208" fmla="*/ 35813 h 944260"/>
                <a:gd name="connsiteX209" fmla="*/ 334250 w 497796"/>
                <a:gd name="connsiteY209" fmla="*/ 41184 h 944260"/>
                <a:gd name="connsiteX210" fmla="*/ 333057 w 497796"/>
                <a:gd name="connsiteY210" fmla="*/ 44169 h 944260"/>
                <a:gd name="connsiteX211" fmla="*/ 336041 w 497796"/>
                <a:gd name="connsiteY211" fmla="*/ 39991 h 944260"/>
                <a:gd name="connsiteX212" fmla="*/ 337234 w 497796"/>
                <a:gd name="connsiteY212" fmla="*/ 35215 h 944260"/>
                <a:gd name="connsiteX213" fmla="*/ 342010 w 497796"/>
                <a:gd name="connsiteY213" fmla="*/ 41184 h 944260"/>
                <a:gd name="connsiteX214" fmla="*/ 338428 w 497796"/>
                <a:gd name="connsiteY214" fmla="*/ 42975 h 944260"/>
                <a:gd name="connsiteX215" fmla="*/ 342010 w 497796"/>
                <a:gd name="connsiteY215" fmla="*/ 45960 h 944260"/>
                <a:gd name="connsiteX216" fmla="*/ 344994 w 497796"/>
                <a:gd name="connsiteY216" fmla="*/ 45363 h 944260"/>
                <a:gd name="connsiteX217" fmla="*/ 346785 w 497796"/>
                <a:gd name="connsiteY217" fmla="*/ 42378 h 944260"/>
                <a:gd name="connsiteX218" fmla="*/ 350366 w 497796"/>
                <a:gd name="connsiteY218" fmla="*/ 47153 h 944260"/>
                <a:gd name="connsiteX219" fmla="*/ 353350 w 497796"/>
                <a:gd name="connsiteY219" fmla="*/ 45363 h 944260"/>
                <a:gd name="connsiteX220" fmla="*/ 350366 w 497796"/>
                <a:gd name="connsiteY220" fmla="*/ 44169 h 944260"/>
                <a:gd name="connsiteX221" fmla="*/ 352754 w 497796"/>
                <a:gd name="connsiteY221" fmla="*/ 40588 h 944260"/>
                <a:gd name="connsiteX222" fmla="*/ 355738 w 497796"/>
                <a:gd name="connsiteY222" fmla="*/ 39394 h 944260"/>
                <a:gd name="connsiteX223" fmla="*/ 359916 w 497796"/>
                <a:gd name="connsiteY223" fmla="*/ 39394 h 944260"/>
                <a:gd name="connsiteX224" fmla="*/ 361110 w 497796"/>
                <a:gd name="connsiteY224" fmla="*/ 42378 h 944260"/>
                <a:gd name="connsiteX225" fmla="*/ 361110 w 497796"/>
                <a:gd name="connsiteY225" fmla="*/ 45960 h 944260"/>
                <a:gd name="connsiteX226" fmla="*/ 364094 w 497796"/>
                <a:gd name="connsiteY226" fmla="*/ 47153 h 944260"/>
                <a:gd name="connsiteX227" fmla="*/ 366482 w 497796"/>
                <a:gd name="connsiteY227" fmla="*/ 50137 h 944260"/>
                <a:gd name="connsiteX228" fmla="*/ 369466 w 497796"/>
                <a:gd name="connsiteY228" fmla="*/ 49541 h 944260"/>
                <a:gd name="connsiteX229" fmla="*/ 372450 w 497796"/>
                <a:gd name="connsiteY229" fmla="*/ 51331 h 944260"/>
                <a:gd name="connsiteX230" fmla="*/ 375435 w 497796"/>
                <a:gd name="connsiteY230" fmla="*/ 50735 h 944260"/>
                <a:gd name="connsiteX231" fmla="*/ 377225 w 497796"/>
                <a:gd name="connsiteY231" fmla="*/ 54913 h 944260"/>
                <a:gd name="connsiteX232" fmla="*/ 373644 w 497796"/>
                <a:gd name="connsiteY232" fmla="*/ 56703 h 944260"/>
                <a:gd name="connsiteX233" fmla="*/ 377823 w 497796"/>
                <a:gd name="connsiteY233" fmla="*/ 59688 h 944260"/>
                <a:gd name="connsiteX234" fmla="*/ 379613 w 497796"/>
                <a:gd name="connsiteY234" fmla="*/ 62672 h 944260"/>
                <a:gd name="connsiteX235" fmla="*/ 381404 w 497796"/>
                <a:gd name="connsiteY235" fmla="*/ 66851 h 944260"/>
                <a:gd name="connsiteX236" fmla="*/ 382597 w 497796"/>
                <a:gd name="connsiteY236" fmla="*/ 71625 h 944260"/>
                <a:gd name="connsiteX237" fmla="*/ 382597 w 497796"/>
                <a:gd name="connsiteY237" fmla="*/ 79385 h 944260"/>
                <a:gd name="connsiteX238" fmla="*/ 386178 w 497796"/>
                <a:gd name="connsiteY238" fmla="*/ 77594 h 944260"/>
                <a:gd name="connsiteX239" fmla="*/ 389163 w 497796"/>
                <a:gd name="connsiteY239" fmla="*/ 71625 h 944260"/>
                <a:gd name="connsiteX240" fmla="*/ 392147 w 497796"/>
                <a:gd name="connsiteY240" fmla="*/ 68044 h 944260"/>
                <a:gd name="connsiteX241" fmla="*/ 389760 w 497796"/>
                <a:gd name="connsiteY241" fmla="*/ 64463 h 944260"/>
                <a:gd name="connsiteX242" fmla="*/ 394535 w 497796"/>
                <a:gd name="connsiteY242" fmla="*/ 65059 h 944260"/>
                <a:gd name="connsiteX243" fmla="*/ 399310 w 497796"/>
                <a:gd name="connsiteY243" fmla="*/ 63866 h 944260"/>
                <a:gd name="connsiteX244" fmla="*/ 402891 w 497796"/>
                <a:gd name="connsiteY244" fmla="*/ 65059 h 944260"/>
                <a:gd name="connsiteX245" fmla="*/ 404085 w 497796"/>
                <a:gd name="connsiteY245" fmla="*/ 60882 h 944260"/>
                <a:gd name="connsiteX246" fmla="*/ 407666 w 497796"/>
                <a:gd name="connsiteY246" fmla="*/ 58494 h 944260"/>
                <a:gd name="connsiteX247" fmla="*/ 409457 w 497796"/>
                <a:gd name="connsiteY247" fmla="*/ 63866 h 944260"/>
                <a:gd name="connsiteX248" fmla="*/ 407666 w 497796"/>
                <a:gd name="connsiteY248" fmla="*/ 66851 h 944260"/>
                <a:gd name="connsiteX249" fmla="*/ 411844 w 497796"/>
                <a:gd name="connsiteY249" fmla="*/ 66253 h 944260"/>
                <a:gd name="connsiteX250" fmla="*/ 413038 w 497796"/>
                <a:gd name="connsiteY250" fmla="*/ 69835 h 944260"/>
                <a:gd name="connsiteX251" fmla="*/ 411844 w 497796"/>
                <a:gd name="connsiteY251" fmla="*/ 74013 h 944260"/>
                <a:gd name="connsiteX252" fmla="*/ 414828 w 497796"/>
                <a:gd name="connsiteY252" fmla="*/ 74013 h 944260"/>
                <a:gd name="connsiteX253" fmla="*/ 417813 w 497796"/>
                <a:gd name="connsiteY253" fmla="*/ 72819 h 944260"/>
                <a:gd name="connsiteX254" fmla="*/ 420201 w 497796"/>
                <a:gd name="connsiteY254" fmla="*/ 76400 h 944260"/>
                <a:gd name="connsiteX255" fmla="*/ 420797 w 497796"/>
                <a:gd name="connsiteY255" fmla="*/ 79981 h 944260"/>
                <a:gd name="connsiteX256" fmla="*/ 419007 w 497796"/>
                <a:gd name="connsiteY256" fmla="*/ 84160 h 944260"/>
                <a:gd name="connsiteX257" fmla="*/ 415426 w 497796"/>
                <a:gd name="connsiteY257" fmla="*/ 88338 h 944260"/>
                <a:gd name="connsiteX258" fmla="*/ 413038 w 497796"/>
                <a:gd name="connsiteY258" fmla="*/ 85354 h 944260"/>
                <a:gd name="connsiteX259" fmla="*/ 408860 w 497796"/>
                <a:gd name="connsiteY259" fmla="*/ 90726 h 944260"/>
                <a:gd name="connsiteX260" fmla="*/ 409457 w 497796"/>
                <a:gd name="connsiteY260" fmla="*/ 95501 h 944260"/>
                <a:gd name="connsiteX261" fmla="*/ 407069 w 497796"/>
                <a:gd name="connsiteY261" fmla="*/ 98485 h 944260"/>
                <a:gd name="connsiteX262" fmla="*/ 407666 w 497796"/>
                <a:gd name="connsiteY262" fmla="*/ 101469 h 944260"/>
                <a:gd name="connsiteX263" fmla="*/ 405875 w 497796"/>
                <a:gd name="connsiteY263" fmla="*/ 108632 h 944260"/>
                <a:gd name="connsiteX264" fmla="*/ 404682 w 497796"/>
                <a:gd name="connsiteY264" fmla="*/ 112213 h 944260"/>
                <a:gd name="connsiteX265" fmla="*/ 402294 w 497796"/>
                <a:gd name="connsiteY265" fmla="*/ 115794 h 944260"/>
                <a:gd name="connsiteX266" fmla="*/ 407069 w 497796"/>
                <a:gd name="connsiteY266" fmla="*/ 115197 h 944260"/>
                <a:gd name="connsiteX267" fmla="*/ 408860 w 497796"/>
                <a:gd name="connsiteY267" fmla="*/ 111616 h 944260"/>
                <a:gd name="connsiteX268" fmla="*/ 410054 w 497796"/>
                <a:gd name="connsiteY268" fmla="*/ 108035 h 944260"/>
                <a:gd name="connsiteX269" fmla="*/ 414232 w 497796"/>
                <a:gd name="connsiteY269" fmla="*/ 106841 h 944260"/>
                <a:gd name="connsiteX270" fmla="*/ 417813 w 497796"/>
                <a:gd name="connsiteY270" fmla="*/ 104454 h 944260"/>
                <a:gd name="connsiteX271" fmla="*/ 419007 w 497796"/>
                <a:gd name="connsiteY271" fmla="*/ 108632 h 944260"/>
                <a:gd name="connsiteX272" fmla="*/ 416620 w 497796"/>
                <a:gd name="connsiteY272" fmla="*/ 111616 h 944260"/>
                <a:gd name="connsiteX273" fmla="*/ 415426 w 497796"/>
                <a:gd name="connsiteY273" fmla="*/ 115794 h 944260"/>
                <a:gd name="connsiteX274" fmla="*/ 420797 w 497796"/>
                <a:gd name="connsiteY274" fmla="*/ 116988 h 944260"/>
                <a:gd name="connsiteX275" fmla="*/ 427363 w 497796"/>
                <a:gd name="connsiteY275" fmla="*/ 113407 h 944260"/>
                <a:gd name="connsiteX276" fmla="*/ 427960 w 497796"/>
                <a:gd name="connsiteY276" fmla="*/ 110423 h 944260"/>
                <a:gd name="connsiteX277" fmla="*/ 431542 w 497796"/>
                <a:gd name="connsiteY277" fmla="*/ 111616 h 944260"/>
                <a:gd name="connsiteX278" fmla="*/ 433332 w 497796"/>
                <a:gd name="connsiteY278" fmla="*/ 114601 h 944260"/>
                <a:gd name="connsiteX279" fmla="*/ 438704 w 497796"/>
                <a:gd name="connsiteY279" fmla="*/ 118182 h 944260"/>
                <a:gd name="connsiteX280" fmla="*/ 442286 w 497796"/>
                <a:gd name="connsiteY280" fmla="*/ 118778 h 944260"/>
                <a:gd name="connsiteX281" fmla="*/ 445867 w 497796"/>
                <a:gd name="connsiteY281" fmla="*/ 116988 h 944260"/>
                <a:gd name="connsiteX282" fmla="*/ 448254 w 497796"/>
                <a:gd name="connsiteY282" fmla="*/ 119972 h 944260"/>
                <a:gd name="connsiteX283" fmla="*/ 445270 w 497796"/>
                <a:gd name="connsiteY283" fmla="*/ 124747 h 944260"/>
                <a:gd name="connsiteX284" fmla="*/ 440495 w 497796"/>
                <a:gd name="connsiteY284" fmla="*/ 123554 h 944260"/>
                <a:gd name="connsiteX285" fmla="*/ 436914 w 497796"/>
                <a:gd name="connsiteY285" fmla="*/ 121166 h 944260"/>
                <a:gd name="connsiteX286" fmla="*/ 433332 w 497796"/>
                <a:gd name="connsiteY286" fmla="*/ 117585 h 944260"/>
                <a:gd name="connsiteX287" fmla="*/ 429154 w 497796"/>
                <a:gd name="connsiteY287" fmla="*/ 123554 h 944260"/>
                <a:gd name="connsiteX288" fmla="*/ 425573 w 497796"/>
                <a:gd name="connsiteY288" fmla="*/ 123554 h 944260"/>
                <a:gd name="connsiteX289" fmla="*/ 424379 w 497796"/>
                <a:gd name="connsiteY289" fmla="*/ 127135 h 944260"/>
                <a:gd name="connsiteX290" fmla="*/ 427960 w 497796"/>
                <a:gd name="connsiteY290" fmla="*/ 131313 h 944260"/>
                <a:gd name="connsiteX291" fmla="*/ 424379 w 497796"/>
                <a:gd name="connsiteY291" fmla="*/ 136685 h 944260"/>
                <a:gd name="connsiteX292" fmla="*/ 420797 w 497796"/>
                <a:gd name="connsiteY292" fmla="*/ 141460 h 944260"/>
                <a:gd name="connsiteX293" fmla="*/ 420797 w 497796"/>
                <a:gd name="connsiteY293" fmla="*/ 144445 h 944260"/>
                <a:gd name="connsiteX294" fmla="*/ 421394 w 497796"/>
                <a:gd name="connsiteY294" fmla="*/ 147429 h 944260"/>
                <a:gd name="connsiteX295" fmla="*/ 417216 w 497796"/>
                <a:gd name="connsiteY295" fmla="*/ 146832 h 944260"/>
                <a:gd name="connsiteX296" fmla="*/ 414232 w 497796"/>
                <a:gd name="connsiteY296" fmla="*/ 147429 h 944260"/>
                <a:gd name="connsiteX297" fmla="*/ 410651 w 497796"/>
                <a:gd name="connsiteY297" fmla="*/ 145041 h 944260"/>
                <a:gd name="connsiteX298" fmla="*/ 406473 w 497796"/>
                <a:gd name="connsiteY298" fmla="*/ 145638 h 944260"/>
                <a:gd name="connsiteX299" fmla="*/ 402891 w 497796"/>
                <a:gd name="connsiteY299" fmla="*/ 146832 h 944260"/>
                <a:gd name="connsiteX300" fmla="*/ 406473 w 497796"/>
                <a:gd name="connsiteY300" fmla="*/ 148026 h 944260"/>
                <a:gd name="connsiteX301" fmla="*/ 404682 w 497796"/>
                <a:gd name="connsiteY301" fmla="*/ 149220 h 944260"/>
                <a:gd name="connsiteX302" fmla="*/ 401698 w 497796"/>
                <a:gd name="connsiteY302" fmla="*/ 149220 h 944260"/>
                <a:gd name="connsiteX303" fmla="*/ 401698 w 497796"/>
                <a:gd name="connsiteY303" fmla="*/ 152801 h 944260"/>
                <a:gd name="connsiteX304" fmla="*/ 409457 w 497796"/>
                <a:gd name="connsiteY304" fmla="*/ 152204 h 944260"/>
                <a:gd name="connsiteX305" fmla="*/ 414232 w 497796"/>
                <a:gd name="connsiteY305" fmla="*/ 150414 h 944260"/>
                <a:gd name="connsiteX306" fmla="*/ 419007 w 497796"/>
                <a:gd name="connsiteY306" fmla="*/ 150414 h 944260"/>
                <a:gd name="connsiteX307" fmla="*/ 422588 w 497796"/>
                <a:gd name="connsiteY307" fmla="*/ 152204 h 944260"/>
                <a:gd name="connsiteX308" fmla="*/ 422588 w 497796"/>
                <a:gd name="connsiteY308" fmla="*/ 155785 h 944260"/>
                <a:gd name="connsiteX309" fmla="*/ 425573 w 497796"/>
                <a:gd name="connsiteY309" fmla="*/ 157576 h 944260"/>
                <a:gd name="connsiteX310" fmla="*/ 429154 w 497796"/>
                <a:gd name="connsiteY310" fmla="*/ 155188 h 944260"/>
                <a:gd name="connsiteX311" fmla="*/ 432138 w 497796"/>
                <a:gd name="connsiteY311" fmla="*/ 151607 h 944260"/>
                <a:gd name="connsiteX312" fmla="*/ 435123 w 497796"/>
                <a:gd name="connsiteY312" fmla="*/ 148622 h 944260"/>
                <a:gd name="connsiteX313" fmla="*/ 438704 w 497796"/>
                <a:gd name="connsiteY313" fmla="*/ 150414 h 944260"/>
                <a:gd name="connsiteX314" fmla="*/ 442286 w 497796"/>
                <a:gd name="connsiteY314" fmla="*/ 149816 h 944260"/>
                <a:gd name="connsiteX315" fmla="*/ 438107 w 497796"/>
                <a:gd name="connsiteY315" fmla="*/ 158173 h 944260"/>
                <a:gd name="connsiteX316" fmla="*/ 434526 w 497796"/>
                <a:gd name="connsiteY316" fmla="*/ 159367 h 944260"/>
                <a:gd name="connsiteX317" fmla="*/ 438704 w 497796"/>
                <a:gd name="connsiteY317" fmla="*/ 163544 h 944260"/>
                <a:gd name="connsiteX318" fmla="*/ 441688 w 497796"/>
                <a:gd name="connsiteY318" fmla="*/ 167723 h 944260"/>
                <a:gd name="connsiteX319" fmla="*/ 444673 w 497796"/>
                <a:gd name="connsiteY319" fmla="*/ 165335 h 944260"/>
                <a:gd name="connsiteX320" fmla="*/ 445867 w 497796"/>
                <a:gd name="connsiteY320" fmla="*/ 168916 h 944260"/>
                <a:gd name="connsiteX321" fmla="*/ 445270 w 497796"/>
                <a:gd name="connsiteY321" fmla="*/ 172497 h 944260"/>
                <a:gd name="connsiteX322" fmla="*/ 448851 w 497796"/>
                <a:gd name="connsiteY322" fmla="*/ 174289 h 944260"/>
                <a:gd name="connsiteX323" fmla="*/ 452433 w 497796"/>
                <a:gd name="connsiteY323" fmla="*/ 172497 h 944260"/>
                <a:gd name="connsiteX324" fmla="*/ 455417 w 497796"/>
                <a:gd name="connsiteY324" fmla="*/ 174289 h 944260"/>
                <a:gd name="connsiteX325" fmla="*/ 457208 w 497796"/>
                <a:gd name="connsiteY325" fmla="*/ 177870 h 944260"/>
                <a:gd name="connsiteX326" fmla="*/ 464370 w 497796"/>
                <a:gd name="connsiteY326" fmla="*/ 179660 h 944260"/>
                <a:gd name="connsiteX327" fmla="*/ 467355 w 497796"/>
                <a:gd name="connsiteY327" fmla="*/ 179064 h 944260"/>
                <a:gd name="connsiteX328" fmla="*/ 465563 w 497796"/>
                <a:gd name="connsiteY328" fmla="*/ 182645 h 944260"/>
                <a:gd name="connsiteX329" fmla="*/ 458998 w 497796"/>
                <a:gd name="connsiteY329" fmla="*/ 182645 h 944260"/>
                <a:gd name="connsiteX330" fmla="*/ 455417 w 497796"/>
                <a:gd name="connsiteY330" fmla="*/ 182048 h 944260"/>
                <a:gd name="connsiteX331" fmla="*/ 453626 w 497796"/>
                <a:gd name="connsiteY331" fmla="*/ 185629 h 944260"/>
                <a:gd name="connsiteX332" fmla="*/ 456014 w 497796"/>
                <a:gd name="connsiteY332" fmla="*/ 189211 h 944260"/>
                <a:gd name="connsiteX333" fmla="*/ 456610 w 497796"/>
                <a:gd name="connsiteY333" fmla="*/ 192195 h 944260"/>
                <a:gd name="connsiteX334" fmla="*/ 453626 w 497796"/>
                <a:gd name="connsiteY334" fmla="*/ 192792 h 944260"/>
                <a:gd name="connsiteX335" fmla="*/ 451239 w 497796"/>
                <a:gd name="connsiteY335" fmla="*/ 196373 h 944260"/>
                <a:gd name="connsiteX336" fmla="*/ 450642 w 497796"/>
                <a:gd name="connsiteY336" fmla="*/ 199357 h 944260"/>
                <a:gd name="connsiteX337" fmla="*/ 451239 w 497796"/>
                <a:gd name="connsiteY337" fmla="*/ 202341 h 944260"/>
                <a:gd name="connsiteX338" fmla="*/ 453029 w 497796"/>
                <a:gd name="connsiteY338" fmla="*/ 206520 h 944260"/>
                <a:gd name="connsiteX339" fmla="*/ 456014 w 497796"/>
                <a:gd name="connsiteY339" fmla="*/ 209504 h 944260"/>
                <a:gd name="connsiteX340" fmla="*/ 461386 w 497796"/>
                <a:gd name="connsiteY340" fmla="*/ 213086 h 944260"/>
                <a:gd name="connsiteX341" fmla="*/ 464967 w 497796"/>
                <a:gd name="connsiteY341" fmla="*/ 216070 h 944260"/>
                <a:gd name="connsiteX342" fmla="*/ 463176 w 497796"/>
                <a:gd name="connsiteY342" fmla="*/ 219055 h 944260"/>
                <a:gd name="connsiteX343" fmla="*/ 463773 w 497796"/>
                <a:gd name="connsiteY343" fmla="*/ 225023 h 944260"/>
                <a:gd name="connsiteX344" fmla="*/ 464370 w 497796"/>
                <a:gd name="connsiteY344" fmla="*/ 230992 h 944260"/>
                <a:gd name="connsiteX345" fmla="*/ 468548 w 497796"/>
                <a:gd name="connsiteY345" fmla="*/ 236364 h 944260"/>
                <a:gd name="connsiteX346" fmla="*/ 471532 w 497796"/>
                <a:gd name="connsiteY346" fmla="*/ 237558 h 944260"/>
                <a:gd name="connsiteX347" fmla="*/ 473323 w 497796"/>
                <a:gd name="connsiteY347" fmla="*/ 240542 h 944260"/>
                <a:gd name="connsiteX348" fmla="*/ 475114 w 497796"/>
                <a:gd name="connsiteY348" fmla="*/ 244720 h 944260"/>
                <a:gd name="connsiteX349" fmla="*/ 474517 w 497796"/>
                <a:gd name="connsiteY349" fmla="*/ 248301 h 944260"/>
                <a:gd name="connsiteX350" fmla="*/ 471532 w 497796"/>
                <a:gd name="connsiteY350" fmla="*/ 247705 h 944260"/>
                <a:gd name="connsiteX351" fmla="*/ 471263 w 497796"/>
                <a:gd name="connsiteY351" fmla="*/ 247602 h 944260"/>
                <a:gd name="connsiteX352" fmla="*/ 471533 w 497796"/>
                <a:gd name="connsiteY352" fmla="*/ 249494 h 944260"/>
                <a:gd name="connsiteX353" fmla="*/ 473324 w 497796"/>
                <a:gd name="connsiteY353" fmla="*/ 252479 h 944260"/>
                <a:gd name="connsiteX354" fmla="*/ 472131 w 497796"/>
                <a:gd name="connsiteY354" fmla="*/ 255463 h 944260"/>
                <a:gd name="connsiteX355" fmla="*/ 472727 w 497796"/>
                <a:gd name="connsiteY355" fmla="*/ 262029 h 944260"/>
                <a:gd name="connsiteX356" fmla="*/ 473921 w 497796"/>
                <a:gd name="connsiteY356" fmla="*/ 265610 h 944260"/>
                <a:gd name="connsiteX357" fmla="*/ 475115 w 497796"/>
                <a:gd name="connsiteY357" fmla="*/ 268595 h 944260"/>
                <a:gd name="connsiteX358" fmla="*/ 475115 w 497796"/>
                <a:gd name="connsiteY358" fmla="*/ 272176 h 944260"/>
                <a:gd name="connsiteX359" fmla="*/ 476905 w 497796"/>
                <a:gd name="connsiteY359" fmla="*/ 275757 h 944260"/>
                <a:gd name="connsiteX360" fmla="*/ 479890 w 497796"/>
                <a:gd name="connsiteY360" fmla="*/ 278742 h 944260"/>
                <a:gd name="connsiteX361" fmla="*/ 484665 w 497796"/>
                <a:gd name="connsiteY361" fmla="*/ 281726 h 944260"/>
                <a:gd name="connsiteX362" fmla="*/ 487053 w 497796"/>
                <a:gd name="connsiteY362" fmla="*/ 284710 h 944260"/>
                <a:gd name="connsiteX363" fmla="*/ 487649 w 497796"/>
                <a:gd name="connsiteY363" fmla="*/ 289485 h 944260"/>
                <a:gd name="connsiteX364" fmla="*/ 487649 w 497796"/>
                <a:gd name="connsiteY364" fmla="*/ 293066 h 944260"/>
                <a:gd name="connsiteX365" fmla="*/ 492424 w 497796"/>
                <a:gd name="connsiteY365" fmla="*/ 297245 h 944260"/>
                <a:gd name="connsiteX366" fmla="*/ 496006 w 497796"/>
                <a:gd name="connsiteY366" fmla="*/ 298439 h 944260"/>
                <a:gd name="connsiteX367" fmla="*/ 497796 w 497796"/>
                <a:gd name="connsiteY367" fmla="*/ 302020 h 944260"/>
                <a:gd name="connsiteX368" fmla="*/ 497796 w 497796"/>
                <a:gd name="connsiteY368" fmla="*/ 306795 h 944260"/>
                <a:gd name="connsiteX369" fmla="*/ 496006 w 497796"/>
                <a:gd name="connsiteY369" fmla="*/ 313361 h 944260"/>
                <a:gd name="connsiteX370" fmla="*/ 493618 w 497796"/>
                <a:gd name="connsiteY370" fmla="*/ 319329 h 944260"/>
                <a:gd name="connsiteX371" fmla="*/ 492424 w 497796"/>
                <a:gd name="connsiteY371" fmla="*/ 322910 h 944260"/>
                <a:gd name="connsiteX372" fmla="*/ 490037 w 497796"/>
                <a:gd name="connsiteY372" fmla="*/ 328283 h 944260"/>
                <a:gd name="connsiteX373" fmla="*/ 487649 w 497796"/>
                <a:gd name="connsiteY373" fmla="*/ 333655 h 944260"/>
                <a:gd name="connsiteX374" fmla="*/ 482874 w 497796"/>
                <a:gd name="connsiteY374" fmla="*/ 339623 h 944260"/>
                <a:gd name="connsiteX375" fmla="*/ 482278 w 497796"/>
                <a:gd name="connsiteY375" fmla="*/ 344398 h 944260"/>
                <a:gd name="connsiteX376" fmla="*/ 482278 w 497796"/>
                <a:gd name="connsiteY376" fmla="*/ 347383 h 944260"/>
                <a:gd name="connsiteX377" fmla="*/ 479890 w 497796"/>
                <a:gd name="connsiteY377" fmla="*/ 353948 h 944260"/>
                <a:gd name="connsiteX378" fmla="*/ 477502 w 497796"/>
                <a:gd name="connsiteY378" fmla="*/ 357530 h 944260"/>
                <a:gd name="connsiteX379" fmla="*/ 473324 w 497796"/>
                <a:gd name="connsiteY379" fmla="*/ 357530 h 944260"/>
                <a:gd name="connsiteX380" fmla="*/ 469743 w 497796"/>
                <a:gd name="connsiteY380" fmla="*/ 359917 h 944260"/>
                <a:gd name="connsiteX381" fmla="*/ 466162 w 497796"/>
                <a:gd name="connsiteY381" fmla="*/ 363499 h 944260"/>
                <a:gd name="connsiteX382" fmla="*/ 463177 w 497796"/>
                <a:gd name="connsiteY382" fmla="*/ 366483 h 944260"/>
                <a:gd name="connsiteX383" fmla="*/ 460193 w 497796"/>
                <a:gd name="connsiteY383" fmla="*/ 369467 h 944260"/>
                <a:gd name="connsiteX384" fmla="*/ 457209 w 497796"/>
                <a:gd name="connsiteY384" fmla="*/ 373048 h 944260"/>
                <a:gd name="connsiteX385" fmla="*/ 454821 w 497796"/>
                <a:gd name="connsiteY385" fmla="*/ 376033 h 944260"/>
                <a:gd name="connsiteX386" fmla="*/ 452434 w 497796"/>
                <a:gd name="connsiteY386" fmla="*/ 380211 h 944260"/>
                <a:gd name="connsiteX387" fmla="*/ 450046 w 497796"/>
                <a:gd name="connsiteY387" fmla="*/ 383792 h 944260"/>
                <a:gd name="connsiteX388" fmla="*/ 447658 w 497796"/>
                <a:gd name="connsiteY388" fmla="*/ 389164 h 944260"/>
                <a:gd name="connsiteX389" fmla="*/ 442287 w 497796"/>
                <a:gd name="connsiteY389" fmla="*/ 396327 h 944260"/>
                <a:gd name="connsiteX390" fmla="*/ 439899 w 497796"/>
                <a:gd name="connsiteY390" fmla="*/ 403489 h 944260"/>
                <a:gd name="connsiteX391" fmla="*/ 438705 w 497796"/>
                <a:gd name="connsiteY391" fmla="*/ 407667 h 944260"/>
                <a:gd name="connsiteX392" fmla="*/ 438705 w 497796"/>
                <a:gd name="connsiteY392" fmla="*/ 410652 h 944260"/>
                <a:gd name="connsiteX393" fmla="*/ 438705 w 497796"/>
                <a:gd name="connsiteY393" fmla="*/ 413636 h 944260"/>
                <a:gd name="connsiteX394" fmla="*/ 439302 w 497796"/>
                <a:gd name="connsiteY394" fmla="*/ 416620 h 944260"/>
                <a:gd name="connsiteX395" fmla="*/ 439293 w 497796"/>
                <a:gd name="connsiteY395" fmla="*/ 416034 h 944260"/>
                <a:gd name="connsiteX396" fmla="*/ 438704 w 497796"/>
                <a:gd name="connsiteY396" fmla="*/ 418411 h 944260"/>
                <a:gd name="connsiteX397" fmla="*/ 439898 w 497796"/>
                <a:gd name="connsiteY397" fmla="*/ 419007 h 944260"/>
                <a:gd name="connsiteX398" fmla="*/ 440495 w 497796"/>
                <a:gd name="connsiteY398" fmla="*/ 430945 h 944260"/>
                <a:gd name="connsiteX399" fmla="*/ 441689 w 497796"/>
                <a:gd name="connsiteY399" fmla="*/ 435721 h 944260"/>
                <a:gd name="connsiteX400" fmla="*/ 445270 w 497796"/>
                <a:gd name="connsiteY400" fmla="*/ 439302 h 944260"/>
                <a:gd name="connsiteX401" fmla="*/ 445867 w 497796"/>
                <a:gd name="connsiteY401" fmla="*/ 442286 h 944260"/>
                <a:gd name="connsiteX402" fmla="*/ 448255 w 497796"/>
                <a:gd name="connsiteY402" fmla="*/ 445867 h 944260"/>
                <a:gd name="connsiteX403" fmla="*/ 448851 w 497796"/>
                <a:gd name="connsiteY403" fmla="*/ 450045 h 944260"/>
                <a:gd name="connsiteX404" fmla="*/ 452432 w 497796"/>
                <a:gd name="connsiteY404" fmla="*/ 454224 h 944260"/>
                <a:gd name="connsiteX405" fmla="*/ 456611 w 497796"/>
                <a:gd name="connsiteY405" fmla="*/ 460192 h 944260"/>
                <a:gd name="connsiteX406" fmla="*/ 458401 w 497796"/>
                <a:gd name="connsiteY406" fmla="*/ 463177 h 944260"/>
                <a:gd name="connsiteX407" fmla="*/ 462579 w 497796"/>
                <a:gd name="connsiteY407" fmla="*/ 466161 h 944260"/>
                <a:gd name="connsiteX408" fmla="*/ 465564 w 497796"/>
                <a:gd name="connsiteY408" fmla="*/ 467952 h 944260"/>
                <a:gd name="connsiteX409" fmla="*/ 470339 w 497796"/>
                <a:gd name="connsiteY409" fmla="*/ 469742 h 944260"/>
                <a:gd name="connsiteX410" fmla="*/ 472130 w 497796"/>
                <a:gd name="connsiteY410" fmla="*/ 474518 h 944260"/>
                <a:gd name="connsiteX411" fmla="*/ 470339 w 497796"/>
                <a:gd name="connsiteY411" fmla="*/ 477502 h 944260"/>
                <a:gd name="connsiteX412" fmla="*/ 467952 w 497796"/>
                <a:gd name="connsiteY412" fmla="*/ 484068 h 944260"/>
                <a:gd name="connsiteX413" fmla="*/ 466758 w 497796"/>
                <a:gd name="connsiteY413" fmla="*/ 487052 h 944260"/>
                <a:gd name="connsiteX414" fmla="*/ 463773 w 497796"/>
                <a:gd name="connsiteY414" fmla="*/ 491827 h 944260"/>
                <a:gd name="connsiteX415" fmla="*/ 463177 w 497796"/>
                <a:gd name="connsiteY415" fmla="*/ 495409 h 944260"/>
                <a:gd name="connsiteX416" fmla="*/ 461983 w 497796"/>
                <a:gd name="connsiteY416" fmla="*/ 498393 h 944260"/>
                <a:gd name="connsiteX417" fmla="*/ 461983 w 497796"/>
                <a:gd name="connsiteY417" fmla="*/ 504958 h 944260"/>
                <a:gd name="connsiteX418" fmla="*/ 460192 w 497796"/>
                <a:gd name="connsiteY418" fmla="*/ 507943 h 944260"/>
                <a:gd name="connsiteX419" fmla="*/ 458401 w 497796"/>
                <a:gd name="connsiteY419" fmla="*/ 510927 h 944260"/>
                <a:gd name="connsiteX420" fmla="*/ 457805 w 497796"/>
                <a:gd name="connsiteY420" fmla="*/ 520477 h 944260"/>
                <a:gd name="connsiteX421" fmla="*/ 457805 w 497796"/>
                <a:gd name="connsiteY421" fmla="*/ 524059 h 944260"/>
                <a:gd name="connsiteX422" fmla="*/ 459595 w 497796"/>
                <a:gd name="connsiteY422" fmla="*/ 527043 h 944260"/>
                <a:gd name="connsiteX423" fmla="*/ 463773 w 497796"/>
                <a:gd name="connsiteY423" fmla="*/ 529430 h 944260"/>
                <a:gd name="connsiteX424" fmla="*/ 466758 w 497796"/>
                <a:gd name="connsiteY424" fmla="*/ 530624 h 944260"/>
                <a:gd name="connsiteX425" fmla="*/ 466161 w 497796"/>
                <a:gd name="connsiteY425" fmla="*/ 535399 h 944260"/>
                <a:gd name="connsiteX426" fmla="*/ 460789 w 497796"/>
                <a:gd name="connsiteY426" fmla="*/ 535996 h 944260"/>
                <a:gd name="connsiteX427" fmla="*/ 458401 w 497796"/>
                <a:gd name="connsiteY427" fmla="*/ 538981 h 944260"/>
                <a:gd name="connsiteX428" fmla="*/ 456611 w 497796"/>
                <a:gd name="connsiteY428" fmla="*/ 543755 h 944260"/>
                <a:gd name="connsiteX429" fmla="*/ 456611 w 497796"/>
                <a:gd name="connsiteY429" fmla="*/ 547336 h 944260"/>
                <a:gd name="connsiteX430" fmla="*/ 457208 w 497796"/>
                <a:gd name="connsiteY430" fmla="*/ 555096 h 944260"/>
                <a:gd name="connsiteX431" fmla="*/ 459595 w 497796"/>
                <a:gd name="connsiteY431" fmla="*/ 558081 h 944260"/>
                <a:gd name="connsiteX432" fmla="*/ 461386 w 497796"/>
                <a:gd name="connsiteY432" fmla="*/ 561662 h 944260"/>
                <a:gd name="connsiteX433" fmla="*/ 457805 w 497796"/>
                <a:gd name="connsiteY433" fmla="*/ 565840 h 944260"/>
                <a:gd name="connsiteX434" fmla="*/ 455417 w 497796"/>
                <a:gd name="connsiteY434" fmla="*/ 574196 h 944260"/>
                <a:gd name="connsiteX435" fmla="*/ 454820 w 497796"/>
                <a:gd name="connsiteY435" fmla="*/ 577778 h 944260"/>
                <a:gd name="connsiteX436" fmla="*/ 454820 w 497796"/>
                <a:gd name="connsiteY436" fmla="*/ 580762 h 944260"/>
                <a:gd name="connsiteX437" fmla="*/ 454224 w 497796"/>
                <a:gd name="connsiteY437" fmla="*/ 583746 h 944260"/>
                <a:gd name="connsiteX438" fmla="*/ 453626 w 497796"/>
                <a:gd name="connsiteY438" fmla="*/ 586731 h 944260"/>
                <a:gd name="connsiteX439" fmla="*/ 453030 w 497796"/>
                <a:gd name="connsiteY439" fmla="*/ 591506 h 944260"/>
                <a:gd name="connsiteX440" fmla="*/ 453030 w 497796"/>
                <a:gd name="connsiteY440" fmla="*/ 594490 h 944260"/>
                <a:gd name="connsiteX441" fmla="*/ 454820 w 497796"/>
                <a:gd name="connsiteY441" fmla="*/ 599862 h 944260"/>
                <a:gd name="connsiteX442" fmla="*/ 454820 w 497796"/>
                <a:gd name="connsiteY442" fmla="*/ 607024 h 944260"/>
                <a:gd name="connsiteX443" fmla="*/ 455417 w 497796"/>
                <a:gd name="connsiteY443" fmla="*/ 610009 h 944260"/>
                <a:gd name="connsiteX444" fmla="*/ 454820 w 497796"/>
                <a:gd name="connsiteY444" fmla="*/ 612993 h 944260"/>
                <a:gd name="connsiteX445" fmla="*/ 455417 w 497796"/>
                <a:gd name="connsiteY445" fmla="*/ 616575 h 944260"/>
                <a:gd name="connsiteX446" fmla="*/ 453626 w 497796"/>
                <a:gd name="connsiteY446" fmla="*/ 620753 h 944260"/>
                <a:gd name="connsiteX447" fmla="*/ 450642 w 497796"/>
                <a:gd name="connsiteY447" fmla="*/ 624334 h 944260"/>
                <a:gd name="connsiteX448" fmla="*/ 452432 w 497796"/>
                <a:gd name="connsiteY448" fmla="*/ 627319 h 944260"/>
                <a:gd name="connsiteX449" fmla="*/ 451239 w 497796"/>
                <a:gd name="connsiteY449" fmla="*/ 631497 h 944260"/>
                <a:gd name="connsiteX450" fmla="*/ 448851 w 497796"/>
                <a:gd name="connsiteY450" fmla="*/ 634481 h 944260"/>
                <a:gd name="connsiteX451" fmla="*/ 447657 w 497796"/>
                <a:gd name="connsiteY451" fmla="*/ 637466 h 944260"/>
                <a:gd name="connsiteX452" fmla="*/ 447657 w 497796"/>
                <a:gd name="connsiteY452" fmla="*/ 642241 h 944260"/>
                <a:gd name="connsiteX453" fmla="*/ 448851 w 497796"/>
                <a:gd name="connsiteY453" fmla="*/ 646419 h 944260"/>
                <a:gd name="connsiteX454" fmla="*/ 448851 w 497796"/>
                <a:gd name="connsiteY454" fmla="*/ 649403 h 944260"/>
                <a:gd name="connsiteX455" fmla="*/ 449448 w 497796"/>
                <a:gd name="connsiteY455" fmla="*/ 655372 h 944260"/>
                <a:gd name="connsiteX456" fmla="*/ 450642 w 497796"/>
                <a:gd name="connsiteY456" fmla="*/ 660147 h 944260"/>
                <a:gd name="connsiteX457" fmla="*/ 450045 w 497796"/>
                <a:gd name="connsiteY457" fmla="*/ 667310 h 944260"/>
                <a:gd name="connsiteX458" fmla="*/ 450045 w 497796"/>
                <a:gd name="connsiteY458" fmla="*/ 670891 h 944260"/>
                <a:gd name="connsiteX459" fmla="*/ 448255 w 497796"/>
                <a:gd name="connsiteY459" fmla="*/ 675069 h 944260"/>
                <a:gd name="connsiteX460" fmla="*/ 448851 w 497796"/>
                <a:gd name="connsiteY460" fmla="*/ 678650 h 944260"/>
                <a:gd name="connsiteX461" fmla="*/ 444163 w 497796"/>
                <a:gd name="connsiteY461" fmla="*/ 676567 h 944260"/>
                <a:gd name="connsiteX462" fmla="*/ 448851 w 497796"/>
                <a:gd name="connsiteY462" fmla="*/ 679246 h 944260"/>
                <a:gd name="connsiteX463" fmla="*/ 445867 w 497796"/>
                <a:gd name="connsiteY463" fmla="*/ 681633 h 944260"/>
                <a:gd name="connsiteX464" fmla="*/ 443479 w 497796"/>
                <a:gd name="connsiteY464" fmla="*/ 691183 h 944260"/>
                <a:gd name="connsiteX465" fmla="*/ 442882 w 497796"/>
                <a:gd name="connsiteY465" fmla="*/ 697152 h 944260"/>
                <a:gd name="connsiteX466" fmla="*/ 444076 w 497796"/>
                <a:gd name="connsiteY466" fmla="*/ 700136 h 944260"/>
                <a:gd name="connsiteX467" fmla="*/ 447061 w 497796"/>
                <a:gd name="connsiteY467" fmla="*/ 701927 h 944260"/>
                <a:gd name="connsiteX468" fmla="*/ 446463 w 497796"/>
                <a:gd name="connsiteY468" fmla="*/ 705508 h 944260"/>
                <a:gd name="connsiteX469" fmla="*/ 446463 w 497796"/>
                <a:gd name="connsiteY469" fmla="*/ 709089 h 944260"/>
                <a:gd name="connsiteX470" fmla="*/ 447061 w 497796"/>
                <a:gd name="connsiteY470" fmla="*/ 713268 h 944260"/>
                <a:gd name="connsiteX471" fmla="*/ 445867 w 497796"/>
                <a:gd name="connsiteY471" fmla="*/ 716849 h 944260"/>
                <a:gd name="connsiteX472" fmla="*/ 445867 w 497796"/>
                <a:gd name="connsiteY472" fmla="*/ 720430 h 944260"/>
                <a:gd name="connsiteX473" fmla="*/ 442882 w 497796"/>
                <a:gd name="connsiteY473" fmla="*/ 724011 h 944260"/>
                <a:gd name="connsiteX474" fmla="*/ 441092 w 497796"/>
                <a:gd name="connsiteY474" fmla="*/ 729384 h 944260"/>
                <a:gd name="connsiteX475" fmla="*/ 438108 w 497796"/>
                <a:gd name="connsiteY475" fmla="*/ 737143 h 944260"/>
                <a:gd name="connsiteX476" fmla="*/ 436317 w 497796"/>
                <a:gd name="connsiteY476" fmla="*/ 741321 h 944260"/>
                <a:gd name="connsiteX477" fmla="*/ 435123 w 497796"/>
                <a:gd name="connsiteY477" fmla="*/ 746096 h 944260"/>
                <a:gd name="connsiteX478" fmla="*/ 433929 w 497796"/>
                <a:gd name="connsiteY478" fmla="*/ 749080 h 944260"/>
                <a:gd name="connsiteX479" fmla="*/ 433332 w 497796"/>
                <a:gd name="connsiteY479" fmla="*/ 755049 h 944260"/>
                <a:gd name="connsiteX480" fmla="*/ 433929 w 497796"/>
                <a:gd name="connsiteY480" fmla="*/ 763406 h 944260"/>
                <a:gd name="connsiteX481" fmla="*/ 434525 w 497796"/>
                <a:gd name="connsiteY481" fmla="*/ 766987 h 944260"/>
                <a:gd name="connsiteX482" fmla="*/ 438108 w 497796"/>
                <a:gd name="connsiteY482" fmla="*/ 771165 h 944260"/>
                <a:gd name="connsiteX483" fmla="*/ 442882 w 497796"/>
                <a:gd name="connsiteY483" fmla="*/ 772956 h 944260"/>
                <a:gd name="connsiteX484" fmla="*/ 444076 w 497796"/>
                <a:gd name="connsiteY484" fmla="*/ 777134 h 944260"/>
                <a:gd name="connsiteX485" fmla="*/ 441092 w 497796"/>
                <a:gd name="connsiteY485" fmla="*/ 776537 h 944260"/>
                <a:gd name="connsiteX486" fmla="*/ 438108 w 497796"/>
                <a:gd name="connsiteY486" fmla="*/ 776537 h 944260"/>
                <a:gd name="connsiteX487" fmla="*/ 435123 w 497796"/>
                <a:gd name="connsiteY487" fmla="*/ 778924 h 944260"/>
                <a:gd name="connsiteX488" fmla="*/ 431541 w 497796"/>
                <a:gd name="connsiteY488" fmla="*/ 783699 h 944260"/>
                <a:gd name="connsiteX489" fmla="*/ 429751 w 497796"/>
                <a:gd name="connsiteY489" fmla="*/ 787281 h 944260"/>
                <a:gd name="connsiteX490" fmla="*/ 426766 w 497796"/>
                <a:gd name="connsiteY490" fmla="*/ 793250 h 944260"/>
                <a:gd name="connsiteX491" fmla="*/ 425572 w 497796"/>
                <a:gd name="connsiteY491" fmla="*/ 796831 h 944260"/>
                <a:gd name="connsiteX492" fmla="*/ 424976 w 497796"/>
                <a:gd name="connsiteY492" fmla="*/ 802203 h 944260"/>
                <a:gd name="connsiteX493" fmla="*/ 424379 w 497796"/>
                <a:gd name="connsiteY493" fmla="*/ 808172 h 944260"/>
                <a:gd name="connsiteX494" fmla="*/ 423782 w 497796"/>
                <a:gd name="connsiteY494" fmla="*/ 811156 h 944260"/>
                <a:gd name="connsiteX495" fmla="*/ 423185 w 497796"/>
                <a:gd name="connsiteY495" fmla="*/ 815334 h 944260"/>
                <a:gd name="connsiteX496" fmla="*/ 423782 w 497796"/>
                <a:gd name="connsiteY496" fmla="*/ 818319 h 944260"/>
                <a:gd name="connsiteX497" fmla="*/ 426766 w 497796"/>
                <a:gd name="connsiteY497" fmla="*/ 819512 h 944260"/>
                <a:gd name="connsiteX498" fmla="*/ 427960 w 497796"/>
                <a:gd name="connsiteY498" fmla="*/ 822496 h 944260"/>
                <a:gd name="connsiteX499" fmla="*/ 425572 w 497796"/>
                <a:gd name="connsiteY499" fmla="*/ 826078 h 944260"/>
                <a:gd name="connsiteX500" fmla="*/ 424379 w 497796"/>
                <a:gd name="connsiteY500" fmla="*/ 831449 h 944260"/>
                <a:gd name="connsiteX501" fmla="*/ 423782 w 497796"/>
                <a:gd name="connsiteY501" fmla="*/ 835031 h 944260"/>
                <a:gd name="connsiteX502" fmla="*/ 422588 w 497796"/>
                <a:gd name="connsiteY502" fmla="*/ 838612 h 944260"/>
                <a:gd name="connsiteX503" fmla="*/ 419007 w 497796"/>
                <a:gd name="connsiteY503" fmla="*/ 840403 h 944260"/>
                <a:gd name="connsiteX504" fmla="*/ 416022 w 497796"/>
                <a:gd name="connsiteY504" fmla="*/ 840403 h 944260"/>
                <a:gd name="connsiteX505" fmla="*/ 412441 w 497796"/>
                <a:gd name="connsiteY505" fmla="*/ 843984 h 944260"/>
                <a:gd name="connsiteX506" fmla="*/ 410054 w 497796"/>
                <a:gd name="connsiteY506" fmla="*/ 846969 h 944260"/>
                <a:gd name="connsiteX507" fmla="*/ 410054 w 497796"/>
                <a:gd name="connsiteY507" fmla="*/ 851147 h 944260"/>
                <a:gd name="connsiteX508" fmla="*/ 411844 w 497796"/>
                <a:gd name="connsiteY508" fmla="*/ 854728 h 944260"/>
                <a:gd name="connsiteX509" fmla="*/ 408263 w 497796"/>
                <a:gd name="connsiteY509" fmla="*/ 852340 h 944260"/>
                <a:gd name="connsiteX510" fmla="*/ 405875 w 497796"/>
                <a:gd name="connsiteY510" fmla="*/ 848759 h 944260"/>
                <a:gd name="connsiteX511" fmla="*/ 405875 w 497796"/>
                <a:gd name="connsiteY511" fmla="*/ 845775 h 944260"/>
                <a:gd name="connsiteX512" fmla="*/ 407069 w 497796"/>
                <a:gd name="connsiteY512" fmla="*/ 842791 h 944260"/>
                <a:gd name="connsiteX513" fmla="*/ 400504 w 497796"/>
                <a:gd name="connsiteY513" fmla="*/ 839210 h 944260"/>
                <a:gd name="connsiteX514" fmla="*/ 396326 w 497796"/>
                <a:gd name="connsiteY514" fmla="*/ 840403 h 944260"/>
                <a:gd name="connsiteX515" fmla="*/ 391551 w 497796"/>
                <a:gd name="connsiteY515" fmla="*/ 841597 h 944260"/>
                <a:gd name="connsiteX516" fmla="*/ 388566 w 497796"/>
                <a:gd name="connsiteY516" fmla="*/ 843387 h 944260"/>
                <a:gd name="connsiteX517" fmla="*/ 385582 w 497796"/>
                <a:gd name="connsiteY517" fmla="*/ 843984 h 944260"/>
                <a:gd name="connsiteX518" fmla="*/ 384388 w 497796"/>
                <a:gd name="connsiteY518" fmla="*/ 841000 h 944260"/>
                <a:gd name="connsiteX519" fmla="*/ 379016 w 497796"/>
                <a:gd name="connsiteY519" fmla="*/ 838612 h 944260"/>
                <a:gd name="connsiteX520" fmla="*/ 376031 w 497796"/>
                <a:gd name="connsiteY520" fmla="*/ 836225 h 944260"/>
                <a:gd name="connsiteX521" fmla="*/ 372450 w 497796"/>
                <a:gd name="connsiteY521" fmla="*/ 836225 h 944260"/>
                <a:gd name="connsiteX522" fmla="*/ 371853 w 497796"/>
                <a:gd name="connsiteY522" fmla="*/ 830853 h 944260"/>
                <a:gd name="connsiteX523" fmla="*/ 368272 w 497796"/>
                <a:gd name="connsiteY523" fmla="*/ 827272 h 944260"/>
                <a:gd name="connsiteX524" fmla="*/ 365288 w 497796"/>
                <a:gd name="connsiteY524" fmla="*/ 824287 h 944260"/>
                <a:gd name="connsiteX525" fmla="*/ 361110 w 497796"/>
                <a:gd name="connsiteY525" fmla="*/ 823093 h 944260"/>
                <a:gd name="connsiteX526" fmla="*/ 358125 w 497796"/>
                <a:gd name="connsiteY526" fmla="*/ 821900 h 944260"/>
                <a:gd name="connsiteX527" fmla="*/ 353947 w 497796"/>
                <a:gd name="connsiteY527" fmla="*/ 816527 h 944260"/>
                <a:gd name="connsiteX528" fmla="*/ 350962 w 497796"/>
                <a:gd name="connsiteY528" fmla="*/ 813543 h 944260"/>
                <a:gd name="connsiteX529" fmla="*/ 347381 w 497796"/>
                <a:gd name="connsiteY529" fmla="*/ 812350 h 944260"/>
                <a:gd name="connsiteX530" fmla="*/ 346785 w 497796"/>
                <a:gd name="connsiteY530" fmla="*/ 812350 h 944260"/>
                <a:gd name="connsiteX531" fmla="*/ 343800 w 497796"/>
                <a:gd name="connsiteY531" fmla="*/ 809962 h 944260"/>
                <a:gd name="connsiteX532" fmla="*/ 340219 w 497796"/>
                <a:gd name="connsiteY532" fmla="*/ 809365 h 944260"/>
                <a:gd name="connsiteX533" fmla="*/ 330072 w 497796"/>
                <a:gd name="connsiteY533" fmla="*/ 808768 h 944260"/>
                <a:gd name="connsiteX534" fmla="*/ 327087 w 497796"/>
                <a:gd name="connsiteY534" fmla="*/ 807574 h 944260"/>
                <a:gd name="connsiteX535" fmla="*/ 324700 w 497796"/>
                <a:gd name="connsiteY535" fmla="*/ 804590 h 944260"/>
                <a:gd name="connsiteX536" fmla="*/ 321716 w 497796"/>
                <a:gd name="connsiteY536" fmla="*/ 803993 h 944260"/>
                <a:gd name="connsiteX537" fmla="*/ 318134 w 497796"/>
                <a:gd name="connsiteY537" fmla="*/ 803993 h 944260"/>
                <a:gd name="connsiteX538" fmla="*/ 313359 w 497796"/>
                <a:gd name="connsiteY538" fmla="*/ 805784 h 944260"/>
                <a:gd name="connsiteX539" fmla="*/ 309778 w 497796"/>
                <a:gd name="connsiteY539" fmla="*/ 807574 h 944260"/>
                <a:gd name="connsiteX540" fmla="*/ 306794 w 497796"/>
                <a:gd name="connsiteY540" fmla="*/ 809962 h 944260"/>
                <a:gd name="connsiteX541" fmla="*/ 303810 w 497796"/>
                <a:gd name="connsiteY541" fmla="*/ 812946 h 944260"/>
                <a:gd name="connsiteX542" fmla="*/ 302019 w 497796"/>
                <a:gd name="connsiteY542" fmla="*/ 816527 h 944260"/>
                <a:gd name="connsiteX543" fmla="*/ 305003 w 497796"/>
                <a:gd name="connsiteY543" fmla="*/ 819512 h 944260"/>
                <a:gd name="connsiteX544" fmla="*/ 302019 w 497796"/>
                <a:gd name="connsiteY544" fmla="*/ 821900 h 944260"/>
                <a:gd name="connsiteX545" fmla="*/ 297841 w 497796"/>
                <a:gd name="connsiteY545" fmla="*/ 821303 h 944260"/>
                <a:gd name="connsiteX546" fmla="*/ 291275 w 497796"/>
                <a:gd name="connsiteY546" fmla="*/ 812350 h 944260"/>
                <a:gd name="connsiteX547" fmla="*/ 287097 w 497796"/>
                <a:gd name="connsiteY547" fmla="*/ 809365 h 944260"/>
                <a:gd name="connsiteX548" fmla="*/ 282919 w 497796"/>
                <a:gd name="connsiteY548" fmla="*/ 809365 h 944260"/>
                <a:gd name="connsiteX549" fmla="*/ 277547 w 497796"/>
                <a:gd name="connsiteY549" fmla="*/ 812946 h 944260"/>
                <a:gd name="connsiteX550" fmla="*/ 274562 w 497796"/>
                <a:gd name="connsiteY550" fmla="*/ 815334 h 944260"/>
                <a:gd name="connsiteX551" fmla="*/ 270384 w 497796"/>
                <a:gd name="connsiteY551" fmla="*/ 819512 h 944260"/>
                <a:gd name="connsiteX552" fmla="*/ 267400 w 497796"/>
                <a:gd name="connsiteY552" fmla="*/ 823690 h 944260"/>
                <a:gd name="connsiteX553" fmla="*/ 263222 w 497796"/>
                <a:gd name="connsiteY553" fmla="*/ 829062 h 944260"/>
                <a:gd name="connsiteX554" fmla="*/ 260238 w 497796"/>
                <a:gd name="connsiteY554" fmla="*/ 833837 h 944260"/>
                <a:gd name="connsiteX555" fmla="*/ 259044 w 497796"/>
                <a:gd name="connsiteY555" fmla="*/ 838016 h 944260"/>
                <a:gd name="connsiteX556" fmla="*/ 258446 w 497796"/>
                <a:gd name="connsiteY556" fmla="*/ 841597 h 944260"/>
                <a:gd name="connsiteX557" fmla="*/ 256656 w 497796"/>
                <a:gd name="connsiteY557" fmla="*/ 845178 h 944260"/>
                <a:gd name="connsiteX558" fmla="*/ 258446 w 497796"/>
                <a:gd name="connsiteY558" fmla="*/ 848759 h 944260"/>
                <a:gd name="connsiteX559" fmla="*/ 259044 w 497796"/>
                <a:gd name="connsiteY559" fmla="*/ 852340 h 944260"/>
                <a:gd name="connsiteX560" fmla="*/ 258446 w 497796"/>
                <a:gd name="connsiteY560" fmla="*/ 855325 h 944260"/>
                <a:gd name="connsiteX561" fmla="*/ 259044 w 497796"/>
                <a:gd name="connsiteY561" fmla="*/ 858906 h 944260"/>
                <a:gd name="connsiteX562" fmla="*/ 262028 w 497796"/>
                <a:gd name="connsiteY562" fmla="*/ 862487 h 944260"/>
                <a:gd name="connsiteX563" fmla="*/ 264415 w 497796"/>
                <a:gd name="connsiteY563" fmla="*/ 866666 h 944260"/>
                <a:gd name="connsiteX564" fmla="*/ 267400 w 497796"/>
                <a:gd name="connsiteY564" fmla="*/ 869650 h 944260"/>
                <a:gd name="connsiteX565" fmla="*/ 267400 w 497796"/>
                <a:gd name="connsiteY565" fmla="*/ 872634 h 944260"/>
                <a:gd name="connsiteX566" fmla="*/ 266206 w 497796"/>
                <a:gd name="connsiteY566" fmla="*/ 876215 h 944260"/>
                <a:gd name="connsiteX567" fmla="*/ 264415 w 497796"/>
                <a:gd name="connsiteY567" fmla="*/ 879200 h 944260"/>
                <a:gd name="connsiteX568" fmla="*/ 262028 w 497796"/>
                <a:gd name="connsiteY568" fmla="*/ 882782 h 944260"/>
                <a:gd name="connsiteX569" fmla="*/ 261431 w 497796"/>
                <a:gd name="connsiteY569" fmla="*/ 886960 h 944260"/>
                <a:gd name="connsiteX570" fmla="*/ 261431 w 497796"/>
                <a:gd name="connsiteY570" fmla="*/ 890541 h 944260"/>
                <a:gd name="connsiteX571" fmla="*/ 257850 w 497796"/>
                <a:gd name="connsiteY571" fmla="*/ 897106 h 944260"/>
                <a:gd name="connsiteX572" fmla="*/ 253671 w 497796"/>
                <a:gd name="connsiteY572" fmla="*/ 897106 h 944260"/>
                <a:gd name="connsiteX573" fmla="*/ 251284 w 497796"/>
                <a:gd name="connsiteY573" fmla="*/ 901284 h 944260"/>
                <a:gd name="connsiteX574" fmla="*/ 247703 w 497796"/>
                <a:gd name="connsiteY574" fmla="*/ 905463 h 944260"/>
                <a:gd name="connsiteX575" fmla="*/ 244122 w 497796"/>
                <a:gd name="connsiteY575" fmla="*/ 909044 h 944260"/>
                <a:gd name="connsiteX576" fmla="*/ 237556 w 497796"/>
                <a:gd name="connsiteY576" fmla="*/ 914416 h 944260"/>
                <a:gd name="connsiteX577" fmla="*/ 232184 w 497796"/>
                <a:gd name="connsiteY577" fmla="*/ 919191 h 944260"/>
                <a:gd name="connsiteX578" fmla="*/ 228602 w 497796"/>
                <a:gd name="connsiteY578" fmla="*/ 922175 h 944260"/>
                <a:gd name="connsiteX579" fmla="*/ 225618 w 497796"/>
                <a:gd name="connsiteY579" fmla="*/ 927547 h 944260"/>
                <a:gd name="connsiteX580" fmla="*/ 221440 w 497796"/>
                <a:gd name="connsiteY580" fmla="*/ 931128 h 944260"/>
                <a:gd name="connsiteX581" fmla="*/ 218456 w 497796"/>
                <a:gd name="connsiteY581" fmla="*/ 932322 h 944260"/>
                <a:gd name="connsiteX582" fmla="*/ 211890 w 497796"/>
                <a:gd name="connsiteY582" fmla="*/ 937694 h 944260"/>
                <a:gd name="connsiteX583" fmla="*/ 207712 w 497796"/>
                <a:gd name="connsiteY583" fmla="*/ 939485 h 944260"/>
                <a:gd name="connsiteX584" fmla="*/ 204131 w 497796"/>
                <a:gd name="connsiteY584" fmla="*/ 939485 h 944260"/>
                <a:gd name="connsiteX585" fmla="*/ 201743 w 497796"/>
                <a:gd name="connsiteY585" fmla="*/ 935903 h 944260"/>
                <a:gd name="connsiteX586" fmla="*/ 195774 w 497796"/>
                <a:gd name="connsiteY586" fmla="*/ 930532 h 944260"/>
                <a:gd name="connsiteX587" fmla="*/ 192193 w 497796"/>
                <a:gd name="connsiteY587" fmla="*/ 932919 h 944260"/>
                <a:gd name="connsiteX588" fmla="*/ 188612 w 497796"/>
                <a:gd name="connsiteY588" fmla="*/ 931128 h 944260"/>
                <a:gd name="connsiteX589" fmla="*/ 187418 w 497796"/>
                <a:gd name="connsiteY589" fmla="*/ 928144 h 944260"/>
                <a:gd name="connsiteX590" fmla="*/ 186821 w 497796"/>
                <a:gd name="connsiteY590" fmla="*/ 924563 h 944260"/>
                <a:gd name="connsiteX591" fmla="*/ 183240 w 497796"/>
                <a:gd name="connsiteY591" fmla="*/ 924563 h 944260"/>
                <a:gd name="connsiteX592" fmla="*/ 179062 w 497796"/>
                <a:gd name="connsiteY592" fmla="*/ 921579 h 944260"/>
                <a:gd name="connsiteX593" fmla="*/ 174883 w 497796"/>
                <a:gd name="connsiteY593" fmla="*/ 919788 h 944260"/>
                <a:gd name="connsiteX594" fmla="*/ 171899 w 497796"/>
                <a:gd name="connsiteY594" fmla="*/ 916804 h 944260"/>
                <a:gd name="connsiteX595" fmla="*/ 168318 w 497796"/>
                <a:gd name="connsiteY595" fmla="*/ 920385 h 944260"/>
                <a:gd name="connsiteX596" fmla="*/ 164737 w 497796"/>
                <a:gd name="connsiteY596" fmla="*/ 922772 h 944260"/>
                <a:gd name="connsiteX597" fmla="*/ 158768 w 497796"/>
                <a:gd name="connsiteY597" fmla="*/ 925757 h 944260"/>
                <a:gd name="connsiteX598" fmla="*/ 155187 w 497796"/>
                <a:gd name="connsiteY598" fmla="*/ 927547 h 944260"/>
                <a:gd name="connsiteX599" fmla="*/ 154590 w 497796"/>
                <a:gd name="connsiteY599" fmla="*/ 930532 h 944260"/>
                <a:gd name="connsiteX600" fmla="*/ 151008 w 497796"/>
                <a:gd name="connsiteY600" fmla="*/ 932322 h 944260"/>
                <a:gd name="connsiteX601" fmla="*/ 148024 w 497796"/>
                <a:gd name="connsiteY601" fmla="*/ 932919 h 944260"/>
                <a:gd name="connsiteX602" fmla="*/ 148024 w 497796"/>
                <a:gd name="connsiteY602" fmla="*/ 935903 h 944260"/>
                <a:gd name="connsiteX603" fmla="*/ 150412 w 497796"/>
                <a:gd name="connsiteY603" fmla="*/ 941872 h 944260"/>
                <a:gd name="connsiteX604" fmla="*/ 146831 w 497796"/>
                <a:gd name="connsiteY604" fmla="*/ 944260 h 944260"/>
                <a:gd name="connsiteX605" fmla="*/ 146831 w 497796"/>
                <a:gd name="connsiteY605" fmla="*/ 939485 h 944260"/>
                <a:gd name="connsiteX606" fmla="*/ 146233 w 497796"/>
                <a:gd name="connsiteY606" fmla="*/ 935903 h 944260"/>
                <a:gd name="connsiteX607" fmla="*/ 147427 w 497796"/>
                <a:gd name="connsiteY607" fmla="*/ 932919 h 944260"/>
                <a:gd name="connsiteX608" fmla="*/ 144443 w 497796"/>
                <a:gd name="connsiteY608" fmla="*/ 931726 h 944260"/>
                <a:gd name="connsiteX609" fmla="*/ 140265 w 497796"/>
                <a:gd name="connsiteY609" fmla="*/ 933516 h 944260"/>
                <a:gd name="connsiteX610" fmla="*/ 136086 w 497796"/>
                <a:gd name="connsiteY610" fmla="*/ 934113 h 944260"/>
                <a:gd name="connsiteX611" fmla="*/ 135490 w 497796"/>
                <a:gd name="connsiteY611" fmla="*/ 929934 h 944260"/>
                <a:gd name="connsiteX612" fmla="*/ 137280 w 497796"/>
                <a:gd name="connsiteY612" fmla="*/ 925757 h 944260"/>
                <a:gd name="connsiteX613" fmla="*/ 140265 w 497796"/>
                <a:gd name="connsiteY613" fmla="*/ 917997 h 944260"/>
                <a:gd name="connsiteX614" fmla="*/ 139668 w 497796"/>
                <a:gd name="connsiteY614" fmla="*/ 913819 h 944260"/>
                <a:gd name="connsiteX615" fmla="*/ 137878 w 497796"/>
                <a:gd name="connsiteY615" fmla="*/ 909641 h 944260"/>
                <a:gd name="connsiteX616" fmla="*/ 138474 w 497796"/>
                <a:gd name="connsiteY616" fmla="*/ 906657 h 944260"/>
                <a:gd name="connsiteX617" fmla="*/ 138871 w 497796"/>
                <a:gd name="connsiteY617" fmla="*/ 906101 h 944260"/>
                <a:gd name="connsiteX618" fmla="*/ 136088 w 497796"/>
                <a:gd name="connsiteY618" fmla="*/ 906657 h 944260"/>
                <a:gd name="connsiteX619" fmla="*/ 132507 w 497796"/>
                <a:gd name="connsiteY619" fmla="*/ 906060 h 944260"/>
                <a:gd name="connsiteX620" fmla="*/ 129522 w 497796"/>
                <a:gd name="connsiteY620" fmla="*/ 909045 h 944260"/>
                <a:gd name="connsiteX621" fmla="*/ 130119 w 497796"/>
                <a:gd name="connsiteY621" fmla="*/ 905464 h 944260"/>
                <a:gd name="connsiteX622" fmla="*/ 126538 w 497796"/>
                <a:gd name="connsiteY622" fmla="*/ 899495 h 944260"/>
                <a:gd name="connsiteX623" fmla="*/ 125344 w 497796"/>
                <a:gd name="connsiteY623" fmla="*/ 895317 h 944260"/>
                <a:gd name="connsiteX624" fmla="*/ 122956 w 497796"/>
                <a:gd name="connsiteY624" fmla="*/ 891735 h 944260"/>
                <a:gd name="connsiteX625" fmla="*/ 123554 w 497796"/>
                <a:gd name="connsiteY625" fmla="*/ 886960 h 944260"/>
                <a:gd name="connsiteX626" fmla="*/ 126538 w 497796"/>
                <a:gd name="connsiteY626" fmla="*/ 883379 h 944260"/>
                <a:gd name="connsiteX627" fmla="*/ 125941 w 497796"/>
                <a:gd name="connsiteY627" fmla="*/ 880395 h 944260"/>
                <a:gd name="connsiteX628" fmla="*/ 124747 w 497796"/>
                <a:gd name="connsiteY628" fmla="*/ 876813 h 944260"/>
                <a:gd name="connsiteX629" fmla="*/ 122956 w 497796"/>
                <a:gd name="connsiteY629" fmla="*/ 873829 h 944260"/>
                <a:gd name="connsiteX630" fmla="*/ 119375 w 497796"/>
                <a:gd name="connsiteY630" fmla="*/ 873829 h 944260"/>
                <a:gd name="connsiteX631" fmla="*/ 116391 w 497796"/>
                <a:gd name="connsiteY631" fmla="*/ 873829 h 944260"/>
                <a:gd name="connsiteX632" fmla="*/ 113407 w 497796"/>
                <a:gd name="connsiteY632" fmla="*/ 870248 h 944260"/>
                <a:gd name="connsiteX633" fmla="*/ 108034 w 497796"/>
                <a:gd name="connsiteY633" fmla="*/ 867860 h 944260"/>
                <a:gd name="connsiteX634" fmla="*/ 103260 w 497796"/>
                <a:gd name="connsiteY634" fmla="*/ 867263 h 944260"/>
                <a:gd name="connsiteX635" fmla="*/ 99081 w 497796"/>
                <a:gd name="connsiteY635" fmla="*/ 867860 h 944260"/>
                <a:gd name="connsiteX636" fmla="*/ 96127 w 497796"/>
                <a:gd name="connsiteY636" fmla="*/ 868845 h 944260"/>
                <a:gd name="connsiteX637" fmla="*/ 96694 w 497796"/>
                <a:gd name="connsiteY637" fmla="*/ 864876 h 944260"/>
                <a:gd name="connsiteX638" fmla="*/ 99081 w 497796"/>
                <a:gd name="connsiteY638" fmla="*/ 860698 h 944260"/>
                <a:gd name="connsiteX639" fmla="*/ 99679 w 497796"/>
                <a:gd name="connsiteY639" fmla="*/ 857116 h 944260"/>
                <a:gd name="connsiteX640" fmla="*/ 96097 w 497796"/>
                <a:gd name="connsiteY640" fmla="*/ 851147 h 944260"/>
                <a:gd name="connsiteX641" fmla="*/ 94903 w 497796"/>
                <a:gd name="connsiteY641" fmla="*/ 848163 h 944260"/>
                <a:gd name="connsiteX642" fmla="*/ 91919 w 497796"/>
                <a:gd name="connsiteY642" fmla="*/ 844582 h 944260"/>
                <a:gd name="connsiteX643" fmla="*/ 88934 w 497796"/>
                <a:gd name="connsiteY643" fmla="*/ 846373 h 944260"/>
                <a:gd name="connsiteX644" fmla="*/ 85353 w 497796"/>
                <a:gd name="connsiteY644" fmla="*/ 846373 h 944260"/>
                <a:gd name="connsiteX645" fmla="*/ 83563 w 497796"/>
                <a:gd name="connsiteY645" fmla="*/ 841598 h 944260"/>
                <a:gd name="connsiteX646" fmla="*/ 85353 w 497796"/>
                <a:gd name="connsiteY646" fmla="*/ 838016 h 944260"/>
                <a:gd name="connsiteX647" fmla="*/ 84757 w 497796"/>
                <a:gd name="connsiteY647" fmla="*/ 832047 h 944260"/>
                <a:gd name="connsiteX648" fmla="*/ 82369 w 497796"/>
                <a:gd name="connsiteY648" fmla="*/ 828466 h 944260"/>
                <a:gd name="connsiteX649" fmla="*/ 77594 w 497796"/>
                <a:gd name="connsiteY649" fmla="*/ 824288 h 944260"/>
                <a:gd name="connsiteX650" fmla="*/ 75803 w 497796"/>
                <a:gd name="connsiteY650" fmla="*/ 828466 h 944260"/>
                <a:gd name="connsiteX651" fmla="*/ 74012 w 497796"/>
                <a:gd name="connsiteY651" fmla="*/ 822497 h 944260"/>
                <a:gd name="connsiteX652" fmla="*/ 73416 w 497796"/>
                <a:gd name="connsiteY652" fmla="*/ 818319 h 944260"/>
                <a:gd name="connsiteX653" fmla="*/ 72819 w 497796"/>
                <a:gd name="connsiteY653" fmla="*/ 814738 h 944260"/>
                <a:gd name="connsiteX654" fmla="*/ 68044 w 497796"/>
                <a:gd name="connsiteY654" fmla="*/ 812947 h 944260"/>
                <a:gd name="connsiteX655" fmla="*/ 64463 w 497796"/>
                <a:gd name="connsiteY655" fmla="*/ 808172 h 944260"/>
                <a:gd name="connsiteX656" fmla="*/ 63866 w 497796"/>
                <a:gd name="connsiteY656" fmla="*/ 803397 h 944260"/>
                <a:gd name="connsiteX657" fmla="*/ 67447 w 497796"/>
                <a:gd name="connsiteY657" fmla="*/ 799816 h 944260"/>
                <a:gd name="connsiteX658" fmla="*/ 71028 w 497796"/>
                <a:gd name="connsiteY658" fmla="*/ 796234 h 944260"/>
                <a:gd name="connsiteX659" fmla="*/ 74012 w 497796"/>
                <a:gd name="connsiteY659" fmla="*/ 793847 h 944260"/>
                <a:gd name="connsiteX660" fmla="*/ 76997 w 497796"/>
                <a:gd name="connsiteY660" fmla="*/ 789669 h 944260"/>
                <a:gd name="connsiteX661" fmla="*/ 79981 w 497796"/>
                <a:gd name="connsiteY661" fmla="*/ 788475 h 944260"/>
                <a:gd name="connsiteX662" fmla="*/ 84159 w 497796"/>
                <a:gd name="connsiteY662" fmla="*/ 782506 h 944260"/>
                <a:gd name="connsiteX663" fmla="*/ 84757 w 497796"/>
                <a:gd name="connsiteY663" fmla="*/ 779522 h 944260"/>
                <a:gd name="connsiteX664" fmla="*/ 84159 w 497796"/>
                <a:gd name="connsiteY664" fmla="*/ 776537 h 944260"/>
                <a:gd name="connsiteX665" fmla="*/ 84159 w 497796"/>
                <a:gd name="connsiteY665" fmla="*/ 772359 h 944260"/>
                <a:gd name="connsiteX666" fmla="*/ 82369 w 497796"/>
                <a:gd name="connsiteY666" fmla="*/ 768778 h 944260"/>
                <a:gd name="connsiteX667" fmla="*/ 79384 w 497796"/>
                <a:gd name="connsiteY667" fmla="*/ 765794 h 944260"/>
                <a:gd name="connsiteX668" fmla="*/ 78788 w 497796"/>
                <a:gd name="connsiteY668" fmla="*/ 761615 h 944260"/>
                <a:gd name="connsiteX669" fmla="*/ 74012 w 497796"/>
                <a:gd name="connsiteY669" fmla="*/ 761019 h 944260"/>
                <a:gd name="connsiteX670" fmla="*/ 70431 w 497796"/>
                <a:gd name="connsiteY670" fmla="*/ 755647 h 944260"/>
                <a:gd name="connsiteX671" fmla="*/ 69835 w 497796"/>
                <a:gd name="connsiteY671" fmla="*/ 750275 h 944260"/>
                <a:gd name="connsiteX672" fmla="*/ 66253 w 497796"/>
                <a:gd name="connsiteY672" fmla="*/ 746693 h 944260"/>
                <a:gd name="connsiteX673" fmla="*/ 69835 w 497796"/>
                <a:gd name="connsiteY673" fmla="*/ 739531 h 944260"/>
                <a:gd name="connsiteX674" fmla="*/ 74610 w 497796"/>
                <a:gd name="connsiteY674" fmla="*/ 735353 h 944260"/>
                <a:gd name="connsiteX675" fmla="*/ 77594 w 497796"/>
                <a:gd name="connsiteY675" fmla="*/ 729981 h 944260"/>
                <a:gd name="connsiteX676" fmla="*/ 78191 w 497796"/>
                <a:gd name="connsiteY676" fmla="*/ 726400 h 944260"/>
                <a:gd name="connsiteX677" fmla="*/ 78191 w 497796"/>
                <a:gd name="connsiteY677" fmla="*/ 722818 h 944260"/>
                <a:gd name="connsiteX678" fmla="*/ 73416 w 497796"/>
                <a:gd name="connsiteY678" fmla="*/ 719237 h 944260"/>
                <a:gd name="connsiteX679" fmla="*/ 77594 w 497796"/>
                <a:gd name="connsiteY679" fmla="*/ 715656 h 944260"/>
                <a:gd name="connsiteX680" fmla="*/ 77594 w 497796"/>
                <a:gd name="connsiteY680" fmla="*/ 715652 h 944260"/>
                <a:gd name="connsiteX681" fmla="*/ 77593 w 497796"/>
                <a:gd name="connsiteY681" fmla="*/ 715656 h 944260"/>
                <a:gd name="connsiteX682" fmla="*/ 74012 w 497796"/>
                <a:gd name="connsiteY682" fmla="*/ 718044 h 944260"/>
                <a:gd name="connsiteX683" fmla="*/ 69834 w 497796"/>
                <a:gd name="connsiteY683" fmla="*/ 715656 h 944260"/>
                <a:gd name="connsiteX684" fmla="*/ 70430 w 497796"/>
                <a:gd name="connsiteY684" fmla="*/ 709687 h 944260"/>
                <a:gd name="connsiteX685" fmla="*/ 72222 w 497796"/>
                <a:gd name="connsiteY685" fmla="*/ 706703 h 944260"/>
                <a:gd name="connsiteX686" fmla="*/ 75206 w 497796"/>
                <a:gd name="connsiteY686" fmla="*/ 703718 h 944260"/>
                <a:gd name="connsiteX687" fmla="*/ 80577 w 497796"/>
                <a:gd name="connsiteY687" fmla="*/ 696556 h 944260"/>
                <a:gd name="connsiteX688" fmla="*/ 84159 w 497796"/>
                <a:gd name="connsiteY688" fmla="*/ 690588 h 944260"/>
                <a:gd name="connsiteX689" fmla="*/ 87740 w 497796"/>
                <a:gd name="connsiteY689" fmla="*/ 685215 h 944260"/>
                <a:gd name="connsiteX690" fmla="*/ 90128 w 497796"/>
                <a:gd name="connsiteY690" fmla="*/ 681037 h 944260"/>
                <a:gd name="connsiteX691" fmla="*/ 90724 w 497796"/>
                <a:gd name="connsiteY691" fmla="*/ 675666 h 944260"/>
                <a:gd name="connsiteX692" fmla="*/ 92515 w 497796"/>
                <a:gd name="connsiteY692" fmla="*/ 672084 h 944260"/>
                <a:gd name="connsiteX693" fmla="*/ 93709 w 497796"/>
                <a:gd name="connsiteY693" fmla="*/ 669100 h 944260"/>
                <a:gd name="connsiteX694" fmla="*/ 93709 w 497796"/>
                <a:gd name="connsiteY694" fmla="*/ 664921 h 944260"/>
                <a:gd name="connsiteX695" fmla="*/ 95499 w 497796"/>
                <a:gd name="connsiteY695" fmla="*/ 661340 h 944260"/>
                <a:gd name="connsiteX696" fmla="*/ 94903 w 497796"/>
                <a:gd name="connsiteY696" fmla="*/ 654775 h 944260"/>
                <a:gd name="connsiteX697" fmla="*/ 91918 w 497796"/>
                <a:gd name="connsiteY697" fmla="*/ 651790 h 944260"/>
                <a:gd name="connsiteX698" fmla="*/ 90128 w 497796"/>
                <a:gd name="connsiteY698" fmla="*/ 648806 h 944260"/>
                <a:gd name="connsiteX699" fmla="*/ 90128 w 497796"/>
                <a:gd name="connsiteY699" fmla="*/ 645224 h 944260"/>
                <a:gd name="connsiteX700" fmla="*/ 90128 w 497796"/>
                <a:gd name="connsiteY700" fmla="*/ 641046 h 944260"/>
                <a:gd name="connsiteX701" fmla="*/ 90724 w 497796"/>
                <a:gd name="connsiteY701" fmla="*/ 636869 h 944260"/>
                <a:gd name="connsiteX702" fmla="*/ 92515 w 497796"/>
                <a:gd name="connsiteY702" fmla="*/ 633287 h 944260"/>
                <a:gd name="connsiteX703" fmla="*/ 89531 w 497796"/>
                <a:gd name="connsiteY703" fmla="*/ 630900 h 944260"/>
                <a:gd name="connsiteX704" fmla="*/ 88337 w 497796"/>
                <a:gd name="connsiteY704" fmla="*/ 626721 h 944260"/>
                <a:gd name="connsiteX705" fmla="*/ 90724 w 497796"/>
                <a:gd name="connsiteY705" fmla="*/ 623737 h 944260"/>
                <a:gd name="connsiteX706" fmla="*/ 91321 w 497796"/>
                <a:gd name="connsiteY706" fmla="*/ 617768 h 944260"/>
                <a:gd name="connsiteX707" fmla="*/ 88934 w 497796"/>
                <a:gd name="connsiteY707" fmla="*/ 614187 h 944260"/>
                <a:gd name="connsiteX708" fmla="*/ 89531 w 497796"/>
                <a:gd name="connsiteY708" fmla="*/ 605831 h 944260"/>
                <a:gd name="connsiteX709" fmla="*/ 88934 w 497796"/>
                <a:gd name="connsiteY709" fmla="*/ 602846 h 944260"/>
                <a:gd name="connsiteX710" fmla="*/ 88337 w 497796"/>
                <a:gd name="connsiteY710" fmla="*/ 598668 h 944260"/>
                <a:gd name="connsiteX711" fmla="*/ 90128 w 497796"/>
                <a:gd name="connsiteY711" fmla="*/ 595087 h 944260"/>
                <a:gd name="connsiteX712" fmla="*/ 93112 w 497796"/>
                <a:gd name="connsiteY712" fmla="*/ 595087 h 944260"/>
                <a:gd name="connsiteX713" fmla="*/ 95499 w 497796"/>
                <a:gd name="connsiteY713" fmla="*/ 598668 h 944260"/>
                <a:gd name="connsiteX714" fmla="*/ 96693 w 497796"/>
                <a:gd name="connsiteY714" fmla="*/ 602249 h 944260"/>
                <a:gd name="connsiteX715" fmla="*/ 102662 w 497796"/>
                <a:gd name="connsiteY715" fmla="*/ 611800 h 944260"/>
                <a:gd name="connsiteX716" fmla="*/ 103856 w 497796"/>
                <a:gd name="connsiteY716" fmla="*/ 614784 h 944260"/>
                <a:gd name="connsiteX717" fmla="*/ 105050 w 497796"/>
                <a:gd name="connsiteY717" fmla="*/ 618365 h 944260"/>
                <a:gd name="connsiteX718" fmla="*/ 105692 w 497796"/>
                <a:gd name="connsiteY718" fmla="*/ 618640 h 944260"/>
                <a:gd name="connsiteX719" fmla="*/ 106243 w 497796"/>
                <a:gd name="connsiteY719" fmla="*/ 614784 h 944260"/>
                <a:gd name="connsiteX720" fmla="*/ 107437 w 497796"/>
                <a:gd name="connsiteY720" fmla="*/ 611800 h 944260"/>
                <a:gd name="connsiteX721" fmla="*/ 108631 w 497796"/>
                <a:gd name="connsiteY721" fmla="*/ 608218 h 944260"/>
                <a:gd name="connsiteX722" fmla="*/ 110422 w 497796"/>
                <a:gd name="connsiteY722" fmla="*/ 605234 h 944260"/>
                <a:gd name="connsiteX723" fmla="*/ 109228 w 497796"/>
                <a:gd name="connsiteY723" fmla="*/ 601653 h 944260"/>
                <a:gd name="connsiteX724" fmla="*/ 112809 w 497796"/>
                <a:gd name="connsiteY724" fmla="*/ 595684 h 944260"/>
                <a:gd name="connsiteX725" fmla="*/ 116987 w 497796"/>
                <a:gd name="connsiteY725" fmla="*/ 587925 h 944260"/>
                <a:gd name="connsiteX726" fmla="*/ 118181 w 497796"/>
                <a:gd name="connsiteY726" fmla="*/ 584940 h 944260"/>
                <a:gd name="connsiteX727" fmla="*/ 120568 w 497796"/>
                <a:gd name="connsiteY727" fmla="*/ 574196 h 944260"/>
                <a:gd name="connsiteX728" fmla="*/ 121165 w 497796"/>
                <a:gd name="connsiteY728" fmla="*/ 571212 h 944260"/>
                <a:gd name="connsiteX729" fmla="*/ 121165 w 497796"/>
                <a:gd name="connsiteY729" fmla="*/ 568227 h 944260"/>
                <a:gd name="connsiteX730" fmla="*/ 121762 w 497796"/>
                <a:gd name="connsiteY730" fmla="*/ 564646 h 944260"/>
                <a:gd name="connsiteX731" fmla="*/ 121165 w 497796"/>
                <a:gd name="connsiteY731" fmla="*/ 560468 h 944260"/>
                <a:gd name="connsiteX732" fmla="*/ 124746 w 497796"/>
                <a:gd name="connsiteY732" fmla="*/ 559871 h 944260"/>
                <a:gd name="connsiteX733" fmla="*/ 121165 w 497796"/>
                <a:gd name="connsiteY733" fmla="*/ 558081 h 944260"/>
                <a:gd name="connsiteX734" fmla="*/ 116987 w 497796"/>
                <a:gd name="connsiteY734" fmla="*/ 556290 h 944260"/>
                <a:gd name="connsiteX735" fmla="*/ 118778 w 497796"/>
                <a:gd name="connsiteY735" fmla="*/ 552709 h 944260"/>
                <a:gd name="connsiteX736" fmla="*/ 116390 w 497796"/>
                <a:gd name="connsiteY736" fmla="*/ 547337 h 944260"/>
                <a:gd name="connsiteX737" fmla="*/ 114003 w 497796"/>
                <a:gd name="connsiteY737" fmla="*/ 544352 h 944260"/>
                <a:gd name="connsiteX738" fmla="*/ 111018 w 497796"/>
                <a:gd name="connsiteY738" fmla="*/ 541965 h 944260"/>
                <a:gd name="connsiteX739" fmla="*/ 108034 w 497796"/>
                <a:gd name="connsiteY739" fmla="*/ 540771 h 944260"/>
                <a:gd name="connsiteX740" fmla="*/ 105050 w 497796"/>
                <a:gd name="connsiteY740" fmla="*/ 541368 h 944260"/>
                <a:gd name="connsiteX741" fmla="*/ 99081 w 497796"/>
                <a:gd name="connsiteY741" fmla="*/ 541965 h 944260"/>
                <a:gd name="connsiteX742" fmla="*/ 96096 w 497796"/>
                <a:gd name="connsiteY742" fmla="*/ 542562 h 944260"/>
                <a:gd name="connsiteX743" fmla="*/ 92515 w 497796"/>
                <a:gd name="connsiteY743" fmla="*/ 546740 h 944260"/>
                <a:gd name="connsiteX744" fmla="*/ 88337 w 497796"/>
                <a:gd name="connsiteY744" fmla="*/ 550918 h 944260"/>
                <a:gd name="connsiteX745" fmla="*/ 87740 w 497796"/>
                <a:gd name="connsiteY745" fmla="*/ 557484 h 944260"/>
                <a:gd name="connsiteX746" fmla="*/ 87143 w 497796"/>
                <a:gd name="connsiteY746" fmla="*/ 553305 h 944260"/>
                <a:gd name="connsiteX747" fmla="*/ 85949 w 497796"/>
                <a:gd name="connsiteY747" fmla="*/ 550321 h 944260"/>
                <a:gd name="connsiteX748" fmla="*/ 81771 w 497796"/>
                <a:gd name="connsiteY748" fmla="*/ 545546 h 944260"/>
                <a:gd name="connsiteX749" fmla="*/ 78787 w 497796"/>
                <a:gd name="connsiteY749" fmla="*/ 543756 h 944260"/>
                <a:gd name="connsiteX750" fmla="*/ 75206 w 497796"/>
                <a:gd name="connsiteY750" fmla="*/ 543159 h 944260"/>
                <a:gd name="connsiteX751" fmla="*/ 75206 w 497796"/>
                <a:gd name="connsiteY751" fmla="*/ 537190 h 944260"/>
                <a:gd name="connsiteX752" fmla="*/ 75802 w 497796"/>
                <a:gd name="connsiteY752" fmla="*/ 533609 h 944260"/>
                <a:gd name="connsiteX753" fmla="*/ 76399 w 497796"/>
                <a:gd name="connsiteY753" fmla="*/ 526446 h 944260"/>
                <a:gd name="connsiteX754" fmla="*/ 76399 w 497796"/>
                <a:gd name="connsiteY754" fmla="*/ 521671 h 944260"/>
                <a:gd name="connsiteX755" fmla="*/ 75802 w 497796"/>
                <a:gd name="connsiteY755" fmla="*/ 518687 h 944260"/>
                <a:gd name="connsiteX756" fmla="*/ 73415 w 497796"/>
                <a:gd name="connsiteY756" fmla="*/ 515702 h 944260"/>
                <a:gd name="connsiteX757" fmla="*/ 75802 w 497796"/>
                <a:gd name="connsiteY757" fmla="*/ 510331 h 944260"/>
                <a:gd name="connsiteX758" fmla="*/ 78787 w 497796"/>
                <a:gd name="connsiteY758" fmla="*/ 506749 h 944260"/>
                <a:gd name="connsiteX759" fmla="*/ 78787 w 497796"/>
                <a:gd name="connsiteY759" fmla="*/ 503168 h 944260"/>
                <a:gd name="connsiteX760" fmla="*/ 79980 w 497796"/>
                <a:gd name="connsiteY760" fmla="*/ 500184 h 944260"/>
                <a:gd name="connsiteX761" fmla="*/ 77593 w 497796"/>
                <a:gd name="connsiteY761" fmla="*/ 493618 h 944260"/>
                <a:gd name="connsiteX762" fmla="*/ 74012 w 497796"/>
                <a:gd name="connsiteY762" fmla="*/ 493021 h 944260"/>
                <a:gd name="connsiteX763" fmla="*/ 69237 w 497796"/>
                <a:gd name="connsiteY763" fmla="*/ 494215 h 944260"/>
                <a:gd name="connsiteX764" fmla="*/ 69237 w 497796"/>
                <a:gd name="connsiteY764" fmla="*/ 490633 h 944260"/>
                <a:gd name="connsiteX765" fmla="*/ 72221 w 497796"/>
                <a:gd name="connsiteY765" fmla="*/ 488246 h 944260"/>
                <a:gd name="connsiteX766" fmla="*/ 75802 w 497796"/>
                <a:gd name="connsiteY766" fmla="*/ 487649 h 944260"/>
                <a:gd name="connsiteX767" fmla="*/ 78787 w 497796"/>
                <a:gd name="connsiteY767" fmla="*/ 489440 h 944260"/>
                <a:gd name="connsiteX768" fmla="*/ 82368 w 497796"/>
                <a:gd name="connsiteY768" fmla="*/ 488843 h 944260"/>
                <a:gd name="connsiteX769" fmla="*/ 85949 w 497796"/>
                <a:gd name="connsiteY769" fmla="*/ 485858 h 944260"/>
                <a:gd name="connsiteX770" fmla="*/ 88934 w 497796"/>
                <a:gd name="connsiteY770" fmla="*/ 487052 h 944260"/>
                <a:gd name="connsiteX771" fmla="*/ 91918 w 497796"/>
                <a:gd name="connsiteY771" fmla="*/ 485858 h 944260"/>
                <a:gd name="connsiteX772" fmla="*/ 96693 w 497796"/>
                <a:gd name="connsiteY772" fmla="*/ 481083 h 944260"/>
                <a:gd name="connsiteX773" fmla="*/ 100871 w 497796"/>
                <a:gd name="connsiteY773" fmla="*/ 476905 h 944260"/>
                <a:gd name="connsiteX774" fmla="*/ 103856 w 497796"/>
                <a:gd name="connsiteY774" fmla="*/ 472130 h 944260"/>
                <a:gd name="connsiteX775" fmla="*/ 102662 w 497796"/>
                <a:gd name="connsiteY775" fmla="*/ 466758 h 944260"/>
                <a:gd name="connsiteX776" fmla="*/ 101468 w 497796"/>
                <a:gd name="connsiteY776" fmla="*/ 460789 h 944260"/>
                <a:gd name="connsiteX777" fmla="*/ 98484 w 497796"/>
                <a:gd name="connsiteY777" fmla="*/ 456612 h 944260"/>
                <a:gd name="connsiteX778" fmla="*/ 93709 w 497796"/>
                <a:gd name="connsiteY778" fmla="*/ 447061 h 944260"/>
                <a:gd name="connsiteX779" fmla="*/ 94306 w 497796"/>
                <a:gd name="connsiteY779" fmla="*/ 439898 h 944260"/>
                <a:gd name="connsiteX780" fmla="*/ 93709 w 497796"/>
                <a:gd name="connsiteY780" fmla="*/ 434527 h 944260"/>
                <a:gd name="connsiteX781" fmla="*/ 95500 w 497796"/>
                <a:gd name="connsiteY781" fmla="*/ 430945 h 944260"/>
                <a:gd name="connsiteX782" fmla="*/ 95500 w 497796"/>
                <a:gd name="connsiteY782" fmla="*/ 426170 h 944260"/>
                <a:gd name="connsiteX783" fmla="*/ 94902 w 497796"/>
                <a:gd name="connsiteY783" fmla="*/ 422589 h 944260"/>
                <a:gd name="connsiteX784" fmla="*/ 96096 w 497796"/>
                <a:gd name="connsiteY784" fmla="*/ 417814 h 944260"/>
                <a:gd name="connsiteX785" fmla="*/ 97290 w 497796"/>
                <a:gd name="connsiteY785" fmla="*/ 413636 h 944260"/>
                <a:gd name="connsiteX786" fmla="*/ 98484 w 497796"/>
                <a:gd name="connsiteY786" fmla="*/ 410055 h 944260"/>
                <a:gd name="connsiteX787" fmla="*/ 99081 w 497796"/>
                <a:gd name="connsiteY787" fmla="*/ 407070 h 944260"/>
                <a:gd name="connsiteX788" fmla="*/ 99677 w 497796"/>
                <a:gd name="connsiteY788" fmla="*/ 402295 h 944260"/>
                <a:gd name="connsiteX789" fmla="*/ 100871 w 497796"/>
                <a:gd name="connsiteY789" fmla="*/ 395133 h 944260"/>
                <a:gd name="connsiteX790" fmla="*/ 96096 w 497796"/>
                <a:gd name="connsiteY790" fmla="*/ 390358 h 944260"/>
                <a:gd name="connsiteX791" fmla="*/ 96096 w 497796"/>
                <a:gd name="connsiteY791" fmla="*/ 387373 h 944260"/>
                <a:gd name="connsiteX792" fmla="*/ 95500 w 497796"/>
                <a:gd name="connsiteY792" fmla="*/ 383792 h 944260"/>
                <a:gd name="connsiteX793" fmla="*/ 90724 w 497796"/>
                <a:gd name="connsiteY793" fmla="*/ 381404 h 944260"/>
                <a:gd name="connsiteX794" fmla="*/ 86547 w 497796"/>
                <a:gd name="connsiteY794" fmla="*/ 377226 h 944260"/>
                <a:gd name="connsiteX795" fmla="*/ 82368 w 497796"/>
                <a:gd name="connsiteY795" fmla="*/ 374839 h 944260"/>
                <a:gd name="connsiteX796" fmla="*/ 78190 w 497796"/>
                <a:gd name="connsiteY796" fmla="*/ 375436 h 944260"/>
                <a:gd name="connsiteX797" fmla="*/ 75206 w 497796"/>
                <a:gd name="connsiteY797" fmla="*/ 374242 h 944260"/>
                <a:gd name="connsiteX798" fmla="*/ 72221 w 497796"/>
                <a:gd name="connsiteY798" fmla="*/ 374839 h 944260"/>
                <a:gd name="connsiteX799" fmla="*/ 72818 w 497796"/>
                <a:gd name="connsiteY799" fmla="*/ 371257 h 944260"/>
                <a:gd name="connsiteX800" fmla="*/ 70431 w 497796"/>
                <a:gd name="connsiteY800" fmla="*/ 366483 h 944260"/>
                <a:gd name="connsiteX801" fmla="*/ 73415 w 497796"/>
                <a:gd name="connsiteY801" fmla="*/ 364095 h 944260"/>
                <a:gd name="connsiteX802" fmla="*/ 74609 w 497796"/>
                <a:gd name="connsiteY802" fmla="*/ 358127 h 944260"/>
                <a:gd name="connsiteX803" fmla="*/ 75802 w 497796"/>
                <a:gd name="connsiteY803" fmla="*/ 352158 h 944260"/>
                <a:gd name="connsiteX804" fmla="*/ 76996 w 497796"/>
                <a:gd name="connsiteY804" fmla="*/ 347980 h 944260"/>
                <a:gd name="connsiteX805" fmla="*/ 79980 w 497796"/>
                <a:gd name="connsiteY805" fmla="*/ 350964 h 944260"/>
                <a:gd name="connsiteX806" fmla="*/ 83562 w 497796"/>
                <a:gd name="connsiteY806" fmla="*/ 352754 h 944260"/>
                <a:gd name="connsiteX807" fmla="*/ 83563 w 497796"/>
                <a:gd name="connsiteY807" fmla="*/ 352754 h 944260"/>
                <a:gd name="connsiteX808" fmla="*/ 89531 w 497796"/>
                <a:gd name="connsiteY808" fmla="*/ 352754 h 944260"/>
                <a:gd name="connsiteX809" fmla="*/ 91919 w 497796"/>
                <a:gd name="connsiteY809" fmla="*/ 351560 h 944260"/>
                <a:gd name="connsiteX810" fmla="*/ 93112 w 497796"/>
                <a:gd name="connsiteY810" fmla="*/ 350964 h 944260"/>
                <a:gd name="connsiteX811" fmla="*/ 94243 w 497796"/>
                <a:gd name="connsiteY811" fmla="*/ 350399 h 944260"/>
                <a:gd name="connsiteX812" fmla="*/ 93791 w 497796"/>
                <a:gd name="connsiteY812" fmla="*/ 349688 h 944260"/>
                <a:gd name="connsiteX813" fmla="*/ 91919 w 497796"/>
                <a:gd name="connsiteY813" fmla="*/ 351560 h 944260"/>
                <a:gd name="connsiteX814" fmla="*/ 83563 w 497796"/>
                <a:gd name="connsiteY814" fmla="*/ 352754 h 944260"/>
                <a:gd name="connsiteX815" fmla="*/ 79982 w 497796"/>
                <a:gd name="connsiteY815" fmla="*/ 350963 h 944260"/>
                <a:gd name="connsiteX816" fmla="*/ 76997 w 497796"/>
                <a:gd name="connsiteY816" fmla="*/ 347979 h 944260"/>
                <a:gd name="connsiteX817" fmla="*/ 76400 w 497796"/>
                <a:gd name="connsiteY817" fmla="*/ 342010 h 944260"/>
                <a:gd name="connsiteX818" fmla="*/ 75803 w 497796"/>
                <a:gd name="connsiteY818" fmla="*/ 336041 h 944260"/>
                <a:gd name="connsiteX819" fmla="*/ 74013 w 497796"/>
                <a:gd name="connsiteY819" fmla="*/ 331266 h 944260"/>
                <a:gd name="connsiteX820" fmla="*/ 72222 w 497796"/>
                <a:gd name="connsiteY820" fmla="*/ 328281 h 944260"/>
                <a:gd name="connsiteX821" fmla="*/ 71029 w 497796"/>
                <a:gd name="connsiteY821" fmla="*/ 324104 h 944260"/>
                <a:gd name="connsiteX822" fmla="*/ 70431 w 497796"/>
                <a:gd name="connsiteY822" fmla="*/ 320522 h 944260"/>
                <a:gd name="connsiteX823" fmla="*/ 69835 w 497796"/>
                <a:gd name="connsiteY823" fmla="*/ 316941 h 944260"/>
                <a:gd name="connsiteX824" fmla="*/ 68044 w 497796"/>
                <a:gd name="connsiteY824" fmla="*/ 313957 h 944260"/>
                <a:gd name="connsiteX825" fmla="*/ 62075 w 497796"/>
                <a:gd name="connsiteY825" fmla="*/ 310972 h 944260"/>
                <a:gd name="connsiteX826" fmla="*/ 55509 w 497796"/>
                <a:gd name="connsiteY826" fmla="*/ 300229 h 944260"/>
                <a:gd name="connsiteX827" fmla="*/ 53719 w 497796"/>
                <a:gd name="connsiteY827" fmla="*/ 295453 h 944260"/>
                <a:gd name="connsiteX828" fmla="*/ 51331 w 497796"/>
                <a:gd name="connsiteY828" fmla="*/ 288888 h 944260"/>
                <a:gd name="connsiteX829" fmla="*/ 53122 w 497796"/>
                <a:gd name="connsiteY829" fmla="*/ 285903 h 944260"/>
                <a:gd name="connsiteX830" fmla="*/ 50138 w 497796"/>
                <a:gd name="connsiteY830" fmla="*/ 278741 h 944260"/>
                <a:gd name="connsiteX831" fmla="*/ 46556 w 497796"/>
                <a:gd name="connsiteY831" fmla="*/ 275756 h 944260"/>
                <a:gd name="connsiteX832" fmla="*/ 43572 w 497796"/>
                <a:gd name="connsiteY832" fmla="*/ 276950 h 944260"/>
                <a:gd name="connsiteX833" fmla="*/ 39991 w 497796"/>
                <a:gd name="connsiteY833" fmla="*/ 276354 h 944260"/>
                <a:gd name="connsiteX834" fmla="*/ 35812 w 497796"/>
                <a:gd name="connsiteY834" fmla="*/ 279338 h 944260"/>
                <a:gd name="connsiteX835" fmla="*/ 32231 w 497796"/>
                <a:gd name="connsiteY835" fmla="*/ 279935 h 944260"/>
                <a:gd name="connsiteX836" fmla="*/ 31038 w 497796"/>
                <a:gd name="connsiteY836" fmla="*/ 284709 h 944260"/>
                <a:gd name="connsiteX837" fmla="*/ 24472 w 497796"/>
                <a:gd name="connsiteY837" fmla="*/ 284709 h 944260"/>
                <a:gd name="connsiteX838" fmla="*/ 21487 w 497796"/>
                <a:gd name="connsiteY838" fmla="*/ 284113 h 944260"/>
                <a:gd name="connsiteX839" fmla="*/ 17906 w 497796"/>
                <a:gd name="connsiteY839" fmla="*/ 284113 h 944260"/>
                <a:gd name="connsiteX840" fmla="*/ 18503 w 497796"/>
                <a:gd name="connsiteY840" fmla="*/ 280531 h 944260"/>
                <a:gd name="connsiteX841" fmla="*/ 19697 w 497796"/>
                <a:gd name="connsiteY841" fmla="*/ 280531 h 944260"/>
                <a:gd name="connsiteX842" fmla="*/ 20294 w 497796"/>
                <a:gd name="connsiteY842" fmla="*/ 275756 h 944260"/>
                <a:gd name="connsiteX843" fmla="*/ 23278 w 497796"/>
                <a:gd name="connsiteY843" fmla="*/ 275756 h 944260"/>
                <a:gd name="connsiteX844" fmla="*/ 24472 w 497796"/>
                <a:gd name="connsiteY844" fmla="*/ 272175 h 944260"/>
                <a:gd name="connsiteX845" fmla="*/ 22084 w 497796"/>
                <a:gd name="connsiteY845" fmla="*/ 268594 h 944260"/>
                <a:gd name="connsiteX846" fmla="*/ 18503 w 497796"/>
                <a:gd name="connsiteY846" fmla="*/ 266206 h 944260"/>
                <a:gd name="connsiteX847" fmla="*/ 15518 w 497796"/>
                <a:gd name="connsiteY847" fmla="*/ 266803 h 944260"/>
                <a:gd name="connsiteX848" fmla="*/ 14325 w 497796"/>
                <a:gd name="connsiteY848" fmla="*/ 270385 h 944260"/>
                <a:gd name="connsiteX849" fmla="*/ 13131 w 497796"/>
                <a:gd name="connsiteY849" fmla="*/ 273369 h 944260"/>
                <a:gd name="connsiteX850" fmla="*/ 10147 w 497796"/>
                <a:gd name="connsiteY850" fmla="*/ 275160 h 944260"/>
                <a:gd name="connsiteX851" fmla="*/ 7759 w 497796"/>
                <a:gd name="connsiteY851" fmla="*/ 279935 h 944260"/>
                <a:gd name="connsiteX852" fmla="*/ 7759 w 497796"/>
                <a:gd name="connsiteY852" fmla="*/ 282919 h 944260"/>
                <a:gd name="connsiteX853" fmla="*/ 8356 w 497796"/>
                <a:gd name="connsiteY853" fmla="*/ 287694 h 944260"/>
                <a:gd name="connsiteX854" fmla="*/ 4178 w 497796"/>
                <a:gd name="connsiteY854" fmla="*/ 281128 h 944260"/>
                <a:gd name="connsiteX855" fmla="*/ 2984 w 497796"/>
                <a:gd name="connsiteY855" fmla="*/ 273966 h 944260"/>
                <a:gd name="connsiteX856" fmla="*/ 1790 w 497796"/>
                <a:gd name="connsiteY856" fmla="*/ 266803 h 944260"/>
                <a:gd name="connsiteX857" fmla="*/ 2388 w 497796"/>
                <a:gd name="connsiteY857" fmla="*/ 263819 h 944260"/>
                <a:gd name="connsiteX858" fmla="*/ 7759 w 497796"/>
                <a:gd name="connsiteY858" fmla="*/ 261432 h 944260"/>
                <a:gd name="connsiteX859" fmla="*/ 14325 w 497796"/>
                <a:gd name="connsiteY859" fmla="*/ 258447 h 944260"/>
                <a:gd name="connsiteX860" fmla="*/ 15518 w 497796"/>
                <a:gd name="connsiteY860" fmla="*/ 251285 h 944260"/>
                <a:gd name="connsiteX861" fmla="*/ 16712 w 497796"/>
                <a:gd name="connsiteY861" fmla="*/ 248300 h 944260"/>
                <a:gd name="connsiteX862" fmla="*/ 17906 w 497796"/>
                <a:gd name="connsiteY862" fmla="*/ 245316 h 944260"/>
                <a:gd name="connsiteX863" fmla="*/ 20294 w 497796"/>
                <a:gd name="connsiteY863" fmla="*/ 242331 h 944260"/>
                <a:gd name="connsiteX864" fmla="*/ 19697 w 497796"/>
                <a:gd name="connsiteY864" fmla="*/ 238750 h 944260"/>
                <a:gd name="connsiteX865" fmla="*/ 16712 w 497796"/>
                <a:gd name="connsiteY865" fmla="*/ 237556 h 944260"/>
                <a:gd name="connsiteX866" fmla="*/ 11341 w 497796"/>
                <a:gd name="connsiteY866" fmla="*/ 236363 h 944260"/>
                <a:gd name="connsiteX867" fmla="*/ 11341 w 497796"/>
                <a:gd name="connsiteY867" fmla="*/ 233378 h 944260"/>
                <a:gd name="connsiteX868" fmla="*/ 7759 w 497796"/>
                <a:gd name="connsiteY868" fmla="*/ 229796 h 944260"/>
                <a:gd name="connsiteX869" fmla="*/ 3581 w 497796"/>
                <a:gd name="connsiteY869" fmla="*/ 224425 h 944260"/>
                <a:gd name="connsiteX870" fmla="*/ 596 w 497796"/>
                <a:gd name="connsiteY870" fmla="*/ 223231 h 944260"/>
                <a:gd name="connsiteX871" fmla="*/ 0 w 497796"/>
                <a:gd name="connsiteY871" fmla="*/ 219650 h 944260"/>
                <a:gd name="connsiteX872" fmla="*/ 4775 w 497796"/>
                <a:gd name="connsiteY872" fmla="*/ 215472 h 944260"/>
                <a:gd name="connsiteX873" fmla="*/ 7162 w 497796"/>
                <a:gd name="connsiteY873" fmla="*/ 211294 h 944260"/>
                <a:gd name="connsiteX874" fmla="*/ 8953 w 497796"/>
                <a:gd name="connsiteY874" fmla="*/ 208309 h 944260"/>
                <a:gd name="connsiteX875" fmla="*/ 9550 w 497796"/>
                <a:gd name="connsiteY875" fmla="*/ 203534 h 944260"/>
                <a:gd name="connsiteX876" fmla="*/ 7759 w 497796"/>
                <a:gd name="connsiteY876" fmla="*/ 199356 h 944260"/>
                <a:gd name="connsiteX877" fmla="*/ 11937 w 497796"/>
                <a:gd name="connsiteY877" fmla="*/ 195178 h 944260"/>
                <a:gd name="connsiteX878" fmla="*/ 14922 w 497796"/>
                <a:gd name="connsiteY878" fmla="*/ 190999 h 944260"/>
                <a:gd name="connsiteX879" fmla="*/ 16116 w 497796"/>
                <a:gd name="connsiteY879" fmla="*/ 188015 h 944260"/>
                <a:gd name="connsiteX880" fmla="*/ 17906 w 497796"/>
                <a:gd name="connsiteY880" fmla="*/ 185031 h 944260"/>
                <a:gd name="connsiteX881" fmla="*/ 19697 w 497796"/>
                <a:gd name="connsiteY881" fmla="*/ 179062 h 944260"/>
                <a:gd name="connsiteX882" fmla="*/ 22084 w 497796"/>
                <a:gd name="connsiteY882" fmla="*/ 174884 h 944260"/>
                <a:gd name="connsiteX883" fmla="*/ 25069 w 497796"/>
                <a:gd name="connsiteY883" fmla="*/ 169512 h 944260"/>
                <a:gd name="connsiteX884" fmla="*/ 25069 w 497796"/>
                <a:gd name="connsiteY884" fmla="*/ 164140 h 944260"/>
                <a:gd name="connsiteX885" fmla="*/ 25069 w 497796"/>
                <a:gd name="connsiteY885" fmla="*/ 156978 h 944260"/>
                <a:gd name="connsiteX886" fmla="*/ 20891 w 497796"/>
                <a:gd name="connsiteY886" fmla="*/ 153396 h 944260"/>
                <a:gd name="connsiteX887" fmla="*/ 17309 w 497796"/>
                <a:gd name="connsiteY887" fmla="*/ 152202 h 944260"/>
                <a:gd name="connsiteX888" fmla="*/ 16712 w 497796"/>
                <a:gd name="connsiteY888" fmla="*/ 149218 h 944260"/>
                <a:gd name="connsiteX889" fmla="*/ 13131 w 497796"/>
                <a:gd name="connsiteY889" fmla="*/ 144443 h 944260"/>
                <a:gd name="connsiteX890" fmla="*/ 14325 w 497796"/>
                <a:gd name="connsiteY890" fmla="*/ 140862 h 944260"/>
                <a:gd name="connsiteX891" fmla="*/ 15518 w 497796"/>
                <a:gd name="connsiteY891" fmla="*/ 137878 h 944260"/>
                <a:gd name="connsiteX892" fmla="*/ 17309 w 497796"/>
                <a:gd name="connsiteY892" fmla="*/ 134296 h 944260"/>
                <a:gd name="connsiteX893" fmla="*/ 19100 w 497796"/>
                <a:gd name="connsiteY893" fmla="*/ 130715 h 944260"/>
                <a:gd name="connsiteX894" fmla="*/ 22681 w 497796"/>
                <a:gd name="connsiteY894" fmla="*/ 131311 h 944260"/>
                <a:gd name="connsiteX895" fmla="*/ 27456 w 497796"/>
                <a:gd name="connsiteY895" fmla="*/ 136684 h 944260"/>
                <a:gd name="connsiteX896" fmla="*/ 30440 w 497796"/>
                <a:gd name="connsiteY896" fmla="*/ 136684 h 944260"/>
                <a:gd name="connsiteX897" fmla="*/ 29844 w 497796"/>
                <a:gd name="connsiteY897" fmla="*/ 139668 h 944260"/>
                <a:gd name="connsiteX898" fmla="*/ 28650 w 497796"/>
                <a:gd name="connsiteY898" fmla="*/ 143249 h 944260"/>
                <a:gd name="connsiteX899" fmla="*/ 29247 w 497796"/>
                <a:gd name="connsiteY899" fmla="*/ 146831 h 944260"/>
                <a:gd name="connsiteX900" fmla="*/ 30440 w 497796"/>
                <a:gd name="connsiteY900" fmla="*/ 150412 h 944260"/>
                <a:gd name="connsiteX901" fmla="*/ 29844 w 497796"/>
                <a:gd name="connsiteY901" fmla="*/ 153993 h 944260"/>
                <a:gd name="connsiteX902" fmla="*/ 34022 w 497796"/>
                <a:gd name="connsiteY902" fmla="*/ 160559 h 944260"/>
                <a:gd name="connsiteX903" fmla="*/ 39393 w 497796"/>
                <a:gd name="connsiteY903" fmla="*/ 167124 h 944260"/>
                <a:gd name="connsiteX904" fmla="*/ 42378 w 497796"/>
                <a:gd name="connsiteY904" fmla="*/ 170706 h 944260"/>
                <a:gd name="connsiteX905" fmla="*/ 45960 w 497796"/>
                <a:gd name="connsiteY905" fmla="*/ 173690 h 944260"/>
                <a:gd name="connsiteX906" fmla="*/ 48944 w 497796"/>
                <a:gd name="connsiteY906" fmla="*/ 176077 h 944260"/>
                <a:gd name="connsiteX907" fmla="*/ 52525 w 497796"/>
                <a:gd name="connsiteY907" fmla="*/ 178465 h 944260"/>
                <a:gd name="connsiteX908" fmla="*/ 55509 w 497796"/>
                <a:gd name="connsiteY908" fmla="*/ 179062 h 944260"/>
                <a:gd name="connsiteX909" fmla="*/ 59688 w 497796"/>
                <a:gd name="connsiteY909" fmla="*/ 179659 h 944260"/>
                <a:gd name="connsiteX910" fmla="*/ 63269 w 497796"/>
                <a:gd name="connsiteY910" fmla="*/ 177271 h 944260"/>
                <a:gd name="connsiteX911" fmla="*/ 63717 w 497796"/>
                <a:gd name="connsiteY911" fmla="*/ 177122 h 944260"/>
                <a:gd name="connsiteX912" fmla="*/ 62672 w 497796"/>
                <a:gd name="connsiteY912" fmla="*/ 180256 h 944260"/>
                <a:gd name="connsiteX913" fmla="*/ 69835 w 497796"/>
                <a:gd name="connsiteY913" fmla="*/ 182046 h 944260"/>
                <a:gd name="connsiteX914" fmla="*/ 75206 w 497796"/>
                <a:gd name="connsiteY914" fmla="*/ 181450 h 944260"/>
                <a:gd name="connsiteX915" fmla="*/ 78788 w 497796"/>
                <a:gd name="connsiteY915" fmla="*/ 181450 h 944260"/>
                <a:gd name="connsiteX916" fmla="*/ 81772 w 497796"/>
                <a:gd name="connsiteY916" fmla="*/ 181450 h 944260"/>
                <a:gd name="connsiteX917" fmla="*/ 87144 w 497796"/>
                <a:gd name="connsiteY917" fmla="*/ 184434 h 944260"/>
                <a:gd name="connsiteX918" fmla="*/ 90128 w 497796"/>
                <a:gd name="connsiteY918" fmla="*/ 186822 h 944260"/>
                <a:gd name="connsiteX919" fmla="*/ 94306 w 497796"/>
                <a:gd name="connsiteY919" fmla="*/ 188612 h 944260"/>
                <a:gd name="connsiteX920" fmla="*/ 97888 w 497796"/>
                <a:gd name="connsiteY920" fmla="*/ 188612 h 944260"/>
                <a:gd name="connsiteX921" fmla="*/ 101469 w 497796"/>
                <a:gd name="connsiteY921" fmla="*/ 189209 h 944260"/>
                <a:gd name="connsiteX922" fmla="*/ 105647 w 497796"/>
                <a:gd name="connsiteY922" fmla="*/ 188612 h 944260"/>
                <a:gd name="connsiteX923" fmla="*/ 112810 w 497796"/>
                <a:gd name="connsiteY923" fmla="*/ 187418 h 944260"/>
                <a:gd name="connsiteX924" fmla="*/ 116988 w 497796"/>
                <a:gd name="connsiteY924" fmla="*/ 186822 h 944260"/>
                <a:gd name="connsiteX925" fmla="*/ 119972 w 497796"/>
                <a:gd name="connsiteY925" fmla="*/ 186224 h 944260"/>
                <a:gd name="connsiteX926" fmla="*/ 122956 w 497796"/>
                <a:gd name="connsiteY926" fmla="*/ 185031 h 944260"/>
                <a:gd name="connsiteX927" fmla="*/ 126538 w 497796"/>
                <a:gd name="connsiteY927" fmla="*/ 183837 h 944260"/>
                <a:gd name="connsiteX928" fmla="*/ 130119 w 497796"/>
                <a:gd name="connsiteY928" fmla="*/ 182643 h 944260"/>
                <a:gd name="connsiteX929" fmla="*/ 133701 w 497796"/>
                <a:gd name="connsiteY929" fmla="*/ 180256 h 944260"/>
                <a:gd name="connsiteX930" fmla="*/ 137878 w 497796"/>
                <a:gd name="connsiteY930" fmla="*/ 177869 h 944260"/>
                <a:gd name="connsiteX931" fmla="*/ 142654 w 497796"/>
                <a:gd name="connsiteY931" fmla="*/ 173093 h 944260"/>
                <a:gd name="connsiteX932" fmla="*/ 145041 w 497796"/>
                <a:gd name="connsiteY932" fmla="*/ 168915 h 944260"/>
                <a:gd name="connsiteX933" fmla="*/ 146235 w 497796"/>
                <a:gd name="connsiteY933" fmla="*/ 165334 h 944260"/>
                <a:gd name="connsiteX934" fmla="*/ 152204 w 497796"/>
                <a:gd name="connsiteY934" fmla="*/ 161155 h 944260"/>
                <a:gd name="connsiteX935" fmla="*/ 155785 w 497796"/>
                <a:gd name="connsiteY935" fmla="*/ 159365 h 944260"/>
                <a:gd name="connsiteX936" fmla="*/ 161157 w 497796"/>
                <a:gd name="connsiteY936" fmla="*/ 156978 h 944260"/>
                <a:gd name="connsiteX937" fmla="*/ 164738 w 497796"/>
                <a:gd name="connsiteY937" fmla="*/ 153396 h 944260"/>
                <a:gd name="connsiteX938" fmla="*/ 169514 w 497796"/>
                <a:gd name="connsiteY938" fmla="*/ 151009 h 944260"/>
                <a:gd name="connsiteX939" fmla="*/ 173691 w 497796"/>
                <a:gd name="connsiteY939" fmla="*/ 153396 h 944260"/>
                <a:gd name="connsiteX940" fmla="*/ 178467 w 497796"/>
                <a:gd name="connsiteY940" fmla="*/ 151009 h 944260"/>
                <a:gd name="connsiteX941" fmla="*/ 183838 w 497796"/>
                <a:gd name="connsiteY941" fmla="*/ 152202 h 944260"/>
                <a:gd name="connsiteX942" fmla="*/ 186823 w 497796"/>
                <a:gd name="connsiteY942" fmla="*/ 151606 h 944260"/>
                <a:gd name="connsiteX943" fmla="*/ 189807 w 497796"/>
                <a:gd name="connsiteY943" fmla="*/ 151009 h 944260"/>
                <a:gd name="connsiteX944" fmla="*/ 193985 w 497796"/>
                <a:gd name="connsiteY944" fmla="*/ 148025 h 944260"/>
                <a:gd name="connsiteX945" fmla="*/ 198760 w 497796"/>
                <a:gd name="connsiteY945" fmla="*/ 145040 h 944260"/>
                <a:gd name="connsiteX946" fmla="*/ 200709 w 497796"/>
                <a:gd name="connsiteY946" fmla="*/ 143525 h 944260"/>
                <a:gd name="connsiteX947" fmla="*/ 196372 w 497796"/>
                <a:gd name="connsiteY947" fmla="*/ 146235 h 944260"/>
                <a:gd name="connsiteX948" fmla="*/ 200550 w 497796"/>
                <a:gd name="connsiteY948" fmla="*/ 142057 h 944260"/>
                <a:gd name="connsiteX949" fmla="*/ 205922 w 497796"/>
                <a:gd name="connsiteY949" fmla="*/ 136088 h 944260"/>
                <a:gd name="connsiteX950" fmla="*/ 211890 w 497796"/>
                <a:gd name="connsiteY950" fmla="*/ 128329 h 944260"/>
                <a:gd name="connsiteX951" fmla="*/ 214278 w 497796"/>
                <a:gd name="connsiteY951" fmla="*/ 125344 h 944260"/>
                <a:gd name="connsiteX952" fmla="*/ 216666 w 497796"/>
                <a:gd name="connsiteY952" fmla="*/ 121166 h 944260"/>
                <a:gd name="connsiteX953" fmla="*/ 217859 w 497796"/>
                <a:gd name="connsiteY953" fmla="*/ 118182 h 944260"/>
                <a:gd name="connsiteX954" fmla="*/ 219053 w 497796"/>
                <a:gd name="connsiteY954" fmla="*/ 109825 h 944260"/>
                <a:gd name="connsiteX955" fmla="*/ 222635 w 497796"/>
                <a:gd name="connsiteY955" fmla="*/ 108632 h 944260"/>
                <a:gd name="connsiteX956" fmla="*/ 226812 w 497796"/>
                <a:gd name="connsiteY956" fmla="*/ 105648 h 944260"/>
                <a:gd name="connsiteX957" fmla="*/ 233378 w 497796"/>
                <a:gd name="connsiteY957" fmla="*/ 102663 h 944260"/>
                <a:gd name="connsiteX958" fmla="*/ 236363 w 497796"/>
                <a:gd name="connsiteY958" fmla="*/ 98485 h 944260"/>
                <a:gd name="connsiteX959" fmla="*/ 239944 w 497796"/>
                <a:gd name="connsiteY959" fmla="*/ 96097 h 944260"/>
                <a:gd name="connsiteX960" fmla="*/ 242331 w 497796"/>
                <a:gd name="connsiteY960" fmla="*/ 92516 h 944260"/>
                <a:gd name="connsiteX961" fmla="*/ 244719 w 497796"/>
                <a:gd name="connsiteY961" fmla="*/ 89532 h 944260"/>
                <a:gd name="connsiteX962" fmla="*/ 248897 w 497796"/>
                <a:gd name="connsiteY962" fmla="*/ 83563 h 944260"/>
                <a:gd name="connsiteX963" fmla="*/ 251285 w 497796"/>
                <a:gd name="connsiteY963" fmla="*/ 79981 h 944260"/>
                <a:gd name="connsiteX964" fmla="*/ 255463 w 497796"/>
                <a:gd name="connsiteY964" fmla="*/ 74013 h 944260"/>
                <a:gd name="connsiteX965" fmla="*/ 260238 w 497796"/>
                <a:gd name="connsiteY965" fmla="*/ 70432 h 944260"/>
                <a:gd name="connsiteX966" fmla="*/ 266206 w 497796"/>
                <a:gd name="connsiteY966" fmla="*/ 66851 h 944260"/>
                <a:gd name="connsiteX967" fmla="*/ 270981 w 497796"/>
                <a:gd name="connsiteY967" fmla="*/ 69835 h 944260"/>
                <a:gd name="connsiteX968" fmla="*/ 277547 w 497796"/>
                <a:gd name="connsiteY968" fmla="*/ 70432 h 944260"/>
                <a:gd name="connsiteX969" fmla="*/ 285307 w 497796"/>
                <a:gd name="connsiteY969" fmla="*/ 68044 h 944260"/>
                <a:gd name="connsiteX970" fmla="*/ 288888 w 497796"/>
                <a:gd name="connsiteY970" fmla="*/ 64463 h 944260"/>
                <a:gd name="connsiteX971" fmla="*/ 288888 w 497796"/>
                <a:gd name="connsiteY971" fmla="*/ 60882 h 944260"/>
                <a:gd name="connsiteX972" fmla="*/ 291872 w 497796"/>
                <a:gd name="connsiteY972" fmla="*/ 60882 h 944260"/>
                <a:gd name="connsiteX973" fmla="*/ 297841 w 497796"/>
                <a:gd name="connsiteY973" fmla="*/ 59688 h 944260"/>
                <a:gd name="connsiteX974" fmla="*/ 300825 w 497796"/>
                <a:gd name="connsiteY974" fmla="*/ 56703 h 944260"/>
                <a:gd name="connsiteX975" fmla="*/ 303810 w 497796"/>
                <a:gd name="connsiteY975" fmla="*/ 52525 h 944260"/>
                <a:gd name="connsiteX976" fmla="*/ 300229 w 497796"/>
                <a:gd name="connsiteY976" fmla="*/ 48944 h 944260"/>
                <a:gd name="connsiteX977" fmla="*/ 299035 w 497796"/>
                <a:gd name="connsiteY977" fmla="*/ 44766 h 944260"/>
                <a:gd name="connsiteX978" fmla="*/ 299631 w 497796"/>
                <a:gd name="connsiteY978" fmla="*/ 41184 h 944260"/>
                <a:gd name="connsiteX979" fmla="*/ 302616 w 497796"/>
                <a:gd name="connsiteY979" fmla="*/ 31038 h 944260"/>
                <a:gd name="connsiteX980" fmla="*/ 299631 w 497796"/>
                <a:gd name="connsiteY980" fmla="*/ 28650 h 944260"/>
                <a:gd name="connsiteX981" fmla="*/ 296647 w 497796"/>
                <a:gd name="connsiteY981" fmla="*/ 29844 h 944260"/>
                <a:gd name="connsiteX982" fmla="*/ 294856 w 497796"/>
                <a:gd name="connsiteY982" fmla="*/ 25069 h 944260"/>
                <a:gd name="connsiteX983" fmla="*/ 299035 w 497796"/>
                <a:gd name="connsiteY983" fmla="*/ 25069 h 944260"/>
                <a:gd name="connsiteX984" fmla="*/ 301422 w 497796"/>
                <a:gd name="connsiteY984" fmla="*/ 28650 h 944260"/>
                <a:gd name="connsiteX985" fmla="*/ 305600 w 497796"/>
                <a:gd name="connsiteY985" fmla="*/ 24472 h 944260"/>
                <a:gd name="connsiteX986" fmla="*/ 310375 w 497796"/>
                <a:gd name="connsiteY986" fmla="*/ 23875 h 944260"/>
                <a:gd name="connsiteX987" fmla="*/ 313957 w 497796"/>
                <a:gd name="connsiteY987" fmla="*/ 23278 h 944260"/>
                <a:gd name="connsiteX988" fmla="*/ 316941 w 497796"/>
                <a:gd name="connsiteY988" fmla="*/ 20891 h 944260"/>
                <a:gd name="connsiteX989" fmla="*/ 319925 w 497796"/>
                <a:gd name="connsiteY989" fmla="*/ 19697 h 944260"/>
                <a:gd name="connsiteX990" fmla="*/ 374838 w 497796"/>
                <a:gd name="connsiteY990" fmla="*/ 15519 h 944260"/>
                <a:gd name="connsiteX991" fmla="*/ 379016 w 497796"/>
                <a:gd name="connsiteY991" fmla="*/ 17309 h 944260"/>
                <a:gd name="connsiteX992" fmla="*/ 379016 w 497796"/>
                <a:gd name="connsiteY992" fmla="*/ 22084 h 944260"/>
                <a:gd name="connsiteX993" fmla="*/ 381403 w 497796"/>
                <a:gd name="connsiteY993" fmla="*/ 26262 h 944260"/>
                <a:gd name="connsiteX994" fmla="*/ 384388 w 497796"/>
                <a:gd name="connsiteY994" fmla="*/ 29247 h 944260"/>
                <a:gd name="connsiteX995" fmla="*/ 381403 w 497796"/>
                <a:gd name="connsiteY995" fmla="*/ 30441 h 944260"/>
                <a:gd name="connsiteX996" fmla="*/ 382001 w 497796"/>
                <a:gd name="connsiteY996" fmla="*/ 35813 h 944260"/>
                <a:gd name="connsiteX997" fmla="*/ 376629 w 497796"/>
                <a:gd name="connsiteY997" fmla="*/ 37006 h 944260"/>
                <a:gd name="connsiteX998" fmla="*/ 371854 w 497796"/>
                <a:gd name="connsiteY998" fmla="*/ 37006 h 944260"/>
                <a:gd name="connsiteX999" fmla="*/ 371854 w 497796"/>
                <a:gd name="connsiteY999" fmla="*/ 37603 h 944260"/>
                <a:gd name="connsiteX1000" fmla="*/ 367676 w 497796"/>
                <a:gd name="connsiteY1000" fmla="*/ 38200 h 944260"/>
                <a:gd name="connsiteX1001" fmla="*/ 363497 w 497796"/>
                <a:gd name="connsiteY1001" fmla="*/ 35216 h 944260"/>
                <a:gd name="connsiteX1002" fmla="*/ 362901 w 497796"/>
                <a:gd name="connsiteY1002" fmla="*/ 31635 h 944260"/>
                <a:gd name="connsiteX1003" fmla="*/ 367676 w 497796"/>
                <a:gd name="connsiteY1003" fmla="*/ 28053 h 944260"/>
                <a:gd name="connsiteX1004" fmla="*/ 370660 w 497796"/>
                <a:gd name="connsiteY1004" fmla="*/ 25666 h 944260"/>
                <a:gd name="connsiteX1005" fmla="*/ 371854 w 497796"/>
                <a:gd name="connsiteY1005" fmla="*/ 20891 h 944260"/>
                <a:gd name="connsiteX1006" fmla="*/ 374838 w 497796"/>
                <a:gd name="connsiteY1006" fmla="*/ 20891 h 944260"/>
                <a:gd name="connsiteX1007" fmla="*/ 374838 w 497796"/>
                <a:gd name="connsiteY1007" fmla="*/ 15519 h 944260"/>
                <a:gd name="connsiteX1008" fmla="*/ 355141 w 497796"/>
                <a:gd name="connsiteY1008" fmla="*/ 7759 h 944260"/>
                <a:gd name="connsiteX1009" fmla="*/ 358126 w 497796"/>
                <a:gd name="connsiteY1009" fmla="*/ 11340 h 944260"/>
                <a:gd name="connsiteX1010" fmla="*/ 357529 w 497796"/>
                <a:gd name="connsiteY1010" fmla="*/ 12534 h 944260"/>
                <a:gd name="connsiteX1011" fmla="*/ 352157 w 497796"/>
                <a:gd name="connsiteY1011" fmla="*/ 10743 h 944260"/>
                <a:gd name="connsiteX1012" fmla="*/ 355141 w 497796"/>
                <a:gd name="connsiteY1012" fmla="*/ 7759 h 944260"/>
                <a:gd name="connsiteX1013" fmla="*/ 364691 w 497796"/>
                <a:gd name="connsiteY1013" fmla="*/ 597 h 944260"/>
                <a:gd name="connsiteX1014" fmla="*/ 365884 w 497796"/>
                <a:gd name="connsiteY1014" fmla="*/ 3581 h 944260"/>
                <a:gd name="connsiteX1015" fmla="*/ 361109 w 497796"/>
                <a:gd name="connsiteY1015" fmla="*/ 8356 h 944260"/>
                <a:gd name="connsiteX1016" fmla="*/ 359319 w 497796"/>
                <a:gd name="connsiteY1016" fmla="*/ 4775 h 944260"/>
                <a:gd name="connsiteX1017" fmla="*/ 362303 w 497796"/>
                <a:gd name="connsiteY1017" fmla="*/ 2985 h 944260"/>
                <a:gd name="connsiteX1018" fmla="*/ 364691 w 497796"/>
                <a:gd name="connsiteY1018" fmla="*/ 597 h 944260"/>
                <a:gd name="connsiteX1019" fmla="*/ 352753 w 497796"/>
                <a:gd name="connsiteY1019" fmla="*/ 0 h 944260"/>
                <a:gd name="connsiteX1020" fmla="*/ 353947 w 497796"/>
                <a:gd name="connsiteY1020" fmla="*/ 597 h 944260"/>
                <a:gd name="connsiteX1021" fmla="*/ 356931 w 497796"/>
                <a:gd name="connsiteY1021" fmla="*/ 2388 h 944260"/>
                <a:gd name="connsiteX1022" fmla="*/ 358722 w 497796"/>
                <a:gd name="connsiteY1022" fmla="*/ 5373 h 944260"/>
                <a:gd name="connsiteX1023" fmla="*/ 355141 w 497796"/>
                <a:gd name="connsiteY1023" fmla="*/ 4775 h 944260"/>
                <a:gd name="connsiteX1024" fmla="*/ 352157 w 497796"/>
                <a:gd name="connsiteY1024" fmla="*/ 2985 h 944260"/>
                <a:gd name="connsiteX1025" fmla="*/ 352753 w 497796"/>
                <a:gd name="connsiteY1025" fmla="*/ 0 h 94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</a:cxnLst>
              <a:rect l="l" t="t" r="r" b="b"/>
              <a:pathLst>
                <a:path w="497796" h="944260">
                  <a:moveTo>
                    <a:pt x="150172" y="890133"/>
                  </a:moveTo>
                  <a:lnTo>
                    <a:pt x="145048" y="894118"/>
                  </a:lnTo>
                  <a:lnTo>
                    <a:pt x="148621" y="892331"/>
                  </a:lnTo>
                  <a:lnTo>
                    <a:pt x="151606" y="892331"/>
                  </a:lnTo>
                  <a:cubicBezTo>
                    <a:pt x="151508" y="891843"/>
                    <a:pt x="151411" y="891355"/>
                    <a:pt x="151313" y="890867"/>
                  </a:cubicBezTo>
                  <a:lnTo>
                    <a:pt x="150172" y="890133"/>
                  </a:lnTo>
                  <a:close/>
                  <a:moveTo>
                    <a:pt x="96127" y="868845"/>
                  </a:moveTo>
                  <a:cubicBezTo>
                    <a:pt x="96117" y="868915"/>
                    <a:pt x="96107" y="868984"/>
                    <a:pt x="96097" y="869054"/>
                  </a:cubicBezTo>
                  <a:lnTo>
                    <a:pt x="95836" y="868942"/>
                  </a:lnTo>
                  <a:lnTo>
                    <a:pt x="96127" y="868845"/>
                  </a:lnTo>
                  <a:close/>
                  <a:moveTo>
                    <a:pt x="65656" y="848163"/>
                  </a:moveTo>
                  <a:lnTo>
                    <a:pt x="66850" y="852341"/>
                  </a:lnTo>
                  <a:lnTo>
                    <a:pt x="76400" y="852341"/>
                  </a:lnTo>
                  <a:lnTo>
                    <a:pt x="79384" y="850551"/>
                  </a:lnTo>
                  <a:lnTo>
                    <a:pt x="82965" y="854132"/>
                  </a:lnTo>
                  <a:lnTo>
                    <a:pt x="86547" y="855922"/>
                  </a:lnTo>
                  <a:lnTo>
                    <a:pt x="90128" y="858907"/>
                  </a:lnTo>
                  <a:lnTo>
                    <a:pt x="90725" y="861891"/>
                  </a:lnTo>
                  <a:lnTo>
                    <a:pt x="91919" y="867263"/>
                  </a:lnTo>
                  <a:lnTo>
                    <a:pt x="95836" y="868942"/>
                  </a:lnTo>
                  <a:lnTo>
                    <a:pt x="93710" y="869651"/>
                  </a:lnTo>
                  <a:lnTo>
                    <a:pt x="93710" y="872635"/>
                  </a:lnTo>
                  <a:lnTo>
                    <a:pt x="92516" y="875620"/>
                  </a:lnTo>
                  <a:lnTo>
                    <a:pt x="90128" y="880395"/>
                  </a:lnTo>
                  <a:lnTo>
                    <a:pt x="88338" y="885766"/>
                  </a:lnTo>
                  <a:lnTo>
                    <a:pt x="88338" y="889348"/>
                  </a:lnTo>
                  <a:lnTo>
                    <a:pt x="88338" y="892332"/>
                  </a:lnTo>
                  <a:lnTo>
                    <a:pt x="88934" y="895317"/>
                  </a:lnTo>
                  <a:lnTo>
                    <a:pt x="85950" y="898898"/>
                  </a:lnTo>
                  <a:lnTo>
                    <a:pt x="85950" y="902479"/>
                  </a:lnTo>
                  <a:lnTo>
                    <a:pt x="84159" y="906060"/>
                  </a:lnTo>
                  <a:lnTo>
                    <a:pt x="79384" y="906657"/>
                  </a:lnTo>
                  <a:lnTo>
                    <a:pt x="76400" y="908448"/>
                  </a:lnTo>
                  <a:lnTo>
                    <a:pt x="72222" y="900688"/>
                  </a:lnTo>
                  <a:lnTo>
                    <a:pt x="71028" y="897107"/>
                  </a:lnTo>
                  <a:lnTo>
                    <a:pt x="69237" y="892929"/>
                  </a:lnTo>
                  <a:lnTo>
                    <a:pt x="68641" y="889348"/>
                  </a:lnTo>
                  <a:lnTo>
                    <a:pt x="64463" y="883976"/>
                  </a:lnTo>
                  <a:lnTo>
                    <a:pt x="63269" y="880991"/>
                  </a:lnTo>
                  <a:lnTo>
                    <a:pt x="62672" y="878007"/>
                  </a:lnTo>
                  <a:lnTo>
                    <a:pt x="62075" y="875023"/>
                  </a:lnTo>
                  <a:lnTo>
                    <a:pt x="60882" y="868457"/>
                  </a:lnTo>
                  <a:lnTo>
                    <a:pt x="59688" y="864279"/>
                  </a:lnTo>
                  <a:lnTo>
                    <a:pt x="58494" y="860698"/>
                  </a:lnTo>
                  <a:lnTo>
                    <a:pt x="60284" y="857116"/>
                  </a:lnTo>
                  <a:lnTo>
                    <a:pt x="59090" y="854132"/>
                  </a:lnTo>
                  <a:lnTo>
                    <a:pt x="61478" y="851147"/>
                  </a:lnTo>
                  <a:lnTo>
                    <a:pt x="65656" y="848163"/>
                  </a:lnTo>
                  <a:close/>
                  <a:moveTo>
                    <a:pt x="44765" y="820110"/>
                  </a:moveTo>
                  <a:lnTo>
                    <a:pt x="45958" y="821900"/>
                  </a:lnTo>
                  <a:lnTo>
                    <a:pt x="45958" y="826079"/>
                  </a:lnTo>
                  <a:lnTo>
                    <a:pt x="45362" y="829063"/>
                  </a:lnTo>
                  <a:lnTo>
                    <a:pt x="46555" y="833838"/>
                  </a:lnTo>
                  <a:lnTo>
                    <a:pt x="45958" y="836823"/>
                  </a:lnTo>
                  <a:lnTo>
                    <a:pt x="45958" y="841001"/>
                  </a:lnTo>
                  <a:lnTo>
                    <a:pt x="45958" y="846970"/>
                  </a:lnTo>
                  <a:lnTo>
                    <a:pt x="45958" y="850551"/>
                  </a:lnTo>
                  <a:lnTo>
                    <a:pt x="42377" y="853536"/>
                  </a:lnTo>
                  <a:lnTo>
                    <a:pt x="37602" y="854133"/>
                  </a:lnTo>
                  <a:lnTo>
                    <a:pt x="32230" y="851148"/>
                  </a:lnTo>
                  <a:lnTo>
                    <a:pt x="28052" y="849357"/>
                  </a:lnTo>
                  <a:lnTo>
                    <a:pt x="29246" y="841598"/>
                  </a:lnTo>
                  <a:lnTo>
                    <a:pt x="25068" y="836226"/>
                  </a:lnTo>
                  <a:lnTo>
                    <a:pt x="22083" y="836226"/>
                  </a:lnTo>
                  <a:cubicBezTo>
                    <a:pt x="21884" y="833838"/>
                    <a:pt x="21686" y="831451"/>
                    <a:pt x="21487" y="829063"/>
                  </a:cubicBezTo>
                  <a:lnTo>
                    <a:pt x="28649" y="825481"/>
                  </a:lnTo>
                  <a:lnTo>
                    <a:pt x="32828" y="824288"/>
                  </a:lnTo>
                  <a:lnTo>
                    <a:pt x="40587" y="821304"/>
                  </a:lnTo>
                  <a:lnTo>
                    <a:pt x="44765" y="820110"/>
                  </a:lnTo>
                  <a:close/>
                  <a:moveTo>
                    <a:pt x="83562" y="709687"/>
                  </a:moveTo>
                  <a:lnTo>
                    <a:pt x="78787" y="711478"/>
                  </a:lnTo>
                  <a:cubicBezTo>
                    <a:pt x="78751" y="711605"/>
                    <a:pt x="78714" y="711731"/>
                    <a:pt x="78678" y="711858"/>
                  </a:cubicBezTo>
                  <a:lnTo>
                    <a:pt x="83562" y="709687"/>
                  </a:lnTo>
                  <a:close/>
                  <a:moveTo>
                    <a:pt x="109227" y="620156"/>
                  </a:moveTo>
                  <a:lnTo>
                    <a:pt x="110421" y="623140"/>
                  </a:lnTo>
                  <a:lnTo>
                    <a:pt x="112211" y="623140"/>
                  </a:lnTo>
                  <a:lnTo>
                    <a:pt x="109228" y="620156"/>
                  </a:lnTo>
                  <a:lnTo>
                    <a:pt x="109227" y="620156"/>
                  </a:lnTo>
                  <a:close/>
                  <a:moveTo>
                    <a:pt x="49540" y="506749"/>
                  </a:moveTo>
                  <a:lnTo>
                    <a:pt x="46556" y="510330"/>
                  </a:lnTo>
                  <a:lnTo>
                    <a:pt x="47749" y="507345"/>
                  </a:lnTo>
                  <a:lnTo>
                    <a:pt x="49540" y="506749"/>
                  </a:lnTo>
                  <a:close/>
                  <a:moveTo>
                    <a:pt x="434521" y="420800"/>
                  </a:moveTo>
                  <a:lnTo>
                    <a:pt x="431543" y="421395"/>
                  </a:lnTo>
                  <a:lnTo>
                    <a:pt x="430947" y="421991"/>
                  </a:lnTo>
                  <a:lnTo>
                    <a:pt x="434521" y="420800"/>
                  </a:lnTo>
                  <a:close/>
                  <a:moveTo>
                    <a:pt x="66253" y="176276"/>
                  </a:moveTo>
                  <a:lnTo>
                    <a:pt x="63717" y="177122"/>
                  </a:lnTo>
                  <a:cubicBezTo>
                    <a:pt x="63767" y="176973"/>
                    <a:pt x="63816" y="176824"/>
                    <a:pt x="63866" y="176675"/>
                  </a:cubicBezTo>
                  <a:lnTo>
                    <a:pt x="66253" y="176276"/>
                  </a:lnTo>
                  <a:close/>
                  <a:moveTo>
                    <a:pt x="66850" y="176077"/>
                  </a:moveTo>
                  <a:lnTo>
                    <a:pt x="67447" y="176077"/>
                  </a:lnTo>
                  <a:lnTo>
                    <a:pt x="66253" y="176276"/>
                  </a:lnTo>
                  <a:lnTo>
                    <a:pt x="66850" y="176077"/>
                  </a:lnTo>
                  <a:close/>
                  <a:moveTo>
                    <a:pt x="467950" y="166529"/>
                  </a:moveTo>
                  <a:lnTo>
                    <a:pt x="471532" y="168917"/>
                  </a:lnTo>
                  <a:lnTo>
                    <a:pt x="470935" y="171902"/>
                  </a:lnTo>
                  <a:lnTo>
                    <a:pt x="463175" y="170708"/>
                  </a:lnTo>
                  <a:lnTo>
                    <a:pt x="463175" y="167126"/>
                  </a:lnTo>
                  <a:lnTo>
                    <a:pt x="466756" y="167126"/>
                  </a:lnTo>
                  <a:lnTo>
                    <a:pt x="467950" y="166529"/>
                  </a:lnTo>
                  <a:close/>
                  <a:moveTo>
                    <a:pt x="467950" y="148026"/>
                  </a:moveTo>
                  <a:lnTo>
                    <a:pt x="469144" y="148623"/>
                  </a:lnTo>
                  <a:lnTo>
                    <a:pt x="471532" y="152801"/>
                  </a:lnTo>
                  <a:lnTo>
                    <a:pt x="468548" y="153995"/>
                  </a:lnTo>
                  <a:lnTo>
                    <a:pt x="465563" y="155189"/>
                  </a:lnTo>
                  <a:lnTo>
                    <a:pt x="460788" y="159367"/>
                  </a:lnTo>
                  <a:lnTo>
                    <a:pt x="457207" y="162352"/>
                  </a:lnTo>
                  <a:lnTo>
                    <a:pt x="451238" y="161754"/>
                  </a:lnTo>
                  <a:lnTo>
                    <a:pt x="457207" y="156979"/>
                  </a:lnTo>
                  <a:lnTo>
                    <a:pt x="461982" y="153398"/>
                  </a:lnTo>
                  <a:lnTo>
                    <a:pt x="464966" y="151607"/>
                  </a:lnTo>
                  <a:lnTo>
                    <a:pt x="467950" y="148026"/>
                  </a:lnTo>
                  <a:close/>
                  <a:moveTo>
                    <a:pt x="206519" y="140266"/>
                  </a:moveTo>
                  <a:lnTo>
                    <a:pt x="205143" y="141030"/>
                  </a:lnTo>
                  <a:lnTo>
                    <a:pt x="211288" y="142055"/>
                  </a:lnTo>
                  <a:lnTo>
                    <a:pt x="206519" y="140266"/>
                  </a:lnTo>
                  <a:close/>
                  <a:moveTo>
                    <a:pt x="23277" y="126538"/>
                  </a:moveTo>
                  <a:lnTo>
                    <a:pt x="23278" y="126538"/>
                  </a:lnTo>
                  <a:lnTo>
                    <a:pt x="27456" y="127732"/>
                  </a:lnTo>
                  <a:lnTo>
                    <a:pt x="26262" y="130717"/>
                  </a:lnTo>
                  <a:lnTo>
                    <a:pt x="26262" y="130716"/>
                  </a:lnTo>
                  <a:lnTo>
                    <a:pt x="26261" y="130717"/>
                  </a:lnTo>
                  <a:lnTo>
                    <a:pt x="23277" y="126538"/>
                  </a:lnTo>
                  <a:close/>
                  <a:moveTo>
                    <a:pt x="432138" y="87144"/>
                  </a:moveTo>
                  <a:lnTo>
                    <a:pt x="432138" y="88338"/>
                  </a:lnTo>
                  <a:lnTo>
                    <a:pt x="431541" y="91323"/>
                  </a:lnTo>
                  <a:lnTo>
                    <a:pt x="428557" y="89532"/>
                  </a:lnTo>
                  <a:lnTo>
                    <a:pt x="432138" y="87144"/>
                  </a:lnTo>
                  <a:close/>
                  <a:moveTo>
                    <a:pt x="52525" y="75206"/>
                  </a:moveTo>
                  <a:lnTo>
                    <a:pt x="57897" y="75802"/>
                  </a:lnTo>
                  <a:lnTo>
                    <a:pt x="57300" y="79384"/>
                  </a:lnTo>
                  <a:lnTo>
                    <a:pt x="60285" y="80578"/>
                  </a:lnTo>
                  <a:lnTo>
                    <a:pt x="63866" y="84159"/>
                  </a:lnTo>
                  <a:lnTo>
                    <a:pt x="60285" y="87740"/>
                  </a:lnTo>
                  <a:lnTo>
                    <a:pt x="61479" y="91322"/>
                  </a:lnTo>
                  <a:cubicBezTo>
                    <a:pt x="61280" y="92516"/>
                    <a:pt x="61080" y="93709"/>
                    <a:pt x="60881" y="94903"/>
                  </a:cubicBezTo>
                  <a:lnTo>
                    <a:pt x="59091" y="99081"/>
                  </a:lnTo>
                  <a:lnTo>
                    <a:pt x="55510" y="97290"/>
                  </a:lnTo>
                  <a:lnTo>
                    <a:pt x="50734" y="96096"/>
                  </a:lnTo>
                  <a:lnTo>
                    <a:pt x="46556" y="94903"/>
                  </a:lnTo>
                  <a:lnTo>
                    <a:pt x="43572" y="94903"/>
                  </a:lnTo>
                  <a:lnTo>
                    <a:pt x="41184" y="97887"/>
                  </a:lnTo>
                  <a:lnTo>
                    <a:pt x="37603" y="98484"/>
                  </a:lnTo>
                  <a:lnTo>
                    <a:pt x="35215" y="105646"/>
                  </a:lnTo>
                  <a:lnTo>
                    <a:pt x="31634" y="107437"/>
                  </a:lnTo>
                  <a:lnTo>
                    <a:pt x="34619" y="110422"/>
                  </a:lnTo>
                  <a:lnTo>
                    <a:pt x="35812" y="113406"/>
                  </a:lnTo>
                  <a:lnTo>
                    <a:pt x="38796" y="117584"/>
                  </a:lnTo>
                  <a:lnTo>
                    <a:pt x="37603" y="121165"/>
                  </a:lnTo>
                  <a:lnTo>
                    <a:pt x="34022" y="124150"/>
                  </a:lnTo>
                  <a:lnTo>
                    <a:pt x="29247" y="122956"/>
                  </a:lnTo>
                  <a:lnTo>
                    <a:pt x="23278" y="123552"/>
                  </a:lnTo>
                  <a:lnTo>
                    <a:pt x="23278" y="116987"/>
                  </a:lnTo>
                  <a:lnTo>
                    <a:pt x="26262" y="114599"/>
                  </a:lnTo>
                  <a:lnTo>
                    <a:pt x="28650" y="109824"/>
                  </a:lnTo>
                  <a:lnTo>
                    <a:pt x="25666" y="109228"/>
                  </a:lnTo>
                  <a:lnTo>
                    <a:pt x="26859" y="105646"/>
                  </a:lnTo>
                  <a:lnTo>
                    <a:pt x="26859" y="104453"/>
                  </a:lnTo>
                  <a:lnTo>
                    <a:pt x="28053" y="101469"/>
                  </a:lnTo>
                  <a:lnTo>
                    <a:pt x="32231" y="99677"/>
                  </a:lnTo>
                  <a:lnTo>
                    <a:pt x="35812" y="97290"/>
                  </a:lnTo>
                  <a:lnTo>
                    <a:pt x="37603" y="93112"/>
                  </a:lnTo>
                  <a:lnTo>
                    <a:pt x="42975" y="88934"/>
                  </a:lnTo>
                  <a:lnTo>
                    <a:pt x="44169" y="84756"/>
                  </a:lnTo>
                  <a:lnTo>
                    <a:pt x="41781" y="81771"/>
                  </a:lnTo>
                  <a:lnTo>
                    <a:pt x="42378" y="78190"/>
                  </a:lnTo>
                  <a:lnTo>
                    <a:pt x="47153" y="78190"/>
                  </a:lnTo>
                  <a:lnTo>
                    <a:pt x="50138" y="78190"/>
                  </a:lnTo>
                  <a:lnTo>
                    <a:pt x="52525" y="75206"/>
                  </a:lnTo>
                  <a:close/>
                  <a:moveTo>
                    <a:pt x="374838" y="39394"/>
                  </a:moveTo>
                  <a:lnTo>
                    <a:pt x="377823" y="42975"/>
                  </a:lnTo>
                  <a:lnTo>
                    <a:pt x="377226" y="45959"/>
                  </a:lnTo>
                  <a:lnTo>
                    <a:pt x="373645" y="47153"/>
                  </a:lnTo>
                  <a:lnTo>
                    <a:pt x="370064" y="45959"/>
                  </a:lnTo>
                  <a:lnTo>
                    <a:pt x="370660" y="42975"/>
                  </a:lnTo>
                  <a:lnTo>
                    <a:pt x="374838" y="39394"/>
                  </a:lnTo>
                  <a:close/>
                  <a:moveTo>
                    <a:pt x="389162" y="25069"/>
                  </a:moveTo>
                  <a:lnTo>
                    <a:pt x="390953" y="25069"/>
                  </a:lnTo>
                  <a:lnTo>
                    <a:pt x="394534" y="28053"/>
                  </a:lnTo>
                  <a:lnTo>
                    <a:pt x="394534" y="32232"/>
                  </a:lnTo>
                  <a:lnTo>
                    <a:pt x="396325" y="35813"/>
                  </a:lnTo>
                  <a:lnTo>
                    <a:pt x="393938" y="42379"/>
                  </a:lnTo>
                  <a:lnTo>
                    <a:pt x="389759" y="45960"/>
                  </a:lnTo>
                  <a:lnTo>
                    <a:pt x="393938" y="47154"/>
                  </a:lnTo>
                  <a:lnTo>
                    <a:pt x="390953" y="49541"/>
                  </a:lnTo>
                  <a:lnTo>
                    <a:pt x="386775" y="47154"/>
                  </a:lnTo>
                  <a:lnTo>
                    <a:pt x="383193" y="47750"/>
                  </a:lnTo>
                  <a:lnTo>
                    <a:pt x="382597" y="44766"/>
                  </a:lnTo>
                  <a:lnTo>
                    <a:pt x="383193" y="41185"/>
                  </a:lnTo>
                  <a:lnTo>
                    <a:pt x="386178" y="42379"/>
                  </a:lnTo>
                  <a:lnTo>
                    <a:pt x="384985" y="37007"/>
                  </a:lnTo>
                  <a:lnTo>
                    <a:pt x="385581" y="33426"/>
                  </a:lnTo>
                  <a:lnTo>
                    <a:pt x="388566" y="28650"/>
                  </a:lnTo>
                  <a:lnTo>
                    <a:pt x="389162" y="25069"/>
                  </a:lnTo>
                  <a:close/>
                  <a:moveTo>
                    <a:pt x="353947" y="22681"/>
                  </a:moveTo>
                  <a:lnTo>
                    <a:pt x="357528" y="22681"/>
                  </a:lnTo>
                  <a:lnTo>
                    <a:pt x="359319" y="25665"/>
                  </a:lnTo>
                  <a:lnTo>
                    <a:pt x="356932" y="29843"/>
                  </a:lnTo>
                  <a:lnTo>
                    <a:pt x="353351" y="30440"/>
                  </a:lnTo>
                  <a:lnTo>
                    <a:pt x="350963" y="23875"/>
                  </a:lnTo>
                  <a:lnTo>
                    <a:pt x="353947" y="22681"/>
                  </a:lnTo>
                  <a:close/>
                  <a:moveTo>
                    <a:pt x="319925" y="19697"/>
                  </a:moveTo>
                  <a:lnTo>
                    <a:pt x="322910" y="20293"/>
                  </a:lnTo>
                  <a:lnTo>
                    <a:pt x="322313" y="23278"/>
                  </a:lnTo>
                  <a:lnTo>
                    <a:pt x="330072" y="26262"/>
                  </a:lnTo>
                  <a:lnTo>
                    <a:pt x="333057" y="28053"/>
                  </a:lnTo>
                  <a:lnTo>
                    <a:pt x="336041" y="31634"/>
                  </a:lnTo>
                  <a:lnTo>
                    <a:pt x="336041" y="35813"/>
                  </a:lnTo>
                  <a:lnTo>
                    <a:pt x="334250" y="41184"/>
                  </a:lnTo>
                  <a:lnTo>
                    <a:pt x="333057" y="44169"/>
                  </a:lnTo>
                  <a:lnTo>
                    <a:pt x="336041" y="39991"/>
                  </a:lnTo>
                  <a:lnTo>
                    <a:pt x="337234" y="35215"/>
                  </a:lnTo>
                  <a:lnTo>
                    <a:pt x="342010" y="41184"/>
                  </a:lnTo>
                  <a:lnTo>
                    <a:pt x="338428" y="42975"/>
                  </a:lnTo>
                  <a:lnTo>
                    <a:pt x="342010" y="45960"/>
                  </a:lnTo>
                  <a:lnTo>
                    <a:pt x="344994" y="45363"/>
                  </a:lnTo>
                  <a:lnTo>
                    <a:pt x="346785" y="42378"/>
                  </a:lnTo>
                  <a:lnTo>
                    <a:pt x="350366" y="47153"/>
                  </a:lnTo>
                  <a:lnTo>
                    <a:pt x="353350" y="45363"/>
                  </a:lnTo>
                  <a:lnTo>
                    <a:pt x="350366" y="44169"/>
                  </a:lnTo>
                  <a:lnTo>
                    <a:pt x="352754" y="40588"/>
                  </a:lnTo>
                  <a:lnTo>
                    <a:pt x="355738" y="39394"/>
                  </a:lnTo>
                  <a:lnTo>
                    <a:pt x="359916" y="39394"/>
                  </a:lnTo>
                  <a:lnTo>
                    <a:pt x="361110" y="42378"/>
                  </a:lnTo>
                  <a:lnTo>
                    <a:pt x="361110" y="45960"/>
                  </a:lnTo>
                  <a:lnTo>
                    <a:pt x="364094" y="47153"/>
                  </a:lnTo>
                  <a:lnTo>
                    <a:pt x="366482" y="50137"/>
                  </a:lnTo>
                  <a:lnTo>
                    <a:pt x="369466" y="49541"/>
                  </a:lnTo>
                  <a:lnTo>
                    <a:pt x="372450" y="51331"/>
                  </a:lnTo>
                  <a:lnTo>
                    <a:pt x="375435" y="50735"/>
                  </a:lnTo>
                  <a:lnTo>
                    <a:pt x="377225" y="54913"/>
                  </a:lnTo>
                  <a:lnTo>
                    <a:pt x="373644" y="56703"/>
                  </a:lnTo>
                  <a:lnTo>
                    <a:pt x="377823" y="59688"/>
                  </a:lnTo>
                  <a:lnTo>
                    <a:pt x="379613" y="62672"/>
                  </a:lnTo>
                  <a:lnTo>
                    <a:pt x="381404" y="66851"/>
                  </a:lnTo>
                  <a:lnTo>
                    <a:pt x="382597" y="71625"/>
                  </a:lnTo>
                  <a:lnTo>
                    <a:pt x="382597" y="79385"/>
                  </a:lnTo>
                  <a:lnTo>
                    <a:pt x="386178" y="77594"/>
                  </a:lnTo>
                  <a:lnTo>
                    <a:pt x="389163" y="71625"/>
                  </a:lnTo>
                  <a:lnTo>
                    <a:pt x="392147" y="68044"/>
                  </a:lnTo>
                  <a:lnTo>
                    <a:pt x="389760" y="64463"/>
                  </a:lnTo>
                  <a:lnTo>
                    <a:pt x="394535" y="65059"/>
                  </a:lnTo>
                  <a:lnTo>
                    <a:pt x="399310" y="63866"/>
                  </a:lnTo>
                  <a:lnTo>
                    <a:pt x="402891" y="65059"/>
                  </a:lnTo>
                  <a:lnTo>
                    <a:pt x="404085" y="60882"/>
                  </a:lnTo>
                  <a:lnTo>
                    <a:pt x="407666" y="58494"/>
                  </a:lnTo>
                  <a:lnTo>
                    <a:pt x="409457" y="63866"/>
                  </a:lnTo>
                  <a:lnTo>
                    <a:pt x="407666" y="66851"/>
                  </a:lnTo>
                  <a:lnTo>
                    <a:pt x="411844" y="66253"/>
                  </a:lnTo>
                  <a:lnTo>
                    <a:pt x="413038" y="69835"/>
                  </a:lnTo>
                  <a:lnTo>
                    <a:pt x="411844" y="74013"/>
                  </a:lnTo>
                  <a:lnTo>
                    <a:pt x="414828" y="74013"/>
                  </a:lnTo>
                  <a:lnTo>
                    <a:pt x="417813" y="72819"/>
                  </a:lnTo>
                  <a:lnTo>
                    <a:pt x="420201" y="76400"/>
                  </a:lnTo>
                  <a:lnTo>
                    <a:pt x="420797" y="79981"/>
                  </a:lnTo>
                  <a:lnTo>
                    <a:pt x="419007" y="84160"/>
                  </a:lnTo>
                  <a:lnTo>
                    <a:pt x="415426" y="88338"/>
                  </a:lnTo>
                  <a:lnTo>
                    <a:pt x="413038" y="85354"/>
                  </a:lnTo>
                  <a:lnTo>
                    <a:pt x="408860" y="90726"/>
                  </a:lnTo>
                  <a:lnTo>
                    <a:pt x="409457" y="95501"/>
                  </a:lnTo>
                  <a:lnTo>
                    <a:pt x="407069" y="98485"/>
                  </a:lnTo>
                  <a:lnTo>
                    <a:pt x="407666" y="101469"/>
                  </a:lnTo>
                  <a:lnTo>
                    <a:pt x="405875" y="108632"/>
                  </a:lnTo>
                  <a:lnTo>
                    <a:pt x="404682" y="112213"/>
                  </a:lnTo>
                  <a:lnTo>
                    <a:pt x="402294" y="115794"/>
                  </a:lnTo>
                  <a:lnTo>
                    <a:pt x="407069" y="115197"/>
                  </a:lnTo>
                  <a:lnTo>
                    <a:pt x="408860" y="111616"/>
                  </a:lnTo>
                  <a:lnTo>
                    <a:pt x="410054" y="108035"/>
                  </a:lnTo>
                  <a:lnTo>
                    <a:pt x="414232" y="106841"/>
                  </a:lnTo>
                  <a:lnTo>
                    <a:pt x="417813" y="104454"/>
                  </a:lnTo>
                  <a:lnTo>
                    <a:pt x="419007" y="108632"/>
                  </a:lnTo>
                  <a:lnTo>
                    <a:pt x="416620" y="111616"/>
                  </a:lnTo>
                  <a:lnTo>
                    <a:pt x="415426" y="115794"/>
                  </a:lnTo>
                  <a:lnTo>
                    <a:pt x="420797" y="116988"/>
                  </a:lnTo>
                  <a:lnTo>
                    <a:pt x="427363" y="113407"/>
                  </a:lnTo>
                  <a:lnTo>
                    <a:pt x="427960" y="110423"/>
                  </a:lnTo>
                  <a:lnTo>
                    <a:pt x="431542" y="111616"/>
                  </a:lnTo>
                  <a:lnTo>
                    <a:pt x="433332" y="114601"/>
                  </a:lnTo>
                  <a:lnTo>
                    <a:pt x="438704" y="118182"/>
                  </a:lnTo>
                  <a:lnTo>
                    <a:pt x="442286" y="118778"/>
                  </a:lnTo>
                  <a:lnTo>
                    <a:pt x="445867" y="116988"/>
                  </a:lnTo>
                  <a:lnTo>
                    <a:pt x="448254" y="119972"/>
                  </a:lnTo>
                  <a:lnTo>
                    <a:pt x="445270" y="124747"/>
                  </a:lnTo>
                  <a:lnTo>
                    <a:pt x="440495" y="123554"/>
                  </a:lnTo>
                  <a:lnTo>
                    <a:pt x="436914" y="121166"/>
                  </a:lnTo>
                  <a:lnTo>
                    <a:pt x="433332" y="117585"/>
                  </a:lnTo>
                  <a:lnTo>
                    <a:pt x="429154" y="123554"/>
                  </a:lnTo>
                  <a:lnTo>
                    <a:pt x="425573" y="123554"/>
                  </a:lnTo>
                  <a:lnTo>
                    <a:pt x="424379" y="127135"/>
                  </a:lnTo>
                  <a:lnTo>
                    <a:pt x="427960" y="131313"/>
                  </a:lnTo>
                  <a:lnTo>
                    <a:pt x="424379" y="136685"/>
                  </a:lnTo>
                  <a:lnTo>
                    <a:pt x="420797" y="141460"/>
                  </a:lnTo>
                  <a:lnTo>
                    <a:pt x="420797" y="144445"/>
                  </a:lnTo>
                  <a:lnTo>
                    <a:pt x="421394" y="147429"/>
                  </a:lnTo>
                  <a:lnTo>
                    <a:pt x="417216" y="146832"/>
                  </a:lnTo>
                  <a:lnTo>
                    <a:pt x="414232" y="147429"/>
                  </a:lnTo>
                  <a:lnTo>
                    <a:pt x="410651" y="145041"/>
                  </a:lnTo>
                  <a:lnTo>
                    <a:pt x="406473" y="145638"/>
                  </a:lnTo>
                  <a:lnTo>
                    <a:pt x="402891" y="146832"/>
                  </a:lnTo>
                  <a:lnTo>
                    <a:pt x="406473" y="148026"/>
                  </a:lnTo>
                  <a:lnTo>
                    <a:pt x="404682" y="149220"/>
                  </a:lnTo>
                  <a:lnTo>
                    <a:pt x="401698" y="149220"/>
                  </a:lnTo>
                  <a:lnTo>
                    <a:pt x="401698" y="152801"/>
                  </a:lnTo>
                  <a:lnTo>
                    <a:pt x="409457" y="152204"/>
                  </a:lnTo>
                  <a:lnTo>
                    <a:pt x="414232" y="150414"/>
                  </a:lnTo>
                  <a:lnTo>
                    <a:pt x="419007" y="150414"/>
                  </a:lnTo>
                  <a:lnTo>
                    <a:pt x="422588" y="152204"/>
                  </a:lnTo>
                  <a:lnTo>
                    <a:pt x="422588" y="155785"/>
                  </a:lnTo>
                  <a:lnTo>
                    <a:pt x="425573" y="157576"/>
                  </a:lnTo>
                  <a:lnTo>
                    <a:pt x="429154" y="155188"/>
                  </a:lnTo>
                  <a:lnTo>
                    <a:pt x="432138" y="151607"/>
                  </a:lnTo>
                  <a:lnTo>
                    <a:pt x="435123" y="148622"/>
                  </a:lnTo>
                  <a:lnTo>
                    <a:pt x="438704" y="150414"/>
                  </a:lnTo>
                  <a:lnTo>
                    <a:pt x="442286" y="149816"/>
                  </a:lnTo>
                  <a:lnTo>
                    <a:pt x="438107" y="158173"/>
                  </a:lnTo>
                  <a:lnTo>
                    <a:pt x="434526" y="159367"/>
                  </a:lnTo>
                  <a:lnTo>
                    <a:pt x="438704" y="163544"/>
                  </a:lnTo>
                  <a:lnTo>
                    <a:pt x="441688" y="167723"/>
                  </a:lnTo>
                  <a:lnTo>
                    <a:pt x="444673" y="165335"/>
                  </a:lnTo>
                  <a:lnTo>
                    <a:pt x="445867" y="168916"/>
                  </a:lnTo>
                  <a:lnTo>
                    <a:pt x="445270" y="172497"/>
                  </a:lnTo>
                  <a:lnTo>
                    <a:pt x="448851" y="174289"/>
                  </a:lnTo>
                  <a:lnTo>
                    <a:pt x="452433" y="172497"/>
                  </a:lnTo>
                  <a:lnTo>
                    <a:pt x="455417" y="174289"/>
                  </a:lnTo>
                  <a:lnTo>
                    <a:pt x="457208" y="177870"/>
                  </a:lnTo>
                  <a:lnTo>
                    <a:pt x="464370" y="179660"/>
                  </a:lnTo>
                  <a:lnTo>
                    <a:pt x="467355" y="179064"/>
                  </a:lnTo>
                  <a:lnTo>
                    <a:pt x="465563" y="182645"/>
                  </a:lnTo>
                  <a:lnTo>
                    <a:pt x="458998" y="182645"/>
                  </a:lnTo>
                  <a:lnTo>
                    <a:pt x="455417" y="182048"/>
                  </a:lnTo>
                  <a:lnTo>
                    <a:pt x="453626" y="185629"/>
                  </a:lnTo>
                  <a:lnTo>
                    <a:pt x="456014" y="189211"/>
                  </a:lnTo>
                  <a:lnTo>
                    <a:pt x="456610" y="192195"/>
                  </a:lnTo>
                  <a:lnTo>
                    <a:pt x="453626" y="192792"/>
                  </a:lnTo>
                  <a:lnTo>
                    <a:pt x="451239" y="196373"/>
                  </a:lnTo>
                  <a:lnTo>
                    <a:pt x="450642" y="199357"/>
                  </a:lnTo>
                  <a:lnTo>
                    <a:pt x="451239" y="202341"/>
                  </a:lnTo>
                  <a:lnTo>
                    <a:pt x="453029" y="206520"/>
                  </a:lnTo>
                  <a:lnTo>
                    <a:pt x="456014" y="209504"/>
                  </a:lnTo>
                  <a:lnTo>
                    <a:pt x="461386" y="213086"/>
                  </a:lnTo>
                  <a:lnTo>
                    <a:pt x="464967" y="216070"/>
                  </a:lnTo>
                  <a:lnTo>
                    <a:pt x="463176" y="219055"/>
                  </a:lnTo>
                  <a:lnTo>
                    <a:pt x="463773" y="225023"/>
                  </a:lnTo>
                  <a:lnTo>
                    <a:pt x="464370" y="230992"/>
                  </a:lnTo>
                  <a:lnTo>
                    <a:pt x="468548" y="236364"/>
                  </a:lnTo>
                  <a:lnTo>
                    <a:pt x="471532" y="237558"/>
                  </a:lnTo>
                  <a:lnTo>
                    <a:pt x="473323" y="240542"/>
                  </a:lnTo>
                  <a:lnTo>
                    <a:pt x="475114" y="244720"/>
                  </a:lnTo>
                  <a:lnTo>
                    <a:pt x="474517" y="248301"/>
                  </a:lnTo>
                  <a:lnTo>
                    <a:pt x="471532" y="247705"/>
                  </a:lnTo>
                  <a:lnTo>
                    <a:pt x="471263" y="247602"/>
                  </a:lnTo>
                  <a:lnTo>
                    <a:pt x="471533" y="249494"/>
                  </a:lnTo>
                  <a:lnTo>
                    <a:pt x="473324" y="252479"/>
                  </a:lnTo>
                  <a:lnTo>
                    <a:pt x="472131" y="255463"/>
                  </a:lnTo>
                  <a:cubicBezTo>
                    <a:pt x="472330" y="257652"/>
                    <a:pt x="472528" y="259840"/>
                    <a:pt x="472727" y="262029"/>
                  </a:cubicBezTo>
                  <a:lnTo>
                    <a:pt x="473921" y="265610"/>
                  </a:lnTo>
                  <a:lnTo>
                    <a:pt x="475115" y="268595"/>
                  </a:lnTo>
                  <a:lnTo>
                    <a:pt x="475115" y="272176"/>
                  </a:lnTo>
                  <a:lnTo>
                    <a:pt x="476905" y="275757"/>
                  </a:lnTo>
                  <a:lnTo>
                    <a:pt x="479890" y="278742"/>
                  </a:lnTo>
                  <a:lnTo>
                    <a:pt x="484665" y="281726"/>
                  </a:lnTo>
                  <a:lnTo>
                    <a:pt x="487053" y="284710"/>
                  </a:lnTo>
                  <a:cubicBezTo>
                    <a:pt x="487252" y="286302"/>
                    <a:pt x="487450" y="287893"/>
                    <a:pt x="487649" y="289485"/>
                  </a:cubicBezTo>
                  <a:lnTo>
                    <a:pt x="487649" y="293066"/>
                  </a:lnTo>
                  <a:lnTo>
                    <a:pt x="492424" y="297245"/>
                  </a:lnTo>
                  <a:lnTo>
                    <a:pt x="496006" y="298439"/>
                  </a:lnTo>
                  <a:lnTo>
                    <a:pt x="497796" y="302020"/>
                  </a:lnTo>
                  <a:lnTo>
                    <a:pt x="497796" y="306795"/>
                  </a:lnTo>
                  <a:lnTo>
                    <a:pt x="496006" y="313361"/>
                  </a:lnTo>
                  <a:lnTo>
                    <a:pt x="493618" y="319329"/>
                  </a:lnTo>
                  <a:lnTo>
                    <a:pt x="492424" y="322910"/>
                  </a:lnTo>
                  <a:lnTo>
                    <a:pt x="490037" y="328283"/>
                  </a:lnTo>
                  <a:lnTo>
                    <a:pt x="487649" y="333655"/>
                  </a:lnTo>
                  <a:lnTo>
                    <a:pt x="482874" y="339623"/>
                  </a:lnTo>
                  <a:cubicBezTo>
                    <a:pt x="482675" y="341215"/>
                    <a:pt x="482477" y="342806"/>
                    <a:pt x="482278" y="344398"/>
                  </a:cubicBezTo>
                  <a:lnTo>
                    <a:pt x="482278" y="347383"/>
                  </a:lnTo>
                  <a:lnTo>
                    <a:pt x="479890" y="353948"/>
                  </a:lnTo>
                  <a:lnTo>
                    <a:pt x="477502" y="357530"/>
                  </a:lnTo>
                  <a:lnTo>
                    <a:pt x="473324" y="357530"/>
                  </a:lnTo>
                  <a:lnTo>
                    <a:pt x="469743" y="359917"/>
                  </a:lnTo>
                  <a:lnTo>
                    <a:pt x="466162" y="363499"/>
                  </a:lnTo>
                  <a:lnTo>
                    <a:pt x="463177" y="366483"/>
                  </a:lnTo>
                  <a:lnTo>
                    <a:pt x="460193" y="369467"/>
                  </a:lnTo>
                  <a:lnTo>
                    <a:pt x="457209" y="373048"/>
                  </a:lnTo>
                  <a:lnTo>
                    <a:pt x="454821" y="376033"/>
                  </a:lnTo>
                  <a:lnTo>
                    <a:pt x="452434" y="380211"/>
                  </a:lnTo>
                  <a:lnTo>
                    <a:pt x="450046" y="383792"/>
                  </a:lnTo>
                  <a:lnTo>
                    <a:pt x="447658" y="389164"/>
                  </a:lnTo>
                  <a:lnTo>
                    <a:pt x="442287" y="396327"/>
                  </a:lnTo>
                  <a:lnTo>
                    <a:pt x="439899" y="403489"/>
                  </a:lnTo>
                  <a:lnTo>
                    <a:pt x="438705" y="407667"/>
                  </a:lnTo>
                  <a:lnTo>
                    <a:pt x="438705" y="410652"/>
                  </a:lnTo>
                  <a:lnTo>
                    <a:pt x="438705" y="413636"/>
                  </a:lnTo>
                  <a:lnTo>
                    <a:pt x="439302" y="416620"/>
                  </a:lnTo>
                  <a:cubicBezTo>
                    <a:pt x="439299" y="416425"/>
                    <a:pt x="439296" y="416229"/>
                    <a:pt x="439293" y="416034"/>
                  </a:cubicBezTo>
                  <a:lnTo>
                    <a:pt x="438704" y="418411"/>
                  </a:lnTo>
                  <a:lnTo>
                    <a:pt x="439898" y="419007"/>
                  </a:lnTo>
                  <a:lnTo>
                    <a:pt x="440495" y="430945"/>
                  </a:lnTo>
                  <a:lnTo>
                    <a:pt x="441689" y="435721"/>
                  </a:lnTo>
                  <a:lnTo>
                    <a:pt x="445270" y="439302"/>
                  </a:lnTo>
                  <a:lnTo>
                    <a:pt x="445867" y="442286"/>
                  </a:lnTo>
                  <a:lnTo>
                    <a:pt x="448255" y="445867"/>
                  </a:lnTo>
                  <a:cubicBezTo>
                    <a:pt x="448454" y="447260"/>
                    <a:pt x="448652" y="448652"/>
                    <a:pt x="448851" y="450045"/>
                  </a:cubicBezTo>
                  <a:lnTo>
                    <a:pt x="452432" y="454224"/>
                  </a:lnTo>
                  <a:lnTo>
                    <a:pt x="456611" y="460192"/>
                  </a:lnTo>
                  <a:lnTo>
                    <a:pt x="458401" y="463177"/>
                  </a:lnTo>
                  <a:lnTo>
                    <a:pt x="462579" y="466161"/>
                  </a:lnTo>
                  <a:lnTo>
                    <a:pt x="465564" y="467952"/>
                  </a:lnTo>
                  <a:lnTo>
                    <a:pt x="470339" y="469742"/>
                  </a:lnTo>
                  <a:lnTo>
                    <a:pt x="472130" y="474518"/>
                  </a:lnTo>
                  <a:lnTo>
                    <a:pt x="470339" y="477502"/>
                  </a:lnTo>
                  <a:lnTo>
                    <a:pt x="467952" y="484068"/>
                  </a:lnTo>
                  <a:lnTo>
                    <a:pt x="466758" y="487052"/>
                  </a:lnTo>
                  <a:lnTo>
                    <a:pt x="463773" y="491827"/>
                  </a:lnTo>
                  <a:cubicBezTo>
                    <a:pt x="463574" y="493021"/>
                    <a:pt x="463376" y="494215"/>
                    <a:pt x="463177" y="495409"/>
                  </a:cubicBezTo>
                  <a:lnTo>
                    <a:pt x="461983" y="498393"/>
                  </a:lnTo>
                  <a:lnTo>
                    <a:pt x="461983" y="504958"/>
                  </a:lnTo>
                  <a:lnTo>
                    <a:pt x="460192" y="507943"/>
                  </a:lnTo>
                  <a:lnTo>
                    <a:pt x="458401" y="510927"/>
                  </a:lnTo>
                  <a:cubicBezTo>
                    <a:pt x="458202" y="514110"/>
                    <a:pt x="458004" y="517294"/>
                    <a:pt x="457805" y="520477"/>
                  </a:cubicBezTo>
                  <a:lnTo>
                    <a:pt x="457805" y="524059"/>
                  </a:lnTo>
                  <a:lnTo>
                    <a:pt x="459595" y="527043"/>
                  </a:lnTo>
                  <a:lnTo>
                    <a:pt x="463773" y="529430"/>
                  </a:lnTo>
                  <a:lnTo>
                    <a:pt x="466758" y="530624"/>
                  </a:lnTo>
                  <a:lnTo>
                    <a:pt x="466161" y="535399"/>
                  </a:lnTo>
                  <a:lnTo>
                    <a:pt x="460789" y="535996"/>
                  </a:lnTo>
                  <a:lnTo>
                    <a:pt x="458401" y="538981"/>
                  </a:lnTo>
                  <a:lnTo>
                    <a:pt x="456611" y="543755"/>
                  </a:lnTo>
                  <a:lnTo>
                    <a:pt x="456611" y="547336"/>
                  </a:lnTo>
                  <a:lnTo>
                    <a:pt x="457208" y="555096"/>
                  </a:lnTo>
                  <a:lnTo>
                    <a:pt x="459595" y="558081"/>
                  </a:lnTo>
                  <a:lnTo>
                    <a:pt x="461386" y="561662"/>
                  </a:lnTo>
                  <a:lnTo>
                    <a:pt x="457805" y="565840"/>
                  </a:lnTo>
                  <a:lnTo>
                    <a:pt x="455417" y="574196"/>
                  </a:lnTo>
                  <a:lnTo>
                    <a:pt x="454820" y="577778"/>
                  </a:lnTo>
                  <a:lnTo>
                    <a:pt x="454820" y="580762"/>
                  </a:lnTo>
                  <a:lnTo>
                    <a:pt x="454224" y="583746"/>
                  </a:lnTo>
                  <a:lnTo>
                    <a:pt x="453626" y="586731"/>
                  </a:lnTo>
                  <a:cubicBezTo>
                    <a:pt x="453427" y="588323"/>
                    <a:pt x="453229" y="589914"/>
                    <a:pt x="453030" y="591506"/>
                  </a:cubicBezTo>
                  <a:lnTo>
                    <a:pt x="453030" y="594490"/>
                  </a:lnTo>
                  <a:lnTo>
                    <a:pt x="454820" y="599862"/>
                  </a:lnTo>
                  <a:lnTo>
                    <a:pt x="454820" y="607024"/>
                  </a:lnTo>
                  <a:lnTo>
                    <a:pt x="455417" y="610009"/>
                  </a:lnTo>
                  <a:lnTo>
                    <a:pt x="454820" y="612993"/>
                  </a:lnTo>
                  <a:lnTo>
                    <a:pt x="455417" y="616575"/>
                  </a:lnTo>
                  <a:lnTo>
                    <a:pt x="453626" y="620753"/>
                  </a:lnTo>
                  <a:lnTo>
                    <a:pt x="450642" y="624334"/>
                  </a:lnTo>
                  <a:lnTo>
                    <a:pt x="452432" y="627319"/>
                  </a:lnTo>
                  <a:lnTo>
                    <a:pt x="451239" y="631497"/>
                  </a:lnTo>
                  <a:lnTo>
                    <a:pt x="448851" y="634481"/>
                  </a:lnTo>
                  <a:lnTo>
                    <a:pt x="447657" y="637466"/>
                  </a:lnTo>
                  <a:lnTo>
                    <a:pt x="447657" y="642241"/>
                  </a:lnTo>
                  <a:lnTo>
                    <a:pt x="448851" y="646419"/>
                  </a:lnTo>
                  <a:lnTo>
                    <a:pt x="448851" y="649403"/>
                  </a:lnTo>
                  <a:lnTo>
                    <a:pt x="449448" y="655372"/>
                  </a:lnTo>
                  <a:lnTo>
                    <a:pt x="450642" y="660147"/>
                  </a:lnTo>
                  <a:lnTo>
                    <a:pt x="450045" y="667310"/>
                  </a:lnTo>
                  <a:lnTo>
                    <a:pt x="450045" y="670891"/>
                  </a:lnTo>
                  <a:lnTo>
                    <a:pt x="448255" y="675069"/>
                  </a:lnTo>
                  <a:lnTo>
                    <a:pt x="448851" y="678650"/>
                  </a:lnTo>
                  <a:lnTo>
                    <a:pt x="444163" y="676567"/>
                  </a:lnTo>
                  <a:lnTo>
                    <a:pt x="448851" y="679246"/>
                  </a:lnTo>
                  <a:lnTo>
                    <a:pt x="445867" y="681633"/>
                  </a:lnTo>
                  <a:lnTo>
                    <a:pt x="443479" y="691183"/>
                  </a:lnTo>
                  <a:lnTo>
                    <a:pt x="442882" y="697152"/>
                  </a:lnTo>
                  <a:lnTo>
                    <a:pt x="444076" y="700136"/>
                  </a:lnTo>
                  <a:lnTo>
                    <a:pt x="447061" y="701927"/>
                  </a:lnTo>
                  <a:cubicBezTo>
                    <a:pt x="446862" y="703121"/>
                    <a:pt x="446662" y="704314"/>
                    <a:pt x="446463" y="705508"/>
                  </a:cubicBezTo>
                  <a:lnTo>
                    <a:pt x="446463" y="709089"/>
                  </a:lnTo>
                  <a:cubicBezTo>
                    <a:pt x="446662" y="710482"/>
                    <a:pt x="446862" y="711875"/>
                    <a:pt x="447061" y="713268"/>
                  </a:cubicBezTo>
                  <a:lnTo>
                    <a:pt x="445867" y="716849"/>
                  </a:lnTo>
                  <a:lnTo>
                    <a:pt x="445867" y="720430"/>
                  </a:lnTo>
                  <a:lnTo>
                    <a:pt x="442882" y="724011"/>
                  </a:lnTo>
                  <a:lnTo>
                    <a:pt x="441092" y="729384"/>
                  </a:lnTo>
                  <a:lnTo>
                    <a:pt x="438108" y="737143"/>
                  </a:lnTo>
                  <a:lnTo>
                    <a:pt x="436317" y="741321"/>
                  </a:lnTo>
                  <a:lnTo>
                    <a:pt x="435123" y="746096"/>
                  </a:lnTo>
                  <a:lnTo>
                    <a:pt x="433929" y="749080"/>
                  </a:lnTo>
                  <a:lnTo>
                    <a:pt x="433332" y="755049"/>
                  </a:lnTo>
                  <a:lnTo>
                    <a:pt x="433929" y="763406"/>
                  </a:lnTo>
                  <a:lnTo>
                    <a:pt x="434525" y="766987"/>
                  </a:lnTo>
                  <a:lnTo>
                    <a:pt x="438108" y="771165"/>
                  </a:lnTo>
                  <a:lnTo>
                    <a:pt x="442882" y="772956"/>
                  </a:lnTo>
                  <a:lnTo>
                    <a:pt x="444076" y="777134"/>
                  </a:lnTo>
                  <a:lnTo>
                    <a:pt x="441092" y="776537"/>
                  </a:lnTo>
                  <a:lnTo>
                    <a:pt x="438108" y="776537"/>
                  </a:lnTo>
                  <a:lnTo>
                    <a:pt x="435123" y="778924"/>
                  </a:lnTo>
                  <a:lnTo>
                    <a:pt x="431541" y="783699"/>
                  </a:lnTo>
                  <a:lnTo>
                    <a:pt x="429751" y="787281"/>
                  </a:lnTo>
                  <a:lnTo>
                    <a:pt x="426766" y="793250"/>
                  </a:lnTo>
                  <a:lnTo>
                    <a:pt x="425572" y="796831"/>
                  </a:lnTo>
                  <a:cubicBezTo>
                    <a:pt x="425373" y="798622"/>
                    <a:pt x="425175" y="800412"/>
                    <a:pt x="424976" y="802203"/>
                  </a:cubicBezTo>
                  <a:lnTo>
                    <a:pt x="424379" y="808172"/>
                  </a:lnTo>
                  <a:lnTo>
                    <a:pt x="423782" y="811156"/>
                  </a:lnTo>
                  <a:lnTo>
                    <a:pt x="423185" y="815334"/>
                  </a:lnTo>
                  <a:lnTo>
                    <a:pt x="423782" y="818319"/>
                  </a:lnTo>
                  <a:lnTo>
                    <a:pt x="426766" y="819512"/>
                  </a:lnTo>
                  <a:lnTo>
                    <a:pt x="427960" y="822496"/>
                  </a:lnTo>
                  <a:lnTo>
                    <a:pt x="425572" y="826078"/>
                  </a:lnTo>
                  <a:lnTo>
                    <a:pt x="424379" y="831449"/>
                  </a:lnTo>
                  <a:lnTo>
                    <a:pt x="423782" y="835031"/>
                  </a:lnTo>
                  <a:lnTo>
                    <a:pt x="422588" y="838612"/>
                  </a:lnTo>
                  <a:lnTo>
                    <a:pt x="419007" y="840403"/>
                  </a:lnTo>
                  <a:lnTo>
                    <a:pt x="416022" y="840403"/>
                  </a:lnTo>
                  <a:lnTo>
                    <a:pt x="412441" y="843984"/>
                  </a:lnTo>
                  <a:lnTo>
                    <a:pt x="410054" y="846969"/>
                  </a:lnTo>
                  <a:lnTo>
                    <a:pt x="410054" y="851147"/>
                  </a:lnTo>
                  <a:lnTo>
                    <a:pt x="411844" y="854728"/>
                  </a:lnTo>
                  <a:lnTo>
                    <a:pt x="408263" y="852340"/>
                  </a:lnTo>
                  <a:lnTo>
                    <a:pt x="405875" y="848759"/>
                  </a:lnTo>
                  <a:lnTo>
                    <a:pt x="405875" y="845775"/>
                  </a:lnTo>
                  <a:lnTo>
                    <a:pt x="407069" y="842791"/>
                  </a:lnTo>
                  <a:lnTo>
                    <a:pt x="400504" y="839210"/>
                  </a:lnTo>
                  <a:lnTo>
                    <a:pt x="396326" y="840403"/>
                  </a:lnTo>
                  <a:lnTo>
                    <a:pt x="391551" y="841597"/>
                  </a:lnTo>
                  <a:lnTo>
                    <a:pt x="388566" y="843387"/>
                  </a:lnTo>
                  <a:lnTo>
                    <a:pt x="385582" y="843984"/>
                  </a:lnTo>
                  <a:lnTo>
                    <a:pt x="384388" y="841000"/>
                  </a:lnTo>
                  <a:lnTo>
                    <a:pt x="379016" y="838612"/>
                  </a:lnTo>
                  <a:lnTo>
                    <a:pt x="376031" y="836225"/>
                  </a:lnTo>
                  <a:lnTo>
                    <a:pt x="372450" y="836225"/>
                  </a:lnTo>
                  <a:lnTo>
                    <a:pt x="371853" y="830853"/>
                  </a:lnTo>
                  <a:lnTo>
                    <a:pt x="368272" y="827272"/>
                  </a:lnTo>
                  <a:lnTo>
                    <a:pt x="365288" y="824287"/>
                  </a:lnTo>
                  <a:lnTo>
                    <a:pt x="361110" y="823093"/>
                  </a:lnTo>
                  <a:lnTo>
                    <a:pt x="358125" y="821900"/>
                  </a:lnTo>
                  <a:lnTo>
                    <a:pt x="353947" y="816527"/>
                  </a:lnTo>
                  <a:lnTo>
                    <a:pt x="350962" y="813543"/>
                  </a:lnTo>
                  <a:lnTo>
                    <a:pt x="347381" y="812350"/>
                  </a:lnTo>
                  <a:lnTo>
                    <a:pt x="346785" y="812350"/>
                  </a:lnTo>
                  <a:lnTo>
                    <a:pt x="343800" y="809962"/>
                  </a:lnTo>
                  <a:lnTo>
                    <a:pt x="340219" y="809365"/>
                  </a:lnTo>
                  <a:lnTo>
                    <a:pt x="330072" y="808768"/>
                  </a:lnTo>
                  <a:lnTo>
                    <a:pt x="327087" y="807574"/>
                  </a:lnTo>
                  <a:lnTo>
                    <a:pt x="324700" y="804590"/>
                  </a:lnTo>
                  <a:lnTo>
                    <a:pt x="321716" y="803993"/>
                  </a:lnTo>
                  <a:lnTo>
                    <a:pt x="318134" y="803993"/>
                  </a:lnTo>
                  <a:lnTo>
                    <a:pt x="313359" y="805784"/>
                  </a:lnTo>
                  <a:lnTo>
                    <a:pt x="309778" y="807574"/>
                  </a:lnTo>
                  <a:lnTo>
                    <a:pt x="306794" y="809962"/>
                  </a:lnTo>
                  <a:lnTo>
                    <a:pt x="303810" y="812946"/>
                  </a:lnTo>
                  <a:lnTo>
                    <a:pt x="302019" y="816527"/>
                  </a:lnTo>
                  <a:lnTo>
                    <a:pt x="305003" y="819512"/>
                  </a:lnTo>
                  <a:lnTo>
                    <a:pt x="302019" y="821900"/>
                  </a:lnTo>
                  <a:lnTo>
                    <a:pt x="297841" y="821303"/>
                  </a:lnTo>
                  <a:lnTo>
                    <a:pt x="291275" y="812350"/>
                  </a:lnTo>
                  <a:lnTo>
                    <a:pt x="287097" y="809365"/>
                  </a:lnTo>
                  <a:lnTo>
                    <a:pt x="282919" y="809365"/>
                  </a:lnTo>
                  <a:lnTo>
                    <a:pt x="277547" y="812946"/>
                  </a:lnTo>
                  <a:lnTo>
                    <a:pt x="274562" y="815334"/>
                  </a:lnTo>
                  <a:lnTo>
                    <a:pt x="270384" y="819512"/>
                  </a:lnTo>
                  <a:lnTo>
                    <a:pt x="267400" y="823690"/>
                  </a:lnTo>
                  <a:lnTo>
                    <a:pt x="263222" y="829062"/>
                  </a:lnTo>
                  <a:lnTo>
                    <a:pt x="260238" y="833837"/>
                  </a:lnTo>
                  <a:lnTo>
                    <a:pt x="259044" y="838016"/>
                  </a:lnTo>
                  <a:cubicBezTo>
                    <a:pt x="258845" y="839210"/>
                    <a:pt x="258645" y="840403"/>
                    <a:pt x="258446" y="841597"/>
                  </a:cubicBezTo>
                  <a:lnTo>
                    <a:pt x="256656" y="845178"/>
                  </a:lnTo>
                  <a:lnTo>
                    <a:pt x="258446" y="848759"/>
                  </a:lnTo>
                  <a:cubicBezTo>
                    <a:pt x="258645" y="849953"/>
                    <a:pt x="258845" y="851146"/>
                    <a:pt x="259044" y="852340"/>
                  </a:cubicBezTo>
                  <a:lnTo>
                    <a:pt x="258446" y="855325"/>
                  </a:lnTo>
                  <a:cubicBezTo>
                    <a:pt x="258645" y="856519"/>
                    <a:pt x="258845" y="857712"/>
                    <a:pt x="259044" y="858906"/>
                  </a:cubicBezTo>
                  <a:lnTo>
                    <a:pt x="262028" y="862487"/>
                  </a:lnTo>
                  <a:lnTo>
                    <a:pt x="264415" y="866666"/>
                  </a:lnTo>
                  <a:lnTo>
                    <a:pt x="267400" y="869650"/>
                  </a:lnTo>
                  <a:lnTo>
                    <a:pt x="267400" y="872634"/>
                  </a:lnTo>
                  <a:lnTo>
                    <a:pt x="266206" y="876215"/>
                  </a:lnTo>
                  <a:lnTo>
                    <a:pt x="264415" y="879200"/>
                  </a:lnTo>
                  <a:lnTo>
                    <a:pt x="262028" y="882782"/>
                  </a:lnTo>
                  <a:lnTo>
                    <a:pt x="261431" y="886960"/>
                  </a:lnTo>
                  <a:lnTo>
                    <a:pt x="261431" y="890541"/>
                  </a:lnTo>
                  <a:lnTo>
                    <a:pt x="257850" y="897106"/>
                  </a:lnTo>
                  <a:lnTo>
                    <a:pt x="253671" y="897106"/>
                  </a:lnTo>
                  <a:lnTo>
                    <a:pt x="251284" y="901284"/>
                  </a:lnTo>
                  <a:lnTo>
                    <a:pt x="247703" y="905463"/>
                  </a:lnTo>
                  <a:lnTo>
                    <a:pt x="244122" y="909044"/>
                  </a:lnTo>
                  <a:lnTo>
                    <a:pt x="237556" y="914416"/>
                  </a:lnTo>
                  <a:lnTo>
                    <a:pt x="232184" y="919191"/>
                  </a:lnTo>
                  <a:lnTo>
                    <a:pt x="228602" y="922175"/>
                  </a:lnTo>
                  <a:lnTo>
                    <a:pt x="225618" y="927547"/>
                  </a:lnTo>
                  <a:lnTo>
                    <a:pt x="221440" y="931128"/>
                  </a:lnTo>
                  <a:lnTo>
                    <a:pt x="218456" y="932322"/>
                  </a:lnTo>
                  <a:lnTo>
                    <a:pt x="211890" y="937694"/>
                  </a:lnTo>
                  <a:lnTo>
                    <a:pt x="207712" y="939485"/>
                  </a:lnTo>
                  <a:lnTo>
                    <a:pt x="204131" y="939485"/>
                  </a:lnTo>
                  <a:lnTo>
                    <a:pt x="201743" y="935903"/>
                  </a:lnTo>
                  <a:lnTo>
                    <a:pt x="195774" y="930532"/>
                  </a:lnTo>
                  <a:lnTo>
                    <a:pt x="192193" y="932919"/>
                  </a:lnTo>
                  <a:lnTo>
                    <a:pt x="188612" y="931128"/>
                  </a:lnTo>
                  <a:lnTo>
                    <a:pt x="187418" y="928144"/>
                  </a:lnTo>
                  <a:lnTo>
                    <a:pt x="186821" y="924563"/>
                  </a:lnTo>
                  <a:lnTo>
                    <a:pt x="183240" y="924563"/>
                  </a:lnTo>
                  <a:lnTo>
                    <a:pt x="179062" y="921579"/>
                  </a:lnTo>
                  <a:lnTo>
                    <a:pt x="174883" y="919788"/>
                  </a:lnTo>
                  <a:lnTo>
                    <a:pt x="171899" y="916804"/>
                  </a:lnTo>
                  <a:lnTo>
                    <a:pt x="168318" y="920385"/>
                  </a:lnTo>
                  <a:lnTo>
                    <a:pt x="164737" y="922772"/>
                  </a:lnTo>
                  <a:lnTo>
                    <a:pt x="158768" y="925757"/>
                  </a:lnTo>
                  <a:lnTo>
                    <a:pt x="155187" y="927547"/>
                  </a:lnTo>
                  <a:lnTo>
                    <a:pt x="154590" y="930532"/>
                  </a:lnTo>
                  <a:lnTo>
                    <a:pt x="151008" y="932322"/>
                  </a:lnTo>
                  <a:lnTo>
                    <a:pt x="148024" y="932919"/>
                  </a:lnTo>
                  <a:lnTo>
                    <a:pt x="148024" y="935903"/>
                  </a:lnTo>
                  <a:lnTo>
                    <a:pt x="150412" y="941872"/>
                  </a:lnTo>
                  <a:lnTo>
                    <a:pt x="146831" y="944260"/>
                  </a:lnTo>
                  <a:lnTo>
                    <a:pt x="146831" y="939485"/>
                  </a:lnTo>
                  <a:cubicBezTo>
                    <a:pt x="146632" y="938291"/>
                    <a:pt x="146432" y="937097"/>
                    <a:pt x="146233" y="935903"/>
                  </a:cubicBezTo>
                  <a:lnTo>
                    <a:pt x="147427" y="932919"/>
                  </a:lnTo>
                  <a:lnTo>
                    <a:pt x="144443" y="931726"/>
                  </a:lnTo>
                  <a:lnTo>
                    <a:pt x="140265" y="933516"/>
                  </a:lnTo>
                  <a:lnTo>
                    <a:pt x="136086" y="934113"/>
                  </a:lnTo>
                  <a:cubicBezTo>
                    <a:pt x="135887" y="932720"/>
                    <a:pt x="135689" y="931327"/>
                    <a:pt x="135490" y="929934"/>
                  </a:cubicBezTo>
                  <a:lnTo>
                    <a:pt x="137280" y="925757"/>
                  </a:lnTo>
                  <a:lnTo>
                    <a:pt x="140265" y="917997"/>
                  </a:lnTo>
                  <a:lnTo>
                    <a:pt x="139668" y="913819"/>
                  </a:lnTo>
                  <a:lnTo>
                    <a:pt x="137878" y="909641"/>
                  </a:lnTo>
                  <a:lnTo>
                    <a:pt x="138474" y="906657"/>
                  </a:lnTo>
                  <a:lnTo>
                    <a:pt x="138871" y="906101"/>
                  </a:lnTo>
                  <a:lnTo>
                    <a:pt x="136088" y="906657"/>
                  </a:lnTo>
                  <a:lnTo>
                    <a:pt x="132507" y="906060"/>
                  </a:lnTo>
                  <a:lnTo>
                    <a:pt x="129522" y="909045"/>
                  </a:lnTo>
                  <a:lnTo>
                    <a:pt x="130119" y="905464"/>
                  </a:lnTo>
                  <a:lnTo>
                    <a:pt x="126538" y="899495"/>
                  </a:lnTo>
                  <a:lnTo>
                    <a:pt x="125344" y="895317"/>
                  </a:lnTo>
                  <a:lnTo>
                    <a:pt x="122956" y="891735"/>
                  </a:lnTo>
                  <a:cubicBezTo>
                    <a:pt x="123155" y="890143"/>
                    <a:pt x="123355" y="888552"/>
                    <a:pt x="123554" y="886960"/>
                  </a:cubicBezTo>
                  <a:lnTo>
                    <a:pt x="126538" y="883379"/>
                  </a:lnTo>
                  <a:lnTo>
                    <a:pt x="125941" y="880395"/>
                  </a:lnTo>
                  <a:lnTo>
                    <a:pt x="124747" y="876813"/>
                  </a:lnTo>
                  <a:lnTo>
                    <a:pt x="122956" y="873829"/>
                  </a:lnTo>
                  <a:lnTo>
                    <a:pt x="119375" y="873829"/>
                  </a:lnTo>
                  <a:lnTo>
                    <a:pt x="116391" y="873829"/>
                  </a:lnTo>
                  <a:lnTo>
                    <a:pt x="113407" y="870248"/>
                  </a:lnTo>
                  <a:lnTo>
                    <a:pt x="108034" y="867860"/>
                  </a:lnTo>
                  <a:lnTo>
                    <a:pt x="103260" y="867263"/>
                  </a:lnTo>
                  <a:lnTo>
                    <a:pt x="99081" y="867860"/>
                  </a:lnTo>
                  <a:lnTo>
                    <a:pt x="96127" y="868845"/>
                  </a:lnTo>
                  <a:lnTo>
                    <a:pt x="96694" y="864876"/>
                  </a:lnTo>
                  <a:lnTo>
                    <a:pt x="99081" y="860698"/>
                  </a:lnTo>
                  <a:cubicBezTo>
                    <a:pt x="99280" y="859504"/>
                    <a:pt x="99480" y="858310"/>
                    <a:pt x="99679" y="857116"/>
                  </a:cubicBezTo>
                  <a:lnTo>
                    <a:pt x="96097" y="851147"/>
                  </a:lnTo>
                  <a:lnTo>
                    <a:pt x="94903" y="848163"/>
                  </a:lnTo>
                  <a:lnTo>
                    <a:pt x="91919" y="844582"/>
                  </a:lnTo>
                  <a:lnTo>
                    <a:pt x="88934" y="846373"/>
                  </a:lnTo>
                  <a:lnTo>
                    <a:pt x="85353" y="846373"/>
                  </a:lnTo>
                  <a:lnTo>
                    <a:pt x="83563" y="841598"/>
                  </a:lnTo>
                  <a:lnTo>
                    <a:pt x="85353" y="838016"/>
                  </a:lnTo>
                  <a:cubicBezTo>
                    <a:pt x="85154" y="836026"/>
                    <a:pt x="84956" y="834037"/>
                    <a:pt x="84757" y="832047"/>
                  </a:cubicBezTo>
                  <a:lnTo>
                    <a:pt x="82369" y="828466"/>
                  </a:lnTo>
                  <a:lnTo>
                    <a:pt x="77594" y="824288"/>
                  </a:lnTo>
                  <a:lnTo>
                    <a:pt x="75803" y="828466"/>
                  </a:lnTo>
                  <a:lnTo>
                    <a:pt x="74012" y="822497"/>
                  </a:lnTo>
                  <a:cubicBezTo>
                    <a:pt x="73813" y="821104"/>
                    <a:pt x="73615" y="819712"/>
                    <a:pt x="73416" y="818319"/>
                  </a:cubicBezTo>
                  <a:lnTo>
                    <a:pt x="72819" y="814738"/>
                  </a:lnTo>
                  <a:lnTo>
                    <a:pt x="68044" y="812947"/>
                  </a:lnTo>
                  <a:lnTo>
                    <a:pt x="64463" y="808172"/>
                  </a:lnTo>
                  <a:lnTo>
                    <a:pt x="63866" y="803397"/>
                  </a:lnTo>
                  <a:lnTo>
                    <a:pt x="67447" y="799816"/>
                  </a:lnTo>
                  <a:lnTo>
                    <a:pt x="71028" y="796234"/>
                  </a:lnTo>
                  <a:lnTo>
                    <a:pt x="74012" y="793847"/>
                  </a:lnTo>
                  <a:lnTo>
                    <a:pt x="76997" y="789669"/>
                  </a:lnTo>
                  <a:lnTo>
                    <a:pt x="79981" y="788475"/>
                  </a:lnTo>
                  <a:lnTo>
                    <a:pt x="84159" y="782506"/>
                  </a:lnTo>
                  <a:cubicBezTo>
                    <a:pt x="84358" y="781511"/>
                    <a:pt x="84558" y="780517"/>
                    <a:pt x="84757" y="779522"/>
                  </a:cubicBezTo>
                  <a:lnTo>
                    <a:pt x="84159" y="776537"/>
                  </a:lnTo>
                  <a:lnTo>
                    <a:pt x="84159" y="772359"/>
                  </a:lnTo>
                  <a:lnTo>
                    <a:pt x="82369" y="768778"/>
                  </a:lnTo>
                  <a:lnTo>
                    <a:pt x="79384" y="765794"/>
                  </a:lnTo>
                  <a:cubicBezTo>
                    <a:pt x="79185" y="764401"/>
                    <a:pt x="78987" y="763008"/>
                    <a:pt x="78788" y="761615"/>
                  </a:cubicBezTo>
                  <a:lnTo>
                    <a:pt x="74012" y="761019"/>
                  </a:lnTo>
                  <a:lnTo>
                    <a:pt x="70431" y="755647"/>
                  </a:lnTo>
                  <a:cubicBezTo>
                    <a:pt x="70232" y="753856"/>
                    <a:pt x="70034" y="752066"/>
                    <a:pt x="69835" y="750275"/>
                  </a:cubicBezTo>
                  <a:lnTo>
                    <a:pt x="66253" y="746693"/>
                  </a:lnTo>
                  <a:lnTo>
                    <a:pt x="69835" y="739531"/>
                  </a:lnTo>
                  <a:lnTo>
                    <a:pt x="74610" y="735353"/>
                  </a:lnTo>
                  <a:lnTo>
                    <a:pt x="77594" y="729981"/>
                  </a:lnTo>
                  <a:lnTo>
                    <a:pt x="78191" y="726400"/>
                  </a:lnTo>
                  <a:lnTo>
                    <a:pt x="78191" y="722818"/>
                  </a:lnTo>
                  <a:lnTo>
                    <a:pt x="73416" y="719237"/>
                  </a:lnTo>
                  <a:lnTo>
                    <a:pt x="77594" y="715656"/>
                  </a:lnTo>
                  <a:lnTo>
                    <a:pt x="77594" y="715652"/>
                  </a:lnTo>
                  <a:cubicBezTo>
                    <a:pt x="77594" y="715653"/>
                    <a:pt x="77593" y="715655"/>
                    <a:pt x="77593" y="715656"/>
                  </a:cubicBezTo>
                  <a:lnTo>
                    <a:pt x="74012" y="718044"/>
                  </a:lnTo>
                  <a:lnTo>
                    <a:pt x="69834" y="715656"/>
                  </a:lnTo>
                  <a:cubicBezTo>
                    <a:pt x="70033" y="713666"/>
                    <a:pt x="70231" y="711677"/>
                    <a:pt x="70430" y="709687"/>
                  </a:cubicBezTo>
                  <a:lnTo>
                    <a:pt x="72222" y="706703"/>
                  </a:lnTo>
                  <a:lnTo>
                    <a:pt x="75206" y="703718"/>
                  </a:lnTo>
                  <a:lnTo>
                    <a:pt x="80577" y="696556"/>
                  </a:lnTo>
                  <a:lnTo>
                    <a:pt x="84159" y="690588"/>
                  </a:lnTo>
                  <a:lnTo>
                    <a:pt x="87740" y="685215"/>
                  </a:lnTo>
                  <a:lnTo>
                    <a:pt x="90128" y="681037"/>
                  </a:lnTo>
                  <a:cubicBezTo>
                    <a:pt x="90327" y="679247"/>
                    <a:pt x="90525" y="677456"/>
                    <a:pt x="90724" y="675666"/>
                  </a:cubicBezTo>
                  <a:lnTo>
                    <a:pt x="92515" y="672084"/>
                  </a:lnTo>
                  <a:lnTo>
                    <a:pt x="93709" y="669100"/>
                  </a:lnTo>
                  <a:lnTo>
                    <a:pt x="93709" y="664921"/>
                  </a:lnTo>
                  <a:lnTo>
                    <a:pt x="95499" y="661340"/>
                  </a:lnTo>
                  <a:cubicBezTo>
                    <a:pt x="95300" y="659152"/>
                    <a:pt x="95102" y="656963"/>
                    <a:pt x="94903" y="654775"/>
                  </a:cubicBezTo>
                  <a:lnTo>
                    <a:pt x="91918" y="651790"/>
                  </a:lnTo>
                  <a:lnTo>
                    <a:pt x="90128" y="648806"/>
                  </a:lnTo>
                  <a:lnTo>
                    <a:pt x="90128" y="645224"/>
                  </a:lnTo>
                  <a:lnTo>
                    <a:pt x="90128" y="641046"/>
                  </a:lnTo>
                  <a:cubicBezTo>
                    <a:pt x="90327" y="639654"/>
                    <a:pt x="90525" y="638261"/>
                    <a:pt x="90724" y="636869"/>
                  </a:cubicBezTo>
                  <a:lnTo>
                    <a:pt x="92515" y="633287"/>
                  </a:lnTo>
                  <a:lnTo>
                    <a:pt x="89531" y="630900"/>
                  </a:lnTo>
                  <a:lnTo>
                    <a:pt x="88337" y="626721"/>
                  </a:lnTo>
                  <a:lnTo>
                    <a:pt x="90724" y="623737"/>
                  </a:lnTo>
                  <a:lnTo>
                    <a:pt x="91321" y="617768"/>
                  </a:lnTo>
                  <a:lnTo>
                    <a:pt x="88934" y="614187"/>
                  </a:lnTo>
                  <a:lnTo>
                    <a:pt x="89531" y="605831"/>
                  </a:lnTo>
                  <a:lnTo>
                    <a:pt x="88934" y="602846"/>
                  </a:lnTo>
                  <a:lnTo>
                    <a:pt x="88337" y="598668"/>
                  </a:lnTo>
                  <a:lnTo>
                    <a:pt x="90128" y="595087"/>
                  </a:lnTo>
                  <a:lnTo>
                    <a:pt x="93112" y="595087"/>
                  </a:lnTo>
                  <a:lnTo>
                    <a:pt x="95499" y="598668"/>
                  </a:lnTo>
                  <a:lnTo>
                    <a:pt x="96693" y="602249"/>
                  </a:lnTo>
                  <a:lnTo>
                    <a:pt x="102662" y="611800"/>
                  </a:lnTo>
                  <a:lnTo>
                    <a:pt x="103856" y="614784"/>
                  </a:lnTo>
                  <a:lnTo>
                    <a:pt x="105050" y="618365"/>
                  </a:lnTo>
                  <a:lnTo>
                    <a:pt x="105692" y="618640"/>
                  </a:lnTo>
                  <a:cubicBezTo>
                    <a:pt x="105876" y="617355"/>
                    <a:pt x="106059" y="616069"/>
                    <a:pt x="106243" y="614784"/>
                  </a:cubicBezTo>
                  <a:lnTo>
                    <a:pt x="107437" y="611800"/>
                  </a:lnTo>
                  <a:lnTo>
                    <a:pt x="108631" y="608218"/>
                  </a:lnTo>
                  <a:lnTo>
                    <a:pt x="110422" y="605234"/>
                  </a:lnTo>
                  <a:lnTo>
                    <a:pt x="109228" y="601653"/>
                  </a:lnTo>
                  <a:lnTo>
                    <a:pt x="112809" y="595684"/>
                  </a:lnTo>
                  <a:lnTo>
                    <a:pt x="116987" y="587925"/>
                  </a:lnTo>
                  <a:lnTo>
                    <a:pt x="118181" y="584940"/>
                  </a:lnTo>
                  <a:lnTo>
                    <a:pt x="120568" y="574196"/>
                  </a:lnTo>
                  <a:lnTo>
                    <a:pt x="121165" y="571212"/>
                  </a:lnTo>
                  <a:lnTo>
                    <a:pt x="121165" y="568227"/>
                  </a:lnTo>
                  <a:lnTo>
                    <a:pt x="121762" y="564646"/>
                  </a:lnTo>
                  <a:lnTo>
                    <a:pt x="121165" y="560468"/>
                  </a:lnTo>
                  <a:lnTo>
                    <a:pt x="124746" y="559871"/>
                  </a:lnTo>
                  <a:lnTo>
                    <a:pt x="121165" y="558081"/>
                  </a:lnTo>
                  <a:lnTo>
                    <a:pt x="116987" y="556290"/>
                  </a:lnTo>
                  <a:lnTo>
                    <a:pt x="118778" y="552709"/>
                  </a:lnTo>
                  <a:lnTo>
                    <a:pt x="116390" y="547337"/>
                  </a:lnTo>
                  <a:lnTo>
                    <a:pt x="114003" y="544352"/>
                  </a:lnTo>
                  <a:lnTo>
                    <a:pt x="111018" y="541965"/>
                  </a:lnTo>
                  <a:lnTo>
                    <a:pt x="108034" y="540771"/>
                  </a:lnTo>
                  <a:lnTo>
                    <a:pt x="105050" y="541368"/>
                  </a:lnTo>
                  <a:lnTo>
                    <a:pt x="99081" y="541965"/>
                  </a:lnTo>
                  <a:lnTo>
                    <a:pt x="96096" y="542562"/>
                  </a:lnTo>
                  <a:lnTo>
                    <a:pt x="92515" y="546740"/>
                  </a:lnTo>
                  <a:lnTo>
                    <a:pt x="88337" y="550918"/>
                  </a:lnTo>
                  <a:lnTo>
                    <a:pt x="87740" y="557484"/>
                  </a:lnTo>
                  <a:lnTo>
                    <a:pt x="87143" y="553305"/>
                  </a:lnTo>
                  <a:lnTo>
                    <a:pt x="85949" y="550321"/>
                  </a:lnTo>
                  <a:lnTo>
                    <a:pt x="81771" y="545546"/>
                  </a:lnTo>
                  <a:lnTo>
                    <a:pt x="78787" y="543756"/>
                  </a:lnTo>
                  <a:lnTo>
                    <a:pt x="75206" y="543159"/>
                  </a:lnTo>
                  <a:lnTo>
                    <a:pt x="75206" y="537190"/>
                  </a:lnTo>
                  <a:lnTo>
                    <a:pt x="75802" y="533609"/>
                  </a:lnTo>
                  <a:lnTo>
                    <a:pt x="76399" y="526446"/>
                  </a:lnTo>
                  <a:lnTo>
                    <a:pt x="76399" y="521671"/>
                  </a:lnTo>
                  <a:lnTo>
                    <a:pt x="75802" y="518687"/>
                  </a:lnTo>
                  <a:lnTo>
                    <a:pt x="73415" y="515702"/>
                  </a:lnTo>
                  <a:lnTo>
                    <a:pt x="75802" y="510331"/>
                  </a:lnTo>
                  <a:lnTo>
                    <a:pt x="78787" y="506749"/>
                  </a:lnTo>
                  <a:lnTo>
                    <a:pt x="78787" y="503168"/>
                  </a:lnTo>
                  <a:lnTo>
                    <a:pt x="79980" y="500184"/>
                  </a:lnTo>
                  <a:lnTo>
                    <a:pt x="77593" y="493618"/>
                  </a:lnTo>
                  <a:lnTo>
                    <a:pt x="74012" y="493021"/>
                  </a:lnTo>
                  <a:lnTo>
                    <a:pt x="69237" y="494215"/>
                  </a:lnTo>
                  <a:lnTo>
                    <a:pt x="69237" y="490633"/>
                  </a:lnTo>
                  <a:lnTo>
                    <a:pt x="72221" y="488246"/>
                  </a:lnTo>
                  <a:lnTo>
                    <a:pt x="75802" y="487649"/>
                  </a:lnTo>
                  <a:lnTo>
                    <a:pt x="78787" y="489440"/>
                  </a:lnTo>
                  <a:lnTo>
                    <a:pt x="82368" y="488843"/>
                  </a:lnTo>
                  <a:lnTo>
                    <a:pt x="85949" y="485858"/>
                  </a:lnTo>
                  <a:lnTo>
                    <a:pt x="88934" y="487052"/>
                  </a:lnTo>
                  <a:lnTo>
                    <a:pt x="91918" y="485858"/>
                  </a:lnTo>
                  <a:lnTo>
                    <a:pt x="96693" y="481083"/>
                  </a:lnTo>
                  <a:lnTo>
                    <a:pt x="100871" y="476905"/>
                  </a:lnTo>
                  <a:lnTo>
                    <a:pt x="103856" y="472130"/>
                  </a:lnTo>
                  <a:lnTo>
                    <a:pt x="102662" y="466758"/>
                  </a:lnTo>
                  <a:lnTo>
                    <a:pt x="101468" y="460789"/>
                  </a:lnTo>
                  <a:lnTo>
                    <a:pt x="98484" y="456612"/>
                  </a:lnTo>
                  <a:lnTo>
                    <a:pt x="93709" y="447061"/>
                  </a:lnTo>
                  <a:lnTo>
                    <a:pt x="94306" y="439898"/>
                  </a:lnTo>
                  <a:lnTo>
                    <a:pt x="93709" y="434527"/>
                  </a:lnTo>
                  <a:lnTo>
                    <a:pt x="95500" y="430945"/>
                  </a:lnTo>
                  <a:lnTo>
                    <a:pt x="95500" y="426170"/>
                  </a:lnTo>
                  <a:cubicBezTo>
                    <a:pt x="95301" y="424976"/>
                    <a:pt x="95101" y="423783"/>
                    <a:pt x="94902" y="422589"/>
                  </a:cubicBezTo>
                  <a:lnTo>
                    <a:pt x="96096" y="417814"/>
                  </a:lnTo>
                  <a:lnTo>
                    <a:pt x="97290" y="413636"/>
                  </a:lnTo>
                  <a:lnTo>
                    <a:pt x="98484" y="410055"/>
                  </a:lnTo>
                  <a:lnTo>
                    <a:pt x="99081" y="407070"/>
                  </a:lnTo>
                  <a:cubicBezTo>
                    <a:pt x="99280" y="405478"/>
                    <a:pt x="99478" y="403887"/>
                    <a:pt x="99677" y="402295"/>
                  </a:cubicBezTo>
                  <a:lnTo>
                    <a:pt x="100871" y="395133"/>
                  </a:lnTo>
                  <a:lnTo>
                    <a:pt x="96096" y="390358"/>
                  </a:lnTo>
                  <a:lnTo>
                    <a:pt x="96096" y="387373"/>
                  </a:lnTo>
                  <a:lnTo>
                    <a:pt x="95500" y="383792"/>
                  </a:lnTo>
                  <a:lnTo>
                    <a:pt x="90724" y="381404"/>
                  </a:lnTo>
                  <a:lnTo>
                    <a:pt x="86547" y="377226"/>
                  </a:lnTo>
                  <a:lnTo>
                    <a:pt x="82368" y="374839"/>
                  </a:lnTo>
                  <a:lnTo>
                    <a:pt x="78190" y="375436"/>
                  </a:lnTo>
                  <a:lnTo>
                    <a:pt x="75206" y="374242"/>
                  </a:lnTo>
                  <a:lnTo>
                    <a:pt x="72221" y="374839"/>
                  </a:lnTo>
                  <a:lnTo>
                    <a:pt x="72818" y="371257"/>
                  </a:lnTo>
                  <a:lnTo>
                    <a:pt x="70431" y="366483"/>
                  </a:lnTo>
                  <a:lnTo>
                    <a:pt x="73415" y="364095"/>
                  </a:lnTo>
                  <a:lnTo>
                    <a:pt x="74609" y="358127"/>
                  </a:lnTo>
                  <a:lnTo>
                    <a:pt x="75802" y="352158"/>
                  </a:lnTo>
                  <a:lnTo>
                    <a:pt x="76996" y="347980"/>
                  </a:lnTo>
                  <a:lnTo>
                    <a:pt x="79980" y="350964"/>
                  </a:lnTo>
                  <a:lnTo>
                    <a:pt x="83562" y="352754"/>
                  </a:lnTo>
                  <a:lnTo>
                    <a:pt x="83563" y="352754"/>
                  </a:lnTo>
                  <a:lnTo>
                    <a:pt x="89531" y="352754"/>
                  </a:lnTo>
                  <a:lnTo>
                    <a:pt x="91919" y="351560"/>
                  </a:lnTo>
                  <a:lnTo>
                    <a:pt x="93112" y="350964"/>
                  </a:lnTo>
                  <a:lnTo>
                    <a:pt x="94243" y="350399"/>
                  </a:lnTo>
                  <a:lnTo>
                    <a:pt x="93791" y="349688"/>
                  </a:lnTo>
                  <a:lnTo>
                    <a:pt x="91919" y="351560"/>
                  </a:lnTo>
                  <a:lnTo>
                    <a:pt x="83563" y="352754"/>
                  </a:lnTo>
                  <a:lnTo>
                    <a:pt x="79982" y="350963"/>
                  </a:lnTo>
                  <a:lnTo>
                    <a:pt x="76997" y="347979"/>
                  </a:lnTo>
                  <a:lnTo>
                    <a:pt x="76400" y="342010"/>
                  </a:lnTo>
                  <a:lnTo>
                    <a:pt x="75803" y="336041"/>
                  </a:lnTo>
                  <a:lnTo>
                    <a:pt x="74013" y="331266"/>
                  </a:lnTo>
                  <a:lnTo>
                    <a:pt x="72222" y="328281"/>
                  </a:lnTo>
                  <a:lnTo>
                    <a:pt x="71029" y="324104"/>
                  </a:lnTo>
                  <a:cubicBezTo>
                    <a:pt x="70830" y="322910"/>
                    <a:pt x="70630" y="321716"/>
                    <a:pt x="70431" y="320522"/>
                  </a:cubicBezTo>
                  <a:lnTo>
                    <a:pt x="69835" y="316941"/>
                  </a:lnTo>
                  <a:lnTo>
                    <a:pt x="68044" y="313957"/>
                  </a:lnTo>
                  <a:lnTo>
                    <a:pt x="62075" y="310972"/>
                  </a:lnTo>
                  <a:lnTo>
                    <a:pt x="55509" y="300229"/>
                  </a:lnTo>
                  <a:lnTo>
                    <a:pt x="53719" y="295453"/>
                  </a:lnTo>
                  <a:lnTo>
                    <a:pt x="51331" y="288888"/>
                  </a:lnTo>
                  <a:lnTo>
                    <a:pt x="53122" y="285903"/>
                  </a:lnTo>
                  <a:lnTo>
                    <a:pt x="50138" y="278741"/>
                  </a:lnTo>
                  <a:lnTo>
                    <a:pt x="46556" y="275756"/>
                  </a:lnTo>
                  <a:lnTo>
                    <a:pt x="43572" y="276950"/>
                  </a:lnTo>
                  <a:lnTo>
                    <a:pt x="39991" y="276354"/>
                  </a:lnTo>
                  <a:lnTo>
                    <a:pt x="35812" y="279338"/>
                  </a:lnTo>
                  <a:lnTo>
                    <a:pt x="32231" y="279935"/>
                  </a:lnTo>
                  <a:lnTo>
                    <a:pt x="31038" y="284709"/>
                  </a:lnTo>
                  <a:lnTo>
                    <a:pt x="24472" y="284709"/>
                  </a:lnTo>
                  <a:lnTo>
                    <a:pt x="21487" y="284113"/>
                  </a:lnTo>
                  <a:lnTo>
                    <a:pt x="17906" y="284113"/>
                  </a:lnTo>
                  <a:lnTo>
                    <a:pt x="18503" y="280531"/>
                  </a:lnTo>
                  <a:lnTo>
                    <a:pt x="19697" y="280531"/>
                  </a:lnTo>
                  <a:lnTo>
                    <a:pt x="20294" y="275756"/>
                  </a:lnTo>
                  <a:lnTo>
                    <a:pt x="23278" y="275756"/>
                  </a:lnTo>
                  <a:lnTo>
                    <a:pt x="24472" y="272175"/>
                  </a:lnTo>
                  <a:lnTo>
                    <a:pt x="22084" y="268594"/>
                  </a:lnTo>
                  <a:lnTo>
                    <a:pt x="18503" y="266206"/>
                  </a:lnTo>
                  <a:lnTo>
                    <a:pt x="15518" y="266803"/>
                  </a:lnTo>
                  <a:lnTo>
                    <a:pt x="14325" y="270385"/>
                  </a:lnTo>
                  <a:lnTo>
                    <a:pt x="13131" y="273369"/>
                  </a:lnTo>
                  <a:lnTo>
                    <a:pt x="10147" y="275160"/>
                  </a:lnTo>
                  <a:lnTo>
                    <a:pt x="7759" y="279935"/>
                  </a:lnTo>
                  <a:lnTo>
                    <a:pt x="7759" y="282919"/>
                  </a:lnTo>
                  <a:lnTo>
                    <a:pt x="8356" y="287694"/>
                  </a:lnTo>
                  <a:lnTo>
                    <a:pt x="4178" y="281128"/>
                  </a:lnTo>
                  <a:lnTo>
                    <a:pt x="2984" y="273966"/>
                  </a:lnTo>
                  <a:lnTo>
                    <a:pt x="1790" y="266803"/>
                  </a:lnTo>
                  <a:cubicBezTo>
                    <a:pt x="1989" y="265808"/>
                    <a:pt x="2189" y="264814"/>
                    <a:pt x="2388" y="263819"/>
                  </a:cubicBezTo>
                  <a:lnTo>
                    <a:pt x="7759" y="261432"/>
                  </a:lnTo>
                  <a:lnTo>
                    <a:pt x="14325" y="258447"/>
                  </a:lnTo>
                  <a:lnTo>
                    <a:pt x="15518" y="251285"/>
                  </a:lnTo>
                  <a:lnTo>
                    <a:pt x="16712" y="248300"/>
                  </a:lnTo>
                  <a:lnTo>
                    <a:pt x="17906" y="245316"/>
                  </a:lnTo>
                  <a:lnTo>
                    <a:pt x="20294" y="242331"/>
                  </a:lnTo>
                  <a:lnTo>
                    <a:pt x="19697" y="238750"/>
                  </a:lnTo>
                  <a:lnTo>
                    <a:pt x="16712" y="237556"/>
                  </a:lnTo>
                  <a:lnTo>
                    <a:pt x="11341" y="236363"/>
                  </a:lnTo>
                  <a:lnTo>
                    <a:pt x="11341" y="233378"/>
                  </a:lnTo>
                  <a:lnTo>
                    <a:pt x="7759" y="229796"/>
                  </a:lnTo>
                  <a:lnTo>
                    <a:pt x="3581" y="224425"/>
                  </a:lnTo>
                  <a:lnTo>
                    <a:pt x="596" y="223231"/>
                  </a:lnTo>
                  <a:lnTo>
                    <a:pt x="0" y="219650"/>
                  </a:lnTo>
                  <a:lnTo>
                    <a:pt x="4775" y="215472"/>
                  </a:lnTo>
                  <a:lnTo>
                    <a:pt x="7162" y="211294"/>
                  </a:lnTo>
                  <a:lnTo>
                    <a:pt x="8953" y="208309"/>
                  </a:lnTo>
                  <a:lnTo>
                    <a:pt x="9550" y="203534"/>
                  </a:lnTo>
                  <a:lnTo>
                    <a:pt x="7759" y="199356"/>
                  </a:lnTo>
                  <a:lnTo>
                    <a:pt x="11937" y="195178"/>
                  </a:lnTo>
                  <a:lnTo>
                    <a:pt x="14922" y="190999"/>
                  </a:lnTo>
                  <a:lnTo>
                    <a:pt x="16116" y="188015"/>
                  </a:lnTo>
                  <a:lnTo>
                    <a:pt x="17906" y="185031"/>
                  </a:lnTo>
                  <a:lnTo>
                    <a:pt x="19697" y="179062"/>
                  </a:lnTo>
                  <a:lnTo>
                    <a:pt x="22084" y="174884"/>
                  </a:lnTo>
                  <a:lnTo>
                    <a:pt x="25069" y="169512"/>
                  </a:lnTo>
                  <a:lnTo>
                    <a:pt x="25069" y="164140"/>
                  </a:lnTo>
                  <a:lnTo>
                    <a:pt x="25069" y="156978"/>
                  </a:lnTo>
                  <a:lnTo>
                    <a:pt x="20891" y="153396"/>
                  </a:lnTo>
                  <a:lnTo>
                    <a:pt x="17309" y="152202"/>
                  </a:lnTo>
                  <a:lnTo>
                    <a:pt x="16712" y="149218"/>
                  </a:lnTo>
                  <a:lnTo>
                    <a:pt x="13131" y="144443"/>
                  </a:lnTo>
                  <a:lnTo>
                    <a:pt x="14325" y="140862"/>
                  </a:lnTo>
                  <a:lnTo>
                    <a:pt x="15518" y="137878"/>
                  </a:lnTo>
                  <a:lnTo>
                    <a:pt x="17309" y="134296"/>
                  </a:lnTo>
                  <a:lnTo>
                    <a:pt x="19100" y="130715"/>
                  </a:lnTo>
                  <a:lnTo>
                    <a:pt x="22681" y="131311"/>
                  </a:lnTo>
                  <a:lnTo>
                    <a:pt x="27456" y="136684"/>
                  </a:lnTo>
                  <a:lnTo>
                    <a:pt x="30440" y="136684"/>
                  </a:lnTo>
                  <a:lnTo>
                    <a:pt x="29844" y="139668"/>
                  </a:lnTo>
                  <a:lnTo>
                    <a:pt x="28650" y="143249"/>
                  </a:lnTo>
                  <a:lnTo>
                    <a:pt x="29247" y="146831"/>
                  </a:lnTo>
                  <a:lnTo>
                    <a:pt x="30440" y="150412"/>
                  </a:lnTo>
                  <a:lnTo>
                    <a:pt x="29844" y="153993"/>
                  </a:lnTo>
                  <a:lnTo>
                    <a:pt x="34022" y="160559"/>
                  </a:lnTo>
                  <a:lnTo>
                    <a:pt x="39393" y="167124"/>
                  </a:lnTo>
                  <a:lnTo>
                    <a:pt x="42378" y="170706"/>
                  </a:lnTo>
                  <a:lnTo>
                    <a:pt x="45960" y="173690"/>
                  </a:lnTo>
                  <a:lnTo>
                    <a:pt x="48944" y="176077"/>
                  </a:lnTo>
                  <a:lnTo>
                    <a:pt x="52525" y="178465"/>
                  </a:lnTo>
                  <a:lnTo>
                    <a:pt x="55509" y="179062"/>
                  </a:lnTo>
                  <a:lnTo>
                    <a:pt x="59688" y="179659"/>
                  </a:lnTo>
                  <a:lnTo>
                    <a:pt x="63269" y="177271"/>
                  </a:lnTo>
                  <a:lnTo>
                    <a:pt x="63717" y="177122"/>
                  </a:lnTo>
                  <a:lnTo>
                    <a:pt x="62672" y="180256"/>
                  </a:lnTo>
                  <a:lnTo>
                    <a:pt x="69835" y="182046"/>
                  </a:lnTo>
                  <a:lnTo>
                    <a:pt x="75206" y="181450"/>
                  </a:lnTo>
                  <a:lnTo>
                    <a:pt x="78788" y="181450"/>
                  </a:lnTo>
                  <a:lnTo>
                    <a:pt x="81772" y="181450"/>
                  </a:lnTo>
                  <a:lnTo>
                    <a:pt x="87144" y="184434"/>
                  </a:lnTo>
                  <a:lnTo>
                    <a:pt x="90128" y="186822"/>
                  </a:lnTo>
                  <a:lnTo>
                    <a:pt x="94306" y="188612"/>
                  </a:lnTo>
                  <a:lnTo>
                    <a:pt x="97888" y="188612"/>
                  </a:lnTo>
                  <a:lnTo>
                    <a:pt x="101469" y="189209"/>
                  </a:lnTo>
                  <a:lnTo>
                    <a:pt x="105647" y="188612"/>
                  </a:lnTo>
                  <a:lnTo>
                    <a:pt x="112810" y="187418"/>
                  </a:lnTo>
                  <a:lnTo>
                    <a:pt x="116988" y="186822"/>
                  </a:lnTo>
                  <a:lnTo>
                    <a:pt x="119972" y="186224"/>
                  </a:lnTo>
                  <a:lnTo>
                    <a:pt x="122956" y="185031"/>
                  </a:lnTo>
                  <a:lnTo>
                    <a:pt x="126538" y="183837"/>
                  </a:lnTo>
                  <a:lnTo>
                    <a:pt x="130119" y="182643"/>
                  </a:lnTo>
                  <a:lnTo>
                    <a:pt x="133701" y="180256"/>
                  </a:lnTo>
                  <a:lnTo>
                    <a:pt x="137878" y="177869"/>
                  </a:lnTo>
                  <a:lnTo>
                    <a:pt x="142654" y="173093"/>
                  </a:lnTo>
                  <a:lnTo>
                    <a:pt x="145041" y="168915"/>
                  </a:lnTo>
                  <a:lnTo>
                    <a:pt x="146235" y="165334"/>
                  </a:lnTo>
                  <a:lnTo>
                    <a:pt x="152204" y="161155"/>
                  </a:lnTo>
                  <a:lnTo>
                    <a:pt x="155785" y="159365"/>
                  </a:lnTo>
                  <a:lnTo>
                    <a:pt x="161157" y="156978"/>
                  </a:lnTo>
                  <a:lnTo>
                    <a:pt x="164738" y="153396"/>
                  </a:lnTo>
                  <a:lnTo>
                    <a:pt x="169514" y="151009"/>
                  </a:lnTo>
                  <a:lnTo>
                    <a:pt x="173691" y="153396"/>
                  </a:lnTo>
                  <a:lnTo>
                    <a:pt x="178467" y="151009"/>
                  </a:lnTo>
                  <a:lnTo>
                    <a:pt x="183838" y="152202"/>
                  </a:lnTo>
                  <a:lnTo>
                    <a:pt x="186823" y="151606"/>
                  </a:lnTo>
                  <a:lnTo>
                    <a:pt x="189807" y="151009"/>
                  </a:lnTo>
                  <a:lnTo>
                    <a:pt x="193985" y="148025"/>
                  </a:lnTo>
                  <a:lnTo>
                    <a:pt x="198760" y="145040"/>
                  </a:lnTo>
                  <a:lnTo>
                    <a:pt x="200709" y="143525"/>
                  </a:lnTo>
                  <a:lnTo>
                    <a:pt x="196372" y="146235"/>
                  </a:lnTo>
                  <a:lnTo>
                    <a:pt x="200550" y="142057"/>
                  </a:lnTo>
                  <a:lnTo>
                    <a:pt x="205922" y="136088"/>
                  </a:lnTo>
                  <a:lnTo>
                    <a:pt x="211890" y="128329"/>
                  </a:lnTo>
                  <a:lnTo>
                    <a:pt x="214278" y="125344"/>
                  </a:lnTo>
                  <a:lnTo>
                    <a:pt x="216666" y="121166"/>
                  </a:lnTo>
                  <a:lnTo>
                    <a:pt x="217859" y="118182"/>
                  </a:lnTo>
                  <a:lnTo>
                    <a:pt x="219053" y="109825"/>
                  </a:lnTo>
                  <a:lnTo>
                    <a:pt x="222635" y="108632"/>
                  </a:lnTo>
                  <a:lnTo>
                    <a:pt x="226812" y="105648"/>
                  </a:lnTo>
                  <a:lnTo>
                    <a:pt x="233378" y="102663"/>
                  </a:lnTo>
                  <a:lnTo>
                    <a:pt x="236363" y="98485"/>
                  </a:lnTo>
                  <a:lnTo>
                    <a:pt x="239944" y="96097"/>
                  </a:lnTo>
                  <a:lnTo>
                    <a:pt x="242331" y="92516"/>
                  </a:lnTo>
                  <a:lnTo>
                    <a:pt x="244719" y="89532"/>
                  </a:lnTo>
                  <a:lnTo>
                    <a:pt x="248897" y="83563"/>
                  </a:lnTo>
                  <a:lnTo>
                    <a:pt x="251285" y="79981"/>
                  </a:lnTo>
                  <a:lnTo>
                    <a:pt x="255463" y="74013"/>
                  </a:lnTo>
                  <a:lnTo>
                    <a:pt x="260238" y="70432"/>
                  </a:lnTo>
                  <a:lnTo>
                    <a:pt x="266206" y="66851"/>
                  </a:lnTo>
                  <a:lnTo>
                    <a:pt x="270981" y="69835"/>
                  </a:lnTo>
                  <a:lnTo>
                    <a:pt x="277547" y="70432"/>
                  </a:lnTo>
                  <a:lnTo>
                    <a:pt x="285307" y="68044"/>
                  </a:lnTo>
                  <a:lnTo>
                    <a:pt x="288888" y="64463"/>
                  </a:lnTo>
                  <a:lnTo>
                    <a:pt x="288888" y="60882"/>
                  </a:lnTo>
                  <a:lnTo>
                    <a:pt x="291872" y="60882"/>
                  </a:lnTo>
                  <a:lnTo>
                    <a:pt x="297841" y="59688"/>
                  </a:lnTo>
                  <a:lnTo>
                    <a:pt x="300825" y="56703"/>
                  </a:lnTo>
                  <a:lnTo>
                    <a:pt x="303810" y="52525"/>
                  </a:lnTo>
                  <a:lnTo>
                    <a:pt x="300229" y="48944"/>
                  </a:lnTo>
                  <a:lnTo>
                    <a:pt x="299035" y="44766"/>
                  </a:lnTo>
                  <a:cubicBezTo>
                    <a:pt x="299234" y="43572"/>
                    <a:pt x="299432" y="42378"/>
                    <a:pt x="299631" y="41184"/>
                  </a:cubicBezTo>
                  <a:lnTo>
                    <a:pt x="302616" y="31038"/>
                  </a:lnTo>
                  <a:lnTo>
                    <a:pt x="299631" y="28650"/>
                  </a:lnTo>
                  <a:lnTo>
                    <a:pt x="296647" y="29844"/>
                  </a:lnTo>
                  <a:lnTo>
                    <a:pt x="294856" y="25069"/>
                  </a:lnTo>
                  <a:lnTo>
                    <a:pt x="299035" y="25069"/>
                  </a:lnTo>
                  <a:lnTo>
                    <a:pt x="301422" y="28650"/>
                  </a:lnTo>
                  <a:lnTo>
                    <a:pt x="305600" y="24472"/>
                  </a:lnTo>
                  <a:lnTo>
                    <a:pt x="310375" y="23875"/>
                  </a:lnTo>
                  <a:lnTo>
                    <a:pt x="313957" y="23278"/>
                  </a:lnTo>
                  <a:lnTo>
                    <a:pt x="316941" y="20891"/>
                  </a:lnTo>
                  <a:lnTo>
                    <a:pt x="319925" y="19697"/>
                  </a:lnTo>
                  <a:close/>
                  <a:moveTo>
                    <a:pt x="374838" y="15519"/>
                  </a:moveTo>
                  <a:lnTo>
                    <a:pt x="379016" y="17309"/>
                  </a:lnTo>
                  <a:lnTo>
                    <a:pt x="379016" y="22084"/>
                  </a:lnTo>
                  <a:lnTo>
                    <a:pt x="381403" y="26262"/>
                  </a:lnTo>
                  <a:lnTo>
                    <a:pt x="384388" y="29247"/>
                  </a:lnTo>
                  <a:lnTo>
                    <a:pt x="381403" y="30441"/>
                  </a:lnTo>
                  <a:cubicBezTo>
                    <a:pt x="381602" y="32232"/>
                    <a:pt x="381802" y="34022"/>
                    <a:pt x="382001" y="35813"/>
                  </a:cubicBezTo>
                  <a:lnTo>
                    <a:pt x="376629" y="37006"/>
                  </a:lnTo>
                  <a:lnTo>
                    <a:pt x="371854" y="37006"/>
                  </a:lnTo>
                  <a:lnTo>
                    <a:pt x="371854" y="37603"/>
                  </a:lnTo>
                  <a:lnTo>
                    <a:pt x="367676" y="38200"/>
                  </a:lnTo>
                  <a:lnTo>
                    <a:pt x="363497" y="35216"/>
                  </a:lnTo>
                  <a:lnTo>
                    <a:pt x="362901" y="31635"/>
                  </a:lnTo>
                  <a:lnTo>
                    <a:pt x="367676" y="28053"/>
                  </a:lnTo>
                  <a:lnTo>
                    <a:pt x="370660" y="25666"/>
                  </a:lnTo>
                  <a:lnTo>
                    <a:pt x="371854" y="20891"/>
                  </a:lnTo>
                  <a:lnTo>
                    <a:pt x="374838" y="20891"/>
                  </a:lnTo>
                  <a:lnTo>
                    <a:pt x="374838" y="15519"/>
                  </a:lnTo>
                  <a:close/>
                  <a:moveTo>
                    <a:pt x="355141" y="7759"/>
                  </a:moveTo>
                  <a:lnTo>
                    <a:pt x="358126" y="11340"/>
                  </a:lnTo>
                  <a:lnTo>
                    <a:pt x="357529" y="12534"/>
                  </a:lnTo>
                  <a:lnTo>
                    <a:pt x="352157" y="10743"/>
                  </a:lnTo>
                  <a:lnTo>
                    <a:pt x="355141" y="7759"/>
                  </a:lnTo>
                  <a:close/>
                  <a:moveTo>
                    <a:pt x="364691" y="597"/>
                  </a:moveTo>
                  <a:lnTo>
                    <a:pt x="365884" y="3581"/>
                  </a:lnTo>
                  <a:lnTo>
                    <a:pt x="361109" y="8356"/>
                  </a:lnTo>
                  <a:lnTo>
                    <a:pt x="359319" y="4775"/>
                  </a:lnTo>
                  <a:lnTo>
                    <a:pt x="362303" y="2985"/>
                  </a:lnTo>
                  <a:lnTo>
                    <a:pt x="364691" y="597"/>
                  </a:lnTo>
                  <a:close/>
                  <a:moveTo>
                    <a:pt x="352753" y="0"/>
                  </a:moveTo>
                  <a:lnTo>
                    <a:pt x="353947" y="597"/>
                  </a:lnTo>
                  <a:lnTo>
                    <a:pt x="356931" y="2388"/>
                  </a:lnTo>
                  <a:lnTo>
                    <a:pt x="358722" y="5373"/>
                  </a:lnTo>
                  <a:lnTo>
                    <a:pt x="355141" y="4775"/>
                  </a:lnTo>
                  <a:lnTo>
                    <a:pt x="352157" y="2985"/>
                  </a:lnTo>
                  <a:lnTo>
                    <a:pt x="352753" y="0"/>
                  </a:ln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  <p:sp>
          <p:nvSpPr>
            <p:cNvPr id="16" name="Sicilia">
              <a:extLst>
                <a:ext uri="{FF2B5EF4-FFF2-40B4-BE49-F238E27FC236}">
                  <a16:creationId xmlns:a16="http://schemas.microsoft.com/office/drawing/2014/main" id="{B974E6D4-B8ED-A5E2-E806-916F256CCE97}"/>
                </a:ext>
              </a:extLst>
            </p:cNvPr>
            <p:cNvSpPr/>
            <p:nvPr/>
          </p:nvSpPr>
          <p:spPr>
            <a:xfrm>
              <a:off x="5946719" y="3749134"/>
              <a:ext cx="1117952" cy="1323876"/>
            </a:xfrm>
            <a:custGeom>
              <a:avLst/>
              <a:gdLst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305005 w 1117952"/>
                <a:gd name="connsiteY19" fmla="*/ 1173463 h 1323876"/>
                <a:gd name="connsiteX20" fmla="*/ 308587 w 1117952"/>
                <a:gd name="connsiteY20" fmla="*/ 1174061 h 1323876"/>
                <a:gd name="connsiteX21" fmla="*/ 310377 w 1117952"/>
                <a:gd name="connsiteY21" fmla="*/ 1173463 h 1323876"/>
                <a:gd name="connsiteX22" fmla="*/ 312168 w 1117952"/>
                <a:gd name="connsiteY22" fmla="*/ 1178238 h 1323876"/>
                <a:gd name="connsiteX23" fmla="*/ 311571 w 1117952"/>
                <a:gd name="connsiteY23" fmla="*/ 1181223 h 1323876"/>
                <a:gd name="connsiteX24" fmla="*/ 305005 w 1117952"/>
                <a:gd name="connsiteY24" fmla="*/ 1181820 h 1323876"/>
                <a:gd name="connsiteX25" fmla="*/ 301424 w 1117952"/>
                <a:gd name="connsiteY25" fmla="*/ 1176448 h 1323876"/>
                <a:gd name="connsiteX26" fmla="*/ 8953 w 1117952"/>
                <a:gd name="connsiteY26" fmla="*/ 811158 h 1323876"/>
                <a:gd name="connsiteX27" fmla="*/ 14325 w 1117952"/>
                <a:gd name="connsiteY27" fmla="*/ 812949 h 1323876"/>
                <a:gd name="connsiteX28" fmla="*/ 16712 w 1117952"/>
                <a:gd name="connsiteY28" fmla="*/ 815934 h 1323876"/>
                <a:gd name="connsiteX29" fmla="*/ 19697 w 1117952"/>
                <a:gd name="connsiteY29" fmla="*/ 817724 h 1323876"/>
                <a:gd name="connsiteX30" fmla="*/ 23278 w 1117952"/>
                <a:gd name="connsiteY30" fmla="*/ 818321 h 1323876"/>
                <a:gd name="connsiteX31" fmla="*/ 26263 w 1117952"/>
                <a:gd name="connsiteY31" fmla="*/ 815934 h 1323876"/>
                <a:gd name="connsiteX32" fmla="*/ 31038 w 1117952"/>
                <a:gd name="connsiteY32" fmla="*/ 820709 h 1323876"/>
                <a:gd name="connsiteX33" fmla="*/ 34022 w 1117952"/>
                <a:gd name="connsiteY33" fmla="*/ 823096 h 1323876"/>
                <a:gd name="connsiteX34" fmla="*/ 38201 w 1117952"/>
                <a:gd name="connsiteY34" fmla="*/ 825483 h 1323876"/>
                <a:gd name="connsiteX35" fmla="*/ 40588 w 1117952"/>
                <a:gd name="connsiteY35" fmla="*/ 832049 h 1323876"/>
                <a:gd name="connsiteX36" fmla="*/ 40588 w 1117952"/>
                <a:gd name="connsiteY36" fmla="*/ 840405 h 1323876"/>
                <a:gd name="connsiteX37" fmla="*/ 39394 w 1117952"/>
                <a:gd name="connsiteY37" fmla="*/ 844584 h 1323876"/>
                <a:gd name="connsiteX38" fmla="*/ 32828 w 1117952"/>
                <a:gd name="connsiteY38" fmla="*/ 850552 h 1323876"/>
                <a:gd name="connsiteX39" fmla="*/ 27456 w 1117952"/>
                <a:gd name="connsiteY39" fmla="*/ 851149 h 1323876"/>
                <a:gd name="connsiteX40" fmla="*/ 22085 w 1117952"/>
                <a:gd name="connsiteY40" fmla="*/ 850552 h 1323876"/>
                <a:gd name="connsiteX41" fmla="*/ 18503 w 1117952"/>
                <a:gd name="connsiteY41" fmla="*/ 847568 h 1323876"/>
                <a:gd name="connsiteX42" fmla="*/ 16712 w 1117952"/>
                <a:gd name="connsiteY42" fmla="*/ 844584 h 1323876"/>
                <a:gd name="connsiteX43" fmla="*/ 14922 w 1117952"/>
                <a:gd name="connsiteY43" fmla="*/ 840405 h 1323876"/>
                <a:gd name="connsiteX44" fmla="*/ 10744 w 1117952"/>
                <a:gd name="connsiteY44" fmla="*/ 839211 h 1323876"/>
                <a:gd name="connsiteX45" fmla="*/ 9550 w 1117952"/>
                <a:gd name="connsiteY45" fmla="*/ 835630 h 1323876"/>
                <a:gd name="connsiteX46" fmla="*/ 5969 w 1117952"/>
                <a:gd name="connsiteY46" fmla="*/ 830258 h 1323876"/>
                <a:gd name="connsiteX47" fmla="*/ 1194 w 1117952"/>
                <a:gd name="connsiteY47" fmla="*/ 826677 h 1323876"/>
                <a:gd name="connsiteX48" fmla="*/ 0 w 1117952"/>
                <a:gd name="connsiteY48" fmla="*/ 820709 h 1323876"/>
                <a:gd name="connsiteX49" fmla="*/ 596 w 1117952"/>
                <a:gd name="connsiteY49" fmla="*/ 817127 h 1323876"/>
                <a:gd name="connsiteX50" fmla="*/ 2388 w 1117952"/>
                <a:gd name="connsiteY50" fmla="*/ 814143 h 1323876"/>
                <a:gd name="connsiteX51" fmla="*/ 5372 w 1117952"/>
                <a:gd name="connsiteY51" fmla="*/ 813546 h 1323876"/>
                <a:gd name="connsiteX52" fmla="*/ 761019 w 1117952"/>
                <a:gd name="connsiteY52" fmla="*/ 706704 h 1323876"/>
                <a:gd name="connsiteX53" fmla="*/ 756244 w 1117952"/>
                <a:gd name="connsiteY53" fmla="*/ 710882 h 1323876"/>
                <a:gd name="connsiteX54" fmla="*/ 751566 w 1117952"/>
                <a:gd name="connsiteY54" fmla="*/ 714521 h 1323876"/>
                <a:gd name="connsiteX55" fmla="*/ 753858 w 1117952"/>
                <a:gd name="connsiteY55" fmla="*/ 713866 h 1323876"/>
                <a:gd name="connsiteX56" fmla="*/ 761020 w 1117952"/>
                <a:gd name="connsiteY56" fmla="*/ 706704 h 1323876"/>
                <a:gd name="connsiteX57" fmla="*/ 644889 w 1117952"/>
                <a:gd name="connsiteY57" fmla="*/ 661924 h 1323876"/>
                <a:gd name="connsiteX58" fmla="*/ 648806 w 1117952"/>
                <a:gd name="connsiteY58" fmla="*/ 667309 h 1323876"/>
                <a:gd name="connsiteX59" fmla="*/ 646419 w 1117952"/>
                <a:gd name="connsiteY59" fmla="*/ 662536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292410 w 1117952"/>
                <a:gd name="connsiteY63" fmla="*/ 508238 h 1323876"/>
                <a:gd name="connsiteX64" fmla="*/ 292067 w 1117952"/>
                <a:gd name="connsiteY64" fmla="*/ 509955 h 1323876"/>
                <a:gd name="connsiteX65" fmla="*/ 292471 w 1117952"/>
                <a:gd name="connsiteY65" fmla="*/ 508542 h 1323876"/>
                <a:gd name="connsiteX66" fmla="*/ 291875 w 1117952"/>
                <a:gd name="connsiteY66" fmla="*/ 500773 h 1323876"/>
                <a:gd name="connsiteX67" fmla="*/ 291872 w 1117952"/>
                <a:gd name="connsiteY67" fmla="*/ 500781 h 1323876"/>
                <a:gd name="connsiteX68" fmla="*/ 291872 w 1117952"/>
                <a:gd name="connsiteY68" fmla="*/ 504960 h 1323876"/>
                <a:gd name="connsiteX69" fmla="*/ 291874 w 1117952"/>
                <a:gd name="connsiteY69" fmla="*/ 504967 h 1323876"/>
                <a:gd name="connsiteX70" fmla="*/ 291874 w 1117952"/>
                <a:gd name="connsiteY70" fmla="*/ 500782 h 1323876"/>
                <a:gd name="connsiteX71" fmla="*/ 149219 w 1117952"/>
                <a:gd name="connsiteY71" fmla="*/ 401102 h 1323876"/>
                <a:gd name="connsiteX72" fmla="*/ 152203 w 1117952"/>
                <a:gd name="connsiteY72" fmla="*/ 404086 h 1323876"/>
                <a:gd name="connsiteX73" fmla="*/ 152203 w 1117952"/>
                <a:gd name="connsiteY73" fmla="*/ 404683 h 1323876"/>
                <a:gd name="connsiteX74" fmla="*/ 149218 w 1117952"/>
                <a:gd name="connsiteY74" fmla="*/ 394537 h 1323876"/>
                <a:gd name="connsiteX75" fmla="*/ 147427 w 1117952"/>
                <a:gd name="connsiteY75" fmla="*/ 398119 h 1323876"/>
                <a:gd name="connsiteX76" fmla="*/ 146831 w 1117952"/>
                <a:gd name="connsiteY76" fmla="*/ 401700 h 1323876"/>
                <a:gd name="connsiteX77" fmla="*/ 148024 w 1117952"/>
                <a:gd name="connsiteY77" fmla="*/ 406474 h 1323876"/>
                <a:gd name="connsiteX78" fmla="*/ 147427 w 1117952"/>
                <a:gd name="connsiteY78" fmla="*/ 409459 h 1323876"/>
                <a:gd name="connsiteX79" fmla="*/ 148024 w 1117952"/>
                <a:gd name="connsiteY79" fmla="*/ 413041 h 1323876"/>
                <a:gd name="connsiteX80" fmla="*/ 148621 w 1117952"/>
                <a:gd name="connsiteY80" fmla="*/ 416622 h 1323876"/>
                <a:gd name="connsiteX81" fmla="*/ 145040 w 1117952"/>
                <a:gd name="connsiteY81" fmla="*/ 410653 h 1323876"/>
                <a:gd name="connsiteX82" fmla="*/ 144443 w 1117952"/>
                <a:gd name="connsiteY82" fmla="*/ 407072 h 1323876"/>
                <a:gd name="connsiteX83" fmla="*/ 143846 w 1117952"/>
                <a:gd name="connsiteY83" fmla="*/ 404087 h 1323876"/>
                <a:gd name="connsiteX84" fmla="*/ 141459 w 1117952"/>
                <a:gd name="connsiteY84" fmla="*/ 401103 h 1323876"/>
                <a:gd name="connsiteX85" fmla="*/ 142653 w 1117952"/>
                <a:gd name="connsiteY85" fmla="*/ 398119 h 1323876"/>
                <a:gd name="connsiteX86" fmla="*/ 145637 w 1117952"/>
                <a:gd name="connsiteY86" fmla="*/ 397521 h 1323876"/>
                <a:gd name="connsiteX87" fmla="*/ 1005143 w 1117952"/>
                <a:gd name="connsiteY87" fmla="*/ 383198 h 1323876"/>
                <a:gd name="connsiteX88" fmla="*/ 1005740 w 1117952"/>
                <a:gd name="connsiteY88" fmla="*/ 386777 h 1323876"/>
                <a:gd name="connsiteX89" fmla="*/ 1006784 w 1117952"/>
                <a:gd name="connsiteY89" fmla="*/ 386927 h 1323876"/>
                <a:gd name="connsiteX90" fmla="*/ 1005739 w 1117952"/>
                <a:gd name="connsiteY90" fmla="*/ 383793 h 1323876"/>
                <a:gd name="connsiteX91" fmla="*/ 100871 w 1117952"/>
                <a:gd name="connsiteY91" fmla="*/ 379615 h 1323876"/>
                <a:gd name="connsiteX92" fmla="*/ 105050 w 1117952"/>
                <a:gd name="connsiteY92" fmla="*/ 379615 h 1323876"/>
                <a:gd name="connsiteX93" fmla="*/ 105646 w 1117952"/>
                <a:gd name="connsiteY93" fmla="*/ 383197 h 1323876"/>
                <a:gd name="connsiteX94" fmla="*/ 108034 w 1117952"/>
                <a:gd name="connsiteY94" fmla="*/ 386778 h 1323876"/>
                <a:gd name="connsiteX95" fmla="*/ 112809 w 1117952"/>
                <a:gd name="connsiteY95" fmla="*/ 383793 h 1323876"/>
                <a:gd name="connsiteX96" fmla="*/ 115793 w 1117952"/>
                <a:gd name="connsiteY96" fmla="*/ 384390 h 1323876"/>
                <a:gd name="connsiteX97" fmla="*/ 118180 w 1117952"/>
                <a:gd name="connsiteY97" fmla="*/ 387374 h 1323876"/>
                <a:gd name="connsiteX98" fmla="*/ 121165 w 1117952"/>
                <a:gd name="connsiteY98" fmla="*/ 389166 h 1323876"/>
                <a:gd name="connsiteX99" fmla="*/ 122359 w 1117952"/>
                <a:gd name="connsiteY99" fmla="*/ 392150 h 1323876"/>
                <a:gd name="connsiteX100" fmla="*/ 121762 w 1117952"/>
                <a:gd name="connsiteY100" fmla="*/ 395135 h 1323876"/>
                <a:gd name="connsiteX101" fmla="*/ 116987 w 1117952"/>
                <a:gd name="connsiteY101" fmla="*/ 394537 h 1323876"/>
                <a:gd name="connsiteX102" fmla="*/ 112809 w 1117952"/>
                <a:gd name="connsiteY102" fmla="*/ 390359 h 1323876"/>
                <a:gd name="connsiteX103" fmla="*/ 106243 w 1117952"/>
                <a:gd name="connsiteY103" fmla="*/ 389762 h 1323876"/>
                <a:gd name="connsiteX104" fmla="*/ 103259 w 1117952"/>
                <a:gd name="connsiteY104" fmla="*/ 390956 h 1323876"/>
                <a:gd name="connsiteX105" fmla="*/ 100274 w 1117952"/>
                <a:gd name="connsiteY105" fmla="*/ 392150 h 1323876"/>
                <a:gd name="connsiteX106" fmla="*/ 95499 w 1117952"/>
                <a:gd name="connsiteY106" fmla="*/ 390956 h 1323876"/>
                <a:gd name="connsiteX107" fmla="*/ 93709 w 1117952"/>
                <a:gd name="connsiteY107" fmla="*/ 385584 h 1323876"/>
                <a:gd name="connsiteX108" fmla="*/ 94305 w 1117952"/>
                <a:gd name="connsiteY108" fmla="*/ 384987 h 1323876"/>
                <a:gd name="connsiteX109" fmla="*/ 94305 w 1117952"/>
                <a:gd name="connsiteY109" fmla="*/ 381405 h 1323876"/>
                <a:gd name="connsiteX110" fmla="*/ 97290 w 1117952"/>
                <a:gd name="connsiteY110" fmla="*/ 382003 h 1323876"/>
                <a:gd name="connsiteX111" fmla="*/ 999176 w 1117952"/>
                <a:gd name="connsiteY111" fmla="*/ 374844 h 1323876"/>
                <a:gd name="connsiteX112" fmla="*/ 1000367 w 1117952"/>
                <a:gd name="connsiteY112" fmla="*/ 377824 h 1323876"/>
                <a:gd name="connsiteX113" fmla="*/ 1000532 w 1117952"/>
                <a:gd name="connsiteY113" fmla="*/ 378010 h 1323876"/>
                <a:gd name="connsiteX114" fmla="*/ 22084 w 1117952"/>
                <a:gd name="connsiteY114" fmla="*/ 365290 h 1323876"/>
                <a:gd name="connsiteX115" fmla="*/ 26859 w 1117952"/>
                <a:gd name="connsiteY115" fmla="*/ 365886 h 1323876"/>
                <a:gd name="connsiteX116" fmla="*/ 28053 w 1117952"/>
                <a:gd name="connsiteY116" fmla="*/ 365886 h 1323876"/>
                <a:gd name="connsiteX117" fmla="*/ 28649 w 1117952"/>
                <a:gd name="connsiteY117" fmla="*/ 370661 h 1323876"/>
                <a:gd name="connsiteX118" fmla="*/ 30440 w 1117952"/>
                <a:gd name="connsiteY118" fmla="*/ 373646 h 1323876"/>
                <a:gd name="connsiteX119" fmla="*/ 32828 w 1117952"/>
                <a:gd name="connsiteY119" fmla="*/ 376630 h 1323876"/>
                <a:gd name="connsiteX120" fmla="*/ 37006 w 1117952"/>
                <a:gd name="connsiteY120" fmla="*/ 381405 h 1323876"/>
                <a:gd name="connsiteX121" fmla="*/ 31634 w 1117952"/>
                <a:gd name="connsiteY121" fmla="*/ 381405 h 1323876"/>
                <a:gd name="connsiteX122" fmla="*/ 26859 w 1117952"/>
                <a:gd name="connsiteY122" fmla="*/ 380212 h 1323876"/>
                <a:gd name="connsiteX123" fmla="*/ 22681 w 1117952"/>
                <a:gd name="connsiteY123" fmla="*/ 378421 h 1323876"/>
                <a:gd name="connsiteX124" fmla="*/ 22084 w 1117952"/>
                <a:gd name="connsiteY124" fmla="*/ 374840 h 1323876"/>
                <a:gd name="connsiteX125" fmla="*/ 20294 w 1117952"/>
                <a:gd name="connsiteY125" fmla="*/ 371259 h 1323876"/>
                <a:gd name="connsiteX126" fmla="*/ 19100 w 1117952"/>
                <a:gd name="connsiteY126" fmla="*/ 366483 h 1323876"/>
                <a:gd name="connsiteX127" fmla="*/ 109825 w 1117952"/>
                <a:gd name="connsiteY127" fmla="*/ 352755 h 1323876"/>
                <a:gd name="connsiteX128" fmla="*/ 112809 w 1117952"/>
                <a:gd name="connsiteY128" fmla="*/ 356337 h 1323876"/>
                <a:gd name="connsiteX129" fmla="*/ 114003 w 1117952"/>
                <a:gd name="connsiteY129" fmla="*/ 359321 h 1323876"/>
                <a:gd name="connsiteX130" fmla="*/ 115794 w 1117952"/>
                <a:gd name="connsiteY130" fmla="*/ 363499 h 1323876"/>
                <a:gd name="connsiteX131" fmla="*/ 111616 w 1117952"/>
                <a:gd name="connsiteY131" fmla="*/ 364693 h 1323876"/>
                <a:gd name="connsiteX132" fmla="*/ 108632 w 1117952"/>
                <a:gd name="connsiteY132" fmla="*/ 363499 h 1323876"/>
                <a:gd name="connsiteX133" fmla="*/ 106244 w 1117952"/>
                <a:gd name="connsiteY133" fmla="*/ 359321 h 1323876"/>
                <a:gd name="connsiteX134" fmla="*/ 106840 w 1117952"/>
                <a:gd name="connsiteY134" fmla="*/ 356337 h 1323876"/>
                <a:gd name="connsiteX135" fmla="*/ 315151 w 1117952"/>
                <a:gd name="connsiteY135" fmla="*/ 350366 h 1323876"/>
                <a:gd name="connsiteX136" fmla="*/ 314553 w 1117952"/>
                <a:gd name="connsiteY136" fmla="*/ 352159 h 1323876"/>
                <a:gd name="connsiteX137" fmla="*/ 315118 w 1117952"/>
                <a:gd name="connsiteY137" fmla="*/ 352724 h 1323876"/>
                <a:gd name="connsiteX138" fmla="*/ 315850 w 1117952"/>
                <a:gd name="connsiteY138" fmla="*/ 352229 h 1323876"/>
                <a:gd name="connsiteX139" fmla="*/ 315152 w 1117952"/>
                <a:gd name="connsiteY139" fmla="*/ 350368 h 1323876"/>
                <a:gd name="connsiteX140" fmla="*/ 682831 w 1117952"/>
                <a:gd name="connsiteY140" fmla="*/ 336643 h 1323876"/>
                <a:gd name="connsiteX141" fmla="*/ 686411 w 1117952"/>
                <a:gd name="connsiteY141" fmla="*/ 343802 h 1323876"/>
                <a:gd name="connsiteX142" fmla="*/ 687953 w 1117952"/>
                <a:gd name="connsiteY142" fmla="*/ 345537 h 1323876"/>
                <a:gd name="connsiteX143" fmla="*/ 688717 w 1117952"/>
                <a:gd name="connsiteY143" fmla="*/ 345471 h 1323876"/>
                <a:gd name="connsiteX144" fmla="*/ 677460 w 1117952"/>
                <a:gd name="connsiteY144" fmla="*/ 329482 h 1323876"/>
                <a:gd name="connsiteX145" fmla="*/ 678651 w 1117952"/>
                <a:gd name="connsiteY145" fmla="*/ 331864 h 1323876"/>
                <a:gd name="connsiteX146" fmla="*/ 679843 w 1117952"/>
                <a:gd name="connsiteY146" fmla="*/ 332819 h 1323876"/>
                <a:gd name="connsiteX147" fmla="*/ 1082737 w 1117952"/>
                <a:gd name="connsiteY147" fmla="*/ 190405 h 1323876"/>
                <a:gd name="connsiteX148" fmla="*/ 1086915 w 1117952"/>
                <a:gd name="connsiteY148" fmla="*/ 191002 h 1323876"/>
                <a:gd name="connsiteX149" fmla="*/ 1089900 w 1117952"/>
                <a:gd name="connsiteY149" fmla="*/ 193389 h 1323876"/>
                <a:gd name="connsiteX150" fmla="*/ 1094077 w 1117952"/>
                <a:gd name="connsiteY150" fmla="*/ 195777 h 1323876"/>
                <a:gd name="connsiteX151" fmla="*/ 1104821 w 1117952"/>
                <a:gd name="connsiteY151" fmla="*/ 199358 h 1323876"/>
                <a:gd name="connsiteX152" fmla="*/ 1107806 w 1117952"/>
                <a:gd name="connsiteY152" fmla="*/ 199955 h 1323876"/>
                <a:gd name="connsiteX153" fmla="*/ 1111387 w 1117952"/>
                <a:gd name="connsiteY153" fmla="*/ 199955 h 1323876"/>
                <a:gd name="connsiteX154" fmla="*/ 1114371 w 1117952"/>
                <a:gd name="connsiteY154" fmla="*/ 199358 h 1323876"/>
                <a:gd name="connsiteX155" fmla="*/ 1117952 w 1117952"/>
                <a:gd name="connsiteY155" fmla="*/ 200552 h 1323876"/>
                <a:gd name="connsiteX156" fmla="*/ 1110193 w 1117952"/>
                <a:gd name="connsiteY156" fmla="*/ 204730 h 1323876"/>
                <a:gd name="connsiteX157" fmla="*/ 1106612 w 1117952"/>
                <a:gd name="connsiteY157" fmla="*/ 205924 h 1323876"/>
                <a:gd name="connsiteX158" fmla="*/ 1102434 w 1117952"/>
                <a:gd name="connsiteY158" fmla="*/ 207715 h 1323876"/>
                <a:gd name="connsiteX159" fmla="*/ 1098853 w 1117952"/>
                <a:gd name="connsiteY159" fmla="*/ 210102 h 1323876"/>
                <a:gd name="connsiteX160" fmla="*/ 1094674 w 1117952"/>
                <a:gd name="connsiteY160" fmla="*/ 215474 h 1323876"/>
                <a:gd name="connsiteX161" fmla="*/ 1093481 w 1117952"/>
                <a:gd name="connsiteY161" fmla="*/ 219652 h 1323876"/>
                <a:gd name="connsiteX162" fmla="*/ 1092884 w 1117952"/>
                <a:gd name="connsiteY162" fmla="*/ 223233 h 1323876"/>
                <a:gd name="connsiteX163" fmla="*/ 1092287 w 1117952"/>
                <a:gd name="connsiteY163" fmla="*/ 226218 h 1323876"/>
                <a:gd name="connsiteX164" fmla="*/ 1091093 w 1117952"/>
                <a:gd name="connsiteY164" fmla="*/ 229202 h 1323876"/>
                <a:gd name="connsiteX165" fmla="*/ 1091093 w 1117952"/>
                <a:gd name="connsiteY165" fmla="*/ 232784 h 1323876"/>
                <a:gd name="connsiteX166" fmla="*/ 1092287 w 1117952"/>
                <a:gd name="connsiteY166" fmla="*/ 229799 h 1323876"/>
                <a:gd name="connsiteX167" fmla="*/ 1095868 w 1117952"/>
                <a:gd name="connsiteY167" fmla="*/ 229799 h 1323876"/>
                <a:gd name="connsiteX168" fmla="*/ 1094674 w 1117952"/>
                <a:gd name="connsiteY168" fmla="*/ 233380 h 1323876"/>
                <a:gd name="connsiteX169" fmla="*/ 1090496 w 1117952"/>
                <a:gd name="connsiteY169" fmla="*/ 240543 h 1323876"/>
                <a:gd name="connsiteX170" fmla="*/ 1083931 w 1117952"/>
                <a:gd name="connsiteY170" fmla="*/ 252480 h 1323876"/>
                <a:gd name="connsiteX171" fmla="*/ 1082140 w 1117952"/>
                <a:gd name="connsiteY171" fmla="*/ 257853 h 1323876"/>
                <a:gd name="connsiteX172" fmla="*/ 1081543 w 1117952"/>
                <a:gd name="connsiteY172" fmla="*/ 261434 h 1323876"/>
                <a:gd name="connsiteX173" fmla="*/ 1078559 w 1117952"/>
                <a:gd name="connsiteY173" fmla="*/ 268596 h 1323876"/>
                <a:gd name="connsiteX174" fmla="*/ 1077365 w 1117952"/>
                <a:gd name="connsiteY174" fmla="*/ 272177 h 1323876"/>
                <a:gd name="connsiteX175" fmla="*/ 1074978 w 1117952"/>
                <a:gd name="connsiteY175" fmla="*/ 279340 h 1323876"/>
                <a:gd name="connsiteX176" fmla="*/ 1072590 w 1117952"/>
                <a:gd name="connsiteY176" fmla="*/ 282324 h 1323876"/>
                <a:gd name="connsiteX177" fmla="*/ 1070799 w 1117952"/>
                <a:gd name="connsiteY177" fmla="*/ 285309 h 1323876"/>
                <a:gd name="connsiteX178" fmla="*/ 1069009 w 1117952"/>
                <a:gd name="connsiteY178" fmla="*/ 288890 h 1323876"/>
                <a:gd name="connsiteX179" fmla="*/ 1066024 w 1117952"/>
                <a:gd name="connsiteY179" fmla="*/ 291874 h 1323876"/>
                <a:gd name="connsiteX180" fmla="*/ 1060652 w 1117952"/>
                <a:gd name="connsiteY180" fmla="*/ 299037 h 1323876"/>
                <a:gd name="connsiteX181" fmla="*/ 1059458 w 1117952"/>
                <a:gd name="connsiteY181" fmla="*/ 302618 h 1323876"/>
                <a:gd name="connsiteX182" fmla="*/ 1057071 w 1117952"/>
                <a:gd name="connsiteY182" fmla="*/ 305603 h 1323876"/>
                <a:gd name="connsiteX183" fmla="*/ 1054683 w 1117952"/>
                <a:gd name="connsiteY183" fmla="*/ 309780 h 1323876"/>
                <a:gd name="connsiteX184" fmla="*/ 1049909 w 1117952"/>
                <a:gd name="connsiteY184" fmla="*/ 316346 h 1323876"/>
                <a:gd name="connsiteX185" fmla="*/ 1045134 w 1117952"/>
                <a:gd name="connsiteY185" fmla="*/ 324106 h 1323876"/>
                <a:gd name="connsiteX186" fmla="*/ 1043343 w 1117952"/>
                <a:gd name="connsiteY186" fmla="*/ 327687 h 1323876"/>
                <a:gd name="connsiteX187" fmla="*/ 1040955 w 1117952"/>
                <a:gd name="connsiteY187" fmla="*/ 331268 h 1323876"/>
                <a:gd name="connsiteX188" fmla="*/ 1037971 w 1117952"/>
                <a:gd name="connsiteY188" fmla="*/ 335447 h 1323876"/>
                <a:gd name="connsiteX189" fmla="*/ 1035583 w 1117952"/>
                <a:gd name="connsiteY189" fmla="*/ 339624 h 1323876"/>
                <a:gd name="connsiteX190" fmla="*/ 1033793 w 1117952"/>
                <a:gd name="connsiteY190" fmla="*/ 342609 h 1323876"/>
                <a:gd name="connsiteX191" fmla="*/ 1033793 w 1117952"/>
                <a:gd name="connsiteY191" fmla="*/ 346190 h 1323876"/>
                <a:gd name="connsiteX192" fmla="*/ 1030212 w 1117952"/>
                <a:gd name="connsiteY192" fmla="*/ 349175 h 1323876"/>
                <a:gd name="connsiteX193" fmla="*/ 1026033 w 1117952"/>
                <a:gd name="connsiteY193" fmla="*/ 355143 h 1323876"/>
                <a:gd name="connsiteX194" fmla="*/ 1022452 w 1117952"/>
                <a:gd name="connsiteY194" fmla="*/ 359322 h 1323876"/>
                <a:gd name="connsiteX195" fmla="*/ 1021259 w 1117952"/>
                <a:gd name="connsiteY195" fmla="*/ 362306 h 1323876"/>
                <a:gd name="connsiteX196" fmla="*/ 1020065 w 1117952"/>
                <a:gd name="connsiteY196" fmla="*/ 365290 h 1323876"/>
                <a:gd name="connsiteX197" fmla="*/ 1023049 w 1117952"/>
                <a:gd name="connsiteY197" fmla="*/ 368871 h 1323876"/>
                <a:gd name="connsiteX198" fmla="*/ 1021259 w 1117952"/>
                <a:gd name="connsiteY198" fmla="*/ 372452 h 1323876"/>
                <a:gd name="connsiteX199" fmla="*/ 1017677 w 1117952"/>
                <a:gd name="connsiteY199" fmla="*/ 371259 h 1323876"/>
                <a:gd name="connsiteX200" fmla="*/ 1014693 w 1117952"/>
                <a:gd name="connsiteY200" fmla="*/ 374840 h 1323876"/>
                <a:gd name="connsiteX201" fmla="*/ 1012902 w 1117952"/>
                <a:gd name="connsiteY201" fmla="*/ 377825 h 1323876"/>
                <a:gd name="connsiteX202" fmla="*/ 1011708 w 1117952"/>
                <a:gd name="connsiteY202" fmla="*/ 384390 h 1323876"/>
                <a:gd name="connsiteX203" fmla="*/ 1009918 w 1117952"/>
                <a:gd name="connsiteY203" fmla="*/ 387374 h 1323876"/>
                <a:gd name="connsiteX204" fmla="*/ 1006933 w 1117952"/>
                <a:gd name="connsiteY204" fmla="*/ 390359 h 1323876"/>
                <a:gd name="connsiteX205" fmla="*/ 1005143 w 1117952"/>
                <a:gd name="connsiteY205" fmla="*/ 393940 h 1323876"/>
                <a:gd name="connsiteX206" fmla="*/ 1000367 w 1117952"/>
                <a:gd name="connsiteY206" fmla="*/ 403490 h 1323876"/>
                <a:gd name="connsiteX207" fmla="*/ 997980 w 1117952"/>
                <a:gd name="connsiteY207" fmla="*/ 407072 h 1323876"/>
                <a:gd name="connsiteX208" fmla="*/ 996786 w 1117952"/>
                <a:gd name="connsiteY208" fmla="*/ 410653 h 1323876"/>
                <a:gd name="connsiteX209" fmla="*/ 995593 w 1117952"/>
                <a:gd name="connsiteY209" fmla="*/ 413637 h 1323876"/>
                <a:gd name="connsiteX210" fmla="*/ 995593 w 1117952"/>
                <a:gd name="connsiteY210" fmla="*/ 417815 h 1323876"/>
                <a:gd name="connsiteX211" fmla="*/ 998577 w 1117952"/>
                <a:gd name="connsiteY211" fmla="*/ 421994 h 1323876"/>
                <a:gd name="connsiteX212" fmla="*/ 1000367 w 1117952"/>
                <a:gd name="connsiteY212" fmla="*/ 424978 h 1323876"/>
                <a:gd name="connsiteX213" fmla="*/ 999771 w 1117952"/>
                <a:gd name="connsiteY213" fmla="*/ 427962 h 1323876"/>
                <a:gd name="connsiteX214" fmla="*/ 997980 w 1117952"/>
                <a:gd name="connsiteY214" fmla="*/ 432140 h 1323876"/>
                <a:gd name="connsiteX215" fmla="*/ 996190 w 1117952"/>
                <a:gd name="connsiteY215" fmla="*/ 436318 h 1323876"/>
                <a:gd name="connsiteX216" fmla="*/ 994996 w 1117952"/>
                <a:gd name="connsiteY216" fmla="*/ 439303 h 1323876"/>
                <a:gd name="connsiteX217" fmla="*/ 994399 w 1117952"/>
                <a:gd name="connsiteY217" fmla="*/ 443481 h 1323876"/>
                <a:gd name="connsiteX218" fmla="*/ 995593 w 1117952"/>
                <a:gd name="connsiteY218" fmla="*/ 447062 h 1323876"/>
                <a:gd name="connsiteX219" fmla="*/ 993802 w 1117952"/>
                <a:gd name="connsiteY219" fmla="*/ 451241 h 1323876"/>
                <a:gd name="connsiteX220" fmla="*/ 990221 w 1117952"/>
                <a:gd name="connsiteY220" fmla="*/ 454822 h 1323876"/>
                <a:gd name="connsiteX221" fmla="*/ 989027 w 1117952"/>
                <a:gd name="connsiteY221" fmla="*/ 460791 h 1323876"/>
                <a:gd name="connsiteX222" fmla="*/ 988430 w 1117952"/>
                <a:gd name="connsiteY222" fmla="*/ 465566 h 1323876"/>
                <a:gd name="connsiteX223" fmla="*/ 989027 w 1117952"/>
                <a:gd name="connsiteY223" fmla="*/ 471535 h 1323876"/>
                <a:gd name="connsiteX224" fmla="*/ 990221 w 1117952"/>
                <a:gd name="connsiteY224" fmla="*/ 475116 h 1323876"/>
                <a:gd name="connsiteX225" fmla="*/ 990818 w 1117952"/>
                <a:gd name="connsiteY225" fmla="*/ 478100 h 1323876"/>
                <a:gd name="connsiteX226" fmla="*/ 987833 w 1117952"/>
                <a:gd name="connsiteY226" fmla="*/ 480488 h 1323876"/>
                <a:gd name="connsiteX227" fmla="*/ 985446 w 1117952"/>
                <a:gd name="connsiteY227" fmla="*/ 485263 h 1323876"/>
                <a:gd name="connsiteX228" fmla="*/ 982461 w 1117952"/>
                <a:gd name="connsiteY228" fmla="*/ 486457 h 1323876"/>
                <a:gd name="connsiteX229" fmla="*/ 981864 w 1117952"/>
                <a:gd name="connsiteY229" fmla="*/ 491232 h 1323876"/>
                <a:gd name="connsiteX230" fmla="*/ 977090 w 1117952"/>
                <a:gd name="connsiteY230" fmla="*/ 494813 h 1323876"/>
                <a:gd name="connsiteX231" fmla="*/ 973508 w 1117952"/>
                <a:gd name="connsiteY231" fmla="*/ 497200 h 1323876"/>
                <a:gd name="connsiteX232" fmla="*/ 973508 w 1117952"/>
                <a:gd name="connsiteY232" fmla="*/ 500185 h 1323876"/>
                <a:gd name="connsiteX233" fmla="*/ 971121 w 1117952"/>
                <a:gd name="connsiteY233" fmla="*/ 503766 h 1323876"/>
                <a:gd name="connsiteX234" fmla="*/ 968733 w 1117952"/>
                <a:gd name="connsiteY234" fmla="*/ 509734 h 1323876"/>
                <a:gd name="connsiteX235" fmla="*/ 966346 w 1117952"/>
                <a:gd name="connsiteY235" fmla="*/ 509734 h 1323876"/>
                <a:gd name="connsiteX236" fmla="*/ 965152 w 1117952"/>
                <a:gd name="connsiteY236" fmla="*/ 515107 h 1323876"/>
                <a:gd name="connsiteX237" fmla="*/ 965152 w 1117952"/>
                <a:gd name="connsiteY237" fmla="*/ 518688 h 1323876"/>
                <a:gd name="connsiteX238" fmla="*/ 965749 w 1117952"/>
                <a:gd name="connsiteY238" fmla="*/ 524060 h 1323876"/>
                <a:gd name="connsiteX239" fmla="*/ 965749 w 1117952"/>
                <a:gd name="connsiteY239" fmla="*/ 527044 h 1323876"/>
                <a:gd name="connsiteX240" fmla="*/ 966346 w 1117952"/>
                <a:gd name="connsiteY240" fmla="*/ 531222 h 1323876"/>
                <a:gd name="connsiteX241" fmla="*/ 966943 w 1117952"/>
                <a:gd name="connsiteY241" fmla="*/ 534803 h 1323876"/>
                <a:gd name="connsiteX242" fmla="*/ 967539 w 1117952"/>
                <a:gd name="connsiteY242" fmla="*/ 537788 h 1323876"/>
                <a:gd name="connsiteX243" fmla="*/ 968733 w 1117952"/>
                <a:gd name="connsiteY243" fmla="*/ 546144 h 1323876"/>
                <a:gd name="connsiteX244" fmla="*/ 969330 w 1117952"/>
                <a:gd name="connsiteY244" fmla="*/ 550919 h 1323876"/>
                <a:gd name="connsiteX245" fmla="*/ 969330 w 1117952"/>
                <a:gd name="connsiteY245" fmla="*/ 555694 h 1323876"/>
                <a:gd name="connsiteX246" fmla="*/ 969330 w 1117952"/>
                <a:gd name="connsiteY246" fmla="*/ 559872 h 1323876"/>
                <a:gd name="connsiteX247" fmla="*/ 969330 w 1117952"/>
                <a:gd name="connsiteY247" fmla="*/ 562857 h 1323876"/>
                <a:gd name="connsiteX248" fmla="*/ 966346 w 1117952"/>
                <a:gd name="connsiteY248" fmla="*/ 564647 h 1323876"/>
                <a:gd name="connsiteX249" fmla="*/ 964553 w 1117952"/>
                <a:gd name="connsiteY249" fmla="*/ 564647 h 1323876"/>
                <a:gd name="connsiteX250" fmla="*/ 964556 w 1117952"/>
                <a:gd name="connsiteY250" fmla="*/ 564648 h 1323876"/>
                <a:gd name="connsiteX251" fmla="*/ 967540 w 1117952"/>
                <a:gd name="connsiteY251" fmla="*/ 564648 h 1323876"/>
                <a:gd name="connsiteX252" fmla="*/ 970525 w 1117952"/>
                <a:gd name="connsiteY252" fmla="*/ 570020 h 1323876"/>
                <a:gd name="connsiteX253" fmla="*/ 971718 w 1117952"/>
                <a:gd name="connsiteY253" fmla="*/ 573601 h 1323876"/>
                <a:gd name="connsiteX254" fmla="*/ 972316 w 1117952"/>
                <a:gd name="connsiteY254" fmla="*/ 577182 h 1323876"/>
                <a:gd name="connsiteX255" fmla="*/ 973509 w 1117952"/>
                <a:gd name="connsiteY255" fmla="*/ 580167 h 1323876"/>
                <a:gd name="connsiteX256" fmla="*/ 978284 w 1117952"/>
                <a:gd name="connsiteY256" fmla="*/ 582554 h 1323876"/>
                <a:gd name="connsiteX257" fmla="*/ 978881 w 1117952"/>
                <a:gd name="connsiteY257" fmla="*/ 582554 h 1323876"/>
                <a:gd name="connsiteX258" fmla="*/ 983656 w 1117952"/>
                <a:gd name="connsiteY258" fmla="*/ 582554 h 1323876"/>
                <a:gd name="connsiteX259" fmla="*/ 987238 w 1117952"/>
                <a:gd name="connsiteY259" fmla="*/ 584942 h 1323876"/>
                <a:gd name="connsiteX260" fmla="*/ 991415 w 1117952"/>
                <a:gd name="connsiteY260" fmla="*/ 588523 h 1323876"/>
                <a:gd name="connsiteX261" fmla="*/ 994400 w 1117952"/>
                <a:gd name="connsiteY261" fmla="*/ 589717 h 1323876"/>
                <a:gd name="connsiteX262" fmla="*/ 1000966 w 1117952"/>
                <a:gd name="connsiteY262" fmla="*/ 590313 h 1323876"/>
                <a:gd name="connsiteX263" fmla="*/ 1003950 w 1117952"/>
                <a:gd name="connsiteY263" fmla="*/ 591507 h 1323876"/>
                <a:gd name="connsiteX264" fmla="*/ 1004547 w 1117952"/>
                <a:gd name="connsiteY264" fmla="*/ 588523 h 1323876"/>
                <a:gd name="connsiteX265" fmla="*/ 1008128 w 1117952"/>
                <a:gd name="connsiteY265" fmla="*/ 587926 h 1323876"/>
                <a:gd name="connsiteX266" fmla="*/ 1010516 w 1117952"/>
                <a:gd name="connsiteY266" fmla="*/ 592701 h 1323876"/>
                <a:gd name="connsiteX267" fmla="*/ 1015290 w 1117952"/>
                <a:gd name="connsiteY267" fmla="*/ 596879 h 1323876"/>
                <a:gd name="connsiteX268" fmla="*/ 1019469 w 1117952"/>
                <a:gd name="connsiteY268" fmla="*/ 601057 h 1323876"/>
                <a:gd name="connsiteX269" fmla="*/ 1020663 w 1117952"/>
                <a:gd name="connsiteY269" fmla="*/ 604639 h 1323876"/>
                <a:gd name="connsiteX270" fmla="*/ 1023647 w 1117952"/>
                <a:gd name="connsiteY270" fmla="*/ 606429 h 1323876"/>
                <a:gd name="connsiteX271" fmla="*/ 1021259 w 1117952"/>
                <a:gd name="connsiteY271" fmla="*/ 610011 h 1323876"/>
                <a:gd name="connsiteX272" fmla="*/ 1017678 w 1117952"/>
                <a:gd name="connsiteY272" fmla="*/ 607026 h 1323876"/>
                <a:gd name="connsiteX273" fmla="*/ 1014097 w 1117952"/>
                <a:gd name="connsiteY273" fmla="*/ 607026 h 1323876"/>
                <a:gd name="connsiteX274" fmla="*/ 1014097 w 1117952"/>
                <a:gd name="connsiteY274" fmla="*/ 614188 h 1323876"/>
                <a:gd name="connsiteX275" fmla="*/ 1012306 w 1117952"/>
                <a:gd name="connsiteY275" fmla="*/ 609413 h 1323876"/>
                <a:gd name="connsiteX276" fmla="*/ 1011709 w 1117952"/>
                <a:gd name="connsiteY276" fmla="*/ 605832 h 1323876"/>
                <a:gd name="connsiteX277" fmla="*/ 1008128 w 1117952"/>
                <a:gd name="connsiteY277" fmla="*/ 605832 h 1323876"/>
                <a:gd name="connsiteX278" fmla="*/ 1005741 w 1117952"/>
                <a:gd name="connsiteY278" fmla="*/ 610011 h 1323876"/>
                <a:gd name="connsiteX279" fmla="*/ 1005144 w 1117952"/>
                <a:gd name="connsiteY279" fmla="*/ 613592 h 1323876"/>
                <a:gd name="connsiteX280" fmla="*/ 1003353 w 1117952"/>
                <a:gd name="connsiteY280" fmla="*/ 617173 h 1323876"/>
                <a:gd name="connsiteX281" fmla="*/ 1002160 w 1117952"/>
                <a:gd name="connsiteY281" fmla="*/ 620157 h 1323876"/>
                <a:gd name="connsiteX282" fmla="*/ 1002756 w 1117952"/>
                <a:gd name="connsiteY282" fmla="*/ 623739 h 1323876"/>
                <a:gd name="connsiteX283" fmla="*/ 1003353 w 1117952"/>
                <a:gd name="connsiteY283" fmla="*/ 627320 h 1323876"/>
                <a:gd name="connsiteX284" fmla="*/ 1008725 w 1117952"/>
                <a:gd name="connsiteY284" fmla="*/ 632095 h 1323876"/>
                <a:gd name="connsiteX285" fmla="*/ 1008128 w 1117952"/>
                <a:gd name="connsiteY285" fmla="*/ 637467 h 1323876"/>
                <a:gd name="connsiteX286" fmla="*/ 1009919 w 1117952"/>
                <a:gd name="connsiteY286" fmla="*/ 641048 h 1323876"/>
                <a:gd name="connsiteX287" fmla="*/ 1013500 w 1117952"/>
                <a:gd name="connsiteY287" fmla="*/ 642839 h 1323876"/>
                <a:gd name="connsiteX288" fmla="*/ 1016484 w 1117952"/>
                <a:gd name="connsiteY288" fmla="*/ 641645 h 1323876"/>
                <a:gd name="connsiteX289" fmla="*/ 1018872 w 1117952"/>
                <a:gd name="connsiteY289" fmla="*/ 638661 h 1323876"/>
                <a:gd name="connsiteX290" fmla="*/ 1022453 w 1117952"/>
                <a:gd name="connsiteY290" fmla="*/ 643436 h 1323876"/>
                <a:gd name="connsiteX291" fmla="*/ 1019469 w 1117952"/>
                <a:gd name="connsiteY291" fmla="*/ 642839 h 1323876"/>
                <a:gd name="connsiteX292" fmla="*/ 1016484 w 1117952"/>
                <a:gd name="connsiteY292" fmla="*/ 642242 h 1323876"/>
                <a:gd name="connsiteX293" fmla="*/ 1015290 w 1117952"/>
                <a:gd name="connsiteY293" fmla="*/ 645226 h 1323876"/>
                <a:gd name="connsiteX294" fmla="*/ 1015290 w 1117952"/>
                <a:gd name="connsiteY294" fmla="*/ 649404 h 1323876"/>
                <a:gd name="connsiteX295" fmla="*/ 1019469 w 1117952"/>
                <a:gd name="connsiteY295" fmla="*/ 653583 h 1323876"/>
                <a:gd name="connsiteX296" fmla="*/ 1023647 w 1117952"/>
                <a:gd name="connsiteY296" fmla="*/ 655970 h 1323876"/>
                <a:gd name="connsiteX297" fmla="*/ 1026631 w 1117952"/>
                <a:gd name="connsiteY297" fmla="*/ 656567 h 1323876"/>
                <a:gd name="connsiteX298" fmla="*/ 1030810 w 1117952"/>
                <a:gd name="connsiteY298" fmla="*/ 654776 h 1323876"/>
                <a:gd name="connsiteX299" fmla="*/ 1028422 w 1117952"/>
                <a:gd name="connsiteY299" fmla="*/ 657761 h 1323876"/>
                <a:gd name="connsiteX300" fmla="*/ 1031406 w 1117952"/>
                <a:gd name="connsiteY300" fmla="*/ 658357 h 1323876"/>
                <a:gd name="connsiteX301" fmla="*/ 1034391 w 1117952"/>
                <a:gd name="connsiteY301" fmla="*/ 656567 h 1323876"/>
                <a:gd name="connsiteX302" fmla="*/ 1038569 w 1117952"/>
                <a:gd name="connsiteY302" fmla="*/ 657164 h 1323876"/>
                <a:gd name="connsiteX303" fmla="*/ 1041553 w 1117952"/>
                <a:gd name="connsiteY303" fmla="*/ 663132 h 1323876"/>
                <a:gd name="connsiteX304" fmla="*/ 1040957 w 1117952"/>
                <a:gd name="connsiteY304" fmla="*/ 668505 h 1323876"/>
                <a:gd name="connsiteX305" fmla="*/ 1039166 w 1117952"/>
                <a:gd name="connsiteY305" fmla="*/ 672086 h 1323876"/>
                <a:gd name="connsiteX306" fmla="*/ 1041553 w 1117952"/>
                <a:gd name="connsiteY306" fmla="*/ 675070 h 1323876"/>
                <a:gd name="connsiteX307" fmla="*/ 1040957 w 1117952"/>
                <a:gd name="connsiteY307" fmla="*/ 678652 h 1323876"/>
                <a:gd name="connsiteX308" fmla="*/ 1039166 w 1117952"/>
                <a:gd name="connsiteY308" fmla="*/ 675070 h 1323876"/>
                <a:gd name="connsiteX309" fmla="*/ 1036181 w 1117952"/>
                <a:gd name="connsiteY309" fmla="*/ 673876 h 1323876"/>
                <a:gd name="connsiteX310" fmla="*/ 1033197 w 1117952"/>
                <a:gd name="connsiteY310" fmla="*/ 676860 h 1323876"/>
                <a:gd name="connsiteX311" fmla="*/ 1034988 w 1117952"/>
                <a:gd name="connsiteY311" fmla="*/ 684023 h 1323876"/>
                <a:gd name="connsiteX312" fmla="*/ 1039166 w 1117952"/>
                <a:gd name="connsiteY312" fmla="*/ 686411 h 1323876"/>
                <a:gd name="connsiteX313" fmla="*/ 1042150 w 1117952"/>
                <a:gd name="connsiteY313" fmla="*/ 682829 h 1323876"/>
                <a:gd name="connsiteX314" fmla="*/ 1046328 w 1117952"/>
                <a:gd name="connsiteY314" fmla="*/ 683426 h 1323876"/>
                <a:gd name="connsiteX315" fmla="*/ 1049313 w 1117952"/>
                <a:gd name="connsiteY315" fmla="*/ 688201 h 1323876"/>
                <a:gd name="connsiteX316" fmla="*/ 1053491 w 1117952"/>
                <a:gd name="connsiteY316" fmla="*/ 692976 h 1323876"/>
                <a:gd name="connsiteX317" fmla="*/ 1054685 w 1117952"/>
                <a:gd name="connsiteY317" fmla="*/ 697155 h 1323876"/>
                <a:gd name="connsiteX318" fmla="*/ 1051700 w 1117952"/>
                <a:gd name="connsiteY318" fmla="*/ 697155 h 1323876"/>
                <a:gd name="connsiteX319" fmla="*/ 1048119 w 1117952"/>
                <a:gd name="connsiteY319" fmla="*/ 697155 h 1323876"/>
                <a:gd name="connsiteX320" fmla="*/ 1044538 w 1117952"/>
                <a:gd name="connsiteY320" fmla="*/ 692976 h 1323876"/>
                <a:gd name="connsiteX321" fmla="*/ 1041553 w 1117952"/>
                <a:gd name="connsiteY321" fmla="*/ 694767 h 1323876"/>
                <a:gd name="connsiteX322" fmla="*/ 1038569 w 1117952"/>
                <a:gd name="connsiteY322" fmla="*/ 696558 h 1323876"/>
                <a:gd name="connsiteX323" fmla="*/ 1033794 w 1117952"/>
                <a:gd name="connsiteY323" fmla="*/ 698348 h 1323876"/>
                <a:gd name="connsiteX324" fmla="*/ 1032600 w 1117952"/>
                <a:gd name="connsiteY324" fmla="*/ 703123 h 1323876"/>
                <a:gd name="connsiteX325" fmla="*/ 1032004 w 1117952"/>
                <a:gd name="connsiteY325" fmla="*/ 706704 h 1323876"/>
                <a:gd name="connsiteX326" fmla="*/ 1031406 w 1117952"/>
                <a:gd name="connsiteY326" fmla="*/ 709689 h 1323876"/>
                <a:gd name="connsiteX327" fmla="*/ 1027228 w 1117952"/>
                <a:gd name="connsiteY327" fmla="*/ 710883 h 1323876"/>
                <a:gd name="connsiteX328" fmla="*/ 1022453 w 1117952"/>
                <a:gd name="connsiteY328" fmla="*/ 711480 h 1323876"/>
                <a:gd name="connsiteX329" fmla="*/ 1019469 w 1117952"/>
                <a:gd name="connsiteY329" fmla="*/ 715061 h 1323876"/>
                <a:gd name="connsiteX330" fmla="*/ 1016484 w 1117952"/>
                <a:gd name="connsiteY330" fmla="*/ 714464 h 1323876"/>
                <a:gd name="connsiteX331" fmla="*/ 1014694 w 1117952"/>
                <a:gd name="connsiteY331" fmla="*/ 718045 h 1323876"/>
                <a:gd name="connsiteX332" fmla="*/ 1011113 w 1117952"/>
                <a:gd name="connsiteY332" fmla="*/ 721030 h 1323876"/>
                <a:gd name="connsiteX333" fmla="*/ 1007531 w 1117952"/>
                <a:gd name="connsiteY333" fmla="*/ 725208 h 1323876"/>
                <a:gd name="connsiteX334" fmla="*/ 1006337 w 1117952"/>
                <a:gd name="connsiteY334" fmla="*/ 729386 h 1323876"/>
                <a:gd name="connsiteX335" fmla="*/ 1002160 w 1117952"/>
                <a:gd name="connsiteY335" fmla="*/ 732371 h 1323876"/>
                <a:gd name="connsiteX336" fmla="*/ 999772 w 1117952"/>
                <a:gd name="connsiteY336" fmla="*/ 735952 h 1323876"/>
                <a:gd name="connsiteX337" fmla="*/ 997981 w 1117952"/>
                <a:gd name="connsiteY337" fmla="*/ 740726 h 1323876"/>
                <a:gd name="connsiteX338" fmla="*/ 997384 w 1117952"/>
                <a:gd name="connsiteY338" fmla="*/ 743711 h 1323876"/>
                <a:gd name="connsiteX339" fmla="*/ 996191 w 1117952"/>
                <a:gd name="connsiteY339" fmla="*/ 748486 h 1323876"/>
                <a:gd name="connsiteX340" fmla="*/ 996787 w 1117952"/>
                <a:gd name="connsiteY340" fmla="*/ 752664 h 1323876"/>
                <a:gd name="connsiteX341" fmla="*/ 993206 w 1117952"/>
                <a:gd name="connsiteY341" fmla="*/ 753858 h 1323876"/>
                <a:gd name="connsiteX342" fmla="*/ 990819 w 1117952"/>
                <a:gd name="connsiteY342" fmla="*/ 756842 h 1323876"/>
                <a:gd name="connsiteX343" fmla="*/ 989028 w 1117952"/>
                <a:gd name="connsiteY343" fmla="*/ 760423 h 1323876"/>
                <a:gd name="connsiteX344" fmla="*/ 987238 w 1117952"/>
                <a:gd name="connsiteY344" fmla="*/ 764602 h 1323876"/>
                <a:gd name="connsiteX345" fmla="*/ 987834 w 1117952"/>
                <a:gd name="connsiteY345" fmla="*/ 768183 h 1323876"/>
                <a:gd name="connsiteX346" fmla="*/ 989028 w 1117952"/>
                <a:gd name="connsiteY346" fmla="*/ 772958 h 1323876"/>
                <a:gd name="connsiteX347" fmla="*/ 988431 w 1117952"/>
                <a:gd name="connsiteY347" fmla="*/ 777733 h 1323876"/>
                <a:gd name="connsiteX348" fmla="*/ 984850 w 1117952"/>
                <a:gd name="connsiteY348" fmla="*/ 779523 h 1323876"/>
                <a:gd name="connsiteX349" fmla="*/ 986044 w 1117952"/>
                <a:gd name="connsiteY349" fmla="*/ 783105 h 1323876"/>
                <a:gd name="connsiteX350" fmla="*/ 985447 w 1117952"/>
                <a:gd name="connsiteY350" fmla="*/ 787283 h 1323876"/>
                <a:gd name="connsiteX351" fmla="*/ 987238 w 1117952"/>
                <a:gd name="connsiteY351" fmla="*/ 790267 h 1323876"/>
                <a:gd name="connsiteX352" fmla="*/ 987834 w 1117952"/>
                <a:gd name="connsiteY352" fmla="*/ 795043 h 1323876"/>
                <a:gd name="connsiteX353" fmla="*/ 990222 w 1117952"/>
                <a:gd name="connsiteY353" fmla="*/ 799818 h 1323876"/>
                <a:gd name="connsiteX354" fmla="*/ 993803 w 1117952"/>
                <a:gd name="connsiteY354" fmla="*/ 801011 h 1323876"/>
                <a:gd name="connsiteX355" fmla="*/ 993803 w 1117952"/>
                <a:gd name="connsiteY355" fmla="*/ 805786 h 1323876"/>
                <a:gd name="connsiteX356" fmla="*/ 995594 w 1117952"/>
                <a:gd name="connsiteY356" fmla="*/ 811755 h 1323876"/>
                <a:gd name="connsiteX357" fmla="*/ 996191 w 1117952"/>
                <a:gd name="connsiteY357" fmla="*/ 817127 h 1323876"/>
                <a:gd name="connsiteX358" fmla="*/ 999772 w 1117952"/>
                <a:gd name="connsiteY358" fmla="*/ 821305 h 1323876"/>
                <a:gd name="connsiteX359" fmla="*/ 1000966 w 1117952"/>
                <a:gd name="connsiteY359" fmla="*/ 827871 h 1323876"/>
                <a:gd name="connsiteX360" fmla="*/ 999772 w 1117952"/>
                <a:gd name="connsiteY360" fmla="*/ 830855 h 1323876"/>
                <a:gd name="connsiteX361" fmla="*/ 996787 w 1117952"/>
                <a:gd name="connsiteY361" fmla="*/ 828468 h 1323876"/>
                <a:gd name="connsiteX362" fmla="*/ 993206 w 1117952"/>
                <a:gd name="connsiteY362" fmla="*/ 829064 h 1323876"/>
                <a:gd name="connsiteX363" fmla="*/ 990819 w 1117952"/>
                <a:gd name="connsiteY363" fmla="*/ 833242 h 1323876"/>
                <a:gd name="connsiteX364" fmla="*/ 987238 w 1117952"/>
                <a:gd name="connsiteY364" fmla="*/ 836824 h 1323876"/>
                <a:gd name="connsiteX365" fmla="*/ 984253 w 1117952"/>
                <a:gd name="connsiteY365" fmla="*/ 839211 h 1323876"/>
                <a:gd name="connsiteX366" fmla="*/ 981269 w 1117952"/>
                <a:gd name="connsiteY366" fmla="*/ 836227 h 1323876"/>
                <a:gd name="connsiteX367" fmla="*/ 978284 w 1117952"/>
                <a:gd name="connsiteY367" fmla="*/ 834436 h 1323876"/>
                <a:gd name="connsiteX368" fmla="*/ 974703 w 1117952"/>
                <a:gd name="connsiteY368" fmla="*/ 829064 h 1323876"/>
                <a:gd name="connsiteX369" fmla="*/ 972912 w 1117952"/>
                <a:gd name="connsiteY369" fmla="*/ 826080 h 1323876"/>
                <a:gd name="connsiteX370" fmla="*/ 968137 w 1117952"/>
                <a:gd name="connsiteY370" fmla="*/ 821902 h 1323876"/>
                <a:gd name="connsiteX371" fmla="*/ 964556 w 1117952"/>
                <a:gd name="connsiteY371" fmla="*/ 820111 h 1323876"/>
                <a:gd name="connsiteX372" fmla="*/ 960975 w 1117952"/>
                <a:gd name="connsiteY372" fmla="*/ 819514 h 1323876"/>
                <a:gd name="connsiteX373" fmla="*/ 957990 w 1117952"/>
                <a:gd name="connsiteY373" fmla="*/ 819514 h 1323876"/>
                <a:gd name="connsiteX374" fmla="*/ 956200 w 1117952"/>
                <a:gd name="connsiteY374" fmla="*/ 815933 h 1323876"/>
                <a:gd name="connsiteX375" fmla="*/ 956796 w 1117952"/>
                <a:gd name="connsiteY375" fmla="*/ 812949 h 1323876"/>
                <a:gd name="connsiteX376" fmla="*/ 956200 w 1117952"/>
                <a:gd name="connsiteY376" fmla="*/ 808771 h 1323876"/>
                <a:gd name="connsiteX377" fmla="*/ 955081 w 1117952"/>
                <a:gd name="connsiteY377" fmla="*/ 804295 h 1323876"/>
                <a:gd name="connsiteX378" fmla="*/ 954377 w 1117952"/>
                <a:gd name="connsiteY378" fmla="*/ 804423 h 1323876"/>
                <a:gd name="connsiteX379" fmla="*/ 955602 w 1117952"/>
                <a:gd name="connsiteY379" fmla="*/ 806383 h 1323876"/>
                <a:gd name="connsiteX380" fmla="*/ 956796 w 1117952"/>
                <a:gd name="connsiteY380" fmla="*/ 812949 h 1323876"/>
                <a:gd name="connsiteX381" fmla="*/ 956199 w 1117952"/>
                <a:gd name="connsiteY381" fmla="*/ 815933 h 1323876"/>
                <a:gd name="connsiteX382" fmla="*/ 957393 w 1117952"/>
                <a:gd name="connsiteY382" fmla="*/ 818917 h 1323876"/>
                <a:gd name="connsiteX383" fmla="*/ 952021 w 1117952"/>
                <a:gd name="connsiteY383" fmla="*/ 823095 h 1323876"/>
                <a:gd name="connsiteX384" fmla="*/ 944261 w 1117952"/>
                <a:gd name="connsiteY384" fmla="*/ 823692 h 1323876"/>
                <a:gd name="connsiteX385" fmla="*/ 941277 w 1117952"/>
                <a:gd name="connsiteY385" fmla="*/ 821304 h 1323876"/>
                <a:gd name="connsiteX386" fmla="*/ 936502 w 1117952"/>
                <a:gd name="connsiteY386" fmla="*/ 817723 h 1323876"/>
                <a:gd name="connsiteX387" fmla="*/ 932921 w 1117952"/>
                <a:gd name="connsiteY387" fmla="*/ 815336 h 1323876"/>
                <a:gd name="connsiteX388" fmla="*/ 929936 w 1117952"/>
                <a:gd name="connsiteY388" fmla="*/ 813545 h 1323876"/>
                <a:gd name="connsiteX389" fmla="*/ 926952 w 1117952"/>
                <a:gd name="connsiteY389" fmla="*/ 812351 h 1323876"/>
                <a:gd name="connsiteX390" fmla="*/ 922177 w 1117952"/>
                <a:gd name="connsiteY390" fmla="*/ 811755 h 1323876"/>
                <a:gd name="connsiteX391" fmla="*/ 919193 w 1117952"/>
                <a:gd name="connsiteY391" fmla="*/ 811157 h 1323876"/>
                <a:gd name="connsiteX392" fmla="*/ 915612 w 1117952"/>
                <a:gd name="connsiteY392" fmla="*/ 811755 h 1323876"/>
                <a:gd name="connsiteX393" fmla="*/ 912030 w 1117952"/>
                <a:gd name="connsiteY393" fmla="*/ 812351 h 1323876"/>
                <a:gd name="connsiteX394" fmla="*/ 906658 w 1117952"/>
                <a:gd name="connsiteY394" fmla="*/ 815336 h 1323876"/>
                <a:gd name="connsiteX395" fmla="*/ 903674 w 1117952"/>
                <a:gd name="connsiteY395" fmla="*/ 818320 h 1323876"/>
                <a:gd name="connsiteX396" fmla="*/ 907255 w 1117952"/>
                <a:gd name="connsiteY396" fmla="*/ 820708 h 1323876"/>
                <a:gd name="connsiteX397" fmla="*/ 901883 w 1117952"/>
                <a:gd name="connsiteY397" fmla="*/ 817723 h 1323876"/>
                <a:gd name="connsiteX398" fmla="*/ 898302 w 1117952"/>
                <a:gd name="connsiteY398" fmla="*/ 818917 h 1323876"/>
                <a:gd name="connsiteX399" fmla="*/ 895317 w 1117952"/>
                <a:gd name="connsiteY399" fmla="*/ 821304 h 1323876"/>
                <a:gd name="connsiteX400" fmla="*/ 892333 w 1117952"/>
                <a:gd name="connsiteY400" fmla="*/ 823095 h 1323876"/>
                <a:gd name="connsiteX401" fmla="*/ 886961 w 1117952"/>
                <a:gd name="connsiteY401" fmla="*/ 821304 h 1323876"/>
                <a:gd name="connsiteX402" fmla="*/ 883380 w 1117952"/>
                <a:gd name="connsiteY402" fmla="*/ 821304 h 1323876"/>
                <a:gd name="connsiteX403" fmla="*/ 880396 w 1117952"/>
                <a:gd name="connsiteY403" fmla="*/ 818917 h 1323876"/>
                <a:gd name="connsiteX404" fmla="*/ 877411 w 1117952"/>
                <a:gd name="connsiteY404" fmla="*/ 817723 h 1323876"/>
                <a:gd name="connsiteX405" fmla="*/ 872039 w 1117952"/>
                <a:gd name="connsiteY405" fmla="*/ 818320 h 1323876"/>
                <a:gd name="connsiteX406" fmla="*/ 869055 w 1117952"/>
                <a:gd name="connsiteY406" fmla="*/ 818320 h 1323876"/>
                <a:gd name="connsiteX407" fmla="*/ 866070 w 1117952"/>
                <a:gd name="connsiteY407" fmla="*/ 820111 h 1323876"/>
                <a:gd name="connsiteX408" fmla="*/ 860699 w 1117952"/>
                <a:gd name="connsiteY408" fmla="*/ 818320 h 1323876"/>
                <a:gd name="connsiteX409" fmla="*/ 857117 w 1117952"/>
                <a:gd name="connsiteY409" fmla="*/ 813545 h 1323876"/>
                <a:gd name="connsiteX410" fmla="*/ 854133 w 1117952"/>
                <a:gd name="connsiteY410" fmla="*/ 810561 h 1323876"/>
                <a:gd name="connsiteX411" fmla="*/ 851148 w 1117952"/>
                <a:gd name="connsiteY411" fmla="*/ 808770 h 1323876"/>
                <a:gd name="connsiteX412" fmla="*/ 847567 w 1117952"/>
                <a:gd name="connsiteY412" fmla="*/ 807576 h 1323876"/>
                <a:gd name="connsiteX413" fmla="*/ 844583 w 1117952"/>
                <a:gd name="connsiteY413" fmla="*/ 804592 h 1323876"/>
                <a:gd name="connsiteX414" fmla="*/ 840405 w 1117952"/>
                <a:gd name="connsiteY414" fmla="*/ 802801 h 1323876"/>
                <a:gd name="connsiteX415" fmla="*/ 833839 w 1117952"/>
                <a:gd name="connsiteY415" fmla="*/ 801608 h 1323876"/>
                <a:gd name="connsiteX416" fmla="*/ 830855 w 1117952"/>
                <a:gd name="connsiteY416" fmla="*/ 801011 h 1323876"/>
                <a:gd name="connsiteX417" fmla="*/ 817723 w 1117952"/>
                <a:gd name="connsiteY417" fmla="*/ 797429 h 1323876"/>
                <a:gd name="connsiteX418" fmla="*/ 814739 w 1117952"/>
                <a:gd name="connsiteY418" fmla="*/ 797429 h 1323876"/>
                <a:gd name="connsiteX419" fmla="*/ 810561 w 1117952"/>
                <a:gd name="connsiteY419" fmla="*/ 798623 h 1323876"/>
                <a:gd name="connsiteX420" fmla="*/ 805786 w 1117952"/>
                <a:gd name="connsiteY420" fmla="*/ 796235 h 1323876"/>
                <a:gd name="connsiteX421" fmla="*/ 801608 w 1117952"/>
                <a:gd name="connsiteY421" fmla="*/ 796235 h 1323876"/>
                <a:gd name="connsiteX422" fmla="*/ 798027 w 1117952"/>
                <a:gd name="connsiteY422" fmla="*/ 796833 h 1323876"/>
                <a:gd name="connsiteX423" fmla="*/ 794445 w 1117952"/>
                <a:gd name="connsiteY423" fmla="*/ 792654 h 1323876"/>
                <a:gd name="connsiteX424" fmla="*/ 789074 w 1117952"/>
                <a:gd name="connsiteY424" fmla="*/ 786089 h 1323876"/>
                <a:gd name="connsiteX425" fmla="*/ 786089 w 1117952"/>
                <a:gd name="connsiteY425" fmla="*/ 784895 h 1323876"/>
                <a:gd name="connsiteX426" fmla="*/ 786686 w 1117952"/>
                <a:gd name="connsiteY426" fmla="*/ 781911 h 1323876"/>
                <a:gd name="connsiteX427" fmla="*/ 786089 w 1117952"/>
                <a:gd name="connsiteY427" fmla="*/ 778329 h 1323876"/>
                <a:gd name="connsiteX428" fmla="*/ 783701 w 1117952"/>
                <a:gd name="connsiteY428" fmla="*/ 773554 h 1323876"/>
                <a:gd name="connsiteX429" fmla="*/ 782507 w 1117952"/>
                <a:gd name="connsiteY429" fmla="*/ 768779 h 1323876"/>
                <a:gd name="connsiteX430" fmla="*/ 781314 w 1117952"/>
                <a:gd name="connsiteY430" fmla="*/ 765795 h 1323876"/>
                <a:gd name="connsiteX431" fmla="*/ 778926 w 1117952"/>
                <a:gd name="connsiteY431" fmla="*/ 762214 h 1323876"/>
                <a:gd name="connsiteX432" fmla="*/ 775942 w 1117952"/>
                <a:gd name="connsiteY432" fmla="*/ 757438 h 1323876"/>
                <a:gd name="connsiteX433" fmla="*/ 773554 w 1117952"/>
                <a:gd name="connsiteY433" fmla="*/ 752663 h 1323876"/>
                <a:gd name="connsiteX434" fmla="*/ 771764 w 1117952"/>
                <a:gd name="connsiteY434" fmla="*/ 749679 h 1323876"/>
                <a:gd name="connsiteX435" fmla="*/ 766392 w 1117952"/>
                <a:gd name="connsiteY435" fmla="*/ 742516 h 1323876"/>
                <a:gd name="connsiteX436" fmla="*/ 764005 w 1117952"/>
                <a:gd name="connsiteY436" fmla="*/ 738935 h 1323876"/>
                <a:gd name="connsiteX437" fmla="*/ 762214 w 1117952"/>
                <a:gd name="connsiteY437" fmla="*/ 735951 h 1323876"/>
                <a:gd name="connsiteX438" fmla="*/ 758036 w 1117952"/>
                <a:gd name="connsiteY438" fmla="*/ 730579 h 1323876"/>
                <a:gd name="connsiteX439" fmla="*/ 755051 w 1117952"/>
                <a:gd name="connsiteY439" fmla="*/ 726998 h 1323876"/>
                <a:gd name="connsiteX440" fmla="*/ 752067 w 1117952"/>
                <a:gd name="connsiteY440" fmla="*/ 723417 h 1323876"/>
                <a:gd name="connsiteX441" fmla="*/ 746098 w 1117952"/>
                <a:gd name="connsiteY441" fmla="*/ 716851 h 1323876"/>
                <a:gd name="connsiteX442" fmla="*/ 749281 w 1117952"/>
                <a:gd name="connsiteY442" fmla="*/ 715260 h 1323876"/>
                <a:gd name="connsiteX443" fmla="*/ 746097 w 1117952"/>
                <a:gd name="connsiteY443" fmla="*/ 715657 h 1323876"/>
                <a:gd name="connsiteX444" fmla="*/ 741322 w 1117952"/>
                <a:gd name="connsiteY444" fmla="*/ 712673 h 1323876"/>
                <a:gd name="connsiteX445" fmla="*/ 737144 w 1117952"/>
                <a:gd name="connsiteY445" fmla="*/ 709092 h 1323876"/>
                <a:gd name="connsiteX446" fmla="*/ 732966 w 1117952"/>
                <a:gd name="connsiteY446" fmla="*/ 704914 h 1323876"/>
                <a:gd name="connsiteX447" fmla="*/ 728191 w 1117952"/>
                <a:gd name="connsiteY447" fmla="*/ 701333 h 1323876"/>
                <a:gd name="connsiteX448" fmla="*/ 722819 w 1117952"/>
                <a:gd name="connsiteY448" fmla="*/ 697751 h 1323876"/>
                <a:gd name="connsiteX449" fmla="*/ 719835 w 1117952"/>
                <a:gd name="connsiteY449" fmla="*/ 695960 h 1323876"/>
                <a:gd name="connsiteX450" fmla="*/ 714463 w 1117952"/>
                <a:gd name="connsiteY450" fmla="*/ 693573 h 1323876"/>
                <a:gd name="connsiteX451" fmla="*/ 710882 w 1117952"/>
                <a:gd name="connsiteY451" fmla="*/ 692976 h 1323876"/>
                <a:gd name="connsiteX452" fmla="*/ 700138 w 1117952"/>
                <a:gd name="connsiteY452" fmla="*/ 688201 h 1323876"/>
                <a:gd name="connsiteX453" fmla="*/ 691184 w 1117952"/>
                <a:gd name="connsiteY453" fmla="*/ 684620 h 1323876"/>
                <a:gd name="connsiteX454" fmla="*/ 687603 w 1117952"/>
                <a:gd name="connsiteY454" fmla="*/ 683426 h 1323876"/>
                <a:gd name="connsiteX455" fmla="*/ 682829 w 1117952"/>
                <a:gd name="connsiteY455" fmla="*/ 682829 h 1323876"/>
                <a:gd name="connsiteX456" fmla="*/ 678650 w 1117952"/>
                <a:gd name="connsiteY456" fmla="*/ 682232 h 1323876"/>
                <a:gd name="connsiteX457" fmla="*/ 674472 w 1117952"/>
                <a:gd name="connsiteY457" fmla="*/ 681636 h 1323876"/>
                <a:gd name="connsiteX458" fmla="*/ 670891 w 1117952"/>
                <a:gd name="connsiteY458" fmla="*/ 680442 h 1323876"/>
                <a:gd name="connsiteX459" fmla="*/ 663728 w 1117952"/>
                <a:gd name="connsiteY459" fmla="*/ 679248 h 1323876"/>
                <a:gd name="connsiteX460" fmla="*/ 659550 w 1117952"/>
                <a:gd name="connsiteY460" fmla="*/ 679248 h 1323876"/>
                <a:gd name="connsiteX461" fmla="*/ 655969 w 1117952"/>
                <a:gd name="connsiteY461" fmla="*/ 679248 h 1323876"/>
                <a:gd name="connsiteX462" fmla="*/ 650597 w 1117952"/>
                <a:gd name="connsiteY462" fmla="*/ 680442 h 1323876"/>
                <a:gd name="connsiteX463" fmla="*/ 650000 w 1117952"/>
                <a:gd name="connsiteY463" fmla="*/ 675070 h 1323876"/>
                <a:gd name="connsiteX464" fmla="*/ 649959 w 1117952"/>
                <a:gd name="connsiteY464" fmla="*/ 674805 h 1323876"/>
                <a:gd name="connsiteX465" fmla="*/ 649404 w 1117952"/>
                <a:gd name="connsiteY465" fmla="*/ 679249 h 1323876"/>
                <a:gd name="connsiteX466" fmla="*/ 646419 w 1117952"/>
                <a:gd name="connsiteY466" fmla="*/ 680443 h 1323876"/>
                <a:gd name="connsiteX467" fmla="*/ 639257 w 1117952"/>
                <a:gd name="connsiteY467" fmla="*/ 680443 h 1323876"/>
                <a:gd name="connsiteX468" fmla="*/ 632691 w 1117952"/>
                <a:gd name="connsiteY468" fmla="*/ 681039 h 1323876"/>
                <a:gd name="connsiteX469" fmla="*/ 629110 w 1117952"/>
                <a:gd name="connsiteY469" fmla="*/ 681637 h 1323876"/>
                <a:gd name="connsiteX470" fmla="*/ 625528 w 1117952"/>
                <a:gd name="connsiteY470" fmla="*/ 683427 h 1323876"/>
                <a:gd name="connsiteX471" fmla="*/ 617172 w 1117952"/>
                <a:gd name="connsiteY471" fmla="*/ 687008 h 1323876"/>
                <a:gd name="connsiteX472" fmla="*/ 614188 w 1117952"/>
                <a:gd name="connsiteY472" fmla="*/ 685814 h 1323876"/>
                <a:gd name="connsiteX473" fmla="*/ 610009 w 1117952"/>
                <a:gd name="connsiteY473" fmla="*/ 687008 h 1323876"/>
                <a:gd name="connsiteX474" fmla="*/ 606428 w 1117952"/>
                <a:gd name="connsiteY474" fmla="*/ 687008 h 1323876"/>
                <a:gd name="connsiteX475" fmla="*/ 602250 w 1117952"/>
                <a:gd name="connsiteY475" fmla="*/ 685814 h 1323876"/>
                <a:gd name="connsiteX476" fmla="*/ 594490 w 1117952"/>
                <a:gd name="connsiteY476" fmla="*/ 681637 h 1323876"/>
                <a:gd name="connsiteX477" fmla="*/ 593297 w 1117952"/>
                <a:gd name="connsiteY477" fmla="*/ 678055 h 1323876"/>
                <a:gd name="connsiteX478" fmla="*/ 589715 w 1117952"/>
                <a:gd name="connsiteY478" fmla="*/ 673877 h 1323876"/>
                <a:gd name="connsiteX479" fmla="*/ 586731 w 1117952"/>
                <a:gd name="connsiteY479" fmla="*/ 671490 h 1323876"/>
                <a:gd name="connsiteX480" fmla="*/ 583150 w 1117952"/>
                <a:gd name="connsiteY480" fmla="*/ 669699 h 1323876"/>
                <a:gd name="connsiteX481" fmla="*/ 580166 w 1117952"/>
                <a:gd name="connsiteY481" fmla="*/ 669699 h 1323876"/>
                <a:gd name="connsiteX482" fmla="*/ 574197 w 1117952"/>
                <a:gd name="connsiteY482" fmla="*/ 669699 h 1323876"/>
                <a:gd name="connsiteX483" fmla="*/ 568825 w 1117952"/>
                <a:gd name="connsiteY483" fmla="*/ 669699 h 1323876"/>
                <a:gd name="connsiteX484" fmla="*/ 565244 w 1117952"/>
                <a:gd name="connsiteY484" fmla="*/ 669699 h 1323876"/>
                <a:gd name="connsiteX485" fmla="*/ 560469 w 1117952"/>
                <a:gd name="connsiteY485" fmla="*/ 669102 h 1323876"/>
                <a:gd name="connsiteX486" fmla="*/ 556887 w 1117952"/>
                <a:gd name="connsiteY486" fmla="*/ 666715 h 1323876"/>
                <a:gd name="connsiteX487" fmla="*/ 553306 w 1117952"/>
                <a:gd name="connsiteY487" fmla="*/ 661939 h 1323876"/>
                <a:gd name="connsiteX488" fmla="*/ 550322 w 1117952"/>
                <a:gd name="connsiteY488" fmla="*/ 660746 h 1323876"/>
                <a:gd name="connsiteX489" fmla="*/ 546740 w 1117952"/>
                <a:gd name="connsiteY489" fmla="*/ 660746 h 1323876"/>
                <a:gd name="connsiteX490" fmla="*/ 541965 w 1117952"/>
                <a:gd name="connsiteY490" fmla="*/ 657164 h 1323876"/>
                <a:gd name="connsiteX491" fmla="*/ 538981 w 1117952"/>
                <a:gd name="connsiteY491" fmla="*/ 655374 h 1323876"/>
                <a:gd name="connsiteX492" fmla="*/ 534206 w 1117952"/>
                <a:gd name="connsiteY492" fmla="*/ 653583 h 1323876"/>
                <a:gd name="connsiteX493" fmla="*/ 531222 w 1117952"/>
                <a:gd name="connsiteY493" fmla="*/ 650002 h 1323876"/>
                <a:gd name="connsiteX494" fmla="*/ 530028 w 1117952"/>
                <a:gd name="connsiteY494" fmla="*/ 646421 h 1323876"/>
                <a:gd name="connsiteX495" fmla="*/ 527641 w 1117952"/>
                <a:gd name="connsiteY495" fmla="*/ 642840 h 1323876"/>
                <a:gd name="connsiteX496" fmla="*/ 524059 w 1117952"/>
                <a:gd name="connsiteY496" fmla="*/ 639855 h 1323876"/>
                <a:gd name="connsiteX497" fmla="*/ 521074 w 1117952"/>
                <a:gd name="connsiteY497" fmla="*/ 638064 h 1323876"/>
                <a:gd name="connsiteX498" fmla="*/ 516300 w 1117952"/>
                <a:gd name="connsiteY498" fmla="*/ 635677 h 1323876"/>
                <a:gd name="connsiteX499" fmla="*/ 513315 w 1117952"/>
                <a:gd name="connsiteY499" fmla="*/ 632095 h 1323876"/>
                <a:gd name="connsiteX500" fmla="*/ 509734 w 1117952"/>
                <a:gd name="connsiteY500" fmla="*/ 629111 h 1323876"/>
                <a:gd name="connsiteX501" fmla="*/ 504362 w 1117952"/>
                <a:gd name="connsiteY501" fmla="*/ 626127 h 1323876"/>
                <a:gd name="connsiteX502" fmla="*/ 500781 w 1117952"/>
                <a:gd name="connsiteY502" fmla="*/ 621949 h 1323876"/>
                <a:gd name="connsiteX503" fmla="*/ 497199 w 1117952"/>
                <a:gd name="connsiteY503" fmla="*/ 619561 h 1323876"/>
                <a:gd name="connsiteX504" fmla="*/ 493618 w 1117952"/>
                <a:gd name="connsiteY504" fmla="*/ 619561 h 1323876"/>
                <a:gd name="connsiteX505" fmla="*/ 487650 w 1117952"/>
                <a:gd name="connsiteY505" fmla="*/ 619561 h 1323876"/>
                <a:gd name="connsiteX506" fmla="*/ 484665 w 1117952"/>
                <a:gd name="connsiteY506" fmla="*/ 617771 h 1323876"/>
                <a:gd name="connsiteX507" fmla="*/ 481084 w 1117952"/>
                <a:gd name="connsiteY507" fmla="*/ 617771 h 1323876"/>
                <a:gd name="connsiteX508" fmla="*/ 476309 w 1117952"/>
                <a:gd name="connsiteY508" fmla="*/ 618964 h 1323876"/>
                <a:gd name="connsiteX509" fmla="*/ 470340 w 1117952"/>
                <a:gd name="connsiteY509" fmla="*/ 617173 h 1323876"/>
                <a:gd name="connsiteX510" fmla="*/ 466162 w 1117952"/>
                <a:gd name="connsiteY510" fmla="*/ 617173 h 1323876"/>
                <a:gd name="connsiteX511" fmla="*/ 460790 w 1117952"/>
                <a:gd name="connsiteY511" fmla="*/ 614786 h 1323876"/>
                <a:gd name="connsiteX512" fmla="*/ 457208 w 1117952"/>
                <a:gd name="connsiteY512" fmla="*/ 612996 h 1323876"/>
                <a:gd name="connsiteX513" fmla="*/ 453627 w 1117952"/>
                <a:gd name="connsiteY513" fmla="*/ 608220 h 1323876"/>
                <a:gd name="connsiteX514" fmla="*/ 450643 w 1117952"/>
                <a:gd name="connsiteY514" fmla="*/ 604639 h 1323876"/>
                <a:gd name="connsiteX515" fmla="*/ 447062 w 1117952"/>
                <a:gd name="connsiteY515" fmla="*/ 602849 h 1323876"/>
                <a:gd name="connsiteX516" fmla="*/ 444078 w 1117952"/>
                <a:gd name="connsiteY516" fmla="*/ 601655 h 1323876"/>
                <a:gd name="connsiteX517" fmla="*/ 440496 w 1117952"/>
                <a:gd name="connsiteY517" fmla="*/ 598670 h 1323876"/>
                <a:gd name="connsiteX518" fmla="*/ 435721 w 1117952"/>
                <a:gd name="connsiteY518" fmla="*/ 595686 h 1323876"/>
                <a:gd name="connsiteX519" fmla="*/ 432140 w 1117952"/>
                <a:gd name="connsiteY519" fmla="*/ 593895 h 1323876"/>
                <a:gd name="connsiteX520" fmla="*/ 424380 w 1117952"/>
                <a:gd name="connsiteY520" fmla="*/ 592702 h 1323876"/>
                <a:gd name="connsiteX521" fmla="*/ 420799 w 1117952"/>
                <a:gd name="connsiteY521" fmla="*/ 587927 h 1323876"/>
                <a:gd name="connsiteX522" fmla="*/ 417218 w 1117952"/>
                <a:gd name="connsiteY522" fmla="*/ 584942 h 1323876"/>
                <a:gd name="connsiteX523" fmla="*/ 414234 w 1117952"/>
                <a:gd name="connsiteY523" fmla="*/ 583152 h 1323876"/>
                <a:gd name="connsiteX524" fmla="*/ 411249 w 1117952"/>
                <a:gd name="connsiteY524" fmla="*/ 582555 h 1323876"/>
                <a:gd name="connsiteX525" fmla="*/ 407668 w 1117952"/>
                <a:gd name="connsiteY525" fmla="*/ 582555 h 1323876"/>
                <a:gd name="connsiteX526" fmla="*/ 406474 w 1117952"/>
                <a:gd name="connsiteY526" fmla="*/ 579570 h 1323876"/>
                <a:gd name="connsiteX527" fmla="*/ 405281 w 1117952"/>
                <a:gd name="connsiteY527" fmla="*/ 575392 h 1323876"/>
                <a:gd name="connsiteX528" fmla="*/ 403489 w 1117952"/>
                <a:gd name="connsiteY528" fmla="*/ 572407 h 1323876"/>
                <a:gd name="connsiteX529" fmla="*/ 399312 w 1117952"/>
                <a:gd name="connsiteY529" fmla="*/ 567633 h 1323876"/>
                <a:gd name="connsiteX530" fmla="*/ 395730 w 1117952"/>
                <a:gd name="connsiteY530" fmla="*/ 565245 h 1323876"/>
                <a:gd name="connsiteX531" fmla="*/ 393940 w 1117952"/>
                <a:gd name="connsiteY531" fmla="*/ 562261 h 1323876"/>
                <a:gd name="connsiteX532" fmla="*/ 391552 w 1117952"/>
                <a:gd name="connsiteY532" fmla="*/ 559277 h 1323876"/>
                <a:gd name="connsiteX533" fmla="*/ 387971 w 1117952"/>
                <a:gd name="connsiteY533" fmla="*/ 555695 h 1323876"/>
                <a:gd name="connsiteX534" fmla="*/ 384987 w 1117952"/>
                <a:gd name="connsiteY534" fmla="*/ 555695 h 1323876"/>
                <a:gd name="connsiteX535" fmla="*/ 382002 w 1117952"/>
                <a:gd name="connsiteY535" fmla="*/ 552114 h 1323876"/>
                <a:gd name="connsiteX536" fmla="*/ 376033 w 1117952"/>
                <a:gd name="connsiteY536" fmla="*/ 546145 h 1323876"/>
                <a:gd name="connsiteX537" fmla="*/ 371258 w 1117952"/>
                <a:gd name="connsiteY537" fmla="*/ 543757 h 1323876"/>
                <a:gd name="connsiteX538" fmla="*/ 367080 w 1117952"/>
                <a:gd name="connsiteY538" fmla="*/ 543757 h 1323876"/>
                <a:gd name="connsiteX539" fmla="*/ 363499 w 1117952"/>
                <a:gd name="connsiteY539" fmla="*/ 544355 h 1323876"/>
                <a:gd name="connsiteX540" fmla="*/ 359918 w 1117952"/>
                <a:gd name="connsiteY540" fmla="*/ 544355 h 1323876"/>
                <a:gd name="connsiteX541" fmla="*/ 352755 w 1117952"/>
                <a:gd name="connsiteY541" fmla="*/ 542564 h 1323876"/>
                <a:gd name="connsiteX542" fmla="*/ 346190 w 1117952"/>
                <a:gd name="connsiteY542" fmla="*/ 541370 h 1323876"/>
                <a:gd name="connsiteX543" fmla="*/ 342011 w 1117952"/>
                <a:gd name="connsiteY543" fmla="*/ 541370 h 1323876"/>
                <a:gd name="connsiteX544" fmla="*/ 339027 w 1117952"/>
                <a:gd name="connsiteY544" fmla="*/ 541967 h 1323876"/>
                <a:gd name="connsiteX545" fmla="*/ 336042 w 1117952"/>
                <a:gd name="connsiteY545" fmla="*/ 544355 h 1323876"/>
                <a:gd name="connsiteX546" fmla="*/ 329477 w 1117952"/>
                <a:gd name="connsiteY546" fmla="*/ 546145 h 1323876"/>
                <a:gd name="connsiteX547" fmla="*/ 326493 w 1117952"/>
                <a:gd name="connsiteY547" fmla="*/ 544355 h 1323876"/>
                <a:gd name="connsiteX548" fmla="*/ 327089 w 1117952"/>
                <a:gd name="connsiteY548" fmla="*/ 540773 h 1323876"/>
                <a:gd name="connsiteX549" fmla="*/ 324702 w 1117952"/>
                <a:gd name="connsiteY549" fmla="*/ 537789 h 1323876"/>
                <a:gd name="connsiteX550" fmla="*/ 319927 w 1117952"/>
                <a:gd name="connsiteY550" fmla="*/ 530626 h 1323876"/>
                <a:gd name="connsiteX551" fmla="*/ 316346 w 1117952"/>
                <a:gd name="connsiteY551" fmla="*/ 527045 h 1323876"/>
                <a:gd name="connsiteX552" fmla="*/ 312765 w 1117952"/>
                <a:gd name="connsiteY552" fmla="*/ 524061 h 1323876"/>
                <a:gd name="connsiteX553" fmla="*/ 309780 w 1117952"/>
                <a:gd name="connsiteY553" fmla="*/ 520480 h 1323876"/>
                <a:gd name="connsiteX554" fmla="*/ 304408 w 1117952"/>
                <a:gd name="connsiteY554" fmla="*/ 517495 h 1323876"/>
                <a:gd name="connsiteX555" fmla="*/ 301424 w 1117952"/>
                <a:gd name="connsiteY555" fmla="*/ 516898 h 1323876"/>
                <a:gd name="connsiteX556" fmla="*/ 296052 w 1117952"/>
                <a:gd name="connsiteY556" fmla="*/ 515704 h 1323876"/>
                <a:gd name="connsiteX557" fmla="*/ 292471 w 1117952"/>
                <a:gd name="connsiteY557" fmla="*/ 516301 h 1323876"/>
                <a:gd name="connsiteX558" fmla="*/ 289486 w 1117952"/>
                <a:gd name="connsiteY558" fmla="*/ 515704 h 1323876"/>
                <a:gd name="connsiteX559" fmla="*/ 291277 w 1117952"/>
                <a:gd name="connsiteY559" fmla="*/ 512720 h 1323876"/>
                <a:gd name="connsiteX560" fmla="*/ 291705 w 1117952"/>
                <a:gd name="connsiteY560" fmla="*/ 511222 h 1323876"/>
                <a:gd name="connsiteX561" fmla="*/ 289484 w 1117952"/>
                <a:gd name="connsiteY561" fmla="*/ 515107 h 1323876"/>
                <a:gd name="connsiteX562" fmla="*/ 286500 w 1117952"/>
                <a:gd name="connsiteY562" fmla="*/ 515703 h 1323876"/>
                <a:gd name="connsiteX563" fmla="*/ 281128 w 1117952"/>
                <a:gd name="connsiteY563" fmla="*/ 514510 h 1323876"/>
                <a:gd name="connsiteX564" fmla="*/ 277547 w 1117952"/>
                <a:gd name="connsiteY564" fmla="*/ 514510 h 1323876"/>
                <a:gd name="connsiteX565" fmla="*/ 269787 w 1117952"/>
                <a:gd name="connsiteY565" fmla="*/ 515107 h 1323876"/>
                <a:gd name="connsiteX566" fmla="*/ 265609 w 1117952"/>
                <a:gd name="connsiteY566" fmla="*/ 514510 h 1323876"/>
                <a:gd name="connsiteX567" fmla="*/ 253672 w 1117952"/>
                <a:gd name="connsiteY567" fmla="*/ 515703 h 1323876"/>
                <a:gd name="connsiteX568" fmla="*/ 248897 w 1117952"/>
                <a:gd name="connsiteY568" fmla="*/ 516897 h 1323876"/>
                <a:gd name="connsiteX569" fmla="*/ 243525 w 1117952"/>
                <a:gd name="connsiteY569" fmla="*/ 518688 h 1323876"/>
                <a:gd name="connsiteX570" fmla="*/ 240540 w 1117952"/>
                <a:gd name="connsiteY570" fmla="*/ 519882 h 1323876"/>
                <a:gd name="connsiteX571" fmla="*/ 236959 w 1117952"/>
                <a:gd name="connsiteY571" fmla="*/ 521076 h 1323876"/>
                <a:gd name="connsiteX572" fmla="*/ 230990 w 1117952"/>
                <a:gd name="connsiteY572" fmla="*/ 522866 h 1323876"/>
                <a:gd name="connsiteX573" fmla="*/ 227409 w 1117952"/>
                <a:gd name="connsiteY573" fmla="*/ 523463 h 1323876"/>
                <a:gd name="connsiteX574" fmla="*/ 224425 w 1117952"/>
                <a:gd name="connsiteY574" fmla="*/ 525254 h 1323876"/>
                <a:gd name="connsiteX575" fmla="*/ 220843 w 1117952"/>
                <a:gd name="connsiteY575" fmla="*/ 525254 h 1323876"/>
                <a:gd name="connsiteX576" fmla="*/ 215472 w 1117952"/>
                <a:gd name="connsiteY576" fmla="*/ 519285 h 1323876"/>
                <a:gd name="connsiteX577" fmla="*/ 211890 w 1117952"/>
                <a:gd name="connsiteY577" fmla="*/ 515703 h 1323876"/>
                <a:gd name="connsiteX578" fmla="*/ 207115 w 1117952"/>
                <a:gd name="connsiteY578" fmla="*/ 509735 h 1323876"/>
                <a:gd name="connsiteX579" fmla="*/ 204728 w 1117952"/>
                <a:gd name="connsiteY579" fmla="*/ 506154 h 1323876"/>
                <a:gd name="connsiteX580" fmla="*/ 202937 w 1117952"/>
                <a:gd name="connsiteY580" fmla="*/ 502573 h 1323876"/>
                <a:gd name="connsiteX581" fmla="*/ 202340 w 1117952"/>
                <a:gd name="connsiteY581" fmla="*/ 499588 h 1323876"/>
                <a:gd name="connsiteX582" fmla="*/ 199356 w 1117952"/>
                <a:gd name="connsiteY582" fmla="*/ 494813 h 1323876"/>
                <a:gd name="connsiteX583" fmla="*/ 195178 w 1117952"/>
                <a:gd name="connsiteY583" fmla="*/ 491828 h 1323876"/>
                <a:gd name="connsiteX584" fmla="*/ 186821 w 1117952"/>
                <a:gd name="connsiteY584" fmla="*/ 487651 h 1323876"/>
                <a:gd name="connsiteX585" fmla="*/ 183240 w 1117952"/>
                <a:gd name="connsiteY585" fmla="*/ 487053 h 1323876"/>
                <a:gd name="connsiteX586" fmla="*/ 179062 w 1117952"/>
                <a:gd name="connsiteY586" fmla="*/ 487651 h 1323876"/>
                <a:gd name="connsiteX587" fmla="*/ 171899 w 1117952"/>
                <a:gd name="connsiteY587" fmla="*/ 488247 h 1323876"/>
                <a:gd name="connsiteX588" fmla="*/ 168915 w 1117952"/>
                <a:gd name="connsiteY588" fmla="*/ 484069 h 1323876"/>
                <a:gd name="connsiteX589" fmla="*/ 164737 w 1117952"/>
                <a:gd name="connsiteY589" fmla="*/ 480488 h 1323876"/>
                <a:gd name="connsiteX590" fmla="*/ 162946 w 1117952"/>
                <a:gd name="connsiteY590" fmla="*/ 477504 h 1323876"/>
                <a:gd name="connsiteX591" fmla="*/ 158768 w 1117952"/>
                <a:gd name="connsiteY591" fmla="*/ 473922 h 1323876"/>
                <a:gd name="connsiteX592" fmla="*/ 156977 w 1117952"/>
                <a:gd name="connsiteY592" fmla="*/ 470938 h 1323876"/>
                <a:gd name="connsiteX593" fmla="*/ 156381 w 1117952"/>
                <a:gd name="connsiteY593" fmla="*/ 465566 h 1323876"/>
                <a:gd name="connsiteX594" fmla="*/ 156381 w 1117952"/>
                <a:gd name="connsiteY594" fmla="*/ 462582 h 1323876"/>
                <a:gd name="connsiteX595" fmla="*/ 156977 w 1117952"/>
                <a:gd name="connsiteY595" fmla="*/ 459000 h 1323876"/>
                <a:gd name="connsiteX596" fmla="*/ 155784 w 1117952"/>
                <a:gd name="connsiteY596" fmla="*/ 455419 h 1323876"/>
                <a:gd name="connsiteX597" fmla="*/ 153396 w 1117952"/>
                <a:gd name="connsiteY597" fmla="*/ 451838 h 1323876"/>
                <a:gd name="connsiteX598" fmla="*/ 151606 w 1117952"/>
                <a:gd name="connsiteY598" fmla="*/ 448256 h 1323876"/>
                <a:gd name="connsiteX599" fmla="*/ 149815 w 1117952"/>
                <a:gd name="connsiteY599" fmla="*/ 443481 h 1323876"/>
                <a:gd name="connsiteX600" fmla="*/ 146831 w 1117952"/>
                <a:gd name="connsiteY600" fmla="*/ 439900 h 1323876"/>
                <a:gd name="connsiteX601" fmla="*/ 143847 w 1117952"/>
                <a:gd name="connsiteY601" fmla="*/ 437512 h 1323876"/>
                <a:gd name="connsiteX602" fmla="*/ 141459 w 1117952"/>
                <a:gd name="connsiteY602" fmla="*/ 434528 h 1323876"/>
                <a:gd name="connsiteX603" fmla="*/ 144443 w 1117952"/>
                <a:gd name="connsiteY603" fmla="*/ 430947 h 1323876"/>
                <a:gd name="connsiteX604" fmla="*/ 149218 w 1117952"/>
                <a:gd name="connsiteY604" fmla="*/ 430350 h 1323876"/>
                <a:gd name="connsiteX605" fmla="*/ 152800 w 1117952"/>
                <a:gd name="connsiteY605" fmla="*/ 426769 h 1323876"/>
                <a:gd name="connsiteX606" fmla="*/ 153993 w 1117952"/>
                <a:gd name="connsiteY606" fmla="*/ 421396 h 1323876"/>
                <a:gd name="connsiteX607" fmla="*/ 155784 w 1117952"/>
                <a:gd name="connsiteY607" fmla="*/ 414831 h 1323876"/>
                <a:gd name="connsiteX608" fmla="*/ 156977 w 1117952"/>
                <a:gd name="connsiteY608" fmla="*/ 410056 h 1323876"/>
                <a:gd name="connsiteX609" fmla="*/ 158768 w 1117952"/>
                <a:gd name="connsiteY609" fmla="*/ 406474 h 1323876"/>
                <a:gd name="connsiteX610" fmla="*/ 157575 w 1117952"/>
                <a:gd name="connsiteY610" fmla="*/ 403490 h 1323876"/>
                <a:gd name="connsiteX611" fmla="*/ 152800 w 1117952"/>
                <a:gd name="connsiteY611" fmla="*/ 399312 h 1323876"/>
                <a:gd name="connsiteX612" fmla="*/ 150412 w 1117952"/>
                <a:gd name="connsiteY612" fmla="*/ 393940 h 1323876"/>
                <a:gd name="connsiteX613" fmla="*/ 152202 w 1117952"/>
                <a:gd name="connsiteY613" fmla="*/ 390956 h 1323876"/>
                <a:gd name="connsiteX614" fmla="*/ 153993 w 1117952"/>
                <a:gd name="connsiteY614" fmla="*/ 387374 h 1323876"/>
                <a:gd name="connsiteX615" fmla="*/ 155784 w 1117952"/>
                <a:gd name="connsiteY615" fmla="*/ 383793 h 1323876"/>
                <a:gd name="connsiteX616" fmla="*/ 158768 w 1117952"/>
                <a:gd name="connsiteY616" fmla="*/ 378421 h 1323876"/>
                <a:gd name="connsiteX617" fmla="*/ 160559 w 1117952"/>
                <a:gd name="connsiteY617" fmla="*/ 373049 h 1323876"/>
                <a:gd name="connsiteX618" fmla="*/ 161156 w 1117952"/>
                <a:gd name="connsiteY618" fmla="*/ 369468 h 1323876"/>
                <a:gd name="connsiteX619" fmla="*/ 159962 w 1117952"/>
                <a:gd name="connsiteY619" fmla="*/ 365887 h 1323876"/>
                <a:gd name="connsiteX620" fmla="*/ 162349 w 1117952"/>
                <a:gd name="connsiteY620" fmla="*/ 361112 h 1323876"/>
                <a:gd name="connsiteX621" fmla="*/ 164140 w 1117952"/>
                <a:gd name="connsiteY621" fmla="*/ 357530 h 1323876"/>
                <a:gd name="connsiteX622" fmla="*/ 167124 w 1117952"/>
                <a:gd name="connsiteY622" fmla="*/ 353353 h 1323876"/>
                <a:gd name="connsiteX623" fmla="*/ 164140 w 1117952"/>
                <a:gd name="connsiteY623" fmla="*/ 352159 h 1323876"/>
                <a:gd name="connsiteX624" fmla="*/ 161156 w 1117952"/>
                <a:gd name="connsiteY624" fmla="*/ 351561 h 1323876"/>
                <a:gd name="connsiteX625" fmla="*/ 164140 w 1117952"/>
                <a:gd name="connsiteY625" fmla="*/ 350368 h 1323876"/>
                <a:gd name="connsiteX626" fmla="*/ 168915 w 1117952"/>
                <a:gd name="connsiteY626" fmla="*/ 346787 h 1323876"/>
                <a:gd name="connsiteX627" fmla="*/ 171303 w 1117952"/>
                <a:gd name="connsiteY627" fmla="*/ 343802 h 1323876"/>
                <a:gd name="connsiteX628" fmla="*/ 175481 w 1117952"/>
                <a:gd name="connsiteY628" fmla="*/ 339027 h 1323876"/>
                <a:gd name="connsiteX629" fmla="*/ 178465 w 1117952"/>
                <a:gd name="connsiteY629" fmla="*/ 331865 h 1323876"/>
                <a:gd name="connsiteX630" fmla="*/ 181450 w 1117952"/>
                <a:gd name="connsiteY630" fmla="*/ 330074 h 1323876"/>
                <a:gd name="connsiteX631" fmla="*/ 187418 w 1117952"/>
                <a:gd name="connsiteY631" fmla="*/ 330671 h 1323876"/>
                <a:gd name="connsiteX632" fmla="*/ 190999 w 1117952"/>
                <a:gd name="connsiteY632" fmla="*/ 331268 h 1323876"/>
                <a:gd name="connsiteX633" fmla="*/ 193984 w 1117952"/>
                <a:gd name="connsiteY633" fmla="*/ 330671 h 1323876"/>
                <a:gd name="connsiteX634" fmla="*/ 199953 w 1117952"/>
                <a:gd name="connsiteY634" fmla="*/ 328284 h 1323876"/>
                <a:gd name="connsiteX635" fmla="*/ 202937 w 1117952"/>
                <a:gd name="connsiteY635" fmla="*/ 325896 h 1323876"/>
                <a:gd name="connsiteX636" fmla="*/ 205325 w 1117952"/>
                <a:gd name="connsiteY636" fmla="*/ 322911 h 1323876"/>
                <a:gd name="connsiteX637" fmla="*/ 208906 w 1117952"/>
                <a:gd name="connsiteY637" fmla="*/ 319927 h 1323876"/>
                <a:gd name="connsiteX638" fmla="*/ 208309 w 1117952"/>
                <a:gd name="connsiteY638" fmla="*/ 316943 h 1323876"/>
                <a:gd name="connsiteX639" fmla="*/ 207712 w 1117952"/>
                <a:gd name="connsiteY639" fmla="*/ 313958 h 1323876"/>
                <a:gd name="connsiteX640" fmla="*/ 211294 w 1117952"/>
                <a:gd name="connsiteY640" fmla="*/ 311571 h 1323876"/>
                <a:gd name="connsiteX641" fmla="*/ 214875 w 1117952"/>
                <a:gd name="connsiteY641" fmla="*/ 312168 h 1323876"/>
                <a:gd name="connsiteX642" fmla="*/ 218456 w 1117952"/>
                <a:gd name="connsiteY642" fmla="*/ 314555 h 1323876"/>
                <a:gd name="connsiteX643" fmla="*/ 223828 w 1117952"/>
                <a:gd name="connsiteY643" fmla="*/ 312764 h 1323876"/>
                <a:gd name="connsiteX644" fmla="*/ 226216 w 1117952"/>
                <a:gd name="connsiteY644" fmla="*/ 309780 h 1323876"/>
                <a:gd name="connsiteX645" fmla="*/ 228603 w 1117952"/>
                <a:gd name="connsiteY645" fmla="*/ 306796 h 1323876"/>
                <a:gd name="connsiteX646" fmla="*/ 230990 w 1117952"/>
                <a:gd name="connsiteY646" fmla="*/ 302021 h 1323876"/>
                <a:gd name="connsiteX647" fmla="*/ 229200 w 1117952"/>
                <a:gd name="connsiteY647" fmla="*/ 296649 h 1323876"/>
                <a:gd name="connsiteX648" fmla="*/ 225618 w 1117952"/>
                <a:gd name="connsiteY648" fmla="*/ 290083 h 1323876"/>
                <a:gd name="connsiteX649" fmla="*/ 224425 w 1117952"/>
                <a:gd name="connsiteY649" fmla="*/ 287099 h 1323876"/>
                <a:gd name="connsiteX650" fmla="*/ 226812 w 1117952"/>
                <a:gd name="connsiteY650" fmla="*/ 283518 h 1323876"/>
                <a:gd name="connsiteX651" fmla="*/ 229797 w 1117952"/>
                <a:gd name="connsiteY651" fmla="*/ 281130 h 1323876"/>
                <a:gd name="connsiteX652" fmla="*/ 229200 w 1117952"/>
                <a:gd name="connsiteY652" fmla="*/ 284114 h 1323876"/>
                <a:gd name="connsiteX653" fmla="*/ 232184 w 1117952"/>
                <a:gd name="connsiteY653" fmla="*/ 286502 h 1323876"/>
                <a:gd name="connsiteX654" fmla="*/ 235765 w 1117952"/>
                <a:gd name="connsiteY654" fmla="*/ 285308 h 1323876"/>
                <a:gd name="connsiteX655" fmla="*/ 239944 w 1117952"/>
                <a:gd name="connsiteY655" fmla="*/ 284712 h 1323876"/>
                <a:gd name="connsiteX656" fmla="*/ 241734 w 1117952"/>
                <a:gd name="connsiteY656" fmla="*/ 288293 h 1323876"/>
                <a:gd name="connsiteX657" fmla="*/ 240540 w 1117952"/>
                <a:gd name="connsiteY657" fmla="*/ 291277 h 1323876"/>
                <a:gd name="connsiteX658" fmla="*/ 241137 w 1117952"/>
                <a:gd name="connsiteY658" fmla="*/ 295455 h 1323876"/>
                <a:gd name="connsiteX659" fmla="*/ 248300 w 1117952"/>
                <a:gd name="connsiteY659" fmla="*/ 301424 h 1323876"/>
                <a:gd name="connsiteX660" fmla="*/ 247703 w 1117952"/>
                <a:gd name="connsiteY660" fmla="*/ 305005 h 1323876"/>
                <a:gd name="connsiteX661" fmla="*/ 248300 w 1117952"/>
                <a:gd name="connsiteY661" fmla="*/ 310377 h 1323876"/>
                <a:gd name="connsiteX662" fmla="*/ 250091 w 1117952"/>
                <a:gd name="connsiteY662" fmla="*/ 313362 h 1323876"/>
                <a:gd name="connsiteX663" fmla="*/ 253075 w 1117952"/>
                <a:gd name="connsiteY663" fmla="*/ 317540 h 1323876"/>
                <a:gd name="connsiteX664" fmla="*/ 254865 w 1117952"/>
                <a:gd name="connsiteY664" fmla="*/ 322315 h 1323876"/>
                <a:gd name="connsiteX665" fmla="*/ 258446 w 1117952"/>
                <a:gd name="connsiteY665" fmla="*/ 325896 h 1323876"/>
                <a:gd name="connsiteX666" fmla="*/ 266206 w 1117952"/>
                <a:gd name="connsiteY666" fmla="*/ 331865 h 1323876"/>
                <a:gd name="connsiteX667" fmla="*/ 269787 w 1117952"/>
                <a:gd name="connsiteY667" fmla="*/ 334252 h 1323876"/>
                <a:gd name="connsiteX668" fmla="*/ 273368 w 1117952"/>
                <a:gd name="connsiteY668" fmla="*/ 333058 h 1323876"/>
                <a:gd name="connsiteX669" fmla="*/ 273966 w 1117952"/>
                <a:gd name="connsiteY669" fmla="*/ 336043 h 1323876"/>
                <a:gd name="connsiteX670" fmla="*/ 276353 w 1117952"/>
                <a:gd name="connsiteY670" fmla="*/ 341415 h 1323876"/>
                <a:gd name="connsiteX671" fmla="*/ 281128 w 1117952"/>
                <a:gd name="connsiteY671" fmla="*/ 343206 h 1323876"/>
                <a:gd name="connsiteX672" fmla="*/ 285306 w 1117952"/>
                <a:gd name="connsiteY672" fmla="*/ 342608 h 1323876"/>
                <a:gd name="connsiteX673" fmla="*/ 288888 w 1117952"/>
                <a:gd name="connsiteY673" fmla="*/ 342012 h 1323876"/>
                <a:gd name="connsiteX674" fmla="*/ 292469 w 1117952"/>
                <a:gd name="connsiteY674" fmla="*/ 341415 h 1323876"/>
                <a:gd name="connsiteX675" fmla="*/ 296050 w 1117952"/>
                <a:gd name="connsiteY675" fmla="*/ 340221 h 1323876"/>
                <a:gd name="connsiteX676" fmla="*/ 299035 w 1117952"/>
                <a:gd name="connsiteY676" fmla="*/ 339027 h 1323876"/>
                <a:gd name="connsiteX677" fmla="*/ 303212 w 1117952"/>
                <a:gd name="connsiteY677" fmla="*/ 337237 h 1323876"/>
                <a:gd name="connsiteX678" fmla="*/ 306794 w 1117952"/>
                <a:gd name="connsiteY678" fmla="*/ 336043 h 1323876"/>
                <a:gd name="connsiteX679" fmla="*/ 308584 w 1117952"/>
                <a:gd name="connsiteY679" fmla="*/ 340221 h 1323876"/>
                <a:gd name="connsiteX680" fmla="*/ 309181 w 1117952"/>
                <a:gd name="connsiteY680" fmla="*/ 343206 h 1323876"/>
                <a:gd name="connsiteX681" fmla="*/ 312165 w 1117952"/>
                <a:gd name="connsiteY681" fmla="*/ 344996 h 1323876"/>
                <a:gd name="connsiteX682" fmla="*/ 312172 w 1117952"/>
                <a:gd name="connsiteY682" fmla="*/ 345002 h 1323876"/>
                <a:gd name="connsiteX683" fmla="*/ 312168 w 1117952"/>
                <a:gd name="connsiteY683" fmla="*/ 344996 h 1323876"/>
                <a:gd name="connsiteX684" fmla="*/ 309183 w 1117952"/>
                <a:gd name="connsiteY684" fmla="*/ 343205 h 1323876"/>
                <a:gd name="connsiteX685" fmla="*/ 308586 w 1117952"/>
                <a:gd name="connsiteY685" fmla="*/ 340221 h 1323876"/>
                <a:gd name="connsiteX686" fmla="*/ 307393 w 1117952"/>
                <a:gd name="connsiteY686" fmla="*/ 336639 h 1323876"/>
                <a:gd name="connsiteX687" fmla="*/ 312168 w 1117952"/>
                <a:gd name="connsiteY687" fmla="*/ 333058 h 1323876"/>
                <a:gd name="connsiteX688" fmla="*/ 318733 w 1117952"/>
                <a:gd name="connsiteY688" fmla="*/ 328283 h 1323876"/>
                <a:gd name="connsiteX689" fmla="*/ 322911 w 1117952"/>
                <a:gd name="connsiteY689" fmla="*/ 325299 h 1323876"/>
                <a:gd name="connsiteX690" fmla="*/ 327686 w 1117952"/>
                <a:gd name="connsiteY690" fmla="*/ 322314 h 1323876"/>
                <a:gd name="connsiteX691" fmla="*/ 332461 w 1117952"/>
                <a:gd name="connsiteY691" fmla="*/ 319927 h 1323876"/>
                <a:gd name="connsiteX692" fmla="*/ 336043 w 1117952"/>
                <a:gd name="connsiteY692" fmla="*/ 316942 h 1323876"/>
                <a:gd name="connsiteX693" fmla="*/ 335445 w 1117952"/>
                <a:gd name="connsiteY693" fmla="*/ 312167 h 1323876"/>
                <a:gd name="connsiteX694" fmla="*/ 334252 w 1117952"/>
                <a:gd name="connsiteY694" fmla="*/ 307393 h 1323876"/>
                <a:gd name="connsiteX695" fmla="*/ 333058 w 1117952"/>
                <a:gd name="connsiteY695" fmla="*/ 303811 h 1323876"/>
                <a:gd name="connsiteX696" fmla="*/ 330074 w 1117952"/>
                <a:gd name="connsiteY696" fmla="*/ 300826 h 1323876"/>
                <a:gd name="connsiteX697" fmla="*/ 327686 w 1117952"/>
                <a:gd name="connsiteY697" fmla="*/ 297245 h 1323876"/>
                <a:gd name="connsiteX698" fmla="*/ 331864 w 1117952"/>
                <a:gd name="connsiteY698" fmla="*/ 294858 h 1323876"/>
                <a:gd name="connsiteX699" fmla="*/ 333058 w 1117952"/>
                <a:gd name="connsiteY699" fmla="*/ 293067 h 1323876"/>
                <a:gd name="connsiteX700" fmla="*/ 336043 w 1117952"/>
                <a:gd name="connsiteY700" fmla="*/ 290083 h 1323876"/>
                <a:gd name="connsiteX701" fmla="*/ 337237 w 1117952"/>
                <a:gd name="connsiteY701" fmla="*/ 287098 h 1323876"/>
                <a:gd name="connsiteX702" fmla="*/ 334849 w 1117952"/>
                <a:gd name="connsiteY702" fmla="*/ 284114 h 1323876"/>
                <a:gd name="connsiteX703" fmla="*/ 339624 w 1117952"/>
                <a:gd name="connsiteY703" fmla="*/ 278742 h 1323876"/>
                <a:gd name="connsiteX704" fmla="*/ 343205 w 1117952"/>
                <a:gd name="connsiteY704" fmla="*/ 275758 h 1323876"/>
                <a:gd name="connsiteX705" fmla="*/ 346786 w 1117952"/>
                <a:gd name="connsiteY705" fmla="*/ 275758 h 1323876"/>
                <a:gd name="connsiteX706" fmla="*/ 350965 w 1117952"/>
                <a:gd name="connsiteY706" fmla="*/ 276951 h 1323876"/>
                <a:gd name="connsiteX707" fmla="*/ 354546 w 1117952"/>
                <a:gd name="connsiteY707" fmla="*/ 278145 h 1323876"/>
                <a:gd name="connsiteX708" fmla="*/ 358724 w 1117952"/>
                <a:gd name="connsiteY708" fmla="*/ 276951 h 1323876"/>
                <a:gd name="connsiteX709" fmla="*/ 360514 w 1117952"/>
                <a:gd name="connsiteY709" fmla="*/ 281727 h 1323876"/>
                <a:gd name="connsiteX710" fmla="*/ 364096 w 1117952"/>
                <a:gd name="connsiteY710" fmla="*/ 283517 h 1323876"/>
                <a:gd name="connsiteX711" fmla="*/ 368871 w 1117952"/>
                <a:gd name="connsiteY711" fmla="*/ 283517 h 1323876"/>
                <a:gd name="connsiteX712" fmla="*/ 376630 w 1117952"/>
                <a:gd name="connsiteY712" fmla="*/ 280533 h 1323876"/>
                <a:gd name="connsiteX713" fmla="*/ 383793 w 1117952"/>
                <a:gd name="connsiteY713" fmla="*/ 275758 h 1323876"/>
                <a:gd name="connsiteX714" fmla="*/ 384987 w 1117952"/>
                <a:gd name="connsiteY714" fmla="*/ 270983 h 1323876"/>
                <a:gd name="connsiteX715" fmla="*/ 387971 w 1117952"/>
                <a:gd name="connsiteY715" fmla="*/ 270983 h 1323876"/>
                <a:gd name="connsiteX716" fmla="*/ 391552 w 1117952"/>
                <a:gd name="connsiteY716" fmla="*/ 270386 h 1323876"/>
                <a:gd name="connsiteX717" fmla="*/ 394537 w 1117952"/>
                <a:gd name="connsiteY717" fmla="*/ 270983 h 1323876"/>
                <a:gd name="connsiteX718" fmla="*/ 397521 w 1117952"/>
                <a:gd name="connsiteY718" fmla="*/ 266208 h 1323876"/>
                <a:gd name="connsiteX719" fmla="*/ 401102 w 1117952"/>
                <a:gd name="connsiteY719" fmla="*/ 263223 h 1323876"/>
                <a:gd name="connsiteX720" fmla="*/ 406474 w 1117952"/>
                <a:gd name="connsiteY720" fmla="*/ 260239 h 1323876"/>
                <a:gd name="connsiteX721" fmla="*/ 410652 w 1117952"/>
                <a:gd name="connsiteY721" fmla="*/ 265014 h 1323876"/>
                <a:gd name="connsiteX722" fmla="*/ 410055 w 1117952"/>
                <a:gd name="connsiteY722" fmla="*/ 267998 h 1323876"/>
                <a:gd name="connsiteX723" fmla="*/ 416621 w 1117952"/>
                <a:gd name="connsiteY723" fmla="*/ 272774 h 1323876"/>
                <a:gd name="connsiteX724" fmla="*/ 420799 w 1117952"/>
                <a:gd name="connsiteY724" fmla="*/ 272774 h 1323876"/>
                <a:gd name="connsiteX725" fmla="*/ 422590 w 1117952"/>
                <a:gd name="connsiteY725" fmla="*/ 275758 h 1323876"/>
                <a:gd name="connsiteX726" fmla="*/ 423187 w 1117952"/>
                <a:gd name="connsiteY726" fmla="*/ 278742 h 1323876"/>
                <a:gd name="connsiteX727" fmla="*/ 424977 w 1117952"/>
                <a:gd name="connsiteY727" fmla="*/ 282920 h 1323876"/>
                <a:gd name="connsiteX728" fmla="*/ 426171 w 1117952"/>
                <a:gd name="connsiteY728" fmla="*/ 286502 h 1323876"/>
                <a:gd name="connsiteX729" fmla="*/ 424380 w 1117952"/>
                <a:gd name="connsiteY729" fmla="*/ 290680 h 1323876"/>
                <a:gd name="connsiteX730" fmla="*/ 424977 w 1117952"/>
                <a:gd name="connsiteY730" fmla="*/ 293664 h 1323876"/>
                <a:gd name="connsiteX731" fmla="*/ 423187 w 1117952"/>
                <a:gd name="connsiteY731" fmla="*/ 297245 h 1323876"/>
                <a:gd name="connsiteX732" fmla="*/ 427962 w 1117952"/>
                <a:gd name="connsiteY732" fmla="*/ 302618 h 1323876"/>
                <a:gd name="connsiteX733" fmla="*/ 432140 w 1117952"/>
                <a:gd name="connsiteY733" fmla="*/ 305005 h 1323876"/>
                <a:gd name="connsiteX734" fmla="*/ 435721 w 1117952"/>
                <a:gd name="connsiteY734" fmla="*/ 306795 h 1323876"/>
                <a:gd name="connsiteX735" fmla="*/ 445271 w 1117952"/>
                <a:gd name="connsiteY735" fmla="*/ 307989 h 1323876"/>
                <a:gd name="connsiteX736" fmla="*/ 448852 w 1117952"/>
                <a:gd name="connsiteY736" fmla="*/ 307989 h 1323876"/>
                <a:gd name="connsiteX737" fmla="*/ 452434 w 1117952"/>
                <a:gd name="connsiteY737" fmla="*/ 307989 h 1323876"/>
                <a:gd name="connsiteX738" fmla="*/ 456612 w 1117952"/>
                <a:gd name="connsiteY738" fmla="*/ 306795 h 1323876"/>
                <a:gd name="connsiteX739" fmla="*/ 460193 w 1117952"/>
                <a:gd name="connsiteY739" fmla="*/ 305602 h 1323876"/>
                <a:gd name="connsiteX740" fmla="*/ 466759 w 1117952"/>
                <a:gd name="connsiteY740" fmla="*/ 302020 h 1323876"/>
                <a:gd name="connsiteX741" fmla="*/ 467356 w 1117952"/>
                <a:gd name="connsiteY741" fmla="*/ 297842 h 1323876"/>
                <a:gd name="connsiteX742" fmla="*/ 470340 w 1117952"/>
                <a:gd name="connsiteY742" fmla="*/ 299633 h 1323876"/>
                <a:gd name="connsiteX743" fmla="*/ 473921 w 1117952"/>
                <a:gd name="connsiteY743" fmla="*/ 300826 h 1323876"/>
                <a:gd name="connsiteX744" fmla="*/ 476906 w 1117952"/>
                <a:gd name="connsiteY744" fmla="*/ 301424 h 1323876"/>
                <a:gd name="connsiteX745" fmla="*/ 476906 w 1117952"/>
                <a:gd name="connsiteY745" fmla="*/ 305602 h 1323876"/>
                <a:gd name="connsiteX746" fmla="*/ 477503 w 1117952"/>
                <a:gd name="connsiteY746" fmla="*/ 309780 h 1323876"/>
                <a:gd name="connsiteX747" fmla="*/ 476906 w 1117952"/>
                <a:gd name="connsiteY747" fmla="*/ 312764 h 1323876"/>
                <a:gd name="connsiteX748" fmla="*/ 476906 w 1117952"/>
                <a:gd name="connsiteY748" fmla="*/ 316346 h 1323876"/>
                <a:gd name="connsiteX749" fmla="*/ 478100 w 1117952"/>
                <a:gd name="connsiteY749" fmla="*/ 319927 h 1323876"/>
                <a:gd name="connsiteX750" fmla="*/ 481681 w 1117952"/>
                <a:gd name="connsiteY750" fmla="*/ 323508 h 1323876"/>
                <a:gd name="connsiteX751" fmla="*/ 485859 w 1117952"/>
                <a:gd name="connsiteY751" fmla="*/ 327686 h 1323876"/>
                <a:gd name="connsiteX752" fmla="*/ 494215 w 1117952"/>
                <a:gd name="connsiteY752" fmla="*/ 331864 h 1323876"/>
                <a:gd name="connsiteX753" fmla="*/ 497200 w 1117952"/>
                <a:gd name="connsiteY753" fmla="*/ 332462 h 1323876"/>
                <a:gd name="connsiteX754" fmla="*/ 500781 w 1117952"/>
                <a:gd name="connsiteY754" fmla="*/ 335446 h 1323876"/>
                <a:gd name="connsiteX755" fmla="*/ 504362 w 1117952"/>
                <a:gd name="connsiteY755" fmla="*/ 338430 h 1323876"/>
                <a:gd name="connsiteX756" fmla="*/ 507943 w 1117952"/>
                <a:gd name="connsiteY756" fmla="*/ 339027 h 1323876"/>
                <a:gd name="connsiteX757" fmla="*/ 512718 w 1117952"/>
                <a:gd name="connsiteY757" fmla="*/ 342011 h 1323876"/>
                <a:gd name="connsiteX758" fmla="*/ 516897 w 1117952"/>
                <a:gd name="connsiteY758" fmla="*/ 343802 h 1323876"/>
                <a:gd name="connsiteX759" fmla="*/ 520478 w 1117952"/>
                <a:gd name="connsiteY759" fmla="*/ 343802 h 1323876"/>
                <a:gd name="connsiteX760" fmla="*/ 526446 w 1117952"/>
                <a:gd name="connsiteY760" fmla="*/ 344996 h 1323876"/>
                <a:gd name="connsiteX761" fmla="*/ 530028 w 1117952"/>
                <a:gd name="connsiteY761" fmla="*/ 344399 h 1323876"/>
                <a:gd name="connsiteX762" fmla="*/ 533012 w 1117952"/>
                <a:gd name="connsiteY762" fmla="*/ 344996 h 1323876"/>
                <a:gd name="connsiteX763" fmla="*/ 529431 w 1117952"/>
                <a:gd name="connsiteY763" fmla="*/ 344996 h 1323876"/>
                <a:gd name="connsiteX764" fmla="*/ 530625 w 1117952"/>
                <a:gd name="connsiteY764" fmla="*/ 348577 h 1323876"/>
                <a:gd name="connsiteX765" fmla="*/ 535400 w 1117952"/>
                <a:gd name="connsiteY765" fmla="*/ 350368 h 1323876"/>
                <a:gd name="connsiteX766" fmla="*/ 538981 w 1117952"/>
                <a:gd name="connsiteY766" fmla="*/ 350368 h 1323876"/>
                <a:gd name="connsiteX767" fmla="*/ 541966 w 1117952"/>
                <a:gd name="connsiteY767" fmla="*/ 352158 h 1323876"/>
                <a:gd name="connsiteX768" fmla="*/ 544950 w 1117952"/>
                <a:gd name="connsiteY768" fmla="*/ 351561 h 1323876"/>
                <a:gd name="connsiteX769" fmla="*/ 547934 w 1117952"/>
                <a:gd name="connsiteY769" fmla="*/ 350964 h 1323876"/>
                <a:gd name="connsiteX770" fmla="*/ 551515 w 1117952"/>
                <a:gd name="connsiteY770" fmla="*/ 350368 h 1323876"/>
                <a:gd name="connsiteX771" fmla="*/ 557484 w 1117952"/>
                <a:gd name="connsiteY771" fmla="*/ 349174 h 1323876"/>
                <a:gd name="connsiteX772" fmla="*/ 561066 w 1117952"/>
                <a:gd name="connsiteY772" fmla="*/ 348577 h 1323876"/>
                <a:gd name="connsiteX773" fmla="*/ 564050 w 1117952"/>
                <a:gd name="connsiteY773" fmla="*/ 346786 h 1323876"/>
                <a:gd name="connsiteX774" fmla="*/ 567631 w 1117952"/>
                <a:gd name="connsiteY774" fmla="*/ 346190 h 1323876"/>
                <a:gd name="connsiteX775" fmla="*/ 571212 w 1117952"/>
                <a:gd name="connsiteY775" fmla="*/ 344996 h 1323876"/>
                <a:gd name="connsiteX776" fmla="*/ 575390 w 1117952"/>
                <a:gd name="connsiteY776" fmla="*/ 343205 h 1323876"/>
                <a:gd name="connsiteX777" fmla="*/ 578972 w 1117952"/>
                <a:gd name="connsiteY777" fmla="*/ 341415 h 1323876"/>
                <a:gd name="connsiteX778" fmla="*/ 587328 w 1117952"/>
                <a:gd name="connsiteY778" fmla="*/ 336639 h 1323876"/>
                <a:gd name="connsiteX779" fmla="*/ 593297 w 1117952"/>
                <a:gd name="connsiteY779" fmla="*/ 333058 h 1323876"/>
                <a:gd name="connsiteX780" fmla="*/ 599266 w 1117952"/>
                <a:gd name="connsiteY780" fmla="*/ 329477 h 1323876"/>
                <a:gd name="connsiteX781" fmla="*/ 602847 w 1117952"/>
                <a:gd name="connsiteY781" fmla="*/ 326493 h 1323876"/>
                <a:gd name="connsiteX782" fmla="*/ 609413 w 1117952"/>
                <a:gd name="connsiteY782" fmla="*/ 324702 h 1323876"/>
                <a:gd name="connsiteX783" fmla="*/ 612994 w 1117952"/>
                <a:gd name="connsiteY783" fmla="*/ 325299 h 1323876"/>
                <a:gd name="connsiteX784" fmla="*/ 616575 w 1117952"/>
                <a:gd name="connsiteY784" fmla="*/ 324702 h 1323876"/>
                <a:gd name="connsiteX785" fmla="*/ 621350 w 1117952"/>
                <a:gd name="connsiteY785" fmla="*/ 323508 h 1323876"/>
                <a:gd name="connsiteX786" fmla="*/ 624335 w 1117952"/>
                <a:gd name="connsiteY786" fmla="*/ 321717 h 1323876"/>
                <a:gd name="connsiteX787" fmla="*/ 628513 w 1117952"/>
                <a:gd name="connsiteY787" fmla="*/ 320524 h 1323876"/>
                <a:gd name="connsiteX788" fmla="*/ 631498 w 1117952"/>
                <a:gd name="connsiteY788" fmla="*/ 323508 h 1323876"/>
                <a:gd name="connsiteX789" fmla="*/ 634482 w 1117952"/>
                <a:gd name="connsiteY789" fmla="*/ 325299 h 1323876"/>
                <a:gd name="connsiteX790" fmla="*/ 638660 w 1117952"/>
                <a:gd name="connsiteY790" fmla="*/ 327686 h 1323876"/>
                <a:gd name="connsiteX791" fmla="*/ 641645 w 1117952"/>
                <a:gd name="connsiteY791" fmla="*/ 328283 h 1323876"/>
                <a:gd name="connsiteX792" fmla="*/ 645226 w 1117952"/>
                <a:gd name="connsiteY792" fmla="*/ 327686 h 1323876"/>
                <a:gd name="connsiteX793" fmla="*/ 648210 w 1117952"/>
                <a:gd name="connsiteY793" fmla="*/ 327686 h 1323876"/>
                <a:gd name="connsiteX794" fmla="*/ 652388 w 1117952"/>
                <a:gd name="connsiteY794" fmla="*/ 328880 h 1323876"/>
                <a:gd name="connsiteX795" fmla="*/ 658357 w 1117952"/>
                <a:gd name="connsiteY795" fmla="*/ 327686 h 1323876"/>
                <a:gd name="connsiteX796" fmla="*/ 662535 w 1117952"/>
                <a:gd name="connsiteY796" fmla="*/ 325299 h 1323876"/>
                <a:gd name="connsiteX797" fmla="*/ 666117 w 1117952"/>
                <a:gd name="connsiteY797" fmla="*/ 324105 h 1323876"/>
                <a:gd name="connsiteX798" fmla="*/ 671489 w 1117952"/>
                <a:gd name="connsiteY798" fmla="*/ 326493 h 1323876"/>
                <a:gd name="connsiteX799" fmla="*/ 674473 w 1117952"/>
                <a:gd name="connsiteY799" fmla="*/ 325299 h 1323876"/>
                <a:gd name="connsiteX800" fmla="*/ 676379 w 1117952"/>
                <a:gd name="connsiteY800" fmla="*/ 327682 h 1323876"/>
                <a:gd name="connsiteX801" fmla="*/ 675666 w 1117952"/>
                <a:gd name="connsiteY801" fmla="*/ 326493 h 1323876"/>
                <a:gd name="connsiteX802" fmla="*/ 679845 w 1117952"/>
                <a:gd name="connsiteY802" fmla="*/ 327090 h 1323876"/>
                <a:gd name="connsiteX803" fmla="*/ 684023 w 1117952"/>
                <a:gd name="connsiteY803" fmla="*/ 327090 h 1323876"/>
                <a:gd name="connsiteX804" fmla="*/ 687604 w 1117952"/>
                <a:gd name="connsiteY804" fmla="*/ 327687 h 1323876"/>
                <a:gd name="connsiteX805" fmla="*/ 691185 w 1117952"/>
                <a:gd name="connsiteY805" fmla="*/ 328284 h 1323876"/>
                <a:gd name="connsiteX806" fmla="*/ 696557 w 1117952"/>
                <a:gd name="connsiteY806" fmla="*/ 328284 h 1323876"/>
                <a:gd name="connsiteX807" fmla="*/ 701332 w 1117952"/>
                <a:gd name="connsiteY807" fmla="*/ 327090 h 1323876"/>
                <a:gd name="connsiteX808" fmla="*/ 707301 w 1117952"/>
                <a:gd name="connsiteY808" fmla="*/ 328880 h 1323876"/>
                <a:gd name="connsiteX809" fmla="*/ 710285 w 1117952"/>
                <a:gd name="connsiteY809" fmla="*/ 328880 h 1323876"/>
                <a:gd name="connsiteX810" fmla="*/ 714463 w 1117952"/>
                <a:gd name="connsiteY810" fmla="*/ 328284 h 1323876"/>
                <a:gd name="connsiteX811" fmla="*/ 719238 w 1117952"/>
                <a:gd name="connsiteY811" fmla="*/ 326493 h 1323876"/>
                <a:gd name="connsiteX812" fmla="*/ 722820 w 1117952"/>
                <a:gd name="connsiteY812" fmla="*/ 323509 h 1323876"/>
                <a:gd name="connsiteX813" fmla="*/ 726401 w 1117952"/>
                <a:gd name="connsiteY813" fmla="*/ 322912 h 1323876"/>
                <a:gd name="connsiteX814" fmla="*/ 730579 w 1117952"/>
                <a:gd name="connsiteY814" fmla="*/ 324702 h 1323876"/>
                <a:gd name="connsiteX815" fmla="*/ 733564 w 1117952"/>
                <a:gd name="connsiteY815" fmla="*/ 324106 h 1323876"/>
                <a:gd name="connsiteX816" fmla="*/ 737742 w 1117952"/>
                <a:gd name="connsiteY816" fmla="*/ 321718 h 1323876"/>
                <a:gd name="connsiteX817" fmla="*/ 740726 w 1117952"/>
                <a:gd name="connsiteY817" fmla="*/ 319927 h 1323876"/>
                <a:gd name="connsiteX818" fmla="*/ 744307 w 1117952"/>
                <a:gd name="connsiteY818" fmla="*/ 317540 h 1323876"/>
                <a:gd name="connsiteX819" fmla="*/ 747888 w 1117952"/>
                <a:gd name="connsiteY819" fmla="*/ 313959 h 1323876"/>
                <a:gd name="connsiteX820" fmla="*/ 752664 w 1117952"/>
                <a:gd name="connsiteY820" fmla="*/ 312765 h 1323876"/>
                <a:gd name="connsiteX821" fmla="*/ 755648 w 1117952"/>
                <a:gd name="connsiteY821" fmla="*/ 315152 h 1323876"/>
                <a:gd name="connsiteX822" fmla="*/ 759229 w 1117952"/>
                <a:gd name="connsiteY822" fmla="*/ 315749 h 1323876"/>
                <a:gd name="connsiteX823" fmla="*/ 763407 w 1117952"/>
                <a:gd name="connsiteY823" fmla="*/ 315749 h 1323876"/>
                <a:gd name="connsiteX824" fmla="*/ 769376 w 1117952"/>
                <a:gd name="connsiteY824" fmla="*/ 313959 h 1323876"/>
                <a:gd name="connsiteX825" fmla="*/ 772957 w 1117952"/>
                <a:gd name="connsiteY825" fmla="*/ 312765 h 1323876"/>
                <a:gd name="connsiteX826" fmla="*/ 778329 w 1117952"/>
                <a:gd name="connsiteY826" fmla="*/ 311571 h 1323876"/>
                <a:gd name="connsiteX827" fmla="*/ 781314 w 1117952"/>
                <a:gd name="connsiteY827" fmla="*/ 310378 h 1323876"/>
                <a:gd name="connsiteX828" fmla="*/ 784895 w 1117952"/>
                <a:gd name="connsiteY828" fmla="*/ 306796 h 1323876"/>
                <a:gd name="connsiteX829" fmla="*/ 787879 w 1117952"/>
                <a:gd name="connsiteY829" fmla="*/ 303812 h 1323876"/>
                <a:gd name="connsiteX830" fmla="*/ 791461 w 1117952"/>
                <a:gd name="connsiteY830" fmla="*/ 303215 h 1323876"/>
                <a:gd name="connsiteX831" fmla="*/ 796236 w 1117952"/>
                <a:gd name="connsiteY831" fmla="*/ 303812 h 1323876"/>
                <a:gd name="connsiteX832" fmla="*/ 799220 w 1117952"/>
                <a:gd name="connsiteY832" fmla="*/ 302618 h 1323876"/>
                <a:gd name="connsiteX833" fmla="*/ 802204 w 1117952"/>
                <a:gd name="connsiteY833" fmla="*/ 300827 h 1323876"/>
                <a:gd name="connsiteX834" fmla="*/ 805189 w 1117952"/>
                <a:gd name="connsiteY834" fmla="*/ 298440 h 1323876"/>
                <a:gd name="connsiteX835" fmla="*/ 809367 w 1117952"/>
                <a:gd name="connsiteY835" fmla="*/ 298440 h 1323876"/>
                <a:gd name="connsiteX836" fmla="*/ 812948 w 1117952"/>
                <a:gd name="connsiteY836" fmla="*/ 296650 h 1323876"/>
                <a:gd name="connsiteX837" fmla="*/ 816529 w 1117952"/>
                <a:gd name="connsiteY837" fmla="*/ 293068 h 1323876"/>
                <a:gd name="connsiteX838" fmla="*/ 820111 w 1117952"/>
                <a:gd name="connsiteY838" fmla="*/ 290681 h 1323876"/>
                <a:gd name="connsiteX839" fmla="*/ 823692 w 1117952"/>
                <a:gd name="connsiteY839" fmla="*/ 287099 h 1323876"/>
                <a:gd name="connsiteX840" fmla="*/ 827273 w 1117952"/>
                <a:gd name="connsiteY840" fmla="*/ 283518 h 1323876"/>
                <a:gd name="connsiteX841" fmla="*/ 830854 w 1117952"/>
                <a:gd name="connsiteY841" fmla="*/ 278146 h 1323876"/>
                <a:gd name="connsiteX842" fmla="*/ 833839 w 1117952"/>
                <a:gd name="connsiteY842" fmla="*/ 273968 h 1323876"/>
                <a:gd name="connsiteX843" fmla="*/ 839211 w 1117952"/>
                <a:gd name="connsiteY843" fmla="*/ 266806 h 1323876"/>
                <a:gd name="connsiteX844" fmla="*/ 843389 w 1117952"/>
                <a:gd name="connsiteY844" fmla="*/ 260240 h 1323876"/>
                <a:gd name="connsiteX845" fmla="*/ 849357 w 1117952"/>
                <a:gd name="connsiteY845" fmla="*/ 262627 h 1323876"/>
                <a:gd name="connsiteX846" fmla="*/ 854133 w 1117952"/>
                <a:gd name="connsiteY846" fmla="*/ 262627 h 1323876"/>
                <a:gd name="connsiteX847" fmla="*/ 857714 w 1117952"/>
                <a:gd name="connsiteY847" fmla="*/ 263821 h 1323876"/>
                <a:gd name="connsiteX848" fmla="*/ 863683 w 1117952"/>
                <a:gd name="connsiteY848" fmla="*/ 261434 h 1323876"/>
                <a:gd name="connsiteX849" fmla="*/ 867861 w 1117952"/>
                <a:gd name="connsiteY849" fmla="*/ 259643 h 1323876"/>
                <a:gd name="connsiteX850" fmla="*/ 872039 w 1117952"/>
                <a:gd name="connsiteY850" fmla="*/ 258449 h 1323876"/>
                <a:gd name="connsiteX851" fmla="*/ 875024 w 1117952"/>
                <a:gd name="connsiteY851" fmla="*/ 257255 h 1323876"/>
                <a:gd name="connsiteX852" fmla="*/ 879201 w 1117952"/>
                <a:gd name="connsiteY852" fmla="*/ 256061 h 1323876"/>
                <a:gd name="connsiteX853" fmla="*/ 882186 w 1117952"/>
                <a:gd name="connsiteY853" fmla="*/ 256061 h 1323876"/>
                <a:gd name="connsiteX854" fmla="*/ 887558 w 1117952"/>
                <a:gd name="connsiteY854" fmla="*/ 254271 h 1323876"/>
                <a:gd name="connsiteX855" fmla="*/ 891736 w 1117952"/>
                <a:gd name="connsiteY855" fmla="*/ 248899 h 1323876"/>
                <a:gd name="connsiteX856" fmla="*/ 895317 w 1117952"/>
                <a:gd name="connsiteY856" fmla="*/ 245318 h 1323876"/>
                <a:gd name="connsiteX857" fmla="*/ 898301 w 1117952"/>
                <a:gd name="connsiteY857" fmla="*/ 247108 h 1323876"/>
                <a:gd name="connsiteX858" fmla="*/ 902480 w 1117952"/>
                <a:gd name="connsiteY858" fmla="*/ 250093 h 1323876"/>
                <a:gd name="connsiteX859" fmla="*/ 905464 w 1117952"/>
                <a:gd name="connsiteY859" fmla="*/ 252480 h 1323876"/>
                <a:gd name="connsiteX860" fmla="*/ 909642 w 1117952"/>
                <a:gd name="connsiteY860" fmla="*/ 257255 h 1323876"/>
                <a:gd name="connsiteX861" fmla="*/ 912029 w 1117952"/>
                <a:gd name="connsiteY861" fmla="*/ 259046 h 1323876"/>
                <a:gd name="connsiteX862" fmla="*/ 915014 w 1117952"/>
                <a:gd name="connsiteY862" fmla="*/ 260240 h 1323876"/>
                <a:gd name="connsiteX863" fmla="*/ 923967 w 1117952"/>
                <a:gd name="connsiteY863" fmla="*/ 260240 h 1323876"/>
                <a:gd name="connsiteX864" fmla="*/ 930533 w 1117952"/>
                <a:gd name="connsiteY864" fmla="*/ 259643 h 1323876"/>
                <a:gd name="connsiteX865" fmla="*/ 935308 w 1117952"/>
                <a:gd name="connsiteY865" fmla="*/ 258449 h 1323876"/>
                <a:gd name="connsiteX866" fmla="*/ 938889 w 1117952"/>
                <a:gd name="connsiteY866" fmla="*/ 262030 h 1323876"/>
                <a:gd name="connsiteX867" fmla="*/ 939486 w 1117952"/>
                <a:gd name="connsiteY867" fmla="*/ 265612 h 1323876"/>
                <a:gd name="connsiteX868" fmla="*/ 943067 w 1117952"/>
                <a:gd name="connsiteY868" fmla="*/ 267402 h 1323876"/>
                <a:gd name="connsiteX869" fmla="*/ 946052 w 1117952"/>
                <a:gd name="connsiteY869" fmla="*/ 269790 h 1323876"/>
                <a:gd name="connsiteX870" fmla="*/ 949633 w 1117952"/>
                <a:gd name="connsiteY870" fmla="*/ 269790 h 1323876"/>
                <a:gd name="connsiteX871" fmla="*/ 953214 w 1117952"/>
                <a:gd name="connsiteY871" fmla="*/ 269193 h 1323876"/>
                <a:gd name="connsiteX872" fmla="*/ 957393 w 1117952"/>
                <a:gd name="connsiteY872" fmla="*/ 266806 h 1323876"/>
                <a:gd name="connsiteX873" fmla="*/ 960974 w 1117952"/>
                <a:gd name="connsiteY873" fmla="*/ 263821 h 1323876"/>
                <a:gd name="connsiteX874" fmla="*/ 966942 w 1117952"/>
                <a:gd name="connsiteY874" fmla="*/ 260837 h 1323876"/>
                <a:gd name="connsiteX875" fmla="*/ 970524 w 1117952"/>
                <a:gd name="connsiteY875" fmla="*/ 258449 h 1323876"/>
                <a:gd name="connsiteX876" fmla="*/ 974105 w 1117952"/>
                <a:gd name="connsiteY876" fmla="*/ 256061 h 1323876"/>
                <a:gd name="connsiteX877" fmla="*/ 977089 w 1117952"/>
                <a:gd name="connsiteY877" fmla="*/ 253077 h 1323876"/>
                <a:gd name="connsiteX878" fmla="*/ 978880 w 1117952"/>
                <a:gd name="connsiteY878" fmla="*/ 250093 h 1323876"/>
                <a:gd name="connsiteX879" fmla="*/ 981268 w 1117952"/>
                <a:gd name="connsiteY879" fmla="*/ 247108 h 1323876"/>
                <a:gd name="connsiteX880" fmla="*/ 984252 w 1117952"/>
                <a:gd name="connsiteY880" fmla="*/ 244124 h 1323876"/>
                <a:gd name="connsiteX881" fmla="*/ 986639 w 1117952"/>
                <a:gd name="connsiteY881" fmla="*/ 240543 h 1323876"/>
                <a:gd name="connsiteX882" fmla="*/ 989027 w 1117952"/>
                <a:gd name="connsiteY882" fmla="*/ 235171 h 1323876"/>
                <a:gd name="connsiteX883" fmla="*/ 990221 w 1117952"/>
                <a:gd name="connsiteY883" fmla="*/ 230993 h 1323876"/>
                <a:gd name="connsiteX884" fmla="*/ 992011 w 1117952"/>
                <a:gd name="connsiteY884" fmla="*/ 226218 h 1323876"/>
                <a:gd name="connsiteX885" fmla="*/ 992608 w 1117952"/>
                <a:gd name="connsiteY885" fmla="*/ 222040 h 1323876"/>
                <a:gd name="connsiteX886" fmla="*/ 993205 w 1117952"/>
                <a:gd name="connsiteY886" fmla="*/ 219055 h 1323876"/>
                <a:gd name="connsiteX887" fmla="*/ 991415 w 1117952"/>
                <a:gd name="connsiteY887" fmla="*/ 216071 h 1323876"/>
                <a:gd name="connsiteX888" fmla="*/ 991415 w 1117952"/>
                <a:gd name="connsiteY888" fmla="*/ 212489 h 1323876"/>
                <a:gd name="connsiteX889" fmla="*/ 988430 w 1117952"/>
                <a:gd name="connsiteY889" fmla="*/ 209505 h 1323876"/>
                <a:gd name="connsiteX890" fmla="*/ 991415 w 1117952"/>
                <a:gd name="connsiteY890" fmla="*/ 208908 h 1323876"/>
                <a:gd name="connsiteX891" fmla="*/ 995592 w 1117952"/>
                <a:gd name="connsiteY891" fmla="*/ 214280 h 1323876"/>
                <a:gd name="connsiteX892" fmla="*/ 996786 w 1117952"/>
                <a:gd name="connsiteY892" fmla="*/ 217862 h 1323876"/>
                <a:gd name="connsiteX893" fmla="*/ 996190 w 1117952"/>
                <a:gd name="connsiteY893" fmla="*/ 223233 h 1323876"/>
                <a:gd name="connsiteX894" fmla="*/ 993802 w 1117952"/>
                <a:gd name="connsiteY894" fmla="*/ 229202 h 1323876"/>
                <a:gd name="connsiteX895" fmla="*/ 997383 w 1117952"/>
                <a:gd name="connsiteY895" fmla="*/ 231590 h 1323876"/>
                <a:gd name="connsiteX896" fmla="*/ 1000964 w 1117952"/>
                <a:gd name="connsiteY896" fmla="*/ 232784 h 1323876"/>
                <a:gd name="connsiteX897" fmla="*/ 1009918 w 1117952"/>
                <a:gd name="connsiteY897" fmla="*/ 232784 h 1323876"/>
                <a:gd name="connsiteX898" fmla="*/ 1012902 w 1117952"/>
                <a:gd name="connsiteY898" fmla="*/ 231590 h 1323876"/>
                <a:gd name="connsiteX899" fmla="*/ 1017080 w 1117952"/>
                <a:gd name="connsiteY899" fmla="*/ 229799 h 1323876"/>
                <a:gd name="connsiteX900" fmla="*/ 1020661 w 1117952"/>
                <a:gd name="connsiteY900" fmla="*/ 228605 h 1323876"/>
                <a:gd name="connsiteX901" fmla="*/ 1024243 w 1117952"/>
                <a:gd name="connsiteY901" fmla="*/ 228009 h 1323876"/>
                <a:gd name="connsiteX902" fmla="*/ 1028421 w 1117952"/>
                <a:gd name="connsiteY902" fmla="*/ 226815 h 1323876"/>
                <a:gd name="connsiteX903" fmla="*/ 1033196 w 1117952"/>
                <a:gd name="connsiteY903" fmla="*/ 224427 h 1323876"/>
                <a:gd name="connsiteX904" fmla="*/ 1036777 w 1117952"/>
                <a:gd name="connsiteY904" fmla="*/ 223233 h 1323876"/>
                <a:gd name="connsiteX905" fmla="*/ 1042149 w 1117952"/>
                <a:gd name="connsiteY905" fmla="*/ 220249 h 1323876"/>
                <a:gd name="connsiteX906" fmla="*/ 1048118 w 1117952"/>
                <a:gd name="connsiteY906" fmla="*/ 216668 h 1323876"/>
                <a:gd name="connsiteX907" fmla="*/ 1054683 w 1117952"/>
                <a:gd name="connsiteY907" fmla="*/ 213087 h 1323876"/>
                <a:gd name="connsiteX908" fmla="*/ 1058264 w 1117952"/>
                <a:gd name="connsiteY908" fmla="*/ 210102 h 1323876"/>
                <a:gd name="connsiteX909" fmla="*/ 1061846 w 1117952"/>
                <a:gd name="connsiteY909" fmla="*/ 206521 h 1323876"/>
                <a:gd name="connsiteX910" fmla="*/ 1065427 w 1117952"/>
                <a:gd name="connsiteY910" fmla="*/ 202940 h 1323876"/>
                <a:gd name="connsiteX911" fmla="*/ 1070799 w 1117952"/>
                <a:gd name="connsiteY911" fmla="*/ 198165 h 1323876"/>
                <a:gd name="connsiteX912" fmla="*/ 1073784 w 1117952"/>
                <a:gd name="connsiteY912" fmla="*/ 195180 h 1323876"/>
                <a:gd name="connsiteX913" fmla="*/ 1077365 w 1117952"/>
                <a:gd name="connsiteY913" fmla="*/ 192196 h 1323876"/>
                <a:gd name="connsiteX914" fmla="*/ 904271 w 1117952"/>
                <a:gd name="connsiteY914" fmla="*/ 152801 h 1323876"/>
                <a:gd name="connsiteX915" fmla="*/ 904868 w 1117952"/>
                <a:gd name="connsiteY915" fmla="*/ 155785 h 1323876"/>
                <a:gd name="connsiteX916" fmla="*/ 903674 w 1117952"/>
                <a:gd name="connsiteY916" fmla="*/ 156383 h 1323876"/>
                <a:gd name="connsiteX917" fmla="*/ 910836 w 1117952"/>
                <a:gd name="connsiteY917" fmla="*/ 161754 h 1323876"/>
                <a:gd name="connsiteX918" fmla="*/ 915015 w 1117952"/>
                <a:gd name="connsiteY918" fmla="*/ 165336 h 1323876"/>
                <a:gd name="connsiteX919" fmla="*/ 916209 w 1117952"/>
                <a:gd name="connsiteY919" fmla="*/ 168320 h 1323876"/>
                <a:gd name="connsiteX920" fmla="*/ 916805 w 1117952"/>
                <a:gd name="connsiteY920" fmla="*/ 171901 h 1323876"/>
                <a:gd name="connsiteX921" fmla="*/ 916805 w 1117952"/>
                <a:gd name="connsiteY921" fmla="*/ 174885 h 1323876"/>
                <a:gd name="connsiteX922" fmla="*/ 912030 w 1117952"/>
                <a:gd name="connsiteY922" fmla="*/ 176676 h 1323876"/>
                <a:gd name="connsiteX923" fmla="*/ 909046 w 1117952"/>
                <a:gd name="connsiteY923" fmla="*/ 175482 h 1323876"/>
                <a:gd name="connsiteX924" fmla="*/ 904271 w 1117952"/>
                <a:gd name="connsiteY924" fmla="*/ 171304 h 1323876"/>
                <a:gd name="connsiteX925" fmla="*/ 900689 w 1117952"/>
                <a:gd name="connsiteY925" fmla="*/ 169513 h 1323876"/>
                <a:gd name="connsiteX926" fmla="*/ 897108 w 1117952"/>
                <a:gd name="connsiteY926" fmla="*/ 164142 h 1323876"/>
                <a:gd name="connsiteX927" fmla="*/ 897108 w 1117952"/>
                <a:gd name="connsiteY927" fmla="*/ 160560 h 1323876"/>
                <a:gd name="connsiteX928" fmla="*/ 901287 w 1117952"/>
                <a:gd name="connsiteY928" fmla="*/ 157576 h 1323876"/>
                <a:gd name="connsiteX929" fmla="*/ 900689 w 1117952"/>
                <a:gd name="connsiteY929" fmla="*/ 153995 h 1323876"/>
                <a:gd name="connsiteX930" fmla="*/ 900689 w 1117952"/>
                <a:gd name="connsiteY930" fmla="*/ 116391 h 1323876"/>
                <a:gd name="connsiteX931" fmla="*/ 902480 w 1117952"/>
                <a:gd name="connsiteY931" fmla="*/ 122956 h 1323876"/>
                <a:gd name="connsiteX932" fmla="*/ 901287 w 1117952"/>
                <a:gd name="connsiteY932" fmla="*/ 125941 h 1323876"/>
                <a:gd name="connsiteX933" fmla="*/ 901883 w 1117952"/>
                <a:gd name="connsiteY933" fmla="*/ 128925 h 1323876"/>
                <a:gd name="connsiteX934" fmla="*/ 905465 w 1117952"/>
                <a:gd name="connsiteY934" fmla="*/ 130716 h 1323876"/>
                <a:gd name="connsiteX935" fmla="*/ 905465 w 1117952"/>
                <a:gd name="connsiteY935" fmla="*/ 134297 h 1323876"/>
                <a:gd name="connsiteX936" fmla="*/ 902480 w 1117952"/>
                <a:gd name="connsiteY936" fmla="*/ 133700 h 1323876"/>
                <a:gd name="connsiteX937" fmla="*/ 901287 w 1117952"/>
                <a:gd name="connsiteY937" fmla="*/ 141460 h 1323876"/>
                <a:gd name="connsiteX938" fmla="*/ 903077 w 1117952"/>
                <a:gd name="connsiteY938" fmla="*/ 145637 h 1323876"/>
                <a:gd name="connsiteX939" fmla="*/ 901883 w 1117952"/>
                <a:gd name="connsiteY939" fmla="*/ 148622 h 1323876"/>
                <a:gd name="connsiteX940" fmla="*/ 898302 w 1117952"/>
                <a:gd name="connsiteY940" fmla="*/ 148622 h 1323876"/>
                <a:gd name="connsiteX941" fmla="*/ 897108 w 1117952"/>
                <a:gd name="connsiteY941" fmla="*/ 145637 h 1323876"/>
                <a:gd name="connsiteX942" fmla="*/ 894124 w 1117952"/>
                <a:gd name="connsiteY942" fmla="*/ 141460 h 1323876"/>
                <a:gd name="connsiteX943" fmla="*/ 890543 w 1117952"/>
                <a:gd name="connsiteY943" fmla="*/ 140863 h 1323876"/>
                <a:gd name="connsiteX944" fmla="*/ 887558 w 1117952"/>
                <a:gd name="connsiteY944" fmla="*/ 140266 h 1323876"/>
                <a:gd name="connsiteX945" fmla="*/ 883977 w 1117952"/>
                <a:gd name="connsiteY945" fmla="*/ 136088 h 1323876"/>
                <a:gd name="connsiteX946" fmla="*/ 882186 w 1117952"/>
                <a:gd name="connsiteY946" fmla="*/ 132507 h 1323876"/>
                <a:gd name="connsiteX947" fmla="*/ 883380 w 1117952"/>
                <a:gd name="connsiteY947" fmla="*/ 128925 h 1323876"/>
                <a:gd name="connsiteX948" fmla="*/ 883977 w 1117952"/>
                <a:gd name="connsiteY948" fmla="*/ 125941 h 1323876"/>
                <a:gd name="connsiteX949" fmla="*/ 883977 w 1117952"/>
                <a:gd name="connsiteY949" fmla="*/ 122360 h 1323876"/>
                <a:gd name="connsiteX950" fmla="*/ 886365 w 1117952"/>
                <a:gd name="connsiteY950" fmla="*/ 119375 h 1323876"/>
                <a:gd name="connsiteX951" fmla="*/ 889946 w 1117952"/>
                <a:gd name="connsiteY951" fmla="*/ 117585 h 1323876"/>
                <a:gd name="connsiteX952" fmla="*/ 894124 w 1117952"/>
                <a:gd name="connsiteY952" fmla="*/ 118778 h 1323876"/>
                <a:gd name="connsiteX953" fmla="*/ 897108 w 1117952"/>
                <a:gd name="connsiteY953" fmla="*/ 118181 h 1323876"/>
                <a:gd name="connsiteX954" fmla="*/ 716851 w 1117952"/>
                <a:gd name="connsiteY954" fmla="*/ 115795 h 1323876"/>
                <a:gd name="connsiteX955" fmla="*/ 719836 w 1117952"/>
                <a:gd name="connsiteY955" fmla="*/ 119377 h 1323876"/>
                <a:gd name="connsiteX956" fmla="*/ 719239 w 1117952"/>
                <a:gd name="connsiteY956" fmla="*/ 122361 h 1323876"/>
                <a:gd name="connsiteX957" fmla="*/ 715658 w 1117952"/>
                <a:gd name="connsiteY957" fmla="*/ 125346 h 1323876"/>
                <a:gd name="connsiteX958" fmla="*/ 712673 w 1117952"/>
                <a:gd name="connsiteY958" fmla="*/ 124152 h 1323876"/>
                <a:gd name="connsiteX959" fmla="*/ 711479 w 1117952"/>
                <a:gd name="connsiteY959" fmla="*/ 120571 h 1323876"/>
                <a:gd name="connsiteX960" fmla="*/ 712673 w 1117952"/>
                <a:gd name="connsiteY960" fmla="*/ 117586 h 1323876"/>
                <a:gd name="connsiteX961" fmla="*/ 775345 w 1117952"/>
                <a:gd name="connsiteY961" fmla="*/ 100276 h 1323876"/>
                <a:gd name="connsiteX962" fmla="*/ 781912 w 1117952"/>
                <a:gd name="connsiteY962" fmla="*/ 101470 h 1323876"/>
                <a:gd name="connsiteX963" fmla="*/ 784299 w 1117952"/>
                <a:gd name="connsiteY963" fmla="*/ 105051 h 1323876"/>
                <a:gd name="connsiteX964" fmla="*/ 784299 w 1117952"/>
                <a:gd name="connsiteY964" fmla="*/ 108035 h 1323876"/>
                <a:gd name="connsiteX965" fmla="*/ 786090 w 1117952"/>
                <a:gd name="connsiteY965" fmla="*/ 109826 h 1323876"/>
                <a:gd name="connsiteX966" fmla="*/ 780718 w 1117952"/>
                <a:gd name="connsiteY966" fmla="*/ 110423 h 1323876"/>
                <a:gd name="connsiteX967" fmla="*/ 777733 w 1117952"/>
                <a:gd name="connsiteY967" fmla="*/ 111020 h 1323876"/>
                <a:gd name="connsiteX968" fmla="*/ 772361 w 1117952"/>
                <a:gd name="connsiteY968" fmla="*/ 106245 h 1323876"/>
                <a:gd name="connsiteX969" fmla="*/ 771764 w 1117952"/>
                <a:gd name="connsiteY969" fmla="*/ 102066 h 1323876"/>
                <a:gd name="connsiteX970" fmla="*/ 870248 w 1117952"/>
                <a:gd name="connsiteY970" fmla="*/ 95501 h 1323876"/>
                <a:gd name="connsiteX971" fmla="*/ 872636 w 1117952"/>
                <a:gd name="connsiteY971" fmla="*/ 100276 h 1323876"/>
                <a:gd name="connsiteX972" fmla="*/ 873233 w 1117952"/>
                <a:gd name="connsiteY972" fmla="*/ 103857 h 1323876"/>
                <a:gd name="connsiteX973" fmla="*/ 872039 w 1117952"/>
                <a:gd name="connsiteY973" fmla="*/ 106841 h 1323876"/>
                <a:gd name="connsiteX974" fmla="*/ 872636 w 1117952"/>
                <a:gd name="connsiteY974" fmla="*/ 111617 h 1323876"/>
                <a:gd name="connsiteX975" fmla="*/ 869651 w 1117952"/>
                <a:gd name="connsiteY975" fmla="*/ 114602 h 1323876"/>
                <a:gd name="connsiteX976" fmla="*/ 865473 w 1117952"/>
                <a:gd name="connsiteY976" fmla="*/ 113408 h 1323876"/>
                <a:gd name="connsiteX977" fmla="*/ 860101 w 1117952"/>
                <a:gd name="connsiteY977" fmla="*/ 109826 h 1323876"/>
                <a:gd name="connsiteX978" fmla="*/ 856520 w 1117952"/>
                <a:gd name="connsiteY978" fmla="*/ 109229 h 1323876"/>
                <a:gd name="connsiteX979" fmla="*/ 853535 w 1117952"/>
                <a:gd name="connsiteY979" fmla="*/ 108035 h 1323876"/>
                <a:gd name="connsiteX980" fmla="*/ 849954 w 1117952"/>
                <a:gd name="connsiteY980" fmla="*/ 105648 h 1323876"/>
                <a:gd name="connsiteX981" fmla="*/ 850551 w 1117952"/>
                <a:gd name="connsiteY981" fmla="*/ 102066 h 1323876"/>
                <a:gd name="connsiteX982" fmla="*/ 852342 w 1117952"/>
                <a:gd name="connsiteY982" fmla="*/ 97291 h 1323876"/>
                <a:gd name="connsiteX983" fmla="*/ 860101 w 1117952"/>
                <a:gd name="connsiteY983" fmla="*/ 96098 h 1323876"/>
                <a:gd name="connsiteX984" fmla="*/ 864280 w 1117952"/>
                <a:gd name="connsiteY984" fmla="*/ 97291 h 1323876"/>
                <a:gd name="connsiteX985" fmla="*/ 867264 w 1117952"/>
                <a:gd name="connsiteY985" fmla="*/ 96098 h 1323876"/>
                <a:gd name="connsiteX986" fmla="*/ 356933 w 1117952"/>
                <a:gd name="connsiteY986" fmla="*/ 71029 h 1323876"/>
                <a:gd name="connsiteX987" fmla="*/ 361112 w 1117952"/>
                <a:gd name="connsiteY987" fmla="*/ 72223 h 1323876"/>
                <a:gd name="connsiteX988" fmla="*/ 358725 w 1117952"/>
                <a:gd name="connsiteY988" fmla="*/ 79386 h 1323876"/>
                <a:gd name="connsiteX989" fmla="*/ 355143 w 1117952"/>
                <a:gd name="connsiteY989" fmla="*/ 81774 h 1323876"/>
                <a:gd name="connsiteX990" fmla="*/ 350964 w 1117952"/>
                <a:gd name="connsiteY990" fmla="*/ 81774 h 1323876"/>
                <a:gd name="connsiteX991" fmla="*/ 350368 w 1117952"/>
                <a:gd name="connsiteY991" fmla="*/ 74013 h 1323876"/>
                <a:gd name="connsiteX992" fmla="*/ 353949 w 1117952"/>
                <a:gd name="connsiteY992" fmla="*/ 71626 h 1323876"/>
                <a:gd name="connsiteX993" fmla="*/ 929340 w 1117952"/>
                <a:gd name="connsiteY993" fmla="*/ 67448 h 1323876"/>
                <a:gd name="connsiteX994" fmla="*/ 932921 w 1117952"/>
                <a:gd name="connsiteY994" fmla="*/ 67448 h 1323876"/>
                <a:gd name="connsiteX995" fmla="*/ 933517 w 1117952"/>
                <a:gd name="connsiteY995" fmla="*/ 71029 h 1323876"/>
                <a:gd name="connsiteX996" fmla="*/ 927549 w 1117952"/>
                <a:gd name="connsiteY996" fmla="*/ 75207 h 1323876"/>
                <a:gd name="connsiteX997" fmla="*/ 926952 w 1117952"/>
                <a:gd name="connsiteY997" fmla="*/ 71029 h 1323876"/>
                <a:gd name="connsiteX998" fmla="*/ 972314 w 1117952"/>
                <a:gd name="connsiteY998" fmla="*/ 0 h 1323876"/>
                <a:gd name="connsiteX999" fmla="*/ 975298 w 1117952"/>
                <a:gd name="connsiteY999" fmla="*/ 597 h 1323876"/>
                <a:gd name="connsiteX1000" fmla="*/ 978880 w 1117952"/>
                <a:gd name="connsiteY1000" fmla="*/ 2387 h 1323876"/>
                <a:gd name="connsiteX1001" fmla="*/ 977686 w 1117952"/>
                <a:gd name="connsiteY1001" fmla="*/ 5969 h 1323876"/>
                <a:gd name="connsiteX1002" fmla="*/ 975298 w 1117952"/>
                <a:gd name="connsiteY1002" fmla="*/ 9550 h 1323876"/>
                <a:gd name="connsiteX1003" fmla="*/ 974702 w 1117952"/>
                <a:gd name="connsiteY1003" fmla="*/ 13132 h 1323876"/>
                <a:gd name="connsiteX1004" fmla="*/ 971717 w 1117952"/>
                <a:gd name="connsiteY1004" fmla="*/ 15519 h 1323876"/>
                <a:gd name="connsiteX1005" fmla="*/ 965152 w 1117952"/>
                <a:gd name="connsiteY1005" fmla="*/ 12534 h 1323876"/>
                <a:gd name="connsiteX1006" fmla="*/ 962764 w 1117952"/>
                <a:gd name="connsiteY1006" fmla="*/ 8953 h 1323876"/>
                <a:gd name="connsiteX1007" fmla="*/ 965749 w 1117952"/>
                <a:gd name="connsiteY1007" fmla="*/ 5969 h 1323876"/>
                <a:gd name="connsiteX1008" fmla="*/ 969330 w 1117952"/>
                <a:gd name="connsiteY1008" fmla="*/ 1194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19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761019 w 1117952"/>
                <a:gd name="connsiteY60" fmla="*/ 706704 h 1323876"/>
                <a:gd name="connsiteX61" fmla="*/ 644889 w 1117952"/>
                <a:gd name="connsiteY61" fmla="*/ 661924 h 1323876"/>
                <a:gd name="connsiteX62" fmla="*/ 648806 w 1117952"/>
                <a:gd name="connsiteY62" fmla="*/ 667309 h 1323876"/>
                <a:gd name="connsiteX63" fmla="*/ 646419 w 1117952"/>
                <a:gd name="connsiteY63" fmla="*/ 662536 h 1323876"/>
                <a:gd name="connsiteX64" fmla="*/ 644889 w 1117952"/>
                <a:gd name="connsiteY64" fmla="*/ 661924 h 1323876"/>
                <a:gd name="connsiteX65" fmla="*/ 956878 w 1117952"/>
                <a:gd name="connsiteY65" fmla="*/ 563666 h 1323876"/>
                <a:gd name="connsiteX66" fmla="*/ 956938 w 1117952"/>
                <a:gd name="connsiteY66" fmla="*/ 564051 h 1323876"/>
                <a:gd name="connsiteX67" fmla="*/ 959186 w 1117952"/>
                <a:gd name="connsiteY67" fmla="*/ 564051 h 1323876"/>
                <a:gd name="connsiteX68" fmla="*/ 956878 w 1117952"/>
                <a:gd name="connsiteY68" fmla="*/ 563666 h 1323876"/>
                <a:gd name="connsiteX69" fmla="*/ 292410 w 1117952"/>
                <a:gd name="connsiteY69" fmla="*/ 508238 h 1323876"/>
                <a:gd name="connsiteX70" fmla="*/ 292067 w 1117952"/>
                <a:gd name="connsiteY70" fmla="*/ 509955 h 1323876"/>
                <a:gd name="connsiteX71" fmla="*/ 292471 w 1117952"/>
                <a:gd name="connsiteY71" fmla="*/ 508542 h 1323876"/>
                <a:gd name="connsiteX72" fmla="*/ 292410 w 1117952"/>
                <a:gd name="connsiteY72" fmla="*/ 508238 h 1323876"/>
                <a:gd name="connsiteX73" fmla="*/ 291875 w 1117952"/>
                <a:gd name="connsiteY73" fmla="*/ 500773 h 1323876"/>
                <a:gd name="connsiteX74" fmla="*/ 291872 w 1117952"/>
                <a:gd name="connsiteY74" fmla="*/ 500781 h 1323876"/>
                <a:gd name="connsiteX75" fmla="*/ 291872 w 1117952"/>
                <a:gd name="connsiteY75" fmla="*/ 504960 h 1323876"/>
                <a:gd name="connsiteX76" fmla="*/ 291874 w 1117952"/>
                <a:gd name="connsiteY76" fmla="*/ 504967 h 1323876"/>
                <a:gd name="connsiteX77" fmla="*/ 291874 w 1117952"/>
                <a:gd name="connsiteY77" fmla="*/ 500782 h 1323876"/>
                <a:gd name="connsiteX78" fmla="*/ 291875 w 1117952"/>
                <a:gd name="connsiteY78" fmla="*/ 500773 h 1323876"/>
                <a:gd name="connsiteX79" fmla="*/ 149219 w 1117952"/>
                <a:gd name="connsiteY79" fmla="*/ 401102 h 1323876"/>
                <a:gd name="connsiteX80" fmla="*/ 152203 w 1117952"/>
                <a:gd name="connsiteY80" fmla="*/ 404086 h 1323876"/>
                <a:gd name="connsiteX81" fmla="*/ 152203 w 1117952"/>
                <a:gd name="connsiteY81" fmla="*/ 404683 h 1323876"/>
                <a:gd name="connsiteX82" fmla="*/ 149219 w 1117952"/>
                <a:gd name="connsiteY82" fmla="*/ 401102 h 1323876"/>
                <a:gd name="connsiteX83" fmla="*/ 149218 w 1117952"/>
                <a:gd name="connsiteY83" fmla="*/ 394537 h 1323876"/>
                <a:gd name="connsiteX84" fmla="*/ 147427 w 1117952"/>
                <a:gd name="connsiteY84" fmla="*/ 398119 h 1323876"/>
                <a:gd name="connsiteX85" fmla="*/ 146831 w 1117952"/>
                <a:gd name="connsiteY85" fmla="*/ 401700 h 1323876"/>
                <a:gd name="connsiteX86" fmla="*/ 148024 w 1117952"/>
                <a:gd name="connsiteY86" fmla="*/ 406474 h 1323876"/>
                <a:gd name="connsiteX87" fmla="*/ 147427 w 1117952"/>
                <a:gd name="connsiteY87" fmla="*/ 409459 h 1323876"/>
                <a:gd name="connsiteX88" fmla="*/ 148024 w 1117952"/>
                <a:gd name="connsiteY88" fmla="*/ 413041 h 1323876"/>
                <a:gd name="connsiteX89" fmla="*/ 148621 w 1117952"/>
                <a:gd name="connsiteY89" fmla="*/ 416622 h 1323876"/>
                <a:gd name="connsiteX90" fmla="*/ 145040 w 1117952"/>
                <a:gd name="connsiteY90" fmla="*/ 410653 h 1323876"/>
                <a:gd name="connsiteX91" fmla="*/ 144443 w 1117952"/>
                <a:gd name="connsiteY91" fmla="*/ 407072 h 1323876"/>
                <a:gd name="connsiteX92" fmla="*/ 143846 w 1117952"/>
                <a:gd name="connsiteY92" fmla="*/ 404087 h 1323876"/>
                <a:gd name="connsiteX93" fmla="*/ 141459 w 1117952"/>
                <a:gd name="connsiteY93" fmla="*/ 401103 h 1323876"/>
                <a:gd name="connsiteX94" fmla="*/ 142653 w 1117952"/>
                <a:gd name="connsiteY94" fmla="*/ 398119 h 1323876"/>
                <a:gd name="connsiteX95" fmla="*/ 145637 w 1117952"/>
                <a:gd name="connsiteY95" fmla="*/ 397521 h 1323876"/>
                <a:gd name="connsiteX96" fmla="*/ 149218 w 1117952"/>
                <a:gd name="connsiteY96" fmla="*/ 394537 h 1323876"/>
                <a:gd name="connsiteX97" fmla="*/ 1005143 w 1117952"/>
                <a:gd name="connsiteY97" fmla="*/ 383198 h 1323876"/>
                <a:gd name="connsiteX98" fmla="*/ 1005740 w 1117952"/>
                <a:gd name="connsiteY98" fmla="*/ 386777 h 1323876"/>
                <a:gd name="connsiteX99" fmla="*/ 1006784 w 1117952"/>
                <a:gd name="connsiteY99" fmla="*/ 386927 h 1323876"/>
                <a:gd name="connsiteX100" fmla="*/ 1005739 w 1117952"/>
                <a:gd name="connsiteY100" fmla="*/ 383793 h 1323876"/>
                <a:gd name="connsiteX101" fmla="*/ 1005143 w 1117952"/>
                <a:gd name="connsiteY101" fmla="*/ 383198 h 1323876"/>
                <a:gd name="connsiteX102" fmla="*/ 100871 w 1117952"/>
                <a:gd name="connsiteY102" fmla="*/ 379615 h 1323876"/>
                <a:gd name="connsiteX103" fmla="*/ 105050 w 1117952"/>
                <a:gd name="connsiteY103" fmla="*/ 379615 h 1323876"/>
                <a:gd name="connsiteX104" fmla="*/ 105646 w 1117952"/>
                <a:gd name="connsiteY104" fmla="*/ 383197 h 1323876"/>
                <a:gd name="connsiteX105" fmla="*/ 108034 w 1117952"/>
                <a:gd name="connsiteY105" fmla="*/ 386778 h 1323876"/>
                <a:gd name="connsiteX106" fmla="*/ 112809 w 1117952"/>
                <a:gd name="connsiteY106" fmla="*/ 383793 h 1323876"/>
                <a:gd name="connsiteX107" fmla="*/ 115793 w 1117952"/>
                <a:gd name="connsiteY107" fmla="*/ 384390 h 1323876"/>
                <a:gd name="connsiteX108" fmla="*/ 118180 w 1117952"/>
                <a:gd name="connsiteY108" fmla="*/ 387374 h 1323876"/>
                <a:gd name="connsiteX109" fmla="*/ 121165 w 1117952"/>
                <a:gd name="connsiteY109" fmla="*/ 389166 h 1323876"/>
                <a:gd name="connsiteX110" fmla="*/ 122359 w 1117952"/>
                <a:gd name="connsiteY110" fmla="*/ 392150 h 1323876"/>
                <a:gd name="connsiteX111" fmla="*/ 121762 w 1117952"/>
                <a:gd name="connsiteY111" fmla="*/ 395135 h 1323876"/>
                <a:gd name="connsiteX112" fmla="*/ 116987 w 1117952"/>
                <a:gd name="connsiteY112" fmla="*/ 394537 h 1323876"/>
                <a:gd name="connsiteX113" fmla="*/ 112809 w 1117952"/>
                <a:gd name="connsiteY113" fmla="*/ 390359 h 1323876"/>
                <a:gd name="connsiteX114" fmla="*/ 106243 w 1117952"/>
                <a:gd name="connsiteY114" fmla="*/ 389762 h 1323876"/>
                <a:gd name="connsiteX115" fmla="*/ 103259 w 1117952"/>
                <a:gd name="connsiteY115" fmla="*/ 390956 h 1323876"/>
                <a:gd name="connsiteX116" fmla="*/ 100274 w 1117952"/>
                <a:gd name="connsiteY116" fmla="*/ 392150 h 1323876"/>
                <a:gd name="connsiteX117" fmla="*/ 95499 w 1117952"/>
                <a:gd name="connsiteY117" fmla="*/ 390956 h 1323876"/>
                <a:gd name="connsiteX118" fmla="*/ 93709 w 1117952"/>
                <a:gd name="connsiteY118" fmla="*/ 385584 h 1323876"/>
                <a:gd name="connsiteX119" fmla="*/ 94305 w 1117952"/>
                <a:gd name="connsiteY119" fmla="*/ 384987 h 1323876"/>
                <a:gd name="connsiteX120" fmla="*/ 94305 w 1117952"/>
                <a:gd name="connsiteY120" fmla="*/ 381405 h 1323876"/>
                <a:gd name="connsiteX121" fmla="*/ 97290 w 1117952"/>
                <a:gd name="connsiteY121" fmla="*/ 382003 h 1323876"/>
                <a:gd name="connsiteX122" fmla="*/ 100871 w 1117952"/>
                <a:gd name="connsiteY122" fmla="*/ 379615 h 1323876"/>
                <a:gd name="connsiteX123" fmla="*/ 999176 w 1117952"/>
                <a:gd name="connsiteY123" fmla="*/ 374844 h 1323876"/>
                <a:gd name="connsiteX124" fmla="*/ 1000367 w 1117952"/>
                <a:gd name="connsiteY124" fmla="*/ 377824 h 1323876"/>
                <a:gd name="connsiteX125" fmla="*/ 1000532 w 1117952"/>
                <a:gd name="connsiteY125" fmla="*/ 378010 h 1323876"/>
                <a:gd name="connsiteX126" fmla="*/ 999176 w 1117952"/>
                <a:gd name="connsiteY126" fmla="*/ 374844 h 1323876"/>
                <a:gd name="connsiteX127" fmla="*/ 22084 w 1117952"/>
                <a:gd name="connsiteY127" fmla="*/ 365290 h 1323876"/>
                <a:gd name="connsiteX128" fmla="*/ 26859 w 1117952"/>
                <a:gd name="connsiteY128" fmla="*/ 365886 h 1323876"/>
                <a:gd name="connsiteX129" fmla="*/ 28053 w 1117952"/>
                <a:gd name="connsiteY129" fmla="*/ 365886 h 1323876"/>
                <a:gd name="connsiteX130" fmla="*/ 28649 w 1117952"/>
                <a:gd name="connsiteY130" fmla="*/ 370661 h 1323876"/>
                <a:gd name="connsiteX131" fmla="*/ 30440 w 1117952"/>
                <a:gd name="connsiteY131" fmla="*/ 373646 h 1323876"/>
                <a:gd name="connsiteX132" fmla="*/ 32828 w 1117952"/>
                <a:gd name="connsiteY132" fmla="*/ 376630 h 1323876"/>
                <a:gd name="connsiteX133" fmla="*/ 37006 w 1117952"/>
                <a:gd name="connsiteY133" fmla="*/ 381405 h 1323876"/>
                <a:gd name="connsiteX134" fmla="*/ 31634 w 1117952"/>
                <a:gd name="connsiteY134" fmla="*/ 381405 h 1323876"/>
                <a:gd name="connsiteX135" fmla="*/ 26859 w 1117952"/>
                <a:gd name="connsiteY135" fmla="*/ 380212 h 1323876"/>
                <a:gd name="connsiteX136" fmla="*/ 22681 w 1117952"/>
                <a:gd name="connsiteY136" fmla="*/ 378421 h 1323876"/>
                <a:gd name="connsiteX137" fmla="*/ 22084 w 1117952"/>
                <a:gd name="connsiteY137" fmla="*/ 374840 h 1323876"/>
                <a:gd name="connsiteX138" fmla="*/ 20294 w 1117952"/>
                <a:gd name="connsiteY138" fmla="*/ 371259 h 1323876"/>
                <a:gd name="connsiteX139" fmla="*/ 19100 w 1117952"/>
                <a:gd name="connsiteY139" fmla="*/ 366483 h 1323876"/>
                <a:gd name="connsiteX140" fmla="*/ 22084 w 1117952"/>
                <a:gd name="connsiteY140" fmla="*/ 365290 h 1323876"/>
                <a:gd name="connsiteX141" fmla="*/ 109825 w 1117952"/>
                <a:gd name="connsiteY141" fmla="*/ 352755 h 1323876"/>
                <a:gd name="connsiteX142" fmla="*/ 112809 w 1117952"/>
                <a:gd name="connsiteY142" fmla="*/ 356337 h 1323876"/>
                <a:gd name="connsiteX143" fmla="*/ 114003 w 1117952"/>
                <a:gd name="connsiteY143" fmla="*/ 359321 h 1323876"/>
                <a:gd name="connsiteX144" fmla="*/ 115794 w 1117952"/>
                <a:gd name="connsiteY144" fmla="*/ 363499 h 1323876"/>
                <a:gd name="connsiteX145" fmla="*/ 111616 w 1117952"/>
                <a:gd name="connsiteY145" fmla="*/ 364693 h 1323876"/>
                <a:gd name="connsiteX146" fmla="*/ 108632 w 1117952"/>
                <a:gd name="connsiteY146" fmla="*/ 363499 h 1323876"/>
                <a:gd name="connsiteX147" fmla="*/ 106244 w 1117952"/>
                <a:gd name="connsiteY147" fmla="*/ 359321 h 1323876"/>
                <a:gd name="connsiteX148" fmla="*/ 106840 w 1117952"/>
                <a:gd name="connsiteY148" fmla="*/ 356337 h 1323876"/>
                <a:gd name="connsiteX149" fmla="*/ 109825 w 1117952"/>
                <a:gd name="connsiteY149" fmla="*/ 352755 h 1323876"/>
                <a:gd name="connsiteX150" fmla="*/ 315151 w 1117952"/>
                <a:gd name="connsiteY150" fmla="*/ 350366 h 1323876"/>
                <a:gd name="connsiteX151" fmla="*/ 314553 w 1117952"/>
                <a:gd name="connsiteY151" fmla="*/ 352159 h 1323876"/>
                <a:gd name="connsiteX152" fmla="*/ 315118 w 1117952"/>
                <a:gd name="connsiteY152" fmla="*/ 352724 h 1323876"/>
                <a:gd name="connsiteX153" fmla="*/ 315850 w 1117952"/>
                <a:gd name="connsiteY153" fmla="*/ 352229 h 1323876"/>
                <a:gd name="connsiteX154" fmla="*/ 315152 w 1117952"/>
                <a:gd name="connsiteY154" fmla="*/ 350368 h 1323876"/>
                <a:gd name="connsiteX155" fmla="*/ 315151 w 1117952"/>
                <a:gd name="connsiteY155" fmla="*/ 350366 h 1323876"/>
                <a:gd name="connsiteX156" fmla="*/ 682831 w 1117952"/>
                <a:gd name="connsiteY156" fmla="*/ 336643 h 1323876"/>
                <a:gd name="connsiteX157" fmla="*/ 686411 w 1117952"/>
                <a:gd name="connsiteY157" fmla="*/ 343802 h 1323876"/>
                <a:gd name="connsiteX158" fmla="*/ 687953 w 1117952"/>
                <a:gd name="connsiteY158" fmla="*/ 345537 h 1323876"/>
                <a:gd name="connsiteX159" fmla="*/ 688717 w 1117952"/>
                <a:gd name="connsiteY159" fmla="*/ 345471 h 1323876"/>
                <a:gd name="connsiteX160" fmla="*/ 682831 w 1117952"/>
                <a:gd name="connsiteY160" fmla="*/ 336643 h 1323876"/>
                <a:gd name="connsiteX161" fmla="*/ 677460 w 1117952"/>
                <a:gd name="connsiteY161" fmla="*/ 329482 h 1323876"/>
                <a:gd name="connsiteX162" fmla="*/ 678651 w 1117952"/>
                <a:gd name="connsiteY162" fmla="*/ 331864 h 1323876"/>
                <a:gd name="connsiteX163" fmla="*/ 679843 w 1117952"/>
                <a:gd name="connsiteY163" fmla="*/ 332819 h 1323876"/>
                <a:gd name="connsiteX164" fmla="*/ 677460 w 1117952"/>
                <a:gd name="connsiteY164" fmla="*/ 329482 h 1323876"/>
                <a:gd name="connsiteX165" fmla="*/ 1082737 w 1117952"/>
                <a:gd name="connsiteY165" fmla="*/ 190405 h 1323876"/>
                <a:gd name="connsiteX166" fmla="*/ 1086915 w 1117952"/>
                <a:gd name="connsiteY166" fmla="*/ 191002 h 1323876"/>
                <a:gd name="connsiteX167" fmla="*/ 1089900 w 1117952"/>
                <a:gd name="connsiteY167" fmla="*/ 193389 h 1323876"/>
                <a:gd name="connsiteX168" fmla="*/ 1094077 w 1117952"/>
                <a:gd name="connsiteY168" fmla="*/ 195777 h 1323876"/>
                <a:gd name="connsiteX169" fmla="*/ 1104821 w 1117952"/>
                <a:gd name="connsiteY169" fmla="*/ 199358 h 1323876"/>
                <a:gd name="connsiteX170" fmla="*/ 1107806 w 1117952"/>
                <a:gd name="connsiteY170" fmla="*/ 199955 h 1323876"/>
                <a:gd name="connsiteX171" fmla="*/ 1111387 w 1117952"/>
                <a:gd name="connsiteY171" fmla="*/ 199955 h 1323876"/>
                <a:gd name="connsiteX172" fmla="*/ 1114371 w 1117952"/>
                <a:gd name="connsiteY172" fmla="*/ 199358 h 1323876"/>
                <a:gd name="connsiteX173" fmla="*/ 1117952 w 1117952"/>
                <a:gd name="connsiteY173" fmla="*/ 200552 h 1323876"/>
                <a:gd name="connsiteX174" fmla="*/ 1110193 w 1117952"/>
                <a:gd name="connsiteY174" fmla="*/ 204730 h 1323876"/>
                <a:gd name="connsiteX175" fmla="*/ 1106612 w 1117952"/>
                <a:gd name="connsiteY175" fmla="*/ 205924 h 1323876"/>
                <a:gd name="connsiteX176" fmla="*/ 1102434 w 1117952"/>
                <a:gd name="connsiteY176" fmla="*/ 207715 h 1323876"/>
                <a:gd name="connsiteX177" fmla="*/ 1098853 w 1117952"/>
                <a:gd name="connsiteY177" fmla="*/ 210102 h 1323876"/>
                <a:gd name="connsiteX178" fmla="*/ 1094674 w 1117952"/>
                <a:gd name="connsiteY178" fmla="*/ 215474 h 1323876"/>
                <a:gd name="connsiteX179" fmla="*/ 1093481 w 1117952"/>
                <a:gd name="connsiteY179" fmla="*/ 219652 h 1323876"/>
                <a:gd name="connsiteX180" fmla="*/ 1092884 w 1117952"/>
                <a:gd name="connsiteY180" fmla="*/ 223233 h 1323876"/>
                <a:gd name="connsiteX181" fmla="*/ 1092287 w 1117952"/>
                <a:gd name="connsiteY181" fmla="*/ 226218 h 1323876"/>
                <a:gd name="connsiteX182" fmla="*/ 1091093 w 1117952"/>
                <a:gd name="connsiteY182" fmla="*/ 229202 h 1323876"/>
                <a:gd name="connsiteX183" fmla="*/ 1091093 w 1117952"/>
                <a:gd name="connsiteY183" fmla="*/ 232784 h 1323876"/>
                <a:gd name="connsiteX184" fmla="*/ 1092287 w 1117952"/>
                <a:gd name="connsiteY184" fmla="*/ 229799 h 1323876"/>
                <a:gd name="connsiteX185" fmla="*/ 1095868 w 1117952"/>
                <a:gd name="connsiteY185" fmla="*/ 229799 h 1323876"/>
                <a:gd name="connsiteX186" fmla="*/ 1094674 w 1117952"/>
                <a:gd name="connsiteY186" fmla="*/ 233380 h 1323876"/>
                <a:gd name="connsiteX187" fmla="*/ 1090496 w 1117952"/>
                <a:gd name="connsiteY187" fmla="*/ 240543 h 1323876"/>
                <a:gd name="connsiteX188" fmla="*/ 1083931 w 1117952"/>
                <a:gd name="connsiteY188" fmla="*/ 252480 h 1323876"/>
                <a:gd name="connsiteX189" fmla="*/ 1082140 w 1117952"/>
                <a:gd name="connsiteY189" fmla="*/ 257853 h 1323876"/>
                <a:gd name="connsiteX190" fmla="*/ 1081543 w 1117952"/>
                <a:gd name="connsiteY190" fmla="*/ 261434 h 1323876"/>
                <a:gd name="connsiteX191" fmla="*/ 1078559 w 1117952"/>
                <a:gd name="connsiteY191" fmla="*/ 268596 h 1323876"/>
                <a:gd name="connsiteX192" fmla="*/ 1077365 w 1117952"/>
                <a:gd name="connsiteY192" fmla="*/ 272177 h 1323876"/>
                <a:gd name="connsiteX193" fmla="*/ 1074978 w 1117952"/>
                <a:gd name="connsiteY193" fmla="*/ 279340 h 1323876"/>
                <a:gd name="connsiteX194" fmla="*/ 1072590 w 1117952"/>
                <a:gd name="connsiteY194" fmla="*/ 282324 h 1323876"/>
                <a:gd name="connsiteX195" fmla="*/ 1070799 w 1117952"/>
                <a:gd name="connsiteY195" fmla="*/ 285309 h 1323876"/>
                <a:gd name="connsiteX196" fmla="*/ 1069009 w 1117952"/>
                <a:gd name="connsiteY196" fmla="*/ 288890 h 1323876"/>
                <a:gd name="connsiteX197" fmla="*/ 1066024 w 1117952"/>
                <a:gd name="connsiteY197" fmla="*/ 291874 h 1323876"/>
                <a:gd name="connsiteX198" fmla="*/ 1060652 w 1117952"/>
                <a:gd name="connsiteY198" fmla="*/ 299037 h 1323876"/>
                <a:gd name="connsiteX199" fmla="*/ 1059458 w 1117952"/>
                <a:gd name="connsiteY199" fmla="*/ 302618 h 1323876"/>
                <a:gd name="connsiteX200" fmla="*/ 1057071 w 1117952"/>
                <a:gd name="connsiteY200" fmla="*/ 305603 h 1323876"/>
                <a:gd name="connsiteX201" fmla="*/ 1054683 w 1117952"/>
                <a:gd name="connsiteY201" fmla="*/ 309780 h 1323876"/>
                <a:gd name="connsiteX202" fmla="*/ 1049909 w 1117952"/>
                <a:gd name="connsiteY202" fmla="*/ 316346 h 1323876"/>
                <a:gd name="connsiteX203" fmla="*/ 1045134 w 1117952"/>
                <a:gd name="connsiteY203" fmla="*/ 324106 h 1323876"/>
                <a:gd name="connsiteX204" fmla="*/ 1043343 w 1117952"/>
                <a:gd name="connsiteY204" fmla="*/ 327687 h 1323876"/>
                <a:gd name="connsiteX205" fmla="*/ 1040955 w 1117952"/>
                <a:gd name="connsiteY205" fmla="*/ 331268 h 1323876"/>
                <a:gd name="connsiteX206" fmla="*/ 1037971 w 1117952"/>
                <a:gd name="connsiteY206" fmla="*/ 335447 h 1323876"/>
                <a:gd name="connsiteX207" fmla="*/ 1035583 w 1117952"/>
                <a:gd name="connsiteY207" fmla="*/ 339624 h 1323876"/>
                <a:gd name="connsiteX208" fmla="*/ 1033793 w 1117952"/>
                <a:gd name="connsiteY208" fmla="*/ 342609 h 1323876"/>
                <a:gd name="connsiteX209" fmla="*/ 1033793 w 1117952"/>
                <a:gd name="connsiteY209" fmla="*/ 346190 h 1323876"/>
                <a:gd name="connsiteX210" fmla="*/ 1030212 w 1117952"/>
                <a:gd name="connsiteY210" fmla="*/ 349175 h 1323876"/>
                <a:gd name="connsiteX211" fmla="*/ 1026033 w 1117952"/>
                <a:gd name="connsiteY211" fmla="*/ 355143 h 1323876"/>
                <a:gd name="connsiteX212" fmla="*/ 1022452 w 1117952"/>
                <a:gd name="connsiteY212" fmla="*/ 359322 h 1323876"/>
                <a:gd name="connsiteX213" fmla="*/ 1021259 w 1117952"/>
                <a:gd name="connsiteY213" fmla="*/ 362306 h 1323876"/>
                <a:gd name="connsiteX214" fmla="*/ 1020065 w 1117952"/>
                <a:gd name="connsiteY214" fmla="*/ 365290 h 1323876"/>
                <a:gd name="connsiteX215" fmla="*/ 1023049 w 1117952"/>
                <a:gd name="connsiteY215" fmla="*/ 368871 h 1323876"/>
                <a:gd name="connsiteX216" fmla="*/ 1021259 w 1117952"/>
                <a:gd name="connsiteY216" fmla="*/ 372452 h 1323876"/>
                <a:gd name="connsiteX217" fmla="*/ 1017677 w 1117952"/>
                <a:gd name="connsiteY217" fmla="*/ 371259 h 1323876"/>
                <a:gd name="connsiteX218" fmla="*/ 1014693 w 1117952"/>
                <a:gd name="connsiteY218" fmla="*/ 374840 h 1323876"/>
                <a:gd name="connsiteX219" fmla="*/ 1012902 w 1117952"/>
                <a:gd name="connsiteY219" fmla="*/ 377825 h 1323876"/>
                <a:gd name="connsiteX220" fmla="*/ 1011708 w 1117952"/>
                <a:gd name="connsiteY220" fmla="*/ 384390 h 1323876"/>
                <a:gd name="connsiteX221" fmla="*/ 1009918 w 1117952"/>
                <a:gd name="connsiteY221" fmla="*/ 387374 h 1323876"/>
                <a:gd name="connsiteX222" fmla="*/ 1006933 w 1117952"/>
                <a:gd name="connsiteY222" fmla="*/ 390359 h 1323876"/>
                <a:gd name="connsiteX223" fmla="*/ 1005143 w 1117952"/>
                <a:gd name="connsiteY223" fmla="*/ 393940 h 1323876"/>
                <a:gd name="connsiteX224" fmla="*/ 1000367 w 1117952"/>
                <a:gd name="connsiteY224" fmla="*/ 403490 h 1323876"/>
                <a:gd name="connsiteX225" fmla="*/ 997980 w 1117952"/>
                <a:gd name="connsiteY225" fmla="*/ 407072 h 1323876"/>
                <a:gd name="connsiteX226" fmla="*/ 996786 w 1117952"/>
                <a:gd name="connsiteY226" fmla="*/ 410653 h 1323876"/>
                <a:gd name="connsiteX227" fmla="*/ 995593 w 1117952"/>
                <a:gd name="connsiteY227" fmla="*/ 413637 h 1323876"/>
                <a:gd name="connsiteX228" fmla="*/ 995593 w 1117952"/>
                <a:gd name="connsiteY228" fmla="*/ 417815 h 1323876"/>
                <a:gd name="connsiteX229" fmla="*/ 998577 w 1117952"/>
                <a:gd name="connsiteY229" fmla="*/ 421994 h 1323876"/>
                <a:gd name="connsiteX230" fmla="*/ 1000367 w 1117952"/>
                <a:gd name="connsiteY230" fmla="*/ 424978 h 1323876"/>
                <a:gd name="connsiteX231" fmla="*/ 999771 w 1117952"/>
                <a:gd name="connsiteY231" fmla="*/ 427962 h 1323876"/>
                <a:gd name="connsiteX232" fmla="*/ 997980 w 1117952"/>
                <a:gd name="connsiteY232" fmla="*/ 432140 h 1323876"/>
                <a:gd name="connsiteX233" fmla="*/ 996190 w 1117952"/>
                <a:gd name="connsiteY233" fmla="*/ 436318 h 1323876"/>
                <a:gd name="connsiteX234" fmla="*/ 994996 w 1117952"/>
                <a:gd name="connsiteY234" fmla="*/ 439303 h 1323876"/>
                <a:gd name="connsiteX235" fmla="*/ 994399 w 1117952"/>
                <a:gd name="connsiteY235" fmla="*/ 443481 h 1323876"/>
                <a:gd name="connsiteX236" fmla="*/ 995593 w 1117952"/>
                <a:gd name="connsiteY236" fmla="*/ 447062 h 1323876"/>
                <a:gd name="connsiteX237" fmla="*/ 993802 w 1117952"/>
                <a:gd name="connsiteY237" fmla="*/ 451241 h 1323876"/>
                <a:gd name="connsiteX238" fmla="*/ 990221 w 1117952"/>
                <a:gd name="connsiteY238" fmla="*/ 454822 h 1323876"/>
                <a:gd name="connsiteX239" fmla="*/ 989027 w 1117952"/>
                <a:gd name="connsiteY239" fmla="*/ 460791 h 1323876"/>
                <a:gd name="connsiteX240" fmla="*/ 988430 w 1117952"/>
                <a:gd name="connsiteY240" fmla="*/ 465566 h 1323876"/>
                <a:gd name="connsiteX241" fmla="*/ 989027 w 1117952"/>
                <a:gd name="connsiteY241" fmla="*/ 471535 h 1323876"/>
                <a:gd name="connsiteX242" fmla="*/ 990221 w 1117952"/>
                <a:gd name="connsiteY242" fmla="*/ 475116 h 1323876"/>
                <a:gd name="connsiteX243" fmla="*/ 990818 w 1117952"/>
                <a:gd name="connsiteY243" fmla="*/ 478100 h 1323876"/>
                <a:gd name="connsiteX244" fmla="*/ 987833 w 1117952"/>
                <a:gd name="connsiteY244" fmla="*/ 480488 h 1323876"/>
                <a:gd name="connsiteX245" fmla="*/ 985446 w 1117952"/>
                <a:gd name="connsiteY245" fmla="*/ 485263 h 1323876"/>
                <a:gd name="connsiteX246" fmla="*/ 982461 w 1117952"/>
                <a:gd name="connsiteY246" fmla="*/ 486457 h 1323876"/>
                <a:gd name="connsiteX247" fmla="*/ 981864 w 1117952"/>
                <a:gd name="connsiteY247" fmla="*/ 491232 h 1323876"/>
                <a:gd name="connsiteX248" fmla="*/ 977090 w 1117952"/>
                <a:gd name="connsiteY248" fmla="*/ 494813 h 1323876"/>
                <a:gd name="connsiteX249" fmla="*/ 973508 w 1117952"/>
                <a:gd name="connsiteY249" fmla="*/ 497200 h 1323876"/>
                <a:gd name="connsiteX250" fmla="*/ 973508 w 1117952"/>
                <a:gd name="connsiteY250" fmla="*/ 500185 h 1323876"/>
                <a:gd name="connsiteX251" fmla="*/ 971121 w 1117952"/>
                <a:gd name="connsiteY251" fmla="*/ 503766 h 1323876"/>
                <a:gd name="connsiteX252" fmla="*/ 968733 w 1117952"/>
                <a:gd name="connsiteY252" fmla="*/ 509734 h 1323876"/>
                <a:gd name="connsiteX253" fmla="*/ 966346 w 1117952"/>
                <a:gd name="connsiteY253" fmla="*/ 509734 h 1323876"/>
                <a:gd name="connsiteX254" fmla="*/ 965152 w 1117952"/>
                <a:gd name="connsiteY254" fmla="*/ 515107 h 1323876"/>
                <a:gd name="connsiteX255" fmla="*/ 965152 w 1117952"/>
                <a:gd name="connsiteY255" fmla="*/ 518688 h 1323876"/>
                <a:gd name="connsiteX256" fmla="*/ 965749 w 1117952"/>
                <a:gd name="connsiteY256" fmla="*/ 524060 h 1323876"/>
                <a:gd name="connsiteX257" fmla="*/ 965749 w 1117952"/>
                <a:gd name="connsiteY257" fmla="*/ 527044 h 1323876"/>
                <a:gd name="connsiteX258" fmla="*/ 966346 w 1117952"/>
                <a:gd name="connsiteY258" fmla="*/ 531222 h 1323876"/>
                <a:gd name="connsiteX259" fmla="*/ 966943 w 1117952"/>
                <a:gd name="connsiteY259" fmla="*/ 534803 h 1323876"/>
                <a:gd name="connsiteX260" fmla="*/ 967539 w 1117952"/>
                <a:gd name="connsiteY260" fmla="*/ 537788 h 1323876"/>
                <a:gd name="connsiteX261" fmla="*/ 968733 w 1117952"/>
                <a:gd name="connsiteY261" fmla="*/ 546144 h 1323876"/>
                <a:gd name="connsiteX262" fmla="*/ 969330 w 1117952"/>
                <a:gd name="connsiteY262" fmla="*/ 550919 h 1323876"/>
                <a:gd name="connsiteX263" fmla="*/ 969330 w 1117952"/>
                <a:gd name="connsiteY263" fmla="*/ 555694 h 1323876"/>
                <a:gd name="connsiteX264" fmla="*/ 969330 w 1117952"/>
                <a:gd name="connsiteY264" fmla="*/ 559872 h 1323876"/>
                <a:gd name="connsiteX265" fmla="*/ 969330 w 1117952"/>
                <a:gd name="connsiteY265" fmla="*/ 562857 h 1323876"/>
                <a:gd name="connsiteX266" fmla="*/ 966346 w 1117952"/>
                <a:gd name="connsiteY266" fmla="*/ 564647 h 1323876"/>
                <a:gd name="connsiteX267" fmla="*/ 964553 w 1117952"/>
                <a:gd name="connsiteY267" fmla="*/ 564647 h 1323876"/>
                <a:gd name="connsiteX268" fmla="*/ 964556 w 1117952"/>
                <a:gd name="connsiteY268" fmla="*/ 564648 h 1323876"/>
                <a:gd name="connsiteX269" fmla="*/ 967540 w 1117952"/>
                <a:gd name="connsiteY269" fmla="*/ 564648 h 1323876"/>
                <a:gd name="connsiteX270" fmla="*/ 970525 w 1117952"/>
                <a:gd name="connsiteY270" fmla="*/ 570020 h 1323876"/>
                <a:gd name="connsiteX271" fmla="*/ 971718 w 1117952"/>
                <a:gd name="connsiteY271" fmla="*/ 573601 h 1323876"/>
                <a:gd name="connsiteX272" fmla="*/ 972316 w 1117952"/>
                <a:gd name="connsiteY272" fmla="*/ 577182 h 1323876"/>
                <a:gd name="connsiteX273" fmla="*/ 973509 w 1117952"/>
                <a:gd name="connsiteY273" fmla="*/ 580167 h 1323876"/>
                <a:gd name="connsiteX274" fmla="*/ 978284 w 1117952"/>
                <a:gd name="connsiteY274" fmla="*/ 582554 h 1323876"/>
                <a:gd name="connsiteX275" fmla="*/ 978881 w 1117952"/>
                <a:gd name="connsiteY275" fmla="*/ 582554 h 1323876"/>
                <a:gd name="connsiteX276" fmla="*/ 983656 w 1117952"/>
                <a:gd name="connsiteY276" fmla="*/ 582554 h 1323876"/>
                <a:gd name="connsiteX277" fmla="*/ 987238 w 1117952"/>
                <a:gd name="connsiteY277" fmla="*/ 584942 h 1323876"/>
                <a:gd name="connsiteX278" fmla="*/ 991415 w 1117952"/>
                <a:gd name="connsiteY278" fmla="*/ 588523 h 1323876"/>
                <a:gd name="connsiteX279" fmla="*/ 994400 w 1117952"/>
                <a:gd name="connsiteY279" fmla="*/ 589717 h 1323876"/>
                <a:gd name="connsiteX280" fmla="*/ 1000966 w 1117952"/>
                <a:gd name="connsiteY280" fmla="*/ 590313 h 1323876"/>
                <a:gd name="connsiteX281" fmla="*/ 1003950 w 1117952"/>
                <a:gd name="connsiteY281" fmla="*/ 591507 h 1323876"/>
                <a:gd name="connsiteX282" fmla="*/ 1004547 w 1117952"/>
                <a:gd name="connsiteY282" fmla="*/ 588523 h 1323876"/>
                <a:gd name="connsiteX283" fmla="*/ 1008128 w 1117952"/>
                <a:gd name="connsiteY283" fmla="*/ 587926 h 1323876"/>
                <a:gd name="connsiteX284" fmla="*/ 1010516 w 1117952"/>
                <a:gd name="connsiteY284" fmla="*/ 592701 h 1323876"/>
                <a:gd name="connsiteX285" fmla="*/ 1015290 w 1117952"/>
                <a:gd name="connsiteY285" fmla="*/ 596879 h 1323876"/>
                <a:gd name="connsiteX286" fmla="*/ 1019469 w 1117952"/>
                <a:gd name="connsiteY286" fmla="*/ 601057 h 1323876"/>
                <a:gd name="connsiteX287" fmla="*/ 1020663 w 1117952"/>
                <a:gd name="connsiteY287" fmla="*/ 604639 h 1323876"/>
                <a:gd name="connsiteX288" fmla="*/ 1023647 w 1117952"/>
                <a:gd name="connsiteY288" fmla="*/ 606429 h 1323876"/>
                <a:gd name="connsiteX289" fmla="*/ 1021259 w 1117952"/>
                <a:gd name="connsiteY289" fmla="*/ 610011 h 1323876"/>
                <a:gd name="connsiteX290" fmla="*/ 1017678 w 1117952"/>
                <a:gd name="connsiteY290" fmla="*/ 607026 h 1323876"/>
                <a:gd name="connsiteX291" fmla="*/ 1014097 w 1117952"/>
                <a:gd name="connsiteY291" fmla="*/ 607026 h 1323876"/>
                <a:gd name="connsiteX292" fmla="*/ 1014097 w 1117952"/>
                <a:gd name="connsiteY292" fmla="*/ 614188 h 1323876"/>
                <a:gd name="connsiteX293" fmla="*/ 1012306 w 1117952"/>
                <a:gd name="connsiteY293" fmla="*/ 609413 h 1323876"/>
                <a:gd name="connsiteX294" fmla="*/ 1011709 w 1117952"/>
                <a:gd name="connsiteY294" fmla="*/ 605832 h 1323876"/>
                <a:gd name="connsiteX295" fmla="*/ 1008128 w 1117952"/>
                <a:gd name="connsiteY295" fmla="*/ 605832 h 1323876"/>
                <a:gd name="connsiteX296" fmla="*/ 1005741 w 1117952"/>
                <a:gd name="connsiteY296" fmla="*/ 610011 h 1323876"/>
                <a:gd name="connsiteX297" fmla="*/ 1005144 w 1117952"/>
                <a:gd name="connsiteY297" fmla="*/ 613592 h 1323876"/>
                <a:gd name="connsiteX298" fmla="*/ 1003353 w 1117952"/>
                <a:gd name="connsiteY298" fmla="*/ 617173 h 1323876"/>
                <a:gd name="connsiteX299" fmla="*/ 1002160 w 1117952"/>
                <a:gd name="connsiteY299" fmla="*/ 620157 h 1323876"/>
                <a:gd name="connsiteX300" fmla="*/ 1002756 w 1117952"/>
                <a:gd name="connsiteY300" fmla="*/ 623739 h 1323876"/>
                <a:gd name="connsiteX301" fmla="*/ 1003353 w 1117952"/>
                <a:gd name="connsiteY301" fmla="*/ 627320 h 1323876"/>
                <a:gd name="connsiteX302" fmla="*/ 1008725 w 1117952"/>
                <a:gd name="connsiteY302" fmla="*/ 632095 h 1323876"/>
                <a:gd name="connsiteX303" fmla="*/ 1008128 w 1117952"/>
                <a:gd name="connsiteY303" fmla="*/ 637467 h 1323876"/>
                <a:gd name="connsiteX304" fmla="*/ 1009919 w 1117952"/>
                <a:gd name="connsiteY304" fmla="*/ 641048 h 1323876"/>
                <a:gd name="connsiteX305" fmla="*/ 1013500 w 1117952"/>
                <a:gd name="connsiteY305" fmla="*/ 642839 h 1323876"/>
                <a:gd name="connsiteX306" fmla="*/ 1016484 w 1117952"/>
                <a:gd name="connsiteY306" fmla="*/ 641645 h 1323876"/>
                <a:gd name="connsiteX307" fmla="*/ 1018872 w 1117952"/>
                <a:gd name="connsiteY307" fmla="*/ 638661 h 1323876"/>
                <a:gd name="connsiteX308" fmla="*/ 1022453 w 1117952"/>
                <a:gd name="connsiteY308" fmla="*/ 643436 h 1323876"/>
                <a:gd name="connsiteX309" fmla="*/ 1019469 w 1117952"/>
                <a:gd name="connsiteY309" fmla="*/ 642839 h 1323876"/>
                <a:gd name="connsiteX310" fmla="*/ 1016484 w 1117952"/>
                <a:gd name="connsiteY310" fmla="*/ 642242 h 1323876"/>
                <a:gd name="connsiteX311" fmla="*/ 1015290 w 1117952"/>
                <a:gd name="connsiteY311" fmla="*/ 645226 h 1323876"/>
                <a:gd name="connsiteX312" fmla="*/ 1015290 w 1117952"/>
                <a:gd name="connsiteY312" fmla="*/ 649404 h 1323876"/>
                <a:gd name="connsiteX313" fmla="*/ 1019469 w 1117952"/>
                <a:gd name="connsiteY313" fmla="*/ 653583 h 1323876"/>
                <a:gd name="connsiteX314" fmla="*/ 1023647 w 1117952"/>
                <a:gd name="connsiteY314" fmla="*/ 655970 h 1323876"/>
                <a:gd name="connsiteX315" fmla="*/ 1026631 w 1117952"/>
                <a:gd name="connsiteY315" fmla="*/ 656567 h 1323876"/>
                <a:gd name="connsiteX316" fmla="*/ 1030810 w 1117952"/>
                <a:gd name="connsiteY316" fmla="*/ 654776 h 1323876"/>
                <a:gd name="connsiteX317" fmla="*/ 1028422 w 1117952"/>
                <a:gd name="connsiteY317" fmla="*/ 657761 h 1323876"/>
                <a:gd name="connsiteX318" fmla="*/ 1031406 w 1117952"/>
                <a:gd name="connsiteY318" fmla="*/ 658357 h 1323876"/>
                <a:gd name="connsiteX319" fmla="*/ 1034391 w 1117952"/>
                <a:gd name="connsiteY319" fmla="*/ 656567 h 1323876"/>
                <a:gd name="connsiteX320" fmla="*/ 1038569 w 1117952"/>
                <a:gd name="connsiteY320" fmla="*/ 657164 h 1323876"/>
                <a:gd name="connsiteX321" fmla="*/ 1041553 w 1117952"/>
                <a:gd name="connsiteY321" fmla="*/ 663132 h 1323876"/>
                <a:gd name="connsiteX322" fmla="*/ 1040957 w 1117952"/>
                <a:gd name="connsiteY322" fmla="*/ 668505 h 1323876"/>
                <a:gd name="connsiteX323" fmla="*/ 1039166 w 1117952"/>
                <a:gd name="connsiteY323" fmla="*/ 672086 h 1323876"/>
                <a:gd name="connsiteX324" fmla="*/ 1041553 w 1117952"/>
                <a:gd name="connsiteY324" fmla="*/ 675070 h 1323876"/>
                <a:gd name="connsiteX325" fmla="*/ 1040957 w 1117952"/>
                <a:gd name="connsiteY325" fmla="*/ 678652 h 1323876"/>
                <a:gd name="connsiteX326" fmla="*/ 1039166 w 1117952"/>
                <a:gd name="connsiteY326" fmla="*/ 675070 h 1323876"/>
                <a:gd name="connsiteX327" fmla="*/ 1036181 w 1117952"/>
                <a:gd name="connsiteY327" fmla="*/ 673876 h 1323876"/>
                <a:gd name="connsiteX328" fmla="*/ 1033197 w 1117952"/>
                <a:gd name="connsiteY328" fmla="*/ 676860 h 1323876"/>
                <a:gd name="connsiteX329" fmla="*/ 1034988 w 1117952"/>
                <a:gd name="connsiteY329" fmla="*/ 684023 h 1323876"/>
                <a:gd name="connsiteX330" fmla="*/ 1039166 w 1117952"/>
                <a:gd name="connsiteY330" fmla="*/ 686411 h 1323876"/>
                <a:gd name="connsiteX331" fmla="*/ 1042150 w 1117952"/>
                <a:gd name="connsiteY331" fmla="*/ 682829 h 1323876"/>
                <a:gd name="connsiteX332" fmla="*/ 1046328 w 1117952"/>
                <a:gd name="connsiteY332" fmla="*/ 683426 h 1323876"/>
                <a:gd name="connsiteX333" fmla="*/ 1049313 w 1117952"/>
                <a:gd name="connsiteY333" fmla="*/ 688201 h 1323876"/>
                <a:gd name="connsiteX334" fmla="*/ 1053491 w 1117952"/>
                <a:gd name="connsiteY334" fmla="*/ 692976 h 1323876"/>
                <a:gd name="connsiteX335" fmla="*/ 1054685 w 1117952"/>
                <a:gd name="connsiteY335" fmla="*/ 697155 h 1323876"/>
                <a:gd name="connsiteX336" fmla="*/ 1051700 w 1117952"/>
                <a:gd name="connsiteY336" fmla="*/ 697155 h 1323876"/>
                <a:gd name="connsiteX337" fmla="*/ 1048119 w 1117952"/>
                <a:gd name="connsiteY337" fmla="*/ 697155 h 1323876"/>
                <a:gd name="connsiteX338" fmla="*/ 1044538 w 1117952"/>
                <a:gd name="connsiteY338" fmla="*/ 692976 h 1323876"/>
                <a:gd name="connsiteX339" fmla="*/ 1041553 w 1117952"/>
                <a:gd name="connsiteY339" fmla="*/ 694767 h 1323876"/>
                <a:gd name="connsiteX340" fmla="*/ 1038569 w 1117952"/>
                <a:gd name="connsiteY340" fmla="*/ 696558 h 1323876"/>
                <a:gd name="connsiteX341" fmla="*/ 1033794 w 1117952"/>
                <a:gd name="connsiteY341" fmla="*/ 698348 h 1323876"/>
                <a:gd name="connsiteX342" fmla="*/ 1032600 w 1117952"/>
                <a:gd name="connsiteY342" fmla="*/ 703123 h 1323876"/>
                <a:gd name="connsiteX343" fmla="*/ 1032004 w 1117952"/>
                <a:gd name="connsiteY343" fmla="*/ 706704 h 1323876"/>
                <a:gd name="connsiteX344" fmla="*/ 1031406 w 1117952"/>
                <a:gd name="connsiteY344" fmla="*/ 709689 h 1323876"/>
                <a:gd name="connsiteX345" fmla="*/ 1027228 w 1117952"/>
                <a:gd name="connsiteY345" fmla="*/ 710883 h 1323876"/>
                <a:gd name="connsiteX346" fmla="*/ 1022453 w 1117952"/>
                <a:gd name="connsiteY346" fmla="*/ 711480 h 1323876"/>
                <a:gd name="connsiteX347" fmla="*/ 1019469 w 1117952"/>
                <a:gd name="connsiteY347" fmla="*/ 715061 h 1323876"/>
                <a:gd name="connsiteX348" fmla="*/ 1016484 w 1117952"/>
                <a:gd name="connsiteY348" fmla="*/ 714464 h 1323876"/>
                <a:gd name="connsiteX349" fmla="*/ 1014694 w 1117952"/>
                <a:gd name="connsiteY349" fmla="*/ 718045 h 1323876"/>
                <a:gd name="connsiteX350" fmla="*/ 1011113 w 1117952"/>
                <a:gd name="connsiteY350" fmla="*/ 721030 h 1323876"/>
                <a:gd name="connsiteX351" fmla="*/ 1007531 w 1117952"/>
                <a:gd name="connsiteY351" fmla="*/ 725208 h 1323876"/>
                <a:gd name="connsiteX352" fmla="*/ 1006337 w 1117952"/>
                <a:gd name="connsiteY352" fmla="*/ 729386 h 1323876"/>
                <a:gd name="connsiteX353" fmla="*/ 1002160 w 1117952"/>
                <a:gd name="connsiteY353" fmla="*/ 732371 h 1323876"/>
                <a:gd name="connsiteX354" fmla="*/ 999772 w 1117952"/>
                <a:gd name="connsiteY354" fmla="*/ 735952 h 1323876"/>
                <a:gd name="connsiteX355" fmla="*/ 997981 w 1117952"/>
                <a:gd name="connsiteY355" fmla="*/ 740726 h 1323876"/>
                <a:gd name="connsiteX356" fmla="*/ 997384 w 1117952"/>
                <a:gd name="connsiteY356" fmla="*/ 743711 h 1323876"/>
                <a:gd name="connsiteX357" fmla="*/ 996191 w 1117952"/>
                <a:gd name="connsiteY357" fmla="*/ 748486 h 1323876"/>
                <a:gd name="connsiteX358" fmla="*/ 996787 w 1117952"/>
                <a:gd name="connsiteY358" fmla="*/ 752664 h 1323876"/>
                <a:gd name="connsiteX359" fmla="*/ 993206 w 1117952"/>
                <a:gd name="connsiteY359" fmla="*/ 753858 h 1323876"/>
                <a:gd name="connsiteX360" fmla="*/ 990819 w 1117952"/>
                <a:gd name="connsiteY360" fmla="*/ 756842 h 1323876"/>
                <a:gd name="connsiteX361" fmla="*/ 989028 w 1117952"/>
                <a:gd name="connsiteY361" fmla="*/ 760423 h 1323876"/>
                <a:gd name="connsiteX362" fmla="*/ 987238 w 1117952"/>
                <a:gd name="connsiteY362" fmla="*/ 764602 h 1323876"/>
                <a:gd name="connsiteX363" fmla="*/ 987834 w 1117952"/>
                <a:gd name="connsiteY363" fmla="*/ 768183 h 1323876"/>
                <a:gd name="connsiteX364" fmla="*/ 989028 w 1117952"/>
                <a:gd name="connsiteY364" fmla="*/ 772958 h 1323876"/>
                <a:gd name="connsiteX365" fmla="*/ 988431 w 1117952"/>
                <a:gd name="connsiteY365" fmla="*/ 777733 h 1323876"/>
                <a:gd name="connsiteX366" fmla="*/ 984850 w 1117952"/>
                <a:gd name="connsiteY366" fmla="*/ 779523 h 1323876"/>
                <a:gd name="connsiteX367" fmla="*/ 986044 w 1117952"/>
                <a:gd name="connsiteY367" fmla="*/ 783105 h 1323876"/>
                <a:gd name="connsiteX368" fmla="*/ 985447 w 1117952"/>
                <a:gd name="connsiteY368" fmla="*/ 787283 h 1323876"/>
                <a:gd name="connsiteX369" fmla="*/ 987238 w 1117952"/>
                <a:gd name="connsiteY369" fmla="*/ 790267 h 1323876"/>
                <a:gd name="connsiteX370" fmla="*/ 987834 w 1117952"/>
                <a:gd name="connsiteY370" fmla="*/ 795043 h 1323876"/>
                <a:gd name="connsiteX371" fmla="*/ 990222 w 1117952"/>
                <a:gd name="connsiteY371" fmla="*/ 799818 h 1323876"/>
                <a:gd name="connsiteX372" fmla="*/ 993803 w 1117952"/>
                <a:gd name="connsiteY372" fmla="*/ 801011 h 1323876"/>
                <a:gd name="connsiteX373" fmla="*/ 993803 w 1117952"/>
                <a:gd name="connsiteY373" fmla="*/ 805786 h 1323876"/>
                <a:gd name="connsiteX374" fmla="*/ 995594 w 1117952"/>
                <a:gd name="connsiteY374" fmla="*/ 811755 h 1323876"/>
                <a:gd name="connsiteX375" fmla="*/ 996191 w 1117952"/>
                <a:gd name="connsiteY375" fmla="*/ 817127 h 1323876"/>
                <a:gd name="connsiteX376" fmla="*/ 999772 w 1117952"/>
                <a:gd name="connsiteY376" fmla="*/ 821305 h 1323876"/>
                <a:gd name="connsiteX377" fmla="*/ 1000966 w 1117952"/>
                <a:gd name="connsiteY377" fmla="*/ 827871 h 1323876"/>
                <a:gd name="connsiteX378" fmla="*/ 999772 w 1117952"/>
                <a:gd name="connsiteY378" fmla="*/ 830855 h 1323876"/>
                <a:gd name="connsiteX379" fmla="*/ 996787 w 1117952"/>
                <a:gd name="connsiteY379" fmla="*/ 828468 h 1323876"/>
                <a:gd name="connsiteX380" fmla="*/ 993206 w 1117952"/>
                <a:gd name="connsiteY380" fmla="*/ 829064 h 1323876"/>
                <a:gd name="connsiteX381" fmla="*/ 990819 w 1117952"/>
                <a:gd name="connsiteY381" fmla="*/ 833242 h 1323876"/>
                <a:gd name="connsiteX382" fmla="*/ 987238 w 1117952"/>
                <a:gd name="connsiteY382" fmla="*/ 836824 h 1323876"/>
                <a:gd name="connsiteX383" fmla="*/ 984253 w 1117952"/>
                <a:gd name="connsiteY383" fmla="*/ 839211 h 1323876"/>
                <a:gd name="connsiteX384" fmla="*/ 981269 w 1117952"/>
                <a:gd name="connsiteY384" fmla="*/ 836227 h 1323876"/>
                <a:gd name="connsiteX385" fmla="*/ 978284 w 1117952"/>
                <a:gd name="connsiteY385" fmla="*/ 834436 h 1323876"/>
                <a:gd name="connsiteX386" fmla="*/ 974703 w 1117952"/>
                <a:gd name="connsiteY386" fmla="*/ 829064 h 1323876"/>
                <a:gd name="connsiteX387" fmla="*/ 972912 w 1117952"/>
                <a:gd name="connsiteY387" fmla="*/ 826080 h 1323876"/>
                <a:gd name="connsiteX388" fmla="*/ 968137 w 1117952"/>
                <a:gd name="connsiteY388" fmla="*/ 821902 h 1323876"/>
                <a:gd name="connsiteX389" fmla="*/ 964556 w 1117952"/>
                <a:gd name="connsiteY389" fmla="*/ 820111 h 1323876"/>
                <a:gd name="connsiteX390" fmla="*/ 960975 w 1117952"/>
                <a:gd name="connsiteY390" fmla="*/ 819514 h 1323876"/>
                <a:gd name="connsiteX391" fmla="*/ 957990 w 1117952"/>
                <a:gd name="connsiteY391" fmla="*/ 819514 h 1323876"/>
                <a:gd name="connsiteX392" fmla="*/ 956200 w 1117952"/>
                <a:gd name="connsiteY392" fmla="*/ 815933 h 1323876"/>
                <a:gd name="connsiteX393" fmla="*/ 956796 w 1117952"/>
                <a:gd name="connsiteY393" fmla="*/ 812949 h 1323876"/>
                <a:gd name="connsiteX394" fmla="*/ 956200 w 1117952"/>
                <a:gd name="connsiteY394" fmla="*/ 808771 h 1323876"/>
                <a:gd name="connsiteX395" fmla="*/ 955081 w 1117952"/>
                <a:gd name="connsiteY395" fmla="*/ 804295 h 1323876"/>
                <a:gd name="connsiteX396" fmla="*/ 954377 w 1117952"/>
                <a:gd name="connsiteY396" fmla="*/ 804423 h 1323876"/>
                <a:gd name="connsiteX397" fmla="*/ 955602 w 1117952"/>
                <a:gd name="connsiteY397" fmla="*/ 806383 h 1323876"/>
                <a:gd name="connsiteX398" fmla="*/ 956796 w 1117952"/>
                <a:gd name="connsiteY398" fmla="*/ 812949 h 1323876"/>
                <a:gd name="connsiteX399" fmla="*/ 956199 w 1117952"/>
                <a:gd name="connsiteY399" fmla="*/ 815933 h 1323876"/>
                <a:gd name="connsiteX400" fmla="*/ 957393 w 1117952"/>
                <a:gd name="connsiteY400" fmla="*/ 818917 h 1323876"/>
                <a:gd name="connsiteX401" fmla="*/ 952021 w 1117952"/>
                <a:gd name="connsiteY401" fmla="*/ 823095 h 1323876"/>
                <a:gd name="connsiteX402" fmla="*/ 944261 w 1117952"/>
                <a:gd name="connsiteY402" fmla="*/ 823692 h 1323876"/>
                <a:gd name="connsiteX403" fmla="*/ 941277 w 1117952"/>
                <a:gd name="connsiteY403" fmla="*/ 821304 h 1323876"/>
                <a:gd name="connsiteX404" fmla="*/ 936502 w 1117952"/>
                <a:gd name="connsiteY404" fmla="*/ 817723 h 1323876"/>
                <a:gd name="connsiteX405" fmla="*/ 932921 w 1117952"/>
                <a:gd name="connsiteY405" fmla="*/ 815336 h 1323876"/>
                <a:gd name="connsiteX406" fmla="*/ 929936 w 1117952"/>
                <a:gd name="connsiteY406" fmla="*/ 813545 h 1323876"/>
                <a:gd name="connsiteX407" fmla="*/ 926952 w 1117952"/>
                <a:gd name="connsiteY407" fmla="*/ 812351 h 1323876"/>
                <a:gd name="connsiteX408" fmla="*/ 922177 w 1117952"/>
                <a:gd name="connsiteY408" fmla="*/ 811755 h 1323876"/>
                <a:gd name="connsiteX409" fmla="*/ 919193 w 1117952"/>
                <a:gd name="connsiteY409" fmla="*/ 811157 h 1323876"/>
                <a:gd name="connsiteX410" fmla="*/ 915612 w 1117952"/>
                <a:gd name="connsiteY410" fmla="*/ 811755 h 1323876"/>
                <a:gd name="connsiteX411" fmla="*/ 912030 w 1117952"/>
                <a:gd name="connsiteY411" fmla="*/ 812351 h 1323876"/>
                <a:gd name="connsiteX412" fmla="*/ 906658 w 1117952"/>
                <a:gd name="connsiteY412" fmla="*/ 815336 h 1323876"/>
                <a:gd name="connsiteX413" fmla="*/ 903674 w 1117952"/>
                <a:gd name="connsiteY413" fmla="*/ 818320 h 1323876"/>
                <a:gd name="connsiteX414" fmla="*/ 907255 w 1117952"/>
                <a:gd name="connsiteY414" fmla="*/ 820708 h 1323876"/>
                <a:gd name="connsiteX415" fmla="*/ 901883 w 1117952"/>
                <a:gd name="connsiteY415" fmla="*/ 817723 h 1323876"/>
                <a:gd name="connsiteX416" fmla="*/ 898302 w 1117952"/>
                <a:gd name="connsiteY416" fmla="*/ 818917 h 1323876"/>
                <a:gd name="connsiteX417" fmla="*/ 895317 w 1117952"/>
                <a:gd name="connsiteY417" fmla="*/ 821304 h 1323876"/>
                <a:gd name="connsiteX418" fmla="*/ 892333 w 1117952"/>
                <a:gd name="connsiteY418" fmla="*/ 823095 h 1323876"/>
                <a:gd name="connsiteX419" fmla="*/ 886961 w 1117952"/>
                <a:gd name="connsiteY419" fmla="*/ 821304 h 1323876"/>
                <a:gd name="connsiteX420" fmla="*/ 883380 w 1117952"/>
                <a:gd name="connsiteY420" fmla="*/ 821304 h 1323876"/>
                <a:gd name="connsiteX421" fmla="*/ 880396 w 1117952"/>
                <a:gd name="connsiteY421" fmla="*/ 818917 h 1323876"/>
                <a:gd name="connsiteX422" fmla="*/ 877411 w 1117952"/>
                <a:gd name="connsiteY422" fmla="*/ 817723 h 1323876"/>
                <a:gd name="connsiteX423" fmla="*/ 872039 w 1117952"/>
                <a:gd name="connsiteY423" fmla="*/ 818320 h 1323876"/>
                <a:gd name="connsiteX424" fmla="*/ 869055 w 1117952"/>
                <a:gd name="connsiteY424" fmla="*/ 818320 h 1323876"/>
                <a:gd name="connsiteX425" fmla="*/ 866070 w 1117952"/>
                <a:gd name="connsiteY425" fmla="*/ 820111 h 1323876"/>
                <a:gd name="connsiteX426" fmla="*/ 860699 w 1117952"/>
                <a:gd name="connsiteY426" fmla="*/ 818320 h 1323876"/>
                <a:gd name="connsiteX427" fmla="*/ 857117 w 1117952"/>
                <a:gd name="connsiteY427" fmla="*/ 813545 h 1323876"/>
                <a:gd name="connsiteX428" fmla="*/ 854133 w 1117952"/>
                <a:gd name="connsiteY428" fmla="*/ 810561 h 1323876"/>
                <a:gd name="connsiteX429" fmla="*/ 851148 w 1117952"/>
                <a:gd name="connsiteY429" fmla="*/ 808770 h 1323876"/>
                <a:gd name="connsiteX430" fmla="*/ 847567 w 1117952"/>
                <a:gd name="connsiteY430" fmla="*/ 807576 h 1323876"/>
                <a:gd name="connsiteX431" fmla="*/ 844583 w 1117952"/>
                <a:gd name="connsiteY431" fmla="*/ 804592 h 1323876"/>
                <a:gd name="connsiteX432" fmla="*/ 840405 w 1117952"/>
                <a:gd name="connsiteY432" fmla="*/ 802801 h 1323876"/>
                <a:gd name="connsiteX433" fmla="*/ 833839 w 1117952"/>
                <a:gd name="connsiteY433" fmla="*/ 801608 h 1323876"/>
                <a:gd name="connsiteX434" fmla="*/ 830855 w 1117952"/>
                <a:gd name="connsiteY434" fmla="*/ 801011 h 1323876"/>
                <a:gd name="connsiteX435" fmla="*/ 817723 w 1117952"/>
                <a:gd name="connsiteY435" fmla="*/ 797429 h 1323876"/>
                <a:gd name="connsiteX436" fmla="*/ 814739 w 1117952"/>
                <a:gd name="connsiteY436" fmla="*/ 797429 h 1323876"/>
                <a:gd name="connsiteX437" fmla="*/ 810561 w 1117952"/>
                <a:gd name="connsiteY437" fmla="*/ 798623 h 1323876"/>
                <a:gd name="connsiteX438" fmla="*/ 805786 w 1117952"/>
                <a:gd name="connsiteY438" fmla="*/ 796235 h 1323876"/>
                <a:gd name="connsiteX439" fmla="*/ 801608 w 1117952"/>
                <a:gd name="connsiteY439" fmla="*/ 796235 h 1323876"/>
                <a:gd name="connsiteX440" fmla="*/ 798027 w 1117952"/>
                <a:gd name="connsiteY440" fmla="*/ 796833 h 1323876"/>
                <a:gd name="connsiteX441" fmla="*/ 794445 w 1117952"/>
                <a:gd name="connsiteY441" fmla="*/ 792654 h 1323876"/>
                <a:gd name="connsiteX442" fmla="*/ 789074 w 1117952"/>
                <a:gd name="connsiteY442" fmla="*/ 786089 h 1323876"/>
                <a:gd name="connsiteX443" fmla="*/ 786089 w 1117952"/>
                <a:gd name="connsiteY443" fmla="*/ 784895 h 1323876"/>
                <a:gd name="connsiteX444" fmla="*/ 786686 w 1117952"/>
                <a:gd name="connsiteY444" fmla="*/ 781911 h 1323876"/>
                <a:gd name="connsiteX445" fmla="*/ 786089 w 1117952"/>
                <a:gd name="connsiteY445" fmla="*/ 778329 h 1323876"/>
                <a:gd name="connsiteX446" fmla="*/ 783701 w 1117952"/>
                <a:gd name="connsiteY446" fmla="*/ 773554 h 1323876"/>
                <a:gd name="connsiteX447" fmla="*/ 782507 w 1117952"/>
                <a:gd name="connsiteY447" fmla="*/ 768779 h 1323876"/>
                <a:gd name="connsiteX448" fmla="*/ 781314 w 1117952"/>
                <a:gd name="connsiteY448" fmla="*/ 765795 h 1323876"/>
                <a:gd name="connsiteX449" fmla="*/ 778926 w 1117952"/>
                <a:gd name="connsiteY449" fmla="*/ 762214 h 1323876"/>
                <a:gd name="connsiteX450" fmla="*/ 775942 w 1117952"/>
                <a:gd name="connsiteY450" fmla="*/ 757438 h 1323876"/>
                <a:gd name="connsiteX451" fmla="*/ 773554 w 1117952"/>
                <a:gd name="connsiteY451" fmla="*/ 752663 h 1323876"/>
                <a:gd name="connsiteX452" fmla="*/ 771764 w 1117952"/>
                <a:gd name="connsiteY452" fmla="*/ 749679 h 1323876"/>
                <a:gd name="connsiteX453" fmla="*/ 766392 w 1117952"/>
                <a:gd name="connsiteY453" fmla="*/ 742516 h 1323876"/>
                <a:gd name="connsiteX454" fmla="*/ 764005 w 1117952"/>
                <a:gd name="connsiteY454" fmla="*/ 738935 h 1323876"/>
                <a:gd name="connsiteX455" fmla="*/ 762214 w 1117952"/>
                <a:gd name="connsiteY455" fmla="*/ 735951 h 1323876"/>
                <a:gd name="connsiteX456" fmla="*/ 758036 w 1117952"/>
                <a:gd name="connsiteY456" fmla="*/ 730579 h 1323876"/>
                <a:gd name="connsiteX457" fmla="*/ 755051 w 1117952"/>
                <a:gd name="connsiteY457" fmla="*/ 726998 h 1323876"/>
                <a:gd name="connsiteX458" fmla="*/ 752067 w 1117952"/>
                <a:gd name="connsiteY458" fmla="*/ 723417 h 1323876"/>
                <a:gd name="connsiteX459" fmla="*/ 746098 w 1117952"/>
                <a:gd name="connsiteY459" fmla="*/ 716851 h 1323876"/>
                <a:gd name="connsiteX460" fmla="*/ 749281 w 1117952"/>
                <a:gd name="connsiteY460" fmla="*/ 715260 h 1323876"/>
                <a:gd name="connsiteX461" fmla="*/ 746097 w 1117952"/>
                <a:gd name="connsiteY461" fmla="*/ 715657 h 1323876"/>
                <a:gd name="connsiteX462" fmla="*/ 741322 w 1117952"/>
                <a:gd name="connsiteY462" fmla="*/ 712673 h 1323876"/>
                <a:gd name="connsiteX463" fmla="*/ 737144 w 1117952"/>
                <a:gd name="connsiteY463" fmla="*/ 709092 h 1323876"/>
                <a:gd name="connsiteX464" fmla="*/ 732966 w 1117952"/>
                <a:gd name="connsiteY464" fmla="*/ 704914 h 1323876"/>
                <a:gd name="connsiteX465" fmla="*/ 728191 w 1117952"/>
                <a:gd name="connsiteY465" fmla="*/ 701333 h 1323876"/>
                <a:gd name="connsiteX466" fmla="*/ 722819 w 1117952"/>
                <a:gd name="connsiteY466" fmla="*/ 697751 h 1323876"/>
                <a:gd name="connsiteX467" fmla="*/ 719835 w 1117952"/>
                <a:gd name="connsiteY467" fmla="*/ 695960 h 1323876"/>
                <a:gd name="connsiteX468" fmla="*/ 714463 w 1117952"/>
                <a:gd name="connsiteY468" fmla="*/ 693573 h 1323876"/>
                <a:gd name="connsiteX469" fmla="*/ 710882 w 1117952"/>
                <a:gd name="connsiteY469" fmla="*/ 692976 h 1323876"/>
                <a:gd name="connsiteX470" fmla="*/ 700138 w 1117952"/>
                <a:gd name="connsiteY470" fmla="*/ 688201 h 1323876"/>
                <a:gd name="connsiteX471" fmla="*/ 691184 w 1117952"/>
                <a:gd name="connsiteY471" fmla="*/ 684620 h 1323876"/>
                <a:gd name="connsiteX472" fmla="*/ 687603 w 1117952"/>
                <a:gd name="connsiteY472" fmla="*/ 683426 h 1323876"/>
                <a:gd name="connsiteX473" fmla="*/ 682829 w 1117952"/>
                <a:gd name="connsiteY473" fmla="*/ 682829 h 1323876"/>
                <a:gd name="connsiteX474" fmla="*/ 678650 w 1117952"/>
                <a:gd name="connsiteY474" fmla="*/ 682232 h 1323876"/>
                <a:gd name="connsiteX475" fmla="*/ 674472 w 1117952"/>
                <a:gd name="connsiteY475" fmla="*/ 681636 h 1323876"/>
                <a:gd name="connsiteX476" fmla="*/ 670891 w 1117952"/>
                <a:gd name="connsiteY476" fmla="*/ 680442 h 1323876"/>
                <a:gd name="connsiteX477" fmla="*/ 663728 w 1117952"/>
                <a:gd name="connsiteY477" fmla="*/ 679248 h 1323876"/>
                <a:gd name="connsiteX478" fmla="*/ 659550 w 1117952"/>
                <a:gd name="connsiteY478" fmla="*/ 679248 h 1323876"/>
                <a:gd name="connsiteX479" fmla="*/ 655969 w 1117952"/>
                <a:gd name="connsiteY479" fmla="*/ 679248 h 1323876"/>
                <a:gd name="connsiteX480" fmla="*/ 650597 w 1117952"/>
                <a:gd name="connsiteY480" fmla="*/ 680442 h 1323876"/>
                <a:gd name="connsiteX481" fmla="*/ 650000 w 1117952"/>
                <a:gd name="connsiteY481" fmla="*/ 675070 h 1323876"/>
                <a:gd name="connsiteX482" fmla="*/ 649404 w 1117952"/>
                <a:gd name="connsiteY482" fmla="*/ 679249 h 1323876"/>
                <a:gd name="connsiteX483" fmla="*/ 646419 w 1117952"/>
                <a:gd name="connsiteY483" fmla="*/ 680443 h 1323876"/>
                <a:gd name="connsiteX484" fmla="*/ 639257 w 1117952"/>
                <a:gd name="connsiteY484" fmla="*/ 680443 h 1323876"/>
                <a:gd name="connsiteX485" fmla="*/ 632691 w 1117952"/>
                <a:gd name="connsiteY485" fmla="*/ 681039 h 1323876"/>
                <a:gd name="connsiteX486" fmla="*/ 629110 w 1117952"/>
                <a:gd name="connsiteY486" fmla="*/ 681637 h 1323876"/>
                <a:gd name="connsiteX487" fmla="*/ 625528 w 1117952"/>
                <a:gd name="connsiteY487" fmla="*/ 683427 h 1323876"/>
                <a:gd name="connsiteX488" fmla="*/ 617172 w 1117952"/>
                <a:gd name="connsiteY488" fmla="*/ 687008 h 1323876"/>
                <a:gd name="connsiteX489" fmla="*/ 614188 w 1117952"/>
                <a:gd name="connsiteY489" fmla="*/ 685814 h 1323876"/>
                <a:gd name="connsiteX490" fmla="*/ 610009 w 1117952"/>
                <a:gd name="connsiteY490" fmla="*/ 687008 h 1323876"/>
                <a:gd name="connsiteX491" fmla="*/ 606428 w 1117952"/>
                <a:gd name="connsiteY491" fmla="*/ 687008 h 1323876"/>
                <a:gd name="connsiteX492" fmla="*/ 602250 w 1117952"/>
                <a:gd name="connsiteY492" fmla="*/ 685814 h 1323876"/>
                <a:gd name="connsiteX493" fmla="*/ 594490 w 1117952"/>
                <a:gd name="connsiteY493" fmla="*/ 681637 h 1323876"/>
                <a:gd name="connsiteX494" fmla="*/ 593297 w 1117952"/>
                <a:gd name="connsiteY494" fmla="*/ 678055 h 1323876"/>
                <a:gd name="connsiteX495" fmla="*/ 589715 w 1117952"/>
                <a:gd name="connsiteY495" fmla="*/ 673877 h 1323876"/>
                <a:gd name="connsiteX496" fmla="*/ 586731 w 1117952"/>
                <a:gd name="connsiteY496" fmla="*/ 671490 h 1323876"/>
                <a:gd name="connsiteX497" fmla="*/ 583150 w 1117952"/>
                <a:gd name="connsiteY497" fmla="*/ 669699 h 1323876"/>
                <a:gd name="connsiteX498" fmla="*/ 580166 w 1117952"/>
                <a:gd name="connsiteY498" fmla="*/ 669699 h 1323876"/>
                <a:gd name="connsiteX499" fmla="*/ 574197 w 1117952"/>
                <a:gd name="connsiteY499" fmla="*/ 669699 h 1323876"/>
                <a:gd name="connsiteX500" fmla="*/ 568825 w 1117952"/>
                <a:gd name="connsiteY500" fmla="*/ 669699 h 1323876"/>
                <a:gd name="connsiteX501" fmla="*/ 565244 w 1117952"/>
                <a:gd name="connsiteY501" fmla="*/ 669699 h 1323876"/>
                <a:gd name="connsiteX502" fmla="*/ 560469 w 1117952"/>
                <a:gd name="connsiteY502" fmla="*/ 669102 h 1323876"/>
                <a:gd name="connsiteX503" fmla="*/ 556887 w 1117952"/>
                <a:gd name="connsiteY503" fmla="*/ 666715 h 1323876"/>
                <a:gd name="connsiteX504" fmla="*/ 553306 w 1117952"/>
                <a:gd name="connsiteY504" fmla="*/ 661939 h 1323876"/>
                <a:gd name="connsiteX505" fmla="*/ 550322 w 1117952"/>
                <a:gd name="connsiteY505" fmla="*/ 660746 h 1323876"/>
                <a:gd name="connsiteX506" fmla="*/ 546740 w 1117952"/>
                <a:gd name="connsiteY506" fmla="*/ 660746 h 1323876"/>
                <a:gd name="connsiteX507" fmla="*/ 541965 w 1117952"/>
                <a:gd name="connsiteY507" fmla="*/ 657164 h 1323876"/>
                <a:gd name="connsiteX508" fmla="*/ 538981 w 1117952"/>
                <a:gd name="connsiteY508" fmla="*/ 655374 h 1323876"/>
                <a:gd name="connsiteX509" fmla="*/ 534206 w 1117952"/>
                <a:gd name="connsiteY509" fmla="*/ 653583 h 1323876"/>
                <a:gd name="connsiteX510" fmla="*/ 531222 w 1117952"/>
                <a:gd name="connsiteY510" fmla="*/ 650002 h 1323876"/>
                <a:gd name="connsiteX511" fmla="*/ 530028 w 1117952"/>
                <a:gd name="connsiteY511" fmla="*/ 646421 h 1323876"/>
                <a:gd name="connsiteX512" fmla="*/ 527641 w 1117952"/>
                <a:gd name="connsiteY512" fmla="*/ 642840 h 1323876"/>
                <a:gd name="connsiteX513" fmla="*/ 524059 w 1117952"/>
                <a:gd name="connsiteY513" fmla="*/ 639855 h 1323876"/>
                <a:gd name="connsiteX514" fmla="*/ 521074 w 1117952"/>
                <a:gd name="connsiteY514" fmla="*/ 638064 h 1323876"/>
                <a:gd name="connsiteX515" fmla="*/ 516300 w 1117952"/>
                <a:gd name="connsiteY515" fmla="*/ 635677 h 1323876"/>
                <a:gd name="connsiteX516" fmla="*/ 513315 w 1117952"/>
                <a:gd name="connsiteY516" fmla="*/ 632095 h 1323876"/>
                <a:gd name="connsiteX517" fmla="*/ 509734 w 1117952"/>
                <a:gd name="connsiteY517" fmla="*/ 629111 h 1323876"/>
                <a:gd name="connsiteX518" fmla="*/ 504362 w 1117952"/>
                <a:gd name="connsiteY518" fmla="*/ 626127 h 1323876"/>
                <a:gd name="connsiteX519" fmla="*/ 500781 w 1117952"/>
                <a:gd name="connsiteY519" fmla="*/ 621949 h 1323876"/>
                <a:gd name="connsiteX520" fmla="*/ 497199 w 1117952"/>
                <a:gd name="connsiteY520" fmla="*/ 619561 h 1323876"/>
                <a:gd name="connsiteX521" fmla="*/ 493618 w 1117952"/>
                <a:gd name="connsiteY521" fmla="*/ 619561 h 1323876"/>
                <a:gd name="connsiteX522" fmla="*/ 487650 w 1117952"/>
                <a:gd name="connsiteY522" fmla="*/ 619561 h 1323876"/>
                <a:gd name="connsiteX523" fmla="*/ 484665 w 1117952"/>
                <a:gd name="connsiteY523" fmla="*/ 617771 h 1323876"/>
                <a:gd name="connsiteX524" fmla="*/ 481084 w 1117952"/>
                <a:gd name="connsiteY524" fmla="*/ 617771 h 1323876"/>
                <a:gd name="connsiteX525" fmla="*/ 476309 w 1117952"/>
                <a:gd name="connsiteY525" fmla="*/ 618964 h 1323876"/>
                <a:gd name="connsiteX526" fmla="*/ 470340 w 1117952"/>
                <a:gd name="connsiteY526" fmla="*/ 617173 h 1323876"/>
                <a:gd name="connsiteX527" fmla="*/ 466162 w 1117952"/>
                <a:gd name="connsiteY527" fmla="*/ 617173 h 1323876"/>
                <a:gd name="connsiteX528" fmla="*/ 460790 w 1117952"/>
                <a:gd name="connsiteY528" fmla="*/ 614786 h 1323876"/>
                <a:gd name="connsiteX529" fmla="*/ 457208 w 1117952"/>
                <a:gd name="connsiteY529" fmla="*/ 612996 h 1323876"/>
                <a:gd name="connsiteX530" fmla="*/ 453627 w 1117952"/>
                <a:gd name="connsiteY530" fmla="*/ 608220 h 1323876"/>
                <a:gd name="connsiteX531" fmla="*/ 450643 w 1117952"/>
                <a:gd name="connsiteY531" fmla="*/ 604639 h 1323876"/>
                <a:gd name="connsiteX532" fmla="*/ 447062 w 1117952"/>
                <a:gd name="connsiteY532" fmla="*/ 602849 h 1323876"/>
                <a:gd name="connsiteX533" fmla="*/ 444078 w 1117952"/>
                <a:gd name="connsiteY533" fmla="*/ 601655 h 1323876"/>
                <a:gd name="connsiteX534" fmla="*/ 440496 w 1117952"/>
                <a:gd name="connsiteY534" fmla="*/ 598670 h 1323876"/>
                <a:gd name="connsiteX535" fmla="*/ 435721 w 1117952"/>
                <a:gd name="connsiteY535" fmla="*/ 595686 h 1323876"/>
                <a:gd name="connsiteX536" fmla="*/ 432140 w 1117952"/>
                <a:gd name="connsiteY536" fmla="*/ 593895 h 1323876"/>
                <a:gd name="connsiteX537" fmla="*/ 424380 w 1117952"/>
                <a:gd name="connsiteY537" fmla="*/ 592702 h 1323876"/>
                <a:gd name="connsiteX538" fmla="*/ 420799 w 1117952"/>
                <a:gd name="connsiteY538" fmla="*/ 587927 h 1323876"/>
                <a:gd name="connsiteX539" fmla="*/ 417218 w 1117952"/>
                <a:gd name="connsiteY539" fmla="*/ 584942 h 1323876"/>
                <a:gd name="connsiteX540" fmla="*/ 414234 w 1117952"/>
                <a:gd name="connsiteY540" fmla="*/ 583152 h 1323876"/>
                <a:gd name="connsiteX541" fmla="*/ 411249 w 1117952"/>
                <a:gd name="connsiteY541" fmla="*/ 582555 h 1323876"/>
                <a:gd name="connsiteX542" fmla="*/ 407668 w 1117952"/>
                <a:gd name="connsiteY542" fmla="*/ 582555 h 1323876"/>
                <a:gd name="connsiteX543" fmla="*/ 406474 w 1117952"/>
                <a:gd name="connsiteY543" fmla="*/ 579570 h 1323876"/>
                <a:gd name="connsiteX544" fmla="*/ 405281 w 1117952"/>
                <a:gd name="connsiteY544" fmla="*/ 575392 h 1323876"/>
                <a:gd name="connsiteX545" fmla="*/ 403489 w 1117952"/>
                <a:gd name="connsiteY545" fmla="*/ 572407 h 1323876"/>
                <a:gd name="connsiteX546" fmla="*/ 399312 w 1117952"/>
                <a:gd name="connsiteY546" fmla="*/ 567633 h 1323876"/>
                <a:gd name="connsiteX547" fmla="*/ 395730 w 1117952"/>
                <a:gd name="connsiteY547" fmla="*/ 565245 h 1323876"/>
                <a:gd name="connsiteX548" fmla="*/ 393940 w 1117952"/>
                <a:gd name="connsiteY548" fmla="*/ 562261 h 1323876"/>
                <a:gd name="connsiteX549" fmla="*/ 391552 w 1117952"/>
                <a:gd name="connsiteY549" fmla="*/ 559277 h 1323876"/>
                <a:gd name="connsiteX550" fmla="*/ 387971 w 1117952"/>
                <a:gd name="connsiteY550" fmla="*/ 555695 h 1323876"/>
                <a:gd name="connsiteX551" fmla="*/ 384987 w 1117952"/>
                <a:gd name="connsiteY551" fmla="*/ 555695 h 1323876"/>
                <a:gd name="connsiteX552" fmla="*/ 382002 w 1117952"/>
                <a:gd name="connsiteY552" fmla="*/ 552114 h 1323876"/>
                <a:gd name="connsiteX553" fmla="*/ 376033 w 1117952"/>
                <a:gd name="connsiteY553" fmla="*/ 546145 h 1323876"/>
                <a:gd name="connsiteX554" fmla="*/ 371258 w 1117952"/>
                <a:gd name="connsiteY554" fmla="*/ 543757 h 1323876"/>
                <a:gd name="connsiteX555" fmla="*/ 367080 w 1117952"/>
                <a:gd name="connsiteY555" fmla="*/ 543757 h 1323876"/>
                <a:gd name="connsiteX556" fmla="*/ 363499 w 1117952"/>
                <a:gd name="connsiteY556" fmla="*/ 544355 h 1323876"/>
                <a:gd name="connsiteX557" fmla="*/ 359918 w 1117952"/>
                <a:gd name="connsiteY557" fmla="*/ 544355 h 1323876"/>
                <a:gd name="connsiteX558" fmla="*/ 352755 w 1117952"/>
                <a:gd name="connsiteY558" fmla="*/ 542564 h 1323876"/>
                <a:gd name="connsiteX559" fmla="*/ 346190 w 1117952"/>
                <a:gd name="connsiteY559" fmla="*/ 541370 h 1323876"/>
                <a:gd name="connsiteX560" fmla="*/ 342011 w 1117952"/>
                <a:gd name="connsiteY560" fmla="*/ 541370 h 1323876"/>
                <a:gd name="connsiteX561" fmla="*/ 339027 w 1117952"/>
                <a:gd name="connsiteY561" fmla="*/ 541967 h 1323876"/>
                <a:gd name="connsiteX562" fmla="*/ 336042 w 1117952"/>
                <a:gd name="connsiteY562" fmla="*/ 544355 h 1323876"/>
                <a:gd name="connsiteX563" fmla="*/ 329477 w 1117952"/>
                <a:gd name="connsiteY563" fmla="*/ 546145 h 1323876"/>
                <a:gd name="connsiteX564" fmla="*/ 326493 w 1117952"/>
                <a:gd name="connsiteY564" fmla="*/ 544355 h 1323876"/>
                <a:gd name="connsiteX565" fmla="*/ 327089 w 1117952"/>
                <a:gd name="connsiteY565" fmla="*/ 540773 h 1323876"/>
                <a:gd name="connsiteX566" fmla="*/ 324702 w 1117952"/>
                <a:gd name="connsiteY566" fmla="*/ 537789 h 1323876"/>
                <a:gd name="connsiteX567" fmla="*/ 319927 w 1117952"/>
                <a:gd name="connsiteY567" fmla="*/ 530626 h 1323876"/>
                <a:gd name="connsiteX568" fmla="*/ 316346 w 1117952"/>
                <a:gd name="connsiteY568" fmla="*/ 527045 h 1323876"/>
                <a:gd name="connsiteX569" fmla="*/ 312765 w 1117952"/>
                <a:gd name="connsiteY569" fmla="*/ 524061 h 1323876"/>
                <a:gd name="connsiteX570" fmla="*/ 309780 w 1117952"/>
                <a:gd name="connsiteY570" fmla="*/ 520480 h 1323876"/>
                <a:gd name="connsiteX571" fmla="*/ 304408 w 1117952"/>
                <a:gd name="connsiteY571" fmla="*/ 517495 h 1323876"/>
                <a:gd name="connsiteX572" fmla="*/ 301424 w 1117952"/>
                <a:gd name="connsiteY572" fmla="*/ 516898 h 1323876"/>
                <a:gd name="connsiteX573" fmla="*/ 296052 w 1117952"/>
                <a:gd name="connsiteY573" fmla="*/ 515704 h 1323876"/>
                <a:gd name="connsiteX574" fmla="*/ 292471 w 1117952"/>
                <a:gd name="connsiteY574" fmla="*/ 516301 h 1323876"/>
                <a:gd name="connsiteX575" fmla="*/ 289486 w 1117952"/>
                <a:gd name="connsiteY575" fmla="*/ 515704 h 1323876"/>
                <a:gd name="connsiteX576" fmla="*/ 291277 w 1117952"/>
                <a:gd name="connsiteY576" fmla="*/ 512720 h 1323876"/>
                <a:gd name="connsiteX577" fmla="*/ 291705 w 1117952"/>
                <a:gd name="connsiteY577" fmla="*/ 511222 h 1323876"/>
                <a:gd name="connsiteX578" fmla="*/ 289484 w 1117952"/>
                <a:gd name="connsiteY578" fmla="*/ 515107 h 1323876"/>
                <a:gd name="connsiteX579" fmla="*/ 286500 w 1117952"/>
                <a:gd name="connsiteY579" fmla="*/ 515703 h 1323876"/>
                <a:gd name="connsiteX580" fmla="*/ 281128 w 1117952"/>
                <a:gd name="connsiteY580" fmla="*/ 514510 h 1323876"/>
                <a:gd name="connsiteX581" fmla="*/ 277547 w 1117952"/>
                <a:gd name="connsiteY581" fmla="*/ 514510 h 1323876"/>
                <a:gd name="connsiteX582" fmla="*/ 269787 w 1117952"/>
                <a:gd name="connsiteY582" fmla="*/ 515107 h 1323876"/>
                <a:gd name="connsiteX583" fmla="*/ 265609 w 1117952"/>
                <a:gd name="connsiteY583" fmla="*/ 514510 h 1323876"/>
                <a:gd name="connsiteX584" fmla="*/ 253672 w 1117952"/>
                <a:gd name="connsiteY584" fmla="*/ 515703 h 1323876"/>
                <a:gd name="connsiteX585" fmla="*/ 248897 w 1117952"/>
                <a:gd name="connsiteY585" fmla="*/ 516897 h 1323876"/>
                <a:gd name="connsiteX586" fmla="*/ 243525 w 1117952"/>
                <a:gd name="connsiteY586" fmla="*/ 518688 h 1323876"/>
                <a:gd name="connsiteX587" fmla="*/ 240540 w 1117952"/>
                <a:gd name="connsiteY587" fmla="*/ 519882 h 1323876"/>
                <a:gd name="connsiteX588" fmla="*/ 236959 w 1117952"/>
                <a:gd name="connsiteY588" fmla="*/ 521076 h 1323876"/>
                <a:gd name="connsiteX589" fmla="*/ 230990 w 1117952"/>
                <a:gd name="connsiteY589" fmla="*/ 522866 h 1323876"/>
                <a:gd name="connsiteX590" fmla="*/ 227409 w 1117952"/>
                <a:gd name="connsiteY590" fmla="*/ 523463 h 1323876"/>
                <a:gd name="connsiteX591" fmla="*/ 224425 w 1117952"/>
                <a:gd name="connsiteY591" fmla="*/ 525254 h 1323876"/>
                <a:gd name="connsiteX592" fmla="*/ 220843 w 1117952"/>
                <a:gd name="connsiteY592" fmla="*/ 525254 h 1323876"/>
                <a:gd name="connsiteX593" fmla="*/ 215472 w 1117952"/>
                <a:gd name="connsiteY593" fmla="*/ 519285 h 1323876"/>
                <a:gd name="connsiteX594" fmla="*/ 211890 w 1117952"/>
                <a:gd name="connsiteY594" fmla="*/ 515703 h 1323876"/>
                <a:gd name="connsiteX595" fmla="*/ 207115 w 1117952"/>
                <a:gd name="connsiteY595" fmla="*/ 509735 h 1323876"/>
                <a:gd name="connsiteX596" fmla="*/ 204728 w 1117952"/>
                <a:gd name="connsiteY596" fmla="*/ 506154 h 1323876"/>
                <a:gd name="connsiteX597" fmla="*/ 202937 w 1117952"/>
                <a:gd name="connsiteY597" fmla="*/ 502573 h 1323876"/>
                <a:gd name="connsiteX598" fmla="*/ 202340 w 1117952"/>
                <a:gd name="connsiteY598" fmla="*/ 499588 h 1323876"/>
                <a:gd name="connsiteX599" fmla="*/ 199356 w 1117952"/>
                <a:gd name="connsiteY599" fmla="*/ 494813 h 1323876"/>
                <a:gd name="connsiteX600" fmla="*/ 195178 w 1117952"/>
                <a:gd name="connsiteY600" fmla="*/ 491828 h 1323876"/>
                <a:gd name="connsiteX601" fmla="*/ 186821 w 1117952"/>
                <a:gd name="connsiteY601" fmla="*/ 487651 h 1323876"/>
                <a:gd name="connsiteX602" fmla="*/ 183240 w 1117952"/>
                <a:gd name="connsiteY602" fmla="*/ 487053 h 1323876"/>
                <a:gd name="connsiteX603" fmla="*/ 179062 w 1117952"/>
                <a:gd name="connsiteY603" fmla="*/ 487651 h 1323876"/>
                <a:gd name="connsiteX604" fmla="*/ 171899 w 1117952"/>
                <a:gd name="connsiteY604" fmla="*/ 488247 h 1323876"/>
                <a:gd name="connsiteX605" fmla="*/ 168915 w 1117952"/>
                <a:gd name="connsiteY605" fmla="*/ 484069 h 1323876"/>
                <a:gd name="connsiteX606" fmla="*/ 164737 w 1117952"/>
                <a:gd name="connsiteY606" fmla="*/ 480488 h 1323876"/>
                <a:gd name="connsiteX607" fmla="*/ 162946 w 1117952"/>
                <a:gd name="connsiteY607" fmla="*/ 477504 h 1323876"/>
                <a:gd name="connsiteX608" fmla="*/ 158768 w 1117952"/>
                <a:gd name="connsiteY608" fmla="*/ 473922 h 1323876"/>
                <a:gd name="connsiteX609" fmla="*/ 156977 w 1117952"/>
                <a:gd name="connsiteY609" fmla="*/ 470938 h 1323876"/>
                <a:gd name="connsiteX610" fmla="*/ 156381 w 1117952"/>
                <a:gd name="connsiteY610" fmla="*/ 465566 h 1323876"/>
                <a:gd name="connsiteX611" fmla="*/ 156381 w 1117952"/>
                <a:gd name="connsiteY611" fmla="*/ 462582 h 1323876"/>
                <a:gd name="connsiteX612" fmla="*/ 156977 w 1117952"/>
                <a:gd name="connsiteY612" fmla="*/ 459000 h 1323876"/>
                <a:gd name="connsiteX613" fmla="*/ 155784 w 1117952"/>
                <a:gd name="connsiteY613" fmla="*/ 455419 h 1323876"/>
                <a:gd name="connsiteX614" fmla="*/ 153396 w 1117952"/>
                <a:gd name="connsiteY614" fmla="*/ 451838 h 1323876"/>
                <a:gd name="connsiteX615" fmla="*/ 151606 w 1117952"/>
                <a:gd name="connsiteY615" fmla="*/ 448256 h 1323876"/>
                <a:gd name="connsiteX616" fmla="*/ 149815 w 1117952"/>
                <a:gd name="connsiteY616" fmla="*/ 443481 h 1323876"/>
                <a:gd name="connsiteX617" fmla="*/ 146831 w 1117952"/>
                <a:gd name="connsiteY617" fmla="*/ 439900 h 1323876"/>
                <a:gd name="connsiteX618" fmla="*/ 143847 w 1117952"/>
                <a:gd name="connsiteY618" fmla="*/ 437512 h 1323876"/>
                <a:gd name="connsiteX619" fmla="*/ 141459 w 1117952"/>
                <a:gd name="connsiteY619" fmla="*/ 434528 h 1323876"/>
                <a:gd name="connsiteX620" fmla="*/ 144443 w 1117952"/>
                <a:gd name="connsiteY620" fmla="*/ 430947 h 1323876"/>
                <a:gd name="connsiteX621" fmla="*/ 149218 w 1117952"/>
                <a:gd name="connsiteY621" fmla="*/ 430350 h 1323876"/>
                <a:gd name="connsiteX622" fmla="*/ 152800 w 1117952"/>
                <a:gd name="connsiteY622" fmla="*/ 426769 h 1323876"/>
                <a:gd name="connsiteX623" fmla="*/ 153993 w 1117952"/>
                <a:gd name="connsiteY623" fmla="*/ 421396 h 1323876"/>
                <a:gd name="connsiteX624" fmla="*/ 155784 w 1117952"/>
                <a:gd name="connsiteY624" fmla="*/ 414831 h 1323876"/>
                <a:gd name="connsiteX625" fmla="*/ 156977 w 1117952"/>
                <a:gd name="connsiteY625" fmla="*/ 410056 h 1323876"/>
                <a:gd name="connsiteX626" fmla="*/ 158768 w 1117952"/>
                <a:gd name="connsiteY626" fmla="*/ 406474 h 1323876"/>
                <a:gd name="connsiteX627" fmla="*/ 157575 w 1117952"/>
                <a:gd name="connsiteY627" fmla="*/ 403490 h 1323876"/>
                <a:gd name="connsiteX628" fmla="*/ 152800 w 1117952"/>
                <a:gd name="connsiteY628" fmla="*/ 399312 h 1323876"/>
                <a:gd name="connsiteX629" fmla="*/ 150412 w 1117952"/>
                <a:gd name="connsiteY629" fmla="*/ 393940 h 1323876"/>
                <a:gd name="connsiteX630" fmla="*/ 152202 w 1117952"/>
                <a:gd name="connsiteY630" fmla="*/ 390956 h 1323876"/>
                <a:gd name="connsiteX631" fmla="*/ 153993 w 1117952"/>
                <a:gd name="connsiteY631" fmla="*/ 387374 h 1323876"/>
                <a:gd name="connsiteX632" fmla="*/ 155784 w 1117952"/>
                <a:gd name="connsiteY632" fmla="*/ 383793 h 1323876"/>
                <a:gd name="connsiteX633" fmla="*/ 158768 w 1117952"/>
                <a:gd name="connsiteY633" fmla="*/ 378421 h 1323876"/>
                <a:gd name="connsiteX634" fmla="*/ 160559 w 1117952"/>
                <a:gd name="connsiteY634" fmla="*/ 373049 h 1323876"/>
                <a:gd name="connsiteX635" fmla="*/ 161156 w 1117952"/>
                <a:gd name="connsiteY635" fmla="*/ 369468 h 1323876"/>
                <a:gd name="connsiteX636" fmla="*/ 159962 w 1117952"/>
                <a:gd name="connsiteY636" fmla="*/ 365887 h 1323876"/>
                <a:gd name="connsiteX637" fmla="*/ 162349 w 1117952"/>
                <a:gd name="connsiteY637" fmla="*/ 361112 h 1323876"/>
                <a:gd name="connsiteX638" fmla="*/ 164140 w 1117952"/>
                <a:gd name="connsiteY638" fmla="*/ 357530 h 1323876"/>
                <a:gd name="connsiteX639" fmla="*/ 167124 w 1117952"/>
                <a:gd name="connsiteY639" fmla="*/ 353353 h 1323876"/>
                <a:gd name="connsiteX640" fmla="*/ 164140 w 1117952"/>
                <a:gd name="connsiteY640" fmla="*/ 352159 h 1323876"/>
                <a:gd name="connsiteX641" fmla="*/ 161156 w 1117952"/>
                <a:gd name="connsiteY641" fmla="*/ 351561 h 1323876"/>
                <a:gd name="connsiteX642" fmla="*/ 164140 w 1117952"/>
                <a:gd name="connsiteY642" fmla="*/ 350368 h 1323876"/>
                <a:gd name="connsiteX643" fmla="*/ 168915 w 1117952"/>
                <a:gd name="connsiteY643" fmla="*/ 346787 h 1323876"/>
                <a:gd name="connsiteX644" fmla="*/ 171303 w 1117952"/>
                <a:gd name="connsiteY644" fmla="*/ 343802 h 1323876"/>
                <a:gd name="connsiteX645" fmla="*/ 175481 w 1117952"/>
                <a:gd name="connsiteY645" fmla="*/ 339027 h 1323876"/>
                <a:gd name="connsiteX646" fmla="*/ 178465 w 1117952"/>
                <a:gd name="connsiteY646" fmla="*/ 331865 h 1323876"/>
                <a:gd name="connsiteX647" fmla="*/ 181450 w 1117952"/>
                <a:gd name="connsiteY647" fmla="*/ 330074 h 1323876"/>
                <a:gd name="connsiteX648" fmla="*/ 187418 w 1117952"/>
                <a:gd name="connsiteY648" fmla="*/ 330671 h 1323876"/>
                <a:gd name="connsiteX649" fmla="*/ 190999 w 1117952"/>
                <a:gd name="connsiteY649" fmla="*/ 331268 h 1323876"/>
                <a:gd name="connsiteX650" fmla="*/ 193984 w 1117952"/>
                <a:gd name="connsiteY650" fmla="*/ 330671 h 1323876"/>
                <a:gd name="connsiteX651" fmla="*/ 199953 w 1117952"/>
                <a:gd name="connsiteY651" fmla="*/ 328284 h 1323876"/>
                <a:gd name="connsiteX652" fmla="*/ 202937 w 1117952"/>
                <a:gd name="connsiteY652" fmla="*/ 325896 h 1323876"/>
                <a:gd name="connsiteX653" fmla="*/ 205325 w 1117952"/>
                <a:gd name="connsiteY653" fmla="*/ 322911 h 1323876"/>
                <a:gd name="connsiteX654" fmla="*/ 208906 w 1117952"/>
                <a:gd name="connsiteY654" fmla="*/ 319927 h 1323876"/>
                <a:gd name="connsiteX655" fmla="*/ 208309 w 1117952"/>
                <a:gd name="connsiteY655" fmla="*/ 316943 h 1323876"/>
                <a:gd name="connsiteX656" fmla="*/ 207712 w 1117952"/>
                <a:gd name="connsiteY656" fmla="*/ 313958 h 1323876"/>
                <a:gd name="connsiteX657" fmla="*/ 211294 w 1117952"/>
                <a:gd name="connsiteY657" fmla="*/ 311571 h 1323876"/>
                <a:gd name="connsiteX658" fmla="*/ 214875 w 1117952"/>
                <a:gd name="connsiteY658" fmla="*/ 312168 h 1323876"/>
                <a:gd name="connsiteX659" fmla="*/ 218456 w 1117952"/>
                <a:gd name="connsiteY659" fmla="*/ 314555 h 1323876"/>
                <a:gd name="connsiteX660" fmla="*/ 223828 w 1117952"/>
                <a:gd name="connsiteY660" fmla="*/ 312764 h 1323876"/>
                <a:gd name="connsiteX661" fmla="*/ 226216 w 1117952"/>
                <a:gd name="connsiteY661" fmla="*/ 309780 h 1323876"/>
                <a:gd name="connsiteX662" fmla="*/ 228603 w 1117952"/>
                <a:gd name="connsiteY662" fmla="*/ 306796 h 1323876"/>
                <a:gd name="connsiteX663" fmla="*/ 230990 w 1117952"/>
                <a:gd name="connsiteY663" fmla="*/ 302021 h 1323876"/>
                <a:gd name="connsiteX664" fmla="*/ 229200 w 1117952"/>
                <a:gd name="connsiteY664" fmla="*/ 296649 h 1323876"/>
                <a:gd name="connsiteX665" fmla="*/ 225618 w 1117952"/>
                <a:gd name="connsiteY665" fmla="*/ 290083 h 1323876"/>
                <a:gd name="connsiteX666" fmla="*/ 224425 w 1117952"/>
                <a:gd name="connsiteY666" fmla="*/ 287099 h 1323876"/>
                <a:gd name="connsiteX667" fmla="*/ 226812 w 1117952"/>
                <a:gd name="connsiteY667" fmla="*/ 283518 h 1323876"/>
                <a:gd name="connsiteX668" fmla="*/ 229797 w 1117952"/>
                <a:gd name="connsiteY668" fmla="*/ 281130 h 1323876"/>
                <a:gd name="connsiteX669" fmla="*/ 229200 w 1117952"/>
                <a:gd name="connsiteY669" fmla="*/ 284114 h 1323876"/>
                <a:gd name="connsiteX670" fmla="*/ 232184 w 1117952"/>
                <a:gd name="connsiteY670" fmla="*/ 286502 h 1323876"/>
                <a:gd name="connsiteX671" fmla="*/ 235765 w 1117952"/>
                <a:gd name="connsiteY671" fmla="*/ 285308 h 1323876"/>
                <a:gd name="connsiteX672" fmla="*/ 239944 w 1117952"/>
                <a:gd name="connsiteY672" fmla="*/ 284712 h 1323876"/>
                <a:gd name="connsiteX673" fmla="*/ 241734 w 1117952"/>
                <a:gd name="connsiteY673" fmla="*/ 288293 h 1323876"/>
                <a:gd name="connsiteX674" fmla="*/ 240540 w 1117952"/>
                <a:gd name="connsiteY674" fmla="*/ 291277 h 1323876"/>
                <a:gd name="connsiteX675" fmla="*/ 241137 w 1117952"/>
                <a:gd name="connsiteY675" fmla="*/ 295455 h 1323876"/>
                <a:gd name="connsiteX676" fmla="*/ 248300 w 1117952"/>
                <a:gd name="connsiteY676" fmla="*/ 301424 h 1323876"/>
                <a:gd name="connsiteX677" fmla="*/ 247703 w 1117952"/>
                <a:gd name="connsiteY677" fmla="*/ 305005 h 1323876"/>
                <a:gd name="connsiteX678" fmla="*/ 248300 w 1117952"/>
                <a:gd name="connsiteY678" fmla="*/ 310377 h 1323876"/>
                <a:gd name="connsiteX679" fmla="*/ 250091 w 1117952"/>
                <a:gd name="connsiteY679" fmla="*/ 313362 h 1323876"/>
                <a:gd name="connsiteX680" fmla="*/ 253075 w 1117952"/>
                <a:gd name="connsiteY680" fmla="*/ 317540 h 1323876"/>
                <a:gd name="connsiteX681" fmla="*/ 254865 w 1117952"/>
                <a:gd name="connsiteY681" fmla="*/ 322315 h 1323876"/>
                <a:gd name="connsiteX682" fmla="*/ 258446 w 1117952"/>
                <a:gd name="connsiteY682" fmla="*/ 325896 h 1323876"/>
                <a:gd name="connsiteX683" fmla="*/ 266206 w 1117952"/>
                <a:gd name="connsiteY683" fmla="*/ 331865 h 1323876"/>
                <a:gd name="connsiteX684" fmla="*/ 269787 w 1117952"/>
                <a:gd name="connsiteY684" fmla="*/ 334252 h 1323876"/>
                <a:gd name="connsiteX685" fmla="*/ 273368 w 1117952"/>
                <a:gd name="connsiteY685" fmla="*/ 333058 h 1323876"/>
                <a:gd name="connsiteX686" fmla="*/ 273966 w 1117952"/>
                <a:gd name="connsiteY686" fmla="*/ 336043 h 1323876"/>
                <a:gd name="connsiteX687" fmla="*/ 276353 w 1117952"/>
                <a:gd name="connsiteY687" fmla="*/ 341415 h 1323876"/>
                <a:gd name="connsiteX688" fmla="*/ 281128 w 1117952"/>
                <a:gd name="connsiteY688" fmla="*/ 343206 h 1323876"/>
                <a:gd name="connsiteX689" fmla="*/ 285306 w 1117952"/>
                <a:gd name="connsiteY689" fmla="*/ 342608 h 1323876"/>
                <a:gd name="connsiteX690" fmla="*/ 288888 w 1117952"/>
                <a:gd name="connsiteY690" fmla="*/ 342012 h 1323876"/>
                <a:gd name="connsiteX691" fmla="*/ 292469 w 1117952"/>
                <a:gd name="connsiteY691" fmla="*/ 341415 h 1323876"/>
                <a:gd name="connsiteX692" fmla="*/ 296050 w 1117952"/>
                <a:gd name="connsiteY692" fmla="*/ 340221 h 1323876"/>
                <a:gd name="connsiteX693" fmla="*/ 299035 w 1117952"/>
                <a:gd name="connsiteY693" fmla="*/ 339027 h 1323876"/>
                <a:gd name="connsiteX694" fmla="*/ 303212 w 1117952"/>
                <a:gd name="connsiteY694" fmla="*/ 337237 h 1323876"/>
                <a:gd name="connsiteX695" fmla="*/ 306794 w 1117952"/>
                <a:gd name="connsiteY695" fmla="*/ 336043 h 1323876"/>
                <a:gd name="connsiteX696" fmla="*/ 308584 w 1117952"/>
                <a:gd name="connsiteY696" fmla="*/ 340221 h 1323876"/>
                <a:gd name="connsiteX697" fmla="*/ 309181 w 1117952"/>
                <a:gd name="connsiteY697" fmla="*/ 343206 h 1323876"/>
                <a:gd name="connsiteX698" fmla="*/ 312165 w 1117952"/>
                <a:gd name="connsiteY698" fmla="*/ 344996 h 1323876"/>
                <a:gd name="connsiteX699" fmla="*/ 312172 w 1117952"/>
                <a:gd name="connsiteY699" fmla="*/ 345002 h 1323876"/>
                <a:gd name="connsiteX700" fmla="*/ 312168 w 1117952"/>
                <a:gd name="connsiteY700" fmla="*/ 344996 h 1323876"/>
                <a:gd name="connsiteX701" fmla="*/ 309183 w 1117952"/>
                <a:gd name="connsiteY701" fmla="*/ 343205 h 1323876"/>
                <a:gd name="connsiteX702" fmla="*/ 308586 w 1117952"/>
                <a:gd name="connsiteY702" fmla="*/ 340221 h 1323876"/>
                <a:gd name="connsiteX703" fmla="*/ 307393 w 1117952"/>
                <a:gd name="connsiteY703" fmla="*/ 336639 h 1323876"/>
                <a:gd name="connsiteX704" fmla="*/ 312168 w 1117952"/>
                <a:gd name="connsiteY704" fmla="*/ 333058 h 1323876"/>
                <a:gd name="connsiteX705" fmla="*/ 318733 w 1117952"/>
                <a:gd name="connsiteY705" fmla="*/ 328283 h 1323876"/>
                <a:gd name="connsiteX706" fmla="*/ 322911 w 1117952"/>
                <a:gd name="connsiteY706" fmla="*/ 325299 h 1323876"/>
                <a:gd name="connsiteX707" fmla="*/ 327686 w 1117952"/>
                <a:gd name="connsiteY707" fmla="*/ 322314 h 1323876"/>
                <a:gd name="connsiteX708" fmla="*/ 332461 w 1117952"/>
                <a:gd name="connsiteY708" fmla="*/ 319927 h 1323876"/>
                <a:gd name="connsiteX709" fmla="*/ 336043 w 1117952"/>
                <a:gd name="connsiteY709" fmla="*/ 316942 h 1323876"/>
                <a:gd name="connsiteX710" fmla="*/ 335445 w 1117952"/>
                <a:gd name="connsiteY710" fmla="*/ 312167 h 1323876"/>
                <a:gd name="connsiteX711" fmla="*/ 334252 w 1117952"/>
                <a:gd name="connsiteY711" fmla="*/ 307393 h 1323876"/>
                <a:gd name="connsiteX712" fmla="*/ 333058 w 1117952"/>
                <a:gd name="connsiteY712" fmla="*/ 303811 h 1323876"/>
                <a:gd name="connsiteX713" fmla="*/ 330074 w 1117952"/>
                <a:gd name="connsiteY713" fmla="*/ 300826 h 1323876"/>
                <a:gd name="connsiteX714" fmla="*/ 327686 w 1117952"/>
                <a:gd name="connsiteY714" fmla="*/ 297245 h 1323876"/>
                <a:gd name="connsiteX715" fmla="*/ 331864 w 1117952"/>
                <a:gd name="connsiteY715" fmla="*/ 294858 h 1323876"/>
                <a:gd name="connsiteX716" fmla="*/ 333058 w 1117952"/>
                <a:gd name="connsiteY716" fmla="*/ 293067 h 1323876"/>
                <a:gd name="connsiteX717" fmla="*/ 336043 w 1117952"/>
                <a:gd name="connsiteY717" fmla="*/ 290083 h 1323876"/>
                <a:gd name="connsiteX718" fmla="*/ 337237 w 1117952"/>
                <a:gd name="connsiteY718" fmla="*/ 287098 h 1323876"/>
                <a:gd name="connsiteX719" fmla="*/ 334849 w 1117952"/>
                <a:gd name="connsiteY719" fmla="*/ 284114 h 1323876"/>
                <a:gd name="connsiteX720" fmla="*/ 339624 w 1117952"/>
                <a:gd name="connsiteY720" fmla="*/ 278742 h 1323876"/>
                <a:gd name="connsiteX721" fmla="*/ 343205 w 1117952"/>
                <a:gd name="connsiteY721" fmla="*/ 275758 h 1323876"/>
                <a:gd name="connsiteX722" fmla="*/ 346786 w 1117952"/>
                <a:gd name="connsiteY722" fmla="*/ 275758 h 1323876"/>
                <a:gd name="connsiteX723" fmla="*/ 350965 w 1117952"/>
                <a:gd name="connsiteY723" fmla="*/ 276951 h 1323876"/>
                <a:gd name="connsiteX724" fmla="*/ 354546 w 1117952"/>
                <a:gd name="connsiteY724" fmla="*/ 278145 h 1323876"/>
                <a:gd name="connsiteX725" fmla="*/ 358724 w 1117952"/>
                <a:gd name="connsiteY725" fmla="*/ 276951 h 1323876"/>
                <a:gd name="connsiteX726" fmla="*/ 360514 w 1117952"/>
                <a:gd name="connsiteY726" fmla="*/ 281727 h 1323876"/>
                <a:gd name="connsiteX727" fmla="*/ 364096 w 1117952"/>
                <a:gd name="connsiteY727" fmla="*/ 283517 h 1323876"/>
                <a:gd name="connsiteX728" fmla="*/ 368871 w 1117952"/>
                <a:gd name="connsiteY728" fmla="*/ 283517 h 1323876"/>
                <a:gd name="connsiteX729" fmla="*/ 376630 w 1117952"/>
                <a:gd name="connsiteY729" fmla="*/ 280533 h 1323876"/>
                <a:gd name="connsiteX730" fmla="*/ 383793 w 1117952"/>
                <a:gd name="connsiteY730" fmla="*/ 275758 h 1323876"/>
                <a:gd name="connsiteX731" fmla="*/ 384987 w 1117952"/>
                <a:gd name="connsiteY731" fmla="*/ 270983 h 1323876"/>
                <a:gd name="connsiteX732" fmla="*/ 387971 w 1117952"/>
                <a:gd name="connsiteY732" fmla="*/ 270983 h 1323876"/>
                <a:gd name="connsiteX733" fmla="*/ 391552 w 1117952"/>
                <a:gd name="connsiteY733" fmla="*/ 270386 h 1323876"/>
                <a:gd name="connsiteX734" fmla="*/ 394537 w 1117952"/>
                <a:gd name="connsiteY734" fmla="*/ 270983 h 1323876"/>
                <a:gd name="connsiteX735" fmla="*/ 397521 w 1117952"/>
                <a:gd name="connsiteY735" fmla="*/ 266208 h 1323876"/>
                <a:gd name="connsiteX736" fmla="*/ 401102 w 1117952"/>
                <a:gd name="connsiteY736" fmla="*/ 263223 h 1323876"/>
                <a:gd name="connsiteX737" fmla="*/ 406474 w 1117952"/>
                <a:gd name="connsiteY737" fmla="*/ 260239 h 1323876"/>
                <a:gd name="connsiteX738" fmla="*/ 410652 w 1117952"/>
                <a:gd name="connsiteY738" fmla="*/ 265014 h 1323876"/>
                <a:gd name="connsiteX739" fmla="*/ 410055 w 1117952"/>
                <a:gd name="connsiteY739" fmla="*/ 267998 h 1323876"/>
                <a:gd name="connsiteX740" fmla="*/ 416621 w 1117952"/>
                <a:gd name="connsiteY740" fmla="*/ 272774 h 1323876"/>
                <a:gd name="connsiteX741" fmla="*/ 420799 w 1117952"/>
                <a:gd name="connsiteY741" fmla="*/ 272774 h 1323876"/>
                <a:gd name="connsiteX742" fmla="*/ 422590 w 1117952"/>
                <a:gd name="connsiteY742" fmla="*/ 275758 h 1323876"/>
                <a:gd name="connsiteX743" fmla="*/ 423187 w 1117952"/>
                <a:gd name="connsiteY743" fmla="*/ 278742 h 1323876"/>
                <a:gd name="connsiteX744" fmla="*/ 424977 w 1117952"/>
                <a:gd name="connsiteY744" fmla="*/ 282920 h 1323876"/>
                <a:gd name="connsiteX745" fmla="*/ 426171 w 1117952"/>
                <a:gd name="connsiteY745" fmla="*/ 286502 h 1323876"/>
                <a:gd name="connsiteX746" fmla="*/ 424380 w 1117952"/>
                <a:gd name="connsiteY746" fmla="*/ 290680 h 1323876"/>
                <a:gd name="connsiteX747" fmla="*/ 424977 w 1117952"/>
                <a:gd name="connsiteY747" fmla="*/ 293664 h 1323876"/>
                <a:gd name="connsiteX748" fmla="*/ 423187 w 1117952"/>
                <a:gd name="connsiteY748" fmla="*/ 297245 h 1323876"/>
                <a:gd name="connsiteX749" fmla="*/ 427962 w 1117952"/>
                <a:gd name="connsiteY749" fmla="*/ 302618 h 1323876"/>
                <a:gd name="connsiteX750" fmla="*/ 432140 w 1117952"/>
                <a:gd name="connsiteY750" fmla="*/ 305005 h 1323876"/>
                <a:gd name="connsiteX751" fmla="*/ 435721 w 1117952"/>
                <a:gd name="connsiteY751" fmla="*/ 306795 h 1323876"/>
                <a:gd name="connsiteX752" fmla="*/ 445271 w 1117952"/>
                <a:gd name="connsiteY752" fmla="*/ 307989 h 1323876"/>
                <a:gd name="connsiteX753" fmla="*/ 448852 w 1117952"/>
                <a:gd name="connsiteY753" fmla="*/ 307989 h 1323876"/>
                <a:gd name="connsiteX754" fmla="*/ 452434 w 1117952"/>
                <a:gd name="connsiteY754" fmla="*/ 307989 h 1323876"/>
                <a:gd name="connsiteX755" fmla="*/ 456612 w 1117952"/>
                <a:gd name="connsiteY755" fmla="*/ 306795 h 1323876"/>
                <a:gd name="connsiteX756" fmla="*/ 460193 w 1117952"/>
                <a:gd name="connsiteY756" fmla="*/ 305602 h 1323876"/>
                <a:gd name="connsiteX757" fmla="*/ 466759 w 1117952"/>
                <a:gd name="connsiteY757" fmla="*/ 302020 h 1323876"/>
                <a:gd name="connsiteX758" fmla="*/ 467356 w 1117952"/>
                <a:gd name="connsiteY758" fmla="*/ 297842 h 1323876"/>
                <a:gd name="connsiteX759" fmla="*/ 470340 w 1117952"/>
                <a:gd name="connsiteY759" fmla="*/ 299633 h 1323876"/>
                <a:gd name="connsiteX760" fmla="*/ 473921 w 1117952"/>
                <a:gd name="connsiteY760" fmla="*/ 300826 h 1323876"/>
                <a:gd name="connsiteX761" fmla="*/ 476906 w 1117952"/>
                <a:gd name="connsiteY761" fmla="*/ 301424 h 1323876"/>
                <a:gd name="connsiteX762" fmla="*/ 476906 w 1117952"/>
                <a:gd name="connsiteY762" fmla="*/ 305602 h 1323876"/>
                <a:gd name="connsiteX763" fmla="*/ 477503 w 1117952"/>
                <a:gd name="connsiteY763" fmla="*/ 309780 h 1323876"/>
                <a:gd name="connsiteX764" fmla="*/ 476906 w 1117952"/>
                <a:gd name="connsiteY764" fmla="*/ 312764 h 1323876"/>
                <a:gd name="connsiteX765" fmla="*/ 476906 w 1117952"/>
                <a:gd name="connsiteY765" fmla="*/ 316346 h 1323876"/>
                <a:gd name="connsiteX766" fmla="*/ 478100 w 1117952"/>
                <a:gd name="connsiteY766" fmla="*/ 319927 h 1323876"/>
                <a:gd name="connsiteX767" fmla="*/ 481681 w 1117952"/>
                <a:gd name="connsiteY767" fmla="*/ 323508 h 1323876"/>
                <a:gd name="connsiteX768" fmla="*/ 485859 w 1117952"/>
                <a:gd name="connsiteY768" fmla="*/ 327686 h 1323876"/>
                <a:gd name="connsiteX769" fmla="*/ 494215 w 1117952"/>
                <a:gd name="connsiteY769" fmla="*/ 331864 h 1323876"/>
                <a:gd name="connsiteX770" fmla="*/ 497200 w 1117952"/>
                <a:gd name="connsiteY770" fmla="*/ 332462 h 1323876"/>
                <a:gd name="connsiteX771" fmla="*/ 500781 w 1117952"/>
                <a:gd name="connsiteY771" fmla="*/ 335446 h 1323876"/>
                <a:gd name="connsiteX772" fmla="*/ 504362 w 1117952"/>
                <a:gd name="connsiteY772" fmla="*/ 338430 h 1323876"/>
                <a:gd name="connsiteX773" fmla="*/ 507943 w 1117952"/>
                <a:gd name="connsiteY773" fmla="*/ 339027 h 1323876"/>
                <a:gd name="connsiteX774" fmla="*/ 512718 w 1117952"/>
                <a:gd name="connsiteY774" fmla="*/ 342011 h 1323876"/>
                <a:gd name="connsiteX775" fmla="*/ 516897 w 1117952"/>
                <a:gd name="connsiteY775" fmla="*/ 343802 h 1323876"/>
                <a:gd name="connsiteX776" fmla="*/ 520478 w 1117952"/>
                <a:gd name="connsiteY776" fmla="*/ 343802 h 1323876"/>
                <a:gd name="connsiteX777" fmla="*/ 526446 w 1117952"/>
                <a:gd name="connsiteY777" fmla="*/ 344996 h 1323876"/>
                <a:gd name="connsiteX778" fmla="*/ 530028 w 1117952"/>
                <a:gd name="connsiteY778" fmla="*/ 344399 h 1323876"/>
                <a:gd name="connsiteX779" fmla="*/ 533012 w 1117952"/>
                <a:gd name="connsiteY779" fmla="*/ 344996 h 1323876"/>
                <a:gd name="connsiteX780" fmla="*/ 529431 w 1117952"/>
                <a:gd name="connsiteY780" fmla="*/ 344996 h 1323876"/>
                <a:gd name="connsiteX781" fmla="*/ 530625 w 1117952"/>
                <a:gd name="connsiteY781" fmla="*/ 348577 h 1323876"/>
                <a:gd name="connsiteX782" fmla="*/ 535400 w 1117952"/>
                <a:gd name="connsiteY782" fmla="*/ 350368 h 1323876"/>
                <a:gd name="connsiteX783" fmla="*/ 538981 w 1117952"/>
                <a:gd name="connsiteY783" fmla="*/ 350368 h 1323876"/>
                <a:gd name="connsiteX784" fmla="*/ 541966 w 1117952"/>
                <a:gd name="connsiteY784" fmla="*/ 352158 h 1323876"/>
                <a:gd name="connsiteX785" fmla="*/ 544950 w 1117952"/>
                <a:gd name="connsiteY785" fmla="*/ 351561 h 1323876"/>
                <a:gd name="connsiteX786" fmla="*/ 547934 w 1117952"/>
                <a:gd name="connsiteY786" fmla="*/ 350964 h 1323876"/>
                <a:gd name="connsiteX787" fmla="*/ 551515 w 1117952"/>
                <a:gd name="connsiteY787" fmla="*/ 350368 h 1323876"/>
                <a:gd name="connsiteX788" fmla="*/ 557484 w 1117952"/>
                <a:gd name="connsiteY788" fmla="*/ 349174 h 1323876"/>
                <a:gd name="connsiteX789" fmla="*/ 561066 w 1117952"/>
                <a:gd name="connsiteY789" fmla="*/ 348577 h 1323876"/>
                <a:gd name="connsiteX790" fmla="*/ 564050 w 1117952"/>
                <a:gd name="connsiteY790" fmla="*/ 346786 h 1323876"/>
                <a:gd name="connsiteX791" fmla="*/ 567631 w 1117952"/>
                <a:gd name="connsiteY791" fmla="*/ 346190 h 1323876"/>
                <a:gd name="connsiteX792" fmla="*/ 571212 w 1117952"/>
                <a:gd name="connsiteY792" fmla="*/ 344996 h 1323876"/>
                <a:gd name="connsiteX793" fmla="*/ 575390 w 1117952"/>
                <a:gd name="connsiteY793" fmla="*/ 343205 h 1323876"/>
                <a:gd name="connsiteX794" fmla="*/ 578972 w 1117952"/>
                <a:gd name="connsiteY794" fmla="*/ 341415 h 1323876"/>
                <a:gd name="connsiteX795" fmla="*/ 587328 w 1117952"/>
                <a:gd name="connsiteY795" fmla="*/ 336639 h 1323876"/>
                <a:gd name="connsiteX796" fmla="*/ 593297 w 1117952"/>
                <a:gd name="connsiteY796" fmla="*/ 333058 h 1323876"/>
                <a:gd name="connsiteX797" fmla="*/ 599266 w 1117952"/>
                <a:gd name="connsiteY797" fmla="*/ 329477 h 1323876"/>
                <a:gd name="connsiteX798" fmla="*/ 602847 w 1117952"/>
                <a:gd name="connsiteY798" fmla="*/ 326493 h 1323876"/>
                <a:gd name="connsiteX799" fmla="*/ 609413 w 1117952"/>
                <a:gd name="connsiteY799" fmla="*/ 324702 h 1323876"/>
                <a:gd name="connsiteX800" fmla="*/ 612994 w 1117952"/>
                <a:gd name="connsiteY800" fmla="*/ 325299 h 1323876"/>
                <a:gd name="connsiteX801" fmla="*/ 616575 w 1117952"/>
                <a:gd name="connsiteY801" fmla="*/ 324702 h 1323876"/>
                <a:gd name="connsiteX802" fmla="*/ 621350 w 1117952"/>
                <a:gd name="connsiteY802" fmla="*/ 323508 h 1323876"/>
                <a:gd name="connsiteX803" fmla="*/ 624335 w 1117952"/>
                <a:gd name="connsiteY803" fmla="*/ 321717 h 1323876"/>
                <a:gd name="connsiteX804" fmla="*/ 628513 w 1117952"/>
                <a:gd name="connsiteY804" fmla="*/ 320524 h 1323876"/>
                <a:gd name="connsiteX805" fmla="*/ 631498 w 1117952"/>
                <a:gd name="connsiteY805" fmla="*/ 323508 h 1323876"/>
                <a:gd name="connsiteX806" fmla="*/ 634482 w 1117952"/>
                <a:gd name="connsiteY806" fmla="*/ 325299 h 1323876"/>
                <a:gd name="connsiteX807" fmla="*/ 638660 w 1117952"/>
                <a:gd name="connsiteY807" fmla="*/ 327686 h 1323876"/>
                <a:gd name="connsiteX808" fmla="*/ 641645 w 1117952"/>
                <a:gd name="connsiteY808" fmla="*/ 328283 h 1323876"/>
                <a:gd name="connsiteX809" fmla="*/ 645226 w 1117952"/>
                <a:gd name="connsiteY809" fmla="*/ 327686 h 1323876"/>
                <a:gd name="connsiteX810" fmla="*/ 648210 w 1117952"/>
                <a:gd name="connsiteY810" fmla="*/ 327686 h 1323876"/>
                <a:gd name="connsiteX811" fmla="*/ 652388 w 1117952"/>
                <a:gd name="connsiteY811" fmla="*/ 328880 h 1323876"/>
                <a:gd name="connsiteX812" fmla="*/ 658357 w 1117952"/>
                <a:gd name="connsiteY812" fmla="*/ 327686 h 1323876"/>
                <a:gd name="connsiteX813" fmla="*/ 662535 w 1117952"/>
                <a:gd name="connsiteY813" fmla="*/ 325299 h 1323876"/>
                <a:gd name="connsiteX814" fmla="*/ 666117 w 1117952"/>
                <a:gd name="connsiteY814" fmla="*/ 324105 h 1323876"/>
                <a:gd name="connsiteX815" fmla="*/ 671489 w 1117952"/>
                <a:gd name="connsiteY815" fmla="*/ 326493 h 1323876"/>
                <a:gd name="connsiteX816" fmla="*/ 674473 w 1117952"/>
                <a:gd name="connsiteY816" fmla="*/ 325299 h 1323876"/>
                <a:gd name="connsiteX817" fmla="*/ 676379 w 1117952"/>
                <a:gd name="connsiteY817" fmla="*/ 327682 h 1323876"/>
                <a:gd name="connsiteX818" fmla="*/ 675666 w 1117952"/>
                <a:gd name="connsiteY818" fmla="*/ 326493 h 1323876"/>
                <a:gd name="connsiteX819" fmla="*/ 679845 w 1117952"/>
                <a:gd name="connsiteY819" fmla="*/ 327090 h 1323876"/>
                <a:gd name="connsiteX820" fmla="*/ 684023 w 1117952"/>
                <a:gd name="connsiteY820" fmla="*/ 327090 h 1323876"/>
                <a:gd name="connsiteX821" fmla="*/ 687604 w 1117952"/>
                <a:gd name="connsiteY821" fmla="*/ 327687 h 1323876"/>
                <a:gd name="connsiteX822" fmla="*/ 691185 w 1117952"/>
                <a:gd name="connsiteY822" fmla="*/ 328284 h 1323876"/>
                <a:gd name="connsiteX823" fmla="*/ 696557 w 1117952"/>
                <a:gd name="connsiteY823" fmla="*/ 328284 h 1323876"/>
                <a:gd name="connsiteX824" fmla="*/ 701332 w 1117952"/>
                <a:gd name="connsiteY824" fmla="*/ 327090 h 1323876"/>
                <a:gd name="connsiteX825" fmla="*/ 707301 w 1117952"/>
                <a:gd name="connsiteY825" fmla="*/ 328880 h 1323876"/>
                <a:gd name="connsiteX826" fmla="*/ 710285 w 1117952"/>
                <a:gd name="connsiteY826" fmla="*/ 328880 h 1323876"/>
                <a:gd name="connsiteX827" fmla="*/ 714463 w 1117952"/>
                <a:gd name="connsiteY827" fmla="*/ 328284 h 1323876"/>
                <a:gd name="connsiteX828" fmla="*/ 719238 w 1117952"/>
                <a:gd name="connsiteY828" fmla="*/ 326493 h 1323876"/>
                <a:gd name="connsiteX829" fmla="*/ 722820 w 1117952"/>
                <a:gd name="connsiteY829" fmla="*/ 323509 h 1323876"/>
                <a:gd name="connsiteX830" fmla="*/ 726401 w 1117952"/>
                <a:gd name="connsiteY830" fmla="*/ 322912 h 1323876"/>
                <a:gd name="connsiteX831" fmla="*/ 730579 w 1117952"/>
                <a:gd name="connsiteY831" fmla="*/ 324702 h 1323876"/>
                <a:gd name="connsiteX832" fmla="*/ 733564 w 1117952"/>
                <a:gd name="connsiteY832" fmla="*/ 324106 h 1323876"/>
                <a:gd name="connsiteX833" fmla="*/ 737742 w 1117952"/>
                <a:gd name="connsiteY833" fmla="*/ 321718 h 1323876"/>
                <a:gd name="connsiteX834" fmla="*/ 740726 w 1117952"/>
                <a:gd name="connsiteY834" fmla="*/ 319927 h 1323876"/>
                <a:gd name="connsiteX835" fmla="*/ 744307 w 1117952"/>
                <a:gd name="connsiteY835" fmla="*/ 317540 h 1323876"/>
                <a:gd name="connsiteX836" fmla="*/ 747888 w 1117952"/>
                <a:gd name="connsiteY836" fmla="*/ 313959 h 1323876"/>
                <a:gd name="connsiteX837" fmla="*/ 752664 w 1117952"/>
                <a:gd name="connsiteY837" fmla="*/ 312765 h 1323876"/>
                <a:gd name="connsiteX838" fmla="*/ 755648 w 1117952"/>
                <a:gd name="connsiteY838" fmla="*/ 315152 h 1323876"/>
                <a:gd name="connsiteX839" fmla="*/ 759229 w 1117952"/>
                <a:gd name="connsiteY839" fmla="*/ 315749 h 1323876"/>
                <a:gd name="connsiteX840" fmla="*/ 763407 w 1117952"/>
                <a:gd name="connsiteY840" fmla="*/ 315749 h 1323876"/>
                <a:gd name="connsiteX841" fmla="*/ 769376 w 1117952"/>
                <a:gd name="connsiteY841" fmla="*/ 313959 h 1323876"/>
                <a:gd name="connsiteX842" fmla="*/ 772957 w 1117952"/>
                <a:gd name="connsiteY842" fmla="*/ 312765 h 1323876"/>
                <a:gd name="connsiteX843" fmla="*/ 778329 w 1117952"/>
                <a:gd name="connsiteY843" fmla="*/ 311571 h 1323876"/>
                <a:gd name="connsiteX844" fmla="*/ 781314 w 1117952"/>
                <a:gd name="connsiteY844" fmla="*/ 310378 h 1323876"/>
                <a:gd name="connsiteX845" fmla="*/ 784895 w 1117952"/>
                <a:gd name="connsiteY845" fmla="*/ 306796 h 1323876"/>
                <a:gd name="connsiteX846" fmla="*/ 787879 w 1117952"/>
                <a:gd name="connsiteY846" fmla="*/ 303812 h 1323876"/>
                <a:gd name="connsiteX847" fmla="*/ 791461 w 1117952"/>
                <a:gd name="connsiteY847" fmla="*/ 303215 h 1323876"/>
                <a:gd name="connsiteX848" fmla="*/ 796236 w 1117952"/>
                <a:gd name="connsiteY848" fmla="*/ 303812 h 1323876"/>
                <a:gd name="connsiteX849" fmla="*/ 799220 w 1117952"/>
                <a:gd name="connsiteY849" fmla="*/ 302618 h 1323876"/>
                <a:gd name="connsiteX850" fmla="*/ 802204 w 1117952"/>
                <a:gd name="connsiteY850" fmla="*/ 300827 h 1323876"/>
                <a:gd name="connsiteX851" fmla="*/ 805189 w 1117952"/>
                <a:gd name="connsiteY851" fmla="*/ 298440 h 1323876"/>
                <a:gd name="connsiteX852" fmla="*/ 809367 w 1117952"/>
                <a:gd name="connsiteY852" fmla="*/ 298440 h 1323876"/>
                <a:gd name="connsiteX853" fmla="*/ 812948 w 1117952"/>
                <a:gd name="connsiteY853" fmla="*/ 296650 h 1323876"/>
                <a:gd name="connsiteX854" fmla="*/ 816529 w 1117952"/>
                <a:gd name="connsiteY854" fmla="*/ 293068 h 1323876"/>
                <a:gd name="connsiteX855" fmla="*/ 820111 w 1117952"/>
                <a:gd name="connsiteY855" fmla="*/ 290681 h 1323876"/>
                <a:gd name="connsiteX856" fmla="*/ 823692 w 1117952"/>
                <a:gd name="connsiteY856" fmla="*/ 287099 h 1323876"/>
                <a:gd name="connsiteX857" fmla="*/ 827273 w 1117952"/>
                <a:gd name="connsiteY857" fmla="*/ 283518 h 1323876"/>
                <a:gd name="connsiteX858" fmla="*/ 830854 w 1117952"/>
                <a:gd name="connsiteY858" fmla="*/ 278146 h 1323876"/>
                <a:gd name="connsiteX859" fmla="*/ 833839 w 1117952"/>
                <a:gd name="connsiteY859" fmla="*/ 273968 h 1323876"/>
                <a:gd name="connsiteX860" fmla="*/ 839211 w 1117952"/>
                <a:gd name="connsiteY860" fmla="*/ 266806 h 1323876"/>
                <a:gd name="connsiteX861" fmla="*/ 843389 w 1117952"/>
                <a:gd name="connsiteY861" fmla="*/ 260240 h 1323876"/>
                <a:gd name="connsiteX862" fmla="*/ 849357 w 1117952"/>
                <a:gd name="connsiteY862" fmla="*/ 262627 h 1323876"/>
                <a:gd name="connsiteX863" fmla="*/ 854133 w 1117952"/>
                <a:gd name="connsiteY863" fmla="*/ 262627 h 1323876"/>
                <a:gd name="connsiteX864" fmla="*/ 857714 w 1117952"/>
                <a:gd name="connsiteY864" fmla="*/ 263821 h 1323876"/>
                <a:gd name="connsiteX865" fmla="*/ 863683 w 1117952"/>
                <a:gd name="connsiteY865" fmla="*/ 261434 h 1323876"/>
                <a:gd name="connsiteX866" fmla="*/ 867861 w 1117952"/>
                <a:gd name="connsiteY866" fmla="*/ 259643 h 1323876"/>
                <a:gd name="connsiteX867" fmla="*/ 872039 w 1117952"/>
                <a:gd name="connsiteY867" fmla="*/ 258449 h 1323876"/>
                <a:gd name="connsiteX868" fmla="*/ 875024 w 1117952"/>
                <a:gd name="connsiteY868" fmla="*/ 257255 h 1323876"/>
                <a:gd name="connsiteX869" fmla="*/ 879201 w 1117952"/>
                <a:gd name="connsiteY869" fmla="*/ 256061 h 1323876"/>
                <a:gd name="connsiteX870" fmla="*/ 882186 w 1117952"/>
                <a:gd name="connsiteY870" fmla="*/ 256061 h 1323876"/>
                <a:gd name="connsiteX871" fmla="*/ 887558 w 1117952"/>
                <a:gd name="connsiteY871" fmla="*/ 254271 h 1323876"/>
                <a:gd name="connsiteX872" fmla="*/ 891736 w 1117952"/>
                <a:gd name="connsiteY872" fmla="*/ 248899 h 1323876"/>
                <a:gd name="connsiteX873" fmla="*/ 895317 w 1117952"/>
                <a:gd name="connsiteY873" fmla="*/ 245318 h 1323876"/>
                <a:gd name="connsiteX874" fmla="*/ 898301 w 1117952"/>
                <a:gd name="connsiteY874" fmla="*/ 247108 h 1323876"/>
                <a:gd name="connsiteX875" fmla="*/ 902480 w 1117952"/>
                <a:gd name="connsiteY875" fmla="*/ 250093 h 1323876"/>
                <a:gd name="connsiteX876" fmla="*/ 905464 w 1117952"/>
                <a:gd name="connsiteY876" fmla="*/ 252480 h 1323876"/>
                <a:gd name="connsiteX877" fmla="*/ 909642 w 1117952"/>
                <a:gd name="connsiteY877" fmla="*/ 257255 h 1323876"/>
                <a:gd name="connsiteX878" fmla="*/ 912029 w 1117952"/>
                <a:gd name="connsiteY878" fmla="*/ 259046 h 1323876"/>
                <a:gd name="connsiteX879" fmla="*/ 915014 w 1117952"/>
                <a:gd name="connsiteY879" fmla="*/ 260240 h 1323876"/>
                <a:gd name="connsiteX880" fmla="*/ 923967 w 1117952"/>
                <a:gd name="connsiteY880" fmla="*/ 260240 h 1323876"/>
                <a:gd name="connsiteX881" fmla="*/ 930533 w 1117952"/>
                <a:gd name="connsiteY881" fmla="*/ 259643 h 1323876"/>
                <a:gd name="connsiteX882" fmla="*/ 935308 w 1117952"/>
                <a:gd name="connsiteY882" fmla="*/ 258449 h 1323876"/>
                <a:gd name="connsiteX883" fmla="*/ 938889 w 1117952"/>
                <a:gd name="connsiteY883" fmla="*/ 262030 h 1323876"/>
                <a:gd name="connsiteX884" fmla="*/ 939486 w 1117952"/>
                <a:gd name="connsiteY884" fmla="*/ 265612 h 1323876"/>
                <a:gd name="connsiteX885" fmla="*/ 943067 w 1117952"/>
                <a:gd name="connsiteY885" fmla="*/ 267402 h 1323876"/>
                <a:gd name="connsiteX886" fmla="*/ 946052 w 1117952"/>
                <a:gd name="connsiteY886" fmla="*/ 269790 h 1323876"/>
                <a:gd name="connsiteX887" fmla="*/ 949633 w 1117952"/>
                <a:gd name="connsiteY887" fmla="*/ 269790 h 1323876"/>
                <a:gd name="connsiteX888" fmla="*/ 953214 w 1117952"/>
                <a:gd name="connsiteY888" fmla="*/ 269193 h 1323876"/>
                <a:gd name="connsiteX889" fmla="*/ 957393 w 1117952"/>
                <a:gd name="connsiteY889" fmla="*/ 266806 h 1323876"/>
                <a:gd name="connsiteX890" fmla="*/ 960974 w 1117952"/>
                <a:gd name="connsiteY890" fmla="*/ 263821 h 1323876"/>
                <a:gd name="connsiteX891" fmla="*/ 966942 w 1117952"/>
                <a:gd name="connsiteY891" fmla="*/ 260837 h 1323876"/>
                <a:gd name="connsiteX892" fmla="*/ 970524 w 1117952"/>
                <a:gd name="connsiteY892" fmla="*/ 258449 h 1323876"/>
                <a:gd name="connsiteX893" fmla="*/ 974105 w 1117952"/>
                <a:gd name="connsiteY893" fmla="*/ 256061 h 1323876"/>
                <a:gd name="connsiteX894" fmla="*/ 977089 w 1117952"/>
                <a:gd name="connsiteY894" fmla="*/ 253077 h 1323876"/>
                <a:gd name="connsiteX895" fmla="*/ 978880 w 1117952"/>
                <a:gd name="connsiteY895" fmla="*/ 250093 h 1323876"/>
                <a:gd name="connsiteX896" fmla="*/ 981268 w 1117952"/>
                <a:gd name="connsiteY896" fmla="*/ 247108 h 1323876"/>
                <a:gd name="connsiteX897" fmla="*/ 984252 w 1117952"/>
                <a:gd name="connsiteY897" fmla="*/ 244124 h 1323876"/>
                <a:gd name="connsiteX898" fmla="*/ 986639 w 1117952"/>
                <a:gd name="connsiteY898" fmla="*/ 240543 h 1323876"/>
                <a:gd name="connsiteX899" fmla="*/ 989027 w 1117952"/>
                <a:gd name="connsiteY899" fmla="*/ 235171 h 1323876"/>
                <a:gd name="connsiteX900" fmla="*/ 990221 w 1117952"/>
                <a:gd name="connsiteY900" fmla="*/ 230993 h 1323876"/>
                <a:gd name="connsiteX901" fmla="*/ 992011 w 1117952"/>
                <a:gd name="connsiteY901" fmla="*/ 226218 h 1323876"/>
                <a:gd name="connsiteX902" fmla="*/ 992608 w 1117952"/>
                <a:gd name="connsiteY902" fmla="*/ 222040 h 1323876"/>
                <a:gd name="connsiteX903" fmla="*/ 993205 w 1117952"/>
                <a:gd name="connsiteY903" fmla="*/ 219055 h 1323876"/>
                <a:gd name="connsiteX904" fmla="*/ 991415 w 1117952"/>
                <a:gd name="connsiteY904" fmla="*/ 216071 h 1323876"/>
                <a:gd name="connsiteX905" fmla="*/ 991415 w 1117952"/>
                <a:gd name="connsiteY905" fmla="*/ 212489 h 1323876"/>
                <a:gd name="connsiteX906" fmla="*/ 988430 w 1117952"/>
                <a:gd name="connsiteY906" fmla="*/ 209505 h 1323876"/>
                <a:gd name="connsiteX907" fmla="*/ 991415 w 1117952"/>
                <a:gd name="connsiteY907" fmla="*/ 208908 h 1323876"/>
                <a:gd name="connsiteX908" fmla="*/ 995592 w 1117952"/>
                <a:gd name="connsiteY908" fmla="*/ 214280 h 1323876"/>
                <a:gd name="connsiteX909" fmla="*/ 996786 w 1117952"/>
                <a:gd name="connsiteY909" fmla="*/ 217862 h 1323876"/>
                <a:gd name="connsiteX910" fmla="*/ 996190 w 1117952"/>
                <a:gd name="connsiteY910" fmla="*/ 223233 h 1323876"/>
                <a:gd name="connsiteX911" fmla="*/ 993802 w 1117952"/>
                <a:gd name="connsiteY911" fmla="*/ 229202 h 1323876"/>
                <a:gd name="connsiteX912" fmla="*/ 997383 w 1117952"/>
                <a:gd name="connsiteY912" fmla="*/ 231590 h 1323876"/>
                <a:gd name="connsiteX913" fmla="*/ 1000964 w 1117952"/>
                <a:gd name="connsiteY913" fmla="*/ 232784 h 1323876"/>
                <a:gd name="connsiteX914" fmla="*/ 1009918 w 1117952"/>
                <a:gd name="connsiteY914" fmla="*/ 232784 h 1323876"/>
                <a:gd name="connsiteX915" fmla="*/ 1012902 w 1117952"/>
                <a:gd name="connsiteY915" fmla="*/ 231590 h 1323876"/>
                <a:gd name="connsiteX916" fmla="*/ 1017080 w 1117952"/>
                <a:gd name="connsiteY916" fmla="*/ 229799 h 1323876"/>
                <a:gd name="connsiteX917" fmla="*/ 1020661 w 1117952"/>
                <a:gd name="connsiteY917" fmla="*/ 228605 h 1323876"/>
                <a:gd name="connsiteX918" fmla="*/ 1024243 w 1117952"/>
                <a:gd name="connsiteY918" fmla="*/ 228009 h 1323876"/>
                <a:gd name="connsiteX919" fmla="*/ 1028421 w 1117952"/>
                <a:gd name="connsiteY919" fmla="*/ 226815 h 1323876"/>
                <a:gd name="connsiteX920" fmla="*/ 1033196 w 1117952"/>
                <a:gd name="connsiteY920" fmla="*/ 224427 h 1323876"/>
                <a:gd name="connsiteX921" fmla="*/ 1036777 w 1117952"/>
                <a:gd name="connsiteY921" fmla="*/ 223233 h 1323876"/>
                <a:gd name="connsiteX922" fmla="*/ 1042149 w 1117952"/>
                <a:gd name="connsiteY922" fmla="*/ 220249 h 1323876"/>
                <a:gd name="connsiteX923" fmla="*/ 1048118 w 1117952"/>
                <a:gd name="connsiteY923" fmla="*/ 216668 h 1323876"/>
                <a:gd name="connsiteX924" fmla="*/ 1054683 w 1117952"/>
                <a:gd name="connsiteY924" fmla="*/ 213087 h 1323876"/>
                <a:gd name="connsiteX925" fmla="*/ 1058264 w 1117952"/>
                <a:gd name="connsiteY925" fmla="*/ 210102 h 1323876"/>
                <a:gd name="connsiteX926" fmla="*/ 1061846 w 1117952"/>
                <a:gd name="connsiteY926" fmla="*/ 206521 h 1323876"/>
                <a:gd name="connsiteX927" fmla="*/ 1065427 w 1117952"/>
                <a:gd name="connsiteY927" fmla="*/ 202940 h 1323876"/>
                <a:gd name="connsiteX928" fmla="*/ 1070799 w 1117952"/>
                <a:gd name="connsiteY928" fmla="*/ 198165 h 1323876"/>
                <a:gd name="connsiteX929" fmla="*/ 1073784 w 1117952"/>
                <a:gd name="connsiteY929" fmla="*/ 195180 h 1323876"/>
                <a:gd name="connsiteX930" fmla="*/ 1077365 w 1117952"/>
                <a:gd name="connsiteY930" fmla="*/ 192196 h 1323876"/>
                <a:gd name="connsiteX931" fmla="*/ 1082737 w 1117952"/>
                <a:gd name="connsiteY931" fmla="*/ 190405 h 1323876"/>
                <a:gd name="connsiteX932" fmla="*/ 904271 w 1117952"/>
                <a:gd name="connsiteY932" fmla="*/ 152801 h 1323876"/>
                <a:gd name="connsiteX933" fmla="*/ 904868 w 1117952"/>
                <a:gd name="connsiteY933" fmla="*/ 155785 h 1323876"/>
                <a:gd name="connsiteX934" fmla="*/ 903674 w 1117952"/>
                <a:gd name="connsiteY934" fmla="*/ 156383 h 1323876"/>
                <a:gd name="connsiteX935" fmla="*/ 910836 w 1117952"/>
                <a:gd name="connsiteY935" fmla="*/ 161754 h 1323876"/>
                <a:gd name="connsiteX936" fmla="*/ 915015 w 1117952"/>
                <a:gd name="connsiteY936" fmla="*/ 165336 h 1323876"/>
                <a:gd name="connsiteX937" fmla="*/ 916209 w 1117952"/>
                <a:gd name="connsiteY937" fmla="*/ 168320 h 1323876"/>
                <a:gd name="connsiteX938" fmla="*/ 916805 w 1117952"/>
                <a:gd name="connsiteY938" fmla="*/ 171901 h 1323876"/>
                <a:gd name="connsiteX939" fmla="*/ 916805 w 1117952"/>
                <a:gd name="connsiteY939" fmla="*/ 174885 h 1323876"/>
                <a:gd name="connsiteX940" fmla="*/ 912030 w 1117952"/>
                <a:gd name="connsiteY940" fmla="*/ 176676 h 1323876"/>
                <a:gd name="connsiteX941" fmla="*/ 909046 w 1117952"/>
                <a:gd name="connsiteY941" fmla="*/ 175482 h 1323876"/>
                <a:gd name="connsiteX942" fmla="*/ 904271 w 1117952"/>
                <a:gd name="connsiteY942" fmla="*/ 171304 h 1323876"/>
                <a:gd name="connsiteX943" fmla="*/ 900689 w 1117952"/>
                <a:gd name="connsiteY943" fmla="*/ 169513 h 1323876"/>
                <a:gd name="connsiteX944" fmla="*/ 897108 w 1117952"/>
                <a:gd name="connsiteY944" fmla="*/ 164142 h 1323876"/>
                <a:gd name="connsiteX945" fmla="*/ 897108 w 1117952"/>
                <a:gd name="connsiteY945" fmla="*/ 160560 h 1323876"/>
                <a:gd name="connsiteX946" fmla="*/ 901287 w 1117952"/>
                <a:gd name="connsiteY946" fmla="*/ 157576 h 1323876"/>
                <a:gd name="connsiteX947" fmla="*/ 900689 w 1117952"/>
                <a:gd name="connsiteY947" fmla="*/ 153995 h 1323876"/>
                <a:gd name="connsiteX948" fmla="*/ 904271 w 1117952"/>
                <a:gd name="connsiteY948" fmla="*/ 152801 h 1323876"/>
                <a:gd name="connsiteX949" fmla="*/ 900689 w 1117952"/>
                <a:gd name="connsiteY949" fmla="*/ 116391 h 1323876"/>
                <a:gd name="connsiteX950" fmla="*/ 902480 w 1117952"/>
                <a:gd name="connsiteY950" fmla="*/ 122956 h 1323876"/>
                <a:gd name="connsiteX951" fmla="*/ 901287 w 1117952"/>
                <a:gd name="connsiteY951" fmla="*/ 125941 h 1323876"/>
                <a:gd name="connsiteX952" fmla="*/ 901883 w 1117952"/>
                <a:gd name="connsiteY952" fmla="*/ 128925 h 1323876"/>
                <a:gd name="connsiteX953" fmla="*/ 905465 w 1117952"/>
                <a:gd name="connsiteY953" fmla="*/ 130716 h 1323876"/>
                <a:gd name="connsiteX954" fmla="*/ 905465 w 1117952"/>
                <a:gd name="connsiteY954" fmla="*/ 134297 h 1323876"/>
                <a:gd name="connsiteX955" fmla="*/ 902480 w 1117952"/>
                <a:gd name="connsiteY955" fmla="*/ 133700 h 1323876"/>
                <a:gd name="connsiteX956" fmla="*/ 901287 w 1117952"/>
                <a:gd name="connsiteY956" fmla="*/ 141460 h 1323876"/>
                <a:gd name="connsiteX957" fmla="*/ 903077 w 1117952"/>
                <a:gd name="connsiteY957" fmla="*/ 145637 h 1323876"/>
                <a:gd name="connsiteX958" fmla="*/ 901883 w 1117952"/>
                <a:gd name="connsiteY958" fmla="*/ 148622 h 1323876"/>
                <a:gd name="connsiteX959" fmla="*/ 898302 w 1117952"/>
                <a:gd name="connsiteY959" fmla="*/ 148622 h 1323876"/>
                <a:gd name="connsiteX960" fmla="*/ 897108 w 1117952"/>
                <a:gd name="connsiteY960" fmla="*/ 145637 h 1323876"/>
                <a:gd name="connsiteX961" fmla="*/ 894124 w 1117952"/>
                <a:gd name="connsiteY961" fmla="*/ 141460 h 1323876"/>
                <a:gd name="connsiteX962" fmla="*/ 890543 w 1117952"/>
                <a:gd name="connsiteY962" fmla="*/ 140863 h 1323876"/>
                <a:gd name="connsiteX963" fmla="*/ 887558 w 1117952"/>
                <a:gd name="connsiteY963" fmla="*/ 140266 h 1323876"/>
                <a:gd name="connsiteX964" fmla="*/ 883977 w 1117952"/>
                <a:gd name="connsiteY964" fmla="*/ 136088 h 1323876"/>
                <a:gd name="connsiteX965" fmla="*/ 882186 w 1117952"/>
                <a:gd name="connsiteY965" fmla="*/ 132507 h 1323876"/>
                <a:gd name="connsiteX966" fmla="*/ 883380 w 1117952"/>
                <a:gd name="connsiteY966" fmla="*/ 128925 h 1323876"/>
                <a:gd name="connsiteX967" fmla="*/ 883977 w 1117952"/>
                <a:gd name="connsiteY967" fmla="*/ 125941 h 1323876"/>
                <a:gd name="connsiteX968" fmla="*/ 883977 w 1117952"/>
                <a:gd name="connsiteY968" fmla="*/ 122360 h 1323876"/>
                <a:gd name="connsiteX969" fmla="*/ 886365 w 1117952"/>
                <a:gd name="connsiteY969" fmla="*/ 119375 h 1323876"/>
                <a:gd name="connsiteX970" fmla="*/ 889946 w 1117952"/>
                <a:gd name="connsiteY970" fmla="*/ 117585 h 1323876"/>
                <a:gd name="connsiteX971" fmla="*/ 894124 w 1117952"/>
                <a:gd name="connsiteY971" fmla="*/ 118778 h 1323876"/>
                <a:gd name="connsiteX972" fmla="*/ 897108 w 1117952"/>
                <a:gd name="connsiteY972" fmla="*/ 118181 h 1323876"/>
                <a:gd name="connsiteX973" fmla="*/ 900689 w 1117952"/>
                <a:gd name="connsiteY973" fmla="*/ 116391 h 1323876"/>
                <a:gd name="connsiteX974" fmla="*/ 716851 w 1117952"/>
                <a:gd name="connsiteY974" fmla="*/ 115795 h 1323876"/>
                <a:gd name="connsiteX975" fmla="*/ 719836 w 1117952"/>
                <a:gd name="connsiteY975" fmla="*/ 119377 h 1323876"/>
                <a:gd name="connsiteX976" fmla="*/ 719239 w 1117952"/>
                <a:gd name="connsiteY976" fmla="*/ 122361 h 1323876"/>
                <a:gd name="connsiteX977" fmla="*/ 715658 w 1117952"/>
                <a:gd name="connsiteY977" fmla="*/ 125346 h 1323876"/>
                <a:gd name="connsiteX978" fmla="*/ 712673 w 1117952"/>
                <a:gd name="connsiteY978" fmla="*/ 124152 h 1323876"/>
                <a:gd name="connsiteX979" fmla="*/ 711479 w 1117952"/>
                <a:gd name="connsiteY979" fmla="*/ 120571 h 1323876"/>
                <a:gd name="connsiteX980" fmla="*/ 712673 w 1117952"/>
                <a:gd name="connsiteY980" fmla="*/ 117586 h 1323876"/>
                <a:gd name="connsiteX981" fmla="*/ 716851 w 1117952"/>
                <a:gd name="connsiteY981" fmla="*/ 115795 h 1323876"/>
                <a:gd name="connsiteX982" fmla="*/ 775345 w 1117952"/>
                <a:gd name="connsiteY982" fmla="*/ 100276 h 1323876"/>
                <a:gd name="connsiteX983" fmla="*/ 781912 w 1117952"/>
                <a:gd name="connsiteY983" fmla="*/ 101470 h 1323876"/>
                <a:gd name="connsiteX984" fmla="*/ 784299 w 1117952"/>
                <a:gd name="connsiteY984" fmla="*/ 105051 h 1323876"/>
                <a:gd name="connsiteX985" fmla="*/ 784299 w 1117952"/>
                <a:gd name="connsiteY985" fmla="*/ 108035 h 1323876"/>
                <a:gd name="connsiteX986" fmla="*/ 786090 w 1117952"/>
                <a:gd name="connsiteY986" fmla="*/ 109826 h 1323876"/>
                <a:gd name="connsiteX987" fmla="*/ 780718 w 1117952"/>
                <a:gd name="connsiteY987" fmla="*/ 110423 h 1323876"/>
                <a:gd name="connsiteX988" fmla="*/ 777733 w 1117952"/>
                <a:gd name="connsiteY988" fmla="*/ 111020 h 1323876"/>
                <a:gd name="connsiteX989" fmla="*/ 772361 w 1117952"/>
                <a:gd name="connsiteY989" fmla="*/ 106245 h 1323876"/>
                <a:gd name="connsiteX990" fmla="*/ 771764 w 1117952"/>
                <a:gd name="connsiteY990" fmla="*/ 102066 h 1323876"/>
                <a:gd name="connsiteX991" fmla="*/ 775345 w 1117952"/>
                <a:gd name="connsiteY991" fmla="*/ 100276 h 1323876"/>
                <a:gd name="connsiteX992" fmla="*/ 870248 w 1117952"/>
                <a:gd name="connsiteY992" fmla="*/ 95501 h 1323876"/>
                <a:gd name="connsiteX993" fmla="*/ 872636 w 1117952"/>
                <a:gd name="connsiteY993" fmla="*/ 100276 h 1323876"/>
                <a:gd name="connsiteX994" fmla="*/ 873233 w 1117952"/>
                <a:gd name="connsiteY994" fmla="*/ 103857 h 1323876"/>
                <a:gd name="connsiteX995" fmla="*/ 872039 w 1117952"/>
                <a:gd name="connsiteY995" fmla="*/ 106841 h 1323876"/>
                <a:gd name="connsiteX996" fmla="*/ 872636 w 1117952"/>
                <a:gd name="connsiteY996" fmla="*/ 111617 h 1323876"/>
                <a:gd name="connsiteX997" fmla="*/ 869651 w 1117952"/>
                <a:gd name="connsiteY997" fmla="*/ 114602 h 1323876"/>
                <a:gd name="connsiteX998" fmla="*/ 865473 w 1117952"/>
                <a:gd name="connsiteY998" fmla="*/ 113408 h 1323876"/>
                <a:gd name="connsiteX999" fmla="*/ 860101 w 1117952"/>
                <a:gd name="connsiteY999" fmla="*/ 109826 h 1323876"/>
                <a:gd name="connsiteX1000" fmla="*/ 856520 w 1117952"/>
                <a:gd name="connsiteY1000" fmla="*/ 109229 h 1323876"/>
                <a:gd name="connsiteX1001" fmla="*/ 853535 w 1117952"/>
                <a:gd name="connsiteY1001" fmla="*/ 108035 h 1323876"/>
                <a:gd name="connsiteX1002" fmla="*/ 849954 w 1117952"/>
                <a:gd name="connsiteY1002" fmla="*/ 105648 h 1323876"/>
                <a:gd name="connsiteX1003" fmla="*/ 850551 w 1117952"/>
                <a:gd name="connsiteY1003" fmla="*/ 102066 h 1323876"/>
                <a:gd name="connsiteX1004" fmla="*/ 852342 w 1117952"/>
                <a:gd name="connsiteY1004" fmla="*/ 97291 h 1323876"/>
                <a:gd name="connsiteX1005" fmla="*/ 860101 w 1117952"/>
                <a:gd name="connsiteY1005" fmla="*/ 96098 h 1323876"/>
                <a:gd name="connsiteX1006" fmla="*/ 864280 w 1117952"/>
                <a:gd name="connsiteY1006" fmla="*/ 97291 h 1323876"/>
                <a:gd name="connsiteX1007" fmla="*/ 867264 w 1117952"/>
                <a:gd name="connsiteY1007" fmla="*/ 96098 h 1323876"/>
                <a:gd name="connsiteX1008" fmla="*/ 870248 w 1117952"/>
                <a:gd name="connsiteY1008" fmla="*/ 95501 h 1323876"/>
                <a:gd name="connsiteX1009" fmla="*/ 356933 w 1117952"/>
                <a:gd name="connsiteY1009" fmla="*/ 71029 h 1323876"/>
                <a:gd name="connsiteX1010" fmla="*/ 361112 w 1117952"/>
                <a:gd name="connsiteY1010" fmla="*/ 72223 h 1323876"/>
                <a:gd name="connsiteX1011" fmla="*/ 358725 w 1117952"/>
                <a:gd name="connsiteY1011" fmla="*/ 79386 h 1323876"/>
                <a:gd name="connsiteX1012" fmla="*/ 355143 w 1117952"/>
                <a:gd name="connsiteY1012" fmla="*/ 81774 h 1323876"/>
                <a:gd name="connsiteX1013" fmla="*/ 350964 w 1117952"/>
                <a:gd name="connsiteY1013" fmla="*/ 81774 h 1323876"/>
                <a:gd name="connsiteX1014" fmla="*/ 350368 w 1117952"/>
                <a:gd name="connsiteY1014" fmla="*/ 74013 h 1323876"/>
                <a:gd name="connsiteX1015" fmla="*/ 353949 w 1117952"/>
                <a:gd name="connsiteY1015" fmla="*/ 71626 h 1323876"/>
                <a:gd name="connsiteX1016" fmla="*/ 356933 w 1117952"/>
                <a:gd name="connsiteY1016" fmla="*/ 71029 h 1323876"/>
                <a:gd name="connsiteX1017" fmla="*/ 929340 w 1117952"/>
                <a:gd name="connsiteY1017" fmla="*/ 67448 h 1323876"/>
                <a:gd name="connsiteX1018" fmla="*/ 932921 w 1117952"/>
                <a:gd name="connsiteY1018" fmla="*/ 67448 h 1323876"/>
                <a:gd name="connsiteX1019" fmla="*/ 933517 w 1117952"/>
                <a:gd name="connsiteY1019" fmla="*/ 71029 h 1323876"/>
                <a:gd name="connsiteX1020" fmla="*/ 927549 w 1117952"/>
                <a:gd name="connsiteY1020" fmla="*/ 75207 h 1323876"/>
                <a:gd name="connsiteX1021" fmla="*/ 926952 w 1117952"/>
                <a:gd name="connsiteY1021" fmla="*/ 71029 h 1323876"/>
                <a:gd name="connsiteX1022" fmla="*/ 929340 w 1117952"/>
                <a:gd name="connsiteY1022" fmla="*/ 67448 h 1323876"/>
                <a:gd name="connsiteX1023" fmla="*/ 972314 w 1117952"/>
                <a:gd name="connsiteY1023" fmla="*/ 0 h 1323876"/>
                <a:gd name="connsiteX1024" fmla="*/ 975298 w 1117952"/>
                <a:gd name="connsiteY1024" fmla="*/ 597 h 1323876"/>
                <a:gd name="connsiteX1025" fmla="*/ 978880 w 1117952"/>
                <a:gd name="connsiteY1025" fmla="*/ 2387 h 1323876"/>
                <a:gd name="connsiteX1026" fmla="*/ 977686 w 1117952"/>
                <a:gd name="connsiteY1026" fmla="*/ 5969 h 1323876"/>
                <a:gd name="connsiteX1027" fmla="*/ 975298 w 1117952"/>
                <a:gd name="connsiteY1027" fmla="*/ 9550 h 1323876"/>
                <a:gd name="connsiteX1028" fmla="*/ 974702 w 1117952"/>
                <a:gd name="connsiteY1028" fmla="*/ 13132 h 1323876"/>
                <a:gd name="connsiteX1029" fmla="*/ 971717 w 1117952"/>
                <a:gd name="connsiteY1029" fmla="*/ 15519 h 1323876"/>
                <a:gd name="connsiteX1030" fmla="*/ 965152 w 1117952"/>
                <a:gd name="connsiteY1030" fmla="*/ 12534 h 1323876"/>
                <a:gd name="connsiteX1031" fmla="*/ 962764 w 1117952"/>
                <a:gd name="connsiteY1031" fmla="*/ 8953 h 1323876"/>
                <a:gd name="connsiteX1032" fmla="*/ 965749 w 1117952"/>
                <a:gd name="connsiteY1032" fmla="*/ 5969 h 1323876"/>
                <a:gd name="connsiteX1033" fmla="*/ 969330 w 1117952"/>
                <a:gd name="connsiteY1033" fmla="*/ 1194 h 1323876"/>
                <a:gd name="connsiteX1034" fmla="*/ 972314 w 1117952"/>
                <a:gd name="connsiteY1034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19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761019 w 1117952"/>
                <a:gd name="connsiteY60" fmla="*/ 706704 h 1323876"/>
                <a:gd name="connsiteX61" fmla="*/ 644889 w 1117952"/>
                <a:gd name="connsiteY61" fmla="*/ 661924 h 1323876"/>
                <a:gd name="connsiteX62" fmla="*/ 648806 w 1117952"/>
                <a:gd name="connsiteY62" fmla="*/ 667309 h 1323876"/>
                <a:gd name="connsiteX63" fmla="*/ 646419 w 1117952"/>
                <a:gd name="connsiteY63" fmla="*/ 662536 h 1323876"/>
                <a:gd name="connsiteX64" fmla="*/ 644889 w 1117952"/>
                <a:gd name="connsiteY64" fmla="*/ 661924 h 1323876"/>
                <a:gd name="connsiteX65" fmla="*/ 956878 w 1117952"/>
                <a:gd name="connsiteY65" fmla="*/ 563666 h 1323876"/>
                <a:gd name="connsiteX66" fmla="*/ 956938 w 1117952"/>
                <a:gd name="connsiteY66" fmla="*/ 564051 h 1323876"/>
                <a:gd name="connsiteX67" fmla="*/ 959186 w 1117952"/>
                <a:gd name="connsiteY67" fmla="*/ 564051 h 1323876"/>
                <a:gd name="connsiteX68" fmla="*/ 956878 w 1117952"/>
                <a:gd name="connsiteY68" fmla="*/ 563666 h 1323876"/>
                <a:gd name="connsiteX69" fmla="*/ 292410 w 1117952"/>
                <a:gd name="connsiteY69" fmla="*/ 508238 h 1323876"/>
                <a:gd name="connsiteX70" fmla="*/ 292067 w 1117952"/>
                <a:gd name="connsiteY70" fmla="*/ 509955 h 1323876"/>
                <a:gd name="connsiteX71" fmla="*/ 292471 w 1117952"/>
                <a:gd name="connsiteY71" fmla="*/ 508542 h 1323876"/>
                <a:gd name="connsiteX72" fmla="*/ 292410 w 1117952"/>
                <a:gd name="connsiteY72" fmla="*/ 508238 h 1323876"/>
                <a:gd name="connsiteX73" fmla="*/ 291875 w 1117952"/>
                <a:gd name="connsiteY73" fmla="*/ 500773 h 1323876"/>
                <a:gd name="connsiteX74" fmla="*/ 291872 w 1117952"/>
                <a:gd name="connsiteY74" fmla="*/ 500781 h 1323876"/>
                <a:gd name="connsiteX75" fmla="*/ 291872 w 1117952"/>
                <a:gd name="connsiteY75" fmla="*/ 504960 h 1323876"/>
                <a:gd name="connsiteX76" fmla="*/ 291874 w 1117952"/>
                <a:gd name="connsiteY76" fmla="*/ 504967 h 1323876"/>
                <a:gd name="connsiteX77" fmla="*/ 291874 w 1117952"/>
                <a:gd name="connsiteY77" fmla="*/ 500782 h 1323876"/>
                <a:gd name="connsiteX78" fmla="*/ 291875 w 1117952"/>
                <a:gd name="connsiteY78" fmla="*/ 500773 h 1323876"/>
                <a:gd name="connsiteX79" fmla="*/ 149219 w 1117952"/>
                <a:gd name="connsiteY79" fmla="*/ 401102 h 1323876"/>
                <a:gd name="connsiteX80" fmla="*/ 152203 w 1117952"/>
                <a:gd name="connsiteY80" fmla="*/ 404086 h 1323876"/>
                <a:gd name="connsiteX81" fmla="*/ 152203 w 1117952"/>
                <a:gd name="connsiteY81" fmla="*/ 404683 h 1323876"/>
                <a:gd name="connsiteX82" fmla="*/ 149219 w 1117952"/>
                <a:gd name="connsiteY82" fmla="*/ 401102 h 1323876"/>
                <a:gd name="connsiteX83" fmla="*/ 149218 w 1117952"/>
                <a:gd name="connsiteY83" fmla="*/ 394537 h 1323876"/>
                <a:gd name="connsiteX84" fmla="*/ 147427 w 1117952"/>
                <a:gd name="connsiteY84" fmla="*/ 398119 h 1323876"/>
                <a:gd name="connsiteX85" fmla="*/ 146831 w 1117952"/>
                <a:gd name="connsiteY85" fmla="*/ 401700 h 1323876"/>
                <a:gd name="connsiteX86" fmla="*/ 148024 w 1117952"/>
                <a:gd name="connsiteY86" fmla="*/ 406474 h 1323876"/>
                <a:gd name="connsiteX87" fmla="*/ 147427 w 1117952"/>
                <a:gd name="connsiteY87" fmla="*/ 409459 h 1323876"/>
                <a:gd name="connsiteX88" fmla="*/ 148024 w 1117952"/>
                <a:gd name="connsiteY88" fmla="*/ 413041 h 1323876"/>
                <a:gd name="connsiteX89" fmla="*/ 148621 w 1117952"/>
                <a:gd name="connsiteY89" fmla="*/ 416622 h 1323876"/>
                <a:gd name="connsiteX90" fmla="*/ 145040 w 1117952"/>
                <a:gd name="connsiteY90" fmla="*/ 410653 h 1323876"/>
                <a:gd name="connsiteX91" fmla="*/ 144443 w 1117952"/>
                <a:gd name="connsiteY91" fmla="*/ 407072 h 1323876"/>
                <a:gd name="connsiteX92" fmla="*/ 143846 w 1117952"/>
                <a:gd name="connsiteY92" fmla="*/ 404087 h 1323876"/>
                <a:gd name="connsiteX93" fmla="*/ 141459 w 1117952"/>
                <a:gd name="connsiteY93" fmla="*/ 401103 h 1323876"/>
                <a:gd name="connsiteX94" fmla="*/ 142653 w 1117952"/>
                <a:gd name="connsiteY94" fmla="*/ 398119 h 1323876"/>
                <a:gd name="connsiteX95" fmla="*/ 145637 w 1117952"/>
                <a:gd name="connsiteY95" fmla="*/ 397521 h 1323876"/>
                <a:gd name="connsiteX96" fmla="*/ 149218 w 1117952"/>
                <a:gd name="connsiteY96" fmla="*/ 394537 h 1323876"/>
                <a:gd name="connsiteX97" fmla="*/ 1005143 w 1117952"/>
                <a:gd name="connsiteY97" fmla="*/ 383198 h 1323876"/>
                <a:gd name="connsiteX98" fmla="*/ 1005740 w 1117952"/>
                <a:gd name="connsiteY98" fmla="*/ 386777 h 1323876"/>
                <a:gd name="connsiteX99" fmla="*/ 1006784 w 1117952"/>
                <a:gd name="connsiteY99" fmla="*/ 386927 h 1323876"/>
                <a:gd name="connsiteX100" fmla="*/ 1005739 w 1117952"/>
                <a:gd name="connsiteY100" fmla="*/ 383793 h 1323876"/>
                <a:gd name="connsiteX101" fmla="*/ 1005143 w 1117952"/>
                <a:gd name="connsiteY101" fmla="*/ 383198 h 1323876"/>
                <a:gd name="connsiteX102" fmla="*/ 100871 w 1117952"/>
                <a:gd name="connsiteY102" fmla="*/ 379615 h 1323876"/>
                <a:gd name="connsiteX103" fmla="*/ 105050 w 1117952"/>
                <a:gd name="connsiteY103" fmla="*/ 379615 h 1323876"/>
                <a:gd name="connsiteX104" fmla="*/ 105646 w 1117952"/>
                <a:gd name="connsiteY104" fmla="*/ 383197 h 1323876"/>
                <a:gd name="connsiteX105" fmla="*/ 108034 w 1117952"/>
                <a:gd name="connsiteY105" fmla="*/ 386778 h 1323876"/>
                <a:gd name="connsiteX106" fmla="*/ 112809 w 1117952"/>
                <a:gd name="connsiteY106" fmla="*/ 383793 h 1323876"/>
                <a:gd name="connsiteX107" fmla="*/ 115793 w 1117952"/>
                <a:gd name="connsiteY107" fmla="*/ 384390 h 1323876"/>
                <a:gd name="connsiteX108" fmla="*/ 118180 w 1117952"/>
                <a:gd name="connsiteY108" fmla="*/ 387374 h 1323876"/>
                <a:gd name="connsiteX109" fmla="*/ 121165 w 1117952"/>
                <a:gd name="connsiteY109" fmla="*/ 389166 h 1323876"/>
                <a:gd name="connsiteX110" fmla="*/ 122359 w 1117952"/>
                <a:gd name="connsiteY110" fmla="*/ 392150 h 1323876"/>
                <a:gd name="connsiteX111" fmla="*/ 121762 w 1117952"/>
                <a:gd name="connsiteY111" fmla="*/ 395135 h 1323876"/>
                <a:gd name="connsiteX112" fmla="*/ 116987 w 1117952"/>
                <a:gd name="connsiteY112" fmla="*/ 394537 h 1323876"/>
                <a:gd name="connsiteX113" fmla="*/ 112809 w 1117952"/>
                <a:gd name="connsiteY113" fmla="*/ 390359 h 1323876"/>
                <a:gd name="connsiteX114" fmla="*/ 106243 w 1117952"/>
                <a:gd name="connsiteY114" fmla="*/ 389762 h 1323876"/>
                <a:gd name="connsiteX115" fmla="*/ 103259 w 1117952"/>
                <a:gd name="connsiteY115" fmla="*/ 390956 h 1323876"/>
                <a:gd name="connsiteX116" fmla="*/ 100274 w 1117952"/>
                <a:gd name="connsiteY116" fmla="*/ 392150 h 1323876"/>
                <a:gd name="connsiteX117" fmla="*/ 95499 w 1117952"/>
                <a:gd name="connsiteY117" fmla="*/ 390956 h 1323876"/>
                <a:gd name="connsiteX118" fmla="*/ 93709 w 1117952"/>
                <a:gd name="connsiteY118" fmla="*/ 385584 h 1323876"/>
                <a:gd name="connsiteX119" fmla="*/ 94305 w 1117952"/>
                <a:gd name="connsiteY119" fmla="*/ 384987 h 1323876"/>
                <a:gd name="connsiteX120" fmla="*/ 94305 w 1117952"/>
                <a:gd name="connsiteY120" fmla="*/ 381405 h 1323876"/>
                <a:gd name="connsiteX121" fmla="*/ 97290 w 1117952"/>
                <a:gd name="connsiteY121" fmla="*/ 382003 h 1323876"/>
                <a:gd name="connsiteX122" fmla="*/ 100871 w 1117952"/>
                <a:gd name="connsiteY122" fmla="*/ 379615 h 1323876"/>
                <a:gd name="connsiteX123" fmla="*/ 999176 w 1117952"/>
                <a:gd name="connsiteY123" fmla="*/ 374844 h 1323876"/>
                <a:gd name="connsiteX124" fmla="*/ 1000367 w 1117952"/>
                <a:gd name="connsiteY124" fmla="*/ 377824 h 1323876"/>
                <a:gd name="connsiteX125" fmla="*/ 1000532 w 1117952"/>
                <a:gd name="connsiteY125" fmla="*/ 378010 h 1323876"/>
                <a:gd name="connsiteX126" fmla="*/ 999176 w 1117952"/>
                <a:gd name="connsiteY126" fmla="*/ 374844 h 1323876"/>
                <a:gd name="connsiteX127" fmla="*/ 22084 w 1117952"/>
                <a:gd name="connsiteY127" fmla="*/ 365290 h 1323876"/>
                <a:gd name="connsiteX128" fmla="*/ 26859 w 1117952"/>
                <a:gd name="connsiteY128" fmla="*/ 365886 h 1323876"/>
                <a:gd name="connsiteX129" fmla="*/ 28053 w 1117952"/>
                <a:gd name="connsiteY129" fmla="*/ 365886 h 1323876"/>
                <a:gd name="connsiteX130" fmla="*/ 28649 w 1117952"/>
                <a:gd name="connsiteY130" fmla="*/ 370661 h 1323876"/>
                <a:gd name="connsiteX131" fmla="*/ 30440 w 1117952"/>
                <a:gd name="connsiteY131" fmla="*/ 373646 h 1323876"/>
                <a:gd name="connsiteX132" fmla="*/ 32828 w 1117952"/>
                <a:gd name="connsiteY132" fmla="*/ 376630 h 1323876"/>
                <a:gd name="connsiteX133" fmla="*/ 37006 w 1117952"/>
                <a:gd name="connsiteY133" fmla="*/ 381405 h 1323876"/>
                <a:gd name="connsiteX134" fmla="*/ 31634 w 1117952"/>
                <a:gd name="connsiteY134" fmla="*/ 381405 h 1323876"/>
                <a:gd name="connsiteX135" fmla="*/ 26859 w 1117952"/>
                <a:gd name="connsiteY135" fmla="*/ 380212 h 1323876"/>
                <a:gd name="connsiteX136" fmla="*/ 22681 w 1117952"/>
                <a:gd name="connsiteY136" fmla="*/ 378421 h 1323876"/>
                <a:gd name="connsiteX137" fmla="*/ 22084 w 1117952"/>
                <a:gd name="connsiteY137" fmla="*/ 374840 h 1323876"/>
                <a:gd name="connsiteX138" fmla="*/ 20294 w 1117952"/>
                <a:gd name="connsiteY138" fmla="*/ 371259 h 1323876"/>
                <a:gd name="connsiteX139" fmla="*/ 19100 w 1117952"/>
                <a:gd name="connsiteY139" fmla="*/ 366483 h 1323876"/>
                <a:gd name="connsiteX140" fmla="*/ 22084 w 1117952"/>
                <a:gd name="connsiteY140" fmla="*/ 365290 h 1323876"/>
                <a:gd name="connsiteX141" fmla="*/ 109825 w 1117952"/>
                <a:gd name="connsiteY141" fmla="*/ 352755 h 1323876"/>
                <a:gd name="connsiteX142" fmla="*/ 112809 w 1117952"/>
                <a:gd name="connsiteY142" fmla="*/ 356337 h 1323876"/>
                <a:gd name="connsiteX143" fmla="*/ 114003 w 1117952"/>
                <a:gd name="connsiteY143" fmla="*/ 359321 h 1323876"/>
                <a:gd name="connsiteX144" fmla="*/ 115794 w 1117952"/>
                <a:gd name="connsiteY144" fmla="*/ 363499 h 1323876"/>
                <a:gd name="connsiteX145" fmla="*/ 111616 w 1117952"/>
                <a:gd name="connsiteY145" fmla="*/ 364693 h 1323876"/>
                <a:gd name="connsiteX146" fmla="*/ 108632 w 1117952"/>
                <a:gd name="connsiteY146" fmla="*/ 363499 h 1323876"/>
                <a:gd name="connsiteX147" fmla="*/ 106244 w 1117952"/>
                <a:gd name="connsiteY147" fmla="*/ 359321 h 1323876"/>
                <a:gd name="connsiteX148" fmla="*/ 106840 w 1117952"/>
                <a:gd name="connsiteY148" fmla="*/ 356337 h 1323876"/>
                <a:gd name="connsiteX149" fmla="*/ 109825 w 1117952"/>
                <a:gd name="connsiteY149" fmla="*/ 352755 h 1323876"/>
                <a:gd name="connsiteX150" fmla="*/ 315151 w 1117952"/>
                <a:gd name="connsiteY150" fmla="*/ 350366 h 1323876"/>
                <a:gd name="connsiteX151" fmla="*/ 314553 w 1117952"/>
                <a:gd name="connsiteY151" fmla="*/ 352159 h 1323876"/>
                <a:gd name="connsiteX152" fmla="*/ 315118 w 1117952"/>
                <a:gd name="connsiteY152" fmla="*/ 352724 h 1323876"/>
                <a:gd name="connsiteX153" fmla="*/ 315850 w 1117952"/>
                <a:gd name="connsiteY153" fmla="*/ 352229 h 1323876"/>
                <a:gd name="connsiteX154" fmla="*/ 315152 w 1117952"/>
                <a:gd name="connsiteY154" fmla="*/ 350368 h 1323876"/>
                <a:gd name="connsiteX155" fmla="*/ 315151 w 1117952"/>
                <a:gd name="connsiteY155" fmla="*/ 350366 h 1323876"/>
                <a:gd name="connsiteX156" fmla="*/ 682831 w 1117952"/>
                <a:gd name="connsiteY156" fmla="*/ 336643 h 1323876"/>
                <a:gd name="connsiteX157" fmla="*/ 686411 w 1117952"/>
                <a:gd name="connsiteY157" fmla="*/ 343802 h 1323876"/>
                <a:gd name="connsiteX158" fmla="*/ 687953 w 1117952"/>
                <a:gd name="connsiteY158" fmla="*/ 345537 h 1323876"/>
                <a:gd name="connsiteX159" fmla="*/ 688717 w 1117952"/>
                <a:gd name="connsiteY159" fmla="*/ 345471 h 1323876"/>
                <a:gd name="connsiteX160" fmla="*/ 682831 w 1117952"/>
                <a:gd name="connsiteY160" fmla="*/ 336643 h 1323876"/>
                <a:gd name="connsiteX161" fmla="*/ 677460 w 1117952"/>
                <a:gd name="connsiteY161" fmla="*/ 329482 h 1323876"/>
                <a:gd name="connsiteX162" fmla="*/ 678651 w 1117952"/>
                <a:gd name="connsiteY162" fmla="*/ 331864 h 1323876"/>
                <a:gd name="connsiteX163" fmla="*/ 679843 w 1117952"/>
                <a:gd name="connsiteY163" fmla="*/ 332819 h 1323876"/>
                <a:gd name="connsiteX164" fmla="*/ 677460 w 1117952"/>
                <a:gd name="connsiteY164" fmla="*/ 329482 h 1323876"/>
                <a:gd name="connsiteX165" fmla="*/ 1082737 w 1117952"/>
                <a:gd name="connsiteY165" fmla="*/ 190405 h 1323876"/>
                <a:gd name="connsiteX166" fmla="*/ 1086915 w 1117952"/>
                <a:gd name="connsiteY166" fmla="*/ 191002 h 1323876"/>
                <a:gd name="connsiteX167" fmla="*/ 1089900 w 1117952"/>
                <a:gd name="connsiteY167" fmla="*/ 193389 h 1323876"/>
                <a:gd name="connsiteX168" fmla="*/ 1094077 w 1117952"/>
                <a:gd name="connsiteY168" fmla="*/ 195777 h 1323876"/>
                <a:gd name="connsiteX169" fmla="*/ 1104821 w 1117952"/>
                <a:gd name="connsiteY169" fmla="*/ 199358 h 1323876"/>
                <a:gd name="connsiteX170" fmla="*/ 1107806 w 1117952"/>
                <a:gd name="connsiteY170" fmla="*/ 199955 h 1323876"/>
                <a:gd name="connsiteX171" fmla="*/ 1111387 w 1117952"/>
                <a:gd name="connsiteY171" fmla="*/ 199955 h 1323876"/>
                <a:gd name="connsiteX172" fmla="*/ 1114371 w 1117952"/>
                <a:gd name="connsiteY172" fmla="*/ 199358 h 1323876"/>
                <a:gd name="connsiteX173" fmla="*/ 1117952 w 1117952"/>
                <a:gd name="connsiteY173" fmla="*/ 200552 h 1323876"/>
                <a:gd name="connsiteX174" fmla="*/ 1110193 w 1117952"/>
                <a:gd name="connsiteY174" fmla="*/ 204730 h 1323876"/>
                <a:gd name="connsiteX175" fmla="*/ 1106612 w 1117952"/>
                <a:gd name="connsiteY175" fmla="*/ 205924 h 1323876"/>
                <a:gd name="connsiteX176" fmla="*/ 1102434 w 1117952"/>
                <a:gd name="connsiteY176" fmla="*/ 207715 h 1323876"/>
                <a:gd name="connsiteX177" fmla="*/ 1098853 w 1117952"/>
                <a:gd name="connsiteY177" fmla="*/ 210102 h 1323876"/>
                <a:gd name="connsiteX178" fmla="*/ 1094674 w 1117952"/>
                <a:gd name="connsiteY178" fmla="*/ 215474 h 1323876"/>
                <a:gd name="connsiteX179" fmla="*/ 1093481 w 1117952"/>
                <a:gd name="connsiteY179" fmla="*/ 219652 h 1323876"/>
                <a:gd name="connsiteX180" fmla="*/ 1092884 w 1117952"/>
                <a:gd name="connsiteY180" fmla="*/ 223233 h 1323876"/>
                <a:gd name="connsiteX181" fmla="*/ 1092287 w 1117952"/>
                <a:gd name="connsiteY181" fmla="*/ 226218 h 1323876"/>
                <a:gd name="connsiteX182" fmla="*/ 1091093 w 1117952"/>
                <a:gd name="connsiteY182" fmla="*/ 229202 h 1323876"/>
                <a:gd name="connsiteX183" fmla="*/ 1091093 w 1117952"/>
                <a:gd name="connsiteY183" fmla="*/ 232784 h 1323876"/>
                <a:gd name="connsiteX184" fmla="*/ 1092287 w 1117952"/>
                <a:gd name="connsiteY184" fmla="*/ 229799 h 1323876"/>
                <a:gd name="connsiteX185" fmla="*/ 1095868 w 1117952"/>
                <a:gd name="connsiteY185" fmla="*/ 229799 h 1323876"/>
                <a:gd name="connsiteX186" fmla="*/ 1094674 w 1117952"/>
                <a:gd name="connsiteY186" fmla="*/ 233380 h 1323876"/>
                <a:gd name="connsiteX187" fmla="*/ 1090496 w 1117952"/>
                <a:gd name="connsiteY187" fmla="*/ 240543 h 1323876"/>
                <a:gd name="connsiteX188" fmla="*/ 1083931 w 1117952"/>
                <a:gd name="connsiteY188" fmla="*/ 252480 h 1323876"/>
                <a:gd name="connsiteX189" fmla="*/ 1082140 w 1117952"/>
                <a:gd name="connsiteY189" fmla="*/ 257853 h 1323876"/>
                <a:gd name="connsiteX190" fmla="*/ 1081543 w 1117952"/>
                <a:gd name="connsiteY190" fmla="*/ 261434 h 1323876"/>
                <a:gd name="connsiteX191" fmla="*/ 1078559 w 1117952"/>
                <a:gd name="connsiteY191" fmla="*/ 268596 h 1323876"/>
                <a:gd name="connsiteX192" fmla="*/ 1077365 w 1117952"/>
                <a:gd name="connsiteY192" fmla="*/ 272177 h 1323876"/>
                <a:gd name="connsiteX193" fmla="*/ 1074978 w 1117952"/>
                <a:gd name="connsiteY193" fmla="*/ 279340 h 1323876"/>
                <a:gd name="connsiteX194" fmla="*/ 1072590 w 1117952"/>
                <a:gd name="connsiteY194" fmla="*/ 282324 h 1323876"/>
                <a:gd name="connsiteX195" fmla="*/ 1070799 w 1117952"/>
                <a:gd name="connsiteY195" fmla="*/ 285309 h 1323876"/>
                <a:gd name="connsiteX196" fmla="*/ 1069009 w 1117952"/>
                <a:gd name="connsiteY196" fmla="*/ 288890 h 1323876"/>
                <a:gd name="connsiteX197" fmla="*/ 1066024 w 1117952"/>
                <a:gd name="connsiteY197" fmla="*/ 291874 h 1323876"/>
                <a:gd name="connsiteX198" fmla="*/ 1060652 w 1117952"/>
                <a:gd name="connsiteY198" fmla="*/ 299037 h 1323876"/>
                <a:gd name="connsiteX199" fmla="*/ 1059458 w 1117952"/>
                <a:gd name="connsiteY199" fmla="*/ 302618 h 1323876"/>
                <a:gd name="connsiteX200" fmla="*/ 1057071 w 1117952"/>
                <a:gd name="connsiteY200" fmla="*/ 305603 h 1323876"/>
                <a:gd name="connsiteX201" fmla="*/ 1054683 w 1117952"/>
                <a:gd name="connsiteY201" fmla="*/ 309780 h 1323876"/>
                <a:gd name="connsiteX202" fmla="*/ 1049909 w 1117952"/>
                <a:gd name="connsiteY202" fmla="*/ 316346 h 1323876"/>
                <a:gd name="connsiteX203" fmla="*/ 1045134 w 1117952"/>
                <a:gd name="connsiteY203" fmla="*/ 324106 h 1323876"/>
                <a:gd name="connsiteX204" fmla="*/ 1043343 w 1117952"/>
                <a:gd name="connsiteY204" fmla="*/ 327687 h 1323876"/>
                <a:gd name="connsiteX205" fmla="*/ 1040955 w 1117952"/>
                <a:gd name="connsiteY205" fmla="*/ 331268 h 1323876"/>
                <a:gd name="connsiteX206" fmla="*/ 1037971 w 1117952"/>
                <a:gd name="connsiteY206" fmla="*/ 335447 h 1323876"/>
                <a:gd name="connsiteX207" fmla="*/ 1035583 w 1117952"/>
                <a:gd name="connsiteY207" fmla="*/ 339624 h 1323876"/>
                <a:gd name="connsiteX208" fmla="*/ 1033793 w 1117952"/>
                <a:gd name="connsiteY208" fmla="*/ 342609 h 1323876"/>
                <a:gd name="connsiteX209" fmla="*/ 1033793 w 1117952"/>
                <a:gd name="connsiteY209" fmla="*/ 346190 h 1323876"/>
                <a:gd name="connsiteX210" fmla="*/ 1030212 w 1117952"/>
                <a:gd name="connsiteY210" fmla="*/ 349175 h 1323876"/>
                <a:gd name="connsiteX211" fmla="*/ 1026033 w 1117952"/>
                <a:gd name="connsiteY211" fmla="*/ 355143 h 1323876"/>
                <a:gd name="connsiteX212" fmla="*/ 1022452 w 1117952"/>
                <a:gd name="connsiteY212" fmla="*/ 359322 h 1323876"/>
                <a:gd name="connsiteX213" fmla="*/ 1021259 w 1117952"/>
                <a:gd name="connsiteY213" fmla="*/ 362306 h 1323876"/>
                <a:gd name="connsiteX214" fmla="*/ 1020065 w 1117952"/>
                <a:gd name="connsiteY214" fmla="*/ 365290 h 1323876"/>
                <a:gd name="connsiteX215" fmla="*/ 1023049 w 1117952"/>
                <a:gd name="connsiteY215" fmla="*/ 368871 h 1323876"/>
                <a:gd name="connsiteX216" fmla="*/ 1021259 w 1117952"/>
                <a:gd name="connsiteY216" fmla="*/ 372452 h 1323876"/>
                <a:gd name="connsiteX217" fmla="*/ 1017677 w 1117952"/>
                <a:gd name="connsiteY217" fmla="*/ 371259 h 1323876"/>
                <a:gd name="connsiteX218" fmla="*/ 1014693 w 1117952"/>
                <a:gd name="connsiteY218" fmla="*/ 374840 h 1323876"/>
                <a:gd name="connsiteX219" fmla="*/ 1012902 w 1117952"/>
                <a:gd name="connsiteY219" fmla="*/ 377825 h 1323876"/>
                <a:gd name="connsiteX220" fmla="*/ 1011708 w 1117952"/>
                <a:gd name="connsiteY220" fmla="*/ 384390 h 1323876"/>
                <a:gd name="connsiteX221" fmla="*/ 1009918 w 1117952"/>
                <a:gd name="connsiteY221" fmla="*/ 387374 h 1323876"/>
                <a:gd name="connsiteX222" fmla="*/ 1006933 w 1117952"/>
                <a:gd name="connsiteY222" fmla="*/ 390359 h 1323876"/>
                <a:gd name="connsiteX223" fmla="*/ 1005143 w 1117952"/>
                <a:gd name="connsiteY223" fmla="*/ 393940 h 1323876"/>
                <a:gd name="connsiteX224" fmla="*/ 1000367 w 1117952"/>
                <a:gd name="connsiteY224" fmla="*/ 403490 h 1323876"/>
                <a:gd name="connsiteX225" fmla="*/ 997980 w 1117952"/>
                <a:gd name="connsiteY225" fmla="*/ 407072 h 1323876"/>
                <a:gd name="connsiteX226" fmla="*/ 996786 w 1117952"/>
                <a:gd name="connsiteY226" fmla="*/ 410653 h 1323876"/>
                <a:gd name="connsiteX227" fmla="*/ 995593 w 1117952"/>
                <a:gd name="connsiteY227" fmla="*/ 413637 h 1323876"/>
                <a:gd name="connsiteX228" fmla="*/ 995593 w 1117952"/>
                <a:gd name="connsiteY228" fmla="*/ 417815 h 1323876"/>
                <a:gd name="connsiteX229" fmla="*/ 998577 w 1117952"/>
                <a:gd name="connsiteY229" fmla="*/ 421994 h 1323876"/>
                <a:gd name="connsiteX230" fmla="*/ 1000367 w 1117952"/>
                <a:gd name="connsiteY230" fmla="*/ 424978 h 1323876"/>
                <a:gd name="connsiteX231" fmla="*/ 999771 w 1117952"/>
                <a:gd name="connsiteY231" fmla="*/ 427962 h 1323876"/>
                <a:gd name="connsiteX232" fmla="*/ 997980 w 1117952"/>
                <a:gd name="connsiteY232" fmla="*/ 432140 h 1323876"/>
                <a:gd name="connsiteX233" fmla="*/ 996190 w 1117952"/>
                <a:gd name="connsiteY233" fmla="*/ 436318 h 1323876"/>
                <a:gd name="connsiteX234" fmla="*/ 994996 w 1117952"/>
                <a:gd name="connsiteY234" fmla="*/ 439303 h 1323876"/>
                <a:gd name="connsiteX235" fmla="*/ 994399 w 1117952"/>
                <a:gd name="connsiteY235" fmla="*/ 443481 h 1323876"/>
                <a:gd name="connsiteX236" fmla="*/ 995593 w 1117952"/>
                <a:gd name="connsiteY236" fmla="*/ 447062 h 1323876"/>
                <a:gd name="connsiteX237" fmla="*/ 993802 w 1117952"/>
                <a:gd name="connsiteY237" fmla="*/ 451241 h 1323876"/>
                <a:gd name="connsiteX238" fmla="*/ 990221 w 1117952"/>
                <a:gd name="connsiteY238" fmla="*/ 454822 h 1323876"/>
                <a:gd name="connsiteX239" fmla="*/ 989027 w 1117952"/>
                <a:gd name="connsiteY239" fmla="*/ 460791 h 1323876"/>
                <a:gd name="connsiteX240" fmla="*/ 988430 w 1117952"/>
                <a:gd name="connsiteY240" fmla="*/ 465566 h 1323876"/>
                <a:gd name="connsiteX241" fmla="*/ 989027 w 1117952"/>
                <a:gd name="connsiteY241" fmla="*/ 471535 h 1323876"/>
                <a:gd name="connsiteX242" fmla="*/ 990221 w 1117952"/>
                <a:gd name="connsiteY242" fmla="*/ 475116 h 1323876"/>
                <a:gd name="connsiteX243" fmla="*/ 990818 w 1117952"/>
                <a:gd name="connsiteY243" fmla="*/ 478100 h 1323876"/>
                <a:gd name="connsiteX244" fmla="*/ 987833 w 1117952"/>
                <a:gd name="connsiteY244" fmla="*/ 480488 h 1323876"/>
                <a:gd name="connsiteX245" fmla="*/ 985446 w 1117952"/>
                <a:gd name="connsiteY245" fmla="*/ 485263 h 1323876"/>
                <a:gd name="connsiteX246" fmla="*/ 982461 w 1117952"/>
                <a:gd name="connsiteY246" fmla="*/ 486457 h 1323876"/>
                <a:gd name="connsiteX247" fmla="*/ 981864 w 1117952"/>
                <a:gd name="connsiteY247" fmla="*/ 491232 h 1323876"/>
                <a:gd name="connsiteX248" fmla="*/ 977090 w 1117952"/>
                <a:gd name="connsiteY248" fmla="*/ 494813 h 1323876"/>
                <a:gd name="connsiteX249" fmla="*/ 973508 w 1117952"/>
                <a:gd name="connsiteY249" fmla="*/ 497200 h 1323876"/>
                <a:gd name="connsiteX250" fmla="*/ 973508 w 1117952"/>
                <a:gd name="connsiteY250" fmla="*/ 500185 h 1323876"/>
                <a:gd name="connsiteX251" fmla="*/ 971121 w 1117952"/>
                <a:gd name="connsiteY251" fmla="*/ 503766 h 1323876"/>
                <a:gd name="connsiteX252" fmla="*/ 968733 w 1117952"/>
                <a:gd name="connsiteY252" fmla="*/ 509734 h 1323876"/>
                <a:gd name="connsiteX253" fmla="*/ 966346 w 1117952"/>
                <a:gd name="connsiteY253" fmla="*/ 509734 h 1323876"/>
                <a:gd name="connsiteX254" fmla="*/ 965152 w 1117952"/>
                <a:gd name="connsiteY254" fmla="*/ 515107 h 1323876"/>
                <a:gd name="connsiteX255" fmla="*/ 965152 w 1117952"/>
                <a:gd name="connsiteY255" fmla="*/ 518688 h 1323876"/>
                <a:gd name="connsiteX256" fmla="*/ 965749 w 1117952"/>
                <a:gd name="connsiteY256" fmla="*/ 524060 h 1323876"/>
                <a:gd name="connsiteX257" fmla="*/ 965749 w 1117952"/>
                <a:gd name="connsiteY257" fmla="*/ 527044 h 1323876"/>
                <a:gd name="connsiteX258" fmla="*/ 966346 w 1117952"/>
                <a:gd name="connsiteY258" fmla="*/ 531222 h 1323876"/>
                <a:gd name="connsiteX259" fmla="*/ 966943 w 1117952"/>
                <a:gd name="connsiteY259" fmla="*/ 534803 h 1323876"/>
                <a:gd name="connsiteX260" fmla="*/ 967539 w 1117952"/>
                <a:gd name="connsiteY260" fmla="*/ 537788 h 1323876"/>
                <a:gd name="connsiteX261" fmla="*/ 968733 w 1117952"/>
                <a:gd name="connsiteY261" fmla="*/ 546144 h 1323876"/>
                <a:gd name="connsiteX262" fmla="*/ 969330 w 1117952"/>
                <a:gd name="connsiteY262" fmla="*/ 550919 h 1323876"/>
                <a:gd name="connsiteX263" fmla="*/ 969330 w 1117952"/>
                <a:gd name="connsiteY263" fmla="*/ 555694 h 1323876"/>
                <a:gd name="connsiteX264" fmla="*/ 969330 w 1117952"/>
                <a:gd name="connsiteY264" fmla="*/ 559872 h 1323876"/>
                <a:gd name="connsiteX265" fmla="*/ 969330 w 1117952"/>
                <a:gd name="connsiteY265" fmla="*/ 562857 h 1323876"/>
                <a:gd name="connsiteX266" fmla="*/ 966346 w 1117952"/>
                <a:gd name="connsiteY266" fmla="*/ 564647 h 1323876"/>
                <a:gd name="connsiteX267" fmla="*/ 964553 w 1117952"/>
                <a:gd name="connsiteY267" fmla="*/ 564647 h 1323876"/>
                <a:gd name="connsiteX268" fmla="*/ 964556 w 1117952"/>
                <a:gd name="connsiteY268" fmla="*/ 564648 h 1323876"/>
                <a:gd name="connsiteX269" fmla="*/ 967540 w 1117952"/>
                <a:gd name="connsiteY269" fmla="*/ 564648 h 1323876"/>
                <a:gd name="connsiteX270" fmla="*/ 970525 w 1117952"/>
                <a:gd name="connsiteY270" fmla="*/ 570020 h 1323876"/>
                <a:gd name="connsiteX271" fmla="*/ 971718 w 1117952"/>
                <a:gd name="connsiteY271" fmla="*/ 573601 h 1323876"/>
                <a:gd name="connsiteX272" fmla="*/ 972316 w 1117952"/>
                <a:gd name="connsiteY272" fmla="*/ 577182 h 1323876"/>
                <a:gd name="connsiteX273" fmla="*/ 973509 w 1117952"/>
                <a:gd name="connsiteY273" fmla="*/ 580167 h 1323876"/>
                <a:gd name="connsiteX274" fmla="*/ 978284 w 1117952"/>
                <a:gd name="connsiteY274" fmla="*/ 582554 h 1323876"/>
                <a:gd name="connsiteX275" fmla="*/ 978881 w 1117952"/>
                <a:gd name="connsiteY275" fmla="*/ 582554 h 1323876"/>
                <a:gd name="connsiteX276" fmla="*/ 983656 w 1117952"/>
                <a:gd name="connsiteY276" fmla="*/ 582554 h 1323876"/>
                <a:gd name="connsiteX277" fmla="*/ 987238 w 1117952"/>
                <a:gd name="connsiteY277" fmla="*/ 584942 h 1323876"/>
                <a:gd name="connsiteX278" fmla="*/ 991415 w 1117952"/>
                <a:gd name="connsiteY278" fmla="*/ 588523 h 1323876"/>
                <a:gd name="connsiteX279" fmla="*/ 994400 w 1117952"/>
                <a:gd name="connsiteY279" fmla="*/ 589717 h 1323876"/>
                <a:gd name="connsiteX280" fmla="*/ 1000966 w 1117952"/>
                <a:gd name="connsiteY280" fmla="*/ 590313 h 1323876"/>
                <a:gd name="connsiteX281" fmla="*/ 1003950 w 1117952"/>
                <a:gd name="connsiteY281" fmla="*/ 591507 h 1323876"/>
                <a:gd name="connsiteX282" fmla="*/ 1004547 w 1117952"/>
                <a:gd name="connsiteY282" fmla="*/ 588523 h 1323876"/>
                <a:gd name="connsiteX283" fmla="*/ 1008128 w 1117952"/>
                <a:gd name="connsiteY283" fmla="*/ 587926 h 1323876"/>
                <a:gd name="connsiteX284" fmla="*/ 1010516 w 1117952"/>
                <a:gd name="connsiteY284" fmla="*/ 592701 h 1323876"/>
                <a:gd name="connsiteX285" fmla="*/ 1015290 w 1117952"/>
                <a:gd name="connsiteY285" fmla="*/ 596879 h 1323876"/>
                <a:gd name="connsiteX286" fmla="*/ 1019469 w 1117952"/>
                <a:gd name="connsiteY286" fmla="*/ 601057 h 1323876"/>
                <a:gd name="connsiteX287" fmla="*/ 1020663 w 1117952"/>
                <a:gd name="connsiteY287" fmla="*/ 604639 h 1323876"/>
                <a:gd name="connsiteX288" fmla="*/ 1023647 w 1117952"/>
                <a:gd name="connsiteY288" fmla="*/ 606429 h 1323876"/>
                <a:gd name="connsiteX289" fmla="*/ 1021259 w 1117952"/>
                <a:gd name="connsiteY289" fmla="*/ 610011 h 1323876"/>
                <a:gd name="connsiteX290" fmla="*/ 1017678 w 1117952"/>
                <a:gd name="connsiteY290" fmla="*/ 607026 h 1323876"/>
                <a:gd name="connsiteX291" fmla="*/ 1014097 w 1117952"/>
                <a:gd name="connsiteY291" fmla="*/ 607026 h 1323876"/>
                <a:gd name="connsiteX292" fmla="*/ 1014097 w 1117952"/>
                <a:gd name="connsiteY292" fmla="*/ 614188 h 1323876"/>
                <a:gd name="connsiteX293" fmla="*/ 1012306 w 1117952"/>
                <a:gd name="connsiteY293" fmla="*/ 609413 h 1323876"/>
                <a:gd name="connsiteX294" fmla="*/ 1011709 w 1117952"/>
                <a:gd name="connsiteY294" fmla="*/ 605832 h 1323876"/>
                <a:gd name="connsiteX295" fmla="*/ 1008128 w 1117952"/>
                <a:gd name="connsiteY295" fmla="*/ 605832 h 1323876"/>
                <a:gd name="connsiteX296" fmla="*/ 1005741 w 1117952"/>
                <a:gd name="connsiteY296" fmla="*/ 610011 h 1323876"/>
                <a:gd name="connsiteX297" fmla="*/ 1005144 w 1117952"/>
                <a:gd name="connsiteY297" fmla="*/ 613592 h 1323876"/>
                <a:gd name="connsiteX298" fmla="*/ 1003353 w 1117952"/>
                <a:gd name="connsiteY298" fmla="*/ 617173 h 1323876"/>
                <a:gd name="connsiteX299" fmla="*/ 1002160 w 1117952"/>
                <a:gd name="connsiteY299" fmla="*/ 620157 h 1323876"/>
                <a:gd name="connsiteX300" fmla="*/ 1002756 w 1117952"/>
                <a:gd name="connsiteY300" fmla="*/ 623739 h 1323876"/>
                <a:gd name="connsiteX301" fmla="*/ 1003353 w 1117952"/>
                <a:gd name="connsiteY301" fmla="*/ 627320 h 1323876"/>
                <a:gd name="connsiteX302" fmla="*/ 1008725 w 1117952"/>
                <a:gd name="connsiteY302" fmla="*/ 632095 h 1323876"/>
                <a:gd name="connsiteX303" fmla="*/ 1008128 w 1117952"/>
                <a:gd name="connsiteY303" fmla="*/ 637467 h 1323876"/>
                <a:gd name="connsiteX304" fmla="*/ 1009919 w 1117952"/>
                <a:gd name="connsiteY304" fmla="*/ 641048 h 1323876"/>
                <a:gd name="connsiteX305" fmla="*/ 1013500 w 1117952"/>
                <a:gd name="connsiteY305" fmla="*/ 642839 h 1323876"/>
                <a:gd name="connsiteX306" fmla="*/ 1016484 w 1117952"/>
                <a:gd name="connsiteY306" fmla="*/ 641645 h 1323876"/>
                <a:gd name="connsiteX307" fmla="*/ 1018872 w 1117952"/>
                <a:gd name="connsiteY307" fmla="*/ 638661 h 1323876"/>
                <a:gd name="connsiteX308" fmla="*/ 1022453 w 1117952"/>
                <a:gd name="connsiteY308" fmla="*/ 643436 h 1323876"/>
                <a:gd name="connsiteX309" fmla="*/ 1019469 w 1117952"/>
                <a:gd name="connsiteY309" fmla="*/ 642839 h 1323876"/>
                <a:gd name="connsiteX310" fmla="*/ 1016484 w 1117952"/>
                <a:gd name="connsiteY310" fmla="*/ 642242 h 1323876"/>
                <a:gd name="connsiteX311" fmla="*/ 1015290 w 1117952"/>
                <a:gd name="connsiteY311" fmla="*/ 645226 h 1323876"/>
                <a:gd name="connsiteX312" fmla="*/ 1015290 w 1117952"/>
                <a:gd name="connsiteY312" fmla="*/ 649404 h 1323876"/>
                <a:gd name="connsiteX313" fmla="*/ 1019469 w 1117952"/>
                <a:gd name="connsiteY313" fmla="*/ 653583 h 1323876"/>
                <a:gd name="connsiteX314" fmla="*/ 1023647 w 1117952"/>
                <a:gd name="connsiteY314" fmla="*/ 655970 h 1323876"/>
                <a:gd name="connsiteX315" fmla="*/ 1026631 w 1117952"/>
                <a:gd name="connsiteY315" fmla="*/ 656567 h 1323876"/>
                <a:gd name="connsiteX316" fmla="*/ 1030810 w 1117952"/>
                <a:gd name="connsiteY316" fmla="*/ 654776 h 1323876"/>
                <a:gd name="connsiteX317" fmla="*/ 1028422 w 1117952"/>
                <a:gd name="connsiteY317" fmla="*/ 657761 h 1323876"/>
                <a:gd name="connsiteX318" fmla="*/ 1031406 w 1117952"/>
                <a:gd name="connsiteY318" fmla="*/ 658357 h 1323876"/>
                <a:gd name="connsiteX319" fmla="*/ 1034391 w 1117952"/>
                <a:gd name="connsiteY319" fmla="*/ 656567 h 1323876"/>
                <a:gd name="connsiteX320" fmla="*/ 1038569 w 1117952"/>
                <a:gd name="connsiteY320" fmla="*/ 657164 h 1323876"/>
                <a:gd name="connsiteX321" fmla="*/ 1041553 w 1117952"/>
                <a:gd name="connsiteY321" fmla="*/ 663132 h 1323876"/>
                <a:gd name="connsiteX322" fmla="*/ 1040957 w 1117952"/>
                <a:gd name="connsiteY322" fmla="*/ 668505 h 1323876"/>
                <a:gd name="connsiteX323" fmla="*/ 1039166 w 1117952"/>
                <a:gd name="connsiteY323" fmla="*/ 672086 h 1323876"/>
                <a:gd name="connsiteX324" fmla="*/ 1041553 w 1117952"/>
                <a:gd name="connsiteY324" fmla="*/ 675070 h 1323876"/>
                <a:gd name="connsiteX325" fmla="*/ 1040957 w 1117952"/>
                <a:gd name="connsiteY325" fmla="*/ 678652 h 1323876"/>
                <a:gd name="connsiteX326" fmla="*/ 1039166 w 1117952"/>
                <a:gd name="connsiteY326" fmla="*/ 675070 h 1323876"/>
                <a:gd name="connsiteX327" fmla="*/ 1036181 w 1117952"/>
                <a:gd name="connsiteY327" fmla="*/ 673876 h 1323876"/>
                <a:gd name="connsiteX328" fmla="*/ 1033197 w 1117952"/>
                <a:gd name="connsiteY328" fmla="*/ 676860 h 1323876"/>
                <a:gd name="connsiteX329" fmla="*/ 1034988 w 1117952"/>
                <a:gd name="connsiteY329" fmla="*/ 684023 h 1323876"/>
                <a:gd name="connsiteX330" fmla="*/ 1039166 w 1117952"/>
                <a:gd name="connsiteY330" fmla="*/ 686411 h 1323876"/>
                <a:gd name="connsiteX331" fmla="*/ 1042150 w 1117952"/>
                <a:gd name="connsiteY331" fmla="*/ 682829 h 1323876"/>
                <a:gd name="connsiteX332" fmla="*/ 1046328 w 1117952"/>
                <a:gd name="connsiteY332" fmla="*/ 683426 h 1323876"/>
                <a:gd name="connsiteX333" fmla="*/ 1049313 w 1117952"/>
                <a:gd name="connsiteY333" fmla="*/ 688201 h 1323876"/>
                <a:gd name="connsiteX334" fmla="*/ 1053491 w 1117952"/>
                <a:gd name="connsiteY334" fmla="*/ 692976 h 1323876"/>
                <a:gd name="connsiteX335" fmla="*/ 1054685 w 1117952"/>
                <a:gd name="connsiteY335" fmla="*/ 697155 h 1323876"/>
                <a:gd name="connsiteX336" fmla="*/ 1051700 w 1117952"/>
                <a:gd name="connsiteY336" fmla="*/ 697155 h 1323876"/>
                <a:gd name="connsiteX337" fmla="*/ 1048119 w 1117952"/>
                <a:gd name="connsiteY337" fmla="*/ 697155 h 1323876"/>
                <a:gd name="connsiteX338" fmla="*/ 1044538 w 1117952"/>
                <a:gd name="connsiteY338" fmla="*/ 692976 h 1323876"/>
                <a:gd name="connsiteX339" fmla="*/ 1041553 w 1117952"/>
                <a:gd name="connsiteY339" fmla="*/ 694767 h 1323876"/>
                <a:gd name="connsiteX340" fmla="*/ 1038569 w 1117952"/>
                <a:gd name="connsiteY340" fmla="*/ 696558 h 1323876"/>
                <a:gd name="connsiteX341" fmla="*/ 1033794 w 1117952"/>
                <a:gd name="connsiteY341" fmla="*/ 698348 h 1323876"/>
                <a:gd name="connsiteX342" fmla="*/ 1032600 w 1117952"/>
                <a:gd name="connsiteY342" fmla="*/ 703123 h 1323876"/>
                <a:gd name="connsiteX343" fmla="*/ 1032004 w 1117952"/>
                <a:gd name="connsiteY343" fmla="*/ 706704 h 1323876"/>
                <a:gd name="connsiteX344" fmla="*/ 1031406 w 1117952"/>
                <a:gd name="connsiteY344" fmla="*/ 709689 h 1323876"/>
                <a:gd name="connsiteX345" fmla="*/ 1027228 w 1117952"/>
                <a:gd name="connsiteY345" fmla="*/ 710883 h 1323876"/>
                <a:gd name="connsiteX346" fmla="*/ 1022453 w 1117952"/>
                <a:gd name="connsiteY346" fmla="*/ 711480 h 1323876"/>
                <a:gd name="connsiteX347" fmla="*/ 1019469 w 1117952"/>
                <a:gd name="connsiteY347" fmla="*/ 715061 h 1323876"/>
                <a:gd name="connsiteX348" fmla="*/ 1016484 w 1117952"/>
                <a:gd name="connsiteY348" fmla="*/ 714464 h 1323876"/>
                <a:gd name="connsiteX349" fmla="*/ 1014694 w 1117952"/>
                <a:gd name="connsiteY349" fmla="*/ 718045 h 1323876"/>
                <a:gd name="connsiteX350" fmla="*/ 1011113 w 1117952"/>
                <a:gd name="connsiteY350" fmla="*/ 721030 h 1323876"/>
                <a:gd name="connsiteX351" fmla="*/ 1007531 w 1117952"/>
                <a:gd name="connsiteY351" fmla="*/ 725208 h 1323876"/>
                <a:gd name="connsiteX352" fmla="*/ 1006337 w 1117952"/>
                <a:gd name="connsiteY352" fmla="*/ 729386 h 1323876"/>
                <a:gd name="connsiteX353" fmla="*/ 1002160 w 1117952"/>
                <a:gd name="connsiteY353" fmla="*/ 732371 h 1323876"/>
                <a:gd name="connsiteX354" fmla="*/ 999772 w 1117952"/>
                <a:gd name="connsiteY354" fmla="*/ 735952 h 1323876"/>
                <a:gd name="connsiteX355" fmla="*/ 997981 w 1117952"/>
                <a:gd name="connsiteY355" fmla="*/ 740726 h 1323876"/>
                <a:gd name="connsiteX356" fmla="*/ 997384 w 1117952"/>
                <a:gd name="connsiteY356" fmla="*/ 743711 h 1323876"/>
                <a:gd name="connsiteX357" fmla="*/ 996191 w 1117952"/>
                <a:gd name="connsiteY357" fmla="*/ 748486 h 1323876"/>
                <a:gd name="connsiteX358" fmla="*/ 996787 w 1117952"/>
                <a:gd name="connsiteY358" fmla="*/ 752664 h 1323876"/>
                <a:gd name="connsiteX359" fmla="*/ 993206 w 1117952"/>
                <a:gd name="connsiteY359" fmla="*/ 753858 h 1323876"/>
                <a:gd name="connsiteX360" fmla="*/ 990819 w 1117952"/>
                <a:gd name="connsiteY360" fmla="*/ 756842 h 1323876"/>
                <a:gd name="connsiteX361" fmla="*/ 989028 w 1117952"/>
                <a:gd name="connsiteY361" fmla="*/ 760423 h 1323876"/>
                <a:gd name="connsiteX362" fmla="*/ 987238 w 1117952"/>
                <a:gd name="connsiteY362" fmla="*/ 764602 h 1323876"/>
                <a:gd name="connsiteX363" fmla="*/ 987834 w 1117952"/>
                <a:gd name="connsiteY363" fmla="*/ 768183 h 1323876"/>
                <a:gd name="connsiteX364" fmla="*/ 989028 w 1117952"/>
                <a:gd name="connsiteY364" fmla="*/ 772958 h 1323876"/>
                <a:gd name="connsiteX365" fmla="*/ 988431 w 1117952"/>
                <a:gd name="connsiteY365" fmla="*/ 777733 h 1323876"/>
                <a:gd name="connsiteX366" fmla="*/ 984850 w 1117952"/>
                <a:gd name="connsiteY366" fmla="*/ 779523 h 1323876"/>
                <a:gd name="connsiteX367" fmla="*/ 986044 w 1117952"/>
                <a:gd name="connsiteY367" fmla="*/ 783105 h 1323876"/>
                <a:gd name="connsiteX368" fmla="*/ 985447 w 1117952"/>
                <a:gd name="connsiteY368" fmla="*/ 787283 h 1323876"/>
                <a:gd name="connsiteX369" fmla="*/ 987238 w 1117952"/>
                <a:gd name="connsiteY369" fmla="*/ 790267 h 1323876"/>
                <a:gd name="connsiteX370" fmla="*/ 987834 w 1117952"/>
                <a:gd name="connsiteY370" fmla="*/ 795043 h 1323876"/>
                <a:gd name="connsiteX371" fmla="*/ 990222 w 1117952"/>
                <a:gd name="connsiteY371" fmla="*/ 799818 h 1323876"/>
                <a:gd name="connsiteX372" fmla="*/ 993803 w 1117952"/>
                <a:gd name="connsiteY372" fmla="*/ 801011 h 1323876"/>
                <a:gd name="connsiteX373" fmla="*/ 993803 w 1117952"/>
                <a:gd name="connsiteY373" fmla="*/ 805786 h 1323876"/>
                <a:gd name="connsiteX374" fmla="*/ 995594 w 1117952"/>
                <a:gd name="connsiteY374" fmla="*/ 811755 h 1323876"/>
                <a:gd name="connsiteX375" fmla="*/ 996191 w 1117952"/>
                <a:gd name="connsiteY375" fmla="*/ 817127 h 1323876"/>
                <a:gd name="connsiteX376" fmla="*/ 999772 w 1117952"/>
                <a:gd name="connsiteY376" fmla="*/ 821305 h 1323876"/>
                <a:gd name="connsiteX377" fmla="*/ 1000966 w 1117952"/>
                <a:gd name="connsiteY377" fmla="*/ 827871 h 1323876"/>
                <a:gd name="connsiteX378" fmla="*/ 999772 w 1117952"/>
                <a:gd name="connsiteY378" fmla="*/ 830855 h 1323876"/>
                <a:gd name="connsiteX379" fmla="*/ 996787 w 1117952"/>
                <a:gd name="connsiteY379" fmla="*/ 828468 h 1323876"/>
                <a:gd name="connsiteX380" fmla="*/ 993206 w 1117952"/>
                <a:gd name="connsiteY380" fmla="*/ 829064 h 1323876"/>
                <a:gd name="connsiteX381" fmla="*/ 990819 w 1117952"/>
                <a:gd name="connsiteY381" fmla="*/ 833242 h 1323876"/>
                <a:gd name="connsiteX382" fmla="*/ 987238 w 1117952"/>
                <a:gd name="connsiteY382" fmla="*/ 836824 h 1323876"/>
                <a:gd name="connsiteX383" fmla="*/ 984253 w 1117952"/>
                <a:gd name="connsiteY383" fmla="*/ 839211 h 1323876"/>
                <a:gd name="connsiteX384" fmla="*/ 981269 w 1117952"/>
                <a:gd name="connsiteY384" fmla="*/ 836227 h 1323876"/>
                <a:gd name="connsiteX385" fmla="*/ 978284 w 1117952"/>
                <a:gd name="connsiteY385" fmla="*/ 834436 h 1323876"/>
                <a:gd name="connsiteX386" fmla="*/ 974703 w 1117952"/>
                <a:gd name="connsiteY386" fmla="*/ 829064 h 1323876"/>
                <a:gd name="connsiteX387" fmla="*/ 972912 w 1117952"/>
                <a:gd name="connsiteY387" fmla="*/ 826080 h 1323876"/>
                <a:gd name="connsiteX388" fmla="*/ 968137 w 1117952"/>
                <a:gd name="connsiteY388" fmla="*/ 821902 h 1323876"/>
                <a:gd name="connsiteX389" fmla="*/ 964556 w 1117952"/>
                <a:gd name="connsiteY389" fmla="*/ 820111 h 1323876"/>
                <a:gd name="connsiteX390" fmla="*/ 960975 w 1117952"/>
                <a:gd name="connsiteY390" fmla="*/ 819514 h 1323876"/>
                <a:gd name="connsiteX391" fmla="*/ 957990 w 1117952"/>
                <a:gd name="connsiteY391" fmla="*/ 819514 h 1323876"/>
                <a:gd name="connsiteX392" fmla="*/ 956200 w 1117952"/>
                <a:gd name="connsiteY392" fmla="*/ 815933 h 1323876"/>
                <a:gd name="connsiteX393" fmla="*/ 956796 w 1117952"/>
                <a:gd name="connsiteY393" fmla="*/ 812949 h 1323876"/>
                <a:gd name="connsiteX394" fmla="*/ 956200 w 1117952"/>
                <a:gd name="connsiteY394" fmla="*/ 808771 h 1323876"/>
                <a:gd name="connsiteX395" fmla="*/ 955081 w 1117952"/>
                <a:gd name="connsiteY395" fmla="*/ 804295 h 1323876"/>
                <a:gd name="connsiteX396" fmla="*/ 954377 w 1117952"/>
                <a:gd name="connsiteY396" fmla="*/ 804423 h 1323876"/>
                <a:gd name="connsiteX397" fmla="*/ 955602 w 1117952"/>
                <a:gd name="connsiteY397" fmla="*/ 806383 h 1323876"/>
                <a:gd name="connsiteX398" fmla="*/ 956796 w 1117952"/>
                <a:gd name="connsiteY398" fmla="*/ 812949 h 1323876"/>
                <a:gd name="connsiteX399" fmla="*/ 956199 w 1117952"/>
                <a:gd name="connsiteY399" fmla="*/ 815933 h 1323876"/>
                <a:gd name="connsiteX400" fmla="*/ 957393 w 1117952"/>
                <a:gd name="connsiteY400" fmla="*/ 818917 h 1323876"/>
                <a:gd name="connsiteX401" fmla="*/ 952021 w 1117952"/>
                <a:gd name="connsiteY401" fmla="*/ 823095 h 1323876"/>
                <a:gd name="connsiteX402" fmla="*/ 944261 w 1117952"/>
                <a:gd name="connsiteY402" fmla="*/ 823692 h 1323876"/>
                <a:gd name="connsiteX403" fmla="*/ 941277 w 1117952"/>
                <a:gd name="connsiteY403" fmla="*/ 821304 h 1323876"/>
                <a:gd name="connsiteX404" fmla="*/ 936502 w 1117952"/>
                <a:gd name="connsiteY404" fmla="*/ 817723 h 1323876"/>
                <a:gd name="connsiteX405" fmla="*/ 932921 w 1117952"/>
                <a:gd name="connsiteY405" fmla="*/ 815336 h 1323876"/>
                <a:gd name="connsiteX406" fmla="*/ 929936 w 1117952"/>
                <a:gd name="connsiteY406" fmla="*/ 813545 h 1323876"/>
                <a:gd name="connsiteX407" fmla="*/ 926952 w 1117952"/>
                <a:gd name="connsiteY407" fmla="*/ 812351 h 1323876"/>
                <a:gd name="connsiteX408" fmla="*/ 922177 w 1117952"/>
                <a:gd name="connsiteY408" fmla="*/ 811755 h 1323876"/>
                <a:gd name="connsiteX409" fmla="*/ 919193 w 1117952"/>
                <a:gd name="connsiteY409" fmla="*/ 811157 h 1323876"/>
                <a:gd name="connsiteX410" fmla="*/ 915612 w 1117952"/>
                <a:gd name="connsiteY410" fmla="*/ 811755 h 1323876"/>
                <a:gd name="connsiteX411" fmla="*/ 912030 w 1117952"/>
                <a:gd name="connsiteY411" fmla="*/ 812351 h 1323876"/>
                <a:gd name="connsiteX412" fmla="*/ 906658 w 1117952"/>
                <a:gd name="connsiteY412" fmla="*/ 815336 h 1323876"/>
                <a:gd name="connsiteX413" fmla="*/ 903674 w 1117952"/>
                <a:gd name="connsiteY413" fmla="*/ 818320 h 1323876"/>
                <a:gd name="connsiteX414" fmla="*/ 907255 w 1117952"/>
                <a:gd name="connsiteY414" fmla="*/ 820708 h 1323876"/>
                <a:gd name="connsiteX415" fmla="*/ 901883 w 1117952"/>
                <a:gd name="connsiteY415" fmla="*/ 817723 h 1323876"/>
                <a:gd name="connsiteX416" fmla="*/ 898302 w 1117952"/>
                <a:gd name="connsiteY416" fmla="*/ 818917 h 1323876"/>
                <a:gd name="connsiteX417" fmla="*/ 895317 w 1117952"/>
                <a:gd name="connsiteY417" fmla="*/ 821304 h 1323876"/>
                <a:gd name="connsiteX418" fmla="*/ 892333 w 1117952"/>
                <a:gd name="connsiteY418" fmla="*/ 823095 h 1323876"/>
                <a:gd name="connsiteX419" fmla="*/ 886961 w 1117952"/>
                <a:gd name="connsiteY419" fmla="*/ 821304 h 1323876"/>
                <a:gd name="connsiteX420" fmla="*/ 883380 w 1117952"/>
                <a:gd name="connsiteY420" fmla="*/ 821304 h 1323876"/>
                <a:gd name="connsiteX421" fmla="*/ 880396 w 1117952"/>
                <a:gd name="connsiteY421" fmla="*/ 818917 h 1323876"/>
                <a:gd name="connsiteX422" fmla="*/ 877411 w 1117952"/>
                <a:gd name="connsiteY422" fmla="*/ 817723 h 1323876"/>
                <a:gd name="connsiteX423" fmla="*/ 872039 w 1117952"/>
                <a:gd name="connsiteY423" fmla="*/ 818320 h 1323876"/>
                <a:gd name="connsiteX424" fmla="*/ 869055 w 1117952"/>
                <a:gd name="connsiteY424" fmla="*/ 818320 h 1323876"/>
                <a:gd name="connsiteX425" fmla="*/ 866070 w 1117952"/>
                <a:gd name="connsiteY425" fmla="*/ 820111 h 1323876"/>
                <a:gd name="connsiteX426" fmla="*/ 860699 w 1117952"/>
                <a:gd name="connsiteY426" fmla="*/ 818320 h 1323876"/>
                <a:gd name="connsiteX427" fmla="*/ 857117 w 1117952"/>
                <a:gd name="connsiteY427" fmla="*/ 813545 h 1323876"/>
                <a:gd name="connsiteX428" fmla="*/ 854133 w 1117952"/>
                <a:gd name="connsiteY428" fmla="*/ 810561 h 1323876"/>
                <a:gd name="connsiteX429" fmla="*/ 851148 w 1117952"/>
                <a:gd name="connsiteY429" fmla="*/ 808770 h 1323876"/>
                <a:gd name="connsiteX430" fmla="*/ 847567 w 1117952"/>
                <a:gd name="connsiteY430" fmla="*/ 807576 h 1323876"/>
                <a:gd name="connsiteX431" fmla="*/ 844583 w 1117952"/>
                <a:gd name="connsiteY431" fmla="*/ 804592 h 1323876"/>
                <a:gd name="connsiteX432" fmla="*/ 840405 w 1117952"/>
                <a:gd name="connsiteY432" fmla="*/ 802801 h 1323876"/>
                <a:gd name="connsiteX433" fmla="*/ 833839 w 1117952"/>
                <a:gd name="connsiteY433" fmla="*/ 801608 h 1323876"/>
                <a:gd name="connsiteX434" fmla="*/ 830855 w 1117952"/>
                <a:gd name="connsiteY434" fmla="*/ 801011 h 1323876"/>
                <a:gd name="connsiteX435" fmla="*/ 817723 w 1117952"/>
                <a:gd name="connsiteY435" fmla="*/ 797429 h 1323876"/>
                <a:gd name="connsiteX436" fmla="*/ 814739 w 1117952"/>
                <a:gd name="connsiteY436" fmla="*/ 797429 h 1323876"/>
                <a:gd name="connsiteX437" fmla="*/ 810561 w 1117952"/>
                <a:gd name="connsiteY437" fmla="*/ 798623 h 1323876"/>
                <a:gd name="connsiteX438" fmla="*/ 805786 w 1117952"/>
                <a:gd name="connsiteY438" fmla="*/ 796235 h 1323876"/>
                <a:gd name="connsiteX439" fmla="*/ 801608 w 1117952"/>
                <a:gd name="connsiteY439" fmla="*/ 796235 h 1323876"/>
                <a:gd name="connsiteX440" fmla="*/ 798027 w 1117952"/>
                <a:gd name="connsiteY440" fmla="*/ 796833 h 1323876"/>
                <a:gd name="connsiteX441" fmla="*/ 794445 w 1117952"/>
                <a:gd name="connsiteY441" fmla="*/ 792654 h 1323876"/>
                <a:gd name="connsiteX442" fmla="*/ 789074 w 1117952"/>
                <a:gd name="connsiteY442" fmla="*/ 786089 h 1323876"/>
                <a:gd name="connsiteX443" fmla="*/ 786089 w 1117952"/>
                <a:gd name="connsiteY443" fmla="*/ 784895 h 1323876"/>
                <a:gd name="connsiteX444" fmla="*/ 786686 w 1117952"/>
                <a:gd name="connsiteY444" fmla="*/ 781911 h 1323876"/>
                <a:gd name="connsiteX445" fmla="*/ 786089 w 1117952"/>
                <a:gd name="connsiteY445" fmla="*/ 778329 h 1323876"/>
                <a:gd name="connsiteX446" fmla="*/ 783701 w 1117952"/>
                <a:gd name="connsiteY446" fmla="*/ 773554 h 1323876"/>
                <a:gd name="connsiteX447" fmla="*/ 782507 w 1117952"/>
                <a:gd name="connsiteY447" fmla="*/ 768779 h 1323876"/>
                <a:gd name="connsiteX448" fmla="*/ 781314 w 1117952"/>
                <a:gd name="connsiteY448" fmla="*/ 765795 h 1323876"/>
                <a:gd name="connsiteX449" fmla="*/ 778926 w 1117952"/>
                <a:gd name="connsiteY449" fmla="*/ 762214 h 1323876"/>
                <a:gd name="connsiteX450" fmla="*/ 775942 w 1117952"/>
                <a:gd name="connsiteY450" fmla="*/ 757438 h 1323876"/>
                <a:gd name="connsiteX451" fmla="*/ 773554 w 1117952"/>
                <a:gd name="connsiteY451" fmla="*/ 752663 h 1323876"/>
                <a:gd name="connsiteX452" fmla="*/ 771764 w 1117952"/>
                <a:gd name="connsiteY452" fmla="*/ 749679 h 1323876"/>
                <a:gd name="connsiteX453" fmla="*/ 766392 w 1117952"/>
                <a:gd name="connsiteY453" fmla="*/ 742516 h 1323876"/>
                <a:gd name="connsiteX454" fmla="*/ 764005 w 1117952"/>
                <a:gd name="connsiteY454" fmla="*/ 738935 h 1323876"/>
                <a:gd name="connsiteX455" fmla="*/ 762214 w 1117952"/>
                <a:gd name="connsiteY455" fmla="*/ 735951 h 1323876"/>
                <a:gd name="connsiteX456" fmla="*/ 758036 w 1117952"/>
                <a:gd name="connsiteY456" fmla="*/ 730579 h 1323876"/>
                <a:gd name="connsiteX457" fmla="*/ 755051 w 1117952"/>
                <a:gd name="connsiteY457" fmla="*/ 726998 h 1323876"/>
                <a:gd name="connsiteX458" fmla="*/ 752067 w 1117952"/>
                <a:gd name="connsiteY458" fmla="*/ 723417 h 1323876"/>
                <a:gd name="connsiteX459" fmla="*/ 746098 w 1117952"/>
                <a:gd name="connsiteY459" fmla="*/ 716851 h 1323876"/>
                <a:gd name="connsiteX460" fmla="*/ 749281 w 1117952"/>
                <a:gd name="connsiteY460" fmla="*/ 715260 h 1323876"/>
                <a:gd name="connsiteX461" fmla="*/ 746097 w 1117952"/>
                <a:gd name="connsiteY461" fmla="*/ 715657 h 1323876"/>
                <a:gd name="connsiteX462" fmla="*/ 741322 w 1117952"/>
                <a:gd name="connsiteY462" fmla="*/ 712673 h 1323876"/>
                <a:gd name="connsiteX463" fmla="*/ 737144 w 1117952"/>
                <a:gd name="connsiteY463" fmla="*/ 709092 h 1323876"/>
                <a:gd name="connsiteX464" fmla="*/ 732966 w 1117952"/>
                <a:gd name="connsiteY464" fmla="*/ 704914 h 1323876"/>
                <a:gd name="connsiteX465" fmla="*/ 728191 w 1117952"/>
                <a:gd name="connsiteY465" fmla="*/ 701333 h 1323876"/>
                <a:gd name="connsiteX466" fmla="*/ 722819 w 1117952"/>
                <a:gd name="connsiteY466" fmla="*/ 697751 h 1323876"/>
                <a:gd name="connsiteX467" fmla="*/ 719835 w 1117952"/>
                <a:gd name="connsiteY467" fmla="*/ 695960 h 1323876"/>
                <a:gd name="connsiteX468" fmla="*/ 714463 w 1117952"/>
                <a:gd name="connsiteY468" fmla="*/ 693573 h 1323876"/>
                <a:gd name="connsiteX469" fmla="*/ 710882 w 1117952"/>
                <a:gd name="connsiteY469" fmla="*/ 692976 h 1323876"/>
                <a:gd name="connsiteX470" fmla="*/ 700138 w 1117952"/>
                <a:gd name="connsiteY470" fmla="*/ 688201 h 1323876"/>
                <a:gd name="connsiteX471" fmla="*/ 691184 w 1117952"/>
                <a:gd name="connsiteY471" fmla="*/ 684620 h 1323876"/>
                <a:gd name="connsiteX472" fmla="*/ 687603 w 1117952"/>
                <a:gd name="connsiteY472" fmla="*/ 683426 h 1323876"/>
                <a:gd name="connsiteX473" fmla="*/ 682829 w 1117952"/>
                <a:gd name="connsiteY473" fmla="*/ 682829 h 1323876"/>
                <a:gd name="connsiteX474" fmla="*/ 678650 w 1117952"/>
                <a:gd name="connsiteY474" fmla="*/ 682232 h 1323876"/>
                <a:gd name="connsiteX475" fmla="*/ 674472 w 1117952"/>
                <a:gd name="connsiteY475" fmla="*/ 681636 h 1323876"/>
                <a:gd name="connsiteX476" fmla="*/ 670891 w 1117952"/>
                <a:gd name="connsiteY476" fmla="*/ 680442 h 1323876"/>
                <a:gd name="connsiteX477" fmla="*/ 663728 w 1117952"/>
                <a:gd name="connsiteY477" fmla="*/ 679248 h 1323876"/>
                <a:gd name="connsiteX478" fmla="*/ 659550 w 1117952"/>
                <a:gd name="connsiteY478" fmla="*/ 679248 h 1323876"/>
                <a:gd name="connsiteX479" fmla="*/ 655969 w 1117952"/>
                <a:gd name="connsiteY479" fmla="*/ 679248 h 1323876"/>
                <a:gd name="connsiteX480" fmla="*/ 650597 w 1117952"/>
                <a:gd name="connsiteY480" fmla="*/ 680442 h 1323876"/>
                <a:gd name="connsiteX481" fmla="*/ 650000 w 1117952"/>
                <a:gd name="connsiteY481" fmla="*/ 675070 h 1323876"/>
                <a:gd name="connsiteX482" fmla="*/ 646419 w 1117952"/>
                <a:gd name="connsiteY482" fmla="*/ 680443 h 1323876"/>
                <a:gd name="connsiteX483" fmla="*/ 639257 w 1117952"/>
                <a:gd name="connsiteY483" fmla="*/ 680443 h 1323876"/>
                <a:gd name="connsiteX484" fmla="*/ 632691 w 1117952"/>
                <a:gd name="connsiteY484" fmla="*/ 681039 h 1323876"/>
                <a:gd name="connsiteX485" fmla="*/ 629110 w 1117952"/>
                <a:gd name="connsiteY485" fmla="*/ 681637 h 1323876"/>
                <a:gd name="connsiteX486" fmla="*/ 625528 w 1117952"/>
                <a:gd name="connsiteY486" fmla="*/ 683427 h 1323876"/>
                <a:gd name="connsiteX487" fmla="*/ 617172 w 1117952"/>
                <a:gd name="connsiteY487" fmla="*/ 687008 h 1323876"/>
                <a:gd name="connsiteX488" fmla="*/ 614188 w 1117952"/>
                <a:gd name="connsiteY488" fmla="*/ 685814 h 1323876"/>
                <a:gd name="connsiteX489" fmla="*/ 610009 w 1117952"/>
                <a:gd name="connsiteY489" fmla="*/ 687008 h 1323876"/>
                <a:gd name="connsiteX490" fmla="*/ 606428 w 1117952"/>
                <a:gd name="connsiteY490" fmla="*/ 687008 h 1323876"/>
                <a:gd name="connsiteX491" fmla="*/ 602250 w 1117952"/>
                <a:gd name="connsiteY491" fmla="*/ 685814 h 1323876"/>
                <a:gd name="connsiteX492" fmla="*/ 594490 w 1117952"/>
                <a:gd name="connsiteY492" fmla="*/ 681637 h 1323876"/>
                <a:gd name="connsiteX493" fmla="*/ 593297 w 1117952"/>
                <a:gd name="connsiteY493" fmla="*/ 678055 h 1323876"/>
                <a:gd name="connsiteX494" fmla="*/ 589715 w 1117952"/>
                <a:gd name="connsiteY494" fmla="*/ 673877 h 1323876"/>
                <a:gd name="connsiteX495" fmla="*/ 586731 w 1117952"/>
                <a:gd name="connsiteY495" fmla="*/ 671490 h 1323876"/>
                <a:gd name="connsiteX496" fmla="*/ 583150 w 1117952"/>
                <a:gd name="connsiteY496" fmla="*/ 669699 h 1323876"/>
                <a:gd name="connsiteX497" fmla="*/ 580166 w 1117952"/>
                <a:gd name="connsiteY497" fmla="*/ 669699 h 1323876"/>
                <a:gd name="connsiteX498" fmla="*/ 574197 w 1117952"/>
                <a:gd name="connsiteY498" fmla="*/ 669699 h 1323876"/>
                <a:gd name="connsiteX499" fmla="*/ 568825 w 1117952"/>
                <a:gd name="connsiteY499" fmla="*/ 669699 h 1323876"/>
                <a:gd name="connsiteX500" fmla="*/ 565244 w 1117952"/>
                <a:gd name="connsiteY500" fmla="*/ 669699 h 1323876"/>
                <a:gd name="connsiteX501" fmla="*/ 560469 w 1117952"/>
                <a:gd name="connsiteY501" fmla="*/ 669102 h 1323876"/>
                <a:gd name="connsiteX502" fmla="*/ 556887 w 1117952"/>
                <a:gd name="connsiteY502" fmla="*/ 666715 h 1323876"/>
                <a:gd name="connsiteX503" fmla="*/ 553306 w 1117952"/>
                <a:gd name="connsiteY503" fmla="*/ 661939 h 1323876"/>
                <a:gd name="connsiteX504" fmla="*/ 550322 w 1117952"/>
                <a:gd name="connsiteY504" fmla="*/ 660746 h 1323876"/>
                <a:gd name="connsiteX505" fmla="*/ 546740 w 1117952"/>
                <a:gd name="connsiteY505" fmla="*/ 660746 h 1323876"/>
                <a:gd name="connsiteX506" fmla="*/ 541965 w 1117952"/>
                <a:gd name="connsiteY506" fmla="*/ 657164 h 1323876"/>
                <a:gd name="connsiteX507" fmla="*/ 538981 w 1117952"/>
                <a:gd name="connsiteY507" fmla="*/ 655374 h 1323876"/>
                <a:gd name="connsiteX508" fmla="*/ 534206 w 1117952"/>
                <a:gd name="connsiteY508" fmla="*/ 653583 h 1323876"/>
                <a:gd name="connsiteX509" fmla="*/ 531222 w 1117952"/>
                <a:gd name="connsiteY509" fmla="*/ 650002 h 1323876"/>
                <a:gd name="connsiteX510" fmla="*/ 530028 w 1117952"/>
                <a:gd name="connsiteY510" fmla="*/ 646421 h 1323876"/>
                <a:gd name="connsiteX511" fmla="*/ 527641 w 1117952"/>
                <a:gd name="connsiteY511" fmla="*/ 642840 h 1323876"/>
                <a:gd name="connsiteX512" fmla="*/ 524059 w 1117952"/>
                <a:gd name="connsiteY512" fmla="*/ 639855 h 1323876"/>
                <a:gd name="connsiteX513" fmla="*/ 521074 w 1117952"/>
                <a:gd name="connsiteY513" fmla="*/ 638064 h 1323876"/>
                <a:gd name="connsiteX514" fmla="*/ 516300 w 1117952"/>
                <a:gd name="connsiteY514" fmla="*/ 635677 h 1323876"/>
                <a:gd name="connsiteX515" fmla="*/ 513315 w 1117952"/>
                <a:gd name="connsiteY515" fmla="*/ 632095 h 1323876"/>
                <a:gd name="connsiteX516" fmla="*/ 509734 w 1117952"/>
                <a:gd name="connsiteY516" fmla="*/ 629111 h 1323876"/>
                <a:gd name="connsiteX517" fmla="*/ 504362 w 1117952"/>
                <a:gd name="connsiteY517" fmla="*/ 626127 h 1323876"/>
                <a:gd name="connsiteX518" fmla="*/ 500781 w 1117952"/>
                <a:gd name="connsiteY518" fmla="*/ 621949 h 1323876"/>
                <a:gd name="connsiteX519" fmla="*/ 497199 w 1117952"/>
                <a:gd name="connsiteY519" fmla="*/ 619561 h 1323876"/>
                <a:gd name="connsiteX520" fmla="*/ 493618 w 1117952"/>
                <a:gd name="connsiteY520" fmla="*/ 619561 h 1323876"/>
                <a:gd name="connsiteX521" fmla="*/ 487650 w 1117952"/>
                <a:gd name="connsiteY521" fmla="*/ 619561 h 1323876"/>
                <a:gd name="connsiteX522" fmla="*/ 484665 w 1117952"/>
                <a:gd name="connsiteY522" fmla="*/ 617771 h 1323876"/>
                <a:gd name="connsiteX523" fmla="*/ 481084 w 1117952"/>
                <a:gd name="connsiteY523" fmla="*/ 617771 h 1323876"/>
                <a:gd name="connsiteX524" fmla="*/ 476309 w 1117952"/>
                <a:gd name="connsiteY524" fmla="*/ 618964 h 1323876"/>
                <a:gd name="connsiteX525" fmla="*/ 470340 w 1117952"/>
                <a:gd name="connsiteY525" fmla="*/ 617173 h 1323876"/>
                <a:gd name="connsiteX526" fmla="*/ 466162 w 1117952"/>
                <a:gd name="connsiteY526" fmla="*/ 617173 h 1323876"/>
                <a:gd name="connsiteX527" fmla="*/ 460790 w 1117952"/>
                <a:gd name="connsiteY527" fmla="*/ 614786 h 1323876"/>
                <a:gd name="connsiteX528" fmla="*/ 457208 w 1117952"/>
                <a:gd name="connsiteY528" fmla="*/ 612996 h 1323876"/>
                <a:gd name="connsiteX529" fmla="*/ 453627 w 1117952"/>
                <a:gd name="connsiteY529" fmla="*/ 608220 h 1323876"/>
                <a:gd name="connsiteX530" fmla="*/ 450643 w 1117952"/>
                <a:gd name="connsiteY530" fmla="*/ 604639 h 1323876"/>
                <a:gd name="connsiteX531" fmla="*/ 447062 w 1117952"/>
                <a:gd name="connsiteY531" fmla="*/ 602849 h 1323876"/>
                <a:gd name="connsiteX532" fmla="*/ 444078 w 1117952"/>
                <a:gd name="connsiteY532" fmla="*/ 601655 h 1323876"/>
                <a:gd name="connsiteX533" fmla="*/ 440496 w 1117952"/>
                <a:gd name="connsiteY533" fmla="*/ 598670 h 1323876"/>
                <a:gd name="connsiteX534" fmla="*/ 435721 w 1117952"/>
                <a:gd name="connsiteY534" fmla="*/ 595686 h 1323876"/>
                <a:gd name="connsiteX535" fmla="*/ 432140 w 1117952"/>
                <a:gd name="connsiteY535" fmla="*/ 593895 h 1323876"/>
                <a:gd name="connsiteX536" fmla="*/ 424380 w 1117952"/>
                <a:gd name="connsiteY536" fmla="*/ 592702 h 1323876"/>
                <a:gd name="connsiteX537" fmla="*/ 420799 w 1117952"/>
                <a:gd name="connsiteY537" fmla="*/ 587927 h 1323876"/>
                <a:gd name="connsiteX538" fmla="*/ 417218 w 1117952"/>
                <a:gd name="connsiteY538" fmla="*/ 584942 h 1323876"/>
                <a:gd name="connsiteX539" fmla="*/ 414234 w 1117952"/>
                <a:gd name="connsiteY539" fmla="*/ 583152 h 1323876"/>
                <a:gd name="connsiteX540" fmla="*/ 411249 w 1117952"/>
                <a:gd name="connsiteY540" fmla="*/ 582555 h 1323876"/>
                <a:gd name="connsiteX541" fmla="*/ 407668 w 1117952"/>
                <a:gd name="connsiteY541" fmla="*/ 582555 h 1323876"/>
                <a:gd name="connsiteX542" fmla="*/ 406474 w 1117952"/>
                <a:gd name="connsiteY542" fmla="*/ 579570 h 1323876"/>
                <a:gd name="connsiteX543" fmla="*/ 405281 w 1117952"/>
                <a:gd name="connsiteY543" fmla="*/ 575392 h 1323876"/>
                <a:gd name="connsiteX544" fmla="*/ 403489 w 1117952"/>
                <a:gd name="connsiteY544" fmla="*/ 572407 h 1323876"/>
                <a:gd name="connsiteX545" fmla="*/ 399312 w 1117952"/>
                <a:gd name="connsiteY545" fmla="*/ 567633 h 1323876"/>
                <a:gd name="connsiteX546" fmla="*/ 395730 w 1117952"/>
                <a:gd name="connsiteY546" fmla="*/ 565245 h 1323876"/>
                <a:gd name="connsiteX547" fmla="*/ 393940 w 1117952"/>
                <a:gd name="connsiteY547" fmla="*/ 562261 h 1323876"/>
                <a:gd name="connsiteX548" fmla="*/ 391552 w 1117952"/>
                <a:gd name="connsiteY548" fmla="*/ 559277 h 1323876"/>
                <a:gd name="connsiteX549" fmla="*/ 387971 w 1117952"/>
                <a:gd name="connsiteY549" fmla="*/ 555695 h 1323876"/>
                <a:gd name="connsiteX550" fmla="*/ 384987 w 1117952"/>
                <a:gd name="connsiteY550" fmla="*/ 555695 h 1323876"/>
                <a:gd name="connsiteX551" fmla="*/ 382002 w 1117952"/>
                <a:gd name="connsiteY551" fmla="*/ 552114 h 1323876"/>
                <a:gd name="connsiteX552" fmla="*/ 376033 w 1117952"/>
                <a:gd name="connsiteY552" fmla="*/ 546145 h 1323876"/>
                <a:gd name="connsiteX553" fmla="*/ 371258 w 1117952"/>
                <a:gd name="connsiteY553" fmla="*/ 543757 h 1323876"/>
                <a:gd name="connsiteX554" fmla="*/ 367080 w 1117952"/>
                <a:gd name="connsiteY554" fmla="*/ 543757 h 1323876"/>
                <a:gd name="connsiteX555" fmla="*/ 363499 w 1117952"/>
                <a:gd name="connsiteY555" fmla="*/ 544355 h 1323876"/>
                <a:gd name="connsiteX556" fmla="*/ 359918 w 1117952"/>
                <a:gd name="connsiteY556" fmla="*/ 544355 h 1323876"/>
                <a:gd name="connsiteX557" fmla="*/ 352755 w 1117952"/>
                <a:gd name="connsiteY557" fmla="*/ 542564 h 1323876"/>
                <a:gd name="connsiteX558" fmla="*/ 346190 w 1117952"/>
                <a:gd name="connsiteY558" fmla="*/ 541370 h 1323876"/>
                <a:gd name="connsiteX559" fmla="*/ 342011 w 1117952"/>
                <a:gd name="connsiteY559" fmla="*/ 541370 h 1323876"/>
                <a:gd name="connsiteX560" fmla="*/ 339027 w 1117952"/>
                <a:gd name="connsiteY560" fmla="*/ 541967 h 1323876"/>
                <a:gd name="connsiteX561" fmla="*/ 336042 w 1117952"/>
                <a:gd name="connsiteY561" fmla="*/ 544355 h 1323876"/>
                <a:gd name="connsiteX562" fmla="*/ 329477 w 1117952"/>
                <a:gd name="connsiteY562" fmla="*/ 546145 h 1323876"/>
                <a:gd name="connsiteX563" fmla="*/ 326493 w 1117952"/>
                <a:gd name="connsiteY563" fmla="*/ 544355 h 1323876"/>
                <a:gd name="connsiteX564" fmla="*/ 327089 w 1117952"/>
                <a:gd name="connsiteY564" fmla="*/ 540773 h 1323876"/>
                <a:gd name="connsiteX565" fmla="*/ 324702 w 1117952"/>
                <a:gd name="connsiteY565" fmla="*/ 537789 h 1323876"/>
                <a:gd name="connsiteX566" fmla="*/ 319927 w 1117952"/>
                <a:gd name="connsiteY566" fmla="*/ 530626 h 1323876"/>
                <a:gd name="connsiteX567" fmla="*/ 316346 w 1117952"/>
                <a:gd name="connsiteY567" fmla="*/ 527045 h 1323876"/>
                <a:gd name="connsiteX568" fmla="*/ 312765 w 1117952"/>
                <a:gd name="connsiteY568" fmla="*/ 524061 h 1323876"/>
                <a:gd name="connsiteX569" fmla="*/ 309780 w 1117952"/>
                <a:gd name="connsiteY569" fmla="*/ 520480 h 1323876"/>
                <a:gd name="connsiteX570" fmla="*/ 304408 w 1117952"/>
                <a:gd name="connsiteY570" fmla="*/ 517495 h 1323876"/>
                <a:gd name="connsiteX571" fmla="*/ 301424 w 1117952"/>
                <a:gd name="connsiteY571" fmla="*/ 516898 h 1323876"/>
                <a:gd name="connsiteX572" fmla="*/ 296052 w 1117952"/>
                <a:gd name="connsiteY572" fmla="*/ 515704 h 1323876"/>
                <a:gd name="connsiteX573" fmla="*/ 292471 w 1117952"/>
                <a:gd name="connsiteY573" fmla="*/ 516301 h 1323876"/>
                <a:gd name="connsiteX574" fmla="*/ 289486 w 1117952"/>
                <a:gd name="connsiteY574" fmla="*/ 515704 h 1323876"/>
                <a:gd name="connsiteX575" fmla="*/ 291277 w 1117952"/>
                <a:gd name="connsiteY575" fmla="*/ 512720 h 1323876"/>
                <a:gd name="connsiteX576" fmla="*/ 291705 w 1117952"/>
                <a:gd name="connsiteY576" fmla="*/ 511222 h 1323876"/>
                <a:gd name="connsiteX577" fmla="*/ 289484 w 1117952"/>
                <a:gd name="connsiteY577" fmla="*/ 515107 h 1323876"/>
                <a:gd name="connsiteX578" fmla="*/ 286500 w 1117952"/>
                <a:gd name="connsiteY578" fmla="*/ 515703 h 1323876"/>
                <a:gd name="connsiteX579" fmla="*/ 281128 w 1117952"/>
                <a:gd name="connsiteY579" fmla="*/ 514510 h 1323876"/>
                <a:gd name="connsiteX580" fmla="*/ 277547 w 1117952"/>
                <a:gd name="connsiteY580" fmla="*/ 514510 h 1323876"/>
                <a:gd name="connsiteX581" fmla="*/ 269787 w 1117952"/>
                <a:gd name="connsiteY581" fmla="*/ 515107 h 1323876"/>
                <a:gd name="connsiteX582" fmla="*/ 265609 w 1117952"/>
                <a:gd name="connsiteY582" fmla="*/ 514510 h 1323876"/>
                <a:gd name="connsiteX583" fmla="*/ 253672 w 1117952"/>
                <a:gd name="connsiteY583" fmla="*/ 515703 h 1323876"/>
                <a:gd name="connsiteX584" fmla="*/ 248897 w 1117952"/>
                <a:gd name="connsiteY584" fmla="*/ 516897 h 1323876"/>
                <a:gd name="connsiteX585" fmla="*/ 243525 w 1117952"/>
                <a:gd name="connsiteY585" fmla="*/ 518688 h 1323876"/>
                <a:gd name="connsiteX586" fmla="*/ 240540 w 1117952"/>
                <a:gd name="connsiteY586" fmla="*/ 519882 h 1323876"/>
                <a:gd name="connsiteX587" fmla="*/ 236959 w 1117952"/>
                <a:gd name="connsiteY587" fmla="*/ 521076 h 1323876"/>
                <a:gd name="connsiteX588" fmla="*/ 230990 w 1117952"/>
                <a:gd name="connsiteY588" fmla="*/ 522866 h 1323876"/>
                <a:gd name="connsiteX589" fmla="*/ 227409 w 1117952"/>
                <a:gd name="connsiteY589" fmla="*/ 523463 h 1323876"/>
                <a:gd name="connsiteX590" fmla="*/ 224425 w 1117952"/>
                <a:gd name="connsiteY590" fmla="*/ 525254 h 1323876"/>
                <a:gd name="connsiteX591" fmla="*/ 220843 w 1117952"/>
                <a:gd name="connsiteY591" fmla="*/ 525254 h 1323876"/>
                <a:gd name="connsiteX592" fmla="*/ 215472 w 1117952"/>
                <a:gd name="connsiteY592" fmla="*/ 519285 h 1323876"/>
                <a:gd name="connsiteX593" fmla="*/ 211890 w 1117952"/>
                <a:gd name="connsiteY593" fmla="*/ 515703 h 1323876"/>
                <a:gd name="connsiteX594" fmla="*/ 207115 w 1117952"/>
                <a:gd name="connsiteY594" fmla="*/ 509735 h 1323876"/>
                <a:gd name="connsiteX595" fmla="*/ 204728 w 1117952"/>
                <a:gd name="connsiteY595" fmla="*/ 506154 h 1323876"/>
                <a:gd name="connsiteX596" fmla="*/ 202937 w 1117952"/>
                <a:gd name="connsiteY596" fmla="*/ 502573 h 1323876"/>
                <a:gd name="connsiteX597" fmla="*/ 202340 w 1117952"/>
                <a:gd name="connsiteY597" fmla="*/ 499588 h 1323876"/>
                <a:gd name="connsiteX598" fmla="*/ 199356 w 1117952"/>
                <a:gd name="connsiteY598" fmla="*/ 494813 h 1323876"/>
                <a:gd name="connsiteX599" fmla="*/ 195178 w 1117952"/>
                <a:gd name="connsiteY599" fmla="*/ 491828 h 1323876"/>
                <a:gd name="connsiteX600" fmla="*/ 186821 w 1117952"/>
                <a:gd name="connsiteY600" fmla="*/ 487651 h 1323876"/>
                <a:gd name="connsiteX601" fmla="*/ 183240 w 1117952"/>
                <a:gd name="connsiteY601" fmla="*/ 487053 h 1323876"/>
                <a:gd name="connsiteX602" fmla="*/ 179062 w 1117952"/>
                <a:gd name="connsiteY602" fmla="*/ 487651 h 1323876"/>
                <a:gd name="connsiteX603" fmla="*/ 171899 w 1117952"/>
                <a:gd name="connsiteY603" fmla="*/ 488247 h 1323876"/>
                <a:gd name="connsiteX604" fmla="*/ 168915 w 1117952"/>
                <a:gd name="connsiteY604" fmla="*/ 484069 h 1323876"/>
                <a:gd name="connsiteX605" fmla="*/ 164737 w 1117952"/>
                <a:gd name="connsiteY605" fmla="*/ 480488 h 1323876"/>
                <a:gd name="connsiteX606" fmla="*/ 162946 w 1117952"/>
                <a:gd name="connsiteY606" fmla="*/ 477504 h 1323876"/>
                <a:gd name="connsiteX607" fmla="*/ 158768 w 1117952"/>
                <a:gd name="connsiteY607" fmla="*/ 473922 h 1323876"/>
                <a:gd name="connsiteX608" fmla="*/ 156977 w 1117952"/>
                <a:gd name="connsiteY608" fmla="*/ 470938 h 1323876"/>
                <a:gd name="connsiteX609" fmla="*/ 156381 w 1117952"/>
                <a:gd name="connsiteY609" fmla="*/ 465566 h 1323876"/>
                <a:gd name="connsiteX610" fmla="*/ 156381 w 1117952"/>
                <a:gd name="connsiteY610" fmla="*/ 462582 h 1323876"/>
                <a:gd name="connsiteX611" fmla="*/ 156977 w 1117952"/>
                <a:gd name="connsiteY611" fmla="*/ 459000 h 1323876"/>
                <a:gd name="connsiteX612" fmla="*/ 155784 w 1117952"/>
                <a:gd name="connsiteY612" fmla="*/ 455419 h 1323876"/>
                <a:gd name="connsiteX613" fmla="*/ 153396 w 1117952"/>
                <a:gd name="connsiteY613" fmla="*/ 451838 h 1323876"/>
                <a:gd name="connsiteX614" fmla="*/ 151606 w 1117952"/>
                <a:gd name="connsiteY614" fmla="*/ 448256 h 1323876"/>
                <a:gd name="connsiteX615" fmla="*/ 149815 w 1117952"/>
                <a:gd name="connsiteY615" fmla="*/ 443481 h 1323876"/>
                <a:gd name="connsiteX616" fmla="*/ 146831 w 1117952"/>
                <a:gd name="connsiteY616" fmla="*/ 439900 h 1323876"/>
                <a:gd name="connsiteX617" fmla="*/ 143847 w 1117952"/>
                <a:gd name="connsiteY617" fmla="*/ 437512 h 1323876"/>
                <a:gd name="connsiteX618" fmla="*/ 141459 w 1117952"/>
                <a:gd name="connsiteY618" fmla="*/ 434528 h 1323876"/>
                <a:gd name="connsiteX619" fmla="*/ 144443 w 1117952"/>
                <a:gd name="connsiteY619" fmla="*/ 430947 h 1323876"/>
                <a:gd name="connsiteX620" fmla="*/ 149218 w 1117952"/>
                <a:gd name="connsiteY620" fmla="*/ 430350 h 1323876"/>
                <a:gd name="connsiteX621" fmla="*/ 152800 w 1117952"/>
                <a:gd name="connsiteY621" fmla="*/ 426769 h 1323876"/>
                <a:gd name="connsiteX622" fmla="*/ 153993 w 1117952"/>
                <a:gd name="connsiteY622" fmla="*/ 421396 h 1323876"/>
                <a:gd name="connsiteX623" fmla="*/ 155784 w 1117952"/>
                <a:gd name="connsiteY623" fmla="*/ 414831 h 1323876"/>
                <a:gd name="connsiteX624" fmla="*/ 156977 w 1117952"/>
                <a:gd name="connsiteY624" fmla="*/ 410056 h 1323876"/>
                <a:gd name="connsiteX625" fmla="*/ 158768 w 1117952"/>
                <a:gd name="connsiteY625" fmla="*/ 406474 h 1323876"/>
                <a:gd name="connsiteX626" fmla="*/ 157575 w 1117952"/>
                <a:gd name="connsiteY626" fmla="*/ 403490 h 1323876"/>
                <a:gd name="connsiteX627" fmla="*/ 152800 w 1117952"/>
                <a:gd name="connsiteY627" fmla="*/ 399312 h 1323876"/>
                <a:gd name="connsiteX628" fmla="*/ 150412 w 1117952"/>
                <a:gd name="connsiteY628" fmla="*/ 393940 h 1323876"/>
                <a:gd name="connsiteX629" fmla="*/ 152202 w 1117952"/>
                <a:gd name="connsiteY629" fmla="*/ 390956 h 1323876"/>
                <a:gd name="connsiteX630" fmla="*/ 153993 w 1117952"/>
                <a:gd name="connsiteY630" fmla="*/ 387374 h 1323876"/>
                <a:gd name="connsiteX631" fmla="*/ 155784 w 1117952"/>
                <a:gd name="connsiteY631" fmla="*/ 383793 h 1323876"/>
                <a:gd name="connsiteX632" fmla="*/ 158768 w 1117952"/>
                <a:gd name="connsiteY632" fmla="*/ 378421 h 1323876"/>
                <a:gd name="connsiteX633" fmla="*/ 160559 w 1117952"/>
                <a:gd name="connsiteY633" fmla="*/ 373049 h 1323876"/>
                <a:gd name="connsiteX634" fmla="*/ 161156 w 1117952"/>
                <a:gd name="connsiteY634" fmla="*/ 369468 h 1323876"/>
                <a:gd name="connsiteX635" fmla="*/ 159962 w 1117952"/>
                <a:gd name="connsiteY635" fmla="*/ 365887 h 1323876"/>
                <a:gd name="connsiteX636" fmla="*/ 162349 w 1117952"/>
                <a:gd name="connsiteY636" fmla="*/ 361112 h 1323876"/>
                <a:gd name="connsiteX637" fmla="*/ 164140 w 1117952"/>
                <a:gd name="connsiteY637" fmla="*/ 357530 h 1323876"/>
                <a:gd name="connsiteX638" fmla="*/ 167124 w 1117952"/>
                <a:gd name="connsiteY638" fmla="*/ 353353 h 1323876"/>
                <a:gd name="connsiteX639" fmla="*/ 164140 w 1117952"/>
                <a:gd name="connsiteY639" fmla="*/ 352159 h 1323876"/>
                <a:gd name="connsiteX640" fmla="*/ 161156 w 1117952"/>
                <a:gd name="connsiteY640" fmla="*/ 351561 h 1323876"/>
                <a:gd name="connsiteX641" fmla="*/ 164140 w 1117952"/>
                <a:gd name="connsiteY641" fmla="*/ 350368 h 1323876"/>
                <a:gd name="connsiteX642" fmla="*/ 168915 w 1117952"/>
                <a:gd name="connsiteY642" fmla="*/ 346787 h 1323876"/>
                <a:gd name="connsiteX643" fmla="*/ 171303 w 1117952"/>
                <a:gd name="connsiteY643" fmla="*/ 343802 h 1323876"/>
                <a:gd name="connsiteX644" fmla="*/ 175481 w 1117952"/>
                <a:gd name="connsiteY644" fmla="*/ 339027 h 1323876"/>
                <a:gd name="connsiteX645" fmla="*/ 178465 w 1117952"/>
                <a:gd name="connsiteY645" fmla="*/ 331865 h 1323876"/>
                <a:gd name="connsiteX646" fmla="*/ 181450 w 1117952"/>
                <a:gd name="connsiteY646" fmla="*/ 330074 h 1323876"/>
                <a:gd name="connsiteX647" fmla="*/ 187418 w 1117952"/>
                <a:gd name="connsiteY647" fmla="*/ 330671 h 1323876"/>
                <a:gd name="connsiteX648" fmla="*/ 190999 w 1117952"/>
                <a:gd name="connsiteY648" fmla="*/ 331268 h 1323876"/>
                <a:gd name="connsiteX649" fmla="*/ 193984 w 1117952"/>
                <a:gd name="connsiteY649" fmla="*/ 330671 h 1323876"/>
                <a:gd name="connsiteX650" fmla="*/ 199953 w 1117952"/>
                <a:gd name="connsiteY650" fmla="*/ 328284 h 1323876"/>
                <a:gd name="connsiteX651" fmla="*/ 202937 w 1117952"/>
                <a:gd name="connsiteY651" fmla="*/ 325896 h 1323876"/>
                <a:gd name="connsiteX652" fmla="*/ 205325 w 1117952"/>
                <a:gd name="connsiteY652" fmla="*/ 322911 h 1323876"/>
                <a:gd name="connsiteX653" fmla="*/ 208906 w 1117952"/>
                <a:gd name="connsiteY653" fmla="*/ 319927 h 1323876"/>
                <a:gd name="connsiteX654" fmla="*/ 208309 w 1117952"/>
                <a:gd name="connsiteY654" fmla="*/ 316943 h 1323876"/>
                <a:gd name="connsiteX655" fmla="*/ 207712 w 1117952"/>
                <a:gd name="connsiteY655" fmla="*/ 313958 h 1323876"/>
                <a:gd name="connsiteX656" fmla="*/ 211294 w 1117952"/>
                <a:gd name="connsiteY656" fmla="*/ 311571 h 1323876"/>
                <a:gd name="connsiteX657" fmla="*/ 214875 w 1117952"/>
                <a:gd name="connsiteY657" fmla="*/ 312168 h 1323876"/>
                <a:gd name="connsiteX658" fmla="*/ 218456 w 1117952"/>
                <a:gd name="connsiteY658" fmla="*/ 314555 h 1323876"/>
                <a:gd name="connsiteX659" fmla="*/ 223828 w 1117952"/>
                <a:gd name="connsiteY659" fmla="*/ 312764 h 1323876"/>
                <a:gd name="connsiteX660" fmla="*/ 226216 w 1117952"/>
                <a:gd name="connsiteY660" fmla="*/ 309780 h 1323876"/>
                <a:gd name="connsiteX661" fmla="*/ 228603 w 1117952"/>
                <a:gd name="connsiteY661" fmla="*/ 306796 h 1323876"/>
                <a:gd name="connsiteX662" fmla="*/ 230990 w 1117952"/>
                <a:gd name="connsiteY662" fmla="*/ 302021 h 1323876"/>
                <a:gd name="connsiteX663" fmla="*/ 229200 w 1117952"/>
                <a:gd name="connsiteY663" fmla="*/ 296649 h 1323876"/>
                <a:gd name="connsiteX664" fmla="*/ 225618 w 1117952"/>
                <a:gd name="connsiteY664" fmla="*/ 290083 h 1323876"/>
                <a:gd name="connsiteX665" fmla="*/ 224425 w 1117952"/>
                <a:gd name="connsiteY665" fmla="*/ 287099 h 1323876"/>
                <a:gd name="connsiteX666" fmla="*/ 226812 w 1117952"/>
                <a:gd name="connsiteY666" fmla="*/ 283518 h 1323876"/>
                <a:gd name="connsiteX667" fmla="*/ 229797 w 1117952"/>
                <a:gd name="connsiteY667" fmla="*/ 281130 h 1323876"/>
                <a:gd name="connsiteX668" fmla="*/ 229200 w 1117952"/>
                <a:gd name="connsiteY668" fmla="*/ 284114 h 1323876"/>
                <a:gd name="connsiteX669" fmla="*/ 232184 w 1117952"/>
                <a:gd name="connsiteY669" fmla="*/ 286502 h 1323876"/>
                <a:gd name="connsiteX670" fmla="*/ 235765 w 1117952"/>
                <a:gd name="connsiteY670" fmla="*/ 285308 h 1323876"/>
                <a:gd name="connsiteX671" fmla="*/ 239944 w 1117952"/>
                <a:gd name="connsiteY671" fmla="*/ 284712 h 1323876"/>
                <a:gd name="connsiteX672" fmla="*/ 241734 w 1117952"/>
                <a:gd name="connsiteY672" fmla="*/ 288293 h 1323876"/>
                <a:gd name="connsiteX673" fmla="*/ 240540 w 1117952"/>
                <a:gd name="connsiteY673" fmla="*/ 291277 h 1323876"/>
                <a:gd name="connsiteX674" fmla="*/ 241137 w 1117952"/>
                <a:gd name="connsiteY674" fmla="*/ 295455 h 1323876"/>
                <a:gd name="connsiteX675" fmla="*/ 248300 w 1117952"/>
                <a:gd name="connsiteY675" fmla="*/ 301424 h 1323876"/>
                <a:gd name="connsiteX676" fmla="*/ 247703 w 1117952"/>
                <a:gd name="connsiteY676" fmla="*/ 305005 h 1323876"/>
                <a:gd name="connsiteX677" fmla="*/ 248300 w 1117952"/>
                <a:gd name="connsiteY677" fmla="*/ 310377 h 1323876"/>
                <a:gd name="connsiteX678" fmla="*/ 250091 w 1117952"/>
                <a:gd name="connsiteY678" fmla="*/ 313362 h 1323876"/>
                <a:gd name="connsiteX679" fmla="*/ 253075 w 1117952"/>
                <a:gd name="connsiteY679" fmla="*/ 317540 h 1323876"/>
                <a:gd name="connsiteX680" fmla="*/ 254865 w 1117952"/>
                <a:gd name="connsiteY680" fmla="*/ 322315 h 1323876"/>
                <a:gd name="connsiteX681" fmla="*/ 258446 w 1117952"/>
                <a:gd name="connsiteY681" fmla="*/ 325896 h 1323876"/>
                <a:gd name="connsiteX682" fmla="*/ 266206 w 1117952"/>
                <a:gd name="connsiteY682" fmla="*/ 331865 h 1323876"/>
                <a:gd name="connsiteX683" fmla="*/ 269787 w 1117952"/>
                <a:gd name="connsiteY683" fmla="*/ 334252 h 1323876"/>
                <a:gd name="connsiteX684" fmla="*/ 273368 w 1117952"/>
                <a:gd name="connsiteY684" fmla="*/ 333058 h 1323876"/>
                <a:gd name="connsiteX685" fmla="*/ 273966 w 1117952"/>
                <a:gd name="connsiteY685" fmla="*/ 336043 h 1323876"/>
                <a:gd name="connsiteX686" fmla="*/ 276353 w 1117952"/>
                <a:gd name="connsiteY686" fmla="*/ 341415 h 1323876"/>
                <a:gd name="connsiteX687" fmla="*/ 281128 w 1117952"/>
                <a:gd name="connsiteY687" fmla="*/ 343206 h 1323876"/>
                <a:gd name="connsiteX688" fmla="*/ 285306 w 1117952"/>
                <a:gd name="connsiteY688" fmla="*/ 342608 h 1323876"/>
                <a:gd name="connsiteX689" fmla="*/ 288888 w 1117952"/>
                <a:gd name="connsiteY689" fmla="*/ 342012 h 1323876"/>
                <a:gd name="connsiteX690" fmla="*/ 292469 w 1117952"/>
                <a:gd name="connsiteY690" fmla="*/ 341415 h 1323876"/>
                <a:gd name="connsiteX691" fmla="*/ 296050 w 1117952"/>
                <a:gd name="connsiteY691" fmla="*/ 340221 h 1323876"/>
                <a:gd name="connsiteX692" fmla="*/ 299035 w 1117952"/>
                <a:gd name="connsiteY692" fmla="*/ 339027 h 1323876"/>
                <a:gd name="connsiteX693" fmla="*/ 303212 w 1117952"/>
                <a:gd name="connsiteY693" fmla="*/ 337237 h 1323876"/>
                <a:gd name="connsiteX694" fmla="*/ 306794 w 1117952"/>
                <a:gd name="connsiteY694" fmla="*/ 336043 h 1323876"/>
                <a:gd name="connsiteX695" fmla="*/ 308584 w 1117952"/>
                <a:gd name="connsiteY695" fmla="*/ 340221 h 1323876"/>
                <a:gd name="connsiteX696" fmla="*/ 309181 w 1117952"/>
                <a:gd name="connsiteY696" fmla="*/ 343206 h 1323876"/>
                <a:gd name="connsiteX697" fmla="*/ 312165 w 1117952"/>
                <a:gd name="connsiteY697" fmla="*/ 344996 h 1323876"/>
                <a:gd name="connsiteX698" fmla="*/ 312172 w 1117952"/>
                <a:gd name="connsiteY698" fmla="*/ 345002 h 1323876"/>
                <a:gd name="connsiteX699" fmla="*/ 312168 w 1117952"/>
                <a:gd name="connsiteY699" fmla="*/ 344996 h 1323876"/>
                <a:gd name="connsiteX700" fmla="*/ 309183 w 1117952"/>
                <a:gd name="connsiteY700" fmla="*/ 343205 h 1323876"/>
                <a:gd name="connsiteX701" fmla="*/ 308586 w 1117952"/>
                <a:gd name="connsiteY701" fmla="*/ 340221 h 1323876"/>
                <a:gd name="connsiteX702" fmla="*/ 307393 w 1117952"/>
                <a:gd name="connsiteY702" fmla="*/ 336639 h 1323876"/>
                <a:gd name="connsiteX703" fmla="*/ 312168 w 1117952"/>
                <a:gd name="connsiteY703" fmla="*/ 333058 h 1323876"/>
                <a:gd name="connsiteX704" fmla="*/ 318733 w 1117952"/>
                <a:gd name="connsiteY704" fmla="*/ 328283 h 1323876"/>
                <a:gd name="connsiteX705" fmla="*/ 322911 w 1117952"/>
                <a:gd name="connsiteY705" fmla="*/ 325299 h 1323876"/>
                <a:gd name="connsiteX706" fmla="*/ 327686 w 1117952"/>
                <a:gd name="connsiteY706" fmla="*/ 322314 h 1323876"/>
                <a:gd name="connsiteX707" fmla="*/ 332461 w 1117952"/>
                <a:gd name="connsiteY707" fmla="*/ 319927 h 1323876"/>
                <a:gd name="connsiteX708" fmla="*/ 336043 w 1117952"/>
                <a:gd name="connsiteY708" fmla="*/ 316942 h 1323876"/>
                <a:gd name="connsiteX709" fmla="*/ 335445 w 1117952"/>
                <a:gd name="connsiteY709" fmla="*/ 312167 h 1323876"/>
                <a:gd name="connsiteX710" fmla="*/ 334252 w 1117952"/>
                <a:gd name="connsiteY710" fmla="*/ 307393 h 1323876"/>
                <a:gd name="connsiteX711" fmla="*/ 333058 w 1117952"/>
                <a:gd name="connsiteY711" fmla="*/ 303811 h 1323876"/>
                <a:gd name="connsiteX712" fmla="*/ 330074 w 1117952"/>
                <a:gd name="connsiteY712" fmla="*/ 300826 h 1323876"/>
                <a:gd name="connsiteX713" fmla="*/ 327686 w 1117952"/>
                <a:gd name="connsiteY713" fmla="*/ 297245 h 1323876"/>
                <a:gd name="connsiteX714" fmla="*/ 331864 w 1117952"/>
                <a:gd name="connsiteY714" fmla="*/ 294858 h 1323876"/>
                <a:gd name="connsiteX715" fmla="*/ 333058 w 1117952"/>
                <a:gd name="connsiteY715" fmla="*/ 293067 h 1323876"/>
                <a:gd name="connsiteX716" fmla="*/ 336043 w 1117952"/>
                <a:gd name="connsiteY716" fmla="*/ 290083 h 1323876"/>
                <a:gd name="connsiteX717" fmla="*/ 337237 w 1117952"/>
                <a:gd name="connsiteY717" fmla="*/ 287098 h 1323876"/>
                <a:gd name="connsiteX718" fmla="*/ 334849 w 1117952"/>
                <a:gd name="connsiteY718" fmla="*/ 284114 h 1323876"/>
                <a:gd name="connsiteX719" fmla="*/ 339624 w 1117952"/>
                <a:gd name="connsiteY719" fmla="*/ 278742 h 1323876"/>
                <a:gd name="connsiteX720" fmla="*/ 343205 w 1117952"/>
                <a:gd name="connsiteY720" fmla="*/ 275758 h 1323876"/>
                <a:gd name="connsiteX721" fmla="*/ 346786 w 1117952"/>
                <a:gd name="connsiteY721" fmla="*/ 275758 h 1323876"/>
                <a:gd name="connsiteX722" fmla="*/ 350965 w 1117952"/>
                <a:gd name="connsiteY722" fmla="*/ 276951 h 1323876"/>
                <a:gd name="connsiteX723" fmla="*/ 354546 w 1117952"/>
                <a:gd name="connsiteY723" fmla="*/ 278145 h 1323876"/>
                <a:gd name="connsiteX724" fmla="*/ 358724 w 1117952"/>
                <a:gd name="connsiteY724" fmla="*/ 276951 h 1323876"/>
                <a:gd name="connsiteX725" fmla="*/ 360514 w 1117952"/>
                <a:gd name="connsiteY725" fmla="*/ 281727 h 1323876"/>
                <a:gd name="connsiteX726" fmla="*/ 364096 w 1117952"/>
                <a:gd name="connsiteY726" fmla="*/ 283517 h 1323876"/>
                <a:gd name="connsiteX727" fmla="*/ 368871 w 1117952"/>
                <a:gd name="connsiteY727" fmla="*/ 283517 h 1323876"/>
                <a:gd name="connsiteX728" fmla="*/ 376630 w 1117952"/>
                <a:gd name="connsiteY728" fmla="*/ 280533 h 1323876"/>
                <a:gd name="connsiteX729" fmla="*/ 383793 w 1117952"/>
                <a:gd name="connsiteY729" fmla="*/ 275758 h 1323876"/>
                <a:gd name="connsiteX730" fmla="*/ 384987 w 1117952"/>
                <a:gd name="connsiteY730" fmla="*/ 270983 h 1323876"/>
                <a:gd name="connsiteX731" fmla="*/ 387971 w 1117952"/>
                <a:gd name="connsiteY731" fmla="*/ 270983 h 1323876"/>
                <a:gd name="connsiteX732" fmla="*/ 391552 w 1117952"/>
                <a:gd name="connsiteY732" fmla="*/ 270386 h 1323876"/>
                <a:gd name="connsiteX733" fmla="*/ 394537 w 1117952"/>
                <a:gd name="connsiteY733" fmla="*/ 270983 h 1323876"/>
                <a:gd name="connsiteX734" fmla="*/ 397521 w 1117952"/>
                <a:gd name="connsiteY734" fmla="*/ 266208 h 1323876"/>
                <a:gd name="connsiteX735" fmla="*/ 401102 w 1117952"/>
                <a:gd name="connsiteY735" fmla="*/ 263223 h 1323876"/>
                <a:gd name="connsiteX736" fmla="*/ 406474 w 1117952"/>
                <a:gd name="connsiteY736" fmla="*/ 260239 h 1323876"/>
                <a:gd name="connsiteX737" fmla="*/ 410652 w 1117952"/>
                <a:gd name="connsiteY737" fmla="*/ 265014 h 1323876"/>
                <a:gd name="connsiteX738" fmla="*/ 410055 w 1117952"/>
                <a:gd name="connsiteY738" fmla="*/ 267998 h 1323876"/>
                <a:gd name="connsiteX739" fmla="*/ 416621 w 1117952"/>
                <a:gd name="connsiteY739" fmla="*/ 272774 h 1323876"/>
                <a:gd name="connsiteX740" fmla="*/ 420799 w 1117952"/>
                <a:gd name="connsiteY740" fmla="*/ 272774 h 1323876"/>
                <a:gd name="connsiteX741" fmla="*/ 422590 w 1117952"/>
                <a:gd name="connsiteY741" fmla="*/ 275758 h 1323876"/>
                <a:gd name="connsiteX742" fmla="*/ 423187 w 1117952"/>
                <a:gd name="connsiteY742" fmla="*/ 278742 h 1323876"/>
                <a:gd name="connsiteX743" fmla="*/ 424977 w 1117952"/>
                <a:gd name="connsiteY743" fmla="*/ 282920 h 1323876"/>
                <a:gd name="connsiteX744" fmla="*/ 426171 w 1117952"/>
                <a:gd name="connsiteY744" fmla="*/ 286502 h 1323876"/>
                <a:gd name="connsiteX745" fmla="*/ 424380 w 1117952"/>
                <a:gd name="connsiteY745" fmla="*/ 290680 h 1323876"/>
                <a:gd name="connsiteX746" fmla="*/ 424977 w 1117952"/>
                <a:gd name="connsiteY746" fmla="*/ 293664 h 1323876"/>
                <a:gd name="connsiteX747" fmla="*/ 423187 w 1117952"/>
                <a:gd name="connsiteY747" fmla="*/ 297245 h 1323876"/>
                <a:gd name="connsiteX748" fmla="*/ 427962 w 1117952"/>
                <a:gd name="connsiteY748" fmla="*/ 302618 h 1323876"/>
                <a:gd name="connsiteX749" fmla="*/ 432140 w 1117952"/>
                <a:gd name="connsiteY749" fmla="*/ 305005 h 1323876"/>
                <a:gd name="connsiteX750" fmla="*/ 435721 w 1117952"/>
                <a:gd name="connsiteY750" fmla="*/ 306795 h 1323876"/>
                <a:gd name="connsiteX751" fmla="*/ 445271 w 1117952"/>
                <a:gd name="connsiteY751" fmla="*/ 307989 h 1323876"/>
                <a:gd name="connsiteX752" fmla="*/ 448852 w 1117952"/>
                <a:gd name="connsiteY752" fmla="*/ 307989 h 1323876"/>
                <a:gd name="connsiteX753" fmla="*/ 452434 w 1117952"/>
                <a:gd name="connsiteY753" fmla="*/ 307989 h 1323876"/>
                <a:gd name="connsiteX754" fmla="*/ 456612 w 1117952"/>
                <a:gd name="connsiteY754" fmla="*/ 306795 h 1323876"/>
                <a:gd name="connsiteX755" fmla="*/ 460193 w 1117952"/>
                <a:gd name="connsiteY755" fmla="*/ 305602 h 1323876"/>
                <a:gd name="connsiteX756" fmla="*/ 466759 w 1117952"/>
                <a:gd name="connsiteY756" fmla="*/ 302020 h 1323876"/>
                <a:gd name="connsiteX757" fmla="*/ 467356 w 1117952"/>
                <a:gd name="connsiteY757" fmla="*/ 297842 h 1323876"/>
                <a:gd name="connsiteX758" fmla="*/ 470340 w 1117952"/>
                <a:gd name="connsiteY758" fmla="*/ 299633 h 1323876"/>
                <a:gd name="connsiteX759" fmla="*/ 473921 w 1117952"/>
                <a:gd name="connsiteY759" fmla="*/ 300826 h 1323876"/>
                <a:gd name="connsiteX760" fmla="*/ 476906 w 1117952"/>
                <a:gd name="connsiteY760" fmla="*/ 301424 h 1323876"/>
                <a:gd name="connsiteX761" fmla="*/ 476906 w 1117952"/>
                <a:gd name="connsiteY761" fmla="*/ 305602 h 1323876"/>
                <a:gd name="connsiteX762" fmla="*/ 477503 w 1117952"/>
                <a:gd name="connsiteY762" fmla="*/ 309780 h 1323876"/>
                <a:gd name="connsiteX763" fmla="*/ 476906 w 1117952"/>
                <a:gd name="connsiteY763" fmla="*/ 312764 h 1323876"/>
                <a:gd name="connsiteX764" fmla="*/ 476906 w 1117952"/>
                <a:gd name="connsiteY764" fmla="*/ 316346 h 1323876"/>
                <a:gd name="connsiteX765" fmla="*/ 478100 w 1117952"/>
                <a:gd name="connsiteY765" fmla="*/ 319927 h 1323876"/>
                <a:gd name="connsiteX766" fmla="*/ 481681 w 1117952"/>
                <a:gd name="connsiteY766" fmla="*/ 323508 h 1323876"/>
                <a:gd name="connsiteX767" fmla="*/ 485859 w 1117952"/>
                <a:gd name="connsiteY767" fmla="*/ 327686 h 1323876"/>
                <a:gd name="connsiteX768" fmla="*/ 494215 w 1117952"/>
                <a:gd name="connsiteY768" fmla="*/ 331864 h 1323876"/>
                <a:gd name="connsiteX769" fmla="*/ 497200 w 1117952"/>
                <a:gd name="connsiteY769" fmla="*/ 332462 h 1323876"/>
                <a:gd name="connsiteX770" fmla="*/ 500781 w 1117952"/>
                <a:gd name="connsiteY770" fmla="*/ 335446 h 1323876"/>
                <a:gd name="connsiteX771" fmla="*/ 504362 w 1117952"/>
                <a:gd name="connsiteY771" fmla="*/ 338430 h 1323876"/>
                <a:gd name="connsiteX772" fmla="*/ 507943 w 1117952"/>
                <a:gd name="connsiteY772" fmla="*/ 339027 h 1323876"/>
                <a:gd name="connsiteX773" fmla="*/ 512718 w 1117952"/>
                <a:gd name="connsiteY773" fmla="*/ 342011 h 1323876"/>
                <a:gd name="connsiteX774" fmla="*/ 516897 w 1117952"/>
                <a:gd name="connsiteY774" fmla="*/ 343802 h 1323876"/>
                <a:gd name="connsiteX775" fmla="*/ 520478 w 1117952"/>
                <a:gd name="connsiteY775" fmla="*/ 343802 h 1323876"/>
                <a:gd name="connsiteX776" fmla="*/ 526446 w 1117952"/>
                <a:gd name="connsiteY776" fmla="*/ 344996 h 1323876"/>
                <a:gd name="connsiteX777" fmla="*/ 530028 w 1117952"/>
                <a:gd name="connsiteY777" fmla="*/ 344399 h 1323876"/>
                <a:gd name="connsiteX778" fmla="*/ 533012 w 1117952"/>
                <a:gd name="connsiteY778" fmla="*/ 344996 h 1323876"/>
                <a:gd name="connsiteX779" fmla="*/ 529431 w 1117952"/>
                <a:gd name="connsiteY779" fmla="*/ 344996 h 1323876"/>
                <a:gd name="connsiteX780" fmla="*/ 530625 w 1117952"/>
                <a:gd name="connsiteY780" fmla="*/ 348577 h 1323876"/>
                <a:gd name="connsiteX781" fmla="*/ 535400 w 1117952"/>
                <a:gd name="connsiteY781" fmla="*/ 350368 h 1323876"/>
                <a:gd name="connsiteX782" fmla="*/ 538981 w 1117952"/>
                <a:gd name="connsiteY782" fmla="*/ 350368 h 1323876"/>
                <a:gd name="connsiteX783" fmla="*/ 541966 w 1117952"/>
                <a:gd name="connsiteY783" fmla="*/ 352158 h 1323876"/>
                <a:gd name="connsiteX784" fmla="*/ 544950 w 1117952"/>
                <a:gd name="connsiteY784" fmla="*/ 351561 h 1323876"/>
                <a:gd name="connsiteX785" fmla="*/ 547934 w 1117952"/>
                <a:gd name="connsiteY785" fmla="*/ 350964 h 1323876"/>
                <a:gd name="connsiteX786" fmla="*/ 551515 w 1117952"/>
                <a:gd name="connsiteY786" fmla="*/ 350368 h 1323876"/>
                <a:gd name="connsiteX787" fmla="*/ 557484 w 1117952"/>
                <a:gd name="connsiteY787" fmla="*/ 349174 h 1323876"/>
                <a:gd name="connsiteX788" fmla="*/ 561066 w 1117952"/>
                <a:gd name="connsiteY788" fmla="*/ 348577 h 1323876"/>
                <a:gd name="connsiteX789" fmla="*/ 564050 w 1117952"/>
                <a:gd name="connsiteY789" fmla="*/ 346786 h 1323876"/>
                <a:gd name="connsiteX790" fmla="*/ 567631 w 1117952"/>
                <a:gd name="connsiteY790" fmla="*/ 346190 h 1323876"/>
                <a:gd name="connsiteX791" fmla="*/ 571212 w 1117952"/>
                <a:gd name="connsiteY791" fmla="*/ 344996 h 1323876"/>
                <a:gd name="connsiteX792" fmla="*/ 575390 w 1117952"/>
                <a:gd name="connsiteY792" fmla="*/ 343205 h 1323876"/>
                <a:gd name="connsiteX793" fmla="*/ 578972 w 1117952"/>
                <a:gd name="connsiteY793" fmla="*/ 341415 h 1323876"/>
                <a:gd name="connsiteX794" fmla="*/ 587328 w 1117952"/>
                <a:gd name="connsiteY794" fmla="*/ 336639 h 1323876"/>
                <a:gd name="connsiteX795" fmla="*/ 593297 w 1117952"/>
                <a:gd name="connsiteY795" fmla="*/ 333058 h 1323876"/>
                <a:gd name="connsiteX796" fmla="*/ 599266 w 1117952"/>
                <a:gd name="connsiteY796" fmla="*/ 329477 h 1323876"/>
                <a:gd name="connsiteX797" fmla="*/ 602847 w 1117952"/>
                <a:gd name="connsiteY797" fmla="*/ 326493 h 1323876"/>
                <a:gd name="connsiteX798" fmla="*/ 609413 w 1117952"/>
                <a:gd name="connsiteY798" fmla="*/ 324702 h 1323876"/>
                <a:gd name="connsiteX799" fmla="*/ 612994 w 1117952"/>
                <a:gd name="connsiteY799" fmla="*/ 325299 h 1323876"/>
                <a:gd name="connsiteX800" fmla="*/ 616575 w 1117952"/>
                <a:gd name="connsiteY800" fmla="*/ 324702 h 1323876"/>
                <a:gd name="connsiteX801" fmla="*/ 621350 w 1117952"/>
                <a:gd name="connsiteY801" fmla="*/ 323508 h 1323876"/>
                <a:gd name="connsiteX802" fmla="*/ 624335 w 1117952"/>
                <a:gd name="connsiteY802" fmla="*/ 321717 h 1323876"/>
                <a:gd name="connsiteX803" fmla="*/ 628513 w 1117952"/>
                <a:gd name="connsiteY803" fmla="*/ 320524 h 1323876"/>
                <a:gd name="connsiteX804" fmla="*/ 631498 w 1117952"/>
                <a:gd name="connsiteY804" fmla="*/ 323508 h 1323876"/>
                <a:gd name="connsiteX805" fmla="*/ 634482 w 1117952"/>
                <a:gd name="connsiteY805" fmla="*/ 325299 h 1323876"/>
                <a:gd name="connsiteX806" fmla="*/ 638660 w 1117952"/>
                <a:gd name="connsiteY806" fmla="*/ 327686 h 1323876"/>
                <a:gd name="connsiteX807" fmla="*/ 641645 w 1117952"/>
                <a:gd name="connsiteY807" fmla="*/ 328283 h 1323876"/>
                <a:gd name="connsiteX808" fmla="*/ 645226 w 1117952"/>
                <a:gd name="connsiteY808" fmla="*/ 327686 h 1323876"/>
                <a:gd name="connsiteX809" fmla="*/ 648210 w 1117952"/>
                <a:gd name="connsiteY809" fmla="*/ 327686 h 1323876"/>
                <a:gd name="connsiteX810" fmla="*/ 652388 w 1117952"/>
                <a:gd name="connsiteY810" fmla="*/ 328880 h 1323876"/>
                <a:gd name="connsiteX811" fmla="*/ 658357 w 1117952"/>
                <a:gd name="connsiteY811" fmla="*/ 327686 h 1323876"/>
                <a:gd name="connsiteX812" fmla="*/ 662535 w 1117952"/>
                <a:gd name="connsiteY812" fmla="*/ 325299 h 1323876"/>
                <a:gd name="connsiteX813" fmla="*/ 666117 w 1117952"/>
                <a:gd name="connsiteY813" fmla="*/ 324105 h 1323876"/>
                <a:gd name="connsiteX814" fmla="*/ 671489 w 1117952"/>
                <a:gd name="connsiteY814" fmla="*/ 326493 h 1323876"/>
                <a:gd name="connsiteX815" fmla="*/ 674473 w 1117952"/>
                <a:gd name="connsiteY815" fmla="*/ 325299 h 1323876"/>
                <a:gd name="connsiteX816" fmla="*/ 676379 w 1117952"/>
                <a:gd name="connsiteY816" fmla="*/ 327682 h 1323876"/>
                <a:gd name="connsiteX817" fmla="*/ 675666 w 1117952"/>
                <a:gd name="connsiteY817" fmla="*/ 326493 h 1323876"/>
                <a:gd name="connsiteX818" fmla="*/ 679845 w 1117952"/>
                <a:gd name="connsiteY818" fmla="*/ 327090 h 1323876"/>
                <a:gd name="connsiteX819" fmla="*/ 684023 w 1117952"/>
                <a:gd name="connsiteY819" fmla="*/ 327090 h 1323876"/>
                <a:gd name="connsiteX820" fmla="*/ 687604 w 1117952"/>
                <a:gd name="connsiteY820" fmla="*/ 327687 h 1323876"/>
                <a:gd name="connsiteX821" fmla="*/ 691185 w 1117952"/>
                <a:gd name="connsiteY821" fmla="*/ 328284 h 1323876"/>
                <a:gd name="connsiteX822" fmla="*/ 696557 w 1117952"/>
                <a:gd name="connsiteY822" fmla="*/ 328284 h 1323876"/>
                <a:gd name="connsiteX823" fmla="*/ 701332 w 1117952"/>
                <a:gd name="connsiteY823" fmla="*/ 327090 h 1323876"/>
                <a:gd name="connsiteX824" fmla="*/ 707301 w 1117952"/>
                <a:gd name="connsiteY824" fmla="*/ 328880 h 1323876"/>
                <a:gd name="connsiteX825" fmla="*/ 710285 w 1117952"/>
                <a:gd name="connsiteY825" fmla="*/ 328880 h 1323876"/>
                <a:gd name="connsiteX826" fmla="*/ 714463 w 1117952"/>
                <a:gd name="connsiteY826" fmla="*/ 328284 h 1323876"/>
                <a:gd name="connsiteX827" fmla="*/ 719238 w 1117952"/>
                <a:gd name="connsiteY827" fmla="*/ 326493 h 1323876"/>
                <a:gd name="connsiteX828" fmla="*/ 722820 w 1117952"/>
                <a:gd name="connsiteY828" fmla="*/ 323509 h 1323876"/>
                <a:gd name="connsiteX829" fmla="*/ 726401 w 1117952"/>
                <a:gd name="connsiteY829" fmla="*/ 322912 h 1323876"/>
                <a:gd name="connsiteX830" fmla="*/ 730579 w 1117952"/>
                <a:gd name="connsiteY830" fmla="*/ 324702 h 1323876"/>
                <a:gd name="connsiteX831" fmla="*/ 733564 w 1117952"/>
                <a:gd name="connsiteY831" fmla="*/ 324106 h 1323876"/>
                <a:gd name="connsiteX832" fmla="*/ 737742 w 1117952"/>
                <a:gd name="connsiteY832" fmla="*/ 321718 h 1323876"/>
                <a:gd name="connsiteX833" fmla="*/ 740726 w 1117952"/>
                <a:gd name="connsiteY833" fmla="*/ 319927 h 1323876"/>
                <a:gd name="connsiteX834" fmla="*/ 744307 w 1117952"/>
                <a:gd name="connsiteY834" fmla="*/ 317540 h 1323876"/>
                <a:gd name="connsiteX835" fmla="*/ 747888 w 1117952"/>
                <a:gd name="connsiteY835" fmla="*/ 313959 h 1323876"/>
                <a:gd name="connsiteX836" fmla="*/ 752664 w 1117952"/>
                <a:gd name="connsiteY836" fmla="*/ 312765 h 1323876"/>
                <a:gd name="connsiteX837" fmla="*/ 755648 w 1117952"/>
                <a:gd name="connsiteY837" fmla="*/ 315152 h 1323876"/>
                <a:gd name="connsiteX838" fmla="*/ 759229 w 1117952"/>
                <a:gd name="connsiteY838" fmla="*/ 315749 h 1323876"/>
                <a:gd name="connsiteX839" fmla="*/ 763407 w 1117952"/>
                <a:gd name="connsiteY839" fmla="*/ 315749 h 1323876"/>
                <a:gd name="connsiteX840" fmla="*/ 769376 w 1117952"/>
                <a:gd name="connsiteY840" fmla="*/ 313959 h 1323876"/>
                <a:gd name="connsiteX841" fmla="*/ 772957 w 1117952"/>
                <a:gd name="connsiteY841" fmla="*/ 312765 h 1323876"/>
                <a:gd name="connsiteX842" fmla="*/ 778329 w 1117952"/>
                <a:gd name="connsiteY842" fmla="*/ 311571 h 1323876"/>
                <a:gd name="connsiteX843" fmla="*/ 781314 w 1117952"/>
                <a:gd name="connsiteY843" fmla="*/ 310378 h 1323876"/>
                <a:gd name="connsiteX844" fmla="*/ 784895 w 1117952"/>
                <a:gd name="connsiteY844" fmla="*/ 306796 h 1323876"/>
                <a:gd name="connsiteX845" fmla="*/ 787879 w 1117952"/>
                <a:gd name="connsiteY845" fmla="*/ 303812 h 1323876"/>
                <a:gd name="connsiteX846" fmla="*/ 791461 w 1117952"/>
                <a:gd name="connsiteY846" fmla="*/ 303215 h 1323876"/>
                <a:gd name="connsiteX847" fmla="*/ 796236 w 1117952"/>
                <a:gd name="connsiteY847" fmla="*/ 303812 h 1323876"/>
                <a:gd name="connsiteX848" fmla="*/ 799220 w 1117952"/>
                <a:gd name="connsiteY848" fmla="*/ 302618 h 1323876"/>
                <a:gd name="connsiteX849" fmla="*/ 802204 w 1117952"/>
                <a:gd name="connsiteY849" fmla="*/ 300827 h 1323876"/>
                <a:gd name="connsiteX850" fmla="*/ 805189 w 1117952"/>
                <a:gd name="connsiteY850" fmla="*/ 298440 h 1323876"/>
                <a:gd name="connsiteX851" fmla="*/ 809367 w 1117952"/>
                <a:gd name="connsiteY851" fmla="*/ 298440 h 1323876"/>
                <a:gd name="connsiteX852" fmla="*/ 812948 w 1117952"/>
                <a:gd name="connsiteY852" fmla="*/ 296650 h 1323876"/>
                <a:gd name="connsiteX853" fmla="*/ 816529 w 1117952"/>
                <a:gd name="connsiteY853" fmla="*/ 293068 h 1323876"/>
                <a:gd name="connsiteX854" fmla="*/ 820111 w 1117952"/>
                <a:gd name="connsiteY854" fmla="*/ 290681 h 1323876"/>
                <a:gd name="connsiteX855" fmla="*/ 823692 w 1117952"/>
                <a:gd name="connsiteY855" fmla="*/ 287099 h 1323876"/>
                <a:gd name="connsiteX856" fmla="*/ 827273 w 1117952"/>
                <a:gd name="connsiteY856" fmla="*/ 283518 h 1323876"/>
                <a:gd name="connsiteX857" fmla="*/ 830854 w 1117952"/>
                <a:gd name="connsiteY857" fmla="*/ 278146 h 1323876"/>
                <a:gd name="connsiteX858" fmla="*/ 833839 w 1117952"/>
                <a:gd name="connsiteY858" fmla="*/ 273968 h 1323876"/>
                <a:gd name="connsiteX859" fmla="*/ 839211 w 1117952"/>
                <a:gd name="connsiteY859" fmla="*/ 266806 h 1323876"/>
                <a:gd name="connsiteX860" fmla="*/ 843389 w 1117952"/>
                <a:gd name="connsiteY860" fmla="*/ 260240 h 1323876"/>
                <a:gd name="connsiteX861" fmla="*/ 849357 w 1117952"/>
                <a:gd name="connsiteY861" fmla="*/ 262627 h 1323876"/>
                <a:gd name="connsiteX862" fmla="*/ 854133 w 1117952"/>
                <a:gd name="connsiteY862" fmla="*/ 262627 h 1323876"/>
                <a:gd name="connsiteX863" fmla="*/ 857714 w 1117952"/>
                <a:gd name="connsiteY863" fmla="*/ 263821 h 1323876"/>
                <a:gd name="connsiteX864" fmla="*/ 863683 w 1117952"/>
                <a:gd name="connsiteY864" fmla="*/ 261434 h 1323876"/>
                <a:gd name="connsiteX865" fmla="*/ 867861 w 1117952"/>
                <a:gd name="connsiteY865" fmla="*/ 259643 h 1323876"/>
                <a:gd name="connsiteX866" fmla="*/ 872039 w 1117952"/>
                <a:gd name="connsiteY866" fmla="*/ 258449 h 1323876"/>
                <a:gd name="connsiteX867" fmla="*/ 875024 w 1117952"/>
                <a:gd name="connsiteY867" fmla="*/ 257255 h 1323876"/>
                <a:gd name="connsiteX868" fmla="*/ 879201 w 1117952"/>
                <a:gd name="connsiteY868" fmla="*/ 256061 h 1323876"/>
                <a:gd name="connsiteX869" fmla="*/ 882186 w 1117952"/>
                <a:gd name="connsiteY869" fmla="*/ 256061 h 1323876"/>
                <a:gd name="connsiteX870" fmla="*/ 887558 w 1117952"/>
                <a:gd name="connsiteY870" fmla="*/ 254271 h 1323876"/>
                <a:gd name="connsiteX871" fmla="*/ 891736 w 1117952"/>
                <a:gd name="connsiteY871" fmla="*/ 248899 h 1323876"/>
                <a:gd name="connsiteX872" fmla="*/ 895317 w 1117952"/>
                <a:gd name="connsiteY872" fmla="*/ 245318 h 1323876"/>
                <a:gd name="connsiteX873" fmla="*/ 898301 w 1117952"/>
                <a:gd name="connsiteY873" fmla="*/ 247108 h 1323876"/>
                <a:gd name="connsiteX874" fmla="*/ 902480 w 1117952"/>
                <a:gd name="connsiteY874" fmla="*/ 250093 h 1323876"/>
                <a:gd name="connsiteX875" fmla="*/ 905464 w 1117952"/>
                <a:gd name="connsiteY875" fmla="*/ 252480 h 1323876"/>
                <a:gd name="connsiteX876" fmla="*/ 909642 w 1117952"/>
                <a:gd name="connsiteY876" fmla="*/ 257255 h 1323876"/>
                <a:gd name="connsiteX877" fmla="*/ 912029 w 1117952"/>
                <a:gd name="connsiteY877" fmla="*/ 259046 h 1323876"/>
                <a:gd name="connsiteX878" fmla="*/ 915014 w 1117952"/>
                <a:gd name="connsiteY878" fmla="*/ 260240 h 1323876"/>
                <a:gd name="connsiteX879" fmla="*/ 923967 w 1117952"/>
                <a:gd name="connsiteY879" fmla="*/ 260240 h 1323876"/>
                <a:gd name="connsiteX880" fmla="*/ 930533 w 1117952"/>
                <a:gd name="connsiteY880" fmla="*/ 259643 h 1323876"/>
                <a:gd name="connsiteX881" fmla="*/ 935308 w 1117952"/>
                <a:gd name="connsiteY881" fmla="*/ 258449 h 1323876"/>
                <a:gd name="connsiteX882" fmla="*/ 938889 w 1117952"/>
                <a:gd name="connsiteY882" fmla="*/ 262030 h 1323876"/>
                <a:gd name="connsiteX883" fmla="*/ 939486 w 1117952"/>
                <a:gd name="connsiteY883" fmla="*/ 265612 h 1323876"/>
                <a:gd name="connsiteX884" fmla="*/ 943067 w 1117952"/>
                <a:gd name="connsiteY884" fmla="*/ 267402 h 1323876"/>
                <a:gd name="connsiteX885" fmla="*/ 946052 w 1117952"/>
                <a:gd name="connsiteY885" fmla="*/ 269790 h 1323876"/>
                <a:gd name="connsiteX886" fmla="*/ 949633 w 1117952"/>
                <a:gd name="connsiteY886" fmla="*/ 269790 h 1323876"/>
                <a:gd name="connsiteX887" fmla="*/ 953214 w 1117952"/>
                <a:gd name="connsiteY887" fmla="*/ 269193 h 1323876"/>
                <a:gd name="connsiteX888" fmla="*/ 957393 w 1117952"/>
                <a:gd name="connsiteY888" fmla="*/ 266806 h 1323876"/>
                <a:gd name="connsiteX889" fmla="*/ 960974 w 1117952"/>
                <a:gd name="connsiteY889" fmla="*/ 263821 h 1323876"/>
                <a:gd name="connsiteX890" fmla="*/ 966942 w 1117952"/>
                <a:gd name="connsiteY890" fmla="*/ 260837 h 1323876"/>
                <a:gd name="connsiteX891" fmla="*/ 970524 w 1117952"/>
                <a:gd name="connsiteY891" fmla="*/ 258449 h 1323876"/>
                <a:gd name="connsiteX892" fmla="*/ 974105 w 1117952"/>
                <a:gd name="connsiteY892" fmla="*/ 256061 h 1323876"/>
                <a:gd name="connsiteX893" fmla="*/ 977089 w 1117952"/>
                <a:gd name="connsiteY893" fmla="*/ 253077 h 1323876"/>
                <a:gd name="connsiteX894" fmla="*/ 978880 w 1117952"/>
                <a:gd name="connsiteY894" fmla="*/ 250093 h 1323876"/>
                <a:gd name="connsiteX895" fmla="*/ 981268 w 1117952"/>
                <a:gd name="connsiteY895" fmla="*/ 247108 h 1323876"/>
                <a:gd name="connsiteX896" fmla="*/ 984252 w 1117952"/>
                <a:gd name="connsiteY896" fmla="*/ 244124 h 1323876"/>
                <a:gd name="connsiteX897" fmla="*/ 986639 w 1117952"/>
                <a:gd name="connsiteY897" fmla="*/ 240543 h 1323876"/>
                <a:gd name="connsiteX898" fmla="*/ 989027 w 1117952"/>
                <a:gd name="connsiteY898" fmla="*/ 235171 h 1323876"/>
                <a:gd name="connsiteX899" fmla="*/ 990221 w 1117952"/>
                <a:gd name="connsiteY899" fmla="*/ 230993 h 1323876"/>
                <a:gd name="connsiteX900" fmla="*/ 992011 w 1117952"/>
                <a:gd name="connsiteY900" fmla="*/ 226218 h 1323876"/>
                <a:gd name="connsiteX901" fmla="*/ 992608 w 1117952"/>
                <a:gd name="connsiteY901" fmla="*/ 222040 h 1323876"/>
                <a:gd name="connsiteX902" fmla="*/ 993205 w 1117952"/>
                <a:gd name="connsiteY902" fmla="*/ 219055 h 1323876"/>
                <a:gd name="connsiteX903" fmla="*/ 991415 w 1117952"/>
                <a:gd name="connsiteY903" fmla="*/ 216071 h 1323876"/>
                <a:gd name="connsiteX904" fmla="*/ 991415 w 1117952"/>
                <a:gd name="connsiteY904" fmla="*/ 212489 h 1323876"/>
                <a:gd name="connsiteX905" fmla="*/ 988430 w 1117952"/>
                <a:gd name="connsiteY905" fmla="*/ 209505 h 1323876"/>
                <a:gd name="connsiteX906" fmla="*/ 991415 w 1117952"/>
                <a:gd name="connsiteY906" fmla="*/ 208908 h 1323876"/>
                <a:gd name="connsiteX907" fmla="*/ 995592 w 1117952"/>
                <a:gd name="connsiteY907" fmla="*/ 214280 h 1323876"/>
                <a:gd name="connsiteX908" fmla="*/ 996786 w 1117952"/>
                <a:gd name="connsiteY908" fmla="*/ 217862 h 1323876"/>
                <a:gd name="connsiteX909" fmla="*/ 996190 w 1117952"/>
                <a:gd name="connsiteY909" fmla="*/ 223233 h 1323876"/>
                <a:gd name="connsiteX910" fmla="*/ 993802 w 1117952"/>
                <a:gd name="connsiteY910" fmla="*/ 229202 h 1323876"/>
                <a:gd name="connsiteX911" fmla="*/ 997383 w 1117952"/>
                <a:gd name="connsiteY911" fmla="*/ 231590 h 1323876"/>
                <a:gd name="connsiteX912" fmla="*/ 1000964 w 1117952"/>
                <a:gd name="connsiteY912" fmla="*/ 232784 h 1323876"/>
                <a:gd name="connsiteX913" fmla="*/ 1009918 w 1117952"/>
                <a:gd name="connsiteY913" fmla="*/ 232784 h 1323876"/>
                <a:gd name="connsiteX914" fmla="*/ 1012902 w 1117952"/>
                <a:gd name="connsiteY914" fmla="*/ 231590 h 1323876"/>
                <a:gd name="connsiteX915" fmla="*/ 1017080 w 1117952"/>
                <a:gd name="connsiteY915" fmla="*/ 229799 h 1323876"/>
                <a:gd name="connsiteX916" fmla="*/ 1020661 w 1117952"/>
                <a:gd name="connsiteY916" fmla="*/ 228605 h 1323876"/>
                <a:gd name="connsiteX917" fmla="*/ 1024243 w 1117952"/>
                <a:gd name="connsiteY917" fmla="*/ 228009 h 1323876"/>
                <a:gd name="connsiteX918" fmla="*/ 1028421 w 1117952"/>
                <a:gd name="connsiteY918" fmla="*/ 226815 h 1323876"/>
                <a:gd name="connsiteX919" fmla="*/ 1033196 w 1117952"/>
                <a:gd name="connsiteY919" fmla="*/ 224427 h 1323876"/>
                <a:gd name="connsiteX920" fmla="*/ 1036777 w 1117952"/>
                <a:gd name="connsiteY920" fmla="*/ 223233 h 1323876"/>
                <a:gd name="connsiteX921" fmla="*/ 1042149 w 1117952"/>
                <a:gd name="connsiteY921" fmla="*/ 220249 h 1323876"/>
                <a:gd name="connsiteX922" fmla="*/ 1048118 w 1117952"/>
                <a:gd name="connsiteY922" fmla="*/ 216668 h 1323876"/>
                <a:gd name="connsiteX923" fmla="*/ 1054683 w 1117952"/>
                <a:gd name="connsiteY923" fmla="*/ 213087 h 1323876"/>
                <a:gd name="connsiteX924" fmla="*/ 1058264 w 1117952"/>
                <a:gd name="connsiteY924" fmla="*/ 210102 h 1323876"/>
                <a:gd name="connsiteX925" fmla="*/ 1061846 w 1117952"/>
                <a:gd name="connsiteY925" fmla="*/ 206521 h 1323876"/>
                <a:gd name="connsiteX926" fmla="*/ 1065427 w 1117952"/>
                <a:gd name="connsiteY926" fmla="*/ 202940 h 1323876"/>
                <a:gd name="connsiteX927" fmla="*/ 1070799 w 1117952"/>
                <a:gd name="connsiteY927" fmla="*/ 198165 h 1323876"/>
                <a:gd name="connsiteX928" fmla="*/ 1073784 w 1117952"/>
                <a:gd name="connsiteY928" fmla="*/ 195180 h 1323876"/>
                <a:gd name="connsiteX929" fmla="*/ 1077365 w 1117952"/>
                <a:gd name="connsiteY929" fmla="*/ 192196 h 1323876"/>
                <a:gd name="connsiteX930" fmla="*/ 1082737 w 1117952"/>
                <a:gd name="connsiteY930" fmla="*/ 190405 h 1323876"/>
                <a:gd name="connsiteX931" fmla="*/ 904271 w 1117952"/>
                <a:gd name="connsiteY931" fmla="*/ 152801 h 1323876"/>
                <a:gd name="connsiteX932" fmla="*/ 904868 w 1117952"/>
                <a:gd name="connsiteY932" fmla="*/ 155785 h 1323876"/>
                <a:gd name="connsiteX933" fmla="*/ 903674 w 1117952"/>
                <a:gd name="connsiteY933" fmla="*/ 156383 h 1323876"/>
                <a:gd name="connsiteX934" fmla="*/ 910836 w 1117952"/>
                <a:gd name="connsiteY934" fmla="*/ 161754 h 1323876"/>
                <a:gd name="connsiteX935" fmla="*/ 915015 w 1117952"/>
                <a:gd name="connsiteY935" fmla="*/ 165336 h 1323876"/>
                <a:gd name="connsiteX936" fmla="*/ 916209 w 1117952"/>
                <a:gd name="connsiteY936" fmla="*/ 168320 h 1323876"/>
                <a:gd name="connsiteX937" fmla="*/ 916805 w 1117952"/>
                <a:gd name="connsiteY937" fmla="*/ 171901 h 1323876"/>
                <a:gd name="connsiteX938" fmla="*/ 916805 w 1117952"/>
                <a:gd name="connsiteY938" fmla="*/ 174885 h 1323876"/>
                <a:gd name="connsiteX939" fmla="*/ 912030 w 1117952"/>
                <a:gd name="connsiteY939" fmla="*/ 176676 h 1323876"/>
                <a:gd name="connsiteX940" fmla="*/ 909046 w 1117952"/>
                <a:gd name="connsiteY940" fmla="*/ 175482 h 1323876"/>
                <a:gd name="connsiteX941" fmla="*/ 904271 w 1117952"/>
                <a:gd name="connsiteY941" fmla="*/ 171304 h 1323876"/>
                <a:gd name="connsiteX942" fmla="*/ 900689 w 1117952"/>
                <a:gd name="connsiteY942" fmla="*/ 169513 h 1323876"/>
                <a:gd name="connsiteX943" fmla="*/ 897108 w 1117952"/>
                <a:gd name="connsiteY943" fmla="*/ 164142 h 1323876"/>
                <a:gd name="connsiteX944" fmla="*/ 897108 w 1117952"/>
                <a:gd name="connsiteY944" fmla="*/ 160560 h 1323876"/>
                <a:gd name="connsiteX945" fmla="*/ 901287 w 1117952"/>
                <a:gd name="connsiteY945" fmla="*/ 157576 h 1323876"/>
                <a:gd name="connsiteX946" fmla="*/ 900689 w 1117952"/>
                <a:gd name="connsiteY946" fmla="*/ 153995 h 1323876"/>
                <a:gd name="connsiteX947" fmla="*/ 904271 w 1117952"/>
                <a:gd name="connsiteY947" fmla="*/ 152801 h 1323876"/>
                <a:gd name="connsiteX948" fmla="*/ 900689 w 1117952"/>
                <a:gd name="connsiteY948" fmla="*/ 116391 h 1323876"/>
                <a:gd name="connsiteX949" fmla="*/ 902480 w 1117952"/>
                <a:gd name="connsiteY949" fmla="*/ 122956 h 1323876"/>
                <a:gd name="connsiteX950" fmla="*/ 901287 w 1117952"/>
                <a:gd name="connsiteY950" fmla="*/ 125941 h 1323876"/>
                <a:gd name="connsiteX951" fmla="*/ 901883 w 1117952"/>
                <a:gd name="connsiteY951" fmla="*/ 128925 h 1323876"/>
                <a:gd name="connsiteX952" fmla="*/ 905465 w 1117952"/>
                <a:gd name="connsiteY952" fmla="*/ 130716 h 1323876"/>
                <a:gd name="connsiteX953" fmla="*/ 905465 w 1117952"/>
                <a:gd name="connsiteY953" fmla="*/ 134297 h 1323876"/>
                <a:gd name="connsiteX954" fmla="*/ 902480 w 1117952"/>
                <a:gd name="connsiteY954" fmla="*/ 133700 h 1323876"/>
                <a:gd name="connsiteX955" fmla="*/ 901287 w 1117952"/>
                <a:gd name="connsiteY955" fmla="*/ 141460 h 1323876"/>
                <a:gd name="connsiteX956" fmla="*/ 903077 w 1117952"/>
                <a:gd name="connsiteY956" fmla="*/ 145637 h 1323876"/>
                <a:gd name="connsiteX957" fmla="*/ 901883 w 1117952"/>
                <a:gd name="connsiteY957" fmla="*/ 148622 h 1323876"/>
                <a:gd name="connsiteX958" fmla="*/ 898302 w 1117952"/>
                <a:gd name="connsiteY958" fmla="*/ 148622 h 1323876"/>
                <a:gd name="connsiteX959" fmla="*/ 897108 w 1117952"/>
                <a:gd name="connsiteY959" fmla="*/ 145637 h 1323876"/>
                <a:gd name="connsiteX960" fmla="*/ 894124 w 1117952"/>
                <a:gd name="connsiteY960" fmla="*/ 141460 h 1323876"/>
                <a:gd name="connsiteX961" fmla="*/ 890543 w 1117952"/>
                <a:gd name="connsiteY961" fmla="*/ 140863 h 1323876"/>
                <a:gd name="connsiteX962" fmla="*/ 887558 w 1117952"/>
                <a:gd name="connsiteY962" fmla="*/ 140266 h 1323876"/>
                <a:gd name="connsiteX963" fmla="*/ 883977 w 1117952"/>
                <a:gd name="connsiteY963" fmla="*/ 136088 h 1323876"/>
                <a:gd name="connsiteX964" fmla="*/ 882186 w 1117952"/>
                <a:gd name="connsiteY964" fmla="*/ 132507 h 1323876"/>
                <a:gd name="connsiteX965" fmla="*/ 883380 w 1117952"/>
                <a:gd name="connsiteY965" fmla="*/ 128925 h 1323876"/>
                <a:gd name="connsiteX966" fmla="*/ 883977 w 1117952"/>
                <a:gd name="connsiteY966" fmla="*/ 125941 h 1323876"/>
                <a:gd name="connsiteX967" fmla="*/ 883977 w 1117952"/>
                <a:gd name="connsiteY967" fmla="*/ 122360 h 1323876"/>
                <a:gd name="connsiteX968" fmla="*/ 886365 w 1117952"/>
                <a:gd name="connsiteY968" fmla="*/ 119375 h 1323876"/>
                <a:gd name="connsiteX969" fmla="*/ 889946 w 1117952"/>
                <a:gd name="connsiteY969" fmla="*/ 117585 h 1323876"/>
                <a:gd name="connsiteX970" fmla="*/ 894124 w 1117952"/>
                <a:gd name="connsiteY970" fmla="*/ 118778 h 1323876"/>
                <a:gd name="connsiteX971" fmla="*/ 897108 w 1117952"/>
                <a:gd name="connsiteY971" fmla="*/ 118181 h 1323876"/>
                <a:gd name="connsiteX972" fmla="*/ 900689 w 1117952"/>
                <a:gd name="connsiteY972" fmla="*/ 116391 h 1323876"/>
                <a:gd name="connsiteX973" fmla="*/ 716851 w 1117952"/>
                <a:gd name="connsiteY973" fmla="*/ 115795 h 1323876"/>
                <a:gd name="connsiteX974" fmla="*/ 719836 w 1117952"/>
                <a:gd name="connsiteY974" fmla="*/ 119377 h 1323876"/>
                <a:gd name="connsiteX975" fmla="*/ 719239 w 1117952"/>
                <a:gd name="connsiteY975" fmla="*/ 122361 h 1323876"/>
                <a:gd name="connsiteX976" fmla="*/ 715658 w 1117952"/>
                <a:gd name="connsiteY976" fmla="*/ 125346 h 1323876"/>
                <a:gd name="connsiteX977" fmla="*/ 712673 w 1117952"/>
                <a:gd name="connsiteY977" fmla="*/ 124152 h 1323876"/>
                <a:gd name="connsiteX978" fmla="*/ 711479 w 1117952"/>
                <a:gd name="connsiteY978" fmla="*/ 120571 h 1323876"/>
                <a:gd name="connsiteX979" fmla="*/ 712673 w 1117952"/>
                <a:gd name="connsiteY979" fmla="*/ 117586 h 1323876"/>
                <a:gd name="connsiteX980" fmla="*/ 716851 w 1117952"/>
                <a:gd name="connsiteY980" fmla="*/ 115795 h 1323876"/>
                <a:gd name="connsiteX981" fmla="*/ 775345 w 1117952"/>
                <a:gd name="connsiteY981" fmla="*/ 100276 h 1323876"/>
                <a:gd name="connsiteX982" fmla="*/ 781912 w 1117952"/>
                <a:gd name="connsiteY982" fmla="*/ 101470 h 1323876"/>
                <a:gd name="connsiteX983" fmla="*/ 784299 w 1117952"/>
                <a:gd name="connsiteY983" fmla="*/ 105051 h 1323876"/>
                <a:gd name="connsiteX984" fmla="*/ 784299 w 1117952"/>
                <a:gd name="connsiteY984" fmla="*/ 108035 h 1323876"/>
                <a:gd name="connsiteX985" fmla="*/ 786090 w 1117952"/>
                <a:gd name="connsiteY985" fmla="*/ 109826 h 1323876"/>
                <a:gd name="connsiteX986" fmla="*/ 780718 w 1117952"/>
                <a:gd name="connsiteY986" fmla="*/ 110423 h 1323876"/>
                <a:gd name="connsiteX987" fmla="*/ 777733 w 1117952"/>
                <a:gd name="connsiteY987" fmla="*/ 111020 h 1323876"/>
                <a:gd name="connsiteX988" fmla="*/ 772361 w 1117952"/>
                <a:gd name="connsiteY988" fmla="*/ 106245 h 1323876"/>
                <a:gd name="connsiteX989" fmla="*/ 771764 w 1117952"/>
                <a:gd name="connsiteY989" fmla="*/ 102066 h 1323876"/>
                <a:gd name="connsiteX990" fmla="*/ 775345 w 1117952"/>
                <a:gd name="connsiteY990" fmla="*/ 100276 h 1323876"/>
                <a:gd name="connsiteX991" fmla="*/ 870248 w 1117952"/>
                <a:gd name="connsiteY991" fmla="*/ 95501 h 1323876"/>
                <a:gd name="connsiteX992" fmla="*/ 872636 w 1117952"/>
                <a:gd name="connsiteY992" fmla="*/ 100276 h 1323876"/>
                <a:gd name="connsiteX993" fmla="*/ 873233 w 1117952"/>
                <a:gd name="connsiteY993" fmla="*/ 103857 h 1323876"/>
                <a:gd name="connsiteX994" fmla="*/ 872039 w 1117952"/>
                <a:gd name="connsiteY994" fmla="*/ 106841 h 1323876"/>
                <a:gd name="connsiteX995" fmla="*/ 872636 w 1117952"/>
                <a:gd name="connsiteY995" fmla="*/ 111617 h 1323876"/>
                <a:gd name="connsiteX996" fmla="*/ 869651 w 1117952"/>
                <a:gd name="connsiteY996" fmla="*/ 114602 h 1323876"/>
                <a:gd name="connsiteX997" fmla="*/ 865473 w 1117952"/>
                <a:gd name="connsiteY997" fmla="*/ 113408 h 1323876"/>
                <a:gd name="connsiteX998" fmla="*/ 860101 w 1117952"/>
                <a:gd name="connsiteY998" fmla="*/ 109826 h 1323876"/>
                <a:gd name="connsiteX999" fmla="*/ 856520 w 1117952"/>
                <a:gd name="connsiteY999" fmla="*/ 109229 h 1323876"/>
                <a:gd name="connsiteX1000" fmla="*/ 853535 w 1117952"/>
                <a:gd name="connsiteY1000" fmla="*/ 108035 h 1323876"/>
                <a:gd name="connsiteX1001" fmla="*/ 849954 w 1117952"/>
                <a:gd name="connsiteY1001" fmla="*/ 105648 h 1323876"/>
                <a:gd name="connsiteX1002" fmla="*/ 850551 w 1117952"/>
                <a:gd name="connsiteY1002" fmla="*/ 102066 h 1323876"/>
                <a:gd name="connsiteX1003" fmla="*/ 852342 w 1117952"/>
                <a:gd name="connsiteY1003" fmla="*/ 97291 h 1323876"/>
                <a:gd name="connsiteX1004" fmla="*/ 860101 w 1117952"/>
                <a:gd name="connsiteY1004" fmla="*/ 96098 h 1323876"/>
                <a:gd name="connsiteX1005" fmla="*/ 864280 w 1117952"/>
                <a:gd name="connsiteY1005" fmla="*/ 97291 h 1323876"/>
                <a:gd name="connsiteX1006" fmla="*/ 867264 w 1117952"/>
                <a:gd name="connsiteY1006" fmla="*/ 96098 h 1323876"/>
                <a:gd name="connsiteX1007" fmla="*/ 870248 w 1117952"/>
                <a:gd name="connsiteY1007" fmla="*/ 95501 h 1323876"/>
                <a:gd name="connsiteX1008" fmla="*/ 356933 w 1117952"/>
                <a:gd name="connsiteY1008" fmla="*/ 71029 h 1323876"/>
                <a:gd name="connsiteX1009" fmla="*/ 361112 w 1117952"/>
                <a:gd name="connsiteY1009" fmla="*/ 72223 h 1323876"/>
                <a:gd name="connsiteX1010" fmla="*/ 358725 w 1117952"/>
                <a:gd name="connsiteY1010" fmla="*/ 79386 h 1323876"/>
                <a:gd name="connsiteX1011" fmla="*/ 355143 w 1117952"/>
                <a:gd name="connsiteY1011" fmla="*/ 81774 h 1323876"/>
                <a:gd name="connsiteX1012" fmla="*/ 350964 w 1117952"/>
                <a:gd name="connsiteY1012" fmla="*/ 81774 h 1323876"/>
                <a:gd name="connsiteX1013" fmla="*/ 350368 w 1117952"/>
                <a:gd name="connsiteY1013" fmla="*/ 74013 h 1323876"/>
                <a:gd name="connsiteX1014" fmla="*/ 353949 w 1117952"/>
                <a:gd name="connsiteY1014" fmla="*/ 71626 h 1323876"/>
                <a:gd name="connsiteX1015" fmla="*/ 356933 w 1117952"/>
                <a:gd name="connsiteY1015" fmla="*/ 71029 h 1323876"/>
                <a:gd name="connsiteX1016" fmla="*/ 929340 w 1117952"/>
                <a:gd name="connsiteY1016" fmla="*/ 67448 h 1323876"/>
                <a:gd name="connsiteX1017" fmla="*/ 932921 w 1117952"/>
                <a:gd name="connsiteY1017" fmla="*/ 67448 h 1323876"/>
                <a:gd name="connsiteX1018" fmla="*/ 933517 w 1117952"/>
                <a:gd name="connsiteY1018" fmla="*/ 71029 h 1323876"/>
                <a:gd name="connsiteX1019" fmla="*/ 927549 w 1117952"/>
                <a:gd name="connsiteY1019" fmla="*/ 75207 h 1323876"/>
                <a:gd name="connsiteX1020" fmla="*/ 926952 w 1117952"/>
                <a:gd name="connsiteY1020" fmla="*/ 71029 h 1323876"/>
                <a:gd name="connsiteX1021" fmla="*/ 929340 w 1117952"/>
                <a:gd name="connsiteY1021" fmla="*/ 67448 h 1323876"/>
                <a:gd name="connsiteX1022" fmla="*/ 972314 w 1117952"/>
                <a:gd name="connsiteY1022" fmla="*/ 0 h 1323876"/>
                <a:gd name="connsiteX1023" fmla="*/ 975298 w 1117952"/>
                <a:gd name="connsiteY1023" fmla="*/ 597 h 1323876"/>
                <a:gd name="connsiteX1024" fmla="*/ 978880 w 1117952"/>
                <a:gd name="connsiteY1024" fmla="*/ 2387 h 1323876"/>
                <a:gd name="connsiteX1025" fmla="*/ 977686 w 1117952"/>
                <a:gd name="connsiteY1025" fmla="*/ 5969 h 1323876"/>
                <a:gd name="connsiteX1026" fmla="*/ 975298 w 1117952"/>
                <a:gd name="connsiteY1026" fmla="*/ 9550 h 1323876"/>
                <a:gd name="connsiteX1027" fmla="*/ 974702 w 1117952"/>
                <a:gd name="connsiteY1027" fmla="*/ 13132 h 1323876"/>
                <a:gd name="connsiteX1028" fmla="*/ 971717 w 1117952"/>
                <a:gd name="connsiteY1028" fmla="*/ 15519 h 1323876"/>
                <a:gd name="connsiteX1029" fmla="*/ 965152 w 1117952"/>
                <a:gd name="connsiteY1029" fmla="*/ 12534 h 1323876"/>
                <a:gd name="connsiteX1030" fmla="*/ 962764 w 1117952"/>
                <a:gd name="connsiteY1030" fmla="*/ 8953 h 1323876"/>
                <a:gd name="connsiteX1031" fmla="*/ 965749 w 1117952"/>
                <a:gd name="connsiteY1031" fmla="*/ 5969 h 1323876"/>
                <a:gd name="connsiteX1032" fmla="*/ 969330 w 1117952"/>
                <a:gd name="connsiteY1032" fmla="*/ 1194 h 1323876"/>
                <a:gd name="connsiteX1033" fmla="*/ 972314 w 1117952"/>
                <a:gd name="connsiteY1033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19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761019 w 1117952"/>
                <a:gd name="connsiteY60" fmla="*/ 706704 h 1323876"/>
                <a:gd name="connsiteX61" fmla="*/ 644889 w 1117952"/>
                <a:gd name="connsiteY61" fmla="*/ 661924 h 1323876"/>
                <a:gd name="connsiteX62" fmla="*/ 648806 w 1117952"/>
                <a:gd name="connsiteY62" fmla="*/ 667309 h 1323876"/>
                <a:gd name="connsiteX63" fmla="*/ 646419 w 1117952"/>
                <a:gd name="connsiteY63" fmla="*/ 662536 h 1323876"/>
                <a:gd name="connsiteX64" fmla="*/ 644889 w 1117952"/>
                <a:gd name="connsiteY64" fmla="*/ 661924 h 1323876"/>
                <a:gd name="connsiteX65" fmla="*/ 956878 w 1117952"/>
                <a:gd name="connsiteY65" fmla="*/ 563666 h 1323876"/>
                <a:gd name="connsiteX66" fmla="*/ 956938 w 1117952"/>
                <a:gd name="connsiteY66" fmla="*/ 564051 h 1323876"/>
                <a:gd name="connsiteX67" fmla="*/ 959186 w 1117952"/>
                <a:gd name="connsiteY67" fmla="*/ 564051 h 1323876"/>
                <a:gd name="connsiteX68" fmla="*/ 956878 w 1117952"/>
                <a:gd name="connsiteY68" fmla="*/ 563666 h 1323876"/>
                <a:gd name="connsiteX69" fmla="*/ 292410 w 1117952"/>
                <a:gd name="connsiteY69" fmla="*/ 508238 h 1323876"/>
                <a:gd name="connsiteX70" fmla="*/ 292067 w 1117952"/>
                <a:gd name="connsiteY70" fmla="*/ 509955 h 1323876"/>
                <a:gd name="connsiteX71" fmla="*/ 292471 w 1117952"/>
                <a:gd name="connsiteY71" fmla="*/ 508542 h 1323876"/>
                <a:gd name="connsiteX72" fmla="*/ 292410 w 1117952"/>
                <a:gd name="connsiteY72" fmla="*/ 508238 h 1323876"/>
                <a:gd name="connsiteX73" fmla="*/ 291875 w 1117952"/>
                <a:gd name="connsiteY73" fmla="*/ 500773 h 1323876"/>
                <a:gd name="connsiteX74" fmla="*/ 291872 w 1117952"/>
                <a:gd name="connsiteY74" fmla="*/ 500781 h 1323876"/>
                <a:gd name="connsiteX75" fmla="*/ 291872 w 1117952"/>
                <a:gd name="connsiteY75" fmla="*/ 504960 h 1323876"/>
                <a:gd name="connsiteX76" fmla="*/ 291874 w 1117952"/>
                <a:gd name="connsiteY76" fmla="*/ 504967 h 1323876"/>
                <a:gd name="connsiteX77" fmla="*/ 291874 w 1117952"/>
                <a:gd name="connsiteY77" fmla="*/ 500782 h 1323876"/>
                <a:gd name="connsiteX78" fmla="*/ 291875 w 1117952"/>
                <a:gd name="connsiteY78" fmla="*/ 500773 h 1323876"/>
                <a:gd name="connsiteX79" fmla="*/ 149219 w 1117952"/>
                <a:gd name="connsiteY79" fmla="*/ 401102 h 1323876"/>
                <a:gd name="connsiteX80" fmla="*/ 152203 w 1117952"/>
                <a:gd name="connsiteY80" fmla="*/ 404086 h 1323876"/>
                <a:gd name="connsiteX81" fmla="*/ 152203 w 1117952"/>
                <a:gd name="connsiteY81" fmla="*/ 404683 h 1323876"/>
                <a:gd name="connsiteX82" fmla="*/ 149219 w 1117952"/>
                <a:gd name="connsiteY82" fmla="*/ 401102 h 1323876"/>
                <a:gd name="connsiteX83" fmla="*/ 149218 w 1117952"/>
                <a:gd name="connsiteY83" fmla="*/ 394537 h 1323876"/>
                <a:gd name="connsiteX84" fmla="*/ 147427 w 1117952"/>
                <a:gd name="connsiteY84" fmla="*/ 398119 h 1323876"/>
                <a:gd name="connsiteX85" fmla="*/ 146831 w 1117952"/>
                <a:gd name="connsiteY85" fmla="*/ 401700 h 1323876"/>
                <a:gd name="connsiteX86" fmla="*/ 148024 w 1117952"/>
                <a:gd name="connsiteY86" fmla="*/ 406474 h 1323876"/>
                <a:gd name="connsiteX87" fmla="*/ 147427 w 1117952"/>
                <a:gd name="connsiteY87" fmla="*/ 409459 h 1323876"/>
                <a:gd name="connsiteX88" fmla="*/ 148024 w 1117952"/>
                <a:gd name="connsiteY88" fmla="*/ 413041 h 1323876"/>
                <a:gd name="connsiteX89" fmla="*/ 148621 w 1117952"/>
                <a:gd name="connsiteY89" fmla="*/ 416622 h 1323876"/>
                <a:gd name="connsiteX90" fmla="*/ 145040 w 1117952"/>
                <a:gd name="connsiteY90" fmla="*/ 410653 h 1323876"/>
                <a:gd name="connsiteX91" fmla="*/ 144443 w 1117952"/>
                <a:gd name="connsiteY91" fmla="*/ 407072 h 1323876"/>
                <a:gd name="connsiteX92" fmla="*/ 143846 w 1117952"/>
                <a:gd name="connsiteY92" fmla="*/ 404087 h 1323876"/>
                <a:gd name="connsiteX93" fmla="*/ 141459 w 1117952"/>
                <a:gd name="connsiteY93" fmla="*/ 401103 h 1323876"/>
                <a:gd name="connsiteX94" fmla="*/ 142653 w 1117952"/>
                <a:gd name="connsiteY94" fmla="*/ 398119 h 1323876"/>
                <a:gd name="connsiteX95" fmla="*/ 145637 w 1117952"/>
                <a:gd name="connsiteY95" fmla="*/ 397521 h 1323876"/>
                <a:gd name="connsiteX96" fmla="*/ 149218 w 1117952"/>
                <a:gd name="connsiteY96" fmla="*/ 394537 h 1323876"/>
                <a:gd name="connsiteX97" fmla="*/ 1005143 w 1117952"/>
                <a:gd name="connsiteY97" fmla="*/ 383198 h 1323876"/>
                <a:gd name="connsiteX98" fmla="*/ 1005740 w 1117952"/>
                <a:gd name="connsiteY98" fmla="*/ 386777 h 1323876"/>
                <a:gd name="connsiteX99" fmla="*/ 1006784 w 1117952"/>
                <a:gd name="connsiteY99" fmla="*/ 386927 h 1323876"/>
                <a:gd name="connsiteX100" fmla="*/ 1005739 w 1117952"/>
                <a:gd name="connsiteY100" fmla="*/ 383793 h 1323876"/>
                <a:gd name="connsiteX101" fmla="*/ 1005143 w 1117952"/>
                <a:gd name="connsiteY101" fmla="*/ 383198 h 1323876"/>
                <a:gd name="connsiteX102" fmla="*/ 100871 w 1117952"/>
                <a:gd name="connsiteY102" fmla="*/ 379615 h 1323876"/>
                <a:gd name="connsiteX103" fmla="*/ 105050 w 1117952"/>
                <a:gd name="connsiteY103" fmla="*/ 379615 h 1323876"/>
                <a:gd name="connsiteX104" fmla="*/ 105646 w 1117952"/>
                <a:gd name="connsiteY104" fmla="*/ 383197 h 1323876"/>
                <a:gd name="connsiteX105" fmla="*/ 108034 w 1117952"/>
                <a:gd name="connsiteY105" fmla="*/ 386778 h 1323876"/>
                <a:gd name="connsiteX106" fmla="*/ 112809 w 1117952"/>
                <a:gd name="connsiteY106" fmla="*/ 383793 h 1323876"/>
                <a:gd name="connsiteX107" fmla="*/ 115793 w 1117952"/>
                <a:gd name="connsiteY107" fmla="*/ 384390 h 1323876"/>
                <a:gd name="connsiteX108" fmla="*/ 118180 w 1117952"/>
                <a:gd name="connsiteY108" fmla="*/ 387374 h 1323876"/>
                <a:gd name="connsiteX109" fmla="*/ 121165 w 1117952"/>
                <a:gd name="connsiteY109" fmla="*/ 389166 h 1323876"/>
                <a:gd name="connsiteX110" fmla="*/ 122359 w 1117952"/>
                <a:gd name="connsiteY110" fmla="*/ 392150 h 1323876"/>
                <a:gd name="connsiteX111" fmla="*/ 121762 w 1117952"/>
                <a:gd name="connsiteY111" fmla="*/ 395135 h 1323876"/>
                <a:gd name="connsiteX112" fmla="*/ 116987 w 1117952"/>
                <a:gd name="connsiteY112" fmla="*/ 394537 h 1323876"/>
                <a:gd name="connsiteX113" fmla="*/ 112809 w 1117952"/>
                <a:gd name="connsiteY113" fmla="*/ 390359 h 1323876"/>
                <a:gd name="connsiteX114" fmla="*/ 106243 w 1117952"/>
                <a:gd name="connsiteY114" fmla="*/ 389762 h 1323876"/>
                <a:gd name="connsiteX115" fmla="*/ 103259 w 1117952"/>
                <a:gd name="connsiteY115" fmla="*/ 390956 h 1323876"/>
                <a:gd name="connsiteX116" fmla="*/ 100274 w 1117952"/>
                <a:gd name="connsiteY116" fmla="*/ 392150 h 1323876"/>
                <a:gd name="connsiteX117" fmla="*/ 95499 w 1117952"/>
                <a:gd name="connsiteY117" fmla="*/ 390956 h 1323876"/>
                <a:gd name="connsiteX118" fmla="*/ 93709 w 1117952"/>
                <a:gd name="connsiteY118" fmla="*/ 385584 h 1323876"/>
                <a:gd name="connsiteX119" fmla="*/ 94305 w 1117952"/>
                <a:gd name="connsiteY119" fmla="*/ 384987 h 1323876"/>
                <a:gd name="connsiteX120" fmla="*/ 94305 w 1117952"/>
                <a:gd name="connsiteY120" fmla="*/ 381405 h 1323876"/>
                <a:gd name="connsiteX121" fmla="*/ 97290 w 1117952"/>
                <a:gd name="connsiteY121" fmla="*/ 382003 h 1323876"/>
                <a:gd name="connsiteX122" fmla="*/ 100871 w 1117952"/>
                <a:gd name="connsiteY122" fmla="*/ 379615 h 1323876"/>
                <a:gd name="connsiteX123" fmla="*/ 999176 w 1117952"/>
                <a:gd name="connsiteY123" fmla="*/ 374844 h 1323876"/>
                <a:gd name="connsiteX124" fmla="*/ 1000367 w 1117952"/>
                <a:gd name="connsiteY124" fmla="*/ 377824 h 1323876"/>
                <a:gd name="connsiteX125" fmla="*/ 1000532 w 1117952"/>
                <a:gd name="connsiteY125" fmla="*/ 378010 h 1323876"/>
                <a:gd name="connsiteX126" fmla="*/ 999176 w 1117952"/>
                <a:gd name="connsiteY126" fmla="*/ 374844 h 1323876"/>
                <a:gd name="connsiteX127" fmla="*/ 22084 w 1117952"/>
                <a:gd name="connsiteY127" fmla="*/ 365290 h 1323876"/>
                <a:gd name="connsiteX128" fmla="*/ 26859 w 1117952"/>
                <a:gd name="connsiteY128" fmla="*/ 365886 h 1323876"/>
                <a:gd name="connsiteX129" fmla="*/ 28053 w 1117952"/>
                <a:gd name="connsiteY129" fmla="*/ 365886 h 1323876"/>
                <a:gd name="connsiteX130" fmla="*/ 28649 w 1117952"/>
                <a:gd name="connsiteY130" fmla="*/ 370661 h 1323876"/>
                <a:gd name="connsiteX131" fmla="*/ 30440 w 1117952"/>
                <a:gd name="connsiteY131" fmla="*/ 373646 h 1323876"/>
                <a:gd name="connsiteX132" fmla="*/ 32828 w 1117952"/>
                <a:gd name="connsiteY132" fmla="*/ 376630 h 1323876"/>
                <a:gd name="connsiteX133" fmla="*/ 37006 w 1117952"/>
                <a:gd name="connsiteY133" fmla="*/ 381405 h 1323876"/>
                <a:gd name="connsiteX134" fmla="*/ 31634 w 1117952"/>
                <a:gd name="connsiteY134" fmla="*/ 381405 h 1323876"/>
                <a:gd name="connsiteX135" fmla="*/ 26859 w 1117952"/>
                <a:gd name="connsiteY135" fmla="*/ 380212 h 1323876"/>
                <a:gd name="connsiteX136" fmla="*/ 22681 w 1117952"/>
                <a:gd name="connsiteY136" fmla="*/ 378421 h 1323876"/>
                <a:gd name="connsiteX137" fmla="*/ 22084 w 1117952"/>
                <a:gd name="connsiteY137" fmla="*/ 374840 h 1323876"/>
                <a:gd name="connsiteX138" fmla="*/ 20294 w 1117952"/>
                <a:gd name="connsiteY138" fmla="*/ 371259 h 1323876"/>
                <a:gd name="connsiteX139" fmla="*/ 19100 w 1117952"/>
                <a:gd name="connsiteY139" fmla="*/ 366483 h 1323876"/>
                <a:gd name="connsiteX140" fmla="*/ 22084 w 1117952"/>
                <a:gd name="connsiteY140" fmla="*/ 365290 h 1323876"/>
                <a:gd name="connsiteX141" fmla="*/ 109825 w 1117952"/>
                <a:gd name="connsiteY141" fmla="*/ 352755 h 1323876"/>
                <a:gd name="connsiteX142" fmla="*/ 112809 w 1117952"/>
                <a:gd name="connsiteY142" fmla="*/ 356337 h 1323876"/>
                <a:gd name="connsiteX143" fmla="*/ 114003 w 1117952"/>
                <a:gd name="connsiteY143" fmla="*/ 359321 h 1323876"/>
                <a:gd name="connsiteX144" fmla="*/ 115794 w 1117952"/>
                <a:gd name="connsiteY144" fmla="*/ 363499 h 1323876"/>
                <a:gd name="connsiteX145" fmla="*/ 111616 w 1117952"/>
                <a:gd name="connsiteY145" fmla="*/ 364693 h 1323876"/>
                <a:gd name="connsiteX146" fmla="*/ 108632 w 1117952"/>
                <a:gd name="connsiteY146" fmla="*/ 363499 h 1323876"/>
                <a:gd name="connsiteX147" fmla="*/ 106244 w 1117952"/>
                <a:gd name="connsiteY147" fmla="*/ 359321 h 1323876"/>
                <a:gd name="connsiteX148" fmla="*/ 106840 w 1117952"/>
                <a:gd name="connsiteY148" fmla="*/ 356337 h 1323876"/>
                <a:gd name="connsiteX149" fmla="*/ 109825 w 1117952"/>
                <a:gd name="connsiteY149" fmla="*/ 352755 h 1323876"/>
                <a:gd name="connsiteX150" fmla="*/ 315151 w 1117952"/>
                <a:gd name="connsiteY150" fmla="*/ 350366 h 1323876"/>
                <a:gd name="connsiteX151" fmla="*/ 314553 w 1117952"/>
                <a:gd name="connsiteY151" fmla="*/ 352159 h 1323876"/>
                <a:gd name="connsiteX152" fmla="*/ 315118 w 1117952"/>
                <a:gd name="connsiteY152" fmla="*/ 352724 h 1323876"/>
                <a:gd name="connsiteX153" fmla="*/ 315850 w 1117952"/>
                <a:gd name="connsiteY153" fmla="*/ 352229 h 1323876"/>
                <a:gd name="connsiteX154" fmla="*/ 315152 w 1117952"/>
                <a:gd name="connsiteY154" fmla="*/ 350368 h 1323876"/>
                <a:gd name="connsiteX155" fmla="*/ 315151 w 1117952"/>
                <a:gd name="connsiteY155" fmla="*/ 350366 h 1323876"/>
                <a:gd name="connsiteX156" fmla="*/ 682831 w 1117952"/>
                <a:gd name="connsiteY156" fmla="*/ 336643 h 1323876"/>
                <a:gd name="connsiteX157" fmla="*/ 686411 w 1117952"/>
                <a:gd name="connsiteY157" fmla="*/ 343802 h 1323876"/>
                <a:gd name="connsiteX158" fmla="*/ 687953 w 1117952"/>
                <a:gd name="connsiteY158" fmla="*/ 345537 h 1323876"/>
                <a:gd name="connsiteX159" fmla="*/ 688717 w 1117952"/>
                <a:gd name="connsiteY159" fmla="*/ 345471 h 1323876"/>
                <a:gd name="connsiteX160" fmla="*/ 682831 w 1117952"/>
                <a:gd name="connsiteY160" fmla="*/ 336643 h 1323876"/>
                <a:gd name="connsiteX161" fmla="*/ 677460 w 1117952"/>
                <a:gd name="connsiteY161" fmla="*/ 329482 h 1323876"/>
                <a:gd name="connsiteX162" fmla="*/ 678651 w 1117952"/>
                <a:gd name="connsiteY162" fmla="*/ 331864 h 1323876"/>
                <a:gd name="connsiteX163" fmla="*/ 679843 w 1117952"/>
                <a:gd name="connsiteY163" fmla="*/ 332819 h 1323876"/>
                <a:gd name="connsiteX164" fmla="*/ 677460 w 1117952"/>
                <a:gd name="connsiteY164" fmla="*/ 329482 h 1323876"/>
                <a:gd name="connsiteX165" fmla="*/ 1082737 w 1117952"/>
                <a:gd name="connsiteY165" fmla="*/ 190405 h 1323876"/>
                <a:gd name="connsiteX166" fmla="*/ 1086915 w 1117952"/>
                <a:gd name="connsiteY166" fmla="*/ 191002 h 1323876"/>
                <a:gd name="connsiteX167" fmla="*/ 1089900 w 1117952"/>
                <a:gd name="connsiteY167" fmla="*/ 193389 h 1323876"/>
                <a:gd name="connsiteX168" fmla="*/ 1094077 w 1117952"/>
                <a:gd name="connsiteY168" fmla="*/ 195777 h 1323876"/>
                <a:gd name="connsiteX169" fmla="*/ 1104821 w 1117952"/>
                <a:gd name="connsiteY169" fmla="*/ 199358 h 1323876"/>
                <a:gd name="connsiteX170" fmla="*/ 1107806 w 1117952"/>
                <a:gd name="connsiteY170" fmla="*/ 199955 h 1323876"/>
                <a:gd name="connsiteX171" fmla="*/ 1111387 w 1117952"/>
                <a:gd name="connsiteY171" fmla="*/ 199955 h 1323876"/>
                <a:gd name="connsiteX172" fmla="*/ 1114371 w 1117952"/>
                <a:gd name="connsiteY172" fmla="*/ 199358 h 1323876"/>
                <a:gd name="connsiteX173" fmla="*/ 1117952 w 1117952"/>
                <a:gd name="connsiteY173" fmla="*/ 200552 h 1323876"/>
                <a:gd name="connsiteX174" fmla="*/ 1110193 w 1117952"/>
                <a:gd name="connsiteY174" fmla="*/ 204730 h 1323876"/>
                <a:gd name="connsiteX175" fmla="*/ 1106612 w 1117952"/>
                <a:gd name="connsiteY175" fmla="*/ 205924 h 1323876"/>
                <a:gd name="connsiteX176" fmla="*/ 1102434 w 1117952"/>
                <a:gd name="connsiteY176" fmla="*/ 207715 h 1323876"/>
                <a:gd name="connsiteX177" fmla="*/ 1098853 w 1117952"/>
                <a:gd name="connsiteY177" fmla="*/ 210102 h 1323876"/>
                <a:gd name="connsiteX178" fmla="*/ 1094674 w 1117952"/>
                <a:gd name="connsiteY178" fmla="*/ 215474 h 1323876"/>
                <a:gd name="connsiteX179" fmla="*/ 1093481 w 1117952"/>
                <a:gd name="connsiteY179" fmla="*/ 219652 h 1323876"/>
                <a:gd name="connsiteX180" fmla="*/ 1092884 w 1117952"/>
                <a:gd name="connsiteY180" fmla="*/ 223233 h 1323876"/>
                <a:gd name="connsiteX181" fmla="*/ 1092287 w 1117952"/>
                <a:gd name="connsiteY181" fmla="*/ 226218 h 1323876"/>
                <a:gd name="connsiteX182" fmla="*/ 1091093 w 1117952"/>
                <a:gd name="connsiteY182" fmla="*/ 229202 h 1323876"/>
                <a:gd name="connsiteX183" fmla="*/ 1091093 w 1117952"/>
                <a:gd name="connsiteY183" fmla="*/ 232784 h 1323876"/>
                <a:gd name="connsiteX184" fmla="*/ 1092287 w 1117952"/>
                <a:gd name="connsiteY184" fmla="*/ 229799 h 1323876"/>
                <a:gd name="connsiteX185" fmla="*/ 1095868 w 1117952"/>
                <a:gd name="connsiteY185" fmla="*/ 229799 h 1323876"/>
                <a:gd name="connsiteX186" fmla="*/ 1094674 w 1117952"/>
                <a:gd name="connsiteY186" fmla="*/ 233380 h 1323876"/>
                <a:gd name="connsiteX187" fmla="*/ 1090496 w 1117952"/>
                <a:gd name="connsiteY187" fmla="*/ 240543 h 1323876"/>
                <a:gd name="connsiteX188" fmla="*/ 1083931 w 1117952"/>
                <a:gd name="connsiteY188" fmla="*/ 252480 h 1323876"/>
                <a:gd name="connsiteX189" fmla="*/ 1082140 w 1117952"/>
                <a:gd name="connsiteY189" fmla="*/ 257853 h 1323876"/>
                <a:gd name="connsiteX190" fmla="*/ 1081543 w 1117952"/>
                <a:gd name="connsiteY190" fmla="*/ 261434 h 1323876"/>
                <a:gd name="connsiteX191" fmla="*/ 1078559 w 1117952"/>
                <a:gd name="connsiteY191" fmla="*/ 268596 h 1323876"/>
                <a:gd name="connsiteX192" fmla="*/ 1077365 w 1117952"/>
                <a:gd name="connsiteY192" fmla="*/ 272177 h 1323876"/>
                <a:gd name="connsiteX193" fmla="*/ 1074978 w 1117952"/>
                <a:gd name="connsiteY193" fmla="*/ 279340 h 1323876"/>
                <a:gd name="connsiteX194" fmla="*/ 1072590 w 1117952"/>
                <a:gd name="connsiteY194" fmla="*/ 282324 h 1323876"/>
                <a:gd name="connsiteX195" fmla="*/ 1070799 w 1117952"/>
                <a:gd name="connsiteY195" fmla="*/ 285309 h 1323876"/>
                <a:gd name="connsiteX196" fmla="*/ 1069009 w 1117952"/>
                <a:gd name="connsiteY196" fmla="*/ 288890 h 1323876"/>
                <a:gd name="connsiteX197" fmla="*/ 1066024 w 1117952"/>
                <a:gd name="connsiteY197" fmla="*/ 291874 h 1323876"/>
                <a:gd name="connsiteX198" fmla="*/ 1060652 w 1117952"/>
                <a:gd name="connsiteY198" fmla="*/ 299037 h 1323876"/>
                <a:gd name="connsiteX199" fmla="*/ 1059458 w 1117952"/>
                <a:gd name="connsiteY199" fmla="*/ 302618 h 1323876"/>
                <a:gd name="connsiteX200" fmla="*/ 1057071 w 1117952"/>
                <a:gd name="connsiteY200" fmla="*/ 305603 h 1323876"/>
                <a:gd name="connsiteX201" fmla="*/ 1054683 w 1117952"/>
                <a:gd name="connsiteY201" fmla="*/ 309780 h 1323876"/>
                <a:gd name="connsiteX202" fmla="*/ 1049909 w 1117952"/>
                <a:gd name="connsiteY202" fmla="*/ 316346 h 1323876"/>
                <a:gd name="connsiteX203" fmla="*/ 1045134 w 1117952"/>
                <a:gd name="connsiteY203" fmla="*/ 324106 h 1323876"/>
                <a:gd name="connsiteX204" fmla="*/ 1043343 w 1117952"/>
                <a:gd name="connsiteY204" fmla="*/ 327687 h 1323876"/>
                <a:gd name="connsiteX205" fmla="*/ 1040955 w 1117952"/>
                <a:gd name="connsiteY205" fmla="*/ 331268 h 1323876"/>
                <a:gd name="connsiteX206" fmla="*/ 1037971 w 1117952"/>
                <a:gd name="connsiteY206" fmla="*/ 335447 h 1323876"/>
                <a:gd name="connsiteX207" fmla="*/ 1035583 w 1117952"/>
                <a:gd name="connsiteY207" fmla="*/ 339624 h 1323876"/>
                <a:gd name="connsiteX208" fmla="*/ 1033793 w 1117952"/>
                <a:gd name="connsiteY208" fmla="*/ 342609 h 1323876"/>
                <a:gd name="connsiteX209" fmla="*/ 1033793 w 1117952"/>
                <a:gd name="connsiteY209" fmla="*/ 346190 h 1323876"/>
                <a:gd name="connsiteX210" fmla="*/ 1030212 w 1117952"/>
                <a:gd name="connsiteY210" fmla="*/ 349175 h 1323876"/>
                <a:gd name="connsiteX211" fmla="*/ 1026033 w 1117952"/>
                <a:gd name="connsiteY211" fmla="*/ 355143 h 1323876"/>
                <a:gd name="connsiteX212" fmla="*/ 1022452 w 1117952"/>
                <a:gd name="connsiteY212" fmla="*/ 359322 h 1323876"/>
                <a:gd name="connsiteX213" fmla="*/ 1021259 w 1117952"/>
                <a:gd name="connsiteY213" fmla="*/ 362306 h 1323876"/>
                <a:gd name="connsiteX214" fmla="*/ 1020065 w 1117952"/>
                <a:gd name="connsiteY214" fmla="*/ 365290 h 1323876"/>
                <a:gd name="connsiteX215" fmla="*/ 1023049 w 1117952"/>
                <a:gd name="connsiteY215" fmla="*/ 368871 h 1323876"/>
                <a:gd name="connsiteX216" fmla="*/ 1021259 w 1117952"/>
                <a:gd name="connsiteY216" fmla="*/ 372452 h 1323876"/>
                <a:gd name="connsiteX217" fmla="*/ 1017677 w 1117952"/>
                <a:gd name="connsiteY217" fmla="*/ 371259 h 1323876"/>
                <a:gd name="connsiteX218" fmla="*/ 1014693 w 1117952"/>
                <a:gd name="connsiteY218" fmla="*/ 374840 h 1323876"/>
                <a:gd name="connsiteX219" fmla="*/ 1012902 w 1117952"/>
                <a:gd name="connsiteY219" fmla="*/ 377825 h 1323876"/>
                <a:gd name="connsiteX220" fmla="*/ 1011708 w 1117952"/>
                <a:gd name="connsiteY220" fmla="*/ 384390 h 1323876"/>
                <a:gd name="connsiteX221" fmla="*/ 1009918 w 1117952"/>
                <a:gd name="connsiteY221" fmla="*/ 387374 h 1323876"/>
                <a:gd name="connsiteX222" fmla="*/ 1006933 w 1117952"/>
                <a:gd name="connsiteY222" fmla="*/ 390359 h 1323876"/>
                <a:gd name="connsiteX223" fmla="*/ 1005143 w 1117952"/>
                <a:gd name="connsiteY223" fmla="*/ 393940 h 1323876"/>
                <a:gd name="connsiteX224" fmla="*/ 1000367 w 1117952"/>
                <a:gd name="connsiteY224" fmla="*/ 403490 h 1323876"/>
                <a:gd name="connsiteX225" fmla="*/ 997980 w 1117952"/>
                <a:gd name="connsiteY225" fmla="*/ 407072 h 1323876"/>
                <a:gd name="connsiteX226" fmla="*/ 996786 w 1117952"/>
                <a:gd name="connsiteY226" fmla="*/ 410653 h 1323876"/>
                <a:gd name="connsiteX227" fmla="*/ 995593 w 1117952"/>
                <a:gd name="connsiteY227" fmla="*/ 413637 h 1323876"/>
                <a:gd name="connsiteX228" fmla="*/ 995593 w 1117952"/>
                <a:gd name="connsiteY228" fmla="*/ 417815 h 1323876"/>
                <a:gd name="connsiteX229" fmla="*/ 998577 w 1117952"/>
                <a:gd name="connsiteY229" fmla="*/ 421994 h 1323876"/>
                <a:gd name="connsiteX230" fmla="*/ 1000367 w 1117952"/>
                <a:gd name="connsiteY230" fmla="*/ 424978 h 1323876"/>
                <a:gd name="connsiteX231" fmla="*/ 999771 w 1117952"/>
                <a:gd name="connsiteY231" fmla="*/ 427962 h 1323876"/>
                <a:gd name="connsiteX232" fmla="*/ 997980 w 1117952"/>
                <a:gd name="connsiteY232" fmla="*/ 432140 h 1323876"/>
                <a:gd name="connsiteX233" fmla="*/ 996190 w 1117952"/>
                <a:gd name="connsiteY233" fmla="*/ 436318 h 1323876"/>
                <a:gd name="connsiteX234" fmla="*/ 994996 w 1117952"/>
                <a:gd name="connsiteY234" fmla="*/ 439303 h 1323876"/>
                <a:gd name="connsiteX235" fmla="*/ 994399 w 1117952"/>
                <a:gd name="connsiteY235" fmla="*/ 443481 h 1323876"/>
                <a:gd name="connsiteX236" fmla="*/ 995593 w 1117952"/>
                <a:gd name="connsiteY236" fmla="*/ 447062 h 1323876"/>
                <a:gd name="connsiteX237" fmla="*/ 993802 w 1117952"/>
                <a:gd name="connsiteY237" fmla="*/ 451241 h 1323876"/>
                <a:gd name="connsiteX238" fmla="*/ 990221 w 1117952"/>
                <a:gd name="connsiteY238" fmla="*/ 454822 h 1323876"/>
                <a:gd name="connsiteX239" fmla="*/ 989027 w 1117952"/>
                <a:gd name="connsiteY239" fmla="*/ 460791 h 1323876"/>
                <a:gd name="connsiteX240" fmla="*/ 988430 w 1117952"/>
                <a:gd name="connsiteY240" fmla="*/ 465566 h 1323876"/>
                <a:gd name="connsiteX241" fmla="*/ 989027 w 1117952"/>
                <a:gd name="connsiteY241" fmla="*/ 471535 h 1323876"/>
                <a:gd name="connsiteX242" fmla="*/ 990221 w 1117952"/>
                <a:gd name="connsiteY242" fmla="*/ 475116 h 1323876"/>
                <a:gd name="connsiteX243" fmla="*/ 990818 w 1117952"/>
                <a:gd name="connsiteY243" fmla="*/ 478100 h 1323876"/>
                <a:gd name="connsiteX244" fmla="*/ 987833 w 1117952"/>
                <a:gd name="connsiteY244" fmla="*/ 480488 h 1323876"/>
                <a:gd name="connsiteX245" fmla="*/ 985446 w 1117952"/>
                <a:gd name="connsiteY245" fmla="*/ 485263 h 1323876"/>
                <a:gd name="connsiteX246" fmla="*/ 982461 w 1117952"/>
                <a:gd name="connsiteY246" fmla="*/ 486457 h 1323876"/>
                <a:gd name="connsiteX247" fmla="*/ 981864 w 1117952"/>
                <a:gd name="connsiteY247" fmla="*/ 491232 h 1323876"/>
                <a:gd name="connsiteX248" fmla="*/ 977090 w 1117952"/>
                <a:gd name="connsiteY248" fmla="*/ 494813 h 1323876"/>
                <a:gd name="connsiteX249" fmla="*/ 973508 w 1117952"/>
                <a:gd name="connsiteY249" fmla="*/ 497200 h 1323876"/>
                <a:gd name="connsiteX250" fmla="*/ 973508 w 1117952"/>
                <a:gd name="connsiteY250" fmla="*/ 500185 h 1323876"/>
                <a:gd name="connsiteX251" fmla="*/ 971121 w 1117952"/>
                <a:gd name="connsiteY251" fmla="*/ 503766 h 1323876"/>
                <a:gd name="connsiteX252" fmla="*/ 968733 w 1117952"/>
                <a:gd name="connsiteY252" fmla="*/ 509734 h 1323876"/>
                <a:gd name="connsiteX253" fmla="*/ 966346 w 1117952"/>
                <a:gd name="connsiteY253" fmla="*/ 509734 h 1323876"/>
                <a:gd name="connsiteX254" fmla="*/ 965152 w 1117952"/>
                <a:gd name="connsiteY254" fmla="*/ 515107 h 1323876"/>
                <a:gd name="connsiteX255" fmla="*/ 965152 w 1117952"/>
                <a:gd name="connsiteY255" fmla="*/ 518688 h 1323876"/>
                <a:gd name="connsiteX256" fmla="*/ 965749 w 1117952"/>
                <a:gd name="connsiteY256" fmla="*/ 524060 h 1323876"/>
                <a:gd name="connsiteX257" fmla="*/ 965749 w 1117952"/>
                <a:gd name="connsiteY257" fmla="*/ 527044 h 1323876"/>
                <a:gd name="connsiteX258" fmla="*/ 966346 w 1117952"/>
                <a:gd name="connsiteY258" fmla="*/ 531222 h 1323876"/>
                <a:gd name="connsiteX259" fmla="*/ 966943 w 1117952"/>
                <a:gd name="connsiteY259" fmla="*/ 534803 h 1323876"/>
                <a:gd name="connsiteX260" fmla="*/ 967539 w 1117952"/>
                <a:gd name="connsiteY260" fmla="*/ 537788 h 1323876"/>
                <a:gd name="connsiteX261" fmla="*/ 968733 w 1117952"/>
                <a:gd name="connsiteY261" fmla="*/ 546144 h 1323876"/>
                <a:gd name="connsiteX262" fmla="*/ 969330 w 1117952"/>
                <a:gd name="connsiteY262" fmla="*/ 550919 h 1323876"/>
                <a:gd name="connsiteX263" fmla="*/ 969330 w 1117952"/>
                <a:gd name="connsiteY263" fmla="*/ 555694 h 1323876"/>
                <a:gd name="connsiteX264" fmla="*/ 969330 w 1117952"/>
                <a:gd name="connsiteY264" fmla="*/ 559872 h 1323876"/>
                <a:gd name="connsiteX265" fmla="*/ 969330 w 1117952"/>
                <a:gd name="connsiteY265" fmla="*/ 562857 h 1323876"/>
                <a:gd name="connsiteX266" fmla="*/ 966346 w 1117952"/>
                <a:gd name="connsiteY266" fmla="*/ 564647 h 1323876"/>
                <a:gd name="connsiteX267" fmla="*/ 964553 w 1117952"/>
                <a:gd name="connsiteY267" fmla="*/ 564647 h 1323876"/>
                <a:gd name="connsiteX268" fmla="*/ 964556 w 1117952"/>
                <a:gd name="connsiteY268" fmla="*/ 564648 h 1323876"/>
                <a:gd name="connsiteX269" fmla="*/ 967540 w 1117952"/>
                <a:gd name="connsiteY269" fmla="*/ 564648 h 1323876"/>
                <a:gd name="connsiteX270" fmla="*/ 970525 w 1117952"/>
                <a:gd name="connsiteY270" fmla="*/ 570020 h 1323876"/>
                <a:gd name="connsiteX271" fmla="*/ 971718 w 1117952"/>
                <a:gd name="connsiteY271" fmla="*/ 573601 h 1323876"/>
                <a:gd name="connsiteX272" fmla="*/ 972316 w 1117952"/>
                <a:gd name="connsiteY272" fmla="*/ 577182 h 1323876"/>
                <a:gd name="connsiteX273" fmla="*/ 973509 w 1117952"/>
                <a:gd name="connsiteY273" fmla="*/ 580167 h 1323876"/>
                <a:gd name="connsiteX274" fmla="*/ 978284 w 1117952"/>
                <a:gd name="connsiteY274" fmla="*/ 582554 h 1323876"/>
                <a:gd name="connsiteX275" fmla="*/ 978881 w 1117952"/>
                <a:gd name="connsiteY275" fmla="*/ 582554 h 1323876"/>
                <a:gd name="connsiteX276" fmla="*/ 983656 w 1117952"/>
                <a:gd name="connsiteY276" fmla="*/ 582554 h 1323876"/>
                <a:gd name="connsiteX277" fmla="*/ 987238 w 1117952"/>
                <a:gd name="connsiteY277" fmla="*/ 584942 h 1323876"/>
                <a:gd name="connsiteX278" fmla="*/ 991415 w 1117952"/>
                <a:gd name="connsiteY278" fmla="*/ 588523 h 1323876"/>
                <a:gd name="connsiteX279" fmla="*/ 994400 w 1117952"/>
                <a:gd name="connsiteY279" fmla="*/ 589717 h 1323876"/>
                <a:gd name="connsiteX280" fmla="*/ 1000966 w 1117952"/>
                <a:gd name="connsiteY280" fmla="*/ 590313 h 1323876"/>
                <a:gd name="connsiteX281" fmla="*/ 1003950 w 1117952"/>
                <a:gd name="connsiteY281" fmla="*/ 591507 h 1323876"/>
                <a:gd name="connsiteX282" fmla="*/ 1004547 w 1117952"/>
                <a:gd name="connsiteY282" fmla="*/ 588523 h 1323876"/>
                <a:gd name="connsiteX283" fmla="*/ 1008128 w 1117952"/>
                <a:gd name="connsiteY283" fmla="*/ 587926 h 1323876"/>
                <a:gd name="connsiteX284" fmla="*/ 1010516 w 1117952"/>
                <a:gd name="connsiteY284" fmla="*/ 592701 h 1323876"/>
                <a:gd name="connsiteX285" fmla="*/ 1015290 w 1117952"/>
                <a:gd name="connsiteY285" fmla="*/ 596879 h 1323876"/>
                <a:gd name="connsiteX286" fmla="*/ 1019469 w 1117952"/>
                <a:gd name="connsiteY286" fmla="*/ 601057 h 1323876"/>
                <a:gd name="connsiteX287" fmla="*/ 1020663 w 1117952"/>
                <a:gd name="connsiteY287" fmla="*/ 604639 h 1323876"/>
                <a:gd name="connsiteX288" fmla="*/ 1023647 w 1117952"/>
                <a:gd name="connsiteY288" fmla="*/ 606429 h 1323876"/>
                <a:gd name="connsiteX289" fmla="*/ 1021259 w 1117952"/>
                <a:gd name="connsiteY289" fmla="*/ 610011 h 1323876"/>
                <a:gd name="connsiteX290" fmla="*/ 1017678 w 1117952"/>
                <a:gd name="connsiteY290" fmla="*/ 607026 h 1323876"/>
                <a:gd name="connsiteX291" fmla="*/ 1014097 w 1117952"/>
                <a:gd name="connsiteY291" fmla="*/ 607026 h 1323876"/>
                <a:gd name="connsiteX292" fmla="*/ 1014097 w 1117952"/>
                <a:gd name="connsiteY292" fmla="*/ 614188 h 1323876"/>
                <a:gd name="connsiteX293" fmla="*/ 1012306 w 1117952"/>
                <a:gd name="connsiteY293" fmla="*/ 609413 h 1323876"/>
                <a:gd name="connsiteX294" fmla="*/ 1011709 w 1117952"/>
                <a:gd name="connsiteY294" fmla="*/ 605832 h 1323876"/>
                <a:gd name="connsiteX295" fmla="*/ 1008128 w 1117952"/>
                <a:gd name="connsiteY295" fmla="*/ 605832 h 1323876"/>
                <a:gd name="connsiteX296" fmla="*/ 1005741 w 1117952"/>
                <a:gd name="connsiteY296" fmla="*/ 610011 h 1323876"/>
                <a:gd name="connsiteX297" fmla="*/ 1005144 w 1117952"/>
                <a:gd name="connsiteY297" fmla="*/ 613592 h 1323876"/>
                <a:gd name="connsiteX298" fmla="*/ 1003353 w 1117952"/>
                <a:gd name="connsiteY298" fmla="*/ 617173 h 1323876"/>
                <a:gd name="connsiteX299" fmla="*/ 1002160 w 1117952"/>
                <a:gd name="connsiteY299" fmla="*/ 620157 h 1323876"/>
                <a:gd name="connsiteX300" fmla="*/ 1002756 w 1117952"/>
                <a:gd name="connsiteY300" fmla="*/ 623739 h 1323876"/>
                <a:gd name="connsiteX301" fmla="*/ 1003353 w 1117952"/>
                <a:gd name="connsiteY301" fmla="*/ 627320 h 1323876"/>
                <a:gd name="connsiteX302" fmla="*/ 1008725 w 1117952"/>
                <a:gd name="connsiteY302" fmla="*/ 632095 h 1323876"/>
                <a:gd name="connsiteX303" fmla="*/ 1008128 w 1117952"/>
                <a:gd name="connsiteY303" fmla="*/ 637467 h 1323876"/>
                <a:gd name="connsiteX304" fmla="*/ 1009919 w 1117952"/>
                <a:gd name="connsiteY304" fmla="*/ 641048 h 1323876"/>
                <a:gd name="connsiteX305" fmla="*/ 1013500 w 1117952"/>
                <a:gd name="connsiteY305" fmla="*/ 642839 h 1323876"/>
                <a:gd name="connsiteX306" fmla="*/ 1016484 w 1117952"/>
                <a:gd name="connsiteY306" fmla="*/ 641645 h 1323876"/>
                <a:gd name="connsiteX307" fmla="*/ 1018872 w 1117952"/>
                <a:gd name="connsiteY307" fmla="*/ 638661 h 1323876"/>
                <a:gd name="connsiteX308" fmla="*/ 1022453 w 1117952"/>
                <a:gd name="connsiteY308" fmla="*/ 643436 h 1323876"/>
                <a:gd name="connsiteX309" fmla="*/ 1019469 w 1117952"/>
                <a:gd name="connsiteY309" fmla="*/ 642839 h 1323876"/>
                <a:gd name="connsiteX310" fmla="*/ 1016484 w 1117952"/>
                <a:gd name="connsiteY310" fmla="*/ 642242 h 1323876"/>
                <a:gd name="connsiteX311" fmla="*/ 1015290 w 1117952"/>
                <a:gd name="connsiteY311" fmla="*/ 645226 h 1323876"/>
                <a:gd name="connsiteX312" fmla="*/ 1015290 w 1117952"/>
                <a:gd name="connsiteY312" fmla="*/ 649404 h 1323876"/>
                <a:gd name="connsiteX313" fmla="*/ 1019469 w 1117952"/>
                <a:gd name="connsiteY313" fmla="*/ 653583 h 1323876"/>
                <a:gd name="connsiteX314" fmla="*/ 1023647 w 1117952"/>
                <a:gd name="connsiteY314" fmla="*/ 655970 h 1323876"/>
                <a:gd name="connsiteX315" fmla="*/ 1026631 w 1117952"/>
                <a:gd name="connsiteY315" fmla="*/ 656567 h 1323876"/>
                <a:gd name="connsiteX316" fmla="*/ 1030810 w 1117952"/>
                <a:gd name="connsiteY316" fmla="*/ 654776 h 1323876"/>
                <a:gd name="connsiteX317" fmla="*/ 1028422 w 1117952"/>
                <a:gd name="connsiteY317" fmla="*/ 657761 h 1323876"/>
                <a:gd name="connsiteX318" fmla="*/ 1031406 w 1117952"/>
                <a:gd name="connsiteY318" fmla="*/ 658357 h 1323876"/>
                <a:gd name="connsiteX319" fmla="*/ 1034391 w 1117952"/>
                <a:gd name="connsiteY319" fmla="*/ 656567 h 1323876"/>
                <a:gd name="connsiteX320" fmla="*/ 1038569 w 1117952"/>
                <a:gd name="connsiteY320" fmla="*/ 657164 h 1323876"/>
                <a:gd name="connsiteX321" fmla="*/ 1041553 w 1117952"/>
                <a:gd name="connsiteY321" fmla="*/ 663132 h 1323876"/>
                <a:gd name="connsiteX322" fmla="*/ 1040957 w 1117952"/>
                <a:gd name="connsiteY322" fmla="*/ 668505 h 1323876"/>
                <a:gd name="connsiteX323" fmla="*/ 1039166 w 1117952"/>
                <a:gd name="connsiteY323" fmla="*/ 672086 h 1323876"/>
                <a:gd name="connsiteX324" fmla="*/ 1041553 w 1117952"/>
                <a:gd name="connsiteY324" fmla="*/ 675070 h 1323876"/>
                <a:gd name="connsiteX325" fmla="*/ 1040957 w 1117952"/>
                <a:gd name="connsiteY325" fmla="*/ 678652 h 1323876"/>
                <a:gd name="connsiteX326" fmla="*/ 1039166 w 1117952"/>
                <a:gd name="connsiteY326" fmla="*/ 675070 h 1323876"/>
                <a:gd name="connsiteX327" fmla="*/ 1036181 w 1117952"/>
                <a:gd name="connsiteY327" fmla="*/ 673876 h 1323876"/>
                <a:gd name="connsiteX328" fmla="*/ 1033197 w 1117952"/>
                <a:gd name="connsiteY328" fmla="*/ 676860 h 1323876"/>
                <a:gd name="connsiteX329" fmla="*/ 1034988 w 1117952"/>
                <a:gd name="connsiteY329" fmla="*/ 684023 h 1323876"/>
                <a:gd name="connsiteX330" fmla="*/ 1039166 w 1117952"/>
                <a:gd name="connsiteY330" fmla="*/ 686411 h 1323876"/>
                <a:gd name="connsiteX331" fmla="*/ 1042150 w 1117952"/>
                <a:gd name="connsiteY331" fmla="*/ 682829 h 1323876"/>
                <a:gd name="connsiteX332" fmla="*/ 1046328 w 1117952"/>
                <a:gd name="connsiteY332" fmla="*/ 683426 h 1323876"/>
                <a:gd name="connsiteX333" fmla="*/ 1049313 w 1117952"/>
                <a:gd name="connsiteY333" fmla="*/ 688201 h 1323876"/>
                <a:gd name="connsiteX334" fmla="*/ 1053491 w 1117952"/>
                <a:gd name="connsiteY334" fmla="*/ 692976 h 1323876"/>
                <a:gd name="connsiteX335" fmla="*/ 1054685 w 1117952"/>
                <a:gd name="connsiteY335" fmla="*/ 697155 h 1323876"/>
                <a:gd name="connsiteX336" fmla="*/ 1051700 w 1117952"/>
                <a:gd name="connsiteY336" fmla="*/ 697155 h 1323876"/>
                <a:gd name="connsiteX337" fmla="*/ 1048119 w 1117952"/>
                <a:gd name="connsiteY337" fmla="*/ 697155 h 1323876"/>
                <a:gd name="connsiteX338" fmla="*/ 1044538 w 1117952"/>
                <a:gd name="connsiteY338" fmla="*/ 692976 h 1323876"/>
                <a:gd name="connsiteX339" fmla="*/ 1041553 w 1117952"/>
                <a:gd name="connsiteY339" fmla="*/ 694767 h 1323876"/>
                <a:gd name="connsiteX340" fmla="*/ 1038569 w 1117952"/>
                <a:gd name="connsiteY340" fmla="*/ 696558 h 1323876"/>
                <a:gd name="connsiteX341" fmla="*/ 1033794 w 1117952"/>
                <a:gd name="connsiteY341" fmla="*/ 698348 h 1323876"/>
                <a:gd name="connsiteX342" fmla="*/ 1032600 w 1117952"/>
                <a:gd name="connsiteY342" fmla="*/ 703123 h 1323876"/>
                <a:gd name="connsiteX343" fmla="*/ 1032004 w 1117952"/>
                <a:gd name="connsiteY343" fmla="*/ 706704 h 1323876"/>
                <a:gd name="connsiteX344" fmla="*/ 1031406 w 1117952"/>
                <a:gd name="connsiteY344" fmla="*/ 709689 h 1323876"/>
                <a:gd name="connsiteX345" fmla="*/ 1027228 w 1117952"/>
                <a:gd name="connsiteY345" fmla="*/ 710883 h 1323876"/>
                <a:gd name="connsiteX346" fmla="*/ 1022453 w 1117952"/>
                <a:gd name="connsiteY346" fmla="*/ 711480 h 1323876"/>
                <a:gd name="connsiteX347" fmla="*/ 1019469 w 1117952"/>
                <a:gd name="connsiteY347" fmla="*/ 715061 h 1323876"/>
                <a:gd name="connsiteX348" fmla="*/ 1016484 w 1117952"/>
                <a:gd name="connsiteY348" fmla="*/ 714464 h 1323876"/>
                <a:gd name="connsiteX349" fmla="*/ 1014694 w 1117952"/>
                <a:gd name="connsiteY349" fmla="*/ 718045 h 1323876"/>
                <a:gd name="connsiteX350" fmla="*/ 1011113 w 1117952"/>
                <a:gd name="connsiteY350" fmla="*/ 721030 h 1323876"/>
                <a:gd name="connsiteX351" fmla="*/ 1007531 w 1117952"/>
                <a:gd name="connsiteY351" fmla="*/ 725208 h 1323876"/>
                <a:gd name="connsiteX352" fmla="*/ 1006337 w 1117952"/>
                <a:gd name="connsiteY352" fmla="*/ 729386 h 1323876"/>
                <a:gd name="connsiteX353" fmla="*/ 1002160 w 1117952"/>
                <a:gd name="connsiteY353" fmla="*/ 732371 h 1323876"/>
                <a:gd name="connsiteX354" fmla="*/ 999772 w 1117952"/>
                <a:gd name="connsiteY354" fmla="*/ 735952 h 1323876"/>
                <a:gd name="connsiteX355" fmla="*/ 997981 w 1117952"/>
                <a:gd name="connsiteY355" fmla="*/ 740726 h 1323876"/>
                <a:gd name="connsiteX356" fmla="*/ 997384 w 1117952"/>
                <a:gd name="connsiteY356" fmla="*/ 743711 h 1323876"/>
                <a:gd name="connsiteX357" fmla="*/ 996191 w 1117952"/>
                <a:gd name="connsiteY357" fmla="*/ 748486 h 1323876"/>
                <a:gd name="connsiteX358" fmla="*/ 996787 w 1117952"/>
                <a:gd name="connsiteY358" fmla="*/ 752664 h 1323876"/>
                <a:gd name="connsiteX359" fmla="*/ 993206 w 1117952"/>
                <a:gd name="connsiteY359" fmla="*/ 753858 h 1323876"/>
                <a:gd name="connsiteX360" fmla="*/ 990819 w 1117952"/>
                <a:gd name="connsiteY360" fmla="*/ 756842 h 1323876"/>
                <a:gd name="connsiteX361" fmla="*/ 989028 w 1117952"/>
                <a:gd name="connsiteY361" fmla="*/ 760423 h 1323876"/>
                <a:gd name="connsiteX362" fmla="*/ 987238 w 1117952"/>
                <a:gd name="connsiteY362" fmla="*/ 764602 h 1323876"/>
                <a:gd name="connsiteX363" fmla="*/ 987834 w 1117952"/>
                <a:gd name="connsiteY363" fmla="*/ 768183 h 1323876"/>
                <a:gd name="connsiteX364" fmla="*/ 989028 w 1117952"/>
                <a:gd name="connsiteY364" fmla="*/ 772958 h 1323876"/>
                <a:gd name="connsiteX365" fmla="*/ 988431 w 1117952"/>
                <a:gd name="connsiteY365" fmla="*/ 777733 h 1323876"/>
                <a:gd name="connsiteX366" fmla="*/ 984850 w 1117952"/>
                <a:gd name="connsiteY366" fmla="*/ 779523 h 1323876"/>
                <a:gd name="connsiteX367" fmla="*/ 986044 w 1117952"/>
                <a:gd name="connsiteY367" fmla="*/ 783105 h 1323876"/>
                <a:gd name="connsiteX368" fmla="*/ 985447 w 1117952"/>
                <a:gd name="connsiteY368" fmla="*/ 787283 h 1323876"/>
                <a:gd name="connsiteX369" fmla="*/ 987238 w 1117952"/>
                <a:gd name="connsiteY369" fmla="*/ 790267 h 1323876"/>
                <a:gd name="connsiteX370" fmla="*/ 987834 w 1117952"/>
                <a:gd name="connsiteY370" fmla="*/ 795043 h 1323876"/>
                <a:gd name="connsiteX371" fmla="*/ 990222 w 1117952"/>
                <a:gd name="connsiteY371" fmla="*/ 799818 h 1323876"/>
                <a:gd name="connsiteX372" fmla="*/ 993803 w 1117952"/>
                <a:gd name="connsiteY372" fmla="*/ 801011 h 1323876"/>
                <a:gd name="connsiteX373" fmla="*/ 993803 w 1117952"/>
                <a:gd name="connsiteY373" fmla="*/ 805786 h 1323876"/>
                <a:gd name="connsiteX374" fmla="*/ 995594 w 1117952"/>
                <a:gd name="connsiteY374" fmla="*/ 811755 h 1323876"/>
                <a:gd name="connsiteX375" fmla="*/ 996191 w 1117952"/>
                <a:gd name="connsiteY375" fmla="*/ 817127 h 1323876"/>
                <a:gd name="connsiteX376" fmla="*/ 999772 w 1117952"/>
                <a:gd name="connsiteY376" fmla="*/ 821305 h 1323876"/>
                <a:gd name="connsiteX377" fmla="*/ 1000966 w 1117952"/>
                <a:gd name="connsiteY377" fmla="*/ 827871 h 1323876"/>
                <a:gd name="connsiteX378" fmla="*/ 999772 w 1117952"/>
                <a:gd name="connsiteY378" fmla="*/ 830855 h 1323876"/>
                <a:gd name="connsiteX379" fmla="*/ 996787 w 1117952"/>
                <a:gd name="connsiteY379" fmla="*/ 828468 h 1323876"/>
                <a:gd name="connsiteX380" fmla="*/ 993206 w 1117952"/>
                <a:gd name="connsiteY380" fmla="*/ 829064 h 1323876"/>
                <a:gd name="connsiteX381" fmla="*/ 990819 w 1117952"/>
                <a:gd name="connsiteY381" fmla="*/ 833242 h 1323876"/>
                <a:gd name="connsiteX382" fmla="*/ 987238 w 1117952"/>
                <a:gd name="connsiteY382" fmla="*/ 836824 h 1323876"/>
                <a:gd name="connsiteX383" fmla="*/ 984253 w 1117952"/>
                <a:gd name="connsiteY383" fmla="*/ 839211 h 1323876"/>
                <a:gd name="connsiteX384" fmla="*/ 981269 w 1117952"/>
                <a:gd name="connsiteY384" fmla="*/ 836227 h 1323876"/>
                <a:gd name="connsiteX385" fmla="*/ 978284 w 1117952"/>
                <a:gd name="connsiteY385" fmla="*/ 834436 h 1323876"/>
                <a:gd name="connsiteX386" fmla="*/ 974703 w 1117952"/>
                <a:gd name="connsiteY386" fmla="*/ 829064 h 1323876"/>
                <a:gd name="connsiteX387" fmla="*/ 972912 w 1117952"/>
                <a:gd name="connsiteY387" fmla="*/ 826080 h 1323876"/>
                <a:gd name="connsiteX388" fmla="*/ 968137 w 1117952"/>
                <a:gd name="connsiteY388" fmla="*/ 821902 h 1323876"/>
                <a:gd name="connsiteX389" fmla="*/ 964556 w 1117952"/>
                <a:gd name="connsiteY389" fmla="*/ 820111 h 1323876"/>
                <a:gd name="connsiteX390" fmla="*/ 960975 w 1117952"/>
                <a:gd name="connsiteY390" fmla="*/ 819514 h 1323876"/>
                <a:gd name="connsiteX391" fmla="*/ 957990 w 1117952"/>
                <a:gd name="connsiteY391" fmla="*/ 819514 h 1323876"/>
                <a:gd name="connsiteX392" fmla="*/ 956200 w 1117952"/>
                <a:gd name="connsiteY392" fmla="*/ 815933 h 1323876"/>
                <a:gd name="connsiteX393" fmla="*/ 956796 w 1117952"/>
                <a:gd name="connsiteY393" fmla="*/ 812949 h 1323876"/>
                <a:gd name="connsiteX394" fmla="*/ 956200 w 1117952"/>
                <a:gd name="connsiteY394" fmla="*/ 808771 h 1323876"/>
                <a:gd name="connsiteX395" fmla="*/ 955081 w 1117952"/>
                <a:gd name="connsiteY395" fmla="*/ 804295 h 1323876"/>
                <a:gd name="connsiteX396" fmla="*/ 954377 w 1117952"/>
                <a:gd name="connsiteY396" fmla="*/ 804423 h 1323876"/>
                <a:gd name="connsiteX397" fmla="*/ 955602 w 1117952"/>
                <a:gd name="connsiteY397" fmla="*/ 806383 h 1323876"/>
                <a:gd name="connsiteX398" fmla="*/ 956796 w 1117952"/>
                <a:gd name="connsiteY398" fmla="*/ 812949 h 1323876"/>
                <a:gd name="connsiteX399" fmla="*/ 956199 w 1117952"/>
                <a:gd name="connsiteY399" fmla="*/ 815933 h 1323876"/>
                <a:gd name="connsiteX400" fmla="*/ 957393 w 1117952"/>
                <a:gd name="connsiteY400" fmla="*/ 818917 h 1323876"/>
                <a:gd name="connsiteX401" fmla="*/ 952021 w 1117952"/>
                <a:gd name="connsiteY401" fmla="*/ 823095 h 1323876"/>
                <a:gd name="connsiteX402" fmla="*/ 944261 w 1117952"/>
                <a:gd name="connsiteY402" fmla="*/ 823692 h 1323876"/>
                <a:gd name="connsiteX403" fmla="*/ 941277 w 1117952"/>
                <a:gd name="connsiteY403" fmla="*/ 821304 h 1323876"/>
                <a:gd name="connsiteX404" fmla="*/ 936502 w 1117952"/>
                <a:gd name="connsiteY404" fmla="*/ 817723 h 1323876"/>
                <a:gd name="connsiteX405" fmla="*/ 932921 w 1117952"/>
                <a:gd name="connsiteY405" fmla="*/ 815336 h 1323876"/>
                <a:gd name="connsiteX406" fmla="*/ 929936 w 1117952"/>
                <a:gd name="connsiteY406" fmla="*/ 813545 h 1323876"/>
                <a:gd name="connsiteX407" fmla="*/ 926952 w 1117952"/>
                <a:gd name="connsiteY407" fmla="*/ 812351 h 1323876"/>
                <a:gd name="connsiteX408" fmla="*/ 922177 w 1117952"/>
                <a:gd name="connsiteY408" fmla="*/ 811755 h 1323876"/>
                <a:gd name="connsiteX409" fmla="*/ 919193 w 1117952"/>
                <a:gd name="connsiteY409" fmla="*/ 811157 h 1323876"/>
                <a:gd name="connsiteX410" fmla="*/ 915612 w 1117952"/>
                <a:gd name="connsiteY410" fmla="*/ 811755 h 1323876"/>
                <a:gd name="connsiteX411" fmla="*/ 912030 w 1117952"/>
                <a:gd name="connsiteY411" fmla="*/ 812351 h 1323876"/>
                <a:gd name="connsiteX412" fmla="*/ 906658 w 1117952"/>
                <a:gd name="connsiteY412" fmla="*/ 815336 h 1323876"/>
                <a:gd name="connsiteX413" fmla="*/ 903674 w 1117952"/>
                <a:gd name="connsiteY413" fmla="*/ 818320 h 1323876"/>
                <a:gd name="connsiteX414" fmla="*/ 907255 w 1117952"/>
                <a:gd name="connsiteY414" fmla="*/ 820708 h 1323876"/>
                <a:gd name="connsiteX415" fmla="*/ 901883 w 1117952"/>
                <a:gd name="connsiteY415" fmla="*/ 817723 h 1323876"/>
                <a:gd name="connsiteX416" fmla="*/ 898302 w 1117952"/>
                <a:gd name="connsiteY416" fmla="*/ 818917 h 1323876"/>
                <a:gd name="connsiteX417" fmla="*/ 895317 w 1117952"/>
                <a:gd name="connsiteY417" fmla="*/ 821304 h 1323876"/>
                <a:gd name="connsiteX418" fmla="*/ 892333 w 1117952"/>
                <a:gd name="connsiteY418" fmla="*/ 823095 h 1323876"/>
                <a:gd name="connsiteX419" fmla="*/ 886961 w 1117952"/>
                <a:gd name="connsiteY419" fmla="*/ 821304 h 1323876"/>
                <a:gd name="connsiteX420" fmla="*/ 883380 w 1117952"/>
                <a:gd name="connsiteY420" fmla="*/ 821304 h 1323876"/>
                <a:gd name="connsiteX421" fmla="*/ 880396 w 1117952"/>
                <a:gd name="connsiteY421" fmla="*/ 818917 h 1323876"/>
                <a:gd name="connsiteX422" fmla="*/ 877411 w 1117952"/>
                <a:gd name="connsiteY422" fmla="*/ 817723 h 1323876"/>
                <a:gd name="connsiteX423" fmla="*/ 872039 w 1117952"/>
                <a:gd name="connsiteY423" fmla="*/ 818320 h 1323876"/>
                <a:gd name="connsiteX424" fmla="*/ 869055 w 1117952"/>
                <a:gd name="connsiteY424" fmla="*/ 818320 h 1323876"/>
                <a:gd name="connsiteX425" fmla="*/ 866070 w 1117952"/>
                <a:gd name="connsiteY425" fmla="*/ 820111 h 1323876"/>
                <a:gd name="connsiteX426" fmla="*/ 860699 w 1117952"/>
                <a:gd name="connsiteY426" fmla="*/ 818320 h 1323876"/>
                <a:gd name="connsiteX427" fmla="*/ 857117 w 1117952"/>
                <a:gd name="connsiteY427" fmla="*/ 813545 h 1323876"/>
                <a:gd name="connsiteX428" fmla="*/ 854133 w 1117952"/>
                <a:gd name="connsiteY428" fmla="*/ 810561 h 1323876"/>
                <a:gd name="connsiteX429" fmla="*/ 851148 w 1117952"/>
                <a:gd name="connsiteY429" fmla="*/ 808770 h 1323876"/>
                <a:gd name="connsiteX430" fmla="*/ 847567 w 1117952"/>
                <a:gd name="connsiteY430" fmla="*/ 807576 h 1323876"/>
                <a:gd name="connsiteX431" fmla="*/ 844583 w 1117952"/>
                <a:gd name="connsiteY431" fmla="*/ 804592 h 1323876"/>
                <a:gd name="connsiteX432" fmla="*/ 840405 w 1117952"/>
                <a:gd name="connsiteY432" fmla="*/ 802801 h 1323876"/>
                <a:gd name="connsiteX433" fmla="*/ 833839 w 1117952"/>
                <a:gd name="connsiteY433" fmla="*/ 801608 h 1323876"/>
                <a:gd name="connsiteX434" fmla="*/ 830855 w 1117952"/>
                <a:gd name="connsiteY434" fmla="*/ 801011 h 1323876"/>
                <a:gd name="connsiteX435" fmla="*/ 817723 w 1117952"/>
                <a:gd name="connsiteY435" fmla="*/ 797429 h 1323876"/>
                <a:gd name="connsiteX436" fmla="*/ 814739 w 1117952"/>
                <a:gd name="connsiteY436" fmla="*/ 797429 h 1323876"/>
                <a:gd name="connsiteX437" fmla="*/ 810561 w 1117952"/>
                <a:gd name="connsiteY437" fmla="*/ 798623 h 1323876"/>
                <a:gd name="connsiteX438" fmla="*/ 805786 w 1117952"/>
                <a:gd name="connsiteY438" fmla="*/ 796235 h 1323876"/>
                <a:gd name="connsiteX439" fmla="*/ 801608 w 1117952"/>
                <a:gd name="connsiteY439" fmla="*/ 796235 h 1323876"/>
                <a:gd name="connsiteX440" fmla="*/ 798027 w 1117952"/>
                <a:gd name="connsiteY440" fmla="*/ 796833 h 1323876"/>
                <a:gd name="connsiteX441" fmla="*/ 794445 w 1117952"/>
                <a:gd name="connsiteY441" fmla="*/ 792654 h 1323876"/>
                <a:gd name="connsiteX442" fmla="*/ 789074 w 1117952"/>
                <a:gd name="connsiteY442" fmla="*/ 786089 h 1323876"/>
                <a:gd name="connsiteX443" fmla="*/ 786089 w 1117952"/>
                <a:gd name="connsiteY443" fmla="*/ 784895 h 1323876"/>
                <a:gd name="connsiteX444" fmla="*/ 786686 w 1117952"/>
                <a:gd name="connsiteY444" fmla="*/ 781911 h 1323876"/>
                <a:gd name="connsiteX445" fmla="*/ 786089 w 1117952"/>
                <a:gd name="connsiteY445" fmla="*/ 778329 h 1323876"/>
                <a:gd name="connsiteX446" fmla="*/ 783701 w 1117952"/>
                <a:gd name="connsiteY446" fmla="*/ 773554 h 1323876"/>
                <a:gd name="connsiteX447" fmla="*/ 782507 w 1117952"/>
                <a:gd name="connsiteY447" fmla="*/ 768779 h 1323876"/>
                <a:gd name="connsiteX448" fmla="*/ 781314 w 1117952"/>
                <a:gd name="connsiteY448" fmla="*/ 765795 h 1323876"/>
                <a:gd name="connsiteX449" fmla="*/ 778926 w 1117952"/>
                <a:gd name="connsiteY449" fmla="*/ 762214 h 1323876"/>
                <a:gd name="connsiteX450" fmla="*/ 775942 w 1117952"/>
                <a:gd name="connsiteY450" fmla="*/ 757438 h 1323876"/>
                <a:gd name="connsiteX451" fmla="*/ 773554 w 1117952"/>
                <a:gd name="connsiteY451" fmla="*/ 752663 h 1323876"/>
                <a:gd name="connsiteX452" fmla="*/ 771764 w 1117952"/>
                <a:gd name="connsiteY452" fmla="*/ 749679 h 1323876"/>
                <a:gd name="connsiteX453" fmla="*/ 766392 w 1117952"/>
                <a:gd name="connsiteY453" fmla="*/ 742516 h 1323876"/>
                <a:gd name="connsiteX454" fmla="*/ 764005 w 1117952"/>
                <a:gd name="connsiteY454" fmla="*/ 738935 h 1323876"/>
                <a:gd name="connsiteX455" fmla="*/ 762214 w 1117952"/>
                <a:gd name="connsiteY455" fmla="*/ 735951 h 1323876"/>
                <a:gd name="connsiteX456" fmla="*/ 758036 w 1117952"/>
                <a:gd name="connsiteY456" fmla="*/ 730579 h 1323876"/>
                <a:gd name="connsiteX457" fmla="*/ 755051 w 1117952"/>
                <a:gd name="connsiteY457" fmla="*/ 726998 h 1323876"/>
                <a:gd name="connsiteX458" fmla="*/ 752067 w 1117952"/>
                <a:gd name="connsiteY458" fmla="*/ 723417 h 1323876"/>
                <a:gd name="connsiteX459" fmla="*/ 746098 w 1117952"/>
                <a:gd name="connsiteY459" fmla="*/ 716851 h 1323876"/>
                <a:gd name="connsiteX460" fmla="*/ 749281 w 1117952"/>
                <a:gd name="connsiteY460" fmla="*/ 715260 h 1323876"/>
                <a:gd name="connsiteX461" fmla="*/ 746097 w 1117952"/>
                <a:gd name="connsiteY461" fmla="*/ 715657 h 1323876"/>
                <a:gd name="connsiteX462" fmla="*/ 741322 w 1117952"/>
                <a:gd name="connsiteY462" fmla="*/ 712673 h 1323876"/>
                <a:gd name="connsiteX463" fmla="*/ 737144 w 1117952"/>
                <a:gd name="connsiteY463" fmla="*/ 709092 h 1323876"/>
                <a:gd name="connsiteX464" fmla="*/ 732966 w 1117952"/>
                <a:gd name="connsiteY464" fmla="*/ 704914 h 1323876"/>
                <a:gd name="connsiteX465" fmla="*/ 728191 w 1117952"/>
                <a:gd name="connsiteY465" fmla="*/ 701333 h 1323876"/>
                <a:gd name="connsiteX466" fmla="*/ 722819 w 1117952"/>
                <a:gd name="connsiteY466" fmla="*/ 697751 h 1323876"/>
                <a:gd name="connsiteX467" fmla="*/ 719835 w 1117952"/>
                <a:gd name="connsiteY467" fmla="*/ 695960 h 1323876"/>
                <a:gd name="connsiteX468" fmla="*/ 714463 w 1117952"/>
                <a:gd name="connsiteY468" fmla="*/ 693573 h 1323876"/>
                <a:gd name="connsiteX469" fmla="*/ 710882 w 1117952"/>
                <a:gd name="connsiteY469" fmla="*/ 692976 h 1323876"/>
                <a:gd name="connsiteX470" fmla="*/ 700138 w 1117952"/>
                <a:gd name="connsiteY470" fmla="*/ 688201 h 1323876"/>
                <a:gd name="connsiteX471" fmla="*/ 691184 w 1117952"/>
                <a:gd name="connsiteY471" fmla="*/ 684620 h 1323876"/>
                <a:gd name="connsiteX472" fmla="*/ 687603 w 1117952"/>
                <a:gd name="connsiteY472" fmla="*/ 683426 h 1323876"/>
                <a:gd name="connsiteX473" fmla="*/ 682829 w 1117952"/>
                <a:gd name="connsiteY473" fmla="*/ 682829 h 1323876"/>
                <a:gd name="connsiteX474" fmla="*/ 678650 w 1117952"/>
                <a:gd name="connsiteY474" fmla="*/ 682232 h 1323876"/>
                <a:gd name="connsiteX475" fmla="*/ 674472 w 1117952"/>
                <a:gd name="connsiteY475" fmla="*/ 681636 h 1323876"/>
                <a:gd name="connsiteX476" fmla="*/ 670891 w 1117952"/>
                <a:gd name="connsiteY476" fmla="*/ 680442 h 1323876"/>
                <a:gd name="connsiteX477" fmla="*/ 663728 w 1117952"/>
                <a:gd name="connsiteY477" fmla="*/ 679248 h 1323876"/>
                <a:gd name="connsiteX478" fmla="*/ 659550 w 1117952"/>
                <a:gd name="connsiteY478" fmla="*/ 679248 h 1323876"/>
                <a:gd name="connsiteX479" fmla="*/ 655969 w 1117952"/>
                <a:gd name="connsiteY479" fmla="*/ 679248 h 1323876"/>
                <a:gd name="connsiteX480" fmla="*/ 650597 w 1117952"/>
                <a:gd name="connsiteY480" fmla="*/ 680442 h 1323876"/>
                <a:gd name="connsiteX481" fmla="*/ 646419 w 1117952"/>
                <a:gd name="connsiteY481" fmla="*/ 680443 h 1323876"/>
                <a:gd name="connsiteX482" fmla="*/ 639257 w 1117952"/>
                <a:gd name="connsiteY482" fmla="*/ 680443 h 1323876"/>
                <a:gd name="connsiteX483" fmla="*/ 632691 w 1117952"/>
                <a:gd name="connsiteY483" fmla="*/ 681039 h 1323876"/>
                <a:gd name="connsiteX484" fmla="*/ 629110 w 1117952"/>
                <a:gd name="connsiteY484" fmla="*/ 681637 h 1323876"/>
                <a:gd name="connsiteX485" fmla="*/ 625528 w 1117952"/>
                <a:gd name="connsiteY485" fmla="*/ 683427 h 1323876"/>
                <a:gd name="connsiteX486" fmla="*/ 617172 w 1117952"/>
                <a:gd name="connsiteY486" fmla="*/ 687008 h 1323876"/>
                <a:gd name="connsiteX487" fmla="*/ 614188 w 1117952"/>
                <a:gd name="connsiteY487" fmla="*/ 685814 h 1323876"/>
                <a:gd name="connsiteX488" fmla="*/ 610009 w 1117952"/>
                <a:gd name="connsiteY488" fmla="*/ 687008 h 1323876"/>
                <a:gd name="connsiteX489" fmla="*/ 606428 w 1117952"/>
                <a:gd name="connsiteY489" fmla="*/ 687008 h 1323876"/>
                <a:gd name="connsiteX490" fmla="*/ 602250 w 1117952"/>
                <a:gd name="connsiteY490" fmla="*/ 685814 h 1323876"/>
                <a:gd name="connsiteX491" fmla="*/ 594490 w 1117952"/>
                <a:gd name="connsiteY491" fmla="*/ 681637 h 1323876"/>
                <a:gd name="connsiteX492" fmla="*/ 593297 w 1117952"/>
                <a:gd name="connsiteY492" fmla="*/ 678055 h 1323876"/>
                <a:gd name="connsiteX493" fmla="*/ 589715 w 1117952"/>
                <a:gd name="connsiteY493" fmla="*/ 673877 h 1323876"/>
                <a:gd name="connsiteX494" fmla="*/ 586731 w 1117952"/>
                <a:gd name="connsiteY494" fmla="*/ 671490 h 1323876"/>
                <a:gd name="connsiteX495" fmla="*/ 583150 w 1117952"/>
                <a:gd name="connsiteY495" fmla="*/ 669699 h 1323876"/>
                <a:gd name="connsiteX496" fmla="*/ 580166 w 1117952"/>
                <a:gd name="connsiteY496" fmla="*/ 669699 h 1323876"/>
                <a:gd name="connsiteX497" fmla="*/ 574197 w 1117952"/>
                <a:gd name="connsiteY497" fmla="*/ 669699 h 1323876"/>
                <a:gd name="connsiteX498" fmla="*/ 568825 w 1117952"/>
                <a:gd name="connsiteY498" fmla="*/ 669699 h 1323876"/>
                <a:gd name="connsiteX499" fmla="*/ 565244 w 1117952"/>
                <a:gd name="connsiteY499" fmla="*/ 669699 h 1323876"/>
                <a:gd name="connsiteX500" fmla="*/ 560469 w 1117952"/>
                <a:gd name="connsiteY500" fmla="*/ 669102 h 1323876"/>
                <a:gd name="connsiteX501" fmla="*/ 556887 w 1117952"/>
                <a:gd name="connsiteY501" fmla="*/ 666715 h 1323876"/>
                <a:gd name="connsiteX502" fmla="*/ 553306 w 1117952"/>
                <a:gd name="connsiteY502" fmla="*/ 661939 h 1323876"/>
                <a:gd name="connsiteX503" fmla="*/ 550322 w 1117952"/>
                <a:gd name="connsiteY503" fmla="*/ 660746 h 1323876"/>
                <a:gd name="connsiteX504" fmla="*/ 546740 w 1117952"/>
                <a:gd name="connsiteY504" fmla="*/ 660746 h 1323876"/>
                <a:gd name="connsiteX505" fmla="*/ 541965 w 1117952"/>
                <a:gd name="connsiteY505" fmla="*/ 657164 h 1323876"/>
                <a:gd name="connsiteX506" fmla="*/ 538981 w 1117952"/>
                <a:gd name="connsiteY506" fmla="*/ 655374 h 1323876"/>
                <a:gd name="connsiteX507" fmla="*/ 534206 w 1117952"/>
                <a:gd name="connsiteY507" fmla="*/ 653583 h 1323876"/>
                <a:gd name="connsiteX508" fmla="*/ 531222 w 1117952"/>
                <a:gd name="connsiteY508" fmla="*/ 650002 h 1323876"/>
                <a:gd name="connsiteX509" fmla="*/ 530028 w 1117952"/>
                <a:gd name="connsiteY509" fmla="*/ 646421 h 1323876"/>
                <a:gd name="connsiteX510" fmla="*/ 527641 w 1117952"/>
                <a:gd name="connsiteY510" fmla="*/ 642840 h 1323876"/>
                <a:gd name="connsiteX511" fmla="*/ 524059 w 1117952"/>
                <a:gd name="connsiteY511" fmla="*/ 639855 h 1323876"/>
                <a:gd name="connsiteX512" fmla="*/ 521074 w 1117952"/>
                <a:gd name="connsiteY512" fmla="*/ 638064 h 1323876"/>
                <a:gd name="connsiteX513" fmla="*/ 516300 w 1117952"/>
                <a:gd name="connsiteY513" fmla="*/ 635677 h 1323876"/>
                <a:gd name="connsiteX514" fmla="*/ 513315 w 1117952"/>
                <a:gd name="connsiteY514" fmla="*/ 632095 h 1323876"/>
                <a:gd name="connsiteX515" fmla="*/ 509734 w 1117952"/>
                <a:gd name="connsiteY515" fmla="*/ 629111 h 1323876"/>
                <a:gd name="connsiteX516" fmla="*/ 504362 w 1117952"/>
                <a:gd name="connsiteY516" fmla="*/ 626127 h 1323876"/>
                <a:gd name="connsiteX517" fmla="*/ 500781 w 1117952"/>
                <a:gd name="connsiteY517" fmla="*/ 621949 h 1323876"/>
                <a:gd name="connsiteX518" fmla="*/ 497199 w 1117952"/>
                <a:gd name="connsiteY518" fmla="*/ 619561 h 1323876"/>
                <a:gd name="connsiteX519" fmla="*/ 493618 w 1117952"/>
                <a:gd name="connsiteY519" fmla="*/ 619561 h 1323876"/>
                <a:gd name="connsiteX520" fmla="*/ 487650 w 1117952"/>
                <a:gd name="connsiteY520" fmla="*/ 619561 h 1323876"/>
                <a:gd name="connsiteX521" fmla="*/ 484665 w 1117952"/>
                <a:gd name="connsiteY521" fmla="*/ 617771 h 1323876"/>
                <a:gd name="connsiteX522" fmla="*/ 481084 w 1117952"/>
                <a:gd name="connsiteY522" fmla="*/ 617771 h 1323876"/>
                <a:gd name="connsiteX523" fmla="*/ 476309 w 1117952"/>
                <a:gd name="connsiteY523" fmla="*/ 618964 h 1323876"/>
                <a:gd name="connsiteX524" fmla="*/ 470340 w 1117952"/>
                <a:gd name="connsiteY524" fmla="*/ 617173 h 1323876"/>
                <a:gd name="connsiteX525" fmla="*/ 466162 w 1117952"/>
                <a:gd name="connsiteY525" fmla="*/ 617173 h 1323876"/>
                <a:gd name="connsiteX526" fmla="*/ 460790 w 1117952"/>
                <a:gd name="connsiteY526" fmla="*/ 614786 h 1323876"/>
                <a:gd name="connsiteX527" fmla="*/ 457208 w 1117952"/>
                <a:gd name="connsiteY527" fmla="*/ 612996 h 1323876"/>
                <a:gd name="connsiteX528" fmla="*/ 453627 w 1117952"/>
                <a:gd name="connsiteY528" fmla="*/ 608220 h 1323876"/>
                <a:gd name="connsiteX529" fmla="*/ 450643 w 1117952"/>
                <a:gd name="connsiteY529" fmla="*/ 604639 h 1323876"/>
                <a:gd name="connsiteX530" fmla="*/ 447062 w 1117952"/>
                <a:gd name="connsiteY530" fmla="*/ 602849 h 1323876"/>
                <a:gd name="connsiteX531" fmla="*/ 444078 w 1117952"/>
                <a:gd name="connsiteY531" fmla="*/ 601655 h 1323876"/>
                <a:gd name="connsiteX532" fmla="*/ 440496 w 1117952"/>
                <a:gd name="connsiteY532" fmla="*/ 598670 h 1323876"/>
                <a:gd name="connsiteX533" fmla="*/ 435721 w 1117952"/>
                <a:gd name="connsiteY533" fmla="*/ 595686 h 1323876"/>
                <a:gd name="connsiteX534" fmla="*/ 432140 w 1117952"/>
                <a:gd name="connsiteY534" fmla="*/ 593895 h 1323876"/>
                <a:gd name="connsiteX535" fmla="*/ 424380 w 1117952"/>
                <a:gd name="connsiteY535" fmla="*/ 592702 h 1323876"/>
                <a:gd name="connsiteX536" fmla="*/ 420799 w 1117952"/>
                <a:gd name="connsiteY536" fmla="*/ 587927 h 1323876"/>
                <a:gd name="connsiteX537" fmla="*/ 417218 w 1117952"/>
                <a:gd name="connsiteY537" fmla="*/ 584942 h 1323876"/>
                <a:gd name="connsiteX538" fmla="*/ 414234 w 1117952"/>
                <a:gd name="connsiteY538" fmla="*/ 583152 h 1323876"/>
                <a:gd name="connsiteX539" fmla="*/ 411249 w 1117952"/>
                <a:gd name="connsiteY539" fmla="*/ 582555 h 1323876"/>
                <a:gd name="connsiteX540" fmla="*/ 407668 w 1117952"/>
                <a:gd name="connsiteY540" fmla="*/ 582555 h 1323876"/>
                <a:gd name="connsiteX541" fmla="*/ 406474 w 1117952"/>
                <a:gd name="connsiteY541" fmla="*/ 579570 h 1323876"/>
                <a:gd name="connsiteX542" fmla="*/ 405281 w 1117952"/>
                <a:gd name="connsiteY542" fmla="*/ 575392 h 1323876"/>
                <a:gd name="connsiteX543" fmla="*/ 403489 w 1117952"/>
                <a:gd name="connsiteY543" fmla="*/ 572407 h 1323876"/>
                <a:gd name="connsiteX544" fmla="*/ 399312 w 1117952"/>
                <a:gd name="connsiteY544" fmla="*/ 567633 h 1323876"/>
                <a:gd name="connsiteX545" fmla="*/ 395730 w 1117952"/>
                <a:gd name="connsiteY545" fmla="*/ 565245 h 1323876"/>
                <a:gd name="connsiteX546" fmla="*/ 393940 w 1117952"/>
                <a:gd name="connsiteY546" fmla="*/ 562261 h 1323876"/>
                <a:gd name="connsiteX547" fmla="*/ 391552 w 1117952"/>
                <a:gd name="connsiteY547" fmla="*/ 559277 h 1323876"/>
                <a:gd name="connsiteX548" fmla="*/ 387971 w 1117952"/>
                <a:gd name="connsiteY548" fmla="*/ 555695 h 1323876"/>
                <a:gd name="connsiteX549" fmla="*/ 384987 w 1117952"/>
                <a:gd name="connsiteY549" fmla="*/ 555695 h 1323876"/>
                <a:gd name="connsiteX550" fmla="*/ 382002 w 1117952"/>
                <a:gd name="connsiteY550" fmla="*/ 552114 h 1323876"/>
                <a:gd name="connsiteX551" fmla="*/ 376033 w 1117952"/>
                <a:gd name="connsiteY551" fmla="*/ 546145 h 1323876"/>
                <a:gd name="connsiteX552" fmla="*/ 371258 w 1117952"/>
                <a:gd name="connsiteY552" fmla="*/ 543757 h 1323876"/>
                <a:gd name="connsiteX553" fmla="*/ 367080 w 1117952"/>
                <a:gd name="connsiteY553" fmla="*/ 543757 h 1323876"/>
                <a:gd name="connsiteX554" fmla="*/ 363499 w 1117952"/>
                <a:gd name="connsiteY554" fmla="*/ 544355 h 1323876"/>
                <a:gd name="connsiteX555" fmla="*/ 359918 w 1117952"/>
                <a:gd name="connsiteY555" fmla="*/ 544355 h 1323876"/>
                <a:gd name="connsiteX556" fmla="*/ 352755 w 1117952"/>
                <a:gd name="connsiteY556" fmla="*/ 542564 h 1323876"/>
                <a:gd name="connsiteX557" fmla="*/ 346190 w 1117952"/>
                <a:gd name="connsiteY557" fmla="*/ 541370 h 1323876"/>
                <a:gd name="connsiteX558" fmla="*/ 342011 w 1117952"/>
                <a:gd name="connsiteY558" fmla="*/ 541370 h 1323876"/>
                <a:gd name="connsiteX559" fmla="*/ 339027 w 1117952"/>
                <a:gd name="connsiteY559" fmla="*/ 541967 h 1323876"/>
                <a:gd name="connsiteX560" fmla="*/ 336042 w 1117952"/>
                <a:gd name="connsiteY560" fmla="*/ 544355 h 1323876"/>
                <a:gd name="connsiteX561" fmla="*/ 329477 w 1117952"/>
                <a:gd name="connsiteY561" fmla="*/ 546145 h 1323876"/>
                <a:gd name="connsiteX562" fmla="*/ 326493 w 1117952"/>
                <a:gd name="connsiteY562" fmla="*/ 544355 h 1323876"/>
                <a:gd name="connsiteX563" fmla="*/ 327089 w 1117952"/>
                <a:gd name="connsiteY563" fmla="*/ 540773 h 1323876"/>
                <a:gd name="connsiteX564" fmla="*/ 324702 w 1117952"/>
                <a:gd name="connsiteY564" fmla="*/ 537789 h 1323876"/>
                <a:gd name="connsiteX565" fmla="*/ 319927 w 1117952"/>
                <a:gd name="connsiteY565" fmla="*/ 530626 h 1323876"/>
                <a:gd name="connsiteX566" fmla="*/ 316346 w 1117952"/>
                <a:gd name="connsiteY566" fmla="*/ 527045 h 1323876"/>
                <a:gd name="connsiteX567" fmla="*/ 312765 w 1117952"/>
                <a:gd name="connsiteY567" fmla="*/ 524061 h 1323876"/>
                <a:gd name="connsiteX568" fmla="*/ 309780 w 1117952"/>
                <a:gd name="connsiteY568" fmla="*/ 520480 h 1323876"/>
                <a:gd name="connsiteX569" fmla="*/ 304408 w 1117952"/>
                <a:gd name="connsiteY569" fmla="*/ 517495 h 1323876"/>
                <a:gd name="connsiteX570" fmla="*/ 301424 w 1117952"/>
                <a:gd name="connsiteY570" fmla="*/ 516898 h 1323876"/>
                <a:gd name="connsiteX571" fmla="*/ 296052 w 1117952"/>
                <a:gd name="connsiteY571" fmla="*/ 515704 h 1323876"/>
                <a:gd name="connsiteX572" fmla="*/ 292471 w 1117952"/>
                <a:gd name="connsiteY572" fmla="*/ 516301 h 1323876"/>
                <a:gd name="connsiteX573" fmla="*/ 289486 w 1117952"/>
                <a:gd name="connsiteY573" fmla="*/ 515704 h 1323876"/>
                <a:gd name="connsiteX574" fmla="*/ 291277 w 1117952"/>
                <a:gd name="connsiteY574" fmla="*/ 512720 h 1323876"/>
                <a:gd name="connsiteX575" fmla="*/ 291705 w 1117952"/>
                <a:gd name="connsiteY575" fmla="*/ 511222 h 1323876"/>
                <a:gd name="connsiteX576" fmla="*/ 289484 w 1117952"/>
                <a:gd name="connsiteY576" fmla="*/ 515107 h 1323876"/>
                <a:gd name="connsiteX577" fmla="*/ 286500 w 1117952"/>
                <a:gd name="connsiteY577" fmla="*/ 515703 h 1323876"/>
                <a:gd name="connsiteX578" fmla="*/ 281128 w 1117952"/>
                <a:gd name="connsiteY578" fmla="*/ 514510 h 1323876"/>
                <a:gd name="connsiteX579" fmla="*/ 277547 w 1117952"/>
                <a:gd name="connsiteY579" fmla="*/ 514510 h 1323876"/>
                <a:gd name="connsiteX580" fmla="*/ 269787 w 1117952"/>
                <a:gd name="connsiteY580" fmla="*/ 515107 h 1323876"/>
                <a:gd name="connsiteX581" fmla="*/ 265609 w 1117952"/>
                <a:gd name="connsiteY581" fmla="*/ 514510 h 1323876"/>
                <a:gd name="connsiteX582" fmla="*/ 253672 w 1117952"/>
                <a:gd name="connsiteY582" fmla="*/ 515703 h 1323876"/>
                <a:gd name="connsiteX583" fmla="*/ 248897 w 1117952"/>
                <a:gd name="connsiteY583" fmla="*/ 516897 h 1323876"/>
                <a:gd name="connsiteX584" fmla="*/ 243525 w 1117952"/>
                <a:gd name="connsiteY584" fmla="*/ 518688 h 1323876"/>
                <a:gd name="connsiteX585" fmla="*/ 240540 w 1117952"/>
                <a:gd name="connsiteY585" fmla="*/ 519882 h 1323876"/>
                <a:gd name="connsiteX586" fmla="*/ 236959 w 1117952"/>
                <a:gd name="connsiteY586" fmla="*/ 521076 h 1323876"/>
                <a:gd name="connsiteX587" fmla="*/ 230990 w 1117952"/>
                <a:gd name="connsiteY587" fmla="*/ 522866 h 1323876"/>
                <a:gd name="connsiteX588" fmla="*/ 227409 w 1117952"/>
                <a:gd name="connsiteY588" fmla="*/ 523463 h 1323876"/>
                <a:gd name="connsiteX589" fmla="*/ 224425 w 1117952"/>
                <a:gd name="connsiteY589" fmla="*/ 525254 h 1323876"/>
                <a:gd name="connsiteX590" fmla="*/ 220843 w 1117952"/>
                <a:gd name="connsiteY590" fmla="*/ 525254 h 1323876"/>
                <a:gd name="connsiteX591" fmla="*/ 215472 w 1117952"/>
                <a:gd name="connsiteY591" fmla="*/ 519285 h 1323876"/>
                <a:gd name="connsiteX592" fmla="*/ 211890 w 1117952"/>
                <a:gd name="connsiteY592" fmla="*/ 515703 h 1323876"/>
                <a:gd name="connsiteX593" fmla="*/ 207115 w 1117952"/>
                <a:gd name="connsiteY593" fmla="*/ 509735 h 1323876"/>
                <a:gd name="connsiteX594" fmla="*/ 204728 w 1117952"/>
                <a:gd name="connsiteY594" fmla="*/ 506154 h 1323876"/>
                <a:gd name="connsiteX595" fmla="*/ 202937 w 1117952"/>
                <a:gd name="connsiteY595" fmla="*/ 502573 h 1323876"/>
                <a:gd name="connsiteX596" fmla="*/ 202340 w 1117952"/>
                <a:gd name="connsiteY596" fmla="*/ 499588 h 1323876"/>
                <a:gd name="connsiteX597" fmla="*/ 199356 w 1117952"/>
                <a:gd name="connsiteY597" fmla="*/ 494813 h 1323876"/>
                <a:gd name="connsiteX598" fmla="*/ 195178 w 1117952"/>
                <a:gd name="connsiteY598" fmla="*/ 491828 h 1323876"/>
                <a:gd name="connsiteX599" fmla="*/ 186821 w 1117952"/>
                <a:gd name="connsiteY599" fmla="*/ 487651 h 1323876"/>
                <a:gd name="connsiteX600" fmla="*/ 183240 w 1117952"/>
                <a:gd name="connsiteY600" fmla="*/ 487053 h 1323876"/>
                <a:gd name="connsiteX601" fmla="*/ 179062 w 1117952"/>
                <a:gd name="connsiteY601" fmla="*/ 487651 h 1323876"/>
                <a:gd name="connsiteX602" fmla="*/ 171899 w 1117952"/>
                <a:gd name="connsiteY602" fmla="*/ 488247 h 1323876"/>
                <a:gd name="connsiteX603" fmla="*/ 168915 w 1117952"/>
                <a:gd name="connsiteY603" fmla="*/ 484069 h 1323876"/>
                <a:gd name="connsiteX604" fmla="*/ 164737 w 1117952"/>
                <a:gd name="connsiteY604" fmla="*/ 480488 h 1323876"/>
                <a:gd name="connsiteX605" fmla="*/ 162946 w 1117952"/>
                <a:gd name="connsiteY605" fmla="*/ 477504 h 1323876"/>
                <a:gd name="connsiteX606" fmla="*/ 158768 w 1117952"/>
                <a:gd name="connsiteY606" fmla="*/ 473922 h 1323876"/>
                <a:gd name="connsiteX607" fmla="*/ 156977 w 1117952"/>
                <a:gd name="connsiteY607" fmla="*/ 470938 h 1323876"/>
                <a:gd name="connsiteX608" fmla="*/ 156381 w 1117952"/>
                <a:gd name="connsiteY608" fmla="*/ 465566 h 1323876"/>
                <a:gd name="connsiteX609" fmla="*/ 156381 w 1117952"/>
                <a:gd name="connsiteY609" fmla="*/ 462582 h 1323876"/>
                <a:gd name="connsiteX610" fmla="*/ 156977 w 1117952"/>
                <a:gd name="connsiteY610" fmla="*/ 459000 h 1323876"/>
                <a:gd name="connsiteX611" fmla="*/ 155784 w 1117952"/>
                <a:gd name="connsiteY611" fmla="*/ 455419 h 1323876"/>
                <a:gd name="connsiteX612" fmla="*/ 153396 w 1117952"/>
                <a:gd name="connsiteY612" fmla="*/ 451838 h 1323876"/>
                <a:gd name="connsiteX613" fmla="*/ 151606 w 1117952"/>
                <a:gd name="connsiteY613" fmla="*/ 448256 h 1323876"/>
                <a:gd name="connsiteX614" fmla="*/ 149815 w 1117952"/>
                <a:gd name="connsiteY614" fmla="*/ 443481 h 1323876"/>
                <a:gd name="connsiteX615" fmla="*/ 146831 w 1117952"/>
                <a:gd name="connsiteY615" fmla="*/ 439900 h 1323876"/>
                <a:gd name="connsiteX616" fmla="*/ 143847 w 1117952"/>
                <a:gd name="connsiteY616" fmla="*/ 437512 h 1323876"/>
                <a:gd name="connsiteX617" fmla="*/ 141459 w 1117952"/>
                <a:gd name="connsiteY617" fmla="*/ 434528 h 1323876"/>
                <a:gd name="connsiteX618" fmla="*/ 144443 w 1117952"/>
                <a:gd name="connsiteY618" fmla="*/ 430947 h 1323876"/>
                <a:gd name="connsiteX619" fmla="*/ 149218 w 1117952"/>
                <a:gd name="connsiteY619" fmla="*/ 430350 h 1323876"/>
                <a:gd name="connsiteX620" fmla="*/ 152800 w 1117952"/>
                <a:gd name="connsiteY620" fmla="*/ 426769 h 1323876"/>
                <a:gd name="connsiteX621" fmla="*/ 153993 w 1117952"/>
                <a:gd name="connsiteY621" fmla="*/ 421396 h 1323876"/>
                <a:gd name="connsiteX622" fmla="*/ 155784 w 1117952"/>
                <a:gd name="connsiteY622" fmla="*/ 414831 h 1323876"/>
                <a:gd name="connsiteX623" fmla="*/ 156977 w 1117952"/>
                <a:gd name="connsiteY623" fmla="*/ 410056 h 1323876"/>
                <a:gd name="connsiteX624" fmla="*/ 158768 w 1117952"/>
                <a:gd name="connsiteY624" fmla="*/ 406474 h 1323876"/>
                <a:gd name="connsiteX625" fmla="*/ 157575 w 1117952"/>
                <a:gd name="connsiteY625" fmla="*/ 403490 h 1323876"/>
                <a:gd name="connsiteX626" fmla="*/ 152800 w 1117952"/>
                <a:gd name="connsiteY626" fmla="*/ 399312 h 1323876"/>
                <a:gd name="connsiteX627" fmla="*/ 150412 w 1117952"/>
                <a:gd name="connsiteY627" fmla="*/ 393940 h 1323876"/>
                <a:gd name="connsiteX628" fmla="*/ 152202 w 1117952"/>
                <a:gd name="connsiteY628" fmla="*/ 390956 h 1323876"/>
                <a:gd name="connsiteX629" fmla="*/ 153993 w 1117952"/>
                <a:gd name="connsiteY629" fmla="*/ 387374 h 1323876"/>
                <a:gd name="connsiteX630" fmla="*/ 155784 w 1117952"/>
                <a:gd name="connsiteY630" fmla="*/ 383793 h 1323876"/>
                <a:gd name="connsiteX631" fmla="*/ 158768 w 1117952"/>
                <a:gd name="connsiteY631" fmla="*/ 378421 h 1323876"/>
                <a:gd name="connsiteX632" fmla="*/ 160559 w 1117952"/>
                <a:gd name="connsiteY632" fmla="*/ 373049 h 1323876"/>
                <a:gd name="connsiteX633" fmla="*/ 161156 w 1117952"/>
                <a:gd name="connsiteY633" fmla="*/ 369468 h 1323876"/>
                <a:gd name="connsiteX634" fmla="*/ 159962 w 1117952"/>
                <a:gd name="connsiteY634" fmla="*/ 365887 h 1323876"/>
                <a:gd name="connsiteX635" fmla="*/ 162349 w 1117952"/>
                <a:gd name="connsiteY635" fmla="*/ 361112 h 1323876"/>
                <a:gd name="connsiteX636" fmla="*/ 164140 w 1117952"/>
                <a:gd name="connsiteY636" fmla="*/ 357530 h 1323876"/>
                <a:gd name="connsiteX637" fmla="*/ 167124 w 1117952"/>
                <a:gd name="connsiteY637" fmla="*/ 353353 h 1323876"/>
                <a:gd name="connsiteX638" fmla="*/ 164140 w 1117952"/>
                <a:gd name="connsiteY638" fmla="*/ 352159 h 1323876"/>
                <a:gd name="connsiteX639" fmla="*/ 161156 w 1117952"/>
                <a:gd name="connsiteY639" fmla="*/ 351561 h 1323876"/>
                <a:gd name="connsiteX640" fmla="*/ 164140 w 1117952"/>
                <a:gd name="connsiteY640" fmla="*/ 350368 h 1323876"/>
                <a:gd name="connsiteX641" fmla="*/ 168915 w 1117952"/>
                <a:gd name="connsiteY641" fmla="*/ 346787 h 1323876"/>
                <a:gd name="connsiteX642" fmla="*/ 171303 w 1117952"/>
                <a:gd name="connsiteY642" fmla="*/ 343802 h 1323876"/>
                <a:gd name="connsiteX643" fmla="*/ 175481 w 1117952"/>
                <a:gd name="connsiteY643" fmla="*/ 339027 h 1323876"/>
                <a:gd name="connsiteX644" fmla="*/ 178465 w 1117952"/>
                <a:gd name="connsiteY644" fmla="*/ 331865 h 1323876"/>
                <a:gd name="connsiteX645" fmla="*/ 181450 w 1117952"/>
                <a:gd name="connsiteY645" fmla="*/ 330074 h 1323876"/>
                <a:gd name="connsiteX646" fmla="*/ 187418 w 1117952"/>
                <a:gd name="connsiteY646" fmla="*/ 330671 h 1323876"/>
                <a:gd name="connsiteX647" fmla="*/ 190999 w 1117952"/>
                <a:gd name="connsiteY647" fmla="*/ 331268 h 1323876"/>
                <a:gd name="connsiteX648" fmla="*/ 193984 w 1117952"/>
                <a:gd name="connsiteY648" fmla="*/ 330671 h 1323876"/>
                <a:gd name="connsiteX649" fmla="*/ 199953 w 1117952"/>
                <a:gd name="connsiteY649" fmla="*/ 328284 h 1323876"/>
                <a:gd name="connsiteX650" fmla="*/ 202937 w 1117952"/>
                <a:gd name="connsiteY650" fmla="*/ 325896 h 1323876"/>
                <a:gd name="connsiteX651" fmla="*/ 205325 w 1117952"/>
                <a:gd name="connsiteY651" fmla="*/ 322911 h 1323876"/>
                <a:gd name="connsiteX652" fmla="*/ 208906 w 1117952"/>
                <a:gd name="connsiteY652" fmla="*/ 319927 h 1323876"/>
                <a:gd name="connsiteX653" fmla="*/ 208309 w 1117952"/>
                <a:gd name="connsiteY653" fmla="*/ 316943 h 1323876"/>
                <a:gd name="connsiteX654" fmla="*/ 207712 w 1117952"/>
                <a:gd name="connsiteY654" fmla="*/ 313958 h 1323876"/>
                <a:gd name="connsiteX655" fmla="*/ 211294 w 1117952"/>
                <a:gd name="connsiteY655" fmla="*/ 311571 h 1323876"/>
                <a:gd name="connsiteX656" fmla="*/ 214875 w 1117952"/>
                <a:gd name="connsiteY656" fmla="*/ 312168 h 1323876"/>
                <a:gd name="connsiteX657" fmla="*/ 218456 w 1117952"/>
                <a:gd name="connsiteY657" fmla="*/ 314555 h 1323876"/>
                <a:gd name="connsiteX658" fmla="*/ 223828 w 1117952"/>
                <a:gd name="connsiteY658" fmla="*/ 312764 h 1323876"/>
                <a:gd name="connsiteX659" fmla="*/ 226216 w 1117952"/>
                <a:gd name="connsiteY659" fmla="*/ 309780 h 1323876"/>
                <a:gd name="connsiteX660" fmla="*/ 228603 w 1117952"/>
                <a:gd name="connsiteY660" fmla="*/ 306796 h 1323876"/>
                <a:gd name="connsiteX661" fmla="*/ 230990 w 1117952"/>
                <a:gd name="connsiteY661" fmla="*/ 302021 h 1323876"/>
                <a:gd name="connsiteX662" fmla="*/ 229200 w 1117952"/>
                <a:gd name="connsiteY662" fmla="*/ 296649 h 1323876"/>
                <a:gd name="connsiteX663" fmla="*/ 225618 w 1117952"/>
                <a:gd name="connsiteY663" fmla="*/ 290083 h 1323876"/>
                <a:gd name="connsiteX664" fmla="*/ 224425 w 1117952"/>
                <a:gd name="connsiteY664" fmla="*/ 287099 h 1323876"/>
                <a:gd name="connsiteX665" fmla="*/ 226812 w 1117952"/>
                <a:gd name="connsiteY665" fmla="*/ 283518 h 1323876"/>
                <a:gd name="connsiteX666" fmla="*/ 229797 w 1117952"/>
                <a:gd name="connsiteY666" fmla="*/ 281130 h 1323876"/>
                <a:gd name="connsiteX667" fmla="*/ 229200 w 1117952"/>
                <a:gd name="connsiteY667" fmla="*/ 284114 h 1323876"/>
                <a:gd name="connsiteX668" fmla="*/ 232184 w 1117952"/>
                <a:gd name="connsiteY668" fmla="*/ 286502 h 1323876"/>
                <a:gd name="connsiteX669" fmla="*/ 235765 w 1117952"/>
                <a:gd name="connsiteY669" fmla="*/ 285308 h 1323876"/>
                <a:gd name="connsiteX670" fmla="*/ 239944 w 1117952"/>
                <a:gd name="connsiteY670" fmla="*/ 284712 h 1323876"/>
                <a:gd name="connsiteX671" fmla="*/ 241734 w 1117952"/>
                <a:gd name="connsiteY671" fmla="*/ 288293 h 1323876"/>
                <a:gd name="connsiteX672" fmla="*/ 240540 w 1117952"/>
                <a:gd name="connsiteY672" fmla="*/ 291277 h 1323876"/>
                <a:gd name="connsiteX673" fmla="*/ 241137 w 1117952"/>
                <a:gd name="connsiteY673" fmla="*/ 295455 h 1323876"/>
                <a:gd name="connsiteX674" fmla="*/ 248300 w 1117952"/>
                <a:gd name="connsiteY674" fmla="*/ 301424 h 1323876"/>
                <a:gd name="connsiteX675" fmla="*/ 247703 w 1117952"/>
                <a:gd name="connsiteY675" fmla="*/ 305005 h 1323876"/>
                <a:gd name="connsiteX676" fmla="*/ 248300 w 1117952"/>
                <a:gd name="connsiteY676" fmla="*/ 310377 h 1323876"/>
                <a:gd name="connsiteX677" fmla="*/ 250091 w 1117952"/>
                <a:gd name="connsiteY677" fmla="*/ 313362 h 1323876"/>
                <a:gd name="connsiteX678" fmla="*/ 253075 w 1117952"/>
                <a:gd name="connsiteY678" fmla="*/ 317540 h 1323876"/>
                <a:gd name="connsiteX679" fmla="*/ 254865 w 1117952"/>
                <a:gd name="connsiteY679" fmla="*/ 322315 h 1323876"/>
                <a:gd name="connsiteX680" fmla="*/ 258446 w 1117952"/>
                <a:gd name="connsiteY680" fmla="*/ 325896 h 1323876"/>
                <a:gd name="connsiteX681" fmla="*/ 266206 w 1117952"/>
                <a:gd name="connsiteY681" fmla="*/ 331865 h 1323876"/>
                <a:gd name="connsiteX682" fmla="*/ 269787 w 1117952"/>
                <a:gd name="connsiteY682" fmla="*/ 334252 h 1323876"/>
                <a:gd name="connsiteX683" fmla="*/ 273368 w 1117952"/>
                <a:gd name="connsiteY683" fmla="*/ 333058 h 1323876"/>
                <a:gd name="connsiteX684" fmla="*/ 273966 w 1117952"/>
                <a:gd name="connsiteY684" fmla="*/ 336043 h 1323876"/>
                <a:gd name="connsiteX685" fmla="*/ 276353 w 1117952"/>
                <a:gd name="connsiteY685" fmla="*/ 341415 h 1323876"/>
                <a:gd name="connsiteX686" fmla="*/ 281128 w 1117952"/>
                <a:gd name="connsiteY686" fmla="*/ 343206 h 1323876"/>
                <a:gd name="connsiteX687" fmla="*/ 285306 w 1117952"/>
                <a:gd name="connsiteY687" fmla="*/ 342608 h 1323876"/>
                <a:gd name="connsiteX688" fmla="*/ 288888 w 1117952"/>
                <a:gd name="connsiteY688" fmla="*/ 342012 h 1323876"/>
                <a:gd name="connsiteX689" fmla="*/ 292469 w 1117952"/>
                <a:gd name="connsiteY689" fmla="*/ 341415 h 1323876"/>
                <a:gd name="connsiteX690" fmla="*/ 296050 w 1117952"/>
                <a:gd name="connsiteY690" fmla="*/ 340221 h 1323876"/>
                <a:gd name="connsiteX691" fmla="*/ 299035 w 1117952"/>
                <a:gd name="connsiteY691" fmla="*/ 339027 h 1323876"/>
                <a:gd name="connsiteX692" fmla="*/ 303212 w 1117952"/>
                <a:gd name="connsiteY692" fmla="*/ 337237 h 1323876"/>
                <a:gd name="connsiteX693" fmla="*/ 306794 w 1117952"/>
                <a:gd name="connsiteY693" fmla="*/ 336043 h 1323876"/>
                <a:gd name="connsiteX694" fmla="*/ 308584 w 1117952"/>
                <a:gd name="connsiteY694" fmla="*/ 340221 h 1323876"/>
                <a:gd name="connsiteX695" fmla="*/ 309181 w 1117952"/>
                <a:gd name="connsiteY695" fmla="*/ 343206 h 1323876"/>
                <a:gd name="connsiteX696" fmla="*/ 312165 w 1117952"/>
                <a:gd name="connsiteY696" fmla="*/ 344996 h 1323876"/>
                <a:gd name="connsiteX697" fmla="*/ 312172 w 1117952"/>
                <a:gd name="connsiteY697" fmla="*/ 345002 h 1323876"/>
                <a:gd name="connsiteX698" fmla="*/ 312168 w 1117952"/>
                <a:gd name="connsiteY698" fmla="*/ 344996 h 1323876"/>
                <a:gd name="connsiteX699" fmla="*/ 309183 w 1117952"/>
                <a:gd name="connsiteY699" fmla="*/ 343205 h 1323876"/>
                <a:gd name="connsiteX700" fmla="*/ 308586 w 1117952"/>
                <a:gd name="connsiteY700" fmla="*/ 340221 h 1323876"/>
                <a:gd name="connsiteX701" fmla="*/ 307393 w 1117952"/>
                <a:gd name="connsiteY701" fmla="*/ 336639 h 1323876"/>
                <a:gd name="connsiteX702" fmla="*/ 312168 w 1117952"/>
                <a:gd name="connsiteY702" fmla="*/ 333058 h 1323876"/>
                <a:gd name="connsiteX703" fmla="*/ 318733 w 1117952"/>
                <a:gd name="connsiteY703" fmla="*/ 328283 h 1323876"/>
                <a:gd name="connsiteX704" fmla="*/ 322911 w 1117952"/>
                <a:gd name="connsiteY704" fmla="*/ 325299 h 1323876"/>
                <a:gd name="connsiteX705" fmla="*/ 327686 w 1117952"/>
                <a:gd name="connsiteY705" fmla="*/ 322314 h 1323876"/>
                <a:gd name="connsiteX706" fmla="*/ 332461 w 1117952"/>
                <a:gd name="connsiteY706" fmla="*/ 319927 h 1323876"/>
                <a:gd name="connsiteX707" fmla="*/ 336043 w 1117952"/>
                <a:gd name="connsiteY707" fmla="*/ 316942 h 1323876"/>
                <a:gd name="connsiteX708" fmla="*/ 335445 w 1117952"/>
                <a:gd name="connsiteY708" fmla="*/ 312167 h 1323876"/>
                <a:gd name="connsiteX709" fmla="*/ 334252 w 1117952"/>
                <a:gd name="connsiteY709" fmla="*/ 307393 h 1323876"/>
                <a:gd name="connsiteX710" fmla="*/ 333058 w 1117952"/>
                <a:gd name="connsiteY710" fmla="*/ 303811 h 1323876"/>
                <a:gd name="connsiteX711" fmla="*/ 330074 w 1117952"/>
                <a:gd name="connsiteY711" fmla="*/ 300826 h 1323876"/>
                <a:gd name="connsiteX712" fmla="*/ 327686 w 1117952"/>
                <a:gd name="connsiteY712" fmla="*/ 297245 h 1323876"/>
                <a:gd name="connsiteX713" fmla="*/ 331864 w 1117952"/>
                <a:gd name="connsiteY713" fmla="*/ 294858 h 1323876"/>
                <a:gd name="connsiteX714" fmla="*/ 333058 w 1117952"/>
                <a:gd name="connsiteY714" fmla="*/ 293067 h 1323876"/>
                <a:gd name="connsiteX715" fmla="*/ 336043 w 1117952"/>
                <a:gd name="connsiteY715" fmla="*/ 290083 h 1323876"/>
                <a:gd name="connsiteX716" fmla="*/ 337237 w 1117952"/>
                <a:gd name="connsiteY716" fmla="*/ 287098 h 1323876"/>
                <a:gd name="connsiteX717" fmla="*/ 334849 w 1117952"/>
                <a:gd name="connsiteY717" fmla="*/ 284114 h 1323876"/>
                <a:gd name="connsiteX718" fmla="*/ 339624 w 1117952"/>
                <a:gd name="connsiteY718" fmla="*/ 278742 h 1323876"/>
                <a:gd name="connsiteX719" fmla="*/ 343205 w 1117952"/>
                <a:gd name="connsiteY719" fmla="*/ 275758 h 1323876"/>
                <a:gd name="connsiteX720" fmla="*/ 346786 w 1117952"/>
                <a:gd name="connsiteY720" fmla="*/ 275758 h 1323876"/>
                <a:gd name="connsiteX721" fmla="*/ 350965 w 1117952"/>
                <a:gd name="connsiteY721" fmla="*/ 276951 h 1323876"/>
                <a:gd name="connsiteX722" fmla="*/ 354546 w 1117952"/>
                <a:gd name="connsiteY722" fmla="*/ 278145 h 1323876"/>
                <a:gd name="connsiteX723" fmla="*/ 358724 w 1117952"/>
                <a:gd name="connsiteY723" fmla="*/ 276951 h 1323876"/>
                <a:gd name="connsiteX724" fmla="*/ 360514 w 1117952"/>
                <a:gd name="connsiteY724" fmla="*/ 281727 h 1323876"/>
                <a:gd name="connsiteX725" fmla="*/ 364096 w 1117952"/>
                <a:gd name="connsiteY725" fmla="*/ 283517 h 1323876"/>
                <a:gd name="connsiteX726" fmla="*/ 368871 w 1117952"/>
                <a:gd name="connsiteY726" fmla="*/ 283517 h 1323876"/>
                <a:gd name="connsiteX727" fmla="*/ 376630 w 1117952"/>
                <a:gd name="connsiteY727" fmla="*/ 280533 h 1323876"/>
                <a:gd name="connsiteX728" fmla="*/ 383793 w 1117952"/>
                <a:gd name="connsiteY728" fmla="*/ 275758 h 1323876"/>
                <a:gd name="connsiteX729" fmla="*/ 384987 w 1117952"/>
                <a:gd name="connsiteY729" fmla="*/ 270983 h 1323876"/>
                <a:gd name="connsiteX730" fmla="*/ 387971 w 1117952"/>
                <a:gd name="connsiteY730" fmla="*/ 270983 h 1323876"/>
                <a:gd name="connsiteX731" fmla="*/ 391552 w 1117952"/>
                <a:gd name="connsiteY731" fmla="*/ 270386 h 1323876"/>
                <a:gd name="connsiteX732" fmla="*/ 394537 w 1117952"/>
                <a:gd name="connsiteY732" fmla="*/ 270983 h 1323876"/>
                <a:gd name="connsiteX733" fmla="*/ 397521 w 1117952"/>
                <a:gd name="connsiteY733" fmla="*/ 266208 h 1323876"/>
                <a:gd name="connsiteX734" fmla="*/ 401102 w 1117952"/>
                <a:gd name="connsiteY734" fmla="*/ 263223 h 1323876"/>
                <a:gd name="connsiteX735" fmla="*/ 406474 w 1117952"/>
                <a:gd name="connsiteY735" fmla="*/ 260239 h 1323876"/>
                <a:gd name="connsiteX736" fmla="*/ 410652 w 1117952"/>
                <a:gd name="connsiteY736" fmla="*/ 265014 h 1323876"/>
                <a:gd name="connsiteX737" fmla="*/ 410055 w 1117952"/>
                <a:gd name="connsiteY737" fmla="*/ 267998 h 1323876"/>
                <a:gd name="connsiteX738" fmla="*/ 416621 w 1117952"/>
                <a:gd name="connsiteY738" fmla="*/ 272774 h 1323876"/>
                <a:gd name="connsiteX739" fmla="*/ 420799 w 1117952"/>
                <a:gd name="connsiteY739" fmla="*/ 272774 h 1323876"/>
                <a:gd name="connsiteX740" fmla="*/ 422590 w 1117952"/>
                <a:gd name="connsiteY740" fmla="*/ 275758 h 1323876"/>
                <a:gd name="connsiteX741" fmla="*/ 423187 w 1117952"/>
                <a:gd name="connsiteY741" fmla="*/ 278742 h 1323876"/>
                <a:gd name="connsiteX742" fmla="*/ 424977 w 1117952"/>
                <a:gd name="connsiteY742" fmla="*/ 282920 h 1323876"/>
                <a:gd name="connsiteX743" fmla="*/ 426171 w 1117952"/>
                <a:gd name="connsiteY743" fmla="*/ 286502 h 1323876"/>
                <a:gd name="connsiteX744" fmla="*/ 424380 w 1117952"/>
                <a:gd name="connsiteY744" fmla="*/ 290680 h 1323876"/>
                <a:gd name="connsiteX745" fmla="*/ 424977 w 1117952"/>
                <a:gd name="connsiteY745" fmla="*/ 293664 h 1323876"/>
                <a:gd name="connsiteX746" fmla="*/ 423187 w 1117952"/>
                <a:gd name="connsiteY746" fmla="*/ 297245 h 1323876"/>
                <a:gd name="connsiteX747" fmla="*/ 427962 w 1117952"/>
                <a:gd name="connsiteY747" fmla="*/ 302618 h 1323876"/>
                <a:gd name="connsiteX748" fmla="*/ 432140 w 1117952"/>
                <a:gd name="connsiteY748" fmla="*/ 305005 h 1323876"/>
                <a:gd name="connsiteX749" fmla="*/ 435721 w 1117952"/>
                <a:gd name="connsiteY749" fmla="*/ 306795 h 1323876"/>
                <a:gd name="connsiteX750" fmla="*/ 445271 w 1117952"/>
                <a:gd name="connsiteY750" fmla="*/ 307989 h 1323876"/>
                <a:gd name="connsiteX751" fmla="*/ 448852 w 1117952"/>
                <a:gd name="connsiteY751" fmla="*/ 307989 h 1323876"/>
                <a:gd name="connsiteX752" fmla="*/ 452434 w 1117952"/>
                <a:gd name="connsiteY752" fmla="*/ 307989 h 1323876"/>
                <a:gd name="connsiteX753" fmla="*/ 456612 w 1117952"/>
                <a:gd name="connsiteY753" fmla="*/ 306795 h 1323876"/>
                <a:gd name="connsiteX754" fmla="*/ 460193 w 1117952"/>
                <a:gd name="connsiteY754" fmla="*/ 305602 h 1323876"/>
                <a:gd name="connsiteX755" fmla="*/ 466759 w 1117952"/>
                <a:gd name="connsiteY755" fmla="*/ 302020 h 1323876"/>
                <a:gd name="connsiteX756" fmla="*/ 467356 w 1117952"/>
                <a:gd name="connsiteY756" fmla="*/ 297842 h 1323876"/>
                <a:gd name="connsiteX757" fmla="*/ 470340 w 1117952"/>
                <a:gd name="connsiteY757" fmla="*/ 299633 h 1323876"/>
                <a:gd name="connsiteX758" fmla="*/ 473921 w 1117952"/>
                <a:gd name="connsiteY758" fmla="*/ 300826 h 1323876"/>
                <a:gd name="connsiteX759" fmla="*/ 476906 w 1117952"/>
                <a:gd name="connsiteY759" fmla="*/ 301424 h 1323876"/>
                <a:gd name="connsiteX760" fmla="*/ 476906 w 1117952"/>
                <a:gd name="connsiteY760" fmla="*/ 305602 h 1323876"/>
                <a:gd name="connsiteX761" fmla="*/ 477503 w 1117952"/>
                <a:gd name="connsiteY761" fmla="*/ 309780 h 1323876"/>
                <a:gd name="connsiteX762" fmla="*/ 476906 w 1117952"/>
                <a:gd name="connsiteY762" fmla="*/ 312764 h 1323876"/>
                <a:gd name="connsiteX763" fmla="*/ 476906 w 1117952"/>
                <a:gd name="connsiteY763" fmla="*/ 316346 h 1323876"/>
                <a:gd name="connsiteX764" fmla="*/ 478100 w 1117952"/>
                <a:gd name="connsiteY764" fmla="*/ 319927 h 1323876"/>
                <a:gd name="connsiteX765" fmla="*/ 481681 w 1117952"/>
                <a:gd name="connsiteY765" fmla="*/ 323508 h 1323876"/>
                <a:gd name="connsiteX766" fmla="*/ 485859 w 1117952"/>
                <a:gd name="connsiteY766" fmla="*/ 327686 h 1323876"/>
                <a:gd name="connsiteX767" fmla="*/ 494215 w 1117952"/>
                <a:gd name="connsiteY767" fmla="*/ 331864 h 1323876"/>
                <a:gd name="connsiteX768" fmla="*/ 497200 w 1117952"/>
                <a:gd name="connsiteY768" fmla="*/ 332462 h 1323876"/>
                <a:gd name="connsiteX769" fmla="*/ 500781 w 1117952"/>
                <a:gd name="connsiteY769" fmla="*/ 335446 h 1323876"/>
                <a:gd name="connsiteX770" fmla="*/ 504362 w 1117952"/>
                <a:gd name="connsiteY770" fmla="*/ 338430 h 1323876"/>
                <a:gd name="connsiteX771" fmla="*/ 507943 w 1117952"/>
                <a:gd name="connsiteY771" fmla="*/ 339027 h 1323876"/>
                <a:gd name="connsiteX772" fmla="*/ 512718 w 1117952"/>
                <a:gd name="connsiteY772" fmla="*/ 342011 h 1323876"/>
                <a:gd name="connsiteX773" fmla="*/ 516897 w 1117952"/>
                <a:gd name="connsiteY773" fmla="*/ 343802 h 1323876"/>
                <a:gd name="connsiteX774" fmla="*/ 520478 w 1117952"/>
                <a:gd name="connsiteY774" fmla="*/ 343802 h 1323876"/>
                <a:gd name="connsiteX775" fmla="*/ 526446 w 1117952"/>
                <a:gd name="connsiteY775" fmla="*/ 344996 h 1323876"/>
                <a:gd name="connsiteX776" fmla="*/ 530028 w 1117952"/>
                <a:gd name="connsiteY776" fmla="*/ 344399 h 1323876"/>
                <a:gd name="connsiteX777" fmla="*/ 533012 w 1117952"/>
                <a:gd name="connsiteY777" fmla="*/ 344996 h 1323876"/>
                <a:gd name="connsiteX778" fmla="*/ 529431 w 1117952"/>
                <a:gd name="connsiteY778" fmla="*/ 344996 h 1323876"/>
                <a:gd name="connsiteX779" fmla="*/ 530625 w 1117952"/>
                <a:gd name="connsiteY779" fmla="*/ 348577 h 1323876"/>
                <a:gd name="connsiteX780" fmla="*/ 535400 w 1117952"/>
                <a:gd name="connsiteY780" fmla="*/ 350368 h 1323876"/>
                <a:gd name="connsiteX781" fmla="*/ 538981 w 1117952"/>
                <a:gd name="connsiteY781" fmla="*/ 350368 h 1323876"/>
                <a:gd name="connsiteX782" fmla="*/ 541966 w 1117952"/>
                <a:gd name="connsiteY782" fmla="*/ 352158 h 1323876"/>
                <a:gd name="connsiteX783" fmla="*/ 544950 w 1117952"/>
                <a:gd name="connsiteY783" fmla="*/ 351561 h 1323876"/>
                <a:gd name="connsiteX784" fmla="*/ 547934 w 1117952"/>
                <a:gd name="connsiteY784" fmla="*/ 350964 h 1323876"/>
                <a:gd name="connsiteX785" fmla="*/ 551515 w 1117952"/>
                <a:gd name="connsiteY785" fmla="*/ 350368 h 1323876"/>
                <a:gd name="connsiteX786" fmla="*/ 557484 w 1117952"/>
                <a:gd name="connsiteY786" fmla="*/ 349174 h 1323876"/>
                <a:gd name="connsiteX787" fmla="*/ 561066 w 1117952"/>
                <a:gd name="connsiteY787" fmla="*/ 348577 h 1323876"/>
                <a:gd name="connsiteX788" fmla="*/ 564050 w 1117952"/>
                <a:gd name="connsiteY788" fmla="*/ 346786 h 1323876"/>
                <a:gd name="connsiteX789" fmla="*/ 567631 w 1117952"/>
                <a:gd name="connsiteY789" fmla="*/ 346190 h 1323876"/>
                <a:gd name="connsiteX790" fmla="*/ 571212 w 1117952"/>
                <a:gd name="connsiteY790" fmla="*/ 344996 h 1323876"/>
                <a:gd name="connsiteX791" fmla="*/ 575390 w 1117952"/>
                <a:gd name="connsiteY791" fmla="*/ 343205 h 1323876"/>
                <a:gd name="connsiteX792" fmla="*/ 578972 w 1117952"/>
                <a:gd name="connsiteY792" fmla="*/ 341415 h 1323876"/>
                <a:gd name="connsiteX793" fmla="*/ 587328 w 1117952"/>
                <a:gd name="connsiteY793" fmla="*/ 336639 h 1323876"/>
                <a:gd name="connsiteX794" fmla="*/ 593297 w 1117952"/>
                <a:gd name="connsiteY794" fmla="*/ 333058 h 1323876"/>
                <a:gd name="connsiteX795" fmla="*/ 599266 w 1117952"/>
                <a:gd name="connsiteY795" fmla="*/ 329477 h 1323876"/>
                <a:gd name="connsiteX796" fmla="*/ 602847 w 1117952"/>
                <a:gd name="connsiteY796" fmla="*/ 326493 h 1323876"/>
                <a:gd name="connsiteX797" fmla="*/ 609413 w 1117952"/>
                <a:gd name="connsiteY797" fmla="*/ 324702 h 1323876"/>
                <a:gd name="connsiteX798" fmla="*/ 612994 w 1117952"/>
                <a:gd name="connsiteY798" fmla="*/ 325299 h 1323876"/>
                <a:gd name="connsiteX799" fmla="*/ 616575 w 1117952"/>
                <a:gd name="connsiteY799" fmla="*/ 324702 h 1323876"/>
                <a:gd name="connsiteX800" fmla="*/ 621350 w 1117952"/>
                <a:gd name="connsiteY800" fmla="*/ 323508 h 1323876"/>
                <a:gd name="connsiteX801" fmla="*/ 624335 w 1117952"/>
                <a:gd name="connsiteY801" fmla="*/ 321717 h 1323876"/>
                <a:gd name="connsiteX802" fmla="*/ 628513 w 1117952"/>
                <a:gd name="connsiteY802" fmla="*/ 320524 h 1323876"/>
                <a:gd name="connsiteX803" fmla="*/ 631498 w 1117952"/>
                <a:gd name="connsiteY803" fmla="*/ 323508 h 1323876"/>
                <a:gd name="connsiteX804" fmla="*/ 634482 w 1117952"/>
                <a:gd name="connsiteY804" fmla="*/ 325299 h 1323876"/>
                <a:gd name="connsiteX805" fmla="*/ 638660 w 1117952"/>
                <a:gd name="connsiteY805" fmla="*/ 327686 h 1323876"/>
                <a:gd name="connsiteX806" fmla="*/ 641645 w 1117952"/>
                <a:gd name="connsiteY806" fmla="*/ 328283 h 1323876"/>
                <a:gd name="connsiteX807" fmla="*/ 645226 w 1117952"/>
                <a:gd name="connsiteY807" fmla="*/ 327686 h 1323876"/>
                <a:gd name="connsiteX808" fmla="*/ 648210 w 1117952"/>
                <a:gd name="connsiteY808" fmla="*/ 327686 h 1323876"/>
                <a:gd name="connsiteX809" fmla="*/ 652388 w 1117952"/>
                <a:gd name="connsiteY809" fmla="*/ 328880 h 1323876"/>
                <a:gd name="connsiteX810" fmla="*/ 658357 w 1117952"/>
                <a:gd name="connsiteY810" fmla="*/ 327686 h 1323876"/>
                <a:gd name="connsiteX811" fmla="*/ 662535 w 1117952"/>
                <a:gd name="connsiteY811" fmla="*/ 325299 h 1323876"/>
                <a:gd name="connsiteX812" fmla="*/ 666117 w 1117952"/>
                <a:gd name="connsiteY812" fmla="*/ 324105 h 1323876"/>
                <a:gd name="connsiteX813" fmla="*/ 671489 w 1117952"/>
                <a:gd name="connsiteY813" fmla="*/ 326493 h 1323876"/>
                <a:gd name="connsiteX814" fmla="*/ 674473 w 1117952"/>
                <a:gd name="connsiteY814" fmla="*/ 325299 h 1323876"/>
                <a:gd name="connsiteX815" fmla="*/ 676379 w 1117952"/>
                <a:gd name="connsiteY815" fmla="*/ 327682 h 1323876"/>
                <a:gd name="connsiteX816" fmla="*/ 675666 w 1117952"/>
                <a:gd name="connsiteY816" fmla="*/ 326493 h 1323876"/>
                <a:gd name="connsiteX817" fmla="*/ 679845 w 1117952"/>
                <a:gd name="connsiteY817" fmla="*/ 327090 h 1323876"/>
                <a:gd name="connsiteX818" fmla="*/ 684023 w 1117952"/>
                <a:gd name="connsiteY818" fmla="*/ 327090 h 1323876"/>
                <a:gd name="connsiteX819" fmla="*/ 687604 w 1117952"/>
                <a:gd name="connsiteY819" fmla="*/ 327687 h 1323876"/>
                <a:gd name="connsiteX820" fmla="*/ 691185 w 1117952"/>
                <a:gd name="connsiteY820" fmla="*/ 328284 h 1323876"/>
                <a:gd name="connsiteX821" fmla="*/ 696557 w 1117952"/>
                <a:gd name="connsiteY821" fmla="*/ 328284 h 1323876"/>
                <a:gd name="connsiteX822" fmla="*/ 701332 w 1117952"/>
                <a:gd name="connsiteY822" fmla="*/ 327090 h 1323876"/>
                <a:gd name="connsiteX823" fmla="*/ 707301 w 1117952"/>
                <a:gd name="connsiteY823" fmla="*/ 328880 h 1323876"/>
                <a:gd name="connsiteX824" fmla="*/ 710285 w 1117952"/>
                <a:gd name="connsiteY824" fmla="*/ 328880 h 1323876"/>
                <a:gd name="connsiteX825" fmla="*/ 714463 w 1117952"/>
                <a:gd name="connsiteY825" fmla="*/ 328284 h 1323876"/>
                <a:gd name="connsiteX826" fmla="*/ 719238 w 1117952"/>
                <a:gd name="connsiteY826" fmla="*/ 326493 h 1323876"/>
                <a:gd name="connsiteX827" fmla="*/ 722820 w 1117952"/>
                <a:gd name="connsiteY827" fmla="*/ 323509 h 1323876"/>
                <a:gd name="connsiteX828" fmla="*/ 726401 w 1117952"/>
                <a:gd name="connsiteY828" fmla="*/ 322912 h 1323876"/>
                <a:gd name="connsiteX829" fmla="*/ 730579 w 1117952"/>
                <a:gd name="connsiteY829" fmla="*/ 324702 h 1323876"/>
                <a:gd name="connsiteX830" fmla="*/ 733564 w 1117952"/>
                <a:gd name="connsiteY830" fmla="*/ 324106 h 1323876"/>
                <a:gd name="connsiteX831" fmla="*/ 737742 w 1117952"/>
                <a:gd name="connsiteY831" fmla="*/ 321718 h 1323876"/>
                <a:gd name="connsiteX832" fmla="*/ 740726 w 1117952"/>
                <a:gd name="connsiteY832" fmla="*/ 319927 h 1323876"/>
                <a:gd name="connsiteX833" fmla="*/ 744307 w 1117952"/>
                <a:gd name="connsiteY833" fmla="*/ 317540 h 1323876"/>
                <a:gd name="connsiteX834" fmla="*/ 747888 w 1117952"/>
                <a:gd name="connsiteY834" fmla="*/ 313959 h 1323876"/>
                <a:gd name="connsiteX835" fmla="*/ 752664 w 1117952"/>
                <a:gd name="connsiteY835" fmla="*/ 312765 h 1323876"/>
                <a:gd name="connsiteX836" fmla="*/ 755648 w 1117952"/>
                <a:gd name="connsiteY836" fmla="*/ 315152 h 1323876"/>
                <a:gd name="connsiteX837" fmla="*/ 759229 w 1117952"/>
                <a:gd name="connsiteY837" fmla="*/ 315749 h 1323876"/>
                <a:gd name="connsiteX838" fmla="*/ 763407 w 1117952"/>
                <a:gd name="connsiteY838" fmla="*/ 315749 h 1323876"/>
                <a:gd name="connsiteX839" fmla="*/ 769376 w 1117952"/>
                <a:gd name="connsiteY839" fmla="*/ 313959 h 1323876"/>
                <a:gd name="connsiteX840" fmla="*/ 772957 w 1117952"/>
                <a:gd name="connsiteY840" fmla="*/ 312765 h 1323876"/>
                <a:gd name="connsiteX841" fmla="*/ 778329 w 1117952"/>
                <a:gd name="connsiteY841" fmla="*/ 311571 h 1323876"/>
                <a:gd name="connsiteX842" fmla="*/ 781314 w 1117952"/>
                <a:gd name="connsiteY842" fmla="*/ 310378 h 1323876"/>
                <a:gd name="connsiteX843" fmla="*/ 784895 w 1117952"/>
                <a:gd name="connsiteY843" fmla="*/ 306796 h 1323876"/>
                <a:gd name="connsiteX844" fmla="*/ 787879 w 1117952"/>
                <a:gd name="connsiteY844" fmla="*/ 303812 h 1323876"/>
                <a:gd name="connsiteX845" fmla="*/ 791461 w 1117952"/>
                <a:gd name="connsiteY845" fmla="*/ 303215 h 1323876"/>
                <a:gd name="connsiteX846" fmla="*/ 796236 w 1117952"/>
                <a:gd name="connsiteY846" fmla="*/ 303812 h 1323876"/>
                <a:gd name="connsiteX847" fmla="*/ 799220 w 1117952"/>
                <a:gd name="connsiteY847" fmla="*/ 302618 h 1323876"/>
                <a:gd name="connsiteX848" fmla="*/ 802204 w 1117952"/>
                <a:gd name="connsiteY848" fmla="*/ 300827 h 1323876"/>
                <a:gd name="connsiteX849" fmla="*/ 805189 w 1117952"/>
                <a:gd name="connsiteY849" fmla="*/ 298440 h 1323876"/>
                <a:gd name="connsiteX850" fmla="*/ 809367 w 1117952"/>
                <a:gd name="connsiteY850" fmla="*/ 298440 h 1323876"/>
                <a:gd name="connsiteX851" fmla="*/ 812948 w 1117952"/>
                <a:gd name="connsiteY851" fmla="*/ 296650 h 1323876"/>
                <a:gd name="connsiteX852" fmla="*/ 816529 w 1117952"/>
                <a:gd name="connsiteY852" fmla="*/ 293068 h 1323876"/>
                <a:gd name="connsiteX853" fmla="*/ 820111 w 1117952"/>
                <a:gd name="connsiteY853" fmla="*/ 290681 h 1323876"/>
                <a:gd name="connsiteX854" fmla="*/ 823692 w 1117952"/>
                <a:gd name="connsiteY854" fmla="*/ 287099 h 1323876"/>
                <a:gd name="connsiteX855" fmla="*/ 827273 w 1117952"/>
                <a:gd name="connsiteY855" fmla="*/ 283518 h 1323876"/>
                <a:gd name="connsiteX856" fmla="*/ 830854 w 1117952"/>
                <a:gd name="connsiteY856" fmla="*/ 278146 h 1323876"/>
                <a:gd name="connsiteX857" fmla="*/ 833839 w 1117952"/>
                <a:gd name="connsiteY857" fmla="*/ 273968 h 1323876"/>
                <a:gd name="connsiteX858" fmla="*/ 839211 w 1117952"/>
                <a:gd name="connsiteY858" fmla="*/ 266806 h 1323876"/>
                <a:gd name="connsiteX859" fmla="*/ 843389 w 1117952"/>
                <a:gd name="connsiteY859" fmla="*/ 260240 h 1323876"/>
                <a:gd name="connsiteX860" fmla="*/ 849357 w 1117952"/>
                <a:gd name="connsiteY860" fmla="*/ 262627 h 1323876"/>
                <a:gd name="connsiteX861" fmla="*/ 854133 w 1117952"/>
                <a:gd name="connsiteY861" fmla="*/ 262627 h 1323876"/>
                <a:gd name="connsiteX862" fmla="*/ 857714 w 1117952"/>
                <a:gd name="connsiteY862" fmla="*/ 263821 h 1323876"/>
                <a:gd name="connsiteX863" fmla="*/ 863683 w 1117952"/>
                <a:gd name="connsiteY863" fmla="*/ 261434 h 1323876"/>
                <a:gd name="connsiteX864" fmla="*/ 867861 w 1117952"/>
                <a:gd name="connsiteY864" fmla="*/ 259643 h 1323876"/>
                <a:gd name="connsiteX865" fmla="*/ 872039 w 1117952"/>
                <a:gd name="connsiteY865" fmla="*/ 258449 h 1323876"/>
                <a:gd name="connsiteX866" fmla="*/ 875024 w 1117952"/>
                <a:gd name="connsiteY866" fmla="*/ 257255 h 1323876"/>
                <a:gd name="connsiteX867" fmla="*/ 879201 w 1117952"/>
                <a:gd name="connsiteY867" fmla="*/ 256061 h 1323876"/>
                <a:gd name="connsiteX868" fmla="*/ 882186 w 1117952"/>
                <a:gd name="connsiteY868" fmla="*/ 256061 h 1323876"/>
                <a:gd name="connsiteX869" fmla="*/ 887558 w 1117952"/>
                <a:gd name="connsiteY869" fmla="*/ 254271 h 1323876"/>
                <a:gd name="connsiteX870" fmla="*/ 891736 w 1117952"/>
                <a:gd name="connsiteY870" fmla="*/ 248899 h 1323876"/>
                <a:gd name="connsiteX871" fmla="*/ 895317 w 1117952"/>
                <a:gd name="connsiteY871" fmla="*/ 245318 h 1323876"/>
                <a:gd name="connsiteX872" fmla="*/ 898301 w 1117952"/>
                <a:gd name="connsiteY872" fmla="*/ 247108 h 1323876"/>
                <a:gd name="connsiteX873" fmla="*/ 902480 w 1117952"/>
                <a:gd name="connsiteY873" fmla="*/ 250093 h 1323876"/>
                <a:gd name="connsiteX874" fmla="*/ 905464 w 1117952"/>
                <a:gd name="connsiteY874" fmla="*/ 252480 h 1323876"/>
                <a:gd name="connsiteX875" fmla="*/ 909642 w 1117952"/>
                <a:gd name="connsiteY875" fmla="*/ 257255 h 1323876"/>
                <a:gd name="connsiteX876" fmla="*/ 912029 w 1117952"/>
                <a:gd name="connsiteY876" fmla="*/ 259046 h 1323876"/>
                <a:gd name="connsiteX877" fmla="*/ 915014 w 1117952"/>
                <a:gd name="connsiteY877" fmla="*/ 260240 h 1323876"/>
                <a:gd name="connsiteX878" fmla="*/ 923967 w 1117952"/>
                <a:gd name="connsiteY878" fmla="*/ 260240 h 1323876"/>
                <a:gd name="connsiteX879" fmla="*/ 930533 w 1117952"/>
                <a:gd name="connsiteY879" fmla="*/ 259643 h 1323876"/>
                <a:gd name="connsiteX880" fmla="*/ 935308 w 1117952"/>
                <a:gd name="connsiteY880" fmla="*/ 258449 h 1323876"/>
                <a:gd name="connsiteX881" fmla="*/ 938889 w 1117952"/>
                <a:gd name="connsiteY881" fmla="*/ 262030 h 1323876"/>
                <a:gd name="connsiteX882" fmla="*/ 939486 w 1117952"/>
                <a:gd name="connsiteY882" fmla="*/ 265612 h 1323876"/>
                <a:gd name="connsiteX883" fmla="*/ 943067 w 1117952"/>
                <a:gd name="connsiteY883" fmla="*/ 267402 h 1323876"/>
                <a:gd name="connsiteX884" fmla="*/ 946052 w 1117952"/>
                <a:gd name="connsiteY884" fmla="*/ 269790 h 1323876"/>
                <a:gd name="connsiteX885" fmla="*/ 949633 w 1117952"/>
                <a:gd name="connsiteY885" fmla="*/ 269790 h 1323876"/>
                <a:gd name="connsiteX886" fmla="*/ 953214 w 1117952"/>
                <a:gd name="connsiteY886" fmla="*/ 269193 h 1323876"/>
                <a:gd name="connsiteX887" fmla="*/ 957393 w 1117952"/>
                <a:gd name="connsiteY887" fmla="*/ 266806 h 1323876"/>
                <a:gd name="connsiteX888" fmla="*/ 960974 w 1117952"/>
                <a:gd name="connsiteY888" fmla="*/ 263821 h 1323876"/>
                <a:gd name="connsiteX889" fmla="*/ 966942 w 1117952"/>
                <a:gd name="connsiteY889" fmla="*/ 260837 h 1323876"/>
                <a:gd name="connsiteX890" fmla="*/ 970524 w 1117952"/>
                <a:gd name="connsiteY890" fmla="*/ 258449 h 1323876"/>
                <a:gd name="connsiteX891" fmla="*/ 974105 w 1117952"/>
                <a:gd name="connsiteY891" fmla="*/ 256061 h 1323876"/>
                <a:gd name="connsiteX892" fmla="*/ 977089 w 1117952"/>
                <a:gd name="connsiteY892" fmla="*/ 253077 h 1323876"/>
                <a:gd name="connsiteX893" fmla="*/ 978880 w 1117952"/>
                <a:gd name="connsiteY893" fmla="*/ 250093 h 1323876"/>
                <a:gd name="connsiteX894" fmla="*/ 981268 w 1117952"/>
                <a:gd name="connsiteY894" fmla="*/ 247108 h 1323876"/>
                <a:gd name="connsiteX895" fmla="*/ 984252 w 1117952"/>
                <a:gd name="connsiteY895" fmla="*/ 244124 h 1323876"/>
                <a:gd name="connsiteX896" fmla="*/ 986639 w 1117952"/>
                <a:gd name="connsiteY896" fmla="*/ 240543 h 1323876"/>
                <a:gd name="connsiteX897" fmla="*/ 989027 w 1117952"/>
                <a:gd name="connsiteY897" fmla="*/ 235171 h 1323876"/>
                <a:gd name="connsiteX898" fmla="*/ 990221 w 1117952"/>
                <a:gd name="connsiteY898" fmla="*/ 230993 h 1323876"/>
                <a:gd name="connsiteX899" fmla="*/ 992011 w 1117952"/>
                <a:gd name="connsiteY899" fmla="*/ 226218 h 1323876"/>
                <a:gd name="connsiteX900" fmla="*/ 992608 w 1117952"/>
                <a:gd name="connsiteY900" fmla="*/ 222040 h 1323876"/>
                <a:gd name="connsiteX901" fmla="*/ 993205 w 1117952"/>
                <a:gd name="connsiteY901" fmla="*/ 219055 h 1323876"/>
                <a:gd name="connsiteX902" fmla="*/ 991415 w 1117952"/>
                <a:gd name="connsiteY902" fmla="*/ 216071 h 1323876"/>
                <a:gd name="connsiteX903" fmla="*/ 991415 w 1117952"/>
                <a:gd name="connsiteY903" fmla="*/ 212489 h 1323876"/>
                <a:gd name="connsiteX904" fmla="*/ 988430 w 1117952"/>
                <a:gd name="connsiteY904" fmla="*/ 209505 h 1323876"/>
                <a:gd name="connsiteX905" fmla="*/ 991415 w 1117952"/>
                <a:gd name="connsiteY905" fmla="*/ 208908 h 1323876"/>
                <a:gd name="connsiteX906" fmla="*/ 995592 w 1117952"/>
                <a:gd name="connsiteY906" fmla="*/ 214280 h 1323876"/>
                <a:gd name="connsiteX907" fmla="*/ 996786 w 1117952"/>
                <a:gd name="connsiteY907" fmla="*/ 217862 h 1323876"/>
                <a:gd name="connsiteX908" fmla="*/ 996190 w 1117952"/>
                <a:gd name="connsiteY908" fmla="*/ 223233 h 1323876"/>
                <a:gd name="connsiteX909" fmla="*/ 993802 w 1117952"/>
                <a:gd name="connsiteY909" fmla="*/ 229202 h 1323876"/>
                <a:gd name="connsiteX910" fmla="*/ 997383 w 1117952"/>
                <a:gd name="connsiteY910" fmla="*/ 231590 h 1323876"/>
                <a:gd name="connsiteX911" fmla="*/ 1000964 w 1117952"/>
                <a:gd name="connsiteY911" fmla="*/ 232784 h 1323876"/>
                <a:gd name="connsiteX912" fmla="*/ 1009918 w 1117952"/>
                <a:gd name="connsiteY912" fmla="*/ 232784 h 1323876"/>
                <a:gd name="connsiteX913" fmla="*/ 1012902 w 1117952"/>
                <a:gd name="connsiteY913" fmla="*/ 231590 h 1323876"/>
                <a:gd name="connsiteX914" fmla="*/ 1017080 w 1117952"/>
                <a:gd name="connsiteY914" fmla="*/ 229799 h 1323876"/>
                <a:gd name="connsiteX915" fmla="*/ 1020661 w 1117952"/>
                <a:gd name="connsiteY915" fmla="*/ 228605 h 1323876"/>
                <a:gd name="connsiteX916" fmla="*/ 1024243 w 1117952"/>
                <a:gd name="connsiteY916" fmla="*/ 228009 h 1323876"/>
                <a:gd name="connsiteX917" fmla="*/ 1028421 w 1117952"/>
                <a:gd name="connsiteY917" fmla="*/ 226815 h 1323876"/>
                <a:gd name="connsiteX918" fmla="*/ 1033196 w 1117952"/>
                <a:gd name="connsiteY918" fmla="*/ 224427 h 1323876"/>
                <a:gd name="connsiteX919" fmla="*/ 1036777 w 1117952"/>
                <a:gd name="connsiteY919" fmla="*/ 223233 h 1323876"/>
                <a:gd name="connsiteX920" fmla="*/ 1042149 w 1117952"/>
                <a:gd name="connsiteY920" fmla="*/ 220249 h 1323876"/>
                <a:gd name="connsiteX921" fmla="*/ 1048118 w 1117952"/>
                <a:gd name="connsiteY921" fmla="*/ 216668 h 1323876"/>
                <a:gd name="connsiteX922" fmla="*/ 1054683 w 1117952"/>
                <a:gd name="connsiteY922" fmla="*/ 213087 h 1323876"/>
                <a:gd name="connsiteX923" fmla="*/ 1058264 w 1117952"/>
                <a:gd name="connsiteY923" fmla="*/ 210102 h 1323876"/>
                <a:gd name="connsiteX924" fmla="*/ 1061846 w 1117952"/>
                <a:gd name="connsiteY924" fmla="*/ 206521 h 1323876"/>
                <a:gd name="connsiteX925" fmla="*/ 1065427 w 1117952"/>
                <a:gd name="connsiteY925" fmla="*/ 202940 h 1323876"/>
                <a:gd name="connsiteX926" fmla="*/ 1070799 w 1117952"/>
                <a:gd name="connsiteY926" fmla="*/ 198165 h 1323876"/>
                <a:gd name="connsiteX927" fmla="*/ 1073784 w 1117952"/>
                <a:gd name="connsiteY927" fmla="*/ 195180 h 1323876"/>
                <a:gd name="connsiteX928" fmla="*/ 1077365 w 1117952"/>
                <a:gd name="connsiteY928" fmla="*/ 192196 h 1323876"/>
                <a:gd name="connsiteX929" fmla="*/ 1082737 w 1117952"/>
                <a:gd name="connsiteY929" fmla="*/ 190405 h 1323876"/>
                <a:gd name="connsiteX930" fmla="*/ 904271 w 1117952"/>
                <a:gd name="connsiteY930" fmla="*/ 152801 h 1323876"/>
                <a:gd name="connsiteX931" fmla="*/ 904868 w 1117952"/>
                <a:gd name="connsiteY931" fmla="*/ 155785 h 1323876"/>
                <a:gd name="connsiteX932" fmla="*/ 903674 w 1117952"/>
                <a:gd name="connsiteY932" fmla="*/ 156383 h 1323876"/>
                <a:gd name="connsiteX933" fmla="*/ 910836 w 1117952"/>
                <a:gd name="connsiteY933" fmla="*/ 161754 h 1323876"/>
                <a:gd name="connsiteX934" fmla="*/ 915015 w 1117952"/>
                <a:gd name="connsiteY934" fmla="*/ 165336 h 1323876"/>
                <a:gd name="connsiteX935" fmla="*/ 916209 w 1117952"/>
                <a:gd name="connsiteY935" fmla="*/ 168320 h 1323876"/>
                <a:gd name="connsiteX936" fmla="*/ 916805 w 1117952"/>
                <a:gd name="connsiteY936" fmla="*/ 171901 h 1323876"/>
                <a:gd name="connsiteX937" fmla="*/ 916805 w 1117952"/>
                <a:gd name="connsiteY937" fmla="*/ 174885 h 1323876"/>
                <a:gd name="connsiteX938" fmla="*/ 912030 w 1117952"/>
                <a:gd name="connsiteY938" fmla="*/ 176676 h 1323876"/>
                <a:gd name="connsiteX939" fmla="*/ 909046 w 1117952"/>
                <a:gd name="connsiteY939" fmla="*/ 175482 h 1323876"/>
                <a:gd name="connsiteX940" fmla="*/ 904271 w 1117952"/>
                <a:gd name="connsiteY940" fmla="*/ 171304 h 1323876"/>
                <a:gd name="connsiteX941" fmla="*/ 900689 w 1117952"/>
                <a:gd name="connsiteY941" fmla="*/ 169513 h 1323876"/>
                <a:gd name="connsiteX942" fmla="*/ 897108 w 1117952"/>
                <a:gd name="connsiteY942" fmla="*/ 164142 h 1323876"/>
                <a:gd name="connsiteX943" fmla="*/ 897108 w 1117952"/>
                <a:gd name="connsiteY943" fmla="*/ 160560 h 1323876"/>
                <a:gd name="connsiteX944" fmla="*/ 901287 w 1117952"/>
                <a:gd name="connsiteY944" fmla="*/ 157576 h 1323876"/>
                <a:gd name="connsiteX945" fmla="*/ 900689 w 1117952"/>
                <a:gd name="connsiteY945" fmla="*/ 153995 h 1323876"/>
                <a:gd name="connsiteX946" fmla="*/ 904271 w 1117952"/>
                <a:gd name="connsiteY946" fmla="*/ 152801 h 1323876"/>
                <a:gd name="connsiteX947" fmla="*/ 900689 w 1117952"/>
                <a:gd name="connsiteY947" fmla="*/ 116391 h 1323876"/>
                <a:gd name="connsiteX948" fmla="*/ 902480 w 1117952"/>
                <a:gd name="connsiteY948" fmla="*/ 122956 h 1323876"/>
                <a:gd name="connsiteX949" fmla="*/ 901287 w 1117952"/>
                <a:gd name="connsiteY949" fmla="*/ 125941 h 1323876"/>
                <a:gd name="connsiteX950" fmla="*/ 901883 w 1117952"/>
                <a:gd name="connsiteY950" fmla="*/ 128925 h 1323876"/>
                <a:gd name="connsiteX951" fmla="*/ 905465 w 1117952"/>
                <a:gd name="connsiteY951" fmla="*/ 130716 h 1323876"/>
                <a:gd name="connsiteX952" fmla="*/ 905465 w 1117952"/>
                <a:gd name="connsiteY952" fmla="*/ 134297 h 1323876"/>
                <a:gd name="connsiteX953" fmla="*/ 902480 w 1117952"/>
                <a:gd name="connsiteY953" fmla="*/ 133700 h 1323876"/>
                <a:gd name="connsiteX954" fmla="*/ 901287 w 1117952"/>
                <a:gd name="connsiteY954" fmla="*/ 141460 h 1323876"/>
                <a:gd name="connsiteX955" fmla="*/ 903077 w 1117952"/>
                <a:gd name="connsiteY955" fmla="*/ 145637 h 1323876"/>
                <a:gd name="connsiteX956" fmla="*/ 901883 w 1117952"/>
                <a:gd name="connsiteY956" fmla="*/ 148622 h 1323876"/>
                <a:gd name="connsiteX957" fmla="*/ 898302 w 1117952"/>
                <a:gd name="connsiteY957" fmla="*/ 148622 h 1323876"/>
                <a:gd name="connsiteX958" fmla="*/ 897108 w 1117952"/>
                <a:gd name="connsiteY958" fmla="*/ 145637 h 1323876"/>
                <a:gd name="connsiteX959" fmla="*/ 894124 w 1117952"/>
                <a:gd name="connsiteY959" fmla="*/ 141460 h 1323876"/>
                <a:gd name="connsiteX960" fmla="*/ 890543 w 1117952"/>
                <a:gd name="connsiteY960" fmla="*/ 140863 h 1323876"/>
                <a:gd name="connsiteX961" fmla="*/ 887558 w 1117952"/>
                <a:gd name="connsiteY961" fmla="*/ 140266 h 1323876"/>
                <a:gd name="connsiteX962" fmla="*/ 883977 w 1117952"/>
                <a:gd name="connsiteY962" fmla="*/ 136088 h 1323876"/>
                <a:gd name="connsiteX963" fmla="*/ 882186 w 1117952"/>
                <a:gd name="connsiteY963" fmla="*/ 132507 h 1323876"/>
                <a:gd name="connsiteX964" fmla="*/ 883380 w 1117952"/>
                <a:gd name="connsiteY964" fmla="*/ 128925 h 1323876"/>
                <a:gd name="connsiteX965" fmla="*/ 883977 w 1117952"/>
                <a:gd name="connsiteY965" fmla="*/ 125941 h 1323876"/>
                <a:gd name="connsiteX966" fmla="*/ 883977 w 1117952"/>
                <a:gd name="connsiteY966" fmla="*/ 122360 h 1323876"/>
                <a:gd name="connsiteX967" fmla="*/ 886365 w 1117952"/>
                <a:gd name="connsiteY967" fmla="*/ 119375 h 1323876"/>
                <a:gd name="connsiteX968" fmla="*/ 889946 w 1117952"/>
                <a:gd name="connsiteY968" fmla="*/ 117585 h 1323876"/>
                <a:gd name="connsiteX969" fmla="*/ 894124 w 1117952"/>
                <a:gd name="connsiteY969" fmla="*/ 118778 h 1323876"/>
                <a:gd name="connsiteX970" fmla="*/ 897108 w 1117952"/>
                <a:gd name="connsiteY970" fmla="*/ 118181 h 1323876"/>
                <a:gd name="connsiteX971" fmla="*/ 900689 w 1117952"/>
                <a:gd name="connsiteY971" fmla="*/ 116391 h 1323876"/>
                <a:gd name="connsiteX972" fmla="*/ 716851 w 1117952"/>
                <a:gd name="connsiteY972" fmla="*/ 115795 h 1323876"/>
                <a:gd name="connsiteX973" fmla="*/ 719836 w 1117952"/>
                <a:gd name="connsiteY973" fmla="*/ 119377 h 1323876"/>
                <a:gd name="connsiteX974" fmla="*/ 719239 w 1117952"/>
                <a:gd name="connsiteY974" fmla="*/ 122361 h 1323876"/>
                <a:gd name="connsiteX975" fmla="*/ 715658 w 1117952"/>
                <a:gd name="connsiteY975" fmla="*/ 125346 h 1323876"/>
                <a:gd name="connsiteX976" fmla="*/ 712673 w 1117952"/>
                <a:gd name="connsiteY976" fmla="*/ 124152 h 1323876"/>
                <a:gd name="connsiteX977" fmla="*/ 711479 w 1117952"/>
                <a:gd name="connsiteY977" fmla="*/ 120571 h 1323876"/>
                <a:gd name="connsiteX978" fmla="*/ 712673 w 1117952"/>
                <a:gd name="connsiteY978" fmla="*/ 117586 h 1323876"/>
                <a:gd name="connsiteX979" fmla="*/ 716851 w 1117952"/>
                <a:gd name="connsiteY979" fmla="*/ 115795 h 1323876"/>
                <a:gd name="connsiteX980" fmla="*/ 775345 w 1117952"/>
                <a:gd name="connsiteY980" fmla="*/ 100276 h 1323876"/>
                <a:gd name="connsiteX981" fmla="*/ 781912 w 1117952"/>
                <a:gd name="connsiteY981" fmla="*/ 101470 h 1323876"/>
                <a:gd name="connsiteX982" fmla="*/ 784299 w 1117952"/>
                <a:gd name="connsiteY982" fmla="*/ 105051 h 1323876"/>
                <a:gd name="connsiteX983" fmla="*/ 784299 w 1117952"/>
                <a:gd name="connsiteY983" fmla="*/ 108035 h 1323876"/>
                <a:gd name="connsiteX984" fmla="*/ 786090 w 1117952"/>
                <a:gd name="connsiteY984" fmla="*/ 109826 h 1323876"/>
                <a:gd name="connsiteX985" fmla="*/ 780718 w 1117952"/>
                <a:gd name="connsiteY985" fmla="*/ 110423 h 1323876"/>
                <a:gd name="connsiteX986" fmla="*/ 777733 w 1117952"/>
                <a:gd name="connsiteY986" fmla="*/ 111020 h 1323876"/>
                <a:gd name="connsiteX987" fmla="*/ 772361 w 1117952"/>
                <a:gd name="connsiteY987" fmla="*/ 106245 h 1323876"/>
                <a:gd name="connsiteX988" fmla="*/ 771764 w 1117952"/>
                <a:gd name="connsiteY988" fmla="*/ 102066 h 1323876"/>
                <a:gd name="connsiteX989" fmla="*/ 775345 w 1117952"/>
                <a:gd name="connsiteY989" fmla="*/ 100276 h 1323876"/>
                <a:gd name="connsiteX990" fmla="*/ 870248 w 1117952"/>
                <a:gd name="connsiteY990" fmla="*/ 95501 h 1323876"/>
                <a:gd name="connsiteX991" fmla="*/ 872636 w 1117952"/>
                <a:gd name="connsiteY991" fmla="*/ 100276 h 1323876"/>
                <a:gd name="connsiteX992" fmla="*/ 873233 w 1117952"/>
                <a:gd name="connsiteY992" fmla="*/ 103857 h 1323876"/>
                <a:gd name="connsiteX993" fmla="*/ 872039 w 1117952"/>
                <a:gd name="connsiteY993" fmla="*/ 106841 h 1323876"/>
                <a:gd name="connsiteX994" fmla="*/ 872636 w 1117952"/>
                <a:gd name="connsiteY994" fmla="*/ 111617 h 1323876"/>
                <a:gd name="connsiteX995" fmla="*/ 869651 w 1117952"/>
                <a:gd name="connsiteY995" fmla="*/ 114602 h 1323876"/>
                <a:gd name="connsiteX996" fmla="*/ 865473 w 1117952"/>
                <a:gd name="connsiteY996" fmla="*/ 113408 h 1323876"/>
                <a:gd name="connsiteX997" fmla="*/ 860101 w 1117952"/>
                <a:gd name="connsiteY997" fmla="*/ 109826 h 1323876"/>
                <a:gd name="connsiteX998" fmla="*/ 856520 w 1117952"/>
                <a:gd name="connsiteY998" fmla="*/ 109229 h 1323876"/>
                <a:gd name="connsiteX999" fmla="*/ 853535 w 1117952"/>
                <a:gd name="connsiteY999" fmla="*/ 108035 h 1323876"/>
                <a:gd name="connsiteX1000" fmla="*/ 849954 w 1117952"/>
                <a:gd name="connsiteY1000" fmla="*/ 105648 h 1323876"/>
                <a:gd name="connsiteX1001" fmla="*/ 850551 w 1117952"/>
                <a:gd name="connsiteY1001" fmla="*/ 102066 h 1323876"/>
                <a:gd name="connsiteX1002" fmla="*/ 852342 w 1117952"/>
                <a:gd name="connsiteY1002" fmla="*/ 97291 h 1323876"/>
                <a:gd name="connsiteX1003" fmla="*/ 860101 w 1117952"/>
                <a:gd name="connsiteY1003" fmla="*/ 96098 h 1323876"/>
                <a:gd name="connsiteX1004" fmla="*/ 864280 w 1117952"/>
                <a:gd name="connsiteY1004" fmla="*/ 97291 h 1323876"/>
                <a:gd name="connsiteX1005" fmla="*/ 867264 w 1117952"/>
                <a:gd name="connsiteY1005" fmla="*/ 96098 h 1323876"/>
                <a:gd name="connsiteX1006" fmla="*/ 870248 w 1117952"/>
                <a:gd name="connsiteY1006" fmla="*/ 95501 h 1323876"/>
                <a:gd name="connsiteX1007" fmla="*/ 356933 w 1117952"/>
                <a:gd name="connsiteY1007" fmla="*/ 71029 h 1323876"/>
                <a:gd name="connsiteX1008" fmla="*/ 361112 w 1117952"/>
                <a:gd name="connsiteY1008" fmla="*/ 72223 h 1323876"/>
                <a:gd name="connsiteX1009" fmla="*/ 358725 w 1117952"/>
                <a:gd name="connsiteY1009" fmla="*/ 79386 h 1323876"/>
                <a:gd name="connsiteX1010" fmla="*/ 355143 w 1117952"/>
                <a:gd name="connsiteY1010" fmla="*/ 81774 h 1323876"/>
                <a:gd name="connsiteX1011" fmla="*/ 350964 w 1117952"/>
                <a:gd name="connsiteY1011" fmla="*/ 81774 h 1323876"/>
                <a:gd name="connsiteX1012" fmla="*/ 350368 w 1117952"/>
                <a:gd name="connsiteY1012" fmla="*/ 74013 h 1323876"/>
                <a:gd name="connsiteX1013" fmla="*/ 353949 w 1117952"/>
                <a:gd name="connsiteY1013" fmla="*/ 71626 h 1323876"/>
                <a:gd name="connsiteX1014" fmla="*/ 356933 w 1117952"/>
                <a:gd name="connsiteY1014" fmla="*/ 71029 h 1323876"/>
                <a:gd name="connsiteX1015" fmla="*/ 929340 w 1117952"/>
                <a:gd name="connsiteY1015" fmla="*/ 67448 h 1323876"/>
                <a:gd name="connsiteX1016" fmla="*/ 932921 w 1117952"/>
                <a:gd name="connsiteY1016" fmla="*/ 67448 h 1323876"/>
                <a:gd name="connsiteX1017" fmla="*/ 933517 w 1117952"/>
                <a:gd name="connsiteY1017" fmla="*/ 71029 h 1323876"/>
                <a:gd name="connsiteX1018" fmla="*/ 927549 w 1117952"/>
                <a:gd name="connsiteY1018" fmla="*/ 75207 h 1323876"/>
                <a:gd name="connsiteX1019" fmla="*/ 926952 w 1117952"/>
                <a:gd name="connsiteY1019" fmla="*/ 71029 h 1323876"/>
                <a:gd name="connsiteX1020" fmla="*/ 929340 w 1117952"/>
                <a:gd name="connsiteY1020" fmla="*/ 67448 h 1323876"/>
                <a:gd name="connsiteX1021" fmla="*/ 972314 w 1117952"/>
                <a:gd name="connsiteY1021" fmla="*/ 0 h 1323876"/>
                <a:gd name="connsiteX1022" fmla="*/ 975298 w 1117952"/>
                <a:gd name="connsiteY1022" fmla="*/ 597 h 1323876"/>
                <a:gd name="connsiteX1023" fmla="*/ 978880 w 1117952"/>
                <a:gd name="connsiteY1023" fmla="*/ 2387 h 1323876"/>
                <a:gd name="connsiteX1024" fmla="*/ 977686 w 1117952"/>
                <a:gd name="connsiteY1024" fmla="*/ 5969 h 1323876"/>
                <a:gd name="connsiteX1025" fmla="*/ 975298 w 1117952"/>
                <a:gd name="connsiteY1025" fmla="*/ 9550 h 1323876"/>
                <a:gd name="connsiteX1026" fmla="*/ 974702 w 1117952"/>
                <a:gd name="connsiteY1026" fmla="*/ 13132 h 1323876"/>
                <a:gd name="connsiteX1027" fmla="*/ 971717 w 1117952"/>
                <a:gd name="connsiteY1027" fmla="*/ 15519 h 1323876"/>
                <a:gd name="connsiteX1028" fmla="*/ 965152 w 1117952"/>
                <a:gd name="connsiteY1028" fmla="*/ 12534 h 1323876"/>
                <a:gd name="connsiteX1029" fmla="*/ 962764 w 1117952"/>
                <a:gd name="connsiteY1029" fmla="*/ 8953 h 1323876"/>
                <a:gd name="connsiteX1030" fmla="*/ 965749 w 1117952"/>
                <a:gd name="connsiteY1030" fmla="*/ 5969 h 1323876"/>
                <a:gd name="connsiteX1031" fmla="*/ 969330 w 1117952"/>
                <a:gd name="connsiteY1031" fmla="*/ 1194 h 1323876"/>
                <a:gd name="connsiteX1032" fmla="*/ 972314 w 1117952"/>
                <a:gd name="connsiteY1032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19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761019 w 1117952"/>
                <a:gd name="connsiteY60" fmla="*/ 706704 h 1323876"/>
                <a:gd name="connsiteX61" fmla="*/ 644889 w 1117952"/>
                <a:gd name="connsiteY61" fmla="*/ 661924 h 1323876"/>
                <a:gd name="connsiteX62" fmla="*/ 648806 w 1117952"/>
                <a:gd name="connsiteY62" fmla="*/ 667309 h 1323876"/>
                <a:gd name="connsiteX63" fmla="*/ 646419 w 1117952"/>
                <a:gd name="connsiteY63" fmla="*/ 662536 h 1323876"/>
                <a:gd name="connsiteX64" fmla="*/ 644889 w 1117952"/>
                <a:gd name="connsiteY64" fmla="*/ 661924 h 1323876"/>
                <a:gd name="connsiteX65" fmla="*/ 956878 w 1117952"/>
                <a:gd name="connsiteY65" fmla="*/ 563666 h 1323876"/>
                <a:gd name="connsiteX66" fmla="*/ 956938 w 1117952"/>
                <a:gd name="connsiteY66" fmla="*/ 564051 h 1323876"/>
                <a:gd name="connsiteX67" fmla="*/ 959186 w 1117952"/>
                <a:gd name="connsiteY67" fmla="*/ 564051 h 1323876"/>
                <a:gd name="connsiteX68" fmla="*/ 956878 w 1117952"/>
                <a:gd name="connsiteY68" fmla="*/ 563666 h 1323876"/>
                <a:gd name="connsiteX69" fmla="*/ 292410 w 1117952"/>
                <a:gd name="connsiteY69" fmla="*/ 508238 h 1323876"/>
                <a:gd name="connsiteX70" fmla="*/ 292067 w 1117952"/>
                <a:gd name="connsiteY70" fmla="*/ 509955 h 1323876"/>
                <a:gd name="connsiteX71" fmla="*/ 292471 w 1117952"/>
                <a:gd name="connsiteY71" fmla="*/ 508542 h 1323876"/>
                <a:gd name="connsiteX72" fmla="*/ 292410 w 1117952"/>
                <a:gd name="connsiteY72" fmla="*/ 508238 h 1323876"/>
                <a:gd name="connsiteX73" fmla="*/ 291875 w 1117952"/>
                <a:gd name="connsiteY73" fmla="*/ 500773 h 1323876"/>
                <a:gd name="connsiteX74" fmla="*/ 291872 w 1117952"/>
                <a:gd name="connsiteY74" fmla="*/ 500781 h 1323876"/>
                <a:gd name="connsiteX75" fmla="*/ 291872 w 1117952"/>
                <a:gd name="connsiteY75" fmla="*/ 504960 h 1323876"/>
                <a:gd name="connsiteX76" fmla="*/ 291874 w 1117952"/>
                <a:gd name="connsiteY76" fmla="*/ 504967 h 1323876"/>
                <a:gd name="connsiteX77" fmla="*/ 291874 w 1117952"/>
                <a:gd name="connsiteY77" fmla="*/ 500782 h 1323876"/>
                <a:gd name="connsiteX78" fmla="*/ 291875 w 1117952"/>
                <a:gd name="connsiteY78" fmla="*/ 500773 h 1323876"/>
                <a:gd name="connsiteX79" fmla="*/ 149219 w 1117952"/>
                <a:gd name="connsiteY79" fmla="*/ 401102 h 1323876"/>
                <a:gd name="connsiteX80" fmla="*/ 152203 w 1117952"/>
                <a:gd name="connsiteY80" fmla="*/ 404086 h 1323876"/>
                <a:gd name="connsiteX81" fmla="*/ 152203 w 1117952"/>
                <a:gd name="connsiteY81" fmla="*/ 404683 h 1323876"/>
                <a:gd name="connsiteX82" fmla="*/ 149219 w 1117952"/>
                <a:gd name="connsiteY82" fmla="*/ 401102 h 1323876"/>
                <a:gd name="connsiteX83" fmla="*/ 149218 w 1117952"/>
                <a:gd name="connsiteY83" fmla="*/ 394537 h 1323876"/>
                <a:gd name="connsiteX84" fmla="*/ 147427 w 1117952"/>
                <a:gd name="connsiteY84" fmla="*/ 398119 h 1323876"/>
                <a:gd name="connsiteX85" fmla="*/ 146831 w 1117952"/>
                <a:gd name="connsiteY85" fmla="*/ 401700 h 1323876"/>
                <a:gd name="connsiteX86" fmla="*/ 148024 w 1117952"/>
                <a:gd name="connsiteY86" fmla="*/ 406474 h 1323876"/>
                <a:gd name="connsiteX87" fmla="*/ 147427 w 1117952"/>
                <a:gd name="connsiteY87" fmla="*/ 409459 h 1323876"/>
                <a:gd name="connsiteX88" fmla="*/ 148024 w 1117952"/>
                <a:gd name="connsiteY88" fmla="*/ 413041 h 1323876"/>
                <a:gd name="connsiteX89" fmla="*/ 148621 w 1117952"/>
                <a:gd name="connsiteY89" fmla="*/ 416622 h 1323876"/>
                <a:gd name="connsiteX90" fmla="*/ 145040 w 1117952"/>
                <a:gd name="connsiteY90" fmla="*/ 410653 h 1323876"/>
                <a:gd name="connsiteX91" fmla="*/ 144443 w 1117952"/>
                <a:gd name="connsiteY91" fmla="*/ 407072 h 1323876"/>
                <a:gd name="connsiteX92" fmla="*/ 143846 w 1117952"/>
                <a:gd name="connsiteY92" fmla="*/ 404087 h 1323876"/>
                <a:gd name="connsiteX93" fmla="*/ 141459 w 1117952"/>
                <a:gd name="connsiteY93" fmla="*/ 401103 h 1323876"/>
                <a:gd name="connsiteX94" fmla="*/ 142653 w 1117952"/>
                <a:gd name="connsiteY94" fmla="*/ 398119 h 1323876"/>
                <a:gd name="connsiteX95" fmla="*/ 145637 w 1117952"/>
                <a:gd name="connsiteY95" fmla="*/ 397521 h 1323876"/>
                <a:gd name="connsiteX96" fmla="*/ 149218 w 1117952"/>
                <a:gd name="connsiteY96" fmla="*/ 394537 h 1323876"/>
                <a:gd name="connsiteX97" fmla="*/ 1005143 w 1117952"/>
                <a:gd name="connsiteY97" fmla="*/ 383198 h 1323876"/>
                <a:gd name="connsiteX98" fmla="*/ 1005740 w 1117952"/>
                <a:gd name="connsiteY98" fmla="*/ 386777 h 1323876"/>
                <a:gd name="connsiteX99" fmla="*/ 1006784 w 1117952"/>
                <a:gd name="connsiteY99" fmla="*/ 386927 h 1323876"/>
                <a:gd name="connsiteX100" fmla="*/ 1005739 w 1117952"/>
                <a:gd name="connsiteY100" fmla="*/ 383793 h 1323876"/>
                <a:gd name="connsiteX101" fmla="*/ 1005143 w 1117952"/>
                <a:gd name="connsiteY101" fmla="*/ 383198 h 1323876"/>
                <a:gd name="connsiteX102" fmla="*/ 100871 w 1117952"/>
                <a:gd name="connsiteY102" fmla="*/ 379615 h 1323876"/>
                <a:gd name="connsiteX103" fmla="*/ 105050 w 1117952"/>
                <a:gd name="connsiteY103" fmla="*/ 379615 h 1323876"/>
                <a:gd name="connsiteX104" fmla="*/ 105646 w 1117952"/>
                <a:gd name="connsiteY104" fmla="*/ 383197 h 1323876"/>
                <a:gd name="connsiteX105" fmla="*/ 108034 w 1117952"/>
                <a:gd name="connsiteY105" fmla="*/ 386778 h 1323876"/>
                <a:gd name="connsiteX106" fmla="*/ 112809 w 1117952"/>
                <a:gd name="connsiteY106" fmla="*/ 383793 h 1323876"/>
                <a:gd name="connsiteX107" fmla="*/ 115793 w 1117952"/>
                <a:gd name="connsiteY107" fmla="*/ 384390 h 1323876"/>
                <a:gd name="connsiteX108" fmla="*/ 118180 w 1117952"/>
                <a:gd name="connsiteY108" fmla="*/ 387374 h 1323876"/>
                <a:gd name="connsiteX109" fmla="*/ 121165 w 1117952"/>
                <a:gd name="connsiteY109" fmla="*/ 389166 h 1323876"/>
                <a:gd name="connsiteX110" fmla="*/ 122359 w 1117952"/>
                <a:gd name="connsiteY110" fmla="*/ 392150 h 1323876"/>
                <a:gd name="connsiteX111" fmla="*/ 121762 w 1117952"/>
                <a:gd name="connsiteY111" fmla="*/ 395135 h 1323876"/>
                <a:gd name="connsiteX112" fmla="*/ 116987 w 1117952"/>
                <a:gd name="connsiteY112" fmla="*/ 394537 h 1323876"/>
                <a:gd name="connsiteX113" fmla="*/ 112809 w 1117952"/>
                <a:gd name="connsiteY113" fmla="*/ 390359 h 1323876"/>
                <a:gd name="connsiteX114" fmla="*/ 106243 w 1117952"/>
                <a:gd name="connsiteY114" fmla="*/ 389762 h 1323876"/>
                <a:gd name="connsiteX115" fmla="*/ 103259 w 1117952"/>
                <a:gd name="connsiteY115" fmla="*/ 390956 h 1323876"/>
                <a:gd name="connsiteX116" fmla="*/ 100274 w 1117952"/>
                <a:gd name="connsiteY116" fmla="*/ 392150 h 1323876"/>
                <a:gd name="connsiteX117" fmla="*/ 95499 w 1117952"/>
                <a:gd name="connsiteY117" fmla="*/ 390956 h 1323876"/>
                <a:gd name="connsiteX118" fmla="*/ 93709 w 1117952"/>
                <a:gd name="connsiteY118" fmla="*/ 385584 h 1323876"/>
                <a:gd name="connsiteX119" fmla="*/ 94305 w 1117952"/>
                <a:gd name="connsiteY119" fmla="*/ 384987 h 1323876"/>
                <a:gd name="connsiteX120" fmla="*/ 94305 w 1117952"/>
                <a:gd name="connsiteY120" fmla="*/ 381405 h 1323876"/>
                <a:gd name="connsiteX121" fmla="*/ 97290 w 1117952"/>
                <a:gd name="connsiteY121" fmla="*/ 382003 h 1323876"/>
                <a:gd name="connsiteX122" fmla="*/ 100871 w 1117952"/>
                <a:gd name="connsiteY122" fmla="*/ 379615 h 1323876"/>
                <a:gd name="connsiteX123" fmla="*/ 999176 w 1117952"/>
                <a:gd name="connsiteY123" fmla="*/ 374844 h 1323876"/>
                <a:gd name="connsiteX124" fmla="*/ 1000367 w 1117952"/>
                <a:gd name="connsiteY124" fmla="*/ 377824 h 1323876"/>
                <a:gd name="connsiteX125" fmla="*/ 1000532 w 1117952"/>
                <a:gd name="connsiteY125" fmla="*/ 378010 h 1323876"/>
                <a:gd name="connsiteX126" fmla="*/ 999176 w 1117952"/>
                <a:gd name="connsiteY126" fmla="*/ 374844 h 1323876"/>
                <a:gd name="connsiteX127" fmla="*/ 22084 w 1117952"/>
                <a:gd name="connsiteY127" fmla="*/ 365290 h 1323876"/>
                <a:gd name="connsiteX128" fmla="*/ 26859 w 1117952"/>
                <a:gd name="connsiteY128" fmla="*/ 365886 h 1323876"/>
                <a:gd name="connsiteX129" fmla="*/ 28053 w 1117952"/>
                <a:gd name="connsiteY129" fmla="*/ 365886 h 1323876"/>
                <a:gd name="connsiteX130" fmla="*/ 28649 w 1117952"/>
                <a:gd name="connsiteY130" fmla="*/ 370661 h 1323876"/>
                <a:gd name="connsiteX131" fmla="*/ 30440 w 1117952"/>
                <a:gd name="connsiteY131" fmla="*/ 373646 h 1323876"/>
                <a:gd name="connsiteX132" fmla="*/ 32828 w 1117952"/>
                <a:gd name="connsiteY132" fmla="*/ 376630 h 1323876"/>
                <a:gd name="connsiteX133" fmla="*/ 37006 w 1117952"/>
                <a:gd name="connsiteY133" fmla="*/ 381405 h 1323876"/>
                <a:gd name="connsiteX134" fmla="*/ 31634 w 1117952"/>
                <a:gd name="connsiteY134" fmla="*/ 381405 h 1323876"/>
                <a:gd name="connsiteX135" fmla="*/ 26859 w 1117952"/>
                <a:gd name="connsiteY135" fmla="*/ 380212 h 1323876"/>
                <a:gd name="connsiteX136" fmla="*/ 22681 w 1117952"/>
                <a:gd name="connsiteY136" fmla="*/ 378421 h 1323876"/>
                <a:gd name="connsiteX137" fmla="*/ 22084 w 1117952"/>
                <a:gd name="connsiteY137" fmla="*/ 374840 h 1323876"/>
                <a:gd name="connsiteX138" fmla="*/ 20294 w 1117952"/>
                <a:gd name="connsiteY138" fmla="*/ 371259 h 1323876"/>
                <a:gd name="connsiteX139" fmla="*/ 19100 w 1117952"/>
                <a:gd name="connsiteY139" fmla="*/ 366483 h 1323876"/>
                <a:gd name="connsiteX140" fmla="*/ 22084 w 1117952"/>
                <a:gd name="connsiteY140" fmla="*/ 365290 h 1323876"/>
                <a:gd name="connsiteX141" fmla="*/ 109825 w 1117952"/>
                <a:gd name="connsiteY141" fmla="*/ 352755 h 1323876"/>
                <a:gd name="connsiteX142" fmla="*/ 112809 w 1117952"/>
                <a:gd name="connsiteY142" fmla="*/ 356337 h 1323876"/>
                <a:gd name="connsiteX143" fmla="*/ 114003 w 1117952"/>
                <a:gd name="connsiteY143" fmla="*/ 359321 h 1323876"/>
                <a:gd name="connsiteX144" fmla="*/ 115794 w 1117952"/>
                <a:gd name="connsiteY144" fmla="*/ 363499 h 1323876"/>
                <a:gd name="connsiteX145" fmla="*/ 111616 w 1117952"/>
                <a:gd name="connsiteY145" fmla="*/ 364693 h 1323876"/>
                <a:gd name="connsiteX146" fmla="*/ 108632 w 1117952"/>
                <a:gd name="connsiteY146" fmla="*/ 363499 h 1323876"/>
                <a:gd name="connsiteX147" fmla="*/ 106244 w 1117952"/>
                <a:gd name="connsiteY147" fmla="*/ 359321 h 1323876"/>
                <a:gd name="connsiteX148" fmla="*/ 106840 w 1117952"/>
                <a:gd name="connsiteY148" fmla="*/ 356337 h 1323876"/>
                <a:gd name="connsiteX149" fmla="*/ 109825 w 1117952"/>
                <a:gd name="connsiteY149" fmla="*/ 352755 h 1323876"/>
                <a:gd name="connsiteX150" fmla="*/ 315151 w 1117952"/>
                <a:gd name="connsiteY150" fmla="*/ 350366 h 1323876"/>
                <a:gd name="connsiteX151" fmla="*/ 314553 w 1117952"/>
                <a:gd name="connsiteY151" fmla="*/ 352159 h 1323876"/>
                <a:gd name="connsiteX152" fmla="*/ 315118 w 1117952"/>
                <a:gd name="connsiteY152" fmla="*/ 352724 h 1323876"/>
                <a:gd name="connsiteX153" fmla="*/ 315850 w 1117952"/>
                <a:gd name="connsiteY153" fmla="*/ 352229 h 1323876"/>
                <a:gd name="connsiteX154" fmla="*/ 315152 w 1117952"/>
                <a:gd name="connsiteY154" fmla="*/ 350368 h 1323876"/>
                <a:gd name="connsiteX155" fmla="*/ 315151 w 1117952"/>
                <a:gd name="connsiteY155" fmla="*/ 350366 h 1323876"/>
                <a:gd name="connsiteX156" fmla="*/ 682831 w 1117952"/>
                <a:gd name="connsiteY156" fmla="*/ 336643 h 1323876"/>
                <a:gd name="connsiteX157" fmla="*/ 686411 w 1117952"/>
                <a:gd name="connsiteY157" fmla="*/ 343802 h 1323876"/>
                <a:gd name="connsiteX158" fmla="*/ 687953 w 1117952"/>
                <a:gd name="connsiteY158" fmla="*/ 345537 h 1323876"/>
                <a:gd name="connsiteX159" fmla="*/ 688717 w 1117952"/>
                <a:gd name="connsiteY159" fmla="*/ 345471 h 1323876"/>
                <a:gd name="connsiteX160" fmla="*/ 682831 w 1117952"/>
                <a:gd name="connsiteY160" fmla="*/ 336643 h 1323876"/>
                <a:gd name="connsiteX161" fmla="*/ 677460 w 1117952"/>
                <a:gd name="connsiteY161" fmla="*/ 329482 h 1323876"/>
                <a:gd name="connsiteX162" fmla="*/ 678651 w 1117952"/>
                <a:gd name="connsiteY162" fmla="*/ 331864 h 1323876"/>
                <a:gd name="connsiteX163" fmla="*/ 679843 w 1117952"/>
                <a:gd name="connsiteY163" fmla="*/ 332819 h 1323876"/>
                <a:gd name="connsiteX164" fmla="*/ 677460 w 1117952"/>
                <a:gd name="connsiteY164" fmla="*/ 329482 h 1323876"/>
                <a:gd name="connsiteX165" fmla="*/ 1082737 w 1117952"/>
                <a:gd name="connsiteY165" fmla="*/ 190405 h 1323876"/>
                <a:gd name="connsiteX166" fmla="*/ 1086915 w 1117952"/>
                <a:gd name="connsiteY166" fmla="*/ 191002 h 1323876"/>
                <a:gd name="connsiteX167" fmla="*/ 1089900 w 1117952"/>
                <a:gd name="connsiteY167" fmla="*/ 193389 h 1323876"/>
                <a:gd name="connsiteX168" fmla="*/ 1094077 w 1117952"/>
                <a:gd name="connsiteY168" fmla="*/ 195777 h 1323876"/>
                <a:gd name="connsiteX169" fmla="*/ 1104821 w 1117952"/>
                <a:gd name="connsiteY169" fmla="*/ 199358 h 1323876"/>
                <a:gd name="connsiteX170" fmla="*/ 1107806 w 1117952"/>
                <a:gd name="connsiteY170" fmla="*/ 199955 h 1323876"/>
                <a:gd name="connsiteX171" fmla="*/ 1111387 w 1117952"/>
                <a:gd name="connsiteY171" fmla="*/ 199955 h 1323876"/>
                <a:gd name="connsiteX172" fmla="*/ 1114371 w 1117952"/>
                <a:gd name="connsiteY172" fmla="*/ 199358 h 1323876"/>
                <a:gd name="connsiteX173" fmla="*/ 1117952 w 1117952"/>
                <a:gd name="connsiteY173" fmla="*/ 200552 h 1323876"/>
                <a:gd name="connsiteX174" fmla="*/ 1110193 w 1117952"/>
                <a:gd name="connsiteY174" fmla="*/ 204730 h 1323876"/>
                <a:gd name="connsiteX175" fmla="*/ 1106612 w 1117952"/>
                <a:gd name="connsiteY175" fmla="*/ 205924 h 1323876"/>
                <a:gd name="connsiteX176" fmla="*/ 1102434 w 1117952"/>
                <a:gd name="connsiteY176" fmla="*/ 207715 h 1323876"/>
                <a:gd name="connsiteX177" fmla="*/ 1098853 w 1117952"/>
                <a:gd name="connsiteY177" fmla="*/ 210102 h 1323876"/>
                <a:gd name="connsiteX178" fmla="*/ 1094674 w 1117952"/>
                <a:gd name="connsiteY178" fmla="*/ 215474 h 1323876"/>
                <a:gd name="connsiteX179" fmla="*/ 1093481 w 1117952"/>
                <a:gd name="connsiteY179" fmla="*/ 219652 h 1323876"/>
                <a:gd name="connsiteX180" fmla="*/ 1092884 w 1117952"/>
                <a:gd name="connsiteY180" fmla="*/ 223233 h 1323876"/>
                <a:gd name="connsiteX181" fmla="*/ 1092287 w 1117952"/>
                <a:gd name="connsiteY181" fmla="*/ 226218 h 1323876"/>
                <a:gd name="connsiteX182" fmla="*/ 1091093 w 1117952"/>
                <a:gd name="connsiteY182" fmla="*/ 229202 h 1323876"/>
                <a:gd name="connsiteX183" fmla="*/ 1091093 w 1117952"/>
                <a:gd name="connsiteY183" fmla="*/ 232784 h 1323876"/>
                <a:gd name="connsiteX184" fmla="*/ 1092287 w 1117952"/>
                <a:gd name="connsiteY184" fmla="*/ 229799 h 1323876"/>
                <a:gd name="connsiteX185" fmla="*/ 1095868 w 1117952"/>
                <a:gd name="connsiteY185" fmla="*/ 229799 h 1323876"/>
                <a:gd name="connsiteX186" fmla="*/ 1094674 w 1117952"/>
                <a:gd name="connsiteY186" fmla="*/ 233380 h 1323876"/>
                <a:gd name="connsiteX187" fmla="*/ 1090496 w 1117952"/>
                <a:gd name="connsiteY187" fmla="*/ 240543 h 1323876"/>
                <a:gd name="connsiteX188" fmla="*/ 1083931 w 1117952"/>
                <a:gd name="connsiteY188" fmla="*/ 252480 h 1323876"/>
                <a:gd name="connsiteX189" fmla="*/ 1082140 w 1117952"/>
                <a:gd name="connsiteY189" fmla="*/ 257853 h 1323876"/>
                <a:gd name="connsiteX190" fmla="*/ 1081543 w 1117952"/>
                <a:gd name="connsiteY190" fmla="*/ 261434 h 1323876"/>
                <a:gd name="connsiteX191" fmla="*/ 1078559 w 1117952"/>
                <a:gd name="connsiteY191" fmla="*/ 268596 h 1323876"/>
                <a:gd name="connsiteX192" fmla="*/ 1077365 w 1117952"/>
                <a:gd name="connsiteY192" fmla="*/ 272177 h 1323876"/>
                <a:gd name="connsiteX193" fmla="*/ 1074978 w 1117952"/>
                <a:gd name="connsiteY193" fmla="*/ 279340 h 1323876"/>
                <a:gd name="connsiteX194" fmla="*/ 1072590 w 1117952"/>
                <a:gd name="connsiteY194" fmla="*/ 282324 h 1323876"/>
                <a:gd name="connsiteX195" fmla="*/ 1070799 w 1117952"/>
                <a:gd name="connsiteY195" fmla="*/ 285309 h 1323876"/>
                <a:gd name="connsiteX196" fmla="*/ 1069009 w 1117952"/>
                <a:gd name="connsiteY196" fmla="*/ 288890 h 1323876"/>
                <a:gd name="connsiteX197" fmla="*/ 1066024 w 1117952"/>
                <a:gd name="connsiteY197" fmla="*/ 291874 h 1323876"/>
                <a:gd name="connsiteX198" fmla="*/ 1060652 w 1117952"/>
                <a:gd name="connsiteY198" fmla="*/ 299037 h 1323876"/>
                <a:gd name="connsiteX199" fmla="*/ 1059458 w 1117952"/>
                <a:gd name="connsiteY199" fmla="*/ 302618 h 1323876"/>
                <a:gd name="connsiteX200" fmla="*/ 1057071 w 1117952"/>
                <a:gd name="connsiteY200" fmla="*/ 305603 h 1323876"/>
                <a:gd name="connsiteX201" fmla="*/ 1054683 w 1117952"/>
                <a:gd name="connsiteY201" fmla="*/ 309780 h 1323876"/>
                <a:gd name="connsiteX202" fmla="*/ 1049909 w 1117952"/>
                <a:gd name="connsiteY202" fmla="*/ 316346 h 1323876"/>
                <a:gd name="connsiteX203" fmla="*/ 1045134 w 1117952"/>
                <a:gd name="connsiteY203" fmla="*/ 324106 h 1323876"/>
                <a:gd name="connsiteX204" fmla="*/ 1043343 w 1117952"/>
                <a:gd name="connsiteY204" fmla="*/ 327687 h 1323876"/>
                <a:gd name="connsiteX205" fmla="*/ 1040955 w 1117952"/>
                <a:gd name="connsiteY205" fmla="*/ 331268 h 1323876"/>
                <a:gd name="connsiteX206" fmla="*/ 1037971 w 1117952"/>
                <a:gd name="connsiteY206" fmla="*/ 335447 h 1323876"/>
                <a:gd name="connsiteX207" fmla="*/ 1035583 w 1117952"/>
                <a:gd name="connsiteY207" fmla="*/ 339624 h 1323876"/>
                <a:gd name="connsiteX208" fmla="*/ 1033793 w 1117952"/>
                <a:gd name="connsiteY208" fmla="*/ 342609 h 1323876"/>
                <a:gd name="connsiteX209" fmla="*/ 1033793 w 1117952"/>
                <a:gd name="connsiteY209" fmla="*/ 346190 h 1323876"/>
                <a:gd name="connsiteX210" fmla="*/ 1030212 w 1117952"/>
                <a:gd name="connsiteY210" fmla="*/ 349175 h 1323876"/>
                <a:gd name="connsiteX211" fmla="*/ 1026033 w 1117952"/>
                <a:gd name="connsiteY211" fmla="*/ 355143 h 1323876"/>
                <a:gd name="connsiteX212" fmla="*/ 1022452 w 1117952"/>
                <a:gd name="connsiteY212" fmla="*/ 359322 h 1323876"/>
                <a:gd name="connsiteX213" fmla="*/ 1021259 w 1117952"/>
                <a:gd name="connsiteY213" fmla="*/ 362306 h 1323876"/>
                <a:gd name="connsiteX214" fmla="*/ 1020065 w 1117952"/>
                <a:gd name="connsiteY214" fmla="*/ 365290 h 1323876"/>
                <a:gd name="connsiteX215" fmla="*/ 1023049 w 1117952"/>
                <a:gd name="connsiteY215" fmla="*/ 368871 h 1323876"/>
                <a:gd name="connsiteX216" fmla="*/ 1021259 w 1117952"/>
                <a:gd name="connsiteY216" fmla="*/ 372452 h 1323876"/>
                <a:gd name="connsiteX217" fmla="*/ 1017677 w 1117952"/>
                <a:gd name="connsiteY217" fmla="*/ 371259 h 1323876"/>
                <a:gd name="connsiteX218" fmla="*/ 1014693 w 1117952"/>
                <a:gd name="connsiteY218" fmla="*/ 374840 h 1323876"/>
                <a:gd name="connsiteX219" fmla="*/ 1012902 w 1117952"/>
                <a:gd name="connsiteY219" fmla="*/ 377825 h 1323876"/>
                <a:gd name="connsiteX220" fmla="*/ 1011708 w 1117952"/>
                <a:gd name="connsiteY220" fmla="*/ 384390 h 1323876"/>
                <a:gd name="connsiteX221" fmla="*/ 1009918 w 1117952"/>
                <a:gd name="connsiteY221" fmla="*/ 387374 h 1323876"/>
                <a:gd name="connsiteX222" fmla="*/ 1006933 w 1117952"/>
                <a:gd name="connsiteY222" fmla="*/ 390359 h 1323876"/>
                <a:gd name="connsiteX223" fmla="*/ 1005143 w 1117952"/>
                <a:gd name="connsiteY223" fmla="*/ 393940 h 1323876"/>
                <a:gd name="connsiteX224" fmla="*/ 1000367 w 1117952"/>
                <a:gd name="connsiteY224" fmla="*/ 403490 h 1323876"/>
                <a:gd name="connsiteX225" fmla="*/ 997980 w 1117952"/>
                <a:gd name="connsiteY225" fmla="*/ 407072 h 1323876"/>
                <a:gd name="connsiteX226" fmla="*/ 996786 w 1117952"/>
                <a:gd name="connsiteY226" fmla="*/ 410653 h 1323876"/>
                <a:gd name="connsiteX227" fmla="*/ 995593 w 1117952"/>
                <a:gd name="connsiteY227" fmla="*/ 413637 h 1323876"/>
                <a:gd name="connsiteX228" fmla="*/ 995593 w 1117952"/>
                <a:gd name="connsiteY228" fmla="*/ 417815 h 1323876"/>
                <a:gd name="connsiteX229" fmla="*/ 998577 w 1117952"/>
                <a:gd name="connsiteY229" fmla="*/ 421994 h 1323876"/>
                <a:gd name="connsiteX230" fmla="*/ 1000367 w 1117952"/>
                <a:gd name="connsiteY230" fmla="*/ 424978 h 1323876"/>
                <a:gd name="connsiteX231" fmla="*/ 999771 w 1117952"/>
                <a:gd name="connsiteY231" fmla="*/ 427962 h 1323876"/>
                <a:gd name="connsiteX232" fmla="*/ 997980 w 1117952"/>
                <a:gd name="connsiteY232" fmla="*/ 432140 h 1323876"/>
                <a:gd name="connsiteX233" fmla="*/ 996190 w 1117952"/>
                <a:gd name="connsiteY233" fmla="*/ 436318 h 1323876"/>
                <a:gd name="connsiteX234" fmla="*/ 994996 w 1117952"/>
                <a:gd name="connsiteY234" fmla="*/ 439303 h 1323876"/>
                <a:gd name="connsiteX235" fmla="*/ 994399 w 1117952"/>
                <a:gd name="connsiteY235" fmla="*/ 443481 h 1323876"/>
                <a:gd name="connsiteX236" fmla="*/ 995593 w 1117952"/>
                <a:gd name="connsiteY236" fmla="*/ 447062 h 1323876"/>
                <a:gd name="connsiteX237" fmla="*/ 993802 w 1117952"/>
                <a:gd name="connsiteY237" fmla="*/ 451241 h 1323876"/>
                <a:gd name="connsiteX238" fmla="*/ 990221 w 1117952"/>
                <a:gd name="connsiteY238" fmla="*/ 454822 h 1323876"/>
                <a:gd name="connsiteX239" fmla="*/ 989027 w 1117952"/>
                <a:gd name="connsiteY239" fmla="*/ 460791 h 1323876"/>
                <a:gd name="connsiteX240" fmla="*/ 988430 w 1117952"/>
                <a:gd name="connsiteY240" fmla="*/ 465566 h 1323876"/>
                <a:gd name="connsiteX241" fmla="*/ 989027 w 1117952"/>
                <a:gd name="connsiteY241" fmla="*/ 471535 h 1323876"/>
                <a:gd name="connsiteX242" fmla="*/ 990221 w 1117952"/>
                <a:gd name="connsiteY242" fmla="*/ 475116 h 1323876"/>
                <a:gd name="connsiteX243" fmla="*/ 990818 w 1117952"/>
                <a:gd name="connsiteY243" fmla="*/ 478100 h 1323876"/>
                <a:gd name="connsiteX244" fmla="*/ 987833 w 1117952"/>
                <a:gd name="connsiteY244" fmla="*/ 480488 h 1323876"/>
                <a:gd name="connsiteX245" fmla="*/ 985446 w 1117952"/>
                <a:gd name="connsiteY245" fmla="*/ 485263 h 1323876"/>
                <a:gd name="connsiteX246" fmla="*/ 982461 w 1117952"/>
                <a:gd name="connsiteY246" fmla="*/ 486457 h 1323876"/>
                <a:gd name="connsiteX247" fmla="*/ 981864 w 1117952"/>
                <a:gd name="connsiteY247" fmla="*/ 491232 h 1323876"/>
                <a:gd name="connsiteX248" fmla="*/ 977090 w 1117952"/>
                <a:gd name="connsiteY248" fmla="*/ 494813 h 1323876"/>
                <a:gd name="connsiteX249" fmla="*/ 973508 w 1117952"/>
                <a:gd name="connsiteY249" fmla="*/ 497200 h 1323876"/>
                <a:gd name="connsiteX250" fmla="*/ 973508 w 1117952"/>
                <a:gd name="connsiteY250" fmla="*/ 500185 h 1323876"/>
                <a:gd name="connsiteX251" fmla="*/ 971121 w 1117952"/>
                <a:gd name="connsiteY251" fmla="*/ 503766 h 1323876"/>
                <a:gd name="connsiteX252" fmla="*/ 968733 w 1117952"/>
                <a:gd name="connsiteY252" fmla="*/ 509734 h 1323876"/>
                <a:gd name="connsiteX253" fmla="*/ 966346 w 1117952"/>
                <a:gd name="connsiteY253" fmla="*/ 509734 h 1323876"/>
                <a:gd name="connsiteX254" fmla="*/ 965152 w 1117952"/>
                <a:gd name="connsiteY254" fmla="*/ 515107 h 1323876"/>
                <a:gd name="connsiteX255" fmla="*/ 965152 w 1117952"/>
                <a:gd name="connsiteY255" fmla="*/ 518688 h 1323876"/>
                <a:gd name="connsiteX256" fmla="*/ 965749 w 1117952"/>
                <a:gd name="connsiteY256" fmla="*/ 524060 h 1323876"/>
                <a:gd name="connsiteX257" fmla="*/ 965749 w 1117952"/>
                <a:gd name="connsiteY257" fmla="*/ 527044 h 1323876"/>
                <a:gd name="connsiteX258" fmla="*/ 966346 w 1117952"/>
                <a:gd name="connsiteY258" fmla="*/ 531222 h 1323876"/>
                <a:gd name="connsiteX259" fmla="*/ 966943 w 1117952"/>
                <a:gd name="connsiteY259" fmla="*/ 534803 h 1323876"/>
                <a:gd name="connsiteX260" fmla="*/ 967539 w 1117952"/>
                <a:gd name="connsiteY260" fmla="*/ 537788 h 1323876"/>
                <a:gd name="connsiteX261" fmla="*/ 968733 w 1117952"/>
                <a:gd name="connsiteY261" fmla="*/ 546144 h 1323876"/>
                <a:gd name="connsiteX262" fmla="*/ 969330 w 1117952"/>
                <a:gd name="connsiteY262" fmla="*/ 550919 h 1323876"/>
                <a:gd name="connsiteX263" fmla="*/ 969330 w 1117952"/>
                <a:gd name="connsiteY263" fmla="*/ 555694 h 1323876"/>
                <a:gd name="connsiteX264" fmla="*/ 969330 w 1117952"/>
                <a:gd name="connsiteY264" fmla="*/ 559872 h 1323876"/>
                <a:gd name="connsiteX265" fmla="*/ 969330 w 1117952"/>
                <a:gd name="connsiteY265" fmla="*/ 562857 h 1323876"/>
                <a:gd name="connsiteX266" fmla="*/ 966346 w 1117952"/>
                <a:gd name="connsiteY266" fmla="*/ 564647 h 1323876"/>
                <a:gd name="connsiteX267" fmla="*/ 964553 w 1117952"/>
                <a:gd name="connsiteY267" fmla="*/ 564647 h 1323876"/>
                <a:gd name="connsiteX268" fmla="*/ 964556 w 1117952"/>
                <a:gd name="connsiteY268" fmla="*/ 564648 h 1323876"/>
                <a:gd name="connsiteX269" fmla="*/ 967540 w 1117952"/>
                <a:gd name="connsiteY269" fmla="*/ 564648 h 1323876"/>
                <a:gd name="connsiteX270" fmla="*/ 970525 w 1117952"/>
                <a:gd name="connsiteY270" fmla="*/ 570020 h 1323876"/>
                <a:gd name="connsiteX271" fmla="*/ 971718 w 1117952"/>
                <a:gd name="connsiteY271" fmla="*/ 573601 h 1323876"/>
                <a:gd name="connsiteX272" fmla="*/ 972316 w 1117952"/>
                <a:gd name="connsiteY272" fmla="*/ 577182 h 1323876"/>
                <a:gd name="connsiteX273" fmla="*/ 973509 w 1117952"/>
                <a:gd name="connsiteY273" fmla="*/ 580167 h 1323876"/>
                <a:gd name="connsiteX274" fmla="*/ 978284 w 1117952"/>
                <a:gd name="connsiteY274" fmla="*/ 582554 h 1323876"/>
                <a:gd name="connsiteX275" fmla="*/ 978881 w 1117952"/>
                <a:gd name="connsiteY275" fmla="*/ 582554 h 1323876"/>
                <a:gd name="connsiteX276" fmla="*/ 983656 w 1117952"/>
                <a:gd name="connsiteY276" fmla="*/ 582554 h 1323876"/>
                <a:gd name="connsiteX277" fmla="*/ 987238 w 1117952"/>
                <a:gd name="connsiteY277" fmla="*/ 584942 h 1323876"/>
                <a:gd name="connsiteX278" fmla="*/ 991415 w 1117952"/>
                <a:gd name="connsiteY278" fmla="*/ 588523 h 1323876"/>
                <a:gd name="connsiteX279" fmla="*/ 994400 w 1117952"/>
                <a:gd name="connsiteY279" fmla="*/ 589717 h 1323876"/>
                <a:gd name="connsiteX280" fmla="*/ 1000966 w 1117952"/>
                <a:gd name="connsiteY280" fmla="*/ 590313 h 1323876"/>
                <a:gd name="connsiteX281" fmla="*/ 1003950 w 1117952"/>
                <a:gd name="connsiteY281" fmla="*/ 591507 h 1323876"/>
                <a:gd name="connsiteX282" fmla="*/ 1004547 w 1117952"/>
                <a:gd name="connsiteY282" fmla="*/ 588523 h 1323876"/>
                <a:gd name="connsiteX283" fmla="*/ 1008128 w 1117952"/>
                <a:gd name="connsiteY283" fmla="*/ 587926 h 1323876"/>
                <a:gd name="connsiteX284" fmla="*/ 1010516 w 1117952"/>
                <a:gd name="connsiteY284" fmla="*/ 592701 h 1323876"/>
                <a:gd name="connsiteX285" fmla="*/ 1015290 w 1117952"/>
                <a:gd name="connsiteY285" fmla="*/ 596879 h 1323876"/>
                <a:gd name="connsiteX286" fmla="*/ 1019469 w 1117952"/>
                <a:gd name="connsiteY286" fmla="*/ 601057 h 1323876"/>
                <a:gd name="connsiteX287" fmla="*/ 1020663 w 1117952"/>
                <a:gd name="connsiteY287" fmla="*/ 604639 h 1323876"/>
                <a:gd name="connsiteX288" fmla="*/ 1023647 w 1117952"/>
                <a:gd name="connsiteY288" fmla="*/ 606429 h 1323876"/>
                <a:gd name="connsiteX289" fmla="*/ 1021259 w 1117952"/>
                <a:gd name="connsiteY289" fmla="*/ 610011 h 1323876"/>
                <a:gd name="connsiteX290" fmla="*/ 1017678 w 1117952"/>
                <a:gd name="connsiteY290" fmla="*/ 607026 h 1323876"/>
                <a:gd name="connsiteX291" fmla="*/ 1014097 w 1117952"/>
                <a:gd name="connsiteY291" fmla="*/ 607026 h 1323876"/>
                <a:gd name="connsiteX292" fmla="*/ 1014097 w 1117952"/>
                <a:gd name="connsiteY292" fmla="*/ 614188 h 1323876"/>
                <a:gd name="connsiteX293" fmla="*/ 1012306 w 1117952"/>
                <a:gd name="connsiteY293" fmla="*/ 609413 h 1323876"/>
                <a:gd name="connsiteX294" fmla="*/ 1011709 w 1117952"/>
                <a:gd name="connsiteY294" fmla="*/ 605832 h 1323876"/>
                <a:gd name="connsiteX295" fmla="*/ 1008128 w 1117952"/>
                <a:gd name="connsiteY295" fmla="*/ 605832 h 1323876"/>
                <a:gd name="connsiteX296" fmla="*/ 1005741 w 1117952"/>
                <a:gd name="connsiteY296" fmla="*/ 610011 h 1323876"/>
                <a:gd name="connsiteX297" fmla="*/ 1005144 w 1117952"/>
                <a:gd name="connsiteY297" fmla="*/ 613592 h 1323876"/>
                <a:gd name="connsiteX298" fmla="*/ 1003353 w 1117952"/>
                <a:gd name="connsiteY298" fmla="*/ 617173 h 1323876"/>
                <a:gd name="connsiteX299" fmla="*/ 1002160 w 1117952"/>
                <a:gd name="connsiteY299" fmla="*/ 620157 h 1323876"/>
                <a:gd name="connsiteX300" fmla="*/ 1002756 w 1117952"/>
                <a:gd name="connsiteY300" fmla="*/ 623739 h 1323876"/>
                <a:gd name="connsiteX301" fmla="*/ 1003353 w 1117952"/>
                <a:gd name="connsiteY301" fmla="*/ 627320 h 1323876"/>
                <a:gd name="connsiteX302" fmla="*/ 1008725 w 1117952"/>
                <a:gd name="connsiteY302" fmla="*/ 632095 h 1323876"/>
                <a:gd name="connsiteX303" fmla="*/ 1008128 w 1117952"/>
                <a:gd name="connsiteY303" fmla="*/ 637467 h 1323876"/>
                <a:gd name="connsiteX304" fmla="*/ 1009919 w 1117952"/>
                <a:gd name="connsiteY304" fmla="*/ 641048 h 1323876"/>
                <a:gd name="connsiteX305" fmla="*/ 1013500 w 1117952"/>
                <a:gd name="connsiteY305" fmla="*/ 642839 h 1323876"/>
                <a:gd name="connsiteX306" fmla="*/ 1016484 w 1117952"/>
                <a:gd name="connsiteY306" fmla="*/ 641645 h 1323876"/>
                <a:gd name="connsiteX307" fmla="*/ 1018872 w 1117952"/>
                <a:gd name="connsiteY307" fmla="*/ 638661 h 1323876"/>
                <a:gd name="connsiteX308" fmla="*/ 1022453 w 1117952"/>
                <a:gd name="connsiteY308" fmla="*/ 643436 h 1323876"/>
                <a:gd name="connsiteX309" fmla="*/ 1019469 w 1117952"/>
                <a:gd name="connsiteY309" fmla="*/ 642839 h 1323876"/>
                <a:gd name="connsiteX310" fmla="*/ 1016484 w 1117952"/>
                <a:gd name="connsiteY310" fmla="*/ 642242 h 1323876"/>
                <a:gd name="connsiteX311" fmla="*/ 1015290 w 1117952"/>
                <a:gd name="connsiteY311" fmla="*/ 645226 h 1323876"/>
                <a:gd name="connsiteX312" fmla="*/ 1015290 w 1117952"/>
                <a:gd name="connsiteY312" fmla="*/ 649404 h 1323876"/>
                <a:gd name="connsiteX313" fmla="*/ 1019469 w 1117952"/>
                <a:gd name="connsiteY313" fmla="*/ 653583 h 1323876"/>
                <a:gd name="connsiteX314" fmla="*/ 1023647 w 1117952"/>
                <a:gd name="connsiteY314" fmla="*/ 655970 h 1323876"/>
                <a:gd name="connsiteX315" fmla="*/ 1026631 w 1117952"/>
                <a:gd name="connsiteY315" fmla="*/ 656567 h 1323876"/>
                <a:gd name="connsiteX316" fmla="*/ 1030810 w 1117952"/>
                <a:gd name="connsiteY316" fmla="*/ 654776 h 1323876"/>
                <a:gd name="connsiteX317" fmla="*/ 1028422 w 1117952"/>
                <a:gd name="connsiteY317" fmla="*/ 657761 h 1323876"/>
                <a:gd name="connsiteX318" fmla="*/ 1031406 w 1117952"/>
                <a:gd name="connsiteY318" fmla="*/ 658357 h 1323876"/>
                <a:gd name="connsiteX319" fmla="*/ 1034391 w 1117952"/>
                <a:gd name="connsiteY319" fmla="*/ 656567 h 1323876"/>
                <a:gd name="connsiteX320" fmla="*/ 1038569 w 1117952"/>
                <a:gd name="connsiteY320" fmla="*/ 657164 h 1323876"/>
                <a:gd name="connsiteX321" fmla="*/ 1041553 w 1117952"/>
                <a:gd name="connsiteY321" fmla="*/ 663132 h 1323876"/>
                <a:gd name="connsiteX322" fmla="*/ 1040957 w 1117952"/>
                <a:gd name="connsiteY322" fmla="*/ 668505 h 1323876"/>
                <a:gd name="connsiteX323" fmla="*/ 1039166 w 1117952"/>
                <a:gd name="connsiteY323" fmla="*/ 672086 h 1323876"/>
                <a:gd name="connsiteX324" fmla="*/ 1041553 w 1117952"/>
                <a:gd name="connsiteY324" fmla="*/ 675070 h 1323876"/>
                <a:gd name="connsiteX325" fmla="*/ 1040957 w 1117952"/>
                <a:gd name="connsiteY325" fmla="*/ 678652 h 1323876"/>
                <a:gd name="connsiteX326" fmla="*/ 1039166 w 1117952"/>
                <a:gd name="connsiteY326" fmla="*/ 675070 h 1323876"/>
                <a:gd name="connsiteX327" fmla="*/ 1036181 w 1117952"/>
                <a:gd name="connsiteY327" fmla="*/ 673876 h 1323876"/>
                <a:gd name="connsiteX328" fmla="*/ 1033197 w 1117952"/>
                <a:gd name="connsiteY328" fmla="*/ 676860 h 1323876"/>
                <a:gd name="connsiteX329" fmla="*/ 1034988 w 1117952"/>
                <a:gd name="connsiteY329" fmla="*/ 684023 h 1323876"/>
                <a:gd name="connsiteX330" fmla="*/ 1039166 w 1117952"/>
                <a:gd name="connsiteY330" fmla="*/ 686411 h 1323876"/>
                <a:gd name="connsiteX331" fmla="*/ 1042150 w 1117952"/>
                <a:gd name="connsiteY331" fmla="*/ 682829 h 1323876"/>
                <a:gd name="connsiteX332" fmla="*/ 1046328 w 1117952"/>
                <a:gd name="connsiteY332" fmla="*/ 683426 h 1323876"/>
                <a:gd name="connsiteX333" fmla="*/ 1049313 w 1117952"/>
                <a:gd name="connsiteY333" fmla="*/ 688201 h 1323876"/>
                <a:gd name="connsiteX334" fmla="*/ 1053491 w 1117952"/>
                <a:gd name="connsiteY334" fmla="*/ 692976 h 1323876"/>
                <a:gd name="connsiteX335" fmla="*/ 1054685 w 1117952"/>
                <a:gd name="connsiteY335" fmla="*/ 697155 h 1323876"/>
                <a:gd name="connsiteX336" fmla="*/ 1051700 w 1117952"/>
                <a:gd name="connsiteY336" fmla="*/ 697155 h 1323876"/>
                <a:gd name="connsiteX337" fmla="*/ 1048119 w 1117952"/>
                <a:gd name="connsiteY337" fmla="*/ 697155 h 1323876"/>
                <a:gd name="connsiteX338" fmla="*/ 1044538 w 1117952"/>
                <a:gd name="connsiteY338" fmla="*/ 692976 h 1323876"/>
                <a:gd name="connsiteX339" fmla="*/ 1041553 w 1117952"/>
                <a:gd name="connsiteY339" fmla="*/ 694767 h 1323876"/>
                <a:gd name="connsiteX340" fmla="*/ 1038569 w 1117952"/>
                <a:gd name="connsiteY340" fmla="*/ 696558 h 1323876"/>
                <a:gd name="connsiteX341" fmla="*/ 1033794 w 1117952"/>
                <a:gd name="connsiteY341" fmla="*/ 698348 h 1323876"/>
                <a:gd name="connsiteX342" fmla="*/ 1032600 w 1117952"/>
                <a:gd name="connsiteY342" fmla="*/ 703123 h 1323876"/>
                <a:gd name="connsiteX343" fmla="*/ 1032004 w 1117952"/>
                <a:gd name="connsiteY343" fmla="*/ 706704 h 1323876"/>
                <a:gd name="connsiteX344" fmla="*/ 1031406 w 1117952"/>
                <a:gd name="connsiteY344" fmla="*/ 709689 h 1323876"/>
                <a:gd name="connsiteX345" fmla="*/ 1027228 w 1117952"/>
                <a:gd name="connsiteY345" fmla="*/ 710883 h 1323876"/>
                <a:gd name="connsiteX346" fmla="*/ 1022453 w 1117952"/>
                <a:gd name="connsiteY346" fmla="*/ 711480 h 1323876"/>
                <a:gd name="connsiteX347" fmla="*/ 1019469 w 1117952"/>
                <a:gd name="connsiteY347" fmla="*/ 715061 h 1323876"/>
                <a:gd name="connsiteX348" fmla="*/ 1016484 w 1117952"/>
                <a:gd name="connsiteY348" fmla="*/ 714464 h 1323876"/>
                <a:gd name="connsiteX349" fmla="*/ 1014694 w 1117952"/>
                <a:gd name="connsiteY349" fmla="*/ 718045 h 1323876"/>
                <a:gd name="connsiteX350" fmla="*/ 1011113 w 1117952"/>
                <a:gd name="connsiteY350" fmla="*/ 721030 h 1323876"/>
                <a:gd name="connsiteX351" fmla="*/ 1007531 w 1117952"/>
                <a:gd name="connsiteY351" fmla="*/ 725208 h 1323876"/>
                <a:gd name="connsiteX352" fmla="*/ 1006337 w 1117952"/>
                <a:gd name="connsiteY352" fmla="*/ 729386 h 1323876"/>
                <a:gd name="connsiteX353" fmla="*/ 1002160 w 1117952"/>
                <a:gd name="connsiteY353" fmla="*/ 732371 h 1323876"/>
                <a:gd name="connsiteX354" fmla="*/ 999772 w 1117952"/>
                <a:gd name="connsiteY354" fmla="*/ 735952 h 1323876"/>
                <a:gd name="connsiteX355" fmla="*/ 997981 w 1117952"/>
                <a:gd name="connsiteY355" fmla="*/ 740726 h 1323876"/>
                <a:gd name="connsiteX356" fmla="*/ 997384 w 1117952"/>
                <a:gd name="connsiteY356" fmla="*/ 743711 h 1323876"/>
                <a:gd name="connsiteX357" fmla="*/ 996191 w 1117952"/>
                <a:gd name="connsiteY357" fmla="*/ 748486 h 1323876"/>
                <a:gd name="connsiteX358" fmla="*/ 996787 w 1117952"/>
                <a:gd name="connsiteY358" fmla="*/ 752664 h 1323876"/>
                <a:gd name="connsiteX359" fmla="*/ 993206 w 1117952"/>
                <a:gd name="connsiteY359" fmla="*/ 753858 h 1323876"/>
                <a:gd name="connsiteX360" fmla="*/ 990819 w 1117952"/>
                <a:gd name="connsiteY360" fmla="*/ 756842 h 1323876"/>
                <a:gd name="connsiteX361" fmla="*/ 989028 w 1117952"/>
                <a:gd name="connsiteY361" fmla="*/ 760423 h 1323876"/>
                <a:gd name="connsiteX362" fmla="*/ 987238 w 1117952"/>
                <a:gd name="connsiteY362" fmla="*/ 764602 h 1323876"/>
                <a:gd name="connsiteX363" fmla="*/ 987834 w 1117952"/>
                <a:gd name="connsiteY363" fmla="*/ 768183 h 1323876"/>
                <a:gd name="connsiteX364" fmla="*/ 989028 w 1117952"/>
                <a:gd name="connsiteY364" fmla="*/ 772958 h 1323876"/>
                <a:gd name="connsiteX365" fmla="*/ 988431 w 1117952"/>
                <a:gd name="connsiteY365" fmla="*/ 777733 h 1323876"/>
                <a:gd name="connsiteX366" fmla="*/ 984850 w 1117952"/>
                <a:gd name="connsiteY366" fmla="*/ 779523 h 1323876"/>
                <a:gd name="connsiteX367" fmla="*/ 986044 w 1117952"/>
                <a:gd name="connsiteY367" fmla="*/ 783105 h 1323876"/>
                <a:gd name="connsiteX368" fmla="*/ 985447 w 1117952"/>
                <a:gd name="connsiteY368" fmla="*/ 787283 h 1323876"/>
                <a:gd name="connsiteX369" fmla="*/ 987238 w 1117952"/>
                <a:gd name="connsiteY369" fmla="*/ 790267 h 1323876"/>
                <a:gd name="connsiteX370" fmla="*/ 987834 w 1117952"/>
                <a:gd name="connsiteY370" fmla="*/ 795043 h 1323876"/>
                <a:gd name="connsiteX371" fmla="*/ 990222 w 1117952"/>
                <a:gd name="connsiteY371" fmla="*/ 799818 h 1323876"/>
                <a:gd name="connsiteX372" fmla="*/ 993803 w 1117952"/>
                <a:gd name="connsiteY372" fmla="*/ 801011 h 1323876"/>
                <a:gd name="connsiteX373" fmla="*/ 993803 w 1117952"/>
                <a:gd name="connsiteY373" fmla="*/ 805786 h 1323876"/>
                <a:gd name="connsiteX374" fmla="*/ 995594 w 1117952"/>
                <a:gd name="connsiteY374" fmla="*/ 811755 h 1323876"/>
                <a:gd name="connsiteX375" fmla="*/ 996191 w 1117952"/>
                <a:gd name="connsiteY375" fmla="*/ 817127 h 1323876"/>
                <a:gd name="connsiteX376" fmla="*/ 999772 w 1117952"/>
                <a:gd name="connsiteY376" fmla="*/ 821305 h 1323876"/>
                <a:gd name="connsiteX377" fmla="*/ 1000966 w 1117952"/>
                <a:gd name="connsiteY377" fmla="*/ 827871 h 1323876"/>
                <a:gd name="connsiteX378" fmla="*/ 999772 w 1117952"/>
                <a:gd name="connsiteY378" fmla="*/ 830855 h 1323876"/>
                <a:gd name="connsiteX379" fmla="*/ 996787 w 1117952"/>
                <a:gd name="connsiteY379" fmla="*/ 828468 h 1323876"/>
                <a:gd name="connsiteX380" fmla="*/ 993206 w 1117952"/>
                <a:gd name="connsiteY380" fmla="*/ 829064 h 1323876"/>
                <a:gd name="connsiteX381" fmla="*/ 990819 w 1117952"/>
                <a:gd name="connsiteY381" fmla="*/ 833242 h 1323876"/>
                <a:gd name="connsiteX382" fmla="*/ 987238 w 1117952"/>
                <a:gd name="connsiteY382" fmla="*/ 836824 h 1323876"/>
                <a:gd name="connsiteX383" fmla="*/ 984253 w 1117952"/>
                <a:gd name="connsiteY383" fmla="*/ 839211 h 1323876"/>
                <a:gd name="connsiteX384" fmla="*/ 981269 w 1117952"/>
                <a:gd name="connsiteY384" fmla="*/ 836227 h 1323876"/>
                <a:gd name="connsiteX385" fmla="*/ 978284 w 1117952"/>
                <a:gd name="connsiteY385" fmla="*/ 834436 h 1323876"/>
                <a:gd name="connsiteX386" fmla="*/ 974703 w 1117952"/>
                <a:gd name="connsiteY386" fmla="*/ 829064 h 1323876"/>
                <a:gd name="connsiteX387" fmla="*/ 972912 w 1117952"/>
                <a:gd name="connsiteY387" fmla="*/ 826080 h 1323876"/>
                <a:gd name="connsiteX388" fmla="*/ 968137 w 1117952"/>
                <a:gd name="connsiteY388" fmla="*/ 821902 h 1323876"/>
                <a:gd name="connsiteX389" fmla="*/ 964556 w 1117952"/>
                <a:gd name="connsiteY389" fmla="*/ 820111 h 1323876"/>
                <a:gd name="connsiteX390" fmla="*/ 960975 w 1117952"/>
                <a:gd name="connsiteY390" fmla="*/ 819514 h 1323876"/>
                <a:gd name="connsiteX391" fmla="*/ 957990 w 1117952"/>
                <a:gd name="connsiteY391" fmla="*/ 819514 h 1323876"/>
                <a:gd name="connsiteX392" fmla="*/ 956200 w 1117952"/>
                <a:gd name="connsiteY392" fmla="*/ 815933 h 1323876"/>
                <a:gd name="connsiteX393" fmla="*/ 956796 w 1117952"/>
                <a:gd name="connsiteY393" fmla="*/ 812949 h 1323876"/>
                <a:gd name="connsiteX394" fmla="*/ 956200 w 1117952"/>
                <a:gd name="connsiteY394" fmla="*/ 808771 h 1323876"/>
                <a:gd name="connsiteX395" fmla="*/ 955081 w 1117952"/>
                <a:gd name="connsiteY395" fmla="*/ 804295 h 1323876"/>
                <a:gd name="connsiteX396" fmla="*/ 954377 w 1117952"/>
                <a:gd name="connsiteY396" fmla="*/ 804423 h 1323876"/>
                <a:gd name="connsiteX397" fmla="*/ 955602 w 1117952"/>
                <a:gd name="connsiteY397" fmla="*/ 806383 h 1323876"/>
                <a:gd name="connsiteX398" fmla="*/ 956796 w 1117952"/>
                <a:gd name="connsiteY398" fmla="*/ 812949 h 1323876"/>
                <a:gd name="connsiteX399" fmla="*/ 956199 w 1117952"/>
                <a:gd name="connsiteY399" fmla="*/ 815933 h 1323876"/>
                <a:gd name="connsiteX400" fmla="*/ 957393 w 1117952"/>
                <a:gd name="connsiteY400" fmla="*/ 818917 h 1323876"/>
                <a:gd name="connsiteX401" fmla="*/ 952021 w 1117952"/>
                <a:gd name="connsiteY401" fmla="*/ 823095 h 1323876"/>
                <a:gd name="connsiteX402" fmla="*/ 944261 w 1117952"/>
                <a:gd name="connsiteY402" fmla="*/ 823692 h 1323876"/>
                <a:gd name="connsiteX403" fmla="*/ 941277 w 1117952"/>
                <a:gd name="connsiteY403" fmla="*/ 821304 h 1323876"/>
                <a:gd name="connsiteX404" fmla="*/ 936502 w 1117952"/>
                <a:gd name="connsiteY404" fmla="*/ 817723 h 1323876"/>
                <a:gd name="connsiteX405" fmla="*/ 932921 w 1117952"/>
                <a:gd name="connsiteY405" fmla="*/ 815336 h 1323876"/>
                <a:gd name="connsiteX406" fmla="*/ 929936 w 1117952"/>
                <a:gd name="connsiteY406" fmla="*/ 813545 h 1323876"/>
                <a:gd name="connsiteX407" fmla="*/ 926952 w 1117952"/>
                <a:gd name="connsiteY407" fmla="*/ 812351 h 1323876"/>
                <a:gd name="connsiteX408" fmla="*/ 922177 w 1117952"/>
                <a:gd name="connsiteY408" fmla="*/ 811755 h 1323876"/>
                <a:gd name="connsiteX409" fmla="*/ 919193 w 1117952"/>
                <a:gd name="connsiteY409" fmla="*/ 811157 h 1323876"/>
                <a:gd name="connsiteX410" fmla="*/ 915612 w 1117952"/>
                <a:gd name="connsiteY410" fmla="*/ 811755 h 1323876"/>
                <a:gd name="connsiteX411" fmla="*/ 912030 w 1117952"/>
                <a:gd name="connsiteY411" fmla="*/ 812351 h 1323876"/>
                <a:gd name="connsiteX412" fmla="*/ 906658 w 1117952"/>
                <a:gd name="connsiteY412" fmla="*/ 815336 h 1323876"/>
                <a:gd name="connsiteX413" fmla="*/ 903674 w 1117952"/>
                <a:gd name="connsiteY413" fmla="*/ 818320 h 1323876"/>
                <a:gd name="connsiteX414" fmla="*/ 907255 w 1117952"/>
                <a:gd name="connsiteY414" fmla="*/ 820708 h 1323876"/>
                <a:gd name="connsiteX415" fmla="*/ 901883 w 1117952"/>
                <a:gd name="connsiteY415" fmla="*/ 817723 h 1323876"/>
                <a:gd name="connsiteX416" fmla="*/ 898302 w 1117952"/>
                <a:gd name="connsiteY416" fmla="*/ 818917 h 1323876"/>
                <a:gd name="connsiteX417" fmla="*/ 895317 w 1117952"/>
                <a:gd name="connsiteY417" fmla="*/ 821304 h 1323876"/>
                <a:gd name="connsiteX418" fmla="*/ 892333 w 1117952"/>
                <a:gd name="connsiteY418" fmla="*/ 823095 h 1323876"/>
                <a:gd name="connsiteX419" fmla="*/ 886961 w 1117952"/>
                <a:gd name="connsiteY419" fmla="*/ 821304 h 1323876"/>
                <a:gd name="connsiteX420" fmla="*/ 883380 w 1117952"/>
                <a:gd name="connsiteY420" fmla="*/ 821304 h 1323876"/>
                <a:gd name="connsiteX421" fmla="*/ 880396 w 1117952"/>
                <a:gd name="connsiteY421" fmla="*/ 818917 h 1323876"/>
                <a:gd name="connsiteX422" fmla="*/ 877411 w 1117952"/>
                <a:gd name="connsiteY422" fmla="*/ 817723 h 1323876"/>
                <a:gd name="connsiteX423" fmla="*/ 872039 w 1117952"/>
                <a:gd name="connsiteY423" fmla="*/ 818320 h 1323876"/>
                <a:gd name="connsiteX424" fmla="*/ 869055 w 1117952"/>
                <a:gd name="connsiteY424" fmla="*/ 818320 h 1323876"/>
                <a:gd name="connsiteX425" fmla="*/ 866070 w 1117952"/>
                <a:gd name="connsiteY425" fmla="*/ 820111 h 1323876"/>
                <a:gd name="connsiteX426" fmla="*/ 860699 w 1117952"/>
                <a:gd name="connsiteY426" fmla="*/ 818320 h 1323876"/>
                <a:gd name="connsiteX427" fmla="*/ 857117 w 1117952"/>
                <a:gd name="connsiteY427" fmla="*/ 813545 h 1323876"/>
                <a:gd name="connsiteX428" fmla="*/ 854133 w 1117952"/>
                <a:gd name="connsiteY428" fmla="*/ 810561 h 1323876"/>
                <a:gd name="connsiteX429" fmla="*/ 851148 w 1117952"/>
                <a:gd name="connsiteY429" fmla="*/ 808770 h 1323876"/>
                <a:gd name="connsiteX430" fmla="*/ 847567 w 1117952"/>
                <a:gd name="connsiteY430" fmla="*/ 807576 h 1323876"/>
                <a:gd name="connsiteX431" fmla="*/ 844583 w 1117952"/>
                <a:gd name="connsiteY431" fmla="*/ 804592 h 1323876"/>
                <a:gd name="connsiteX432" fmla="*/ 840405 w 1117952"/>
                <a:gd name="connsiteY432" fmla="*/ 802801 h 1323876"/>
                <a:gd name="connsiteX433" fmla="*/ 833839 w 1117952"/>
                <a:gd name="connsiteY433" fmla="*/ 801608 h 1323876"/>
                <a:gd name="connsiteX434" fmla="*/ 830855 w 1117952"/>
                <a:gd name="connsiteY434" fmla="*/ 801011 h 1323876"/>
                <a:gd name="connsiteX435" fmla="*/ 817723 w 1117952"/>
                <a:gd name="connsiteY435" fmla="*/ 797429 h 1323876"/>
                <a:gd name="connsiteX436" fmla="*/ 814739 w 1117952"/>
                <a:gd name="connsiteY436" fmla="*/ 797429 h 1323876"/>
                <a:gd name="connsiteX437" fmla="*/ 810561 w 1117952"/>
                <a:gd name="connsiteY437" fmla="*/ 798623 h 1323876"/>
                <a:gd name="connsiteX438" fmla="*/ 805786 w 1117952"/>
                <a:gd name="connsiteY438" fmla="*/ 796235 h 1323876"/>
                <a:gd name="connsiteX439" fmla="*/ 801608 w 1117952"/>
                <a:gd name="connsiteY439" fmla="*/ 796235 h 1323876"/>
                <a:gd name="connsiteX440" fmla="*/ 798027 w 1117952"/>
                <a:gd name="connsiteY440" fmla="*/ 796833 h 1323876"/>
                <a:gd name="connsiteX441" fmla="*/ 794445 w 1117952"/>
                <a:gd name="connsiteY441" fmla="*/ 792654 h 1323876"/>
                <a:gd name="connsiteX442" fmla="*/ 789074 w 1117952"/>
                <a:gd name="connsiteY442" fmla="*/ 786089 h 1323876"/>
                <a:gd name="connsiteX443" fmla="*/ 786089 w 1117952"/>
                <a:gd name="connsiteY443" fmla="*/ 784895 h 1323876"/>
                <a:gd name="connsiteX444" fmla="*/ 786686 w 1117952"/>
                <a:gd name="connsiteY444" fmla="*/ 781911 h 1323876"/>
                <a:gd name="connsiteX445" fmla="*/ 786089 w 1117952"/>
                <a:gd name="connsiteY445" fmla="*/ 778329 h 1323876"/>
                <a:gd name="connsiteX446" fmla="*/ 783701 w 1117952"/>
                <a:gd name="connsiteY446" fmla="*/ 773554 h 1323876"/>
                <a:gd name="connsiteX447" fmla="*/ 782507 w 1117952"/>
                <a:gd name="connsiteY447" fmla="*/ 768779 h 1323876"/>
                <a:gd name="connsiteX448" fmla="*/ 781314 w 1117952"/>
                <a:gd name="connsiteY448" fmla="*/ 765795 h 1323876"/>
                <a:gd name="connsiteX449" fmla="*/ 778926 w 1117952"/>
                <a:gd name="connsiteY449" fmla="*/ 762214 h 1323876"/>
                <a:gd name="connsiteX450" fmla="*/ 775942 w 1117952"/>
                <a:gd name="connsiteY450" fmla="*/ 757438 h 1323876"/>
                <a:gd name="connsiteX451" fmla="*/ 773554 w 1117952"/>
                <a:gd name="connsiteY451" fmla="*/ 752663 h 1323876"/>
                <a:gd name="connsiteX452" fmla="*/ 771764 w 1117952"/>
                <a:gd name="connsiteY452" fmla="*/ 749679 h 1323876"/>
                <a:gd name="connsiteX453" fmla="*/ 766392 w 1117952"/>
                <a:gd name="connsiteY453" fmla="*/ 742516 h 1323876"/>
                <a:gd name="connsiteX454" fmla="*/ 764005 w 1117952"/>
                <a:gd name="connsiteY454" fmla="*/ 738935 h 1323876"/>
                <a:gd name="connsiteX455" fmla="*/ 762214 w 1117952"/>
                <a:gd name="connsiteY455" fmla="*/ 735951 h 1323876"/>
                <a:gd name="connsiteX456" fmla="*/ 758036 w 1117952"/>
                <a:gd name="connsiteY456" fmla="*/ 730579 h 1323876"/>
                <a:gd name="connsiteX457" fmla="*/ 755051 w 1117952"/>
                <a:gd name="connsiteY457" fmla="*/ 726998 h 1323876"/>
                <a:gd name="connsiteX458" fmla="*/ 752067 w 1117952"/>
                <a:gd name="connsiteY458" fmla="*/ 723417 h 1323876"/>
                <a:gd name="connsiteX459" fmla="*/ 746098 w 1117952"/>
                <a:gd name="connsiteY459" fmla="*/ 716851 h 1323876"/>
                <a:gd name="connsiteX460" fmla="*/ 749281 w 1117952"/>
                <a:gd name="connsiteY460" fmla="*/ 715260 h 1323876"/>
                <a:gd name="connsiteX461" fmla="*/ 746097 w 1117952"/>
                <a:gd name="connsiteY461" fmla="*/ 715657 h 1323876"/>
                <a:gd name="connsiteX462" fmla="*/ 741322 w 1117952"/>
                <a:gd name="connsiteY462" fmla="*/ 712673 h 1323876"/>
                <a:gd name="connsiteX463" fmla="*/ 737144 w 1117952"/>
                <a:gd name="connsiteY463" fmla="*/ 709092 h 1323876"/>
                <a:gd name="connsiteX464" fmla="*/ 732966 w 1117952"/>
                <a:gd name="connsiteY464" fmla="*/ 704914 h 1323876"/>
                <a:gd name="connsiteX465" fmla="*/ 728191 w 1117952"/>
                <a:gd name="connsiteY465" fmla="*/ 701333 h 1323876"/>
                <a:gd name="connsiteX466" fmla="*/ 722819 w 1117952"/>
                <a:gd name="connsiteY466" fmla="*/ 697751 h 1323876"/>
                <a:gd name="connsiteX467" fmla="*/ 719835 w 1117952"/>
                <a:gd name="connsiteY467" fmla="*/ 695960 h 1323876"/>
                <a:gd name="connsiteX468" fmla="*/ 714463 w 1117952"/>
                <a:gd name="connsiteY468" fmla="*/ 693573 h 1323876"/>
                <a:gd name="connsiteX469" fmla="*/ 710882 w 1117952"/>
                <a:gd name="connsiteY469" fmla="*/ 692976 h 1323876"/>
                <a:gd name="connsiteX470" fmla="*/ 700138 w 1117952"/>
                <a:gd name="connsiteY470" fmla="*/ 688201 h 1323876"/>
                <a:gd name="connsiteX471" fmla="*/ 691184 w 1117952"/>
                <a:gd name="connsiteY471" fmla="*/ 684620 h 1323876"/>
                <a:gd name="connsiteX472" fmla="*/ 687603 w 1117952"/>
                <a:gd name="connsiteY472" fmla="*/ 683426 h 1323876"/>
                <a:gd name="connsiteX473" fmla="*/ 682829 w 1117952"/>
                <a:gd name="connsiteY473" fmla="*/ 682829 h 1323876"/>
                <a:gd name="connsiteX474" fmla="*/ 678650 w 1117952"/>
                <a:gd name="connsiteY474" fmla="*/ 682232 h 1323876"/>
                <a:gd name="connsiteX475" fmla="*/ 674472 w 1117952"/>
                <a:gd name="connsiteY475" fmla="*/ 681636 h 1323876"/>
                <a:gd name="connsiteX476" fmla="*/ 670891 w 1117952"/>
                <a:gd name="connsiteY476" fmla="*/ 680442 h 1323876"/>
                <a:gd name="connsiteX477" fmla="*/ 663728 w 1117952"/>
                <a:gd name="connsiteY477" fmla="*/ 679248 h 1323876"/>
                <a:gd name="connsiteX478" fmla="*/ 659550 w 1117952"/>
                <a:gd name="connsiteY478" fmla="*/ 679248 h 1323876"/>
                <a:gd name="connsiteX479" fmla="*/ 650597 w 1117952"/>
                <a:gd name="connsiteY479" fmla="*/ 680442 h 1323876"/>
                <a:gd name="connsiteX480" fmla="*/ 646419 w 1117952"/>
                <a:gd name="connsiteY480" fmla="*/ 680443 h 1323876"/>
                <a:gd name="connsiteX481" fmla="*/ 639257 w 1117952"/>
                <a:gd name="connsiteY481" fmla="*/ 680443 h 1323876"/>
                <a:gd name="connsiteX482" fmla="*/ 632691 w 1117952"/>
                <a:gd name="connsiteY482" fmla="*/ 681039 h 1323876"/>
                <a:gd name="connsiteX483" fmla="*/ 629110 w 1117952"/>
                <a:gd name="connsiteY483" fmla="*/ 681637 h 1323876"/>
                <a:gd name="connsiteX484" fmla="*/ 625528 w 1117952"/>
                <a:gd name="connsiteY484" fmla="*/ 683427 h 1323876"/>
                <a:gd name="connsiteX485" fmla="*/ 617172 w 1117952"/>
                <a:gd name="connsiteY485" fmla="*/ 687008 h 1323876"/>
                <a:gd name="connsiteX486" fmla="*/ 614188 w 1117952"/>
                <a:gd name="connsiteY486" fmla="*/ 685814 h 1323876"/>
                <a:gd name="connsiteX487" fmla="*/ 610009 w 1117952"/>
                <a:gd name="connsiteY487" fmla="*/ 687008 h 1323876"/>
                <a:gd name="connsiteX488" fmla="*/ 606428 w 1117952"/>
                <a:gd name="connsiteY488" fmla="*/ 687008 h 1323876"/>
                <a:gd name="connsiteX489" fmla="*/ 602250 w 1117952"/>
                <a:gd name="connsiteY489" fmla="*/ 685814 h 1323876"/>
                <a:gd name="connsiteX490" fmla="*/ 594490 w 1117952"/>
                <a:gd name="connsiteY490" fmla="*/ 681637 h 1323876"/>
                <a:gd name="connsiteX491" fmla="*/ 593297 w 1117952"/>
                <a:gd name="connsiteY491" fmla="*/ 678055 h 1323876"/>
                <a:gd name="connsiteX492" fmla="*/ 589715 w 1117952"/>
                <a:gd name="connsiteY492" fmla="*/ 673877 h 1323876"/>
                <a:gd name="connsiteX493" fmla="*/ 586731 w 1117952"/>
                <a:gd name="connsiteY493" fmla="*/ 671490 h 1323876"/>
                <a:gd name="connsiteX494" fmla="*/ 583150 w 1117952"/>
                <a:gd name="connsiteY494" fmla="*/ 669699 h 1323876"/>
                <a:gd name="connsiteX495" fmla="*/ 580166 w 1117952"/>
                <a:gd name="connsiteY495" fmla="*/ 669699 h 1323876"/>
                <a:gd name="connsiteX496" fmla="*/ 574197 w 1117952"/>
                <a:gd name="connsiteY496" fmla="*/ 669699 h 1323876"/>
                <a:gd name="connsiteX497" fmla="*/ 568825 w 1117952"/>
                <a:gd name="connsiteY497" fmla="*/ 669699 h 1323876"/>
                <a:gd name="connsiteX498" fmla="*/ 565244 w 1117952"/>
                <a:gd name="connsiteY498" fmla="*/ 669699 h 1323876"/>
                <a:gd name="connsiteX499" fmla="*/ 560469 w 1117952"/>
                <a:gd name="connsiteY499" fmla="*/ 669102 h 1323876"/>
                <a:gd name="connsiteX500" fmla="*/ 556887 w 1117952"/>
                <a:gd name="connsiteY500" fmla="*/ 666715 h 1323876"/>
                <a:gd name="connsiteX501" fmla="*/ 553306 w 1117952"/>
                <a:gd name="connsiteY501" fmla="*/ 661939 h 1323876"/>
                <a:gd name="connsiteX502" fmla="*/ 550322 w 1117952"/>
                <a:gd name="connsiteY502" fmla="*/ 660746 h 1323876"/>
                <a:gd name="connsiteX503" fmla="*/ 546740 w 1117952"/>
                <a:gd name="connsiteY503" fmla="*/ 660746 h 1323876"/>
                <a:gd name="connsiteX504" fmla="*/ 541965 w 1117952"/>
                <a:gd name="connsiteY504" fmla="*/ 657164 h 1323876"/>
                <a:gd name="connsiteX505" fmla="*/ 538981 w 1117952"/>
                <a:gd name="connsiteY505" fmla="*/ 655374 h 1323876"/>
                <a:gd name="connsiteX506" fmla="*/ 534206 w 1117952"/>
                <a:gd name="connsiteY506" fmla="*/ 653583 h 1323876"/>
                <a:gd name="connsiteX507" fmla="*/ 531222 w 1117952"/>
                <a:gd name="connsiteY507" fmla="*/ 650002 h 1323876"/>
                <a:gd name="connsiteX508" fmla="*/ 530028 w 1117952"/>
                <a:gd name="connsiteY508" fmla="*/ 646421 h 1323876"/>
                <a:gd name="connsiteX509" fmla="*/ 527641 w 1117952"/>
                <a:gd name="connsiteY509" fmla="*/ 642840 h 1323876"/>
                <a:gd name="connsiteX510" fmla="*/ 524059 w 1117952"/>
                <a:gd name="connsiteY510" fmla="*/ 639855 h 1323876"/>
                <a:gd name="connsiteX511" fmla="*/ 521074 w 1117952"/>
                <a:gd name="connsiteY511" fmla="*/ 638064 h 1323876"/>
                <a:gd name="connsiteX512" fmla="*/ 516300 w 1117952"/>
                <a:gd name="connsiteY512" fmla="*/ 635677 h 1323876"/>
                <a:gd name="connsiteX513" fmla="*/ 513315 w 1117952"/>
                <a:gd name="connsiteY513" fmla="*/ 632095 h 1323876"/>
                <a:gd name="connsiteX514" fmla="*/ 509734 w 1117952"/>
                <a:gd name="connsiteY514" fmla="*/ 629111 h 1323876"/>
                <a:gd name="connsiteX515" fmla="*/ 504362 w 1117952"/>
                <a:gd name="connsiteY515" fmla="*/ 626127 h 1323876"/>
                <a:gd name="connsiteX516" fmla="*/ 500781 w 1117952"/>
                <a:gd name="connsiteY516" fmla="*/ 621949 h 1323876"/>
                <a:gd name="connsiteX517" fmla="*/ 497199 w 1117952"/>
                <a:gd name="connsiteY517" fmla="*/ 619561 h 1323876"/>
                <a:gd name="connsiteX518" fmla="*/ 493618 w 1117952"/>
                <a:gd name="connsiteY518" fmla="*/ 619561 h 1323876"/>
                <a:gd name="connsiteX519" fmla="*/ 487650 w 1117952"/>
                <a:gd name="connsiteY519" fmla="*/ 619561 h 1323876"/>
                <a:gd name="connsiteX520" fmla="*/ 484665 w 1117952"/>
                <a:gd name="connsiteY520" fmla="*/ 617771 h 1323876"/>
                <a:gd name="connsiteX521" fmla="*/ 481084 w 1117952"/>
                <a:gd name="connsiteY521" fmla="*/ 617771 h 1323876"/>
                <a:gd name="connsiteX522" fmla="*/ 476309 w 1117952"/>
                <a:gd name="connsiteY522" fmla="*/ 618964 h 1323876"/>
                <a:gd name="connsiteX523" fmla="*/ 470340 w 1117952"/>
                <a:gd name="connsiteY523" fmla="*/ 617173 h 1323876"/>
                <a:gd name="connsiteX524" fmla="*/ 466162 w 1117952"/>
                <a:gd name="connsiteY524" fmla="*/ 617173 h 1323876"/>
                <a:gd name="connsiteX525" fmla="*/ 460790 w 1117952"/>
                <a:gd name="connsiteY525" fmla="*/ 614786 h 1323876"/>
                <a:gd name="connsiteX526" fmla="*/ 457208 w 1117952"/>
                <a:gd name="connsiteY526" fmla="*/ 612996 h 1323876"/>
                <a:gd name="connsiteX527" fmla="*/ 453627 w 1117952"/>
                <a:gd name="connsiteY527" fmla="*/ 608220 h 1323876"/>
                <a:gd name="connsiteX528" fmla="*/ 450643 w 1117952"/>
                <a:gd name="connsiteY528" fmla="*/ 604639 h 1323876"/>
                <a:gd name="connsiteX529" fmla="*/ 447062 w 1117952"/>
                <a:gd name="connsiteY529" fmla="*/ 602849 h 1323876"/>
                <a:gd name="connsiteX530" fmla="*/ 444078 w 1117952"/>
                <a:gd name="connsiteY530" fmla="*/ 601655 h 1323876"/>
                <a:gd name="connsiteX531" fmla="*/ 440496 w 1117952"/>
                <a:gd name="connsiteY531" fmla="*/ 598670 h 1323876"/>
                <a:gd name="connsiteX532" fmla="*/ 435721 w 1117952"/>
                <a:gd name="connsiteY532" fmla="*/ 595686 h 1323876"/>
                <a:gd name="connsiteX533" fmla="*/ 432140 w 1117952"/>
                <a:gd name="connsiteY533" fmla="*/ 593895 h 1323876"/>
                <a:gd name="connsiteX534" fmla="*/ 424380 w 1117952"/>
                <a:gd name="connsiteY534" fmla="*/ 592702 h 1323876"/>
                <a:gd name="connsiteX535" fmla="*/ 420799 w 1117952"/>
                <a:gd name="connsiteY535" fmla="*/ 587927 h 1323876"/>
                <a:gd name="connsiteX536" fmla="*/ 417218 w 1117952"/>
                <a:gd name="connsiteY536" fmla="*/ 584942 h 1323876"/>
                <a:gd name="connsiteX537" fmla="*/ 414234 w 1117952"/>
                <a:gd name="connsiteY537" fmla="*/ 583152 h 1323876"/>
                <a:gd name="connsiteX538" fmla="*/ 411249 w 1117952"/>
                <a:gd name="connsiteY538" fmla="*/ 582555 h 1323876"/>
                <a:gd name="connsiteX539" fmla="*/ 407668 w 1117952"/>
                <a:gd name="connsiteY539" fmla="*/ 582555 h 1323876"/>
                <a:gd name="connsiteX540" fmla="*/ 406474 w 1117952"/>
                <a:gd name="connsiteY540" fmla="*/ 579570 h 1323876"/>
                <a:gd name="connsiteX541" fmla="*/ 405281 w 1117952"/>
                <a:gd name="connsiteY541" fmla="*/ 575392 h 1323876"/>
                <a:gd name="connsiteX542" fmla="*/ 403489 w 1117952"/>
                <a:gd name="connsiteY542" fmla="*/ 572407 h 1323876"/>
                <a:gd name="connsiteX543" fmla="*/ 399312 w 1117952"/>
                <a:gd name="connsiteY543" fmla="*/ 567633 h 1323876"/>
                <a:gd name="connsiteX544" fmla="*/ 395730 w 1117952"/>
                <a:gd name="connsiteY544" fmla="*/ 565245 h 1323876"/>
                <a:gd name="connsiteX545" fmla="*/ 393940 w 1117952"/>
                <a:gd name="connsiteY545" fmla="*/ 562261 h 1323876"/>
                <a:gd name="connsiteX546" fmla="*/ 391552 w 1117952"/>
                <a:gd name="connsiteY546" fmla="*/ 559277 h 1323876"/>
                <a:gd name="connsiteX547" fmla="*/ 387971 w 1117952"/>
                <a:gd name="connsiteY547" fmla="*/ 555695 h 1323876"/>
                <a:gd name="connsiteX548" fmla="*/ 384987 w 1117952"/>
                <a:gd name="connsiteY548" fmla="*/ 555695 h 1323876"/>
                <a:gd name="connsiteX549" fmla="*/ 382002 w 1117952"/>
                <a:gd name="connsiteY549" fmla="*/ 552114 h 1323876"/>
                <a:gd name="connsiteX550" fmla="*/ 376033 w 1117952"/>
                <a:gd name="connsiteY550" fmla="*/ 546145 h 1323876"/>
                <a:gd name="connsiteX551" fmla="*/ 371258 w 1117952"/>
                <a:gd name="connsiteY551" fmla="*/ 543757 h 1323876"/>
                <a:gd name="connsiteX552" fmla="*/ 367080 w 1117952"/>
                <a:gd name="connsiteY552" fmla="*/ 543757 h 1323876"/>
                <a:gd name="connsiteX553" fmla="*/ 363499 w 1117952"/>
                <a:gd name="connsiteY553" fmla="*/ 544355 h 1323876"/>
                <a:gd name="connsiteX554" fmla="*/ 359918 w 1117952"/>
                <a:gd name="connsiteY554" fmla="*/ 544355 h 1323876"/>
                <a:gd name="connsiteX555" fmla="*/ 352755 w 1117952"/>
                <a:gd name="connsiteY555" fmla="*/ 542564 h 1323876"/>
                <a:gd name="connsiteX556" fmla="*/ 346190 w 1117952"/>
                <a:gd name="connsiteY556" fmla="*/ 541370 h 1323876"/>
                <a:gd name="connsiteX557" fmla="*/ 342011 w 1117952"/>
                <a:gd name="connsiteY557" fmla="*/ 541370 h 1323876"/>
                <a:gd name="connsiteX558" fmla="*/ 339027 w 1117952"/>
                <a:gd name="connsiteY558" fmla="*/ 541967 h 1323876"/>
                <a:gd name="connsiteX559" fmla="*/ 336042 w 1117952"/>
                <a:gd name="connsiteY559" fmla="*/ 544355 h 1323876"/>
                <a:gd name="connsiteX560" fmla="*/ 329477 w 1117952"/>
                <a:gd name="connsiteY560" fmla="*/ 546145 h 1323876"/>
                <a:gd name="connsiteX561" fmla="*/ 326493 w 1117952"/>
                <a:gd name="connsiteY561" fmla="*/ 544355 h 1323876"/>
                <a:gd name="connsiteX562" fmla="*/ 327089 w 1117952"/>
                <a:gd name="connsiteY562" fmla="*/ 540773 h 1323876"/>
                <a:gd name="connsiteX563" fmla="*/ 324702 w 1117952"/>
                <a:gd name="connsiteY563" fmla="*/ 537789 h 1323876"/>
                <a:gd name="connsiteX564" fmla="*/ 319927 w 1117952"/>
                <a:gd name="connsiteY564" fmla="*/ 530626 h 1323876"/>
                <a:gd name="connsiteX565" fmla="*/ 316346 w 1117952"/>
                <a:gd name="connsiteY565" fmla="*/ 527045 h 1323876"/>
                <a:gd name="connsiteX566" fmla="*/ 312765 w 1117952"/>
                <a:gd name="connsiteY566" fmla="*/ 524061 h 1323876"/>
                <a:gd name="connsiteX567" fmla="*/ 309780 w 1117952"/>
                <a:gd name="connsiteY567" fmla="*/ 520480 h 1323876"/>
                <a:gd name="connsiteX568" fmla="*/ 304408 w 1117952"/>
                <a:gd name="connsiteY568" fmla="*/ 517495 h 1323876"/>
                <a:gd name="connsiteX569" fmla="*/ 301424 w 1117952"/>
                <a:gd name="connsiteY569" fmla="*/ 516898 h 1323876"/>
                <a:gd name="connsiteX570" fmla="*/ 296052 w 1117952"/>
                <a:gd name="connsiteY570" fmla="*/ 515704 h 1323876"/>
                <a:gd name="connsiteX571" fmla="*/ 292471 w 1117952"/>
                <a:gd name="connsiteY571" fmla="*/ 516301 h 1323876"/>
                <a:gd name="connsiteX572" fmla="*/ 289486 w 1117952"/>
                <a:gd name="connsiteY572" fmla="*/ 515704 h 1323876"/>
                <a:gd name="connsiteX573" fmla="*/ 291277 w 1117952"/>
                <a:gd name="connsiteY573" fmla="*/ 512720 h 1323876"/>
                <a:gd name="connsiteX574" fmla="*/ 291705 w 1117952"/>
                <a:gd name="connsiteY574" fmla="*/ 511222 h 1323876"/>
                <a:gd name="connsiteX575" fmla="*/ 289484 w 1117952"/>
                <a:gd name="connsiteY575" fmla="*/ 515107 h 1323876"/>
                <a:gd name="connsiteX576" fmla="*/ 286500 w 1117952"/>
                <a:gd name="connsiteY576" fmla="*/ 515703 h 1323876"/>
                <a:gd name="connsiteX577" fmla="*/ 281128 w 1117952"/>
                <a:gd name="connsiteY577" fmla="*/ 514510 h 1323876"/>
                <a:gd name="connsiteX578" fmla="*/ 277547 w 1117952"/>
                <a:gd name="connsiteY578" fmla="*/ 514510 h 1323876"/>
                <a:gd name="connsiteX579" fmla="*/ 269787 w 1117952"/>
                <a:gd name="connsiteY579" fmla="*/ 515107 h 1323876"/>
                <a:gd name="connsiteX580" fmla="*/ 265609 w 1117952"/>
                <a:gd name="connsiteY580" fmla="*/ 514510 h 1323876"/>
                <a:gd name="connsiteX581" fmla="*/ 253672 w 1117952"/>
                <a:gd name="connsiteY581" fmla="*/ 515703 h 1323876"/>
                <a:gd name="connsiteX582" fmla="*/ 248897 w 1117952"/>
                <a:gd name="connsiteY582" fmla="*/ 516897 h 1323876"/>
                <a:gd name="connsiteX583" fmla="*/ 243525 w 1117952"/>
                <a:gd name="connsiteY583" fmla="*/ 518688 h 1323876"/>
                <a:gd name="connsiteX584" fmla="*/ 240540 w 1117952"/>
                <a:gd name="connsiteY584" fmla="*/ 519882 h 1323876"/>
                <a:gd name="connsiteX585" fmla="*/ 236959 w 1117952"/>
                <a:gd name="connsiteY585" fmla="*/ 521076 h 1323876"/>
                <a:gd name="connsiteX586" fmla="*/ 230990 w 1117952"/>
                <a:gd name="connsiteY586" fmla="*/ 522866 h 1323876"/>
                <a:gd name="connsiteX587" fmla="*/ 227409 w 1117952"/>
                <a:gd name="connsiteY587" fmla="*/ 523463 h 1323876"/>
                <a:gd name="connsiteX588" fmla="*/ 224425 w 1117952"/>
                <a:gd name="connsiteY588" fmla="*/ 525254 h 1323876"/>
                <a:gd name="connsiteX589" fmla="*/ 220843 w 1117952"/>
                <a:gd name="connsiteY589" fmla="*/ 525254 h 1323876"/>
                <a:gd name="connsiteX590" fmla="*/ 215472 w 1117952"/>
                <a:gd name="connsiteY590" fmla="*/ 519285 h 1323876"/>
                <a:gd name="connsiteX591" fmla="*/ 211890 w 1117952"/>
                <a:gd name="connsiteY591" fmla="*/ 515703 h 1323876"/>
                <a:gd name="connsiteX592" fmla="*/ 207115 w 1117952"/>
                <a:gd name="connsiteY592" fmla="*/ 509735 h 1323876"/>
                <a:gd name="connsiteX593" fmla="*/ 204728 w 1117952"/>
                <a:gd name="connsiteY593" fmla="*/ 506154 h 1323876"/>
                <a:gd name="connsiteX594" fmla="*/ 202937 w 1117952"/>
                <a:gd name="connsiteY594" fmla="*/ 502573 h 1323876"/>
                <a:gd name="connsiteX595" fmla="*/ 202340 w 1117952"/>
                <a:gd name="connsiteY595" fmla="*/ 499588 h 1323876"/>
                <a:gd name="connsiteX596" fmla="*/ 199356 w 1117952"/>
                <a:gd name="connsiteY596" fmla="*/ 494813 h 1323876"/>
                <a:gd name="connsiteX597" fmla="*/ 195178 w 1117952"/>
                <a:gd name="connsiteY597" fmla="*/ 491828 h 1323876"/>
                <a:gd name="connsiteX598" fmla="*/ 186821 w 1117952"/>
                <a:gd name="connsiteY598" fmla="*/ 487651 h 1323876"/>
                <a:gd name="connsiteX599" fmla="*/ 183240 w 1117952"/>
                <a:gd name="connsiteY599" fmla="*/ 487053 h 1323876"/>
                <a:gd name="connsiteX600" fmla="*/ 179062 w 1117952"/>
                <a:gd name="connsiteY600" fmla="*/ 487651 h 1323876"/>
                <a:gd name="connsiteX601" fmla="*/ 171899 w 1117952"/>
                <a:gd name="connsiteY601" fmla="*/ 488247 h 1323876"/>
                <a:gd name="connsiteX602" fmla="*/ 168915 w 1117952"/>
                <a:gd name="connsiteY602" fmla="*/ 484069 h 1323876"/>
                <a:gd name="connsiteX603" fmla="*/ 164737 w 1117952"/>
                <a:gd name="connsiteY603" fmla="*/ 480488 h 1323876"/>
                <a:gd name="connsiteX604" fmla="*/ 162946 w 1117952"/>
                <a:gd name="connsiteY604" fmla="*/ 477504 h 1323876"/>
                <a:gd name="connsiteX605" fmla="*/ 158768 w 1117952"/>
                <a:gd name="connsiteY605" fmla="*/ 473922 h 1323876"/>
                <a:gd name="connsiteX606" fmla="*/ 156977 w 1117952"/>
                <a:gd name="connsiteY606" fmla="*/ 470938 h 1323876"/>
                <a:gd name="connsiteX607" fmla="*/ 156381 w 1117952"/>
                <a:gd name="connsiteY607" fmla="*/ 465566 h 1323876"/>
                <a:gd name="connsiteX608" fmla="*/ 156381 w 1117952"/>
                <a:gd name="connsiteY608" fmla="*/ 462582 h 1323876"/>
                <a:gd name="connsiteX609" fmla="*/ 156977 w 1117952"/>
                <a:gd name="connsiteY609" fmla="*/ 459000 h 1323876"/>
                <a:gd name="connsiteX610" fmla="*/ 155784 w 1117952"/>
                <a:gd name="connsiteY610" fmla="*/ 455419 h 1323876"/>
                <a:gd name="connsiteX611" fmla="*/ 153396 w 1117952"/>
                <a:gd name="connsiteY611" fmla="*/ 451838 h 1323876"/>
                <a:gd name="connsiteX612" fmla="*/ 151606 w 1117952"/>
                <a:gd name="connsiteY612" fmla="*/ 448256 h 1323876"/>
                <a:gd name="connsiteX613" fmla="*/ 149815 w 1117952"/>
                <a:gd name="connsiteY613" fmla="*/ 443481 h 1323876"/>
                <a:gd name="connsiteX614" fmla="*/ 146831 w 1117952"/>
                <a:gd name="connsiteY614" fmla="*/ 439900 h 1323876"/>
                <a:gd name="connsiteX615" fmla="*/ 143847 w 1117952"/>
                <a:gd name="connsiteY615" fmla="*/ 437512 h 1323876"/>
                <a:gd name="connsiteX616" fmla="*/ 141459 w 1117952"/>
                <a:gd name="connsiteY616" fmla="*/ 434528 h 1323876"/>
                <a:gd name="connsiteX617" fmla="*/ 144443 w 1117952"/>
                <a:gd name="connsiteY617" fmla="*/ 430947 h 1323876"/>
                <a:gd name="connsiteX618" fmla="*/ 149218 w 1117952"/>
                <a:gd name="connsiteY618" fmla="*/ 430350 h 1323876"/>
                <a:gd name="connsiteX619" fmla="*/ 152800 w 1117952"/>
                <a:gd name="connsiteY619" fmla="*/ 426769 h 1323876"/>
                <a:gd name="connsiteX620" fmla="*/ 153993 w 1117952"/>
                <a:gd name="connsiteY620" fmla="*/ 421396 h 1323876"/>
                <a:gd name="connsiteX621" fmla="*/ 155784 w 1117952"/>
                <a:gd name="connsiteY621" fmla="*/ 414831 h 1323876"/>
                <a:gd name="connsiteX622" fmla="*/ 156977 w 1117952"/>
                <a:gd name="connsiteY622" fmla="*/ 410056 h 1323876"/>
                <a:gd name="connsiteX623" fmla="*/ 158768 w 1117952"/>
                <a:gd name="connsiteY623" fmla="*/ 406474 h 1323876"/>
                <a:gd name="connsiteX624" fmla="*/ 157575 w 1117952"/>
                <a:gd name="connsiteY624" fmla="*/ 403490 h 1323876"/>
                <a:gd name="connsiteX625" fmla="*/ 152800 w 1117952"/>
                <a:gd name="connsiteY625" fmla="*/ 399312 h 1323876"/>
                <a:gd name="connsiteX626" fmla="*/ 150412 w 1117952"/>
                <a:gd name="connsiteY626" fmla="*/ 393940 h 1323876"/>
                <a:gd name="connsiteX627" fmla="*/ 152202 w 1117952"/>
                <a:gd name="connsiteY627" fmla="*/ 390956 h 1323876"/>
                <a:gd name="connsiteX628" fmla="*/ 153993 w 1117952"/>
                <a:gd name="connsiteY628" fmla="*/ 387374 h 1323876"/>
                <a:gd name="connsiteX629" fmla="*/ 155784 w 1117952"/>
                <a:gd name="connsiteY629" fmla="*/ 383793 h 1323876"/>
                <a:gd name="connsiteX630" fmla="*/ 158768 w 1117952"/>
                <a:gd name="connsiteY630" fmla="*/ 378421 h 1323876"/>
                <a:gd name="connsiteX631" fmla="*/ 160559 w 1117952"/>
                <a:gd name="connsiteY631" fmla="*/ 373049 h 1323876"/>
                <a:gd name="connsiteX632" fmla="*/ 161156 w 1117952"/>
                <a:gd name="connsiteY632" fmla="*/ 369468 h 1323876"/>
                <a:gd name="connsiteX633" fmla="*/ 159962 w 1117952"/>
                <a:gd name="connsiteY633" fmla="*/ 365887 h 1323876"/>
                <a:gd name="connsiteX634" fmla="*/ 162349 w 1117952"/>
                <a:gd name="connsiteY634" fmla="*/ 361112 h 1323876"/>
                <a:gd name="connsiteX635" fmla="*/ 164140 w 1117952"/>
                <a:gd name="connsiteY635" fmla="*/ 357530 h 1323876"/>
                <a:gd name="connsiteX636" fmla="*/ 167124 w 1117952"/>
                <a:gd name="connsiteY636" fmla="*/ 353353 h 1323876"/>
                <a:gd name="connsiteX637" fmla="*/ 164140 w 1117952"/>
                <a:gd name="connsiteY637" fmla="*/ 352159 h 1323876"/>
                <a:gd name="connsiteX638" fmla="*/ 161156 w 1117952"/>
                <a:gd name="connsiteY638" fmla="*/ 351561 h 1323876"/>
                <a:gd name="connsiteX639" fmla="*/ 164140 w 1117952"/>
                <a:gd name="connsiteY639" fmla="*/ 350368 h 1323876"/>
                <a:gd name="connsiteX640" fmla="*/ 168915 w 1117952"/>
                <a:gd name="connsiteY640" fmla="*/ 346787 h 1323876"/>
                <a:gd name="connsiteX641" fmla="*/ 171303 w 1117952"/>
                <a:gd name="connsiteY641" fmla="*/ 343802 h 1323876"/>
                <a:gd name="connsiteX642" fmla="*/ 175481 w 1117952"/>
                <a:gd name="connsiteY642" fmla="*/ 339027 h 1323876"/>
                <a:gd name="connsiteX643" fmla="*/ 178465 w 1117952"/>
                <a:gd name="connsiteY643" fmla="*/ 331865 h 1323876"/>
                <a:gd name="connsiteX644" fmla="*/ 181450 w 1117952"/>
                <a:gd name="connsiteY644" fmla="*/ 330074 h 1323876"/>
                <a:gd name="connsiteX645" fmla="*/ 187418 w 1117952"/>
                <a:gd name="connsiteY645" fmla="*/ 330671 h 1323876"/>
                <a:gd name="connsiteX646" fmla="*/ 190999 w 1117952"/>
                <a:gd name="connsiteY646" fmla="*/ 331268 h 1323876"/>
                <a:gd name="connsiteX647" fmla="*/ 193984 w 1117952"/>
                <a:gd name="connsiteY647" fmla="*/ 330671 h 1323876"/>
                <a:gd name="connsiteX648" fmla="*/ 199953 w 1117952"/>
                <a:gd name="connsiteY648" fmla="*/ 328284 h 1323876"/>
                <a:gd name="connsiteX649" fmla="*/ 202937 w 1117952"/>
                <a:gd name="connsiteY649" fmla="*/ 325896 h 1323876"/>
                <a:gd name="connsiteX650" fmla="*/ 205325 w 1117952"/>
                <a:gd name="connsiteY650" fmla="*/ 322911 h 1323876"/>
                <a:gd name="connsiteX651" fmla="*/ 208906 w 1117952"/>
                <a:gd name="connsiteY651" fmla="*/ 319927 h 1323876"/>
                <a:gd name="connsiteX652" fmla="*/ 208309 w 1117952"/>
                <a:gd name="connsiteY652" fmla="*/ 316943 h 1323876"/>
                <a:gd name="connsiteX653" fmla="*/ 207712 w 1117952"/>
                <a:gd name="connsiteY653" fmla="*/ 313958 h 1323876"/>
                <a:gd name="connsiteX654" fmla="*/ 211294 w 1117952"/>
                <a:gd name="connsiteY654" fmla="*/ 311571 h 1323876"/>
                <a:gd name="connsiteX655" fmla="*/ 214875 w 1117952"/>
                <a:gd name="connsiteY655" fmla="*/ 312168 h 1323876"/>
                <a:gd name="connsiteX656" fmla="*/ 218456 w 1117952"/>
                <a:gd name="connsiteY656" fmla="*/ 314555 h 1323876"/>
                <a:gd name="connsiteX657" fmla="*/ 223828 w 1117952"/>
                <a:gd name="connsiteY657" fmla="*/ 312764 h 1323876"/>
                <a:gd name="connsiteX658" fmla="*/ 226216 w 1117952"/>
                <a:gd name="connsiteY658" fmla="*/ 309780 h 1323876"/>
                <a:gd name="connsiteX659" fmla="*/ 228603 w 1117952"/>
                <a:gd name="connsiteY659" fmla="*/ 306796 h 1323876"/>
                <a:gd name="connsiteX660" fmla="*/ 230990 w 1117952"/>
                <a:gd name="connsiteY660" fmla="*/ 302021 h 1323876"/>
                <a:gd name="connsiteX661" fmla="*/ 229200 w 1117952"/>
                <a:gd name="connsiteY661" fmla="*/ 296649 h 1323876"/>
                <a:gd name="connsiteX662" fmla="*/ 225618 w 1117952"/>
                <a:gd name="connsiteY662" fmla="*/ 290083 h 1323876"/>
                <a:gd name="connsiteX663" fmla="*/ 224425 w 1117952"/>
                <a:gd name="connsiteY663" fmla="*/ 287099 h 1323876"/>
                <a:gd name="connsiteX664" fmla="*/ 226812 w 1117952"/>
                <a:gd name="connsiteY664" fmla="*/ 283518 h 1323876"/>
                <a:gd name="connsiteX665" fmla="*/ 229797 w 1117952"/>
                <a:gd name="connsiteY665" fmla="*/ 281130 h 1323876"/>
                <a:gd name="connsiteX666" fmla="*/ 229200 w 1117952"/>
                <a:gd name="connsiteY666" fmla="*/ 284114 h 1323876"/>
                <a:gd name="connsiteX667" fmla="*/ 232184 w 1117952"/>
                <a:gd name="connsiteY667" fmla="*/ 286502 h 1323876"/>
                <a:gd name="connsiteX668" fmla="*/ 235765 w 1117952"/>
                <a:gd name="connsiteY668" fmla="*/ 285308 h 1323876"/>
                <a:gd name="connsiteX669" fmla="*/ 239944 w 1117952"/>
                <a:gd name="connsiteY669" fmla="*/ 284712 h 1323876"/>
                <a:gd name="connsiteX670" fmla="*/ 241734 w 1117952"/>
                <a:gd name="connsiteY670" fmla="*/ 288293 h 1323876"/>
                <a:gd name="connsiteX671" fmla="*/ 240540 w 1117952"/>
                <a:gd name="connsiteY671" fmla="*/ 291277 h 1323876"/>
                <a:gd name="connsiteX672" fmla="*/ 241137 w 1117952"/>
                <a:gd name="connsiteY672" fmla="*/ 295455 h 1323876"/>
                <a:gd name="connsiteX673" fmla="*/ 248300 w 1117952"/>
                <a:gd name="connsiteY673" fmla="*/ 301424 h 1323876"/>
                <a:gd name="connsiteX674" fmla="*/ 247703 w 1117952"/>
                <a:gd name="connsiteY674" fmla="*/ 305005 h 1323876"/>
                <a:gd name="connsiteX675" fmla="*/ 248300 w 1117952"/>
                <a:gd name="connsiteY675" fmla="*/ 310377 h 1323876"/>
                <a:gd name="connsiteX676" fmla="*/ 250091 w 1117952"/>
                <a:gd name="connsiteY676" fmla="*/ 313362 h 1323876"/>
                <a:gd name="connsiteX677" fmla="*/ 253075 w 1117952"/>
                <a:gd name="connsiteY677" fmla="*/ 317540 h 1323876"/>
                <a:gd name="connsiteX678" fmla="*/ 254865 w 1117952"/>
                <a:gd name="connsiteY678" fmla="*/ 322315 h 1323876"/>
                <a:gd name="connsiteX679" fmla="*/ 258446 w 1117952"/>
                <a:gd name="connsiteY679" fmla="*/ 325896 h 1323876"/>
                <a:gd name="connsiteX680" fmla="*/ 266206 w 1117952"/>
                <a:gd name="connsiteY680" fmla="*/ 331865 h 1323876"/>
                <a:gd name="connsiteX681" fmla="*/ 269787 w 1117952"/>
                <a:gd name="connsiteY681" fmla="*/ 334252 h 1323876"/>
                <a:gd name="connsiteX682" fmla="*/ 273368 w 1117952"/>
                <a:gd name="connsiteY682" fmla="*/ 333058 h 1323876"/>
                <a:gd name="connsiteX683" fmla="*/ 273966 w 1117952"/>
                <a:gd name="connsiteY683" fmla="*/ 336043 h 1323876"/>
                <a:gd name="connsiteX684" fmla="*/ 276353 w 1117952"/>
                <a:gd name="connsiteY684" fmla="*/ 341415 h 1323876"/>
                <a:gd name="connsiteX685" fmla="*/ 281128 w 1117952"/>
                <a:gd name="connsiteY685" fmla="*/ 343206 h 1323876"/>
                <a:gd name="connsiteX686" fmla="*/ 285306 w 1117952"/>
                <a:gd name="connsiteY686" fmla="*/ 342608 h 1323876"/>
                <a:gd name="connsiteX687" fmla="*/ 288888 w 1117952"/>
                <a:gd name="connsiteY687" fmla="*/ 342012 h 1323876"/>
                <a:gd name="connsiteX688" fmla="*/ 292469 w 1117952"/>
                <a:gd name="connsiteY688" fmla="*/ 341415 h 1323876"/>
                <a:gd name="connsiteX689" fmla="*/ 296050 w 1117952"/>
                <a:gd name="connsiteY689" fmla="*/ 340221 h 1323876"/>
                <a:gd name="connsiteX690" fmla="*/ 299035 w 1117952"/>
                <a:gd name="connsiteY690" fmla="*/ 339027 h 1323876"/>
                <a:gd name="connsiteX691" fmla="*/ 303212 w 1117952"/>
                <a:gd name="connsiteY691" fmla="*/ 337237 h 1323876"/>
                <a:gd name="connsiteX692" fmla="*/ 306794 w 1117952"/>
                <a:gd name="connsiteY692" fmla="*/ 336043 h 1323876"/>
                <a:gd name="connsiteX693" fmla="*/ 308584 w 1117952"/>
                <a:gd name="connsiteY693" fmla="*/ 340221 h 1323876"/>
                <a:gd name="connsiteX694" fmla="*/ 309181 w 1117952"/>
                <a:gd name="connsiteY694" fmla="*/ 343206 h 1323876"/>
                <a:gd name="connsiteX695" fmla="*/ 312165 w 1117952"/>
                <a:gd name="connsiteY695" fmla="*/ 344996 h 1323876"/>
                <a:gd name="connsiteX696" fmla="*/ 312172 w 1117952"/>
                <a:gd name="connsiteY696" fmla="*/ 345002 h 1323876"/>
                <a:gd name="connsiteX697" fmla="*/ 312168 w 1117952"/>
                <a:gd name="connsiteY697" fmla="*/ 344996 h 1323876"/>
                <a:gd name="connsiteX698" fmla="*/ 309183 w 1117952"/>
                <a:gd name="connsiteY698" fmla="*/ 343205 h 1323876"/>
                <a:gd name="connsiteX699" fmla="*/ 308586 w 1117952"/>
                <a:gd name="connsiteY699" fmla="*/ 340221 h 1323876"/>
                <a:gd name="connsiteX700" fmla="*/ 307393 w 1117952"/>
                <a:gd name="connsiteY700" fmla="*/ 336639 h 1323876"/>
                <a:gd name="connsiteX701" fmla="*/ 312168 w 1117952"/>
                <a:gd name="connsiteY701" fmla="*/ 333058 h 1323876"/>
                <a:gd name="connsiteX702" fmla="*/ 318733 w 1117952"/>
                <a:gd name="connsiteY702" fmla="*/ 328283 h 1323876"/>
                <a:gd name="connsiteX703" fmla="*/ 322911 w 1117952"/>
                <a:gd name="connsiteY703" fmla="*/ 325299 h 1323876"/>
                <a:gd name="connsiteX704" fmla="*/ 327686 w 1117952"/>
                <a:gd name="connsiteY704" fmla="*/ 322314 h 1323876"/>
                <a:gd name="connsiteX705" fmla="*/ 332461 w 1117952"/>
                <a:gd name="connsiteY705" fmla="*/ 319927 h 1323876"/>
                <a:gd name="connsiteX706" fmla="*/ 336043 w 1117952"/>
                <a:gd name="connsiteY706" fmla="*/ 316942 h 1323876"/>
                <a:gd name="connsiteX707" fmla="*/ 335445 w 1117952"/>
                <a:gd name="connsiteY707" fmla="*/ 312167 h 1323876"/>
                <a:gd name="connsiteX708" fmla="*/ 334252 w 1117952"/>
                <a:gd name="connsiteY708" fmla="*/ 307393 h 1323876"/>
                <a:gd name="connsiteX709" fmla="*/ 333058 w 1117952"/>
                <a:gd name="connsiteY709" fmla="*/ 303811 h 1323876"/>
                <a:gd name="connsiteX710" fmla="*/ 330074 w 1117952"/>
                <a:gd name="connsiteY710" fmla="*/ 300826 h 1323876"/>
                <a:gd name="connsiteX711" fmla="*/ 327686 w 1117952"/>
                <a:gd name="connsiteY711" fmla="*/ 297245 h 1323876"/>
                <a:gd name="connsiteX712" fmla="*/ 331864 w 1117952"/>
                <a:gd name="connsiteY712" fmla="*/ 294858 h 1323876"/>
                <a:gd name="connsiteX713" fmla="*/ 333058 w 1117952"/>
                <a:gd name="connsiteY713" fmla="*/ 293067 h 1323876"/>
                <a:gd name="connsiteX714" fmla="*/ 336043 w 1117952"/>
                <a:gd name="connsiteY714" fmla="*/ 290083 h 1323876"/>
                <a:gd name="connsiteX715" fmla="*/ 337237 w 1117952"/>
                <a:gd name="connsiteY715" fmla="*/ 287098 h 1323876"/>
                <a:gd name="connsiteX716" fmla="*/ 334849 w 1117952"/>
                <a:gd name="connsiteY716" fmla="*/ 284114 h 1323876"/>
                <a:gd name="connsiteX717" fmla="*/ 339624 w 1117952"/>
                <a:gd name="connsiteY717" fmla="*/ 278742 h 1323876"/>
                <a:gd name="connsiteX718" fmla="*/ 343205 w 1117952"/>
                <a:gd name="connsiteY718" fmla="*/ 275758 h 1323876"/>
                <a:gd name="connsiteX719" fmla="*/ 346786 w 1117952"/>
                <a:gd name="connsiteY719" fmla="*/ 275758 h 1323876"/>
                <a:gd name="connsiteX720" fmla="*/ 350965 w 1117952"/>
                <a:gd name="connsiteY720" fmla="*/ 276951 h 1323876"/>
                <a:gd name="connsiteX721" fmla="*/ 354546 w 1117952"/>
                <a:gd name="connsiteY721" fmla="*/ 278145 h 1323876"/>
                <a:gd name="connsiteX722" fmla="*/ 358724 w 1117952"/>
                <a:gd name="connsiteY722" fmla="*/ 276951 h 1323876"/>
                <a:gd name="connsiteX723" fmla="*/ 360514 w 1117952"/>
                <a:gd name="connsiteY723" fmla="*/ 281727 h 1323876"/>
                <a:gd name="connsiteX724" fmla="*/ 364096 w 1117952"/>
                <a:gd name="connsiteY724" fmla="*/ 283517 h 1323876"/>
                <a:gd name="connsiteX725" fmla="*/ 368871 w 1117952"/>
                <a:gd name="connsiteY725" fmla="*/ 283517 h 1323876"/>
                <a:gd name="connsiteX726" fmla="*/ 376630 w 1117952"/>
                <a:gd name="connsiteY726" fmla="*/ 280533 h 1323876"/>
                <a:gd name="connsiteX727" fmla="*/ 383793 w 1117952"/>
                <a:gd name="connsiteY727" fmla="*/ 275758 h 1323876"/>
                <a:gd name="connsiteX728" fmla="*/ 384987 w 1117952"/>
                <a:gd name="connsiteY728" fmla="*/ 270983 h 1323876"/>
                <a:gd name="connsiteX729" fmla="*/ 387971 w 1117952"/>
                <a:gd name="connsiteY729" fmla="*/ 270983 h 1323876"/>
                <a:gd name="connsiteX730" fmla="*/ 391552 w 1117952"/>
                <a:gd name="connsiteY730" fmla="*/ 270386 h 1323876"/>
                <a:gd name="connsiteX731" fmla="*/ 394537 w 1117952"/>
                <a:gd name="connsiteY731" fmla="*/ 270983 h 1323876"/>
                <a:gd name="connsiteX732" fmla="*/ 397521 w 1117952"/>
                <a:gd name="connsiteY732" fmla="*/ 266208 h 1323876"/>
                <a:gd name="connsiteX733" fmla="*/ 401102 w 1117952"/>
                <a:gd name="connsiteY733" fmla="*/ 263223 h 1323876"/>
                <a:gd name="connsiteX734" fmla="*/ 406474 w 1117952"/>
                <a:gd name="connsiteY734" fmla="*/ 260239 h 1323876"/>
                <a:gd name="connsiteX735" fmla="*/ 410652 w 1117952"/>
                <a:gd name="connsiteY735" fmla="*/ 265014 h 1323876"/>
                <a:gd name="connsiteX736" fmla="*/ 410055 w 1117952"/>
                <a:gd name="connsiteY736" fmla="*/ 267998 h 1323876"/>
                <a:gd name="connsiteX737" fmla="*/ 416621 w 1117952"/>
                <a:gd name="connsiteY737" fmla="*/ 272774 h 1323876"/>
                <a:gd name="connsiteX738" fmla="*/ 420799 w 1117952"/>
                <a:gd name="connsiteY738" fmla="*/ 272774 h 1323876"/>
                <a:gd name="connsiteX739" fmla="*/ 422590 w 1117952"/>
                <a:gd name="connsiteY739" fmla="*/ 275758 h 1323876"/>
                <a:gd name="connsiteX740" fmla="*/ 423187 w 1117952"/>
                <a:gd name="connsiteY740" fmla="*/ 278742 h 1323876"/>
                <a:gd name="connsiteX741" fmla="*/ 424977 w 1117952"/>
                <a:gd name="connsiteY741" fmla="*/ 282920 h 1323876"/>
                <a:gd name="connsiteX742" fmla="*/ 426171 w 1117952"/>
                <a:gd name="connsiteY742" fmla="*/ 286502 h 1323876"/>
                <a:gd name="connsiteX743" fmla="*/ 424380 w 1117952"/>
                <a:gd name="connsiteY743" fmla="*/ 290680 h 1323876"/>
                <a:gd name="connsiteX744" fmla="*/ 424977 w 1117952"/>
                <a:gd name="connsiteY744" fmla="*/ 293664 h 1323876"/>
                <a:gd name="connsiteX745" fmla="*/ 423187 w 1117952"/>
                <a:gd name="connsiteY745" fmla="*/ 297245 h 1323876"/>
                <a:gd name="connsiteX746" fmla="*/ 427962 w 1117952"/>
                <a:gd name="connsiteY746" fmla="*/ 302618 h 1323876"/>
                <a:gd name="connsiteX747" fmla="*/ 432140 w 1117952"/>
                <a:gd name="connsiteY747" fmla="*/ 305005 h 1323876"/>
                <a:gd name="connsiteX748" fmla="*/ 435721 w 1117952"/>
                <a:gd name="connsiteY748" fmla="*/ 306795 h 1323876"/>
                <a:gd name="connsiteX749" fmla="*/ 445271 w 1117952"/>
                <a:gd name="connsiteY749" fmla="*/ 307989 h 1323876"/>
                <a:gd name="connsiteX750" fmla="*/ 448852 w 1117952"/>
                <a:gd name="connsiteY750" fmla="*/ 307989 h 1323876"/>
                <a:gd name="connsiteX751" fmla="*/ 452434 w 1117952"/>
                <a:gd name="connsiteY751" fmla="*/ 307989 h 1323876"/>
                <a:gd name="connsiteX752" fmla="*/ 456612 w 1117952"/>
                <a:gd name="connsiteY752" fmla="*/ 306795 h 1323876"/>
                <a:gd name="connsiteX753" fmla="*/ 460193 w 1117952"/>
                <a:gd name="connsiteY753" fmla="*/ 305602 h 1323876"/>
                <a:gd name="connsiteX754" fmla="*/ 466759 w 1117952"/>
                <a:gd name="connsiteY754" fmla="*/ 302020 h 1323876"/>
                <a:gd name="connsiteX755" fmla="*/ 467356 w 1117952"/>
                <a:gd name="connsiteY755" fmla="*/ 297842 h 1323876"/>
                <a:gd name="connsiteX756" fmla="*/ 470340 w 1117952"/>
                <a:gd name="connsiteY756" fmla="*/ 299633 h 1323876"/>
                <a:gd name="connsiteX757" fmla="*/ 473921 w 1117952"/>
                <a:gd name="connsiteY757" fmla="*/ 300826 h 1323876"/>
                <a:gd name="connsiteX758" fmla="*/ 476906 w 1117952"/>
                <a:gd name="connsiteY758" fmla="*/ 301424 h 1323876"/>
                <a:gd name="connsiteX759" fmla="*/ 476906 w 1117952"/>
                <a:gd name="connsiteY759" fmla="*/ 305602 h 1323876"/>
                <a:gd name="connsiteX760" fmla="*/ 477503 w 1117952"/>
                <a:gd name="connsiteY760" fmla="*/ 309780 h 1323876"/>
                <a:gd name="connsiteX761" fmla="*/ 476906 w 1117952"/>
                <a:gd name="connsiteY761" fmla="*/ 312764 h 1323876"/>
                <a:gd name="connsiteX762" fmla="*/ 476906 w 1117952"/>
                <a:gd name="connsiteY762" fmla="*/ 316346 h 1323876"/>
                <a:gd name="connsiteX763" fmla="*/ 478100 w 1117952"/>
                <a:gd name="connsiteY763" fmla="*/ 319927 h 1323876"/>
                <a:gd name="connsiteX764" fmla="*/ 481681 w 1117952"/>
                <a:gd name="connsiteY764" fmla="*/ 323508 h 1323876"/>
                <a:gd name="connsiteX765" fmla="*/ 485859 w 1117952"/>
                <a:gd name="connsiteY765" fmla="*/ 327686 h 1323876"/>
                <a:gd name="connsiteX766" fmla="*/ 494215 w 1117952"/>
                <a:gd name="connsiteY766" fmla="*/ 331864 h 1323876"/>
                <a:gd name="connsiteX767" fmla="*/ 497200 w 1117952"/>
                <a:gd name="connsiteY767" fmla="*/ 332462 h 1323876"/>
                <a:gd name="connsiteX768" fmla="*/ 500781 w 1117952"/>
                <a:gd name="connsiteY768" fmla="*/ 335446 h 1323876"/>
                <a:gd name="connsiteX769" fmla="*/ 504362 w 1117952"/>
                <a:gd name="connsiteY769" fmla="*/ 338430 h 1323876"/>
                <a:gd name="connsiteX770" fmla="*/ 507943 w 1117952"/>
                <a:gd name="connsiteY770" fmla="*/ 339027 h 1323876"/>
                <a:gd name="connsiteX771" fmla="*/ 512718 w 1117952"/>
                <a:gd name="connsiteY771" fmla="*/ 342011 h 1323876"/>
                <a:gd name="connsiteX772" fmla="*/ 516897 w 1117952"/>
                <a:gd name="connsiteY772" fmla="*/ 343802 h 1323876"/>
                <a:gd name="connsiteX773" fmla="*/ 520478 w 1117952"/>
                <a:gd name="connsiteY773" fmla="*/ 343802 h 1323876"/>
                <a:gd name="connsiteX774" fmla="*/ 526446 w 1117952"/>
                <a:gd name="connsiteY774" fmla="*/ 344996 h 1323876"/>
                <a:gd name="connsiteX775" fmla="*/ 530028 w 1117952"/>
                <a:gd name="connsiteY775" fmla="*/ 344399 h 1323876"/>
                <a:gd name="connsiteX776" fmla="*/ 533012 w 1117952"/>
                <a:gd name="connsiteY776" fmla="*/ 344996 h 1323876"/>
                <a:gd name="connsiteX777" fmla="*/ 529431 w 1117952"/>
                <a:gd name="connsiteY777" fmla="*/ 344996 h 1323876"/>
                <a:gd name="connsiteX778" fmla="*/ 530625 w 1117952"/>
                <a:gd name="connsiteY778" fmla="*/ 348577 h 1323876"/>
                <a:gd name="connsiteX779" fmla="*/ 535400 w 1117952"/>
                <a:gd name="connsiteY779" fmla="*/ 350368 h 1323876"/>
                <a:gd name="connsiteX780" fmla="*/ 538981 w 1117952"/>
                <a:gd name="connsiteY780" fmla="*/ 350368 h 1323876"/>
                <a:gd name="connsiteX781" fmla="*/ 541966 w 1117952"/>
                <a:gd name="connsiteY781" fmla="*/ 352158 h 1323876"/>
                <a:gd name="connsiteX782" fmla="*/ 544950 w 1117952"/>
                <a:gd name="connsiteY782" fmla="*/ 351561 h 1323876"/>
                <a:gd name="connsiteX783" fmla="*/ 547934 w 1117952"/>
                <a:gd name="connsiteY783" fmla="*/ 350964 h 1323876"/>
                <a:gd name="connsiteX784" fmla="*/ 551515 w 1117952"/>
                <a:gd name="connsiteY784" fmla="*/ 350368 h 1323876"/>
                <a:gd name="connsiteX785" fmla="*/ 557484 w 1117952"/>
                <a:gd name="connsiteY785" fmla="*/ 349174 h 1323876"/>
                <a:gd name="connsiteX786" fmla="*/ 561066 w 1117952"/>
                <a:gd name="connsiteY786" fmla="*/ 348577 h 1323876"/>
                <a:gd name="connsiteX787" fmla="*/ 564050 w 1117952"/>
                <a:gd name="connsiteY787" fmla="*/ 346786 h 1323876"/>
                <a:gd name="connsiteX788" fmla="*/ 567631 w 1117952"/>
                <a:gd name="connsiteY788" fmla="*/ 346190 h 1323876"/>
                <a:gd name="connsiteX789" fmla="*/ 571212 w 1117952"/>
                <a:gd name="connsiteY789" fmla="*/ 344996 h 1323876"/>
                <a:gd name="connsiteX790" fmla="*/ 575390 w 1117952"/>
                <a:gd name="connsiteY790" fmla="*/ 343205 h 1323876"/>
                <a:gd name="connsiteX791" fmla="*/ 578972 w 1117952"/>
                <a:gd name="connsiteY791" fmla="*/ 341415 h 1323876"/>
                <a:gd name="connsiteX792" fmla="*/ 587328 w 1117952"/>
                <a:gd name="connsiteY792" fmla="*/ 336639 h 1323876"/>
                <a:gd name="connsiteX793" fmla="*/ 593297 w 1117952"/>
                <a:gd name="connsiteY793" fmla="*/ 333058 h 1323876"/>
                <a:gd name="connsiteX794" fmla="*/ 599266 w 1117952"/>
                <a:gd name="connsiteY794" fmla="*/ 329477 h 1323876"/>
                <a:gd name="connsiteX795" fmla="*/ 602847 w 1117952"/>
                <a:gd name="connsiteY795" fmla="*/ 326493 h 1323876"/>
                <a:gd name="connsiteX796" fmla="*/ 609413 w 1117952"/>
                <a:gd name="connsiteY796" fmla="*/ 324702 h 1323876"/>
                <a:gd name="connsiteX797" fmla="*/ 612994 w 1117952"/>
                <a:gd name="connsiteY797" fmla="*/ 325299 h 1323876"/>
                <a:gd name="connsiteX798" fmla="*/ 616575 w 1117952"/>
                <a:gd name="connsiteY798" fmla="*/ 324702 h 1323876"/>
                <a:gd name="connsiteX799" fmla="*/ 621350 w 1117952"/>
                <a:gd name="connsiteY799" fmla="*/ 323508 h 1323876"/>
                <a:gd name="connsiteX800" fmla="*/ 624335 w 1117952"/>
                <a:gd name="connsiteY800" fmla="*/ 321717 h 1323876"/>
                <a:gd name="connsiteX801" fmla="*/ 628513 w 1117952"/>
                <a:gd name="connsiteY801" fmla="*/ 320524 h 1323876"/>
                <a:gd name="connsiteX802" fmla="*/ 631498 w 1117952"/>
                <a:gd name="connsiteY802" fmla="*/ 323508 h 1323876"/>
                <a:gd name="connsiteX803" fmla="*/ 634482 w 1117952"/>
                <a:gd name="connsiteY803" fmla="*/ 325299 h 1323876"/>
                <a:gd name="connsiteX804" fmla="*/ 638660 w 1117952"/>
                <a:gd name="connsiteY804" fmla="*/ 327686 h 1323876"/>
                <a:gd name="connsiteX805" fmla="*/ 641645 w 1117952"/>
                <a:gd name="connsiteY805" fmla="*/ 328283 h 1323876"/>
                <a:gd name="connsiteX806" fmla="*/ 645226 w 1117952"/>
                <a:gd name="connsiteY806" fmla="*/ 327686 h 1323876"/>
                <a:gd name="connsiteX807" fmla="*/ 648210 w 1117952"/>
                <a:gd name="connsiteY807" fmla="*/ 327686 h 1323876"/>
                <a:gd name="connsiteX808" fmla="*/ 652388 w 1117952"/>
                <a:gd name="connsiteY808" fmla="*/ 328880 h 1323876"/>
                <a:gd name="connsiteX809" fmla="*/ 658357 w 1117952"/>
                <a:gd name="connsiteY809" fmla="*/ 327686 h 1323876"/>
                <a:gd name="connsiteX810" fmla="*/ 662535 w 1117952"/>
                <a:gd name="connsiteY810" fmla="*/ 325299 h 1323876"/>
                <a:gd name="connsiteX811" fmla="*/ 666117 w 1117952"/>
                <a:gd name="connsiteY811" fmla="*/ 324105 h 1323876"/>
                <a:gd name="connsiteX812" fmla="*/ 671489 w 1117952"/>
                <a:gd name="connsiteY812" fmla="*/ 326493 h 1323876"/>
                <a:gd name="connsiteX813" fmla="*/ 674473 w 1117952"/>
                <a:gd name="connsiteY813" fmla="*/ 325299 h 1323876"/>
                <a:gd name="connsiteX814" fmla="*/ 676379 w 1117952"/>
                <a:gd name="connsiteY814" fmla="*/ 327682 h 1323876"/>
                <a:gd name="connsiteX815" fmla="*/ 675666 w 1117952"/>
                <a:gd name="connsiteY815" fmla="*/ 326493 h 1323876"/>
                <a:gd name="connsiteX816" fmla="*/ 679845 w 1117952"/>
                <a:gd name="connsiteY816" fmla="*/ 327090 h 1323876"/>
                <a:gd name="connsiteX817" fmla="*/ 684023 w 1117952"/>
                <a:gd name="connsiteY817" fmla="*/ 327090 h 1323876"/>
                <a:gd name="connsiteX818" fmla="*/ 687604 w 1117952"/>
                <a:gd name="connsiteY818" fmla="*/ 327687 h 1323876"/>
                <a:gd name="connsiteX819" fmla="*/ 691185 w 1117952"/>
                <a:gd name="connsiteY819" fmla="*/ 328284 h 1323876"/>
                <a:gd name="connsiteX820" fmla="*/ 696557 w 1117952"/>
                <a:gd name="connsiteY820" fmla="*/ 328284 h 1323876"/>
                <a:gd name="connsiteX821" fmla="*/ 701332 w 1117952"/>
                <a:gd name="connsiteY821" fmla="*/ 327090 h 1323876"/>
                <a:gd name="connsiteX822" fmla="*/ 707301 w 1117952"/>
                <a:gd name="connsiteY822" fmla="*/ 328880 h 1323876"/>
                <a:gd name="connsiteX823" fmla="*/ 710285 w 1117952"/>
                <a:gd name="connsiteY823" fmla="*/ 328880 h 1323876"/>
                <a:gd name="connsiteX824" fmla="*/ 714463 w 1117952"/>
                <a:gd name="connsiteY824" fmla="*/ 328284 h 1323876"/>
                <a:gd name="connsiteX825" fmla="*/ 719238 w 1117952"/>
                <a:gd name="connsiteY825" fmla="*/ 326493 h 1323876"/>
                <a:gd name="connsiteX826" fmla="*/ 722820 w 1117952"/>
                <a:gd name="connsiteY826" fmla="*/ 323509 h 1323876"/>
                <a:gd name="connsiteX827" fmla="*/ 726401 w 1117952"/>
                <a:gd name="connsiteY827" fmla="*/ 322912 h 1323876"/>
                <a:gd name="connsiteX828" fmla="*/ 730579 w 1117952"/>
                <a:gd name="connsiteY828" fmla="*/ 324702 h 1323876"/>
                <a:gd name="connsiteX829" fmla="*/ 733564 w 1117952"/>
                <a:gd name="connsiteY829" fmla="*/ 324106 h 1323876"/>
                <a:gd name="connsiteX830" fmla="*/ 737742 w 1117952"/>
                <a:gd name="connsiteY830" fmla="*/ 321718 h 1323876"/>
                <a:gd name="connsiteX831" fmla="*/ 740726 w 1117952"/>
                <a:gd name="connsiteY831" fmla="*/ 319927 h 1323876"/>
                <a:gd name="connsiteX832" fmla="*/ 744307 w 1117952"/>
                <a:gd name="connsiteY832" fmla="*/ 317540 h 1323876"/>
                <a:gd name="connsiteX833" fmla="*/ 747888 w 1117952"/>
                <a:gd name="connsiteY833" fmla="*/ 313959 h 1323876"/>
                <a:gd name="connsiteX834" fmla="*/ 752664 w 1117952"/>
                <a:gd name="connsiteY834" fmla="*/ 312765 h 1323876"/>
                <a:gd name="connsiteX835" fmla="*/ 755648 w 1117952"/>
                <a:gd name="connsiteY835" fmla="*/ 315152 h 1323876"/>
                <a:gd name="connsiteX836" fmla="*/ 759229 w 1117952"/>
                <a:gd name="connsiteY836" fmla="*/ 315749 h 1323876"/>
                <a:gd name="connsiteX837" fmla="*/ 763407 w 1117952"/>
                <a:gd name="connsiteY837" fmla="*/ 315749 h 1323876"/>
                <a:gd name="connsiteX838" fmla="*/ 769376 w 1117952"/>
                <a:gd name="connsiteY838" fmla="*/ 313959 h 1323876"/>
                <a:gd name="connsiteX839" fmla="*/ 772957 w 1117952"/>
                <a:gd name="connsiteY839" fmla="*/ 312765 h 1323876"/>
                <a:gd name="connsiteX840" fmla="*/ 778329 w 1117952"/>
                <a:gd name="connsiteY840" fmla="*/ 311571 h 1323876"/>
                <a:gd name="connsiteX841" fmla="*/ 781314 w 1117952"/>
                <a:gd name="connsiteY841" fmla="*/ 310378 h 1323876"/>
                <a:gd name="connsiteX842" fmla="*/ 784895 w 1117952"/>
                <a:gd name="connsiteY842" fmla="*/ 306796 h 1323876"/>
                <a:gd name="connsiteX843" fmla="*/ 787879 w 1117952"/>
                <a:gd name="connsiteY843" fmla="*/ 303812 h 1323876"/>
                <a:gd name="connsiteX844" fmla="*/ 791461 w 1117952"/>
                <a:gd name="connsiteY844" fmla="*/ 303215 h 1323876"/>
                <a:gd name="connsiteX845" fmla="*/ 796236 w 1117952"/>
                <a:gd name="connsiteY845" fmla="*/ 303812 h 1323876"/>
                <a:gd name="connsiteX846" fmla="*/ 799220 w 1117952"/>
                <a:gd name="connsiteY846" fmla="*/ 302618 h 1323876"/>
                <a:gd name="connsiteX847" fmla="*/ 802204 w 1117952"/>
                <a:gd name="connsiteY847" fmla="*/ 300827 h 1323876"/>
                <a:gd name="connsiteX848" fmla="*/ 805189 w 1117952"/>
                <a:gd name="connsiteY848" fmla="*/ 298440 h 1323876"/>
                <a:gd name="connsiteX849" fmla="*/ 809367 w 1117952"/>
                <a:gd name="connsiteY849" fmla="*/ 298440 h 1323876"/>
                <a:gd name="connsiteX850" fmla="*/ 812948 w 1117952"/>
                <a:gd name="connsiteY850" fmla="*/ 296650 h 1323876"/>
                <a:gd name="connsiteX851" fmla="*/ 816529 w 1117952"/>
                <a:gd name="connsiteY851" fmla="*/ 293068 h 1323876"/>
                <a:gd name="connsiteX852" fmla="*/ 820111 w 1117952"/>
                <a:gd name="connsiteY852" fmla="*/ 290681 h 1323876"/>
                <a:gd name="connsiteX853" fmla="*/ 823692 w 1117952"/>
                <a:gd name="connsiteY853" fmla="*/ 287099 h 1323876"/>
                <a:gd name="connsiteX854" fmla="*/ 827273 w 1117952"/>
                <a:gd name="connsiteY854" fmla="*/ 283518 h 1323876"/>
                <a:gd name="connsiteX855" fmla="*/ 830854 w 1117952"/>
                <a:gd name="connsiteY855" fmla="*/ 278146 h 1323876"/>
                <a:gd name="connsiteX856" fmla="*/ 833839 w 1117952"/>
                <a:gd name="connsiteY856" fmla="*/ 273968 h 1323876"/>
                <a:gd name="connsiteX857" fmla="*/ 839211 w 1117952"/>
                <a:gd name="connsiteY857" fmla="*/ 266806 h 1323876"/>
                <a:gd name="connsiteX858" fmla="*/ 843389 w 1117952"/>
                <a:gd name="connsiteY858" fmla="*/ 260240 h 1323876"/>
                <a:gd name="connsiteX859" fmla="*/ 849357 w 1117952"/>
                <a:gd name="connsiteY859" fmla="*/ 262627 h 1323876"/>
                <a:gd name="connsiteX860" fmla="*/ 854133 w 1117952"/>
                <a:gd name="connsiteY860" fmla="*/ 262627 h 1323876"/>
                <a:gd name="connsiteX861" fmla="*/ 857714 w 1117952"/>
                <a:gd name="connsiteY861" fmla="*/ 263821 h 1323876"/>
                <a:gd name="connsiteX862" fmla="*/ 863683 w 1117952"/>
                <a:gd name="connsiteY862" fmla="*/ 261434 h 1323876"/>
                <a:gd name="connsiteX863" fmla="*/ 867861 w 1117952"/>
                <a:gd name="connsiteY863" fmla="*/ 259643 h 1323876"/>
                <a:gd name="connsiteX864" fmla="*/ 872039 w 1117952"/>
                <a:gd name="connsiteY864" fmla="*/ 258449 h 1323876"/>
                <a:gd name="connsiteX865" fmla="*/ 875024 w 1117952"/>
                <a:gd name="connsiteY865" fmla="*/ 257255 h 1323876"/>
                <a:gd name="connsiteX866" fmla="*/ 879201 w 1117952"/>
                <a:gd name="connsiteY866" fmla="*/ 256061 h 1323876"/>
                <a:gd name="connsiteX867" fmla="*/ 882186 w 1117952"/>
                <a:gd name="connsiteY867" fmla="*/ 256061 h 1323876"/>
                <a:gd name="connsiteX868" fmla="*/ 887558 w 1117952"/>
                <a:gd name="connsiteY868" fmla="*/ 254271 h 1323876"/>
                <a:gd name="connsiteX869" fmla="*/ 891736 w 1117952"/>
                <a:gd name="connsiteY869" fmla="*/ 248899 h 1323876"/>
                <a:gd name="connsiteX870" fmla="*/ 895317 w 1117952"/>
                <a:gd name="connsiteY870" fmla="*/ 245318 h 1323876"/>
                <a:gd name="connsiteX871" fmla="*/ 898301 w 1117952"/>
                <a:gd name="connsiteY871" fmla="*/ 247108 h 1323876"/>
                <a:gd name="connsiteX872" fmla="*/ 902480 w 1117952"/>
                <a:gd name="connsiteY872" fmla="*/ 250093 h 1323876"/>
                <a:gd name="connsiteX873" fmla="*/ 905464 w 1117952"/>
                <a:gd name="connsiteY873" fmla="*/ 252480 h 1323876"/>
                <a:gd name="connsiteX874" fmla="*/ 909642 w 1117952"/>
                <a:gd name="connsiteY874" fmla="*/ 257255 h 1323876"/>
                <a:gd name="connsiteX875" fmla="*/ 912029 w 1117952"/>
                <a:gd name="connsiteY875" fmla="*/ 259046 h 1323876"/>
                <a:gd name="connsiteX876" fmla="*/ 915014 w 1117952"/>
                <a:gd name="connsiteY876" fmla="*/ 260240 h 1323876"/>
                <a:gd name="connsiteX877" fmla="*/ 923967 w 1117952"/>
                <a:gd name="connsiteY877" fmla="*/ 260240 h 1323876"/>
                <a:gd name="connsiteX878" fmla="*/ 930533 w 1117952"/>
                <a:gd name="connsiteY878" fmla="*/ 259643 h 1323876"/>
                <a:gd name="connsiteX879" fmla="*/ 935308 w 1117952"/>
                <a:gd name="connsiteY879" fmla="*/ 258449 h 1323876"/>
                <a:gd name="connsiteX880" fmla="*/ 938889 w 1117952"/>
                <a:gd name="connsiteY880" fmla="*/ 262030 h 1323876"/>
                <a:gd name="connsiteX881" fmla="*/ 939486 w 1117952"/>
                <a:gd name="connsiteY881" fmla="*/ 265612 h 1323876"/>
                <a:gd name="connsiteX882" fmla="*/ 943067 w 1117952"/>
                <a:gd name="connsiteY882" fmla="*/ 267402 h 1323876"/>
                <a:gd name="connsiteX883" fmla="*/ 946052 w 1117952"/>
                <a:gd name="connsiteY883" fmla="*/ 269790 h 1323876"/>
                <a:gd name="connsiteX884" fmla="*/ 949633 w 1117952"/>
                <a:gd name="connsiteY884" fmla="*/ 269790 h 1323876"/>
                <a:gd name="connsiteX885" fmla="*/ 953214 w 1117952"/>
                <a:gd name="connsiteY885" fmla="*/ 269193 h 1323876"/>
                <a:gd name="connsiteX886" fmla="*/ 957393 w 1117952"/>
                <a:gd name="connsiteY886" fmla="*/ 266806 h 1323876"/>
                <a:gd name="connsiteX887" fmla="*/ 960974 w 1117952"/>
                <a:gd name="connsiteY887" fmla="*/ 263821 h 1323876"/>
                <a:gd name="connsiteX888" fmla="*/ 966942 w 1117952"/>
                <a:gd name="connsiteY888" fmla="*/ 260837 h 1323876"/>
                <a:gd name="connsiteX889" fmla="*/ 970524 w 1117952"/>
                <a:gd name="connsiteY889" fmla="*/ 258449 h 1323876"/>
                <a:gd name="connsiteX890" fmla="*/ 974105 w 1117952"/>
                <a:gd name="connsiteY890" fmla="*/ 256061 h 1323876"/>
                <a:gd name="connsiteX891" fmla="*/ 977089 w 1117952"/>
                <a:gd name="connsiteY891" fmla="*/ 253077 h 1323876"/>
                <a:gd name="connsiteX892" fmla="*/ 978880 w 1117952"/>
                <a:gd name="connsiteY892" fmla="*/ 250093 h 1323876"/>
                <a:gd name="connsiteX893" fmla="*/ 981268 w 1117952"/>
                <a:gd name="connsiteY893" fmla="*/ 247108 h 1323876"/>
                <a:gd name="connsiteX894" fmla="*/ 984252 w 1117952"/>
                <a:gd name="connsiteY894" fmla="*/ 244124 h 1323876"/>
                <a:gd name="connsiteX895" fmla="*/ 986639 w 1117952"/>
                <a:gd name="connsiteY895" fmla="*/ 240543 h 1323876"/>
                <a:gd name="connsiteX896" fmla="*/ 989027 w 1117952"/>
                <a:gd name="connsiteY896" fmla="*/ 235171 h 1323876"/>
                <a:gd name="connsiteX897" fmla="*/ 990221 w 1117952"/>
                <a:gd name="connsiteY897" fmla="*/ 230993 h 1323876"/>
                <a:gd name="connsiteX898" fmla="*/ 992011 w 1117952"/>
                <a:gd name="connsiteY898" fmla="*/ 226218 h 1323876"/>
                <a:gd name="connsiteX899" fmla="*/ 992608 w 1117952"/>
                <a:gd name="connsiteY899" fmla="*/ 222040 h 1323876"/>
                <a:gd name="connsiteX900" fmla="*/ 993205 w 1117952"/>
                <a:gd name="connsiteY900" fmla="*/ 219055 h 1323876"/>
                <a:gd name="connsiteX901" fmla="*/ 991415 w 1117952"/>
                <a:gd name="connsiteY901" fmla="*/ 216071 h 1323876"/>
                <a:gd name="connsiteX902" fmla="*/ 991415 w 1117952"/>
                <a:gd name="connsiteY902" fmla="*/ 212489 h 1323876"/>
                <a:gd name="connsiteX903" fmla="*/ 988430 w 1117952"/>
                <a:gd name="connsiteY903" fmla="*/ 209505 h 1323876"/>
                <a:gd name="connsiteX904" fmla="*/ 991415 w 1117952"/>
                <a:gd name="connsiteY904" fmla="*/ 208908 h 1323876"/>
                <a:gd name="connsiteX905" fmla="*/ 995592 w 1117952"/>
                <a:gd name="connsiteY905" fmla="*/ 214280 h 1323876"/>
                <a:gd name="connsiteX906" fmla="*/ 996786 w 1117952"/>
                <a:gd name="connsiteY906" fmla="*/ 217862 h 1323876"/>
                <a:gd name="connsiteX907" fmla="*/ 996190 w 1117952"/>
                <a:gd name="connsiteY907" fmla="*/ 223233 h 1323876"/>
                <a:gd name="connsiteX908" fmla="*/ 993802 w 1117952"/>
                <a:gd name="connsiteY908" fmla="*/ 229202 h 1323876"/>
                <a:gd name="connsiteX909" fmla="*/ 997383 w 1117952"/>
                <a:gd name="connsiteY909" fmla="*/ 231590 h 1323876"/>
                <a:gd name="connsiteX910" fmla="*/ 1000964 w 1117952"/>
                <a:gd name="connsiteY910" fmla="*/ 232784 h 1323876"/>
                <a:gd name="connsiteX911" fmla="*/ 1009918 w 1117952"/>
                <a:gd name="connsiteY911" fmla="*/ 232784 h 1323876"/>
                <a:gd name="connsiteX912" fmla="*/ 1012902 w 1117952"/>
                <a:gd name="connsiteY912" fmla="*/ 231590 h 1323876"/>
                <a:gd name="connsiteX913" fmla="*/ 1017080 w 1117952"/>
                <a:gd name="connsiteY913" fmla="*/ 229799 h 1323876"/>
                <a:gd name="connsiteX914" fmla="*/ 1020661 w 1117952"/>
                <a:gd name="connsiteY914" fmla="*/ 228605 h 1323876"/>
                <a:gd name="connsiteX915" fmla="*/ 1024243 w 1117952"/>
                <a:gd name="connsiteY915" fmla="*/ 228009 h 1323876"/>
                <a:gd name="connsiteX916" fmla="*/ 1028421 w 1117952"/>
                <a:gd name="connsiteY916" fmla="*/ 226815 h 1323876"/>
                <a:gd name="connsiteX917" fmla="*/ 1033196 w 1117952"/>
                <a:gd name="connsiteY917" fmla="*/ 224427 h 1323876"/>
                <a:gd name="connsiteX918" fmla="*/ 1036777 w 1117952"/>
                <a:gd name="connsiteY918" fmla="*/ 223233 h 1323876"/>
                <a:gd name="connsiteX919" fmla="*/ 1042149 w 1117952"/>
                <a:gd name="connsiteY919" fmla="*/ 220249 h 1323876"/>
                <a:gd name="connsiteX920" fmla="*/ 1048118 w 1117952"/>
                <a:gd name="connsiteY920" fmla="*/ 216668 h 1323876"/>
                <a:gd name="connsiteX921" fmla="*/ 1054683 w 1117952"/>
                <a:gd name="connsiteY921" fmla="*/ 213087 h 1323876"/>
                <a:gd name="connsiteX922" fmla="*/ 1058264 w 1117952"/>
                <a:gd name="connsiteY922" fmla="*/ 210102 h 1323876"/>
                <a:gd name="connsiteX923" fmla="*/ 1061846 w 1117952"/>
                <a:gd name="connsiteY923" fmla="*/ 206521 h 1323876"/>
                <a:gd name="connsiteX924" fmla="*/ 1065427 w 1117952"/>
                <a:gd name="connsiteY924" fmla="*/ 202940 h 1323876"/>
                <a:gd name="connsiteX925" fmla="*/ 1070799 w 1117952"/>
                <a:gd name="connsiteY925" fmla="*/ 198165 h 1323876"/>
                <a:gd name="connsiteX926" fmla="*/ 1073784 w 1117952"/>
                <a:gd name="connsiteY926" fmla="*/ 195180 h 1323876"/>
                <a:gd name="connsiteX927" fmla="*/ 1077365 w 1117952"/>
                <a:gd name="connsiteY927" fmla="*/ 192196 h 1323876"/>
                <a:gd name="connsiteX928" fmla="*/ 1082737 w 1117952"/>
                <a:gd name="connsiteY928" fmla="*/ 190405 h 1323876"/>
                <a:gd name="connsiteX929" fmla="*/ 904271 w 1117952"/>
                <a:gd name="connsiteY929" fmla="*/ 152801 h 1323876"/>
                <a:gd name="connsiteX930" fmla="*/ 904868 w 1117952"/>
                <a:gd name="connsiteY930" fmla="*/ 155785 h 1323876"/>
                <a:gd name="connsiteX931" fmla="*/ 903674 w 1117952"/>
                <a:gd name="connsiteY931" fmla="*/ 156383 h 1323876"/>
                <a:gd name="connsiteX932" fmla="*/ 910836 w 1117952"/>
                <a:gd name="connsiteY932" fmla="*/ 161754 h 1323876"/>
                <a:gd name="connsiteX933" fmla="*/ 915015 w 1117952"/>
                <a:gd name="connsiteY933" fmla="*/ 165336 h 1323876"/>
                <a:gd name="connsiteX934" fmla="*/ 916209 w 1117952"/>
                <a:gd name="connsiteY934" fmla="*/ 168320 h 1323876"/>
                <a:gd name="connsiteX935" fmla="*/ 916805 w 1117952"/>
                <a:gd name="connsiteY935" fmla="*/ 171901 h 1323876"/>
                <a:gd name="connsiteX936" fmla="*/ 916805 w 1117952"/>
                <a:gd name="connsiteY936" fmla="*/ 174885 h 1323876"/>
                <a:gd name="connsiteX937" fmla="*/ 912030 w 1117952"/>
                <a:gd name="connsiteY937" fmla="*/ 176676 h 1323876"/>
                <a:gd name="connsiteX938" fmla="*/ 909046 w 1117952"/>
                <a:gd name="connsiteY938" fmla="*/ 175482 h 1323876"/>
                <a:gd name="connsiteX939" fmla="*/ 904271 w 1117952"/>
                <a:gd name="connsiteY939" fmla="*/ 171304 h 1323876"/>
                <a:gd name="connsiteX940" fmla="*/ 900689 w 1117952"/>
                <a:gd name="connsiteY940" fmla="*/ 169513 h 1323876"/>
                <a:gd name="connsiteX941" fmla="*/ 897108 w 1117952"/>
                <a:gd name="connsiteY941" fmla="*/ 164142 h 1323876"/>
                <a:gd name="connsiteX942" fmla="*/ 897108 w 1117952"/>
                <a:gd name="connsiteY942" fmla="*/ 160560 h 1323876"/>
                <a:gd name="connsiteX943" fmla="*/ 901287 w 1117952"/>
                <a:gd name="connsiteY943" fmla="*/ 157576 h 1323876"/>
                <a:gd name="connsiteX944" fmla="*/ 900689 w 1117952"/>
                <a:gd name="connsiteY944" fmla="*/ 153995 h 1323876"/>
                <a:gd name="connsiteX945" fmla="*/ 904271 w 1117952"/>
                <a:gd name="connsiteY945" fmla="*/ 152801 h 1323876"/>
                <a:gd name="connsiteX946" fmla="*/ 900689 w 1117952"/>
                <a:gd name="connsiteY946" fmla="*/ 116391 h 1323876"/>
                <a:gd name="connsiteX947" fmla="*/ 902480 w 1117952"/>
                <a:gd name="connsiteY947" fmla="*/ 122956 h 1323876"/>
                <a:gd name="connsiteX948" fmla="*/ 901287 w 1117952"/>
                <a:gd name="connsiteY948" fmla="*/ 125941 h 1323876"/>
                <a:gd name="connsiteX949" fmla="*/ 901883 w 1117952"/>
                <a:gd name="connsiteY949" fmla="*/ 128925 h 1323876"/>
                <a:gd name="connsiteX950" fmla="*/ 905465 w 1117952"/>
                <a:gd name="connsiteY950" fmla="*/ 130716 h 1323876"/>
                <a:gd name="connsiteX951" fmla="*/ 905465 w 1117952"/>
                <a:gd name="connsiteY951" fmla="*/ 134297 h 1323876"/>
                <a:gd name="connsiteX952" fmla="*/ 902480 w 1117952"/>
                <a:gd name="connsiteY952" fmla="*/ 133700 h 1323876"/>
                <a:gd name="connsiteX953" fmla="*/ 901287 w 1117952"/>
                <a:gd name="connsiteY953" fmla="*/ 141460 h 1323876"/>
                <a:gd name="connsiteX954" fmla="*/ 903077 w 1117952"/>
                <a:gd name="connsiteY954" fmla="*/ 145637 h 1323876"/>
                <a:gd name="connsiteX955" fmla="*/ 901883 w 1117952"/>
                <a:gd name="connsiteY955" fmla="*/ 148622 h 1323876"/>
                <a:gd name="connsiteX956" fmla="*/ 898302 w 1117952"/>
                <a:gd name="connsiteY956" fmla="*/ 148622 h 1323876"/>
                <a:gd name="connsiteX957" fmla="*/ 897108 w 1117952"/>
                <a:gd name="connsiteY957" fmla="*/ 145637 h 1323876"/>
                <a:gd name="connsiteX958" fmla="*/ 894124 w 1117952"/>
                <a:gd name="connsiteY958" fmla="*/ 141460 h 1323876"/>
                <a:gd name="connsiteX959" fmla="*/ 890543 w 1117952"/>
                <a:gd name="connsiteY959" fmla="*/ 140863 h 1323876"/>
                <a:gd name="connsiteX960" fmla="*/ 887558 w 1117952"/>
                <a:gd name="connsiteY960" fmla="*/ 140266 h 1323876"/>
                <a:gd name="connsiteX961" fmla="*/ 883977 w 1117952"/>
                <a:gd name="connsiteY961" fmla="*/ 136088 h 1323876"/>
                <a:gd name="connsiteX962" fmla="*/ 882186 w 1117952"/>
                <a:gd name="connsiteY962" fmla="*/ 132507 h 1323876"/>
                <a:gd name="connsiteX963" fmla="*/ 883380 w 1117952"/>
                <a:gd name="connsiteY963" fmla="*/ 128925 h 1323876"/>
                <a:gd name="connsiteX964" fmla="*/ 883977 w 1117952"/>
                <a:gd name="connsiteY964" fmla="*/ 125941 h 1323876"/>
                <a:gd name="connsiteX965" fmla="*/ 883977 w 1117952"/>
                <a:gd name="connsiteY965" fmla="*/ 122360 h 1323876"/>
                <a:gd name="connsiteX966" fmla="*/ 886365 w 1117952"/>
                <a:gd name="connsiteY966" fmla="*/ 119375 h 1323876"/>
                <a:gd name="connsiteX967" fmla="*/ 889946 w 1117952"/>
                <a:gd name="connsiteY967" fmla="*/ 117585 h 1323876"/>
                <a:gd name="connsiteX968" fmla="*/ 894124 w 1117952"/>
                <a:gd name="connsiteY968" fmla="*/ 118778 h 1323876"/>
                <a:gd name="connsiteX969" fmla="*/ 897108 w 1117952"/>
                <a:gd name="connsiteY969" fmla="*/ 118181 h 1323876"/>
                <a:gd name="connsiteX970" fmla="*/ 900689 w 1117952"/>
                <a:gd name="connsiteY970" fmla="*/ 116391 h 1323876"/>
                <a:gd name="connsiteX971" fmla="*/ 716851 w 1117952"/>
                <a:gd name="connsiteY971" fmla="*/ 115795 h 1323876"/>
                <a:gd name="connsiteX972" fmla="*/ 719836 w 1117952"/>
                <a:gd name="connsiteY972" fmla="*/ 119377 h 1323876"/>
                <a:gd name="connsiteX973" fmla="*/ 719239 w 1117952"/>
                <a:gd name="connsiteY973" fmla="*/ 122361 h 1323876"/>
                <a:gd name="connsiteX974" fmla="*/ 715658 w 1117952"/>
                <a:gd name="connsiteY974" fmla="*/ 125346 h 1323876"/>
                <a:gd name="connsiteX975" fmla="*/ 712673 w 1117952"/>
                <a:gd name="connsiteY975" fmla="*/ 124152 h 1323876"/>
                <a:gd name="connsiteX976" fmla="*/ 711479 w 1117952"/>
                <a:gd name="connsiteY976" fmla="*/ 120571 h 1323876"/>
                <a:gd name="connsiteX977" fmla="*/ 712673 w 1117952"/>
                <a:gd name="connsiteY977" fmla="*/ 117586 h 1323876"/>
                <a:gd name="connsiteX978" fmla="*/ 716851 w 1117952"/>
                <a:gd name="connsiteY978" fmla="*/ 115795 h 1323876"/>
                <a:gd name="connsiteX979" fmla="*/ 775345 w 1117952"/>
                <a:gd name="connsiteY979" fmla="*/ 100276 h 1323876"/>
                <a:gd name="connsiteX980" fmla="*/ 781912 w 1117952"/>
                <a:gd name="connsiteY980" fmla="*/ 101470 h 1323876"/>
                <a:gd name="connsiteX981" fmla="*/ 784299 w 1117952"/>
                <a:gd name="connsiteY981" fmla="*/ 105051 h 1323876"/>
                <a:gd name="connsiteX982" fmla="*/ 784299 w 1117952"/>
                <a:gd name="connsiteY982" fmla="*/ 108035 h 1323876"/>
                <a:gd name="connsiteX983" fmla="*/ 786090 w 1117952"/>
                <a:gd name="connsiteY983" fmla="*/ 109826 h 1323876"/>
                <a:gd name="connsiteX984" fmla="*/ 780718 w 1117952"/>
                <a:gd name="connsiteY984" fmla="*/ 110423 h 1323876"/>
                <a:gd name="connsiteX985" fmla="*/ 777733 w 1117952"/>
                <a:gd name="connsiteY985" fmla="*/ 111020 h 1323876"/>
                <a:gd name="connsiteX986" fmla="*/ 772361 w 1117952"/>
                <a:gd name="connsiteY986" fmla="*/ 106245 h 1323876"/>
                <a:gd name="connsiteX987" fmla="*/ 771764 w 1117952"/>
                <a:gd name="connsiteY987" fmla="*/ 102066 h 1323876"/>
                <a:gd name="connsiteX988" fmla="*/ 775345 w 1117952"/>
                <a:gd name="connsiteY988" fmla="*/ 100276 h 1323876"/>
                <a:gd name="connsiteX989" fmla="*/ 870248 w 1117952"/>
                <a:gd name="connsiteY989" fmla="*/ 95501 h 1323876"/>
                <a:gd name="connsiteX990" fmla="*/ 872636 w 1117952"/>
                <a:gd name="connsiteY990" fmla="*/ 100276 h 1323876"/>
                <a:gd name="connsiteX991" fmla="*/ 873233 w 1117952"/>
                <a:gd name="connsiteY991" fmla="*/ 103857 h 1323876"/>
                <a:gd name="connsiteX992" fmla="*/ 872039 w 1117952"/>
                <a:gd name="connsiteY992" fmla="*/ 106841 h 1323876"/>
                <a:gd name="connsiteX993" fmla="*/ 872636 w 1117952"/>
                <a:gd name="connsiteY993" fmla="*/ 111617 h 1323876"/>
                <a:gd name="connsiteX994" fmla="*/ 869651 w 1117952"/>
                <a:gd name="connsiteY994" fmla="*/ 114602 h 1323876"/>
                <a:gd name="connsiteX995" fmla="*/ 865473 w 1117952"/>
                <a:gd name="connsiteY995" fmla="*/ 113408 h 1323876"/>
                <a:gd name="connsiteX996" fmla="*/ 860101 w 1117952"/>
                <a:gd name="connsiteY996" fmla="*/ 109826 h 1323876"/>
                <a:gd name="connsiteX997" fmla="*/ 856520 w 1117952"/>
                <a:gd name="connsiteY997" fmla="*/ 109229 h 1323876"/>
                <a:gd name="connsiteX998" fmla="*/ 853535 w 1117952"/>
                <a:gd name="connsiteY998" fmla="*/ 108035 h 1323876"/>
                <a:gd name="connsiteX999" fmla="*/ 849954 w 1117952"/>
                <a:gd name="connsiteY999" fmla="*/ 105648 h 1323876"/>
                <a:gd name="connsiteX1000" fmla="*/ 850551 w 1117952"/>
                <a:gd name="connsiteY1000" fmla="*/ 102066 h 1323876"/>
                <a:gd name="connsiteX1001" fmla="*/ 852342 w 1117952"/>
                <a:gd name="connsiteY1001" fmla="*/ 97291 h 1323876"/>
                <a:gd name="connsiteX1002" fmla="*/ 860101 w 1117952"/>
                <a:gd name="connsiteY1002" fmla="*/ 96098 h 1323876"/>
                <a:gd name="connsiteX1003" fmla="*/ 864280 w 1117952"/>
                <a:gd name="connsiteY1003" fmla="*/ 97291 h 1323876"/>
                <a:gd name="connsiteX1004" fmla="*/ 867264 w 1117952"/>
                <a:gd name="connsiteY1004" fmla="*/ 96098 h 1323876"/>
                <a:gd name="connsiteX1005" fmla="*/ 870248 w 1117952"/>
                <a:gd name="connsiteY1005" fmla="*/ 95501 h 1323876"/>
                <a:gd name="connsiteX1006" fmla="*/ 356933 w 1117952"/>
                <a:gd name="connsiteY1006" fmla="*/ 71029 h 1323876"/>
                <a:gd name="connsiteX1007" fmla="*/ 361112 w 1117952"/>
                <a:gd name="connsiteY1007" fmla="*/ 72223 h 1323876"/>
                <a:gd name="connsiteX1008" fmla="*/ 358725 w 1117952"/>
                <a:gd name="connsiteY1008" fmla="*/ 79386 h 1323876"/>
                <a:gd name="connsiteX1009" fmla="*/ 355143 w 1117952"/>
                <a:gd name="connsiteY1009" fmla="*/ 81774 h 1323876"/>
                <a:gd name="connsiteX1010" fmla="*/ 350964 w 1117952"/>
                <a:gd name="connsiteY1010" fmla="*/ 81774 h 1323876"/>
                <a:gd name="connsiteX1011" fmla="*/ 350368 w 1117952"/>
                <a:gd name="connsiteY1011" fmla="*/ 74013 h 1323876"/>
                <a:gd name="connsiteX1012" fmla="*/ 353949 w 1117952"/>
                <a:gd name="connsiteY1012" fmla="*/ 71626 h 1323876"/>
                <a:gd name="connsiteX1013" fmla="*/ 356933 w 1117952"/>
                <a:gd name="connsiteY1013" fmla="*/ 71029 h 1323876"/>
                <a:gd name="connsiteX1014" fmla="*/ 929340 w 1117952"/>
                <a:gd name="connsiteY1014" fmla="*/ 67448 h 1323876"/>
                <a:gd name="connsiteX1015" fmla="*/ 932921 w 1117952"/>
                <a:gd name="connsiteY1015" fmla="*/ 67448 h 1323876"/>
                <a:gd name="connsiteX1016" fmla="*/ 933517 w 1117952"/>
                <a:gd name="connsiteY1016" fmla="*/ 71029 h 1323876"/>
                <a:gd name="connsiteX1017" fmla="*/ 927549 w 1117952"/>
                <a:gd name="connsiteY1017" fmla="*/ 75207 h 1323876"/>
                <a:gd name="connsiteX1018" fmla="*/ 926952 w 1117952"/>
                <a:gd name="connsiteY1018" fmla="*/ 71029 h 1323876"/>
                <a:gd name="connsiteX1019" fmla="*/ 929340 w 1117952"/>
                <a:gd name="connsiteY1019" fmla="*/ 67448 h 1323876"/>
                <a:gd name="connsiteX1020" fmla="*/ 972314 w 1117952"/>
                <a:gd name="connsiteY1020" fmla="*/ 0 h 1323876"/>
                <a:gd name="connsiteX1021" fmla="*/ 975298 w 1117952"/>
                <a:gd name="connsiteY1021" fmla="*/ 597 h 1323876"/>
                <a:gd name="connsiteX1022" fmla="*/ 978880 w 1117952"/>
                <a:gd name="connsiteY1022" fmla="*/ 2387 h 1323876"/>
                <a:gd name="connsiteX1023" fmla="*/ 977686 w 1117952"/>
                <a:gd name="connsiteY1023" fmla="*/ 5969 h 1323876"/>
                <a:gd name="connsiteX1024" fmla="*/ 975298 w 1117952"/>
                <a:gd name="connsiteY1024" fmla="*/ 9550 h 1323876"/>
                <a:gd name="connsiteX1025" fmla="*/ 974702 w 1117952"/>
                <a:gd name="connsiteY1025" fmla="*/ 13132 h 1323876"/>
                <a:gd name="connsiteX1026" fmla="*/ 971717 w 1117952"/>
                <a:gd name="connsiteY1026" fmla="*/ 15519 h 1323876"/>
                <a:gd name="connsiteX1027" fmla="*/ 965152 w 1117952"/>
                <a:gd name="connsiteY1027" fmla="*/ 12534 h 1323876"/>
                <a:gd name="connsiteX1028" fmla="*/ 962764 w 1117952"/>
                <a:gd name="connsiteY1028" fmla="*/ 8953 h 1323876"/>
                <a:gd name="connsiteX1029" fmla="*/ 965749 w 1117952"/>
                <a:gd name="connsiteY1029" fmla="*/ 5969 h 1323876"/>
                <a:gd name="connsiteX1030" fmla="*/ 969330 w 1117952"/>
                <a:gd name="connsiteY1030" fmla="*/ 1194 h 1323876"/>
                <a:gd name="connsiteX1031" fmla="*/ 972314 w 1117952"/>
                <a:gd name="connsiteY1031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19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761019 w 1117952"/>
                <a:gd name="connsiteY60" fmla="*/ 706704 h 1323876"/>
                <a:gd name="connsiteX61" fmla="*/ 646419 w 1117952"/>
                <a:gd name="connsiteY61" fmla="*/ 662536 h 1323876"/>
                <a:gd name="connsiteX62" fmla="*/ 648806 w 1117952"/>
                <a:gd name="connsiteY62" fmla="*/ 667309 h 1323876"/>
                <a:gd name="connsiteX63" fmla="*/ 646419 w 1117952"/>
                <a:gd name="connsiteY63" fmla="*/ 662536 h 1323876"/>
                <a:gd name="connsiteX64" fmla="*/ 956878 w 1117952"/>
                <a:gd name="connsiteY64" fmla="*/ 563666 h 1323876"/>
                <a:gd name="connsiteX65" fmla="*/ 956938 w 1117952"/>
                <a:gd name="connsiteY65" fmla="*/ 564051 h 1323876"/>
                <a:gd name="connsiteX66" fmla="*/ 959186 w 1117952"/>
                <a:gd name="connsiteY66" fmla="*/ 564051 h 1323876"/>
                <a:gd name="connsiteX67" fmla="*/ 956878 w 1117952"/>
                <a:gd name="connsiteY67" fmla="*/ 563666 h 1323876"/>
                <a:gd name="connsiteX68" fmla="*/ 292410 w 1117952"/>
                <a:gd name="connsiteY68" fmla="*/ 508238 h 1323876"/>
                <a:gd name="connsiteX69" fmla="*/ 292067 w 1117952"/>
                <a:gd name="connsiteY69" fmla="*/ 509955 h 1323876"/>
                <a:gd name="connsiteX70" fmla="*/ 292471 w 1117952"/>
                <a:gd name="connsiteY70" fmla="*/ 508542 h 1323876"/>
                <a:gd name="connsiteX71" fmla="*/ 292410 w 1117952"/>
                <a:gd name="connsiteY71" fmla="*/ 508238 h 1323876"/>
                <a:gd name="connsiteX72" fmla="*/ 291875 w 1117952"/>
                <a:gd name="connsiteY72" fmla="*/ 500773 h 1323876"/>
                <a:gd name="connsiteX73" fmla="*/ 291872 w 1117952"/>
                <a:gd name="connsiteY73" fmla="*/ 500781 h 1323876"/>
                <a:gd name="connsiteX74" fmla="*/ 291872 w 1117952"/>
                <a:gd name="connsiteY74" fmla="*/ 504960 h 1323876"/>
                <a:gd name="connsiteX75" fmla="*/ 291874 w 1117952"/>
                <a:gd name="connsiteY75" fmla="*/ 504967 h 1323876"/>
                <a:gd name="connsiteX76" fmla="*/ 291874 w 1117952"/>
                <a:gd name="connsiteY76" fmla="*/ 500782 h 1323876"/>
                <a:gd name="connsiteX77" fmla="*/ 291875 w 1117952"/>
                <a:gd name="connsiteY77" fmla="*/ 500773 h 1323876"/>
                <a:gd name="connsiteX78" fmla="*/ 149219 w 1117952"/>
                <a:gd name="connsiteY78" fmla="*/ 401102 h 1323876"/>
                <a:gd name="connsiteX79" fmla="*/ 152203 w 1117952"/>
                <a:gd name="connsiteY79" fmla="*/ 404086 h 1323876"/>
                <a:gd name="connsiteX80" fmla="*/ 152203 w 1117952"/>
                <a:gd name="connsiteY80" fmla="*/ 404683 h 1323876"/>
                <a:gd name="connsiteX81" fmla="*/ 149219 w 1117952"/>
                <a:gd name="connsiteY81" fmla="*/ 401102 h 1323876"/>
                <a:gd name="connsiteX82" fmla="*/ 149218 w 1117952"/>
                <a:gd name="connsiteY82" fmla="*/ 394537 h 1323876"/>
                <a:gd name="connsiteX83" fmla="*/ 147427 w 1117952"/>
                <a:gd name="connsiteY83" fmla="*/ 398119 h 1323876"/>
                <a:gd name="connsiteX84" fmla="*/ 146831 w 1117952"/>
                <a:gd name="connsiteY84" fmla="*/ 401700 h 1323876"/>
                <a:gd name="connsiteX85" fmla="*/ 148024 w 1117952"/>
                <a:gd name="connsiteY85" fmla="*/ 406474 h 1323876"/>
                <a:gd name="connsiteX86" fmla="*/ 147427 w 1117952"/>
                <a:gd name="connsiteY86" fmla="*/ 409459 h 1323876"/>
                <a:gd name="connsiteX87" fmla="*/ 148024 w 1117952"/>
                <a:gd name="connsiteY87" fmla="*/ 413041 h 1323876"/>
                <a:gd name="connsiteX88" fmla="*/ 148621 w 1117952"/>
                <a:gd name="connsiteY88" fmla="*/ 416622 h 1323876"/>
                <a:gd name="connsiteX89" fmla="*/ 145040 w 1117952"/>
                <a:gd name="connsiteY89" fmla="*/ 410653 h 1323876"/>
                <a:gd name="connsiteX90" fmla="*/ 144443 w 1117952"/>
                <a:gd name="connsiteY90" fmla="*/ 407072 h 1323876"/>
                <a:gd name="connsiteX91" fmla="*/ 143846 w 1117952"/>
                <a:gd name="connsiteY91" fmla="*/ 404087 h 1323876"/>
                <a:gd name="connsiteX92" fmla="*/ 141459 w 1117952"/>
                <a:gd name="connsiteY92" fmla="*/ 401103 h 1323876"/>
                <a:gd name="connsiteX93" fmla="*/ 142653 w 1117952"/>
                <a:gd name="connsiteY93" fmla="*/ 398119 h 1323876"/>
                <a:gd name="connsiteX94" fmla="*/ 145637 w 1117952"/>
                <a:gd name="connsiteY94" fmla="*/ 397521 h 1323876"/>
                <a:gd name="connsiteX95" fmla="*/ 149218 w 1117952"/>
                <a:gd name="connsiteY95" fmla="*/ 394537 h 1323876"/>
                <a:gd name="connsiteX96" fmla="*/ 1005143 w 1117952"/>
                <a:gd name="connsiteY96" fmla="*/ 383198 h 1323876"/>
                <a:gd name="connsiteX97" fmla="*/ 1005740 w 1117952"/>
                <a:gd name="connsiteY97" fmla="*/ 386777 h 1323876"/>
                <a:gd name="connsiteX98" fmla="*/ 1006784 w 1117952"/>
                <a:gd name="connsiteY98" fmla="*/ 386927 h 1323876"/>
                <a:gd name="connsiteX99" fmla="*/ 1005739 w 1117952"/>
                <a:gd name="connsiteY99" fmla="*/ 383793 h 1323876"/>
                <a:gd name="connsiteX100" fmla="*/ 1005143 w 1117952"/>
                <a:gd name="connsiteY100" fmla="*/ 383198 h 1323876"/>
                <a:gd name="connsiteX101" fmla="*/ 100871 w 1117952"/>
                <a:gd name="connsiteY101" fmla="*/ 379615 h 1323876"/>
                <a:gd name="connsiteX102" fmla="*/ 105050 w 1117952"/>
                <a:gd name="connsiteY102" fmla="*/ 379615 h 1323876"/>
                <a:gd name="connsiteX103" fmla="*/ 105646 w 1117952"/>
                <a:gd name="connsiteY103" fmla="*/ 383197 h 1323876"/>
                <a:gd name="connsiteX104" fmla="*/ 108034 w 1117952"/>
                <a:gd name="connsiteY104" fmla="*/ 386778 h 1323876"/>
                <a:gd name="connsiteX105" fmla="*/ 112809 w 1117952"/>
                <a:gd name="connsiteY105" fmla="*/ 383793 h 1323876"/>
                <a:gd name="connsiteX106" fmla="*/ 115793 w 1117952"/>
                <a:gd name="connsiteY106" fmla="*/ 384390 h 1323876"/>
                <a:gd name="connsiteX107" fmla="*/ 118180 w 1117952"/>
                <a:gd name="connsiteY107" fmla="*/ 387374 h 1323876"/>
                <a:gd name="connsiteX108" fmla="*/ 121165 w 1117952"/>
                <a:gd name="connsiteY108" fmla="*/ 389166 h 1323876"/>
                <a:gd name="connsiteX109" fmla="*/ 122359 w 1117952"/>
                <a:gd name="connsiteY109" fmla="*/ 392150 h 1323876"/>
                <a:gd name="connsiteX110" fmla="*/ 121762 w 1117952"/>
                <a:gd name="connsiteY110" fmla="*/ 395135 h 1323876"/>
                <a:gd name="connsiteX111" fmla="*/ 116987 w 1117952"/>
                <a:gd name="connsiteY111" fmla="*/ 394537 h 1323876"/>
                <a:gd name="connsiteX112" fmla="*/ 112809 w 1117952"/>
                <a:gd name="connsiteY112" fmla="*/ 390359 h 1323876"/>
                <a:gd name="connsiteX113" fmla="*/ 106243 w 1117952"/>
                <a:gd name="connsiteY113" fmla="*/ 389762 h 1323876"/>
                <a:gd name="connsiteX114" fmla="*/ 103259 w 1117952"/>
                <a:gd name="connsiteY114" fmla="*/ 390956 h 1323876"/>
                <a:gd name="connsiteX115" fmla="*/ 100274 w 1117952"/>
                <a:gd name="connsiteY115" fmla="*/ 392150 h 1323876"/>
                <a:gd name="connsiteX116" fmla="*/ 95499 w 1117952"/>
                <a:gd name="connsiteY116" fmla="*/ 390956 h 1323876"/>
                <a:gd name="connsiteX117" fmla="*/ 93709 w 1117952"/>
                <a:gd name="connsiteY117" fmla="*/ 385584 h 1323876"/>
                <a:gd name="connsiteX118" fmla="*/ 94305 w 1117952"/>
                <a:gd name="connsiteY118" fmla="*/ 384987 h 1323876"/>
                <a:gd name="connsiteX119" fmla="*/ 94305 w 1117952"/>
                <a:gd name="connsiteY119" fmla="*/ 381405 h 1323876"/>
                <a:gd name="connsiteX120" fmla="*/ 97290 w 1117952"/>
                <a:gd name="connsiteY120" fmla="*/ 382003 h 1323876"/>
                <a:gd name="connsiteX121" fmla="*/ 100871 w 1117952"/>
                <a:gd name="connsiteY121" fmla="*/ 379615 h 1323876"/>
                <a:gd name="connsiteX122" fmla="*/ 999176 w 1117952"/>
                <a:gd name="connsiteY122" fmla="*/ 374844 h 1323876"/>
                <a:gd name="connsiteX123" fmla="*/ 1000367 w 1117952"/>
                <a:gd name="connsiteY123" fmla="*/ 377824 h 1323876"/>
                <a:gd name="connsiteX124" fmla="*/ 1000532 w 1117952"/>
                <a:gd name="connsiteY124" fmla="*/ 378010 h 1323876"/>
                <a:gd name="connsiteX125" fmla="*/ 999176 w 1117952"/>
                <a:gd name="connsiteY125" fmla="*/ 374844 h 1323876"/>
                <a:gd name="connsiteX126" fmla="*/ 22084 w 1117952"/>
                <a:gd name="connsiteY126" fmla="*/ 365290 h 1323876"/>
                <a:gd name="connsiteX127" fmla="*/ 26859 w 1117952"/>
                <a:gd name="connsiteY127" fmla="*/ 365886 h 1323876"/>
                <a:gd name="connsiteX128" fmla="*/ 28053 w 1117952"/>
                <a:gd name="connsiteY128" fmla="*/ 365886 h 1323876"/>
                <a:gd name="connsiteX129" fmla="*/ 28649 w 1117952"/>
                <a:gd name="connsiteY129" fmla="*/ 370661 h 1323876"/>
                <a:gd name="connsiteX130" fmla="*/ 30440 w 1117952"/>
                <a:gd name="connsiteY130" fmla="*/ 373646 h 1323876"/>
                <a:gd name="connsiteX131" fmla="*/ 32828 w 1117952"/>
                <a:gd name="connsiteY131" fmla="*/ 376630 h 1323876"/>
                <a:gd name="connsiteX132" fmla="*/ 37006 w 1117952"/>
                <a:gd name="connsiteY132" fmla="*/ 381405 h 1323876"/>
                <a:gd name="connsiteX133" fmla="*/ 31634 w 1117952"/>
                <a:gd name="connsiteY133" fmla="*/ 381405 h 1323876"/>
                <a:gd name="connsiteX134" fmla="*/ 26859 w 1117952"/>
                <a:gd name="connsiteY134" fmla="*/ 380212 h 1323876"/>
                <a:gd name="connsiteX135" fmla="*/ 22681 w 1117952"/>
                <a:gd name="connsiteY135" fmla="*/ 378421 h 1323876"/>
                <a:gd name="connsiteX136" fmla="*/ 22084 w 1117952"/>
                <a:gd name="connsiteY136" fmla="*/ 374840 h 1323876"/>
                <a:gd name="connsiteX137" fmla="*/ 20294 w 1117952"/>
                <a:gd name="connsiteY137" fmla="*/ 371259 h 1323876"/>
                <a:gd name="connsiteX138" fmla="*/ 19100 w 1117952"/>
                <a:gd name="connsiteY138" fmla="*/ 366483 h 1323876"/>
                <a:gd name="connsiteX139" fmla="*/ 22084 w 1117952"/>
                <a:gd name="connsiteY139" fmla="*/ 365290 h 1323876"/>
                <a:gd name="connsiteX140" fmla="*/ 109825 w 1117952"/>
                <a:gd name="connsiteY140" fmla="*/ 352755 h 1323876"/>
                <a:gd name="connsiteX141" fmla="*/ 112809 w 1117952"/>
                <a:gd name="connsiteY141" fmla="*/ 356337 h 1323876"/>
                <a:gd name="connsiteX142" fmla="*/ 114003 w 1117952"/>
                <a:gd name="connsiteY142" fmla="*/ 359321 h 1323876"/>
                <a:gd name="connsiteX143" fmla="*/ 115794 w 1117952"/>
                <a:gd name="connsiteY143" fmla="*/ 363499 h 1323876"/>
                <a:gd name="connsiteX144" fmla="*/ 111616 w 1117952"/>
                <a:gd name="connsiteY144" fmla="*/ 364693 h 1323876"/>
                <a:gd name="connsiteX145" fmla="*/ 108632 w 1117952"/>
                <a:gd name="connsiteY145" fmla="*/ 363499 h 1323876"/>
                <a:gd name="connsiteX146" fmla="*/ 106244 w 1117952"/>
                <a:gd name="connsiteY146" fmla="*/ 359321 h 1323876"/>
                <a:gd name="connsiteX147" fmla="*/ 106840 w 1117952"/>
                <a:gd name="connsiteY147" fmla="*/ 356337 h 1323876"/>
                <a:gd name="connsiteX148" fmla="*/ 109825 w 1117952"/>
                <a:gd name="connsiteY148" fmla="*/ 352755 h 1323876"/>
                <a:gd name="connsiteX149" fmla="*/ 315151 w 1117952"/>
                <a:gd name="connsiteY149" fmla="*/ 350366 h 1323876"/>
                <a:gd name="connsiteX150" fmla="*/ 314553 w 1117952"/>
                <a:gd name="connsiteY150" fmla="*/ 352159 h 1323876"/>
                <a:gd name="connsiteX151" fmla="*/ 315118 w 1117952"/>
                <a:gd name="connsiteY151" fmla="*/ 352724 h 1323876"/>
                <a:gd name="connsiteX152" fmla="*/ 315850 w 1117952"/>
                <a:gd name="connsiteY152" fmla="*/ 352229 h 1323876"/>
                <a:gd name="connsiteX153" fmla="*/ 315152 w 1117952"/>
                <a:gd name="connsiteY153" fmla="*/ 350368 h 1323876"/>
                <a:gd name="connsiteX154" fmla="*/ 315151 w 1117952"/>
                <a:gd name="connsiteY154" fmla="*/ 350366 h 1323876"/>
                <a:gd name="connsiteX155" fmla="*/ 682831 w 1117952"/>
                <a:gd name="connsiteY155" fmla="*/ 336643 h 1323876"/>
                <a:gd name="connsiteX156" fmla="*/ 686411 w 1117952"/>
                <a:gd name="connsiteY156" fmla="*/ 343802 h 1323876"/>
                <a:gd name="connsiteX157" fmla="*/ 687953 w 1117952"/>
                <a:gd name="connsiteY157" fmla="*/ 345537 h 1323876"/>
                <a:gd name="connsiteX158" fmla="*/ 688717 w 1117952"/>
                <a:gd name="connsiteY158" fmla="*/ 345471 h 1323876"/>
                <a:gd name="connsiteX159" fmla="*/ 682831 w 1117952"/>
                <a:gd name="connsiteY159" fmla="*/ 336643 h 1323876"/>
                <a:gd name="connsiteX160" fmla="*/ 677460 w 1117952"/>
                <a:gd name="connsiteY160" fmla="*/ 329482 h 1323876"/>
                <a:gd name="connsiteX161" fmla="*/ 678651 w 1117952"/>
                <a:gd name="connsiteY161" fmla="*/ 331864 h 1323876"/>
                <a:gd name="connsiteX162" fmla="*/ 679843 w 1117952"/>
                <a:gd name="connsiteY162" fmla="*/ 332819 h 1323876"/>
                <a:gd name="connsiteX163" fmla="*/ 677460 w 1117952"/>
                <a:gd name="connsiteY163" fmla="*/ 329482 h 1323876"/>
                <a:gd name="connsiteX164" fmla="*/ 1082737 w 1117952"/>
                <a:gd name="connsiteY164" fmla="*/ 190405 h 1323876"/>
                <a:gd name="connsiteX165" fmla="*/ 1086915 w 1117952"/>
                <a:gd name="connsiteY165" fmla="*/ 191002 h 1323876"/>
                <a:gd name="connsiteX166" fmla="*/ 1089900 w 1117952"/>
                <a:gd name="connsiteY166" fmla="*/ 193389 h 1323876"/>
                <a:gd name="connsiteX167" fmla="*/ 1094077 w 1117952"/>
                <a:gd name="connsiteY167" fmla="*/ 195777 h 1323876"/>
                <a:gd name="connsiteX168" fmla="*/ 1104821 w 1117952"/>
                <a:gd name="connsiteY168" fmla="*/ 199358 h 1323876"/>
                <a:gd name="connsiteX169" fmla="*/ 1107806 w 1117952"/>
                <a:gd name="connsiteY169" fmla="*/ 199955 h 1323876"/>
                <a:gd name="connsiteX170" fmla="*/ 1111387 w 1117952"/>
                <a:gd name="connsiteY170" fmla="*/ 199955 h 1323876"/>
                <a:gd name="connsiteX171" fmla="*/ 1114371 w 1117952"/>
                <a:gd name="connsiteY171" fmla="*/ 199358 h 1323876"/>
                <a:gd name="connsiteX172" fmla="*/ 1117952 w 1117952"/>
                <a:gd name="connsiteY172" fmla="*/ 200552 h 1323876"/>
                <a:gd name="connsiteX173" fmla="*/ 1110193 w 1117952"/>
                <a:gd name="connsiteY173" fmla="*/ 204730 h 1323876"/>
                <a:gd name="connsiteX174" fmla="*/ 1106612 w 1117952"/>
                <a:gd name="connsiteY174" fmla="*/ 205924 h 1323876"/>
                <a:gd name="connsiteX175" fmla="*/ 1102434 w 1117952"/>
                <a:gd name="connsiteY175" fmla="*/ 207715 h 1323876"/>
                <a:gd name="connsiteX176" fmla="*/ 1098853 w 1117952"/>
                <a:gd name="connsiteY176" fmla="*/ 210102 h 1323876"/>
                <a:gd name="connsiteX177" fmla="*/ 1094674 w 1117952"/>
                <a:gd name="connsiteY177" fmla="*/ 215474 h 1323876"/>
                <a:gd name="connsiteX178" fmla="*/ 1093481 w 1117952"/>
                <a:gd name="connsiteY178" fmla="*/ 219652 h 1323876"/>
                <a:gd name="connsiteX179" fmla="*/ 1092884 w 1117952"/>
                <a:gd name="connsiteY179" fmla="*/ 223233 h 1323876"/>
                <a:gd name="connsiteX180" fmla="*/ 1092287 w 1117952"/>
                <a:gd name="connsiteY180" fmla="*/ 226218 h 1323876"/>
                <a:gd name="connsiteX181" fmla="*/ 1091093 w 1117952"/>
                <a:gd name="connsiteY181" fmla="*/ 229202 h 1323876"/>
                <a:gd name="connsiteX182" fmla="*/ 1091093 w 1117952"/>
                <a:gd name="connsiteY182" fmla="*/ 232784 h 1323876"/>
                <a:gd name="connsiteX183" fmla="*/ 1092287 w 1117952"/>
                <a:gd name="connsiteY183" fmla="*/ 229799 h 1323876"/>
                <a:gd name="connsiteX184" fmla="*/ 1095868 w 1117952"/>
                <a:gd name="connsiteY184" fmla="*/ 229799 h 1323876"/>
                <a:gd name="connsiteX185" fmla="*/ 1094674 w 1117952"/>
                <a:gd name="connsiteY185" fmla="*/ 233380 h 1323876"/>
                <a:gd name="connsiteX186" fmla="*/ 1090496 w 1117952"/>
                <a:gd name="connsiteY186" fmla="*/ 240543 h 1323876"/>
                <a:gd name="connsiteX187" fmla="*/ 1083931 w 1117952"/>
                <a:gd name="connsiteY187" fmla="*/ 252480 h 1323876"/>
                <a:gd name="connsiteX188" fmla="*/ 1082140 w 1117952"/>
                <a:gd name="connsiteY188" fmla="*/ 257853 h 1323876"/>
                <a:gd name="connsiteX189" fmla="*/ 1081543 w 1117952"/>
                <a:gd name="connsiteY189" fmla="*/ 261434 h 1323876"/>
                <a:gd name="connsiteX190" fmla="*/ 1078559 w 1117952"/>
                <a:gd name="connsiteY190" fmla="*/ 268596 h 1323876"/>
                <a:gd name="connsiteX191" fmla="*/ 1077365 w 1117952"/>
                <a:gd name="connsiteY191" fmla="*/ 272177 h 1323876"/>
                <a:gd name="connsiteX192" fmla="*/ 1074978 w 1117952"/>
                <a:gd name="connsiteY192" fmla="*/ 279340 h 1323876"/>
                <a:gd name="connsiteX193" fmla="*/ 1072590 w 1117952"/>
                <a:gd name="connsiteY193" fmla="*/ 282324 h 1323876"/>
                <a:gd name="connsiteX194" fmla="*/ 1070799 w 1117952"/>
                <a:gd name="connsiteY194" fmla="*/ 285309 h 1323876"/>
                <a:gd name="connsiteX195" fmla="*/ 1069009 w 1117952"/>
                <a:gd name="connsiteY195" fmla="*/ 288890 h 1323876"/>
                <a:gd name="connsiteX196" fmla="*/ 1066024 w 1117952"/>
                <a:gd name="connsiteY196" fmla="*/ 291874 h 1323876"/>
                <a:gd name="connsiteX197" fmla="*/ 1060652 w 1117952"/>
                <a:gd name="connsiteY197" fmla="*/ 299037 h 1323876"/>
                <a:gd name="connsiteX198" fmla="*/ 1059458 w 1117952"/>
                <a:gd name="connsiteY198" fmla="*/ 302618 h 1323876"/>
                <a:gd name="connsiteX199" fmla="*/ 1057071 w 1117952"/>
                <a:gd name="connsiteY199" fmla="*/ 305603 h 1323876"/>
                <a:gd name="connsiteX200" fmla="*/ 1054683 w 1117952"/>
                <a:gd name="connsiteY200" fmla="*/ 309780 h 1323876"/>
                <a:gd name="connsiteX201" fmla="*/ 1049909 w 1117952"/>
                <a:gd name="connsiteY201" fmla="*/ 316346 h 1323876"/>
                <a:gd name="connsiteX202" fmla="*/ 1045134 w 1117952"/>
                <a:gd name="connsiteY202" fmla="*/ 324106 h 1323876"/>
                <a:gd name="connsiteX203" fmla="*/ 1043343 w 1117952"/>
                <a:gd name="connsiteY203" fmla="*/ 327687 h 1323876"/>
                <a:gd name="connsiteX204" fmla="*/ 1040955 w 1117952"/>
                <a:gd name="connsiteY204" fmla="*/ 331268 h 1323876"/>
                <a:gd name="connsiteX205" fmla="*/ 1037971 w 1117952"/>
                <a:gd name="connsiteY205" fmla="*/ 335447 h 1323876"/>
                <a:gd name="connsiteX206" fmla="*/ 1035583 w 1117952"/>
                <a:gd name="connsiteY206" fmla="*/ 339624 h 1323876"/>
                <a:gd name="connsiteX207" fmla="*/ 1033793 w 1117952"/>
                <a:gd name="connsiteY207" fmla="*/ 342609 h 1323876"/>
                <a:gd name="connsiteX208" fmla="*/ 1033793 w 1117952"/>
                <a:gd name="connsiteY208" fmla="*/ 346190 h 1323876"/>
                <a:gd name="connsiteX209" fmla="*/ 1030212 w 1117952"/>
                <a:gd name="connsiteY209" fmla="*/ 349175 h 1323876"/>
                <a:gd name="connsiteX210" fmla="*/ 1026033 w 1117952"/>
                <a:gd name="connsiteY210" fmla="*/ 355143 h 1323876"/>
                <a:gd name="connsiteX211" fmla="*/ 1022452 w 1117952"/>
                <a:gd name="connsiteY211" fmla="*/ 359322 h 1323876"/>
                <a:gd name="connsiteX212" fmla="*/ 1021259 w 1117952"/>
                <a:gd name="connsiteY212" fmla="*/ 362306 h 1323876"/>
                <a:gd name="connsiteX213" fmla="*/ 1020065 w 1117952"/>
                <a:gd name="connsiteY213" fmla="*/ 365290 h 1323876"/>
                <a:gd name="connsiteX214" fmla="*/ 1023049 w 1117952"/>
                <a:gd name="connsiteY214" fmla="*/ 368871 h 1323876"/>
                <a:gd name="connsiteX215" fmla="*/ 1021259 w 1117952"/>
                <a:gd name="connsiteY215" fmla="*/ 372452 h 1323876"/>
                <a:gd name="connsiteX216" fmla="*/ 1017677 w 1117952"/>
                <a:gd name="connsiteY216" fmla="*/ 371259 h 1323876"/>
                <a:gd name="connsiteX217" fmla="*/ 1014693 w 1117952"/>
                <a:gd name="connsiteY217" fmla="*/ 374840 h 1323876"/>
                <a:gd name="connsiteX218" fmla="*/ 1012902 w 1117952"/>
                <a:gd name="connsiteY218" fmla="*/ 377825 h 1323876"/>
                <a:gd name="connsiteX219" fmla="*/ 1011708 w 1117952"/>
                <a:gd name="connsiteY219" fmla="*/ 384390 h 1323876"/>
                <a:gd name="connsiteX220" fmla="*/ 1009918 w 1117952"/>
                <a:gd name="connsiteY220" fmla="*/ 387374 h 1323876"/>
                <a:gd name="connsiteX221" fmla="*/ 1006933 w 1117952"/>
                <a:gd name="connsiteY221" fmla="*/ 390359 h 1323876"/>
                <a:gd name="connsiteX222" fmla="*/ 1005143 w 1117952"/>
                <a:gd name="connsiteY222" fmla="*/ 393940 h 1323876"/>
                <a:gd name="connsiteX223" fmla="*/ 1000367 w 1117952"/>
                <a:gd name="connsiteY223" fmla="*/ 403490 h 1323876"/>
                <a:gd name="connsiteX224" fmla="*/ 997980 w 1117952"/>
                <a:gd name="connsiteY224" fmla="*/ 407072 h 1323876"/>
                <a:gd name="connsiteX225" fmla="*/ 996786 w 1117952"/>
                <a:gd name="connsiteY225" fmla="*/ 410653 h 1323876"/>
                <a:gd name="connsiteX226" fmla="*/ 995593 w 1117952"/>
                <a:gd name="connsiteY226" fmla="*/ 413637 h 1323876"/>
                <a:gd name="connsiteX227" fmla="*/ 995593 w 1117952"/>
                <a:gd name="connsiteY227" fmla="*/ 417815 h 1323876"/>
                <a:gd name="connsiteX228" fmla="*/ 998577 w 1117952"/>
                <a:gd name="connsiteY228" fmla="*/ 421994 h 1323876"/>
                <a:gd name="connsiteX229" fmla="*/ 1000367 w 1117952"/>
                <a:gd name="connsiteY229" fmla="*/ 424978 h 1323876"/>
                <a:gd name="connsiteX230" fmla="*/ 999771 w 1117952"/>
                <a:gd name="connsiteY230" fmla="*/ 427962 h 1323876"/>
                <a:gd name="connsiteX231" fmla="*/ 997980 w 1117952"/>
                <a:gd name="connsiteY231" fmla="*/ 432140 h 1323876"/>
                <a:gd name="connsiteX232" fmla="*/ 996190 w 1117952"/>
                <a:gd name="connsiteY232" fmla="*/ 436318 h 1323876"/>
                <a:gd name="connsiteX233" fmla="*/ 994996 w 1117952"/>
                <a:gd name="connsiteY233" fmla="*/ 439303 h 1323876"/>
                <a:gd name="connsiteX234" fmla="*/ 994399 w 1117952"/>
                <a:gd name="connsiteY234" fmla="*/ 443481 h 1323876"/>
                <a:gd name="connsiteX235" fmla="*/ 995593 w 1117952"/>
                <a:gd name="connsiteY235" fmla="*/ 447062 h 1323876"/>
                <a:gd name="connsiteX236" fmla="*/ 993802 w 1117952"/>
                <a:gd name="connsiteY236" fmla="*/ 451241 h 1323876"/>
                <a:gd name="connsiteX237" fmla="*/ 990221 w 1117952"/>
                <a:gd name="connsiteY237" fmla="*/ 454822 h 1323876"/>
                <a:gd name="connsiteX238" fmla="*/ 989027 w 1117952"/>
                <a:gd name="connsiteY238" fmla="*/ 460791 h 1323876"/>
                <a:gd name="connsiteX239" fmla="*/ 988430 w 1117952"/>
                <a:gd name="connsiteY239" fmla="*/ 465566 h 1323876"/>
                <a:gd name="connsiteX240" fmla="*/ 989027 w 1117952"/>
                <a:gd name="connsiteY240" fmla="*/ 471535 h 1323876"/>
                <a:gd name="connsiteX241" fmla="*/ 990221 w 1117952"/>
                <a:gd name="connsiteY241" fmla="*/ 475116 h 1323876"/>
                <a:gd name="connsiteX242" fmla="*/ 990818 w 1117952"/>
                <a:gd name="connsiteY242" fmla="*/ 478100 h 1323876"/>
                <a:gd name="connsiteX243" fmla="*/ 987833 w 1117952"/>
                <a:gd name="connsiteY243" fmla="*/ 480488 h 1323876"/>
                <a:gd name="connsiteX244" fmla="*/ 985446 w 1117952"/>
                <a:gd name="connsiteY244" fmla="*/ 485263 h 1323876"/>
                <a:gd name="connsiteX245" fmla="*/ 982461 w 1117952"/>
                <a:gd name="connsiteY245" fmla="*/ 486457 h 1323876"/>
                <a:gd name="connsiteX246" fmla="*/ 981864 w 1117952"/>
                <a:gd name="connsiteY246" fmla="*/ 491232 h 1323876"/>
                <a:gd name="connsiteX247" fmla="*/ 977090 w 1117952"/>
                <a:gd name="connsiteY247" fmla="*/ 494813 h 1323876"/>
                <a:gd name="connsiteX248" fmla="*/ 973508 w 1117952"/>
                <a:gd name="connsiteY248" fmla="*/ 497200 h 1323876"/>
                <a:gd name="connsiteX249" fmla="*/ 973508 w 1117952"/>
                <a:gd name="connsiteY249" fmla="*/ 500185 h 1323876"/>
                <a:gd name="connsiteX250" fmla="*/ 971121 w 1117952"/>
                <a:gd name="connsiteY250" fmla="*/ 503766 h 1323876"/>
                <a:gd name="connsiteX251" fmla="*/ 968733 w 1117952"/>
                <a:gd name="connsiteY251" fmla="*/ 509734 h 1323876"/>
                <a:gd name="connsiteX252" fmla="*/ 966346 w 1117952"/>
                <a:gd name="connsiteY252" fmla="*/ 509734 h 1323876"/>
                <a:gd name="connsiteX253" fmla="*/ 965152 w 1117952"/>
                <a:gd name="connsiteY253" fmla="*/ 515107 h 1323876"/>
                <a:gd name="connsiteX254" fmla="*/ 965152 w 1117952"/>
                <a:gd name="connsiteY254" fmla="*/ 518688 h 1323876"/>
                <a:gd name="connsiteX255" fmla="*/ 965749 w 1117952"/>
                <a:gd name="connsiteY255" fmla="*/ 524060 h 1323876"/>
                <a:gd name="connsiteX256" fmla="*/ 965749 w 1117952"/>
                <a:gd name="connsiteY256" fmla="*/ 527044 h 1323876"/>
                <a:gd name="connsiteX257" fmla="*/ 966346 w 1117952"/>
                <a:gd name="connsiteY257" fmla="*/ 531222 h 1323876"/>
                <a:gd name="connsiteX258" fmla="*/ 966943 w 1117952"/>
                <a:gd name="connsiteY258" fmla="*/ 534803 h 1323876"/>
                <a:gd name="connsiteX259" fmla="*/ 967539 w 1117952"/>
                <a:gd name="connsiteY259" fmla="*/ 537788 h 1323876"/>
                <a:gd name="connsiteX260" fmla="*/ 968733 w 1117952"/>
                <a:gd name="connsiteY260" fmla="*/ 546144 h 1323876"/>
                <a:gd name="connsiteX261" fmla="*/ 969330 w 1117952"/>
                <a:gd name="connsiteY261" fmla="*/ 550919 h 1323876"/>
                <a:gd name="connsiteX262" fmla="*/ 969330 w 1117952"/>
                <a:gd name="connsiteY262" fmla="*/ 555694 h 1323876"/>
                <a:gd name="connsiteX263" fmla="*/ 969330 w 1117952"/>
                <a:gd name="connsiteY263" fmla="*/ 559872 h 1323876"/>
                <a:gd name="connsiteX264" fmla="*/ 969330 w 1117952"/>
                <a:gd name="connsiteY264" fmla="*/ 562857 h 1323876"/>
                <a:gd name="connsiteX265" fmla="*/ 966346 w 1117952"/>
                <a:gd name="connsiteY265" fmla="*/ 564647 h 1323876"/>
                <a:gd name="connsiteX266" fmla="*/ 964553 w 1117952"/>
                <a:gd name="connsiteY266" fmla="*/ 564647 h 1323876"/>
                <a:gd name="connsiteX267" fmla="*/ 964556 w 1117952"/>
                <a:gd name="connsiteY267" fmla="*/ 564648 h 1323876"/>
                <a:gd name="connsiteX268" fmla="*/ 967540 w 1117952"/>
                <a:gd name="connsiteY268" fmla="*/ 564648 h 1323876"/>
                <a:gd name="connsiteX269" fmla="*/ 970525 w 1117952"/>
                <a:gd name="connsiteY269" fmla="*/ 570020 h 1323876"/>
                <a:gd name="connsiteX270" fmla="*/ 971718 w 1117952"/>
                <a:gd name="connsiteY270" fmla="*/ 573601 h 1323876"/>
                <a:gd name="connsiteX271" fmla="*/ 972316 w 1117952"/>
                <a:gd name="connsiteY271" fmla="*/ 577182 h 1323876"/>
                <a:gd name="connsiteX272" fmla="*/ 973509 w 1117952"/>
                <a:gd name="connsiteY272" fmla="*/ 580167 h 1323876"/>
                <a:gd name="connsiteX273" fmla="*/ 978284 w 1117952"/>
                <a:gd name="connsiteY273" fmla="*/ 582554 h 1323876"/>
                <a:gd name="connsiteX274" fmla="*/ 978881 w 1117952"/>
                <a:gd name="connsiteY274" fmla="*/ 582554 h 1323876"/>
                <a:gd name="connsiteX275" fmla="*/ 983656 w 1117952"/>
                <a:gd name="connsiteY275" fmla="*/ 582554 h 1323876"/>
                <a:gd name="connsiteX276" fmla="*/ 987238 w 1117952"/>
                <a:gd name="connsiteY276" fmla="*/ 584942 h 1323876"/>
                <a:gd name="connsiteX277" fmla="*/ 991415 w 1117952"/>
                <a:gd name="connsiteY277" fmla="*/ 588523 h 1323876"/>
                <a:gd name="connsiteX278" fmla="*/ 994400 w 1117952"/>
                <a:gd name="connsiteY278" fmla="*/ 589717 h 1323876"/>
                <a:gd name="connsiteX279" fmla="*/ 1000966 w 1117952"/>
                <a:gd name="connsiteY279" fmla="*/ 590313 h 1323876"/>
                <a:gd name="connsiteX280" fmla="*/ 1003950 w 1117952"/>
                <a:gd name="connsiteY280" fmla="*/ 591507 h 1323876"/>
                <a:gd name="connsiteX281" fmla="*/ 1004547 w 1117952"/>
                <a:gd name="connsiteY281" fmla="*/ 588523 h 1323876"/>
                <a:gd name="connsiteX282" fmla="*/ 1008128 w 1117952"/>
                <a:gd name="connsiteY282" fmla="*/ 587926 h 1323876"/>
                <a:gd name="connsiteX283" fmla="*/ 1010516 w 1117952"/>
                <a:gd name="connsiteY283" fmla="*/ 592701 h 1323876"/>
                <a:gd name="connsiteX284" fmla="*/ 1015290 w 1117952"/>
                <a:gd name="connsiteY284" fmla="*/ 596879 h 1323876"/>
                <a:gd name="connsiteX285" fmla="*/ 1019469 w 1117952"/>
                <a:gd name="connsiteY285" fmla="*/ 601057 h 1323876"/>
                <a:gd name="connsiteX286" fmla="*/ 1020663 w 1117952"/>
                <a:gd name="connsiteY286" fmla="*/ 604639 h 1323876"/>
                <a:gd name="connsiteX287" fmla="*/ 1023647 w 1117952"/>
                <a:gd name="connsiteY287" fmla="*/ 606429 h 1323876"/>
                <a:gd name="connsiteX288" fmla="*/ 1021259 w 1117952"/>
                <a:gd name="connsiteY288" fmla="*/ 610011 h 1323876"/>
                <a:gd name="connsiteX289" fmla="*/ 1017678 w 1117952"/>
                <a:gd name="connsiteY289" fmla="*/ 607026 h 1323876"/>
                <a:gd name="connsiteX290" fmla="*/ 1014097 w 1117952"/>
                <a:gd name="connsiteY290" fmla="*/ 607026 h 1323876"/>
                <a:gd name="connsiteX291" fmla="*/ 1014097 w 1117952"/>
                <a:gd name="connsiteY291" fmla="*/ 614188 h 1323876"/>
                <a:gd name="connsiteX292" fmla="*/ 1012306 w 1117952"/>
                <a:gd name="connsiteY292" fmla="*/ 609413 h 1323876"/>
                <a:gd name="connsiteX293" fmla="*/ 1011709 w 1117952"/>
                <a:gd name="connsiteY293" fmla="*/ 605832 h 1323876"/>
                <a:gd name="connsiteX294" fmla="*/ 1008128 w 1117952"/>
                <a:gd name="connsiteY294" fmla="*/ 605832 h 1323876"/>
                <a:gd name="connsiteX295" fmla="*/ 1005741 w 1117952"/>
                <a:gd name="connsiteY295" fmla="*/ 610011 h 1323876"/>
                <a:gd name="connsiteX296" fmla="*/ 1005144 w 1117952"/>
                <a:gd name="connsiteY296" fmla="*/ 613592 h 1323876"/>
                <a:gd name="connsiteX297" fmla="*/ 1003353 w 1117952"/>
                <a:gd name="connsiteY297" fmla="*/ 617173 h 1323876"/>
                <a:gd name="connsiteX298" fmla="*/ 1002160 w 1117952"/>
                <a:gd name="connsiteY298" fmla="*/ 620157 h 1323876"/>
                <a:gd name="connsiteX299" fmla="*/ 1002756 w 1117952"/>
                <a:gd name="connsiteY299" fmla="*/ 623739 h 1323876"/>
                <a:gd name="connsiteX300" fmla="*/ 1003353 w 1117952"/>
                <a:gd name="connsiteY300" fmla="*/ 627320 h 1323876"/>
                <a:gd name="connsiteX301" fmla="*/ 1008725 w 1117952"/>
                <a:gd name="connsiteY301" fmla="*/ 632095 h 1323876"/>
                <a:gd name="connsiteX302" fmla="*/ 1008128 w 1117952"/>
                <a:gd name="connsiteY302" fmla="*/ 637467 h 1323876"/>
                <a:gd name="connsiteX303" fmla="*/ 1009919 w 1117952"/>
                <a:gd name="connsiteY303" fmla="*/ 641048 h 1323876"/>
                <a:gd name="connsiteX304" fmla="*/ 1013500 w 1117952"/>
                <a:gd name="connsiteY304" fmla="*/ 642839 h 1323876"/>
                <a:gd name="connsiteX305" fmla="*/ 1016484 w 1117952"/>
                <a:gd name="connsiteY305" fmla="*/ 641645 h 1323876"/>
                <a:gd name="connsiteX306" fmla="*/ 1018872 w 1117952"/>
                <a:gd name="connsiteY306" fmla="*/ 638661 h 1323876"/>
                <a:gd name="connsiteX307" fmla="*/ 1022453 w 1117952"/>
                <a:gd name="connsiteY307" fmla="*/ 643436 h 1323876"/>
                <a:gd name="connsiteX308" fmla="*/ 1019469 w 1117952"/>
                <a:gd name="connsiteY308" fmla="*/ 642839 h 1323876"/>
                <a:gd name="connsiteX309" fmla="*/ 1016484 w 1117952"/>
                <a:gd name="connsiteY309" fmla="*/ 642242 h 1323876"/>
                <a:gd name="connsiteX310" fmla="*/ 1015290 w 1117952"/>
                <a:gd name="connsiteY310" fmla="*/ 645226 h 1323876"/>
                <a:gd name="connsiteX311" fmla="*/ 1015290 w 1117952"/>
                <a:gd name="connsiteY311" fmla="*/ 649404 h 1323876"/>
                <a:gd name="connsiteX312" fmla="*/ 1019469 w 1117952"/>
                <a:gd name="connsiteY312" fmla="*/ 653583 h 1323876"/>
                <a:gd name="connsiteX313" fmla="*/ 1023647 w 1117952"/>
                <a:gd name="connsiteY313" fmla="*/ 655970 h 1323876"/>
                <a:gd name="connsiteX314" fmla="*/ 1026631 w 1117952"/>
                <a:gd name="connsiteY314" fmla="*/ 656567 h 1323876"/>
                <a:gd name="connsiteX315" fmla="*/ 1030810 w 1117952"/>
                <a:gd name="connsiteY315" fmla="*/ 654776 h 1323876"/>
                <a:gd name="connsiteX316" fmla="*/ 1028422 w 1117952"/>
                <a:gd name="connsiteY316" fmla="*/ 657761 h 1323876"/>
                <a:gd name="connsiteX317" fmla="*/ 1031406 w 1117952"/>
                <a:gd name="connsiteY317" fmla="*/ 658357 h 1323876"/>
                <a:gd name="connsiteX318" fmla="*/ 1034391 w 1117952"/>
                <a:gd name="connsiteY318" fmla="*/ 656567 h 1323876"/>
                <a:gd name="connsiteX319" fmla="*/ 1038569 w 1117952"/>
                <a:gd name="connsiteY319" fmla="*/ 657164 h 1323876"/>
                <a:gd name="connsiteX320" fmla="*/ 1041553 w 1117952"/>
                <a:gd name="connsiteY320" fmla="*/ 663132 h 1323876"/>
                <a:gd name="connsiteX321" fmla="*/ 1040957 w 1117952"/>
                <a:gd name="connsiteY321" fmla="*/ 668505 h 1323876"/>
                <a:gd name="connsiteX322" fmla="*/ 1039166 w 1117952"/>
                <a:gd name="connsiteY322" fmla="*/ 672086 h 1323876"/>
                <a:gd name="connsiteX323" fmla="*/ 1041553 w 1117952"/>
                <a:gd name="connsiteY323" fmla="*/ 675070 h 1323876"/>
                <a:gd name="connsiteX324" fmla="*/ 1040957 w 1117952"/>
                <a:gd name="connsiteY324" fmla="*/ 678652 h 1323876"/>
                <a:gd name="connsiteX325" fmla="*/ 1039166 w 1117952"/>
                <a:gd name="connsiteY325" fmla="*/ 675070 h 1323876"/>
                <a:gd name="connsiteX326" fmla="*/ 1036181 w 1117952"/>
                <a:gd name="connsiteY326" fmla="*/ 673876 h 1323876"/>
                <a:gd name="connsiteX327" fmla="*/ 1033197 w 1117952"/>
                <a:gd name="connsiteY327" fmla="*/ 676860 h 1323876"/>
                <a:gd name="connsiteX328" fmla="*/ 1034988 w 1117952"/>
                <a:gd name="connsiteY328" fmla="*/ 684023 h 1323876"/>
                <a:gd name="connsiteX329" fmla="*/ 1039166 w 1117952"/>
                <a:gd name="connsiteY329" fmla="*/ 686411 h 1323876"/>
                <a:gd name="connsiteX330" fmla="*/ 1042150 w 1117952"/>
                <a:gd name="connsiteY330" fmla="*/ 682829 h 1323876"/>
                <a:gd name="connsiteX331" fmla="*/ 1046328 w 1117952"/>
                <a:gd name="connsiteY331" fmla="*/ 683426 h 1323876"/>
                <a:gd name="connsiteX332" fmla="*/ 1049313 w 1117952"/>
                <a:gd name="connsiteY332" fmla="*/ 688201 h 1323876"/>
                <a:gd name="connsiteX333" fmla="*/ 1053491 w 1117952"/>
                <a:gd name="connsiteY333" fmla="*/ 692976 h 1323876"/>
                <a:gd name="connsiteX334" fmla="*/ 1054685 w 1117952"/>
                <a:gd name="connsiteY334" fmla="*/ 697155 h 1323876"/>
                <a:gd name="connsiteX335" fmla="*/ 1051700 w 1117952"/>
                <a:gd name="connsiteY335" fmla="*/ 697155 h 1323876"/>
                <a:gd name="connsiteX336" fmla="*/ 1048119 w 1117952"/>
                <a:gd name="connsiteY336" fmla="*/ 697155 h 1323876"/>
                <a:gd name="connsiteX337" fmla="*/ 1044538 w 1117952"/>
                <a:gd name="connsiteY337" fmla="*/ 692976 h 1323876"/>
                <a:gd name="connsiteX338" fmla="*/ 1041553 w 1117952"/>
                <a:gd name="connsiteY338" fmla="*/ 694767 h 1323876"/>
                <a:gd name="connsiteX339" fmla="*/ 1038569 w 1117952"/>
                <a:gd name="connsiteY339" fmla="*/ 696558 h 1323876"/>
                <a:gd name="connsiteX340" fmla="*/ 1033794 w 1117952"/>
                <a:gd name="connsiteY340" fmla="*/ 698348 h 1323876"/>
                <a:gd name="connsiteX341" fmla="*/ 1032600 w 1117952"/>
                <a:gd name="connsiteY341" fmla="*/ 703123 h 1323876"/>
                <a:gd name="connsiteX342" fmla="*/ 1032004 w 1117952"/>
                <a:gd name="connsiteY342" fmla="*/ 706704 h 1323876"/>
                <a:gd name="connsiteX343" fmla="*/ 1031406 w 1117952"/>
                <a:gd name="connsiteY343" fmla="*/ 709689 h 1323876"/>
                <a:gd name="connsiteX344" fmla="*/ 1027228 w 1117952"/>
                <a:gd name="connsiteY344" fmla="*/ 710883 h 1323876"/>
                <a:gd name="connsiteX345" fmla="*/ 1022453 w 1117952"/>
                <a:gd name="connsiteY345" fmla="*/ 711480 h 1323876"/>
                <a:gd name="connsiteX346" fmla="*/ 1019469 w 1117952"/>
                <a:gd name="connsiteY346" fmla="*/ 715061 h 1323876"/>
                <a:gd name="connsiteX347" fmla="*/ 1016484 w 1117952"/>
                <a:gd name="connsiteY347" fmla="*/ 714464 h 1323876"/>
                <a:gd name="connsiteX348" fmla="*/ 1014694 w 1117952"/>
                <a:gd name="connsiteY348" fmla="*/ 718045 h 1323876"/>
                <a:gd name="connsiteX349" fmla="*/ 1011113 w 1117952"/>
                <a:gd name="connsiteY349" fmla="*/ 721030 h 1323876"/>
                <a:gd name="connsiteX350" fmla="*/ 1007531 w 1117952"/>
                <a:gd name="connsiteY350" fmla="*/ 725208 h 1323876"/>
                <a:gd name="connsiteX351" fmla="*/ 1006337 w 1117952"/>
                <a:gd name="connsiteY351" fmla="*/ 729386 h 1323876"/>
                <a:gd name="connsiteX352" fmla="*/ 1002160 w 1117952"/>
                <a:gd name="connsiteY352" fmla="*/ 732371 h 1323876"/>
                <a:gd name="connsiteX353" fmla="*/ 999772 w 1117952"/>
                <a:gd name="connsiteY353" fmla="*/ 735952 h 1323876"/>
                <a:gd name="connsiteX354" fmla="*/ 997981 w 1117952"/>
                <a:gd name="connsiteY354" fmla="*/ 740726 h 1323876"/>
                <a:gd name="connsiteX355" fmla="*/ 997384 w 1117952"/>
                <a:gd name="connsiteY355" fmla="*/ 743711 h 1323876"/>
                <a:gd name="connsiteX356" fmla="*/ 996191 w 1117952"/>
                <a:gd name="connsiteY356" fmla="*/ 748486 h 1323876"/>
                <a:gd name="connsiteX357" fmla="*/ 996787 w 1117952"/>
                <a:gd name="connsiteY357" fmla="*/ 752664 h 1323876"/>
                <a:gd name="connsiteX358" fmla="*/ 993206 w 1117952"/>
                <a:gd name="connsiteY358" fmla="*/ 753858 h 1323876"/>
                <a:gd name="connsiteX359" fmla="*/ 990819 w 1117952"/>
                <a:gd name="connsiteY359" fmla="*/ 756842 h 1323876"/>
                <a:gd name="connsiteX360" fmla="*/ 989028 w 1117952"/>
                <a:gd name="connsiteY360" fmla="*/ 760423 h 1323876"/>
                <a:gd name="connsiteX361" fmla="*/ 987238 w 1117952"/>
                <a:gd name="connsiteY361" fmla="*/ 764602 h 1323876"/>
                <a:gd name="connsiteX362" fmla="*/ 987834 w 1117952"/>
                <a:gd name="connsiteY362" fmla="*/ 768183 h 1323876"/>
                <a:gd name="connsiteX363" fmla="*/ 989028 w 1117952"/>
                <a:gd name="connsiteY363" fmla="*/ 772958 h 1323876"/>
                <a:gd name="connsiteX364" fmla="*/ 988431 w 1117952"/>
                <a:gd name="connsiteY364" fmla="*/ 777733 h 1323876"/>
                <a:gd name="connsiteX365" fmla="*/ 984850 w 1117952"/>
                <a:gd name="connsiteY365" fmla="*/ 779523 h 1323876"/>
                <a:gd name="connsiteX366" fmla="*/ 986044 w 1117952"/>
                <a:gd name="connsiteY366" fmla="*/ 783105 h 1323876"/>
                <a:gd name="connsiteX367" fmla="*/ 985447 w 1117952"/>
                <a:gd name="connsiteY367" fmla="*/ 787283 h 1323876"/>
                <a:gd name="connsiteX368" fmla="*/ 987238 w 1117952"/>
                <a:gd name="connsiteY368" fmla="*/ 790267 h 1323876"/>
                <a:gd name="connsiteX369" fmla="*/ 987834 w 1117952"/>
                <a:gd name="connsiteY369" fmla="*/ 795043 h 1323876"/>
                <a:gd name="connsiteX370" fmla="*/ 990222 w 1117952"/>
                <a:gd name="connsiteY370" fmla="*/ 799818 h 1323876"/>
                <a:gd name="connsiteX371" fmla="*/ 993803 w 1117952"/>
                <a:gd name="connsiteY371" fmla="*/ 801011 h 1323876"/>
                <a:gd name="connsiteX372" fmla="*/ 993803 w 1117952"/>
                <a:gd name="connsiteY372" fmla="*/ 805786 h 1323876"/>
                <a:gd name="connsiteX373" fmla="*/ 995594 w 1117952"/>
                <a:gd name="connsiteY373" fmla="*/ 811755 h 1323876"/>
                <a:gd name="connsiteX374" fmla="*/ 996191 w 1117952"/>
                <a:gd name="connsiteY374" fmla="*/ 817127 h 1323876"/>
                <a:gd name="connsiteX375" fmla="*/ 999772 w 1117952"/>
                <a:gd name="connsiteY375" fmla="*/ 821305 h 1323876"/>
                <a:gd name="connsiteX376" fmla="*/ 1000966 w 1117952"/>
                <a:gd name="connsiteY376" fmla="*/ 827871 h 1323876"/>
                <a:gd name="connsiteX377" fmla="*/ 999772 w 1117952"/>
                <a:gd name="connsiteY377" fmla="*/ 830855 h 1323876"/>
                <a:gd name="connsiteX378" fmla="*/ 996787 w 1117952"/>
                <a:gd name="connsiteY378" fmla="*/ 828468 h 1323876"/>
                <a:gd name="connsiteX379" fmla="*/ 993206 w 1117952"/>
                <a:gd name="connsiteY379" fmla="*/ 829064 h 1323876"/>
                <a:gd name="connsiteX380" fmla="*/ 990819 w 1117952"/>
                <a:gd name="connsiteY380" fmla="*/ 833242 h 1323876"/>
                <a:gd name="connsiteX381" fmla="*/ 987238 w 1117952"/>
                <a:gd name="connsiteY381" fmla="*/ 836824 h 1323876"/>
                <a:gd name="connsiteX382" fmla="*/ 984253 w 1117952"/>
                <a:gd name="connsiteY382" fmla="*/ 839211 h 1323876"/>
                <a:gd name="connsiteX383" fmla="*/ 981269 w 1117952"/>
                <a:gd name="connsiteY383" fmla="*/ 836227 h 1323876"/>
                <a:gd name="connsiteX384" fmla="*/ 978284 w 1117952"/>
                <a:gd name="connsiteY384" fmla="*/ 834436 h 1323876"/>
                <a:gd name="connsiteX385" fmla="*/ 974703 w 1117952"/>
                <a:gd name="connsiteY385" fmla="*/ 829064 h 1323876"/>
                <a:gd name="connsiteX386" fmla="*/ 972912 w 1117952"/>
                <a:gd name="connsiteY386" fmla="*/ 826080 h 1323876"/>
                <a:gd name="connsiteX387" fmla="*/ 968137 w 1117952"/>
                <a:gd name="connsiteY387" fmla="*/ 821902 h 1323876"/>
                <a:gd name="connsiteX388" fmla="*/ 964556 w 1117952"/>
                <a:gd name="connsiteY388" fmla="*/ 820111 h 1323876"/>
                <a:gd name="connsiteX389" fmla="*/ 960975 w 1117952"/>
                <a:gd name="connsiteY389" fmla="*/ 819514 h 1323876"/>
                <a:gd name="connsiteX390" fmla="*/ 957990 w 1117952"/>
                <a:gd name="connsiteY390" fmla="*/ 819514 h 1323876"/>
                <a:gd name="connsiteX391" fmla="*/ 956200 w 1117952"/>
                <a:gd name="connsiteY391" fmla="*/ 815933 h 1323876"/>
                <a:gd name="connsiteX392" fmla="*/ 956796 w 1117952"/>
                <a:gd name="connsiteY392" fmla="*/ 812949 h 1323876"/>
                <a:gd name="connsiteX393" fmla="*/ 956200 w 1117952"/>
                <a:gd name="connsiteY393" fmla="*/ 808771 h 1323876"/>
                <a:gd name="connsiteX394" fmla="*/ 955081 w 1117952"/>
                <a:gd name="connsiteY394" fmla="*/ 804295 h 1323876"/>
                <a:gd name="connsiteX395" fmla="*/ 954377 w 1117952"/>
                <a:gd name="connsiteY395" fmla="*/ 804423 h 1323876"/>
                <a:gd name="connsiteX396" fmla="*/ 955602 w 1117952"/>
                <a:gd name="connsiteY396" fmla="*/ 806383 h 1323876"/>
                <a:gd name="connsiteX397" fmla="*/ 956796 w 1117952"/>
                <a:gd name="connsiteY397" fmla="*/ 812949 h 1323876"/>
                <a:gd name="connsiteX398" fmla="*/ 956199 w 1117952"/>
                <a:gd name="connsiteY398" fmla="*/ 815933 h 1323876"/>
                <a:gd name="connsiteX399" fmla="*/ 957393 w 1117952"/>
                <a:gd name="connsiteY399" fmla="*/ 818917 h 1323876"/>
                <a:gd name="connsiteX400" fmla="*/ 952021 w 1117952"/>
                <a:gd name="connsiteY400" fmla="*/ 823095 h 1323876"/>
                <a:gd name="connsiteX401" fmla="*/ 944261 w 1117952"/>
                <a:gd name="connsiteY401" fmla="*/ 823692 h 1323876"/>
                <a:gd name="connsiteX402" fmla="*/ 941277 w 1117952"/>
                <a:gd name="connsiteY402" fmla="*/ 821304 h 1323876"/>
                <a:gd name="connsiteX403" fmla="*/ 936502 w 1117952"/>
                <a:gd name="connsiteY403" fmla="*/ 817723 h 1323876"/>
                <a:gd name="connsiteX404" fmla="*/ 932921 w 1117952"/>
                <a:gd name="connsiteY404" fmla="*/ 815336 h 1323876"/>
                <a:gd name="connsiteX405" fmla="*/ 929936 w 1117952"/>
                <a:gd name="connsiteY405" fmla="*/ 813545 h 1323876"/>
                <a:gd name="connsiteX406" fmla="*/ 926952 w 1117952"/>
                <a:gd name="connsiteY406" fmla="*/ 812351 h 1323876"/>
                <a:gd name="connsiteX407" fmla="*/ 922177 w 1117952"/>
                <a:gd name="connsiteY407" fmla="*/ 811755 h 1323876"/>
                <a:gd name="connsiteX408" fmla="*/ 919193 w 1117952"/>
                <a:gd name="connsiteY408" fmla="*/ 811157 h 1323876"/>
                <a:gd name="connsiteX409" fmla="*/ 915612 w 1117952"/>
                <a:gd name="connsiteY409" fmla="*/ 811755 h 1323876"/>
                <a:gd name="connsiteX410" fmla="*/ 912030 w 1117952"/>
                <a:gd name="connsiteY410" fmla="*/ 812351 h 1323876"/>
                <a:gd name="connsiteX411" fmla="*/ 906658 w 1117952"/>
                <a:gd name="connsiteY411" fmla="*/ 815336 h 1323876"/>
                <a:gd name="connsiteX412" fmla="*/ 903674 w 1117952"/>
                <a:gd name="connsiteY412" fmla="*/ 818320 h 1323876"/>
                <a:gd name="connsiteX413" fmla="*/ 907255 w 1117952"/>
                <a:gd name="connsiteY413" fmla="*/ 820708 h 1323876"/>
                <a:gd name="connsiteX414" fmla="*/ 901883 w 1117952"/>
                <a:gd name="connsiteY414" fmla="*/ 817723 h 1323876"/>
                <a:gd name="connsiteX415" fmla="*/ 898302 w 1117952"/>
                <a:gd name="connsiteY415" fmla="*/ 818917 h 1323876"/>
                <a:gd name="connsiteX416" fmla="*/ 895317 w 1117952"/>
                <a:gd name="connsiteY416" fmla="*/ 821304 h 1323876"/>
                <a:gd name="connsiteX417" fmla="*/ 892333 w 1117952"/>
                <a:gd name="connsiteY417" fmla="*/ 823095 h 1323876"/>
                <a:gd name="connsiteX418" fmla="*/ 886961 w 1117952"/>
                <a:gd name="connsiteY418" fmla="*/ 821304 h 1323876"/>
                <a:gd name="connsiteX419" fmla="*/ 883380 w 1117952"/>
                <a:gd name="connsiteY419" fmla="*/ 821304 h 1323876"/>
                <a:gd name="connsiteX420" fmla="*/ 880396 w 1117952"/>
                <a:gd name="connsiteY420" fmla="*/ 818917 h 1323876"/>
                <a:gd name="connsiteX421" fmla="*/ 877411 w 1117952"/>
                <a:gd name="connsiteY421" fmla="*/ 817723 h 1323876"/>
                <a:gd name="connsiteX422" fmla="*/ 872039 w 1117952"/>
                <a:gd name="connsiteY422" fmla="*/ 818320 h 1323876"/>
                <a:gd name="connsiteX423" fmla="*/ 869055 w 1117952"/>
                <a:gd name="connsiteY423" fmla="*/ 818320 h 1323876"/>
                <a:gd name="connsiteX424" fmla="*/ 866070 w 1117952"/>
                <a:gd name="connsiteY424" fmla="*/ 820111 h 1323876"/>
                <a:gd name="connsiteX425" fmla="*/ 860699 w 1117952"/>
                <a:gd name="connsiteY425" fmla="*/ 818320 h 1323876"/>
                <a:gd name="connsiteX426" fmla="*/ 857117 w 1117952"/>
                <a:gd name="connsiteY426" fmla="*/ 813545 h 1323876"/>
                <a:gd name="connsiteX427" fmla="*/ 854133 w 1117952"/>
                <a:gd name="connsiteY427" fmla="*/ 810561 h 1323876"/>
                <a:gd name="connsiteX428" fmla="*/ 851148 w 1117952"/>
                <a:gd name="connsiteY428" fmla="*/ 808770 h 1323876"/>
                <a:gd name="connsiteX429" fmla="*/ 847567 w 1117952"/>
                <a:gd name="connsiteY429" fmla="*/ 807576 h 1323876"/>
                <a:gd name="connsiteX430" fmla="*/ 844583 w 1117952"/>
                <a:gd name="connsiteY430" fmla="*/ 804592 h 1323876"/>
                <a:gd name="connsiteX431" fmla="*/ 840405 w 1117952"/>
                <a:gd name="connsiteY431" fmla="*/ 802801 h 1323876"/>
                <a:gd name="connsiteX432" fmla="*/ 833839 w 1117952"/>
                <a:gd name="connsiteY432" fmla="*/ 801608 h 1323876"/>
                <a:gd name="connsiteX433" fmla="*/ 830855 w 1117952"/>
                <a:gd name="connsiteY433" fmla="*/ 801011 h 1323876"/>
                <a:gd name="connsiteX434" fmla="*/ 817723 w 1117952"/>
                <a:gd name="connsiteY434" fmla="*/ 797429 h 1323876"/>
                <a:gd name="connsiteX435" fmla="*/ 814739 w 1117952"/>
                <a:gd name="connsiteY435" fmla="*/ 797429 h 1323876"/>
                <a:gd name="connsiteX436" fmla="*/ 810561 w 1117952"/>
                <a:gd name="connsiteY436" fmla="*/ 798623 h 1323876"/>
                <a:gd name="connsiteX437" fmla="*/ 805786 w 1117952"/>
                <a:gd name="connsiteY437" fmla="*/ 796235 h 1323876"/>
                <a:gd name="connsiteX438" fmla="*/ 801608 w 1117952"/>
                <a:gd name="connsiteY438" fmla="*/ 796235 h 1323876"/>
                <a:gd name="connsiteX439" fmla="*/ 798027 w 1117952"/>
                <a:gd name="connsiteY439" fmla="*/ 796833 h 1323876"/>
                <a:gd name="connsiteX440" fmla="*/ 794445 w 1117952"/>
                <a:gd name="connsiteY440" fmla="*/ 792654 h 1323876"/>
                <a:gd name="connsiteX441" fmla="*/ 789074 w 1117952"/>
                <a:gd name="connsiteY441" fmla="*/ 786089 h 1323876"/>
                <a:gd name="connsiteX442" fmla="*/ 786089 w 1117952"/>
                <a:gd name="connsiteY442" fmla="*/ 784895 h 1323876"/>
                <a:gd name="connsiteX443" fmla="*/ 786686 w 1117952"/>
                <a:gd name="connsiteY443" fmla="*/ 781911 h 1323876"/>
                <a:gd name="connsiteX444" fmla="*/ 786089 w 1117952"/>
                <a:gd name="connsiteY444" fmla="*/ 778329 h 1323876"/>
                <a:gd name="connsiteX445" fmla="*/ 783701 w 1117952"/>
                <a:gd name="connsiteY445" fmla="*/ 773554 h 1323876"/>
                <a:gd name="connsiteX446" fmla="*/ 782507 w 1117952"/>
                <a:gd name="connsiteY446" fmla="*/ 768779 h 1323876"/>
                <a:gd name="connsiteX447" fmla="*/ 781314 w 1117952"/>
                <a:gd name="connsiteY447" fmla="*/ 765795 h 1323876"/>
                <a:gd name="connsiteX448" fmla="*/ 778926 w 1117952"/>
                <a:gd name="connsiteY448" fmla="*/ 762214 h 1323876"/>
                <a:gd name="connsiteX449" fmla="*/ 775942 w 1117952"/>
                <a:gd name="connsiteY449" fmla="*/ 757438 h 1323876"/>
                <a:gd name="connsiteX450" fmla="*/ 773554 w 1117952"/>
                <a:gd name="connsiteY450" fmla="*/ 752663 h 1323876"/>
                <a:gd name="connsiteX451" fmla="*/ 771764 w 1117952"/>
                <a:gd name="connsiteY451" fmla="*/ 749679 h 1323876"/>
                <a:gd name="connsiteX452" fmla="*/ 766392 w 1117952"/>
                <a:gd name="connsiteY452" fmla="*/ 742516 h 1323876"/>
                <a:gd name="connsiteX453" fmla="*/ 764005 w 1117952"/>
                <a:gd name="connsiteY453" fmla="*/ 738935 h 1323876"/>
                <a:gd name="connsiteX454" fmla="*/ 762214 w 1117952"/>
                <a:gd name="connsiteY454" fmla="*/ 735951 h 1323876"/>
                <a:gd name="connsiteX455" fmla="*/ 758036 w 1117952"/>
                <a:gd name="connsiteY455" fmla="*/ 730579 h 1323876"/>
                <a:gd name="connsiteX456" fmla="*/ 755051 w 1117952"/>
                <a:gd name="connsiteY456" fmla="*/ 726998 h 1323876"/>
                <a:gd name="connsiteX457" fmla="*/ 752067 w 1117952"/>
                <a:gd name="connsiteY457" fmla="*/ 723417 h 1323876"/>
                <a:gd name="connsiteX458" fmla="*/ 746098 w 1117952"/>
                <a:gd name="connsiteY458" fmla="*/ 716851 h 1323876"/>
                <a:gd name="connsiteX459" fmla="*/ 749281 w 1117952"/>
                <a:gd name="connsiteY459" fmla="*/ 715260 h 1323876"/>
                <a:gd name="connsiteX460" fmla="*/ 746097 w 1117952"/>
                <a:gd name="connsiteY460" fmla="*/ 715657 h 1323876"/>
                <a:gd name="connsiteX461" fmla="*/ 741322 w 1117952"/>
                <a:gd name="connsiteY461" fmla="*/ 712673 h 1323876"/>
                <a:gd name="connsiteX462" fmla="*/ 737144 w 1117952"/>
                <a:gd name="connsiteY462" fmla="*/ 709092 h 1323876"/>
                <a:gd name="connsiteX463" fmla="*/ 732966 w 1117952"/>
                <a:gd name="connsiteY463" fmla="*/ 704914 h 1323876"/>
                <a:gd name="connsiteX464" fmla="*/ 728191 w 1117952"/>
                <a:gd name="connsiteY464" fmla="*/ 701333 h 1323876"/>
                <a:gd name="connsiteX465" fmla="*/ 722819 w 1117952"/>
                <a:gd name="connsiteY465" fmla="*/ 697751 h 1323876"/>
                <a:gd name="connsiteX466" fmla="*/ 719835 w 1117952"/>
                <a:gd name="connsiteY466" fmla="*/ 695960 h 1323876"/>
                <a:gd name="connsiteX467" fmla="*/ 714463 w 1117952"/>
                <a:gd name="connsiteY467" fmla="*/ 693573 h 1323876"/>
                <a:gd name="connsiteX468" fmla="*/ 710882 w 1117952"/>
                <a:gd name="connsiteY468" fmla="*/ 692976 h 1323876"/>
                <a:gd name="connsiteX469" fmla="*/ 700138 w 1117952"/>
                <a:gd name="connsiteY469" fmla="*/ 688201 h 1323876"/>
                <a:gd name="connsiteX470" fmla="*/ 691184 w 1117952"/>
                <a:gd name="connsiteY470" fmla="*/ 684620 h 1323876"/>
                <a:gd name="connsiteX471" fmla="*/ 687603 w 1117952"/>
                <a:gd name="connsiteY471" fmla="*/ 683426 h 1323876"/>
                <a:gd name="connsiteX472" fmla="*/ 682829 w 1117952"/>
                <a:gd name="connsiteY472" fmla="*/ 682829 h 1323876"/>
                <a:gd name="connsiteX473" fmla="*/ 678650 w 1117952"/>
                <a:gd name="connsiteY473" fmla="*/ 682232 h 1323876"/>
                <a:gd name="connsiteX474" fmla="*/ 674472 w 1117952"/>
                <a:gd name="connsiteY474" fmla="*/ 681636 h 1323876"/>
                <a:gd name="connsiteX475" fmla="*/ 670891 w 1117952"/>
                <a:gd name="connsiteY475" fmla="*/ 680442 h 1323876"/>
                <a:gd name="connsiteX476" fmla="*/ 663728 w 1117952"/>
                <a:gd name="connsiteY476" fmla="*/ 679248 h 1323876"/>
                <a:gd name="connsiteX477" fmla="*/ 659550 w 1117952"/>
                <a:gd name="connsiteY477" fmla="*/ 679248 h 1323876"/>
                <a:gd name="connsiteX478" fmla="*/ 650597 w 1117952"/>
                <a:gd name="connsiteY478" fmla="*/ 680442 h 1323876"/>
                <a:gd name="connsiteX479" fmla="*/ 646419 w 1117952"/>
                <a:gd name="connsiteY479" fmla="*/ 680443 h 1323876"/>
                <a:gd name="connsiteX480" fmla="*/ 639257 w 1117952"/>
                <a:gd name="connsiteY480" fmla="*/ 680443 h 1323876"/>
                <a:gd name="connsiteX481" fmla="*/ 632691 w 1117952"/>
                <a:gd name="connsiteY481" fmla="*/ 681039 h 1323876"/>
                <a:gd name="connsiteX482" fmla="*/ 629110 w 1117952"/>
                <a:gd name="connsiteY482" fmla="*/ 681637 h 1323876"/>
                <a:gd name="connsiteX483" fmla="*/ 625528 w 1117952"/>
                <a:gd name="connsiteY483" fmla="*/ 683427 h 1323876"/>
                <a:gd name="connsiteX484" fmla="*/ 617172 w 1117952"/>
                <a:gd name="connsiteY484" fmla="*/ 687008 h 1323876"/>
                <a:gd name="connsiteX485" fmla="*/ 614188 w 1117952"/>
                <a:gd name="connsiteY485" fmla="*/ 685814 h 1323876"/>
                <a:gd name="connsiteX486" fmla="*/ 610009 w 1117952"/>
                <a:gd name="connsiteY486" fmla="*/ 687008 h 1323876"/>
                <a:gd name="connsiteX487" fmla="*/ 606428 w 1117952"/>
                <a:gd name="connsiteY487" fmla="*/ 687008 h 1323876"/>
                <a:gd name="connsiteX488" fmla="*/ 602250 w 1117952"/>
                <a:gd name="connsiteY488" fmla="*/ 685814 h 1323876"/>
                <a:gd name="connsiteX489" fmla="*/ 594490 w 1117952"/>
                <a:gd name="connsiteY489" fmla="*/ 681637 h 1323876"/>
                <a:gd name="connsiteX490" fmla="*/ 593297 w 1117952"/>
                <a:gd name="connsiteY490" fmla="*/ 678055 h 1323876"/>
                <a:gd name="connsiteX491" fmla="*/ 589715 w 1117952"/>
                <a:gd name="connsiteY491" fmla="*/ 673877 h 1323876"/>
                <a:gd name="connsiteX492" fmla="*/ 586731 w 1117952"/>
                <a:gd name="connsiteY492" fmla="*/ 671490 h 1323876"/>
                <a:gd name="connsiteX493" fmla="*/ 583150 w 1117952"/>
                <a:gd name="connsiteY493" fmla="*/ 669699 h 1323876"/>
                <a:gd name="connsiteX494" fmla="*/ 580166 w 1117952"/>
                <a:gd name="connsiteY494" fmla="*/ 669699 h 1323876"/>
                <a:gd name="connsiteX495" fmla="*/ 574197 w 1117952"/>
                <a:gd name="connsiteY495" fmla="*/ 669699 h 1323876"/>
                <a:gd name="connsiteX496" fmla="*/ 568825 w 1117952"/>
                <a:gd name="connsiteY496" fmla="*/ 669699 h 1323876"/>
                <a:gd name="connsiteX497" fmla="*/ 565244 w 1117952"/>
                <a:gd name="connsiteY497" fmla="*/ 669699 h 1323876"/>
                <a:gd name="connsiteX498" fmla="*/ 560469 w 1117952"/>
                <a:gd name="connsiteY498" fmla="*/ 669102 h 1323876"/>
                <a:gd name="connsiteX499" fmla="*/ 556887 w 1117952"/>
                <a:gd name="connsiteY499" fmla="*/ 666715 h 1323876"/>
                <a:gd name="connsiteX500" fmla="*/ 553306 w 1117952"/>
                <a:gd name="connsiteY500" fmla="*/ 661939 h 1323876"/>
                <a:gd name="connsiteX501" fmla="*/ 550322 w 1117952"/>
                <a:gd name="connsiteY501" fmla="*/ 660746 h 1323876"/>
                <a:gd name="connsiteX502" fmla="*/ 546740 w 1117952"/>
                <a:gd name="connsiteY502" fmla="*/ 660746 h 1323876"/>
                <a:gd name="connsiteX503" fmla="*/ 541965 w 1117952"/>
                <a:gd name="connsiteY503" fmla="*/ 657164 h 1323876"/>
                <a:gd name="connsiteX504" fmla="*/ 538981 w 1117952"/>
                <a:gd name="connsiteY504" fmla="*/ 655374 h 1323876"/>
                <a:gd name="connsiteX505" fmla="*/ 534206 w 1117952"/>
                <a:gd name="connsiteY505" fmla="*/ 653583 h 1323876"/>
                <a:gd name="connsiteX506" fmla="*/ 531222 w 1117952"/>
                <a:gd name="connsiteY506" fmla="*/ 650002 h 1323876"/>
                <a:gd name="connsiteX507" fmla="*/ 530028 w 1117952"/>
                <a:gd name="connsiteY507" fmla="*/ 646421 h 1323876"/>
                <a:gd name="connsiteX508" fmla="*/ 527641 w 1117952"/>
                <a:gd name="connsiteY508" fmla="*/ 642840 h 1323876"/>
                <a:gd name="connsiteX509" fmla="*/ 524059 w 1117952"/>
                <a:gd name="connsiteY509" fmla="*/ 639855 h 1323876"/>
                <a:gd name="connsiteX510" fmla="*/ 521074 w 1117952"/>
                <a:gd name="connsiteY510" fmla="*/ 638064 h 1323876"/>
                <a:gd name="connsiteX511" fmla="*/ 516300 w 1117952"/>
                <a:gd name="connsiteY511" fmla="*/ 635677 h 1323876"/>
                <a:gd name="connsiteX512" fmla="*/ 513315 w 1117952"/>
                <a:gd name="connsiteY512" fmla="*/ 632095 h 1323876"/>
                <a:gd name="connsiteX513" fmla="*/ 509734 w 1117952"/>
                <a:gd name="connsiteY513" fmla="*/ 629111 h 1323876"/>
                <a:gd name="connsiteX514" fmla="*/ 504362 w 1117952"/>
                <a:gd name="connsiteY514" fmla="*/ 626127 h 1323876"/>
                <a:gd name="connsiteX515" fmla="*/ 500781 w 1117952"/>
                <a:gd name="connsiteY515" fmla="*/ 621949 h 1323876"/>
                <a:gd name="connsiteX516" fmla="*/ 497199 w 1117952"/>
                <a:gd name="connsiteY516" fmla="*/ 619561 h 1323876"/>
                <a:gd name="connsiteX517" fmla="*/ 493618 w 1117952"/>
                <a:gd name="connsiteY517" fmla="*/ 619561 h 1323876"/>
                <a:gd name="connsiteX518" fmla="*/ 487650 w 1117952"/>
                <a:gd name="connsiteY518" fmla="*/ 619561 h 1323876"/>
                <a:gd name="connsiteX519" fmla="*/ 484665 w 1117952"/>
                <a:gd name="connsiteY519" fmla="*/ 617771 h 1323876"/>
                <a:gd name="connsiteX520" fmla="*/ 481084 w 1117952"/>
                <a:gd name="connsiteY520" fmla="*/ 617771 h 1323876"/>
                <a:gd name="connsiteX521" fmla="*/ 476309 w 1117952"/>
                <a:gd name="connsiteY521" fmla="*/ 618964 h 1323876"/>
                <a:gd name="connsiteX522" fmla="*/ 470340 w 1117952"/>
                <a:gd name="connsiteY522" fmla="*/ 617173 h 1323876"/>
                <a:gd name="connsiteX523" fmla="*/ 466162 w 1117952"/>
                <a:gd name="connsiteY523" fmla="*/ 617173 h 1323876"/>
                <a:gd name="connsiteX524" fmla="*/ 460790 w 1117952"/>
                <a:gd name="connsiteY524" fmla="*/ 614786 h 1323876"/>
                <a:gd name="connsiteX525" fmla="*/ 457208 w 1117952"/>
                <a:gd name="connsiteY525" fmla="*/ 612996 h 1323876"/>
                <a:gd name="connsiteX526" fmla="*/ 453627 w 1117952"/>
                <a:gd name="connsiteY526" fmla="*/ 608220 h 1323876"/>
                <a:gd name="connsiteX527" fmla="*/ 450643 w 1117952"/>
                <a:gd name="connsiteY527" fmla="*/ 604639 h 1323876"/>
                <a:gd name="connsiteX528" fmla="*/ 447062 w 1117952"/>
                <a:gd name="connsiteY528" fmla="*/ 602849 h 1323876"/>
                <a:gd name="connsiteX529" fmla="*/ 444078 w 1117952"/>
                <a:gd name="connsiteY529" fmla="*/ 601655 h 1323876"/>
                <a:gd name="connsiteX530" fmla="*/ 440496 w 1117952"/>
                <a:gd name="connsiteY530" fmla="*/ 598670 h 1323876"/>
                <a:gd name="connsiteX531" fmla="*/ 435721 w 1117952"/>
                <a:gd name="connsiteY531" fmla="*/ 595686 h 1323876"/>
                <a:gd name="connsiteX532" fmla="*/ 432140 w 1117952"/>
                <a:gd name="connsiteY532" fmla="*/ 593895 h 1323876"/>
                <a:gd name="connsiteX533" fmla="*/ 424380 w 1117952"/>
                <a:gd name="connsiteY533" fmla="*/ 592702 h 1323876"/>
                <a:gd name="connsiteX534" fmla="*/ 420799 w 1117952"/>
                <a:gd name="connsiteY534" fmla="*/ 587927 h 1323876"/>
                <a:gd name="connsiteX535" fmla="*/ 417218 w 1117952"/>
                <a:gd name="connsiteY535" fmla="*/ 584942 h 1323876"/>
                <a:gd name="connsiteX536" fmla="*/ 414234 w 1117952"/>
                <a:gd name="connsiteY536" fmla="*/ 583152 h 1323876"/>
                <a:gd name="connsiteX537" fmla="*/ 411249 w 1117952"/>
                <a:gd name="connsiteY537" fmla="*/ 582555 h 1323876"/>
                <a:gd name="connsiteX538" fmla="*/ 407668 w 1117952"/>
                <a:gd name="connsiteY538" fmla="*/ 582555 h 1323876"/>
                <a:gd name="connsiteX539" fmla="*/ 406474 w 1117952"/>
                <a:gd name="connsiteY539" fmla="*/ 579570 h 1323876"/>
                <a:gd name="connsiteX540" fmla="*/ 405281 w 1117952"/>
                <a:gd name="connsiteY540" fmla="*/ 575392 h 1323876"/>
                <a:gd name="connsiteX541" fmla="*/ 403489 w 1117952"/>
                <a:gd name="connsiteY541" fmla="*/ 572407 h 1323876"/>
                <a:gd name="connsiteX542" fmla="*/ 399312 w 1117952"/>
                <a:gd name="connsiteY542" fmla="*/ 567633 h 1323876"/>
                <a:gd name="connsiteX543" fmla="*/ 395730 w 1117952"/>
                <a:gd name="connsiteY543" fmla="*/ 565245 h 1323876"/>
                <a:gd name="connsiteX544" fmla="*/ 393940 w 1117952"/>
                <a:gd name="connsiteY544" fmla="*/ 562261 h 1323876"/>
                <a:gd name="connsiteX545" fmla="*/ 391552 w 1117952"/>
                <a:gd name="connsiteY545" fmla="*/ 559277 h 1323876"/>
                <a:gd name="connsiteX546" fmla="*/ 387971 w 1117952"/>
                <a:gd name="connsiteY546" fmla="*/ 555695 h 1323876"/>
                <a:gd name="connsiteX547" fmla="*/ 384987 w 1117952"/>
                <a:gd name="connsiteY547" fmla="*/ 555695 h 1323876"/>
                <a:gd name="connsiteX548" fmla="*/ 382002 w 1117952"/>
                <a:gd name="connsiteY548" fmla="*/ 552114 h 1323876"/>
                <a:gd name="connsiteX549" fmla="*/ 376033 w 1117952"/>
                <a:gd name="connsiteY549" fmla="*/ 546145 h 1323876"/>
                <a:gd name="connsiteX550" fmla="*/ 371258 w 1117952"/>
                <a:gd name="connsiteY550" fmla="*/ 543757 h 1323876"/>
                <a:gd name="connsiteX551" fmla="*/ 367080 w 1117952"/>
                <a:gd name="connsiteY551" fmla="*/ 543757 h 1323876"/>
                <a:gd name="connsiteX552" fmla="*/ 363499 w 1117952"/>
                <a:gd name="connsiteY552" fmla="*/ 544355 h 1323876"/>
                <a:gd name="connsiteX553" fmla="*/ 359918 w 1117952"/>
                <a:gd name="connsiteY553" fmla="*/ 544355 h 1323876"/>
                <a:gd name="connsiteX554" fmla="*/ 352755 w 1117952"/>
                <a:gd name="connsiteY554" fmla="*/ 542564 h 1323876"/>
                <a:gd name="connsiteX555" fmla="*/ 346190 w 1117952"/>
                <a:gd name="connsiteY555" fmla="*/ 541370 h 1323876"/>
                <a:gd name="connsiteX556" fmla="*/ 342011 w 1117952"/>
                <a:gd name="connsiteY556" fmla="*/ 541370 h 1323876"/>
                <a:gd name="connsiteX557" fmla="*/ 339027 w 1117952"/>
                <a:gd name="connsiteY557" fmla="*/ 541967 h 1323876"/>
                <a:gd name="connsiteX558" fmla="*/ 336042 w 1117952"/>
                <a:gd name="connsiteY558" fmla="*/ 544355 h 1323876"/>
                <a:gd name="connsiteX559" fmla="*/ 329477 w 1117952"/>
                <a:gd name="connsiteY559" fmla="*/ 546145 h 1323876"/>
                <a:gd name="connsiteX560" fmla="*/ 326493 w 1117952"/>
                <a:gd name="connsiteY560" fmla="*/ 544355 h 1323876"/>
                <a:gd name="connsiteX561" fmla="*/ 327089 w 1117952"/>
                <a:gd name="connsiteY561" fmla="*/ 540773 h 1323876"/>
                <a:gd name="connsiteX562" fmla="*/ 324702 w 1117952"/>
                <a:gd name="connsiteY562" fmla="*/ 537789 h 1323876"/>
                <a:gd name="connsiteX563" fmla="*/ 319927 w 1117952"/>
                <a:gd name="connsiteY563" fmla="*/ 530626 h 1323876"/>
                <a:gd name="connsiteX564" fmla="*/ 316346 w 1117952"/>
                <a:gd name="connsiteY564" fmla="*/ 527045 h 1323876"/>
                <a:gd name="connsiteX565" fmla="*/ 312765 w 1117952"/>
                <a:gd name="connsiteY565" fmla="*/ 524061 h 1323876"/>
                <a:gd name="connsiteX566" fmla="*/ 309780 w 1117952"/>
                <a:gd name="connsiteY566" fmla="*/ 520480 h 1323876"/>
                <a:gd name="connsiteX567" fmla="*/ 304408 w 1117952"/>
                <a:gd name="connsiteY567" fmla="*/ 517495 h 1323876"/>
                <a:gd name="connsiteX568" fmla="*/ 301424 w 1117952"/>
                <a:gd name="connsiteY568" fmla="*/ 516898 h 1323876"/>
                <a:gd name="connsiteX569" fmla="*/ 296052 w 1117952"/>
                <a:gd name="connsiteY569" fmla="*/ 515704 h 1323876"/>
                <a:gd name="connsiteX570" fmla="*/ 292471 w 1117952"/>
                <a:gd name="connsiteY570" fmla="*/ 516301 h 1323876"/>
                <a:gd name="connsiteX571" fmla="*/ 289486 w 1117952"/>
                <a:gd name="connsiteY571" fmla="*/ 515704 h 1323876"/>
                <a:gd name="connsiteX572" fmla="*/ 291277 w 1117952"/>
                <a:gd name="connsiteY572" fmla="*/ 512720 h 1323876"/>
                <a:gd name="connsiteX573" fmla="*/ 291705 w 1117952"/>
                <a:gd name="connsiteY573" fmla="*/ 511222 h 1323876"/>
                <a:gd name="connsiteX574" fmla="*/ 289484 w 1117952"/>
                <a:gd name="connsiteY574" fmla="*/ 515107 h 1323876"/>
                <a:gd name="connsiteX575" fmla="*/ 286500 w 1117952"/>
                <a:gd name="connsiteY575" fmla="*/ 515703 h 1323876"/>
                <a:gd name="connsiteX576" fmla="*/ 281128 w 1117952"/>
                <a:gd name="connsiteY576" fmla="*/ 514510 h 1323876"/>
                <a:gd name="connsiteX577" fmla="*/ 277547 w 1117952"/>
                <a:gd name="connsiteY577" fmla="*/ 514510 h 1323876"/>
                <a:gd name="connsiteX578" fmla="*/ 269787 w 1117952"/>
                <a:gd name="connsiteY578" fmla="*/ 515107 h 1323876"/>
                <a:gd name="connsiteX579" fmla="*/ 265609 w 1117952"/>
                <a:gd name="connsiteY579" fmla="*/ 514510 h 1323876"/>
                <a:gd name="connsiteX580" fmla="*/ 253672 w 1117952"/>
                <a:gd name="connsiteY580" fmla="*/ 515703 h 1323876"/>
                <a:gd name="connsiteX581" fmla="*/ 248897 w 1117952"/>
                <a:gd name="connsiteY581" fmla="*/ 516897 h 1323876"/>
                <a:gd name="connsiteX582" fmla="*/ 243525 w 1117952"/>
                <a:gd name="connsiteY582" fmla="*/ 518688 h 1323876"/>
                <a:gd name="connsiteX583" fmla="*/ 240540 w 1117952"/>
                <a:gd name="connsiteY583" fmla="*/ 519882 h 1323876"/>
                <a:gd name="connsiteX584" fmla="*/ 236959 w 1117952"/>
                <a:gd name="connsiteY584" fmla="*/ 521076 h 1323876"/>
                <a:gd name="connsiteX585" fmla="*/ 230990 w 1117952"/>
                <a:gd name="connsiteY585" fmla="*/ 522866 h 1323876"/>
                <a:gd name="connsiteX586" fmla="*/ 227409 w 1117952"/>
                <a:gd name="connsiteY586" fmla="*/ 523463 h 1323876"/>
                <a:gd name="connsiteX587" fmla="*/ 224425 w 1117952"/>
                <a:gd name="connsiteY587" fmla="*/ 525254 h 1323876"/>
                <a:gd name="connsiteX588" fmla="*/ 220843 w 1117952"/>
                <a:gd name="connsiteY588" fmla="*/ 525254 h 1323876"/>
                <a:gd name="connsiteX589" fmla="*/ 215472 w 1117952"/>
                <a:gd name="connsiteY589" fmla="*/ 519285 h 1323876"/>
                <a:gd name="connsiteX590" fmla="*/ 211890 w 1117952"/>
                <a:gd name="connsiteY590" fmla="*/ 515703 h 1323876"/>
                <a:gd name="connsiteX591" fmla="*/ 207115 w 1117952"/>
                <a:gd name="connsiteY591" fmla="*/ 509735 h 1323876"/>
                <a:gd name="connsiteX592" fmla="*/ 204728 w 1117952"/>
                <a:gd name="connsiteY592" fmla="*/ 506154 h 1323876"/>
                <a:gd name="connsiteX593" fmla="*/ 202937 w 1117952"/>
                <a:gd name="connsiteY593" fmla="*/ 502573 h 1323876"/>
                <a:gd name="connsiteX594" fmla="*/ 202340 w 1117952"/>
                <a:gd name="connsiteY594" fmla="*/ 499588 h 1323876"/>
                <a:gd name="connsiteX595" fmla="*/ 199356 w 1117952"/>
                <a:gd name="connsiteY595" fmla="*/ 494813 h 1323876"/>
                <a:gd name="connsiteX596" fmla="*/ 195178 w 1117952"/>
                <a:gd name="connsiteY596" fmla="*/ 491828 h 1323876"/>
                <a:gd name="connsiteX597" fmla="*/ 186821 w 1117952"/>
                <a:gd name="connsiteY597" fmla="*/ 487651 h 1323876"/>
                <a:gd name="connsiteX598" fmla="*/ 183240 w 1117952"/>
                <a:gd name="connsiteY598" fmla="*/ 487053 h 1323876"/>
                <a:gd name="connsiteX599" fmla="*/ 179062 w 1117952"/>
                <a:gd name="connsiteY599" fmla="*/ 487651 h 1323876"/>
                <a:gd name="connsiteX600" fmla="*/ 171899 w 1117952"/>
                <a:gd name="connsiteY600" fmla="*/ 488247 h 1323876"/>
                <a:gd name="connsiteX601" fmla="*/ 168915 w 1117952"/>
                <a:gd name="connsiteY601" fmla="*/ 484069 h 1323876"/>
                <a:gd name="connsiteX602" fmla="*/ 164737 w 1117952"/>
                <a:gd name="connsiteY602" fmla="*/ 480488 h 1323876"/>
                <a:gd name="connsiteX603" fmla="*/ 162946 w 1117952"/>
                <a:gd name="connsiteY603" fmla="*/ 477504 h 1323876"/>
                <a:gd name="connsiteX604" fmla="*/ 158768 w 1117952"/>
                <a:gd name="connsiteY604" fmla="*/ 473922 h 1323876"/>
                <a:gd name="connsiteX605" fmla="*/ 156977 w 1117952"/>
                <a:gd name="connsiteY605" fmla="*/ 470938 h 1323876"/>
                <a:gd name="connsiteX606" fmla="*/ 156381 w 1117952"/>
                <a:gd name="connsiteY606" fmla="*/ 465566 h 1323876"/>
                <a:gd name="connsiteX607" fmla="*/ 156381 w 1117952"/>
                <a:gd name="connsiteY607" fmla="*/ 462582 h 1323876"/>
                <a:gd name="connsiteX608" fmla="*/ 156977 w 1117952"/>
                <a:gd name="connsiteY608" fmla="*/ 459000 h 1323876"/>
                <a:gd name="connsiteX609" fmla="*/ 155784 w 1117952"/>
                <a:gd name="connsiteY609" fmla="*/ 455419 h 1323876"/>
                <a:gd name="connsiteX610" fmla="*/ 153396 w 1117952"/>
                <a:gd name="connsiteY610" fmla="*/ 451838 h 1323876"/>
                <a:gd name="connsiteX611" fmla="*/ 151606 w 1117952"/>
                <a:gd name="connsiteY611" fmla="*/ 448256 h 1323876"/>
                <a:gd name="connsiteX612" fmla="*/ 149815 w 1117952"/>
                <a:gd name="connsiteY612" fmla="*/ 443481 h 1323876"/>
                <a:gd name="connsiteX613" fmla="*/ 146831 w 1117952"/>
                <a:gd name="connsiteY613" fmla="*/ 439900 h 1323876"/>
                <a:gd name="connsiteX614" fmla="*/ 143847 w 1117952"/>
                <a:gd name="connsiteY614" fmla="*/ 437512 h 1323876"/>
                <a:gd name="connsiteX615" fmla="*/ 141459 w 1117952"/>
                <a:gd name="connsiteY615" fmla="*/ 434528 h 1323876"/>
                <a:gd name="connsiteX616" fmla="*/ 144443 w 1117952"/>
                <a:gd name="connsiteY616" fmla="*/ 430947 h 1323876"/>
                <a:gd name="connsiteX617" fmla="*/ 149218 w 1117952"/>
                <a:gd name="connsiteY617" fmla="*/ 430350 h 1323876"/>
                <a:gd name="connsiteX618" fmla="*/ 152800 w 1117952"/>
                <a:gd name="connsiteY618" fmla="*/ 426769 h 1323876"/>
                <a:gd name="connsiteX619" fmla="*/ 153993 w 1117952"/>
                <a:gd name="connsiteY619" fmla="*/ 421396 h 1323876"/>
                <a:gd name="connsiteX620" fmla="*/ 155784 w 1117952"/>
                <a:gd name="connsiteY620" fmla="*/ 414831 h 1323876"/>
                <a:gd name="connsiteX621" fmla="*/ 156977 w 1117952"/>
                <a:gd name="connsiteY621" fmla="*/ 410056 h 1323876"/>
                <a:gd name="connsiteX622" fmla="*/ 158768 w 1117952"/>
                <a:gd name="connsiteY622" fmla="*/ 406474 h 1323876"/>
                <a:gd name="connsiteX623" fmla="*/ 157575 w 1117952"/>
                <a:gd name="connsiteY623" fmla="*/ 403490 h 1323876"/>
                <a:gd name="connsiteX624" fmla="*/ 152800 w 1117952"/>
                <a:gd name="connsiteY624" fmla="*/ 399312 h 1323876"/>
                <a:gd name="connsiteX625" fmla="*/ 150412 w 1117952"/>
                <a:gd name="connsiteY625" fmla="*/ 393940 h 1323876"/>
                <a:gd name="connsiteX626" fmla="*/ 152202 w 1117952"/>
                <a:gd name="connsiteY626" fmla="*/ 390956 h 1323876"/>
                <a:gd name="connsiteX627" fmla="*/ 153993 w 1117952"/>
                <a:gd name="connsiteY627" fmla="*/ 387374 h 1323876"/>
                <a:gd name="connsiteX628" fmla="*/ 155784 w 1117952"/>
                <a:gd name="connsiteY628" fmla="*/ 383793 h 1323876"/>
                <a:gd name="connsiteX629" fmla="*/ 158768 w 1117952"/>
                <a:gd name="connsiteY629" fmla="*/ 378421 h 1323876"/>
                <a:gd name="connsiteX630" fmla="*/ 160559 w 1117952"/>
                <a:gd name="connsiteY630" fmla="*/ 373049 h 1323876"/>
                <a:gd name="connsiteX631" fmla="*/ 161156 w 1117952"/>
                <a:gd name="connsiteY631" fmla="*/ 369468 h 1323876"/>
                <a:gd name="connsiteX632" fmla="*/ 159962 w 1117952"/>
                <a:gd name="connsiteY632" fmla="*/ 365887 h 1323876"/>
                <a:gd name="connsiteX633" fmla="*/ 162349 w 1117952"/>
                <a:gd name="connsiteY633" fmla="*/ 361112 h 1323876"/>
                <a:gd name="connsiteX634" fmla="*/ 164140 w 1117952"/>
                <a:gd name="connsiteY634" fmla="*/ 357530 h 1323876"/>
                <a:gd name="connsiteX635" fmla="*/ 167124 w 1117952"/>
                <a:gd name="connsiteY635" fmla="*/ 353353 h 1323876"/>
                <a:gd name="connsiteX636" fmla="*/ 164140 w 1117952"/>
                <a:gd name="connsiteY636" fmla="*/ 352159 h 1323876"/>
                <a:gd name="connsiteX637" fmla="*/ 161156 w 1117952"/>
                <a:gd name="connsiteY637" fmla="*/ 351561 h 1323876"/>
                <a:gd name="connsiteX638" fmla="*/ 164140 w 1117952"/>
                <a:gd name="connsiteY638" fmla="*/ 350368 h 1323876"/>
                <a:gd name="connsiteX639" fmla="*/ 168915 w 1117952"/>
                <a:gd name="connsiteY639" fmla="*/ 346787 h 1323876"/>
                <a:gd name="connsiteX640" fmla="*/ 171303 w 1117952"/>
                <a:gd name="connsiteY640" fmla="*/ 343802 h 1323876"/>
                <a:gd name="connsiteX641" fmla="*/ 175481 w 1117952"/>
                <a:gd name="connsiteY641" fmla="*/ 339027 h 1323876"/>
                <a:gd name="connsiteX642" fmla="*/ 178465 w 1117952"/>
                <a:gd name="connsiteY642" fmla="*/ 331865 h 1323876"/>
                <a:gd name="connsiteX643" fmla="*/ 181450 w 1117952"/>
                <a:gd name="connsiteY643" fmla="*/ 330074 h 1323876"/>
                <a:gd name="connsiteX644" fmla="*/ 187418 w 1117952"/>
                <a:gd name="connsiteY644" fmla="*/ 330671 h 1323876"/>
                <a:gd name="connsiteX645" fmla="*/ 190999 w 1117952"/>
                <a:gd name="connsiteY645" fmla="*/ 331268 h 1323876"/>
                <a:gd name="connsiteX646" fmla="*/ 193984 w 1117952"/>
                <a:gd name="connsiteY646" fmla="*/ 330671 h 1323876"/>
                <a:gd name="connsiteX647" fmla="*/ 199953 w 1117952"/>
                <a:gd name="connsiteY647" fmla="*/ 328284 h 1323876"/>
                <a:gd name="connsiteX648" fmla="*/ 202937 w 1117952"/>
                <a:gd name="connsiteY648" fmla="*/ 325896 h 1323876"/>
                <a:gd name="connsiteX649" fmla="*/ 205325 w 1117952"/>
                <a:gd name="connsiteY649" fmla="*/ 322911 h 1323876"/>
                <a:gd name="connsiteX650" fmla="*/ 208906 w 1117952"/>
                <a:gd name="connsiteY650" fmla="*/ 319927 h 1323876"/>
                <a:gd name="connsiteX651" fmla="*/ 208309 w 1117952"/>
                <a:gd name="connsiteY651" fmla="*/ 316943 h 1323876"/>
                <a:gd name="connsiteX652" fmla="*/ 207712 w 1117952"/>
                <a:gd name="connsiteY652" fmla="*/ 313958 h 1323876"/>
                <a:gd name="connsiteX653" fmla="*/ 211294 w 1117952"/>
                <a:gd name="connsiteY653" fmla="*/ 311571 h 1323876"/>
                <a:gd name="connsiteX654" fmla="*/ 214875 w 1117952"/>
                <a:gd name="connsiteY654" fmla="*/ 312168 h 1323876"/>
                <a:gd name="connsiteX655" fmla="*/ 218456 w 1117952"/>
                <a:gd name="connsiteY655" fmla="*/ 314555 h 1323876"/>
                <a:gd name="connsiteX656" fmla="*/ 223828 w 1117952"/>
                <a:gd name="connsiteY656" fmla="*/ 312764 h 1323876"/>
                <a:gd name="connsiteX657" fmla="*/ 226216 w 1117952"/>
                <a:gd name="connsiteY657" fmla="*/ 309780 h 1323876"/>
                <a:gd name="connsiteX658" fmla="*/ 228603 w 1117952"/>
                <a:gd name="connsiteY658" fmla="*/ 306796 h 1323876"/>
                <a:gd name="connsiteX659" fmla="*/ 230990 w 1117952"/>
                <a:gd name="connsiteY659" fmla="*/ 302021 h 1323876"/>
                <a:gd name="connsiteX660" fmla="*/ 229200 w 1117952"/>
                <a:gd name="connsiteY660" fmla="*/ 296649 h 1323876"/>
                <a:gd name="connsiteX661" fmla="*/ 225618 w 1117952"/>
                <a:gd name="connsiteY661" fmla="*/ 290083 h 1323876"/>
                <a:gd name="connsiteX662" fmla="*/ 224425 w 1117952"/>
                <a:gd name="connsiteY662" fmla="*/ 287099 h 1323876"/>
                <a:gd name="connsiteX663" fmla="*/ 226812 w 1117952"/>
                <a:gd name="connsiteY663" fmla="*/ 283518 h 1323876"/>
                <a:gd name="connsiteX664" fmla="*/ 229797 w 1117952"/>
                <a:gd name="connsiteY664" fmla="*/ 281130 h 1323876"/>
                <a:gd name="connsiteX665" fmla="*/ 229200 w 1117952"/>
                <a:gd name="connsiteY665" fmla="*/ 284114 h 1323876"/>
                <a:gd name="connsiteX666" fmla="*/ 232184 w 1117952"/>
                <a:gd name="connsiteY666" fmla="*/ 286502 h 1323876"/>
                <a:gd name="connsiteX667" fmla="*/ 235765 w 1117952"/>
                <a:gd name="connsiteY667" fmla="*/ 285308 h 1323876"/>
                <a:gd name="connsiteX668" fmla="*/ 239944 w 1117952"/>
                <a:gd name="connsiteY668" fmla="*/ 284712 h 1323876"/>
                <a:gd name="connsiteX669" fmla="*/ 241734 w 1117952"/>
                <a:gd name="connsiteY669" fmla="*/ 288293 h 1323876"/>
                <a:gd name="connsiteX670" fmla="*/ 240540 w 1117952"/>
                <a:gd name="connsiteY670" fmla="*/ 291277 h 1323876"/>
                <a:gd name="connsiteX671" fmla="*/ 241137 w 1117952"/>
                <a:gd name="connsiteY671" fmla="*/ 295455 h 1323876"/>
                <a:gd name="connsiteX672" fmla="*/ 248300 w 1117952"/>
                <a:gd name="connsiteY672" fmla="*/ 301424 h 1323876"/>
                <a:gd name="connsiteX673" fmla="*/ 247703 w 1117952"/>
                <a:gd name="connsiteY673" fmla="*/ 305005 h 1323876"/>
                <a:gd name="connsiteX674" fmla="*/ 248300 w 1117952"/>
                <a:gd name="connsiteY674" fmla="*/ 310377 h 1323876"/>
                <a:gd name="connsiteX675" fmla="*/ 250091 w 1117952"/>
                <a:gd name="connsiteY675" fmla="*/ 313362 h 1323876"/>
                <a:gd name="connsiteX676" fmla="*/ 253075 w 1117952"/>
                <a:gd name="connsiteY676" fmla="*/ 317540 h 1323876"/>
                <a:gd name="connsiteX677" fmla="*/ 254865 w 1117952"/>
                <a:gd name="connsiteY677" fmla="*/ 322315 h 1323876"/>
                <a:gd name="connsiteX678" fmla="*/ 258446 w 1117952"/>
                <a:gd name="connsiteY678" fmla="*/ 325896 h 1323876"/>
                <a:gd name="connsiteX679" fmla="*/ 266206 w 1117952"/>
                <a:gd name="connsiteY679" fmla="*/ 331865 h 1323876"/>
                <a:gd name="connsiteX680" fmla="*/ 269787 w 1117952"/>
                <a:gd name="connsiteY680" fmla="*/ 334252 h 1323876"/>
                <a:gd name="connsiteX681" fmla="*/ 273368 w 1117952"/>
                <a:gd name="connsiteY681" fmla="*/ 333058 h 1323876"/>
                <a:gd name="connsiteX682" fmla="*/ 273966 w 1117952"/>
                <a:gd name="connsiteY682" fmla="*/ 336043 h 1323876"/>
                <a:gd name="connsiteX683" fmla="*/ 276353 w 1117952"/>
                <a:gd name="connsiteY683" fmla="*/ 341415 h 1323876"/>
                <a:gd name="connsiteX684" fmla="*/ 281128 w 1117952"/>
                <a:gd name="connsiteY684" fmla="*/ 343206 h 1323876"/>
                <a:gd name="connsiteX685" fmla="*/ 285306 w 1117952"/>
                <a:gd name="connsiteY685" fmla="*/ 342608 h 1323876"/>
                <a:gd name="connsiteX686" fmla="*/ 288888 w 1117952"/>
                <a:gd name="connsiteY686" fmla="*/ 342012 h 1323876"/>
                <a:gd name="connsiteX687" fmla="*/ 292469 w 1117952"/>
                <a:gd name="connsiteY687" fmla="*/ 341415 h 1323876"/>
                <a:gd name="connsiteX688" fmla="*/ 296050 w 1117952"/>
                <a:gd name="connsiteY688" fmla="*/ 340221 h 1323876"/>
                <a:gd name="connsiteX689" fmla="*/ 299035 w 1117952"/>
                <a:gd name="connsiteY689" fmla="*/ 339027 h 1323876"/>
                <a:gd name="connsiteX690" fmla="*/ 303212 w 1117952"/>
                <a:gd name="connsiteY690" fmla="*/ 337237 h 1323876"/>
                <a:gd name="connsiteX691" fmla="*/ 306794 w 1117952"/>
                <a:gd name="connsiteY691" fmla="*/ 336043 h 1323876"/>
                <a:gd name="connsiteX692" fmla="*/ 308584 w 1117952"/>
                <a:gd name="connsiteY692" fmla="*/ 340221 h 1323876"/>
                <a:gd name="connsiteX693" fmla="*/ 309181 w 1117952"/>
                <a:gd name="connsiteY693" fmla="*/ 343206 h 1323876"/>
                <a:gd name="connsiteX694" fmla="*/ 312165 w 1117952"/>
                <a:gd name="connsiteY694" fmla="*/ 344996 h 1323876"/>
                <a:gd name="connsiteX695" fmla="*/ 312172 w 1117952"/>
                <a:gd name="connsiteY695" fmla="*/ 345002 h 1323876"/>
                <a:gd name="connsiteX696" fmla="*/ 312168 w 1117952"/>
                <a:gd name="connsiteY696" fmla="*/ 344996 h 1323876"/>
                <a:gd name="connsiteX697" fmla="*/ 309183 w 1117952"/>
                <a:gd name="connsiteY697" fmla="*/ 343205 h 1323876"/>
                <a:gd name="connsiteX698" fmla="*/ 308586 w 1117952"/>
                <a:gd name="connsiteY698" fmla="*/ 340221 h 1323876"/>
                <a:gd name="connsiteX699" fmla="*/ 307393 w 1117952"/>
                <a:gd name="connsiteY699" fmla="*/ 336639 h 1323876"/>
                <a:gd name="connsiteX700" fmla="*/ 312168 w 1117952"/>
                <a:gd name="connsiteY700" fmla="*/ 333058 h 1323876"/>
                <a:gd name="connsiteX701" fmla="*/ 318733 w 1117952"/>
                <a:gd name="connsiteY701" fmla="*/ 328283 h 1323876"/>
                <a:gd name="connsiteX702" fmla="*/ 322911 w 1117952"/>
                <a:gd name="connsiteY702" fmla="*/ 325299 h 1323876"/>
                <a:gd name="connsiteX703" fmla="*/ 327686 w 1117952"/>
                <a:gd name="connsiteY703" fmla="*/ 322314 h 1323876"/>
                <a:gd name="connsiteX704" fmla="*/ 332461 w 1117952"/>
                <a:gd name="connsiteY704" fmla="*/ 319927 h 1323876"/>
                <a:gd name="connsiteX705" fmla="*/ 336043 w 1117952"/>
                <a:gd name="connsiteY705" fmla="*/ 316942 h 1323876"/>
                <a:gd name="connsiteX706" fmla="*/ 335445 w 1117952"/>
                <a:gd name="connsiteY706" fmla="*/ 312167 h 1323876"/>
                <a:gd name="connsiteX707" fmla="*/ 334252 w 1117952"/>
                <a:gd name="connsiteY707" fmla="*/ 307393 h 1323876"/>
                <a:gd name="connsiteX708" fmla="*/ 333058 w 1117952"/>
                <a:gd name="connsiteY708" fmla="*/ 303811 h 1323876"/>
                <a:gd name="connsiteX709" fmla="*/ 330074 w 1117952"/>
                <a:gd name="connsiteY709" fmla="*/ 300826 h 1323876"/>
                <a:gd name="connsiteX710" fmla="*/ 327686 w 1117952"/>
                <a:gd name="connsiteY710" fmla="*/ 297245 h 1323876"/>
                <a:gd name="connsiteX711" fmla="*/ 331864 w 1117952"/>
                <a:gd name="connsiteY711" fmla="*/ 294858 h 1323876"/>
                <a:gd name="connsiteX712" fmla="*/ 333058 w 1117952"/>
                <a:gd name="connsiteY712" fmla="*/ 293067 h 1323876"/>
                <a:gd name="connsiteX713" fmla="*/ 336043 w 1117952"/>
                <a:gd name="connsiteY713" fmla="*/ 290083 h 1323876"/>
                <a:gd name="connsiteX714" fmla="*/ 337237 w 1117952"/>
                <a:gd name="connsiteY714" fmla="*/ 287098 h 1323876"/>
                <a:gd name="connsiteX715" fmla="*/ 334849 w 1117952"/>
                <a:gd name="connsiteY715" fmla="*/ 284114 h 1323876"/>
                <a:gd name="connsiteX716" fmla="*/ 339624 w 1117952"/>
                <a:gd name="connsiteY716" fmla="*/ 278742 h 1323876"/>
                <a:gd name="connsiteX717" fmla="*/ 343205 w 1117952"/>
                <a:gd name="connsiteY717" fmla="*/ 275758 h 1323876"/>
                <a:gd name="connsiteX718" fmla="*/ 346786 w 1117952"/>
                <a:gd name="connsiteY718" fmla="*/ 275758 h 1323876"/>
                <a:gd name="connsiteX719" fmla="*/ 350965 w 1117952"/>
                <a:gd name="connsiteY719" fmla="*/ 276951 h 1323876"/>
                <a:gd name="connsiteX720" fmla="*/ 354546 w 1117952"/>
                <a:gd name="connsiteY720" fmla="*/ 278145 h 1323876"/>
                <a:gd name="connsiteX721" fmla="*/ 358724 w 1117952"/>
                <a:gd name="connsiteY721" fmla="*/ 276951 h 1323876"/>
                <a:gd name="connsiteX722" fmla="*/ 360514 w 1117952"/>
                <a:gd name="connsiteY722" fmla="*/ 281727 h 1323876"/>
                <a:gd name="connsiteX723" fmla="*/ 364096 w 1117952"/>
                <a:gd name="connsiteY723" fmla="*/ 283517 h 1323876"/>
                <a:gd name="connsiteX724" fmla="*/ 368871 w 1117952"/>
                <a:gd name="connsiteY724" fmla="*/ 283517 h 1323876"/>
                <a:gd name="connsiteX725" fmla="*/ 376630 w 1117952"/>
                <a:gd name="connsiteY725" fmla="*/ 280533 h 1323876"/>
                <a:gd name="connsiteX726" fmla="*/ 383793 w 1117952"/>
                <a:gd name="connsiteY726" fmla="*/ 275758 h 1323876"/>
                <a:gd name="connsiteX727" fmla="*/ 384987 w 1117952"/>
                <a:gd name="connsiteY727" fmla="*/ 270983 h 1323876"/>
                <a:gd name="connsiteX728" fmla="*/ 387971 w 1117952"/>
                <a:gd name="connsiteY728" fmla="*/ 270983 h 1323876"/>
                <a:gd name="connsiteX729" fmla="*/ 391552 w 1117952"/>
                <a:gd name="connsiteY729" fmla="*/ 270386 h 1323876"/>
                <a:gd name="connsiteX730" fmla="*/ 394537 w 1117952"/>
                <a:gd name="connsiteY730" fmla="*/ 270983 h 1323876"/>
                <a:gd name="connsiteX731" fmla="*/ 397521 w 1117952"/>
                <a:gd name="connsiteY731" fmla="*/ 266208 h 1323876"/>
                <a:gd name="connsiteX732" fmla="*/ 401102 w 1117952"/>
                <a:gd name="connsiteY732" fmla="*/ 263223 h 1323876"/>
                <a:gd name="connsiteX733" fmla="*/ 406474 w 1117952"/>
                <a:gd name="connsiteY733" fmla="*/ 260239 h 1323876"/>
                <a:gd name="connsiteX734" fmla="*/ 410652 w 1117952"/>
                <a:gd name="connsiteY734" fmla="*/ 265014 h 1323876"/>
                <a:gd name="connsiteX735" fmla="*/ 410055 w 1117952"/>
                <a:gd name="connsiteY735" fmla="*/ 267998 h 1323876"/>
                <a:gd name="connsiteX736" fmla="*/ 416621 w 1117952"/>
                <a:gd name="connsiteY736" fmla="*/ 272774 h 1323876"/>
                <a:gd name="connsiteX737" fmla="*/ 420799 w 1117952"/>
                <a:gd name="connsiteY737" fmla="*/ 272774 h 1323876"/>
                <a:gd name="connsiteX738" fmla="*/ 422590 w 1117952"/>
                <a:gd name="connsiteY738" fmla="*/ 275758 h 1323876"/>
                <a:gd name="connsiteX739" fmla="*/ 423187 w 1117952"/>
                <a:gd name="connsiteY739" fmla="*/ 278742 h 1323876"/>
                <a:gd name="connsiteX740" fmla="*/ 424977 w 1117952"/>
                <a:gd name="connsiteY740" fmla="*/ 282920 h 1323876"/>
                <a:gd name="connsiteX741" fmla="*/ 426171 w 1117952"/>
                <a:gd name="connsiteY741" fmla="*/ 286502 h 1323876"/>
                <a:gd name="connsiteX742" fmla="*/ 424380 w 1117952"/>
                <a:gd name="connsiteY742" fmla="*/ 290680 h 1323876"/>
                <a:gd name="connsiteX743" fmla="*/ 424977 w 1117952"/>
                <a:gd name="connsiteY743" fmla="*/ 293664 h 1323876"/>
                <a:gd name="connsiteX744" fmla="*/ 423187 w 1117952"/>
                <a:gd name="connsiteY744" fmla="*/ 297245 h 1323876"/>
                <a:gd name="connsiteX745" fmla="*/ 427962 w 1117952"/>
                <a:gd name="connsiteY745" fmla="*/ 302618 h 1323876"/>
                <a:gd name="connsiteX746" fmla="*/ 432140 w 1117952"/>
                <a:gd name="connsiteY746" fmla="*/ 305005 h 1323876"/>
                <a:gd name="connsiteX747" fmla="*/ 435721 w 1117952"/>
                <a:gd name="connsiteY747" fmla="*/ 306795 h 1323876"/>
                <a:gd name="connsiteX748" fmla="*/ 445271 w 1117952"/>
                <a:gd name="connsiteY748" fmla="*/ 307989 h 1323876"/>
                <a:gd name="connsiteX749" fmla="*/ 448852 w 1117952"/>
                <a:gd name="connsiteY749" fmla="*/ 307989 h 1323876"/>
                <a:gd name="connsiteX750" fmla="*/ 452434 w 1117952"/>
                <a:gd name="connsiteY750" fmla="*/ 307989 h 1323876"/>
                <a:gd name="connsiteX751" fmla="*/ 456612 w 1117952"/>
                <a:gd name="connsiteY751" fmla="*/ 306795 h 1323876"/>
                <a:gd name="connsiteX752" fmla="*/ 460193 w 1117952"/>
                <a:gd name="connsiteY752" fmla="*/ 305602 h 1323876"/>
                <a:gd name="connsiteX753" fmla="*/ 466759 w 1117952"/>
                <a:gd name="connsiteY753" fmla="*/ 302020 h 1323876"/>
                <a:gd name="connsiteX754" fmla="*/ 467356 w 1117952"/>
                <a:gd name="connsiteY754" fmla="*/ 297842 h 1323876"/>
                <a:gd name="connsiteX755" fmla="*/ 470340 w 1117952"/>
                <a:gd name="connsiteY755" fmla="*/ 299633 h 1323876"/>
                <a:gd name="connsiteX756" fmla="*/ 473921 w 1117952"/>
                <a:gd name="connsiteY756" fmla="*/ 300826 h 1323876"/>
                <a:gd name="connsiteX757" fmla="*/ 476906 w 1117952"/>
                <a:gd name="connsiteY757" fmla="*/ 301424 h 1323876"/>
                <a:gd name="connsiteX758" fmla="*/ 476906 w 1117952"/>
                <a:gd name="connsiteY758" fmla="*/ 305602 h 1323876"/>
                <a:gd name="connsiteX759" fmla="*/ 477503 w 1117952"/>
                <a:gd name="connsiteY759" fmla="*/ 309780 h 1323876"/>
                <a:gd name="connsiteX760" fmla="*/ 476906 w 1117952"/>
                <a:gd name="connsiteY760" fmla="*/ 312764 h 1323876"/>
                <a:gd name="connsiteX761" fmla="*/ 476906 w 1117952"/>
                <a:gd name="connsiteY761" fmla="*/ 316346 h 1323876"/>
                <a:gd name="connsiteX762" fmla="*/ 478100 w 1117952"/>
                <a:gd name="connsiteY762" fmla="*/ 319927 h 1323876"/>
                <a:gd name="connsiteX763" fmla="*/ 481681 w 1117952"/>
                <a:gd name="connsiteY763" fmla="*/ 323508 h 1323876"/>
                <a:gd name="connsiteX764" fmla="*/ 485859 w 1117952"/>
                <a:gd name="connsiteY764" fmla="*/ 327686 h 1323876"/>
                <a:gd name="connsiteX765" fmla="*/ 494215 w 1117952"/>
                <a:gd name="connsiteY765" fmla="*/ 331864 h 1323876"/>
                <a:gd name="connsiteX766" fmla="*/ 497200 w 1117952"/>
                <a:gd name="connsiteY766" fmla="*/ 332462 h 1323876"/>
                <a:gd name="connsiteX767" fmla="*/ 500781 w 1117952"/>
                <a:gd name="connsiteY767" fmla="*/ 335446 h 1323876"/>
                <a:gd name="connsiteX768" fmla="*/ 504362 w 1117952"/>
                <a:gd name="connsiteY768" fmla="*/ 338430 h 1323876"/>
                <a:gd name="connsiteX769" fmla="*/ 507943 w 1117952"/>
                <a:gd name="connsiteY769" fmla="*/ 339027 h 1323876"/>
                <a:gd name="connsiteX770" fmla="*/ 512718 w 1117952"/>
                <a:gd name="connsiteY770" fmla="*/ 342011 h 1323876"/>
                <a:gd name="connsiteX771" fmla="*/ 516897 w 1117952"/>
                <a:gd name="connsiteY771" fmla="*/ 343802 h 1323876"/>
                <a:gd name="connsiteX772" fmla="*/ 520478 w 1117952"/>
                <a:gd name="connsiteY772" fmla="*/ 343802 h 1323876"/>
                <a:gd name="connsiteX773" fmla="*/ 526446 w 1117952"/>
                <a:gd name="connsiteY773" fmla="*/ 344996 h 1323876"/>
                <a:gd name="connsiteX774" fmla="*/ 530028 w 1117952"/>
                <a:gd name="connsiteY774" fmla="*/ 344399 h 1323876"/>
                <a:gd name="connsiteX775" fmla="*/ 533012 w 1117952"/>
                <a:gd name="connsiteY775" fmla="*/ 344996 h 1323876"/>
                <a:gd name="connsiteX776" fmla="*/ 529431 w 1117952"/>
                <a:gd name="connsiteY776" fmla="*/ 344996 h 1323876"/>
                <a:gd name="connsiteX777" fmla="*/ 530625 w 1117952"/>
                <a:gd name="connsiteY777" fmla="*/ 348577 h 1323876"/>
                <a:gd name="connsiteX778" fmla="*/ 535400 w 1117952"/>
                <a:gd name="connsiteY778" fmla="*/ 350368 h 1323876"/>
                <a:gd name="connsiteX779" fmla="*/ 538981 w 1117952"/>
                <a:gd name="connsiteY779" fmla="*/ 350368 h 1323876"/>
                <a:gd name="connsiteX780" fmla="*/ 541966 w 1117952"/>
                <a:gd name="connsiteY780" fmla="*/ 352158 h 1323876"/>
                <a:gd name="connsiteX781" fmla="*/ 544950 w 1117952"/>
                <a:gd name="connsiteY781" fmla="*/ 351561 h 1323876"/>
                <a:gd name="connsiteX782" fmla="*/ 547934 w 1117952"/>
                <a:gd name="connsiteY782" fmla="*/ 350964 h 1323876"/>
                <a:gd name="connsiteX783" fmla="*/ 551515 w 1117952"/>
                <a:gd name="connsiteY783" fmla="*/ 350368 h 1323876"/>
                <a:gd name="connsiteX784" fmla="*/ 557484 w 1117952"/>
                <a:gd name="connsiteY784" fmla="*/ 349174 h 1323876"/>
                <a:gd name="connsiteX785" fmla="*/ 561066 w 1117952"/>
                <a:gd name="connsiteY785" fmla="*/ 348577 h 1323876"/>
                <a:gd name="connsiteX786" fmla="*/ 564050 w 1117952"/>
                <a:gd name="connsiteY786" fmla="*/ 346786 h 1323876"/>
                <a:gd name="connsiteX787" fmla="*/ 567631 w 1117952"/>
                <a:gd name="connsiteY787" fmla="*/ 346190 h 1323876"/>
                <a:gd name="connsiteX788" fmla="*/ 571212 w 1117952"/>
                <a:gd name="connsiteY788" fmla="*/ 344996 h 1323876"/>
                <a:gd name="connsiteX789" fmla="*/ 575390 w 1117952"/>
                <a:gd name="connsiteY789" fmla="*/ 343205 h 1323876"/>
                <a:gd name="connsiteX790" fmla="*/ 578972 w 1117952"/>
                <a:gd name="connsiteY790" fmla="*/ 341415 h 1323876"/>
                <a:gd name="connsiteX791" fmla="*/ 587328 w 1117952"/>
                <a:gd name="connsiteY791" fmla="*/ 336639 h 1323876"/>
                <a:gd name="connsiteX792" fmla="*/ 593297 w 1117952"/>
                <a:gd name="connsiteY792" fmla="*/ 333058 h 1323876"/>
                <a:gd name="connsiteX793" fmla="*/ 599266 w 1117952"/>
                <a:gd name="connsiteY793" fmla="*/ 329477 h 1323876"/>
                <a:gd name="connsiteX794" fmla="*/ 602847 w 1117952"/>
                <a:gd name="connsiteY794" fmla="*/ 326493 h 1323876"/>
                <a:gd name="connsiteX795" fmla="*/ 609413 w 1117952"/>
                <a:gd name="connsiteY795" fmla="*/ 324702 h 1323876"/>
                <a:gd name="connsiteX796" fmla="*/ 612994 w 1117952"/>
                <a:gd name="connsiteY796" fmla="*/ 325299 h 1323876"/>
                <a:gd name="connsiteX797" fmla="*/ 616575 w 1117952"/>
                <a:gd name="connsiteY797" fmla="*/ 324702 h 1323876"/>
                <a:gd name="connsiteX798" fmla="*/ 621350 w 1117952"/>
                <a:gd name="connsiteY798" fmla="*/ 323508 h 1323876"/>
                <a:gd name="connsiteX799" fmla="*/ 624335 w 1117952"/>
                <a:gd name="connsiteY799" fmla="*/ 321717 h 1323876"/>
                <a:gd name="connsiteX800" fmla="*/ 628513 w 1117952"/>
                <a:gd name="connsiteY800" fmla="*/ 320524 h 1323876"/>
                <a:gd name="connsiteX801" fmla="*/ 631498 w 1117952"/>
                <a:gd name="connsiteY801" fmla="*/ 323508 h 1323876"/>
                <a:gd name="connsiteX802" fmla="*/ 634482 w 1117952"/>
                <a:gd name="connsiteY802" fmla="*/ 325299 h 1323876"/>
                <a:gd name="connsiteX803" fmla="*/ 638660 w 1117952"/>
                <a:gd name="connsiteY803" fmla="*/ 327686 h 1323876"/>
                <a:gd name="connsiteX804" fmla="*/ 641645 w 1117952"/>
                <a:gd name="connsiteY804" fmla="*/ 328283 h 1323876"/>
                <a:gd name="connsiteX805" fmla="*/ 645226 w 1117952"/>
                <a:gd name="connsiteY805" fmla="*/ 327686 h 1323876"/>
                <a:gd name="connsiteX806" fmla="*/ 648210 w 1117952"/>
                <a:gd name="connsiteY806" fmla="*/ 327686 h 1323876"/>
                <a:gd name="connsiteX807" fmla="*/ 652388 w 1117952"/>
                <a:gd name="connsiteY807" fmla="*/ 328880 h 1323876"/>
                <a:gd name="connsiteX808" fmla="*/ 658357 w 1117952"/>
                <a:gd name="connsiteY808" fmla="*/ 327686 h 1323876"/>
                <a:gd name="connsiteX809" fmla="*/ 662535 w 1117952"/>
                <a:gd name="connsiteY809" fmla="*/ 325299 h 1323876"/>
                <a:gd name="connsiteX810" fmla="*/ 666117 w 1117952"/>
                <a:gd name="connsiteY810" fmla="*/ 324105 h 1323876"/>
                <a:gd name="connsiteX811" fmla="*/ 671489 w 1117952"/>
                <a:gd name="connsiteY811" fmla="*/ 326493 h 1323876"/>
                <a:gd name="connsiteX812" fmla="*/ 674473 w 1117952"/>
                <a:gd name="connsiteY812" fmla="*/ 325299 h 1323876"/>
                <a:gd name="connsiteX813" fmla="*/ 676379 w 1117952"/>
                <a:gd name="connsiteY813" fmla="*/ 327682 h 1323876"/>
                <a:gd name="connsiteX814" fmla="*/ 675666 w 1117952"/>
                <a:gd name="connsiteY814" fmla="*/ 326493 h 1323876"/>
                <a:gd name="connsiteX815" fmla="*/ 679845 w 1117952"/>
                <a:gd name="connsiteY815" fmla="*/ 327090 h 1323876"/>
                <a:gd name="connsiteX816" fmla="*/ 684023 w 1117952"/>
                <a:gd name="connsiteY816" fmla="*/ 327090 h 1323876"/>
                <a:gd name="connsiteX817" fmla="*/ 687604 w 1117952"/>
                <a:gd name="connsiteY817" fmla="*/ 327687 h 1323876"/>
                <a:gd name="connsiteX818" fmla="*/ 691185 w 1117952"/>
                <a:gd name="connsiteY818" fmla="*/ 328284 h 1323876"/>
                <a:gd name="connsiteX819" fmla="*/ 696557 w 1117952"/>
                <a:gd name="connsiteY819" fmla="*/ 328284 h 1323876"/>
                <a:gd name="connsiteX820" fmla="*/ 701332 w 1117952"/>
                <a:gd name="connsiteY820" fmla="*/ 327090 h 1323876"/>
                <a:gd name="connsiteX821" fmla="*/ 707301 w 1117952"/>
                <a:gd name="connsiteY821" fmla="*/ 328880 h 1323876"/>
                <a:gd name="connsiteX822" fmla="*/ 710285 w 1117952"/>
                <a:gd name="connsiteY822" fmla="*/ 328880 h 1323876"/>
                <a:gd name="connsiteX823" fmla="*/ 714463 w 1117952"/>
                <a:gd name="connsiteY823" fmla="*/ 328284 h 1323876"/>
                <a:gd name="connsiteX824" fmla="*/ 719238 w 1117952"/>
                <a:gd name="connsiteY824" fmla="*/ 326493 h 1323876"/>
                <a:gd name="connsiteX825" fmla="*/ 722820 w 1117952"/>
                <a:gd name="connsiteY825" fmla="*/ 323509 h 1323876"/>
                <a:gd name="connsiteX826" fmla="*/ 726401 w 1117952"/>
                <a:gd name="connsiteY826" fmla="*/ 322912 h 1323876"/>
                <a:gd name="connsiteX827" fmla="*/ 730579 w 1117952"/>
                <a:gd name="connsiteY827" fmla="*/ 324702 h 1323876"/>
                <a:gd name="connsiteX828" fmla="*/ 733564 w 1117952"/>
                <a:gd name="connsiteY828" fmla="*/ 324106 h 1323876"/>
                <a:gd name="connsiteX829" fmla="*/ 737742 w 1117952"/>
                <a:gd name="connsiteY829" fmla="*/ 321718 h 1323876"/>
                <a:gd name="connsiteX830" fmla="*/ 740726 w 1117952"/>
                <a:gd name="connsiteY830" fmla="*/ 319927 h 1323876"/>
                <a:gd name="connsiteX831" fmla="*/ 744307 w 1117952"/>
                <a:gd name="connsiteY831" fmla="*/ 317540 h 1323876"/>
                <a:gd name="connsiteX832" fmla="*/ 747888 w 1117952"/>
                <a:gd name="connsiteY832" fmla="*/ 313959 h 1323876"/>
                <a:gd name="connsiteX833" fmla="*/ 752664 w 1117952"/>
                <a:gd name="connsiteY833" fmla="*/ 312765 h 1323876"/>
                <a:gd name="connsiteX834" fmla="*/ 755648 w 1117952"/>
                <a:gd name="connsiteY834" fmla="*/ 315152 h 1323876"/>
                <a:gd name="connsiteX835" fmla="*/ 759229 w 1117952"/>
                <a:gd name="connsiteY835" fmla="*/ 315749 h 1323876"/>
                <a:gd name="connsiteX836" fmla="*/ 763407 w 1117952"/>
                <a:gd name="connsiteY836" fmla="*/ 315749 h 1323876"/>
                <a:gd name="connsiteX837" fmla="*/ 769376 w 1117952"/>
                <a:gd name="connsiteY837" fmla="*/ 313959 h 1323876"/>
                <a:gd name="connsiteX838" fmla="*/ 772957 w 1117952"/>
                <a:gd name="connsiteY838" fmla="*/ 312765 h 1323876"/>
                <a:gd name="connsiteX839" fmla="*/ 778329 w 1117952"/>
                <a:gd name="connsiteY839" fmla="*/ 311571 h 1323876"/>
                <a:gd name="connsiteX840" fmla="*/ 781314 w 1117952"/>
                <a:gd name="connsiteY840" fmla="*/ 310378 h 1323876"/>
                <a:gd name="connsiteX841" fmla="*/ 784895 w 1117952"/>
                <a:gd name="connsiteY841" fmla="*/ 306796 h 1323876"/>
                <a:gd name="connsiteX842" fmla="*/ 787879 w 1117952"/>
                <a:gd name="connsiteY842" fmla="*/ 303812 h 1323876"/>
                <a:gd name="connsiteX843" fmla="*/ 791461 w 1117952"/>
                <a:gd name="connsiteY843" fmla="*/ 303215 h 1323876"/>
                <a:gd name="connsiteX844" fmla="*/ 796236 w 1117952"/>
                <a:gd name="connsiteY844" fmla="*/ 303812 h 1323876"/>
                <a:gd name="connsiteX845" fmla="*/ 799220 w 1117952"/>
                <a:gd name="connsiteY845" fmla="*/ 302618 h 1323876"/>
                <a:gd name="connsiteX846" fmla="*/ 802204 w 1117952"/>
                <a:gd name="connsiteY846" fmla="*/ 300827 h 1323876"/>
                <a:gd name="connsiteX847" fmla="*/ 805189 w 1117952"/>
                <a:gd name="connsiteY847" fmla="*/ 298440 h 1323876"/>
                <a:gd name="connsiteX848" fmla="*/ 809367 w 1117952"/>
                <a:gd name="connsiteY848" fmla="*/ 298440 h 1323876"/>
                <a:gd name="connsiteX849" fmla="*/ 812948 w 1117952"/>
                <a:gd name="connsiteY849" fmla="*/ 296650 h 1323876"/>
                <a:gd name="connsiteX850" fmla="*/ 816529 w 1117952"/>
                <a:gd name="connsiteY850" fmla="*/ 293068 h 1323876"/>
                <a:gd name="connsiteX851" fmla="*/ 820111 w 1117952"/>
                <a:gd name="connsiteY851" fmla="*/ 290681 h 1323876"/>
                <a:gd name="connsiteX852" fmla="*/ 823692 w 1117952"/>
                <a:gd name="connsiteY852" fmla="*/ 287099 h 1323876"/>
                <a:gd name="connsiteX853" fmla="*/ 827273 w 1117952"/>
                <a:gd name="connsiteY853" fmla="*/ 283518 h 1323876"/>
                <a:gd name="connsiteX854" fmla="*/ 830854 w 1117952"/>
                <a:gd name="connsiteY854" fmla="*/ 278146 h 1323876"/>
                <a:gd name="connsiteX855" fmla="*/ 833839 w 1117952"/>
                <a:gd name="connsiteY855" fmla="*/ 273968 h 1323876"/>
                <a:gd name="connsiteX856" fmla="*/ 839211 w 1117952"/>
                <a:gd name="connsiteY856" fmla="*/ 266806 h 1323876"/>
                <a:gd name="connsiteX857" fmla="*/ 843389 w 1117952"/>
                <a:gd name="connsiteY857" fmla="*/ 260240 h 1323876"/>
                <a:gd name="connsiteX858" fmla="*/ 849357 w 1117952"/>
                <a:gd name="connsiteY858" fmla="*/ 262627 h 1323876"/>
                <a:gd name="connsiteX859" fmla="*/ 854133 w 1117952"/>
                <a:gd name="connsiteY859" fmla="*/ 262627 h 1323876"/>
                <a:gd name="connsiteX860" fmla="*/ 857714 w 1117952"/>
                <a:gd name="connsiteY860" fmla="*/ 263821 h 1323876"/>
                <a:gd name="connsiteX861" fmla="*/ 863683 w 1117952"/>
                <a:gd name="connsiteY861" fmla="*/ 261434 h 1323876"/>
                <a:gd name="connsiteX862" fmla="*/ 867861 w 1117952"/>
                <a:gd name="connsiteY862" fmla="*/ 259643 h 1323876"/>
                <a:gd name="connsiteX863" fmla="*/ 872039 w 1117952"/>
                <a:gd name="connsiteY863" fmla="*/ 258449 h 1323876"/>
                <a:gd name="connsiteX864" fmla="*/ 875024 w 1117952"/>
                <a:gd name="connsiteY864" fmla="*/ 257255 h 1323876"/>
                <a:gd name="connsiteX865" fmla="*/ 879201 w 1117952"/>
                <a:gd name="connsiteY865" fmla="*/ 256061 h 1323876"/>
                <a:gd name="connsiteX866" fmla="*/ 882186 w 1117952"/>
                <a:gd name="connsiteY866" fmla="*/ 256061 h 1323876"/>
                <a:gd name="connsiteX867" fmla="*/ 887558 w 1117952"/>
                <a:gd name="connsiteY867" fmla="*/ 254271 h 1323876"/>
                <a:gd name="connsiteX868" fmla="*/ 891736 w 1117952"/>
                <a:gd name="connsiteY868" fmla="*/ 248899 h 1323876"/>
                <a:gd name="connsiteX869" fmla="*/ 895317 w 1117952"/>
                <a:gd name="connsiteY869" fmla="*/ 245318 h 1323876"/>
                <a:gd name="connsiteX870" fmla="*/ 898301 w 1117952"/>
                <a:gd name="connsiteY870" fmla="*/ 247108 h 1323876"/>
                <a:gd name="connsiteX871" fmla="*/ 902480 w 1117952"/>
                <a:gd name="connsiteY871" fmla="*/ 250093 h 1323876"/>
                <a:gd name="connsiteX872" fmla="*/ 905464 w 1117952"/>
                <a:gd name="connsiteY872" fmla="*/ 252480 h 1323876"/>
                <a:gd name="connsiteX873" fmla="*/ 909642 w 1117952"/>
                <a:gd name="connsiteY873" fmla="*/ 257255 h 1323876"/>
                <a:gd name="connsiteX874" fmla="*/ 912029 w 1117952"/>
                <a:gd name="connsiteY874" fmla="*/ 259046 h 1323876"/>
                <a:gd name="connsiteX875" fmla="*/ 915014 w 1117952"/>
                <a:gd name="connsiteY875" fmla="*/ 260240 h 1323876"/>
                <a:gd name="connsiteX876" fmla="*/ 923967 w 1117952"/>
                <a:gd name="connsiteY876" fmla="*/ 260240 h 1323876"/>
                <a:gd name="connsiteX877" fmla="*/ 930533 w 1117952"/>
                <a:gd name="connsiteY877" fmla="*/ 259643 h 1323876"/>
                <a:gd name="connsiteX878" fmla="*/ 935308 w 1117952"/>
                <a:gd name="connsiteY878" fmla="*/ 258449 h 1323876"/>
                <a:gd name="connsiteX879" fmla="*/ 938889 w 1117952"/>
                <a:gd name="connsiteY879" fmla="*/ 262030 h 1323876"/>
                <a:gd name="connsiteX880" fmla="*/ 939486 w 1117952"/>
                <a:gd name="connsiteY880" fmla="*/ 265612 h 1323876"/>
                <a:gd name="connsiteX881" fmla="*/ 943067 w 1117952"/>
                <a:gd name="connsiteY881" fmla="*/ 267402 h 1323876"/>
                <a:gd name="connsiteX882" fmla="*/ 946052 w 1117952"/>
                <a:gd name="connsiteY882" fmla="*/ 269790 h 1323876"/>
                <a:gd name="connsiteX883" fmla="*/ 949633 w 1117952"/>
                <a:gd name="connsiteY883" fmla="*/ 269790 h 1323876"/>
                <a:gd name="connsiteX884" fmla="*/ 953214 w 1117952"/>
                <a:gd name="connsiteY884" fmla="*/ 269193 h 1323876"/>
                <a:gd name="connsiteX885" fmla="*/ 957393 w 1117952"/>
                <a:gd name="connsiteY885" fmla="*/ 266806 h 1323876"/>
                <a:gd name="connsiteX886" fmla="*/ 960974 w 1117952"/>
                <a:gd name="connsiteY886" fmla="*/ 263821 h 1323876"/>
                <a:gd name="connsiteX887" fmla="*/ 966942 w 1117952"/>
                <a:gd name="connsiteY887" fmla="*/ 260837 h 1323876"/>
                <a:gd name="connsiteX888" fmla="*/ 970524 w 1117952"/>
                <a:gd name="connsiteY888" fmla="*/ 258449 h 1323876"/>
                <a:gd name="connsiteX889" fmla="*/ 974105 w 1117952"/>
                <a:gd name="connsiteY889" fmla="*/ 256061 h 1323876"/>
                <a:gd name="connsiteX890" fmla="*/ 977089 w 1117952"/>
                <a:gd name="connsiteY890" fmla="*/ 253077 h 1323876"/>
                <a:gd name="connsiteX891" fmla="*/ 978880 w 1117952"/>
                <a:gd name="connsiteY891" fmla="*/ 250093 h 1323876"/>
                <a:gd name="connsiteX892" fmla="*/ 981268 w 1117952"/>
                <a:gd name="connsiteY892" fmla="*/ 247108 h 1323876"/>
                <a:gd name="connsiteX893" fmla="*/ 984252 w 1117952"/>
                <a:gd name="connsiteY893" fmla="*/ 244124 h 1323876"/>
                <a:gd name="connsiteX894" fmla="*/ 986639 w 1117952"/>
                <a:gd name="connsiteY894" fmla="*/ 240543 h 1323876"/>
                <a:gd name="connsiteX895" fmla="*/ 989027 w 1117952"/>
                <a:gd name="connsiteY895" fmla="*/ 235171 h 1323876"/>
                <a:gd name="connsiteX896" fmla="*/ 990221 w 1117952"/>
                <a:gd name="connsiteY896" fmla="*/ 230993 h 1323876"/>
                <a:gd name="connsiteX897" fmla="*/ 992011 w 1117952"/>
                <a:gd name="connsiteY897" fmla="*/ 226218 h 1323876"/>
                <a:gd name="connsiteX898" fmla="*/ 992608 w 1117952"/>
                <a:gd name="connsiteY898" fmla="*/ 222040 h 1323876"/>
                <a:gd name="connsiteX899" fmla="*/ 993205 w 1117952"/>
                <a:gd name="connsiteY899" fmla="*/ 219055 h 1323876"/>
                <a:gd name="connsiteX900" fmla="*/ 991415 w 1117952"/>
                <a:gd name="connsiteY900" fmla="*/ 216071 h 1323876"/>
                <a:gd name="connsiteX901" fmla="*/ 991415 w 1117952"/>
                <a:gd name="connsiteY901" fmla="*/ 212489 h 1323876"/>
                <a:gd name="connsiteX902" fmla="*/ 988430 w 1117952"/>
                <a:gd name="connsiteY902" fmla="*/ 209505 h 1323876"/>
                <a:gd name="connsiteX903" fmla="*/ 991415 w 1117952"/>
                <a:gd name="connsiteY903" fmla="*/ 208908 h 1323876"/>
                <a:gd name="connsiteX904" fmla="*/ 995592 w 1117952"/>
                <a:gd name="connsiteY904" fmla="*/ 214280 h 1323876"/>
                <a:gd name="connsiteX905" fmla="*/ 996786 w 1117952"/>
                <a:gd name="connsiteY905" fmla="*/ 217862 h 1323876"/>
                <a:gd name="connsiteX906" fmla="*/ 996190 w 1117952"/>
                <a:gd name="connsiteY906" fmla="*/ 223233 h 1323876"/>
                <a:gd name="connsiteX907" fmla="*/ 993802 w 1117952"/>
                <a:gd name="connsiteY907" fmla="*/ 229202 h 1323876"/>
                <a:gd name="connsiteX908" fmla="*/ 997383 w 1117952"/>
                <a:gd name="connsiteY908" fmla="*/ 231590 h 1323876"/>
                <a:gd name="connsiteX909" fmla="*/ 1000964 w 1117952"/>
                <a:gd name="connsiteY909" fmla="*/ 232784 h 1323876"/>
                <a:gd name="connsiteX910" fmla="*/ 1009918 w 1117952"/>
                <a:gd name="connsiteY910" fmla="*/ 232784 h 1323876"/>
                <a:gd name="connsiteX911" fmla="*/ 1012902 w 1117952"/>
                <a:gd name="connsiteY911" fmla="*/ 231590 h 1323876"/>
                <a:gd name="connsiteX912" fmla="*/ 1017080 w 1117952"/>
                <a:gd name="connsiteY912" fmla="*/ 229799 h 1323876"/>
                <a:gd name="connsiteX913" fmla="*/ 1020661 w 1117952"/>
                <a:gd name="connsiteY913" fmla="*/ 228605 h 1323876"/>
                <a:gd name="connsiteX914" fmla="*/ 1024243 w 1117952"/>
                <a:gd name="connsiteY914" fmla="*/ 228009 h 1323876"/>
                <a:gd name="connsiteX915" fmla="*/ 1028421 w 1117952"/>
                <a:gd name="connsiteY915" fmla="*/ 226815 h 1323876"/>
                <a:gd name="connsiteX916" fmla="*/ 1033196 w 1117952"/>
                <a:gd name="connsiteY916" fmla="*/ 224427 h 1323876"/>
                <a:gd name="connsiteX917" fmla="*/ 1036777 w 1117952"/>
                <a:gd name="connsiteY917" fmla="*/ 223233 h 1323876"/>
                <a:gd name="connsiteX918" fmla="*/ 1042149 w 1117952"/>
                <a:gd name="connsiteY918" fmla="*/ 220249 h 1323876"/>
                <a:gd name="connsiteX919" fmla="*/ 1048118 w 1117952"/>
                <a:gd name="connsiteY919" fmla="*/ 216668 h 1323876"/>
                <a:gd name="connsiteX920" fmla="*/ 1054683 w 1117952"/>
                <a:gd name="connsiteY920" fmla="*/ 213087 h 1323876"/>
                <a:gd name="connsiteX921" fmla="*/ 1058264 w 1117952"/>
                <a:gd name="connsiteY921" fmla="*/ 210102 h 1323876"/>
                <a:gd name="connsiteX922" fmla="*/ 1061846 w 1117952"/>
                <a:gd name="connsiteY922" fmla="*/ 206521 h 1323876"/>
                <a:gd name="connsiteX923" fmla="*/ 1065427 w 1117952"/>
                <a:gd name="connsiteY923" fmla="*/ 202940 h 1323876"/>
                <a:gd name="connsiteX924" fmla="*/ 1070799 w 1117952"/>
                <a:gd name="connsiteY924" fmla="*/ 198165 h 1323876"/>
                <a:gd name="connsiteX925" fmla="*/ 1073784 w 1117952"/>
                <a:gd name="connsiteY925" fmla="*/ 195180 h 1323876"/>
                <a:gd name="connsiteX926" fmla="*/ 1077365 w 1117952"/>
                <a:gd name="connsiteY926" fmla="*/ 192196 h 1323876"/>
                <a:gd name="connsiteX927" fmla="*/ 1082737 w 1117952"/>
                <a:gd name="connsiteY927" fmla="*/ 190405 h 1323876"/>
                <a:gd name="connsiteX928" fmla="*/ 904271 w 1117952"/>
                <a:gd name="connsiteY928" fmla="*/ 152801 h 1323876"/>
                <a:gd name="connsiteX929" fmla="*/ 904868 w 1117952"/>
                <a:gd name="connsiteY929" fmla="*/ 155785 h 1323876"/>
                <a:gd name="connsiteX930" fmla="*/ 903674 w 1117952"/>
                <a:gd name="connsiteY930" fmla="*/ 156383 h 1323876"/>
                <a:gd name="connsiteX931" fmla="*/ 910836 w 1117952"/>
                <a:gd name="connsiteY931" fmla="*/ 161754 h 1323876"/>
                <a:gd name="connsiteX932" fmla="*/ 915015 w 1117952"/>
                <a:gd name="connsiteY932" fmla="*/ 165336 h 1323876"/>
                <a:gd name="connsiteX933" fmla="*/ 916209 w 1117952"/>
                <a:gd name="connsiteY933" fmla="*/ 168320 h 1323876"/>
                <a:gd name="connsiteX934" fmla="*/ 916805 w 1117952"/>
                <a:gd name="connsiteY934" fmla="*/ 171901 h 1323876"/>
                <a:gd name="connsiteX935" fmla="*/ 916805 w 1117952"/>
                <a:gd name="connsiteY935" fmla="*/ 174885 h 1323876"/>
                <a:gd name="connsiteX936" fmla="*/ 912030 w 1117952"/>
                <a:gd name="connsiteY936" fmla="*/ 176676 h 1323876"/>
                <a:gd name="connsiteX937" fmla="*/ 909046 w 1117952"/>
                <a:gd name="connsiteY937" fmla="*/ 175482 h 1323876"/>
                <a:gd name="connsiteX938" fmla="*/ 904271 w 1117952"/>
                <a:gd name="connsiteY938" fmla="*/ 171304 h 1323876"/>
                <a:gd name="connsiteX939" fmla="*/ 900689 w 1117952"/>
                <a:gd name="connsiteY939" fmla="*/ 169513 h 1323876"/>
                <a:gd name="connsiteX940" fmla="*/ 897108 w 1117952"/>
                <a:gd name="connsiteY940" fmla="*/ 164142 h 1323876"/>
                <a:gd name="connsiteX941" fmla="*/ 897108 w 1117952"/>
                <a:gd name="connsiteY941" fmla="*/ 160560 h 1323876"/>
                <a:gd name="connsiteX942" fmla="*/ 901287 w 1117952"/>
                <a:gd name="connsiteY942" fmla="*/ 157576 h 1323876"/>
                <a:gd name="connsiteX943" fmla="*/ 900689 w 1117952"/>
                <a:gd name="connsiteY943" fmla="*/ 153995 h 1323876"/>
                <a:gd name="connsiteX944" fmla="*/ 904271 w 1117952"/>
                <a:gd name="connsiteY944" fmla="*/ 152801 h 1323876"/>
                <a:gd name="connsiteX945" fmla="*/ 900689 w 1117952"/>
                <a:gd name="connsiteY945" fmla="*/ 116391 h 1323876"/>
                <a:gd name="connsiteX946" fmla="*/ 902480 w 1117952"/>
                <a:gd name="connsiteY946" fmla="*/ 122956 h 1323876"/>
                <a:gd name="connsiteX947" fmla="*/ 901287 w 1117952"/>
                <a:gd name="connsiteY947" fmla="*/ 125941 h 1323876"/>
                <a:gd name="connsiteX948" fmla="*/ 901883 w 1117952"/>
                <a:gd name="connsiteY948" fmla="*/ 128925 h 1323876"/>
                <a:gd name="connsiteX949" fmla="*/ 905465 w 1117952"/>
                <a:gd name="connsiteY949" fmla="*/ 130716 h 1323876"/>
                <a:gd name="connsiteX950" fmla="*/ 905465 w 1117952"/>
                <a:gd name="connsiteY950" fmla="*/ 134297 h 1323876"/>
                <a:gd name="connsiteX951" fmla="*/ 902480 w 1117952"/>
                <a:gd name="connsiteY951" fmla="*/ 133700 h 1323876"/>
                <a:gd name="connsiteX952" fmla="*/ 901287 w 1117952"/>
                <a:gd name="connsiteY952" fmla="*/ 141460 h 1323876"/>
                <a:gd name="connsiteX953" fmla="*/ 903077 w 1117952"/>
                <a:gd name="connsiteY953" fmla="*/ 145637 h 1323876"/>
                <a:gd name="connsiteX954" fmla="*/ 901883 w 1117952"/>
                <a:gd name="connsiteY954" fmla="*/ 148622 h 1323876"/>
                <a:gd name="connsiteX955" fmla="*/ 898302 w 1117952"/>
                <a:gd name="connsiteY955" fmla="*/ 148622 h 1323876"/>
                <a:gd name="connsiteX956" fmla="*/ 897108 w 1117952"/>
                <a:gd name="connsiteY956" fmla="*/ 145637 h 1323876"/>
                <a:gd name="connsiteX957" fmla="*/ 894124 w 1117952"/>
                <a:gd name="connsiteY957" fmla="*/ 141460 h 1323876"/>
                <a:gd name="connsiteX958" fmla="*/ 890543 w 1117952"/>
                <a:gd name="connsiteY958" fmla="*/ 140863 h 1323876"/>
                <a:gd name="connsiteX959" fmla="*/ 887558 w 1117952"/>
                <a:gd name="connsiteY959" fmla="*/ 140266 h 1323876"/>
                <a:gd name="connsiteX960" fmla="*/ 883977 w 1117952"/>
                <a:gd name="connsiteY960" fmla="*/ 136088 h 1323876"/>
                <a:gd name="connsiteX961" fmla="*/ 882186 w 1117952"/>
                <a:gd name="connsiteY961" fmla="*/ 132507 h 1323876"/>
                <a:gd name="connsiteX962" fmla="*/ 883380 w 1117952"/>
                <a:gd name="connsiteY962" fmla="*/ 128925 h 1323876"/>
                <a:gd name="connsiteX963" fmla="*/ 883977 w 1117952"/>
                <a:gd name="connsiteY963" fmla="*/ 125941 h 1323876"/>
                <a:gd name="connsiteX964" fmla="*/ 883977 w 1117952"/>
                <a:gd name="connsiteY964" fmla="*/ 122360 h 1323876"/>
                <a:gd name="connsiteX965" fmla="*/ 886365 w 1117952"/>
                <a:gd name="connsiteY965" fmla="*/ 119375 h 1323876"/>
                <a:gd name="connsiteX966" fmla="*/ 889946 w 1117952"/>
                <a:gd name="connsiteY966" fmla="*/ 117585 h 1323876"/>
                <a:gd name="connsiteX967" fmla="*/ 894124 w 1117952"/>
                <a:gd name="connsiteY967" fmla="*/ 118778 h 1323876"/>
                <a:gd name="connsiteX968" fmla="*/ 897108 w 1117952"/>
                <a:gd name="connsiteY968" fmla="*/ 118181 h 1323876"/>
                <a:gd name="connsiteX969" fmla="*/ 900689 w 1117952"/>
                <a:gd name="connsiteY969" fmla="*/ 116391 h 1323876"/>
                <a:gd name="connsiteX970" fmla="*/ 716851 w 1117952"/>
                <a:gd name="connsiteY970" fmla="*/ 115795 h 1323876"/>
                <a:gd name="connsiteX971" fmla="*/ 719836 w 1117952"/>
                <a:gd name="connsiteY971" fmla="*/ 119377 h 1323876"/>
                <a:gd name="connsiteX972" fmla="*/ 719239 w 1117952"/>
                <a:gd name="connsiteY972" fmla="*/ 122361 h 1323876"/>
                <a:gd name="connsiteX973" fmla="*/ 715658 w 1117952"/>
                <a:gd name="connsiteY973" fmla="*/ 125346 h 1323876"/>
                <a:gd name="connsiteX974" fmla="*/ 712673 w 1117952"/>
                <a:gd name="connsiteY974" fmla="*/ 124152 h 1323876"/>
                <a:gd name="connsiteX975" fmla="*/ 711479 w 1117952"/>
                <a:gd name="connsiteY975" fmla="*/ 120571 h 1323876"/>
                <a:gd name="connsiteX976" fmla="*/ 712673 w 1117952"/>
                <a:gd name="connsiteY976" fmla="*/ 117586 h 1323876"/>
                <a:gd name="connsiteX977" fmla="*/ 716851 w 1117952"/>
                <a:gd name="connsiteY977" fmla="*/ 115795 h 1323876"/>
                <a:gd name="connsiteX978" fmla="*/ 775345 w 1117952"/>
                <a:gd name="connsiteY978" fmla="*/ 100276 h 1323876"/>
                <a:gd name="connsiteX979" fmla="*/ 781912 w 1117952"/>
                <a:gd name="connsiteY979" fmla="*/ 101470 h 1323876"/>
                <a:gd name="connsiteX980" fmla="*/ 784299 w 1117952"/>
                <a:gd name="connsiteY980" fmla="*/ 105051 h 1323876"/>
                <a:gd name="connsiteX981" fmla="*/ 784299 w 1117952"/>
                <a:gd name="connsiteY981" fmla="*/ 108035 h 1323876"/>
                <a:gd name="connsiteX982" fmla="*/ 786090 w 1117952"/>
                <a:gd name="connsiteY982" fmla="*/ 109826 h 1323876"/>
                <a:gd name="connsiteX983" fmla="*/ 780718 w 1117952"/>
                <a:gd name="connsiteY983" fmla="*/ 110423 h 1323876"/>
                <a:gd name="connsiteX984" fmla="*/ 777733 w 1117952"/>
                <a:gd name="connsiteY984" fmla="*/ 111020 h 1323876"/>
                <a:gd name="connsiteX985" fmla="*/ 772361 w 1117952"/>
                <a:gd name="connsiteY985" fmla="*/ 106245 h 1323876"/>
                <a:gd name="connsiteX986" fmla="*/ 771764 w 1117952"/>
                <a:gd name="connsiteY986" fmla="*/ 102066 h 1323876"/>
                <a:gd name="connsiteX987" fmla="*/ 775345 w 1117952"/>
                <a:gd name="connsiteY987" fmla="*/ 100276 h 1323876"/>
                <a:gd name="connsiteX988" fmla="*/ 870248 w 1117952"/>
                <a:gd name="connsiteY988" fmla="*/ 95501 h 1323876"/>
                <a:gd name="connsiteX989" fmla="*/ 872636 w 1117952"/>
                <a:gd name="connsiteY989" fmla="*/ 100276 h 1323876"/>
                <a:gd name="connsiteX990" fmla="*/ 873233 w 1117952"/>
                <a:gd name="connsiteY990" fmla="*/ 103857 h 1323876"/>
                <a:gd name="connsiteX991" fmla="*/ 872039 w 1117952"/>
                <a:gd name="connsiteY991" fmla="*/ 106841 h 1323876"/>
                <a:gd name="connsiteX992" fmla="*/ 872636 w 1117952"/>
                <a:gd name="connsiteY992" fmla="*/ 111617 h 1323876"/>
                <a:gd name="connsiteX993" fmla="*/ 869651 w 1117952"/>
                <a:gd name="connsiteY993" fmla="*/ 114602 h 1323876"/>
                <a:gd name="connsiteX994" fmla="*/ 865473 w 1117952"/>
                <a:gd name="connsiteY994" fmla="*/ 113408 h 1323876"/>
                <a:gd name="connsiteX995" fmla="*/ 860101 w 1117952"/>
                <a:gd name="connsiteY995" fmla="*/ 109826 h 1323876"/>
                <a:gd name="connsiteX996" fmla="*/ 856520 w 1117952"/>
                <a:gd name="connsiteY996" fmla="*/ 109229 h 1323876"/>
                <a:gd name="connsiteX997" fmla="*/ 853535 w 1117952"/>
                <a:gd name="connsiteY997" fmla="*/ 108035 h 1323876"/>
                <a:gd name="connsiteX998" fmla="*/ 849954 w 1117952"/>
                <a:gd name="connsiteY998" fmla="*/ 105648 h 1323876"/>
                <a:gd name="connsiteX999" fmla="*/ 850551 w 1117952"/>
                <a:gd name="connsiteY999" fmla="*/ 102066 h 1323876"/>
                <a:gd name="connsiteX1000" fmla="*/ 852342 w 1117952"/>
                <a:gd name="connsiteY1000" fmla="*/ 97291 h 1323876"/>
                <a:gd name="connsiteX1001" fmla="*/ 860101 w 1117952"/>
                <a:gd name="connsiteY1001" fmla="*/ 96098 h 1323876"/>
                <a:gd name="connsiteX1002" fmla="*/ 864280 w 1117952"/>
                <a:gd name="connsiteY1002" fmla="*/ 97291 h 1323876"/>
                <a:gd name="connsiteX1003" fmla="*/ 867264 w 1117952"/>
                <a:gd name="connsiteY1003" fmla="*/ 96098 h 1323876"/>
                <a:gd name="connsiteX1004" fmla="*/ 870248 w 1117952"/>
                <a:gd name="connsiteY1004" fmla="*/ 95501 h 1323876"/>
                <a:gd name="connsiteX1005" fmla="*/ 356933 w 1117952"/>
                <a:gd name="connsiteY1005" fmla="*/ 71029 h 1323876"/>
                <a:gd name="connsiteX1006" fmla="*/ 361112 w 1117952"/>
                <a:gd name="connsiteY1006" fmla="*/ 72223 h 1323876"/>
                <a:gd name="connsiteX1007" fmla="*/ 358725 w 1117952"/>
                <a:gd name="connsiteY1007" fmla="*/ 79386 h 1323876"/>
                <a:gd name="connsiteX1008" fmla="*/ 355143 w 1117952"/>
                <a:gd name="connsiteY1008" fmla="*/ 81774 h 1323876"/>
                <a:gd name="connsiteX1009" fmla="*/ 350964 w 1117952"/>
                <a:gd name="connsiteY1009" fmla="*/ 81774 h 1323876"/>
                <a:gd name="connsiteX1010" fmla="*/ 350368 w 1117952"/>
                <a:gd name="connsiteY1010" fmla="*/ 74013 h 1323876"/>
                <a:gd name="connsiteX1011" fmla="*/ 353949 w 1117952"/>
                <a:gd name="connsiteY1011" fmla="*/ 71626 h 1323876"/>
                <a:gd name="connsiteX1012" fmla="*/ 356933 w 1117952"/>
                <a:gd name="connsiteY1012" fmla="*/ 71029 h 1323876"/>
                <a:gd name="connsiteX1013" fmla="*/ 929340 w 1117952"/>
                <a:gd name="connsiteY1013" fmla="*/ 67448 h 1323876"/>
                <a:gd name="connsiteX1014" fmla="*/ 932921 w 1117952"/>
                <a:gd name="connsiteY1014" fmla="*/ 67448 h 1323876"/>
                <a:gd name="connsiteX1015" fmla="*/ 933517 w 1117952"/>
                <a:gd name="connsiteY1015" fmla="*/ 71029 h 1323876"/>
                <a:gd name="connsiteX1016" fmla="*/ 927549 w 1117952"/>
                <a:gd name="connsiteY1016" fmla="*/ 75207 h 1323876"/>
                <a:gd name="connsiteX1017" fmla="*/ 926952 w 1117952"/>
                <a:gd name="connsiteY1017" fmla="*/ 71029 h 1323876"/>
                <a:gd name="connsiteX1018" fmla="*/ 929340 w 1117952"/>
                <a:gd name="connsiteY1018" fmla="*/ 67448 h 1323876"/>
                <a:gd name="connsiteX1019" fmla="*/ 972314 w 1117952"/>
                <a:gd name="connsiteY1019" fmla="*/ 0 h 1323876"/>
                <a:gd name="connsiteX1020" fmla="*/ 975298 w 1117952"/>
                <a:gd name="connsiteY1020" fmla="*/ 597 h 1323876"/>
                <a:gd name="connsiteX1021" fmla="*/ 978880 w 1117952"/>
                <a:gd name="connsiteY1021" fmla="*/ 2387 h 1323876"/>
                <a:gd name="connsiteX1022" fmla="*/ 977686 w 1117952"/>
                <a:gd name="connsiteY1022" fmla="*/ 5969 h 1323876"/>
                <a:gd name="connsiteX1023" fmla="*/ 975298 w 1117952"/>
                <a:gd name="connsiteY1023" fmla="*/ 9550 h 1323876"/>
                <a:gd name="connsiteX1024" fmla="*/ 974702 w 1117952"/>
                <a:gd name="connsiteY1024" fmla="*/ 13132 h 1323876"/>
                <a:gd name="connsiteX1025" fmla="*/ 971717 w 1117952"/>
                <a:gd name="connsiteY1025" fmla="*/ 15519 h 1323876"/>
                <a:gd name="connsiteX1026" fmla="*/ 965152 w 1117952"/>
                <a:gd name="connsiteY1026" fmla="*/ 12534 h 1323876"/>
                <a:gd name="connsiteX1027" fmla="*/ 962764 w 1117952"/>
                <a:gd name="connsiteY1027" fmla="*/ 8953 h 1323876"/>
                <a:gd name="connsiteX1028" fmla="*/ 965749 w 1117952"/>
                <a:gd name="connsiteY1028" fmla="*/ 5969 h 1323876"/>
                <a:gd name="connsiteX1029" fmla="*/ 969330 w 1117952"/>
                <a:gd name="connsiteY1029" fmla="*/ 1194 h 1323876"/>
                <a:gd name="connsiteX1030" fmla="*/ 972314 w 1117952"/>
                <a:gd name="connsiteY1030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19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761019 w 1117952"/>
                <a:gd name="connsiteY60" fmla="*/ 706704 h 1323876"/>
                <a:gd name="connsiteX61" fmla="*/ 956878 w 1117952"/>
                <a:gd name="connsiteY61" fmla="*/ 563666 h 1323876"/>
                <a:gd name="connsiteX62" fmla="*/ 956938 w 1117952"/>
                <a:gd name="connsiteY62" fmla="*/ 564051 h 1323876"/>
                <a:gd name="connsiteX63" fmla="*/ 959186 w 1117952"/>
                <a:gd name="connsiteY63" fmla="*/ 564051 h 1323876"/>
                <a:gd name="connsiteX64" fmla="*/ 956878 w 1117952"/>
                <a:gd name="connsiteY64" fmla="*/ 563666 h 1323876"/>
                <a:gd name="connsiteX65" fmla="*/ 292410 w 1117952"/>
                <a:gd name="connsiteY65" fmla="*/ 508238 h 1323876"/>
                <a:gd name="connsiteX66" fmla="*/ 292067 w 1117952"/>
                <a:gd name="connsiteY66" fmla="*/ 509955 h 1323876"/>
                <a:gd name="connsiteX67" fmla="*/ 292471 w 1117952"/>
                <a:gd name="connsiteY67" fmla="*/ 508542 h 1323876"/>
                <a:gd name="connsiteX68" fmla="*/ 292410 w 1117952"/>
                <a:gd name="connsiteY68" fmla="*/ 508238 h 1323876"/>
                <a:gd name="connsiteX69" fmla="*/ 291875 w 1117952"/>
                <a:gd name="connsiteY69" fmla="*/ 500773 h 1323876"/>
                <a:gd name="connsiteX70" fmla="*/ 291872 w 1117952"/>
                <a:gd name="connsiteY70" fmla="*/ 500781 h 1323876"/>
                <a:gd name="connsiteX71" fmla="*/ 291872 w 1117952"/>
                <a:gd name="connsiteY71" fmla="*/ 504960 h 1323876"/>
                <a:gd name="connsiteX72" fmla="*/ 291874 w 1117952"/>
                <a:gd name="connsiteY72" fmla="*/ 504967 h 1323876"/>
                <a:gd name="connsiteX73" fmla="*/ 291874 w 1117952"/>
                <a:gd name="connsiteY73" fmla="*/ 500782 h 1323876"/>
                <a:gd name="connsiteX74" fmla="*/ 291875 w 1117952"/>
                <a:gd name="connsiteY74" fmla="*/ 500773 h 1323876"/>
                <a:gd name="connsiteX75" fmla="*/ 149219 w 1117952"/>
                <a:gd name="connsiteY75" fmla="*/ 401102 h 1323876"/>
                <a:gd name="connsiteX76" fmla="*/ 152203 w 1117952"/>
                <a:gd name="connsiteY76" fmla="*/ 404086 h 1323876"/>
                <a:gd name="connsiteX77" fmla="*/ 152203 w 1117952"/>
                <a:gd name="connsiteY77" fmla="*/ 404683 h 1323876"/>
                <a:gd name="connsiteX78" fmla="*/ 149219 w 1117952"/>
                <a:gd name="connsiteY78" fmla="*/ 401102 h 1323876"/>
                <a:gd name="connsiteX79" fmla="*/ 149218 w 1117952"/>
                <a:gd name="connsiteY79" fmla="*/ 394537 h 1323876"/>
                <a:gd name="connsiteX80" fmla="*/ 147427 w 1117952"/>
                <a:gd name="connsiteY80" fmla="*/ 398119 h 1323876"/>
                <a:gd name="connsiteX81" fmla="*/ 146831 w 1117952"/>
                <a:gd name="connsiteY81" fmla="*/ 401700 h 1323876"/>
                <a:gd name="connsiteX82" fmla="*/ 148024 w 1117952"/>
                <a:gd name="connsiteY82" fmla="*/ 406474 h 1323876"/>
                <a:gd name="connsiteX83" fmla="*/ 147427 w 1117952"/>
                <a:gd name="connsiteY83" fmla="*/ 409459 h 1323876"/>
                <a:gd name="connsiteX84" fmla="*/ 148024 w 1117952"/>
                <a:gd name="connsiteY84" fmla="*/ 413041 h 1323876"/>
                <a:gd name="connsiteX85" fmla="*/ 148621 w 1117952"/>
                <a:gd name="connsiteY85" fmla="*/ 416622 h 1323876"/>
                <a:gd name="connsiteX86" fmla="*/ 145040 w 1117952"/>
                <a:gd name="connsiteY86" fmla="*/ 410653 h 1323876"/>
                <a:gd name="connsiteX87" fmla="*/ 144443 w 1117952"/>
                <a:gd name="connsiteY87" fmla="*/ 407072 h 1323876"/>
                <a:gd name="connsiteX88" fmla="*/ 143846 w 1117952"/>
                <a:gd name="connsiteY88" fmla="*/ 404087 h 1323876"/>
                <a:gd name="connsiteX89" fmla="*/ 141459 w 1117952"/>
                <a:gd name="connsiteY89" fmla="*/ 401103 h 1323876"/>
                <a:gd name="connsiteX90" fmla="*/ 142653 w 1117952"/>
                <a:gd name="connsiteY90" fmla="*/ 398119 h 1323876"/>
                <a:gd name="connsiteX91" fmla="*/ 145637 w 1117952"/>
                <a:gd name="connsiteY91" fmla="*/ 397521 h 1323876"/>
                <a:gd name="connsiteX92" fmla="*/ 149218 w 1117952"/>
                <a:gd name="connsiteY92" fmla="*/ 394537 h 1323876"/>
                <a:gd name="connsiteX93" fmla="*/ 1005143 w 1117952"/>
                <a:gd name="connsiteY93" fmla="*/ 383198 h 1323876"/>
                <a:gd name="connsiteX94" fmla="*/ 1005740 w 1117952"/>
                <a:gd name="connsiteY94" fmla="*/ 386777 h 1323876"/>
                <a:gd name="connsiteX95" fmla="*/ 1006784 w 1117952"/>
                <a:gd name="connsiteY95" fmla="*/ 386927 h 1323876"/>
                <a:gd name="connsiteX96" fmla="*/ 1005739 w 1117952"/>
                <a:gd name="connsiteY96" fmla="*/ 383793 h 1323876"/>
                <a:gd name="connsiteX97" fmla="*/ 1005143 w 1117952"/>
                <a:gd name="connsiteY97" fmla="*/ 383198 h 1323876"/>
                <a:gd name="connsiteX98" fmla="*/ 100871 w 1117952"/>
                <a:gd name="connsiteY98" fmla="*/ 379615 h 1323876"/>
                <a:gd name="connsiteX99" fmla="*/ 105050 w 1117952"/>
                <a:gd name="connsiteY99" fmla="*/ 379615 h 1323876"/>
                <a:gd name="connsiteX100" fmla="*/ 105646 w 1117952"/>
                <a:gd name="connsiteY100" fmla="*/ 383197 h 1323876"/>
                <a:gd name="connsiteX101" fmla="*/ 108034 w 1117952"/>
                <a:gd name="connsiteY101" fmla="*/ 386778 h 1323876"/>
                <a:gd name="connsiteX102" fmla="*/ 112809 w 1117952"/>
                <a:gd name="connsiteY102" fmla="*/ 383793 h 1323876"/>
                <a:gd name="connsiteX103" fmla="*/ 115793 w 1117952"/>
                <a:gd name="connsiteY103" fmla="*/ 384390 h 1323876"/>
                <a:gd name="connsiteX104" fmla="*/ 118180 w 1117952"/>
                <a:gd name="connsiteY104" fmla="*/ 387374 h 1323876"/>
                <a:gd name="connsiteX105" fmla="*/ 121165 w 1117952"/>
                <a:gd name="connsiteY105" fmla="*/ 389166 h 1323876"/>
                <a:gd name="connsiteX106" fmla="*/ 122359 w 1117952"/>
                <a:gd name="connsiteY106" fmla="*/ 392150 h 1323876"/>
                <a:gd name="connsiteX107" fmla="*/ 121762 w 1117952"/>
                <a:gd name="connsiteY107" fmla="*/ 395135 h 1323876"/>
                <a:gd name="connsiteX108" fmla="*/ 116987 w 1117952"/>
                <a:gd name="connsiteY108" fmla="*/ 394537 h 1323876"/>
                <a:gd name="connsiteX109" fmla="*/ 112809 w 1117952"/>
                <a:gd name="connsiteY109" fmla="*/ 390359 h 1323876"/>
                <a:gd name="connsiteX110" fmla="*/ 106243 w 1117952"/>
                <a:gd name="connsiteY110" fmla="*/ 389762 h 1323876"/>
                <a:gd name="connsiteX111" fmla="*/ 103259 w 1117952"/>
                <a:gd name="connsiteY111" fmla="*/ 390956 h 1323876"/>
                <a:gd name="connsiteX112" fmla="*/ 100274 w 1117952"/>
                <a:gd name="connsiteY112" fmla="*/ 392150 h 1323876"/>
                <a:gd name="connsiteX113" fmla="*/ 95499 w 1117952"/>
                <a:gd name="connsiteY113" fmla="*/ 390956 h 1323876"/>
                <a:gd name="connsiteX114" fmla="*/ 93709 w 1117952"/>
                <a:gd name="connsiteY114" fmla="*/ 385584 h 1323876"/>
                <a:gd name="connsiteX115" fmla="*/ 94305 w 1117952"/>
                <a:gd name="connsiteY115" fmla="*/ 384987 h 1323876"/>
                <a:gd name="connsiteX116" fmla="*/ 94305 w 1117952"/>
                <a:gd name="connsiteY116" fmla="*/ 381405 h 1323876"/>
                <a:gd name="connsiteX117" fmla="*/ 97290 w 1117952"/>
                <a:gd name="connsiteY117" fmla="*/ 382003 h 1323876"/>
                <a:gd name="connsiteX118" fmla="*/ 100871 w 1117952"/>
                <a:gd name="connsiteY118" fmla="*/ 379615 h 1323876"/>
                <a:gd name="connsiteX119" fmla="*/ 999176 w 1117952"/>
                <a:gd name="connsiteY119" fmla="*/ 374844 h 1323876"/>
                <a:gd name="connsiteX120" fmla="*/ 1000367 w 1117952"/>
                <a:gd name="connsiteY120" fmla="*/ 377824 h 1323876"/>
                <a:gd name="connsiteX121" fmla="*/ 1000532 w 1117952"/>
                <a:gd name="connsiteY121" fmla="*/ 378010 h 1323876"/>
                <a:gd name="connsiteX122" fmla="*/ 999176 w 1117952"/>
                <a:gd name="connsiteY122" fmla="*/ 374844 h 1323876"/>
                <a:gd name="connsiteX123" fmla="*/ 22084 w 1117952"/>
                <a:gd name="connsiteY123" fmla="*/ 365290 h 1323876"/>
                <a:gd name="connsiteX124" fmla="*/ 26859 w 1117952"/>
                <a:gd name="connsiteY124" fmla="*/ 365886 h 1323876"/>
                <a:gd name="connsiteX125" fmla="*/ 28053 w 1117952"/>
                <a:gd name="connsiteY125" fmla="*/ 365886 h 1323876"/>
                <a:gd name="connsiteX126" fmla="*/ 28649 w 1117952"/>
                <a:gd name="connsiteY126" fmla="*/ 370661 h 1323876"/>
                <a:gd name="connsiteX127" fmla="*/ 30440 w 1117952"/>
                <a:gd name="connsiteY127" fmla="*/ 373646 h 1323876"/>
                <a:gd name="connsiteX128" fmla="*/ 32828 w 1117952"/>
                <a:gd name="connsiteY128" fmla="*/ 376630 h 1323876"/>
                <a:gd name="connsiteX129" fmla="*/ 37006 w 1117952"/>
                <a:gd name="connsiteY129" fmla="*/ 381405 h 1323876"/>
                <a:gd name="connsiteX130" fmla="*/ 31634 w 1117952"/>
                <a:gd name="connsiteY130" fmla="*/ 381405 h 1323876"/>
                <a:gd name="connsiteX131" fmla="*/ 26859 w 1117952"/>
                <a:gd name="connsiteY131" fmla="*/ 380212 h 1323876"/>
                <a:gd name="connsiteX132" fmla="*/ 22681 w 1117952"/>
                <a:gd name="connsiteY132" fmla="*/ 378421 h 1323876"/>
                <a:gd name="connsiteX133" fmla="*/ 22084 w 1117952"/>
                <a:gd name="connsiteY133" fmla="*/ 374840 h 1323876"/>
                <a:gd name="connsiteX134" fmla="*/ 20294 w 1117952"/>
                <a:gd name="connsiteY134" fmla="*/ 371259 h 1323876"/>
                <a:gd name="connsiteX135" fmla="*/ 19100 w 1117952"/>
                <a:gd name="connsiteY135" fmla="*/ 366483 h 1323876"/>
                <a:gd name="connsiteX136" fmla="*/ 22084 w 1117952"/>
                <a:gd name="connsiteY136" fmla="*/ 365290 h 1323876"/>
                <a:gd name="connsiteX137" fmla="*/ 109825 w 1117952"/>
                <a:gd name="connsiteY137" fmla="*/ 352755 h 1323876"/>
                <a:gd name="connsiteX138" fmla="*/ 112809 w 1117952"/>
                <a:gd name="connsiteY138" fmla="*/ 356337 h 1323876"/>
                <a:gd name="connsiteX139" fmla="*/ 114003 w 1117952"/>
                <a:gd name="connsiteY139" fmla="*/ 359321 h 1323876"/>
                <a:gd name="connsiteX140" fmla="*/ 115794 w 1117952"/>
                <a:gd name="connsiteY140" fmla="*/ 363499 h 1323876"/>
                <a:gd name="connsiteX141" fmla="*/ 111616 w 1117952"/>
                <a:gd name="connsiteY141" fmla="*/ 364693 h 1323876"/>
                <a:gd name="connsiteX142" fmla="*/ 108632 w 1117952"/>
                <a:gd name="connsiteY142" fmla="*/ 363499 h 1323876"/>
                <a:gd name="connsiteX143" fmla="*/ 106244 w 1117952"/>
                <a:gd name="connsiteY143" fmla="*/ 359321 h 1323876"/>
                <a:gd name="connsiteX144" fmla="*/ 106840 w 1117952"/>
                <a:gd name="connsiteY144" fmla="*/ 356337 h 1323876"/>
                <a:gd name="connsiteX145" fmla="*/ 109825 w 1117952"/>
                <a:gd name="connsiteY145" fmla="*/ 352755 h 1323876"/>
                <a:gd name="connsiteX146" fmla="*/ 315151 w 1117952"/>
                <a:gd name="connsiteY146" fmla="*/ 350366 h 1323876"/>
                <a:gd name="connsiteX147" fmla="*/ 314553 w 1117952"/>
                <a:gd name="connsiteY147" fmla="*/ 352159 h 1323876"/>
                <a:gd name="connsiteX148" fmla="*/ 315118 w 1117952"/>
                <a:gd name="connsiteY148" fmla="*/ 352724 h 1323876"/>
                <a:gd name="connsiteX149" fmla="*/ 315850 w 1117952"/>
                <a:gd name="connsiteY149" fmla="*/ 352229 h 1323876"/>
                <a:gd name="connsiteX150" fmla="*/ 315152 w 1117952"/>
                <a:gd name="connsiteY150" fmla="*/ 350368 h 1323876"/>
                <a:gd name="connsiteX151" fmla="*/ 315151 w 1117952"/>
                <a:gd name="connsiteY151" fmla="*/ 350366 h 1323876"/>
                <a:gd name="connsiteX152" fmla="*/ 682831 w 1117952"/>
                <a:gd name="connsiteY152" fmla="*/ 336643 h 1323876"/>
                <a:gd name="connsiteX153" fmla="*/ 686411 w 1117952"/>
                <a:gd name="connsiteY153" fmla="*/ 343802 h 1323876"/>
                <a:gd name="connsiteX154" fmla="*/ 687953 w 1117952"/>
                <a:gd name="connsiteY154" fmla="*/ 345537 h 1323876"/>
                <a:gd name="connsiteX155" fmla="*/ 688717 w 1117952"/>
                <a:gd name="connsiteY155" fmla="*/ 345471 h 1323876"/>
                <a:gd name="connsiteX156" fmla="*/ 682831 w 1117952"/>
                <a:gd name="connsiteY156" fmla="*/ 336643 h 1323876"/>
                <a:gd name="connsiteX157" fmla="*/ 677460 w 1117952"/>
                <a:gd name="connsiteY157" fmla="*/ 329482 h 1323876"/>
                <a:gd name="connsiteX158" fmla="*/ 678651 w 1117952"/>
                <a:gd name="connsiteY158" fmla="*/ 331864 h 1323876"/>
                <a:gd name="connsiteX159" fmla="*/ 679843 w 1117952"/>
                <a:gd name="connsiteY159" fmla="*/ 332819 h 1323876"/>
                <a:gd name="connsiteX160" fmla="*/ 677460 w 1117952"/>
                <a:gd name="connsiteY160" fmla="*/ 329482 h 1323876"/>
                <a:gd name="connsiteX161" fmla="*/ 1082737 w 1117952"/>
                <a:gd name="connsiteY161" fmla="*/ 190405 h 1323876"/>
                <a:gd name="connsiteX162" fmla="*/ 1086915 w 1117952"/>
                <a:gd name="connsiteY162" fmla="*/ 191002 h 1323876"/>
                <a:gd name="connsiteX163" fmla="*/ 1089900 w 1117952"/>
                <a:gd name="connsiteY163" fmla="*/ 193389 h 1323876"/>
                <a:gd name="connsiteX164" fmla="*/ 1094077 w 1117952"/>
                <a:gd name="connsiteY164" fmla="*/ 195777 h 1323876"/>
                <a:gd name="connsiteX165" fmla="*/ 1104821 w 1117952"/>
                <a:gd name="connsiteY165" fmla="*/ 199358 h 1323876"/>
                <a:gd name="connsiteX166" fmla="*/ 1107806 w 1117952"/>
                <a:gd name="connsiteY166" fmla="*/ 199955 h 1323876"/>
                <a:gd name="connsiteX167" fmla="*/ 1111387 w 1117952"/>
                <a:gd name="connsiteY167" fmla="*/ 199955 h 1323876"/>
                <a:gd name="connsiteX168" fmla="*/ 1114371 w 1117952"/>
                <a:gd name="connsiteY168" fmla="*/ 199358 h 1323876"/>
                <a:gd name="connsiteX169" fmla="*/ 1117952 w 1117952"/>
                <a:gd name="connsiteY169" fmla="*/ 200552 h 1323876"/>
                <a:gd name="connsiteX170" fmla="*/ 1110193 w 1117952"/>
                <a:gd name="connsiteY170" fmla="*/ 204730 h 1323876"/>
                <a:gd name="connsiteX171" fmla="*/ 1106612 w 1117952"/>
                <a:gd name="connsiteY171" fmla="*/ 205924 h 1323876"/>
                <a:gd name="connsiteX172" fmla="*/ 1102434 w 1117952"/>
                <a:gd name="connsiteY172" fmla="*/ 207715 h 1323876"/>
                <a:gd name="connsiteX173" fmla="*/ 1098853 w 1117952"/>
                <a:gd name="connsiteY173" fmla="*/ 210102 h 1323876"/>
                <a:gd name="connsiteX174" fmla="*/ 1094674 w 1117952"/>
                <a:gd name="connsiteY174" fmla="*/ 215474 h 1323876"/>
                <a:gd name="connsiteX175" fmla="*/ 1093481 w 1117952"/>
                <a:gd name="connsiteY175" fmla="*/ 219652 h 1323876"/>
                <a:gd name="connsiteX176" fmla="*/ 1092884 w 1117952"/>
                <a:gd name="connsiteY176" fmla="*/ 223233 h 1323876"/>
                <a:gd name="connsiteX177" fmla="*/ 1092287 w 1117952"/>
                <a:gd name="connsiteY177" fmla="*/ 226218 h 1323876"/>
                <a:gd name="connsiteX178" fmla="*/ 1091093 w 1117952"/>
                <a:gd name="connsiteY178" fmla="*/ 229202 h 1323876"/>
                <a:gd name="connsiteX179" fmla="*/ 1091093 w 1117952"/>
                <a:gd name="connsiteY179" fmla="*/ 232784 h 1323876"/>
                <a:gd name="connsiteX180" fmla="*/ 1092287 w 1117952"/>
                <a:gd name="connsiteY180" fmla="*/ 229799 h 1323876"/>
                <a:gd name="connsiteX181" fmla="*/ 1095868 w 1117952"/>
                <a:gd name="connsiteY181" fmla="*/ 229799 h 1323876"/>
                <a:gd name="connsiteX182" fmla="*/ 1094674 w 1117952"/>
                <a:gd name="connsiteY182" fmla="*/ 233380 h 1323876"/>
                <a:gd name="connsiteX183" fmla="*/ 1090496 w 1117952"/>
                <a:gd name="connsiteY183" fmla="*/ 240543 h 1323876"/>
                <a:gd name="connsiteX184" fmla="*/ 1083931 w 1117952"/>
                <a:gd name="connsiteY184" fmla="*/ 252480 h 1323876"/>
                <a:gd name="connsiteX185" fmla="*/ 1082140 w 1117952"/>
                <a:gd name="connsiteY185" fmla="*/ 257853 h 1323876"/>
                <a:gd name="connsiteX186" fmla="*/ 1081543 w 1117952"/>
                <a:gd name="connsiteY186" fmla="*/ 261434 h 1323876"/>
                <a:gd name="connsiteX187" fmla="*/ 1078559 w 1117952"/>
                <a:gd name="connsiteY187" fmla="*/ 268596 h 1323876"/>
                <a:gd name="connsiteX188" fmla="*/ 1077365 w 1117952"/>
                <a:gd name="connsiteY188" fmla="*/ 272177 h 1323876"/>
                <a:gd name="connsiteX189" fmla="*/ 1074978 w 1117952"/>
                <a:gd name="connsiteY189" fmla="*/ 279340 h 1323876"/>
                <a:gd name="connsiteX190" fmla="*/ 1072590 w 1117952"/>
                <a:gd name="connsiteY190" fmla="*/ 282324 h 1323876"/>
                <a:gd name="connsiteX191" fmla="*/ 1070799 w 1117952"/>
                <a:gd name="connsiteY191" fmla="*/ 285309 h 1323876"/>
                <a:gd name="connsiteX192" fmla="*/ 1069009 w 1117952"/>
                <a:gd name="connsiteY192" fmla="*/ 288890 h 1323876"/>
                <a:gd name="connsiteX193" fmla="*/ 1066024 w 1117952"/>
                <a:gd name="connsiteY193" fmla="*/ 291874 h 1323876"/>
                <a:gd name="connsiteX194" fmla="*/ 1060652 w 1117952"/>
                <a:gd name="connsiteY194" fmla="*/ 299037 h 1323876"/>
                <a:gd name="connsiteX195" fmla="*/ 1059458 w 1117952"/>
                <a:gd name="connsiteY195" fmla="*/ 302618 h 1323876"/>
                <a:gd name="connsiteX196" fmla="*/ 1057071 w 1117952"/>
                <a:gd name="connsiteY196" fmla="*/ 305603 h 1323876"/>
                <a:gd name="connsiteX197" fmla="*/ 1054683 w 1117952"/>
                <a:gd name="connsiteY197" fmla="*/ 309780 h 1323876"/>
                <a:gd name="connsiteX198" fmla="*/ 1049909 w 1117952"/>
                <a:gd name="connsiteY198" fmla="*/ 316346 h 1323876"/>
                <a:gd name="connsiteX199" fmla="*/ 1045134 w 1117952"/>
                <a:gd name="connsiteY199" fmla="*/ 324106 h 1323876"/>
                <a:gd name="connsiteX200" fmla="*/ 1043343 w 1117952"/>
                <a:gd name="connsiteY200" fmla="*/ 327687 h 1323876"/>
                <a:gd name="connsiteX201" fmla="*/ 1040955 w 1117952"/>
                <a:gd name="connsiteY201" fmla="*/ 331268 h 1323876"/>
                <a:gd name="connsiteX202" fmla="*/ 1037971 w 1117952"/>
                <a:gd name="connsiteY202" fmla="*/ 335447 h 1323876"/>
                <a:gd name="connsiteX203" fmla="*/ 1035583 w 1117952"/>
                <a:gd name="connsiteY203" fmla="*/ 339624 h 1323876"/>
                <a:gd name="connsiteX204" fmla="*/ 1033793 w 1117952"/>
                <a:gd name="connsiteY204" fmla="*/ 342609 h 1323876"/>
                <a:gd name="connsiteX205" fmla="*/ 1033793 w 1117952"/>
                <a:gd name="connsiteY205" fmla="*/ 346190 h 1323876"/>
                <a:gd name="connsiteX206" fmla="*/ 1030212 w 1117952"/>
                <a:gd name="connsiteY206" fmla="*/ 349175 h 1323876"/>
                <a:gd name="connsiteX207" fmla="*/ 1026033 w 1117952"/>
                <a:gd name="connsiteY207" fmla="*/ 355143 h 1323876"/>
                <a:gd name="connsiteX208" fmla="*/ 1022452 w 1117952"/>
                <a:gd name="connsiteY208" fmla="*/ 359322 h 1323876"/>
                <a:gd name="connsiteX209" fmla="*/ 1021259 w 1117952"/>
                <a:gd name="connsiteY209" fmla="*/ 362306 h 1323876"/>
                <a:gd name="connsiteX210" fmla="*/ 1020065 w 1117952"/>
                <a:gd name="connsiteY210" fmla="*/ 365290 h 1323876"/>
                <a:gd name="connsiteX211" fmla="*/ 1023049 w 1117952"/>
                <a:gd name="connsiteY211" fmla="*/ 368871 h 1323876"/>
                <a:gd name="connsiteX212" fmla="*/ 1021259 w 1117952"/>
                <a:gd name="connsiteY212" fmla="*/ 372452 h 1323876"/>
                <a:gd name="connsiteX213" fmla="*/ 1017677 w 1117952"/>
                <a:gd name="connsiteY213" fmla="*/ 371259 h 1323876"/>
                <a:gd name="connsiteX214" fmla="*/ 1014693 w 1117952"/>
                <a:gd name="connsiteY214" fmla="*/ 374840 h 1323876"/>
                <a:gd name="connsiteX215" fmla="*/ 1012902 w 1117952"/>
                <a:gd name="connsiteY215" fmla="*/ 377825 h 1323876"/>
                <a:gd name="connsiteX216" fmla="*/ 1011708 w 1117952"/>
                <a:gd name="connsiteY216" fmla="*/ 384390 h 1323876"/>
                <a:gd name="connsiteX217" fmla="*/ 1009918 w 1117952"/>
                <a:gd name="connsiteY217" fmla="*/ 387374 h 1323876"/>
                <a:gd name="connsiteX218" fmla="*/ 1006933 w 1117952"/>
                <a:gd name="connsiteY218" fmla="*/ 390359 h 1323876"/>
                <a:gd name="connsiteX219" fmla="*/ 1005143 w 1117952"/>
                <a:gd name="connsiteY219" fmla="*/ 393940 h 1323876"/>
                <a:gd name="connsiteX220" fmla="*/ 1000367 w 1117952"/>
                <a:gd name="connsiteY220" fmla="*/ 403490 h 1323876"/>
                <a:gd name="connsiteX221" fmla="*/ 997980 w 1117952"/>
                <a:gd name="connsiteY221" fmla="*/ 407072 h 1323876"/>
                <a:gd name="connsiteX222" fmla="*/ 996786 w 1117952"/>
                <a:gd name="connsiteY222" fmla="*/ 410653 h 1323876"/>
                <a:gd name="connsiteX223" fmla="*/ 995593 w 1117952"/>
                <a:gd name="connsiteY223" fmla="*/ 413637 h 1323876"/>
                <a:gd name="connsiteX224" fmla="*/ 995593 w 1117952"/>
                <a:gd name="connsiteY224" fmla="*/ 417815 h 1323876"/>
                <a:gd name="connsiteX225" fmla="*/ 998577 w 1117952"/>
                <a:gd name="connsiteY225" fmla="*/ 421994 h 1323876"/>
                <a:gd name="connsiteX226" fmla="*/ 1000367 w 1117952"/>
                <a:gd name="connsiteY226" fmla="*/ 424978 h 1323876"/>
                <a:gd name="connsiteX227" fmla="*/ 999771 w 1117952"/>
                <a:gd name="connsiteY227" fmla="*/ 427962 h 1323876"/>
                <a:gd name="connsiteX228" fmla="*/ 997980 w 1117952"/>
                <a:gd name="connsiteY228" fmla="*/ 432140 h 1323876"/>
                <a:gd name="connsiteX229" fmla="*/ 996190 w 1117952"/>
                <a:gd name="connsiteY229" fmla="*/ 436318 h 1323876"/>
                <a:gd name="connsiteX230" fmla="*/ 994996 w 1117952"/>
                <a:gd name="connsiteY230" fmla="*/ 439303 h 1323876"/>
                <a:gd name="connsiteX231" fmla="*/ 994399 w 1117952"/>
                <a:gd name="connsiteY231" fmla="*/ 443481 h 1323876"/>
                <a:gd name="connsiteX232" fmla="*/ 995593 w 1117952"/>
                <a:gd name="connsiteY232" fmla="*/ 447062 h 1323876"/>
                <a:gd name="connsiteX233" fmla="*/ 993802 w 1117952"/>
                <a:gd name="connsiteY233" fmla="*/ 451241 h 1323876"/>
                <a:gd name="connsiteX234" fmla="*/ 990221 w 1117952"/>
                <a:gd name="connsiteY234" fmla="*/ 454822 h 1323876"/>
                <a:gd name="connsiteX235" fmla="*/ 989027 w 1117952"/>
                <a:gd name="connsiteY235" fmla="*/ 460791 h 1323876"/>
                <a:gd name="connsiteX236" fmla="*/ 988430 w 1117952"/>
                <a:gd name="connsiteY236" fmla="*/ 465566 h 1323876"/>
                <a:gd name="connsiteX237" fmla="*/ 989027 w 1117952"/>
                <a:gd name="connsiteY237" fmla="*/ 471535 h 1323876"/>
                <a:gd name="connsiteX238" fmla="*/ 990221 w 1117952"/>
                <a:gd name="connsiteY238" fmla="*/ 475116 h 1323876"/>
                <a:gd name="connsiteX239" fmla="*/ 990818 w 1117952"/>
                <a:gd name="connsiteY239" fmla="*/ 478100 h 1323876"/>
                <a:gd name="connsiteX240" fmla="*/ 987833 w 1117952"/>
                <a:gd name="connsiteY240" fmla="*/ 480488 h 1323876"/>
                <a:gd name="connsiteX241" fmla="*/ 985446 w 1117952"/>
                <a:gd name="connsiteY241" fmla="*/ 485263 h 1323876"/>
                <a:gd name="connsiteX242" fmla="*/ 982461 w 1117952"/>
                <a:gd name="connsiteY242" fmla="*/ 486457 h 1323876"/>
                <a:gd name="connsiteX243" fmla="*/ 981864 w 1117952"/>
                <a:gd name="connsiteY243" fmla="*/ 491232 h 1323876"/>
                <a:gd name="connsiteX244" fmla="*/ 977090 w 1117952"/>
                <a:gd name="connsiteY244" fmla="*/ 494813 h 1323876"/>
                <a:gd name="connsiteX245" fmla="*/ 973508 w 1117952"/>
                <a:gd name="connsiteY245" fmla="*/ 497200 h 1323876"/>
                <a:gd name="connsiteX246" fmla="*/ 973508 w 1117952"/>
                <a:gd name="connsiteY246" fmla="*/ 500185 h 1323876"/>
                <a:gd name="connsiteX247" fmla="*/ 971121 w 1117952"/>
                <a:gd name="connsiteY247" fmla="*/ 503766 h 1323876"/>
                <a:gd name="connsiteX248" fmla="*/ 968733 w 1117952"/>
                <a:gd name="connsiteY248" fmla="*/ 509734 h 1323876"/>
                <a:gd name="connsiteX249" fmla="*/ 966346 w 1117952"/>
                <a:gd name="connsiteY249" fmla="*/ 509734 h 1323876"/>
                <a:gd name="connsiteX250" fmla="*/ 965152 w 1117952"/>
                <a:gd name="connsiteY250" fmla="*/ 515107 h 1323876"/>
                <a:gd name="connsiteX251" fmla="*/ 965152 w 1117952"/>
                <a:gd name="connsiteY251" fmla="*/ 518688 h 1323876"/>
                <a:gd name="connsiteX252" fmla="*/ 965749 w 1117952"/>
                <a:gd name="connsiteY252" fmla="*/ 524060 h 1323876"/>
                <a:gd name="connsiteX253" fmla="*/ 965749 w 1117952"/>
                <a:gd name="connsiteY253" fmla="*/ 527044 h 1323876"/>
                <a:gd name="connsiteX254" fmla="*/ 966346 w 1117952"/>
                <a:gd name="connsiteY254" fmla="*/ 531222 h 1323876"/>
                <a:gd name="connsiteX255" fmla="*/ 966943 w 1117952"/>
                <a:gd name="connsiteY255" fmla="*/ 534803 h 1323876"/>
                <a:gd name="connsiteX256" fmla="*/ 967539 w 1117952"/>
                <a:gd name="connsiteY256" fmla="*/ 537788 h 1323876"/>
                <a:gd name="connsiteX257" fmla="*/ 968733 w 1117952"/>
                <a:gd name="connsiteY257" fmla="*/ 546144 h 1323876"/>
                <a:gd name="connsiteX258" fmla="*/ 969330 w 1117952"/>
                <a:gd name="connsiteY258" fmla="*/ 550919 h 1323876"/>
                <a:gd name="connsiteX259" fmla="*/ 969330 w 1117952"/>
                <a:gd name="connsiteY259" fmla="*/ 555694 h 1323876"/>
                <a:gd name="connsiteX260" fmla="*/ 969330 w 1117952"/>
                <a:gd name="connsiteY260" fmla="*/ 559872 h 1323876"/>
                <a:gd name="connsiteX261" fmla="*/ 969330 w 1117952"/>
                <a:gd name="connsiteY261" fmla="*/ 562857 h 1323876"/>
                <a:gd name="connsiteX262" fmla="*/ 966346 w 1117952"/>
                <a:gd name="connsiteY262" fmla="*/ 564647 h 1323876"/>
                <a:gd name="connsiteX263" fmla="*/ 964553 w 1117952"/>
                <a:gd name="connsiteY263" fmla="*/ 564647 h 1323876"/>
                <a:gd name="connsiteX264" fmla="*/ 964556 w 1117952"/>
                <a:gd name="connsiteY264" fmla="*/ 564648 h 1323876"/>
                <a:gd name="connsiteX265" fmla="*/ 967540 w 1117952"/>
                <a:gd name="connsiteY265" fmla="*/ 564648 h 1323876"/>
                <a:gd name="connsiteX266" fmla="*/ 970525 w 1117952"/>
                <a:gd name="connsiteY266" fmla="*/ 570020 h 1323876"/>
                <a:gd name="connsiteX267" fmla="*/ 971718 w 1117952"/>
                <a:gd name="connsiteY267" fmla="*/ 573601 h 1323876"/>
                <a:gd name="connsiteX268" fmla="*/ 972316 w 1117952"/>
                <a:gd name="connsiteY268" fmla="*/ 577182 h 1323876"/>
                <a:gd name="connsiteX269" fmla="*/ 973509 w 1117952"/>
                <a:gd name="connsiteY269" fmla="*/ 580167 h 1323876"/>
                <a:gd name="connsiteX270" fmla="*/ 978284 w 1117952"/>
                <a:gd name="connsiteY270" fmla="*/ 582554 h 1323876"/>
                <a:gd name="connsiteX271" fmla="*/ 978881 w 1117952"/>
                <a:gd name="connsiteY271" fmla="*/ 582554 h 1323876"/>
                <a:gd name="connsiteX272" fmla="*/ 983656 w 1117952"/>
                <a:gd name="connsiteY272" fmla="*/ 582554 h 1323876"/>
                <a:gd name="connsiteX273" fmla="*/ 987238 w 1117952"/>
                <a:gd name="connsiteY273" fmla="*/ 584942 h 1323876"/>
                <a:gd name="connsiteX274" fmla="*/ 991415 w 1117952"/>
                <a:gd name="connsiteY274" fmla="*/ 588523 h 1323876"/>
                <a:gd name="connsiteX275" fmla="*/ 994400 w 1117952"/>
                <a:gd name="connsiteY275" fmla="*/ 589717 h 1323876"/>
                <a:gd name="connsiteX276" fmla="*/ 1000966 w 1117952"/>
                <a:gd name="connsiteY276" fmla="*/ 590313 h 1323876"/>
                <a:gd name="connsiteX277" fmla="*/ 1003950 w 1117952"/>
                <a:gd name="connsiteY277" fmla="*/ 591507 h 1323876"/>
                <a:gd name="connsiteX278" fmla="*/ 1004547 w 1117952"/>
                <a:gd name="connsiteY278" fmla="*/ 588523 h 1323876"/>
                <a:gd name="connsiteX279" fmla="*/ 1008128 w 1117952"/>
                <a:gd name="connsiteY279" fmla="*/ 587926 h 1323876"/>
                <a:gd name="connsiteX280" fmla="*/ 1010516 w 1117952"/>
                <a:gd name="connsiteY280" fmla="*/ 592701 h 1323876"/>
                <a:gd name="connsiteX281" fmla="*/ 1015290 w 1117952"/>
                <a:gd name="connsiteY281" fmla="*/ 596879 h 1323876"/>
                <a:gd name="connsiteX282" fmla="*/ 1019469 w 1117952"/>
                <a:gd name="connsiteY282" fmla="*/ 601057 h 1323876"/>
                <a:gd name="connsiteX283" fmla="*/ 1020663 w 1117952"/>
                <a:gd name="connsiteY283" fmla="*/ 604639 h 1323876"/>
                <a:gd name="connsiteX284" fmla="*/ 1023647 w 1117952"/>
                <a:gd name="connsiteY284" fmla="*/ 606429 h 1323876"/>
                <a:gd name="connsiteX285" fmla="*/ 1021259 w 1117952"/>
                <a:gd name="connsiteY285" fmla="*/ 610011 h 1323876"/>
                <a:gd name="connsiteX286" fmla="*/ 1017678 w 1117952"/>
                <a:gd name="connsiteY286" fmla="*/ 607026 h 1323876"/>
                <a:gd name="connsiteX287" fmla="*/ 1014097 w 1117952"/>
                <a:gd name="connsiteY287" fmla="*/ 607026 h 1323876"/>
                <a:gd name="connsiteX288" fmla="*/ 1014097 w 1117952"/>
                <a:gd name="connsiteY288" fmla="*/ 614188 h 1323876"/>
                <a:gd name="connsiteX289" fmla="*/ 1012306 w 1117952"/>
                <a:gd name="connsiteY289" fmla="*/ 609413 h 1323876"/>
                <a:gd name="connsiteX290" fmla="*/ 1011709 w 1117952"/>
                <a:gd name="connsiteY290" fmla="*/ 605832 h 1323876"/>
                <a:gd name="connsiteX291" fmla="*/ 1008128 w 1117952"/>
                <a:gd name="connsiteY291" fmla="*/ 605832 h 1323876"/>
                <a:gd name="connsiteX292" fmla="*/ 1005741 w 1117952"/>
                <a:gd name="connsiteY292" fmla="*/ 610011 h 1323876"/>
                <a:gd name="connsiteX293" fmla="*/ 1005144 w 1117952"/>
                <a:gd name="connsiteY293" fmla="*/ 613592 h 1323876"/>
                <a:gd name="connsiteX294" fmla="*/ 1003353 w 1117952"/>
                <a:gd name="connsiteY294" fmla="*/ 617173 h 1323876"/>
                <a:gd name="connsiteX295" fmla="*/ 1002160 w 1117952"/>
                <a:gd name="connsiteY295" fmla="*/ 620157 h 1323876"/>
                <a:gd name="connsiteX296" fmla="*/ 1002756 w 1117952"/>
                <a:gd name="connsiteY296" fmla="*/ 623739 h 1323876"/>
                <a:gd name="connsiteX297" fmla="*/ 1003353 w 1117952"/>
                <a:gd name="connsiteY297" fmla="*/ 627320 h 1323876"/>
                <a:gd name="connsiteX298" fmla="*/ 1008725 w 1117952"/>
                <a:gd name="connsiteY298" fmla="*/ 632095 h 1323876"/>
                <a:gd name="connsiteX299" fmla="*/ 1008128 w 1117952"/>
                <a:gd name="connsiteY299" fmla="*/ 637467 h 1323876"/>
                <a:gd name="connsiteX300" fmla="*/ 1009919 w 1117952"/>
                <a:gd name="connsiteY300" fmla="*/ 641048 h 1323876"/>
                <a:gd name="connsiteX301" fmla="*/ 1013500 w 1117952"/>
                <a:gd name="connsiteY301" fmla="*/ 642839 h 1323876"/>
                <a:gd name="connsiteX302" fmla="*/ 1016484 w 1117952"/>
                <a:gd name="connsiteY302" fmla="*/ 641645 h 1323876"/>
                <a:gd name="connsiteX303" fmla="*/ 1018872 w 1117952"/>
                <a:gd name="connsiteY303" fmla="*/ 638661 h 1323876"/>
                <a:gd name="connsiteX304" fmla="*/ 1022453 w 1117952"/>
                <a:gd name="connsiteY304" fmla="*/ 643436 h 1323876"/>
                <a:gd name="connsiteX305" fmla="*/ 1019469 w 1117952"/>
                <a:gd name="connsiteY305" fmla="*/ 642839 h 1323876"/>
                <a:gd name="connsiteX306" fmla="*/ 1016484 w 1117952"/>
                <a:gd name="connsiteY306" fmla="*/ 642242 h 1323876"/>
                <a:gd name="connsiteX307" fmla="*/ 1015290 w 1117952"/>
                <a:gd name="connsiteY307" fmla="*/ 645226 h 1323876"/>
                <a:gd name="connsiteX308" fmla="*/ 1015290 w 1117952"/>
                <a:gd name="connsiteY308" fmla="*/ 649404 h 1323876"/>
                <a:gd name="connsiteX309" fmla="*/ 1019469 w 1117952"/>
                <a:gd name="connsiteY309" fmla="*/ 653583 h 1323876"/>
                <a:gd name="connsiteX310" fmla="*/ 1023647 w 1117952"/>
                <a:gd name="connsiteY310" fmla="*/ 655970 h 1323876"/>
                <a:gd name="connsiteX311" fmla="*/ 1026631 w 1117952"/>
                <a:gd name="connsiteY311" fmla="*/ 656567 h 1323876"/>
                <a:gd name="connsiteX312" fmla="*/ 1030810 w 1117952"/>
                <a:gd name="connsiteY312" fmla="*/ 654776 h 1323876"/>
                <a:gd name="connsiteX313" fmla="*/ 1028422 w 1117952"/>
                <a:gd name="connsiteY313" fmla="*/ 657761 h 1323876"/>
                <a:gd name="connsiteX314" fmla="*/ 1031406 w 1117952"/>
                <a:gd name="connsiteY314" fmla="*/ 658357 h 1323876"/>
                <a:gd name="connsiteX315" fmla="*/ 1034391 w 1117952"/>
                <a:gd name="connsiteY315" fmla="*/ 656567 h 1323876"/>
                <a:gd name="connsiteX316" fmla="*/ 1038569 w 1117952"/>
                <a:gd name="connsiteY316" fmla="*/ 657164 h 1323876"/>
                <a:gd name="connsiteX317" fmla="*/ 1041553 w 1117952"/>
                <a:gd name="connsiteY317" fmla="*/ 663132 h 1323876"/>
                <a:gd name="connsiteX318" fmla="*/ 1040957 w 1117952"/>
                <a:gd name="connsiteY318" fmla="*/ 668505 h 1323876"/>
                <a:gd name="connsiteX319" fmla="*/ 1039166 w 1117952"/>
                <a:gd name="connsiteY319" fmla="*/ 672086 h 1323876"/>
                <a:gd name="connsiteX320" fmla="*/ 1041553 w 1117952"/>
                <a:gd name="connsiteY320" fmla="*/ 675070 h 1323876"/>
                <a:gd name="connsiteX321" fmla="*/ 1040957 w 1117952"/>
                <a:gd name="connsiteY321" fmla="*/ 678652 h 1323876"/>
                <a:gd name="connsiteX322" fmla="*/ 1039166 w 1117952"/>
                <a:gd name="connsiteY322" fmla="*/ 675070 h 1323876"/>
                <a:gd name="connsiteX323" fmla="*/ 1036181 w 1117952"/>
                <a:gd name="connsiteY323" fmla="*/ 673876 h 1323876"/>
                <a:gd name="connsiteX324" fmla="*/ 1033197 w 1117952"/>
                <a:gd name="connsiteY324" fmla="*/ 676860 h 1323876"/>
                <a:gd name="connsiteX325" fmla="*/ 1034988 w 1117952"/>
                <a:gd name="connsiteY325" fmla="*/ 684023 h 1323876"/>
                <a:gd name="connsiteX326" fmla="*/ 1039166 w 1117952"/>
                <a:gd name="connsiteY326" fmla="*/ 686411 h 1323876"/>
                <a:gd name="connsiteX327" fmla="*/ 1042150 w 1117952"/>
                <a:gd name="connsiteY327" fmla="*/ 682829 h 1323876"/>
                <a:gd name="connsiteX328" fmla="*/ 1046328 w 1117952"/>
                <a:gd name="connsiteY328" fmla="*/ 683426 h 1323876"/>
                <a:gd name="connsiteX329" fmla="*/ 1049313 w 1117952"/>
                <a:gd name="connsiteY329" fmla="*/ 688201 h 1323876"/>
                <a:gd name="connsiteX330" fmla="*/ 1053491 w 1117952"/>
                <a:gd name="connsiteY330" fmla="*/ 692976 h 1323876"/>
                <a:gd name="connsiteX331" fmla="*/ 1054685 w 1117952"/>
                <a:gd name="connsiteY331" fmla="*/ 697155 h 1323876"/>
                <a:gd name="connsiteX332" fmla="*/ 1051700 w 1117952"/>
                <a:gd name="connsiteY332" fmla="*/ 697155 h 1323876"/>
                <a:gd name="connsiteX333" fmla="*/ 1048119 w 1117952"/>
                <a:gd name="connsiteY333" fmla="*/ 697155 h 1323876"/>
                <a:gd name="connsiteX334" fmla="*/ 1044538 w 1117952"/>
                <a:gd name="connsiteY334" fmla="*/ 692976 h 1323876"/>
                <a:gd name="connsiteX335" fmla="*/ 1041553 w 1117952"/>
                <a:gd name="connsiteY335" fmla="*/ 694767 h 1323876"/>
                <a:gd name="connsiteX336" fmla="*/ 1038569 w 1117952"/>
                <a:gd name="connsiteY336" fmla="*/ 696558 h 1323876"/>
                <a:gd name="connsiteX337" fmla="*/ 1033794 w 1117952"/>
                <a:gd name="connsiteY337" fmla="*/ 698348 h 1323876"/>
                <a:gd name="connsiteX338" fmla="*/ 1032600 w 1117952"/>
                <a:gd name="connsiteY338" fmla="*/ 703123 h 1323876"/>
                <a:gd name="connsiteX339" fmla="*/ 1032004 w 1117952"/>
                <a:gd name="connsiteY339" fmla="*/ 706704 h 1323876"/>
                <a:gd name="connsiteX340" fmla="*/ 1031406 w 1117952"/>
                <a:gd name="connsiteY340" fmla="*/ 709689 h 1323876"/>
                <a:gd name="connsiteX341" fmla="*/ 1027228 w 1117952"/>
                <a:gd name="connsiteY341" fmla="*/ 710883 h 1323876"/>
                <a:gd name="connsiteX342" fmla="*/ 1022453 w 1117952"/>
                <a:gd name="connsiteY342" fmla="*/ 711480 h 1323876"/>
                <a:gd name="connsiteX343" fmla="*/ 1019469 w 1117952"/>
                <a:gd name="connsiteY343" fmla="*/ 715061 h 1323876"/>
                <a:gd name="connsiteX344" fmla="*/ 1016484 w 1117952"/>
                <a:gd name="connsiteY344" fmla="*/ 714464 h 1323876"/>
                <a:gd name="connsiteX345" fmla="*/ 1014694 w 1117952"/>
                <a:gd name="connsiteY345" fmla="*/ 718045 h 1323876"/>
                <a:gd name="connsiteX346" fmla="*/ 1011113 w 1117952"/>
                <a:gd name="connsiteY346" fmla="*/ 721030 h 1323876"/>
                <a:gd name="connsiteX347" fmla="*/ 1007531 w 1117952"/>
                <a:gd name="connsiteY347" fmla="*/ 725208 h 1323876"/>
                <a:gd name="connsiteX348" fmla="*/ 1006337 w 1117952"/>
                <a:gd name="connsiteY348" fmla="*/ 729386 h 1323876"/>
                <a:gd name="connsiteX349" fmla="*/ 1002160 w 1117952"/>
                <a:gd name="connsiteY349" fmla="*/ 732371 h 1323876"/>
                <a:gd name="connsiteX350" fmla="*/ 999772 w 1117952"/>
                <a:gd name="connsiteY350" fmla="*/ 735952 h 1323876"/>
                <a:gd name="connsiteX351" fmla="*/ 997981 w 1117952"/>
                <a:gd name="connsiteY351" fmla="*/ 740726 h 1323876"/>
                <a:gd name="connsiteX352" fmla="*/ 997384 w 1117952"/>
                <a:gd name="connsiteY352" fmla="*/ 743711 h 1323876"/>
                <a:gd name="connsiteX353" fmla="*/ 996191 w 1117952"/>
                <a:gd name="connsiteY353" fmla="*/ 748486 h 1323876"/>
                <a:gd name="connsiteX354" fmla="*/ 996787 w 1117952"/>
                <a:gd name="connsiteY354" fmla="*/ 752664 h 1323876"/>
                <a:gd name="connsiteX355" fmla="*/ 993206 w 1117952"/>
                <a:gd name="connsiteY355" fmla="*/ 753858 h 1323876"/>
                <a:gd name="connsiteX356" fmla="*/ 990819 w 1117952"/>
                <a:gd name="connsiteY356" fmla="*/ 756842 h 1323876"/>
                <a:gd name="connsiteX357" fmla="*/ 989028 w 1117952"/>
                <a:gd name="connsiteY357" fmla="*/ 760423 h 1323876"/>
                <a:gd name="connsiteX358" fmla="*/ 987238 w 1117952"/>
                <a:gd name="connsiteY358" fmla="*/ 764602 h 1323876"/>
                <a:gd name="connsiteX359" fmla="*/ 987834 w 1117952"/>
                <a:gd name="connsiteY359" fmla="*/ 768183 h 1323876"/>
                <a:gd name="connsiteX360" fmla="*/ 989028 w 1117952"/>
                <a:gd name="connsiteY360" fmla="*/ 772958 h 1323876"/>
                <a:gd name="connsiteX361" fmla="*/ 988431 w 1117952"/>
                <a:gd name="connsiteY361" fmla="*/ 777733 h 1323876"/>
                <a:gd name="connsiteX362" fmla="*/ 984850 w 1117952"/>
                <a:gd name="connsiteY362" fmla="*/ 779523 h 1323876"/>
                <a:gd name="connsiteX363" fmla="*/ 986044 w 1117952"/>
                <a:gd name="connsiteY363" fmla="*/ 783105 h 1323876"/>
                <a:gd name="connsiteX364" fmla="*/ 985447 w 1117952"/>
                <a:gd name="connsiteY364" fmla="*/ 787283 h 1323876"/>
                <a:gd name="connsiteX365" fmla="*/ 987238 w 1117952"/>
                <a:gd name="connsiteY365" fmla="*/ 790267 h 1323876"/>
                <a:gd name="connsiteX366" fmla="*/ 987834 w 1117952"/>
                <a:gd name="connsiteY366" fmla="*/ 795043 h 1323876"/>
                <a:gd name="connsiteX367" fmla="*/ 990222 w 1117952"/>
                <a:gd name="connsiteY367" fmla="*/ 799818 h 1323876"/>
                <a:gd name="connsiteX368" fmla="*/ 993803 w 1117952"/>
                <a:gd name="connsiteY368" fmla="*/ 801011 h 1323876"/>
                <a:gd name="connsiteX369" fmla="*/ 993803 w 1117952"/>
                <a:gd name="connsiteY369" fmla="*/ 805786 h 1323876"/>
                <a:gd name="connsiteX370" fmla="*/ 995594 w 1117952"/>
                <a:gd name="connsiteY370" fmla="*/ 811755 h 1323876"/>
                <a:gd name="connsiteX371" fmla="*/ 996191 w 1117952"/>
                <a:gd name="connsiteY371" fmla="*/ 817127 h 1323876"/>
                <a:gd name="connsiteX372" fmla="*/ 999772 w 1117952"/>
                <a:gd name="connsiteY372" fmla="*/ 821305 h 1323876"/>
                <a:gd name="connsiteX373" fmla="*/ 1000966 w 1117952"/>
                <a:gd name="connsiteY373" fmla="*/ 827871 h 1323876"/>
                <a:gd name="connsiteX374" fmla="*/ 999772 w 1117952"/>
                <a:gd name="connsiteY374" fmla="*/ 830855 h 1323876"/>
                <a:gd name="connsiteX375" fmla="*/ 996787 w 1117952"/>
                <a:gd name="connsiteY375" fmla="*/ 828468 h 1323876"/>
                <a:gd name="connsiteX376" fmla="*/ 993206 w 1117952"/>
                <a:gd name="connsiteY376" fmla="*/ 829064 h 1323876"/>
                <a:gd name="connsiteX377" fmla="*/ 990819 w 1117952"/>
                <a:gd name="connsiteY377" fmla="*/ 833242 h 1323876"/>
                <a:gd name="connsiteX378" fmla="*/ 987238 w 1117952"/>
                <a:gd name="connsiteY378" fmla="*/ 836824 h 1323876"/>
                <a:gd name="connsiteX379" fmla="*/ 984253 w 1117952"/>
                <a:gd name="connsiteY379" fmla="*/ 839211 h 1323876"/>
                <a:gd name="connsiteX380" fmla="*/ 981269 w 1117952"/>
                <a:gd name="connsiteY380" fmla="*/ 836227 h 1323876"/>
                <a:gd name="connsiteX381" fmla="*/ 978284 w 1117952"/>
                <a:gd name="connsiteY381" fmla="*/ 834436 h 1323876"/>
                <a:gd name="connsiteX382" fmla="*/ 974703 w 1117952"/>
                <a:gd name="connsiteY382" fmla="*/ 829064 h 1323876"/>
                <a:gd name="connsiteX383" fmla="*/ 972912 w 1117952"/>
                <a:gd name="connsiteY383" fmla="*/ 826080 h 1323876"/>
                <a:gd name="connsiteX384" fmla="*/ 968137 w 1117952"/>
                <a:gd name="connsiteY384" fmla="*/ 821902 h 1323876"/>
                <a:gd name="connsiteX385" fmla="*/ 964556 w 1117952"/>
                <a:gd name="connsiteY385" fmla="*/ 820111 h 1323876"/>
                <a:gd name="connsiteX386" fmla="*/ 960975 w 1117952"/>
                <a:gd name="connsiteY386" fmla="*/ 819514 h 1323876"/>
                <a:gd name="connsiteX387" fmla="*/ 957990 w 1117952"/>
                <a:gd name="connsiteY387" fmla="*/ 819514 h 1323876"/>
                <a:gd name="connsiteX388" fmla="*/ 956200 w 1117952"/>
                <a:gd name="connsiteY388" fmla="*/ 815933 h 1323876"/>
                <a:gd name="connsiteX389" fmla="*/ 956796 w 1117952"/>
                <a:gd name="connsiteY389" fmla="*/ 812949 h 1323876"/>
                <a:gd name="connsiteX390" fmla="*/ 956200 w 1117952"/>
                <a:gd name="connsiteY390" fmla="*/ 808771 h 1323876"/>
                <a:gd name="connsiteX391" fmla="*/ 955081 w 1117952"/>
                <a:gd name="connsiteY391" fmla="*/ 804295 h 1323876"/>
                <a:gd name="connsiteX392" fmla="*/ 954377 w 1117952"/>
                <a:gd name="connsiteY392" fmla="*/ 804423 h 1323876"/>
                <a:gd name="connsiteX393" fmla="*/ 955602 w 1117952"/>
                <a:gd name="connsiteY393" fmla="*/ 806383 h 1323876"/>
                <a:gd name="connsiteX394" fmla="*/ 956796 w 1117952"/>
                <a:gd name="connsiteY394" fmla="*/ 812949 h 1323876"/>
                <a:gd name="connsiteX395" fmla="*/ 956199 w 1117952"/>
                <a:gd name="connsiteY395" fmla="*/ 815933 h 1323876"/>
                <a:gd name="connsiteX396" fmla="*/ 957393 w 1117952"/>
                <a:gd name="connsiteY396" fmla="*/ 818917 h 1323876"/>
                <a:gd name="connsiteX397" fmla="*/ 952021 w 1117952"/>
                <a:gd name="connsiteY397" fmla="*/ 823095 h 1323876"/>
                <a:gd name="connsiteX398" fmla="*/ 944261 w 1117952"/>
                <a:gd name="connsiteY398" fmla="*/ 823692 h 1323876"/>
                <a:gd name="connsiteX399" fmla="*/ 941277 w 1117952"/>
                <a:gd name="connsiteY399" fmla="*/ 821304 h 1323876"/>
                <a:gd name="connsiteX400" fmla="*/ 936502 w 1117952"/>
                <a:gd name="connsiteY400" fmla="*/ 817723 h 1323876"/>
                <a:gd name="connsiteX401" fmla="*/ 932921 w 1117952"/>
                <a:gd name="connsiteY401" fmla="*/ 815336 h 1323876"/>
                <a:gd name="connsiteX402" fmla="*/ 929936 w 1117952"/>
                <a:gd name="connsiteY402" fmla="*/ 813545 h 1323876"/>
                <a:gd name="connsiteX403" fmla="*/ 926952 w 1117952"/>
                <a:gd name="connsiteY403" fmla="*/ 812351 h 1323876"/>
                <a:gd name="connsiteX404" fmla="*/ 922177 w 1117952"/>
                <a:gd name="connsiteY404" fmla="*/ 811755 h 1323876"/>
                <a:gd name="connsiteX405" fmla="*/ 919193 w 1117952"/>
                <a:gd name="connsiteY405" fmla="*/ 811157 h 1323876"/>
                <a:gd name="connsiteX406" fmla="*/ 915612 w 1117952"/>
                <a:gd name="connsiteY406" fmla="*/ 811755 h 1323876"/>
                <a:gd name="connsiteX407" fmla="*/ 912030 w 1117952"/>
                <a:gd name="connsiteY407" fmla="*/ 812351 h 1323876"/>
                <a:gd name="connsiteX408" fmla="*/ 906658 w 1117952"/>
                <a:gd name="connsiteY408" fmla="*/ 815336 h 1323876"/>
                <a:gd name="connsiteX409" fmla="*/ 903674 w 1117952"/>
                <a:gd name="connsiteY409" fmla="*/ 818320 h 1323876"/>
                <a:gd name="connsiteX410" fmla="*/ 907255 w 1117952"/>
                <a:gd name="connsiteY410" fmla="*/ 820708 h 1323876"/>
                <a:gd name="connsiteX411" fmla="*/ 901883 w 1117952"/>
                <a:gd name="connsiteY411" fmla="*/ 817723 h 1323876"/>
                <a:gd name="connsiteX412" fmla="*/ 898302 w 1117952"/>
                <a:gd name="connsiteY412" fmla="*/ 818917 h 1323876"/>
                <a:gd name="connsiteX413" fmla="*/ 895317 w 1117952"/>
                <a:gd name="connsiteY413" fmla="*/ 821304 h 1323876"/>
                <a:gd name="connsiteX414" fmla="*/ 892333 w 1117952"/>
                <a:gd name="connsiteY414" fmla="*/ 823095 h 1323876"/>
                <a:gd name="connsiteX415" fmla="*/ 886961 w 1117952"/>
                <a:gd name="connsiteY415" fmla="*/ 821304 h 1323876"/>
                <a:gd name="connsiteX416" fmla="*/ 883380 w 1117952"/>
                <a:gd name="connsiteY416" fmla="*/ 821304 h 1323876"/>
                <a:gd name="connsiteX417" fmla="*/ 880396 w 1117952"/>
                <a:gd name="connsiteY417" fmla="*/ 818917 h 1323876"/>
                <a:gd name="connsiteX418" fmla="*/ 877411 w 1117952"/>
                <a:gd name="connsiteY418" fmla="*/ 817723 h 1323876"/>
                <a:gd name="connsiteX419" fmla="*/ 872039 w 1117952"/>
                <a:gd name="connsiteY419" fmla="*/ 818320 h 1323876"/>
                <a:gd name="connsiteX420" fmla="*/ 869055 w 1117952"/>
                <a:gd name="connsiteY420" fmla="*/ 818320 h 1323876"/>
                <a:gd name="connsiteX421" fmla="*/ 866070 w 1117952"/>
                <a:gd name="connsiteY421" fmla="*/ 820111 h 1323876"/>
                <a:gd name="connsiteX422" fmla="*/ 860699 w 1117952"/>
                <a:gd name="connsiteY422" fmla="*/ 818320 h 1323876"/>
                <a:gd name="connsiteX423" fmla="*/ 857117 w 1117952"/>
                <a:gd name="connsiteY423" fmla="*/ 813545 h 1323876"/>
                <a:gd name="connsiteX424" fmla="*/ 854133 w 1117952"/>
                <a:gd name="connsiteY424" fmla="*/ 810561 h 1323876"/>
                <a:gd name="connsiteX425" fmla="*/ 851148 w 1117952"/>
                <a:gd name="connsiteY425" fmla="*/ 808770 h 1323876"/>
                <a:gd name="connsiteX426" fmla="*/ 847567 w 1117952"/>
                <a:gd name="connsiteY426" fmla="*/ 807576 h 1323876"/>
                <a:gd name="connsiteX427" fmla="*/ 844583 w 1117952"/>
                <a:gd name="connsiteY427" fmla="*/ 804592 h 1323876"/>
                <a:gd name="connsiteX428" fmla="*/ 840405 w 1117952"/>
                <a:gd name="connsiteY428" fmla="*/ 802801 h 1323876"/>
                <a:gd name="connsiteX429" fmla="*/ 833839 w 1117952"/>
                <a:gd name="connsiteY429" fmla="*/ 801608 h 1323876"/>
                <a:gd name="connsiteX430" fmla="*/ 830855 w 1117952"/>
                <a:gd name="connsiteY430" fmla="*/ 801011 h 1323876"/>
                <a:gd name="connsiteX431" fmla="*/ 817723 w 1117952"/>
                <a:gd name="connsiteY431" fmla="*/ 797429 h 1323876"/>
                <a:gd name="connsiteX432" fmla="*/ 814739 w 1117952"/>
                <a:gd name="connsiteY432" fmla="*/ 797429 h 1323876"/>
                <a:gd name="connsiteX433" fmla="*/ 810561 w 1117952"/>
                <a:gd name="connsiteY433" fmla="*/ 798623 h 1323876"/>
                <a:gd name="connsiteX434" fmla="*/ 805786 w 1117952"/>
                <a:gd name="connsiteY434" fmla="*/ 796235 h 1323876"/>
                <a:gd name="connsiteX435" fmla="*/ 801608 w 1117952"/>
                <a:gd name="connsiteY435" fmla="*/ 796235 h 1323876"/>
                <a:gd name="connsiteX436" fmla="*/ 798027 w 1117952"/>
                <a:gd name="connsiteY436" fmla="*/ 796833 h 1323876"/>
                <a:gd name="connsiteX437" fmla="*/ 794445 w 1117952"/>
                <a:gd name="connsiteY437" fmla="*/ 792654 h 1323876"/>
                <a:gd name="connsiteX438" fmla="*/ 789074 w 1117952"/>
                <a:gd name="connsiteY438" fmla="*/ 786089 h 1323876"/>
                <a:gd name="connsiteX439" fmla="*/ 786089 w 1117952"/>
                <a:gd name="connsiteY439" fmla="*/ 784895 h 1323876"/>
                <a:gd name="connsiteX440" fmla="*/ 786686 w 1117952"/>
                <a:gd name="connsiteY440" fmla="*/ 781911 h 1323876"/>
                <a:gd name="connsiteX441" fmla="*/ 786089 w 1117952"/>
                <a:gd name="connsiteY441" fmla="*/ 778329 h 1323876"/>
                <a:gd name="connsiteX442" fmla="*/ 783701 w 1117952"/>
                <a:gd name="connsiteY442" fmla="*/ 773554 h 1323876"/>
                <a:gd name="connsiteX443" fmla="*/ 782507 w 1117952"/>
                <a:gd name="connsiteY443" fmla="*/ 768779 h 1323876"/>
                <a:gd name="connsiteX444" fmla="*/ 781314 w 1117952"/>
                <a:gd name="connsiteY444" fmla="*/ 765795 h 1323876"/>
                <a:gd name="connsiteX445" fmla="*/ 778926 w 1117952"/>
                <a:gd name="connsiteY445" fmla="*/ 762214 h 1323876"/>
                <a:gd name="connsiteX446" fmla="*/ 775942 w 1117952"/>
                <a:gd name="connsiteY446" fmla="*/ 757438 h 1323876"/>
                <a:gd name="connsiteX447" fmla="*/ 773554 w 1117952"/>
                <a:gd name="connsiteY447" fmla="*/ 752663 h 1323876"/>
                <a:gd name="connsiteX448" fmla="*/ 771764 w 1117952"/>
                <a:gd name="connsiteY448" fmla="*/ 749679 h 1323876"/>
                <a:gd name="connsiteX449" fmla="*/ 766392 w 1117952"/>
                <a:gd name="connsiteY449" fmla="*/ 742516 h 1323876"/>
                <a:gd name="connsiteX450" fmla="*/ 764005 w 1117952"/>
                <a:gd name="connsiteY450" fmla="*/ 738935 h 1323876"/>
                <a:gd name="connsiteX451" fmla="*/ 762214 w 1117952"/>
                <a:gd name="connsiteY451" fmla="*/ 735951 h 1323876"/>
                <a:gd name="connsiteX452" fmla="*/ 758036 w 1117952"/>
                <a:gd name="connsiteY452" fmla="*/ 730579 h 1323876"/>
                <a:gd name="connsiteX453" fmla="*/ 755051 w 1117952"/>
                <a:gd name="connsiteY453" fmla="*/ 726998 h 1323876"/>
                <a:gd name="connsiteX454" fmla="*/ 752067 w 1117952"/>
                <a:gd name="connsiteY454" fmla="*/ 723417 h 1323876"/>
                <a:gd name="connsiteX455" fmla="*/ 746098 w 1117952"/>
                <a:gd name="connsiteY455" fmla="*/ 716851 h 1323876"/>
                <a:gd name="connsiteX456" fmla="*/ 749281 w 1117952"/>
                <a:gd name="connsiteY456" fmla="*/ 715260 h 1323876"/>
                <a:gd name="connsiteX457" fmla="*/ 746097 w 1117952"/>
                <a:gd name="connsiteY457" fmla="*/ 715657 h 1323876"/>
                <a:gd name="connsiteX458" fmla="*/ 741322 w 1117952"/>
                <a:gd name="connsiteY458" fmla="*/ 712673 h 1323876"/>
                <a:gd name="connsiteX459" fmla="*/ 737144 w 1117952"/>
                <a:gd name="connsiteY459" fmla="*/ 709092 h 1323876"/>
                <a:gd name="connsiteX460" fmla="*/ 732966 w 1117952"/>
                <a:gd name="connsiteY460" fmla="*/ 704914 h 1323876"/>
                <a:gd name="connsiteX461" fmla="*/ 728191 w 1117952"/>
                <a:gd name="connsiteY461" fmla="*/ 701333 h 1323876"/>
                <a:gd name="connsiteX462" fmla="*/ 722819 w 1117952"/>
                <a:gd name="connsiteY462" fmla="*/ 697751 h 1323876"/>
                <a:gd name="connsiteX463" fmla="*/ 719835 w 1117952"/>
                <a:gd name="connsiteY463" fmla="*/ 695960 h 1323876"/>
                <a:gd name="connsiteX464" fmla="*/ 714463 w 1117952"/>
                <a:gd name="connsiteY464" fmla="*/ 693573 h 1323876"/>
                <a:gd name="connsiteX465" fmla="*/ 710882 w 1117952"/>
                <a:gd name="connsiteY465" fmla="*/ 692976 h 1323876"/>
                <a:gd name="connsiteX466" fmla="*/ 700138 w 1117952"/>
                <a:gd name="connsiteY466" fmla="*/ 688201 h 1323876"/>
                <a:gd name="connsiteX467" fmla="*/ 691184 w 1117952"/>
                <a:gd name="connsiteY467" fmla="*/ 684620 h 1323876"/>
                <a:gd name="connsiteX468" fmla="*/ 687603 w 1117952"/>
                <a:gd name="connsiteY468" fmla="*/ 683426 h 1323876"/>
                <a:gd name="connsiteX469" fmla="*/ 682829 w 1117952"/>
                <a:gd name="connsiteY469" fmla="*/ 682829 h 1323876"/>
                <a:gd name="connsiteX470" fmla="*/ 678650 w 1117952"/>
                <a:gd name="connsiteY470" fmla="*/ 682232 h 1323876"/>
                <a:gd name="connsiteX471" fmla="*/ 674472 w 1117952"/>
                <a:gd name="connsiteY471" fmla="*/ 681636 h 1323876"/>
                <a:gd name="connsiteX472" fmla="*/ 670891 w 1117952"/>
                <a:gd name="connsiteY472" fmla="*/ 680442 h 1323876"/>
                <a:gd name="connsiteX473" fmla="*/ 663728 w 1117952"/>
                <a:gd name="connsiteY473" fmla="*/ 679248 h 1323876"/>
                <a:gd name="connsiteX474" fmla="*/ 659550 w 1117952"/>
                <a:gd name="connsiteY474" fmla="*/ 679248 h 1323876"/>
                <a:gd name="connsiteX475" fmla="*/ 650597 w 1117952"/>
                <a:gd name="connsiteY475" fmla="*/ 680442 h 1323876"/>
                <a:gd name="connsiteX476" fmla="*/ 646419 w 1117952"/>
                <a:gd name="connsiteY476" fmla="*/ 680443 h 1323876"/>
                <a:gd name="connsiteX477" fmla="*/ 639257 w 1117952"/>
                <a:gd name="connsiteY477" fmla="*/ 680443 h 1323876"/>
                <a:gd name="connsiteX478" fmla="*/ 632691 w 1117952"/>
                <a:gd name="connsiteY478" fmla="*/ 681039 h 1323876"/>
                <a:gd name="connsiteX479" fmla="*/ 629110 w 1117952"/>
                <a:gd name="connsiteY479" fmla="*/ 681637 h 1323876"/>
                <a:gd name="connsiteX480" fmla="*/ 625528 w 1117952"/>
                <a:gd name="connsiteY480" fmla="*/ 683427 h 1323876"/>
                <a:gd name="connsiteX481" fmla="*/ 617172 w 1117952"/>
                <a:gd name="connsiteY481" fmla="*/ 687008 h 1323876"/>
                <a:gd name="connsiteX482" fmla="*/ 614188 w 1117952"/>
                <a:gd name="connsiteY482" fmla="*/ 685814 h 1323876"/>
                <a:gd name="connsiteX483" fmla="*/ 610009 w 1117952"/>
                <a:gd name="connsiteY483" fmla="*/ 687008 h 1323876"/>
                <a:gd name="connsiteX484" fmla="*/ 606428 w 1117952"/>
                <a:gd name="connsiteY484" fmla="*/ 687008 h 1323876"/>
                <a:gd name="connsiteX485" fmla="*/ 602250 w 1117952"/>
                <a:gd name="connsiteY485" fmla="*/ 685814 h 1323876"/>
                <a:gd name="connsiteX486" fmla="*/ 594490 w 1117952"/>
                <a:gd name="connsiteY486" fmla="*/ 681637 h 1323876"/>
                <a:gd name="connsiteX487" fmla="*/ 593297 w 1117952"/>
                <a:gd name="connsiteY487" fmla="*/ 678055 h 1323876"/>
                <a:gd name="connsiteX488" fmla="*/ 589715 w 1117952"/>
                <a:gd name="connsiteY488" fmla="*/ 673877 h 1323876"/>
                <a:gd name="connsiteX489" fmla="*/ 586731 w 1117952"/>
                <a:gd name="connsiteY489" fmla="*/ 671490 h 1323876"/>
                <a:gd name="connsiteX490" fmla="*/ 583150 w 1117952"/>
                <a:gd name="connsiteY490" fmla="*/ 669699 h 1323876"/>
                <a:gd name="connsiteX491" fmla="*/ 580166 w 1117952"/>
                <a:gd name="connsiteY491" fmla="*/ 669699 h 1323876"/>
                <a:gd name="connsiteX492" fmla="*/ 574197 w 1117952"/>
                <a:gd name="connsiteY492" fmla="*/ 669699 h 1323876"/>
                <a:gd name="connsiteX493" fmla="*/ 568825 w 1117952"/>
                <a:gd name="connsiteY493" fmla="*/ 669699 h 1323876"/>
                <a:gd name="connsiteX494" fmla="*/ 565244 w 1117952"/>
                <a:gd name="connsiteY494" fmla="*/ 669699 h 1323876"/>
                <a:gd name="connsiteX495" fmla="*/ 560469 w 1117952"/>
                <a:gd name="connsiteY495" fmla="*/ 669102 h 1323876"/>
                <a:gd name="connsiteX496" fmla="*/ 556887 w 1117952"/>
                <a:gd name="connsiteY496" fmla="*/ 666715 h 1323876"/>
                <a:gd name="connsiteX497" fmla="*/ 553306 w 1117952"/>
                <a:gd name="connsiteY497" fmla="*/ 661939 h 1323876"/>
                <a:gd name="connsiteX498" fmla="*/ 550322 w 1117952"/>
                <a:gd name="connsiteY498" fmla="*/ 660746 h 1323876"/>
                <a:gd name="connsiteX499" fmla="*/ 546740 w 1117952"/>
                <a:gd name="connsiteY499" fmla="*/ 660746 h 1323876"/>
                <a:gd name="connsiteX500" fmla="*/ 541965 w 1117952"/>
                <a:gd name="connsiteY500" fmla="*/ 657164 h 1323876"/>
                <a:gd name="connsiteX501" fmla="*/ 538981 w 1117952"/>
                <a:gd name="connsiteY501" fmla="*/ 655374 h 1323876"/>
                <a:gd name="connsiteX502" fmla="*/ 534206 w 1117952"/>
                <a:gd name="connsiteY502" fmla="*/ 653583 h 1323876"/>
                <a:gd name="connsiteX503" fmla="*/ 531222 w 1117952"/>
                <a:gd name="connsiteY503" fmla="*/ 650002 h 1323876"/>
                <a:gd name="connsiteX504" fmla="*/ 530028 w 1117952"/>
                <a:gd name="connsiteY504" fmla="*/ 646421 h 1323876"/>
                <a:gd name="connsiteX505" fmla="*/ 527641 w 1117952"/>
                <a:gd name="connsiteY505" fmla="*/ 642840 h 1323876"/>
                <a:gd name="connsiteX506" fmla="*/ 524059 w 1117952"/>
                <a:gd name="connsiteY506" fmla="*/ 639855 h 1323876"/>
                <a:gd name="connsiteX507" fmla="*/ 521074 w 1117952"/>
                <a:gd name="connsiteY507" fmla="*/ 638064 h 1323876"/>
                <a:gd name="connsiteX508" fmla="*/ 516300 w 1117952"/>
                <a:gd name="connsiteY508" fmla="*/ 635677 h 1323876"/>
                <a:gd name="connsiteX509" fmla="*/ 513315 w 1117952"/>
                <a:gd name="connsiteY509" fmla="*/ 632095 h 1323876"/>
                <a:gd name="connsiteX510" fmla="*/ 509734 w 1117952"/>
                <a:gd name="connsiteY510" fmla="*/ 629111 h 1323876"/>
                <a:gd name="connsiteX511" fmla="*/ 504362 w 1117952"/>
                <a:gd name="connsiteY511" fmla="*/ 626127 h 1323876"/>
                <a:gd name="connsiteX512" fmla="*/ 500781 w 1117952"/>
                <a:gd name="connsiteY512" fmla="*/ 621949 h 1323876"/>
                <a:gd name="connsiteX513" fmla="*/ 497199 w 1117952"/>
                <a:gd name="connsiteY513" fmla="*/ 619561 h 1323876"/>
                <a:gd name="connsiteX514" fmla="*/ 493618 w 1117952"/>
                <a:gd name="connsiteY514" fmla="*/ 619561 h 1323876"/>
                <a:gd name="connsiteX515" fmla="*/ 487650 w 1117952"/>
                <a:gd name="connsiteY515" fmla="*/ 619561 h 1323876"/>
                <a:gd name="connsiteX516" fmla="*/ 484665 w 1117952"/>
                <a:gd name="connsiteY516" fmla="*/ 617771 h 1323876"/>
                <a:gd name="connsiteX517" fmla="*/ 481084 w 1117952"/>
                <a:gd name="connsiteY517" fmla="*/ 617771 h 1323876"/>
                <a:gd name="connsiteX518" fmla="*/ 476309 w 1117952"/>
                <a:gd name="connsiteY518" fmla="*/ 618964 h 1323876"/>
                <a:gd name="connsiteX519" fmla="*/ 470340 w 1117952"/>
                <a:gd name="connsiteY519" fmla="*/ 617173 h 1323876"/>
                <a:gd name="connsiteX520" fmla="*/ 466162 w 1117952"/>
                <a:gd name="connsiteY520" fmla="*/ 617173 h 1323876"/>
                <a:gd name="connsiteX521" fmla="*/ 460790 w 1117952"/>
                <a:gd name="connsiteY521" fmla="*/ 614786 h 1323876"/>
                <a:gd name="connsiteX522" fmla="*/ 457208 w 1117952"/>
                <a:gd name="connsiteY522" fmla="*/ 612996 h 1323876"/>
                <a:gd name="connsiteX523" fmla="*/ 453627 w 1117952"/>
                <a:gd name="connsiteY523" fmla="*/ 608220 h 1323876"/>
                <a:gd name="connsiteX524" fmla="*/ 450643 w 1117952"/>
                <a:gd name="connsiteY524" fmla="*/ 604639 h 1323876"/>
                <a:gd name="connsiteX525" fmla="*/ 447062 w 1117952"/>
                <a:gd name="connsiteY525" fmla="*/ 602849 h 1323876"/>
                <a:gd name="connsiteX526" fmla="*/ 444078 w 1117952"/>
                <a:gd name="connsiteY526" fmla="*/ 601655 h 1323876"/>
                <a:gd name="connsiteX527" fmla="*/ 440496 w 1117952"/>
                <a:gd name="connsiteY527" fmla="*/ 598670 h 1323876"/>
                <a:gd name="connsiteX528" fmla="*/ 435721 w 1117952"/>
                <a:gd name="connsiteY528" fmla="*/ 595686 h 1323876"/>
                <a:gd name="connsiteX529" fmla="*/ 432140 w 1117952"/>
                <a:gd name="connsiteY529" fmla="*/ 593895 h 1323876"/>
                <a:gd name="connsiteX530" fmla="*/ 424380 w 1117952"/>
                <a:gd name="connsiteY530" fmla="*/ 592702 h 1323876"/>
                <a:gd name="connsiteX531" fmla="*/ 420799 w 1117952"/>
                <a:gd name="connsiteY531" fmla="*/ 587927 h 1323876"/>
                <a:gd name="connsiteX532" fmla="*/ 417218 w 1117952"/>
                <a:gd name="connsiteY532" fmla="*/ 584942 h 1323876"/>
                <a:gd name="connsiteX533" fmla="*/ 414234 w 1117952"/>
                <a:gd name="connsiteY533" fmla="*/ 583152 h 1323876"/>
                <a:gd name="connsiteX534" fmla="*/ 411249 w 1117952"/>
                <a:gd name="connsiteY534" fmla="*/ 582555 h 1323876"/>
                <a:gd name="connsiteX535" fmla="*/ 407668 w 1117952"/>
                <a:gd name="connsiteY535" fmla="*/ 582555 h 1323876"/>
                <a:gd name="connsiteX536" fmla="*/ 406474 w 1117952"/>
                <a:gd name="connsiteY536" fmla="*/ 579570 h 1323876"/>
                <a:gd name="connsiteX537" fmla="*/ 405281 w 1117952"/>
                <a:gd name="connsiteY537" fmla="*/ 575392 h 1323876"/>
                <a:gd name="connsiteX538" fmla="*/ 403489 w 1117952"/>
                <a:gd name="connsiteY538" fmla="*/ 572407 h 1323876"/>
                <a:gd name="connsiteX539" fmla="*/ 399312 w 1117952"/>
                <a:gd name="connsiteY539" fmla="*/ 567633 h 1323876"/>
                <a:gd name="connsiteX540" fmla="*/ 395730 w 1117952"/>
                <a:gd name="connsiteY540" fmla="*/ 565245 h 1323876"/>
                <a:gd name="connsiteX541" fmla="*/ 393940 w 1117952"/>
                <a:gd name="connsiteY541" fmla="*/ 562261 h 1323876"/>
                <a:gd name="connsiteX542" fmla="*/ 391552 w 1117952"/>
                <a:gd name="connsiteY542" fmla="*/ 559277 h 1323876"/>
                <a:gd name="connsiteX543" fmla="*/ 387971 w 1117952"/>
                <a:gd name="connsiteY543" fmla="*/ 555695 h 1323876"/>
                <a:gd name="connsiteX544" fmla="*/ 384987 w 1117952"/>
                <a:gd name="connsiteY544" fmla="*/ 555695 h 1323876"/>
                <a:gd name="connsiteX545" fmla="*/ 382002 w 1117952"/>
                <a:gd name="connsiteY545" fmla="*/ 552114 h 1323876"/>
                <a:gd name="connsiteX546" fmla="*/ 376033 w 1117952"/>
                <a:gd name="connsiteY546" fmla="*/ 546145 h 1323876"/>
                <a:gd name="connsiteX547" fmla="*/ 371258 w 1117952"/>
                <a:gd name="connsiteY547" fmla="*/ 543757 h 1323876"/>
                <a:gd name="connsiteX548" fmla="*/ 367080 w 1117952"/>
                <a:gd name="connsiteY548" fmla="*/ 543757 h 1323876"/>
                <a:gd name="connsiteX549" fmla="*/ 363499 w 1117952"/>
                <a:gd name="connsiteY549" fmla="*/ 544355 h 1323876"/>
                <a:gd name="connsiteX550" fmla="*/ 359918 w 1117952"/>
                <a:gd name="connsiteY550" fmla="*/ 544355 h 1323876"/>
                <a:gd name="connsiteX551" fmla="*/ 352755 w 1117952"/>
                <a:gd name="connsiteY551" fmla="*/ 542564 h 1323876"/>
                <a:gd name="connsiteX552" fmla="*/ 346190 w 1117952"/>
                <a:gd name="connsiteY552" fmla="*/ 541370 h 1323876"/>
                <a:gd name="connsiteX553" fmla="*/ 342011 w 1117952"/>
                <a:gd name="connsiteY553" fmla="*/ 541370 h 1323876"/>
                <a:gd name="connsiteX554" fmla="*/ 339027 w 1117952"/>
                <a:gd name="connsiteY554" fmla="*/ 541967 h 1323876"/>
                <a:gd name="connsiteX555" fmla="*/ 336042 w 1117952"/>
                <a:gd name="connsiteY555" fmla="*/ 544355 h 1323876"/>
                <a:gd name="connsiteX556" fmla="*/ 329477 w 1117952"/>
                <a:gd name="connsiteY556" fmla="*/ 546145 h 1323876"/>
                <a:gd name="connsiteX557" fmla="*/ 326493 w 1117952"/>
                <a:gd name="connsiteY557" fmla="*/ 544355 h 1323876"/>
                <a:gd name="connsiteX558" fmla="*/ 327089 w 1117952"/>
                <a:gd name="connsiteY558" fmla="*/ 540773 h 1323876"/>
                <a:gd name="connsiteX559" fmla="*/ 324702 w 1117952"/>
                <a:gd name="connsiteY559" fmla="*/ 537789 h 1323876"/>
                <a:gd name="connsiteX560" fmla="*/ 319927 w 1117952"/>
                <a:gd name="connsiteY560" fmla="*/ 530626 h 1323876"/>
                <a:gd name="connsiteX561" fmla="*/ 316346 w 1117952"/>
                <a:gd name="connsiteY561" fmla="*/ 527045 h 1323876"/>
                <a:gd name="connsiteX562" fmla="*/ 312765 w 1117952"/>
                <a:gd name="connsiteY562" fmla="*/ 524061 h 1323876"/>
                <a:gd name="connsiteX563" fmla="*/ 309780 w 1117952"/>
                <a:gd name="connsiteY563" fmla="*/ 520480 h 1323876"/>
                <a:gd name="connsiteX564" fmla="*/ 304408 w 1117952"/>
                <a:gd name="connsiteY564" fmla="*/ 517495 h 1323876"/>
                <a:gd name="connsiteX565" fmla="*/ 301424 w 1117952"/>
                <a:gd name="connsiteY565" fmla="*/ 516898 h 1323876"/>
                <a:gd name="connsiteX566" fmla="*/ 296052 w 1117952"/>
                <a:gd name="connsiteY566" fmla="*/ 515704 h 1323876"/>
                <a:gd name="connsiteX567" fmla="*/ 292471 w 1117952"/>
                <a:gd name="connsiteY567" fmla="*/ 516301 h 1323876"/>
                <a:gd name="connsiteX568" fmla="*/ 289486 w 1117952"/>
                <a:gd name="connsiteY568" fmla="*/ 515704 h 1323876"/>
                <a:gd name="connsiteX569" fmla="*/ 291277 w 1117952"/>
                <a:gd name="connsiteY569" fmla="*/ 512720 h 1323876"/>
                <a:gd name="connsiteX570" fmla="*/ 291705 w 1117952"/>
                <a:gd name="connsiteY570" fmla="*/ 511222 h 1323876"/>
                <a:gd name="connsiteX571" fmla="*/ 289484 w 1117952"/>
                <a:gd name="connsiteY571" fmla="*/ 515107 h 1323876"/>
                <a:gd name="connsiteX572" fmla="*/ 286500 w 1117952"/>
                <a:gd name="connsiteY572" fmla="*/ 515703 h 1323876"/>
                <a:gd name="connsiteX573" fmla="*/ 281128 w 1117952"/>
                <a:gd name="connsiteY573" fmla="*/ 514510 h 1323876"/>
                <a:gd name="connsiteX574" fmla="*/ 277547 w 1117952"/>
                <a:gd name="connsiteY574" fmla="*/ 514510 h 1323876"/>
                <a:gd name="connsiteX575" fmla="*/ 269787 w 1117952"/>
                <a:gd name="connsiteY575" fmla="*/ 515107 h 1323876"/>
                <a:gd name="connsiteX576" fmla="*/ 265609 w 1117952"/>
                <a:gd name="connsiteY576" fmla="*/ 514510 h 1323876"/>
                <a:gd name="connsiteX577" fmla="*/ 253672 w 1117952"/>
                <a:gd name="connsiteY577" fmla="*/ 515703 h 1323876"/>
                <a:gd name="connsiteX578" fmla="*/ 248897 w 1117952"/>
                <a:gd name="connsiteY578" fmla="*/ 516897 h 1323876"/>
                <a:gd name="connsiteX579" fmla="*/ 243525 w 1117952"/>
                <a:gd name="connsiteY579" fmla="*/ 518688 h 1323876"/>
                <a:gd name="connsiteX580" fmla="*/ 240540 w 1117952"/>
                <a:gd name="connsiteY580" fmla="*/ 519882 h 1323876"/>
                <a:gd name="connsiteX581" fmla="*/ 236959 w 1117952"/>
                <a:gd name="connsiteY581" fmla="*/ 521076 h 1323876"/>
                <a:gd name="connsiteX582" fmla="*/ 230990 w 1117952"/>
                <a:gd name="connsiteY582" fmla="*/ 522866 h 1323876"/>
                <a:gd name="connsiteX583" fmla="*/ 227409 w 1117952"/>
                <a:gd name="connsiteY583" fmla="*/ 523463 h 1323876"/>
                <a:gd name="connsiteX584" fmla="*/ 224425 w 1117952"/>
                <a:gd name="connsiteY584" fmla="*/ 525254 h 1323876"/>
                <a:gd name="connsiteX585" fmla="*/ 220843 w 1117952"/>
                <a:gd name="connsiteY585" fmla="*/ 525254 h 1323876"/>
                <a:gd name="connsiteX586" fmla="*/ 215472 w 1117952"/>
                <a:gd name="connsiteY586" fmla="*/ 519285 h 1323876"/>
                <a:gd name="connsiteX587" fmla="*/ 211890 w 1117952"/>
                <a:gd name="connsiteY587" fmla="*/ 515703 h 1323876"/>
                <a:gd name="connsiteX588" fmla="*/ 207115 w 1117952"/>
                <a:gd name="connsiteY588" fmla="*/ 509735 h 1323876"/>
                <a:gd name="connsiteX589" fmla="*/ 204728 w 1117952"/>
                <a:gd name="connsiteY589" fmla="*/ 506154 h 1323876"/>
                <a:gd name="connsiteX590" fmla="*/ 202937 w 1117952"/>
                <a:gd name="connsiteY590" fmla="*/ 502573 h 1323876"/>
                <a:gd name="connsiteX591" fmla="*/ 202340 w 1117952"/>
                <a:gd name="connsiteY591" fmla="*/ 499588 h 1323876"/>
                <a:gd name="connsiteX592" fmla="*/ 199356 w 1117952"/>
                <a:gd name="connsiteY592" fmla="*/ 494813 h 1323876"/>
                <a:gd name="connsiteX593" fmla="*/ 195178 w 1117952"/>
                <a:gd name="connsiteY593" fmla="*/ 491828 h 1323876"/>
                <a:gd name="connsiteX594" fmla="*/ 186821 w 1117952"/>
                <a:gd name="connsiteY594" fmla="*/ 487651 h 1323876"/>
                <a:gd name="connsiteX595" fmla="*/ 183240 w 1117952"/>
                <a:gd name="connsiteY595" fmla="*/ 487053 h 1323876"/>
                <a:gd name="connsiteX596" fmla="*/ 179062 w 1117952"/>
                <a:gd name="connsiteY596" fmla="*/ 487651 h 1323876"/>
                <a:gd name="connsiteX597" fmla="*/ 171899 w 1117952"/>
                <a:gd name="connsiteY597" fmla="*/ 488247 h 1323876"/>
                <a:gd name="connsiteX598" fmla="*/ 168915 w 1117952"/>
                <a:gd name="connsiteY598" fmla="*/ 484069 h 1323876"/>
                <a:gd name="connsiteX599" fmla="*/ 164737 w 1117952"/>
                <a:gd name="connsiteY599" fmla="*/ 480488 h 1323876"/>
                <a:gd name="connsiteX600" fmla="*/ 162946 w 1117952"/>
                <a:gd name="connsiteY600" fmla="*/ 477504 h 1323876"/>
                <a:gd name="connsiteX601" fmla="*/ 158768 w 1117952"/>
                <a:gd name="connsiteY601" fmla="*/ 473922 h 1323876"/>
                <a:gd name="connsiteX602" fmla="*/ 156977 w 1117952"/>
                <a:gd name="connsiteY602" fmla="*/ 470938 h 1323876"/>
                <a:gd name="connsiteX603" fmla="*/ 156381 w 1117952"/>
                <a:gd name="connsiteY603" fmla="*/ 465566 h 1323876"/>
                <a:gd name="connsiteX604" fmla="*/ 156381 w 1117952"/>
                <a:gd name="connsiteY604" fmla="*/ 462582 h 1323876"/>
                <a:gd name="connsiteX605" fmla="*/ 156977 w 1117952"/>
                <a:gd name="connsiteY605" fmla="*/ 459000 h 1323876"/>
                <a:gd name="connsiteX606" fmla="*/ 155784 w 1117952"/>
                <a:gd name="connsiteY606" fmla="*/ 455419 h 1323876"/>
                <a:gd name="connsiteX607" fmla="*/ 153396 w 1117952"/>
                <a:gd name="connsiteY607" fmla="*/ 451838 h 1323876"/>
                <a:gd name="connsiteX608" fmla="*/ 151606 w 1117952"/>
                <a:gd name="connsiteY608" fmla="*/ 448256 h 1323876"/>
                <a:gd name="connsiteX609" fmla="*/ 149815 w 1117952"/>
                <a:gd name="connsiteY609" fmla="*/ 443481 h 1323876"/>
                <a:gd name="connsiteX610" fmla="*/ 146831 w 1117952"/>
                <a:gd name="connsiteY610" fmla="*/ 439900 h 1323876"/>
                <a:gd name="connsiteX611" fmla="*/ 143847 w 1117952"/>
                <a:gd name="connsiteY611" fmla="*/ 437512 h 1323876"/>
                <a:gd name="connsiteX612" fmla="*/ 141459 w 1117952"/>
                <a:gd name="connsiteY612" fmla="*/ 434528 h 1323876"/>
                <a:gd name="connsiteX613" fmla="*/ 144443 w 1117952"/>
                <a:gd name="connsiteY613" fmla="*/ 430947 h 1323876"/>
                <a:gd name="connsiteX614" fmla="*/ 149218 w 1117952"/>
                <a:gd name="connsiteY614" fmla="*/ 430350 h 1323876"/>
                <a:gd name="connsiteX615" fmla="*/ 152800 w 1117952"/>
                <a:gd name="connsiteY615" fmla="*/ 426769 h 1323876"/>
                <a:gd name="connsiteX616" fmla="*/ 153993 w 1117952"/>
                <a:gd name="connsiteY616" fmla="*/ 421396 h 1323876"/>
                <a:gd name="connsiteX617" fmla="*/ 155784 w 1117952"/>
                <a:gd name="connsiteY617" fmla="*/ 414831 h 1323876"/>
                <a:gd name="connsiteX618" fmla="*/ 156977 w 1117952"/>
                <a:gd name="connsiteY618" fmla="*/ 410056 h 1323876"/>
                <a:gd name="connsiteX619" fmla="*/ 158768 w 1117952"/>
                <a:gd name="connsiteY619" fmla="*/ 406474 h 1323876"/>
                <a:gd name="connsiteX620" fmla="*/ 157575 w 1117952"/>
                <a:gd name="connsiteY620" fmla="*/ 403490 h 1323876"/>
                <a:gd name="connsiteX621" fmla="*/ 152800 w 1117952"/>
                <a:gd name="connsiteY621" fmla="*/ 399312 h 1323876"/>
                <a:gd name="connsiteX622" fmla="*/ 150412 w 1117952"/>
                <a:gd name="connsiteY622" fmla="*/ 393940 h 1323876"/>
                <a:gd name="connsiteX623" fmla="*/ 152202 w 1117952"/>
                <a:gd name="connsiteY623" fmla="*/ 390956 h 1323876"/>
                <a:gd name="connsiteX624" fmla="*/ 153993 w 1117952"/>
                <a:gd name="connsiteY624" fmla="*/ 387374 h 1323876"/>
                <a:gd name="connsiteX625" fmla="*/ 155784 w 1117952"/>
                <a:gd name="connsiteY625" fmla="*/ 383793 h 1323876"/>
                <a:gd name="connsiteX626" fmla="*/ 158768 w 1117952"/>
                <a:gd name="connsiteY626" fmla="*/ 378421 h 1323876"/>
                <a:gd name="connsiteX627" fmla="*/ 160559 w 1117952"/>
                <a:gd name="connsiteY627" fmla="*/ 373049 h 1323876"/>
                <a:gd name="connsiteX628" fmla="*/ 161156 w 1117952"/>
                <a:gd name="connsiteY628" fmla="*/ 369468 h 1323876"/>
                <a:gd name="connsiteX629" fmla="*/ 159962 w 1117952"/>
                <a:gd name="connsiteY629" fmla="*/ 365887 h 1323876"/>
                <a:gd name="connsiteX630" fmla="*/ 162349 w 1117952"/>
                <a:gd name="connsiteY630" fmla="*/ 361112 h 1323876"/>
                <a:gd name="connsiteX631" fmla="*/ 164140 w 1117952"/>
                <a:gd name="connsiteY631" fmla="*/ 357530 h 1323876"/>
                <a:gd name="connsiteX632" fmla="*/ 167124 w 1117952"/>
                <a:gd name="connsiteY632" fmla="*/ 353353 h 1323876"/>
                <a:gd name="connsiteX633" fmla="*/ 164140 w 1117952"/>
                <a:gd name="connsiteY633" fmla="*/ 352159 h 1323876"/>
                <a:gd name="connsiteX634" fmla="*/ 161156 w 1117952"/>
                <a:gd name="connsiteY634" fmla="*/ 351561 h 1323876"/>
                <a:gd name="connsiteX635" fmla="*/ 164140 w 1117952"/>
                <a:gd name="connsiteY635" fmla="*/ 350368 h 1323876"/>
                <a:gd name="connsiteX636" fmla="*/ 168915 w 1117952"/>
                <a:gd name="connsiteY636" fmla="*/ 346787 h 1323876"/>
                <a:gd name="connsiteX637" fmla="*/ 171303 w 1117952"/>
                <a:gd name="connsiteY637" fmla="*/ 343802 h 1323876"/>
                <a:gd name="connsiteX638" fmla="*/ 175481 w 1117952"/>
                <a:gd name="connsiteY638" fmla="*/ 339027 h 1323876"/>
                <a:gd name="connsiteX639" fmla="*/ 178465 w 1117952"/>
                <a:gd name="connsiteY639" fmla="*/ 331865 h 1323876"/>
                <a:gd name="connsiteX640" fmla="*/ 181450 w 1117952"/>
                <a:gd name="connsiteY640" fmla="*/ 330074 h 1323876"/>
                <a:gd name="connsiteX641" fmla="*/ 187418 w 1117952"/>
                <a:gd name="connsiteY641" fmla="*/ 330671 h 1323876"/>
                <a:gd name="connsiteX642" fmla="*/ 190999 w 1117952"/>
                <a:gd name="connsiteY642" fmla="*/ 331268 h 1323876"/>
                <a:gd name="connsiteX643" fmla="*/ 193984 w 1117952"/>
                <a:gd name="connsiteY643" fmla="*/ 330671 h 1323876"/>
                <a:gd name="connsiteX644" fmla="*/ 199953 w 1117952"/>
                <a:gd name="connsiteY644" fmla="*/ 328284 h 1323876"/>
                <a:gd name="connsiteX645" fmla="*/ 202937 w 1117952"/>
                <a:gd name="connsiteY645" fmla="*/ 325896 h 1323876"/>
                <a:gd name="connsiteX646" fmla="*/ 205325 w 1117952"/>
                <a:gd name="connsiteY646" fmla="*/ 322911 h 1323876"/>
                <a:gd name="connsiteX647" fmla="*/ 208906 w 1117952"/>
                <a:gd name="connsiteY647" fmla="*/ 319927 h 1323876"/>
                <a:gd name="connsiteX648" fmla="*/ 208309 w 1117952"/>
                <a:gd name="connsiteY648" fmla="*/ 316943 h 1323876"/>
                <a:gd name="connsiteX649" fmla="*/ 207712 w 1117952"/>
                <a:gd name="connsiteY649" fmla="*/ 313958 h 1323876"/>
                <a:gd name="connsiteX650" fmla="*/ 211294 w 1117952"/>
                <a:gd name="connsiteY650" fmla="*/ 311571 h 1323876"/>
                <a:gd name="connsiteX651" fmla="*/ 214875 w 1117952"/>
                <a:gd name="connsiteY651" fmla="*/ 312168 h 1323876"/>
                <a:gd name="connsiteX652" fmla="*/ 218456 w 1117952"/>
                <a:gd name="connsiteY652" fmla="*/ 314555 h 1323876"/>
                <a:gd name="connsiteX653" fmla="*/ 223828 w 1117952"/>
                <a:gd name="connsiteY653" fmla="*/ 312764 h 1323876"/>
                <a:gd name="connsiteX654" fmla="*/ 226216 w 1117952"/>
                <a:gd name="connsiteY654" fmla="*/ 309780 h 1323876"/>
                <a:gd name="connsiteX655" fmla="*/ 228603 w 1117952"/>
                <a:gd name="connsiteY655" fmla="*/ 306796 h 1323876"/>
                <a:gd name="connsiteX656" fmla="*/ 230990 w 1117952"/>
                <a:gd name="connsiteY656" fmla="*/ 302021 h 1323876"/>
                <a:gd name="connsiteX657" fmla="*/ 229200 w 1117952"/>
                <a:gd name="connsiteY657" fmla="*/ 296649 h 1323876"/>
                <a:gd name="connsiteX658" fmla="*/ 225618 w 1117952"/>
                <a:gd name="connsiteY658" fmla="*/ 290083 h 1323876"/>
                <a:gd name="connsiteX659" fmla="*/ 224425 w 1117952"/>
                <a:gd name="connsiteY659" fmla="*/ 287099 h 1323876"/>
                <a:gd name="connsiteX660" fmla="*/ 226812 w 1117952"/>
                <a:gd name="connsiteY660" fmla="*/ 283518 h 1323876"/>
                <a:gd name="connsiteX661" fmla="*/ 229797 w 1117952"/>
                <a:gd name="connsiteY661" fmla="*/ 281130 h 1323876"/>
                <a:gd name="connsiteX662" fmla="*/ 229200 w 1117952"/>
                <a:gd name="connsiteY662" fmla="*/ 284114 h 1323876"/>
                <a:gd name="connsiteX663" fmla="*/ 232184 w 1117952"/>
                <a:gd name="connsiteY663" fmla="*/ 286502 h 1323876"/>
                <a:gd name="connsiteX664" fmla="*/ 235765 w 1117952"/>
                <a:gd name="connsiteY664" fmla="*/ 285308 h 1323876"/>
                <a:gd name="connsiteX665" fmla="*/ 239944 w 1117952"/>
                <a:gd name="connsiteY665" fmla="*/ 284712 h 1323876"/>
                <a:gd name="connsiteX666" fmla="*/ 241734 w 1117952"/>
                <a:gd name="connsiteY666" fmla="*/ 288293 h 1323876"/>
                <a:gd name="connsiteX667" fmla="*/ 240540 w 1117952"/>
                <a:gd name="connsiteY667" fmla="*/ 291277 h 1323876"/>
                <a:gd name="connsiteX668" fmla="*/ 241137 w 1117952"/>
                <a:gd name="connsiteY668" fmla="*/ 295455 h 1323876"/>
                <a:gd name="connsiteX669" fmla="*/ 248300 w 1117952"/>
                <a:gd name="connsiteY669" fmla="*/ 301424 h 1323876"/>
                <a:gd name="connsiteX670" fmla="*/ 247703 w 1117952"/>
                <a:gd name="connsiteY670" fmla="*/ 305005 h 1323876"/>
                <a:gd name="connsiteX671" fmla="*/ 248300 w 1117952"/>
                <a:gd name="connsiteY671" fmla="*/ 310377 h 1323876"/>
                <a:gd name="connsiteX672" fmla="*/ 250091 w 1117952"/>
                <a:gd name="connsiteY672" fmla="*/ 313362 h 1323876"/>
                <a:gd name="connsiteX673" fmla="*/ 253075 w 1117952"/>
                <a:gd name="connsiteY673" fmla="*/ 317540 h 1323876"/>
                <a:gd name="connsiteX674" fmla="*/ 254865 w 1117952"/>
                <a:gd name="connsiteY674" fmla="*/ 322315 h 1323876"/>
                <a:gd name="connsiteX675" fmla="*/ 258446 w 1117952"/>
                <a:gd name="connsiteY675" fmla="*/ 325896 h 1323876"/>
                <a:gd name="connsiteX676" fmla="*/ 266206 w 1117952"/>
                <a:gd name="connsiteY676" fmla="*/ 331865 h 1323876"/>
                <a:gd name="connsiteX677" fmla="*/ 269787 w 1117952"/>
                <a:gd name="connsiteY677" fmla="*/ 334252 h 1323876"/>
                <a:gd name="connsiteX678" fmla="*/ 273368 w 1117952"/>
                <a:gd name="connsiteY678" fmla="*/ 333058 h 1323876"/>
                <a:gd name="connsiteX679" fmla="*/ 273966 w 1117952"/>
                <a:gd name="connsiteY679" fmla="*/ 336043 h 1323876"/>
                <a:gd name="connsiteX680" fmla="*/ 276353 w 1117952"/>
                <a:gd name="connsiteY680" fmla="*/ 341415 h 1323876"/>
                <a:gd name="connsiteX681" fmla="*/ 281128 w 1117952"/>
                <a:gd name="connsiteY681" fmla="*/ 343206 h 1323876"/>
                <a:gd name="connsiteX682" fmla="*/ 285306 w 1117952"/>
                <a:gd name="connsiteY682" fmla="*/ 342608 h 1323876"/>
                <a:gd name="connsiteX683" fmla="*/ 288888 w 1117952"/>
                <a:gd name="connsiteY683" fmla="*/ 342012 h 1323876"/>
                <a:gd name="connsiteX684" fmla="*/ 292469 w 1117952"/>
                <a:gd name="connsiteY684" fmla="*/ 341415 h 1323876"/>
                <a:gd name="connsiteX685" fmla="*/ 296050 w 1117952"/>
                <a:gd name="connsiteY685" fmla="*/ 340221 h 1323876"/>
                <a:gd name="connsiteX686" fmla="*/ 299035 w 1117952"/>
                <a:gd name="connsiteY686" fmla="*/ 339027 h 1323876"/>
                <a:gd name="connsiteX687" fmla="*/ 303212 w 1117952"/>
                <a:gd name="connsiteY687" fmla="*/ 337237 h 1323876"/>
                <a:gd name="connsiteX688" fmla="*/ 306794 w 1117952"/>
                <a:gd name="connsiteY688" fmla="*/ 336043 h 1323876"/>
                <a:gd name="connsiteX689" fmla="*/ 308584 w 1117952"/>
                <a:gd name="connsiteY689" fmla="*/ 340221 h 1323876"/>
                <a:gd name="connsiteX690" fmla="*/ 309181 w 1117952"/>
                <a:gd name="connsiteY690" fmla="*/ 343206 h 1323876"/>
                <a:gd name="connsiteX691" fmla="*/ 312165 w 1117952"/>
                <a:gd name="connsiteY691" fmla="*/ 344996 h 1323876"/>
                <a:gd name="connsiteX692" fmla="*/ 312172 w 1117952"/>
                <a:gd name="connsiteY692" fmla="*/ 345002 h 1323876"/>
                <a:gd name="connsiteX693" fmla="*/ 312168 w 1117952"/>
                <a:gd name="connsiteY693" fmla="*/ 344996 h 1323876"/>
                <a:gd name="connsiteX694" fmla="*/ 309183 w 1117952"/>
                <a:gd name="connsiteY694" fmla="*/ 343205 h 1323876"/>
                <a:gd name="connsiteX695" fmla="*/ 308586 w 1117952"/>
                <a:gd name="connsiteY695" fmla="*/ 340221 h 1323876"/>
                <a:gd name="connsiteX696" fmla="*/ 307393 w 1117952"/>
                <a:gd name="connsiteY696" fmla="*/ 336639 h 1323876"/>
                <a:gd name="connsiteX697" fmla="*/ 312168 w 1117952"/>
                <a:gd name="connsiteY697" fmla="*/ 333058 h 1323876"/>
                <a:gd name="connsiteX698" fmla="*/ 318733 w 1117952"/>
                <a:gd name="connsiteY698" fmla="*/ 328283 h 1323876"/>
                <a:gd name="connsiteX699" fmla="*/ 322911 w 1117952"/>
                <a:gd name="connsiteY699" fmla="*/ 325299 h 1323876"/>
                <a:gd name="connsiteX700" fmla="*/ 327686 w 1117952"/>
                <a:gd name="connsiteY700" fmla="*/ 322314 h 1323876"/>
                <a:gd name="connsiteX701" fmla="*/ 332461 w 1117952"/>
                <a:gd name="connsiteY701" fmla="*/ 319927 h 1323876"/>
                <a:gd name="connsiteX702" fmla="*/ 336043 w 1117952"/>
                <a:gd name="connsiteY702" fmla="*/ 316942 h 1323876"/>
                <a:gd name="connsiteX703" fmla="*/ 335445 w 1117952"/>
                <a:gd name="connsiteY703" fmla="*/ 312167 h 1323876"/>
                <a:gd name="connsiteX704" fmla="*/ 334252 w 1117952"/>
                <a:gd name="connsiteY704" fmla="*/ 307393 h 1323876"/>
                <a:gd name="connsiteX705" fmla="*/ 333058 w 1117952"/>
                <a:gd name="connsiteY705" fmla="*/ 303811 h 1323876"/>
                <a:gd name="connsiteX706" fmla="*/ 330074 w 1117952"/>
                <a:gd name="connsiteY706" fmla="*/ 300826 h 1323876"/>
                <a:gd name="connsiteX707" fmla="*/ 327686 w 1117952"/>
                <a:gd name="connsiteY707" fmla="*/ 297245 h 1323876"/>
                <a:gd name="connsiteX708" fmla="*/ 331864 w 1117952"/>
                <a:gd name="connsiteY708" fmla="*/ 294858 h 1323876"/>
                <a:gd name="connsiteX709" fmla="*/ 333058 w 1117952"/>
                <a:gd name="connsiteY709" fmla="*/ 293067 h 1323876"/>
                <a:gd name="connsiteX710" fmla="*/ 336043 w 1117952"/>
                <a:gd name="connsiteY710" fmla="*/ 290083 h 1323876"/>
                <a:gd name="connsiteX711" fmla="*/ 337237 w 1117952"/>
                <a:gd name="connsiteY711" fmla="*/ 287098 h 1323876"/>
                <a:gd name="connsiteX712" fmla="*/ 334849 w 1117952"/>
                <a:gd name="connsiteY712" fmla="*/ 284114 h 1323876"/>
                <a:gd name="connsiteX713" fmla="*/ 339624 w 1117952"/>
                <a:gd name="connsiteY713" fmla="*/ 278742 h 1323876"/>
                <a:gd name="connsiteX714" fmla="*/ 343205 w 1117952"/>
                <a:gd name="connsiteY714" fmla="*/ 275758 h 1323876"/>
                <a:gd name="connsiteX715" fmla="*/ 346786 w 1117952"/>
                <a:gd name="connsiteY715" fmla="*/ 275758 h 1323876"/>
                <a:gd name="connsiteX716" fmla="*/ 350965 w 1117952"/>
                <a:gd name="connsiteY716" fmla="*/ 276951 h 1323876"/>
                <a:gd name="connsiteX717" fmla="*/ 354546 w 1117952"/>
                <a:gd name="connsiteY717" fmla="*/ 278145 h 1323876"/>
                <a:gd name="connsiteX718" fmla="*/ 358724 w 1117952"/>
                <a:gd name="connsiteY718" fmla="*/ 276951 h 1323876"/>
                <a:gd name="connsiteX719" fmla="*/ 360514 w 1117952"/>
                <a:gd name="connsiteY719" fmla="*/ 281727 h 1323876"/>
                <a:gd name="connsiteX720" fmla="*/ 364096 w 1117952"/>
                <a:gd name="connsiteY720" fmla="*/ 283517 h 1323876"/>
                <a:gd name="connsiteX721" fmla="*/ 368871 w 1117952"/>
                <a:gd name="connsiteY721" fmla="*/ 283517 h 1323876"/>
                <a:gd name="connsiteX722" fmla="*/ 376630 w 1117952"/>
                <a:gd name="connsiteY722" fmla="*/ 280533 h 1323876"/>
                <a:gd name="connsiteX723" fmla="*/ 383793 w 1117952"/>
                <a:gd name="connsiteY723" fmla="*/ 275758 h 1323876"/>
                <a:gd name="connsiteX724" fmla="*/ 384987 w 1117952"/>
                <a:gd name="connsiteY724" fmla="*/ 270983 h 1323876"/>
                <a:gd name="connsiteX725" fmla="*/ 387971 w 1117952"/>
                <a:gd name="connsiteY725" fmla="*/ 270983 h 1323876"/>
                <a:gd name="connsiteX726" fmla="*/ 391552 w 1117952"/>
                <a:gd name="connsiteY726" fmla="*/ 270386 h 1323876"/>
                <a:gd name="connsiteX727" fmla="*/ 394537 w 1117952"/>
                <a:gd name="connsiteY727" fmla="*/ 270983 h 1323876"/>
                <a:gd name="connsiteX728" fmla="*/ 397521 w 1117952"/>
                <a:gd name="connsiteY728" fmla="*/ 266208 h 1323876"/>
                <a:gd name="connsiteX729" fmla="*/ 401102 w 1117952"/>
                <a:gd name="connsiteY729" fmla="*/ 263223 h 1323876"/>
                <a:gd name="connsiteX730" fmla="*/ 406474 w 1117952"/>
                <a:gd name="connsiteY730" fmla="*/ 260239 h 1323876"/>
                <a:gd name="connsiteX731" fmla="*/ 410652 w 1117952"/>
                <a:gd name="connsiteY731" fmla="*/ 265014 h 1323876"/>
                <a:gd name="connsiteX732" fmla="*/ 410055 w 1117952"/>
                <a:gd name="connsiteY732" fmla="*/ 267998 h 1323876"/>
                <a:gd name="connsiteX733" fmla="*/ 416621 w 1117952"/>
                <a:gd name="connsiteY733" fmla="*/ 272774 h 1323876"/>
                <a:gd name="connsiteX734" fmla="*/ 420799 w 1117952"/>
                <a:gd name="connsiteY734" fmla="*/ 272774 h 1323876"/>
                <a:gd name="connsiteX735" fmla="*/ 422590 w 1117952"/>
                <a:gd name="connsiteY735" fmla="*/ 275758 h 1323876"/>
                <a:gd name="connsiteX736" fmla="*/ 423187 w 1117952"/>
                <a:gd name="connsiteY736" fmla="*/ 278742 h 1323876"/>
                <a:gd name="connsiteX737" fmla="*/ 424977 w 1117952"/>
                <a:gd name="connsiteY737" fmla="*/ 282920 h 1323876"/>
                <a:gd name="connsiteX738" fmla="*/ 426171 w 1117952"/>
                <a:gd name="connsiteY738" fmla="*/ 286502 h 1323876"/>
                <a:gd name="connsiteX739" fmla="*/ 424380 w 1117952"/>
                <a:gd name="connsiteY739" fmla="*/ 290680 h 1323876"/>
                <a:gd name="connsiteX740" fmla="*/ 424977 w 1117952"/>
                <a:gd name="connsiteY740" fmla="*/ 293664 h 1323876"/>
                <a:gd name="connsiteX741" fmla="*/ 423187 w 1117952"/>
                <a:gd name="connsiteY741" fmla="*/ 297245 h 1323876"/>
                <a:gd name="connsiteX742" fmla="*/ 427962 w 1117952"/>
                <a:gd name="connsiteY742" fmla="*/ 302618 h 1323876"/>
                <a:gd name="connsiteX743" fmla="*/ 432140 w 1117952"/>
                <a:gd name="connsiteY743" fmla="*/ 305005 h 1323876"/>
                <a:gd name="connsiteX744" fmla="*/ 435721 w 1117952"/>
                <a:gd name="connsiteY744" fmla="*/ 306795 h 1323876"/>
                <a:gd name="connsiteX745" fmla="*/ 445271 w 1117952"/>
                <a:gd name="connsiteY745" fmla="*/ 307989 h 1323876"/>
                <a:gd name="connsiteX746" fmla="*/ 448852 w 1117952"/>
                <a:gd name="connsiteY746" fmla="*/ 307989 h 1323876"/>
                <a:gd name="connsiteX747" fmla="*/ 452434 w 1117952"/>
                <a:gd name="connsiteY747" fmla="*/ 307989 h 1323876"/>
                <a:gd name="connsiteX748" fmla="*/ 456612 w 1117952"/>
                <a:gd name="connsiteY748" fmla="*/ 306795 h 1323876"/>
                <a:gd name="connsiteX749" fmla="*/ 460193 w 1117952"/>
                <a:gd name="connsiteY749" fmla="*/ 305602 h 1323876"/>
                <a:gd name="connsiteX750" fmla="*/ 466759 w 1117952"/>
                <a:gd name="connsiteY750" fmla="*/ 302020 h 1323876"/>
                <a:gd name="connsiteX751" fmla="*/ 467356 w 1117952"/>
                <a:gd name="connsiteY751" fmla="*/ 297842 h 1323876"/>
                <a:gd name="connsiteX752" fmla="*/ 470340 w 1117952"/>
                <a:gd name="connsiteY752" fmla="*/ 299633 h 1323876"/>
                <a:gd name="connsiteX753" fmla="*/ 473921 w 1117952"/>
                <a:gd name="connsiteY753" fmla="*/ 300826 h 1323876"/>
                <a:gd name="connsiteX754" fmla="*/ 476906 w 1117952"/>
                <a:gd name="connsiteY754" fmla="*/ 301424 h 1323876"/>
                <a:gd name="connsiteX755" fmla="*/ 476906 w 1117952"/>
                <a:gd name="connsiteY755" fmla="*/ 305602 h 1323876"/>
                <a:gd name="connsiteX756" fmla="*/ 477503 w 1117952"/>
                <a:gd name="connsiteY756" fmla="*/ 309780 h 1323876"/>
                <a:gd name="connsiteX757" fmla="*/ 476906 w 1117952"/>
                <a:gd name="connsiteY757" fmla="*/ 312764 h 1323876"/>
                <a:gd name="connsiteX758" fmla="*/ 476906 w 1117952"/>
                <a:gd name="connsiteY758" fmla="*/ 316346 h 1323876"/>
                <a:gd name="connsiteX759" fmla="*/ 478100 w 1117952"/>
                <a:gd name="connsiteY759" fmla="*/ 319927 h 1323876"/>
                <a:gd name="connsiteX760" fmla="*/ 481681 w 1117952"/>
                <a:gd name="connsiteY760" fmla="*/ 323508 h 1323876"/>
                <a:gd name="connsiteX761" fmla="*/ 485859 w 1117952"/>
                <a:gd name="connsiteY761" fmla="*/ 327686 h 1323876"/>
                <a:gd name="connsiteX762" fmla="*/ 494215 w 1117952"/>
                <a:gd name="connsiteY762" fmla="*/ 331864 h 1323876"/>
                <a:gd name="connsiteX763" fmla="*/ 497200 w 1117952"/>
                <a:gd name="connsiteY763" fmla="*/ 332462 h 1323876"/>
                <a:gd name="connsiteX764" fmla="*/ 500781 w 1117952"/>
                <a:gd name="connsiteY764" fmla="*/ 335446 h 1323876"/>
                <a:gd name="connsiteX765" fmla="*/ 504362 w 1117952"/>
                <a:gd name="connsiteY765" fmla="*/ 338430 h 1323876"/>
                <a:gd name="connsiteX766" fmla="*/ 507943 w 1117952"/>
                <a:gd name="connsiteY766" fmla="*/ 339027 h 1323876"/>
                <a:gd name="connsiteX767" fmla="*/ 512718 w 1117952"/>
                <a:gd name="connsiteY767" fmla="*/ 342011 h 1323876"/>
                <a:gd name="connsiteX768" fmla="*/ 516897 w 1117952"/>
                <a:gd name="connsiteY768" fmla="*/ 343802 h 1323876"/>
                <a:gd name="connsiteX769" fmla="*/ 520478 w 1117952"/>
                <a:gd name="connsiteY769" fmla="*/ 343802 h 1323876"/>
                <a:gd name="connsiteX770" fmla="*/ 526446 w 1117952"/>
                <a:gd name="connsiteY770" fmla="*/ 344996 h 1323876"/>
                <a:gd name="connsiteX771" fmla="*/ 530028 w 1117952"/>
                <a:gd name="connsiteY771" fmla="*/ 344399 h 1323876"/>
                <a:gd name="connsiteX772" fmla="*/ 533012 w 1117952"/>
                <a:gd name="connsiteY772" fmla="*/ 344996 h 1323876"/>
                <a:gd name="connsiteX773" fmla="*/ 529431 w 1117952"/>
                <a:gd name="connsiteY773" fmla="*/ 344996 h 1323876"/>
                <a:gd name="connsiteX774" fmla="*/ 530625 w 1117952"/>
                <a:gd name="connsiteY774" fmla="*/ 348577 h 1323876"/>
                <a:gd name="connsiteX775" fmla="*/ 535400 w 1117952"/>
                <a:gd name="connsiteY775" fmla="*/ 350368 h 1323876"/>
                <a:gd name="connsiteX776" fmla="*/ 538981 w 1117952"/>
                <a:gd name="connsiteY776" fmla="*/ 350368 h 1323876"/>
                <a:gd name="connsiteX777" fmla="*/ 541966 w 1117952"/>
                <a:gd name="connsiteY777" fmla="*/ 352158 h 1323876"/>
                <a:gd name="connsiteX778" fmla="*/ 544950 w 1117952"/>
                <a:gd name="connsiteY778" fmla="*/ 351561 h 1323876"/>
                <a:gd name="connsiteX779" fmla="*/ 547934 w 1117952"/>
                <a:gd name="connsiteY779" fmla="*/ 350964 h 1323876"/>
                <a:gd name="connsiteX780" fmla="*/ 551515 w 1117952"/>
                <a:gd name="connsiteY780" fmla="*/ 350368 h 1323876"/>
                <a:gd name="connsiteX781" fmla="*/ 557484 w 1117952"/>
                <a:gd name="connsiteY781" fmla="*/ 349174 h 1323876"/>
                <a:gd name="connsiteX782" fmla="*/ 561066 w 1117952"/>
                <a:gd name="connsiteY782" fmla="*/ 348577 h 1323876"/>
                <a:gd name="connsiteX783" fmla="*/ 564050 w 1117952"/>
                <a:gd name="connsiteY783" fmla="*/ 346786 h 1323876"/>
                <a:gd name="connsiteX784" fmla="*/ 567631 w 1117952"/>
                <a:gd name="connsiteY784" fmla="*/ 346190 h 1323876"/>
                <a:gd name="connsiteX785" fmla="*/ 571212 w 1117952"/>
                <a:gd name="connsiteY785" fmla="*/ 344996 h 1323876"/>
                <a:gd name="connsiteX786" fmla="*/ 575390 w 1117952"/>
                <a:gd name="connsiteY786" fmla="*/ 343205 h 1323876"/>
                <a:gd name="connsiteX787" fmla="*/ 578972 w 1117952"/>
                <a:gd name="connsiteY787" fmla="*/ 341415 h 1323876"/>
                <a:gd name="connsiteX788" fmla="*/ 587328 w 1117952"/>
                <a:gd name="connsiteY788" fmla="*/ 336639 h 1323876"/>
                <a:gd name="connsiteX789" fmla="*/ 593297 w 1117952"/>
                <a:gd name="connsiteY789" fmla="*/ 333058 h 1323876"/>
                <a:gd name="connsiteX790" fmla="*/ 599266 w 1117952"/>
                <a:gd name="connsiteY790" fmla="*/ 329477 h 1323876"/>
                <a:gd name="connsiteX791" fmla="*/ 602847 w 1117952"/>
                <a:gd name="connsiteY791" fmla="*/ 326493 h 1323876"/>
                <a:gd name="connsiteX792" fmla="*/ 609413 w 1117952"/>
                <a:gd name="connsiteY792" fmla="*/ 324702 h 1323876"/>
                <a:gd name="connsiteX793" fmla="*/ 612994 w 1117952"/>
                <a:gd name="connsiteY793" fmla="*/ 325299 h 1323876"/>
                <a:gd name="connsiteX794" fmla="*/ 616575 w 1117952"/>
                <a:gd name="connsiteY794" fmla="*/ 324702 h 1323876"/>
                <a:gd name="connsiteX795" fmla="*/ 621350 w 1117952"/>
                <a:gd name="connsiteY795" fmla="*/ 323508 h 1323876"/>
                <a:gd name="connsiteX796" fmla="*/ 624335 w 1117952"/>
                <a:gd name="connsiteY796" fmla="*/ 321717 h 1323876"/>
                <a:gd name="connsiteX797" fmla="*/ 628513 w 1117952"/>
                <a:gd name="connsiteY797" fmla="*/ 320524 h 1323876"/>
                <a:gd name="connsiteX798" fmla="*/ 631498 w 1117952"/>
                <a:gd name="connsiteY798" fmla="*/ 323508 h 1323876"/>
                <a:gd name="connsiteX799" fmla="*/ 634482 w 1117952"/>
                <a:gd name="connsiteY799" fmla="*/ 325299 h 1323876"/>
                <a:gd name="connsiteX800" fmla="*/ 638660 w 1117952"/>
                <a:gd name="connsiteY800" fmla="*/ 327686 h 1323876"/>
                <a:gd name="connsiteX801" fmla="*/ 641645 w 1117952"/>
                <a:gd name="connsiteY801" fmla="*/ 328283 h 1323876"/>
                <a:gd name="connsiteX802" fmla="*/ 645226 w 1117952"/>
                <a:gd name="connsiteY802" fmla="*/ 327686 h 1323876"/>
                <a:gd name="connsiteX803" fmla="*/ 648210 w 1117952"/>
                <a:gd name="connsiteY803" fmla="*/ 327686 h 1323876"/>
                <a:gd name="connsiteX804" fmla="*/ 652388 w 1117952"/>
                <a:gd name="connsiteY804" fmla="*/ 328880 h 1323876"/>
                <a:gd name="connsiteX805" fmla="*/ 658357 w 1117952"/>
                <a:gd name="connsiteY805" fmla="*/ 327686 h 1323876"/>
                <a:gd name="connsiteX806" fmla="*/ 662535 w 1117952"/>
                <a:gd name="connsiteY806" fmla="*/ 325299 h 1323876"/>
                <a:gd name="connsiteX807" fmla="*/ 666117 w 1117952"/>
                <a:gd name="connsiteY807" fmla="*/ 324105 h 1323876"/>
                <a:gd name="connsiteX808" fmla="*/ 671489 w 1117952"/>
                <a:gd name="connsiteY808" fmla="*/ 326493 h 1323876"/>
                <a:gd name="connsiteX809" fmla="*/ 674473 w 1117952"/>
                <a:gd name="connsiteY809" fmla="*/ 325299 h 1323876"/>
                <a:gd name="connsiteX810" fmla="*/ 676379 w 1117952"/>
                <a:gd name="connsiteY810" fmla="*/ 327682 h 1323876"/>
                <a:gd name="connsiteX811" fmla="*/ 675666 w 1117952"/>
                <a:gd name="connsiteY811" fmla="*/ 326493 h 1323876"/>
                <a:gd name="connsiteX812" fmla="*/ 679845 w 1117952"/>
                <a:gd name="connsiteY812" fmla="*/ 327090 h 1323876"/>
                <a:gd name="connsiteX813" fmla="*/ 684023 w 1117952"/>
                <a:gd name="connsiteY813" fmla="*/ 327090 h 1323876"/>
                <a:gd name="connsiteX814" fmla="*/ 687604 w 1117952"/>
                <a:gd name="connsiteY814" fmla="*/ 327687 h 1323876"/>
                <a:gd name="connsiteX815" fmla="*/ 691185 w 1117952"/>
                <a:gd name="connsiteY815" fmla="*/ 328284 h 1323876"/>
                <a:gd name="connsiteX816" fmla="*/ 696557 w 1117952"/>
                <a:gd name="connsiteY816" fmla="*/ 328284 h 1323876"/>
                <a:gd name="connsiteX817" fmla="*/ 701332 w 1117952"/>
                <a:gd name="connsiteY817" fmla="*/ 327090 h 1323876"/>
                <a:gd name="connsiteX818" fmla="*/ 707301 w 1117952"/>
                <a:gd name="connsiteY818" fmla="*/ 328880 h 1323876"/>
                <a:gd name="connsiteX819" fmla="*/ 710285 w 1117952"/>
                <a:gd name="connsiteY819" fmla="*/ 328880 h 1323876"/>
                <a:gd name="connsiteX820" fmla="*/ 714463 w 1117952"/>
                <a:gd name="connsiteY820" fmla="*/ 328284 h 1323876"/>
                <a:gd name="connsiteX821" fmla="*/ 719238 w 1117952"/>
                <a:gd name="connsiteY821" fmla="*/ 326493 h 1323876"/>
                <a:gd name="connsiteX822" fmla="*/ 722820 w 1117952"/>
                <a:gd name="connsiteY822" fmla="*/ 323509 h 1323876"/>
                <a:gd name="connsiteX823" fmla="*/ 726401 w 1117952"/>
                <a:gd name="connsiteY823" fmla="*/ 322912 h 1323876"/>
                <a:gd name="connsiteX824" fmla="*/ 730579 w 1117952"/>
                <a:gd name="connsiteY824" fmla="*/ 324702 h 1323876"/>
                <a:gd name="connsiteX825" fmla="*/ 733564 w 1117952"/>
                <a:gd name="connsiteY825" fmla="*/ 324106 h 1323876"/>
                <a:gd name="connsiteX826" fmla="*/ 737742 w 1117952"/>
                <a:gd name="connsiteY826" fmla="*/ 321718 h 1323876"/>
                <a:gd name="connsiteX827" fmla="*/ 740726 w 1117952"/>
                <a:gd name="connsiteY827" fmla="*/ 319927 h 1323876"/>
                <a:gd name="connsiteX828" fmla="*/ 744307 w 1117952"/>
                <a:gd name="connsiteY828" fmla="*/ 317540 h 1323876"/>
                <a:gd name="connsiteX829" fmla="*/ 747888 w 1117952"/>
                <a:gd name="connsiteY829" fmla="*/ 313959 h 1323876"/>
                <a:gd name="connsiteX830" fmla="*/ 752664 w 1117952"/>
                <a:gd name="connsiteY830" fmla="*/ 312765 h 1323876"/>
                <a:gd name="connsiteX831" fmla="*/ 755648 w 1117952"/>
                <a:gd name="connsiteY831" fmla="*/ 315152 h 1323876"/>
                <a:gd name="connsiteX832" fmla="*/ 759229 w 1117952"/>
                <a:gd name="connsiteY832" fmla="*/ 315749 h 1323876"/>
                <a:gd name="connsiteX833" fmla="*/ 763407 w 1117952"/>
                <a:gd name="connsiteY833" fmla="*/ 315749 h 1323876"/>
                <a:gd name="connsiteX834" fmla="*/ 769376 w 1117952"/>
                <a:gd name="connsiteY834" fmla="*/ 313959 h 1323876"/>
                <a:gd name="connsiteX835" fmla="*/ 772957 w 1117952"/>
                <a:gd name="connsiteY835" fmla="*/ 312765 h 1323876"/>
                <a:gd name="connsiteX836" fmla="*/ 778329 w 1117952"/>
                <a:gd name="connsiteY836" fmla="*/ 311571 h 1323876"/>
                <a:gd name="connsiteX837" fmla="*/ 781314 w 1117952"/>
                <a:gd name="connsiteY837" fmla="*/ 310378 h 1323876"/>
                <a:gd name="connsiteX838" fmla="*/ 784895 w 1117952"/>
                <a:gd name="connsiteY838" fmla="*/ 306796 h 1323876"/>
                <a:gd name="connsiteX839" fmla="*/ 787879 w 1117952"/>
                <a:gd name="connsiteY839" fmla="*/ 303812 h 1323876"/>
                <a:gd name="connsiteX840" fmla="*/ 791461 w 1117952"/>
                <a:gd name="connsiteY840" fmla="*/ 303215 h 1323876"/>
                <a:gd name="connsiteX841" fmla="*/ 796236 w 1117952"/>
                <a:gd name="connsiteY841" fmla="*/ 303812 h 1323876"/>
                <a:gd name="connsiteX842" fmla="*/ 799220 w 1117952"/>
                <a:gd name="connsiteY842" fmla="*/ 302618 h 1323876"/>
                <a:gd name="connsiteX843" fmla="*/ 802204 w 1117952"/>
                <a:gd name="connsiteY843" fmla="*/ 300827 h 1323876"/>
                <a:gd name="connsiteX844" fmla="*/ 805189 w 1117952"/>
                <a:gd name="connsiteY844" fmla="*/ 298440 h 1323876"/>
                <a:gd name="connsiteX845" fmla="*/ 809367 w 1117952"/>
                <a:gd name="connsiteY845" fmla="*/ 298440 h 1323876"/>
                <a:gd name="connsiteX846" fmla="*/ 812948 w 1117952"/>
                <a:gd name="connsiteY846" fmla="*/ 296650 h 1323876"/>
                <a:gd name="connsiteX847" fmla="*/ 816529 w 1117952"/>
                <a:gd name="connsiteY847" fmla="*/ 293068 h 1323876"/>
                <a:gd name="connsiteX848" fmla="*/ 820111 w 1117952"/>
                <a:gd name="connsiteY848" fmla="*/ 290681 h 1323876"/>
                <a:gd name="connsiteX849" fmla="*/ 823692 w 1117952"/>
                <a:gd name="connsiteY849" fmla="*/ 287099 h 1323876"/>
                <a:gd name="connsiteX850" fmla="*/ 827273 w 1117952"/>
                <a:gd name="connsiteY850" fmla="*/ 283518 h 1323876"/>
                <a:gd name="connsiteX851" fmla="*/ 830854 w 1117952"/>
                <a:gd name="connsiteY851" fmla="*/ 278146 h 1323876"/>
                <a:gd name="connsiteX852" fmla="*/ 833839 w 1117952"/>
                <a:gd name="connsiteY852" fmla="*/ 273968 h 1323876"/>
                <a:gd name="connsiteX853" fmla="*/ 839211 w 1117952"/>
                <a:gd name="connsiteY853" fmla="*/ 266806 h 1323876"/>
                <a:gd name="connsiteX854" fmla="*/ 843389 w 1117952"/>
                <a:gd name="connsiteY854" fmla="*/ 260240 h 1323876"/>
                <a:gd name="connsiteX855" fmla="*/ 849357 w 1117952"/>
                <a:gd name="connsiteY855" fmla="*/ 262627 h 1323876"/>
                <a:gd name="connsiteX856" fmla="*/ 854133 w 1117952"/>
                <a:gd name="connsiteY856" fmla="*/ 262627 h 1323876"/>
                <a:gd name="connsiteX857" fmla="*/ 857714 w 1117952"/>
                <a:gd name="connsiteY857" fmla="*/ 263821 h 1323876"/>
                <a:gd name="connsiteX858" fmla="*/ 863683 w 1117952"/>
                <a:gd name="connsiteY858" fmla="*/ 261434 h 1323876"/>
                <a:gd name="connsiteX859" fmla="*/ 867861 w 1117952"/>
                <a:gd name="connsiteY859" fmla="*/ 259643 h 1323876"/>
                <a:gd name="connsiteX860" fmla="*/ 872039 w 1117952"/>
                <a:gd name="connsiteY860" fmla="*/ 258449 h 1323876"/>
                <a:gd name="connsiteX861" fmla="*/ 875024 w 1117952"/>
                <a:gd name="connsiteY861" fmla="*/ 257255 h 1323876"/>
                <a:gd name="connsiteX862" fmla="*/ 879201 w 1117952"/>
                <a:gd name="connsiteY862" fmla="*/ 256061 h 1323876"/>
                <a:gd name="connsiteX863" fmla="*/ 882186 w 1117952"/>
                <a:gd name="connsiteY863" fmla="*/ 256061 h 1323876"/>
                <a:gd name="connsiteX864" fmla="*/ 887558 w 1117952"/>
                <a:gd name="connsiteY864" fmla="*/ 254271 h 1323876"/>
                <a:gd name="connsiteX865" fmla="*/ 891736 w 1117952"/>
                <a:gd name="connsiteY865" fmla="*/ 248899 h 1323876"/>
                <a:gd name="connsiteX866" fmla="*/ 895317 w 1117952"/>
                <a:gd name="connsiteY866" fmla="*/ 245318 h 1323876"/>
                <a:gd name="connsiteX867" fmla="*/ 898301 w 1117952"/>
                <a:gd name="connsiteY867" fmla="*/ 247108 h 1323876"/>
                <a:gd name="connsiteX868" fmla="*/ 902480 w 1117952"/>
                <a:gd name="connsiteY868" fmla="*/ 250093 h 1323876"/>
                <a:gd name="connsiteX869" fmla="*/ 905464 w 1117952"/>
                <a:gd name="connsiteY869" fmla="*/ 252480 h 1323876"/>
                <a:gd name="connsiteX870" fmla="*/ 909642 w 1117952"/>
                <a:gd name="connsiteY870" fmla="*/ 257255 h 1323876"/>
                <a:gd name="connsiteX871" fmla="*/ 912029 w 1117952"/>
                <a:gd name="connsiteY871" fmla="*/ 259046 h 1323876"/>
                <a:gd name="connsiteX872" fmla="*/ 915014 w 1117952"/>
                <a:gd name="connsiteY872" fmla="*/ 260240 h 1323876"/>
                <a:gd name="connsiteX873" fmla="*/ 923967 w 1117952"/>
                <a:gd name="connsiteY873" fmla="*/ 260240 h 1323876"/>
                <a:gd name="connsiteX874" fmla="*/ 930533 w 1117952"/>
                <a:gd name="connsiteY874" fmla="*/ 259643 h 1323876"/>
                <a:gd name="connsiteX875" fmla="*/ 935308 w 1117952"/>
                <a:gd name="connsiteY875" fmla="*/ 258449 h 1323876"/>
                <a:gd name="connsiteX876" fmla="*/ 938889 w 1117952"/>
                <a:gd name="connsiteY876" fmla="*/ 262030 h 1323876"/>
                <a:gd name="connsiteX877" fmla="*/ 939486 w 1117952"/>
                <a:gd name="connsiteY877" fmla="*/ 265612 h 1323876"/>
                <a:gd name="connsiteX878" fmla="*/ 943067 w 1117952"/>
                <a:gd name="connsiteY878" fmla="*/ 267402 h 1323876"/>
                <a:gd name="connsiteX879" fmla="*/ 946052 w 1117952"/>
                <a:gd name="connsiteY879" fmla="*/ 269790 h 1323876"/>
                <a:gd name="connsiteX880" fmla="*/ 949633 w 1117952"/>
                <a:gd name="connsiteY880" fmla="*/ 269790 h 1323876"/>
                <a:gd name="connsiteX881" fmla="*/ 953214 w 1117952"/>
                <a:gd name="connsiteY881" fmla="*/ 269193 h 1323876"/>
                <a:gd name="connsiteX882" fmla="*/ 957393 w 1117952"/>
                <a:gd name="connsiteY882" fmla="*/ 266806 h 1323876"/>
                <a:gd name="connsiteX883" fmla="*/ 960974 w 1117952"/>
                <a:gd name="connsiteY883" fmla="*/ 263821 h 1323876"/>
                <a:gd name="connsiteX884" fmla="*/ 966942 w 1117952"/>
                <a:gd name="connsiteY884" fmla="*/ 260837 h 1323876"/>
                <a:gd name="connsiteX885" fmla="*/ 970524 w 1117952"/>
                <a:gd name="connsiteY885" fmla="*/ 258449 h 1323876"/>
                <a:gd name="connsiteX886" fmla="*/ 974105 w 1117952"/>
                <a:gd name="connsiteY886" fmla="*/ 256061 h 1323876"/>
                <a:gd name="connsiteX887" fmla="*/ 977089 w 1117952"/>
                <a:gd name="connsiteY887" fmla="*/ 253077 h 1323876"/>
                <a:gd name="connsiteX888" fmla="*/ 978880 w 1117952"/>
                <a:gd name="connsiteY888" fmla="*/ 250093 h 1323876"/>
                <a:gd name="connsiteX889" fmla="*/ 981268 w 1117952"/>
                <a:gd name="connsiteY889" fmla="*/ 247108 h 1323876"/>
                <a:gd name="connsiteX890" fmla="*/ 984252 w 1117952"/>
                <a:gd name="connsiteY890" fmla="*/ 244124 h 1323876"/>
                <a:gd name="connsiteX891" fmla="*/ 986639 w 1117952"/>
                <a:gd name="connsiteY891" fmla="*/ 240543 h 1323876"/>
                <a:gd name="connsiteX892" fmla="*/ 989027 w 1117952"/>
                <a:gd name="connsiteY892" fmla="*/ 235171 h 1323876"/>
                <a:gd name="connsiteX893" fmla="*/ 990221 w 1117952"/>
                <a:gd name="connsiteY893" fmla="*/ 230993 h 1323876"/>
                <a:gd name="connsiteX894" fmla="*/ 992011 w 1117952"/>
                <a:gd name="connsiteY894" fmla="*/ 226218 h 1323876"/>
                <a:gd name="connsiteX895" fmla="*/ 992608 w 1117952"/>
                <a:gd name="connsiteY895" fmla="*/ 222040 h 1323876"/>
                <a:gd name="connsiteX896" fmla="*/ 993205 w 1117952"/>
                <a:gd name="connsiteY896" fmla="*/ 219055 h 1323876"/>
                <a:gd name="connsiteX897" fmla="*/ 991415 w 1117952"/>
                <a:gd name="connsiteY897" fmla="*/ 216071 h 1323876"/>
                <a:gd name="connsiteX898" fmla="*/ 991415 w 1117952"/>
                <a:gd name="connsiteY898" fmla="*/ 212489 h 1323876"/>
                <a:gd name="connsiteX899" fmla="*/ 988430 w 1117952"/>
                <a:gd name="connsiteY899" fmla="*/ 209505 h 1323876"/>
                <a:gd name="connsiteX900" fmla="*/ 991415 w 1117952"/>
                <a:gd name="connsiteY900" fmla="*/ 208908 h 1323876"/>
                <a:gd name="connsiteX901" fmla="*/ 995592 w 1117952"/>
                <a:gd name="connsiteY901" fmla="*/ 214280 h 1323876"/>
                <a:gd name="connsiteX902" fmla="*/ 996786 w 1117952"/>
                <a:gd name="connsiteY902" fmla="*/ 217862 h 1323876"/>
                <a:gd name="connsiteX903" fmla="*/ 996190 w 1117952"/>
                <a:gd name="connsiteY903" fmla="*/ 223233 h 1323876"/>
                <a:gd name="connsiteX904" fmla="*/ 993802 w 1117952"/>
                <a:gd name="connsiteY904" fmla="*/ 229202 h 1323876"/>
                <a:gd name="connsiteX905" fmla="*/ 997383 w 1117952"/>
                <a:gd name="connsiteY905" fmla="*/ 231590 h 1323876"/>
                <a:gd name="connsiteX906" fmla="*/ 1000964 w 1117952"/>
                <a:gd name="connsiteY906" fmla="*/ 232784 h 1323876"/>
                <a:gd name="connsiteX907" fmla="*/ 1009918 w 1117952"/>
                <a:gd name="connsiteY907" fmla="*/ 232784 h 1323876"/>
                <a:gd name="connsiteX908" fmla="*/ 1012902 w 1117952"/>
                <a:gd name="connsiteY908" fmla="*/ 231590 h 1323876"/>
                <a:gd name="connsiteX909" fmla="*/ 1017080 w 1117952"/>
                <a:gd name="connsiteY909" fmla="*/ 229799 h 1323876"/>
                <a:gd name="connsiteX910" fmla="*/ 1020661 w 1117952"/>
                <a:gd name="connsiteY910" fmla="*/ 228605 h 1323876"/>
                <a:gd name="connsiteX911" fmla="*/ 1024243 w 1117952"/>
                <a:gd name="connsiteY911" fmla="*/ 228009 h 1323876"/>
                <a:gd name="connsiteX912" fmla="*/ 1028421 w 1117952"/>
                <a:gd name="connsiteY912" fmla="*/ 226815 h 1323876"/>
                <a:gd name="connsiteX913" fmla="*/ 1033196 w 1117952"/>
                <a:gd name="connsiteY913" fmla="*/ 224427 h 1323876"/>
                <a:gd name="connsiteX914" fmla="*/ 1036777 w 1117952"/>
                <a:gd name="connsiteY914" fmla="*/ 223233 h 1323876"/>
                <a:gd name="connsiteX915" fmla="*/ 1042149 w 1117952"/>
                <a:gd name="connsiteY915" fmla="*/ 220249 h 1323876"/>
                <a:gd name="connsiteX916" fmla="*/ 1048118 w 1117952"/>
                <a:gd name="connsiteY916" fmla="*/ 216668 h 1323876"/>
                <a:gd name="connsiteX917" fmla="*/ 1054683 w 1117952"/>
                <a:gd name="connsiteY917" fmla="*/ 213087 h 1323876"/>
                <a:gd name="connsiteX918" fmla="*/ 1058264 w 1117952"/>
                <a:gd name="connsiteY918" fmla="*/ 210102 h 1323876"/>
                <a:gd name="connsiteX919" fmla="*/ 1061846 w 1117952"/>
                <a:gd name="connsiteY919" fmla="*/ 206521 h 1323876"/>
                <a:gd name="connsiteX920" fmla="*/ 1065427 w 1117952"/>
                <a:gd name="connsiteY920" fmla="*/ 202940 h 1323876"/>
                <a:gd name="connsiteX921" fmla="*/ 1070799 w 1117952"/>
                <a:gd name="connsiteY921" fmla="*/ 198165 h 1323876"/>
                <a:gd name="connsiteX922" fmla="*/ 1073784 w 1117952"/>
                <a:gd name="connsiteY922" fmla="*/ 195180 h 1323876"/>
                <a:gd name="connsiteX923" fmla="*/ 1077365 w 1117952"/>
                <a:gd name="connsiteY923" fmla="*/ 192196 h 1323876"/>
                <a:gd name="connsiteX924" fmla="*/ 1082737 w 1117952"/>
                <a:gd name="connsiteY924" fmla="*/ 190405 h 1323876"/>
                <a:gd name="connsiteX925" fmla="*/ 904271 w 1117952"/>
                <a:gd name="connsiteY925" fmla="*/ 152801 h 1323876"/>
                <a:gd name="connsiteX926" fmla="*/ 904868 w 1117952"/>
                <a:gd name="connsiteY926" fmla="*/ 155785 h 1323876"/>
                <a:gd name="connsiteX927" fmla="*/ 903674 w 1117952"/>
                <a:gd name="connsiteY927" fmla="*/ 156383 h 1323876"/>
                <a:gd name="connsiteX928" fmla="*/ 910836 w 1117952"/>
                <a:gd name="connsiteY928" fmla="*/ 161754 h 1323876"/>
                <a:gd name="connsiteX929" fmla="*/ 915015 w 1117952"/>
                <a:gd name="connsiteY929" fmla="*/ 165336 h 1323876"/>
                <a:gd name="connsiteX930" fmla="*/ 916209 w 1117952"/>
                <a:gd name="connsiteY930" fmla="*/ 168320 h 1323876"/>
                <a:gd name="connsiteX931" fmla="*/ 916805 w 1117952"/>
                <a:gd name="connsiteY931" fmla="*/ 171901 h 1323876"/>
                <a:gd name="connsiteX932" fmla="*/ 916805 w 1117952"/>
                <a:gd name="connsiteY932" fmla="*/ 174885 h 1323876"/>
                <a:gd name="connsiteX933" fmla="*/ 912030 w 1117952"/>
                <a:gd name="connsiteY933" fmla="*/ 176676 h 1323876"/>
                <a:gd name="connsiteX934" fmla="*/ 909046 w 1117952"/>
                <a:gd name="connsiteY934" fmla="*/ 175482 h 1323876"/>
                <a:gd name="connsiteX935" fmla="*/ 904271 w 1117952"/>
                <a:gd name="connsiteY935" fmla="*/ 171304 h 1323876"/>
                <a:gd name="connsiteX936" fmla="*/ 900689 w 1117952"/>
                <a:gd name="connsiteY936" fmla="*/ 169513 h 1323876"/>
                <a:gd name="connsiteX937" fmla="*/ 897108 w 1117952"/>
                <a:gd name="connsiteY937" fmla="*/ 164142 h 1323876"/>
                <a:gd name="connsiteX938" fmla="*/ 897108 w 1117952"/>
                <a:gd name="connsiteY938" fmla="*/ 160560 h 1323876"/>
                <a:gd name="connsiteX939" fmla="*/ 901287 w 1117952"/>
                <a:gd name="connsiteY939" fmla="*/ 157576 h 1323876"/>
                <a:gd name="connsiteX940" fmla="*/ 900689 w 1117952"/>
                <a:gd name="connsiteY940" fmla="*/ 153995 h 1323876"/>
                <a:gd name="connsiteX941" fmla="*/ 904271 w 1117952"/>
                <a:gd name="connsiteY941" fmla="*/ 152801 h 1323876"/>
                <a:gd name="connsiteX942" fmla="*/ 900689 w 1117952"/>
                <a:gd name="connsiteY942" fmla="*/ 116391 h 1323876"/>
                <a:gd name="connsiteX943" fmla="*/ 902480 w 1117952"/>
                <a:gd name="connsiteY943" fmla="*/ 122956 h 1323876"/>
                <a:gd name="connsiteX944" fmla="*/ 901287 w 1117952"/>
                <a:gd name="connsiteY944" fmla="*/ 125941 h 1323876"/>
                <a:gd name="connsiteX945" fmla="*/ 901883 w 1117952"/>
                <a:gd name="connsiteY945" fmla="*/ 128925 h 1323876"/>
                <a:gd name="connsiteX946" fmla="*/ 905465 w 1117952"/>
                <a:gd name="connsiteY946" fmla="*/ 130716 h 1323876"/>
                <a:gd name="connsiteX947" fmla="*/ 905465 w 1117952"/>
                <a:gd name="connsiteY947" fmla="*/ 134297 h 1323876"/>
                <a:gd name="connsiteX948" fmla="*/ 902480 w 1117952"/>
                <a:gd name="connsiteY948" fmla="*/ 133700 h 1323876"/>
                <a:gd name="connsiteX949" fmla="*/ 901287 w 1117952"/>
                <a:gd name="connsiteY949" fmla="*/ 141460 h 1323876"/>
                <a:gd name="connsiteX950" fmla="*/ 903077 w 1117952"/>
                <a:gd name="connsiteY950" fmla="*/ 145637 h 1323876"/>
                <a:gd name="connsiteX951" fmla="*/ 901883 w 1117952"/>
                <a:gd name="connsiteY951" fmla="*/ 148622 h 1323876"/>
                <a:gd name="connsiteX952" fmla="*/ 898302 w 1117952"/>
                <a:gd name="connsiteY952" fmla="*/ 148622 h 1323876"/>
                <a:gd name="connsiteX953" fmla="*/ 897108 w 1117952"/>
                <a:gd name="connsiteY953" fmla="*/ 145637 h 1323876"/>
                <a:gd name="connsiteX954" fmla="*/ 894124 w 1117952"/>
                <a:gd name="connsiteY954" fmla="*/ 141460 h 1323876"/>
                <a:gd name="connsiteX955" fmla="*/ 890543 w 1117952"/>
                <a:gd name="connsiteY955" fmla="*/ 140863 h 1323876"/>
                <a:gd name="connsiteX956" fmla="*/ 887558 w 1117952"/>
                <a:gd name="connsiteY956" fmla="*/ 140266 h 1323876"/>
                <a:gd name="connsiteX957" fmla="*/ 883977 w 1117952"/>
                <a:gd name="connsiteY957" fmla="*/ 136088 h 1323876"/>
                <a:gd name="connsiteX958" fmla="*/ 882186 w 1117952"/>
                <a:gd name="connsiteY958" fmla="*/ 132507 h 1323876"/>
                <a:gd name="connsiteX959" fmla="*/ 883380 w 1117952"/>
                <a:gd name="connsiteY959" fmla="*/ 128925 h 1323876"/>
                <a:gd name="connsiteX960" fmla="*/ 883977 w 1117952"/>
                <a:gd name="connsiteY960" fmla="*/ 125941 h 1323876"/>
                <a:gd name="connsiteX961" fmla="*/ 883977 w 1117952"/>
                <a:gd name="connsiteY961" fmla="*/ 122360 h 1323876"/>
                <a:gd name="connsiteX962" fmla="*/ 886365 w 1117952"/>
                <a:gd name="connsiteY962" fmla="*/ 119375 h 1323876"/>
                <a:gd name="connsiteX963" fmla="*/ 889946 w 1117952"/>
                <a:gd name="connsiteY963" fmla="*/ 117585 h 1323876"/>
                <a:gd name="connsiteX964" fmla="*/ 894124 w 1117952"/>
                <a:gd name="connsiteY964" fmla="*/ 118778 h 1323876"/>
                <a:gd name="connsiteX965" fmla="*/ 897108 w 1117952"/>
                <a:gd name="connsiteY965" fmla="*/ 118181 h 1323876"/>
                <a:gd name="connsiteX966" fmla="*/ 900689 w 1117952"/>
                <a:gd name="connsiteY966" fmla="*/ 116391 h 1323876"/>
                <a:gd name="connsiteX967" fmla="*/ 716851 w 1117952"/>
                <a:gd name="connsiteY967" fmla="*/ 115795 h 1323876"/>
                <a:gd name="connsiteX968" fmla="*/ 719836 w 1117952"/>
                <a:gd name="connsiteY968" fmla="*/ 119377 h 1323876"/>
                <a:gd name="connsiteX969" fmla="*/ 719239 w 1117952"/>
                <a:gd name="connsiteY969" fmla="*/ 122361 h 1323876"/>
                <a:gd name="connsiteX970" fmla="*/ 715658 w 1117952"/>
                <a:gd name="connsiteY970" fmla="*/ 125346 h 1323876"/>
                <a:gd name="connsiteX971" fmla="*/ 712673 w 1117952"/>
                <a:gd name="connsiteY971" fmla="*/ 124152 h 1323876"/>
                <a:gd name="connsiteX972" fmla="*/ 711479 w 1117952"/>
                <a:gd name="connsiteY972" fmla="*/ 120571 h 1323876"/>
                <a:gd name="connsiteX973" fmla="*/ 712673 w 1117952"/>
                <a:gd name="connsiteY973" fmla="*/ 117586 h 1323876"/>
                <a:gd name="connsiteX974" fmla="*/ 716851 w 1117952"/>
                <a:gd name="connsiteY974" fmla="*/ 115795 h 1323876"/>
                <a:gd name="connsiteX975" fmla="*/ 775345 w 1117952"/>
                <a:gd name="connsiteY975" fmla="*/ 100276 h 1323876"/>
                <a:gd name="connsiteX976" fmla="*/ 781912 w 1117952"/>
                <a:gd name="connsiteY976" fmla="*/ 101470 h 1323876"/>
                <a:gd name="connsiteX977" fmla="*/ 784299 w 1117952"/>
                <a:gd name="connsiteY977" fmla="*/ 105051 h 1323876"/>
                <a:gd name="connsiteX978" fmla="*/ 784299 w 1117952"/>
                <a:gd name="connsiteY978" fmla="*/ 108035 h 1323876"/>
                <a:gd name="connsiteX979" fmla="*/ 786090 w 1117952"/>
                <a:gd name="connsiteY979" fmla="*/ 109826 h 1323876"/>
                <a:gd name="connsiteX980" fmla="*/ 780718 w 1117952"/>
                <a:gd name="connsiteY980" fmla="*/ 110423 h 1323876"/>
                <a:gd name="connsiteX981" fmla="*/ 777733 w 1117952"/>
                <a:gd name="connsiteY981" fmla="*/ 111020 h 1323876"/>
                <a:gd name="connsiteX982" fmla="*/ 772361 w 1117952"/>
                <a:gd name="connsiteY982" fmla="*/ 106245 h 1323876"/>
                <a:gd name="connsiteX983" fmla="*/ 771764 w 1117952"/>
                <a:gd name="connsiteY983" fmla="*/ 102066 h 1323876"/>
                <a:gd name="connsiteX984" fmla="*/ 775345 w 1117952"/>
                <a:gd name="connsiteY984" fmla="*/ 100276 h 1323876"/>
                <a:gd name="connsiteX985" fmla="*/ 870248 w 1117952"/>
                <a:gd name="connsiteY985" fmla="*/ 95501 h 1323876"/>
                <a:gd name="connsiteX986" fmla="*/ 872636 w 1117952"/>
                <a:gd name="connsiteY986" fmla="*/ 100276 h 1323876"/>
                <a:gd name="connsiteX987" fmla="*/ 873233 w 1117952"/>
                <a:gd name="connsiteY987" fmla="*/ 103857 h 1323876"/>
                <a:gd name="connsiteX988" fmla="*/ 872039 w 1117952"/>
                <a:gd name="connsiteY988" fmla="*/ 106841 h 1323876"/>
                <a:gd name="connsiteX989" fmla="*/ 872636 w 1117952"/>
                <a:gd name="connsiteY989" fmla="*/ 111617 h 1323876"/>
                <a:gd name="connsiteX990" fmla="*/ 869651 w 1117952"/>
                <a:gd name="connsiteY990" fmla="*/ 114602 h 1323876"/>
                <a:gd name="connsiteX991" fmla="*/ 865473 w 1117952"/>
                <a:gd name="connsiteY991" fmla="*/ 113408 h 1323876"/>
                <a:gd name="connsiteX992" fmla="*/ 860101 w 1117952"/>
                <a:gd name="connsiteY992" fmla="*/ 109826 h 1323876"/>
                <a:gd name="connsiteX993" fmla="*/ 856520 w 1117952"/>
                <a:gd name="connsiteY993" fmla="*/ 109229 h 1323876"/>
                <a:gd name="connsiteX994" fmla="*/ 853535 w 1117952"/>
                <a:gd name="connsiteY994" fmla="*/ 108035 h 1323876"/>
                <a:gd name="connsiteX995" fmla="*/ 849954 w 1117952"/>
                <a:gd name="connsiteY995" fmla="*/ 105648 h 1323876"/>
                <a:gd name="connsiteX996" fmla="*/ 850551 w 1117952"/>
                <a:gd name="connsiteY996" fmla="*/ 102066 h 1323876"/>
                <a:gd name="connsiteX997" fmla="*/ 852342 w 1117952"/>
                <a:gd name="connsiteY997" fmla="*/ 97291 h 1323876"/>
                <a:gd name="connsiteX998" fmla="*/ 860101 w 1117952"/>
                <a:gd name="connsiteY998" fmla="*/ 96098 h 1323876"/>
                <a:gd name="connsiteX999" fmla="*/ 864280 w 1117952"/>
                <a:gd name="connsiteY999" fmla="*/ 97291 h 1323876"/>
                <a:gd name="connsiteX1000" fmla="*/ 867264 w 1117952"/>
                <a:gd name="connsiteY1000" fmla="*/ 96098 h 1323876"/>
                <a:gd name="connsiteX1001" fmla="*/ 870248 w 1117952"/>
                <a:gd name="connsiteY1001" fmla="*/ 95501 h 1323876"/>
                <a:gd name="connsiteX1002" fmla="*/ 356933 w 1117952"/>
                <a:gd name="connsiteY1002" fmla="*/ 71029 h 1323876"/>
                <a:gd name="connsiteX1003" fmla="*/ 361112 w 1117952"/>
                <a:gd name="connsiteY1003" fmla="*/ 72223 h 1323876"/>
                <a:gd name="connsiteX1004" fmla="*/ 358725 w 1117952"/>
                <a:gd name="connsiteY1004" fmla="*/ 79386 h 1323876"/>
                <a:gd name="connsiteX1005" fmla="*/ 355143 w 1117952"/>
                <a:gd name="connsiteY1005" fmla="*/ 81774 h 1323876"/>
                <a:gd name="connsiteX1006" fmla="*/ 350964 w 1117952"/>
                <a:gd name="connsiteY1006" fmla="*/ 81774 h 1323876"/>
                <a:gd name="connsiteX1007" fmla="*/ 350368 w 1117952"/>
                <a:gd name="connsiteY1007" fmla="*/ 74013 h 1323876"/>
                <a:gd name="connsiteX1008" fmla="*/ 353949 w 1117952"/>
                <a:gd name="connsiteY1008" fmla="*/ 71626 h 1323876"/>
                <a:gd name="connsiteX1009" fmla="*/ 356933 w 1117952"/>
                <a:gd name="connsiteY1009" fmla="*/ 71029 h 1323876"/>
                <a:gd name="connsiteX1010" fmla="*/ 929340 w 1117952"/>
                <a:gd name="connsiteY1010" fmla="*/ 67448 h 1323876"/>
                <a:gd name="connsiteX1011" fmla="*/ 932921 w 1117952"/>
                <a:gd name="connsiteY1011" fmla="*/ 67448 h 1323876"/>
                <a:gd name="connsiteX1012" fmla="*/ 933517 w 1117952"/>
                <a:gd name="connsiteY1012" fmla="*/ 71029 h 1323876"/>
                <a:gd name="connsiteX1013" fmla="*/ 927549 w 1117952"/>
                <a:gd name="connsiteY1013" fmla="*/ 75207 h 1323876"/>
                <a:gd name="connsiteX1014" fmla="*/ 926952 w 1117952"/>
                <a:gd name="connsiteY1014" fmla="*/ 71029 h 1323876"/>
                <a:gd name="connsiteX1015" fmla="*/ 929340 w 1117952"/>
                <a:gd name="connsiteY1015" fmla="*/ 67448 h 1323876"/>
                <a:gd name="connsiteX1016" fmla="*/ 972314 w 1117952"/>
                <a:gd name="connsiteY1016" fmla="*/ 0 h 1323876"/>
                <a:gd name="connsiteX1017" fmla="*/ 975298 w 1117952"/>
                <a:gd name="connsiteY1017" fmla="*/ 597 h 1323876"/>
                <a:gd name="connsiteX1018" fmla="*/ 978880 w 1117952"/>
                <a:gd name="connsiteY1018" fmla="*/ 2387 h 1323876"/>
                <a:gd name="connsiteX1019" fmla="*/ 977686 w 1117952"/>
                <a:gd name="connsiteY1019" fmla="*/ 5969 h 1323876"/>
                <a:gd name="connsiteX1020" fmla="*/ 975298 w 1117952"/>
                <a:gd name="connsiteY1020" fmla="*/ 9550 h 1323876"/>
                <a:gd name="connsiteX1021" fmla="*/ 974702 w 1117952"/>
                <a:gd name="connsiteY1021" fmla="*/ 13132 h 1323876"/>
                <a:gd name="connsiteX1022" fmla="*/ 971717 w 1117952"/>
                <a:gd name="connsiteY1022" fmla="*/ 15519 h 1323876"/>
                <a:gd name="connsiteX1023" fmla="*/ 965152 w 1117952"/>
                <a:gd name="connsiteY1023" fmla="*/ 12534 h 1323876"/>
                <a:gd name="connsiteX1024" fmla="*/ 962764 w 1117952"/>
                <a:gd name="connsiteY1024" fmla="*/ 8953 h 1323876"/>
                <a:gd name="connsiteX1025" fmla="*/ 965749 w 1117952"/>
                <a:gd name="connsiteY1025" fmla="*/ 5969 h 1323876"/>
                <a:gd name="connsiteX1026" fmla="*/ 969330 w 1117952"/>
                <a:gd name="connsiteY1026" fmla="*/ 1194 h 1323876"/>
                <a:gd name="connsiteX1027" fmla="*/ 972314 w 1117952"/>
                <a:gd name="connsiteY1027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19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761019 w 1117952"/>
                <a:gd name="connsiteY60" fmla="*/ 706704 h 1323876"/>
                <a:gd name="connsiteX61" fmla="*/ 956878 w 1117952"/>
                <a:gd name="connsiteY61" fmla="*/ 563666 h 1323876"/>
                <a:gd name="connsiteX62" fmla="*/ 956938 w 1117952"/>
                <a:gd name="connsiteY62" fmla="*/ 564051 h 1323876"/>
                <a:gd name="connsiteX63" fmla="*/ 959186 w 1117952"/>
                <a:gd name="connsiteY63" fmla="*/ 564051 h 1323876"/>
                <a:gd name="connsiteX64" fmla="*/ 956878 w 1117952"/>
                <a:gd name="connsiteY64" fmla="*/ 563666 h 1323876"/>
                <a:gd name="connsiteX65" fmla="*/ 292410 w 1117952"/>
                <a:gd name="connsiteY65" fmla="*/ 508238 h 1323876"/>
                <a:gd name="connsiteX66" fmla="*/ 292067 w 1117952"/>
                <a:gd name="connsiteY66" fmla="*/ 509955 h 1323876"/>
                <a:gd name="connsiteX67" fmla="*/ 292471 w 1117952"/>
                <a:gd name="connsiteY67" fmla="*/ 508542 h 1323876"/>
                <a:gd name="connsiteX68" fmla="*/ 292410 w 1117952"/>
                <a:gd name="connsiteY68" fmla="*/ 508238 h 1323876"/>
                <a:gd name="connsiteX69" fmla="*/ 291875 w 1117952"/>
                <a:gd name="connsiteY69" fmla="*/ 500773 h 1323876"/>
                <a:gd name="connsiteX70" fmla="*/ 291872 w 1117952"/>
                <a:gd name="connsiteY70" fmla="*/ 500781 h 1323876"/>
                <a:gd name="connsiteX71" fmla="*/ 291872 w 1117952"/>
                <a:gd name="connsiteY71" fmla="*/ 504960 h 1323876"/>
                <a:gd name="connsiteX72" fmla="*/ 291874 w 1117952"/>
                <a:gd name="connsiteY72" fmla="*/ 504967 h 1323876"/>
                <a:gd name="connsiteX73" fmla="*/ 291874 w 1117952"/>
                <a:gd name="connsiteY73" fmla="*/ 500782 h 1323876"/>
                <a:gd name="connsiteX74" fmla="*/ 291875 w 1117952"/>
                <a:gd name="connsiteY74" fmla="*/ 500773 h 1323876"/>
                <a:gd name="connsiteX75" fmla="*/ 149219 w 1117952"/>
                <a:gd name="connsiteY75" fmla="*/ 401102 h 1323876"/>
                <a:gd name="connsiteX76" fmla="*/ 152203 w 1117952"/>
                <a:gd name="connsiteY76" fmla="*/ 404086 h 1323876"/>
                <a:gd name="connsiteX77" fmla="*/ 152203 w 1117952"/>
                <a:gd name="connsiteY77" fmla="*/ 404683 h 1323876"/>
                <a:gd name="connsiteX78" fmla="*/ 149219 w 1117952"/>
                <a:gd name="connsiteY78" fmla="*/ 401102 h 1323876"/>
                <a:gd name="connsiteX79" fmla="*/ 149218 w 1117952"/>
                <a:gd name="connsiteY79" fmla="*/ 394537 h 1323876"/>
                <a:gd name="connsiteX80" fmla="*/ 147427 w 1117952"/>
                <a:gd name="connsiteY80" fmla="*/ 398119 h 1323876"/>
                <a:gd name="connsiteX81" fmla="*/ 146831 w 1117952"/>
                <a:gd name="connsiteY81" fmla="*/ 401700 h 1323876"/>
                <a:gd name="connsiteX82" fmla="*/ 148024 w 1117952"/>
                <a:gd name="connsiteY82" fmla="*/ 406474 h 1323876"/>
                <a:gd name="connsiteX83" fmla="*/ 147427 w 1117952"/>
                <a:gd name="connsiteY83" fmla="*/ 409459 h 1323876"/>
                <a:gd name="connsiteX84" fmla="*/ 148024 w 1117952"/>
                <a:gd name="connsiteY84" fmla="*/ 413041 h 1323876"/>
                <a:gd name="connsiteX85" fmla="*/ 148621 w 1117952"/>
                <a:gd name="connsiteY85" fmla="*/ 416622 h 1323876"/>
                <a:gd name="connsiteX86" fmla="*/ 145040 w 1117952"/>
                <a:gd name="connsiteY86" fmla="*/ 410653 h 1323876"/>
                <a:gd name="connsiteX87" fmla="*/ 144443 w 1117952"/>
                <a:gd name="connsiteY87" fmla="*/ 407072 h 1323876"/>
                <a:gd name="connsiteX88" fmla="*/ 143846 w 1117952"/>
                <a:gd name="connsiteY88" fmla="*/ 404087 h 1323876"/>
                <a:gd name="connsiteX89" fmla="*/ 141459 w 1117952"/>
                <a:gd name="connsiteY89" fmla="*/ 401103 h 1323876"/>
                <a:gd name="connsiteX90" fmla="*/ 142653 w 1117952"/>
                <a:gd name="connsiteY90" fmla="*/ 398119 h 1323876"/>
                <a:gd name="connsiteX91" fmla="*/ 145637 w 1117952"/>
                <a:gd name="connsiteY91" fmla="*/ 397521 h 1323876"/>
                <a:gd name="connsiteX92" fmla="*/ 149218 w 1117952"/>
                <a:gd name="connsiteY92" fmla="*/ 394537 h 1323876"/>
                <a:gd name="connsiteX93" fmla="*/ 1005143 w 1117952"/>
                <a:gd name="connsiteY93" fmla="*/ 383198 h 1323876"/>
                <a:gd name="connsiteX94" fmla="*/ 1005740 w 1117952"/>
                <a:gd name="connsiteY94" fmla="*/ 386777 h 1323876"/>
                <a:gd name="connsiteX95" fmla="*/ 1006784 w 1117952"/>
                <a:gd name="connsiteY95" fmla="*/ 386927 h 1323876"/>
                <a:gd name="connsiteX96" fmla="*/ 1005739 w 1117952"/>
                <a:gd name="connsiteY96" fmla="*/ 383793 h 1323876"/>
                <a:gd name="connsiteX97" fmla="*/ 1005143 w 1117952"/>
                <a:gd name="connsiteY97" fmla="*/ 383198 h 1323876"/>
                <a:gd name="connsiteX98" fmla="*/ 100871 w 1117952"/>
                <a:gd name="connsiteY98" fmla="*/ 379615 h 1323876"/>
                <a:gd name="connsiteX99" fmla="*/ 105050 w 1117952"/>
                <a:gd name="connsiteY99" fmla="*/ 379615 h 1323876"/>
                <a:gd name="connsiteX100" fmla="*/ 105646 w 1117952"/>
                <a:gd name="connsiteY100" fmla="*/ 383197 h 1323876"/>
                <a:gd name="connsiteX101" fmla="*/ 108034 w 1117952"/>
                <a:gd name="connsiteY101" fmla="*/ 386778 h 1323876"/>
                <a:gd name="connsiteX102" fmla="*/ 112809 w 1117952"/>
                <a:gd name="connsiteY102" fmla="*/ 383793 h 1323876"/>
                <a:gd name="connsiteX103" fmla="*/ 115793 w 1117952"/>
                <a:gd name="connsiteY103" fmla="*/ 384390 h 1323876"/>
                <a:gd name="connsiteX104" fmla="*/ 118180 w 1117952"/>
                <a:gd name="connsiteY104" fmla="*/ 387374 h 1323876"/>
                <a:gd name="connsiteX105" fmla="*/ 121165 w 1117952"/>
                <a:gd name="connsiteY105" fmla="*/ 389166 h 1323876"/>
                <a:gd name="connsiteX106" fmla="*/ 122359 w 1117952"/>
                <a:gd name="connsiteY106" fmla="*/ 392150 h 1323876"/>
                <a:gd name="connsiteX107" fmla="*/ 121762 w 1117952"/>
                <a:gd name="connsiteY107" fmla="*/ 395135 h 1323876"/>
                <a:gd name="connsiteX108" fmla="*/ 116987 w 1117952"/>
                <a:gd name="connsiteY108" fmla="*/ 394537 h 1323876"/>
                <a:gd name="connsiteX109" fmla="*/ 112809 w 1117952"/>
                <a:gd name="connsiteY109" fmla="*/ 390359 h 1323876"/>
                <a:gd name="connsiteX110" fmla="*/ 106243 w 1117952"/>
                <a:gd name="connsiteY110" fmla="*/ 389762 h 1323876"/>
                <a:gd name="connsiteX111" fmla="*/ 103259 w 1117952"/>
                <a:gd name="connsiteY111" fmla="*/ 390956 h 1323876"/>
                <a:gd name="connsiteX112" fmla="*/ 100274 w 1117952"/>
                <a:gd name="connsiteY112" fmla="*/ 392150 h 1323876"/>
                <a:gd name="connsiteX113" fmla="*/ 95499 w 1117952"/>
                <a:gd name="connsiteY113" fmla="*/ 390956 h 1323876"/>
                <a:gd name="connsiteX114" fmla="*/ 93709 w 1117952"/>
                <a:gd name="connsiteY114" fmla="*/ 385584 h 1323876"/>
                <a:gd name="connsiteX115" fmla="*/ 94305 w 1117952"/>
                <a:gd name="connsiteY115" fmla="*/ 384987 h 1323876"/>
                <a:gd name="connsiteX116" fmla="*/ 94305 w 1117952"/>
                <a:gd name="connsiteY116" fmla="*/ 381405 h 1323876"/>
                <a:gd name="connsiteX117" fmla="*/ 97290 w 1117952"/>
                <a:gd name="connsiteY117" fmla="*/ 382003 h 1323876"/>
                <a:gd name="connsiteX118" fmla="*/ 100871 w 1117952"/>
                <a:gd name="connsiteY118" fmla="*/ 379615 h 1323876"/>
                <a:gd name="connsiteX119" fmla="*/ 999176 w 1117952"/>
                <a:gd name="connsiteY119" fmla="*/ 374844 h 1323876"/>
                <a:gd name="connsiteX120" fmla="*/ 1000367 w 1117952"/>
                <a:gd name="connsiteY120" fmla="*/ 377824 h 1323876"/>
                <a:gd name="connsiteX121" fmla="*/ 1000532 w 1117952"/>
                <a:gd name="connsiteY121" fmla="*/ 378010 h 1323876"/>
                <a:gd name="connsiteX122" fmla="*/ 999176 w 1117952"/>
                <a:gd name="connsiteY122" fmla="*/ 374844 h 1323876"/>
                <a:gd name="connsiteX123" fmla="*/ 22084 w 1117952"/>
                <a:gd name="connsiteY123" fmla="*/ 365290 h 1323876"/>
                <a:gd name="connsiteX124" fmla="*/ 26859 w 1117952"/>
                <a:gd name="connsiteY124" fmla="*/ 365886 h 1323876"/>
                <a:gd name="connsiteX125" fmla="*/ 28053 w 1117952"/>
                <a:gd name="connsiteY125" fmla="*/ 365886 h 1323876"/>
                <a:gd name="connsiteX126" fmla="*/ 28649 w 1117952"/>
                <a:gd name="connsiteY126" fmla="*/ 370661 h 1323876"/>
                <a:gd name="connsiteX127" fmla="*/ 30440 w 1117952"/>
                <a:gd name="connsiteY127" fmla="*/ 373646 h 1323876"/>
                <a:gd name="connsiteX128" fmla="*/ 32828 w 1117952"/>
                <a:gd name="connsiteY128" fmla="*/ 376630 h 1323876"/>
                <a:gd name="connsiteX129" fmla="*/ 37006 w 1117952"/>
                <a:gd name="connsiteY129" fmla="*/ 381405 h 1323876"/>
                <a:gd name="connsiteX130" fmla="*/ 31634 w 1117952"/>
                <a:gd name="connsiteY130" fmla="*/ 381405 h 1323876"/>
                <a:gd name="connsiteX131" fmla="*/ 26859 w 1117952"/>
                <a:gd name="connsiteY131" fmla="*/ 380212 h 1323876"/>
                <a:gd name="connsiteX132" fmla="*/ 22681 w 1117952"/>
                <a:gd name="connsiteY132" fmla="*/ 378421 h 1323876"/>
                <a:gd name="connsiteX133" fmla="*/ 22084 w 1117952"/>
                <a:gd name="connsiteY133" fmla="*/ 374840 h 1323876"/>
                <a:gd name="connsiteX134" fmla="*/ 20294 w 1117952"/>
                <a:gd name="connsiteY134" fmla="*/ 371259 h 1323876"/>
                <a:gd name="connsiteX135" fmla="*/ 19100 w 1117952"/>
                <a:gd name="connsiteY135" fmla="*/ 366483 h 1323876"/>
                <a:gd name="connsiteX136" fmla="*/ 22084 w 1117952"/>
                <a:gd name="connsiteY136" fmla="*/ 365290 h 1323876"/>
                <a:gd name="connsiteX137" fmla="*/ 109825 w 1117952"/>
                <a:gd name="connsiteY137" fmla="*/ 352755 h 1323876"/>
                <a:gd name="connsiteX138" fmla="*/ 112809 w 1117952"/>
                <a:gd name="connsiteY138" fmla="*/ 356337 h 1323876"/>
                <a:gd name="connsiteX139" fmla="*/ 114003 w 1117952"/>
                <a:gd name="connsiteY139" fmla="*/ 359321 h 1323876"/>
                <a:gd name="connsiteX140" fmla="*/ 115794 w 1117952"/>
                <a:gd name="connsiteY140" fmla="*/ 363499 h 1323876"/>
                <a:gd name="connsiteX141" fmla="*/ 111616 w 1117952"/>
                <a:gd name="connsiteY141" fmla="*/ 364693 h 1323876"/>
                <a:gd name="connsiteX142" fmla="*/ 108632 w 1117952"/>
                <a:gd name="connsiteY142" fmla="*/ 363499 h 1323876"/>
                <a:gd name="connsiteX143" fmla="*/ 106244 w 1117952"/>
                <a:gd name="connsiteY143" fmla="*/ 359321 h 1323876"/>
                <a:gd name="connsiteX144" fmla="*/ 106840 w 1117952"/>
                <a:gd name="connsiteY144" fmla="*/ 356337 h 1323876"/>
                <a:gd name="connsiteX145" fmla="*/ 109825 w 1117952"/>
                <a:gd name="connsiteY145" fmla="*/ 352755 h 1323876"/>
                <a:gd name="connsiteX146" fmla="*/ 315151 w 1117952"/>
                <a:gd name="connsiteY146" fmla="*/ 350366 h 1323876"/>
                <a:gd name="connsiteX147" fmla="*/ 314553 w 1117952"/>
                <a:gd name="connsiteY147" fmla="*/ 352159 h 1323876"/>
                <a:gd name="connsiteX148" fmla="*/ 315118 w 1117952"/>
                <a:gd name="connsiteY148" fmla="*/ 352724 h 1323876"/>
                <a:gd name="connsiteX149" fmla="*/ 315850 w 1117952"/>
                <a:gd name="connsiteY149" fmla="*/ 352229 h 1323876"/>
                <a:gd name="connsiteX150" fmla="*/ 315152 w 1117952"/>
                <a:gd name="connsiteY150" fmla="*/ 350368 h 1323876"/>
                <a:gd name="connsiteX151" fmla="*/ 315151 w 1117952"/>
                <a:gd name="connsiteY151" fmla="*/ 350366 h 1323876"/>
                <a:gd name="connsiteX152" fmla="*/ 682831 w 1117952"/>
                <a:gd name="connsiteY152" fmla="*/ 336643 h 1323876"/>
                <a:gd name="connsiteX153" fmla="*/ 686411 w 1117952"/>
                <a:gd name="connsiteY153" fmla="*/ 343802 h 1323876"/>
                <a:gd name="connsiteX154" fmla="*/ 687953 w 1117952"/>
                <a:gd name="connsiteY154" fmla="*/ 345537 h 1323876"/>
                <a:gd name="connsiteX155" fmla="*/ 688717 w 1117952"/>
                <a:gd name="connsiteY155" fmla="*/ 345471 h 1323876"/>
                <a:gd name="connsiteX156" fmla="*/ 682831 w 1117952"/>
                <a:gd name="connsiteY156" fmla="*/ 336643 h 1323876"/>
                <a:gd name="connsiteX157" fmla="*/ 677460 w 1117952"/>
                <a:gd name="connsiteY157" fmla="*/ 329482 h 1323876"/>
                <a:gd name="connsiteX158" fmla="*/ 678651 w 1117952"/>
                <a:gd name="connsiteY158" fmla="*/ 331864 h 1323876"/>
                <a:gd name="connsiteX159" fmla="*/ 679843 w 1117952"/>
                <a:gd name="connsiteY159" fmla="*/ 332819 h 1323876"/>
                <a:gd name="connsiteX160" fmla="*/ 677460 w 1117952"/>
                <a:gd name="connsiteY160" fmla="*/ 329482 h 1323876"/>
                <a:gd name="connsiteX161" fmla="*/ 1082737 w 1117952"/>
                <a:gd name="connsiteY161" fmla="*/ 190405 h 1323876"/>
                <a:gd name="connsiteX162" fmla="*/ 1086915 w 1117952"/>
                <a:gd name="connsiteY162" fmla="*/ 191002 h 1323876"/>
                <a:gd name="connsiteX163" fmla="*/ 1089900 w 1117952"/>
                <a:gd name="connsiteY163" fmla="*/ 193389 h 1323876"/>
                <a:gd name="connsiteX164" fmla="*/ 1094077 w 1117952"/>
                <a:gd name="connsiteY164" fmla="*/ 195777 h 1323876"/>
                <a:gd name="connsiteX165" fmla="*/ 1104821 w 1117952"/>
                <a:gd name="connsiteY165" fmla="*/ 199358 h 1323876"/>
                <a:gd name="connsiteX166" fmla="*/ 1107806 w 1117952"/>
                <a:gd name="connsiteY166" fmla="*/ 199955 h 1323876"/>
                <a:gd name="connsiteX167" fmla="*/ 1111387 w 1117952"/>
                <a:gd name="connsiteY167" fmla="*/ 199955 h 1323876"/>
                <a:gd name="connsiteX168" fmla="*/ 1114371 w 1117952"/>
                <a:gd name="connsiteY168" fmla="*/ 199358 h 1323876"/>
                <a:gd name="connsiteX169" fmla="*/ 1117952 w 1117952"/>
                <a:gd name="connsiteY169" fmla="*/ 200552 h 1323876"/>
                <a:gd name="connsiteX170" fmla="*/ 1110193 w 1117952"/>
                <a:gd name="connsiteY170" fmla="*/ 204730 h 1323876"/>
                <a:gd name="connsiteX171" fmla="*/ 1106612 w 1117952"/>
                <a:gd name="connsiteY171" fmla="*/ 205924 h 1323876"/>
                <a:gd name="connsiteX172" fmla="*/ 1102434 w 1117952"/>
                <a:gd name="connsiteY172" fmla="*/ 207715 h 1323876"/>
                <a:gd name="connsiteX173" fmla="*/ 1098853 w 1117952"/>
                <a:gd name="connsiteY173" fmla="*/ 210102 h 1323876"/>
                <a:gd name="connsiteX174" fmla="*/ 1094674 w 1117952"/>
                <a:gd name="connsiteY174" fmla="*/ 215474 h 1323876"/>
                <a:gd name="connsiteX175" fmla="*/ 1093481 w 1117952"/>
                <a:gd name="connsiteY175" fmla="*/ 219652 h 1323876"/>
                <a:gd name="connsiteX176" fmla="*/ 1092884 w 1117952"/>
                <a:gd name="connsiteY176" fmla="*/ 223233 h 1323876"/>
                <a:gd name="connsiteX177" fmla="*/ 1092287 w 1117952"/>
                <a:gd name="connsiteY177" fmla="*/ 226218 h 1323876"/>
                <a:gd name="connsiteX178" fmla="*/ 1091093 w 1117952"/>
                <a:gd name="connsiteY178" fmla="*/ 229202 h 1323876"/>
                <a:gd name="connsiteX179" fmla="*/ 1091093 w 1117952"/>
                <a:gd name="connsiteY179" fmla="*/ 232784 h 1323876"/>
                <a:gd name="connsiteX180" fmla="*/ 1092287 w 1117952"/>
                <a:gd name="connsiteY180" fmla="*/ 229799 h 1323876"/>
                <a:gd name="connsiteX181" fmla="*/ 1095868 w 1117952"/>
                <a:gd name="connsiteY181" fmla="*/ 229799 h 1323876"/>
                <a:gd name="connsiteX182" fmla="*/ 1094674 w 1117952"/>
                <a:gd name="connsiteY182" fmla="*/ 233380 h 1323876"/>
                <a:gd name="connsiteX183" fmla="*/ 1090496 w 1117952"/>
                <a:gd name="connsiteY183" fmla="*/ 240543 h 1323876"/>
                <a:gd name="connsiteX184" fmla="*/ 1083931 w 1117952"/>
                <a:gd name="connsiteY184" fmla="*/ 252480 h 1323876"/>
                <a:gd name="connsiteX185" fmla="*/ 1082140 w 1117952"/>
                <a:gd name="connsiteY185" fmla="*/ 257853 h 1323876"/>
                <a:gd name="connsiteX186" fmla="*/ 1081543 w 1117952"/>
                <a:gd name="connsiteY186" fmla="*/ 261434 h 1323876"/>
                <a:gd name="connsiteX187" fmla="*/ 1078559 w 1117952"/>
                <a:gd name="connsiteY187" fmla="*/ 268596 h 1323876"/>
                <a:gd name="connsiteX188" fmla="*/ 1077365 w 1117952"/>
                <a:gd name="connsiteY188" fmla="*/ 272177 h 1323876"/>
                <a:gd name="connsiteX189" fmla="*/ 1074978 w 1117952"/>
                <a:gd name="connsiteY189" fmla="*/ 279340 h 1323876"/>
                <a:gd name="connsiteX190" fmla="*/ 1072590 w 1117952"/>
                <a:gd name="connsiteY190" fmla="*/ 282324 h 1323876"/>
                <a:gd name="connsiteX191" fmla="*/ 1070799 w 1117952"/>
                <a:gd name="connsiteY191" fmla="*/ 285309 h 1323876"/>
                <a:gd name="connsiteX192" fmla="*/ 1069009 w 1117952"/>
                <a:gd name="connsiteY192" fmla="*/ 288890 h 1323876"/>
                <a:gd name="connsiteX193" fmla="*/ 1066024 w 1117952"/>
                <a:gd name="connsiteY193" fmla="*/ 291874 h 1323876"/>
                <a:gd name="connsiteX194" fmla="*/ 1060652 w 1117952"/>
                <a:gd name="connsiteY194" fmla="*/ 299037 h 1323876"/>
                <a:gd name="connsiteX195" fmla="*/ 1059458 w 1117952"/>
                <a:gd name="connsiteY195" fmla="*/ 302618 h 1323876"/>
                <a:gd name="connsiteX196" fmla="*/ 1057071 w 1117952"/>
                <a:gd name="connsiteY196" fmla="*/ 305603 h 1323876"/>
                <a:gd name="connsiteX197" fmla="*/ 1054683 w 1117952"/>
                <a:gd name="connsiteY197" fmla="*/ 309780 h 1323876"/>
                <a:gd name="connsiteX198" fmla="*/ 1049909 w 1117952"/>
                <a:gd name="connsiteY198" fmla="*/ 316346 h 1323876"/>
                <a:gd name="connsiteX199" fmla="*/ 1045134 w 1117952"/>
                <a:gd name="connsiteY199" fmla="*/ 324106 h 1323876"/>
                <a:gd name="connsiteX200" fmla="*/ 1043343 w 1117952"/>
                <a:gd name="connsiteY200" fmla="*/ 327687 h 1323876"/>
                <a:gd name="connsiteX201" fmla="*/ 1040955 w 1117952"/>
                <a:gd name="connsiteY201" fmla="*/ 331268 h 1323876"/>
                <a:gd name="connsiteX202" fmla="*/ 1037971 w 1117952"/>
                <a:gd name="connsiteY202" fmla="*/ 335447 h 1323876"/>
                <a:gd name="connsiteX203" fmla="*/ 1035583 w 1117952"/>
                <a:gd name="connsiteY203" fmla="*/ 339624 h 1323876"/>
                <a:gd name="connsiteX204" fmla="*/ 1033793 w 1117952"/>
                <a:gd name="connsiteY204" fmla="*/ 342609 h 1323876"/>
                <a:gd name="connsiteX205" fmla="*/ 1033793 w 1117952"/>
                <a:gd name="connsiteY205" fmla="*/ 346190 h 1323876"/>
                <a:gd name="connsiteX206" fmla="*/ 1030212 w 1117952"/>
                <a:gd name="connsiteY206" fmla="*/ 349175 h 1323876"/>
                <a:gd name="connsiteX207" fmla="*/ 1026033 w 1117952"/>
                <a:gd name="connsiteY207" fmla="*/ 355143 h 1323876"/>
                <a:gd name="connsiteX208" fmla="*/ 1022452 w 1117952"/>
                <a:gd name="connsiteY208" fmla="*/ 359322 h 1323876"/>
                <a:gd name="connsiteX209" fmla="*/ 1021259 w 1117952"/>
                <a:gd name="connsiteY209" fmla="*/ 362306 h 1323876"/>
                <a:gd name="connsiteX210" fmla="*/ 1020065 w 1117952"/>
                <a:gd name="connsiteY210" fmla="*/ 365290 h 1323876"/>
                <a:gd name="connsiteX211" fmla="*/ 1023049 w 1117952"/>
                <a:gd name="connsiteY211" fmla="*/ 368871 h 1323876"/>
                <a:gd name="connsiteX212" fmla="*/ 1021259 w 1117952"/>
                <a:gd name="connsiteY212" fmla="*/ 372452 h 1323876"/>
                <a:gd name="connsiteX213" fmla="*/ 1017677 w 1117952"/>
                <a:gd name="connsiteY213" fmla="*/ 371259 h 1323876"/>
                <a:gd name="connsiteX214" fmla="*/ 1014693 w 1117952"/>
                <a:gd name="connsiteY214" fmla="*/ 374840 h 1323876"/>
                <a:gd name="connsiteX215" fmla="*/ 1012902 w 1117952"/>
                <a:gd name="connsiteY215" fmla="*/ 377825 h 1323876"/>
                <a:gd name="connsiteX216" fmla="*/ 1011708 w 1117952"/>
                <a:gd name="connsiteY216" fmla="*/ 384390 h 1323876"/>
                <a:gd name="connsiteX217" fmla="*/ 1009918 w 1117952"/>
                <a:gd name="connsiteY217" fmla="*/ 387374 h 1323876"/>
                <a:gd name="connsiteX218" fmla="*/ 1006933 w 1117952"/>
                <a:gd name="connsiteY218" fmla="*/ 390359 h 1323876"/>
                <a:gd name="connsiteX219" fmla="*/ 1005143 w 1117952"/>
                <a:gd name="connsiteY219" fmla="*/ 393940 h 1323876"/>
                <a:gd name="connsiteX220" fmla="*/ 1000367 w 1117952"/>
                <a:gd name="connsiteY220" fmla="*/ 403490 h 1323876"/>
                <a:gd name="connsiteX221" fmla="*/ 997980 w 1117952"/>
                <a:gd name="connsiteY221" fmla="*/ 407072 h 1323876"/>
                <a:gd name="connsiteX222" fmla="*/ 996786 w 1117952"/>
                <a:gd name="connsiteY222" fmla="*/ 410653 h 1323876"/>
                <a:gd name="connsiteX223" fmla="*/ 995593 w 1117952"/>
                <a:gd name="connsiteY223" fmla="*/ 413637 h 1323876"/>
                <a:gd name="connsiteX224" fmla="*/ 995593 w 1117952"/>
                <a:gd name="connsiteY224" fmla="*/ 417815 h 1323876"/>
                <a:gd name="connsiteX225" fmla="*/ 998577 w 1117952"/>
                <a:gd name="connsiteY225" fmla="*/ 421994 h 1323876"/>
                <a:gd name="connsiteX226" fmla="*/ 1000367 w 1117952"/>
                <a:gd name="connsiteY226" fmla="*/ 424978 h 1323876"/>
                <a:gd name="connsiteX227" fmla="*/ 999771 w 1117952"/>
                <a:gd name="connsiteY227" fmla="*/ 427962 h 1323876"/>
                <a:gd name="connsiteX228" fmla="*/ 997980 w 1117952"/>
                <a:gd name="connsiteY228" fmla="*/ 432140 h 1323876"/>
                <a:gd name="connsiteX229" fmla="*/ 996190 w 1117952"/>
                <a:gd name="connsiteY229" fmla="*/ 436318 h 1323876"/>
                <a:gd name="connsiteX230" fmla="*/ 994996 w 1117952"/>
                <a:gd name="connsiteY230" fmla="*/ 439303 h 1323876"/>
                <a:gd name="connsiteX231" fmla="*/ 994399 w 1117952"/>
                <a:gd name="connsiteY231" fmla="*/ 443481 h 1323876"/>
                <a:gd name="connsiteX232" fmla="*/ 995593 w 1117952"/>
                <a:gd name="connsiteY232" fmla="*/ 447062 h 1323876"/>
                <a:gd name="connsiteX233" fmla="*/ 993802 w 1117952"/>
                <a:gd name="connsiteY233" fmla="*/ 451241 h 1323876"/>
                <a:gd name="connsiteX234" fmla="*/ 990221 w 1117952"/>
                <a:gd name="connsiteY234" fmla="*/ 454822 h 1323876"/>
                <a:gd name="connsiteX235" fmla="*/ 989027 w 1117952"/>
                <a:gd name="connsiteY235" fmla="*/ 460791 h 1323876"/>
                <a:gd name="connsiteX236" fmla="*/ 988430 w 1117952"/>
                <a:gd name="connsiteY236" fmla="*/ 465566 h 1323876"/>
                <a:gd name="connsiteX237" fmla="*/ 989027 w 1117952"/>
                <a:gd name="connsiteY237" fmla="*/ 471535 h 1323876"/>
                <a:gd name="connsiteX238" fmla="*/ 990221 w 1117952"/>
                <a:gd name="connsiteY238" fmla="*/ 475116 h 1323876"/>
                <a:gd name="connsiteX239" fmla="*/ 990818 w 1117952"/>
                <a:gd name="connsiteY239" fmla="*/ 478100 h 1323876"/>
                <a:gd name="connsiteX240" fmla="*/ 987833 w 1117952"/>
                <a:gd name="connsiteY240" fmla="*/ 480488 h 1323876"/>
                <a:gd name="connsiteX241" fmla="*/ 985446 w 1117952"/>
                <a:gd name="connsiteY241" fmla="*/ 485263 h 1323876"/>
                <a:gd name="connsiteX242" fmla="*/ 982461 w 1117952"/>
                <a:gd name="connsiteY242" fmla="*/ 486457 h 1323876"/>
                <a:gd name="connsiteX243" fmla="*/ 981864 w 1117952"/>
                <a:gd name="connsiteY243" fmla="*/ 491232 h 1323876"/>
                <a:gd name="connsiteX244" fmla="*/ 977090 w 1117952"/>
                <a:gd name="connsiteY244" fmla="*/ 494813 h 1323876"/>
                <a:gd name="connsiteX245" fmla="*/ 973508 w 1117952"/>
                <a:gd name="connsiteY245" fmla="*/ 497200 h 1323876"/>
                <a:gd name="connsiteX246" fmla="*/ 973508 w 1117952"/>
                <a:gd name="connsiteY246" fmla="*/ 500185 h 1323876"/>
                <a:gd name="connsiteX247" fmla="*/ 971121 w 1117952"/>
                <a:gd name="connsiteY247" fmla="*/ 503766 h 1323876"/>
                <a:gd name="connsiteX248" fmla="*/ 968733 w 1117952"/>
                <a:gd name="connsiteY248" fmla="*/ 509734 h 1323876"/>
                <a:gd name="connsiteX249" fmla="*/ 966346 w 1117952"/>
                <a:gd name="connsiteY249" fmla="*/ 509734 h 1323876"/>
                <a:gd name="connsiteX250" fmla="*/ 965152 w 1117952"/>
                <a:gd name="connsiteY250" fmla="*/ 515107 h 1323876"/>
                <a:gd name="connsiteX251" fmla="*/ 965152 w 1117952"/>
                <a:gd name="connsiteY251" fmla="*/ 518688 h 1323876"/>
                <a:gd name="connsiteX252" fmla="*/ 965749 w 1117952"/>
                <a:gd name="connsiteY252" fmla="*/ 524060 h 1323876"/>
                <a:gd name="connsiteX253" fmla="*/ 965749 w 1117952"/>
                <a:gd name="connsiteY253" fmla="*/ 527044 h 1323876"/>
                <a:gd name="connsiteX254" fmla="*/ 966346 w 1117952"/>
                <a:gd name="connsiteY254" fmla="*/ 531222 h 1323876"/>
                <a:gd name="connsiteX255" fmla="*/ 966943 w 1117952"/>
                <a:gd name="connsiteY255" fmla="*/ 534803 h 1323876"/>
                <a:gd name="connsiteX256" fmla="*/ 967539 w 1117952"/>
                <a:gd name="connsiteY256" fmla="*/ 537788 h 1323876"/>
                <a:gd name="connsiteX257" fmla="*/ 968733 w 1117952"/>
                <a:gd name="connsiteY257" fmla="*/ 546144 h 1323876"/>
                <a:gd name="connsiteX258" fmla="*/ 969330 w 1117952"/>
                <a:gd name="connsiteY258" fmla="*/ 550919 h 1323876"/>
                <a:gd name="connsiteX259" fmla="*/ 969330 w 1117952"/>
                <a:gd name="connsiteY259" fmla="*/ 555694 h 1323876"/>
                <a:gd name="connsiteX260" fmla="*/ 969330 w 1117952"/>
                <a:gd name="connsiteY260" fmla="*/ 559872 h 1323876"/>
                <a:gd name="connsiteX261" fmla="*/ 969330 w 1117952"/>
                <a:gd name="connsiteY261" fmla="*/ 562857 h 1323876"/>
                <a:gd name="connsiteX262" fmla="*/ 966346 w 1117952"/>
                <a:gd name="connsiteY262" fmla="*/ 564647 h 1323876"/>
                <a:gd name="connsiteX263" fmla="*/ 964553 w 1117952"/>
                <a:gd name="connsiteY263" fmla="*/ 564647 h 1323876"/>
                <a:gd name="connsiteX264" fmla="*/ 964556 w 1117952"/>
                <a:gd name="connsiteY264" fmla="*/ 564648 h 1323876"/>
                <a:gd name="connsiteX265" fmla="*/ 967540 w 1117952"/>
                <a:gd name="connsiteY265" fmla="*/ 564648 h 1323876"/>
                <a:gd name="connsiteX266" fmla="*/ 970525 w 1117952"/>
                <a:gd name="connsiteY266" fmla="*/ 570020 h 1323876"/>
                <a:gd name="connsiteX267" fmla="*/ 971718 w 1117952"/>
                <a:gd name="connsiteY267" fmla="*/ 573601 h 1323876"/>
                <a:gd name="connsiteX268" fmla="*/ 972316 w 1117952"/>
                <a:gd name="connsiteY268" fmla="*/ 577182 h 1323876"/>
                <a:gd name="connsiteX269" fmla="*/ 973509 w 1117952"/>
                <a:gd name="connsiteY269" fmla="*/ 580167 h 1323876"/>
                <a:gd name="connsiteX270" fmla="*/ 978284 w 1117952"/>
                <a:gd name="connsiteY270" fmla="*/ 582554 h 1323876"/>
                <a:gd name="connsiteX271" fmla="*/ 978881 w 1117952"/>
                <a:gd name="connsiteY271" fmla="*/ 582554 h 1323876"/>
                <a:gd name="connsiteX272" fmla="*/ 983656 w 1117952"/>
                <a:gd name="connsiteY272" fmla="*/ 582554 h 1323876"/>
                <a:gd name="connsiteX273" fmla="*/ 987238 w 1117952"/>
                <a:gd name="connsiteY273" fmla="*/ 584942 h 1323876"/>
                <a:gd name="connsiteX274" fmla="*/ 991415 w 1117952"/>
                <a:gd name="connsiteY274" fmla="*/ 588523 h 1323876"/>
                <a:gd name="connsiteX275" fmla="*/ 994400 w 1117952"/>
                <a:gd name="connsiteY275" fmla="*/ 589717 h 1323876"/>
                <a:gd name="connsiteX276" fmla="*/ 1000966 w 1117952"/>
                <a:gd name="connsiteY276" fmla="*/ 590313 h 1323876"/>
                <a:gd name="connsiteX277" fmla="*/ 1003950 w 1117952"/>
                <a:gd name="connsiteY277" fmla="*/ 591507 h 1323876"/>
                <a:gd name="connsiteX278" fmla="*/ 1004547 w 1117952"/>
                <a:gd name="connsiteY278" fmla="*/ 588523 h 1323876"/>
                <a:gd name="connsiteX279" fmla="*/ 1008128 w 1117952"/>
                <a:gd name="connsiteY279" fmla="*/ 587926 h 1323876"/>
                <a:gd name="connsiteX280" fmla="*/ 1010516 w 1117952"/>
                <a:gd name="connsiteY280" fmla="*/ 592701 h 1323876"/>
                <a:gd name="connsiteX281" fmla="*/ 1015290 w 1117952"/>
                <a:gd name="connsiteY281" fmla="*/ 596879 h 1323876"/>
                <a:gd name="connsiteX282" fmla="*/ 1019469 w 1117952"/>
                <a:gd name="connsiteY282" fmla="*/ 601057 h 1323876"/>
                <a:gd name="connsiteX283" fmla="*/ 1020663 w 1117952"/>
                <a:gd name="connsiteY283" fmla="*/ 604639 h 1323876"/>
                <a:gd name="connsiteX284" fmla="*/ 1023647 w 1117952"/>
                <a:gd name="connsiteY284" fmla="*/ 606429 h 1323876"/>
                <a:gd name="connsiteX285" fmla="*/ 1021259 w 1117952"/>
                <a:gd name="connsiteY285" fmla="*/ 610011 h 1323876"/>
                <a:gd name="connsiteX286" fmla="*/ 1017678 w 1117952"/>
                <a:gd name="connsiteY286" fmla="*/ 607026 h 1323876"/>
                <a:gd name="connsiteX287" fmla="*/ 1014097 w 1117952"/>
                <a:gd name="connsiteY287" fmla="*/ 607026 h 1323876"/>
                <a:gd name="connsiteX288" fmla="*/ 1014097 w 1117952"/>
                <a:gd name="connsiteY288" fmla="*/ 614188 h 1323876"/>
                <a:gd name="connsiteX289" fmla="*/ 1012306 w 1117952"/>
                <a:gd name="connsiteY289" fmla="*/ 609413 h 1323876"/>
                <a:gd name="connsiteX290" fmla="*/ 1011709 w 1117952"/>
                <a:gd name="connsiteY290" fmla="*/ 605832 h 1323876"/>
                <a:gd name="connsiteX291" fmla="*/ 1008128 w 1117952"/>
                <a:gd name="connsiteY291" fmla="*/ 605832 h 1323876"/>
                <a:gd name="connsiteX292" fmla="*/ 1005741 w 1117952"/>
                <a:gd name="connsiteY292" fmla="*/ 610011 h 1323876"/>
                <a:gd name="connsiteX293" fmla="*/ 1005144 w 1117952"/>
                <a:gd name="connsiteY293" fmla="*/ 613592 h 1323876"/>
                <a:gd name="connsiteX294" fmla="*/ 1003353 w 1117952"/>
                <a:gd name="connsiteY294" fmla="*/ 617173 h 1323876"/>
                <a:gd name="connsiteX295" fmla="*/ 1002160 w 1117952"/>
                <a:gd name="connsiteY295" fmla="*/ 620157 h 1323876"/>
                <a:gd name="connsiteX296" fmla="*/ 1002756 w 1117952"/>
                <a:gd name="connsiteY296" fmla="*/ 623739 h 1323876"/>
                <a:gd name="connsiteX297" fmla="*/ 1003353 w 1117952"/>
                <a:gd name="connsiteY297" fmla="*/ 627320 h 1323876"/>
                <a:gd name="connsiteX298" fmla="*/ 1008725 w 1117952"/>
                <a:gd name="connsiteY298" fmla="*/ 632095 h 1323876"/>
                <a:gd name="connsiteX299" fmla="*/ 1008128 w 1117952"/>
                <a:gd name="connsiteY299" fmla="*/ 637467 h 1323876"/>
                <a:gd name="connsiteX300" fmla="*/ 1009919 w 1117952"/>
                <a:gd name="connsiteY300" fmla="*/ 641048 h 1323876"/>
                <a:gd name="connsiteX301" fmla="*/ 1013500 w 1117952"/>
                <a:gd name="connsiteY301" fmla="*/ 642839 h 1323876"/>
                <a:gd name="connsiteX302" fmla="*/ 1016484 w 1117952"/>
                <a:gd name="connsiteY302" fmla="*/ 641645 h 1323876"/>
                <a:gd name="connsiteX303" fmla="*/ 1018872 w 1117952"/>
                <a:gd name="connsiteY303" fmla="*/ 638661 h 1323876"/>
                <a:gd name="connsiteX304" fmla="*/ 1022453 w 1117952"/>
                <a:gd name="connsiteY304" fmla="*/ 643436 h 1323876"/>
                <a:gd name="connsiteX305" fmla="*/ 1019469 w 1117952"/>
                <a:gd name="connsiteY305" fmla="*/ 642839 h 1323876"/>
                <a:gd name="connsiteX306" fmla="*/ 1016484 w 1117952"/>
                <a:gd name="connsiteY306" fmla="*/ 642242 h 1323876"/>
                <a:gd name="connsiteX307" fmla="*/ 1015290 w 1117952"/>
                <a:gd name="connsiteY307" fmla="*/ 645226 h 1323876"/>
                <a:gd name="connsiteX308" fmla="*/ 1015290 w 1117952"/>
                <a:gd name="connsiteY308" fmla="*/ 649404 h 1323876"/>
                <a:gd name="connsiteX309" fmla="*/ 1019469 w 1117952"/>
                <a:gd name="connsiteY309" fmla="*/ 653583 h 1323876"/>
                <a:gd name="connsiteX310" fmla="*/ 1023647 w 1117952"/>
                <a:gd name="connsiteY310" fmla="*/ 655970 h 1323876"/>
                <a:gd name="connsiteX311" fmla="*/ 1026631 w 1117952"/>
                <a:gd name="connsiteY311" fmla="*/ 656567 h 1323876"/>
                <a:gd name="connsiteX312" fmla="*/ 1030810 w 1117952"/>
                <a:gd name="connsiteY312" fmla="*/ 654776 h 1323876"/>
                <a:gd name="connsiteX313" fmla="*/ 1028422 w 1117952"/>
                <a:gd name="connsiteY313" fmla="*/ 657761 h 1323876"/>
                <a:gd name="connsiteX314" fmla="*/ 1031406 w 1117952"/>
                <a:gd name="connsiteY314" fmla="*/ 658357 h 1323876"/>
                <a:gd name="connsiteX315" fmla="*/ 1034391 w 1117952"/>
                <a:gd name="connsiteY315" fmla="*/ 656567 h 1323876"/>
                <a:gd name="connsiteX316" fmla="*/ 1038569 w 1117952"/>
                <a:gd name="connsiteY316" fmla="*/ 657164 h 1323876"/>
                <a:gd name="connsiteX317" fmla="*/ 1041553 w 1117952"/>
                <a:gd name="connsiteY317" fmla="*/ 663132 h 1323876"/>
                <a:gd name="connsiteX318" fmla="*/ 1040957 w 1117952"/>
                <a:gd name="connsiteY318" fmla="*/ 668505 h 1323876"/>
                <a:gd name="connsiteX319" fmla="*/ 1039166 w 1117952"/>
                <a:gd name="connsiteY319" fmla="*/ 672086 h 1323876"/>
                <a:gd name="connsiteX320" fmla="*/ 1041553 w 1117952"/>
                <a:gd name="connsiteY320" fmla="*/ 675070 h 1323876"/>
                <a:gd name="connsiteX321" fmla="*/ 1040957 w 1117952"/>
                <a:gd name="connsiteY321" fmla="*/ 678652 h 1323876"/>
                <a:gd name="connsiteX322" fmla="*/ 1039166 w 1117952"/>
                <a:gd name="connsiteY322" fmla="*/ 675070 h 1323876"/>
                <a:gd name="connsiteX323" fmla="*/ 1036181 w 1117952"/>
                <a:gd name="connsiteY323" fmla="*/ 673876 h 1323876"/>
                <a:gd name="connsiteX324" fmla="*/ 1033197 w 1117952"/>
                <a:gd name="connsiteY324" fmla="*/ 676860 h 1323876"/>
                <a:gd name="connsiteX325" fmla="*/ 1034988 w 1117952"/>
                <a:gd name="connsiteY325" fmla="*/ 684023 h 1323876"/>
                <a:gd name="connsiteX326" fmla="*/ 1039166 w 1117952"/>
                <a:gd name="connsiteY326" fmla="*/ 686411 h 1323876"/>
                <a:gd name="connsiteX327" fmla="*/ 1042150 w 1117952"/>
                <a:gd name="connsiteY327" fmla="*/ 682829 h 1323876"/>
                <a:gd name="connsiteX328" fmla="*/ 1046328 w 1117952"/>
                <a:gd name="connsiteY328" fmla="*/ 683426 h 1323876"/>
                <a:gd name="connsiteX329" fmla="*/ 1049313 w 1117952"/>
                <a:gd name="connsiteY329" fmla="*/ 688201 h 1323876"/>
                <a:gd name="connsiteX330" fmla="*/ 1053491 w 1117952"/>
                <a:gd name="connsiteY330" fmla="*/ 692976 h 1323876"/>
                <a:gd name="connsiteX331" fmla="*/ 1054685 w 1117952"/>
                <a:gd name="connsiteY331" fmla="*/ 697155 h 1323876"/>
                <a:gd name="connsiteX332" fmla="*/ 1051700 w 1117952"/>
                <a:gd name="connsiteY332" fmla="*/ 697155 h 1323876"/>
                <a:gd name="connsiteX333" fmla="*/ 1048119 w 1117952"/>
                <a:gd name="connsiteY333" fmla="*/ 697155 h 1323876"/>
                <a:gd name="connsiteX334" fmla="*/ 1044538 w 1117952"/>
                <a:gd name="connsiteY334" fmla="*/ 692976 h 1323876"/>
                <a:gd name="connsiteX335" fmla="*/ 1041553 w 1117952"/>
                <a:gd name="connsiteY335" fmla="*/ 694767 h 1323876"/>
                <a:gd name="connsiteX336" fmla="*/ 1038569 w 1117952"/>
                <a:gd name="connsiteY336" fmla="*/ 696558 h 1323876"/>
                <a:gd name="connsiteX337" fmla="*/ 1033794 w 1117952"/>
                <a:gd name="connsiteY337" fmla="*/ 698348 h 1323876"/>
                <a:gd name="connsiteX338" fmla="*/ 1032600 w 1117952"/>
                <a:gd name="connsiteY338" fmla="*/ 703123 h 1323876"/>
                <a:gd name="connsiteX339" fmla="*/ 1032004 w 1117952"/>
                <a:gd name="connsiteY339" fmla="*/ 706704 h 1323876"/>
                <a:gd name="connsiteX340" fmla="*/ 1031406 w 1117952"/>
                <a:gd name="connsiteY340" fmla="*/ 709689 h 1323876"/>
                <a:gd name="connsiteX341" fmla="*/ 1027228 w 1117952"/>
                <a:gd name="connsiteY341" fmla="*/ 710883 h 1323876"/>
                <a:gd name="connsiteX342" fmla="*/ 1022453 w 1117952"/>
                <a:gd name="connsiteY342" fmla="*/ 711480 h 1323876"/>
                <a:gd name="connsiteX343" fmla="*/ 1019469 w 1117952"/>
                <a:gd name="connsiteY343" fmla="*/ 715061 h 1323876"/>
                <a:gd name="connsiteX344" fmla="*/ 1016484 w 1117952"/>
                <a:gd name="connsiteY344" fmla="*/ 714464 h 1323876"/>
                <a:gd name="connsiteX345" fmla="*/ 1014694 w 1117952"/>
                <a:gd name="connsiteY345" fmla="*/ 718045 h 1323876"/>
                <a:gd name="connsiteX346" fmla="*/ 1011113 w 1117952"/>
                <a:gd name="connsiteY346" fmla="*/ 721030 h 1323876"/>
                <a:gd name="connsiteX347" fmla="*/ 1007531 w 1117952"/>
                <a:gd name="connsiteY347" fmla="*/ 725208 h 1323876"/>
                <a:gd name="connsiteX348" fmla="*/ 1006337 w 1117952"/>
                <a:gd name="connsiteY348" fmla="*/ 729386 h 1323876"/>
                <a:gd name="connsiteX349" fmla="*/ 1002160 w 1117952"/>
                <a:gd name="connsiteY349" fmla="*/ 732371 h 1323876"/>
                <a:gd name="connsiteX350" fmla="*/ 999772 w 1117952"/>
                <a:gd name="connsiteY350" fmla="*/ 735952 h 1323876"/>
                <a:gd name="connsiteX351" fmla="*/ 997981 w 1117952"/>
                <a:gd name="connsiteY351" fmla="*/ 740726 h 1323876"/>
                <a:gd name="connsiteX352" fmla="*/ 997384 w 1117952"/>
                <a:gd name="connsiteY352" fmla="*/ 743711 h 1323876"/>
                <a:gd name="connsiteX353" fmla="*/ 996191 w 1117952"/>
                <a:gd name="connsiteY353" fmla="*/ 748486 h 1323876"/>
                <a:gd name="connsiteX354" fmla="*/ 996787 w 1117952"/>
                <a:gd name="connsiteY354" fmla="*/ 752664 h 1323876"/>
                <a:gd name="connsiteX355" fmla="*/ 993206 w 1117952"/>
                <a:gd name="connsiteY355" fmla="*/ 753858 h 1323876"/>
                <a:gd name="connsiteX356" fmla="*/ 990819 w 1117952"/>
                <a:gd name="connsiteY356" fmla="*/ 756842 h 1323876"/>
                <a:gd name="connsiteX357" fmla="*/ 989028 w 1117952"/>
                <a:gd name="connsiteY357" fmla="*/ 760423 h 1323876"/>
                <a:gd name="connsiteX358" fmla="*/ 987238 w 1117952"/>
                <a:gd name="connsiteY358" fmla="*/ 764602 h 1323876"/>
                <a:gd name="connsiteX359" fmla="*/ 987834 w 1117952"/>
                <a:gd name="connsiteY359" fmla="*/ 768183 h 1323876"/>
                <a:gd name="connsiteX360" fmla="*/ 989028 w 1117952"/>
                <a:gd name="connsiteY360" fmla="*/ 772958 h 1323876"/>
                <a:gd name="connsiteX361" fmla="*/ 988431 w 1117952"/>
                <a:gd name="connsiteY361" fmla="*/ 777733 h 1323876"/>
                <a:gd name="connsiteX362" fmla="*/ 984850 w 1117952"/>
                <a:gd name="connsiteY362" fmla="*/ 779523 h 1323876"/>
                <a:gd name="connsiteX363" fmla="*/ 986044 w 1117952"/>
                <a:gd name="connsiteY363" fmla="*/ 783105 h 1323876"/>
                <a:gd name="connsiteX364" fmla="*/ 985447 w 1117952"/>
                <a:gd name="connsiteY364" fmla="*/ 787283 h 1323876"/>
                <a:gd name="connsiteX365" fmla="*/ 987238 w 1117952"/>
                <a:gd name="connsiteY365" fmla="*/ 790267 h 1323876"/>
                <a:gd name="connsiteX366" fmla="*/ 987834 w 1117952"/>
                <a:gd name="connsiteY366" fmla="*/ 795043 h 1323876"/>
                <a:gd name="connsiteX367" fmla="*/ 990222 w 1117952"/>
                <a:gd name="connsiteY367" fmla="*/ 799818 h 1323876"/>
                <a:gd name="connsiteX368" fmla="*/ 993803 w 1117952"/>
                <a:gd name="connsiteY368" fmla="*/ 801011 h 1323876"/>
                <a:gd name="connsiteX369" fmla="*/ 993803 w 1117952"/>
                <a:gd name="connsiteY369" fmla="*/ 805786 h 1323876"/>
                <a:gd name="connsiteX370" fmla="*/ 995594 w 1117952"/>
                <a:gd name="connsiteY370" fmla="*/ 811755 h 1323876"/>
                <a:gd name="connsiteX371" fmla="*/ 996191 w 1117952"/>
                <a:gd name="connsiteY371" fmla="*/ 817127 h 1323876"/>
                <a:gd name="connsiteX372" fmla="*/ 999772 w 1117952"/>
                <a:gd name="connsiteY372" fmla="*/ 821305 h 1323876"/>
                <a:gd name="connsiteX373" fmla="*/ 1000966 w 1117952"/>
                <a:gd name="connsiteY373" fmla="*/ 827871 h 1323876"/>
                <a:gd name="connsiteX374" fmla="*/ 999772 w 1117952"/>
                <a:gd name="connsiteY374" fmla="*/ 830855 h 1323876"/>
                <a:gd name="connsiteX375" fmla="*/ 996787 w 1117952"/>
                <a:gd name="connsiteY375" fmla="*/ 828468 h 1323876"/>
                <a:gd name="connsiteX376" fmla="*/ 993206 w 1117952"/>
                <a:gd name="connsiteY376" fmla="*/ 829064 h 1323876"/>
                <a:gd name="connsiteX377" fmla="*/ 990819 w 1117952"/>
                <a:gd name="connsiteY377" fmla="*/ 833242 h 1323876"/>
                <a:gd name="connsiteX378" fmla="*/ 987238 w 1117952"/>
                <a:gd name="connsiteY378" fmla="*/ 836824 h 1323876"/>
                <a:gd name="connsiteX379" fmla="*/ 984253 w 1117952"/>
                <a:gd name="connsiteY379" fmla="*/ 839211 h 1323876"/>
                <a:gd name="connsiteX380" fmla="*/ 981269 w 1117952"/>
                <a:gd name="connsiteY380" fmla="*/ 836227 h 1323876"/>
                <a:gd name="connsiteX381" fmla="*/ 978284 w 1117952"/>
                <a:gd name="connsiteY381" fmla="*/ 834436 h 1323876"/>
                <a:gd name="connsiteX382" fmla="*/ 974703 w 1117952"/>
                <a:gd name="connsiteY382" fmla="*/ 829064 h 1323876"/>
                <a:gd name="connsiteX383" fmla="*/ 972912 w 1117952"/>
                <a:gd name="connsiteY383" fmla="*/ 826080 h 1323876"/>
                <a:gd name="connsiteX384" fmla="*/ 968137 w 1117952"/>
                <a:gd name="connsiteY384" fmla="*/ 821902 h 1323876"/>
                <a:gd name="connsiteX385" fmla="*/ 964556 w 1117952"/>
                <a:gd name="connsiteY385" fmla="*/ 820111 h 1323876"/>
                <a:gd name="connsiteX386" fmla="*/ 960975 w 1117952"/>
                <a:gd name="connsiteY386" fmla="*/ 819514 h 1323876"/>
                <a:gd name="connsiteX387" fmla="*/ 957990 w 1117952"/>
                <a:gd name="connsiteY387" fmla="*/ 819514 h 1323876"/>
                <a:gd name="connsiteX388" fmla="*/ 956200 w 1117952"/>
                <a:gd name="connsiteY388" fmla="*/ 815933 h 1323876"/>
                <a:gd name="connsiteX389" fmla="*/ 956796 w 1117952"/>
                <a:gd name="connsiteY389" fmla="*/ 812949 h 1323876"/>
                <a:gd name="connsiteX390" fmla="*/ 956200 w 1117952"/>
                <a:gd name="connsiteY390" fmla="*/ 808771 h 1323876"/>
                <a:gd name="connsiteX391" fmla="*/ 955081 w 1117952"/>
                <a:gd name="connsiteY391" fmla="*/ 804295 h 1323876"/>
                <a:gd name="connsiteX392" fmla="*/ 954377 w 1117952"/>
                <a:gd name="connsiteY392" fmla="*/ 804423 h 1323876"/>
                <a:gd name="connsiteX393" fmla="*/ 955602 w 1117952"/>
                <a:gd name="connsiteY393" fmla="*/ 806383 h 1323876"/>
                <a:gd name="connsiteX394" fmla="*/ 956796 w 1117952"/>
                <a:gd name="connsiteY394" fmla="*/ 812949 h 1323876"/>
                <a:gd name="connsiteX395" fmla="*/ 956199 w 1117952"/>
                <a:gd name="connsiteY395" fmla="*/ 815933 h 1323876"/>
                <a:gd name="connsiteX396" fmla="*/ 957393 w 1117952"/>
                <a:gd name="connsiteY396" fmla="*/ 818917 h 1323876"/>
                <a:gd name="connsiteX397" fmla="*/ 952021 w 1117952"/>
                <a:gd name="connsiteY397" fmla="*/ 823095 h 1323876"/>
                <a:gd name="connsiteX398" fmla="*/ 944261 w 1117952"/>
                <a:gd name="connsiteY398" fmla="*/ 823692 h 1323876"/>
                <a:gd name="connsiteX399" fmla="*/ 941277 w 1117952"/>
                <a:gd name="connsiteY399" fmla="*/ 821304 h 1323876"/>
                <a:gd name="connsiteX400" fmla="*/ 936502 w 1117952"/>
                <a:gd name="connsiteY400" fmla="*/ 817723 h 1323876"/>
                <a:gd name="connsiteX401" fmla="*/ 932921 w 1117952"/>
                <a:gd name="connsiteY401" fmla="*/ 815336 h 1323876"/>
                <a:gd name="connsiteX402" fmla="*/ 929936 w 1117952"/>
                <a:gd name="connsiteY402" fmla="*/ 813545 h 1323876"/>
                <a:gd name="connsiteX403" fmla="*/ 926952 w 1117952"/>
                <a:gd name="connsiteY403" fmla="*/ 812351 h 1323876"/>
                <a:gd name="connsiteX404" fmla="*/ 922177 w 1117952"/>
                <a:gd name="connsiteY404" fmla="*/ 811755 h 1323876"/>
                <a:gd name="connsiteX405" fmla="*/ 919193 w 1117952"/>
                <a:gd name="connsiteY405" fmla="*/ 811157 h 1323876"/>
                <a:gd name="connsiteX406" fmla="*/ 915612 w 1117952"/>
                <a:gd name="connsiteY406" fmla="*/ 811755 h 1323876"/>
                <a:gd name="connsiteX407" fmla="*/ 912030 w 1117952"/>
                <a:gd name="connsiteY407" fmla="*/ 812351 h 1323876"/>
                <a:gd name="connsiteX408" fmla="*/ 906658 w 1117952"/>
                <a:gd name="connsiteY408" fmla="*/ 815336 h 1323876"/>
                <a:gd name="connsiteX409" fmla="*/ 903674 w 1117952"/>
                <a:gd name="connsiteY409" fmla="*/ 818320 h 1323876"/>
                <a:gd name="connsiteX410" fmla="*/ 907255 w 1117952"/>
                <a:gd name="connsiteY410" fmla="*/ 820708 h 1323876"/>
                <a:gd name="connsiteX411" fmla="*/ 901883 w 1117952"/>
                <a:gd name="connsiteY411" fmla="*/ 817723 h 1323876"/>
                <a:gd name="connsiteX412" fmla="*/ 898302 w 1117952"/>
                <a:gd name="connsiteY412" fmla="*/ 818917 h 1323876"/>
                <a:gd name="connsiteX413" fmla="*/ 895317 w 1117952"/>
                <a:gd name="connsiteY413" fmla="*/ 821304 h 1323876"/>
                <a:gd name="connsiteX414" fmla="*/ 892333 w 1117952"/>
                <a:gd name="connsiteY414" fmla="*/ 823095 h 1323876"/>
                <a:gd name="connsiteX415" fmla="*/ 886961 w 1117952"/>
                <a:gd name="connsiteY415" fmla="*/ 821304 h 1323876"/>
                <a:gd name="connsiteX416" fmla="*/ 883380 w 1117952"/>
                <a:gd name="connsiteY416" fmla="*/ 821304 h 1323876"/>
                <a:gd name="connsiteX417" fmla="*/ 880396 w 1117952"/>
                <a:gd name="connsiteY417" fmla="*/ 818917 h 1323876"/>
                <a:gd name="connsiteX418" fmla="*/ 877411 w 1117952"/>
                <a:gd name="connsiteY418" fmla="*/ 817723 h 1323876"/>
                <a:gd name="connsiteX419" fmla="*/ 872039 w 1117952"/>
                <a:gd name="connsiteY419" fmla="*/ 818320 h 1323876"/>
                <a:gd name="connsiteX420" fmla="*/ 869055 w 1117952"/>
                <a:gd name="connsiteY420" fmla="*/ 818320 h 1323876"/>
                <a:gd name="connsiteX421" fmla="*/ 866070 w 1117952"/>
                <a:gd name="connsiteY421" fmla="*/ 820111 h 1323876"/>
                <a:gd name="connsiteX422" fmla="*/ 860699 w 1117952"/>
                <a:gd name="connsiteY422" fmla="*/ 818320 h 1323876"/>
                <a:gd name="connsiteX423" fmla="*/ 857117 w 1117952"/>
                <a:gd name="connsiteY423" fmla="*/ 813545 h 1323876"/>
                <a:gd name="connsiteX424" fmla="*/ 854133 w 1117952"/>
                <a:gd name="connsiteY424" fmla="*/ 810561 h 1323876"/>
                <a:gd name="connsiteX425" fmla="*/ 851148 w 1117952"/>
                <a:gd name="connsiteY425" fmla="*/ 808770 h 1323876"/>
                <a:gd name="connsiteX426" fmla="*/ 847567 w 1117952"/>
                <a:gd name="connsiteY426" fmla="*/ 807576 h 1323876"/>
                <a:gd name="connsiteX427" fmla="*/ 844583 w 1117952"/>
                <a:gd name="connsiteY427" fmla="*/ 804592 h 1323876"/>
                <a:gd name="connsiteX428" fmla="*/ 840405 w 1117952"/>
                <a:gd name="connsiteY428" fmla="*/ 802801 h 1323876"/>
                <a:gd name="connsiteX429" fmla="*/ 833839 w 1117952"/>
                <a:gd name="connsiteY429" fmla="*/ 801608 h 1323876"/>
                <a:gd name="connsiteX430" fmla="*/ 830855 w 1117952"/>
                <a:gd name="connsiteY430" fmla="*/ 801011 h 1323876"/>
                <a:gd name="connsiteX431" fmla="*/ 817723 w 1117952"/>
                <a:gd name="connsiteY431" fmla="*/ 797429 h 1323876"/>
                <a:gd name="connsiteX432" fmla="*/ 814739 w 1117952"/>
                <a:gd name="connsiteY432" fmla="*/ 797429 h 1323876"/>
                <a:gd name="connsiteX433" fmla="*/ 810561 w 1117952"/>
                <a:gd name="connsiteY433" fmla="*/ 798623 h 1323876"/>
                <a:gd name="connsiteX434" fmla="*/ 805786 w 1117952"/>
                <a:gd name="connsiteY434" fmla="*/ 796235 h 1323876"/>
                <a:gd name="connsiteX435" fmla="*/ 801608 w 1117952"/>
                <a:gd name="connsiteY435" fmla="*/ 796235 h 1323876"/>
                <a:gd name="connsiteX436" fmla="*/ 798027 w 1117952"/>
                <a:gd name="connsiteY436" fmla="*/ 796833 h 1323876"/>
                <a:gd name="connsiteX437" fmla="*/ 794445 w 1117952"/>
                <a:gd name="connsiteY437" fmla="*/ 792654 h 1323876"/>
                <a:gd name="connsiteX438" fmla="*/ 789074 w 1117952"/>
                <a:gd name="connsiteY438" fmla="*/ 786089 h 1323876"/>
                <a:gd name="connsiteX439" fmla="*/ 786089 w 1117952"/>
                <a:gd name="connsiteY439" fmla="*/ 784895 h 1323876"/>
                <a:gd name="connsiteX440" fmla="*/ 786686 w 1117952"/>
                <a:gd name="connsiteY440" fmla="*/ 781911 h 1323876"/>
                <a:gd name="connsiteX441" fmla="*/ 786089 w 1117952"/>
                <a:gd name="connsiteY441" fmla="*/ 778329 h 1323876"/>
                <a:gd name="connsiteX442" fmla="*/ 783701 w 1117952"/>
                <a:gd name="connsiteY442" fmla="*/ 773554 h 1323876"/>
                <a:gd name="connsiteX443" fmla="*/ 782507 w 1117952"/>
                <a:gd name="connsiteY443" fmla="*/ 768779 h 1323876"/>
                <a:gd name="connsiteX444" fmla="*/ 781314 w 1117952"/>
                <a:gd name="connsiteY444" fmla="*/ 765795 h 1323876"/>
                <a:gd name="connsiteX445" fmla="*/ 778926 w 1117952"/>
                <a:gd name="connsiteY445" fmla="*/ 762214 h 1323876"/>
                <a:gd name="connsiteX446" fmla="*/ 775942 w 1117952"/>
                <a:gd name="connsiteY446" fmla="*/ 757438 h 1323876"/>
                <a:gd name="connsiteX447" fmla="*/ 773554 w 1117952"/>
                <a:gd name="connsiteY447" fmla="*/ 752663 h 1323876"/>
                <a:gd name="connsiteX448" fmla="*/ 771764 w 1117952"/>
                <a:gd name="connsiteY448" fmla="*/ 749679 h 1323876"/>
                <a:gd name="connsiteX449" fmla="*/ 766392 w 1117952"/>
                <a:gd name="connsiteY449" fmla="*/ 742516 h 1323876"/>
                <a:gd name="connsiteX450" fmla="*/ 764005 w 1117952"/>
                <a:gd name="connsiteY450" fmla="*/ 738935 h 1323876"/>
                <a:gd name="connsiteX451" fmla="*/ 762214 w 1117952"/>
                <a:gd name="connsiteY451" fmla="*/ 735951 h 1323876"/>
                <a:gd name="connsiteX452" fmla="*/ 758036 w 1117952"/>
                <a:gd name="connsiteY452" fmla="*/ 730579 h 1323876"/>
                <a:gd name="connsiteX453" fmla="*/ 755051 w 1117952"/>
                <a:gd name="connsiteY453" fmla="*/ 726998 h 1323876"/>
                <a:gd name="connsiteX454" fmla="*/ 752067 w 1117952"/>
                <a:gd name="connsiteY454" fmla="*/ 723417 h 1323876"/>
                <a:gd name="connsiteX455" fmla="*/ 746098 w 1117952"/>
                <a:gd name="connsiteY455" fmla="*/ 716851 h 1323876"/>
                <a:gd name="connsiteX456" fmla="*/ 749281 w 1117952"/>
                <a:gd name="connsiteY456" fmla="*/ 715260 h 1323876"/>
                <a:gd name="connsiteX457" fmla="*/ 741322 w 1117952"/>
                <a:gd name="connsiteY457" fmla="*/ 712673 h 1323876"/>
                <a:gd name="connsiteX458" fmla="*/ 737144 w 1117952"/>
                <a:gd name="connsiteY458" fmla="*/ 709092 h 1323876"/>
                <a:gd name="connsiteX459" fmla="*/ 732966 w 1117952"/>
                <a:gd name="connsiteY459" fmla="*/ 704914 h 1323876"/>
                <a:gd name="connsiteX460" fmla="*/ 728191 w 1117952"/>
                <a:gd name="connsiteY460" fmla="*/ 701333 h 1323876"/>
                <a:gd name="connsiteX461" fmla="*/ 722819 w 1117952"/>
                <a:gd name="connsiteY461" fmla="*/ 697751 h 1323876"/>
                <a:gd name="connsiteX462" fmla="*/ 719835 w 1117952"/>
                <a:gd name="connsiteY462" fmla="*/ 695960 h 1323876"/>
                <a:gd name="connsiteX463" fmla="*/ 714463 w 1117952"/>
                <a:gd name="connsiteY463" fmla="*/ 693573 h 1323876"/>
                <a:gd name="connsiteX464" fmla="*/ 710882 w 1117952"/>
                <a:gd name="connsiteY464" fmla="*/ 692976 h 1323876"/>
                <a:gd name="connsiteX465" fmla="*/ 700138 w 1117952"/>
                <a:gd name="connsiteY465" fmla="*/ 688201 h 1323876"/>
                <a:gd name="connsiteX466" fmla="*/ 691184 w 1117952"/>
                <a:gd name="connsiteY466" fmla="*/ 684620 h 1323876"/>
                <a:gd name="connsiteX467" fmla="*/ 687603 w 1117952"/>
                <a:gd name="connsiteY467" fmla="*/ 683426 h 1323876"/>
                <a:gd name="connsiteX468" fmla="*/ 682829 w 1117952"/>
                <a:gd name="connsiteY468" fmla="*/ 682829 h 1323876"/>
                <a:gd name="connsiteX469" fmla="*/ 678650 w 1117952"/>
                <a:gd name="connsiteY469" fmla="*/ 682232 h 1323876"/>
                <a:gd name="connsiteX470" fmla="*/ 674472 w 1117952"/>
                <a:gd name="connsiteY470" fmla="*/ 681636 h 1323876"/>
                <a:gd name="connsiteX471" fmla="*/ 670891 w 1117952"/>
                <a:gd name="connsiteY471" fmla="*/ 680442 h 1323876"/>
                <a:gd name="connsiteX472" fmla="*/ 663728 w 1117952"/>
                <a:gd name="connsiteY472" fmla="*/ 679248 h 1323876"/>
                <a:gd name="connsiteX473" fmla="*/ 659550 w 1117952"/>
                <a:gd name="connsiteY473" fmla="*/ 679248 h 1323876"/>
                <a:gd name="connsiteX474" fmla="*/ 650597 w 1117952"/>
                <a:gd name="connsiteY474" fmla="*/ 680442 h 1323876"/>
                <a:gd name="connsiteX475" fmla="*/ 646419 w 1117952"/>
                <a:gd name="connsiteY475" fmla="*/ 680443 h 1323876"/>
                <a:gd name="connsiteX476" fmla="*/ 639257 w 1117952"/>
                <a:gd name="connsiteY476" fmla="*/ 680443 h 1323876"/>
                <a:gd name="connsiteX477" fmla="*/ 632691 w 1117952"/>
                <a:gd name="connsiteY477" fmla="*/ 681039 h 1323876"/>
                <a:gd name="connsiteX478" fmla="*/ 629110 w 1117952"/>
                <a:gd name="connsiteY478" fmla="*/ 681637 h 1323876"/>
                <a:gd name="connsiteX479" fmla="*/ 625528 w 1117952"/>
                <a:gd name="connsiteY479" fmla="*/ 683427 h 1323876"/>
                <a:gd name="connsiteX480" fmla="*/ 617172 w 1117952"/>
                <a:gd name="connsiteY480" fmla="*/ 687008 h 1323876"/>
                <a:gd name="connsiteX481" fmla="*/ 614188 w 1117952"/>
                <a:gd name="connsiteY481" fmla="*/ 685814 h 1323876"/>
                <a:gd name="connsiteX482" fmla="*/ 610009 w 1117952"/>
                <a:gd name="connsiteY482" fmla="*/ 687008 h 1323876"/>
                <a:gd name="connsiteX483" fmla="*/ 606428 w 1117952"/>
                <a:gd name="connsiteY483" fmla="*/ 687008 h 1323876"/>
                <a:gd name="connsiteX484" fmla="*/ 602250 w 1117952"/>
                <a:gd name="connsiteY484" fmla="*/ 685814 h 1323876"/>
                <a:gd name="connsiteX485" fmla="*/ 594490 w 1117952"/>
                <a:gd name="connsiteY485" fmla="*/ 681637 h 1323876"/>
                <a:gd name="connsiteX486" fmla="*/ 593297 w 1117952"/>
                <a:gd name="connsiteY486" fmla="*/ 678055 h 1323876"/>
                <a:gd name="connsiteX487" fmla="*/ 589715 w 1117952"/>
                <a:gd name="connsiteY487" fmla="*/ 673877 h 1323876"/>
                <a:gd name="connsiteX488" fmla="*/ 586731 w 1117952"/>
                <a:gd name="connsiteY488" fmla="*/ 671490 h 1323876"/>
                <a:gd name="connsiteX489" fmla="*/ 583150 w 1117952"/>
                <a:gd name="connsiteY489" fmla="*/ 669699 h 1323876"/>
                <a:gd name="connsiteX490" fmla="*/ 580166 w 1117952"/>
                <a:gd name="connsiteY490" fmla="*/ 669699 h 1323876"/>
                <a:gd name="connsiteX491" fmla="*/ 574197 w 1117952"/>
                <a:gd name="connsiteY491" fmla="*/ 669699 h 1323876"/>
                <a:gd name="connsiteX492" fmla="*/ 568825 w 1117952"/>
                <a:gd name="connsiteY492" fmla="*/ 669699 h 1323876"/>
                <a:gd name="connsiteX493" fmla="*/ 565244 w 1117952"/>
                <a:gd name="connsiteY493" fmla="*/ 669699 h 1323876"/>
                <a:gd name="connsiteX494" fmla="*/ 560469 w 1117952"/>
                <a:gd name="connsiteY494" fmla="*/ 669102 h 1323876"/>
                <a:gd name="connsiteX495" fmla="*/ 556887 w 1117952"/>
                <a:gd name="connsiteY495" fmla="*/ 666715 h 1323876"/>
                <a:gd name="connsiteX496" fmla="*/ 553306 w 1117952"/>
                <a:gd name="connsiteY496" fmla="*/ 661939 h 1323876"/>
                <a:gd name="connsiteX497" fmla="*/ 550322 w 1117952"/>
                <a:gd name="connsiteY497" fmla="*/ 660746 h 1323876"/>
                <a:gd name="connsiteX498" fmla="*/ 546740 w 1117952"/>
                <a:gd name="connsiteY498" fmla="*/ 660746 h 1323876"/>
                <a:gd name="connsiteX499" fmla="*/ 541965 w 1117952"/>
                <a:gd name="connsiteY499" fmla="*/ 657164 h 1323876"/>
                <a:gd name="connsiteX500" fmla="*/ 538981 w 1117952"/>
                <a:gd name="connsiteY500" fmla="*/ 655374 h 1323876"/>
                <a:gd name="connsiteX501" fmla="*/ 534206 w 1117952"/>
                <a:gd name="connsiteY501" fmla="*/ 653583 h 1323876"/>
                <a:gd name="connsiteX502" fmla="*/ 531222 w 1117952"/>
                <a:gd name="connsiteY502" fmla="*/ 650002 h 1323876"/>
                <a:gd name="connsiteX503" fmla="*/ 530028 w 1117952"/>
                <a:gd name="connsiteY503" fmla="*/ 646421 h 1323876"/>
                <a:gd name="connsiteX504" fmla="*/ 527641 w 1117952"/>
                <a:gd name="connsiteY504" fmla="*/ 642840 h 1323876"/>
                <a:gd name="connsiteX505" fmla="*/ 524059 w 1117952"/>
                <a:gd name="connsiteY505" fmla="*/ 639855 h 1323876"/>
                <a:gd name="connsiteX506" fmla="*/ 521074 w 1117952"/>
                <a:gd name="connsiteY506" fmla="*/ 638064 h 1323876"/>
                <a:gd name="connsiteX507" fmla="*/ 516300 w 1117952"/>
                <a:gd name="connsiteY507" fmla="*/ 635677 h 1323876"/>
                <a:gd name="connsiteX508" fmla="*/ 513315 w 1117952"/>
                <a:gd name="connsiteY508" fmla="*/ 632095 h 1323876"/>
                <a:gd name="connsiteX509" fmla="*/ 509734 w 1117952"/>
                <a:gd name="connsiteY509" fmla="*/ 629111 h 1323876"/>
                <a:gd name="connsiteX510" fmla="*/ 504362 w 1117952"/>
                <a:gd name="connsiteY510" fmla="*/ 626127 h 1323876"/>
                <a:gd name="connsiteX511" fmla="*/ 500781 w 1117952"/>
                <a:gd name="connsiteY511" fmla="*/ 621949 h 1323876"/>
                <a:gd name="connsiteX512" fmla="*/ 497199 w 1117952"/>
                <a:gd name="connsiteY512" fmla="*/ 619561 h 1323876"/>
                <a:gd name="connsiteX513" fmla="*/ 493618 w 1117952"/>
                <a:gd name="connsiteY513" fmla="*/ 619561 h 1323876"/>
                <a:gd name="connsiteX514" fmla="*/ 487650 w 1117952"/>
                <a:gd name="connsiteY514" fmla="*/ 619561 h 1323876"/>
                <a:gd name="connsiteX515" fmla="*/ 484665 w 1117952"/>
                <a:gd name="connsiteY515" fmla="*/ 617771 h 1323876"/>
                <a:gd name="connsiteX516" fmla="*/ 481084 w 1117952"/>
                <a:gd name="connsiteY516" fmla="*/ 617771 h 1323876"/>
                <a:gd name="connsiteX517" fmla="*/ 476309 w 1117952"/>
                <a:gd name="connsiteY517" fmla="*/ 618964 h 1323876"/>
                <a:gd name="connsiteX518" fmla="*/ 470340 w 1117952"/>
                <a:gd name="connsiteY518" fmla="*/ 617173 h 1323876"/>
                <a:gd name="connsiteX519" fmla="*/ 466162 w 1117952"/>
                <a:gd name="connsiteY519" fmla="*/ 617173 h 1323876"/>
                <a:gd name="connsiteX520" fmla="*/ 460790 w 1117952"/>
                <a:gd name="connsiteY520" fmla="*/ 614786 h 1323876"/>
                <a:gd name="connsiteX521" fmla="*/ 457208 w 1117952"/>
                <a:gd name="connsiteY521" fmla="*/ 612996 h 1323876"/>
                <a:gd name="connsiteX522" fmla="*/ 453627 w 1117952"/>
                <a:gd name="connsiteY522" fmla="*/ 608220 h 1323876"/>
                <a:gd name="connsiteX523" fmla="*/ 450643 w 1117952"/>
                <a:gd name="connsiteY523" fmla="*/ 604639 h 1323876"/>
                <a:gd name="connsiteX524" fmla="*/ 447062 w 1117952"/>
                <a:gd name="connsiteY524" fmla="*/ 602849 h 1323876"/>
                <a:gd name="connsiteX525" fmla="*/ 444078 w 1117952"/>
                <a:gd name="connsiteY525" fmla="*/ 601655 h 1323876"/>
                <a:gd name="connsiteX526" fmla="*/ 440496 w 1117952"/>
                <a:gd name="connsiteY526" fmla="*/ 598670 h 1323876"/>
                <a:gd name="connsiteX527" fmla="*/ 435721 w 1117952"/>
                <a:gd name="connsiteY527" fmla="*/ 595686 h 1323876"/>
                <a:gd name="connsiteX528" fmla="*/ 432140 w 1117952"/>
                <a:gd name="connsiteY528" fmla="*/ 593895 h 1323876"/>
                <a:gd name="connsiteX529" fmla="*/ 424380 w 1117952"/>
                <a:gd name="connsiteY529" fmla="*/ 592702 h 1323876"/>
                <a:gd name="connsiteX530" fmla="*/ 420799 w 1117952"/>
                <a:gd name="connsiteY530" fmla="*/ 587927 h 1323876"/>
                <a:gd name="connsiteX531" fmla="*/ 417218 w 1117952"/>
                <a:gd name="connsiteY531" fmla="*/ 584942 h 1323876"/>
                <a:gd name="connsiteX532" fmla="*/ 414234 w 1117952"/>
                <a:gd name="connsiteY532" fmla="*/ 583152 h 1323876"/>
                <a:gd name="connsiteX533" fmla="*/ 411249 w 1117952"/>
                <a:gd name="connsiteY533" fmla="*/ 582555 h 1323876"/>
                <a:gd name="connsiteX534" fmla="*/ 407668 w 1117952"/>
                <a:gd name="connsiteY534" fmla="*/ 582555 h 1323876"/>
                <a:gd name="connsiteX535" fmla="*/ 406474 w 1117952"/>
                <a:gd name="connsiteY535" fmla="*/ 579570 h 1323876"/>
                <a:gd name="connsiteX536" fmla="*/ 405281 w 1117952"/>
                <a:gd name="connsiteY536" fmla="*/ 575392 h 1323876"/>
                <a:gd name="connsiteX537" fmla="*/ 403489 w 1117952"/>
                <a:gd name="connsiteY537" fmla="*/ 572407 h 1323876"/>
                <a:gd name="connsiteX538" fmla="*/ 399312 w 1117952"/>
                <a:gd name="connsiteY538" fmla="*/ 567633 h 1323876"/>
                <a:gd name="connsiteX539" fmla="*/ 395730 w 1117952"/>
                <a:gd name="connsiteY539" fmla="*/ 565245 h 1323876"/>
                <a:gd name="connsiteX540" fmla="*/ 393940 w 1117952"/>
                <a:gd name="connsiteY540" fmla="*/ 562261 h 1323876"/>
                <a:gd name="connsiteX541" fmla="*/ 391552 w 1117952"/>
                <a:gd name="connsiteY541" fmla="*/ 559277 h 1323876"/>
                <a:gd name="connsiteX542" fmla="*/ 387971 w 1117952"/>
                <a:gd name="connsiteY542" fmla="*/ 555695 h 1323876"/>
                <a:gd name="connsiteX543" fmla="*/ 384987 w 1117952"/>
                <a:gd name="connsiteY543" fmla="*/ 555695 h 1323876"/>
                <a:gd name="connsiteX544" fmla="*/ 382002 w 1117952"/>
                <a:gd name="connsiteY544" fmla="*/ 552114 h 1323876"/>
                <a:gd name="connsiteX545" fmla="*/ 376033 w 1117952"/>
                <a:gd name="connsiteY545" fmla="*/ 546145 h 1323876"/>
                <a:gd name="connsiteX546" fmla="*/ 371258 w 1117952"/>
                <a:gd name="connsiteY546" fmla="*/ 543757 h 1323876"/>
                <a:gd name="connsiteX547" fmla="*/ 367080 w 1117952"/>
                <a:gd name="connsiteY547" fmla="*/ 543757 h 1323876"/>
                <a:gd name="connsiteX548" fmla="*/ 363499 w 1117952"/>
                <a:gd name="connsiteY548" fmla="*/ 544355 h 1323876"/>
                <a:gd name="connsiteX549" fmla="*/ 359918 w 1117952"/>
                <a:gd name="connsiteY549" fmla="*/ 544355 h 1323876"/>
                <a:gd name="connsiteX550" fmla="*/ 352755 w 1117952"/>
                <a:gd name="connsiteY550" fmla="*/ 542564 h 1323876"/>
                <a:gd name="connsiteX551" fmla="*/ 346190 w 1117952"/>
                <a:gd name="connsiteY551" fmla="*/ 541370 h 1323876"/>
                <a:gd name="connsiteX552" fmla="*/ 342011 w 1117952"/>
                <a:gd name="connsiteY552" fmla="*/ 541370 h 1323876"/>
                <a:gd name="connsiteX553" fmla="*/ 339027 w 1117952"/>
                <a:gd name="connsiteY553" fmla="*/ 541967 h 1323876"/>
                <a:gd name="connsiteX554" fmla="*/ 336042 w 1117952"/>
                <a:gd name="connsiteY554" fmla="*/ 544355 h 1323876"/>
                <a:gd name="connsiteX555" fmla="*/ 329477 w 1117952"/>
                <a:gd name="connsiteY555" fmla="*/ 546145 h 1323876"/>
                <a:gd name="connsiteX556" fmla="*/ 326493 w 1117952"/>
                <a:gd name="connsiteY556" fmla="*/ 544355 h 1323876"/>
                <a:gd name="connsiteX557" fmla="*/ 327089 w 1117952"/>
                <a:gd name="connsiteY557" fmla="*/ 540773 h 1323876"/>
                <a:gd name="connsiteX558" fmla="*/ 324702 w 1117952"/>
                <a:gd name="connsiteY558" fmla="*/ 537789 h 1323876"/>
                <a:gd name="connsiteX559" fmla="*/ 319927 w 1117952"/>
                <a:gd name="connsiteY559" fmla="*/ 530626 h 1323876"/>
                <a:gd name="connsiteX560" fmla="*/ 316346 w 1117952"/>
                <a:gd name="connsiteY560" fmla="*/ 527045 h 1323876"/>
                <a:gd name="connsiteX561" fmla="*/ 312765 w 1117952"/>
                <a:gd name="connsiteY561" fmla="*/ 524061 h 1323876"/>
                <a:gd name="connsiteX562" fmla="*/ 309780 w 1117952"/>
                <a:gd name="connsiteY562" fmla="*/ 520480 h 1323876"/>
                <a:gd name="connsiteX563" fmla="*/ 304408 w 1117952"/>
                <a:gd name="connsiteY563" fmla="*/ 517495 h 1323876"/>
                <a:gd name="connsiteX564" fmla="*/ 301424 w 1117952"/>
                <a:gd name="connsiteY564" fmla="*/ 516898 h 1323876"/>
                <a:gd name="connsiteX565" fmla="*/ 296052 w 1117952"/>
                <a:gd name="connsiteY565" fmla="*/ 515704 h 1323876"/>
                <a:gd name="connsiteX566" fmla="*/ 292471 w 1117952"/>
                <a:gd name="connsiteY566" fmla="*/ 516301 h 1323876"/>
                <a:gd name="connsiteX567" fmla="*/ 289486 w 1117952"/>
                <a:gd name="connsiteY567" fmla="*/ 515704 h 1323876"/>
                <a:gd name="connsiteX568" fmla="*/ 291277 w 1117952"/>
                <a:gd name="connsiteY568" fmla="*/ 512720 h 1323876"/>
                <a:gd name="connsiteX569" fmla="*/ 291705 w 1117952"/>
                <a:gd name="connsiteY569" fmla="*/ 511222 h 1323876"/>
                <a:gd name="connsiteX570" fmla="*/ 289484 w 1117952"/>
                <a:gd name="connsiteY570" fmla="*/ 515107 h 1323876"/>
                <a:gd name="connsiteX571" fmla="*/ 286500 w 1117952"/>
                <a:gd name="connsiteY571" fmla="*/ 515703 h 1323876"/>
                <a:gd name="connsiteX572" fmla="*/ 281128 w 1117952"/>
                <a:gd name="connsiteY572" fmla="*/ 514510 h 1323876"/>
                <a:gd name="connsiteX573" fmla="*/ 277547 w 1117952"/>
                <a:gd name="connsiteY573" fmla="*/ 514510 h 1323876"/>
                <a:gd name="connsiteX574" fmla="*/ 269787 w 1117952"/>
                <a:gd name="connsiteY574" fmla="*/ 515107 h 1323876"/>
                <a:gd name="connsiteX575" fmla="*/ 265609 w 1117952"/>
                <a:gd name="connsiteY575" fmla="*/ 514510 h 1323876"/>
                <a:gd name="connsiteX576" fmla="*/ 253672 w 1117952"/>
                <a:gd name="connsiteY576" fmla="*/ 515703 h 1323876"/>
                <a:gd name="connsiteX577" fmla="*/ 248897 w 1117952"/>
                <a:gd name="connsiteY577" fmla="*/ 516897 h 1323876"/>
                <a:gd name="connsiteX578" fmla="*/ 243525 w 1117952"/>
                <a:gd name="connsiteY578" fmla="*/ 518688 h 1323876"/>
                <a:gd name="connsiteX579" fmla="*/ 240540 w 1117952"/>
                <a:gd name="connsiteY579" fmla="*/ 519882 h 1323876"/>
                <a:gd name="connsiteX580" fmla="*/ 236959 w 1117952"/>
                <a:gd name="connsiteY580" fmla="*/ 521076 h 1323876"/>
                <a:gd name="connsiteX581" fmla="*/ 230990 w 1117952"/>
                <a:gd name="connsiteY581" fmla="*/ 522866 h 1323876"/>
                <a:gd name="connsiteX582" fmla="*/ 227409 w 1117952"/>
                <a:gd name="connsiteY582" fmla="*/ 523463 h 1323876"/>
                <a:gd name="connsiteX583" fmla="*/ 224425 w 1117952"/>
                <a:gd name="connsiteY583" fmla="*/ 525254 h 1323876"/>
                <a:gd name="connsiteX584" fmla="*/ 220843 w 1117952"/>
                <a:gd name="connsiteY584" fmla="*/ 525254 h 1323876"/>
                <a:gd name="connsiteX585" fmla="*/ 215472 w 1117952"/>
                <a:gd name="connsiteY585" fmla="*/ 519285 h 1323876"/>
                <a:gd name="connsiteX586" fmla="*/ 211890 w 1117952"/>
                <a:gd name="connsiteY586" fmla="*/ 515703 h 1323876"/>
                <a:gd name="connsiteX587" fmla="*/ 207115 w 1117952"/>
                <a:gd name="connsiteY587" fmla="*/ 509735 h 1323876"/>
                <a:gd name="connsiteX588" fmla="*/ 204728 w 1117952"/>
                <a:gd name="connsiteY588" fmla="*/ 506154 h 1323876"/>
                <a:gd name="connsiteX589" fmla="*/ 202937 w 1117952"/>
                <a:gd name="connsiteY589" fmla="*/ 502573 h 1323876"/>
                <a:gd name="connsiteX590" fmla="*/ 202340 w 1117952"/>
                <a:gd name="connsiteY590" fmla="*/ 499588 h 1323876"/>
                <a:gd name="connsiteX591" fmla="*/ 199356 w 1117952"/>
                <a:gd name="connsiteY591" fmla="*/ 494813 h 1323876"/>
                <a:gd name="connsiteX592" fmla="*/ 195178 w 1117952"/>
                <a:gd name="connsiteY592" fmla="*/ 491828 h 1323876"/>
                <a:gd name="connsiteX593" fmla="*/ 186821 w 1117952"/>
                <a:gd name="connsiteY593" fmla="*/ 487651 h 1323876"/>
                <a:gd name="connsiteX594" fmla="*/ 183240 w 1117952"/>
                <a:gd name="connsiteY594" fmla="*/ 487053 h 1323876"/>
                <a:gd name="connsiteX595" fmla="*/ 179062 w 1117952"/>
                <a:gd name="connsiteY595" fmla="*/ 487651 h 1323876"/>
                <a:gd name="connsiteX596" fmla="*/ 171899 w 1117952"/>
                <a:gd name="connsiteY596" fmla="*/ 488247 h 1323876"/>
                <a:gd name="connsiteX597" fmla="*/ 168915 w 1117952"/>
                <a:gd name="connsiteY597" fmla="*/ 484069 h 1323876"/>
                <a:gd name="connsiteX598" fmla="*/ 164737 w 1117952"/>
                <a:gd name="connsiteY598" fmla="*/ 480488 h 1323876"/>
                <a:gd name="connsiteX599" fmla="*/ 162946 w 1117952"/>
                <a:gd name="connsiteY599" fmla="*/ 477504 h 1323876"/>
                <a:gd name="connsiteX600" fmla="*/ 158768 w 1117952"/>
                <a:gd name="connsiteY600" fmla="*/ 473922 h 1323876"/>
                <a:gd name="connsiteX601" fmla="*/ 156977 w 1117952"/>
                <a:gd name="connsiteY601" fmla="*/ 470938 h 1323876"/>
                <a:gd name="connsiteX602" fmla="*/ 156381 w 1117952"/>
                <a:gd name="connsiteY602" fmla="*/ 465566 h 1323876"/>
                <a:gd name="connsiteX603" fmla="*/ 156381 w 1117952"/>
                <a:gd name="connsiteY603" fmla="*/ 462582 h 1323876"/>
                <a:gd name="connsiteX604" fmla="*/ 156977 w 1117952"/>
                <a:gd name="connsiteY604" fmla="*/ 459000 h 1323876"/>
                <a:gd name="connsiteX605" fmla="*/ 155784 w 1117952"/>
                <a:gd name="connsiteY605" fmla="*/ 455419 h 1323876"/>
                <a:gd name="connsiteX606" fmla="*/ 153396 w 1117952"/>
                <a:gd name="connsiteY606" fmla="*/ 451838 h 1323876"/>
                <a:gd name="connsiteX607" fmla="*/ 151606 w 1117952"/>
                <a:gd name="connsiteY607" fmla="*/ 448256 h 1323876"/>
                <a:gd name="connsiteX608" fmla="*/ 149815 w 1117952"/>
                <a:gd name="connsiteY608" fmla="*/ 443481 h 1323876"/>
                <a:gd name="connsiteX609" fmla="*/ 146831 w 1117952"/>
                <a:gd name="connsiteY609" fmla="*/ 439900 h 1323876"/>
                <a:gd name="connsiteX610" fmla="*/ 143847 w 1117952"/>
                <a:gd name="connsiteY610" fmla="*/ 437512 h 1323876"/>
                <a:gd name="connsiteX611" fmla="*/ 141459 w 1117952"/>
                <a:gd name="connsiteY611" fmla="*/ 434528 h 1323876"/>
                <a:gd name="connsiteX612" fmla="*/ 144443 w 1117952"/>
                <a:gd name="connsiteY612" fmla="*/ 430947 h 1323876"/>
                <a:gd name="connsiteX613" fmla="*/ 149218 w 1117952"/>
                <a:gd name="connsiteY613" fmla="*/ 430350 h 1323876"/>
                <a:gd name="connsiteX614" fmla="*/ 152800 w 1117952"/>
                <a:gd name="connsiteY614" fmla="*/ 426769 h 1323876"/>
                <a:gd name="connsiteX615" fmla="*/ 153993 w 1117952"/>
                <a:gd name="connsiteY615" fmla="*/ 421396 h 1323876"/>
                <a:gd name="connsiteX616" fmla="*/ 155784 w 1117952"/>
                <a:gd name="connsiteY616" fmla="*/ 414831 h 1323876"/>
                <a:gd name="connsiteX617" fmla="*/ 156977 w 1117952"/>
                <a:gd name="connsiteY617" fmla="*/ 410056 h 1323876"/>
                <a:gd name="connsiteX618" fmla="*/ 158768 w 1117952"/>
                <a:gd name="connsiteY618" fmla="*/ 406474 h 1323876"/>
                <a:gd name="connsiteX619" fmla="*/ 157575 w 1117952"/>
                <a:gd name="connsiteY619" fmla="*/ 403490 h 1323876"/>
                <a:gd name="connsiteX620" fmla="*/ 152800 w 1117952"/>
                <a:gd name="connsiteY620" fmla="*/ 399312 h 1323876"/>
                <a:gd name="connsiteX621" fmla="*/ 150412 w 1117952"/>
                <a:gd name="connsiteY621" fmla="*/ 393940 h 1323876"/>
                <a:gd name="connsiteX622" fmla="*/ 152202 w 1117952"/>
                <a:gd name="connsiteY622" fmla="*/ 390956 h 1323876"/>
                <a:gd name="connsiteX623" fmla="*/ 153993 w 1117952"/>
                <a:gd name="connsiteY623" fmla="*/ 387374 h 1323876"/>
                <a:gd name="connsiteX624" fmla="*/ 155784 w 1117952"/>
                <a:gd name="connsiteY624" fmla="*/ 383793 h 1323876"/>
                <a:gd name="connsiteX625" fmla="*/ 158768 w 1117952"/>
                <a:gd name="connsiteY625" fmla="*/ 378421 h 1323876"/>
                <a:gd name="connsiteX626" fmla="*/ 160559 w 1117952"/>
                <a:gd name="connsiteY626" fmla="*/ 373049 h 1323876"/>
                <a:gd name="connsiteX627" fmla="*/ 161156 w 1117952"/>
                <a:gd name="connsiteY627" fmla="*/ 369468 h 1323876"/>
                <a:gd name="connsiteX628" fmla="*/ 159962 w 1117952"/>
                <a:gd name="connsiteY628" fmla="*/ 365887 h 1323876"/>
                <a:gd name="connsiteX629" fmla="*/ 162349 w 1117952"/>
                <a:gd name="connsiteY629" fmla="*/ 361112 h 1323876"/>
                <a:gd name="connsiteX630" fmla="*/ 164140 w 1117952"/>
                <a:gd name="connsiteY630" fmla="*/ 357530 h 1323876"/>
                <a:gd name="connsiteX631" fmla="*/ 167124 w 1117952"/>
                <a:gd name="connsiteY631" fmla="*/ 353353 h 1323876"/>
                <a:gd name="connsiteX632" fmla="*/ 164140 w 1117952"/>
                <a:gd name="connsiteY632" fmla="*/ 352159 h 1323876"/>
                <a:gd name="connsiteX633" fmla="*/ 161156 w 1117952"/>
                <a:gd name="connsiteY633" fmla="*/ 351561 h 1323876"/>
                <a:gd name="connsiteX634" fmla="*/ 164140 w 1117952"/>
                <a:gd name="connsiteY634" fmla="*/ 350368 h 1323876"/>
                <a:gd name="connsiteX635" fmla="*/ 168915 w 1117952"/>
                <a:gd name="connsiteY635" fmla="*/ 346787 h 1323876"/>
                <a:gd name="connsiteX636" fmla="*/ 171303 w 1117952"/>
                <a:gd name="connsiteY636" fmla="*/ 343802 h 1323876"/>
                <a:gd name="connsiteX637" fmla="*/ 175481 w 1117952"/>
                <a:gd name="connsiteY637" fmla="*/ 339027 h 1323876"/>
                <a:gd name="connsiteX638" fmla="*/ 178465 w 1117952"/>
                <a:gd name="connsiteY638" fmla="*/ 331865 h 1323876"/>
                <a:gd name="connsiteX639" fmla="*/ 181450 w 1117952"/>
                <a:gd name="connsiteY639" fmla="*/ 330074 h 1323876"/>
                <a:gd name="connsiteX640" fmla="*/ 187418 w 1117952"/>
                <a:gd name="connsiteY640" fmla="*/ 330671 h 1323876"/>
                <a:gd name="connsiteX641" fmla="*/ 190999 w 1117952"/>
                <a:gd name="connsiteY641" fmla="*/ 331268 h 1323876"/>
                <a:gd name="connsiteX642" fmla="*/ 193984 w 1117952"/>
                <a:gd name="connsiteY642" fmla="*/ 330671 h 1323876"/>
                <a:gd name="connsiteX643" fmla="*/ 199953 w 1117952"/>
                <a:gd name="connsiteY643" fmla="*/ 328284 h 1323876"/>
                <a:gd name="connsiteX644" fmla="*/ 202937 w 1117952"/>
                <a:gd name="connsiteY644" fmla="*/ 325896 h 1323876"/>
                <a:gd name="connsiteX645" fmla="*/ 205325 w 1117952"/>
                <a:gd name="connsiteY645" fmla="*/ 322911 h 1323876"/>
                <a:gd name="connsiteX646" fmla="*/ 208906 w 1117952"/>
                <a:gd name="connsiteY646" fmla="*/ 319927 h 1323876"/>
                <a:gd name="connsiteX647" fmla="*/ 208309 w 1117952"/>
                <a:gd name="connsiteY647" fmla="*/ 316943 h 1323876"/>
                <a:gd name="connsiteX648" fmla="*/ 207712 w 1117952"/>
                <a:gd name="connsiteY648" fmla="*/ 313958 h 1323876"/>
                <a:gd name="connsiteX649" fmla="*/ 211294 w 1117952"/>
                <a:gd name="connsiteY649" fmla="*/ 311571 h 1323876"/>
                <a:gd name="connsiteX650" fmla="*/ 214875 w 1117952"/>
                <a:gd name="connsiteY650" fmla="*/ 312168 h 1323876"/>
                <a:gd name="connsiteX651" fmla="*/ 218456 w 1117952"/>
                <a:gd name="connsiteY651" fmla="*/ 314555 h 1323876"/>
                <a:gd name="connsiteX652" fmla="*/ 223828 w 1117952"/>
                <a:gd name="connsiteY652" fmla="*/ 312764 h 1323876"/>
                <a:gd name="connsiteX653" fmla="*/ 226216 w 1117952"/>
                <a:gd name="connsiteY653" fmla="*/ 309780 h 1323876"/>
                <a:gd name="connsiteX654" fmla="*/ 228603 w 1117952"/>
                <a:gd name="connsiteY654" fmla="*/ 306796 h 1323876"/>
                <a:gd name="connsiteX655" fmla="*/ 230990 w 1117952"/>
                <a:gd name="connsiteY655" fmla="*/ 302021 h 1323876"/>
                <a:gd name="connsiteX656" fmla="*/ 229200 w 1117952"/>
                <a:gd name="connsiteY656" fmla="*/ 296649 h 1323876"/>
                <a:gd name="connsiteX657" fmla="*/ 225618 w 1117952"/>
                <a:gd name="connsiteY657" fmla="*/ 290083 h 1323876"/>
                <a:gd name="connsiteX658" fmla="*/ 224425 w 1117952"/>
                <a:gd name="connsiteY658" fmla="*/ 287099 h 1323876"/>
                <a:gd name="connsiteX659" fmla="*/ 226812 w 1117952"/>
                <a:gd name="connsiteY659" fmla="*/ 283518 h 1323876"/>
                <a:gd name="connsiteX660" fmla="*/ 229797 w 1117952"/>
                <a:gd name="connsiteY660" fmla="*/ 281130 h 1323876"/>
                <a:gd name="connsiteX661" fmla="*/ 229200 w 1117952"/>
                <a:gd name="connsiteY661" fmla="*/ 284114 h 1323876"/>
                <a:gd name="connsiteX662" fmla="*/ 232184 w 1117952"/>
                <a:gd name="connsiteY662" fmla="*/ 286502 h 1323876"/>
                <a:gd name="connsiteX663" fmla="*/ 235765 w 1117952"/>
                <a:gd name="connsiteY663" fmla="*/ 285308 h 1323876"/>
                <a:gd name="connsiteX664" fmla="*/ 239944 w 1117952"/>
                <a:gd name="connsiteY664" fmla="*/ 284712 h 1323876"/>
                <a:gd name="connsiteX665" fmla="*/ 241734 w 1117952"/>
                <a:gd name="connsiteY665" fmla="*/ 288293 h 1323876"/>
                <a:gd name="connsiteX666" fmla="*/ 240540 w 1117952"/>
                <a:gd name="connsiteY666" fmla="*/ 291277 h 1323876"/>
                <a:gd name="connsiteX667" fmla="*/ 241137 w 1117952"/>
                <a:gd name="connsiteY667" fmla="*/ 295455 h 1323876"/>
                <a:gd name="connsiteX668" fmla="*/ 248300 w 1117952"/>
                <a:gd name="connsiteY668" fmla="*/ 301424 h 1323876"/>
                <a:gd name="connsiteX669" fmla="*/ 247703 w 1117952"/>
                <a:gd name="connsiteY669" fmla="*/ 305005 h 1323876"/>
                <a:gd name="connsiteX670" fmla="*/ 248300 w 1117952"/>
                <a:gd name="connsiteY670" fmla="*/ 310377 h 1323876"/>
                <a:gd name="connsiteX671" fmla="*/ 250091 w 1117952"/>
                <a:gd name="connsiteY671" fmla="*/ 313362 h 1323876"/>
                <a:gd name="connsiteX672" fmla="*/ 253075 w 1117952"/>
                <a:gd name="connsiteY672" fmla="*/ 317540 h 1323876"/>
                <a:gd name="connsiteX673" fmla="*/ 254865 w 1117952"/>
                <a:gd name="connsiteY673" fmla="*/ 322315 h 1323876"/>
                <a:gd name="connsiteX674" fmla="*/ 258446 w 1117952"/>
                <a:gd name="connsiteY674" fmla="*/ 325896 h 1323876"/>
                <a:gd name="connsiteX675" fmla="*/ 266206 w 1117952"/>
                <a:gd name="connsiteY675" fmla="*/ 331865 h 1323876"/>
                <a:gd name="connsiteX676" fmla="*/ 269787 w 1117952"/>
                <a:gd name="connsiteY676" fmla="*/ 334252 h 1323876"/>
                <a:gd name="connsiteX677" fmla="*/ 273368 w 1117952"/>
                <a:gd name="connsiteY677" fmla="*/ 333058 h 1323876"/>
                <a:gd name="connsiteX678" fmla="*/ 273966 w 1117952"/>
                <a:gd name="connsiteY678" fmla="*/ 336043 h 1323876"/>
                <a:gd name="connsiteX679" fmla="*/ 276353 w 1117952"/>
                <a:gd name="connsiteY679" fmla="*/ 341415 h 1323876"/>
                <a:gd name="connsiteX680" fmla="*/ 281128 w 1117952"/>
                <a:gd name="connsiteY680" fmla="*/ 343206 h 1323876"/>
                <a:gd name="connsiteX681" fmla="*/ 285306 w 1117952"/>
                <a:gd name="connsiteY681" fmla="*/ 342608 h 1323876"/>
                <a:gd name="connsiteX682" fmla="*/ 288888 w 1117952"/>
                <a:gd name="connsiteY682" fmla="*/ 342012 h 1323876"/>
                <a:gd name="connsiteX683" fmla="*/ 292469 w 1117952"/>
                <a:gd name="connsiteY683" fmla="*/ 341415 h 1323876"/>
                <a:gd name="connsiteX684" fmla="*/ 296050 w 1117952"/>
                <a:gd name="connsiteY684" fmla="*/ 340221 h 1323876"/>
                <a:gd name="connsiteX685" fmla="*/ 299035 w 1117952"/>
                <a:gd name="connsiteY685" fmla="*/ 339027 h 1323876"/>
                <a:gd name="connsiteX686" fmla="*/ 303212 w 1117952"/>
                <a:gd name="connsiteY686" fmla="*/ 337237 h 1323876"/>
                <a:gd name="connsiteX687" fmla="*/ 306794 w 1117952"/>
                <a:gd name="connsiteY687" fmla="*/ 336043 h 1323876"/>
                <a:gd name="connsiteX688" fmla="*/ 308584 w 1117952"/>
                <a:gd name="connsiteY688" fmla="*/ 340221 h 1323876"/>
                <a:gd name="connsiteX689" fmla="*/ 309181 w 1117952"/>
                <a:gd name="connsiteY689" fmla="*/ 343206 h 1323876"/>
                <a:gd name="connsiteX690" fmla="*/ 312165 w 1117952"/>
                <a:gd name="connsiteY690" fmla="*/ 344996 h 1323876"/>
                <a:gd name="connsiteX691" fmla="*/ 312172 w 1117952"/>
                <a:gd name="connsiteY691" fmla="*/ 345002 h 1323876"/>
                <a:gd name="connsiteX692" fmla="*/ 312168 w 1117952"/>
                <a:gd name="connsiteY692" fmla="*/ 344996 h 1323876"/>
                <a:gd name="connsiteX693" fmla="*/ 309183 w 1117952"/>
                <a:gd name="connsiteY693" fmla="*/ 343205 h 1323876"/>
                <a:gd name="connsiteX694" fmla="*/ 308586 w 1117952"/>
                <a:gd name="connsiteY694" fmla="*/ 340221 h 1323876"/>
                <a:gd name="connsiteX695" fmla="*/ 307393 w 1117952"/>
                <a:gd name="connsiteY695" fmla="*/ 336639 h 1323876"/>
                <a:gd name="connsiteX696" fmla="*/ 312168 w 1117952"/>
                <a:gd name="connsiteY696" fmla="*/ 333058 h 1323876"/>
                <a:gd name="connsiteX697" fmla="*/ 318733 w 1117952"/>
                <a:gd name="connsiteY697" fmla="*/ 328283 h 1323876"/>
                <a:gd name="connsiteX698" fmla="*/ 322911 w 1117952"/>
                <a:gd name="connsiteY698" fmla="*/ 325299 h 1323876"/>
                <a:gd name="connsiteX699" fmla="*/ 327686 w 1117952"/>
                <a:gd name="connsiteY699" fmla="*/ 322314 h 1323876"/>
                <a:gd name="connsiteX700" fmla="*/ 332461 w 1117952"/>
                <a:gd name="connsiteY700" fmla="*/ 319927 h 1323876"/>
                <a:gd name="connsiteX701" fmla="*/ 336043 w 1117952"/>
                <a:gd name="connsiteY701" fmla="*/ 316942 h 1323876"/>
                <a:gd name="connsiteX702" fmla="*/ 335445 w 1117952"/>
                <a:gd name="connsiteY702" fmla="*/ 312167 h 1323876"/>
                <a:gd name="connsiteX703" fmla="*/ 334252 w 1117952"/>
                <a:gd name="connsiteY703" fmla="*/ 307393 h 1323876"/>
                <a:gd name="connsiteX704" fmla="*/ 333058 w 1117952"/>
                <a:gd name="connsiteY704" fmla="*/ 303811 h 1323876"/>
                <a:gd name="connsiteX705" fmla="*/ 330074 w 1117952"/>
                <a:gd name="connsiteY705" fmla="*/ 300826 h 1323876"/>
                <a:gd name="connsiteX706" fmla="*/ 327686 w 1117952"/>
                <a:gd name="connsiteY706" fmla="*/ 297245 h 1323876"/>
                <a:gd name="connsiteX707" fmla="*/ 331864 w 1117952"/>
                <a:gd name="connsiteY707" fmla="*/ 294858 h 1323876"/>
                <a:gd name="connsiteX708" fmla="*/ 333058 w 1117952"/>
                <a:gd name="connsiteY708" fmla="*/ 293067 h 1323876"/>
                <a:gd name="connsiteX709" fmla="*/ 336043 w 1117952"/>
                <a:gd name="connsiteY709" fmla="*/ 290083 h 1323876"/>
                <a:gd name="connsiteX710" fmla="*/ 337237 w 1117952"/>
                <a:gd name="connsiteY710" fmla="*/ 287098 h 1323876"/>
                <a:gd name="connsiteX711" fmla="*/ 334849 w 1117952"/>
                <a:gd name="connsiteY711" fmla="*/ 284114 h 1323876"/>
                <a:gd name="connsiteX712" fmla="*/ 339624 w 1117952"/>
                <a:gd name="connsiteY712" fmla="*/ 278742 h 1323876"/>
                <a:gd name="connsiteX713" fmla="*/ 343205 w 1117952"/>
                <a:gd name="connsiteY713" fmla="*/ 275758 h 1323876"/>
                <a:gd name="connsiteX714" fmla="*/ 346786 w 1117952"/>
                <a:gd name="connsiteY714" fmla="*/ 275758 h 1323876"/>
                <a:gd name="connsiteX715" fmla="*/ 350965 w 1117952"/>
                <a:gd name="connsiteY715" fmla="*/ 276951 h 1323876"/>
                <a:gd name="connsiteX716" fmla="*/ 354546 w 1117952"/>
                <a:gd name="connsiteY716" fmla="*/ 278145 h 1323876"/>
                <a:gd name="connsiteX717" fmla="*/ 358724 w 1117952"/>
                <a:gd name="connsiteY717" fmla="*/ 276951 h 1323876"/>
                <a:gd name="connsiteX718" fmla="*/ 360514 w 1117952"/>
                <a:gd name="connsiteY718" fmla="*/ 281727 h 1323876"/>
                <a:gd name="connsiteX719" fmla="*/ 364096 w 1117952"/>
                <a:gd name="connsiteY719" fmla="*/ 283517 h 1323876"/>
                <a:gd name="connsiteX720" fmla="*/ 368871 w 1117952"/>
                <a:gd name="connsiteY720" fmla="*/ 283517 h 1323876"/>
                <a:gd name="connsiteX721" fmla="*/ 376630 w 1117952"/>
                <a:gd name="connsiteY721" fmla="*/ 280533 h 1323876"/>
                <a:gd name="connsiteX722" fmla="*/ 383793 w 1117952"/>
                <a:gd name="connsiteY722" fmla="*/ 275758 h 1323876"/>
                <a:gd name="connsiteX723" fmla="*/ 384987 w 1117952"/>
                <a:gd name="connsiteY723" fmla="*/ 270983 h 1323876"/>
                <a:gd name="connsiteX724" fmla="*/ 387971 w 1117952"/>
                <a:gd name="connsiteY724" fmla="*/ 270983 h 1323876"/>
                <a:gd name="connsiteX725" fmla="*/ 391552 w 1117952"/>
                <a:gd name="connsiteY725" fmla="*/ 270386 h 1323876"/>
                <a:gd name="connsiteX726" fmla="*/ 394537 w 1117952"/>
                <a:gd name="connsiteY726" fmla="*/ 270983 h 1323876"/>
                <a:gd name="connsiteX727" fmla="*/ 397521 w 1117952"/>
                <a:gd name="connsiteY727" fmla="*/ 266208 h 1323876"/>
                <a:gd name="connsiteX728" fmla="*/ 401102 w 1117952"/>
                <a:gd name="connsiteY728" fmla="*/ 263223 h 1323876"/>
                <a:gd name="connsiteX729" fmla="*/ 406474 w 1117952"/>
                <a:gd name="connsiteY729" fmla="*/ 260239 h 1323876"/>
                <a:gd name="connsiteX730" fmla="*/ 410652 w 1117952"/>
                <a:gd name="connsiteY730" fmla="*/ 265014 h 1323876"/>
                <a:gd name="connsiteX731" fmla="*/ 410055 w 1117952"/>
                <a:gd name="connsiteY731" fmla="*/ 267998 h 1323876"/>
                <a:gd name="connsiteX732" fmla="*/ 416621 w 1117952"/>
                <a:gd name="connsiteY732" fmla="*/ 272774 h 1323876"/>
                <a:gd name="connsiteX733" fmla="*/ 420799 w 1117952"/>
                <a:gd name="connsiteY733" fmla="*/ 272774 h 1323876"/>
                <a:gd name="connsiteX734" fmla="*/ 422590 w 1117952"/>
                <a:gd name="connsiteY734" fmla="*/ 275758 h 1323876"/>
                <a:gd name="connsiteX735" fmla="*/ 423187 w 1117952"/>
                <a:gd name="connsiteY735" fmla="*/ 278742 h 1323876"/>
                <a:gd name="connsiteX736" fmla="*/ 424977 w 1117952"/>
                <a:gd name="connsiteY736" fmla="*/ 282920 h 1323876"/>
                <a:gd name="connsiteX737" fmla="*/ 426171 w 1117952"/>
                <a:gd name="connsiteY737" fmla="*/ 286502 h 1323876"/>
                <a:gd name="connsiteX738" fmla="*/ 424380 w 1117952"/>
                <a:gd name="connsiteY738" fmla="*/ 290680 h 1323876"/>
                <a:gd name="connsiteX739" fmla="*/ 424977 w 1117952"/>
                <a:gd name="connsiteY739" fmla="*/ 293664 h 1323876"/>
                <a:gd name="connsiteX740" fmla="*/ 423187 w 1117952"/>
                <a:gd name="connsiteY740" fmla="*/ 297245 h 1323876"/>
                <a:gd name="connsiteX741" fmla="*/ 427962 w 1117952"/>
                <a:gd name="connsiteY741" fmla="*/ 302618 h 1323876"/>
                <a:gd name="connsiteX742" fmla="*/ 432140 w 1117952"/>
                <a:gd name="connsiteY742" fmla="*/ 305005 h 1323876"/>
                <a:gd name="connsiteX743" fmla="*/ 435721 w 1117952"/>
                <a:gd name="connsiteY743" fmla="*/ 306795 h 1323876"/>
                <a:gd name="connsiteX744" fmla="*/ 445271 w 1117952"/>
                <a:gd name="connsiteY744" fmla="*/ 307989 h 1323876"/>
                <a:gd name="connsiteX745" fmla="*/ 448852 w 1117952"/>
                <a:gd name="connsiteY745" fmla="*/ 307989 h 1323876"/>
                <a:gd name="connsiteX746" fmla="*/ 452434 w 1117952"/>
                <a:gd name="connsiteY746" fmla="*/ 307989 h 1323876"/>
                <a:gd name="connsiteX747" fmla="*/ 456612 w 1117952"/>
                <a:gd name="connsiteY747" fmla="*/ 306795 h 1323876"/>
                <a:gd name="connsiteX748" fmla="*/ 460193 w 1117952"/>
                <a:gd name="connsiteY748" fmla="*/ 305602 h 1323876"/>
                <a:gd name="connsiteX749" fmla="*/ 466759 w 1117952"/>
                <a:gd name="connsiteY749" fmla="*/ 302020 h 1323876"/>
                <a:gd name="connsiteX750" fmla="*/ 467356 w 1117952"/>
                <a:gd name="connsiteY750" fmla="*/ 297842 h 1323876"/>
                <a:gd name="connsiteX751" fmla="*/ 470340 w 1117952"/>
                <a:gd name="connsiteY751" fmla="*/ 299633 h 1323876"/>
                <a:gd name="connsiteX752" fmla="*/ 473921 w 1117952"/>
                <a:gd name="connsiteY752" fmla="*/ 300826 h 1323876"/>
                <a:gd name="connsiteX753" fmla="*/ 476906 w 1117952"/>
                <a:gd name="connsiteY753" fmla="*/ 301424 h 1323876"/>
                <a:gd name="connsiteX754" fmla="*/ 476906 w 1117952"/>
                <a:gd name="connsiteY754" fmla="*/ 305602 h 1323876"/>
                <a:gd name="connsiteX755" fmla="*/ 477503 w 1117952"/>
                <a:gd name="connsiteY755" fmla="*/ 309780 h 1323876"/>
                <a:gd name="connsiteX756" fmla="*/ 476906 w 1117952"/>
                <a:gd name="connsiteY756" fmla="*/ 312764 h 1323876"/>
                <a:gd name="connsiteX757" fmla="*/ 476906 w 1117952"/>
                <a:gd name="connsiteY757" fmla="*/ 316346 h 1323876"/>
                <a:gd name="connsiteX758" fmla="*/ 478100 w 1117952"/>
                <a:gd name="connsiteY758" fmla="*/ 319927 h 1323876"/>
                <a:gd name="connsiteX759" fmla="*/ 481681 w 1117952"/>
                <a:gd name="connsiteY759" fmla="*/ 323508 h 1323876"/>
                <a:gd name="connsiteX760" fmla="*/ 485859 w 1117952"/>
                <a:gd name="connsiteY760" fmla="*/ 327686 h 1323876"/>
                <a:gd name="connsiteX761" fmla="*/ 494215 w 1117952"/>
                <a:gd name="connsiteY761" fmla="*/ 331864 h 1323876"/>
                <a:gd name="connsiteX762" fmla="*/ 497200 w 1117952"/>
                <a:gd name="connsiteY762" fmla="*/ 332462 h 1323876"/>
                <a:gd name="connsiteX763" fmla="*/ 500781 w 1117952"/>
                <a:gd name="connsiteY763" fmla="*/ 335446 h 1323876"/>
                <a:gd name="connsiteX764" fmla="*/ 504362 w 1117952"/>
                <a:gd name="connsiteY764" fmla="*/ 338430 h 1323876"/>
                <a:gd name="connsiteX765" fmla="*/ 507943 w 1117952"/>
                <a:gd name="connsiteY765" fmla="*/ 339027 h 1323876"/>
                <a:gd name="connsiteX766" fmla="*/ 512718 w 1117952"/>
                <a:gd name="connsiteY766" fmla="*/ 342011 h 1323876"/>
                <a:gd name="connsiteX767" fmla="*/ 516897 w 1117952"/>
                <a:gd name="connsiteY767" fmla="*/ 343802 h 1323876"/>
                <a:gd name="connsiteX768" fmla="*/ 520478 w 1117952"/>
                <a:gd name="connsiteY768" fmla="*/ 343802 h 1323876"/>
                <a:gd name="connsiteX769" fmla="*/ 526446 w 1117952"/>
                <a:gd name="connsiteY769" fmla="*/ 344996 h 1323876"/>
                <a:gd name="connsiteX770" fmla="*/ 530028 w 1117952"/>
                <a:gd name="connsiteY770" fmla="*/ 344399 h 1323876"/>
                <a:gd name="connsiteX771" fmla="*/ 533012 w 1117952"/>
                <a:gd name="connsiteY771" fmla="*/ 344996 h 1323876"/>
                <a:gd name="connsiteX772" fmla="*/ 529431 w 1117952"/>
                <a:gd name="connsiteY772" fmla="*/ 344996 h 1323876"/>
                <a:gd name="connsiteX773" fmla="*/ 530625 w 1117952"/>
                <a:gd name="connsiteY773" fmla="*/ 348577 h 1323876"/>
                <a:gd name="connsiteX774" fmla="*/ 535400 w 1117952"/>
                <a:gd name="connsiteY774" fmla="*/ 350368 h 1323876"/>
                <a:gd name="connsiteX775" fmla="*/ 538981 w 1117952"/>
                <a:gd name="connsiteY775" fmla="*/ 350368 h 1323876"/>
                <a:gd name="connsiteX776" fmla="*/ 541966 w 1117952"/>
                <a:gd name="connsiteY776" fmla="*/ 352158 h 1323876"/>
                <a:gd name="connsiteX777" fmla="*/ 544950 w 1117952"/>
                <a:gd name="connsiteY777" fmla="*/ 351561 h 1323876"/>
                <a:gd name="connsiteX778" fmla="*/ 547934 w 1117952"/>
                <a:gd name="connsiteY778" fmla="*/ 350964 h 1323876"/>
                <a:gd name="connsiteX779" fmla="*/ 551515 w 1117952"/>
                <a:gd name="connsiteY779" fmla="*/ 350368 h 1323876"/>
                <a:gd name="connsiteX780" fmla="*/ 557484 w 1117952"/>
                <a:gd name="connsiteY780" fmla="*/ 349174 h 1323876"/>
                <a:gd name="connsiteX781" fmla="*/ 561066 w 1117952"/>
                <a:gd name="connsiteY781" fmla="*/ 348577 h 1323876"/>
                <a:gd name="connsiteX782" fmla="*/ 564050 w 1117952"/>
                <a:gd name="connsiteY782" fmla="*/ 346786 h 1323876"/>
                <a:gd name="connsiteX783" fmla="*/ 567631 w 1117952"/>
                <a:gd name="connsiteY783" fmla="*/ 346190 h 1323876"/>
                <a:gd name="connsiteX784" fmla="*/ 571212 w 1117952"/>
                <a:gd name="connsiteY784" fmla="*/ 344996 h 1323876"/>
                <a:gd name="connsiteX785" fmla="*/ 575390 w 1117952"/>
                <a:gd name="connsiteY785" fmla="*/ 343205 h 1323876"/>
                <a:gd name="connsiteX786" fmla="*/ 578972 w 1117952"/>
                <a:gd name="connsiteY786" fmla="*/ 341415 h 1323876"/>
                <a:gd name="connsiteX787" fmla="*/ 587328 w 1117952"/>
                <a:gd name="connsiteY787" fmla="*/ 336639 h 1323876"/>
                <a:gd name="connsiteX788" fmla="*/ 593297 w 1117952"/>
                <a:gd name="connsiteY788" fmla="*/ 333058 h 1323876"/>
                <a:gd name="connsiteX789" fmla="*/ 599266 w 1117952"/>
                <a:gd name="connsiteY789" fmla="*/ 329477 h 1323876"/>
                <a:gd name="connsiteX790" fmla="*/ 602847 w 1117952"/>
                <a:gd name="connsiteY790" fmla="*/ 326493 h 1323876"/>
                <a:gd name="connsiteX791" fmla="*/ 609413 w 1117952"/>
                <a:gd name="connsiteY791" fmla="*/ 324702 h 1323876"/>
                <a:gd name="connsiteX792" fmla="*/ 612994 w 1117952"/>
                <a:gd name="connsiteY792" fmla="*/ 325299 h 1323876"/>
                <a:gd name="connsiteX793" fmla="*/ 616575 w 1117952"/>
                <a:gd name="connsiteY793" fmla="*/ 324702 h 1323876"/>
                <a:gd name="connsiteX794" fmla="*/ 621350 w 1117952"/>
                <a:gd name="connsiteY794" fmla="*/ 323508 h 1323876"/>
                <a:gd name="connsiteX795" fmla="*/ 624335 w 1117952"/>
                <a:gd name="connsiteY795" fmla="*/ 321717 h 1323876"/>
                <a:gd name="connsiteX796" fmla="*/ 628513 w 1117952"/>
                <a:gd name="connsiteY796" fmla="*/ 320524 h 1323876"/>
                <a:gd name="connsiteX797" fmla="*/ 631498 w 1117952"/>
                <a:gd name="connsiteY797" fmla="*/ 323508 h 1323876"/>
                <a:gd name="connsiteX798" fmla="*/ 634482 w 1117952"/>
                <a:gd name="connsiteY798" fmla="*/ 325299 h 1323876"/>
                <a:gd name="connsiteX799" fmla="*/ 638660 w 1117952"/>
                <a:gd name="connsiteY799" fmla="*/ 327686 h 1323876"/>
                <a:gd name="connsiteX800" fmla="*/ 641645 w 1117952"/>
                <a:gd name="connsiteY800" fmla="*/ 328283 h 1323876"/>
                <a:gd name="connsiteX801" fmla="*/ 645226 w 1117952"/>
                <a:gd name="connsiteY801" fmla="*/ 327686 h 1323876"/>
                <a:gd name="connsiteX802" fmla="*/ 648210 w 1117952"/>
                <a:gd name="connsiteY802" fmla="*/ 327686 h 1323876"/>
                <a:gd name="connsiteX803" fmla="*/ 652388 w 1117952"/>
                <a:gd name="connsiteY803" fmla="*/ 328880 h 1323876"/>
                <a:gd name="connsiteX804" fmla="*/ 658357 w 1117952"/>
                <a:gd name="connsiteY804" fmla="*/ 327686 h 1323876"/>
                <a:gd name="connsiteX805" fmla="*/ 662535 w 1117952"/>
                <a:gd name="connsiteY805" fmla="*/ 325299 h 1323876"/>
                <a:gd name="connsiteX806" fmla="*/ 666117 w 1117952"/>
                <a:gd name="connsiteY806" fmla="*/ 324105 h 1323876"/>
                <a:gd name="connsiteX807" fmla="*/ 671489 w 1117952"/>
                <a:gd name="connsiteY807" fmla="*/ 326493 h 1323876"/>
                <a:gd name="connsiteX808" fmla="*/ 674473 w 1117952"/>
                <a:gd name="connsiteY808" fmla="*/ 325299 h 1323876"/>
                <a:gd name="connsiteX809" fmla="*/ 676379 w 1117952"/>
                <a:gd name="connsiteY809" fmla="*/ 327682 h 1323876"/>
                <a:gd name="connsiteX810" fmla="*/ 675666 w 1117952"/>
                <a:gd name="connsiteY810" fmla="*/ 326493 h 1323876"/>
                <a:gd name="connsiteX811" fmla="*/ 679845 w 1117952"/>
                <a:gd name="connsiteY811" fmla="*/ 327090 h 1323876"/>
                <a:gd name="connsiteX812" fmla="*/ 684023 w 1117952"/>
                <a:gd name="connsiteY812" fmla="*/ 327090 h 1323876"/>
                <a:gd name="connsiteX813" fmla="*/ 687604 w 1117952"/>
                <a:gd name="connsiteY813" fmla="*/ 327687 h 1323876"/>
                <a:gd name="connsiteX814" fmla="*/ 691185 w 1117952"/>
                <a:gd name="connsiteY814" fmla="*/ 328284 h 1323876"/>
                <a:gd name="connsiteX815" fmla="*/ 696557 w 1117952"/>
                <a:gd name="connsiteY815" fmla="*/ 328284 h 1323876"/>
                <a:gd name="connsiteX816" fmla="*/ 701332 w 1117952"/>
                <a:gd name="connsiteY816" fmla="*/ 327090 h 1323876"/>
                <a:gd name="connsiteX817" fmla="*/ 707301 w 1117952"/>
                <a:gd name="connsiteY817" fmla="*/ 328880 h 1323876"/>
                <a:gd name="connsiteX818" fmla="*/ 710285 w 1117952"/>
                <a:gd name="connsiteY818" fmla="*/ 328880 h 1323876"/>
                <a:gd name="connsiteX819" fmla="*/ 714463 w 1117952"/>
                <a:gd name="connsiteY819" fmla="*/ 328284 h 1323876"/>
                <a:gd name="connsiteX820" fmla="*/ 719238 w 1117952"/>
                <a:gd name="connsiteY820" fmla="*/ 326493 h 1323876"/>
                <a:gd name="connsiteX821" fmla="*/ 722820 w 1117952"/>
                <a:gd name="connsiteY821" fmla="*/ 323509 h 1323876"/>
                <a:gd name="connsiteX822" fmla="*/ 726401 w 1117952"/>
                <a:gd name="connsiteY822" fmla="*/ 322912 h 1323876"/>
                <a:gd name="connsiteX823" fmla="*/ 730579 w 1117952"/>
                <a:gd name="connsiteY823" fmla="*/ 324702 h 1323876"/>
                <a:gd name="connsiteX824" fmla="*/ 733564 w 1117952"/>
                <a:gd name="connsiteY824" fmla="*/ 324106 h 1323876"/>
                <a:gd name="connsiteX825" fmla="*/ 737742 w 1117952"/>
                <a:gd name="connsiteY825" fmla="*/ 321718 h 1323876"/>
                <a:gd name="connsiteX826" fmla="*/ 740726 w 1117952"/>
                <a:gd name="connsiteY826" fmla="*/ 319927 h 1323876"/>
                <a:gd name="connsiteX827" fmla="*/ 744307 w 1117952"/>
                <a:gd name="connsiteY827" fmla="*/ 317540 h 1323876"/>
                <a:gd name="connsiteX828" fmla="*/ 747888 w 1117952"/>
                <a:gd name="connsiteY828" fmla="*/ 313959 h 1323876"/>
                <a:gd name="connsiteX829" fmla="*/ 752664 w 1117952"/>
                <a:gd name="connsiteY829" fmla="*/ 312765 h 1323876"/>
                <a:gd name="connsiteX830" fmla="*/ 755648 w 1117952"/>
                <a:gd name="connsiteY830" fmla="*/ 315152 h 1323876"/>
                <a:gd name="connsiteX831" fmla="*/ 759229 w 1117952"/>
                <a:gd name="connsiteY831" fmla="*/ 315749 h 1323876"/>
                <a:gd name="connsiteX832" fmla="*/ 763407 w 1117952"/>
                <a:gd name="connsiteY832" fmla="*/ 315749 h 1323876"/>
                <a:gd name="connsiteX833" fmla="*/ 769376 w 1117952"/>
                <a:gd name="connsiteY833" fmla="*/ 313959 h 1323876"/>
                <a:gd name="connsiteX834" fmla="*/ 772957 w 1117952"/>
                <a:gd name="connsiteY834" fmla="*/ 312765 h 1323876"/>
                <a:gd name="connsiteX835" fmla="*/ 778329 w 1117952"/>
                <a:gd name="connsiteY835" fmla="*/ 311571 h 1323876"/>
                <a:gd name="connsiteX836" fmla="*/ 781314 w 1117952"/>
                <a:gd name="connsiteY836" fmla="*/ 310378 h 1323876"/>
                <a:gd name="connsiteX837" fmla="*/ 784895 w 1117952"/>
                <a:gd name="connsiteY837" fmla="*/ 306796 h 1323876"/>
                <a:gd name="connsiteX838" fmla="*/ 787879 w 1117952"/>
                <a:gd name="connsiteY838" fmla="*/ 303812 h 1323876"/>
                <a:gd name="connsiteX839" fmla="*/ 791461 w 1117952"/>
                <a:gd name="connsiteY839" fmla="*/ 303215 h 1323876"/>
                <a:gd name="connsiteX840" fmla="*/ 796236 w 1117952"/>
                <a:gd name="connsiteY840" fmla="*/ 303812 h 1323876"/>
                <a:gd name="connsiteX841" fmla="*/ 799220 w 1117952"/>
                <a:gd name="connsiteY841" fmla="*/ 302618 h 1323876"/>
                <a:gd name="connsiteX842" fmla="*/ 802204 w 1117952"/>
                <a:gd name="connsiteY842" fmla="*/ 300827 h 1323876"/>
                <a:gd name="connsiteX843" fmla="*/ 805189 w 1117952"/>
                <a:gd name="connsiteY843" fmla="*/ 298440 h 1323876"/>
                <a:gd name="connsiteX844" fmla="*/ 809367 w 1117952"/>
                <a:gd name="connsiteY844" fmla="*/ 298440 h 1323876"/>
                <a:gd name="connsiteX845" fmla="*/ 812948 w 1117952"/>
                <a:gd name="connsiteY845" fmla="*/ 296650 h 1323876"/>
                <a:gd name="connsiteX846" fmla="*/ 816529 w 1117952"/>
                <a:gd name="connsiteY846" fmla="*/ 293068 h 1323876"/>
                <a:gd name="connsiteX847" fmla="*/ 820111 w 1117952"/>
                <a:gd name="connsiteY847" fmla="*/ 290681 h 1323876"/>
                <a:gd name="connsiteX848" fmla="*/ 823692 w 1117952"/>
                <a:gd name="connsiteY848" fmla="*/ 287099 h 1323876"/>
                <a:gd name="connsiteX849" fmla="*/ 827273 w 1117952"/>
                <a:gd name="connsiteY849" fmla="*/ 283518 h 1323876"/>
                <a:gd name="connsiteX850" fmla="*/ 830854 w 1117952"/>
                <a:gd name="connsiteY850" fmla="*/ 278146 h 1323876"/>
                <a:gd name="connsiteX851" fmla="*/ 833839 w 1117952"/>
                <a:gd name="connsiteY851" fmla="*/ 273968 h 1323876"/>
                <a:gd name="connsiteX852" fmla="*/ 839211 w 1117952"/>
                <a:gd name="connsiteY852" fmla="*/ 266806 h 1323876"/>
                <a:gd name="connsiteX853" fmla="*/ 843389 w 1117952"/>
                <a:gd name="connsiteY853" fmla="*/ 260240 h 1323876"/>
                <a:gd name="connsiteX854" fmla="*/ 849357 w 1117952"/>
                <a:gd name="connsiteY854" fmla="*/ 262627 h 1323876"/>
                <a:gd name="connsiteX855" fmla="*/ 854133 w 1117952"/>
                <a:gd name="connsiteY855" fmla="*/ 262627 h 1323876"/>
                <a:gd name="connsiteX856" fmla="*/ 857714 w 1117952"/>
                <a:gd name="connsiteY856" fmla="*/ 263821 h 1323876"/>
                <a:gd name="connsiteX857" fmla="*/ 863683 w 1117952"/>
                <a:gd name="connsiteY857" fmla="*/ 261434 h 1323876"/>
                <a:gd name="connsiteX858" fmla="*/ 867861 w 1117952"/>
                <a:gd name="connsiteY858" fmla="*/ 259643 h 1323876"/>
                <a:gd name="connsiteX859" fmla="*/ 872039 w 1117952"/>
                <a:gd name="connsiteY859" fmla="*/ 258449 h 1323876"/>
                <a:gd name="connsiteX860" fmla="*/ 875024 w 1117952"/>
                <a:gd name="connsiteY860" fmla="*/ 257255 h 1323876"/>
                <a:gd name="connsiteX861" fmla="*/ 879201 w 1117952"/>
                <a:gd name="connsiteY861" fmla="*/ 256061 h 1323876"/>
                <a:gd name="connsiteX862" fmla="*/ 882186 w 1117952"/>
                <a:gd name="connsiteY862" fmla="*/ 256061 h 1323876"/>
                <a:gd name="connsiteX863" fmla="*/ 887558 w 1117952"/>
                <a:gd name="connsiteY863" fmla="*/ 254271 h 1323876"/>
                <a:gd name="connsiteX864" fmla="*/ 891736 w 1117952"/>
                <a:gd name="connsiteY864" fmla="*/ 248899 h 1323876"/>
                <a:gd name="connsiteX865" fmla="*/ 895317 w 1117952"/>
                <a:gd name="connsiteY865" fmla="*/ 245318 h 1323876"/>
                <a:gd name="connsiteX866" fmla="*/ 898301 w 1117952"/>
                <a:gd name="connsiteY866" fmla="*/ 247108 h 1323876"/>
                <a:gd name="connsiteX867" fmla="*/ 902480 w 1117952"/>
                <a:gd name="connsiteY867" fmla="*/ 250093 h 1323876"/>
                <a:gd name="connsiteX868" fmla="*/ 905464 w 1117952"/>
                <a:gd name="connsiteY868" fmla="*/ 252480 h 1323876"/>
                <a:gd name="connsiteX869" fmla="*/ 909642 w 1117952"/>
                <a:gd name="connsiteY869" fmla="*/ 257255 h 1323876"/>
                <a:gd name="connsiteX870" fmla="*/ 912029 w 1117952"/>
                <a:gd name="connsiteY870" fmla="*/ 259046 h 1323876"/>
                <a:gd name="connsiteX871" fmla="*/ 915014 w 1117952"/>
                <a:gd name="connsiteY871" fmla="*/ 260240 h 1323876"/>
                <a:gd name="connsiteX872" fmla="*/ 923967 w 1117952"/>
                <a:gd name="connsiteY872" fmla="*/ 260240 h 1323876"/>
                <a:gd name="connsiteX873" fmla="*/ 930533 w 1117952"/>
                <a:gd name="connsiteY873" fmla="*/ 259643 h 1323876"/>
                <a:gd name="connsiteX874" fmla="*/ 935308 w 1117952"/>
                <a:gd name="connsiteY874" fmla="*/ 258449 h 1323876"/>
                <a:gd name="connsiteX875" fmla="*/ 938889 w 1117952"/>
                <a:gd name="connsiteY875" fmla="*/ 262030 h 1323876"/>
                <a:gd name="connsiteX876" fmla="*/ 939486 w 1117952"/>
                <a:gd name="connsiteY876" fmla="*/ 265612 h 1323876"/>
                <a:gd name="connsiteX877" fmla="*/ 943067 w 1117952"/>
                <a:gd name="connsiteY877" fmla="*/ 267402 h 1323876"/>
                <a:gd name="connsiteX878" fmla="*/ 946052 w 1117952"/>
                <a:gd name="connsiteY878" fmla="*/ 269790 h 1323876"/>
                <a:gd name="connsiteX879" fmla="*/ 949633 w 1117952"/>
                <a:gd name="connsiteY879" fmla="*/ 269790 h 1323876"/>
                <a:gd name="connsiteX880" fmla="*/ 953214 w 1117952"/>
                <a:gd name="connsiteY880" fmla="*/ 269193 h 1323876"/>
                <a:gd name="connsiteX881" fmla="*/ 957393 w 1117952"/>
                <a:gd name="connsiteY881" fmla="*/ 266806 h 1323876"/>
                <a:gd name="connsiteX882" fmla="*/ 960974 w 1117952"/>
                <a:gd name="connsiteY882" fmla="*/ 263821 h 1323876"/>
                <a:gd name="connsiteX883" fmla="*/ 966942 w 1117952"/>
                <a:gd name="connsiteY883" fmla="*/ 260837 h 1323876"/>
                <a:gd name="connsiteX884" fmla="*/ 970524 w 1117952"/>
                <a:gd name="connsiteY884" fmla="*/ 258449 h 1323876"/>
                <a:gd name="connsiteX885" fmla="*/ 974105 w 1117952"/>
                <a:gd name="connsiteY885" fmla="*/ 256061 h 1323876"/>
                <a:gd name="connsiteX886" fmla="*/ 977089 w 1117952"/>
                <a:gd name="connsiteY886" fmla="*/ 253077 h 1323876"/>
                <a:gd name="connsiteX887" fmla="*/ 978880 w 1117952"/>
                <a:gd name="connsiteY887" fmla="*/ 250093 h 1323876"/>
                <a:gd name="connsiteX888" fmla="*/ 981268 w 1117952"/>
                <a:gd name="connsiteY888" fmla="*/ 247108 h 1323876"/>
                <a:gd name="connsiteX889" fmla="*/ 984252 w 1117952"/>
                <a:gd name="connsiteY889" fmla="*/ 244124 h 1323876"/>
                <a:gd name="connsiteX890" fmla="*/ 986639 w 1117952"/>
                <a:gd name="connsiteY890" fmla="*/ 240543 h 1323876"/>
                <a:gd name="connsiteX891" fmla="*/ 989027 w 1117952"/>
                <a:gd name="connsiteY891" fmla="*/ 235171 h 1323876"/>
                <a:gd name="connsiteX892" fmla="*/ 990221 w 1117952"/>
                <a:gd name="connsiteY892" fmla="*/ 230993 h 1323876"/>
                <a:gd name="connsiteX893" fmla="*/ 992011 w 1117952"/>
                <a:gd name="connsiteY893" fmla="*/ 226218 h 1323876"/>
                <a:gd name="connsiteX894" fmla="*/ 992608 w 1117952"/>
                <a:gd name="connsiteY894" fmla="*/ 222040 h 1323876"/>
                <a:gd name="connsiteX895" fmla="*/ 993205 w 1117952"/>
                <a:gd name="connsiteY895" fmla="*/ 219055 h 1323876"/>
                <a:gd name="connsiteX896" fmla="*/ 991415 w 1117952"/>
                <a:gd name="connsiteY896" fmla="*/ 216071 h 1323876"/>
                <a:gd name="connsiteX897" fmla="*/ 991415 w 1117952"/>
                <a:gd name="connsiteY897" fmla="*/ 212489 h 1323876"/>
                <a:gd name="connsiteX898" fmla="*/ 988430 w 1117952"/>
                <a:gd name="connsiteY898" fmla="*/ 209505 h 1323876"/>
                <a:gd name="connsiteX899" fmla="*/ 991415 w 1117952"/>
                <a:gd name="connsiteY899" fmla="*/ 208908 h 1323876"/>
                <a:gd name="connsiteX900" fmla="*/ 995592 w 1117952"/>
                <a:gd name="connsiteY900" fmla="*/ 214280 h 1323876"/>
                <a:gd name="connsiteX901" fmla="*/ 996786 w 1117952"/>
                <a:gd name="connsiteY901" fmla="*/ 217862 h 1323876"/>
                <a:gd name="connsiteX902" fmla="*/ 996190 w 1117952"/>
                <a:gd name="connsiteY902" fmla="*/ 223233 h 1323876"/>
                <a:gd name="connsiteX903" fmla="*/ 993802 w 1117952"/>
                <a:gd name="connsiteY903" fmla="*/ 229202 h 1323876"/>
                <a:gd name="connsiteX904" fmla="*/ 997383 w 1117952"/>
                <a:gd name="connsiteY904" fmla="*/ 231590 h 1323876"/>
                <a:gd name="connsiteX905" fmla="*/ 1000964 w 1117952"/>
                <a:gd name="connsiteY905" fmla="*/ 232784 h 1323876"/>
                <a:gd name="connsiteX906" fmla="*/ 1009918 w 1117952"/>
                <a:gd name="connsiteY906" fmla="*/ 232784 h 1323876"/>
                <a:gd name="connsiteX907" fmla="*/ 1012902 w 1117952"/>
                <a:gd name="connsiteY907" fmla="*/ 231590 h 1323876"/>
                <a:gd name="connsiteX908" fmla="*/ 1017080 w 1117952"/>
                <a:gd name="connsiteY908" fmla="*/ 229799 h 1323876"/>
                <a:gd name="connsiteX909" fmla="*/ 1020661 w 1117952"/>
                <a:gd name="connsiteY909" fmla="*/ 228605 h 1323876"/>
                <a:gd name="connsiteX910" fmla="*/ 1024243 w 1117952"/>
                <a:gd name="connsiteY910" fmla="*/ 228009 h 1323876"/>
                <a:gd name="connsiteX911" fmla="*/ 1028421 w 1117952"/>
                <a:gd name="connsiteY911" fmla="*/ 226815 h 1323876"/>
                <a:gd name="connsiteX912" fmla="*/ 1033196 w 1117952"/>
                <a:gd name="connsiteY912" fmla="*/ 224427 h 1323876"/>
                <a:gd name="connsiteX913" fmla="*/ 1036777 w 1117952"/>
                <a:gd name="connsiteY913" fmla="*/ 223233 h 1323876"/>
                <a:gd name="connsiteX914" fmla="*/ 1042149 w 1117952"/>
                <a:gd name="connsiteY914" fmla="*/ 220249 h 1323876"/>
                <a:gd name="connsiteX915" fmla="*/ 1048118 w 1117952"/>
                <a:gd name="connsiteY915" fmla="*/ 216668 h 1323876"/>
                <a:gd name="connsiteX916" fmla="*/ 1054683 w 1117952"/>
                <a:gd name="connsiteY916" fmla="*/ 213087 h 1323876"/>
                <a:gd name="connsiteX917" fmla="*/ 1058264 w 1117952"/>
                <a:gd name="connsiteY917" fmla="*/ 210102 h 1323876"/>
                <a:gd name="connsiteX918" fmla="*/ 1061846 w 1117952"/>
                <a:gd name="connsiteY918" fmla="*/ 206521 h 1323876"/>
                <a:gd name="connsiteX919" fmla="*/ 1065427 w 1117952"/>
                <a:gd name="connsiteY919" fmla="*/ 202940 h 1323876"/>
                <a:gd name="connsiteX920" fmla="*/ 1070799 w 1117952"/>
                <a:gd name="connsiteY920" fmla="*/ 198165 h 1323876"/>
                <a:gd name="connsiteX921" fmla="*/ 1073784 w 1117952"/>
                <a:gd name="connsiteY921" fmla="*/ 195180 h 1323876"/>
                <a:gd name="connsiteX922" fmla="*/ 1077365 w 1117952"/>
                <a:gd name="connsiteY922" fmla="*/ 192196 h 1323876"/>
                <a:gd name="connsiteX923" fmla="*/ 1082737 w 1117952"/>
                <a:gd name="connsiteY923" fmla="*/ 190405 h 1323876"/>
                <a:gd name="connsiteX924" fmla="*/ 904271 w 1117952"/>
                <a:gd name="connsiteY924" fmla="*/ 152801 h 1323876"/>
                <a:gd name="connsiteX925" fmla="*/ 904868 w 1117952"/>
                <a:gd name="connsiteY925" fmla="*/ 155785 h 1323876"/>
                <a:gd name="connsiteX926" fmla="*/ 903674 w 1117952"/>
                <a:gd name="connsiteY926" fmla="*/ 156383 h 1323876"/>
                <a:gd name="connsiteX927" fmla="*/ 910836 w 1117952"/>
                <a:gd name="connsiteY927" fmla="*/ 161754 h 1323876"/>
                <a:gd name="connsiteX928" fmla="*/ 915015 w 1117952"/>
                <a:gd name="connsiteY928" fmla="*/ 165336 h 1323876"/>
                <a:gd name="connsiteX929" fmla="*/ 916209 w 1117952"/>
                <a:gd name="connsiteY929" fmla="*/ 168320 h 1323876"/>
                <a:gd name="connsiteX930" fmla="*/ 916805 w 1117952"/>
                <a:gd name="connsiteY930" fmla="*/ 171901 h 1323876"/>
                <a:gd name="connsiteX931" fmla="*/ 916805 w 1117952"/>
                <a:gd name="connsiteY931" fmla="*/ 174885 h 1323876"/>
                <a:gd name="connsiteX932" fmla="*/ 912030 w 1117952"/>
                <a:gd name="connsiteY932" fmla="*/ 176676 h 1323876"/>
                <a:gd name="connsiteX933" fmla="*/ 909046 w 1117952"/>
                <a:gd name="connsiteY933" fmla="*/ 175482 h 1323876"/>
                <a:gd name="connsiteX934" fmla="*/ 904271 w 1117952"/>
                <a:gd name="connsiteY934" fmla="*/ 171304 h 1323876"/>
                <a:gd name="connsiteX935" fmla="*/ 900689 w 1117952"/>
                <a:gd name="connsiteY935" fmla="*/ 169513 h 1323876"/>
                <a:gd name="connsiteX936" fmla="*/ 897108 w 1117952"/>
                <a:gd name="connsiteY936" fmla="*/ 164142 h 1323876"/>
                <a:gd name="connsiteX937" fmla="*/ 897108 w 1117952"/>
                <a:gd name="connsiteY937" fmla="*/ 160560 h 1323876"/>
                <a:gd name="connsiteX938" fmla="*/ 901287 w 1117952"/>
                <a:gd name="connsiteY938" fmla="*/ 157576 h 1323876"/>
                <a:gd name="connsiteX939" fmla="*/ 900689 w 1117952"/>
                <a:gd name="connsiteY939" fmla="*/ 153995 h 1323876"/>
                <a:gd name="connsiteX940" fmla="*/ 904271 w 1117952"/>
                <a:gd name="connsiteY940" fmla="*/ 152801 h 1323876"/>
                <a:gd name="connsiteX941" fmla="*/ 900689 w 1117952"/>
                <a:gd name="connsiteY941" fmla="*/ 116391 h 1323876"/>
                <a:gd name="connsiteX942" fmla="*/ 902480 w 1117952"/>
                <a:gd name="connsiteY942" fmla="*/ 122956 h 1323876"/>
                <a:gd name="connsiteX943" fmla="*/ 901287 w 1117952"/>
                <a:gd name="connsiteY943" fmla="*/ 125941 h 1323876"/>
                <a:gd name="connsiteX944" fmla="*/ 901883 w 1117952"/>
                <a:gd name="connsiteY944" fmla="*/ 128925 h 1323876"/>
                <a:gd name="connsiteX945" fmla="*/ 905465 w 1117952"/>
                <a:gd name="connsiteY945" fmla="*/ 130716 h 1323876"/>
                <a:gd name="connsiteX946" fmla="*/ 905465 w 1117952"/>
                <a:gd name="connsiteY946" fmla="*/ 134297 h 1323876"/>
                <a:gd name="connsiteX947" fmla="*/ 902480 w 1117952"/>
                <a:gd name="connsiteY947" fmla="*/ 133700 h 1323876"/>
                <a:gd name="connsiteX948" fmla="*/ 901287 w 1117952"/>
                <a:gd name="connsiteY948" fmla="*/ 141460 h 1323876"/>
                <a:gd name="connsiteX949" fmla="*/ 903077 w 1117952"/>
                <a:gd name="connsiteY949" fmla="*/ 145637 h 1323876"/>
                <a:gd name="connsiteX950" fmla="*/ 901883 w 1117952"/>
                <a:gd name="connsiteY950" fmla="*/ 148622 h 1323876"/>
                <a:gd name="connsiteX951" fmla="*/ 898302 w 1117952"/>
                <a:gd name="connsiteY951" fmla="*/ 148622 h 1323876"/>
                <a:gd name="connsiteX952" fmla="*/ 897108 w 1117952"/>
                <a:gd name="connsiteY952" fmla="*/ 145637 h 1323876"/>
                <a:gd name="connsiteX953" fmla="*/ 894124 w 1117952"/>
                <a:gd name="connsiteY953" fmla="*/ 141460 h 1323876"/>
                <a:gd name="connsiteX954" fmla="*/ 890543 w 1117952"/>
                <a:gd name="connsiteY954" fmla="*/ 140863 h 1323876"/>
                <a:gd name="connsiteX955" fmla="*/ 887558 w 1117952"/>
                <a:gd name="connsiteY955" fmla="*/ 140266 h 1323876"/>
                <a:gd name="connsiteX956" fmla="*/ 883977 w 1117952"/>
                <a:gd name="connsiteY956" fmla="*/ 136088 h 1323876"/>
                <a:gd name="connsiteX957" fmla="*/ 882186 w 1117952"/>
                <a:gd name="connsiteY957" fmla="*/ 132507 h 1323876"/>
                <a:gd name="connsiteX958" fmla="*/ 883380 w 1117952"/>
                <a:gd name="connsiteY958" fmla="*/ 128925 h 1323876"/>
                <a:gd name="connsiteX959" fmla="*/ 883977 w 1117952"/>
                <a:gd name="connsiteY959" fmla="*/ 125941 h 1323876"/>
                <a:gd name="connsiteX960" fmla="*/ 883977 w 1117952"/>
                <a:gd name="connsiteY960" fmla="*/ 122360 h 1323876"/>
                <a:gd name="connsiteX961" fmla="*/ 886365 w 1117952"/>
                <a:gd name="connsiteY961" fmla="*/ 119375 h 1323876"/>
                <a:gd name="connsiteX962" fmla="*/ 889946 w 1117952"/>
                <a:gd name="connsiteY962" fmla="*/ 117585 h 1323876"/>
                <a:gd name="connsiteX963" fmla="*/ 894124 w 1117952"/>
                <a:gd name="connsiteY963" fmla="*/ 118778 h 1323876"/>
                <a:gd name="connsiteX964" fmla="*/ 897108 w 1117952"/>
                <a:gd name="connsiteY964" fmla="*/ 118181 h 1323876"/>
                <a:gd name="connsiteX965" fmla="*/ 900689 w 1117952"/>
                <a:gd name="connsiteY965" fmla="*/ 116391 h 1323876"/>
                <a:gd name="connsiteX966" fmla="*/ 716851 w 1117952"/>
                <a:gd name="connsiteY966" fmla="*/ 115795 h 1323876"/>
                <a:gd name="connsiteX967" fmla="*/ 719836 w 1117952"/>
                <a:gd name="connsiteY967" fmla="*/ 119377 h 1323876"/>
                <a:gd name="connsiteX968" fmla="*/ 719239 w 1117952"/>
                <a:gd name="connsiteY968" fmla="*/ 122361 h 1323876"/>
                <a:gd name="connsiteX969" fmla="*/ 715658 w 1117952"/>
                <a:gd name="connsiteY969" fmla="*/ 125346 h 1323876"/>
                <a:gd name="connsiteX970" fmla="*/ 712673 w 1117952"/>
                <a:gd name="connsiteY970" fmla="*/ 124152 h 1323876"/>
                <a:gd name="connsiteX971" fmla="*/ 711479 w 1117952"/>
                <a:gd name="connsiteY971" fmla="*/ 120571 h 1323876"/>
                <a:gd name="connsiteX972" fmla="*/ 712673 w 1117952"/>
                <a:gd name="connsiteY972" fmla="*/ 117586 h 1323876"/>
                <a:gd name="connsiteX973" fmla="*/ 716851 w 1117952"/>
                <a:gd name="connsiteY973" fmla="*/ 115795 h 1323876"/>
                <a:gd name="connsiteX974" fmla="*/ 775345 w 1117952"/>
                <a:gd name="connsiteY974" fmla="*/ 100276 h 1323876"/>
                <a:gd name="connsiteX975" fmla="*/ 781912 w 1117952"/>
                <a:gd name="connsiteY975" fmla="*/ 101470 h 1323876"/>
                <a:gd name="connsiteX976" fmla="*/ 784299 w 1117952"/>
                <a:gd name="connsiteY976" fmla="*/ 105051 h 1323876"/>
                <a:gd name="connsiteX977" fmla="*/ 784299 w 1117952"/>
                <a:gd name="connsiteY977" fmla="*/ 108035 h 1323876"/>
                <a:gd name="connsiteX978" fmla="*/ 786090 w 1117952"/>
                <a:gd name="connsiteY978" fmla="*/ 109826 h 1323876"/>
                <a:gd name="connsiteX979" fmla="*/ 780718 w 1117952"/>
                <a:gd name="connsiteY979" fmla="*/ 110423 h 1323876"/>
                <a:gd name="connsiteX980" fmla="*/ 777733 w 1117952"/>
                <a:gd name="connsiteY980" fmla="*/ 111020 h 1323876"/>
                <a:gd name="connsiteX981" fmla="*/ 772361 w 1117952"/>
                <a:gd name="connsiteY981" fmla="*/ 106245 h 1323876"/>
                <a:gd name="connsiteX982" fmla="*/ 771764 w 1117952"/>
                <a:gd name="connsiteY982" fmla="*/ 102066 h 1323876"/>
                <a:gd name="connsiteX983" fmla="*/ 775345 w 1117952"/>
                <a:gd name="connsiteY983" fmla="*/ 100276 h 1323876"/>
                <a:gd name="connsiteX984" fmla="*/ 870248 w 1117952"/>
                <a:gd name="connsiteY984" fmla="*/ 95501 h 1323876"/>
                <a:gd name="connsiteX985" fmla="*/ 872636 w 1117952"/>
                <a:gd name="connsiteY985" fmla="*/ 100276 h 1323876"/>
                <a:gd name="connsiteX986" fmla="*/ 873233 w 1117952"/>
                <a:gd name="connsiteY986" fmla="*/ 103857 h 1323876"/>
                <a:gd name="connsiteX987" fmla="*/ 872039 w 1117952"/>
                <a:gd name="connsiteY987" fmla="*/ 106841 h 1323876"/>
                <a:gd name="connsiteX988" fmla="*/ 872636 w 1117952"/>
                <a:gd name="connsiteY988" fmla="*/ 111617 h 1323876"/>
                <a:gd name="connsiteX989" fmla="*/ 869651 w 1117952"/>
                <a:gd name="connsiteY989" fmla="*/ 114602 h 1323876"/>
                <a:gd name="connsiteX990" fmla="*/ 865473 w 1117952"/>
                <a:gd name="connsiteY990" fmla="*/ 113408 h 1323876"/>
                <a:gd name="connsiteX991" fmla="*/ 860101 w 1117952"/>
                <a:gd name="connsiteY991" fmla="*/ 109826 h 1323876"/>
                <a:gd name="connsiteX992" fmla="*/ 856520 w 1117952"/>
                <a:gd name="connsiteY992" fmla="*/ 109229 h 1323876"/>
                <a:gd name="connsiteX993" fmla="*/ 853535 w 1117952"/>
                <a:gd name="connsiteY993" fmla="*/ 108035 h 1323876"/>
                <a:gd name="connsiteX994" fmla="*/ 849954 w 1117952"/>
                <a:gd name="connsiteY994" fmla="*/ 105648 h 1323876"/>
                <a:gd name="connsiteX995" fmla="*/ 850551 w 1117952"/>
                <a:gd name="connsiteY995" fmla="*/ 102066 h 1323876"/>
                <a:gd name="connsiteX996" fmla="*/ 852342 w 1117952"/>
                <a:gd name="connsiteY996" fmla="*/ 97291 h 1323876"/>
                <a:gd name="connsiteX997" fmla="*/ 860101 w 1117952"/>
                <a:gd name="connsiteY997" fmla="*/ 96098 h 1323876"/>
                <a:gd name="connsiteX998" fmla="*/ 864280 w 1117952"/>
                <a:gd name="connsiteY998" fmla="*/ 97291 h 1323876"/>
                <a:gd name="connsiteX999" fmla="*/ 867264 w 1117952"/>
                <a:gd name="connsiteY999" fmla="*/ 96098 h 1323876"/>
                <a:gd name="connsiteX1000" fmla="*/ 870248 w 1117952"/>
                <a:gd name="connsiteY1000" fmla="*/ 95501 h 1323876"/>
                <a:gd name="connsiteX1001" fmla="*/ 356933 w 1117952"/>
                <a:gd name="connsiteY1001" fmla="*/ 71029 h 1323876"/>
                <a:gd name="connsiteX1002" fmla="*/ 361112 w 1117952"/>
                <a:gd name="connsiteY1002" fmla="*/ 72223 h 1323876"/>
                <a:gd name="connsiteX1003" fmla="*/ 358725 w 1117952"/>
                <a:gd name="connsiteY1003" fmla="*/ 79386 h 1323876"/>
                <a:gd name="connsiteX1004" fmla="*/ 355143 w 1117952"/>
                <a:gd name="connsiteY1004" fmla="*/ 81774 h 1323876"/>
                <a:gd name="connsiteX1005" fmla="*/ 350964 w 1117952"/>
                <a:gd name="connsiteY1005" fmla="*/ 81774 h 1323876"/>
                <a:gd name="connsiteX1006" fmla="*/ 350368 w 1117952"/>
                <a:gd name="connsiteY1006" fmla="*/ 74013 h 1323876"/>
                <a:gd name="connsiteX1007" fmla="*/ 353949 w 1117952"/>
                <a:gd name="connsiteY1007" fmla="*/ 71626 h 1323876"/>
                <a:gd name="connsiteX1008" fmla="*/ 356933 w 1117952"/>
                <a:gd name="connsiteY1008" fmla="*/ 71029 h 1323876"/>
                <a:gd name="connsiteX1009" fmla="*/ 929340 w 1117952"/>
                <a:gd name="connsiteY1009" fmla="*/ 67448 h 1323876"/>
                <a:gd name="connsiteX1010" fmla="*/ 932921 w 1117952"/>
                <a:gd name="connsiteY1010" fmla="*/ 67448 h 1323876"/>
                <a:gd name="connsiteX1011" fmla="*/ 933517 w 1117952"/>
                <a:gd name="connsiteY1011" fmla="*/ 71029 h 1323876"/>
                <a:gd name="connsiteX1012" fmla="*/ 927549 w 1117952"/>
                <a:gd name="connsiteY1012" fmla="*/ 75207 h 1323876"/>
                <a:gd name="connsiteX1013" fmla="*/ 926952 w 1117952"/>
                <a:gd name="connsiteY1013" fmla="*/ 71029 h 1323876"/>
                <a:gd name="connsiteX1014" fmla="*/ 929340 w 1117952"/>
                <a:gd name="connsiteY1014" fmla="*/ 67448 h 1323876"/>
                <a:gd name="connsiteX1015" fmla="*/ 972314 w 1117952"/>
                <a:gd name="connsiteY1015" fmla="*/ 0 h 1323876"/>
                <a:gd name="connsiteX1016" fmla="*/ 975298 w 1117952"/>
                <a:gd name="connsiteY1016" fmla="*/ 597 h 1323876"/>
                <a:gd name="connsiteX1017" fmla="*/ 978880 w 1117952"/>
                <a:gd name="connsiteY1017" fmla="*/ 2387 h 1323876"/>
                <a:gd name="connsiteX1018" fmla="*/ 977686 w 1117952"/>
                <a:gd name="connsiteY1018" fmla="*/ 5969 h 1323876"/>
                <a:gd name="connsiteX1019" fmla="*/ 975298 w 1117952"/>
                <a:gd name="connsiteY1019" fmla="*/ 9550 h 1323876"/>
                <a:gd name="connsiteX1020" fmla="*/ 974702 w 1117952"/>
                <a:gd name="connsiteY1020" fmla="*/ 13132 h 1323876"/>
                <a:gd name="connsiteX1021" fmla="*/ 971717 w 1117952"/>
                <a:gd name="connsiteY1021" fmla="*/ 15519 h 1323876"/>
                <a:gd name="connsiteX1022" fmla="*/ 965152 w 1117952"/>
                <a:gd name="connsiteY1022" fmla="*/ 12534 h 1323876"/>
                <a:gd name="connsiteX1023" fmla="*/ 962764 w 1117952"/>
                <a:gd name="connsiteY1023" fmla="*/ 8953 h 1323876"/>
                <a:gd name="connsiteX1024" fmla="*/ 965749 w 1117952"/>
                <a:gd name="connsiteY1024" fmla="*/ 5969 h 1323876"/>
                <a:gd name="connsiteX1025" fmla="*/ 969330 w 1117952"/>
                <a:gd name="connsiteY1025" fmla="*/ 1194 h 1323876"/>
                <a:gd name="connsiteX1026" fmla="*/ 972314 w 1117952"/>
                <a:gd name="connsiteY1026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82831 w 1117952"/>
                <a:gd name="connsiteY151" fmla="*/ 336643 h 1323876"/>
                <a:gd name="connsiteX152" fmla="*/ 686411 w 1117952"/>
                <a:gd name="connsiteY152" fmla="*/ 343802 h 1323876"/>
                <a:gd name="connsiteX153" fmla="*/ 687953 w 1117952"/>
                <a:gd name="connsiteY153" fmla="*/ 345537 h 1323876"/>
                <a:gd name="connsiteX154" fmla="*/ 688717 w 1117952"/>
                <a:gd name="connsiteY154" fmla="*/ 345471 h 1323876"/>
                <a:gd name="connsiteX155" fmla="*/ 682831 w 1117952"/>
                <a:gd name="connsiteY155" fmla="*/ 336643 h 1323876"/>
                <a:gd name="connsiteX156" fmla="*/ 677460 w 1117952"/>
                <a:gd name="connsiteY156" fmla="*/ 329482 h 1323876"/>
                <a:gd name="connsiteX157" fmla="*/ 678651 w 1117952"/>
                <a:gd name="connsiteY157" fmla="*/ 331864 h 1323876"/>
                <a:gd name="connsiteX158" fmla="*/ 679843 w 1117952"/>
                <a:gd name="connsiteY158" fmla="*/ 332819 h 1323876"/>
                <a:gd name="connsiteX159" fmla="*/ 677460 w 1117952"/>
                <a:gd name="connsiteY159" fmla="*/ 329482 h 1323876"/>
                <a:gd name="connsiteX160" fmla="*/ 1082737 w 1117952"/>
                <a:gd name="connsiteY160" fmla="*/ 190405 h 1323876"/>
                <a:gd name="connsiteX161" fmla="*/ 1086915 w 1117952"/>
                <a:gd name="connsiteY161" fmla="*/ 191002 h 1323876"/>
                <a:gd name="connsiteX162" fmla="*/ 1089900 w 1117952"/>
                <a:gd name="connsiteY162" fmla="*/ 193389 h 1323876"/>
                <a:gd name="connsiteX163" fmla="*/ 1094077 w 1117952"/>
                <a:gd name="connsiteY163" fmla="*/ 195777 h 1323876"/>
                <a:gd name="connsiteX164" fmla="*/ 1104821 w 1117952"/>
                <a:gd name="connsiteY164" fmla="*/ 199358 h 1323876"/>
                <a:gd name="connsiteX165" fmla="*/ 1107806 w 1117952"/>
                <a:gd name="connsiteY165" fmla="*/ 199955 h 1323876"/>
                <a:gd name="connsiteX166" fmla="*/ 1111387 w 1117952"/>
                <a:gd name="connsiteY166" fmla="*/ 199955 h 1323876"/>
                <a:gd name="connsiteX167" fmla="*/ 1114371 w 1117952"/>
                <a:gd name="connsiteY167" fmla="*/ 199358 h 1323876"/>
                <a:gd name="connsiteX168" fmla="*/ 1117952 w 1117952"/>
                <a:gd name="connsiteY168" fmla="*/ 200552 h 1323876"/>
                <a:gd name="connsiteX169" fmla="*/ 1110193 w 1117952"/>
                <a:gd name="connsiteY169" fmla="*/ 204730 h 1323876"/>
                <a:gd name="connsiteX170" fmla="*/ 1106612 w 1117952"/>
                <a:gd name="connsiteY170" fmla="*/ 205924 h 1323876"/>
                <a:gd name="connsiteX171" fmla="*/ 1102434 w 1117952"/>
                <a:gd name="connsiteY171" fmla="*/ 207715 h 1323876"/>
                <a:gd name="connsiteX172" fmla="*/ 1098853 w 1117952"/>
                <a:gd name="connsiteY172" fmla="*/ 210102 h 1323876"/>
                <a:gd name="connsiteX173" fmla="*/ 1094674 w 1117952"/>
                <a:gd name="connsiteY173" fmla="*/ 215474 h 1323876"/>
                <a:gd name="connsiteX174" fmla="*/ 1093481 w 1117952"/>
                <a:gd name="connsiteY174" fmla="*/ 219652 h 1323876"/>
                <a:gd name="connsiteX175" fmla="*/ 1092884 w 1117952"/>
                <a:gd name="connsiteY175" fmla="*/ 223233 h 1323876"/>
                <a:gd name="connsiteX176" fmla="*/ 1092287 w 1117952"/>
                <a:gd name="connsiteY176" fmla="*/ 226218 h 1323876"/>
                <a:gd name="connsiteX177" fmla="*/ 1091093 w 1117952"/>
                <a:gd name="connsiteY177" fmla="*/ 229202 h 1323876"/>
                <a:gd name="connsiteX178" fmla="*/ 1091093 w 1117952"/>
                <a:gd name="connsiteY178" fmla="*/ 232784 h 1323876"/>
                <a:gd name="connsiteX179" fmla="*/ 1092287 w 1117952"/>
                <a:gd name="connsiteY179" fmla="*/ 229799 h 1323876"/>
                <a:gd name="connsiteX180" fmla="*/ 1095868 w 1117952"/>
                <a:gd name="connsiteY180" fmla="*/ 229799 h 1323876"/>
                <a:gd name="connsiteX181" fmla="*/ 1094674 w 1117952"/>
                <a:gd name="connsiteY181" fmla="*/ 233380 h 1323876"/>
                <a:gd name="connsiteX182" fmla="*/ 1090496 w 1117952"/>
                <a:gd name="connsiteY182" fmla="*/ 240543 h 1323876"/>
                <a:gd name="connsiteX183" fmla="*/ 1083931 w 1117952"/>
                <a:gd name="connsiteY183" fmla="*/ 252480 h 1323876"/>
                <a:gd name="connsiteX184" fmla="*/ 1082140 w 1117952"/>
                <a:gd name="connsiteY184" fmla="*/ 257853 h 1323876"/>
                <a:gd name="connsiteX185" fmla="*/ 1081543 w 1117952"/>
                <a:gd name="connsiteY185" fmla="*/ 261434 h 1323876"/>
                <a:gd name="connsiteX186" fmla="*/ 1078559 w 1117952"/>
                <a:gd name="connsiteY186" fmla="*/ 268596 h 1323876"/>
                <a:gd name="connsiteX187" fmla="*/ 1077365 w 1117952"/>
                <a:gd name="connsiteY187" fmla="*/ 272177 h 1323876"/>
                <a:gd name="connsiteX188" fmla="*/ 1074978 w 1117952"/>
                <a:gd name="connsiteY188" fmla="*/ 279340 h 1323876"/>
                <a:gd name="connsiteX189" fmla="*/ 1072590 w 1117952"/>
                <a:gd name="connsiteY189" fmla="*/ 282324 h 1323876"/>
                <a:gd name="connsiteX190" fmla="*/ 1070799 w 1117952"/>
                <a:gd name="connsiteY190" fmla="*/ 285309 h 1323876"/>
                <a:gd name="connsiteX191" fmla="*/ 1069009 w 1117952"/>
                <a:gd name="connsiteY191" fmla="*/ 288890 h 1323876"/>
                <a:gd name="connsiteX192" fmla="*/ 1066024 w 1117952"/>
                <a:gd name="connsiteY192" fmla="*/ 291874 h 1323876"/>
                <a:gd name="connsiteX193" fmla="*/ 1060652 w 1117952"/>
                <a:gd name="connsiteY193" fmla="*/ 299037 h 1323876"/>
                <a:gd name="connsiteX194" fmla="*/ 1059458 w 1117952"/>
                <a:gd name="connsiteY194" fmla="*/ 302618 h 1323876"/>
                <a:gd name="connsiteX195" fmla="*/ 1057071 w 1117952"/>
                <a:gd name="connsiteY195" fmla="*/ 305603 h 1323876"/>
                <a:gd name="connsiteX196" fmla="*/ 1054683 w 1117952"/>
                <a:gd name="connsiteY196" fmla="*/ 309780 h 1323876"/>
                <a:gd name="connsiteX197" fmla="*/ 1049909 w 1117952"/>
                <a:gd name="connsiteY197" fmla="*/ 316346 h 1323876"/>
                <a:gd name="connsiteX198" fmla="*/ 1045134 w 1117952"/>
                <a:gd name="connsiteY198" fmla="*/ 324106 h 1323876"/>
                <a:gd name="connsiteX199" fmla="*/ 1043343 w 1117952"/>
                <a:gd name="connsiteY199" fmla="*/ 327687 h 1323876"/>
                <a:gd name="connsiteX200" fmla="*/ 1040955 w 1117952"/>
                <a:gd name="connsiteY200" fmla="*/ 331268 h 1323876"/>
                <a:gd name="connsiteX201" fmla="*/ 1037971 w 1117952"/>
                <a:gd name="connsiteY201" fmla="*/ 335447 h 1323876"/>
                <a:gd name="connsiteX202" fmla="*/ 1035583 w 1117952"/>
                <a:gd name="connsiteY202" fmla="*/ 339624 h 1323876"/>
                <a:gd name="connsiteX203" fmla="*/ 1033793 w 1117952"/>
                <a:gd name="connsiteY203" fmla="*/ 342609 h 1323876"/>
                <a:gd name="connsiteX204" fmla="*/ 1033793 w 1117952"/>
                <a:gd name="connsiteY204" fmla="*/ 346190 h 1323876"/>
                <a:gd name="connsiteX205" fmla="*/ 1030212 w 1117952"/>
                <a:gd name="connsiteY205" fmla="*/ 349175 h 1323876"/>
                <a:gd name="connsiteX206" fmla="*/ 1026033 w 1117952"/>
                <a:gd name="connsiteY206" fmla="*/ 355143 h 1323876"/>
                <a:gd name="connsiteX207" fmla="*/ 1022452 w 1117952"/>
                <a:gd name="connsiteY207" fmla="*/ 359322 h 1323876"/>
                <a:gd name="connsiteX208" fmla="*/ 1021259 w 1117952"/>
                <a:gd name="connsiteY208" fmla="*/ 362306 h 1323876"/>
                <a:gd name="connsiteX209" fmla="*/ 1020065 w 1117952"/>
                <a:gd name="connsiteY209" fmla="*/ 365290 h 1323876"/>
                <a:gd name="connsiteX210" fmla="*/ 1023049 w 1117952"/>
                <a:gd name="connsiteY210" fmla="*/ 368871 h 1323876"/>
                <a:gd name="connsiteX211" fmla="*/ 1021259 w 1117952"/>
                <a:gd name="connsiteY211" fmla="*/ 372452 h 1323876"/>
                <a:gd name="connsiteX212" fmla="*/ 1017677 w 1117952"/>
                <a:gd name="connsiteY212" fmla="*/ 371259 h 1323876"/>
                <a:gd name="connsiteX213" fmla="*/ 1014693 w 1117952"/>
                <a:gd name="connsiteY213" fmla="*/ 374840 h 1323876"/>
                <a:gd name="connsiteX214" fmla="*/ 1012902 w 1117952"/>
                <a:gd name="connsiteY214" fmla="*/ 377825 h 1323876"/>
                <a:gd name="connsiteX215" fmla="*/ 1011708 w 1117952"/>
                <a:gd name="connsiteY215" fmla="*/ 384390 h 1323876"/>
                <a:gd name="connsiteX216" fmla="*/ 1009918 w 1117952"/>
                <a:gd name="connsiteY216" fmla="*/ 387374 h 1323876"/>
                <a:gd name="connsiteX217" fmla="*/ 1006933 w 1117952"/>
                <a:gd name="connsiteY217" fmla="*/ 390359 h 1323876"/>
                <a:gd name="connsiteX218" fmla="*/ 1005143 w 1117952"/>
                <a:gd name="connsiteY218" fmla="*/ 393940 h 1323876"/>
                <a:gd name="connsiteX219" fmla="*/ 1000367 w 1117952"/>
                <a:gd name="connsiteY219" fmla="*/ 403490 h 1323876"/>
                <a:gd name="connsiteX220" fmla="*/ 997980 w 1117952"/>
                <a:gd name="connsiteY220" fmla="*/ 407072 h 1323876"/>
                <a:gd name="connsiteX221" fmla="*/ 996786 w 1117952"/>
                <a:gd name="connsiteY221" fmla="*/ 410653 h 1323876"/>
                <a:gd name="connsiteX222" fmla="*/ 995593 w 1117952"/>
                <a:gd name="connsiteY222" fmla="*/ 413637 h 1323876"/>
                <a:gd name="connsiteX223" fmla="*/ 995593 w 1117952"/>
                <a:gd name="connsiteY223" fmla="*/ 417815 h 1323876"/>
                <a:gd name="connsiteX224" fmla="*/ 998577 w 1117952"/>
                <a:gd name="connsiteY224" fmla="*/ 421994 h 1323876"/>
                <a:gd name="connsiteX225" fmla="*/ 1000367 w 1117952"/>
                <a:gd name="connsiteY225" fmla="*/ 424978 h 1323876"/>
                <a:gd name="connsiteX226" fmla="*/ 999771 w 1117952"/>
                <a:gd name="connsiteY226" fmla="*/ 427962 h 1323876"/>
                <a:gd name="connsiteX227" fmla="*/ 997980 w 1117952"/>
                <a:gd name="connsiteY227" fmla="*/ 432140 h 1323876"/>
                <a:gd name="connsiteX228" fmla="*/ 996190 w 1117952"/>
                <a:gd name="connsiteY228" fmla="*/ 436318 h 1323876"/>
                <a:gd name="connsiteX229" fmla="*/ 994996 w 1117952"/>
                <a:gd name="connsiteY229" fmla="*/ 439303 h 1323876"/>
                <a:gd name="connsiteX230" fmla="*/ 994399 w 1117952"/>
                <a:gd name="connsiteY230" fmla="*/ 443481 h 1323876"/>
                <a:gd name="connsiteX231" fmla="*/ 995593 w 1117952"/>
                <a:gd name="connsiteY231" fmla="*/ 447062 h 1323876"/>
                <a:gd name="connsiteX232" fmla="*/ 993802 w 1117952"/>
                <a:gd name="connsiteY232" fmla="*/ 451241 h 1323876"/>
                <a:gd name="connsiteX233" fmla="*/ 990221 w 1117952"/>
                <a:gd name="connsiteY233" fmla="*/ 454822 h 1323876"/>
                <a:gd name="connsiteX234" fmla="*/ 989027 w 1117952"/>
                <a:gd name="connsiteY234" fmla="*/ 460791 h 1323876"/>
                <a:gd name="connsiteX235" fmla="*/ 988430 w 1117952"/>
                <a:gd name="connsiteY235" fmla="*/ 465566 h 1323876"/>
                <a:gd name="connsiteX236" fmla="*/ 989027 w 1117952"/>
                <a:gd name="connsiteY236" fmla="*/ 471535 h 1323876"/>
                <a:gd name="connsiteX237" fmla="*/ 990221 w 1117952"/>
                <a:gd name="connsiteY237" fmla="*/ 475116 h 1323876"/>
                <a:gd name="connsiteX238" fmla="*/ 990818 w 1117952"/>
                <a:gd name="connsiteY238" fmla="*/ 478100 h 1323876"/>
                <a:gd name="connsiteX239" fmla="*/ 987833 w 1117952"/>
                <a:gd name="connsiteY239" fmla="*/ 480488 h 1323876"/>
                <a:gd name="connsiteX240" fmla="*/ 985446 w 1117952"/>
                <a:gd name="connsiteY240" fmla="*/ 485263 h 1323876"/>
                <a:gd name="connsiteX241" fmla="*/ 982461 w 1117952"/>
                <a:gd name="connsiteY241" fmla="*/ 486457 h 1323876"/>
                <a:gd name="connsiteX242" fmla="*/ 981864 w 1117952"/>
                <a:gd name="connsiteY242" fmla="*/ 491232 h 1323876"/>
                <a:gd name="connsiteX243" fmla="*/ 977090 w 1117952"/>
                <a:gd name="connsiteY243" fmla="*/ 494813 h 1323876"/>
                <a:gd name="connsiteX244" fmla="*/ 973508 w 1117952"/>
                <a:gd name="connsiteY244" fmla="*/ 497200 h 1323876"/>
                <a:gd name="connsiteX245" fmla="*/ 973508 w 1117952"/>
                <a:gd name="connsiteY245" fmla="*/ 500185 h 1323876"/>
                <a:gd name="connsiteX246" fmla="*/ 971121 w 1117952"/>
                <a:gd name="connsiteY246" fmla="*/ 503766 h 1323876"/>
                <a:gd name="connsiteX247" fmla="*/ 968733 w 1117952"/>
                <a:gd name="connsiteY247" fmla="*/ 509734 h 1323876"/>
                <a:gd name="connsiteX248" fmla="*/ 966346 w 1117952"/>
                <a:gd name="connsiteY248" fmla="*/ 509734 h 1323876"/>
                <a:gd name="connsiteX249" fmla="*/ 965152 w 1117952"/>
                <a:gd name="connsiteY249" fmla="*/ 515107 h 1323876"/>
                <a:gd name="connsiteX250" fmla="*/ 965152 w 1117952"/>
                <a:gd name="connsiteY250" fmla="*/ 518688 h 1323876"/>
                <a:gd name="connsiteX251" fmla="*/ 965749 w 1117952"/>
                <a:gd name="connsiteY251" fmla="*/ 524060 h 1323876"/>
                <a:gd name="connsiteX252" fmla="*/ 965749 w 1117952"/>
                <a:gd name="connsiteY252" fmla="*/ 527044 h 1323876"/>
                <a:gd name="connsiteX253" fmla="*/ 966346 w 1117952"/>
                <a:gd name="connsiteY253" fmla="*/ 531222 h 1323876"/>
                <a:gd name="connsiteX254" fmla="*/ 966943 w 1117952"/>
                <a:gd name="connsiteY254" fmla="*/ 534803 h 1323876"/>
                <a:gd name="connsiteX255" fmla="*/ 967539 w 1117952"/>
                <a:gd name="connsiteY255" fmla="*/ 537788 h 1323876"/>
                <a:gd name="connsiteX256" fmla="*/ 968733 w 1117952"/>
                <a:gd name="connsiteY256" fmla="*/ 546144 h 1323876"/>
                <a:gd name="connsiteX257" fmla="*/ 969330 w 1117952"/>
                <a:gd name="connsiteY257" fmla="*/ 550919 h 1323876"/>
                <a:gd name="connsiteX258" fmla="*/ 969330 w 1117952"/>
                <a:gd name="connsiteY258" fmla="*/ 555694 h 1323876"/>
                <a:gd name="connsiteX259" fmla="*/ 969330 w 1117952"/>
                <a:gd name="connsiteY259" fmla="*/ 559872 h 1323876"/>
                <a:gd name="connsiteX260" fmla="*/ 969330 w 1117952"/>
                <a:gd name="connsiteY260" fmla="*/ 562857 h 1323876"/>
                <a:gd name="connsiteX261" fmla="*/ 966346 w 1117952"/>
                <a:gd name="connsiteY261" fmla="*/ 564647 h 1323876"/>
                <a:gd name="connsiteX262" fmla="*/ 964553 w 1117952"/>
                <a:gd name="connsiteY262" fmla="*/ 564647 h 1323876"/>
                <a:gd name="connsiteX263" fmla="*/ 964556 w 1117952"/>
                <a:gd name="connsiteY263" fmla="*/ 564648 h 1323876"/>
                <a:gd name="connsiteX264" fmla="*/ 967540 w 1117952"/>
                <a:gd name="connsiteY264" fmla="*/ 564648 h 1323876"/>
                <a:gd name="connsiteX265" fmla="*/ 970525 w 1117952"/>
                <a:gd name="connsiteY265" fmla="*/ 570020 h 1323876"/>
                <a:gd name="connsiteX266" fmla="*/ 971718 w 1117952"/>
                <a:gd name="connsiteY266" fmla="*/ 573601 h 1323876"/>
                <a:gd name="connsiteX267" fmla="*/ 972316 w 1117952"/>
                <a:gd name="connsiteY267" fmla="*/ 577182 h 1323876"/>
                <a:gd name="connsiteX268" fmla="*/ 973509 w 1117952"/>
                <a:gd name="connsiteY268" fmla="*/ 580167 h 1323876"/>
                <a:gd name="connsiteX269" fmla="*/ 978284 w 1117952"/>
                <a:gd name="connsiteY269" fmla="*/ 582554 h 1323876"/>
                <a:gd name="connsiteX270" fmla="*/ 978881 w 1117952"/>
                <a:gd name="connsiteY270" fmla="*/ 582554 h 1323876"/>
                <a:gd name="connsiteX271" fmla="*/ 983656 w 1117952"/>
                <a:gd name="connsiteY271" fmla="*/ 582554 h 1323876"/>
                <a:gd name="connsiteX272" fmla="*/ 987238 w 1117952"/>
                <a:gd name="connsiteY272" fmla="*/ 584942 h 1323876"/>
                <a:gd name="connsiteX273" fmla="*/ 991415 w 1117952"/>
                <a:gd name="connsiteY273" fmla="*/ 588523 h 1323876"/>
                <a:gd name="connsiteX274" fmla="*/ 994400 w 1117952"/>
                <a:gd name="connsiteY274" fmla="*/ 589717 h 1323876"/>
                <a:gd name="connsiteX275" fmla="*/ 1000966 w 1117952"/>
                <a:gd name="connsiteY275" fmla="*/ 590313 h 1323876"/>
                <a:gd name="connsiteX276" fmla="*/ 1003950 w 1117952"/>
                <a:gd name="connsiteY276" fmla="*/ 591507 h 1323876"/>
                <a:gd name="connsiteX277" fmla="*/ 1004547 w 1117952"/>
                <a:gd name="connsiteY277" fmla="*/ 588523 h 1323876"/>
                <a:gd name="connsiteX278" fmla="*/ 1008128 w 1117952"/>
                <a:gd name="connsiteY278" fmla="*/ 587926 h 1323876"/>
                <a:gd name="connsiteX279" fmla="*/ 1010516 w 1117952"/>
                <a:gd name="connsiteY279" fmla="*/ 592701 h 1323876"/>
                <a:gd name="connsiteX280" fmla="*/ 1015290 w 1117952"/>
                <a:gd name="connsiteY280" fmla="*/ 596879 h 1323876"/>
                <a:gd name="connsiteX281" fmla="*/ 1019469 w 1117952"/>
                <a:gd name="connsiteY281" fmla="*/ 601057 h 1323876"/>
                <a:gd name="connsiteX282" fmla="*/ 1020663 w 1117952"/>
                <a:gd name="connsiteY282" fmla="*/ 604639 h 1323876"/>
                <a:gd name="connsiteX283" fmla="*/ 1023647 w 1117952"/>
                <a:gd name="connsiteY283" fmla="*/ 606429 h 1323876"/>
                <a:gd name="connsiteX284" fmla="*/ 1021259 w 1117952"/>
                <a:gd name="connsiteY284" fmla="*/ 610011 h 1323876"/>
                <a:gd name="connsiteX285" fmla="*/ 1017678 w 1117952"/>
                <a:gd name="connsiteY285" fmla="*/ 607026 h 1323876"/>
                <a:gd name="connsiteX286" fmla="*/ 1014097 w 1117952"/>
                <a:gd name="connsiteY286" fmla="*/ 607026 h 1323876"/>
                <a:gd name="connsiteX287" fmla="*/ 1014097 w 1117952"/>
                <a:gd name="connsiteY287" fmla="*/ 614188 h 1323876"/>
                <a:gd name="connsiteX288" fmla="*/ 1012306 w 1117952"/>
                <a:gd name="connsiteY288" fmla="*/ 609413 h 1323876"/>
                <a:gd name="connsiteX289" fmla="*/ 1011709 w 1117952"/>
                <a:gd name="connsiteY289" fmla="*/ 605832 h 1323876"/>
                <a:gd name="connsiteX290" fmla="*/ 1008128 w 1117952"/>
                <a:gd name="connsiteY290" fmla="*/ 605832 h 1323876"/>
                <a:gd name="connsiteX291" fmla="*/ 1005741 w 1117952"/>
                <a:gd name="connsiteY291" fmla="*/ 610011 h 1323876"/>
                <a:gd name="connsiteX292" fmla="*/ 1005144 w 1117952"/>
                <a:gd name="connsiteY292" fmla="*/ 613592 h 1323876"/>
                <a:gd name="connsiteX293" fmla="*/ 1003353 w 1117952"/>
                <a:gd name="connsiteY293" fmla="*/ 617173 h 1323876"/>
                <a:gd name="connsiteX294" fmla="*/ 1002160 w 1117952"/>
                <a:gd name="connsiteY294" fmla="*/ 620157 h 1323876"/>
                <a:gd name="connsiteX295" fmla="*/ 1002756 w 1117952"/>
                <a:gd name="connsiteY295" fmla="*/ 623739 h 1323876"/>
                <a:gd name="connsiteX296" fmla="*/ 1003353 w 1117952"/>
                <a:gd name="connsiteY296" fmla="*/ 627320 h 1323876"/>
                <a:gd name="connsiteX297" fmla="*/ 1008725 w 1117952"/>
                <a:gd name="connsiteY297" fmla="*/ 632095 h 1323876"/>
                <a:gd name="connsiteX298" fmla="*/ 1008128 w 1117952"/>
                <a:gd name="connsiteY298" fmla="*/ 637467 h 1323876"/>
                <a:gd name="connsiteX299" fmla="*/ 1009919 w 1117952"/>
                <a:gd name="connsiteY299" fmla="*/ 641048 h 1323876"/>
                <a:gd name="connsiteX300" fmla="*/ 1013500 w 1117952"/>
                <a:gd name="connsiteY300" fmla="*/ 642839 h 1323876"/>
                <a:gd name="connsiteX301" fmla="*/ 1016484 w 1117952"/>
                <a:gd name="connsiteY301" fmla="*/ 641645 h 1323876"/>
                <a:gd name="connsiteX302" fmla="*/ 1018872 w 1117952"/>
                <a:gd name="connsiteY302" fmla="*/ 638661 h 1323876"/>
                <a:gd name="connsiteX303" fmla="*/ 1022453 w 1117952"/>
                <a:gd name="connsiteY303" fmla="*/ 643436 h 1323876"/>
                <a:gd name="connsiteX304" fmla="*/ 1019469 w 1117952"/>
                <a:gd name="connsiteY304" fmla="*/ 642839 h 1323876"/>
                <a:gd name="connsiteX305" fmla="*/ 1016484 w 1117952"/>
                <a:gd name="connsiteY305" fmla="*/ 642242 h 1323876"/>
                <a:gd name="connsiteX306" fmla="*/ 1015290 w 1117952"/>
                <a:gd name="connsiteY306" fmla="*/ 645226 h 1323876"/>
                <a:gd name="connsiteX307" fmla="*/ 1015290 w 1117952"/>
                <a:gd name="connsiteY307" fmla="*/ 649404 h 1323876"/>
                <a:gd name="connsiteX308" fmla="*/ 1019469 w 1117952"/>
                <a:gd name="connsiteY308" fmla="*/ 653583 h 1323876"/>
                <a:gd name="connsiteX309" fmla="*/ 1023647 w 1117952"/>
                <a:gd name="connsiteY309" fmla="*/ 655970 h 1323876"/>
                <a:gd name="connsiteX310" fmla="*/ 1026631 w 1117952"/>
                <a:gd name="connsiteY310" fmla="*/ 656567 h 1323876"/>
                <a:gd name="connsiteX311" fmla="*/ 1030810 w 1117952"/>
                <a:gd name="connsiteY311" fmla="*/ 654776 h 1323876"/>
                <a:gd name="connsiteX312" fmla="*/ 1028422 w 1117952"/>
                <a:gd name="connsiteY312" fmla="*/ 657761 h 1323876"/>
                <a:gd name="connsiteX313" fmla="*/ 1031406 w 1117952"/>
                <a:gd name="connsiteY313" fmla="*/ 658357 h 1323876"/>
                <a:gd name="connsiteX314" fmla="*/ 1034391 w 1117952"/>
                <a:gd name="connsiteY314" fmla="*/ 656567 h 1323876"/>
                <a:gd name="connsiteX315" fmla="*/ 1038569 w 1117952"/>
                <a:gd name="connsiteY315" fmla="*/ 657164 h 1323876"/>
                <a:gd name="connsiteX316" fmla="*/ 1041553 w 1117952"/>
                <a:gd name="connsiteY316" fmla="*/ 663132 h 1323876"/>
                <a:gd name="connsiteX317" fmla="*/ 1040957 w 1117952"/>
                <a:gd name="connsiteY317" fmla="*/ 668505 h 1323876"/>
                <a:gd name="connsiteX318" fmla="*/ 1039166 w 1117952"/>
                <a:gd name="connsiteY318" fmla="*/ 672086 h 1323876"/>
                <a:gd name="connsiteX319" fmla="*/ 1041553 w 1117952"/>
                <a:gd name="connsiteY319" fmla="*/ 675070 h 1323876"/>
                <a:gd name="connsiteX320" fmla="*/ 1040957 w 1117952"/>
                <a:gd name="connsiteY320" fmla="*/ 678652 h 1323876"/>
                <a:gd name="connsiteX321" fmla="*/ 1039166 w 1117952"/>
                <a:gd name="connsiteY321" fmla="*/ 675070 h 1323876"/>
                <a:gd name="connsiteX322" fmla="*/ 1036181 w 1117952"/>
                <a:gd name="connsiteY322" fmla="*/ 673876 h 1323876"/>
                <a:gd name="connsiteX323" fmla="*/ 1033197 w 1117952"/>
                <a:gd name="connsiteY323" fmla="*/ 676860 h 1323876"/>
                <a:gd name="connsiteX324" fmla="*/ 1034988 w 1117952"/>
                <a:gd name="connsiteY324" fmla="*/ 684023 h 1323876"/>
                <a:gd name="connsiteX325" fmla="*/ 1039166 w 1117952"/>
                <a:gd name="connsiteY325" fmla="*/ 686411 h 1323876"/>
                <a:gd name="connsiteX326" fmla="*/ 1042150 w 1117952"/>
                <a:gd name="connsiteY326" fmla="*/ 682829 h 1323876"/>
                <a:gd name="connsiteX327" fmla="*/ 1046328 w 1117952"/>
                <a:gd name="connsiteY327" fmla="*/ 683426 h 1323876"/>
                <a:gd name="connsiteX328" fmla="*/ 1049313 w 1117952"/>
                <a:gd name="connsiteY328" fmla="*/ 688201 h 1323876"/>
                <a:gd name="connsiteX329" fmla="*/ 1053491 w 1117952"/>
                <a:gd name="connsiteY329" fmla="*/ 692976 h 1323876"/>
                <a:gd name="connsiteX330" fmla="*/ 1054685 w 1117952"/>
                <a:gd name="connsiteY330" fmla="*/ 697155 h 1323876"/>
                <a:gd name="connsiteX331" fmla="*/ 1051700 w 1117952"/>
                <a:gd name="connsiteY331" fmla="*/ 697155 h 1323876"/>
                <a:gd name="connsiteX332" fmla="*/ 1048119 w 1117952"/>
                <a:gd name="connsiteY332" fmla="*/ 697155 h 1323876"/>
                <a:gd name="connsiteX333" fmla="*/ 1044538 w 1117952"/>
                <a:gd name="connsiteY333" fmla="*/ 692976 h 1323876"/>
                <a:gd name="connsiteX334" fmla="*/ 1041553 w 1117952"/>
                <a:gd name="connsiteY334" fmla="*/ 694767 h 1323876"/>
                <a:gd name="connsiteX335" fmla="*/ 1038569 w 1117952"/>
                <a:gd name="connsiteY335" fmla="*/ 696558 h 1323876"/>
                <a:gd name="connsiteX336" fmla="*/ 1033794 w 1117952"/>
                <a:gd name="connsiteY336" fmla="*/ 698348 h 1323876"/>
                <a:gd name="connsiteX337" fmla="*/ 1032600 w 1117952"/>
                <a:gd name="connsiteY337" fmla="*/ 703123 h 1323876"/>
                <a:gd name="connsiteX338" fmla="*/ 1032004 w 1117952"/>
                <a:gd name="connsiteY338" fmla="*/ 706704 h 1323876"/>
                <a:gd name="connsiteX339" fmla="*/ 1031406 w 1117952"/>
                <a:gd name="connsiteY339" fmla="*/ 709689 h 1323876"/>
                <a:gd name="connsiteX340" fmla="*/ 1027228 w 1117952"/>
                <a:gd name="connsiteY340" fmla="*/ 710883 h 1323876"/>
                <a:gd name="connsiteX341" fmla="*/ 1022453 w 1117952"/>
                <a:gd name="connsiteY341" fmla="*/ 711480 h 1323876"/>
                <a:gd name="connsiteX342" fmla="*/ 1019469 w 1117952"/>
                <a:gd name="connsiteY342" fmla="*/ 715061 h 1323876"/>
                <a:gd name="connsiteX343" fmla="*/ 1016484 w 1117952"/>
                <a:gd name="connsiteY343" fmla="*/ 714464 h 1323876"/>
                <a:gd name="connsiteX344" fmla="*/ 1014694 w 1117952"/>
                <a:gd name="connsiteY344" fmla="*/ 718045 h 1323876"/>
                <a:gd name="connsiteX345" fmla="*/ 1011113 w 1117952"/>
                <a:gd name="connsiteY345" fmla="*/ 721030 h 1323876"/>
                <a:gd name="connsiteX346" fmla="*/ 1007531 w 1117952"/>
                <a:gd name="connsiteY346" fmla="*/ 725208 h 1323876"/>
                <a:gd name="connsiteX347" fmla="*/ 1006337 w 1117952"/>
                <a:gd name="connsiteY347" fmla="*/ 729386 h 1323876"/>
                <a:gd name="connsiteX348" fmla="*/ 1002160 w 1117952"/>
                <a:gd name="connsiteY348" fmla="*/ 732371 h 1323876"/>
                <a:gd name="connsiteX349" fmla="*/ 999772 w 1117952"/>
                <a:gd name="connsiteY349" fmla="*/ 735952 h 1323876"/>
                <a:gd name="connsiteX350" fmla="*/ 997981 w 1117952"/>
                <a:gd name="connsiteY350" fmla="*/ 740726 h 1323876"/>
                <a:gd name="connsiteX351" fmla="*/ 997384 w 1117952"/>
                <a:gd name="connsiteY351" fmla="*/ 743711 h 1323876"/>
                <a:gd name="connsiteX352" fmla="*/ 996191 w 1117952"/>
                <a:gd name="connsiteY352" fmla="*/ 748486 h 1323876"/>
                <a:gd name="connsiteX353" fmla="*/ 996787 w 1117952"/>
                <a:gd name="connsiteY353" fmla="*/ 752664 h 1323876"/>
                <a:gd name="connsiteX354" fmla="*/ 993206 w 1117952"/>
                <a:gd name="connsiteY354" fmla="*/ 753858 h 1323876"/>
                <a:gd name="connsiteX355" fmla="*/ 990819 w 1117952"/>
                <a:gd name="connsiteY355" fmla="*/ 756842 h 1323876"/>
                <a:gd name="connsiteX356" fmla="*/ 989028 w 1117952"/>
                <a:gd name="connsiteY356" fmla="*/ 760423 h 1323876"/>
                <a:gd name="connsiteX357" fmla="*/ 987238 w 1117952"/>
                <a:gd name="connsiteY357" fmla="*/ 764602 h 1323876"/>
                <a:gd name="connsiteX358" fmla="*/ 987834 w 1117952"/>
                <a:gd name="connsiteY358" fmla="*/ 768183 h 1323876"/>
                <a:gd name="connsiteX359" fmla="*/ 989028 w 1117952"/>
                <a:gd name="connsiteY359" fmla="*/ 772958 h 1323876"/>
                <a:gd name="connsiteX360" fmla="*/ 988431 w 1117952"/>
                <a:gd name="connsiteY360" fmla="*/ 777733 h 1323876"/>
                <a:gd name="connsiteX361" fmla="*/ 984850 w 1117952"/>
                <a:gd name="connsiteY361" fmla="*/ 779523 h 1323876"/>
                <a:gd name="connsiteX362" fmla="*/ 986044 w 1117952"/>
                <a:gd name="connsiteY362" fmla="*/ 783105 h 1323876"/>
                <a:gd name="connsiteX363" fmla="*/ 985447 w 1117952"/>
                <a:gd name="connsiteY363" fmla="*/ 787283 h 1323876"/>
                <a:gd name="connsiteX364" fmla="*/ 987238 w 1117952"/>
                <a:gd name="connsiteY364" fmla="*/ 790267 h 1323876"/>
                <a:gd name="connsiteX365" fmla="*/ 987834 w 1117952"/>
                <a:gd name="connsiteY365" fmla="*/ 795043 h 1323876"/>
                <a:gd name="connsiteX366" fmla="*/ 990222 w 1117952"/>
                <a:gd name="connsiteY366" fmla="*/ 799818 h 1323876"/>
                <a:gd name="connsiteX367" fmla="*/ 993803 w 1117952"/>
                <a:gd name="connsiteY367" fmla="*/ 801011 h 1323876"/>
                <a:gd name="connsiteX368" fmla="*/ 993803 w 1117952"/>
                <a:gd name="connsiteY368" fmla="*/ 805786 h 1323876"/>
                <a:gd name="connsiteX369" fmla="*/ 995594 w 1117952"/>
                <a:gd name="connsiteY369" fmla="*/ 811755 h 1323876"/>
                <a:gd name="connsiteX370" fmla="*/ 996191 w 1117952"/>
                <a:gd name="connsiteY370" fmla="*/ 817127 h 1323876"/>
                <a:gd name="connsiteX371" fmla="*/ 999772 w 1117952"/>
                <a:gd name="connsiteY371" fmla="*/ 821305 h 1323876"/>
                <a:gd name="connsiteX372" fmla="*/ 1000966 w 1117952"/>
                <a:gd name="connsiteY372" fmla="*/ 827871 h 1323876"/>
                <a:gd name="connsiteX373" fmla="*/ 999772 w 1117952"/>
                <a:gd name="connsiteY373" fmla="*/ 830855 h 1323876"/>
                <a:gd name="connsiteX374" fmla="*/ 996787 w 1117952"/>
                <a:gd name="connsiteY374" fmla="*/ 828468 h 1323876"/>
                <a:gd name="connsiteX375" fmla="*/ 993206 w 1117952"/>
                <a:gd name="connsiteY375" fmla="*/ 829064 h 1323876"/>
                <a:gd name="connsiteX376" fmla="*/ 990819 w 1117952"/>
                <a:gd name="connsiteY376" fmla="*/ 833242 h 1323876"/>
                <a:gd name="connsiteX377" fmla="*/ 987238 w 1117952"/>
                <a:gd name="connsiteY377" fmla="*/ 836824 h 1323876"/>
                <a:gd name="connsiteX378" fmla="*/ 984253 w 1117952"/>
                <a:gd name="connsiteY378" fmla="*/ 839211 h 1323876"/>
                <a:gd name="connsiteX379" fmla="*/ 981269 w 1117952"/>
                <a:gd name="connsiteY379" fmla="*/ 836227 h 1323876"/>
                <a:gd name="connsiteX380" fmla="*/ 978284 w 1117952"/>
                <a:gd name="connsiteY380" fmla="*/ 834436 h 1323876"/>
                <a:gd name="connsiteX381" fmla="*/ 974703 w 1117952"/>
                <a:gd name="connsiteY381" fmla="*/ 829064 h 1323876"/>
                <a:gd name="connsiteX382" fmla="*/ 972912 w 1117952"/>
                <a:gd name="connsiteY382" fmla="*/ 826080 h 1323876"/>
                <a:gd name="connsiteX383" fmla="*/ 968137 w 1117952"/>
                <a:gd name="connsiteY383" fmla="*/ 821902 h 1323876"/>
                <a:gd name="connsiteX384" fmla="*/ 964556 w 1117952"/>
                <a:gd name="connsiteY384" fmla="*/ 820111 h 1323876"/>
                <a:gd name="connsiteX385" fmla="*/ 960975 w 1117952"/>
                <a:gd name="connsiteY385" fmla="*/ 819514 h 1323876"/>
                <a:gd name="connsiteX386" fmla="*/ 957990 w 1117952"/>
                <a:gd name="connsiteY386" fmla="*/ 819514 h 1323876"/>
                <a:gd name="connsiteX387" fmla="*/ 956200 w 1117952"/>
                <a:gd name="connsiteY387" fmla="*/ 815933 h 1323876"/>
                <a:gd name="connsiteX388" fmla="*/ 956796 w 1117952"/>
                <a:gd name="connsiteY388" fmla="*/ 812949 h 1323876"/>
                <a:gd name="connsiteX389" fmla="*/ 956200 w 1117952"/>
                <a:gd name="connsiteY389" fmla="*/ 808771 h 1323876"/>
                <a:gd name="connsiteX390" fmla="*/ 955081 w 1117952"/>
                <a:gd name="connsiteY390" fmla="*/ 804295 h 1323876"/>
                <a:gd name="connsiteX391" fmla="*/ 954377 w 1117952"/>
                <a:gd name="connsiteY391" fmla="*/ 804423 h 1323876"/>
                <a:gd name="connsiteX392" fmla="*/ 955602 w 1117952"/>
                <a:gd name="connsiteY392" fmla="*/ 806383 h 1323876"/>
                <a:gd name="connsiteX393" fmla="*/ 956796 w 1117952"/>
                <a:gd name="connsiteY393" fmla="*/ 812949 h 1323876"/>
                <a:gd name="connsiteX394" fmla="*/ 956199 w 1117952"/>
                <a:gd name="connsiteY394" fmla="*/ 815933 h 1323876"/>
                <a:gd name="connsiteX395" fmla="*/ 957393 w 1117952"/>
                <a:gd name="connsiteY395" fmla="*/ 818917 h 1323876"/>
                <a:gd name="connsiteX396" fmla="*/ 952021 w 1117952"/>
                <a:gd name="connsiteY396" fmla="*/ 823095 h 1323876"/>
                <a:gd name="connsiteX397" fmla="*/ 944261 w 1117952"/>
                <a:gd name="connsiteY397" fmla="*/ 823692 h 1323876"/>
                <a:gd name="connsiteX398" fmla="*/ 941277 w 1117952"/>
                <a:gd name="connsiteY398" fmla="*/ 821304 h 1323876"/>
                <a:gd name="connsiteX399" fmla="*/ 936502 w 1117952"/>
                <a:gd name="connsiteY399" fmla="*/ 817723 h 1323876"/>
                <a:gd name="connsiteX400" fmla="*/ 932921 w 1117952"/>
                <a:gd name="connsiteY400" fmla="*/ 815336 h 1323876"/>
                <a:gd name="connsiteX401" fmla="*/ 929936 w 1117952"/>
                <a:gd name="connsiteY401" fmla="*/ 813545 h 1323876"/>
                <a:gd name="connsiteX402" fmla="*/ 926952 w 1117952"/>
                <a:gd name="connsiteY402" fmla="*/ 812351 h 1323876"/>
                <a:gd name="connsiteX403" fmla="*/ 922177 w 1117952"/>
                <a:gd name="connsiteY403" fmla="*/ 811755 h 1323876"/>
                <a:gd name="connsiteX404" fmla="*/ 919193 w 1117952"/>
                <a:gd name="connsiteY404" fmla="*/ 811157 h 1323876"/>
                <a:gd name="connsiteX405" fmla="*/ 915612 w 1117952"/>
                <a:gd name="connsiteY405" fmla="*/ 811755 h 1323876"/>
                <a:gd name="connsiteX406" fmla="*/ 912030 w 1117952"/>
                <a:gd name="connsiteY406" fmla="*/ 812351 h 1323876"/>
                <a:gd name="connsiteX407" fmla="*/ 906658 w 1117952"/>
                <a:gd name="connsiteY407" fmla="*/ 815336 h 1323876"/>
                <a:gd name="connsiteX408" fmla="*/ 903674 w 1117952"/>
                <a:gd name="connsiteY408" fmla="*/ 818320 h 1323876"/>
                <a:gd name="connsiteX409" fmla="*/ 907255 w 1117952"/>
                <a:gd name="connsiteY409" fmla="*/ 820708 h 1323876"/>
                <a:gd name="connsiteX410" fmla="*/ 901883 w 1117952"/>
                <a:gd name="connsiteY410" fmla="*/ 817723 h 1323876"/>
                <a:gd name="connsiteX411" fmla="*/ 898302 w 1117952"/>
                <a:gd name="connsiteY411" fmla="*/ 818917 h 1323876"/>
                <a:gd name="connsiteX412" fmla="*/ 895317 w 1117952"/>
                <a:gd name="connsiteY412" fmla="*/ 821304 h 1323876"/>
                <a:gd name="connsiteX413" fmla="*/ 892333 w 1117952"/>
                <a:gd name="connsiteY413" fmla="*/ 823095 h 1323876"/>
                <a:gd name="connsiteX414" fmla="*/ 886961 w 1117952"/>
                <a:gd name="connsiteY414" fmla="*/ 821304 h 1323876"/>
                <a:gd name="connsiteX415" fmla="*/ 883380 w 1117952"/>
                <a:gd name="connsiteY415" fmla="*/ 821304 h 1323876"/>
                <a:gd name="connsiteX416" fmla="*/ 880396 w 1117952"/>
                <a:gd name="connsiteY416" fmla="*/ 818917 h 1323876"/>
                <a:gd name="connsiteX417" fmla="*/ 877411 w 1117952"/>
                <a:gd name="connsiteY417" fmla="*/ 817723 h 1323876"/>
                <a:gd name="connsiteX418" fmla="*/ 872039 w 1117952"/>
                <a:gd name="connsiteY418" fmla="*/ 818320 h 1323876"/>
                <a:gd name="connsiteX419" fmla="*/ 869055 w 1117952"/>
                <a:gd name="connsiteY419" fmla="*/ 818320 h 1323876"/>
                <a:gd name="connsiteX420" fmla="*/ 866070 w 1117952"/>
                <a:gd name="connsiteY420" fmla="*/ 820111 h 1323876"/>
                <a:gd name="connsiteX421" fmla="*/ 860699 w 1117952"/>
                <a:gd name="connsiteY421" fmla="*/ 818320 h 1323876"/>
                <a:gd name="connsiteX422" fmla="*/ 857117 w 1117952"/>
                <a:gd name="connsiteY422" fmla="*/ 813545 h 1323876"/>
                <a:gd name="connsiteX423" fmla="*/ 854133 w 1117952"/>
                <a:gd name="connsiteY423" fmla="*/ 810561 h 1323876"/>
                <a:gd name="connsiteX424" fmla="*/ 851148 w 1117952"/>
                <a:gd name="connsiteY424" fmla="*/ 808770 h 1323876"/>
                <a:gd name="connsiteX425" fmla="*/ 847567 w 1117952"/>
                <a:gd name="connsiteY425" fmla="*/ 807576 h 1323876"/>
                <a:gd name="connsiteX426" fmla="*/ 844583 w 1117952"/>
                <a:gd name="connsiteY426" fmla="*/ 804592 h 1323876"/>
                <a:gd name="connsiteX427" fmla="*/ 840405 w 1117952"/>
                <a:gd name="connsiteY427" fmla="*/ 802801 h 1323876"/>
                <a:gd name="connsiteX428" fmla="*/ 833839 w 1117952"/>
                <a:gd name="connsiteY428" fmla="*/ 801608 h 1323876"/>
                <a:gd name="connsiteX429" fmla="*/ 830855 w 1117952"/>
                <a:gd name="connsiteY429" fmla="*/ 801011 h 1323876"/>
                <a:gd name="connsiteX430" fmla="*/ 817723 w 1117952"/>
                <a:gd name="connsiteY430" fmla="*/ 797429 h 1323876"/>
                <a:gd name="connsiteX431" fmla="*/ 814739 w 1117952"/>
                <a:gd name="connsiteY431" fmla="*/ 797429 h 1323876"/>
                <a:gd name="connsiteX432" fmla="*/ 810561 w 1117952"/>
                <a:gd name="connsiteY432" fmla="*/ 798623 h 1323876"/>
                <a:gd name="connsiteX433" fmla="*/ 805786 w 1117952"/>
                <a:gd name="connsiteY433" fmla="*/ 796235 h 1323876"/>
                <a:gd name="connsiteX434" fmla="*/ 801608 w 1117952"/>
                <a:gd name="connsiteY434" fmla="*/ 796235 h 1323876"/>
                <a:gd name="connsiteX435" fmla="*/ 798027 w 1117952"/>
                <a:gd name="connsiteY435" fmla="*/ 796833 h 1323876"/>
                <a:gd name="connsiteX436" fmla="*/ 794445 w 1117952"/>
                <a:gd name="connsiteY436" fmla="*/ 792654 h 1323876"/>
                <a:gd name="connsiteX437" fmla="*/ 789074 w 1117952"/>
                <a:gd name="connsiteY437" fmla="*/ 786089 h 1323876"/>
                <a:gd name="connsiteX438" fmla="*/ 786089 w 1117952"/>
                <a:gd name="connsiteY438" fmla="*/ 784895 h 1323876"/>
                <a:gd name="connsiteX439" fmla="*/ 786686 w 1117952"/>
                <a:gd name="connsiteY439" fmla="*/ 781911 h 1323876"/>
                <a:gd name="connsiteX440" fmla="*/ 786089 w 1117952"/>
                <a:gd name="connsiteY440" fmla="*/ 778329 h 1323876"/>
                <a:gd name="connsiteX441" fmla="*/ 783701 w 1117952"/>
                <a:gd name="connsiteY441" fmla="*/ 773554 h 1323876"/>
                <a:gd name="connsiteX442" fmla="*/ 782507 w 1117952"/>
                <a:gd name="connsiteY442" fmla="*/ 768779 h 1323876"/>
                <a:gd name="connsiteX443" fmla="*/ 781314 w 1117952"/>
                <a:gd name="connsiteY443" fmla="*/ 765795 h 1323876"/>
                <a:gd name="connsiteX444" fmla="*/ 778926 w 1117952"/>
                <a:gd name="connsiteY444" fmla="*/ 762214 h 1323876"/>
                <a:gd name="connsiteX445" fmla="*/ 775942 w 1117952"/>
                <a:gd name="connsiteY445" fmla="*/ 757438 h 1323876"/>
                <a:gd name="connsiteX446" fmla="*/ 773554 w 1117952"/>
                <a:gd name="connsiteY446" fmla="*/ 752663 h 1323876"/>
                <a:gd name="connsiteX447" fmla="*/ 771764 w 1117952"/>
                <a:gd name="connsiteY447" fmla="*/ 749679 h 1323876"/>
                <a:gd name="connsiteX448" fmla="*/ 766392 w 1117952"/>
                <a:gd name="connsiteY448" fmla="*/ 742516 h 1323876"/>
                <a:gd name="connsiteX449" fmla="*/ 764005 w 1117952"/>
                <a:gd name="connsiteY449" fmla="*/ 738935 h 1323876"/>
                <a:gd name="connsiteX450" fmla="*/ 762214 w 1117952"/>
                <a:gd name="connsiteY450" fmla="*/ 735951 h 1323876"/>
                <a:gd name="connsiteX451" fmla="*/ 758036 w 1117952"/>
                <a:gd name="connsiteY451" fmla="*/ 730579 h 1323876"/>
                <a:gd name="connsiteX452" fmla="*/ 755051 w 1117952"/>
                <a:gd name="connsiteY452" fmla="*/ 726998 h 1323876"/>
                <a:gd name="connsiteX453" fmla="*/ 752067 w 1117952"/>
                <a:gd name="connsiteY453" fmla="*/ 723417 h 1323876"/>
                <a:gd name="connsiteX454" fmla="*/ 746098 w 1117952"/>
                <a:gd name="connsiteY454" fmla="*/ 716851 h 1323876"/>
                <a:gd name="connsiteX455" fmla="*/ 749281 w 1117952"/>
                <a:gd name="connsiteY455" fmla="*/ 715260 h 1323876"/>
                <a:gd name="connsiteX456" fmla="*/ 741322 w 1117952"/>
                <a:gd name="connsiteY456" fmla="*/ 712673 h 1323876"/>
                <a:gd name="connsiteX457" fmla="*/ 737144 w 1117952"/>
                <a:gd name="connsiteY457" fmla="*/ 709092 h 1323876"/>
                <a:gd name="connsiteX458" fmla="*/ 732966 w 1117952"/>
                <a:gd name="connsiteY458" fmla="*/ 704914 h 1323876"/>
                <a:gd name="connsiteX459" fmla="*/ 728191 w 1117952"/>
                <a:gd name="connsiteY459" fmla="*/ 701333 h 1323876"/>
                <a:gd name="connsiteX460" fmla="*/ 722819 w 1117952"/>
                <a:gd name="connsiteY460" fmla="*/ 697751 h 1323876"/>
                <a:gd name="connsiteX461" fmla="*/ 719835 w 1117952"/>
                <a:gd name="connsiteY461" fmla="*/ 695960 h 1323876"/>
                <a:gd name="connsiteX462" fmla="*/ 714463 w 1117952"/>
                <a:gd name="connsiteY462" fmla="*/ 693573 h 1323876"/>
                <a:gd name="connsiteX463" fmla="*/ 710882 w 1117952"/>
                <a:gd name="connsiteY463" fmla="*/ 692976 h 1323876"/>
                <a:gd name="connsiteX464" fmla="*/ 700138 w 1117952"/>
                <a:gd name="connsiteY464" fmla="*/ 688201 h 1323876"/>
                <a:gd name="connsiteX465" fmla="*/ 691184 w 1117952"/>
                <a:gd name="connsiteY465" fmla="*/ 684620 h 1323876"/>
                <a:gd name="connsiteX466" fmla="*/ 687603 w 1117952"/>
                <a:gd name="connsiteY466" fmla="*/ 683426 h 1323876"/>
                <a:gd name="connsiteX467" fmla="*/ 682829 w 1117952"/>
                <a:gd name="connsiteY467" fmla="*/ 682829 h 1323876"/>
                <a:gd name="connsiteX468" fmla="*/ 678650 w 1117952"/>
                <a:gd name="connsiteY468" fmla="*/ 682232 h 1323876"/>
                <a:gd name="connsiteX469" fmla="*/ 674472 w 1117952"/>
                <a:gd name="connsiteY469" fmla="*/ 681636 h 1323876"/>
                <a:gd name="connsiteX470" fmla="*/ 670891 w 1117952"/>
                <a:gd name="connsiteY470" fmla="*/ 680442 h 1323876"/>
                <a:gd name="connsiteX471" fmla="*/ 663728 w 1117952"/>
                <a:gd name="connsiteY471" fmla="*/ 679248 h 1323876"/>
                <a:gd name="connsiteX472" fmla="*/ 659550 w 1117952"/>
                <a:gd name="connsiteY472" fmla="*/ 679248 h 1323876"/>
                <a:gd name="connsiteX473" fmla="*/ 650597 w 1117952"/>
                <a:gd name="connsiteY473" fmla="*/ 680442 h 1323876"/>
                <a:gd name="connsiteX474" fmla="*/ 646419 w 1117952"/>
                <a:gd name="connsiteY474" fmla="*/ 680443 h 1323876"/>
                <a:gd name="connsiteX475" fmla="*/ 639257 w 1117952"/>
                <a:gd name="connsiteY475" fmla="*/ 680443 h 1323876"/>
                <a:gd name="connsiteX476" fmla="*/ 632691 w 1117952"/>
                <a:gd name="connsiteY476" fmla="*/ 681039 h 1323876"/>
                <a:gd name="connsiteX477" fmla="*/ 629110 w 1117952"/>
                <a:gd name="connsiteY477" fmla="*/ 681637 h 1323876"/>
                <a:gd name="connsiteX478" fmla="*/ 625528 w 1117952"/>
                <a:gd name="connsiteY478" fmla="*/ 683427 h 1323876"/>
                <a:gd name="connsiteX479" fmla="*/ 617172 w 1117952"/>
                <a:gd name="connsiteY479" fmla="*/ 687008 h 1323876"/>
                <a:gd name="connsiteX480" fmla="*/ 614188 w 1117952"/>
                <a:gd name="connsiteY480" fmla="*/ 685814 h 1323876"/>
                <a:gd name="connsiteX481" fmla="*/ 610009 w 1117952"/>
                <a:gd name="connsiteY481" fmla="*/ 687008 h 1323876"/>
                <a:gd name="connsiteX482" fmla="*/ 606428 w 1117952"/>
                <a:gd name="connsiteY482" fmla="*/ 687008 h 1323876"/>
                <a:gd name="connsiteX483" fmla="*/ 602250 w 1117952"/>
                <a:gd name="connsiteY483" fmla="*/ 685814 h 1323876"/>
                <a:gd name="connsiteX484" fmla="*/ 594490 w 1117952"/>
                <a:gd name="connsiteY484" fmla="*/ 681637 h 1323876"/>
                <a:gd name="connsiteX485" fmla="*/ 593297 w 1117952"/>
                <a:gd name="connsiteY485" fmla="*/ 678055 h 1323876"/>
                <a:gd name="connsiteX486" fmla="*/ 589715 w 1117952"/>
                <a:gd name="connsiteY486" fmla="*/ 673877 h 1323876"/>
                <a:gd name="connsiteX487" fmla="*/ 586731 w 1117952"/>
                <a:gd name="connsiteY487" fmla="*/ 671490 h 1323876"/>
                <a:gd name="connsiteX488" fmla="*/ 583150 w 1117952"/>
                <a:gd name="connsiteY488" fmla="*/ 669699 h 1323876"/>
                <a:gd name="connsiteX489" fmla="*/ 580166 w 1117952"/>
                <a:gd name="connsiteY489" fmla="*/ 669699 h 1323876"/>
                <a:gd name="connsiteX490" fmla="*/ 574197 w 1117952"/>
                <a:gd name="connsiteY490" fmla="*/ 669699 h 1323876"/>
                <a:gd name="connsiteX491" fmla="*/ 568825 w 1117952"/>
                <a:gd name="connsiteY491" fmla="*/ 669699 h 1323876"/>
                <a:gd name="connsiteX492" fmla="*/ 565244 w 1117952"/>
                <a:gd name="connsiteY492" fmla="*/ 669699 h 1323876"/>
                <a:gd name="connsiteX493" fmla="*/ 560469 w 1117952"/>
                <a:gd name="connsiteY493" fmla="*/ 669102 h 1323876"/>
                <a:gd name="connsiteX494" fmla="*/ 556887 w 1117952"/>
                <a:gd name="connsiteY494" fmla="*/ 666715 h 1323876"/>
                <a:gd name="connsiteX495" fmla="*/ 553306 w 1117952"/>
                <a:gd name="connsiteY495" fmla="*/ 661939 h 1323876"/>
                <a:gd name="connsiteX496" fmla="*/ 550322 w 1117952"/>
                <a:gd name="connsiteY496" fmla="*/ 660746 h 1323876"/>
                <a:gd name="connsiteX497" fmla="*/ 546740 w 1117952"/>
                <a:gd name="connsiteY497" fmla="*/ 660746 h 1323876"/>
                <a:gd name="connsiteX498" fmla="*/ 541965 w 1117952"/>
                <a:gd name="connsiteY498" fmla="*/ 657164 h 1323876"/>
                <a:gd name="connsiteX499" fmla="*/ 538981 w 1117952"/>
                <a:gd name="connsiteY499" fmla="*/ 655374 h 1323876"/>
                <a:gd name="connsiteX500" fmla="*/ 534206 w 1117952"/>
                <a:gd name="connsiteY500" fmla="*/ 653583 h 1323876"/>
                <a:gd name="connsiteX501" fmla="*/ 531222 w 1117952"/>
                <a:gd name="connsiteY501" fmla="*/ 650002 h 1323876"/>
                <a:gd name="connsiteX502" fmla="*/ 530028 w 1117952"/>
                <a:gd name="connsiteY502" fmla="*/ 646421 h 1323876"/>
                <a:gd name="connsiteX503" fmla="*/ 527641 w 1117952"/>
                <a:gd name="connsiteY503" fmla="*/ 642840 h 1323876"/>
                <a:gd name="connsiteX504" fmla="*/ 524059 w 1117952"/>
                <a:gd name="connsiteY504" fmla="*/ 639855 h 1323876"/>
                <a:gd name="connsiteX505" fmla="*/ 521074 w 1117952"/>
                <a:gd name="connsiteY505" fmla="*/ 638064 h 1323876"/>
                <a:gd name="connsiteX506" fmla="*/ 516300 w 1117952"/>
                <a:gd name="connsiteY506" fmla="*/ 635677 h 1323876"/>
                <a:gd name="connsiteX507" fmla="*/ 513315 w 1117952"/>
                <a:gd name="connsiteY507" fmla="*/ 632095 h 1323876"/>
                <a:gd name="connsiteX508" fmla="*/ 509734 w 1117952"/>
                <a:gd name="connsiteY508" fmla="*/ 629111 h 1323876"/>
                <a:gd name="connsiteX509" fmla="*/ 504362 w 1117952"/>
                <a:gd name="connsiteY509" fmla="*/ 626127 h 1323876"/>
                <a:gd name="connsiteX510" fmla="*/ 500781 w 1117952"/>
                <a:gd name="connsiteY510" fmla="*/ 621949 h 1323876"/>
                <a:gd name="connsiteX511" fmla="*/ 497199 w 1117952"/>
                <a:gd name="connsiteY511" fmla="*/ 619561 h 1323876"/>
                <a:gd name="connsiteX512" fmla="*/ 493618 w 1117952"/>
                <a:gd name="connsiteY512" fmla="*/ 619561 h 1323876"/>
                <a:gd name="connsiteX513" fmla="*/ 487650 w 1117952"/>
                <a:gd name="connsiteY513" fmla="*/ 619561 h 1323876"/>
                <a:gd name="connsiteX514" fmla="*/ 484665 w 1117952"/>
                <a:gd name="connsiteY514" fmla="*/ 617771 h 1323876"/>
                <a:gd name="connsiteX515" fmla="*/ 481084 w 1117952"/>
                <a:gd name="connsiteY515" fmla="*/ 617771 h 1323876"/>
                <a:gd name="connsiteX516" fmla="*/ 476309 w 1117952"/>
                <a:gd name="connsiteY516" fmla="*/ 618964 h 1323876"/>
                <a:gd name="connsiteX517" fmla="*/ 470340 w 1117952"/>
                <a:gd name="connsiteY517" fmla="*/ 617173 h 1323876"/>
                <a:gd name="connsiteX518" fmla="*/ 466162 w 1117952"/>
                <a:gd name="connsiteY518" fmla="*/ 617173 h 1323876"/>
                <a:gd name="connsiteX519" fmla="*/ 460790 w 1117952"/>
                <a:gd name="connsiteY519" fmla="*/ 614786 h 1323876"/>
                <a:gd name="connsiteX520" fmla="*/ 457208 w 1117952"/>
                <a:gd name="connsiteY520" fmla="*/ 612996 h 1323876"/>
                <a:gd name="connsiteX521" fmla="*/ 453627 w 1117952"/>
                <a:gd name="connsiteY521" fmla="*/ 608220 h 1323876"/>
                <a:gd name="connsiteX522" fmla="*/ 450643 w 1117952"/>
                <a:gd name="connsiteY522" fmla="*/ 604639 h 1323876"/>
                <a:gd name="connsiteX523" fmla="*/ 447062 w 1117952"/>
                <a:gd name="connsiteY523" fmla="*/ 602849 h 1323876"/>
                <a:gd name="connsiteX524" fmla="*/ 444078 w 1117952"/>
                <a:gd name="connsiteY524" fmla="*/ 601655 h 1323876"/>
                <a:gd name="connsiteX525" fmla="*/ 440496 w 1117952"/>
                <a:gd name="connsiteY525" fmla="*/ 598670 h 1323876"/>
                <a:gd name="connsiteX526" fmla="*/ 435721 w 1117952"/>
                <a:gd name="connsiteY526" fmla="*/ 595686 h 1323876"/>
                <a:gd name="connsiteX527" fmla="*/ 432140 w 1117952"/>
                <a:gd name="connsiteY527" fmla="*/ 593895 h 1323876"/>
                <a:gd name="connsiteX528" fmla="*/ 424380 w 1117952"/>
                <a:gd name="connsiteY528" fmla="*/ 592702 h 1323876"/>
                <a:gd name="connsiteX529" fmla="*/ 420799 w 1117952"/>
                <a:gd name="connsiteY529" fmla="*/ 587927 h 1323876"/>
                <a:gd name="connsiteX530" fmla="*/ 417218 w 1117952"/>
                <a:gd name="connsiteY530" fmla="*/ 584942 h 1323876"/>
                <a:gd name="connsiteX531" fmla="*/ 414234 w 1117952"/>
                <a:gd name="connsiteY531" fmla="*/ 583152 h 1323876"/>
                <a:gd name="connsiteX532" fmla="*/ 411249 w 1117952"/>
                <a:gd name="connsiteY532" fmla="*/ 582555 h 1323876"/>
                <a:gd name="connsiteX533" fmla="*/ 407668 w 1117952"/>
                <a:gd name="connsiteY533" fmla="*/ 582555 h 1323876"/>
                <a:gd name="connsiteX534" fmla="*/ 406474 w 1117952"/>
                <a:gd name="connsiteY534" fmla="*/ 579570 h 1323876"/>
                <a:gd name="connsiteX535" fmla="*/ 405281 w 1117952"/>
                <a:gd name="connsiteY535" fmla="*/ 575392 h 1323876"/>
                <a:gd name="connsiteX536" fmla="*/ 403489 w 1117952"/>
                <a:gd name="connsiteY536" fmla="*/ 572407 h 1323876"/>
                <a:gd name="connsiteX537" fmla="*/ 399312 w 1117952"/>
                <a:gd name="connsiteY537" fmla="*/ 567633 h 1323876"/>
                <a:gd name="connsiteX538" fmla="*/ 395730 w 1117952"/>
                <a:gd name="connsiteY538" fmla="*/ 565245 h 1323876"/>
                <a:gd name="connsiteX539" fmla="*/ 393940 w 1117952"/>
                <a:gd name="connsiteY539" fmla="*/ 562261 h 1323876"/>
                <a:gd name="connsiteX540" fmla="*/ 391552 w 1117952"/>
                <a:gd name="connsiteY540" fmla="*/ 559277 h 1323876"/>
                <a:gd name="connsiteX541" fmla="*/ 387971 w 1117952"/>
                <a:gd name="connsiteY541" fmla="*/ 555695 h 1323876"/>
                <a:gd name="connsiteX542" fmla="*/ 384987 w 1117952"/>
                <a:gd name="connsiteY542" fmla="*/ 555695 h 1323876"/>
                <a:gd name="connsiteX543" fmla="*/ 382002 w 1117952"/>
                <a:gd name="connsiteY543" fmla="*/ 552114 h 1323876"/>
                <a:gd name="connsiteX544" fmla="*/ 376033 w 1117952"/>
                <a:gd name="connsiteY544" fmla="*/ 546145 h 1323876"/>
                <a:gd name="connsiteX545" fmla="*/ 371258 w 1117952"/>
                <a:gd name="connsiteY545" fmla="*/ 543757 h 1323876"/>
                <a:gd name="connsiteX546" fmla="*/ 367080 w 1117952"/>
                <a:gd name="connsiteY546" fmla="*/ 543757 h 1323876"/>
                <a:gd name="connsiteX547" fmla="*/ 363499 w 1117952"/>
                <a:gd name="connsiteY547" fmla="*/ 544355 h 1323876"/>
                <a:gd name="connsiteX548" fmla="*/ 359918 w 1117952"/>
                <a:gd name="connsiteY548" fmla="*/ 544355 h 1323876"/>
                <a:gd name="connsiteX549" fmla="*/ 352755 w 1117952"/>
                <a:gd name="connsiteY549" fmla="*/ 542564 h 1323876"/>
                <a:gd name="connsiteX550" fmla="*/ 346190 w 1117952"/>
                <a:gd name="connsiteY550" fmla="*/ 541370 h 1323876"/>
                <a:gd name="connsiteX551" fmla="*/ 342011 w 1117952"/>
                <a:gd name="connsiteY551" fmla="*/ 541370 h 1323876"/>
                <a:gd name="connsiteX552" fmla="*/ 339027 w 1117952"/>
                <a:gd name="connsiteY552" fmla="*/ 541967 h 1323876"/>
                <a:gd name="connsiteX553" fmla="*/ 336042 w 1117952"/>
                <a:gd name="connsiteY553" fmla="*/ 544355 h 1323876"/>
                <a:gd name="connsiteX554" fmla="*/ 329477 w 1117952"/>
                <a:gd name="connsiteY554" fmla="*/ 546145 h 1323876"/>
                <a:gd name="connsiteX555" fmla="*/ 326493 w 1117952"/>
                <a:gd name="connsiteY555" fmla="*/ 544355 h 1323876"/>
                <a:gd name="connsiteX556" fmla="*/ 327089 w 1117952"/>
                <a:gd name="connsiteY556" fmla="*/ 540773 h 1323876"/>
                <a:gd name="connsiteX557" fmla="*/ 324702 w 1117952"/>
                <a:gd name="connsiteY557" fmla="*/ 537789 h 1323876"/>
                <a:gd name="connsiteX558" fmla="*/ 319927 w 1117952"/>
                <a:gd name="connsiteY558" fmla="*/ 530626 h 1323876"/>
                <a:gd name="connsiteX559" fmla="*/ 316346 w 1117952"/>
                <a:gd name="connsiteY559" fmla="*/ 527045 h 1323876"/>
                <a:gd name="connsiteX560" fmla="*/ 312765 w 1117952"/>
                <a:gd name="connsiteY560" fmla="*/ 524061 h 1323876"/>
                <a:gd name="connsiteX561" fmla="*/ 309780 w 1117952"/>
                <a:gd name="connsiteY561" fmla="*/ 520480 h 1323876"/>
                <a:gd name="connsiteX562" fmla="*/ 304408 w 1117952"/>
                <a:gd name="connsiteY562" fmla="*/ 517495 h 1323876"/>
                <a:gd name="connsiteX563" fmla="*/ 301424 w 1117952"/>
                <a:gd name="connsiteY563" fmla="*/ 516898 h 1323876"/>
                <a:gd name="connsiteX564" fmla="*/ 296052 w 1117952"/>
                <a:gd name="connsiteY564" fmla="*/ 515704 h 1323876"/>
                <a:gd name="connsiteX565" fmla="*/ 292471 w 1117952"/>
                <a:gd name="connsiteY565" fmla="*/ 516301 h 1323876"/>
                <a:gd name="connsiteX566" fmla="*/ 289486 w 1117952"/>
                <a:gd name="connsiteY566" fmla="*/ 515704 h 1323876"/>
                <a:gd name="connsiteX567" fmla="*/ 291277 w 1117952"/>
                <a:gd name="connsiteY567" fmla="*/ 512720 h 1323876"/>
                <a:gd name="connsiteX568" fmla="*/ 291705 w 1117952"/>
                <a:gd name="connsiteY568" fmla="*/ 511222 h 1323876"/>
                <a:gd name="connsiteX569" fmla="*/ 289484 w 1117952"/>
                <a:gd name="connsiteY569" fmla="*/ 515107 h 1323876"/>
                <a:gd name="connsiteX570" fmla="*/ 286500 w 1117952"/>
                <a:gd name="connsiteY570" fmla="*/ 515703 h 1323876"/>
                <a:gd name="connsiteX571" fmla="*/ 281128 w 1117952"/>
                <a:gd name="connsiteY571" fmla="*/ 514510 h 1323876"/>
                <a:gd name="connsiteX572" fmla="*/ 277547 w 1117952"/>
                <a:gd name="connsiteY572" fmla="*/ 514510 h 1323876"/>
                <a:gd name="connsiteX573" fmla="*/ 269787 w 1117952"/>
                <a:gd name="connsiteY573" fmla="*/ 515107 h 1323876"/>
                <a:gd name="connsiteX574" fmla="*/ 265609 w 1117952"/>
                <a:gd name="connsiteY574" fmla="*/ 514510 h 1323876"/>
                <a:gd name="connsiteX575" fmla="*/ 253672 w 1117952"/>
                <a:gd name="connsiteY575" fmla="*/ 515703 h 1323876"/>
                <a:gd name="connsiteX576" fmla="*/ 248897 w 1117952"/>
                <a:gd name="connsiteY576" fmla="*/ 516897 h 1323876"/>
                <a:gd name="connsiteX577" fmla="*/ 243525 w 1117952"/>
                <a:gd name="connsiteY577" fmla="*/ 518688 h 1323876"/>
                <a:gd name="connsiteX578" fmla="*/ 240540 w 1117952"/>
                <a:gd name="connsiteY578" fmla="*/ 519882 h 1323876"/>
                <a:gd name="connsiteX579" fmla="*/ 236959 w 1117952"/>
                <a:gd name="connsiteY579" fmla="*/ 521076 h 1323876"/>
                <a:gd name="connsiteX580" fmla="*/ 230990 w 1117952"/>
                <a:gd name="connsiteY580" fmla="*/ 522866 h 1323876"/>
                <a:gd name="connsiteX581" fmla="*/ 227409 w 1117952"/>
                <a:gd name="connsiteY581" fmla="*/ 523463 h 1323876"/>
                <a:gd name="connsiteX582" fmla="*/ 224425 w 1117952"/>
                <a:gd name="connsiteY582" fmla="*/ 525254 h 1323876"/>
                <a:gd name="connsiteX583" fmla="*/ 220843 w 1117952"/>
                <a:gd name="connsiteY583" fmla="*/ 525254 h 1323876"/>
                <a:gd name="connsiteX584" fmla="*/ 215472 w 1117952"/>
                <a:gd name="connsiteY584" fmla="*/ 519285 h 1323876"/>
                <a:gd name="connsiteX585" fmla="*/ 211890 w 1117952"/>
                <a:gd name="connsiteY585" fmla="*/ 515703 h 1323876"/>
                <a:gd name="connsiteX586" fmla="*/ 207115 w 1117952"/>
                <a:gd name="connsiteY586" fmla="*/ 509735 h 1323876"/>
                <a:gd name="connsiteX587" fmla="*/ 204728 w 1117952"/>
                <a:gd name="connsiteY587" fmla="*/ 506154 h 1323876"/>
                <a:gd name="connsiteX588" fmla="*/ 202937 w 1117952"/>
                <a:gd name="connsiteY588" fmla="*/ 502573 h 1323876"/>
                <a:gd name="connsiteX589" fmla="*/ 202340 w 1117952"/>
                <a:gd name="connsiteY589" fmla="*/ 499588 h 1323876"/>
                <a:gd name="connsiteX590" fmla="*/ 199356 w 1117952"/>
                <a:gd name="connsiteY590" fmla="*/ 494813 h 1323876"/>
                <a:gd name="connsiteX591" fmla="*/ 195178 w 1117952"/>
                <a:gd name="connsiteY591" fmla="*/ 491828 h 1323876"/>
                <a:gd name="connsiteX592" fmla="*/ 186821 w 1117952"/>
                <a:gd name="connsiteY592" fmla="*/ 487651 h 1323876"/>
                <a:gd name="connsiteX593" fmla="*/ 183240 w 1117952"/>
                <a:gd name="connsiteY593" fmla="*/ 487053 h 1323876"/>
                <a:gd name="connsiteX594" fmla="*/ 179062 w 1117952"/>
                <a:gd name="connsiteY594" fmla="*/ 487651 h 1323876"/>
                <a:gd name="connsiteX595" fmla="*/ 171899 w 1117952"/>
                <a:gd name="connsiteY595" fmla="*/ 488247 h 1323876"/>
                <a:gd name="connsiteX596" fmla="*/ 168915 w 1117952"/>
                <a:gd name="connsiteY596" fmla="*/ 484069 h 1323876"/>
                <a:gd name="connsiteX597" fmla="*/ 164737 w 1117952"/>
                <a:gd name="connsiteY597" fmla="*/ 480488 h 1323876"/>
                <a:gd name="connsiteX598" fmla="*/ 162946 w 1117952"/>
                <a:gd name="connsiteY598" fmla="*/ 477504 h 1323876"/>
                <a:gd name="connsiteX599" fmla="*/ 158768 w 1117952"/>
                <a:gd name="connsiteY599" fmla="*/ 473922 h 1323876"/>
                <a:gd name="connsiteX600" fmla="*/ 156977 w 1117952"/>
                <a:gd name="connsiteY600" fmla="*/ 470938 h 1323876"/>
                <a:gd name="connsiteX601" fmla="*/ 156381 w 1117952"/>
                <a:gd name="connsiteY601" fmla="*/ 465566 h 1323876"/>
                <a:gd name="connsiteX602" fmla="*/ 156381 w 1117952"/>
                <a:gd name="connsiteY602" fmla="*/ 462582 h 1323876"/>
                <a:gd name="connsiteX603" fmla="*/ 156977 w 1117952"/>
                <a:gd name="connsiteY603" fmla="*/ 459000 h 1323876"/>
                <a:gd name="connsiteX604" fmla="*/ 155784 w 1117952"/>
                <a:gd name="connsiteY604" fmla="*/ 455419 h 1323876"/>
                <a:gd name="connsiteX605" fmla="*/ 153396 w 1117952"/>
                <a:gd name="connsiteY605" fmla="*/ 451838 h 1323876"/>
                <a:gd name="connsiteX606" fmla="*/ 151606 w 1117952"/>
                <a:gd name="connsiteY606" fmla="*/ 448256 h 1323876"/>
                <a:gd name="connsiteX607" fmla="*/ 149815 w 1117952"/>
                <a:gd name="connsiteY607" fmla="*/ 443481 h 1323876"/>
                <a:gd name="connsiteX608" fmla="*/ 146831 w 1117952"/>
                <a:gd name="connsiteY608" fmla="*/ 439900 h 1323876"/>
                <a:gd name="connsiteX609" fmla="*/ 143847 w 1117952"/>
                <a:gd name="connsiteY609" fmla="*/ 437512 h 1323876"/>
                <a:gd name="connsiteX610" fmla="*/ 141459 w 1117952"/>
                <a:gd name="connsiteY610" fmla="*/ 434528 h 1323876"/>
                <a:gd name="connsiteX611" fmla="*/ 144443 w 1117952"/>
                <a:gd name="connsiteY611" fmla="*/ 430947 h 1323876"/>
                <a:gd name="connsiteX612" fmla="*/ 149218 w 1117952"/>
                <a:gd name="connsiteY612" fmla="*/ 430350 h 1323876"/>
                <a:gd name="connsiteX613" fmla="*/ 152800 w 1117952"/>
                <a:gd name="connsiteY613" fmla="*/ 426769 h 1323876"/>
                <a:gd name="connsiteX614" fmla="*/ 153993 w 1117952"/>
                <a:gd name="connsiteY614" fmla="*/ 421396 h 1323876"/>
                <a:gd name="connsiteX615" fmla="*/ 155784 w 1117952"/>
                <a:gd name="connsiteY615" fmla="*/ 414831 h 1323876"/>
                <a:gd name="connsiteX616" fmla="*/ 156977 w 1117952"/>
                <a:gd name="connsiteY616" fmla="*/ 410056 h 1323876"/>
                <a:gd name="connsiteX617" fmla="*/ 158768 w 1117952"/>
                <a:gd name="connsiteY617" fmla="*/ 406474 h 1323876"/>
                <a:gd name="connsiteX618" fmla="*/ 157575 w 1117952"/>
                <a:gd name="connsiteY618" fmla="*/ 403490 h 1323876"/>
                <a:gd name="connsiteX619" fmla="*/ 152800 w 1117952"/>
                <a:gd name="connsiteY619" fmla="*/ 399312 h 1323876"/>
                <a:gd name="connsiteX620" fmla="*/ 150412 w 1117952"/>
                <a:gd name="connsiteY620" fmla="*/ 393940 h 1323876"/>
                <a:gd name="connsiteX621" fmla="*/ 152202 w 1117952"/>
                <a:gd name="connsiteY621" fmla="*/ 390956 h 1323876"/>
                <a:gd name="connsiteX622" fmla="*/ 153993 w 1117952"/>
                <a:gd name="connsiteY622" fmla="*/ 387374 h 1323876"/>
                <a:gd name="connsiteX623" fmla="*/ 155784 w 1117952"/>
                <a:gd name="connsiteY623" fmla="*/ 383793 h 1323876"/>
                <a:gd name="connsiteX624" fmla="*/ 158768 w 1117952"/>
                <a:gd name="connsiteY624" fmla="*/ 378421 h 1323876"/>
                <a:gd name="connsiteX625" fmla="*/ 160559 w 1117952"/>
                <a:gd name="connsiteY625" fmla="*/ 373049 h 1323876"/>
                <a:gd name="connsiteX626" fmla="*/ 161156 w 1117952"/>
                <a:gd name="connsiteY626" fmla="*/ 369468 h 1323876"/>
                <a:gd name="connsiteX627" fmla="*/ 159962 w 1117952"/>
                <a:gd name="connsiteY627" fmla="*/ 365887 h 1323876"/>
                <a:gd name="connsiteX628" fmla="*/ 162349 w 1117952"/>
                <a:gd name="connsiteY628" fmla="*/ 361112 h 1323876"/>
                <a:gd name="connsiteX629" fmla="*/ 164140 w 1117952"/>
                <a:gd name="connsiteY629" fmla="*/ 357530 h 1323876"/>
                <a:gd name="connsiteX630" fmla="*/ 167124 w 1117952"/>
                <a:gd name="connsiteY630" fmla="*/ 353353 h 1323876"/>
                <a:gd name="connsiteX631" fmla="*/ 164140 w 1117952"/>
                <a:gd name="connsiteY631" fmla="*/ 352159 h 1323876"/>
                <a:gd name="connsiteX632" fmla="*/ 161156 w 1117952"/>
                <a:gd name="connsiteY632" fmla="*/ 351561 h 1323876"/>
                <a:gd name="connsiteX633" fmla="*/ 164140 w 1117952"/>
                <a:gd name="connsiteY633" fmla="*/ 350368 h 1323876"/>
                <a:gd name="connsiteX634" fmla="*/ 168915 w 1117952"/>
                <a:gd name="connsiteY634" fmla="*/ 346787 h 1323876"/>
                <a:gd name="connsiteX635" fmla="*/ 171303 w 1117952"/>
                <a:gd name="connsiteY635" fmla="*/ 343802 h 1323876"/>
                <a:gd name="connsiteX636" fmla="*/ 175481 w 1117952"/>
                <a:gd name="connsiteY636" fmla="*/ 339027 h 1323876"/>
                <a:gd name="connsiteX637" fmla="*/ 178465 w 1117952"/>
                <a:gd name="connsiteY637" fmla="*/ 331865 h 1323876"/>
                <a:gd name="connsiteX638" fmla="*/ 181450 w 1117952"/>
                <a:gd name="connsiteY638" fmla="*/ 330074 h 1323876"/>
                <a:gd name="connsiteX639" fmla="*/ 187418 w 1117952"/>
                <a:gd name="connsiteY639" fmla="*/ 330671 h 1323876"/>
                <a:gd name="connsiteX640" fmla="*/ 190999 w 1117952"/>
                <a:gd name="connsiteY640" fmla="*/ 331268 h 1323876"/>
                <a:gd name="connsiteX641" fmla="*/ 193984 w 1117952"/>
                <a:gd name="connsiteY641" fmla="*/ 330671 h 1323876"/>
                <a:gd name="connsiteX642" fmla="*/ 199953 w 1117952"/>
                <a:gd name="connsiteY642" fmla="*/ 328284 h 1323876"/>
                <a:gd name="connsiteX643" fmla="*/ 202937 w 1117952"/>
                <a:gd name="connsiteY643" fmla="*/ 325896 h 1323876"/>
                <a:gd name="connsiteX644" fmla="*/ 205325 w 1117952"/>
                <a:gd name="connsiteY644" fmla="*/ 322911 h 1323876"/>
                <a:gd name="connsiteX645" fmla="*/ 208906 w 1117952"/>
                <a:gd name="connsiteY645" fmla="*/ 319927 h 1323876"/>
                <a:gd name="connsiteX646" fmla="*/ 208309 w 1117952"/>
                <a:gd name="connsiteY646" fmla="*/ 316943 h 1323876"/>
                <a:gd name="connsiteX647" fmla="*/ 207712 w 1117952"/>
                <a:gd name="connsiteY647" fmla="*/ 313958 h 1323876"/>
                <a:gd name="connsiteX648" fmla="*/ 211294 w 1117952"/>
                <a:gd name="connsiteY648" fmla="*/ 311571 h 1323876"/>
                <a:gd name="connsiteX649" fmla="*/ 214875 w 1117952"/>
                <a:gd name="connsiteY649" fmla="*/ 312168 h 1323876"/>
                <a:gd name="connsiteX650" fmla="*/ 218456 w 1117952"/>
                <a:gd name="connsiteY650" fmla="*/ 314555 h 1323876"/>
                <a:gd name="connsiteX651" fmla="*/ 223828 w 1117952"/>
                <a:gd name="connsiteY651" fmla="*/ 312764 h 1323876"/>
                <a:gd name="connsiteX652" fmla="*/ 226216 w 1117952"/>
                <a:gd name="connsiteY652" fmla="*/ 309780 h 1323876"/>
                <a:gd name="connsiteX653" fmla="*/ 228603 w 1117952"/>
                <a:gd name="connsiteY653" fmla="*/ 306796 h 1323876"/>
                <a:gd name="connsiteX654" fmla="*/ 230990 w 1117952"/>
                <a:gd name="connsiteY654" fmla="*/ 302021 h 1323876"/>
                <a:gd name="connsiteX655" fmla="*/ 229200 w 1117952"/>
                <a:gd name="connsiteY655" fmla="*/ 296649 h 1323876"/>
                <a:gd name="connsiteX656" fmla="*/ 225618 w 1117952"/>
                <a:gd name="connsiteY656" fmla="*/ 290083 h 1323876"/>
                <a:gd name="connsiteX657" fmla="*/ 224425 w 1117952"/>
                <a:gd name="connsiteY657" fmla="*/ 287099 h 1323876"/>
                <a:gd name="connsiteX658" fmla="*/ 226812 w 1117952"/>
                <a:gd name="connsiteY658" fmla="*/ 283518 h 1323876"/>
                <a:gd name="connsiteX659" fmla="*/ 229797 w 1117952"/>
                <a:gd name="connsiteY659" fmla="*/ 281130 h 1323876"/>
                <a:gd name="connsiteX660" fmla="*/ 229200 w 1117952"/>
                <a:gd name="connsiteY660" fmla="*/ 284114 h 1323876"/>
                <a:gd name="connsiteX661" fmla="*/ 232184 w 1117952"/>
                <a:gd name="connsiteY661" fmla="*/ 286502 h 1323876"/>
                <a:gd name="connsiteX662" fmla="*/ 235765 w 1117952"/>
                <a:gd name="connsiteY662" fmla="*/ 285308 h 1323876"/>
                <a:gd name="connsiteX663" fmla="*/ 239944 w 1117952"/>
                <a:gd name="connsiteY663" fmla="*/ 284712 h 1323876"/>
                <a:gd name="connsiteX664" fmla="*/ 241734 w 1117952"/>
                <a:gd name="connsiteY664" fmla="*/ 288293 h 1323876"/>
                <a:gd name="connsiteX665" fmla="*/ 240540 w 1117952"/>
                <a:gd name="connsiteY665" fmla="*/ 291277 h 1323876"/>
                <a:gd name="connsiteX666" fmla="*/ 241137 w 1117952"/>
                <a:gd name="connsiteY666" fmla="*/ 295455 h 1323876"/>
                <a:gd name="connsiteX667" fmla="*/ 248300 w 1117952"/>
                <a:gd name="connsiteY667" fmla="*/ 301424 h 1323876"/>
                <a:gd name="connsiteX668" fmla="*/ 247703 w 1117952"/>
                <a:gd name="connsiteY668" fmla="*/ 305005 h 1323876"/>
                <a:gd name="connsiteX669" fmla="*/ 248300 w 1117952"/>
                <a:gd name="connsiteY669" fmla="*/ 310377 h 1323876"/>
                <a:gd name="connsiteX670" fmla="*/ 250091 w 1117952"/>
                <a:gd name="connsiteY670" fmla="*/ 313362 h 1323876"/>
                <a:gd name="connsiteX671" fmla="*/ 253075 w 1117952"/>
                <a:gd name="connsiteY671" fmla="*/ 317540 h 1323876"/>
                <a:gd name="connsiteX672" fmla="*/ 254865 w 1117952"/>
                <a:gd name="connsiteY672" fmla="*/ 322315 h 1323876"/>
                <a:gd name="connsiteX673" fmla="*/ 258446 w 1117952"/>
                <a:gd name="connsiteY673" fmla="*/ 325896 h 1323876"/>
                <a:gd name="connsiteX674" fmla="*/ 266206 w 1117952"/>
                <a:gd name="connsiteY674" fmla="*/ 331865 h 1323876"/>
                <a:gd name="connsiteX675" fmla="*/ 269787 w 1117952"/>
                <a:gd name="connsiteY675" fmla="*/ 334252 h 1323876"/>
                <a:gd name="connsiteX676" fmla="*/ 273368 w 1117952"/>
                <a:gd name="connsiteY676" fmla="*/ 333058 h 1323876"/>
                <a:gd name="connsiteX677" fmla="*/ 273966 w 1117952"/>
                <a:gd name="connsiteY677" fmla="*/ 336043 h 1323876"/>
                <a:gd name="connsiteX678" fmla="*/ 276353 w 1117952"/>
                <a:gd name="connsiteY678" fmla="*/ 341415 h 1323876"/>
                <a:gd name="connsiteX679" fmla="*/ 281128 w 1117952"/>
                <a:gd name="connsiteY679" fmla="*/ 343206 h 1323876"/>
                <a:gd name="connsiteX680" fmla="*/ 285306 w 1117952"/>
                <a:gd name="connsiteY680" fmla="*/ 342608 h 1323876"/>
                <a:gd name="connsiteX681" fmla="*/ 288888 w 1117952"/>
                <a:gd name="connsiteY681" fmla="*/ 342012 h 1323876"/>
                <a:gd name="connsiteX682" fmla="*/ 292469 w 1117952"/>
                <a:gd name="connsiteY682" fmla="*/ 341415 h 1323876"/>
                <a:gd name="connsiteX683" fmla="*/ 296050 w 1117952"/>
                <a:gd name="connsiteY683" fmla="*/ 340221 h 1323876"/>
                <a:gd name="connsiteX684" fmla="*/ 299035 w 1117952"/>
                <a:gd name="connsiteY684" fmla="*/ 339027 h 1323876"/>
                <a:gd name="connsiteX685" fmla="*/ 303212 w 1117952"/>
                <a:gd name="connsiteY685" fmla="*/ 337237 h 1323876"/>
                <a:gd name="connsiteX686" fmla="*/ 306794 w 1117952"/>
                <a:gd name="connsiteY686" fmla="*/ 336043 h 1323876"/>
                <a:gd name="connsiteX687" fmla="*/ 308584 w 1117952"/>
                <a:gd name="connsiteY687" fmla="*/ 340221 h 1323876"/>
                <a:gd name="connsiteX688" fmla="*/ 309181 w 1117952"/>
                <a:gd name="connsiteY688" fmla="*/ 343206 h 1323876"/>
                <a:gd name="connsiteX689" fmla="*/ 312165 w 1117952"/>
                <a:gd name="connsiteY689" fmla="*/ 344996 h 1323876"/>
                <a:gd name="connsiteX690" fmla="*/ 312172 w 1117952"/>
                <a:gd name="connsiteY690" fmla="*/ 345002 h 1323876"/>
                <a:gd name="connsiteX691" fmla="*/ 312168 w 1117952"/>
                <a:gd name="connsiteY691" fmla="*/ 344996 h 1323876"/>
                <a:gd name="connsiteX692" fmla="*/ 309183 w 1117952"/>
                <a:gd name="connsiteY692" fmla="*/ 343205 h 1323876"/>
                <a:gd name="connsiteX693" fmla="*/ 308586 w 1117952"/>
                <a:gd name="connsiteY693" fmla="*/ 340221 h 1323876"/>
                <a:gd name="connsiteX694" fmla="*/ 307393 w 1117952"/>
                <a:gd name="connsiteY694" fmla="*/ 336639 h 1323876"/>
                <a:gd name="connsiteX695" fmla="*/ 312168 w 1117952"/>
                <a:gd name="connsiteY695" fmla="*/ 333058 h 1323876"/>
                <a:gd name="connsiteX696" fmla="*/ 318733 w 1117952"/>
                <a:gd name="connsiteY696" fmla="*/ 328283 h 1323876"/>
                <a:gd name="connsiteX697" fmla="*/ 322911 w 1117952"/>
                <a:gd name="connsiteY697" fmla="*/ 325299 h 1323876"/>
                <a:gd name="connsiteX698" fmla="*/ 327686 w 1117952"/>
                <a:gd name="connsiteY698" fmla="*/ 322314 h 1323876"/>
                <a:gd name="connsiteX699" fmla="*/ 332461 w 1117952"/>
                <a:gd name="connsiteY699" fmla="*/ 319927 h 1323876"/>
                <a:gd name="connsiteX700" fmla="*/ 336043 w 1117952"/>
                <a:gd name="connsiteY700" fmla="*/ 316942 h 1323876"/>
                <a:gd name="connsiteX701" fmla="*/ 335445 w 1117952"/>
                <a:gd name="connsiteY701" fmla="*/ 312167 h 1323876"/>
                <a:gd name="connsiteX702" fmla="*/ 334252 w 1117952"/>
                <a:gd name="connsiteY702" fmla="*/ 307393 h 1323876"/>
                <a:gd name="connsiteX703" fmla="*/ 333058 w 1117952"/>
                <a:gd name="connsiteY703" fmla="*/ 303811 h 1323876"/>
                <a:gd name="connsiteX704" fmla="*/ 330074 w 1117952"/>
                <a:gd name="connsiteY704" fmla="*/ 300826 h 1323876"/>
                <a:gd name="connsiteX705" fmla="*/ 327686 w 1117952"/>
                <a:gd name="connsiteY705" fmla="*/ 297245 h 1323876"/>
                <a:gd name="connsiteX706" fmla="*/ 331864 w 1117952"/>
                <a:gd name="connsiteY706" fmla="*/ 294858 h 1323876"/>
                <a:gd name="connsiteX707" fmla="*/ 333058 w 1117952"/>
                <a:gd name="connsiteY707" fmla="*/ 293067 h 1323876"/>
                <a:gd name="connsiteX708" fmla="*/ 336043 w 1117952"/>
                <a:gd name="connsiteY708" fmla="*/ 290083 h 1323876"/>
                <a:gd name="connsiteX709" fmla="*/ 337237 w 1117952"/>
                <a:gd name="connsiteY709" fmla="*/ 287098 h 1323876"/>
                <a:gd name="connsiteX710" fmla="*/ 334849 w 1117952"/>
                <a:gd name="connsiteY710" fmla="*/ 284114 h 1323876"/>
                <a:gd name="connsiteX711" fmla="*/ 339624 w 1117952"/>
                <a:gd name="connsiteY711" fmla="*/ 278742 h 1323876"/>
                <a:gd name="connsiteX712" fmla="*/ 343205 w 1117952"/>
                <a:gd name="connsiteY712" fmla="*/ 275758 h 1323876"/>
                <a:gd name="connsiteX713" fmla="*/ 346786 w 1117952"/>
                <a:gd name="connsiteY713" fmla="*/ 275758 h 1323876"/>
                <a:gd name="connsiteX714" fmla="*/ 350965 w 1117952"/>
                <a:gd name="connsiteY714" fmla="*/ 276951 h 1323876"/>
                <a:gd name="connsiteX715" fmla="*/ 354546 w 1117952"/>
                <a:gd name="connsiteY715" fmla="*/ 278145 h 1323876"/>
                <a:gd name="connsiteX716" fmla="*/ 358724 w 1117952"/>
                <a:gd name="connsiteY716" fmla="*/ 276951 h 1323876"/>
                <a:gd name="connsiteX717" fmla="*/ 360514 w 1117952"/>
                <a:gd name="connsiteY717" fmla="*/ 281727 h 1323876"/>
                <a:gd name="connsiteX718" fmla="*/ 364096 w 1117952"/>
                <a:gd name="connsiteY718" fmla="*/ 283517 h 1323876"/>
                <a:gd name="connsiteX719" fmla="*/ 368871 w 1117952"/>
                <a:gd name="connsiteY719" fmla="*/ 283517 h 1323876"/>
                <a:gd name="connsiteX720" fmla="*/ 376630 w 1117952"/>
                <a:gd name="connsiteY720" fmla="*/ 280533 h 1323876"/>
                <a:gd name="connsiteX721" fmla="*/ 383793 w 1117952"/>
                <a:gd name="connsiteY721" fmla="*/ 275758 h 1323876"/>
                <a:gd name="connsiteX722" fmla="*/ 384987 w 1117952"/>
                <a:gd name="connsiteY722" fmla="*/ 270983 h 1323876"/>
                <a:gd name="connsiteX723" fmla="*/ 387971 w 1117952"/>
                <a:gd name="connsiteY723" fmla="*/ 270983 h 1323876"/>
                <a:gd name="connsiteX724" fmla="*/ 391552 w 1117952"/>
                <a:gd name="connsiteY724" fmla="*/ 270386 h 1323876"/>
                <a:gd name="connsiteX725" fmla="*/ 394537 w 1117952"/>
                <a:gd name="connsiteY725" fmla="*/ 270983 h 1323876"/>
                <a:gd name="connsiteX726" fmla="*/ 397521 w 1117952"/>
                <a:gd name="connsiteY726" fmla="*/ 266208 h 1323876"/>
                <a:gd name="connsiteX727" fmla="*/ 401102 w 1117952"/>
                <a:gd name="connsiteY727" fmla="*/ 263223 h 1323876"/>
                <a:gd name="connsiteX728" fmla="*/ 406474 w 1117952"/>
                <a:gd name="connsiteY728" fmla="*/ 260239 h 1323876"/>
                <a:gd name="connsiteX729" fmla="*/ 410652 w 1117952"/>
                <a:gd name="connsiteY729" fmla="*/ 265014 h 1323876"/>
                <a:gd name="connsiteX730" fmla="*/ 410055 w 1117952"/>
                <a:gd name="connsiteY730" fmla="*/ 267998 h 1323876"/>
                <a:gd name="connsiteX731" fmla="*/ 416621 w 1117952"/>
                <a:gd name="connsiteY731" fmla="*/ 272774 h 1323876"/>
                <a:gd name="connsiteX732" fmla="*/ 420799 w 1117952"/>
                <a:gd name="connsiteY732" fmla="*/ 272774 h 1323876"/>
                <a:gd name="connsiteX733" fmla="*/ 422590 w 1117952"/>
                <a:gd name="connsiteY733" fmla="*/ 275758 h 1323876"/>
                <a:gd name="connsiteX734" fmla="*/ 423187 w 1117952"/>
                <a:gd name="connsiteY734" fmla="*/ 278742 h 1323876"/>
                <a:gd name="connsiteX735" fmla="*/ 424977 w 1117952"/>
                <a:gd name="connsiteY735" fmla="*/ 282920 h 1323876"/>
                <a:gd name="connsiteX736" fmla="*/ 426171 w 1117952"/>
                <a:gd name="connsiteY736" fmla="*/ 286502 h 1323876"/>
                <a:gd name="connsiteX737" fmla="*/ 424380 w 1117952"/>
                <a:gd name="connsiteY737" fmla="*/ 290680 h 1323876"/>
                <a:gd name="connsiteX738" fmla="*/ 424977 w 1117952"/>
                <a:gd name="connsiteY738" fmla="*/ 293664 h 1323876"/>
                <a:gd name="connsiteX739" fmla="*/ 423187 w 1117952"/>
                <a:gd name="connsiteY739" fmla="*/ 297245 h 1323876"/>
                <a:gd name="connsiteX740" fmla="*/ 427962 w 1117952"/>
                <a:gd name="connsiteY740" fmla="*/ 302618 h 1323876"/>
                <a:gd name="connsiteX741" fmla="*/ 432140 w 1117952"/>
                <a:gd name="connsiteY741" fmla="*/ 305005 h 1323876"/>
                <a:gd name="connsiteX742" fmla="*/ 435721 w 1117952"/>
                <a:gd name="connsiteY742" fmla="*/ 306795 h 1323876"/>
                <a:gd name="connsiteX743" fmla="*/ 445271 w 1117952"/>
                <a:gd name="connsiteY743" fmla="*/ 307989 h 1323876"/>
                <a:gd name="connsiteX744" fmla="*/ 448852 w 1117952"/>
                <a:gd name="connsiteY744" fmla="*/ 307989 h 1323876"/>
                <a:gd name="connsiteX745" fmla="*/ 452434 w 1117952"/>
                <a:gd name="connsiteY745" fmla="*/ 307989 h 1323876"/>
                <a:gd name="connsiteX746" fmla="*/ 456612 w 1117952"/>
                <a:gd name="connsiteY746" fmla="*/ 306795 h 1323876"/>
                <a:gd name="connsiteX747" fmla="*/ 460193 w 1117952"/>
                <a:gd name="connsiteY747" fmla="*/ 305602 h 1323876"/>
                <a:gd name="connsiteX748" fmla="*/ 466759 w 1117952"/>
                <a:gd name="connsiteY748" fmla="*/ 302020 h 1323876"/>
                <a:gd name="connsiteX749" fmla="*/ 467356 w 1117952"/>
                <a:gd name="connsiteY749" fmla="*/ 297842 h 1323876"/>
                <a:gd name="connsiteX750" fmla="*/ 470340 w 1117952"/>
                <a:gd name="connsiteY750" fmla="*/ 299633 h 1323876"/>
                <a:gd name="connsiteX751" fmla="*/ 473921 w 1117952"/>
                <a:gd name="connsiteY751" fmla="*/ 300826 h 1323876"/>
                <a:gd name="connsiteX752" fmla="*/ 476906 w 1117952"/>
                <a:gd name="connsiteY752" fmla="*/ 301424 h 1323876"/>
                <a:gd name="connsiteX753" fmla="*/ 476906 w 1117952"/>
                <a:gd name="connsiteY753" fmla="*/ 305602 h 1323876"/>
                <a:gd name="connsiteX754" fmla="*/ 477503 w 1117952"/>
                <a:gd name="connsiteY754" fmla="*/ 309780 h 1323876"/>
                <a:gd name="connsiteX755" fmla="*/ 476906 w 1117952"/>
                <a:gd name="connsiteY755" fmla="*/ 312764 h 1323876"/>
                <a:gd name="connsiteX756" fmla="*/ 476906 w 1117952"/>
                <a:gd name="connsiteY756" fmla="*/ 316346 h 1323876"/>
                <a:gd name="connsiteX757" fmla="*/ 478100 w 1117952"/>
                <a:gd name="connsiteY757" fmla="*/ 319927 h 1323876"/>
                <a:gd name="connsiteX758" fmla="*/ 481681 w 1117952"/>
                <a:gd name="connsiteY758" fmla="*/ 323508 h 1323876"/>
                <a:gd name="connsiteX759" fmla="*/ 485859 w 1117952"/>
                <a:gd name="connsiteY759" fmla="*/ 327686 h 1323876"/>
                <a:gd name="connsiteX760" fmla="*/ 494215 w 1117952"/>
                <a:gd name="connsiteY760" fmla="*/ 331864 h 1323876"/>
                <a:gd name="connsiteX761" fmla="*/ 497200 w 1117952"/>
                <a:gd name="connsiteY761" fmla="*/ 332462 h 1323876"/>
                <a:gd name="connsiteX762" fmla="*/ 500781 w 1117952"/>
                <a:gd name="connsiteY762" fmla="*/ 335446 h 1323876"/>
                <a:gd name="connsiteX763" fmla="*/ 504362 w 1117952"/>
                <a:gd name="connsiteY763" fmla="*/ 338430 h 1323876"/>
                <a:gd name="connsiteX764" fmla="*/ 507943 w 1117952"/>
                <a:gd name="connsiteY764" fmla="*/ 339027 h 1323876"/>
                <a:gd name="connsiteX765" fmla="*/ 512718 w 1117952"/>
                <a:gd name="connsiteY765" fmla="*/ 342011 h 1323876"/>
                <a:gd name="connsiteX766" fmla="*/ 516897 w 1117952"/>
                <a:gd name="connsiteY766" fmla="*/ 343802 h 1323876"/>
                <a:gd name="connsiteX767" fmla="*/ 520478 w 1117952"/>
                <a:gd name="connsiteY767" fmla="*/ 343802 h 1323876"/>
                <a:gd name="connsiteX768" fmla="*/ 526446 w 1117952"/>
                <a:gd name="connsiteY768" fmla="*/ 344996 h 1323876"/>
                <a:gd name="connsiteX769" fmla="*/ 530028 w 1117952"/>
                <a:gd name="connsiteY769" fmla="*/ 344399 h 1323876"/>
                <a:gd name="connsiteX770" fmla="*/ 533012 w 1117952"/>
                <a:gd name="connsiteY770" fmla="*/ 344996 h 1323876"/>
                <a:gd name="connsiteX771" fmla="*/ 529431 w 1117952"/>
                <a:gd name="connsiteY771" fmla="*/ 344996 h 1323876"/>
                <a:gd name="connsiteX772" fmla="*/ 530625 w 1117952"/>
                <a:gd name="connsiteY772" fmla="*/ 348577 h 1323876"/>
                <a:gd name="connsiteX773" fmla="*/ 535400 w 1117952"/>
                <a:gd name="connsiteY773" fmla="*/ 350368 h 1323876"/>
                <a:gd name="connsiteX774" fmla="*/ 538981 w 1117952"/>
                <a:gd name="connsiteY774" fmla="*/ 350368 h 1323876"/>
                <a:gd name="connsiteX775" fmla="*/ 541966 w 1117952"/>
                <a:gd name="connsiteY775" fmla="*/ 352158 h 1323876"/>
                <a:gd name="connsiteX776" fmla="*/ 544950 w 1117952"/>
                <a:gd name="connsiteY776" fmla="*/ 351561 h 1323876"/>
                <a:gd name="connsiteX777" fmla="*/ 547934 w 1117952"/>
                <a:gd name="connsiteY777" fmla="*/ 350964 h 1323876"/>
                <a:gd name="connsiteX778" fmla="*/ 551515 w 1117952"/>
                <a:gd name="connsiteY778" fmla="*/ 350368 h 1323876"/>
                <a:gd name="connsiteX779" fmla="*/ 557484 w 1117952"/>
                <a:gd name="connsiteY779" fmla="*/ 349174 h 1323876"/>
                <a:gd name="connsiteX780" fmla="*/ 561066 w 1117952"/>
                <a:gd name="connsiteY780" fmla="*/ 348577 h 1323876"/>
                <a:gd name="connsiteX781" fmla="*/ 564050 w 1117952"/>
                <a:gd name="connsiteY781" fmla="*/ 346786 h 1323876"/>
                <a:gd name="connsiteX782" fmla="*/ 567631 w 1117952"/>
                <a:gd name="connsiteY782" fmla="*/ 346190 h 1323876"/>
                <a:gd name="connsiteX783" fmla="*/ 571212 w 1117952"/>
                <a:gd name="connsiteY783" fmla="*/ 344996 h 1323876"/>
                <a:gd name="connsiteX784" fmla="*/ 575390 w 1117952"/>
                <a:gd name="connsiteY784" fmla="*/ 343205 h 1323876"/>
                <a:gd name="connsiteX785" fmla="*/ 578972 w 1117952"/>
                <a:gd name="connsiteY785" fmla="*/ 341415 h 1323876"/>
                <a:gd name="connsiteX786" fmla="*/ 587328 w 1117952"/>
                <a:gd name="connsiteY786" fmla="*/ 336639 h 1323876"/>
                <a:gd name="connsiteX787" fmla="*/ 593297 w 1117952"/>
                <a:gd name="connsiteY787" fmla="*/ 333058 h 1323876"/>
                <a:gd name="connsiteX788" fmla="*/ 599266 w 1117952"/>
                <a:gd name="connsiteY788" fmla="*/ 329477 h 1323876"/>
                <a:gd name="connsiteX789" fmla="*/ 602847 w 1117952"/>
                <a:gd name="connsiteY789" fmla="*/ 326493 h 1323876"/>
                <a:gd name="connsiteX790" fmla="*/ 609413 w 1117952"/>
                <a:gd name="connsiteY790" fmla="*/ 324702 h 1323876"/>
                <a:gd name="connsiteX791" fmla="*/ 612994 w 1117952"/>
                <a:gd name="connsiteY791" fmla="*/ 325299 h 1323876"/>
                <a:gd name="connsiteX792" fmla="*/ 616575 w 1117952"/>
                <a:gd name="connsiteY792" fmla="*/ 324702 h 1323876"/>
                <a:gd name="connsiteX793" fmla="*/ 621350 w 1117952"/>
                <a:gd name="connsiteY793" fmla="*/ 323508 h 1323876"/>
                <a:gd name="connsiteX794" fmla="*/ 624335 w 1117952"/>
                <a:gd name="connsiteY794" fmla="*/ 321717 h 1323876"/>
                <a:gd name="connsiteX795" fmla="*/ 628513 w 1117952"/>
                <a:gd name="connsiteY795" fmla="*/ 320524 h 1323876"/>
                <a:gd name="connsiteX796" fmla="*/ 631498 w 1117952"/>
                <a:gd name="connsiteY796" fmla="*/ 323508 h 1323876"/>
                <a:gd name="connsiteX797" fmla="*/ 634482 w 1117952"/>
                <a:gd name="connsiteY797" fmla="*/ 325299 h 1323876"/>
                <a:gd name="connsiteX798" fmla="*/ 638660 w 1117952"/>
                <a:gd name="connsiteY798" fmla="*/ 327686 h 1323876"/>
                <a:gd name="connsiteX799" fmla="*/ 641645 w 1117952"/>
                <a:gd name="connsiteY799" fmla="*/ 328283 h 1323876"/>
                <a:gd name="connsiteX800" fmla="*/ 645226 w 1117952"/>
                <a:gd name="connsiteY800" fmla="*/ 327686 h 1323876"/>
                <a:gd name="connsiteX801" fmla="*/ 648210 w 1117952"/>
                <a:gd name="connsiteY801" fmla="*/ 327686 h 1323876"/>
                <a:gd name="connsiteX802" fmla="*/ 652388 w 1117952"/>
                <a:gd name="connsiteY802" fmla="*/ 328880 h 1323876"/>
                <a:gd name="connsiteX803" fmla="*/ 658357 w 1117952"/>
                <a:gd name="connsiteY803" fmla="*/ 327686 h 1323876"/>
                <a:gd name="connsiteX804" fmla="*/ 662535 w 1117952"/>
                <a:gd name="connsiteY804" fmla="*/ 325299 h 1323876"/>
                <a:gd name="connsiteX805" fmla="*/ 666117 w 1117952"/>
                <a:gd name="connsiteY805" fmla="*/ 324105 h 1323876"/>
                <a:gd name="connsiteX806" fmla="*/ 671489 w 1117952"/>
                <a:gd name="connsiteY806" fmla="*/ 326493 h 1323876"/>
                <a:gd name="connsiteX807" fmla="*/ 674473 w 1117952"/>
                <a:gd name="connsiteY807" fmla="*/ 325299 h 1323876"/>
                <a:gd name="connsiteX808" fmla="*/ 676379 w 1117952"/>
                <a:gd name="connsiteY808" fmla="*/ 327682 h 1323876"/>
                <a:gd name="connsiteX809" fmla="*/ 675666 w 1117952"/>
                <a:gd name="connsiteY809" fmla="*/ 326493 h 1323876"/>
                <a:gd name="connsiteX810" fmla="*/ 679845 w 1117952"/>
                <a:gd name="connsiteY810" fmla="*/ 327090 h 1323876"/>
                <a:gd name="connsiteX811" fmla="*/ 684023 w 1117952"/>
                <a:gd name="connsiteY811" fmla="*/ 327090 h 1323876"/>
                <a:gd name="connsiteX812" fmla="*/ 687604 w 1117952"/>
                <a:gd name="connsiteY812" fmla="*/ 327687 h 1323876"/>
                <a:gd name="connsiteX813" fmla="*/ 691185 w 1117952"/>
                <a:gd name="connsiteY813" fmla="*/ 328284 h 1323876"/>
                <a:gd name="connsiteX814" fmla="*/ 696557 w 1117952"/>
                <a:gd name="connsiteY814" fmla="*/ 328284 h 1323876"/>
                <a:gd name="connsiteX815" fmla="*/ 701332 w 1117952"/>
                <a:gd name="connsiteY815" fmla="*/ 327090 h 1323876"/>
                <a:gd name="connsiteX816" fmla="*/ 707301 w 1117952"/>
                <a:gd name="connsiteY816" fmla="*/ 328880 h 1323876"/>
                <a:gd name="connsiteX817" fmla="*/ 710285 w 1117952"/>
                <a:gd name="connsiteY817" fmla="*/ 328880 h 1323876"/>
                <a:gd name="connsiteX818" fmla="*/ 714463 w 1117952"/>
                <a:gd name="connsiteY818" fmla="*/ 328284 h 1323876"/>
                <a:gd name="connsiteX819" fmla="*/ 719238 w 1117952"/>
                <a:gd name="connsiteY819" fmla="*/ 326493 h 1323876"/>
                <a:gd name="connsiteX820" fmla="*/ 722820 w 1117952"/>
                <a:gd name="connsiteY820" fmla="*/ 323509 h 1323876"/>
                <a:gd name="connsiteX821" fmla="*/ 726401 w 1117952"/>
                <a:gd name="connsiteY821" fmla="*/ 322912 h 1323876"/>
                <a:gd name="connsiteX822" fmla="*/ 730579 w 1117952"/>
                <a:gd name="connsiteY822" fmla="*/ 324702 h 1323876"/>
                <a:gd name="connsiteX823" fmla="*/ 733564 w 1117952"/>
                <a:gd name="connsiteY823" fmla="*/ 324106 h 1323876"/>
                <a:gd name="connsiteX824" fmla="*/ 737742 w 1117952"/>
                <a:gd name="connsiteY824" fmla="*/ 321718 h 1323876"/>
                <a:gd name="connsiteX825" fmla="*/ 740726 w 1117952"/>
                <a:gd name="connsiteY825" fmla="*/ 319927 h 1323876"/>
                <a:gd name="connsiteX826" fmla="*/ 744307 w 1117952"/>
                <a:gd name="connsiteY826" fmla="*/ 317540 h 1323876"/>
                <a:gd name="connsiteX827" fmla="*/ 747888 w 1117952"/>
                <a:gd name="connsiteY827" fmla="*/ 313959 h 1323876"/>
                <a:gd name="connsiteX828" fmla="*/ 752664 w 1117952"/>
                <a:gd name="connsiteY828" fmla="*/ 312765 h 1323876"/>
                <a:gd name="connsiteX829" fmla="*/ 755648 w 1117952"/>
                <a:gd name="connsiteY829" fmla="*/ 315152 h 1323876"/>
                <a:gd name="connsiteX830" fmla="*/ 759229 w 1117952"/>
                <a:gd name="connsiteY830" fmla="*/ 315749 h 1323876"/>
                <a:gd name="connsiteX831" fmla="*/ 763407 w 1117952"/>
                <a:gd name="connsiteY831" fmla="*/ 315749 h 1323876"/>
                <a:gd name="connsiteX832" fmla="*/ 769376 w 1117952"/>
                <a:gd name="connsiteY832" fmla="*/ 313959 h 1323876"/>
                <a:gd name="connsiteX833" fmla="*/ 772957 w 1117952"/>
                <a:gd name="connsiteY833" fmla="*/ 312765 h 1323876"/>
                <a:gd name="connsiteX834" fmla="*/ 778329 w 1117952"/>
                <a:gd name="connsiteY834" fmla="*/ 311571 h 1323876"/>
                <a:gd name="connsiteX835" fmla="*/ 781314 w 1117952"/>
                <a:gd name="connsiteY835" fmla="*/ 310378 h 1323876"/>
                <a:gd name="connsiteX836" fmla="*/ 784895 w 1117952"/>
                <a:gd name="connsiteY836" fmla="*/ 306796 h 1323876"/>
                <a:gd name="connsiteX837" fmla="*/ 787879 w 1117952"/>
                <a:gd name="connsiteY837" fmla="*/ 303812 h 1323876"/>
                <a:gd name="connsiteX838" fmla="*/ 791461 w 1117952"/>
                <a:gd name="connsiteY838" fmla="*/ 303215 h 1323876"/>
                <a:gd name="connsiteX839" fmla="*/ 796236 w 1117952"/>
                <a:gd name="connsiteY839" fmla="*/ 303812 h 1323876"/>
                <a:gd name="connsiteX840" fmla="*/ 799220 w 1117952"/>
                <a:gd name="connsiteY840" fmla="*/ 302618 h 1323876"/>
                <a:gd name="connsiteX841" fmla="*/ 802204 w 1117952"/>
                <a:gd name="connsiteY841" fmla="*/ 300827 h 1323876"/>
                <a:gd name="connsiteX842" fmla="*/ 805189 w 1117952"/>
                <a:gd name="connsiteY842" fmla="*/ 298440 h 1323876"/>
                <a:gd name="connsiteX843" fmla="*/ 809367 w 1117952"/>
                <a:gd name="connsiteY843" fmla="*/ 298440 h 1323876"/>
                <a:gd name="connsiteX844" fmla="*/ 812948 w 1117952"/>
                <a:gd name="connsiteY844" fmla="*/ 296650 h 1323876"/>
                <a:gd name="connsiteX845" fmla="*/ 816529 w 1117952"/>
                <a:gd name="connsiteY845" fmla="*/ 293068 h 1323876"/>
                <a:gd name="connsiteX846" fmla="*/ 820111 w 1117952"/>
                <a:gd name="connsiteY846" fmla="*/ 290681 h 1323876"/>
                <a:gd name="connsiteX847" fmla="*/ 823692 w 1117952"/>
                <a:gd name="connsiteY847" fmla="*/ 287099 h 1323876"/>
                <a:gd name="connsiteX848" fmla="*/ 827273 w 1117952"/>
                <a:gd name="connsiteY848" fmla="*/ 283518 h 1323876"/>
                <a:gd name="connsiteX849" fmla="*/ 830854 w 1117952"/>
                <a:gd name="connsiteY849" fmla="*/ 278146 h 1323876"/>
                <a:gd name="connsiteX850" fmla="*/ 833839 w 1117952"/>
                <a:gd name="connsiteY850" fmla="*/ 273968 h 1323876"/>
                <a:gd name="connsiteX851" fmla="*/ 839211 w 1117952"/>
                <a:gd name="connsiteY851" fmla="*/ 266806 h 1323876"/>
                <a:gd name="connsiteX852" fmla="*/ 843389 w 1117952"/>
                <a:gd name="connsiteY852" fmla="*/ 260240 h 1323876"/>
                <a:gd name="connsiteX853" fmla="*/ 849357 w 1117952"/>
                <a:gd name="connsiteY853" fmla="*/ 262627 h 1323876"/>
                <a:gd name="connsiteX854" fmla="*/ 854133 w 1117952"/>
                <a:gd name="connsiteY854" fmla="*/ 262627 h 1323876"/>
                <a:gd name="connsiteX855" fmla="*/ 857714 w 1117952"/>
                <a:gd name="connsiteY855" fmla="*/ 263821 h 1323876"/>
                <a:gd name="connsiteX856" fmla="*/ 863683 w 1117952"/>
                <a:gd name="connsiteY856" fmla="*/ 261434 h 1323876"/>
                <a:gd name="connsiteX857" fmla="*/ 867861 w 1117952"/>
                <a:gd name="connsiteY857" fmla="*/ 259643 h 1323876"/>
                <a:gd name="connsiteX858" fmla="*/ 872039 w 1117952"/>
                <a:gd name="connsiteY858" fmla="*/ 258449 h 1323876"/>
                <a:gd name="connsiteX859" fmla="*/ 875024 w 1117952"/>
                <a:gd name="connsiteY859" fmla="*/ 257255 h 1323876"/>
                <a:gd name="connsiteX860" fmla="*/ 879201 w 1117952"/>
                <a:gd name="connsiteY860" fmla="*/ 256061 h 1323876"/>
                <a:gd name="connsiteX861" fmla="*/ 882186 w 1117952"/>
                <a:gd name="connsiteY861" fmla="*/ 256061 h 1323876"/>
                <a:gd name="connsiteX862" fmla="*/ 887558 w 1117952"/>
                <a:gd name="connsiteY862" fmla="*/ 254271 h 1323876"/>
                <a:gd name="connsiteX863" fmla="*/ 891736 w 1117952"/>
                <a:gd name="connsiteY863" fmla="*/ 248899 h 1323876"/>
                <a:gd name="connsiteX864" fmla="*/ 895317 w 1117952"/>
                <a:gd name="connsiteY864" fmla="*/ 245318 h 1323876"/>
                <a:gd name="connsiteX865" fmla="*/ 898301 w 1117952"/>
                <a:gd name="connsiteY865" fmla="*/ 247108 h 1323876"/>
                <a:gd name="connsiteX866" fmla="*/ 902480 w 1117952"/>
                <a:gd name="connsiteY866" fmla="*/ 250093 h 1323876"/>
                <a:gd name="connsiteX867" fmla="*/ 905464 w 1117952"/>
                <a:gd name="connsiteY867" fmla="*/ 252480 h 1323876"/>
                <a:gd name="connsiteX868" fmla="*/ 909642 w 1117952"/>
                <a:gd name="connsiteY868" fmla="*/ 257255 h 1323876"/>
                <a:gd name="connsiteX869" fmla="*/ 912029 w 1117952"/>
                <a:gd name="connsiteY869" fmla="*/ 259046 h 1323876"/>
                <a:gd name="connsiteX870" fmla="*/ 915014 w 1117952"/>
                <a:gd name="connsiteY870" fmla="*/ 260240 h 1323876"/>
                <a:gd name="connsiteX871" fmla="*/ 923967 w 1117952"/>
                <a:gd name="connsiteY871" fmla="*/ 260240 h 1323876"/>
                <a:gd name="connsiteX872" fmla="*/ 930533 w 1117952"/>
                <a:gd name="connsiteY872" fmla="*/ 259643 h 1323876"/>
                <a:gd name="connsiteX873" fmla="*/ 935308 w 1117952"/>
                <a:gd name="connsiteY873" fmla="*/ 258449 h 1323876"/>
                <a:gd name="connsiteX874" fmla="*/ 938889 w 1117952"/>
                <a:gd name="connsiteY874" fmla="*/ 262030 h 1323876"/>
                <a:gd name="connsiteX875" fmla="*/ 939486 w 1117952"/>
                <a:gd name="connsiteY875" fmla="*/ 265612 h 1323876"/>
                <a:gd name="connsiteX876" fmla="*/ 943067 w 1117952"/>
                <a:gd name="connsiteY876" fmla="*/ 267402 h 1323876"/>
                <a:gd name="connsiteX877" fmla="*/ 946052 w 1117952"/>
                <a:gd name="connsiteY877" fmla="*/ 269790 h 1323876"/>
                <a:gd name="connsiteX878" fmla="*/ 949633 w 1117952"/>
                <a:gd name="connsiteY878" fmla="*/ 269790 h 1323876"/>
                <a:gd name="connsiteX879" fmla="*/ 953214 w 1117952"/>
                <a:gd name="connsiteY879" fmla="*/ 269193 h 1323876"/>
                <a:gd name="connsiteX880" fmla="*/ 957393 w 1117952"/>
                <a:gd name="connsiteY880" fmla="*/ 266806 h 1323876"/>
                <a:gd name="connsiteX881" fmla="*/ 960974 w 1117952"/>
                <a:gd name="connsiteY881" fmla="*/ 263821 h 1323876"/>
                <a:gd name="connsiteX882" fmla="*/ 966942 w 1117952"/>
                <a:gd name="connsiteY882" fmla="*/ 260837 h 1323876"/>
                <a:gd name="connsiteX883" fmla="*/ 970524 w 1117952"/>
                <a:gd name="connsiteY883" fmla="*/ 258449 h 1323876"/>
                <a:gd name="connsiteX884" fmla="*/ 974105 w 1117952"/>
                <a:gd name="connsiteY884" fmla="*/ 256061 h 1323876"/>
                <a:gd name="connsiteX885" fmla="*/ 977089 w 1117952"/>
                <a:gd name="connsiteY885" fmla="*/ 253077 h 1323876"/>
                <a:gd name="connsiteX886" fmla="*/ 978880 w 1117952"/>
                <a:gd name="connsiteY886" fmla="*/ 250093 h 1323876"/>
                <a:gd name="connsiteX887" fmla="*/ 981268 w 1117952"/>
                <a:gd name="connsiteY887" fmla="*/ 247108 h 1323876"/>
                <a:gd name="connsiteX888" fmla="*/ 984252 w 1117952"/>
                <a:gd name="connsiteY888" fmla="*/ 244124 h 1323876"/>
                <a:gd name="connsiteX889" fmla="*/ 986639 w 1117952"/>
                <a:gd name="connsiteY889" fmla="*/ 240543 h 1323876"/>
                <a:gd name="connsiteX890" fmla="*/ 989027 w 1117952"/>
                <a:gd name="connsiteY890" fmla="*/ 235171 h 1323876"/>
                <a:gd name="connsiteX891" fmla="*/ 990221 w 1117952"/>
                <a:gd name="connsiteY891" fmla="*/ 230993 h 1323876"/>
                <a:gd name="connsiteX892" fmla="*/ 992011 w 1117952"/>
                <a:gd name="connsiteY892" fmla="*/ 226218 h 1323876"/>
                <a:gd name="connsiteX893" fmla="*/ 992608 w 1117952"/>
                <a:gd name="connsiteY893" fmla="*/ 222040 h 1323876"/>
                <a:gd name="connsiteX894" fmla="*/ 993205 w 1117952"/>
                <a:gd name="connsiteY894" fmla="*/ 219055 h 1323876"/>
                <a:gd name="connsiteX895" fmla="*/ 991415 w 1117952"/>
                <a:gd name="connsiteY895" fmla="*/ 216071 h 1323876"/>
                <a:gd name="connsiteX896" fmla="*/ 991415 w 1117952"/>
                <a:gd name="connsiteY896" fmla="*/ 212489 h 1323876"/>
                <a:gd name="connsiteX897" fmla="*/ 988430 w 1117952"/>
                <a:gd name="connsiteY897" fmla="*/ 209505 h 1323876"/>
                <a:gd name="connsiteX898" fmla="*/ 991415 w 1117952"/>
                <a:gd name="connsiteY898" fmla="*/ 208908 h 1323876"/>
                <a:gd name="connsiteX899" fmla="*/ 995592 w 1117952"/>
                <a:gd name="connsiteY899" fmla="*/ 214280 h 1323876"/>
                <a:gd name="connsiteX900" fmla="*/ 996786 w 1117952"/>
                <a:gd name="connsiteY900" fmla="*/ 217862 h 1323876"/>
                <a:gd name="connsiteX901" fmla="*/ 996190 w 1117952"/>
                <a:gd name="connsiteY901" fmla="*/ 223233 h 1323876"/>
                <a:gd name="connsiteX902" fmla="*/ 993802 w 1117952"/>
                <a:gd name="connsiteY902" fmla="*/ 229202 h 1323876"/>
                <a:gd name="connsiteX903" fmla="*/ 997383 w 1117952"/>
                <a:gd name="connsiteY903" fmla="*/ 231590 h 1323876"/>
                <a:gd name="connsiteX904" fmla="*/ 1000964 w 1117952"/>
                <a:gd name="connsiteY904" fmla="*/ 232784 h 1323876"/>
                <a:gd name="connsiteX905" fmla="*/ 1009918 w 1117952"/>
                <a:gd name="connsiteY905" fmla="*/ 232784 h 1323876"/>
                <a:gd name="connsiteX906" fmla="*/ 1012902 w 1117952"/>
                <a:gd name="connsiteY906" fmla="*/ 231590 h 1323876"/>
                <a:gd name="connsiteX907" fmla="*/ 1017080 w 1117952"/>
                <a:gd name="connsiteY907" fmla="*/ 229799 h 1323876"/>
                <a:gd name="connsiteX908" fmla="*/ 1020661 w 1117952"/>
                <a:gd name="connsiteY908" fmla="*/ 228605 h 1323876"/>
                <a:gd name="connsiteX909" fmla="*/ 1024243 w 1117952"/>
                <a:gd name="connsiteY909" fmla="*/ 228009 h 1323876"/>
                <a:gd name="connsiteX910" fmla="*/ 1028421 w 1117952"/>
                <a:gd name="connsiteY910" fmla="*/ 226815 h 1323876"/>
                <a:gd name="connsiteX911" fmla="*/ 1033196 w 1117952"/>
                <a:gd name="connsiteY911" fmla="*/ 224427 h 1323876"/>
                <a:gd name="connsiteX912" fmla="*/ 1036777 w 1117952"/>
                <a:gd name="connsiteY912" fmla="*/ 223233 h 1323876"/>
                <a:gd name="connsiteX913" fmla="*/ 1042149 w 1117952"/>
                <a:gd name="connsiteY913" fmla="*/ 220249 h 1323876"/>
                <a:gd name="connsiteX914" fmla="*/ 1048118 w 1117952"/>
                <a:gd name="connsiteY914" fmla="*/ 216668 h 1323876"/>
                <a:gd name="connsiteX915" fmla="*/ 1054683 w 1117952"/>
                <a:gd name="connsiteY915" fmla="*/ 213087 h 1323876"/>
                <a:gd name="connsiteX916" fmla="*/ 1058264 w 1117952"/>
                <a:gd name="connsiteY916" fmla="*/ 210102 h 1323876"/>
                <a:gd name="connsiteX917" fmla="*/ 1061846 w 1117952"/>
                <a:gd name="connsiteY917" fmla="*/ 206521 h 1323876"/>
                <a:gd name="connsiteX918" fmla="*/ 1065427 w 1117952"/>
                <a:gd name="connsiteY918" fmla="*/ 202940 h 1323876"/>
                <a:gd name="connsiteX919" fmla="*/ 1070799 w 1117952"/>
                <a:gd name="connsiteY919" fmla="*/ 198165 h 1323876"/>
                <a:gd name="connsiteX920" fmla="*/ 1073784 w 1117952"/>
                <a:gd name="connsiteY920" fmla="*/ 195180 h 1323876"/>
                <a:gd name="connsiteX921" fmla="*/ 1077365 w 1117952"/>
                <a:gd name="connsiteY921" fmla="*/ 192196 h 1323876"/>
                <a:gd name="connsiteX922" fmla="*/ 1082737 w 1117952"/>
                <a:gd name="connsiteY922" fmla="*/ 190405 h 1323876"/>
                <a:gd name="connsiteX923" fmla="*/ 904271 w 1117952"/>
                <a:gd name="connsiteY923" fmla="*/ 152801 h 1323876"/>
                <a:gd name="connsiteX924" fmla="*/ 904868 w 1117952"/>
                <a:gd name="connsiteY924" fmla="*/ 155785 h 1323876"/>
                <a:gd name="connsiteX925" fmla="*/ 903674 w 1117952"/>
                <a:gd name="connsiteY925" fmla="*/ 156383 h 1323876"/>
                <a:gd name="connsiteX926" fmla="*/ 910836 w 1117952"/>
                <a:gd name="connsiteY926" fmla="*/ 161754 h 1323876"/>
                <a:gd name="connsiteX927" fmla="*/ 915015 w 1117952"/>
                <a:gd name="connsiteY927" fmla="*/ 165336 h 1323876"/>
                <a:gd name="connsiteX928" fmla="*/ 916209 w 1117952"/>
                <a:gd name="connsiteY928" fmla="*/ 168320 h 1323876"/>
                <a:gd name="connsiteX929" fmla="*/ 916805 w 1117952"/>
                <a:gd name="connsiteY929" fmla="*/ 171901 h 1323876"/>
                <a:gd name="connsiteX930" fmla="*/ 916805 w 1117952"/>
                <a:gd name="connsiteY930" fmla="*/ 174885 h 1323876"/>
                <a:gd name="connsiteX931" fmla="*/ 912030 w 1117952"/>
                <a:gd name="connsiteY931" fmla="*/ 176676 h 1323876"/>
                <a:gd name="connsiteX932" fmla="*/ 909046 w 1117952"/>
                <a:gd name="connsiteY932" fmla="*/ 175482 h 1323876"/>
                <a:gd name="connsiteX933" fmla="*/ 904271 w 1117952"/>
                <a:gd name="connsiteY933" fmla="*/ 171304 h 1323876"/>
                <a:gd name="connsiteX934" fmla="*/ 900689 w 1117952"/>
                <a:gd name="connsiteY934" fmla="*/ 169513 h 1323876"/>
                <a:gd name="connsiteX935" fmla="*/ 897108 w 1117952"/>
                <a:gd name="connsiteY935" fmla="*/ 164142 h 1323876"/>
                <a:gd name="connsiteX936" fmla="*/ 897108 w 1117952"/>
                <a:gd name="connsiteY936" fmla="*/ 160560 h 1323876"/>
                <a:gd name="connsiteX937" fmla="*/ 901287 w 1117952"/>
                <a:gd name="connsiteY937" fmla="*/ 157576 h 1323876"/>
                <a:gd name="connsiteX938" fmla="*/ 900689 w 1117952"/>
                <a:gd name="connsiteY938" fmla="*/ 153995 h 1323876"/>
                <a:gd name="connsiteX939" fmla="*/ 904271 w 1117952"/>
                <a:gd name="connsiteY939" fmla="*/ 152801 h 1323876"/>
                <a:gd name="connsiteX940" fmla="*/ 900689 w 1117952"/>
                <a:gd name="connsiteY940" fmla="*/ 116391 h 1323876"/>
                <a:gd name="connsiteX941" fmla="*/ 902480 w 1117952"/>
                <a:gd name="connsiteY941" fmla="*/ 122956 h 1323876"/>
                <a:gd name="connsiteX942" fmla="*/ 901287 w 1117952"/>
                <a:gd name="connsiteY942" fmla="*/ 125941 h 1323876"/>
                <a:gd name="connsiteX943" fmla="*/ 901883 w 1117952"/>
                <a:gd name="connsiteY943" fmla="*/ 128925 h 1323876"/>
                <a:gd name="connsiteX944" fmla="*/ 905465 w 1117952"/>
                <a:gd name="connsiteY944" fmla="*/ 130716 h 1323876"/>
                <a:gd name="connsiteX945" fmla="*/ 905465 w 1117952"/>
                <a:gd name="connsiteY945" fmla="*/ 134297 h 1323876"/>
                <a:gd name="connsiteX946" fmla="*/ 902480 w 1117952"/>
                <a:gd name="connsiteY946" fmla="*/ 133700 h 1323876"/>
                <a:gd name="connsiteX947" fmla="*/ 901287 w 1117952"/>
                <a:gd name="connsiteY947" fmla="*/ 141460 h 1323876"/>
                <a:gd name="connsiteX948" fmla="*/ 903077 w 1117952"/>
                <a:gd name="connsiteY948" fmla="*/ 145637 h 1323876"/>
                <a:gd name="connsiteX949" fmla="*/ 901883 w 1117952"/>
                <a:gd name="connsiteY949" fmla="*/ 148622 h 1323876"/>
                <a:gd name="connsiteX950" fmla="*/ 898302 w 1117952"/>
                <a:gd name="connsiteY950" fmla="*/ 148622 h 1323876"/>
                <a:gd name="connsiteX951" fmla="*/ 897108 w 1117952"/>
                <a:gd name="connsiteY951" fmla="*/ 145637 h 1323876"/>
                <a:gd name="connsiteX952" fmla="*/ 894124 w 1117952"/>
                <a:gd name="connsiteY952" fmla="*/ 141460 h 1323876"/>
                <a:gd name="connsiteX953" fmla="*/ 890543 w 1117952"/>
                <a:gd name="connsiteY953" fmla="*/ 140863 h 1323876"/>
                <a:gd name="connsiteX954" fmla="*/ 887558 w 1117952"/>
                <a:gd name="connsiteY954" fmla="*/ 140266 h 1323876"/>
                <a:gd name="connsiteX955" fmla="*/ 883977 w 1117952"/>
                <a:gd name="connsiteY955" fmla="*/ 136088 h 1323876"/>
                <a:gd name="connsiteX956" fmla="*/ 882186 w 1117952"/>
                <a:gd name="connsiteY956" fmla="*/ 132507 h 1323876"/>
                <a:gd name="connsiteX957" fmla="*/ 883380 w 1117952"/>
                <a:gd name="connsiteY957" fmla="*/ 128925 h 1323876"/>
                <a:gd name="connsiteX958" fmla="*/ 883977 w 1117952"/>
                <a:gd name="connsiteY958" fmla="*/ 125941 h 1323876"/>
                <a:gd name="connsiteX959" fmla="*/ 883977 w 1117952"/>
                <a:gd name="connsiteY959" fmla="*/ 122360 h 1323876"/>
                <a:gd name="connsiteX960" fmla="*/ 886365 w 1117952"/>
                <a:gd name="connsiteY960" fmla="*/ 119375 h 1323876"/>
                <a:gd name="connsiteX961" fmla="*/ 889946 w 1117952"/>
                <a:gd name="connsiteY961" fmla="*/ 117585 h 1323876"/>
                <a:gd name="connsiteX962" fmla="*/ 894124 w 1117952"/>
                <a:gd name="connsiteY962" fmla="*/ 118778 h 1323876"/>
                <a:gd name="connsiteX963" fmla="*/ 897108 w 1117952"/>
                <a:gd name="connsiteY963" fmla="*/ 118181 h 1323876"/>
                <a:gd name="connsiteX964" fmla="*/ 900689 w 1117952"/>
                <a:gd name="connsiteY964" fmla="*/ 116391 h 1323876"/>
                <a:gd name="connsiteX965" fmla="*/ 716851 w 1117952"/>
                <a:gd name="connsiteY965" fmla="*/ 115795 h 1323876"/>
                <a:gd name="connsiteX966" fmla="*/ 719836 w 1117952"/>
                <a:gd name="connsiteY966" fmla="*/ 119377 h 1323876"/>
                <a:gd name="connsiteX967" fmla="*/ 719239 w 1117952"/>
                <a:gd name="connsiteY967" fmla="*/ 122361 h 1323876"/>
                <a:gd name="connsiteX968" fmla="*/ 715658 w 1117952"/>
                <a:gd name="connsiteY968" fmla="*/ 125346 h 1323876"/>
                <a:gd name="connsiteX969" fmla="*/ 712673 w 1117952"/>
                <a:gd name="connsiteY969" fmla="*/ 124152 h 1323876"/>
                <a:gd name="connsiteX970" fmla="*/ 711479 w 1117952"/>
                <a:gd name="connsiteY970" fmla="*/ 120571 h 1323876"/>
                <a:gd name="connsiteX971" fmla="*/ 712673 w 1117952"/>
                <a:gd name="connsiteY971" fmla="*/ 117586 h 1323876"/>
                <a:gd name="connsiteX972" fmla="*/ 716851 w 1117952"/>
                <a:gd name="connsiteY972" fmla="*/ 115795 h 1323876"/>
                <a:gd name="connsiteX973" fmla="*/ 775345 w 1117952"/>
                <a:gd name="connsiteY973" fmla="*/ 100276 h 1323876"/>
                <a:gd name="connsiteX974" fmla="*/ 781912 w 1117952"/>
                <a:gd name="connsiteY974" fmla="*/ 101470 h 1323876"/>
                <a:gd name="connsiteX975" fmla="*/ 784299 w 1117952"/>
                <a:gd name="connsiteY975" fmla="*/ 105051 h 1323876"/>
                <a:gd name="connsiteX976" fmla="*/ 784299 w 1117952"/>
                <a:gd name="connsiteY976" fmla="*/ 108035 h 1323876"/>
                <a:gd name="connsiteX977" fmla="*/ 786090 w 1117952"/>
                <a:gd name="connsiteY977" fmla="*/ 109826 h 1323876"/>
                <a:gd name="connsiteX978" fmla="*/ 780718 w 1117952"/>
                <a:gd name="connsiteY978" fmla="*/ 110423 h 1323876"/>
                <a:gd name="connsiteX979" fmla="*/ 777733 w 1117952"/>
                <a:gd name="connsiteY979" fmla="*/ 111020 h 1323876"/>
                <a:gd name="connsiteX980" fmla="*/ 772361 w 1117952"/>
                <a:gd name="connsiteY980" fmla="*/ 106245 h 1323876"/>
                <a:gd name="connsiteX981" fmla="*/ 771764 w 1117952"/>
                <a:gd name="connsiteY981" fmla="*/ 102066 h 1323876"/>
                <a:gd name="connsiteX982" fmla="*/ 775345 w 1117952"/>
                <a:gd name="connsiteY982" fmla="*/ 100276 h 1323876"/>
                <a:gd name="connsiteX983" fmla="*/ 870248 w 1117952"/>
                <a:gd name="connsiteY983" fmla="*/ 95501 h 1323876"/>
                <a:gd name="connsiteX984" fmla="*/ 872636 w 1117952"/>
                <a:gd name="connsiteY984" fmla="*/ 100276 h 1323876"/>
                <a:gd name="connsiteX985" fmla="*/ 873233 w 1117952"/>
                <a:gd name="connsiteY985" fmla="*/ 103857 h 1323876"/>
                <a:gd name="connsiteX986" fmla="*/ 872039 w 1117952"/>
                <a:gd name="connsiteY986" fmla="*/ 106841 h 1323876"/>
                <a:gd name="connsiteX987" fmla="*/ 872636 w 1117952"/>
                <a:gd name="connsiteY987" fmla="*/ 111617 h 1323876"/>
                <a:gd name="connsiteX988" fmla="*/ 869651 w 1117952"/>
                <a:gd name="connsiteY988" fmla="*/ 114602 h 1323876"/>
                <a:gd name="connsiteX989" fmla="*/ 865473 w 1117952"/>
                <a:gd name="connsiteY989" fmla="*/ 113408 h 1323876"/>
                <a:gd name="connsiteX990" fmla="*/ 860101 w 1117952"/>
                <a:gd name="connsiteY990" fmla="*/ 109826 h 1323876"/>
                <a:gd name="connsiteX991" fmla="*/ 856520 w 1117952"/>
                <a:gd name="connsiteY991" fmla="*/ 109229 h 1323876"/>
                <a:gd name="connsiteX992" fmla="*/ 853535 w 1117952"/>
                <a:gd name="connsiteY992" fmla="*/ 108035 h 1323876"/>
                <a:gd name="connsiteX993" fmla="*/ 849954 w 1117952"/>
                <a:gd name="connsiteY993" fmla="*/ 105648 h 1323876"/>
                <a:gd name="connsiteX994" fmla="*/ 850551 w 1117952"/>
                <a:gd name="connsiteY994" fmla="*/ 102066 h 1323876"/>
                <a:gd name="connsiteX995" fmla="*/ 852342 w 1117952"/>
                <a:gd name="connsiteY995" fmla="*/ 97291 h 1323876"/>
                <a:gd name="connsiteX996" fmla="*/ 860101 w 1117952"/>
                <a:gd name="connsiteY996" fmla="*/ 96098 h 1323876"/>
                <a:gd name="connsiteX997" fmla="*/ 864280 w 1117952"/>
                <a:gd name="connsiteY997" fmla="*/ 97291 h 1323876"/>
                <a:gd name="connsiteX998" fmla="*/ 867264 w 1117952"/>
                <a:gd name="connsiteY998" fmla="*/ 96098 h 1323876"/>
                <a:gd name="connsiteX999" fmla="*/ 870248 w 1117952"/>
                <a:gd name="connsiteY999" fmla="*/ 95501 h 1323876"/>
                <a:gd name="connsiteX1000" fmla="*/ 356933 w 1117952"/>
                <a:gd name="connsiteY1000" fmla="*/ 71029 h 1323876"/>
                <a:gd name="connsiteX1001" fmla="*/ 361112 w 1117952"/>
                <a:gd name="connsiteY1001" fmla="*/ 72223 h 1323876"/>
                <a:gd name="connsiteX1002" fmla="*/ 358725 w 1117952"/>
                <a:gd name="connsiteY1002" fmla="*/ 79386 h 1323876"/>
                <a:gd name="connsiteX1003" fmla="*/ 355143 w 1117952"/>
                <a:gd name="connsiteY1003" fmla="*/ 81774 h 1323876"/>
                <a:gd name="connsiteX1004" fmla="*/ 350964 w 1117952"/>
                <a:gd name="connsiteY1004" fmla="*/ 81774 h 1323876"/>
                <a:gd name="connsiteX1005" fmla="*/ 350368 w 1117952"/>
                <a:gd name="connsiteY1005" fmla="*/ 74013 h 1323876"/>
                <a:gd name="connsiteX1006" fmla="*/ 353949 w 1117952"/>
                <a:gd name="connsiteY1006" fmla="*/ 71626 h 1323876"/>
                <a:gd name="connsiteX1007" fmla="*/ 356933 w 1117952"/>
                <a:gd name="connsiteY1007" fmla="*/ 71029 h 1323876"/>
                <a:gd name="connsiteX1008" fmla="*/ 929340 w 1117952"/>
                <a:gd name="connsiteY1008" fmla="*/ 67448 h 1323876"/>
                <a:gd name="connsiteX1009" fmla="*/ 932921 w 1117952"/>
                <a:gd name="connsiteY1009" fmla="*/ 67448 h 1323876"/>
                <a:gd name="connsiteX1010" fmla="*/ 933517 w 1117952"/>
                <a:gd name="connsiteY1010" fmla="*/ 71029 h 1323876"/>
                <a:gd name="connsiteX1011" fmla="*/ 927549 w 1117952"/>
                <a:gd name="connsiteY1011" fmla="*/ 75207 h 1323876"/>
                <a:gd name="connsiteX1012" fmla="*/ 926952 w 1117952"/>
                <a:gd name="connsiteY1012" fmla="*/ 71029 h 1323876"/>
                <a:gd name="connsiteX1013" fmla="*/ 929340 w 1117952"/>
                <a:gd name="connsiteY1013" fmla="*/ 67448 h 1323876"/>
                <a:gd name="connsiteX1014" fmla="*/ 972314 w 1117952"/>
                <a:gd name="connsiteY1014" fmla="*/ 0 h 1323876"/>
                <a:gd name="connsiteX1015" fmla="*/ 975298 w 1117952"/>
                <a:gd name="connsiteY1015" fmla="*/ 597 h 1323876"/>
                <a:gd name="connsiteX1016" fmla="*/ 978880 w 1117952"/>
                <a:gd name="connsiteY1016" fmla="*/ 2387 h 1323876"/>
                <a:gd name="connsiteX1017" fmla="*/ 977686 w 1117952"/>
                <a:gd name="connsiteY1017" fmla="*/ 5969 h 1323876"/>
                <a:gd name="connsiteX1018" fmla="*/ 975298 w 1117952"/>
                <a:gd name="connsiteY1018" fmla="*/ 9550 h 1323876"/>
                <a:gd name="connsiteX1019" fmla="*/ 974702 w 1117952"/>
                <a:gd name="connsiteY1019" fmla="*/ 13132 h 1323876"/>
                <a:gd name="connsiteX1020" fmla="*/ 971717 w 1117952"/>
                <a:gd name="connsiteY1020" fmla="*/ 15519 h 1323876"/>
                <a:gd name="connsiteX1021" fmla="*/ 965152 w 1117952"/>
                <a:gd name="connsiteY1021" fmla="*/ 12534 h 1323876"/>
                <a:gd name="connsiteX1022" fmla="*/ 962764 w 1117952"/>
                <a:gd name="connsiteY1022" fmla="*/ 8953 h 1323876"/>
                <a:gd name="connsiteX1023" fmla="*/ 965749 w 1117952"/>
                <a:gd name="connsiteY1023" fmla="*/ 5969 h 1323876"/>
                <a:gd name="connsiteX1024" fmla="*/ 969330 w 1117952"/>
                <a:gd name="connsiteY1024" fmla="*/ 1194 h 1323876"/>
                <a:gd name="connsiteX1025" fmla="*/ 972314 w 1117952"/>
                <a:gd name="connsiteY1025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82831 w 1117952"/>
                <a:gd name="connsiteY151" fmla="*/ 336643 h 1323876"/>
                <a:gd name="connsiteX152" fmla="*/ 686411 w 1117952"/>
                <a:gd name="connsiteY152" fmla="*/ 343802 h 1323876"/>
                <a:gd name="connsiteX153" fmla="*/ 687953 w 1117952"/>
                <a:gd name="connsiteY153" fmla="*/ 345537 h 1323876"/>
                <a:gd name="connsiteX154" fmla="*/ 688717 w 1117952"/>
                <a:gd name="connsiteY154" fmla="*/ 345471 h 1323876"/>
                <a:gd name="connsiteX155" fmla="*/ 682831 w 1117952"/>
                <a:gd name="connsiteY155" fmla="*/ 336643 h 1323876"/>
                <a:gd name="connsiteX156" fmla="*/ 677460 w 1117952"/>
                <a:gd name="connsiteY156" fmla="*/ 329482 h 1323876"/>
                <a:gd name="connsiteX157" fmla="*/ 678651 w 1117952"/>
                <a:gd name="connsiteY157" fmla="*/ 331864 h 1323876"/>
                <a:gd name="connsiteX158" fmla="*/ 679843 w 1117952"/>
                <a:gd name="connsiteY158" fmla="*/ 332819 h 1323876"/>
                <a:gd name="connsiteX159" fmla="*/ 677460 w 1117952"/>
                <a:gd name="connsiteY159" fmla="*/ 329482 h 1323876"/>
                <a:gd name="connsiteX160" fmla="*/ 1082737 w 1117952"/>
                <a:gd name="connsiteY160" fmla="*/ 190405 h 1323876"/>
                <a:gd name="connsiteX161" fmla="*/ 1086915 w 1117952"/>
                <a:gd name="connsiteY161" fmla="*/ 191002 h 1323876"/>
                <a:gd name="connsiteX162" fmla="*/ 1089900 w 1117952"/>
                <a:gd name="connsiteY162" fmla="*/ 193389 h 1323876"/>
                <a:gd name="connsiteX163" fmla="*/ 1094077 w 1117952"/>
                <a:gd name="connsiteY163" fmla="*/ 195777 h 1323876"/>
                <a:gd name="connsiteX164" fmla="*/ 1104821 w 1117952"/>
                <a:gd name="connsiteY164" fmla="*/ 199358 h 1323876"/>
                <a:gd name="connsiteX165" fmla="*/ 1107806 w 1117952"/>
                <a:gd name="connsiteY165" fmla="*/ 199955 h 1323876"/>
                <a:gd name="connsiteX166" fmla="*/ 1111387 w 1117952"/>
                <a:gd name="connsiteY166" fmla="*/ 199955 h 1323876"/>
                <a:gd name="connsiteX167" fmla="*/ 1114371 w 1117952"/>
                <a:gd name="connsiteY167" fmla="*/ 199358 h 1323876"/>
                <a:gd name="connsiteX168" fmla="*/ 1117952 w 1117952"/>
                <a:gd name="connsiteY168" fmla="*/ 200552 h 1323876"/>
                <a:gd name="connsiteX169" fmla="*/ 1110193 w 1117952"/>
                <a:gd name="connsiteY169" fmla="*/ 204730 h 1323876"/>
                <a:gd name="connsiteX170" fmla="*/ 1106612 w 1117952"/>
                <a:gd name="connsiteY170" fmla="*/ 205924 h 1323876"/>
                <a:gd name="connsiteX171" fmla="*/ 1102434 w 1117952"/>
                <a:gd name="connsiteY171" fmla="*/ 207715 h 1323876"/>
                <a:gd name="connsiteX172" fmla="*/ 1098853 w 1117952"/>
                <a:gd name="connsiteY172" fmla="*/ 210102 h 1323876"/>
                <a:gd name="connsiteX173" fmla="*/ 1094674 w 1117952"/>
                <a:gd name="connsiteY173" fmla="*/ 215474 h 1323876"/>
                <a:gd name="connsiteX174" fmla="*/ 1093481 w 1117952"/>
                <a:gd name="connsiteY174" fmla="*/ 219652 h 1323876"/>
                <a:gd name="connsiteX175" fmla="*/ 1092884 w 1117952"/>
                <a:gd name="connsiteY175" fmla="*/ 223233 h 1323876"/>
                <a:gd name="connsiteX176" fmla="*/ 1092287 w 1117952"/>
                <a:gd name="connsiteY176" fmla="*/ 226218 h 1323876"/>
                <a:gd name="connsiteX177" fmla="*/ 1091093 w 1117952"/>
                <a:gd name="connsiteY177" fmla="*/ 229202 h 1323876"/>
                <a:gd name="connsiteX178" fmla="*/ 1091093 w 1117952"/>
                <a:gd name="connsiteY178" fmla="*/ 232784 h 1323876"/>
                <a:gd name="connsiteX179" fmla="*/ 1092287 w 1117952"/>
                <a:gd name="connsiteY179" fmla="*/ 229799 h 1323876"/>
                <a:gd name="connsiteX180" fmla="*/ 1095868 w 1117952"/>
                <a:gd name="connsiteY180" fmla="*/ 229799 h 1323876"/>
                <a:gd name="connsiteX181" fmla="*/ 1094674 w 1117952"/>
                <a:gd name="connsiteY181" fmla="*/ 233380 h 1323876"/>
                <a:gd name="connsiteX182" fmla="*/ 1090496 w 1117952"/>
                <a:gd name="connsiteY182" fmla="*/ 240543 h 1323876"/>
                <a:gd name="connsiteX183" fmla="*/ 1083931 w 1117952"/>
                <a:gd name="connsiteY183" fmla="*/ 252480 h 1323876"/>
                <a:gd name="connsiteX184" fmla="*/ 1082140 w 1117952"/>
                <a:gd name="connsiteY184" fmla="*/ 257853 h 1323876"/>
                <a:gd name="connsiteX185" fmla="*/ 1081543 w 1117952"/>
                <a:gd name="connsiteY185" fmla="*/ 261434 h 1323876"/>
                <a:gd name="connsiteX186" fmla="*/ 1078559 w 1117952"/>
                <a:gd name="connsiteY186" fmla="*/ 268596 h 1323876"/>
                <a:gd name="connsiteX187" fmla="*/ 1077365 w 1117952"/>
                <a:gd name="connsiteY187" fmla="*/ 272177 h 1323876"/>
                <a:gd name="connsiteX188" fmla="*/ 1074978 w 1117952"/>
                <a:gd name="connsiteY188" fmla="*/ 279340 h 1323876"/>
                <a:gd name="connsiteX189" fmla="*/ 1072590 w 1117952"/>
                <a:gd name="connsiteY189" fmla="*/ 282324 h 1323876"/>
                <a:gd name="connsiteX190" fmla="*/ 1070799 w 1117952"/>
                <a:gd name="connsiteY190" fmla="*/ 285309 h 1323876"/>
                <a:gd name="connsiteX191" fmla="*/ 1069009 w 1117952"/>
                <a:gd name="connsiteY191" fmla="*/ 288890 h 1323876"/>
                <a:gd name="connsiteX192" fmla="*/ 1066024 w 1117952"/>
                <a:gd name="connsiteY192" fmla="*/ 291874 h 1323876"/>
                <a:gd name="connsiteX193" fmla="*/ 1060652 w 1117952"/>
                <a:gd name="connsiteY193" fmla="*/ 299037 h 1323876"/>
                <a:gd name="connsiteX194" fmla="*/ 1059458 w 1117952"/>
                <a:gd name="connsiteY194" fmla="*/ 302618 h 1323876"/>
                <a:gd name="connsiteX195" fmla="*/ 1057071 w 1117952"/>
                <a:gd name="connsiteY195" fmla="*/ 305603 h 1323876"/>
                <a:gd name="connsiteX196" fmla="*/ 1054683 w 1117952"/>
                <a:gd name="connsiteY196" fmla="*/ 309780 h 1323876"/>
                <a:gd name="connsiteX197" fmla="*/ 1049909 w 1117952"/>
                <a:gd name="connsiteY197" fmla="*/ 316346 h 1323876"/>
                <a:gd name="connsiteX198" fmla="*/ 1045134 w 1117952"/>
                <a:gd name="connsiteY198" fmla="*/ 324106 h 1323876"/>
                <a:gd name="connsiteX199" fmla="*/ 1043343 w 1117952"/>
                <a:gd name="connsiteY199" fmla="*/ 327687 h 1323876"/>
                <a:gd name="connsiteX200" fmla="*/ 1040955 w 1117952"/>
                <a:gd name="connsiteY200" fmla="*/ 331268 h 1323876"/>
                <a:gd name="connsiteX201" fmla="*/ 1037971 w 1117952"/>
                <a:gd name="connsiteY201" fmla="*/ 335447 h 1323876"/>
                <a:gd name="connsiteX202" fmla="*/ 1035583 w 1117952"/>
                <a:gd name="connsiteY202" fmla="*/ 339624 h 1323876"/>
                <a:gd name="connsiteX203" fmla="*/ 1033793 w 1117952"/>
                <a:gd name="connsiteY203" fmla="*/ 342609 h 1323876"/>
                <a:gd name="connsiteX204" fmla="*/ 1033793 w 1117952"/>
                <a:gd name="connsiteY204" fmla="*/ 346190 h 1323876"/>
                <a:gd name="connsiteX205" fmla="*/ 1030212 w 1117952"/>
                <a:gd name="connsiteY205" fmla="*/ 349175 h 1323876"/>
                <a:gd name="connsiteX206" fmla="*/ 1026033 w 1117952"/>
                <a:gd name="connsiteY206" fmla="*/ 355143 h 1323876"/>
                <a:gd name="connsiteX207" fmla="*/ 1022452 w 1117952"/>
                <a:gd name="connsiteY207" fmla="*/ 359322 h 1323876"/>
                <a:gd name="connsiteX208" fmla="*/ 1021259 w 1117952"/>
                <a:gd name="connsiteY208" fmla="*/ 362306 h 1323876"/>
                <a:gd name="connsiteX209" fmla="*/ 1020065 w 1117952"/>
                <a:gd name="connsiteY209" fmla="*/ 365290 h 1323876"/>
                <a:gd name="connsiteX210" fmla="*/ 1023049 w 1117952"/>
                <a:gd name="connsiteY210" fmla="*/ 368871 h 1323876"/>
                <a:gd name="connsiteX211" fmla="*/ 1021259 w 1117952"/>
                <a:gd name="connsiteY211" fmla="*/ 372452 h 1323876"/>
                <a:gd name="connsiteX212" fmla="*/ 1017677 w 1117952"/>
                <a:gd name="connsiteY212" fmla="*/ 371259 h 1323876"/>
                <a:gd name="connsiteX213" fmla="*/ 1014693 w 1117952"/>
                <a:gd name="connsiteY213" fmla="*/ 374840 h 1323876"/>
                <a:gd name="connsiteX214" fmla="*/ 1012902 w 1117952"/>
                <a:gd name="connsiteY214" fmla="*/ 377825 h 1323876"/>
                <a:gd name="connsiteX215" fmla="*/ 1011708 w 1117952"/>
                <a:gd name="connsiteY215" fmla="*/ 384390 h 1323876"/>
                <a:gd name="connsiteX216" fmla="*/ 1009918 w 1117952"/>
                <a:gd name="connsiteY216" fmla="*/ 387374 h 1323876"/>
                <a:gd name="connsiteX217" fmla="*/ 1006933 w 1117952"/>
                <a:gd name="connsiteY217" fmla="*/ 390359 h 1323876"/>
                <a:gd name="connsiteX218" fmla="*/ 1005143 w 1117952"/>
                <a:gd name="connsiteY218" fmla="*/ 393940 h 1323876"/>
                <a:gd name="connsiteX219" fmla="*/ 1000367 w 1117952"/>
                <a:gd name="connsiteY219" fmla="*/ 403490 h 1323876"/>
                <a:gd name="connsiteX220" fmla="*/ 997980 w 1117952"/>
                <a:gd name="connsiteY220" fmla="*/ 407072 h 1323876"/>
                <a:gd name="connsiteX221" fmla="*/ 996786 w 1117952"/>
                <a:gd name="connsiteY221" fmla="*/ 410653 h 1323876"/>
                <a:gd name="connsiteX222" fmla="*/ 995593 w 1117952"/>
                <a:gd name="connsiteY222" fmla="*/ 413637 h 1323876"/>
                <a:gd name="connsiteX223" fmla="*/ 995593 w 1117952"/>
                <a:gd name="connsiteY223" fmla="*/ 417815 h 1323876"/>
                <a:gd name="connsiteX224" fmla="*/ 998577 w 1117952"/>
                <a:gd name="connsiteY224" fmla="*/ 421994 h 1323876"/>
                <a:gd name="connsiteX225" fmla="*/ 1000367 w 1117952"/>
                <a:gd name="connsiteY225" fmla="*/ 424978 h 1323876"/>
                <a:gd name="connsiteX226" fmla="*/ 999771 w 1117952"/>
                <a:gd name="connsiteY226" fmla="*/ 427962 h 1323876"/>
                <a:gd name="connsiteX227" fmla="*/ 997980 w 1117952"/>
                <a:gd name="connsiteY227" fmla="*/ 432140 h 1323876"/>
                <a:gd name="connsiteX228" fmla="*/ 996190 w 1117952"/>
                <a:gd name="connsiteY228" fmla="*/ 436318 h 1323876"/>
                <a:gd name="connsiteX229" fmla="*/ 994996 w 1117952"/>
                <a:gd name="connsiteY229" fmla="*/ 439303 h 1323876"/>
                <a:gd name="connsiteX230" fmla="*/ 994399 w 1117952"/>
                <a:gd name="connsiteY230" fmla="*/ 443481 h 1323876"/>
                <a:gd name="connsiteX231" fmla="*/ 995593 w 1117952"/>
                <a:gd name="connsiteY231" fmla="*/ 447062 h 1323876"/>
                <a:gd name="connsiteX232" fmla="*/ 993802 w 1117952"/>
                <a:gd name="connsiteY232" fmla="*/ 451241 h 1323876"/>
                <a:gd name="connsiteX233" fmla="*/ 990221 w 1117952"/>
                <a:gd name="connsiteY233" fmla="*/ 454822 h 1323876"/>
                <a:gd name="connsiteX234" fmla="*/ 989027 w 1117952"/>
                <a:gd name="connsiteY234" fmla="*/ 460791 h 1323876"/>
                <a:gd name="connsiteX235" fmla="*/ 988430 w 1117952"/>
                <a:gd name="connsiteY235" fmla="*/ 465566 h 1323876"/>
                <a:gd name="connsiteX236" fmla="*/ 989027 w 1117952"/>
                <a:gd name="connsiteY236" fmla="*/ 471535 h 1323876"/>
                <a:gd name="connsiteX237" fmla="*/ 990221 w 1117952"/>
                <a:gd name="connsiteY237" fmla="*/ 475116 h 1323876"/>
                <a:gd name="connsiteX238" fmla="*/ 990818 w 1117952"/>
                <a:gd name="connsiteY238" fmla="*/ 478100 h 1323876"/>
                <a:gd name="connsiteX239" fmla="*/ 987833 w 1117952"/>
                <a:gd name="connsiteY239" fmla="*/ 480488 h 1323876"/>
                <a:gd name="connsiteX240" fmla="*/ 985446 w 1117952"/>
                <a:gd name="connsiteY240" fmla="*/ 485263 h 1323876"/>
                <a:gd name="connsiteX241" fmla="*/ 982461 w 1117952"/>
                <a:gd name="connsiteY241" fmla="*/ 486457 h 1323876"/>
                <a:gd name="connsiteX242" fmla="*/ 981864 w 1117952"/>
                <a:gd name="connsiteY242" fmla="*/ 491232 h 1323876"/>
                <a:gd name="connsiteX243" fmla="*/ 977090 w 1117952"/>
                <a:gd name="connsiteY243" fmla="*/ 494813 h 1323876"/>
                <a:gd name="connsiteX244" fmla="*/ 973508 w 1117952"/>
                <a:gd name="connsiteY244" fmla="*/ 497200 h 1323876"/>
                <a:gd name="connsiteX245" fmla="*/ 973508 w 1117952"/>
                <a:gd name="connsiteY245" fmla="*/ 500185 h 1323876"/>
                <a:gd name="connsiteX246" fmla="*/ 971121 w 1117952"/>
                <a:gd name="connsiteY246" fmla="*/ 503766 h 1323876"/>
                <a:gd name="connsiteX247" fmla="*/ 968733 w 1117952"/>
                <a:gd name="connsiteY247" fmla="*/ 509734 h 1323876"/>
                <a:gd name="connsiteX248" fmla="*/ 966346 w 1117952"/>
                <a:gd name="connsiteY248" fmla="*/ 509734 h 1323876"/>
                <a:gd name="connsiteX249" fmla="*/ 965152 w 1117952"/>
                <a:gd name="connsiteY249" fmla="*/ 515107 h 1323876"/>
                <a:gd name="connsiteX250" fmla="*/ 965152 w 1117952"/>
                <a:gd name="connsiteY250" fmla="*/ 518688 h 1323876"/>
                <a:gd name="connsiteX251" fmla="*/ 965749 w 1117952"/>
                <a:gd name="connsiteY251" fmla="*/ 524060 h 1323876"/>
                <a:gd name="connsiteX252" fmla="*/ 965749 w 1117952"/>
                <a:gd name="connsiteY252" fmla="*/ 527044 h 1323876"/>
                <a:gd name="connsiteX253" fmla="*/ 966346 w 1117952"/>
                <a:gd name="connsiteY253" fmla="*/ 531222 h 1323876"/>
                <a:gd name="connsiteX254" fmla="*/ 966943 w 1117952"/>
                <a:gd name="connsiteY254" fmla="*/ 534803 h 1323876"/>
                <a:gd name="connsiteX255" fmla="*/ 967539 w 1117952"/>
                <a:gd name="connsiteY255" fmla="*/ 537788 h 1323876"/>
                <a:gd name="connsiteX256" fmla="*/ 968733 w 1117952"/>
                <a:gd name="connsiteY256" fmla="*/ 546144 h 1323876"/>
                <a:gd name="connsiteX257" fmla="*/ 969330 w 1117952"/>
                <a:gd name="connsiteY257" fmla="*/ 550919 h 1323876"/>
                <a:gd name="connsiteX258" fmla="*/ 969330 w 1117952"/>
                <a:gd name="connsiteY258" fmla="*/ 555694 h 1323876"/>
                <a:gd name="connsiteX259" fmla="*/ 969330 w 1117952"/>
                <a:gd name="connsiteY259" fmla="*/ 559872 h 1323876"/>
                <a:gd name="connsiteX260" fmla="*/ 969330 w 1117952"/>
                <a:gd name="connsiteY260" fmla="*/ 562857 h 1323876"/>
                <a:gd name="connsiteX261" fmla="*/ 966346 w 1117952"/>
                <a:gd name="connsiteY261" fmla="*/ 564647 h 1323876"/>
                <a:gd name="connsiteX262" fmla="*/ 964553 w 1117952"/>
                <a:gd name="connsiteY262" fmla="*/ 564647 h 1323876"/>
                <a:gd name="connsiteX263" fmla="*/ 964556 w 1117952"/>
                <a:gd name="connsiteY263" fmla="*/ 564648 h 1323876"/>
                <a:gd name="connsiteX264" fmla="*/ 967540 w 1117952"/>
                <a:gd name="connsiteY264" fmla="*/ 564648 h 1323876"/>
                <a:gd name="connsiteX265" fmla="*/ 970525 w 1117952"/>
                <a:gd name="connsiteY265" fmla="*/ 570020 h 1323876"/>
                <a:gd name="connsiteX266" fmla="*/ 971718 w 1117952"/>
                <a:gd name="connsiteY266" fmla="*/ 573601 h 1323876"/>
                <a:gd name="connsiteX267" fmla="*/ 972316 w 1117952"/>
                <a:gd name="connsiteY267" fmla="*/ 577182 h 1323876"/>
                <a:gd name="connsiteX268" fmla="*/ 973509 w 1117952"/>
                <a:gd name="connsiteY268" fmla="*/ 580167 h 1323876"/>
                <a:gd name="connsiteX269" fmla="*/ 978284 w 1117952"/>
                <a:gd name="connsiteY269" fmla="*/ 582554 h 1323876"/>
                <a:gd name="connsiteX270" fmla="*/ 978881 w 1117952"/>
                <a:gd name="connsiteY270" fmla="*/ 582554 h 1323876"/>
                <a:gd name="connsiteX271" fmla="*/ 983656 w 1117952"/>
                <a:gd name="connsiteY271" fmla="*/ 582554 h 1323876"/>
                <a:gd name="connsiteX272" fmla="*/ 987238 w 1117952"/>
                <a:gd name="connsiteY272" fmla="*/ 584942 h 1323876"/>
                <a:gd name="connsiteX273" fmla="*/ 991415 w 1117952"/>
                <a:gd name="connsiteY273" fmla="*/ 588523 h 1323876"/>
                <a:gd name="connsiteX274" fmla="*/ 994400 w 1117952"/>
                <a:gd name="connsiteY274" fmla="*/ 589717 h 1323876"/>
                <a:gd name="connsiteX275" fmla="*/ 1000966 w 1117952"/>
                <a:gd name="connsiteY275" fmla="*/ 590313 h 1323876"/>
                <a:gd name="connsiteX276" fmla="*/ 1003950 w 1117952"/>
                <a:gd name="connsiteY276" fmla="*/ 591507 h 1323876"/>
                <a:gd name="connsiteX277" fmla="*/ 1004547 w 1117952"/>
                <a:gd name="connsiteY277" fmla="*/ 588523 h 1323876"/>
                <a:gd name="connsiteX278" fmla="*/ 1008128 w 1117952"/>
                <a:gd name="connsiteY278" fmla="*/ 587926 h 1323876"/>
                <a:gd name="connsiteX279" fmla="*/ 1010516 w 1117952"/>
                <a:gd name="connsiteY279" fmla="*/ 592701 h 1323876"/>
                <a:gd name="connsiteX280" fmla="*/ 1015290 w 1117952"/>
                <a:gd name="connsiteY280" fmla="*/ 596879 h 1323876"/>
                <a:gd name="connsiteX281" fmla="*/ 1019469 w 1117952"/>
                <a:gd name="connsiteY281" fmla="*/ 601057 h 1323876"/>
                <a:gd name="connsiteX282" fmla="*/ 1020663 w 1117952"/>
                <a:gd name="connsiteY282" fmla="*/ 604639 h 1323876"/>
                <a:gd name="connsiteX283" fmla="*/ 1023647 w 1117952"/>
                <a:gd name="connsiteY283" fmla="*/ 606429 h 1323876"/>
                <a:gd name="connsiteX284" fmla="*/ 1021259 w 1117952"/>
                <a:gd name="connsiteY284" fmla="*/ 610011 h 1323876"/>
                <a:gd name="connsiteX285" fmla="*/ 1017678 w 1117952"/>
                <a:gd name="connsiteY285" fmla="*/ 607026 h 1323876"/>
                <a:gd name="connsiteX286" fmla="*/ 1014097 w 1117952"/>
                <a:gd name="connsiteY286" fmla="*/ 607026 h 1323876"/>
                <a:gd name="connsiteX287" fmla="*/ 1014097 w 1117952"/>
                <a:gd name="connsiteY287" fmla="*/ 614188 h 1323876"/>
                <a:gd name="connsiteX288" fmla="*/ 1012306 w 1117952"/>
                <a:gd name="connsiteY288" fmla="*/ 609413 h 1323876"/>
                <a:gd name="connsiteX289" fmla="*/ 1011709 w 1117952"/>
                <a:gd name="connsiteY289" fmla="*/ 605832 h 1323876"/>
                <a:gd name="connsiteX290" fmla="*/ 1008128 w 1117952"/>
                <a:gd name="connsiteY290" fmla="*/ 605832 h 1323876"/>
                <a:gd name="connsiteX291" fmla="*/ 1005741 w 1117952"/>
                <a:gd name="connsiteY291" fmla="*/ 610011 h 1323876"/>
                <a:gd name="connsiteX292" fmla="*/ 1005144 w 1117952"/>
                <a:gd name="connsiteY292" fmla="*/ 613592 h 1323876"/>
                <a:gd name="connsiteX293" fmla="*/ 1003353 w 1117952"/>
                <a:gd name="connsiteY293" fmla="*/ 617173 h 1323876"/>
                <a:gd name="connsiteX294" fmla="*/ 1002160 w 1117952"/>
                <a:gd name="connsiteY294" fmla="*/ 620157 h 1323876"/>
                <a:gd name="connsiteX295" fmla="*/ 1002756 w 1117952"/>
                <a:gd name="connsiteY295" fmla="*/ 623739 h 1323876"/>
                <a:gd name="connsiteX296" fmla="*/ 1003353 w 1117952"/>
                <a:gd name="connsiteY296" fmla="*/ 627320 h 1323876"/>
                <a:gd name="connsiteX297" fmla="*/ 1008725 w 1117952"/>
                <a:gd name="connsiteY297" fmla="*/ 632095 h 1323876"/>
                <a:gd name="connsiteX298" fmla="*/ 1008128 w 1117952"/>
                <a:gd name="connsiteY298" fmla="*/ 637467 h 1323876"/>
                <a:gd name="connsiteX299" fmla="*/ 1009919 w 1117952"/>
                <a:gd name="connsiteY299" fmla="*/ 641048 h 1323876"/>
                <a:gd name="connsiteX300" fmla="*/ 1013500 w 1117952"/>
                <a:gd name="connsiteY300" fmla="*/ 642839 h 1323876"/>
                <a:gd name="connsiteX301" fmla="*/ 1016484 w 1117952"/>
                <a:gd name="connsiteY301" fmla="*/ 641645 h 1323876"/>
                <a:gd name="connsiteX302" fmla="*/ 1018872 w 1117952"/>
                <a:gd name="connsiteY302" fmla="*/ 638661 h 1323876"/>
                <a:gd name="connsiteX303" fmla="*/ 1022453 w 1117952"/>
                <a:gd name="connsiteY303" fmla="*/ 643436 h 1323876"/>
                <a:gd name="connsiteX304" fmla="*/ 1019469 w 1117952"/>
                <a:gd name="connsiteY304" fmla="*/ 642839 h 1323876"/>
                <a:gd name="connsiteX305" fmla="*/ 1016484 w 1117952"/>
                <a:gd name="connsiteY305" fmla="*/ 642242 h 1323876"/>
                <a:gd name="connsiteX306" fmla="*/ 1015290 w 1117952"/>
                <a:gd name="connsiteY306" fmla="*/ 645226 h 1323876"/>
                <a:gd name="connsiteX307" fmla="*/ 1015290 w 1117952"/>
                <a:gd name="connsiteY307" fmla="*/ 649404 h 1323876"/>
                <a:gd name="connsiteX308" fmla="*/ 1019469 w 1117952"/>
                <a:gd name="connsiteY308" fmla="*/ 653583 h 1323876"/>
                <a:gd name="connsiteX309" fmla="*/ 1023647 w 1117952"/>
                <a:gd name="connsiteY309" fmla="*/ 655970 h 1323876"/>
                <a:gd name="connsiteX310" fmla="*/ 1026631 w 1117952"/>
                <a:gd name="connsiteY310" fmla="*/ 656567 h 1323876"/>
                <a:gd name="connsiteX311" fmla="*/ 1030810 w 1117952"/>
                <a:gd name="connsiteY311" fmla="*/ 654776 h 1323876"/>
                <a:gd name="connsiteX312" fmla="*/ 1028422 w 1117952"/>
                <a:gd name="connsiteY312" fmla="*/ 657761 h 1323876"/>
                <a:gd name="connsiteX313" fmla="*/ 1031406 w 1117952"/>
                <a:gd name="connsiteY313" fmla="*/ 658357 h 1323876"/>
                <a:gd name="connsiteX314" fmla="*/ 1034391 w 1117952"/>
                <a:gd name="connsiteY314" fmla="*/ 656567 h 1323876"/>
                <a:gd name="connsiteX315" fmla="*/ 1038569 w 1117952"/>
                <a:gd name="connsiteY315" fmla="*/ 657164 h 1323876"/>
                <a:gd name="connsiteX316" fmla="*/ 1041553 w 1117952"/>
                <a:gd name="connsiteY316" fmla="*/ 663132 h 1323876"/>
                <a:gd name="connsiteX317" fmla="*/ 1040957 w 1117952"/>
                <a:gd name="connsiteY317" fmla="*/ 668505 h 1323876"/>
                <a:gd name="connsiteX318" fmla="*/ 1039166 w 1117952"/>
                <a:gd name="connsiteY318" fmla="*/ 672086 h 1323876"/>
                <a:gd name="connsiteX319" fmla="*/ 1041553 w 1117952"/>
                <a:gd name="connsiteY319" fmla="*/ 675070 h 1323876"/>
                <a:gd name="connsiteX320" fmla="*/ 1040957 w 1117952"/>
                <a:gd name="connsiteY320" fmla="*/ 678652 h 1323876"/>
                <a:gd name="connsiteX321" fmla="*/ 1039166 w 1117952"/>
                <a:gd name="connsiteY321" fmla="*/ 675070 h 1323876"/>
                <a:gd name="connsiteX322" fmla="*/ 1036181 w 1117952"/>
                <a:gd name="connsiteY322" fmla="*/ 673876 h 1323876"/>
                <a:gd name="connsiteX323" fmla="*/ 1033197 w 1117952"/>
                <a:gd name="connsiteY323" fmla="*/ 676860 h 1323876"/>
                <a:gd name="connsiteX324" fmla="*/ 1034988 w 1117952"/>
                <a:gd name="connsiteY324" fmla="*/ 684023 h 1323876"/>
                <a:gd name="connsiteX325" fmla="*/ 1039166 w 1117952"/>
                <a:gd name="connsiteY325" fmla="*/ 686411 h 1323876"/>
                <a:gd name="connsiteX326" fmla="*/ 1042150 w 1117952"/>
                <a:gd name="connsiteY326" fmla="*/ 682829 h 1323876"/>
                <a:gd name="connsiteX327" fmla="*/ 1046328 w 1117952"/>
                <a:gd name="connsiteY327" fmla="*/ 683426 h 1323876"/>
                <a:gd name="connsiteX328" fmla="*/ 1049313 w 1117952"/>
                <a:gd name="connsiteY328" fmla="*/ 688201 h 1323876"/>
                <a:gd name="connsiteX329" fmla="*/ 1053491 w 1117952"/>
                <a:gd name="connsiteY329" fmla="*/ 692976 h 1323876"/>
                <a:gd name="connsiteX330" fmla="*/ 1054685 w 1117952"/>
                <a:gd name="connsiteY330" fmla="*/ 697155 h 1323876"/>
                <a:gd name="connsiteX331" fmla="*/ 1051700 w 1117952"/>
                <a:gd name="connsiteY331" fmla="*/ 697155 h 1323876"/>
                <a:gd name="connsiteX332" fmla="*/ 1048119 w 1117952"/>
                <a:gd name="connsiteY332" fmla="*/ 697155 h 1323876"/>
                <a:gd name="connsiteX333" fmla="*/ 1044538 w 1117952"/>
                <a:gd name="connsiteY333" fmla="*/ 692976 h 1323876"/>
                <a:gd name="connsiteX334" fmla="*/ 1041553 w 1117952"/>
                <a:gd name="connsiteY334" fmla="*/ 694767 h 1323876"/>
                <a:gd name="connsiteX335" fmla="*/ 1038569 w 1117952"/>
                <a:gd name="connsiteY335" fmla="*/ 696558 h 1323876"/>
                <a:gd name="connsiteX336" fmla="*/ 1033794 w 1117952"/>
                <a:gd name="connsiteY336" fmla="*/ 698348 h 1323876"/>
                <a:gd name="connsiteX337" fmla="*/ 1032600 w 1117952"/>
                <a:gd name="connsiteY337" fmla="*/ 703123 h 1323876"/>
                <a:gd name="connsiteX338" fmla="*/ 1032004 w 1117952"/>
                <a:gd name="connsiteY338" fmla="*/ 706704 h 1323876"/>
                <a:gd name="connsiteX339" fmla="*/ 1031406 w 1117952"/>
                <a:gd name="connsiteY339" fmla="*/ 709689 h 1323876"/>
                <a:gd name="connsiteX340" fmla="*/ 1027228 w 1117952"/>
                <a:gd name="connsiteY340" fmla="*/ 710883 h 1323876"/>
                <a:gd name="connsiteX341" fmla="*/ 1022453 w 1117952"/>
                <a:gd name="connsiteY341" fmla="*/ 711480 h 1323876"/>
                <a:gd name="connsiteX342" fmla="*/ 1019469 w 1117952"/>
                <a:gd name="connsiteY342" fmla="*/ 715061 h 1323876"/>
                <a:gd name="connsiteX343" fmla="*/ 1016484 w 1117952"/>
                <a:gd name="connsiteY343" fmla="*/ 714464 h 1323876"/>
                <a:gd name="connsiteX344" fmla="*/ 1014694 w 1117952"/>
                <a:gd name="connsiteY344" fmla="*/ 718045 h 1323876"/>
                <a:gd name="connsiteX345" fmla="*/ 1011113 w 1117952"/>
                <a:gd name="connsiteY345" fmla="*/ 721030 h 1323876"/>
                <a:gd name="connsiteX346" fmla="*/ 1007531 w 1117952"/>
                <a:gd name="connsiteY346" fmla="*/ 725208 h 1323876"/>
                <a:gd name="connsiteX347" fmla="*/ 1006337 w 1117952"/>
                <a:gd name="connsiteY347" fmla="*/ 729386 h 1323876"/>
                <a:gd name="connsiteX348" fmla="*/ 1002160 w 1117952"/>
                <a:gd name="connsiteY348" fmla="*/ 732371 h 1323876"/>
                <a:gd name="connsiteX349" fmla="*/ 999772 w 1117952"/>
                <a:gd name="connsiteY349" fmla="*/ 735952 h 1323876"/>
                <a:gd name="connsiteX350" fmla="*/ 997981 w 1117952"/>
                <a:gd name="connsiteY350" fmla="*/ 740726 h 1323876"/>
                <a:gd name="connsiteX351" fmla="*/ 997384 w 1117952"/>
                <a:gd name="connsiteY351" fmla="*/ 743711 h 1323876"/>
                <a:gd name="connsiteX352" fmla="*/ 996191 w 1117952"/>
                <a:gd name="connsiteY352" fmla="*/ 748486 h 1323876"/>
                <a:gd name="connsiteX353" fmla="*/ 996787 w 1117952"/>
                <a:gd name="connsiteY353" fmla="*/ 752664 h 1323876"/>
                <a:gd name="connsiteX354" fmla="*/ 993206 w 1117952"/>
                <a:gd name="connsiteY354" fmla="*/ 753858 h 1323876"/>
                <a:gd name="connsiteX355" fmla="*/ 990819 w 1117952"/>
                <a:gd name="connsiteY355" fmla="*/ 756842 h 1323876"/>
                <a:gd name="connsiteX356" fmla="*/ 989028 w 1117952"/>
                <a:gd name="connsiteY356" fmla="*/ 760423 h 1323876"/>
                <a:gd name="connsiteX357" fmla="*/ 987238 w 1117952"/>
                <a:gd name="connsiteY357" fmla="*/ 764602 h 1323876"/>
                <a:gd name="connsiteX358" fmla="*/ 987834 w 1117952"/>
                <a:gd name="connsiteY358" fmla="*/ 768183 h 1323876"/>
                <a:gd name="connsiteX359" fmla="*/ 989028 w 1117952"/>
                <a:gd name="connsiteY359" fmla="*/ 772958 h 1323876"/>
                <a:gd name="connsiteX360" fmla="*/ 988431 w 1117952"/>
                <a:gd name="connsiteY360" fmla="*/ 777733 h 1323876"/>
                <a:gd name="connsiteX361" fmla="*/ 984850 w 1117952"/>
                <a:gd name="connsiteY361" fmla="*/ 779523 h 1323876"/>
                <a:gd name="connsiteX362" fmla="*/ 986044 w 1117952"/>
                <a:gd name="connsiteY362" fmla="*/ 783105 h 1323876"/>
                <a:gd name="connsiteX363" fmla="*/ 985447 w 1117952"/>
                <a:gd name="connsiteY363" fmla="*/ 787283 h 1323876"/>
                <a:gd name="connsiteX364" fmla="*/ 987238 w 1117952"/>
                <a:gd name="connsiteY364" fmla="*/ 790267 h 1323876"/>
                <a:gd name="connsiteX365" fmla="*/ 987834 w 1117952"/>
                <a:gd name="connsiteY365" fmla="*/ 795043 h 1323876"/>
                <a:gd name="connsiteX366" fmla="*/ 990222 w 1117952"/>
                <a:gd name="connsiteY366" fmla="*/ 799818 h 1323876"/>
                <a:gd name="connsiteX367" fmla="*/ 993803 w 1117952"/>
                <a:gd name="connsiteY367" fmla="*/ 801011 h 1323876"/>
                <a:gd name="connsiteX368" fmla="*/ 993803 w 1117952"/>
                <a:gd name="connsiteY368" fmla="*/ 805786 h 1323876"/>
                <a:gd name="connsiteX369" fmla="*/ 995594 w 1117952"/>
                <a:gd name="connsiteY369" fmla="*/ 811755 h 1323876"/>
                <a:gd name="connsiteX370" fmla="*/ 996191 w 1117952"/>
                <a:gd name="connsiteY370" fmla="*/ 817127 h 1323876"/>
                <a:gd name="connsiteX371" fmla="*/ 999772 w 1117952"/>
                <a:gd name="connsiteY371" fmla="*/ 821305 h 1323876"/>
                <a:gd name="connsiteX372" fmla="*/ 1000966 w 1117952"/>
                <a:gd name="connsiteY372" fmla="*/ 827871 h 1323876"/>
                <a:gd name="connsiteX373" fmla="*/ 999772 w 1117952"/>
                <a:gd name="connsiteY373" fmla="*/ 830855 h 1323876"/>
                <a:gd name="connsiteX374" fmla="*/ 996787 w 1117952"/>
                <a:gd name="connsiteY374" fmla="*/ 828468 h 1323876"/>
                <a:gd name="connsiteX375" fmla="*/ 993206 w 1117952"/>
                <a:gd name="connsiteY375" fmla="*/ 829064 h 1323876"/>
                <a:gd name="connsiteX376" fmla="*/ 990819 w 1117952"/>
                <a:gd name="connsiteY376" fmla="*/ 833242 h 1323876"/>
                <a:gd name="connsiteX377" fmla="*/ 987238 w 1117952"/>
                <a:gd name="connsiteY377" fmla="*/ 836824 h 1323876"/>
                <a:gd name="connsiteX378" fmla="*/ 984253 w 1117952"/>
                <a:gd name="connsiteY378" fmla="*/ 839211 h 1323876"/>
                <a:gd name="connsiteX379" fmla="*/ 981269 w 1117952"/>
                <a:gd name="connsiteY379" fmla="*/ 836227 h 1323876"/>
                <a:gd name="connsiteX380" fmla="*/ 978284 w 1117952"/>
                <a:gd name="connsiteY380" fmla="*/ 834436 h 1323876"/>
                <a:gd name="connsiteX381" fmla="*/ 974703 w 1117952"/>
                <a:gd name="connsiteY381" fmla="*/ 829064 h 1323876"/>
                <a:gd name="connsiteX382" fmla="*/ 972912 w 1117952"/>
                <a:gd name="connsiteY382" fmla="*/ 826080 h 1323876"/>
                <a:gd name="connsiteX383" fmla="*/ 968137 w 1117952"/>
                <a:gd name="connsiteY383" fmla="*/ 821902 h 1323876"/>
                <a:gd name="connsiteX384" fmla="*/ 964556 w 1117952"/>
                <a:gd name="connsiteY384" fmla="*/ 820111 h 1323876"/>
                <a:gd name="connsiteX385" fmla="*/ 960975 w 1117952"/>
                <a:gd name="connsiteY385" fmla="*/ 819514 h 1323876"/>
                <a:gd name="connsiteX386" fmla="*/ 957990 w 1117952"/>
                <a:gd name="connsiteY386" fmla="*/ 819514 h 1323876"/>
                <a:gd name="connsiteX387" fmla="*/ 956200 w 1117952"/>
                <a:gd name="connsiteY387" fmla="*/ 815933 h 1323876"/>
                <a:gd name="connsiteX388" fmla="*/ 956796 w 1117952"/>
                <a:gd name="connsiteY388" fmla="*/ 812949 h 1323876"/>
                <a:gd name="connsiteX389" fmla="*/ 956200 w 1117952"/>
                <a:gd name="connsiteY389" fmla="*/ 808771 h 1323876"/>
                <a:gd name="connsiteX390" fmla="*/ 955081 w 1117952"/>
                <a:gd name="connsiteY390" fmla="*/ 804295 h 1323876"/>
                <a:gd name="connsiteX391" fmla="*/ 954377 w 1117952"/>
                <a:gd name="connsiteY391" fmla="*/ 804423 h 1323876"/>
                <a:gd name="connsiteX392" fmla="*/ 955602 w 1117952"/>
                <a:gd name="connsiteY392" fmla="*/ 806383 h 1323876"/>
                <a:gd name="connsiteX393" fmla="*/ 956796 w 1117952"/>
                <a:gd name="connsiteY393" fmla="*/ 812949 h 1323876"/>
                <a:gd name="connsiteX394" fmla="*/ 956199 w 1117952"/>
                <a:gd name="connsiteY394" fmla="*/ 815933 h 1323876"/>
                <a:gd name="connsiteX395" fmla="*/ 957393 w 1117952"/>
                <a:gd name="connsiteY395" fmla="*/ 818917 h 1323876"/>
                <a:gd name="connsiteX396" fmla="*/ 952021 w 1117952"/>
                <a:gd name="connsiteY396" fmla="*/ 823095 h 1323876"/>
                <a:gd name="connsiteX397" fmla="*/ 944261 w 1117952"/>
                <a:gd name="connsiteY397" fmla="*/ 823692 h 1323876"/>
                <a:gd name="connsiteX398" fmla="*/ 941277 w 1117952"/>
                <a:gd name="connsiteY398" fmla="*/ 821304 h 1323876"/>
                <a:gd name="connsiteX399" fmla="*/ 936502 w 1117952"/>
                <a:gd name="connsiteY399" fmla="*/ 817723 h 1323876"/>
                <a:gd name="connsiteX400" fmla="*/ 932921 w 1117952"/>
                <a:gd name="connsiteY400" fmla="*/ 815336 h 1323876"/>
                <a:gd name="connsiteX401" fmla="*/ 929936 w 1117952"/>
                <a:gd name="connsiteY401" fmla="*/ 813545 h 1323876"/>
                <a:gd name="connsiteX402" fmla="*/ 926952 w 1117952"/>
                <a:gd name="connsiteY402" fmla="*/ 812351 h 1323876"/>
                <a:gd name="connsiteX403" fmla="*/ 922177 w 1117952"/>
                <a:gd name="connsiteY403" fmla="*/ 811755 h 1323876"/>
                <a:gd name="connsiteX404" fmla="*/ 919193 w 1117952"/>
                <a:gd name="connsiteY404" fmla="*/ 811157 h 1323876"/>
                <a:gd name="connsiteX405" fmla="*/ 915612 w 1117952"/>
                <a:gd name="connsiteY405" fmla="*/ 811755 h 1323876"/>
                <a:gd name="connsiteX406" fmla="*/ 912030 w 1117952"/>
                <a:gd name="connsiteY406" fmla="*/ 812351 h 1323876"/>
                <a:gd name="connsiteX407" fmla="*/ 906658 w 1117952"/>
                <a:gd name="connsiteY407" fmla="*/ 815336 h 1323876"/>
                <a:gd name="connsiteX408" fmla="*/ 903674 w 1117952"/>
                <a:gd name="connsiteY408" fmla="*/ 818320 h 1323876"/>
                <a:gd name="connsiteX409" fmla="*/ 907255 w 1117952"/>
                <a:gd name="connsiteY409" fmla="*/ 820708 h 1323876"/>
                <a:gd name="connsiteX410" fmla="*/ 901883 w 1117952"/>
                <a:gd name="connsiteY410" fmla="*/ 817723 h 1323876"/>
                <a:gd name="connsiteX411" fmla="*/ 898302 w 1117952"/>
                <a:gd name="connsiteY411" fmla="*/ 818917 h 1323876"/>
                <a:gd name="connsiteX412" fmla="*/ 895317 w 1117952"/>
                <a:gd name="connsiteY412" fmla="*/ 821304 h 1323876"/>
                <a:gd name="connsiteX413" fmla="*/ 892333 w 1117952"/>
                <a:gd name="connsiteY413" fmla="*/ 823095 h 1323876"/>
                <a:gd name="connsiteX414" fmla="*/ 886961 w 1117952"/>
                <a:gd name="connsiteY414" fmla="*/ 821304 h 1323876"/>
                <a:gd name="connsiteX415" fmla="*/ 883380 w 1117952"/>
                <a:gd name="connsiteY415" fmla="*/ 821304 h 1323876"/>
                <a:gd name="connsiteX416" fmla="*/ 880396 w 1117952"/>
                <a:gd name="connsiteY416" fmla="*/ 818917 h 1323876"/>
                <a:gd name="connsiteX417" fmla="*/ 877411 w 1117952"/>
                <a:gd name="connsiteY417" fmla="*/ 817723 h 1323876"/>
                <a:gd name="connsiteX418" fmla="*/ 872039 w 1117952"/>
                <a:gd name="connsiteY418" fmla="*/ 818320 h 1323876"/>
                <a:gd name="connsiteX419" fmla="*/ 869055 w 1117952"/>
                <a:gd name="connsiteY419" fmla="*/ 818320 h 1323876"/>
                <a:gd name="connsiteX420" fmla="*/ 866070 w 1117952"/>
                <a:gd name="connsiteY420" fmla="*/ 820111 h 1323876"/>
                <a:gd name="connsiteX421" fmla="*/ 860699 w 1117952"/>
                <a:gd name="connsiteY421" fmla="*/ 818320 h 1323876"/>
                <a:gd name="connsiteX422" fmla="*/ 857117 w 1117952"/>
                <a:gd name="connsiteY422" fmla="*/ 813545 h 1323876"/>
                <a:gd name="connsiteX423" fmla="*/ 854133 w 1117952"/>
                <a:gd name="connsiteY423" fmla="*/ 810561 h 1323876"/>
                <a:gd name="connsiteX424" fmla="*/ 851148 w 1117952"/>
                <a:gd name="connsiteY424" fmla="*/ 808770 h 1323876"/>
                <a:gd name="connsiteX425" fmla="*/ 847567 w 1117952"/>
                <a:gd name="connsiteY425" fmla="*/ 807576 h 1323876"/>
                <a:gd name="connsiteX426" fmla="*/ 844583 w 1117952"/>
                <a:gd name="connsiteY426" fmla="*/ 804592 h 1323876"/>
                <a:gd name="connsiteX427" fmla="*/ 840405 w 1117952"/>
                <a:gd name="connsiteY427" fmla="*/ 802801 h 1323876"/>
                <a:gd name="connsiteX428" fmla="*/ 833839 w 1117952"/>
                <a:gd name="connsiteY428" fmla="*/ 801608 h 1323876"/>
                <a:gd name="connsiteX429" fmla="*/ 830855 w 1117952"/>
                <a:gd name="connsiteY429" fmla="*/ 801011 h 1323876"/>
                <a:gd name="connsiteX430" fmla="*/ 817723 w 1117952"/>
                <a:gd name="connsiteY430" fmla="*/ 797429 h 1323876"/>
                <a:gd name="connsiteX431" fmla="*/ 814739 w 1117952"/>
                <a:gd name="connsiteY431" fmla="*/ 797429 h 1323876"/>
                <a:gd name="connsiteX432" fmla="*/ 810561 w 1117952"/>
                <a:gd name="connsiteY432" fmla="*/ 798623 h 1323876"/>
                <a:gd name="connsiteX433" fmla="*/ 805786 w 1117952"/>
                <a:gd name="connsiteY433" fmla="*/ 796235 h 1323876"/>
                <a:gd name="connsiteX434" fmla="*/ 801608 w 1117952"/>
                <a:gd name="connsiteY434" fmla="*/ 796235 h 1323876"/>
                <a:gd name="connsiteX435" fmla="*/ 798027 w 1117952"/>
                <a:gd name="connsiteY435" fmla="*/ 796833 h 1323876"/>
                <a:gd name="connsiteX436" fmla="*/ 794445 w 1117952"/>
                <a:gd name="connsiteY436" fmla="*/ 792654 h 1323876"/>
                <a:gd name="connsiteX437" fmla="*/ 789074 w 1117952"/>
                <a:gd name="connsiteY437" fmla="*/ 786089 h 1323876"/>
                <a:gd name="connsiteX438" fmla="*/ 786089 w 1117952"/>
                <a:gd name="connsiteY438" fmla="*/ 784895 h 1323876"/>
                <a:gd name="connsiteX439" fmla="*/ 786686 w 1117952"/>
                <a:gd name="connsiteY439" fmla="*/ 781911 h 1323876"/>
                <a:gd name="connsiteX440" fmla="*/ 786089 w 1117952"/>
                <a:gd name="connsiteY440" fmla="*/ 778329 h 1323876"/>
                <a:gd name="connsiteX441" fmla="*/ 783701 w 1117952"/>
                <a:gd name="connsiteY441" fmla="*/ 773554 h 1323876"/>
                <a:gd name="connsiteX442" fmla="*/ 782507 w 1117952"/>
                <a:gd name="connsiteY442" fmla="*/ 768779 h 1323876"/>
                <a:gd name="connsiteX443" fmla="*/ 781314 w 1117952"/>
                <a:gd name="connsiteY443" fmla="*/ 765795 h 1323876"/>
                <a:gd name="connsiteX444" fmla="*/ 778926 w 1117952"/>
                <a:gd name="connsiteY444" fmla="*/ 762214 h 1323876"/>
                <a:gd name="connsiteX445" fmla="*/ 775942 w 1117952"/>
                <a:gd name="connsiteY445" fmla="*/ 757438 h 1323876"/>
                <a:gd name="connsiteX446" fmla="*/ 773554 w 1117952"/>
                <a:gd name="connsiteY446" fmla="*/ 752663 h 1323876"/>
                <a:gd name="connsiteX447" fmla="*/ 771764 w 1117952"/>
                <a:gd name="connsiteY447" fmla="*/ 749679 h 1323876"/>
                <a:gd name="connsiteX448" fmla="*/ 766392 w 1117952"/>
                <a:gd name="connsiteY448" fmla="*/ 742516 h 1323876"/>
                <a:gd name="connsiteX449" fmla="*/ 764005 w 1117952"/>
                <a:gd name="connsiteY449" fmla="*/ 738935 h 1323876"/>
                <a:gd name="connsiteX450" fmla="*/ 762214 w 1117952"/>
                <a:gd name="connsiteY450" fmla="*/ 735951 h 1323876"/>
                <a:gd name="connsiteX451" fmla="*/ 758036 w 1117952"/>
                <a:gd name="connsiteY451" fmla="*/ 730579 h 1323876"/>
                <a:gd name="connsiteX452" fmla="*/ 755051 w 1117952"/>
                <a:gd name="connsiteY452" fmla="*/ 726998 h 1323876"/>
                <a:gd name="connsiteX453" fmla="*/ 752067 w 1117952"/>
                <a:gd name="connsiteY453" fmla="*/ 723417 h 1323876"/>
                <a:gd name="connsiteX454" fmla="*/ 746098 w 1117952"/>
                <a:gd name="connsiteY454" fmla="*/ 716851 h 1323876"/>
                <a:gd name="connsiteX455" fmla="*/ 741322 w 1117952"/>
                <a:gd name="connsiteY455" fmla="*/ 712673 h 1323876"/>
                <a:gd name="connsiteX456" fmla="*/ 737144 w 1117952"/>
                <a:gd name="connsiteY456" fmla="*/ 709092 h 1323876"/>
                <a:gd name="connsiteX457" fmla="*/ 732966 w 1117952"/>
                <a:gd name="connsiteY457" fmla="*/ 704914 h 1323876"/>
                <a:gd name="connsiteX458" fmla="*/ 728191 w 1117952"/>
                <a:gd name="connsiteY458" fmla="*/ 701333 h 1323876"/>
                <a:gd name="connsiteX459" fmla="*/ 722819 w 1117952"/>
                <a:gd name="connsiteY459" fmla="*/ 697751 h 1323876"/>
                <a:gd name="connsiteX460" fmla="*/ 719835 w 1117952"/>
                <a:gd name="connsiteY460" fmla="*/ 695960 h 1323876"/>
                <a:gd name="connsiteX461" fmla="*/ 714463 w 1117952"/>
                <a:gd name="connsiteY461" fmla="*/ 693573 h 1323876"/>
                <a:gd name="connsiteX462" fmla="*/ 710882 w 1117952"/>
                <a:gd name="connsiteY462" fmla="*/ 692976 h 1323876"/>
                <a:gd name="connsiteX463" fmla="*/ 700138 w 1117952"/>
                <a:gd name="connsiteY463" fmla="*/ 688201 h 1323876"/>
                <a:gd name="connsiteX464" fmla="*/ 691184 w 1117952"/>
                <a:gd name="connsiteY464" fmla="*/ 684620 h 1323876"/>
                <a:gd name="connsiteX465" fmla="*/ 687603 w 1117952"/>
                <a:gd name="connsiteY465" fmla="*/ 683426 h 1323876"/>
                <a:gd name="connsiteX466" fmla="*/ 682829 w 1117952"/>
                <a:gd name="connsiteY466" fmla="*/ 682829 h 1323876"/>
                <a:gd name="connsiteX467" fmla="*/ 678650 w 1117952"/>
                <a:gd name="connsiteY467" fmla="*/ 682232 h 1323876"/>
                <a:gd name="connsiteX468" fmla="*/ 674472 w 1117952"/>
                <a:gd name="connsiteY468" fmla="*/ 681636 h 1323876"/>
                <a:gd name="connsiteX469" fmla="*/ 670891 w 1117952"/>
                <a:gd name="connsiteY469" fmla="*/ 680442 h 1323876"/>
                <a:gd name="connsiteX470" fmla="*/ 663728 w 1117952"/>
                <a:gd name="connsiteY470" fmla="*/ 679248 h 1323876"/>
                <a:gd name="connsiteX471" fmla="*/ 659550 w 1117952"/>
                <a:gd name="connsiteY471" fmla="*/ 679248 h 1323876"/>
                <a:gd name="connsiteX472" fmla="*/ 650597 w 1117952"/>
                <a:gd name="connsiteY472" fmla="*/ 680442 h 1323876"/>
                <a:gd name="connsiteX473" fmla="*/ 646419 w 1117952"/>
                <a:gd name="connsiteY473" fmla="*/ 680443 h 1323876"/>
                <a:gd name="connsiteX474" fmla="*/ 639257 w 1117952"/>
                <a:gd name="connsiteY474" fmla="*/ 680443 h 1323876"/>
                <a:gd name="connsiteX475" fmla="*/ 632691 w 1117952"/>
                <a:gd name="connsiteY475" fmla="*/ 681039 h 1323876"/>
                <a:gd name="connsiteX476" fmla="*/ 629110 w 1117952"/>
                <a:gd name="connsiteY476" fmla="*/ 681637 h 1323876"/>
                <a:gd name="connsiteX477" fmla="*/ 625528 w 1117952"/>
                <a:gd name="connsiteY477" fmla="*/ 683427 h 1323876"/>
                <a:gd name="connsiteX478" fmla="*/ 617172 w 1117952"/>
                <a:gd name="connsiteY478" fmla="*/ 687008 h 1323876"/>
                <a:gd name="connsiteX479" fmla="*/ 614188 w 1117952"/>
                <a:gd name="connsiteY479" fmla="*/ 685814 h 1323876"/>
                <a:gd name="connsiteX480" fmla="*/ 610009 w 1117952"/>
                <a:gd name="connsiteY480" fmla="*/ 687008 h 1323876"/>
                <a:gd name="connsiteX481" fmla="*/ 606428 w 1117952"/>
                <a:gd name="connsiteY481" fmla="*/ 687008 h 1323876"/>
                <a:gd name="connsiteX482" fmla="*/ 602250 w 1117952"/>
                <a:gd name="connsiteY482" fmla="*/ 685814 h 1323876"/>
                <a:gd name="connsiteX483" fmla="*/ 594490 w 1117952"/>
                <a:gd name="connsiteY483" fmla="*/ 681637 h 1323876"/>
                <a:gd name="connsiteX484" fmla="*/ 593297 w 1117952"/>
                <a:gd name="connsiteY484" fmla="*/ 678055 h 1323876"/>
                <a:gd name="connsiteX485" fmla="*/ 589715 w 1117952"/>
                <a:gd name="connsiteY485" fmla="*/ 673877 h 1323876"/>
                <a:gd name="connsiteX486" fmla="*/ 586731 w 1117952"/>
                <a:gd name="connsiteY486" fmla="*/ 671490 h 1323876"/>
                <a:gd name="connsiteX487" fmla="*/ 583150 w 1117952"/>
                <a:gd name="connsiteY487" fmla="*/ 669699 h 1323876"/>
                <a:gd name="connsiteX488" fmla="*/ 580166 w 1117952"/>
                <a:gd name="connsiteY488" fmla="*/ 669699 h 1323876"/>
                <a:gd name="connsiteX489" fmla="*/ 574197 w 1117952"/>
                <a:gd name="connsiteY489" fmla="*/ 669699 h 1323876"/>
                <a:gd name="connsiteX490" fmla="*/ 568825 w 1117952"/>
                <a:gd name="connsiteY490" fmla="*/ 669699 h 1323876"/>
                <a:gd name="connsiteX491" fmla="*/ 565244 w 1117952"/>
                <a:gd name="connsiteY491" fmla="*/ 669699 h 1323876"/>
                <a:gd name="connsiteX492" fmla="*/ 560469 w 1117952"/>
                <a:gd name="connsiteY492" fmla="*/ 669102 h 1323876"/>
                <a:gd name="connsiteX493" fmla="*/ 556887 w 1117952"/>
                <a:gd name="connsiteY493" fmla="*/ 666715 h 1323876"/>
                <a:gd name="connsiteX494" fmla="*/ 553306 w 1117952"/>
                <a:gd name="connsiteY494" fmla="*/ 661939 h 1323876"/>
                <a:gd name="connsiteX495" fmla="*/ 550322 w 1117952"/>
                <a:gd name="connsiteY495" fmla="*/ 660746 h 1323876"/>
                <a:gd name="connsiteX496" fmla="*/ 546740 w 1117952"/>
                <a:gd name="connsiteY496" fmla="*/ 660746 h 1323876"/>
                <a:gd name="connsiteX497" fmla="*/ 541965 w 1117952"/>
                <a:gd name="connsiteY497" fmla="*/ 657164 h 1323876"/>
                <a:gd name="connsiteX498" fmla="*/ 538981 w 1117952"/>
                <a:gd name="connsiteY498" fmla="*/ 655374 h 1323876"/>
                <a:gd name="connsiteX499" fmla="*/ 534206 w 1117952"/>
                <a:gd name="connsiteY499" fmla="*/ 653583 h 1323876"/>
                <a:gd name="connsiteX500" fmla="*/ 531222 w 1117952"/>
                <a:gd name="connsiteY500" fmla="*/ 650002 h 1323876"/>
                <a:gd name="connsiteX501" fmla="*/ 530028 w 1117952"/>
                <a:gd name="connsiteY501" fmla="*/ 646421 h 1323876"/>
                <a:gd name="connsiteX502" fmla="*/ 527641 w 1117952"/>
                <a:gd name="connsiteY502" fmla="*/ 642840 h 1323876"/>
                <a:gd name="connsiteX503" fmla="*/ 524059 w 1117952"/>
                <a:gd name="connsiteY503" fmla="*/ 639855 h 1323876"/>
                <a:gd name="connsiteX504" fmla="*/ 521074 w 1117952"/>
                <a:gd name="connsiteY504" fmla="*/ 638064 h 1323876"/>
                <a:gd name="connsiteX505" fmla="*/ 516300 w 1117952"/>
                <a:gd name="connsiteY505" fmla="*/ 635677 h 1323876"/>
                <a:gd name="connsiteX506" fmla="*/ 513315 w 1117952"/>
                <a:gd name="connsiteY506" fmla="*/ 632095 h 1323876"/>
                <a:gd name="connsiteX507" fmla="*/ 509734 w 1117952"/>
                <a:gd name="connsiteY507" fmla="*/ 629111 h 1323876"/>
                <a:gd name="connsiteX508" fmla="*/ 504362 w 1117952"/>
                <a:gd name="connsiteY508" fmla="*/ 626127 h 1323876"/>
                <a:gd name="connsiteX509" fmla="*/ 500781 w 1117952"/>
                <a:gd name="connsiteY509" fmla="*/ 621949 h 1323876"/>
                <a:gd name="connsiteX510" fmla="*/ 497199 w 1117952"/>
                <a:gd name="connsiteY510" fmla="*/ 619561 h 1323876"/>
                <a:gd name="connsiteX511" fmla="*/ 493618 w 1117952"/>
                <a:gd name="connsiteY511" fmla="*/ 619561 h 1323876"/>
                <a:gd name="connsiteX512" fmla="*/ 487650 w 1117952"/>
                <a:gd name="connsiteY512" fmla="*/ 619561 h 1323876"/>
                <a:gd name="connsiteX513" fmla="*/ 484665 w 1117952"/>
                <a:gd name="connsiteY513" fmla="*/ 617771 h 1323876"/>
                <a:gd name="connsiteX514" fmla="*/ 481084 w 1117952"/>
                <a:gd name="connsiteY514" fmla="*/ 617771 h 1323876"/>
                <a:gd name="connsiteX515" fmla="*/ 476309 w 1117952"/>
                <a:gd name="connsiteY515" fmla="*/ 618964 h 1323876"/>
                <a:gd name="connsiteX516" fmla="*/ 470340 w 1117952"/>
                <a:gd name="connsiteY516" fmla="*/ 617173 h 1323876"/>
                <a:gd name="connsiteX517" fmla="*/ 466162 w 1117952"/>
                <a:gd name="connsiteY517" fmla="*/ 617173 h 1323876"/>
                <a:gd name="connsiteX518" fmla="*/ 460790 w 1117952"/>
                <a:gd name="connsiteY518" fmla="*/ 614786 h 1323876"/>
                <a:gd name="connsiteX519" fmla="*/ 457208 w 1117952"/>
                <a:gd name="connsiteY519" fmla="*/ 612996 h 1323876"/>
                <a:gd name="connsiteX520" fmla="*/ 453627 w 1117952"/>
                <a:gd name="connsiteY520" fmla="*/ 608220 h 1323876"/>
                <a:gd name="connsiteX521" fmla="*/ 450643 w 1117952"/>
                <a:gd name="connsiteY521" fmla="*/ 604639 h 1323876"/>
                <a:gd name="connsiteX522" fmla="*/ 447062 w 1117952"/>
                <a:gd name="connsiteY522" fmla="*/ 602849 h 1323876"/>
                <a:gd name="connsiteX523" fmla="*/ 444078 w 1117952"/>
                <a:gd name="connsiteY523" fmla="*/ 601655 h 1323876"/>
                <a:gd name="connsiteX524" fmla="*/ 440496 w 1117952"/>
                <a:gd name="connsiteY524" fmla="*/ 598670 h 1323876"/>
                <a:gd name="connsiteX525" fmla="*/ 435721 w 1117952"/>
                <a:gd name="connsiteY525" fmla="*/ 595686 h 1323876"/>
                <a:gd name="connsiteX526" fmla="*/ 432140 w 1117952"/>
                <a:gd name="connsiteY526" fmla="*/ 593895 h 1323876"/>
                <a:gd name="connsiteX527" fmla="*/ 424380 w 1117952"/>
                <a:gd name="connsiteY527" fmla="*/ 592702 h 1323876"/>
                <a:gd name="connsiteX528" fmla="*/ 420799 w 1117952"/>
                <a:gd name="connsiteY528" fmla="*/ 587927 h 1323876"/>
                <a:gd name="connsiteX529" fmla="*/ 417218 w 1117952"/>
                <a:gd name="connsiteY529" fmla="*/ 584942 h 1323876"/>
                <a:gd name="connsiteX530" fmla="*/ 414234 w 1117952"/>
                <a:gd name="connsiteY530" fmla="*/ 583152 h 1323876"/>
                <a:gd name="connsiteX531" fmla="*/ 411249 w 1117952"/>
                <a:gd name="connsiteY531" fmla="*/ 582555 h 1323876"/>
                <a:gd name="connsiteX532" fmla="*/ 407668 w 1117952"/>
                <a:gd name="connsiteY532" fmla="*/ 582555 h 1323876"/>
                <a:gd name="connsiteX533" fmla="*/ 406474 w 1117952"/>
                <a:gd name="connsiteY533" fmla="*/ 579570 h 1323876"/>
                <a:gd name="connsiteX534" fmla="*/ 405281 w 1117952"/>
                <a:gd name="connsiteY534" fmla="*/ 575392 h 1323876"/>
                <a:gd name="connsiteX535" fmla="*/ 403489 w 1117952"/>
                <a:gd name="connsiteY535" fmla="*/ 572407 h 1323876"/>
                <a:gd name="connsiteX536" fmla="*/ 399312 w 1117952"/>
                <a:gd name="connsiteY536" fmla="*/ 567633 h 1323876"/>
                <a:gd name="connsiteX537" fmla="*/ 395730 w 1117952"/>
                <a:gd name="connsiteY537" fmla="*/ 565245 h 1323876"/>
                <a:gd name="connsiteX538" fmla="*/ 393940 w 1117952"/>
                <a:gd name="connsiteY538" fmla="*/ 562261 h 1323876"/>
                <a:gd name="connsiteX539" fmla="*/ 391552 w 1117952"/>
                <a:gd name="connsiteY539" fmla="*/ 559277 h 1323876"/>
                <a:gd name="connsiteX540" fmla="*/ 387971 w 1117952"/>
                <a:gd name="connsiteY540" fmla="*/ 555695 h 1323876"/>
                <a:gd name="connsiteX541" fmla="*/ 384987 w 1117952"/>
                <a:gd name="connsiteY541" fmla="*/ 555695 h 1323876"/>
                <a:gd name="connsiteX542" fmla="*/ 382002 w 1117952"/>
                <a:gd name="connsiteY542" fmla="*/ 552114 h 1323876"/>
                <a:gd name="connsiteX543" fmla="*/ 376033 w 1117952"/>
                <a:gd name="connsiteY543" fmla="*/ 546145 h 1323876"/>
                <a:gd name="connsiteX544" fmla="*/ 371258 w 1117952"/>
                <a:gd name="connsiteY544" fmla="*/ 543757 h 1323876"/>
                <a:gd name="connsiteX545" fmla="*/ 367080 w 1117952"/>
                <a:gd name="connsiteY545" fmla="*/ 543757 h 1323876"/>
                <a:gd name="connsiteX546" fmla="*/ 363499 w 1117952"/>
                <a:gd name="connsiteY546" fmla="*/ 544355 h 1323876"/>
                <a:gd name="connsiteX547" fmla="*/ 359918 w 1117952"/>
                <a:gd name="connsiteY547" fmla="*/ 544355 h 1323876"/>
                <a:gd name="connsiteX548" fmla="*/ 352755 w 1117952"/>
                <a:gd name="connsiteY548" fmla="*/ 542564 h 1323876"/>
                <a:gd name="connsiteX549" fmla="*/ 346190 w 1117952"/>
                <a:gd name="connsiteY549" fmla="*/ 541370 h 1323876"/>
                <a:gd name="connsiteX550" fmla="*/ 342011 w 1117952"/>
                <a:gd name="connsiteY550" fmla="*/ 541370 h 1323876"/>
                <a:gd name="connsiteX551" fmla="*/ 339027 w 1117952"/>
                <a:gd name="connsiteY551" fmla="*/ 541967 h 1323876"/>
                <a:gd name="connsiteX552" fmla="*/ 336042 w 1117952"/>
                <a:gd name="connsiteY552" fmla="*/ 544355 h 1323876"/>
                <a:gd name="connsiteX553" fmla="*/ 329477 w 1117952"/>
                <a:gd name="connsiteY553" fmla="*/ 546145 h 1323876"/>
                <a:gd name="connsiteX554" fmla="*/ 326493 w 1117952"/>
                <a:gd name="connsiteY554" fmla="*/ 544355 h 1323876"/>
                <a:gd name="connsiteX555" fmla="*/ 327089 w 1117952"/>
                <a:gd name="connsiteY555" fmla="*/ 540773 h 1323876"/>
                <a:gd name="connsiteX556" fmla="*/ 324702 w 1117952"/>
                <a:gd name="connsiteY556" fmla="*/ 537789 h 1323876"/>
                <a:gd name="connsiteX557" fmla="*/ 319927 w 1117952"/>
                <a:gd name="connsiteY557" fmla="*/ 530626 h 1323876"/>
                <a:gd name="connsiteX558" fmla="*/ 316346 w 1117952"/>
                <a:gd name="connsiteY558" fmla="*/ 527045 h 1323876"/>
                <a:gd name="connsiteX559" fmla="*/ 312765 w 1117952"/>
                <a:gd name="connsiteY559" fmla="*/ 524061 h 1323876"/>
                <a:gd name="connsiteX560" fmla="*/ 309780 w 1117952"/>
                <a:gd name="connsiteY560" fmla="*/ 520480 h 1323876"/>
                <a:gd name="connsiteX561" fmla="*/ 304408 w 1117952"/>
                <a:gd name="connsiteY561" fmla="*/ 517495 h 1323876"/>
                <a:gd name="connsiteX562" fmla="*/ 301424 w 1117952"/>
                <a:gd name="connsiteY562" fmla="*/ 516898 h 1323876"/>
                <a:gd name="connsiteX563" fmla="*/ 296052 w 1117952"/>
                <a:gd name="connsiteY563" fmla="*/ 515704 h 1323876"/>
                <a:gd name="connsiteX564" fmla="*/ 292471 w 1117952"/>
                <a:gd name="connsiteY564" fmla="*/ 516301 h 1323876"/>
                <a:gd name="connsiteX565" fmla="*/ 289486 w 1117952"/>
                <a:gd name="connsiteY565" fmla="*/ 515704 h 1323876"/>
                <a:gd name="connsiteX566" fmla="*/ 291277 w 1117952"/>
                <a:gd name="connsiteY566" fmla="*/ 512720 h 1323876"/>
                <a:gd name="connsiteX567" fmla="*/ 291705 w 1117952"/>
                <a:gd name="connsiteY567" fmla="*/ 511222 h 1323876"/>
                <a:gd name="connsiteX568" fmla="*/ 289484 w 1117952"/>
                <a:gd name="connsiteY568" fmla="*/ 515107 h 1323876"/>
                <a:gd name="connsiteX569" fmla="*/ 286500 w 1117952"/>
                <a:gd name="connsiteY569" fmla="*/ 515703 h 1323876"/>
                <a:gd name="connsiteX570" fmla="*/ 281128 w 1117952"/>
                <a:gd name="connsiteY570" fmla="*/ 514510 h 1323876"/>
                <a:gd name="connsiteX571" fmla="*/ 277547 w 1117952"/>
                <a:gd name="connsiteY571" fmla="*/ 514510 h 1323876"/>
                <a:gd name="connsiteX572" fmla="*/ 269787 w 1117952"/>
                <a:gd name="connsiteY572" fmla="*/ 515107 h 1323876"/>
                <a:gd name="connsiteX573" fmla="*/ 265609 w 1117952"/>
                <a:gd name="connsiteY573" fmla="*/ 514510 h 1323876"/>
                <a:gd name="connsiteX574" fmla="*/ 253672 w 1117952"/>
                <a:gd name="connsiteY574" fmla="*/ 515703 h 1323876"/>
                <a:gd name="connsiteX575" fmla="*/ 248897 w 1117952"/>
                <a:gd name="connsiteY575" fmla="*/ 516897 h 1323876"/>
                <a:gd name="connsiteX576" fmla="*/ 243525 w 1117952"/>
                <a:gd name="connsiteY576" fmla="*/ 518688 h 1323876"/>
                <a:gd name="connsiteX577" fmla="*/ 240540 w 1117952"/>
                <a:gd name="connsiteY577" fmla="*/ 519882 h 1323876"/>
                <a:gd name="connsiteX578" fmla="*/ 236959 w 1117952"/>
                <a:gd name="connsiteY578" fmla="*/ 521076 h 1323876"/>
                <a:gd name="connsiteX579" fmla="*/ 230990 w 1117952"/>
                <a:gd name="connsiteY579" fmla="*/ 522866 h 1323876"/>
                <a:gd name="connsiteX580" fmla="*/ 227409 w 1117952"/>
                <a:gd name="connsiteY580" fmla="*/ 523463 h 1323876"/>
                <a:gd name="connsiteX581" fmla="*/ 224425 w 1117952"/>
                <a:gd name="connsiteY581" fmla="*/ 525254 h 1323876"/>
                <a:gd name="connsiteX582" fmla="*/ 220843 w 1117952"/>
                <a:gd name="connsiteY582" fmla="*/ 525254 h 1323876"/>
                <a:gd name="connsiteX583" fmla="*/ 215472 w 1117952"/>
                <a:gd name="connsiteY583" fmla="*/ 519285 h 1323876"/>
                <a:gd name="connsiteX584" fmla="*/ 211890 w 1117952"/>
                <a:gd name="connsiteY584" fmla="*/ 515703 h 1323876"/>
                <a:gd name="connsiteX585" fmla="*/ 207115 w 1117952"/>
                <a:gd name="connsiteY585" fmla="*/ 509735 h 1323876"/>
                <a:gd name="connsiteX586" fmla="*/ 204728 w 1117952"/>
                <a:gd name="connsiteY586" fmla="*/ 506154 h 1323876"/>
                <a:gd name="connsiteX587" fmla="*/ 202937 w 1117952"/>
                <a:gd name="connsiteY587" fmla="*/ 502573 h 1323876"/>
                <a:gd name="connsiteX588" fmla="*/ 202340 w 1117952"/>
                <a:gd name="connsiteY588" fmla="*/ 499588 h 1323876"/>
                <a:gd name="connsiteX589" fmla="*/ 199356 w 1117952"/>
                <a:gd name="connsiteY589" fmla="*/ 494813 h 1323876"/>
                <a:gd name="connsiteX590" fmla="*/ 195178 w 1117952"/>
                <a:gd name="connsiteY590" fmla="*/ 491828 h 1323876"/>
                <a:gd name="connsiteX591" fmla="*/ 186821 w 1117952"/>
                <a:gd name="connsiteY591" fmla="*/ 487651 h 1323876"/>
                <a:gd name="connsiteX592" fmla="*/ 183240 w 1117952"/>
                <a:gd name="connsiteY592" fmla="*/ 487053 h 1323876"/>
                <a:gd name="connsiteX593" fmla="*/ 179062 w 1117952"/>
                <a:gd name="connsiteY593" fmla="*/ 487651 h 1323876"/>
                <a:gd name="connsiteX594" fmla="*/ 171899 w 1117952"/>
                <a:gd name="connsiteY594" fmla="*/ 488247 h 1323876"/>
                <a:gd name="connsiteX595" fmla="*/ 168915 w 1117952"/>
                <a:gd name="connsiteY595" fmla="*/ 484069 h 1323876"/>
                <a:gd name="connsiteX596" fmla="*/ 164737 w 1117952"/>
                <a:gd name="connsiteY596" fmla="*/ 480488 h 1323876"/>
                <a:gd name="connsiteX597" fmla="*/ 162946 w 1117952"/>
                <a:gd name="connsiteY597" fmla="*/ 477504 h 1323876"/>
                <a:gd name="connsiteX598" fmla="*/ 158768 w 1117952"/>
                <a:gd name="connsiteY598" fmla="*/ 473922 h 1323876"/>
                <a:gd name="connsiteX599" fmla="*/ 156977 w 1117952"/>
                <a:gd name="connsiteY599" fmla="*/ 470938 h 1323876"/>
                <a:gd name="connsiteX600" fmla="*/ 156381 w 1117952"/>
                <a:gd name="connsiteY600" fmla="*/ 465566 h 1323876"/>
                <a:gd name="connsiteX601" fmla="*/ 156381 w 1117952"/>
                <a:gd name="connsiteY601" fmla="*/ 462582 h 1323876"/>
                <a:gd name="connsiteX602" fmla="*/ 156977 w 1117952"/>
                <a:gd name="connsiteY602" fmla="*/ 459000 h 1323876"/>
                <a:gd name="connsiteX603" fmla="*/ 155784 w 1117952"/>
                <a:gd name="connsiteY603" fmla="*/ 455419 h 1323876"/>
                <a:gd name="connsiteX604" fmla="*/ 153396 w 1117952"/>
                <a:gd name="connsiteY604" fmla="*/ 451838 h 1323876"/>
                <a:gd name="connsiteX605" fmla="*/ 151606 w 1117952"/>
                <a:gd name="connsiteY605" fmla="*/ 448256 h 1323876"/>
                <a:gd name="connsiteX606" fmla="*/ 149815 w 1117952"/>
                <a:gd name="connsiteY606" fmla="*/ 443481 h 1323876"/>
                <a:gd name="connsiteX607" fmla="*/ 146831 w 1117952"/>
                <a:gd name="connsiteY607" fmla="*/ 439900 h 1323876"/>
                <a:gd name="connsiteX608" fmla="*/ 143847 w 1117952"/>
                <a:gd name="connsiteY608" fmla="*/ 437512 h 1323876"/>
                <a:gd name="connsiteX609" fmla="*/ 141459 w 1117952"/>
                <a:gd name="connsiteY609" fmla="*/ 434528 h 1323876"/>
                <a:gd name="connsiteX610" fmla="*/ 144443 w 1117952"/>
                <a:gd name="connsiteY610" fmla="*/ 430947 h 1323876"/>
                <a:gd name="connsiteX611" fmla="*/ 149218 w 1117952"/>
                <a:gd name="connsiteY611" fmla="*/ 430350 h 1323876"/>
                <a:gd name="connsiteX612" fmla="*/ 152800 w 1117952"/>
                <a:gd name="connsiteY612" fmla="*/ 426769 h 1323876"/>
                <a:gd name="connsiteX613" fmla="*/ 153993 w 1117952"/>
                <a:gd name="connsiteY613" fmla="*/ 421396 h 1323876"/>
                <a:gd name="connsiteX614" fmla="*/ 155784 w 1117952"/>
                <a:gd name="connsiteY614" fmla="*/ 414831 h 1323876"/>
                <a:gd name="connsiteX615" fmla="*/ 156977 w 1117952"/>
                <a:gd name="connsiteY615" fmla="*/ 410056 h 1323876"/>
                <a:gd name="connsiteX616" fmla="*/ 158768 w 1117952"/>
                <a:gd name="connsiteY616" fmla="*/ 406474 h 1323876"/>
                <a:gd name="connsiteX617" fmla="*/ 157575 w 1117952"/>
                <a:gd name="connsiteY617" fmla="*/ 403490 h 1323876"/>
                <a:gd name="connsiteX618" fmla="*/ 152800 w 1117952"/>
                <a:gd name="connsiteY618" fmla="*/ 399312 h 1323876"/>
                <a:gd name="connsiteX619" fmla="*/ 150412 w 1117952"/>
                <a:gd name="connsiteY619" fmla="*/ 393940 h 1323876"/>
                <a:gd name="connsiteX620" fmla="*/ 152202 w 1117952"/>
                <a:gd name="connsiteY620" fmla="*/ 390956 h 1323876"/>
                <a:gd name="connsiteX621" fmla="*/ 153993 w 1117952"/>
                <a:gd name="connsiteY621" fmla="*/ 387374 h 1323876"/>
                <a:gd name="connsiteX622" fmla="*/ 155784 w 1117952"/>
                <a:gd name="connsiteY622" fmla="*/ 383793 h 1323876"/>
                <a:gd name="connsiteX623" fmla="*/ 158768 w 1117952"/>
                <a:gd name="connsiteY623" fmla="*/ 378421 h 1323876"/>
                <a:gd name="connsiteX624" fmla="*/ 160559 w 1117952"/>
                <a:gd name="connsiteY624" fmla="*/ 373049 h 1323876"/>
                <a:gd name="connsiteX625" fmla="*/ 161156 w 1117952"/>
                <a:gd name="connsiteY625" fmla="*/ 369468 h 1323876"/>
                <a:gd name="connsiteX626" fmla="*/ 159962 w 1117952"/>
                <a:gd name="connsiteY626" fmla="*/ 365887 h 1323876"/>
                <a:gd name="connsiteX627" fmla="*/ 162349 w 1117952"/>
                <a:gd name="connsiteY627" fmla="*/ 361112 h 1323876"/>
                <a:gd name="connsiteX628" fmla="*/ 164140 w 1117952"/>
                <a:gd name="connsiteY628" fmla="*/ 357530 h 1323876"/>
                <a:gd name="connsiteX629" fmla="*/ 167124 w 1117952"/>
                <a:gd name="connsiteY629" fmla="*/ 353353 h 1323876"/>
                <a:gd name="connsiteX630" fmla="*/ 164140 w 1117952"/>
                <a:gd name="connsiteY630" fmla="*/ 352159 h 1323876"/>
                <a:gd name="connsiteX631" fmla="*/ 161156 w 1117952"/>
                <a:gd name="connsiteY631" fmla="*/ 351561 h 1323876"/>
                <a:gd name="connsiteX632" fmla="*/ 164140 w 1117952"/>
                <a:gd name="connsiteY632" fmla="*/ 350368 h 1323876"/>
                <a:gd name="connsiteX633" fmla="*/ 168915 w 1117952"/>
                <a:gd name="connsiteY633" fmla="*/ 346787 h 1323876"/>
                <a:gd name="connsiteX634" fmla="*/ 171303 w 1117952"/>
                <a:gd name="connsiteY634" fmla="*/ 343802 h 1323876"/>
                <a:gd name="connsiteX635" fmla="*/ 175481 w 1117952"/>
                <a:gd name="connsiteY635" fmla="*/ 339027 h 1323876"/>
                <a:gd name="connsiteX636" fmla="*/ 178465 w 1117952"/>
                <a:gd name="connsiteY636" fmla="*/ 331865 h 1323876"/>
                <a:gd name="connsiteX637" fmla="*/ 181450 w 1117952"/>
                <a:gd name="connsiteY637" fmla="*/ 330074 h 1323876"/>
                <a:gd name="connsiteX638" fmla="*/ 187418 w 1117952"/>
                <a:gd name="connsiteY638" fmla="*/ 330671 h 1323876"/>
                <a:gd name="connsiteX639" fmla="*/ 190999 w 1117952"/>
                <a:gd name="connsiteY639" fmla="*/ 331268 h 1323876"/>
                <a:gd name="connsiteX640" fmla="*/ 193984 w 1117952"/>
                <a:gd name="connsiteY640" fmla="*/ 330671 h 1323876"/>
                <a:gd name="connsiteX641" fmla="*/ 199953 w 1117952"/>
                <a:gd name="connsiteY641" fmla="*/ 328284 h 1323876"/>
                <a:gd name="connsiteX642" fmla="*/ 202937 w 1117952"/>
                <a:gd name="connsiteY642" fmla="*/ 325896 h 1323876"/>
                <a:gd name="connsiteX643" fmla="*/ 205325 w 1117952"/>
                <a:gd name="connsiteY643" fmla="*/ 322911 h 1323876"/>
                <a:gd name="connsiteX644" fmla="*/ 208906 w 1117952"/>
                <a:gd name="connsiteY644" fmla="*/ 319927 h 1323876"/>
                <a:gd name="connsiteX645" fmla="*/ 208309 w 1117952"/>
                <a:gd name="connsiteY645" fmla="*/ 316943 h 1323876"/>
                <a:gd name="connsiteX646" fmla="*/ 207712 w 1117952"/>
                <a:gd name="connsiteY646" fmla="*/ 313958 h 1323876"/>
                <a:gd name="connsiteX647" fmla="*/ 211294 w 1117952"/>
                <a:gd name="connsiteY647" fmla="*/ 311571 h 1323876"/>
                <a:gd name="connsiteX648" fmla="*/ 214875 w 1117952"/>
                <a:gd name="connsiteY648" fmla="*/ 312168 h 1323876"/>
                <a:gd name="connsiteX649" fmla="*/ 218456 w 1117952"/>
                <a:gd name="connsiteY649" fmla="*/ 314555 h 1323876"/>
                <a:gd name="connsiteX650" fmla="*/ 223828 w 1117952"/>
                <a:gd name="connsiteY650" fmla="*/ 312764 h 1323876"/>
                <a:gd name="connsiteX651" fmla="*/ 226216 w 1117952"/>
                <a:gd name="connsiteY651" fmla="*/ 309780 h 1323876"/>
                <a:gd name="connsiteX652" fmla="*/ 228603 w 1117952"/>
                <a:gd name="connsiteY652" fmla="*/ 306796 h 1323876"/>
                <a:gd name="connsiteX653" fmla="*/ 230990 w 1117952"/>
                <a:gd name="connsiteY653" fmla="*/ 302021 h 1323876"/>
                <a:gd name="connsiteX654" fmla="*/ 229200 w 1117952"/>
                <a:gd name="connsiteY654" fmla="*/ 296649 h 1323876"/>
                <a:gd name="connsiteX655" fmla="*/ 225618 w 1117952"/>
                <a:gd name="connsiteY655" fmla="*/ 290083 h 1323876"/>
                <a:gd name="connsiteX656" fmla="*/ 224425 w 1117952"/>
                <a:gd name="connsiteY656" fmla="*/ 287099 h 1323876"/>
                <a:gd name="connsiteX657" fmla="*/ 226812 w 1117952"/>
                <a:gd name="connsiteY657" fmla="*/ 283518 h 1323876"/>
                <a:gd name="connsiteX658" fmla="*/ 229797 w 1117952"/>
                <a:gd name="connsiteY658" fmla="*/ 281130 h 1323876"/>
                <a:gd name="connsiteX659" fmla="*/ 229200 w 1117952"/>
                <a:gd name="connsiteY659" fmla="*/ 284114 h 1323876"/>
                <a:gd name="connsiteX660" fmla="*/ 232184 w 1117952"/>
                <a:gd name="connsiteY660" fmla="*/ 286502 h 1323876"/>
                <a:gd name="connsiteX661" fmla="*/ 235765 w 1117952"/>
                <a:gd name="connsiteY661" fmla="*/ 285308 h 1323876"/>
                <a:gd name="connsiteX662" fmla="*/ 239944 w 1117952"/>
                <a:gd name="connsiteY662" fmla="*/ 284712 h 1323876"/>
                <a:gd name="connsiteX663" fmla="*/ 241734 w 1117952"/>
                <a:gd name="connsiteY663" fmla="*/ 288293 h 1323876"/>
                <a:gd name="connsiteX664" fmla="*/ 240540 w 1117952"/>
                <a:gd name="connsiteY664" fmla="*/ 291277 h 1323876"/>
                <a:gd name="connsiteX665" fmla="*/ 241137 w 1117952"/>
                <a:gd name="connsiteY665" fmla="*/ 295455 h 1323876"/>
                <a:gd name="connsiteX666" fmla="*/ 248300 w 1117952"/>
                <a:gd name="connsiteY666" fmla="*/ 301424 h 1323876"/>
                <a:gd name="connsiteX667" fmla="*/ 247703 w 1117952"/>
                <a:gd name="connsiteY667" fmla="*/ 305005 h 1323876"/>
                <a:gd name="connsiteX668" fmla="*/ 248300 w 1117952"/>
                <a:gd name="connsiteY668" fmla="*/ 310377 h 1323876"/>
                <a:gd name="connsiteX669" fmla="*/ 250091 w 1117952"/>
                <a:gd name="connsiteY669" fmla="*/ 313362 h 1323876"/>
                <a:gd name="connsiteX670" fmla="*/ 253075 w 1117952"/>
                <a:gd name="connsiteY670" fmla="*/ 317540 h 1323876"/>
                <a:gd name="connsiteX671" fmla="*/ 254865 w 1117952"/>
                <a:gd name="connsiteY671" fmla="*/ 322315 h 1323876"/>
                <a:gd name="connsiteX672" fmla="*/ 258446 w 1117952"/>
                <a:gd name="connsiteY672" fmla="*/ 325896 h 1323876"/>
                <a:gd name="connsiteX673" fmla="*/ 266206 w 1117952"/>
                <a:gd name="connsiteY673" fmla="*/ 331865 h 1323876"/>
                <a:gd name="connsiteX674" fmla="*/ 269787 w 1117952"/>
                <a:gd name="connsiteY674" fmla="*/ 334252 h 1323876"/>
                <a:gd name="connsiteX675" fmla="*/ 273368 w 1117952"/>
                <a:gd name="connsiteY675" fmla="*/ 333058 h 1323876"/>
                <a:gd name="connsiteX676" fmla="*/ 273966 w 1117952"/>
                <a:gd name="connsiteY676" fmla="*/ 336043 h 1323876"/>
                <a:gd name="connsiteX677" fmla="*/ 276353 w 1117952"/>
                <a:gd name="connsiteY677" fmla="*/ 341415 h 1323876"/>
                <a:gd name="connsiteX678" fmla="*/ 281128 w 1117952"/>
                <a:gd name="connsiteY678" fmla="*/ 343206 h 1323876"/>
                <a:gd name="connsiteX679" fmla="*/ 285306 w 1117952"/>
                <a:gd name="connsiteY679" fmla="*/ 342608 h 1323876"/>
                <a:gd name="connsiteX680" fmla="*/ 288888 w 1117952"/>
                <a:gd name="connsiteY680" fmla="*/ 342012 h 1323876"/>
                <a:gd name="connsiteX681" fmla="*/ 292469 w 1117952"/>
                <a:gd name="connsiteY681" fmla="*/ 341415 h 1323876"/>
                <a:gd name="connsiteX682" fmla="*/ 296050 w 1117952"/>
                <a:gd name="connsiteY682" fmla="*/ 340221 h 1323876"/>
                <a:gd name="connsiteX683" fmla="*/ 299035 w 1117952"/>
                <a:gd name="connsiteY683" fmla="*/ 339027 h 1323876"/>
                <a:gd name="connsiteX684" fmla="*/ 303212 w 1117952"/>
                <a:gd name="connsiteY684" fmla="*/ 337237 h 1323876"/>
                <a:gd name="connsiteX685" fmla="*/ 306794 w 1117952"/>
                <a:gd name="connsiteY685" fmla="*/ 336043 h 1323876"/>
                <a:gd name="connsiteX686" fmla="*/ 308584 w 1117952"/>
                <a:gd name="connsiteY686" fmla="*/ 340221 h 1323876"/>
                <a:gd name="connsiteX687" fmla="*/ 309181 w 1117952"/>
                <a:gd name="connsiteY687" fmla="*/ 343206 h 1323876"/>
                <a:gd name="connsiteX688" fmla="*/ 312165 w 1117952"/>
                <a:gd name="connsiteY688" fmla="*/ 344996 h 1323876"/>
                <a:gd name="connsiteX689" fmla="*/ 312172 w 1117952"/>
                <a:gd name="connsiteY689" fmla="*/ 345002 h 1323876"/>
                <a:gd name="connsiteX690" fmla="*/ 312168 w 1117952"/>
                <a:gd name="connsiteY690" fmla="*/ 344996 h 1323876"/>
                <a:gd name="connsiteX691" fmla="*/ 309183 w 1117952"/>
                <a:gd name="connsiteY691" fmla="*/ 343205 h 1323876"/>
                <a:gd name="connsiteX692" fmla="*/ 308586 w 1117952"/>
                <a:gd name="connsiteY692" fmla="*/ 340221 h 1323876"/>
                <a:gd name="connsiteX693" fmla="*/ 307393 w 1117952"/>
                <a:gd name="connsiteY693" fmla="*/ 336639 h 1323876"/>
                <a:gd name="connsiteX694" fmla="*/ 312168 w 1117952"/>
                <a:gd name="connsiteY694" fmla="*/ 333058 h 1323876"/>
                <a:gd name="connsiteX695" fmla="*/ 318733 w 1117952"/>
                <a:gd name="connsiteY695" fmla="*/ 328283 h 1323876"/>
                <a:gd name="connsiteX696" fmla="*/ 322911 w 1117952"/>
                <a:gd name="connsiteY696" fmla="*/ 325299 h 1323876"/>
                <a:gd name="connsiteX697" fmla="*/ 327686 w 1117952"/>
                <a:gd name="connsiteY697" fmla="*/ 322314 h 1323876"/>
                <a:gd name="connsiteX698" fmla="*/ 332461 w 1117952"/>
                <a:gd name="connsiteY698" fmla="*/ 319927 h 1323876"/>
                <a:gd name="connsiteX699" fmla="*/ 336043 w 1117952"/>
                <a:gd name="connsiteY699" fmla="*/ 316942 h 1323876"/>
                <a:gd name="connsiteX700" fmla="*/ 335445 w 1117952"/>
                <a:gd name="connsiteY700" fmla="*/ 312167 h 1323876"/>
                <a:gd name="connsiteX701" fmla="*/ 334252 w 1117952"/>
                <a:gd name="connsiteY701" fmla="*/ 307393 h 1323876"/>
                <a:gd name="connsiteX702" fmla="*/ 333058 w 1117952"/>
                <a:gd name="connsiteY702" fmla="*/ 303811 h 1323876"/>
                <a:gd name="connsiteX703" fmla="*/ 330074 w 1117952"/>
                <a:gd name="connsiteY703" fmla="*/ 300826 h 1323876"/>
                <a:gd name="connsiteX704" fmla="*/ 327686 w 1117952"/>
                <a:gd name="connsiteY704" fmla="*/ 297245 h 1323876"/>
                <a:gd name="connsiteX705" fmla="*/ 331864 w 1117952"/>
                <a:gd name="connsiteY705" fmla="*/ 294858 h 1323876"/>
                <a:gd name="connsiteX706" fmla="*/ 333058 w 1117952"/>
                <a:gd name="connsiteY706" fmla="*/ 293067 h 1323876"/>
                <a:gd name="connsiteX707" fmla="*/ 336043 w 1117952"/>
                <a:gd name="connsiteY707" fmla="*/ 290083 h 1323876"/>
                <a:gd name="connsiteX708" fmla="*/ 337237 w 1117952"/>
                <a:gd name="connsiteY708" fmla="*/ 287098 h 1323876"/>
                <a:gd name="connsiteX709" fmla="*/ 334849 w 1117952"/>
                <a:gd name="connsiteY709" fmla="*/ 284114 h 1323876"/>
                <a:gd name="connsiteX710" fmla="*/ 339624 w 1117952"/>
                <a:gd name="connsiteY710" fmla="*/ 278742 h 1323876"/>
                <a:gd name="connsiteX711" fmla="*/ 343205 w 1117952"/>
                <a:gd name="connsiteY711" fmla="*/ 275758 h 1323876"/>
                <a:gd name="connsiteX712" fmla="*/ 346786 w 1117952"/>
                <a:gd name="connsiteY712" fmla="*/ 275758 h 1323876"/>
                <a:gd name="connsiteX713" fmla="*/ 350965 w 1117952"/>
                <a:gd name="connsiteY713" fmla="*/ 276951 h 1323876"/>
                <a:gd name="connsiteX714" fmla="*/ 354546 w 1117952"/>
                <a:gd name="connsiteY714" fmla="*/ 278145 h 1323876"/>
                <a:gd name="connsiteX715" fmla="*/ 358724 w 1117952"/>
                <a:gd name="connsiteY715" fmla="*/ 276951 h 1323876"/>
                <a:gd name="connsiteX716" fmla="*/ 360514 w 1117952"/>
                <a:gd name="connsiteY716" fmla="*/ 281727 h 1323876"/>
                <a:gd name="connsiteX717" fmla="*/ 364096 w 1117952"/>
                <a:gd name="connsiteY717" fmla="*/ 283517 h 1323876"/>
                <a:gd name="connsiteX718" fmla="*/ 368871 w 1117952"/>
                <a:gd name="connsiteY718" fmla="*/ 283517 h 1323876"/>
                <a:gd name="connsiteX719" fmla="*/ 376630 w 1117952"/>
                <a:gd name="connsiteY719" fmla="*/ 280533 h 1323876"/>
                <a:gd name="connsiteX720" fmla="*/ 383793 w 1117952"/>
                <a:gd name="connsiteY720" fmla="*/ 275758 h 1323876"/>
                <a:gd name="connsiteX721" fmla="*/ 384987 w 1117952"/>
                <a:gd name="connsiteY721" fmla="*/ 270983 h 1323876"/>
                <a:gd name="connsiteX722" fmla="*/ 387971 w 1117952"/>
                <a:gd name="connsiteY722" fmla="*/ 270983 h 1323876"/>
                <a:gd name="connsiteX723" fmla="*/ 391552 w 1117952"/>
                <a:gd name="connsiteY723" fmla="*/ 270386 h 1323876"/>
                <a:gd name="connsiteX724" fmla="*/ 394537 w 1117952"/>
                <a:gd name="connsiteY724" fmla="*/ 270983 h 1323876"/>
                <a:gd name="connsiteX725" fmla="*/ 397521 w 1117952"/>
                <a:gd name="connsiteY725" fmla="*/ 266208 h 1323876"/>
                <a:gd name="connsiteX726" fmla="*/ 401102 w 1117952"/>
                <a:gd name="connsiteY726" fmla="*/ 263223 h 1323876"/>
                <a:gd name="connsiteX727" fmla="*/ 406474 w 1117952"/>
                <a:gd name="connsiteY727" fmla="*/ 260239 h 1323876"/>
                <a:gd name="connsiteX728" fmla="*/ 410652 w 1117952"/>
                <a:gd name="connsiteY728" fmla="*/ 265014 h 1323876"/>
                <a:gd name="connsiteX729" fmla="*/ 410055 w 1117952"/>
                <a:gd name="connsiteY729" fmla="*/ 267998 h 1323876"/>
                <a:gd name="connsiteX730" fmla="*/ 416621 w 1117952"/>
                <a:gd name="connsiteY730" fmla="*/ 272774 h 1323876"/>
                <a:gd name="connsiteX731" fmla="*/ 420799 w 1117952"/>
                <a:gd name="connsiteY731" fmla="*/ 272774 h 1323876"/>
                <a:gd name="connsiteX732" fmla="*/ 422590 w 1117952"/>
                <a:gd name="connsiteY732" fmla="*/ 275758 h 1323876"/>
                <a:gd name="connsiteX733" fmla="*/ 423187 w 1117952"/>
                <a:gd name="connsiteY733" fmla="*/ 278742 h 1323876"/>
                <a:gd name="connsiteX734" fmla="*/ 424977 w 1117952"/>
                <a:gd name="connsiteY734" fmla="*/ 282920 h 1323876"/>
                <a:gd name="connsiteX735" fmla="*/ 426171 w 1117952"/>
                <a:gd name="connsiteY735" fmla="*/ 286502 h 1323876"/>
                <a:gd name="connsiteX736" fmla="*/ 424380 w 1117952"/>
                <a:gd name="connsiteY736" fmla="*/ 290680 h 1323876"/>
                <a:gd name="connsiteX737" fmla="*/ 424977 w 1117952"/>
                <a:gd name="connsiteY737" fmla="*/ 293664 h 1323876"/>
                <a:gd name="connsiteX738" fmla="*/ 423187 w 1117952"/>
                <a:gd name="connsiteY738" fmla="*/ 297245 h 1323876"/>
                <a:gd name="connsiteX739" fmla="*/ 427962 w 1117952"/>
                <a:gd name="connsiteY739" fmla="*/ 302618 h 1323876"/>
                <a:gd name="connsiteX740" fmla="*/ 432140 w 1117952"/>
                <a:gd name="connsiteY740" fmla="*/ 305005 h 1323876"/>
                <a:gd name="connsiteX741" fmla="*/ 435721 w 1117952"/>
                <a:gd name="connsiteY741" fmla="*/ 306795 h 1323876"/>
                <a:gd name="connsiteX742" fmla="*/ 445271 w 1117952"/>
                <a:gd name="connsiteY742" fmla="*/ 307989 h 1323876"/>
                <a:gd name="connsiteX743" fmla="*/ 448852 w 1117952"/>
                <a:gd name="connsiteY743" fmla="*/ 307989 h 1323876"/>
                <a:gd name="connsiteX744" fmla="*/ 452434 w 1117952"/>
                <a:gd name="connsiteY744" fmla="*/ 307989 h 1323876"/>
                <a:gd name="connsiteX745" fmla="*/ 456612 w 1117952"/>
                <a:gd name="connsiteY745" fmla="*/ 306795 h 1323876"/>
                <a:gd name="connsiteX746" fmla="*/ 460193 w 1117952"/>
                <a:gd name="connsiteY746" fmla="*/ 305602 h 1323876"/>
                <a:gd name="connsiteX747" fmla="*/ 466759 w 1117952"/>
                <a:gd name="connsiteY747" fmla="*/ 302020 h 1323876"/>
                <a:gd name="connsiteX748" fmla="*/ 467356 w 1117952"/>
                <a:gd name="connsiteY748" fmla="*/ 297842 h 1323876"/>
                <a:gd name="connsiteX749" fmla="*/ 470340 w 1117952"/>
                <a:gd name="connsiteY749" fmla="*/ 299633 h 1323876"/>
                <a:gd name="connsiteX750" fmla="*/ 473921 w 1117952"/>
                <a:gd name="connsiteY750" fmla="*/ 300826 h 1323876"/>
                <a:gd name="connsiteX751" fmla="*/ 476906 w 1117952"/>
                <a:gd name="connsiteY751" fmla="*/ 301424 h 1323876"/>
                <a:gd name="connsiteX752" fmla="*/ 476906 w 1117952"/>
                <a:gd name="connsiteY752" fmla="*/ 305602 h 1323876"/>
                <a:gd name="connsiteX753" fmla="*/ 477503 w 1117952"/>
                <a:gd name="connsiteY753" fmla="*/ 309780 h 1323876"/>
                <a:gd name="connsiteX754" fmla="*/ 476906 w 1117952"/>
                <a:gd name="connsiteY754" fmla="*/ 312764 h 1323876"/>
                <a:gd name="connsiteX755" fmla="*/ 476906 w 1117952"/>
                <a:gd name="connsiteY755" fmla="*/ 316346 h 1323876"/>
                <a:gd name="connsiteX756" fmla="*/ 478100 w 1117952"/>
                <a:gd name="connsiteY756" fmla="*/ 319927 h 1323876"/>
                <a:gd name="connsiteX757" fmla="*/ 481681 w 1117952"/>
                <a:gd name="connsiteY757" fmla="*/ 323508 h 1323876"/>
                <a:gd name="connsiteX758" fmla="*/ 485859 w 1117952"/>
                <a:gd name="connsiteY758" fmla="*/ 327686 h 1323876"/>
                <a:gd name="connsiteX759" fmla="*/ 494215 w 1117952"/>
                <a:gd name="connsiteY759" fmla="*/ 331864 h 1323876"/>
                <a:gd name="connsiteX760" fmla="*/ 497200 w 1117952"/>
                <a:gd name="connsiteY760" fmla="*/ 332462 h 1323876"/>
                <a:gd name="connsiteX761" fmla="*/ 500781 w 1117952"/>
                <a:gd name="connsiteY761" fmla="*/ 335446 h 1323876"/>
                <a:gd name="connsiteX762" fmla="*/ 504362 w 1117952"/>
                <a:gd name="connsiteY762" fmla="*/ 338430 h 1323876"/>
                <a:gd name="connsiteX763" fmla="*/ 507943 w 1117952"/>
                <a:gd name="connsiteY763" fmla="*/ 339027 h 1323876"/>
                <a:gd name="connsiteX764" fmla="*/ 512718 w 1117952"/>
                <a:gd name="connsiteY764" fmla="*/ 342011 h 1323876"/>
                <a:gd name="connsiteX765" fmla="*/ 516897 w 1117952"/>
                <a:gd name="connsiteY765" fmla="*/ 343802 h 1323876"/>
                <a:gd name="connsiteX766" fmla="*/ 520478 w 1117952"/>
                <a:gd name="connsiteY766" fmla="*/ 343802 h 1323876"/>
                <a:gd name="connsiteX767" fmla="*/ 526446 w 1117952"/>
                <a:gd name="connsiteY767" fmla="*/ 344996 h 1323876"/>
                <a:gd name="connsiteX768" fmla="*/ 530028 w 1117952"/>
                <a:gd name="connsiteY768" fmla="*/ 344399 h 1323876"/>
                <a:gd name="connsiteX769" fmla="*/ 533012 w 1117952"/>
                <a:gd name="connsiteY769" fmla="*/ 344996 h 1323876"/>
                <a:gd name="connsiteX770" fmla="*/ 529431 w 1117952"/>
                <a:gd name="connsiteY770" fmla="*/ 344996 h 1323876"/>
                <a:gd name="connsiteX771" fmla="*/ 530625 w 1117952"/>
                <a:gd name="connsiteY771" fmla="*/ 348577 h 1323876"/>
                <a:gd name="connsiteX772" fmla="*/ 535400 w 1117952"/>
                <a:gd name="connsiteY772" fmla="*/ 350368 h 1323876"/>
                <a:gd name="connsiteX773" fmla="*/ 538981 w 1117952"/>
                <a:gd name="connsiteY773" fmla="*/ 350368 h 1323876"/>
                <a:gd name="connsiteX774" fmla="*/ 541966 w 1117952"/>
                <a:gd name="connsiteY774" fmla="*/ 352158 h 1323876"/>
                <a:gd name="connsiteX775" fmla="*/ 544950 w 1117952"/>
                <a:gd name="connsiteY775" fmla="*/ 351561 h 1323876"/>
                <a:gd name="connsiteX776" fmla="*/ 547934 w 1117952"/>
                <a:gd name="connsiteY776" fmla="*/ 350964 h 1323876"/>
                <a:gd name="connsiteX777" fmla="*/ 551515 w 1117952"/>
                <a:gd name="connsiteY777" fmla="*/ 350368 h 1323876"/>
                <a:gd name="connsiteX778" fmla="*/ 557484 w 1117952"/>
                <a:gd name="connsiteY778" fmla="*/ 349174 h 1323876"/>
                <a:gd name="connsiteX779" fmla="*/ 561066 w 1117952"/>
                <a:gd name="connsiteY779" fmla="*/ 348577 h 1323876"/>
                <a:gd name="connsiteX780" fmla="*/ 564050 w 1117952"/>
                <a:gd name="connsiteY780" fmla="*/ 346786 h 1323876"/>
                <a:gd name="connsiteX781" fmla="*/ 567631 w 1117952"/>
                <a:gd name="connsiteY781" fmla="*/ 346190 h 1323876"/>
                <a:gd name="connsiteX782" fmla="*/ 571212 w 1117952"/>
                <a:gd name="connsiteY782" fmla="*/ 344996 h 1323876"/>
                <a:gd name="connsiteX783" fmla="*/ 575390 w 1117952"/>
                <a:gd name="connsiteY783" fmla="*/ 343205 h 1323876"/>
                <a:gd name="connsiteX784" fmla="*/ 578972 w 1117952"/>
                <a:gd name="connsiteY784" fmla="*/ 341415 h 1323876"/>
                <a:gd name="connsiteX785" fmla="*/ 587328 w 1117952"/>
                <a:gd name="connsiteY785" fmla="*/ 336639 h 1323876"/>
                <a:gd name="connsiteX786" fmla="*/ 593297 w 1117952"/>
                <a:gd name="connsiteY786" fmla="*/ 333058 h 1323876"/>
                <a:gd name="connsiteX787" fmla="*/ 599266 w 1117952"/>
                <a:gd name="connsiteY787" fmla="*/ 329477 h 1323876"/>
                <a:gd name="connsiteX788" fmla="*/ 602847 w 1117952"/>
                <a:gd name="connsiteY788" fmla="*/ 326493 h 1323876"/>
                <a:gd name="connsiteX789" fmla="*/ 609413 w 1117952"/>
                <a:gd name="connsiteY789" fmla="*/ 324702 h 1323876"/>
                <a:gd name="connsiteX790" fmla="*/ 612994 w 1117952"/>
                <a:gd name="connsiteY790" fmla="*/ 325299 h 1323876"/>
                <a:gd name="connsiteX791" fmla="*/ 616575 w 1117952"/>
                <a:gd name="connsiteY791" fmla="*/ 324702 h 1323876"/>
                <a:gd name="connsiteX792" fmla="*/ 621350 w 1117952"/>
                <a:gd name="connsiteY792" fmla="*/ 323508 h 1323876"/>
                <a:gd name="connsiteX793" fmla="*/ 624335 w 1117952"/>
                <a:gd name="connsiteY793" fmla="*/ 321717 h 1323876"/>
                <a:gd name="connsiteX794" fmla="*/ 628513 w 1117952"/>
                <a:gd name="connsiteY794" fmla="*/ 320524 h 1323876"/>
                <a:gd name="connsiteX795" fmla="*/ 631498 w 1117952"/>
                <a:gd name="connsiteY795" fmla="*/ 323508 h 1323876"/>
                <a:gd name="connsiteX796" fmla="*/ 634482 w 1117952"/>
                <a:gd name="connsiteY796" fmla="*/ 325299 h 1323876"/>
                <a:gd name="connsiteX797" fmla="*/ 638660 w 1117952"/>
                <a:gd name="connsiteY797" fmla="*/ 327686 h 1323876"/>
                <a:gd name="connsiteX798" fmla="*/ 641645 w 1117952"/>
                <a:gd name="connsiteY798" fmla="*/ 328283 h 1323876"/>
                <a:gd name="connsiteX799" fmla="*/ 645226 w 1117952"/>
                <a:gd name="connsiteY799" fmla="*/ 327686 h 1323876"/>
                <a:gd name="connsiteX800" fmla="*/ 648210 w 1117952"/>
                <a:gd name="connsiteY800" fmla="*/ 327686 h 1323876"/>
                <a:gd name="connsiteX801" fmla="*/ 652388 w 1117952"/>
                <a:gd name="connsiteY801" fmla="*/ 328880 h 1323876"/>
                <a:gd name="connsiteX802" fmla="*/ 658357 w 1117952"/>
                <a:gd name="connsiteY802" fmla="*/ 327686 h 1323876"/>
                <a:gd name="connsiteX803" fmla="*/ 662535 w 1117952"/>
                <a:gd name="connsiteY803" fmla="*/ 325299 h 1323876"/>
                <a:gd name="connsiteX804" fmla="*/ 666117 w 1117952"/>
                <a:gd name="connsiteY804" fmla="*/ 324105 h 1323876"/>
                <a:gd name="connsiteX805" fmla="*/ 671489 w 1117952"/>
                <a:gd name="connsiteY805" fmla="*/ 326493 h 1323876"/>
                <a:gd name="connsiteX806" fmla="*/ 674473 w 1117952"/>
                <a:gd name="connsiteY806" fmla="*/ 325299 h 1323876"/>
                <a:gd name="connsiteX807" fmla="*/ 676379 w 1117952"/>
                <a:gd name="connsiteY807" fmla="*/ 327682 h 1323876"/>
                <a:gd name="connsiteX808" fmla="*/ 675666 w 1117952"/>
                <a:gd name="connsiteY808" fmla="*/ 326493 h 1323876"/>
                <a:gd name="connsiteX809" fmla="*/ 679845 w 1117952"/>
                <a:gd name="connsiteY809" fmla="*/ 327090 h 1323876"/>
                <a:gd name="connsiteX810" fmla="*/ 684023 w 1117952"/>
                <a:gd name="connsiteY810" fmla="*/ 327090 h 1323876"/>
                <a:gd name="connsiteX811" fmla="*/ 687604 w 1117952"/>
                <a:gd name="connsiteY811" fmla="*/ 327687 h 1323876"/>
                <a:gd name="connsiteX812" fmla="*/ 691185 w 1117952"/>
                <a:gd name="connsiteY812" fmla="*/ 328284 h 1323876"/>
                <a:gd name="connsiteX813" fmla="*/ 696557 w 1117952"/>
                <a:gd name="connsiteY813" fmla="*/ 328284 h 1323876"/>
                <a:gd name="connsiteX814" fmla="*/ 701332 w 1117952"/>
                <a:gd name="connsiteY814" fmla="*/ 327090 h 1323876"/>
                <a:gd name="connsiteX815" fmla="*/ 707301 w 1117952"/>
                <a:gd name="connsiteY815" fmla="*/ 328880 h 1323876"/>
                <a:gd name="connsiteX816" fmla="*/ 710285 w 1117952"/>
                <a:gd name="connsiteY816" fmla="*/ 328880 h 1323876"/>
                <a:gd name="connsiteX817" fmla="*/ 714463 w 1117952"/>
                <a:gd name="connsiteY817" fmla="*/ 328284 h 1323876"/>
                <a:gd name="connsiteX818" fmla="*/ 719238 w 1117952"/>
                <a:gd name="connsiteY818" fmla="*/ 326493 h 1323876"/>
                <a:gd name="connsiteX819" fmla="*/ 722820 w 1117952"/>
                <a:gd name="connsiteY819" fmla="*/ 323509 h 1323876"/>
                <a:gd name="connsiteX820" fmla="*/ 726401 w 1117952"/>
                <a:gd name="connsiteY820" fmla="*/ 322912 h 1323876"/>
                <a:gd name="connsiteX821" fmla="*/ 730579 w 1117952"/>
                <a:gd name="connsiteY821" fmla="*/ 324702 h 1323876"/>
                <a:gd name="connsiteX822" fmla="*/ 733564 w 1117952"/>
                <a:gd name="connsiteY822" fmla="*/ 324106 h 1323876"/>
                <a:gd name="connsiteX823" fmla="*/ 737742 w 1117952"/>
                <a:gd name="connsiteY823" fmla="*/ 321718 h 1323876"/>
                <a:gd name="connsiteX824" fmla="*/ 740726 w 1117952"/>
                <a:gd name="connsiteY824" fmla="*/ 319927 h 1323876"/>
                <a:gd name="connsiteX825" fmla="*/ 744307 w 1117952"/>
                <a:gd name="connsiteY825" fmla="*/ 317540 h 1323876"/>
                <a:gd name="connsiteX826" fmla="*/ 747888 w 1117952"/>
                <a:gd name="connsiteY826" fmla="*/ 313959 h 1323876"/>
                <a:gd name="connsiteX827" fmla="*/ 752664 w 1117952"/>
                <a:gd name="connsiteY827" fmla="*/ 312765 h 1323876"/>
                <a:gd name="connsiteX828" fmla="*/ 755648 w 1117952"/>
                <a:gd name="connsiteY828" fmla="*/ 315152 h 1323876"/>
                <a:gd name="connsiteX829" fmla="*/ 759229 w 1117952"/>
                <a:gd name="connsiteY829" fmla="*/ 315749 h 1323876"/>
                <a:gd name="connsiteX830" fmla="*/ 763407 w 1117952"/>
                <a:gd name="connsiteY830" fmla="*/ 315749 h 1323876"/>
                <a:gd name="connsiteX831" fmla="*/ 769376 w 1117952"/>
                <a:gd name="connsiteY831" fmla="*/ 313959 h 1323876"/>
                <a:gd name="connsiteX832" fmla="*/ 772957 w 1117952"/>
                <a:gd name="connsiteY832" fmla="*/ 312765 h 1323876"/>
                <a:gd name="connsiteX833" fmla="*/ 778329 w 1117952"/>
                <a:gd name="connsiteY833" fmla="*/ 311571 h 1323876"/>
                <a:gd name="connsiteX834" fmla="*/ 781314 w 1117952"/>
                <a:gd name="connsiteY834" fmla="*/ 310378 h 1323876"/>
                <a:gd name="connsiteX835" fmla="*/ 784895 w 1117952"/>
                <a:gd name="connsiteY835" fmla="*/ 306796 h 1323876"/>
                <a:gd name="connsiteX836" fmla="*/ 787879 w 1117952"/>
                <a:gd name="connsiteY836" fmla="*/ 303812 h 1323876"/>
                <a:gd name="connsiteX837" fmla="*/ 791461 w 1117952"/>
                <a:gd name="connsiteY837" fmla="*/ 303215 h 1323876"/>
                <a:gd name="connsiteX838" fmla="*/ 796236 w 1117952"/>
                <a:gd name="connsiteY838" fmla="*/ 303812 h 1323876"/>
                <a:gd name="connsiteX839" fmla="*/ 799220 w 1117952"/>
                <a:gd name="connsiteY839" fmla="*/ 302618 h 1323876"/>
                <a:gd name="connsiteX840" fmla="*/ 802204 w 1117952"/>
                <a:gd name="connsiteY840" fmla="*/ 300827 h 1323876"/>
                <a:gd name="connsiteX841" fmla="*/ 805189 w 1117952"/>
                <a:gd name="connsiteY841" fmla="*/ 298440 h 1323876"/>
                <a:gd name="connsiteX842" fmla="*/ 809367 w 1117952"/>
                <a:gd name="connsiteY842" fmla="*/ 298440 h 1323876"/>
                <a:gd name="connsiteX843" fmla="*/ 812948 w 1117952"/>
                <a:gd name="connsiteY843" fmla="*/ 296650 h 1323876"/>
                <a:gd name="connsiteX844" fmla="*/ 816529 w 1117952"/>
                <a:gd name="connsiteY844" fmla="*/ 293068 h 1323876"/>
                <a:gd name="connsiteX845" fmla="*/ 820111 w 1117952"/>
                <a:gd name="connsiteY845" fmla="*/ 290681 h 1323876"/>
                <a:gd name="connsiteX846" fmla="*/ 823692 w 1117952"/>
                <a:gd name="connsiteY846" fmla="*/ 287099 h 1323876"/>
                <a:gd name="connsiteX847" fmla="*/ 827273 w 1117952"/>
                <a:gd name="connsiteY847" fmla="*/ 283518 h 1323876"/>
                <a:gd name="connsiteX848" fmla="*/ 830854 w 1117952"/>
                <a:gd name="connsiteY848" fmla="*/ 278146 h 1323876"/>
                <a:gd name="connsiteX849" fmla="*/ 833839 w 1117952"/>
                <a:gd name="connsiteY849" fmla="*/ 273968 h 1323876"/>
                <a:gd name="connsiteX850" fmla="*/ 839211 w 1117952"/>
                <a:gd name="connsiteY850" fmla="*/ 266806 h 1323876"/>
                <a:gd name="connsiteX851" fmla="*/ 843389 w 1117952"/>
                <a:gd name="connsiteY851" fmla="*/ 260240 h 1323876"/>
                <a:gd name="connsiteX852" fmla="*/ 849357 w 1117952"/>
                <a:gd name="connsiteY852" fmla="*/ 262627 h 1323876"/>
                <a:gd name="connsiteX853" fmla="*/ 854133 w 1117952"/>
                <a:gd name="connsiteY853" fmla="*/ 262627 h 1323876"/>
                <a:gd name="connsiteX854" fmla="*/ 857714 w 1117952"/>
                <a:gd name="connsiteY854" fmla="*/ 263821 h 1323876"/>
                <a:gd name="connsiteX855" fmla="*/ 863683 w 1117952"/>
                <a:gd name="connsiteY855" fmla="*/ 261434 h 1323876"/>
                <a:gd name="connsiteX856" fmla="*/ 867861 w 1117952"/>
                <a:gd name="connsiteY856" fmla="*/ 259643 h 1323876"/>
                <a:gd name="connsiteX857" fmla="*/ 872039 w 1117952"/>
                <a:gd name="connsiteY857" fmla="*/ 258449 h 1323876"/>
                <a:gd name="connsiteX858" fmla="*/ 875024 w 1117952"/>
                <a:gd name="connsiteY858" fmla="*/ 257255 h 1323876"/>
                <a:gd name="connsiteX859" fmla="*/ 879201 w 1117952"/>
                <a:gd name="connsiteY859" fmla="*/ 256061 h 1323876"/>
                <a:gd name="connsiteX860" fmla="*/ 882186 w 1117952"/>
                <a:gd name="connsiteY860" fmla="*/ 256061 h 1323876"/>
                <a:gd name="connsiteX861" fmla="*/ 887558 w 1117952"/>
                <a:gd name="connsiteY861" fmla="*/ 254271 h 1323876"/>
                <a:gd name="connsiteX862" fmla="*/ 891736 w 1117952"/>
                <a:gd name="connsiteY862" fmla="*/ 248899 h 1323876"/>
                <a:gd name="connsiteX863" fmla="*/ 895317 w 1117952"/>
                <a:gd name="connsiteY863" fmla="*/ 245318 h 1323876"/>
                <a:gd name="connsiteX864" fmla="*/ 898301 w 1117952"/>
                <a:gd name="connsiteY864" fmla="*/ 247108 h 1323876"/>
                <a:gd name="connsiteX865" fmla="*/ 902480 w 1117952"/>
                <a:gd name="connsiteY865" fmla="*/ 250093 h 1323876"/>
                <a:gd name="connsiteX866" fmla="*/ 905464 w 1117952"/>
                <a:gd name="connsiteY866" fmla="*/ 252480 h 1323876"/>
                <a:gd name="connsiteX867" fmla="*/ 909642 w 1117952"/>
                <a:gd name="connsiteY867" fmla="*/ 257255 h 1323876"/>
                <a:gd name="connsiteX868" fmla="*/ 912029 w 1117952"/>
                <a:gd name="connsiteY868" fmla="*/ 259046 h 1323876"/>
                <a:gd name="connsiteX869" fmla="*/ 915014 w 1117952"/>
                <a:gd name="connsiteY869" fmla="*/ 260240 h 1323876"/>
                <a:gd name="connsiteX870" fmla="*/ 923967 w 1117952"/>
                <a:gd name="connsiteY870" fmla="*/ 260240 h 1323876"/>
                <a:gd name="connsiteX871" fmla="*/ 930533 w 1117952"/>
                <a:gd name="connsiteY871" fmla="*/ 259643 h 1323876"/>
                <a:gd name="connsiteX872" fmla="*/ 935308 w 1117952"/>
                <a:gd name="connsiteY872" fmla="*/ 258449 h 1323876"/>
                <a:gd name="connsiteX873" fmla="*/ 938889 w 1117952"/>
                <a:gd name="connsiteY873" fmla="*/ 262030 h 1323876"/>
                <a:gd name="connsiteX874" fmla="*/ 939486 w 1117952"/>
                <a:gd name="connsiteY874" fmla="*/ 265612 h 1323876"/>
                <a:gd name="connsiteX875" fmla="*/ 943067 w 1117952"/>
                <a:gd name="connsiteY875" fmla="*/ 267402 h 1323876"/>
                <a:gd name="connsiteX876" fmla="*/ 946052 w 1117952"/>
                <a:gd name="connsiteY876" fmla="*/ 269790 h 1323876"/>
                <a:gd name="connsiteX877" fmla="*/ 949633 w 1117952"/>
                <a:gd name="connsiteY877" fmla="*/ 269790 h 1323876"/>
                <a:gd name="connsiteX878" fmla="*/ 953214 w 1117952"/>
                <a:gd name="connsiteY878" fmla="*/ 269193 h 1323876"/>
                <a:gd name="connsiteX879" fmla="*/ 957393 w 1117952"/>
                <a:gd name="connsiteY879" fmla="*/ 266806 h 1323876"/>
                <a:gd name="connsiteX880" fmla="*/ 960974 w 1117952"/>
                <a:gd name="connsiteY880" fmla="*/ 263821 h 1323876"/>
                <a:gd name="connsiteX881" fmla="*/ 966942 w 1117952"/>
                <a:gd name="connsiteY881" fmla="*/ 260837 h 1323876"/>
                <a:gd name="connsiteX882" fmla="*/ 970524 w 1117952"/>
                <a:gd name="connsiteY882" fmla="*/ 258449 h 1323876"/>
                <a:gd name="connsiteX883" fmla="*/ 974105 w 1117952"/>
                <a:gd name="connsiteY883" fmla="*/ 256061 h 1323876"/>
                <a:gd name="connsiteX884" fmla="*/ 977089 w 1117952"/>
                <a:gd name="connsiteY884" fmla="*/ 253077 h 1323876"/>
                <a:gd name="connsiteX885" fmla="*/ 978880 w 1117952"/>
                <a:gd name="connsiteY885" fmla="*/ 250093 h 1323876"/>
                <a:gd name="connsiteX886" fmla="*/ 981268 w 1117952"/>
                <a:gd name="connsiteY886" fmla="*/ 247108 h 1323876"/>
                <a:gd name="connsiteX887" fmla="*/ 984252 w 1117952"/>
                <a:gd name="connsiteY887" fmla="*/ 244124 h 1323876"/>
                <a:gd name="connsiteX888" fmla="*/ 986639 w 1117952"/>
                <a:gd name="connsiteY888" fmla="*/ 240543 h 1323876"/>
                <a:gd name="connsiteX889" fmla="*/ 989027 w 1117952"/>
                <a:gd name="connsiteY889" fmla="*/ 235171 h 1323876"/>
                <a:gd name="connsiteX890" fmla="*/ 990221 w 1117952"/>
                <a:gd name="connsiteY890" fmla="*/ 230993 h 1323876"/>
                <a:gd name="connsiteX891" fmla="*/ 992011 w 1117952"/>
                <a:gd name="connsiteY891" fmla="*/ 226218 h 1323876"/>
                <a:gd name="connsiteX892" fmla="*/ 992608 w 1117952"/>
                <a:gd name="connsiteY892" fmla="*/ 222040 h 1323876"/>
                <a:gd name="connsiteX893" fmla="*/ 993205 w 1117952"/>
                <a:gd name="connsiteY893" fmla="*/ 219055 h 1323876"/>
                <a:gd name="connsiteX894" fmla="*/ 991415 w 1117952"/>
                <a:gd name="connsiteY894" fmla="*/ 216071 h 1323876"/>
                <a:gd name="connsiteX895" fmla="*/ 991415 w 1117952"/>
                <a:gd name="connsiteY895" fmla="*/ 212489 h 1323876"/>
                <a:gd name="connsiteX896" fmla="*/ 988430 w 1117952"/>
                <a:gd name="connsiteY896" fmla="*/ 209505 h 1323876"/>
                <a:gd name="connsiteX897" fmla="*/ 991415 w 1117952"/>
                <a:gd name="connsiteY897" fmla="*/ 208908 h 1323876"/>
                <a:gd name="connsiteX898" fmla="*/ 995592 w 1117952"/>
                <a:gd name="connsiteY898" fmla="*/ 214280 h 1323876"/>
                <a:gd name="connsiteX899" fmla="*/ 996786 w 1117952"/>
                <a:gd name="connsiteY899" fmla="*/ 217862 h 1323876"/>
                <a:gd name="connsiteX900" fmla="*/ 996190 w 1117952"/>
                <a:gd name="connsiteY900" fmla="*/ 223233 h 1323876"/>
                <a:gd name="connsiteX901" fmla="*/ 993802 w 1117952"/>
                <a:gd name="connsiteY901" fmla="*/ 229202 h 1323876"/>
                <a:gd name="connsiteX902" fmla="*/ 997383 w 1117952"/>
                <a:gd name="connsiteY902" fmla="*/ 231590 h 1323876"/>
                <a:gd name="connsiteX903" fmla="*/ 1000964 w 1117952"/>
                <a:gd name="connsiteY903" fmla="*/ 232784 h 1323876"/>
                <a:gd name="connsiteX904" fmla="*/ 1009918 w 1117952"/>
                <a:gd name="connsiteY904" fmla="*/ 232784 h 1323876"/>
                <a:gd name="connsiteX905" fmla="*/ 1012902 w 1117952"/>
                <a:gd name="connsiteY905" fmla="*/ 231590 h 1323876"/>
                <a:gd name="connsiteX906" fmla="*/ 1017080 w 1117952"/>
                <a:gd name="connsiteY906" fmla="*/ 229799 h 1323876"/>
                <a:gd name="connsiteX907" fmla="*/ 1020661 w 1117952"/>
                <a:gd name="connsiteY907" fmla="*/ 228605 h 1323876"/>
                <a:gd name="connsiteX908" fmla="*/ 1024243 w 1117952"/>
                <a:gd name="connsiteY908" fmla="*/ 228009 h 1323876"/>
                <a:gd name="connsiteX909" fmla="*/ 1028421 w 1117952"/>
                <a:gd name="connsiteY909" fmla="*/ 226815 h 1323876"/>
                <a:gd name="connsiteX910" fmla="*/ 1033196 w 1117952"/>
                <a:gd name="connsiteY910" fmla="*/ 224427 h 1323876"/>
                <a:gd name="connsiteX911" fmla="*/ 1036777 w 1117952"/>
                <a:gd name="connsiteY911" fmla="*/ 223233 h 1323876"/>
                <a:gd name="connsiteX912" fmla="*/ 1042149 w 1117952"/>
                <a:gd name="connsiteY912" fmla="*/ 220249 h 1323876"/>
                <a:gd name="connsiteX913" fmla="*/ 1048118 w 1117952"/>
                <a:gd name="connsiteY913" fmla="*/ 216668 h 1323876"/>
                <a:gd name="connsiteX914" fmla="*/ 1054683 w 1117952"/>
                <a:gd name="connsiteY914" fmla="*/ 213087 h 1323876"/>
                <a:gd name="connsiteX915" fmla="*/ 1058264 w 1117952"/>
                <a:gd name="connsiteY915" fmla="*/ 210102 h 1323876"/>
                <a:gd name="connsiteX916" fmla="*/ 1061846 w 1117952"/>
                <a:gd name="connsiteY916" fmla="*/ 206521 h 1323876"/>
                <a:gd name="connsiteX917" fmla="*/ 1065427 w 1117952"/>
                <a:gd name="connsiteY917" fmla="*/ 202940 h 1323876"/>
                <a:gd name="connsiteX918" fmla="*/ 1070799 w 1117952"/>
                <a:gd name="connsiteY918" fmla="*/ 198165 h 1323876"/>
                <a:gd name="connsiteX919" fmla="*/ 1073784 w 1117952"/>
                <a:gd name="connsiteY919" fmla="*/ 195180 h 1323876"/>
                <a:gd name="connsiteX920" fmla="*/ 1077365 w 1117952"/>
                <a:gd name="connsiteY920" fmla="*/ 192196 h 1323876"/>
                <a:gd name="connsiteX921" fmla="*/ 1082737 w 1117952"/>
                <a:gd name="connsiteY921" fmla="*/ 190405 h 1323876"/>
                <a:gd name="connsiteX922" fmla="*/ 904271 w 1117952"/>
                <a:gd name="connsiteY922" fmla="*/ 152801 h 1323876"/>
                <a:gd name="connsiteX923" fmla="*/ 904868 w 1117952"/>
                <a:gd name="connsiteY923" fmla="*/ 155785 h 1323876"/>
                <a:gd name="connsiteX924" fmla="*/ 903674 w 1117952"/>
                <a:gd name="connsiteY924" fmla="*/ 156383 h 1323876"/>
                <a:gd name="connsiteX925" fmla="*/ 910836 w 1117952"/>
                <a:gd name="connsiteY925" fmla="*/ 161754 h 1323876"/>
                <a:gd name="connsiteX926" fmla="*/ 915015 w 1117952"/>
                <a:gd name="connsiteY926" fmla="*/ 165336 h 1323876"/>
                <a:gd name="connsiteX927" fmla="*/ 916209 w 1117952"/>
                <a:gd name="connsiteY927" fmla="*/ 168320 h 1323876"/>
                <a:gd name="connsiteX928" fmla="*/ 916805 w 1117952"/>
                <a:gd name="connsiteY928" fmla="*/ 171901 h 1323876"/>
                <a:gd name="connsiteX929" fmla="*/ 916805 w 1117952"/>
                <a:gd name="connsiteY929" fmla="*/ 174885 h 1323876"/>
                <a:gd name="connsiteX930" fmla="*/ 912030 w 1117952"/>
                <a:gd name="connsiteY930" fmla="*/ 176676 h 1323876"/>
                <a:gd name="connsiteX931" fmla="*/ 909046 w 1117952"/>
                <a:gd name="connsiteY931" fmla="*/ 175482 h 1323876"/>
                <a:gd name="connsiteX932" fmla="*/ 904271 w 1117952"/>
                <a:gd name="connsiteY932" fmla="*/ 171304 h 1323876"/>
                <a:gd name="connsiteX933" fmla="*/ 900689 w 1117952"/>
                <a:gd name="connsiteY933" fmla="*/ 169513 h 1323876"/>
                <a:gd name="connsiteX934" fmla="*/ 897108 w 1117952"/>
                <a:gd name="connsiteY934" fmla="*/ 164142 h 1323876"/>
                <a:gd name="connsiteX935" fmla="*/ 897108 w 1117952"/>
                <a:gd name="connsiteY935" fmla="*/ 160560 h 1323876"/>
                <a:gd name="connsiteX936" fmla="*/ 901287 w 1117952"/>
                <a:gd name="connsiteY936" fmla="*/ 157576 h 1323876"/>
                <a:gd name="connsiteX937" fmla="*/ 900689 w 1117952"/>
                <a:gd name="connsiteY937" fmla="*/ 153995 h 1323876"/>
                <a:gd name="connsiteX938" fmla="*/ 904271 w 1117952"/>
                <a:gd name="connsiteY938" fmla="*/ 152801 h 1323876"/>
                <a:gd name="connsiteX939" fmla="*/ 900689 w 1117952"/>
                <a:gd name="connsiteY939" fmla="*/ 116391 h 1323876"/>
                <a:gd name="connsiteX940" fmla="*/ 902480 w 1117952"/>
                <a:gd name="connsiteY940" fmla="*/ 122956 h 1323876"/>
                <a:gd name="connsiteX941" fmla="*/ 901287 w 1117952"/>
                <a:gd name="connsiteY941" fmla="*/ 125941 h 1323876"/>
                <a:gd name="connsiteX942" fmla="*/ 901883 w 1117952"/>
                <a:gd name="connsiteY942" fmla="*/ 128925 h 1323876"/>
                <a:gd name="connsiteX943" fmla="*/ 905465 w 1117952"/>
                <a:gd name="connsiteY943" fmla="*/ 130716 h 1323876"/>
                <a:gd name="connsiteX944" fmla="*/ 905465 w 1117952"/>
                <a:gd name="connsiteY944" fmla="*/ 134297 h 1323876"/>
                <a:gd name="connsiteX945" fmla="*/ 902480 w 1117952"/>
                <a:gd name="connsiteY945" fmla="*/ 133700 h 1323876"/>
                <a:gd name="connsiteX946" fmla="*/ 901287 w 1117952"/>
                <a:gd name="connsiteY946" fmla="*/ 141460 h 1323876"/>
                <a:gd name="connsiteX947" fmla="*/ 903077 w 1117952"/>
                <a:gd name="connsiteY947" fmla="*/ 145637 h 1323876"/>
                <a:gd name="connsiteX948" fmla="*/ 901883 w 1117952"/>
                <a:gd name="connsiteY948" fmla="*/ 148622 h 1323876"/>
                <a:gd name="connsiteX949" fmla="*/ 898302 w 1117952"/>
                <a:gd name="connsiteY949" fmla="*/ 148622 h 1323876"/>
                <a:gd name="connsiteX950" fmla="*/ 897108 w 1117952"/>
                <a:gd name="connsiteY950" fmla="*/ 145637 h 1323876"/>
                <a:gd name="connsiteX951" fmla="*/ 894124 w 1117952"/>
                <a:gd name="connsiteY951" fmla="*/ 141460 h 1323876"/>
                <a:gd name="connsiteX952" fmla="*/ 890543 w 1117952"/>
                <a:gd name="connsiteY952" fmla="*/ 140863 h 1323876"/>
                <a:gd name="connsiteX953" fmla="*/ 887558 w 1117952"/>
                <a:gd name="connsiteY953" fmla="*/ 140266 h 1323876"/>
                <a:gd name="connsiteX954" fmla="*/ 883977 w 1117952"/>
                <a:gd name="connsiteY954" fmla="*/ 136088 h 1323876"/>
                <a:gd name="connsiteX955" fmla="*/ 882186 w 1117952"/>
                <a:gd name="connsiteY955" fmla="*/ 132507 h 1323876"/>
                <a:gd name="connsiteX956" fmla="*/ 883380 w 1117952"/>
                <a:gd name="connsiteY956" fmla="*/ 128925 h 1323876"/>
                <a:gd name="connsiteX957" fmla="*/ 883977 w 1117952"/>
                <a:gd name="connsiteY957" fmla="*/ 125941 h 1323876"/>
                <a:gd name="connsiteX958" fmla="*/ 883977 w 1117952"/>
                <a:gd name="connsiteY958" fmla="*/ 122360 h 1323876"/>
                <a:gd name="connsiteX959" fmla="*/ 886365 w 1117952"/>
                <a:gd name="connsiteY959" fmla="*/ 119375 h 1323876"/>
                <a:gd name="connsiteX960" fmla="*/ 889946 w 1117952"/>
                <a:gd name="connsiteY960" fmla="*/ 117585 h 1323876"/>
                <a:gd name="connsiteX961" fmla="*/ 894124 w 1117952"/>
                <a:gd name="connsiteY961" fmla="*/ 118778 h 1323876"/>
                <a:gd name="connsiteX962" fmla="*/ 897108 w 1117952"/>
                <a:gd name="connsiteY962" fmla="*/ 118181 h 1323876"/>
                <a:gd name="connsiteX963" fmla="*/ 900689 w 1117952"/>
                <a:gd name="connsiteY963" fmla="*/ 116391 h 1323876"/>
                <a:gd name="connsiteX964" fmla="*/ 716851 w 1117952"/>
                <a:gd name="connsiteY964" fmla="*/ 115795 h 1323876"/>
                <a:gd name="connsiteX965" fmla="*/ 719836 w 1117952"/>
                <a:gd name="connsiteY965" fmla="*/ 119377 h 1323876"/>
                <a:gd name="connsiteX966" fmla="*/ 719239 w 1117952"/>
                <a:gd name="connsiteY966" fmla="*/ 122361 h 1323876"/>
                <a:gd name="connsiteX967" fmla="*/ 715658 w 1117952"/>
                <a:gd name="connsiteY967" fmla="*/ 125346 h 1323876"/>
                <a:gd name="connsiteX968" fmla="*/ 712673 w 1117952"/>
                <a:gd name="connsiteY968" fmla="*/ 124152 h 1323876"/>
                <a:gd name="connsiteX969" fmla="*/ 711479 w 1117952"/>
                <a:gd name="connsiteY969" fmla="*/ 120571 h 1323876"/>
                <a:gd name="connsiteX970" fmla="*/ 712673 w 1117952"/>
                <a:gd name="connsiteY970" fmla="*/ 117586 h 1323876"/>
                <a:gd name="connsiteX971" fmla="*/ 716851 w 1117952"/>
                <a:gd name="connsiteY971" fmla="*/ 115795 h 1323876"/>
                <a:gd name="connsiteX972" fmla="*/ 775345 w 1117952"/>
                <a:gd name="connsiteY972" fmla="*/ 100276 h 1323876"/>
                <a:gd name="connsiteX973" fmla="*/ 781912 w 1117952"/>
                <a:gd name="connsiteY973" fmla="*/ 101470 h 1323876"/>
                <a:gd name="connsiteX974" fmla="*/ 784299 w 1117952"/>
                <a:gd name="connsiteY974" fmla="*/ 105051 h 1323876"/>
                <a:gd name="connsiteX975" fmla="*/ 784299 w 1117952"/>
                <a:gd name="connsiteY975" fmla="*/ 108035 h 1323876"/>
                <a:gd name="connsiteX976" fmla="*/ 786090 w 1117952"/>
                <a:gd name="connsiteY976" fmla="*/ 109826 h 1323876"/>
                <a:gd name="connsiteX977" fmla="*/ 780718 w 1117952"/>
                <a:gd name="connsiteY977" fmla="*/ 110423 h 1323876"/>
                <a:gd name="connsiteX978" fmla="*/ 777733 w 1117952"/>
                <a:gd name="connsiteY978" fmla="*/ 111020 h 1323876"/>
                <a:gd name="connsiteX979" fmla="*/ 772361 w 1117952"/>
                <a:gd name="connsiteY979" fmla="*/ 106245 h 1323876"/>
                <a:gd name="connsiteX980" fmla="*/ 771764 w 1117952"/>
                <a:gd name="connsiteY980" fmla="*/ 102066 h 1323876"/>
                <a:gd name="connsiteX981" fmla="*/ 775345 w 1117952"/>
                <a:gd name="connsiteY981" fmla="*/ 100276 h 1323876"/>
                <a:gd name="connsiteX982" fmla="*/ 870248 w 1117952"/>
                <a:gd name="connsiteY982" fmla="*/ 95501 h 1323876"/>
                <a:gd name="connsiteX983" fmla="*/ 872636 w 1117952"/>
                <a:gd name="connsiteY983" fmla="*/ 100276 h 1323876"/>
                <a:gd name="connsiteX984" fmla="*/ 873233 w 1117952"/>
                <a:gd name="connsiteY984" fmla="*/ 103857 h 1323876"/>
                <a:gd name="connsiteX985" fmla="*/ 872039 w 1117952"/>
                <a:gd name="connsiteY985" fmla="*/ 106841 h 1323876"/>
                <a:gd name="connsiteX986" fmla="*/ 872636 w 1117952"/>
                <a:gd name="connsiteY986" fmla="*/ 111617 h 1323876"/>
                <a:gd name="connsiteX987" fmla="*/ 869651 w 1117952"/>
                <a:gd name="connsiteY987" fmla="*/ 114602 h 1323876"/>
                <a:gd name="connsiteX988" fmla="*/ 865473 w 1117952"/>
                <a:gd name="connsiteY988" fmla="*/ 113408 h 1323876"/>
                <a:gd name="connsiteX989" fmla="*/ 860101 w 1117952"/>
                <a:gd name="connsiteY989" fmla="*/ 109826 h 1323876"/>
                <a:gd name="connsiteX990" fmla="*/ 856520 w 1117952"/>
                <a:gd name="connsiteY990" fmla="*/ 109229 h 1323876"/>
                <a:gd name="connsiteX991" fmla="*/ 853535 w 1117952"/>
                <a:gd name="connsiteY991" fmla="*/ 108035 h 1323876"/>
                <a:gd name="connsiteX992" fmla="*/ 849954 w 1117952"/>
                <a:gd name="connsiteY992" fmla="*/ 105648 h 1323876"/>
                <a:gd name="connsiteX993" fmla="*/ 850551 w 1117952"/>
                <a:gd name="connsiteY993" fmla="*/ 102066 h 1323876"/>
                <a:gd name="connsiteX994" fmla="*/ 852342 w 1117952"/>
                <a:gd name="connsiteY994" fmla="*/ 97291 h 1323876"/>
                <a:gd name="connsiteX995" fmla="*/ 860101 w 1117952"/>
                <a:gd name="connsiteY995" fmla="*/ 96098 h 1323876"/>
                <a:gd name="connsiteX996" fmla="*/ 864280 w 1117952"/>
                <a:gd name="connsiteY996" fmla="*/ 97291 h 1323876"/>
                <a:gd name="connsiteX997" fmla="*/ 867264 w 1117952"/>
                <a:gd name="connsiteY997" fmla="*/ 96098 h 1323876"/>
                <a:gd name="connsiteX998" fmla="*/ 870248 w 1117952"/>
                <a:gd name="connsiteY998" fmla="*/ 95501 h 1323876"/>
                <a:gd name="connsiteX999" fmla="*/ 356933 w 1117952"/>
                <a:gd name="connsiteY999" fmla="*/ 71029 h 1323876"/>
                <a:gd name="connsiteX1000" fmla="*/ 361112 w 1117952"/>
                <a:gd name="connsiteY1000" fmla="*/ 72223 h 1323876"/>
                <a:gd name="connsiteX1001" fmla="*/ 358725 w 1117952"/>
                <a:gd name="connsiteY1001" fmla="*/ 79386 h 1323876"/>
                <a:gd name="connsiteX1002" fmla="*/ 355143 w 1117952"/>
                <a:gd name="connsiteY1002" fmla="*/ 81774 h 1323876"/>
                <a:gd name="connsiteX1003" fmla="*/ 350964 w 1117952"/>
                <a:gd name="connsiteY1003" fmla="*/ 81774 h 1323876"/>
                <a:gd name="connsiteX1004" fmla="*/ 350368 w 1117952"/>
                <a:gd name="connsiteY1004" fmla="*/ 74013 h 1323876"/>
                <a:gd name="connsiteX1005" fmla="*/ 353949 w 1117952"/>
                <a:gd name="connsiteY1005" fmla="*/ 71626 h 1323876"/>
                <a:gd name="connsiteX1006" fmla="*/ 356933 w 1117952"/>
                <a:gd name="connsiteY1006" fmla="*/ 71029 h 1323876"/>
                <a:gd name="connsiteX1007" fmla="*/ 929340 w 1117952"/>
                <a:gd name="connsiteY1007" fmla="*/ 67448 h 1323876"/>
                <a:gd name="connsiteX1008" fmla="*/ 932921 w 1117952"/>
                <a:gd name="connsiteY1008" fmla="*/ 67448 h 1323876"/>
                <a:gd name="connsiteX1009" fmla="*/ 933517 w 1117952"/>
                <a:gd name="connsiteY1009" fmla="*/ 71029 h 1323876"/>
                <a:gd name="connsiteX1010" fmla="*/ 927549 w 1117952"/>
                <a:gd name="connsiteY1010" fmla="*/ 75207 h 1323876"/>
                <a:gd name="connsiteX1011" fmla="*/ 926952 w 1117952"/>
                <a:gd name="connsiteY1011" fmla="*/ 71029 h 1323876"/>
                <a:gd name="connsiteX1012" fmla="*/ 929340 w 1117952"/>
                <a:gd name="connsiteY1012" fmla="*/ 67448 h 1323876"/>
                <a:gd name="connsiteX1013" fmla="*/ 972314 w 1117952"/>
                <a:gd name="connsiteY1013" fmla="*/ 0 h 1323876"/>
                <a:gd name="connsiteX1014" fmla="*/ 975298 w 1117952"/>
                <a:gd name="connsiteY1014" fmla="*/ 597 h 1323876"/>
                <a:gd name="connsiteX1015" fmla="*/ 978880 w 1117952"/>
                <a:gd name="connsiteY1015" fmla="*/ 2387 h 1323876"/>
                <a:gd name="connsiteX1016" fmla="*/ 977686 w 1117952"/>
                <a:gd name="connsiteY1016" fmla="*/ 5969 h 1323876"/>
                <a:gd name="connsiteX1017" fmla="*/ 975298 w 1117952"/>
                <a:gd name="connsiteY1017" fmla="*/ 9550 h 1323876"/>
                <a:gd name="connsiteX1018" fmla="*/ 974702 w 1117952"/>
                <a:gd name="connsiteY1018" fmla="*/ 13132 h 1323876"/>
                <a:gd name="connsiteX1019" fmla="*/ 971717 w 1117952"/>
                <a:gd name="connsiteY1019" fmla="*/ 15519 h 1323876"/>
                <a:gd name="connsiteX1020" fmla="*/ 965152 w 1117952"/>
                <a:gd name="connsiteY1020" fmla="*/ 12534 h 1323876"/>
                <a:gd name="connsiteX1021" fmla="*/ 962764 w 1117952"/>
                <a:gd name="connsiteY1021" fmla="*/ 8953 h 1323876"/>
                <a:gd name="connsiteX1022" fmla="*/ 965749 w 1117952"/>
                <a:gd name="connsiteY1022" fmla="*/ 5969 h 1323876"/>
                <a:gd name="connsiteX1023" fmla="*/ 969330 w 1117952"/>
                <a:gd name="connsiteY1023" fmla="*/ 1194 h 1323876"/>
                <a:gd name="connsiteX1024" fmla="*/ 972314 w 1117952"/>
                <a:gd name="connsiteY1024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82831 w 1117952"/>
                <a:gd name="connsiteY151" fmla="*/ 336643 h 1323876"/>
                <a:gd name="connsiteX152" fmla="*/ 686411 w 1117952"/>
                <a:gd name="connsiteY152" fmla="*/ 343802 h 1323876"/>
                <a:gd name="connsiteX153" fmla="*/ 687953 w 1117952"/>
                <a:gd name="connsiteY153" fmla="*/ 345537 h 1323876"/>
                <a:gd name="connsiteX154" fmla="*/ 688717 w 1117952"/>
                <a:gd name="connsiteY154" fmla="*/ 345471 h 1323876"/>
                <a:gd name="connsiteX155" fmla="*/ 682831 w 1117952"/>
                <a:gd name="connsiteY155" fmla="*/ 336643 h 1323876"/>
                <a:gd name="connsiteX156" fmla="*/ 677460 w 1117952"/>
                <a:gd name="connsiteY156" fmla="*/ 329482 h 1323876"/>
                <a:gd name="connsiteX157" fmla="*/ 678651 w 1117952"/>
                <a:gd name="connsiteY157" fmla="*/ 331864 h 1323876"/>
                <a:gd name="connsiteX158" fmla="*/ 679843 w 1117952"/>
                <a:gd name="connsiteY158" fmla="*/ 332819 h 1323876"/>
                <a:gd name="connsiteX159" fmla="*/ 677460 w 1117952"/>
                <a:gd name="connsiteY159" fmla="*/ 329482 h 1323876"/>
                <a:gd name="connsiteX160" fmla="*/ 1082737 w 1117952"/>
                <a:gd name="connsiteY160" fmla="*/ 190405 h 1323876"/>
                <a:gd name="connsiteX161" fmla="*/ 1086915 w 1117952"/>
                <a:gd name="connsiteY161" fmla="*/ 191002 h 1323876"/>
                <a:gd name="connsiteX162" fmla="*/ 1089900 w 1117952"/>
                <a:gd name="connsiteY162" fmla="*/ 193389 h 1323876"/>
                <a:gd name="connsiteX163" fmla="*/ 1094077 w 1117952"/>
                <a:gd name="connsiteY163" fmla="*/ 195777 h 1323876"/>
                <a:gd name="connsiteX164" fmla="*/ 1104821 w 1117952"/>
                <a:gd name="connsiteY164" fmla="*/ 199358 h 1323876"/>
                <a:gd name="connsiteX165" fmla="*/ 1107806 w 1117952"/>
                <a:gd name="connsiteY165" fmla="*/ 199955 h 1323876"/>
                <a:gd name="connsiteX166" fmla="*/ 1111387 w 1117952"/>
                <a:gd name="connsiteY166" fmla="*/ 199955 h 1323876"/>
                <a:gd name="connsiteX167" fmla="*/ 1114371 w 1117952"/>
                <a:gd name="connsiteY167" fmla="*/ 199358 h 1323876"/>
                <a:gd name="connsiteX168" fmla="*/ 1117952 w 1117952"/>
                <a:gd name="connsiteY168" fmla="*/ 200552 h 1323876"/>
                <a:gd name="connsiteX169" fmla="*/ 1110193 w 1117952"/>
                <a:gd name="connsiteY169" fmla="*/ 204730 h 1323876"/>
                <a:gd name="connsiteX170" fmla="*/ 1106612 w 1117952"/>
                <a:gd name="connsiteY170" fmla="*/ 205924 h 1323876"/>
                <a:gd name="connsiteX171" fmla="*/ 1102434 w 1117952"/>
                <a:gd name="connsiteY171" fmla="*/ 207715 h 1323876"/>
                <a:gd name="connsiteX172" fmla="*/ 1098853 w 1117952"/>
                <a:gd name="connsiteY172" fmla="*/ 210102 h 1323876"/>
                <a:gd name="connsiteX173" fmla="*/ 1094674 w 1117952"/>
                <a:gd name="connsiteY173" fmla="*/ 215474 h 1323876"/>
                <a:gd name="connsiteX174" fmla="*/ 1093481 w 1117952"/>
                <a:gd name="connsiteY174" fmla="*/ 219652 h 1323876"/>
                <a:gd name="connsiteX175" fmla="*/ 1092884 w 1117952"/>
                <a:gd name="connsiteY175" fmla="*/ 223233 h 1323876"/>
                <a:gd name="connsiteX176" fmla="*/ 1092287 w 1117952"/>
                <a:gd name="connsiteY176" fmla="*/ 226218 h 1323876"/>
                <a:gd name="connsiteX177" fmla="*/ 1091093 w 1117952"/>
                <a:gd name="connsiteY177" fmla="*/ 229202 h 1323876"/>
                <a:gd name="connsiteX178" fmla="*/ 1091093 w 1117952"/>
                <a:gd name="connsiteY178" fmla="*/ 232784 h 1323876"/>
                <a:gd name="connsiteX179" fmla="*/ 1092287 w 1117952"/>
                <a:gd name="connsiteY179" fmla="*/ 229799 h 1323876"/>
                <a:gd name="connsiteX180" fmla="*/ 1095868 w 1117952"/>
                <a:gd name="connsiteY180" fmla="*/ 229799 h 1323876"/>
                <a:gd name="connsiteX181" fmla="*/ 1094674 w 1117952"/>
                <a:gd name="connsiteY181" fmla="*/ 233380 h 1323876"/>
                <a:gd name="connsiteX182" fmla="*/ 1090496 w 1117952"/>
                <a:gd name="connsiteY182" fmla="*/ 240543 h 1323876"/>
                <a:gd name="connsiteX183" fmla="*/ 1083931 w 1117952"/>
                <a:gd name="connsiteY183" fmla="*/ 252480 h 1323876"/>
                <a:gd name="connsiteX184" fmla="*/ 1082140 w 1117952"/>
                <a:gd name="connsiteY184" fmla="*/ 257853 h 1323876"/>
                <a:gd name="connsiteX185" fmla="*/ 1081543 w 1117952"/>
                <a:gd name="connsiteY185" fmla="*/ 261434 h 1323876"/>
                <a:gd name="connsiteX186" fmla="*/ 1078559 w 1117952"/>
                <a:gd name="connsiteY186" fmla="*/ 268596 h 1323876"/>
                <a:gd name="connsiteX187" fmla="*/ 1077365 w 1117952"/>
                <a:gd name="connsiteY187" fmla="*/ 272177 h 1323876"/>
                <a:gd name="connsiteX188" fmla="*/ 1074978 w 1117952"/>
                <a:gd name="connsiteY188" fmla="*/ 279340 h 1323876"/>
                <a:gd name="connsiteX189" fmla="*/ 1072590 w 1117952"/>
                <a:gd name="connsiteY189" fmla="*/ 282324 h 1323876"/>
                <a:gd name="connsiteX190" fmla="*/ 1070799 w 1117952"/>
                <a:gd name="connsiteY190" fmla="*/ 285309 h 1323876"/>
                <a:gd name="connsiteX191" fmla="*/ 1069009 w 1117952"/>
                <a:gd name="connsiteY191" fmla="*/ 288890 h 1323876"/>
                <a:gd name="connsiteX192" fmla="*/ 1066024 w 1117952"/>
                <a:gd name="connsiteY192" fmla="*/ 291874 h 1323876"/>
                <a:gd name="connsiteX193" fmla="*/ 1060652 w 1117952"/>
                <a:gd name="connsiteY193" fmla="*/ 299037 h 1323876"/>
                <a:gd name="connsiteX194" fmla="*/ 1059458 w 1117952"/>
                <a:gd name="connsiteY194" fmla="*/ 302618 h 1323876"/>
                <a:gd name="connsiteX195" fmla="*/ 1057071 w 1117952"/>
                <a:gd name="connsiteY195" fmla="*/ 305603 h 1323876"/>
                <a:gd name="connsiteX196" fmla="*/ 1054683 w 1117952"/>
                <a:gd name="connsiteY196" fmla="*/ 309780 h 1323876"/>
                <a:gd name="connsiteX197" fmla="*/ 1049909 w 1117952"/>
                <a:gd name="connsiteY197" fmla="*/ 316346 h 1323876"/>
                <a:gd name="connsiteX198" fmla="*/ 1045134 w 1117952"/>
                <a:gd name="connsiteY198" fmla="*/ 324106 h 1323876"/>
                <a:gd name="connsiteX199" fmla="*/ 1043343 w 1117952"/>
                <a:gd name="connsiteY199" fmla="*/ 327687 h 1323876"/>
                <a:gd name="connsiteX200" fmla="*/ 1040955 w 1117952"/>
                <a:gd name="connsiteY200" fmla="*/ 331268 h 1323876"/>
                <a:gd name="connsiteX201" fmla="*/ 1037971 w 1117952"/>
                <a:gd name="connsiteY201" fmla="*/ 335447 h 1323876"/>
                <a:gd name="connsiteX202" fmla="*/ 1035583 w 1117952"/>
                <a:gd name="connsiteY202" fmla="*/ 339624 h 1323876"/>
                <a:gd name="connsiteX203" fmla="*/ 1033793 w 1117952"/>
                <a:gd name="connsiteY203" fmla="*/ 342609 h 1323876"/>
                <a:gd name="connsiteX204" fmla="*/ 1033793 w 1117952"/>
                <a:gd name="connsiteY204" fmla="*/ 346190 h 1323876"/>
                <a:gd name="connsiteX205" fmla="*/ 1030212 w 1117952"/>
                <a:gd name="connsiteY205" fmla="*/ 349175 h 1323876"/>
                <a:gd name="connsiteX206" fmla="*/ 1026033 w 1117952"/>
                <a:gd name="connsiteY206" fmla="*/ 355143 h 1323876"/>
                <a:gd name="connsiteX207" fmla="*/ 1022452 w 1117952"/>
                <a:gd name="connsiteY207" fmla="*/ 359322 h 1323876"/>
                <a:gd name="connsiteX208" fmla="*/ 1021259 w 1117952"/>
                <a:gd name="connsiteY208" fmla="*/ 362306 h 1323876"/>
                <a:gd name="connsiteX209" fmla="*/ 1020065 w 1117952"/>
                <a:gd name="connsiteY209" fmla="*/ 365290 h 1323876"/>
                <a:gd name="connsiteX210" fmla="*/ 1023049 w 1117952"/>
                <a:gd name="connsiteY210" fmla="*/ 368871 h 1323876"/>
                <a:gd name="connsiteX211" fmla="*/ 1021259 w 1117952"/>
                <a:gd name="connsiteY211" fmla="*/ 372452 h 1323876"/>
                <a:gd name="connsiteX212" fmla="*/ 1017677 w 1117952"/>
                <a:gd name="connsiteY212" fmla="*/ 371259 h 1323876"/>
                <a:gd name="connsiteX213" fmla="*/ 1014693 w 1117952"/>
                <a:gd name="connsiteY213" fmla="*/ 374840 h 1323876"/>
                <a:gd name="connsiteX214" fmla="*/ 1012902 w 1117952"/>
                <a:gd name="connsiteY214" fmla="*/ 377825 h 1323876"/>
                <a:gd name="connsiteX215" fmla="*/ 1011708 w 1117952"/>
                <a:gd name="connsiteY215" fmla="*/ 384390 h 1323876"/>
                <a:gd name="connsiteX216" fmla="*/ 1009918 w 1117952"/>
                <a:gd name="connsiteY216" fmla="*/ 387374 h 1323876"/>
                <a:gd name="connsiteX217" fmla="*/ 1006933 w 1117952"/>
                <a:gd name="connsiteY217" fmla="*/ 390359 h 1323876"/>
                <a:gd name="connsiteX218" fmla="*/ 1005143 w 1117952"/>
                <a:gd name="connsiteY218" fmla="*/ 393940 h 1323876"/>
                <a:gd name="connsiteX219" fmla="*/ 1000367 w 1117952"/>
                <a:gd name="connsiteY219" fmla="*/ 403490 h 1323876"/>
                <a:gd name="connsiteX220" fmla="*/ 997980 w 1117952"/>
                <a:gd name="connsiteY220" fmla="*/ 407072 h 1323876"/>
                <a:gd name="connsiteX221" fmla="*/ 996786 w 1117952"/>
                <a:gd name="connsiteY221" fmla="*/ 410653 h 1323876"/>
                <a:gd name="connsiteX222" fmla="*/ 995593 w 1117952"/>
                <a:gd name="connsiteY222" fmla="*/ 413637 h 1323876"/>
                <a:gd name="connsiteX223" fmla="*/ 995593 w 1117952"/>
                <a:gd name="connsiteY223" fmla="*/ 417815 h 1323876"/>
                <a:gd name="connsiteX224" fmla="*/ 998577 w 1117952"/>
                <a:gd name="connsiteY224" fmla="*/ 421994 h 1323876"/>
                <a:gd name="connsiteX225" fmla="*/ 1000367 w 1117952"/>
                <a:gd name="connsiteY225" fmla="*/ 424978 h 1323876"/>
                <a:gd name="connsiteX226" fmla="*/ 999771 w 1117952"/>
                <a:gd name="connsiteY226" fmla="*/ 427962 h 1323876"/>
                <a:gd name="connsiteX227" fmla="*/ 997980 w 1117952"/>
                <a:gd name="connsiteY227" fmla="*/ 432140 h 1323876"/>
                <a:gd name="connsiteX228" fmla="*/ 996190 w 1117952"/>
                <a:gd name="connsiteY228" fmla="*/ 436318 h 1323876"/>
                <a:gd name="connsiteX229" fmla="*/ 994996 w 1117952"/>
                <a:gd name="connsiteY229" fmla="*/ 439303 h 1323876"/>
                <a:gd name="connsiteX230" fmla="*/ 994399 w 1117952"/>
                <a:gd name="connsiteY230" fmla="*/ 443481 h 1323876"/>
                <a:gd name="connsiteX231" fmla="*/ 995593 w 1117952"/>
                <a:gd name="connsiteY231" fmla="*/ 447062 h 1323876"/>
                <a:gd name="connsiteX232" fmla="*/ 993802 w 1117952"/>
                <a:gd name="connsiteY232" fmla="*/ 451241 h 1323876"/>
                <a:gd name="connsiteX233" fmla="*/ 990221 w 1117952"/>
                <a:gd name="connsiteY233" fmla="*/ 454822 h 1323876"/>
                <a:gd name="connsiteX234" fmla="*/ 989027 w 1117952"/>
                <a:gd name="connsiteY234" fmla="*/ 460791 h 1323876"/>
                <a:gd name="connsiteX235" fmla="*/ 988430 w 1117952"/>
                <a:gd name="connsiteY235" fmla="*/ 465566 h 1323876"/>
                <a:gd name="connsiteX236" fmla="*/ 989027 w 1117952"/>
                <a:gd name="connsiteY236" fmla="*/ 471535 h 1323876"/>
                <a:gd name="connsiteX237" fmla="*/ 990221 w 1117952"/>
                <a:gd name="connsiteY237" fmla="*/ 475116 h 1323876"/>
                <a:gd name="connsiteX238" fmla="*/ 990818 w 1117952"/>
                <a:gd name="connsiteY238" fmla="*/ 478100 h 1323876"/>
                <a:gd name="connsiteX239" fmla="*/ 987833 w 1117952"/>
                <a:gd name="connsiteY239" fmla="*/ 480488 h 1323876"/>
                <a:gd name="connsiteX240" fmla="*/ 985446 w 1117952"/>
                <a:gd name="connsiteY240" fmla="*/ 485263 h 1323876"/>
                <a:gd name="connsiteX241" fmla="*/ 982461 w 1117952"/>
                <a:gd name="connsiteY241" fmla="*/ 486457 h 1323876"/>
                <a:gd name="connsiteX242" fmla="*/ 981864 w 1117952"/>
                <a:gd name="connsiteY242" fmla="*/ 491232 h 1323876"/>
                <a:gd name="connsiteX243" fmla="*/ 977090 w 1117952"/>
                <a:gd name="connsiteY243" fmla="*/ 494813 h 1323876"/>
                <a:gd name="connsiteX244" fmla="*/ 973508 w 1117952"/>
                <a:gd name="connsiteY244" fmla="*/ 497200 h 1323876"/>
                <a:gd name="connsiteX245" fmla="*/ 973508 w 1117952"/>
                <a:gd name="connsiteY245" fmla="*/ 500185 h 1323876"/>
                <a:gd name="connsiteX246" fmla="*/ 971121 w 1117952"/>
                <a:gd name="connsiteY246" fmla="*/ 503766 h 1323876"/>
                <a:gd name="connsiteX247" fmla="*/ 968733 w 1117952"/>
                <a:gd name="connsiteY247" fmla="*/ 509734 h 1323876"/>
                <a:gd name="connsiteX248" fmla="*/ 966346 w 1117952"/>
                <a:gd name="connsiteY248" fmla="*/ 509734 h 1323876"/>
                <a:gd name="connsiteX249" fmla="*/ 965152 w 1117952"/>
                <a:gd name="connsiteY249" fmla="*/ 515107 h 1323876"/>
                <a:gd name="connsiteX250" fmla="*/ 965152 w 1117952"/>
                <a:gd name="connsiteY250" fmla="*/ 518688 h 1323876"/>
                <a:gd name="connsiteX251" fmla="*/ 965749 w 1117952"/>
                <a:gd name="connsiteY251" fmla="*/ 524060 h 1323876"/>
                <a:gd name="connsiteX252" fmla="*/ 965749 w 1117952"/>
                <a:gd name="connsiteY252" fmla="*/ 527044 h 1323876"/>
                <a:gd name="connsiteX253" fmla="*/ 966346 w 1117952"/>
                <a:gd name="connsiteY253" fmla="*/ 531222 h 1323876"/>
                <a:gd name="connsiteX254" fmla="*/ 966943 w 1117952"/>
                <a:gd name="connsiteY254" fmla="*/ 534803 h 1323876"/>
                <a:gd name="connsiteX255" fmla="*/ 967539 w 1117952"/>
                <a:gd name="connsiteY255" fmla="*/ 537788 h 1323876"/>
                <a:gd name="connsiteX256" fmla="*/ 968733 w 1117952"/>
                <a:gd name="connsiteY256" fmla="*/ 546144 h 1323876"/>
                <a:gd name="connsiteX257" fmla="*/ 969330 w 1117952"/>
                <a:gd name="connsiteY257" fmla="*/ 550919 h 1323876"/>
                <a:gd name="connsiteX258" fmla="*/ 969330 w 1117952"/>
                <a:gd name="connsiteY258" fmla="*/ 555694 h 1323876"/>
                <a:gd name="connsiteX259" fmla="*/ 969330 w 1117952"/>
                <a:gd name="connsiteY259" fmla="*/ 559872 h 1323876"/>
                <a:gd name="connsiteX260" fmla="*/ 969330 w 1117952"/>
                <a:gd name="connsiteY260" fmla="*/ 562857 h 1323876"/>
                <a:gd name="connsiteX261" fmla="*/ 966346 w 1117952"/>
                <a:gd name="connsiteY261" fmla="*/ 564647 h 1323876"/>
                <a:gd name="connsiteX262" fmla="*/ 964553 w 1117952"/>
                <a:gd name="connsiteY262" fmla="*/ 564647 h 1323876"/>
                <a:gd name="connsiteX263" fmla="*/ 964556 w 1117952"/>
                <a:gd name="connsiteY263" fmla="*/ 564648 h 1323876"/>
                <a:gd name="connsiteX264" fmla="*/ 967540 w 1117952"/>
                <a:gd name="connsiteY264" fmla="*/ 564648 h 1323876"/>
                <a:gd name="connsiteX265" fmla="*/ 970525 w 1117952"/>
                <a:gd name="connsiteY265" fmla="*/ 570020 h 1323876"/>
                <a:gd name="connsiteX266" fmla="*/ 971718 w 1117952"/>
                <a:gd name="connsiteY266" fmla="*/ 573601 h 1323876"/>
                <a:gd name="connsiteX267" fmla="*/ 972316 w 1117952"/>
                <a:gd name="connsiteY267" fmla="*/ 577182 h 1323876"/>
                <a:gd name="connsiteX268" fmla="*/ 973509 w 1117952"/>
                <a:gd name="connsiteY268" fmla="*/ 580167 h 1323876"/>
                <a:gd name="connsiteX269" fmla="*/ 978284 w 1117952"/>
                <a:gd name="connsiteY269" fmla="*/ 582554 h 1323876"/>
                <a:gd name="connsiteX270" fmla="*/ 978881 w 1117952"/>
                <a:gd name="connsiteY270" fmla="*/ 582554 h 1323876"/>
                <a:gd name="connsiteX271" fmla="*/ 983656 w 1117952"/>
                <a:gd name="connsiteY271" fmla="*/ 582554 h 1323876"/>
                <a:gd name="connsiteX272" fmla="*/ 987238 w 1117952"/>
                <a:gd name="connsiteY272" fmla="*/ 584942 h 1323876"/>
                <a:gd name="connsiteX273" fmla="*/ 991415 w 1117952"/>
                <a:gd name="connsiteY273" fmla="*/ 588523 h 1323876"/>
                <a:gd name="connsiteX274" fmla="*/ 994400 w 1117952"/>
                <a:gd name="connsiteY274" fmla="*/ 589717 h 1323876"/>
                <a:gd name="connsiteX275" fmla="*/ 1000966 w 1117952"/>
                <a:gd name="connsiteY275" fmla="*/ 590313 h 1323876"/>
                <a:gd name="connsiteX276" fmla="*/ 1003950 w 1117952"/>
                <a:gd name="connsiteY276" fmla="*/ 591507 h 1323876"/>
                <a:gd name="connsiteX277" fmla="*/ 1004547 w 1117952"/>
                <a:gd name="connsiteY277" fmla="*/ 588523 h 1323876"/>
                <a:gd name="connsiteX278" fmla="*/ 1008128 w 1117952"/>
                <a:gd name="connsiteY278" fmla="*/ 587926 h 1323876"/>
                <a:gd name="connsiteX279" fmla="*/ 1010516 w 1117952"/>
                <a:gd name="connsiteY279" fmla="*/ 592701 h 1323876"/>
                <a:gd name="connsiteX280" fmla="*/ 1015290 w 1117952"/>
                <a:gd name="connsiteY280" fmla="*/ 596879 h 1323876"/>
                <a:gd name="connsiteX281" fmla="*/ 1019469 w 1117952"/>
                <a:gd name="connsiteY281" fmla="*/ 601057 h 1323876"/>
                <a:gd name="connsiteX282" fmla="*/ 1020663 w 1117952"/>
                <a:gd name="connsiteY282" fmla="*/ 604639 h 1323876"/>
                <a:gd name="connsiteX283" fmla="*/ 1023647 w 1117952"/>
                <a:gd name="connsiteY283" fmla="*/ 606429 h 1323876"/>
                <a:gd name="connsiteX284" fmla="*/ 1021259 w 1117952"/>
                <a:gd name="connsiteY284" fmla="*/ 610011 h 1323876"/>
                <a:gd name="connsiteX285" fmla="*/ 1017678 w 1117952"/>
                <a:gd name="connsiteY285" fmla="*/ 607026 h 1323876"/>
                <a:gd name="connsiteX286" fmla="*/ 1014097 w 1117952"/>
                <a:gd name="connsiteY286" fmla="*/ 607026 h 1323876"/>
                <a:gd name="connsiteX287" fmla="*/ 1014097 w 1117952"/>
                <a:gd name="connsiteY287" fmla="*/ 614188 h 1323876"/>
                <a:gd name="connsiteX288" fmla="*/ 1012306 w 1117952"/>
                <a:gd name="connsiteY288" fmla="*/ 609413 h 1323876"/>
                <a:gd name="connsiteX289" fmla="*/ 1011709 w 1117952"/>
                <a:gd name="connsiteY289" fmla="*/ 605832 h 1323876"/>
                <a:gd name="connsiteX290" fmla="*/ 1008128 w 1117952"/>
                <a:gd name="connsiteY290" fmla="*/ 605832 h 1323876"/>
                <a:gd name="connsiteX291" fmla="*/ 1005741 w 1117952"/>
                <a:gd name="connsiteY291" fmla="*/ 610011 h 1323876"/>
                <a:gd name="connsiteX292" fmla="*/ 1005144 w 1117952"/>
                <a:gd name="connsiteY292" fmla="*/ 613592 h 1323876"/>
                <a:gd name="connsiteX293" fmla="*/ 1003353 w 1117952"/>
                <a:gd name="connsiteY293" fmla="*/ 617173 h 1323876"/>
                <a:gd name="connsiteX294" fmla="*/ 1002160 w 1117952"/>
                <a:gd name="connsiteY294" fmla="*/ 620157 h 1323876"/>
                <a:gd name="connsiteX295" fmla="*/ 1002756 w 1117952"/>
                <a:gd name="connsiteY295" fmla="*/ 623739 h 1323876"/>
                <a:gd name="connsiteX296" fmla="*/ 1003353 w 1117952"/>
                <a:gd name="connsiteY296" fmla="*/ 627320 h 1323876"/>
                <a:gd name="connsiteX297" fmla="*/ 1008725 w 1117952"/>
                <a:gd name="connsiteY297" fmla="*/ 632095 h 1323876"/>
                <a:gd name="connsiteX298" fmla="*/ 1008128 w 1117952"/>
                <a:gd name="connsiteY298" fmla="*/ 637467 h 1323876"/>
                <a:gd name="connsiteX299" fmla="*/ 1009919 w 1117952"/>
                <a:gd name="connsiteY299" fmla="*/ 641048 h 1323876"/>
                <a:gd name="connsiteX300" fmla="*/ 1013500 w 1117952"/>
                <a:gd name="connsiteY300" fmla="*/ 642839 h 1323876"/>
                <a:gd name="connsiteX301" fmla="*/ 1016484 w 1117952"/>
                <a:gd name="connsiteY301" fmla="*/ 641645 h 1323876"/>
                <a:gd name="connsiteX302" fmla="*/ 1018872 w 1117952"/>
                <a:gd name="connsiteY302" fmla="*/ 638661 h 1323876"/>
                <a:gd name="connsiteX303" fmla="*/ 1022453 w 1117952"/>
                <a:gd name="connsiteY303" fmla="*/ 643436 h 1323876"/>
                <a:gd name="connsiteX304" fmla="*/ 1019469 w 1117952"/>
                <a:gd name="connsiteY304" fmla="*/ 642839 h 1323876"/>
                <a:gd name="connsiteX305" fmla="*/ 1016484 w 1117952"/>
                <a:gd name="connsiteY305" fmla="*/ 642242 h 1323876"/>
                <a:gd name="connsiteX306" fmla="*/ 1015290 w 1117952"/>
                <a:gd name="connsiteY306" fmla="*/ 645226 h 1323876"/>
                <a:gd name="connsiteX307" fmla="*/ 1015290 w 1117952"/>
                <a:gd name="connsiteY307" fmla="*/ 649404 h 1323876"/>
                <a:gd name="connsiteX308" fmla="*/ 1019469 w 1117952"/>
                <a:gd name="connsiteY308" fmla="*/ 653583 h 1323876"/>
                <a:gd name="connsiteX309" fmla="*/ 1023647 w 1117952"/>
                <a:gd name="connsiteY309" fmla="*/ 655970 h 1323876"/>
                <a:gd name="connsiteX310" fmla="*/ 1026631 w 1117952"/>
                <a:gd name="connsiteY310" fmla="*/ 656567 h 1323876"/>
                <a:gd name="connsiteX311" fmla="*/ 1030810 w 1117952"/>
                <a:gd name="connsiteY311" fmla="*/ 654776 h 1323876"/>
                <a:gd name="connsiteX312" fmla="*/ 1028422 w 1117952"/>
                <a:gd name="connsiteY312" fmla="*/ 657761 h 1323876"/>
                <a:gd name="connsiteX313" fmla="*/ 1031406 w 1117952"/>
                <a:gd name="connsiteY313" fmla="*/ 658357 h 1323876"/>
                <a:gd name="connsiteX314" fmla="*/ 1034391 w 1117952"/>
                <a:gd name="connsiteY314" fmla="*/ 656567 h 1323876"/>
                <a:gd name="connsiteX315" fmla="*/ 1038569 w 1117952"/>
                <a:gd name="connsiteY315" fmla="*/ 657164 h 1323876"/>
                <a:gd name="connsiteX316" fmla="*/ 1041553 w 1117952"/>
                <a:gd name="connsiteY316" fmla="*/ 663132 h 1323876"/>
                <a:gd name="connsiteX317" fmla="*/ 1040957 w 1117952"/>
                <a:gd name="connsiteY317" fmla="*/ 668505 h 1323876"/>
                <a:gd name="connsiteX318" fmla="*/ 1039166 w 1117952"/>
                <a:gd name="connsiteY318" fmla="*/ 672086 h 1323876"/>
                <a:gd name="connsiteX319" fmla="*/ 1041553 w 1117952"/>
                <a:gd name="connsiteY319" fmla="*/ 675070 h 1323876"/>
                <a:gd name="connsiteX320" fmla="*/ 1040957 w 1117952"/>
                <a:gd name="connsiteY320" fmla="*/ 678652 h 1323876"/>
                <a:gd name="connsiteX321" fmla="*/ 1039166 w 1117952"/>
                <a:gd name="connsiteY321" fmla="*/ 675070 h 1323876"/>
                <a:gd name="connsiteX322" fmla="*/ 1036181 w 1117952"/>
                <a:gd name="connsiteY322" fmla="*/ 673876 h 1323876"/>
                <a:gd name="connsiteX323" fmla="*/ 1033197 w 1117952"/>
                <a:gd name="connsiteY323" fmla="*/ 676860 h 1323876"/>
                <a:gd name="connsiteX324" fmla="*/ 1034988 w 1117952"/>
                <a:gd name="connsiteY324" fmla="*/ 684023 h 1323876"/>
                <a:gd name="connsiteX325" fmla="*/ 1039166 w 1117952"/>
                <a:gd name="connsiteY325" fmla="*/ 686411 h 1323876"/>
                <a:gd name="connsiteX326" fmla="*/ 1042150 w 1117952"/>
                <a:gd name="connsiteY326" fmla="*/ 682829 h 1323876"/>
                <a:gd name="connsiteX327" fmla="*/ 1046328 w 1117952"/>
                <a:gd name="connsiteY327" fmla="*/ 683426 h 1323876"/>
                <a:gd name="connsiteX328" fmla="*/ 1049313 w 1117952"/>
                <a:gd name="connsiteY328" fmla="*/ 688201 h 1323876"/>
                <a:gd name="connsiteX329" fmla="*/ 1053491 w 1117952"/>
                <a:gd name="connsiteY329" fmla="*/ 692976 h 1323876"/>
                <a:gd name="connsiteX330" fmla="*/ 1054685 w 1117952"/>
                <a:gd name="connsiteY330" fmla="*/ 697155 h 1323876"/>
                <a:gd name="connsiteX331" fmla="*/ 1051700 w 1117952"/>
                <a:gd name="connsiteY331" fmla="*/ 697155 h 1323876"/>
                <a:gd name="connsiteX332" fmla="*/ 1048119 w 1117952"/>
                <a:gd name="connsiteY332" fmla="*/ 697155 h 1323876"/>
                <a:gd name="connsiteX333" fmla="*/ 1044538 w 1117952"/>
                <a:gd name="connsiteY333" fmla="*/ 692976 h 1323876"/>
                <a:gd name="connsiteX334" fmla="*/ 1041553 w 1117952"/>
                <a:gd name="connsiteY334" fmla="*/ 694767 h 1323876"/>
                <a:gd name="connsiteX335" fmla="*/ 1038569 w 1117952"/>
                <a:gd name="connsiteY335" fmla="*/ 696558 h 1323876"/>
                <a:gd name="connsiteX336" fmla="*/ 1033794 w 1117952"/>
                <a:gd name="connsiteY336" fmla="*/ 698348 h 1323876"/>
                <a:gd name="connsiteX337" fmla="*/ 1032600 w 1117952"/>
                <a:gd name="connsiteY337" fmla="*/ 703123 h 1323876"/>
                <a:gd name="connsiteX338" fmla="*/ 1032004 w 1117952"/>
                <a:gd name="connsiteY338" fmla="*/ 706704 h 1323876"/>
                <a:gd name="connsiteX339" fmla="*/ 1031406 w 1117952"/>
                <a:gd name="connsiteY339" fmla="*/ 709689 h 1323876"/>
                <a:gd name="connsiteX340" fmla="*/ 1027228 w 1117952"/>
                <a:gd name="connsiteY340" fmla="*/ 710883 h 1323876"/>
                <a:gd name="connsiteX341" fmla="*/ 1022453 w 1117952"/>
                <a:gd name="connsiteY341" fmla="*/ 711480 h 1323876"/>
                <a:gd name="connsiteX342" fmla="*/ 1019469 w 1117952"/>
                <a:gd name="connsiteY342" fmla="*/ 715061 h 1323876"/>
                <a:gd name="connsiteX343" fmla="*/ 1016484 w 1117952"/>
                <a:gd name="connsiteY343" fmla="*/ 714464 h 1323876"/>
                <a:gd name="connsiteX344" fmla="*/ 1014694 w 1117952"/>
                <a:gd name="connsiteY344" fmla="*/ 718045 h 1323876"/>
                <a:gd name="connsiteX345" fmla="*/ 1011113 w 1117952"/>
                <a:gd name="connsiteY345" fmla="*/ 721030 h 1323876"/>
                <a:gd name="connsiteX346" fmla="*/ 1007531 w 1117952"/>
                <a:gd name="connsiteY346" fmla="*/ 725208 h 1323876"/>
                <a:gd name="connsiteX347" fmla="*/ 1006337 w 1117952"/>
                <a:gd name="connsiteY347" fmla="*/ 729386 h 1323876"/>
                <a:gd name="connsiteX348" fmla="*/ 1002160 w 1117952"/>
                <a:gd name="connsiteY348" fmla="*/ 732371 h 1323876"/>
                <a:gd name="connsiteX349" fmla="*/ 999772 w 1117952"/>
                <a:gd name="connsiteY349" fmla="*/ 735952 h 1323876"/>
                <a:gd name="connsiteX350" fmla="*/ 997981 w 1117952"/>
                <a:gd name="connsiteY350" fmla="*/ 740726 h 1323876"/>
                <a:gd name="connsiteX351" fmla="*/ 997384 w 1117952"/>
                <a:gd name="connsiteY351" fmla="*/ 743711 h 1323876"/>
                <a:gd name="connsiteX352" fmla="*/ 996191 w 1117952"/>
                <a:gd name="connsiteY352" fmla="*/ 748486 h 1323876"/>
                <a:gd name="connsiteX353" fmla="*/ 996787 w 1117952"/>
                <a:gd name="connsiteY353" fmla="*/ 752664 h 1323876"/>
                <a:gd name="connsiteX354" fmla="*/ 993206 w 1117952"/>
                <a:gd name="connsiteY354" fmla="*/ 753858 h 1323876"/>
                <a:gd name="connsiteX355" fmla="*/ 990819 w 1117952"/>
                <a:gd name="connsiteY355" fmla="*/ 756842 h 1323876"/>
                <a:gd name="connsiteX356" fmla="*/ 989028 w 1117952"/>
                <a:gd name="connsiteY356" fmla="*/ 760423 h 1323876"/>
                <a:gd name="connsiteX357" fmla="*/ 987238 w 1117952"/>
                <a:gd name="connsiteY357" fmla="*/ 764602 h 1323876"/>
                <a:gd name="connsiteX358" fmla="*/ 987834 w 1117952"/>
                <a:gd name="connsiteY358" fmla="*/ 768183 h 1323876"/>
                <a:gd name="connsiteX359" fmla="*/ 989028 w 1117952"/>
                <a:gd name="connsiteY359" fmla="*/ 772958 h 1323876"/>
                <a:gd name="connsiteX360" fmla="*/ 988431 w 1117952"/>
                <a:gd name="connsiteY360" fmla="*/ 777733 h 1323876"/>
                <a:gd name="connsiteX361" fmla="*/ 984850 w 1117952"/>
                <a:gd name="connsiteY361" fmla="*/ 779523 h 1323876"/>
                <a:gd name="connsiteX362" fmla="*/ 986044 w 1117952"/>
                <a:gd name="connsiteY362" fmla="*/ 783105 h 1323876"/>
                <a:gd name="connsiteX363" fmla="*/ 985447 w 1117952"/>
                <a:gd name="connsiteY363" fmla="*/ 787283 h 1323876"/>
                <a:gd name="connsiteX364" fmla="*/ 987238 w 1117952"/>
                <a:gd name="connsiteY364" fmla="*/ 790267 h 1323876"/>
                <a:gd name="connsiteX365" fmla="*/ 987834 w 1117952"/>
                <a:gd name="connsiteY365" fmla="*/ 795043 h 1323876"/>
                <a:gd name="connsiteX366" fmla="*/ 990222 w 1117952"/>
                <a:gd name="connsiteY366" fmla="*/ 799818 h 1323876"/>
                <a:gd name="connsiteX367" fmla="*/ 993803 w 1117952"/>
                <a:gd name="connsiteY367" fmla="*/ 801011 h 1323876"/>
                <a:gd name="connsiteX368" fmla="*/ 993803 w 1117952"/>
                <a:gd name="connsiteY368" fmla="*/ 805786 h 1323876"/>
                <a:gd name="connsiteX369" fmla="*/ 995594 w 1117952"/>
                <a:gd name="connsiteY369" fmla="*/ 811755 h 1323876"/>
                <a:gd name="connsiteX370" fmla="*/ 996191 w 1117952"/>
                <a:gd name="connsiteY370" fmla="*/ 817127 h 1323876"/>
                <a:gd name="connsiteX371" fmla="*/ 999772 w 1117952"/>
                <a:gd name="connsiteY371" fmla="*/ 821305 h 1323876"/>
                <a:gd name="connsiteX372" fmla="*/ 1000966 w 1117952"/>
                <a:gd name="connsiteY372" fmla="*/ 827871 h 1323876"/>
                <a:gd name="connsiteX373" fmla="*/ 999772 w 1117952"/>
                <a:gd name="connsiteY373" fmla="*/ 830855 h 1323876"/>
                <a:gd name="connsiteX374" fmla="*/ 996787 w 1117952"/>
                <a:gd name="connsiteY374" fmla="*/ 828468 h 1323876"/>
                <a:gd name="connsiteX375" fmla="*/ 993206 w 1117952"/>
                <a:gd name="connsiteY375" fmla="*/ 829064 h 1323876"/>
                <a:gd name="connsiteX376" fmla="*/ 990819 w 1117952"/>
                <a:gd name="connsiteY376" fmla="*/ 833242 h 1323876"/>
                <a:gd name="connsiteX377" fmla="*/ 987238 w 1117952"/>
                <a:gd name="connsiteY377" fmla="*/ 836824 h 1323876"/>
                <a:gd name="connsiteX378" fmla="*/ 984253 w 1117952"/>
                <a:gd name="connsiteY378" fmla="*/ 839211 h 1323876"/>
                <a:gd name="connsiteX379" fmla="*/ 981269 w 1117952"/>
                <a:gd name="connsiteY379" fmla="*/ 836227 h 1323876"/>
                <a:gd name="connsiteX380" fmla="*/ 978284 w 1117952"/>
                <a:gd name="connsiteY380" fmla="*/ 834436 h 1323876"/>
                <a:gd name="connsiteX381" fmla="*/ 974703 w 1117952"/>
                <a:gd name="connsiteY381" fmla="*/ 829064 h 1323876"/>
                <a:gd name="connsiteX382" fmla="*/ 972912 w 1117952"/>
                <a:gd name="connsiteY382" fmla="*/ 826080 h 1323876"/>
                <a:gd name="connsiteX383" fmla="*/ 968137 w 1117952"/>
                <a:gd name="connsiteY383" fmla="*/ 821902 h 1323876"/>
                <a:gd name="connsiteX384" fmla="*/ 964556 w 1117952"/>
                <a:gd name="connsiteY384" fmla="*/ 820111 h 1323876"/>
                <a:gd name="connsiteX385" fmla="*/ 960975 w 1117952"/>
                <a:gd name="connsiteY385" fmla="*/ 819514 h 1323876"/>
                <a:gd name="connsiteX386" fmla="*/ 957990 w 1117952"/>
                <a:gd name="connsiteY386" fmla="*/ 819514 h 1323876"/>
                <a:gd name="connsiteX387" fmla="*/ 956200 w 1117952"/>
                <a:gd name="connsiteY387" fmla="*/ 815933 h 1323876"/>
                <a:gd name="connsiteX388" fmla="*/ 956796 w 1117952"/>
                <a:gd name="connsiteY388" fmla="*/ 812949 h 1323876"/>
                <a:gd name="connsiteX389" fmla="*/ 956200 w 1117952"/>
                <a:gd name="connsiteY389" fmla="*/ 808771 h 1323876"/>
                <a:gd name="connsiteX390" fmla="*/ 955081 w 1117952"/>
                <a:gd name="connsiteY390" fmla="*/ 804295 h 1323876"/>
                <a:gd name="connsiteX391" fmla="*/ 954377 w 1117952"/>
                <a:gd name="connsiteY391" fmla="*/ 804423 h 1323876"/>
                <a:gd name="connsiteX392" fmla="*/ 955602 w 1117952"/>
                <a:gd name="connsiteY392" fmla="*/ 806383 h 1323876"/>
                <a:gd name="connsiteX393" fmla="*/ 956796 w 1117952"/>
                <a:gd name="connsiteY393" fmla="*/ 812949 h 1323876"/>
                <a:gd name="connsiteX394" fmla="*/ 956199 w 1117952"/>
                <a:gd name="connsiteY394" fmla="*/ 815933 h 1323876"/>
                <a:gd name="connsiteX395" fmla="*/ 957393 w 1117952"/>
                <a:gd name="connsiteY395" fmla="*/ 818917 h 1323876"/>
                <a:gd name="connsiteX396" fmla="*/ 952021 w 1117952"/>
                <a:gd name="connsiteY396" fmla="*/ 823095 h 1323876"/>
                <a:gd name="connsiteX397" fmla="*/ 944261 w 1117952"/>
                <a:gd name="connsiteY397" fmla="*/ 823692 h 1323876"/>
                <a:gd name="connsiteX398" fmla="*/ 941277 w 1117952"/>
                <a:gd name="connsiteY398" fmla="*/ 821304 h 1323876"/>
                <a:gd name="connsiteX399" fmla="*/ 936502 w 1117952"/>
                <a:gd name="connsiteY399" fmla="*/ 817723 h 1323876"/>
                <a:gd name="connsiteX400" fmla="*/ 932921 w 1117952"/>
                <a:gd name="connsiteY400" fmla="*/ 815336 h 1323876"/>
                <a:gd name="connsiteX401" fmla="*/ 929936 w 1117952"/>
                <a:gd name="connsiteY401" fmla="*/ 813545 h 1323876"/>
                <a:gd name="connsiteX402" fmla="*/ 926952 w 1117952"/>
                <a:gd name="connsiteY402" fmla="*/ 812351 h 1323876"/>
                <a:gd name="connsiteX403" fmla="*/ 922177 w 1117952"/>
                <a:gd name="connsiteY403" fmla="*/ 811755 h 1323876"/>
                <a:gd name="connsiteX404" fmla="*/ 919193 w 1117952"/>
                <a:gd name="connsiteY404" fmla="*/ 811157 h 1323876"/>
                <a:gd name="connsiteX405" fmla="*/ 915612 w 1117952"/>
                <a:gd name="connsiteY405" fmla="*/ 811755 h 1323876"/>
                <a:gd name="connsiteX406" fmla="*/ 912030 w 1117952"/>
                <a:gd name="connsiteY406" fmla="*/ 812351 h 1323876"/>
                <a:gd name="connsiteX407" fmla="*/ 906658 w 1117952"/>
                <a:gd name="connsiteY407" fmla="*/ 815336 h 1323876"/>
                <a:gd name="connsiteX408" fmla="*/ 903674 w 1117952"/>
                <a:gd name="connsiteY408" fmla="*/ 818320 h 1323876"/>
                <a:gd name="connsiteX409" fmla="*/ 907255 w 1117952"/>
                <a:gd name="connsiteY409" fmla="*/ 820708 h 1323876"/>
                <a:gd name="connsiteX410" fmla="*/ 901883 w 1117952"/>
                <a:gd name="connsiteY410" fmla="*/ 817723 h 1323876"/>
                <a:gd name="connsiteX411" fmla="*/ 898302 w 1117952"/>
                <a:gd name="connsiteY411" fmla="*/ 818917 h 1323876"/>
                <a:gd name="connsiteX412" fmla="*/ 895317 w 1117952"/>
                <a:gd name="connsiteY412" fmla="*/ 821304 h 1323876"/>
                <a:gd name="connsiteX413" fmla="*/ 892333 w 1117952"/>
                <a:gd name="connsiteY413" fmla="*/ 823095 h 1323876"/>
                <a:gd name="connsiteX414" fmla="*/ 886961 w 1117952"/>
                <a:gd name="connsiteY414" fmla="*/ 821304 h 1323876"/>
                <a:gd name="connsiteX415" fmla="*/ 883380 w 1117952"/>
                <a:gd name="connsiteY415" fmla="*/ 821304 h 1323876"/>
                <a:gd name="connsiteX416" fmla="*/ 880396 w 1117952"/>
                <a:gd name="connsiteY416" fmla="*/ 818917 h 1323876"/>
                <a:gd name="connsiteX417" fmla="*/ 877411 w 1117952"/>
                <a:gd name="connsiteY417" fmla="*/ 817723 h 1323876"/>
                <a:gd name="connsiteX418" fmla="*/ 872039 w 1117952"/>
                <a:gd name="connsiteY418" fmla="*/ 818320 h 1323876"/>
                <a:gd name="connsiteX419" fmla="*/ 869055 w 1117952"/>
                <a:gd name="connsiteY419" fmla="*/ 818320 h 1323876"/>
                <a:gd name="connsiteX420" fmla="*/ 866070 w 1117952"/>
                <a:gd name="connsiteY420" fmla="*/ 820111 h 1323876"/>
                <a:gd name="connsiteX421" fmla="*/ 860699 w 1117952"/>
                <a:gd name="connsiteY421" fmla="*/ 818320 h 1323876"/>
                <a:gd name="connsiteX422" fmla="*/ 857117 w 1117952"/>
                <a:gd name="connsiteY422" fmla="*/ 813545 h 1323876"/>
                <a:gd name="connsiteX423" fmla="*/ 854133 w 1117952"/>
                <a:gd name="connsiteY423" fmla="*/ 810561 h 1323876"/>
                <a:gd name="connsiteX424" fmla="*/ 851148 w 1117952"/>
                <a:gd name="connsiteY424" fmla="*/ 808770 h 1323876"/>
                <a:gd name="connsiteX425" fmla="*/ 847567 w 1117952"/>
                <a:gd name="connsiteY425" fmla="*/ 807576 h 1323876"/>
                <a:gd name="connsiteX426" fmla="*/ 844583 w 1117952"/>
                <a:gd name="connsiteY426" fmla="*/ 804592 h 1323876"/>
                <a:gd name="connsiteX427" fmla="*/ 840405 w 1117952"/>
                <a:gd name="connsiteY427" fmla="*/ 802801 h 1323876"/>
                <a:gd name="connsiteX428" fmla="*/ 833839 w 1117952"/>
                <a:gd name="connsiteY428" fmla="*/ 801608 h 1323876"/>
                <a:gd name="connsiteX429" fmla="*/ 830855 w 1117952"/>
                <a:gd name="connsiteY429" fmla="*/ 801011 h 1323876"/>
                <a:gd name="connsiteX430" fmla="*/ 817723 w 1117952"/>
                <a:gd name="connsiteY430" fmla="*/ 797429 h 1323876"/>
                <a:gd name="connsiteX431" fmla="*/ 814739 w 1117952"/>
                <a:gd name="connsiteY431" fmla="*/ 797429 h 1323876"/>
                <a:gd name="connsiteX432" fmla="*/ 810561 w 1117952"/>
                <a:gd name="connsiteY432" fmla="*/ 798623 h 1323876"/>
                <a:gd name="connsiteX433" fmla="*/ 805786 w 1117952"/>
                <a:gd name="connsiteY433" fmla="*/ 796235 h 1323876"/>
                <a:gd name="connsiteX434" fmla="*/ 801608 w 1117952"/>
                <a:gd name="connsiteY434" fmla="*/ 796235 h 1323876"/>
                <a:gd name="connsiteX435" fmla="*/ 798027 w 1117952"/>
                <a:gd name="connsiteY435" fmla="*/ 796833 h 1323876"/>
                <a:gd name="connsiteX436" fmla="*/ 794445 w 1117952"/>
                <a:gd name="connsiteY436" fmla="*/ 792654 h 1323876"/>
                <a:gd name="connsiteX437" fmla="*/ 789074 w 1117952"/>
                <a:gd name="connsiteY437" fmla="*/ 786089 h 1323876"/>
                <a:gd name="connsiteX438" fmla="*/ 786089 w 1117952"/>
                <a:gd name="connsiteY438" fmla="*/ 784895 h 1323876"/>
                <a:gd name="connsiteX439" fmla="*/ 786686 w 1117952"/>
                <a:gd name="connsiteY439" fmla="*/ 781911 h 1323876"/>
                <a:gd name="connsiteX440" fmla="*/ 786089 w 1117952"/>
                <a:gd name="connsiteY440" fmla="*/ 778329 h 1323876"/>
                <a:gd name="connsiteX441" fmla="*/ 783701 w 1117952"/>
                <a:gd name="connsiteY441" fmla="*/ 773554 h 1323876"/>
                <a:gd name="connsiteX442" fmla="*/ 782507 w 1117952"/>
                <a:gd name="connsiteY442" fmla="*/ 768779 h 1323876"/>
                <a:gd name="connsiteX443" fmla="*/ 781314 w 1117952"/>
                <a:gd name="connsiteY443" fmla="*/ 765795 h 1323876"/>
                <a:gd name="connsiteX444" fmla="*/ 778926 w 1117952"/>
                <a:gd name="connsiteY444" fmla="*/ 762214 h 1323876"/>
                <a:gd name="connsiteX445" fmla="*/ 775942 w 1117952"/>
                <a:gd name="connsiteY445" fmla="*/ 757438 h 1323876"/>
                <a:gd name="connsiteX446" fmla="*/ 773554 w 1117952"/>
                <a:gd name="connsiteY446" fmla="*/ 752663 h 1323876"/>
                <a:gd name="connsiteX447" fmla="*/ 771764 w 1117952"/>
                <a:gd name="connsiteY447" fmla="*/ 749679 h 1323876"/>
                <a:gd name="connsiteX448" fmla="*/ 766392 w 1117952"/>
                <a:gd name="connsiteY448" fmla="*/ 742516 h 1323876"/>
                <a:gd name="connsiteX449" fmla="*/ 764005 w 1117952"/>
                <a:gd name="connsiteY449" fmla="*/ 738935 h 1323876"/>
                <a:gd name="connsiteX450" fmla="*/ 762214 w 1117952"/>
                <a:gd name="connsiteY450" fmla="*/ 735951 h 1323876"/>
                <a:gd name="connsiteX451" fmla="*/ 758036 w 1117952"/>
                <a:gd name="connsiteY451" fmla="*/ 730579 h 1323876"/>
                <a:gd name="connsiteX452" fmla="*/ 755051 w 1117952"/>
                <a:gd name="connsiteY452" fmla="*/ 726998 h 1323876"/>
                <a:gd name="connsiteX453" fmla="*/ 746098 w 1117952"/>
                <a:gd name="connsiteY453" fmla="*/ 716851 h 1323876"/>
                <a:gd name="connsiteX454" fmla="*/ 741322 w 1117952"/>
                <a:gd name="connsiteY454" fmla="*/ 712673 h 1323876"/>
                <a:gd name="connsiteX455" fmla="*/ 737144 w 1117952"/>
                <a:gd name="connsiteY455" fmla="*/ 709092 h 1323876"/>
                <a:gd name="connsiteX456" fmla="*/ 732966 w 1117952"/>
                <a:gd name="connsiteY456" fmla="*/ 704914 h 1323876"/>
                <a:gd name="connsiteX457" fmla="*/ 728191 w 1117952"/>
                <a:gd name="connsiteY457" fmla="*/ 701333 h 1323876"/>
                <a:gd name="connsiteX458" fmla="*/ 722819 w 1117952"/>
                <a:gd name="connsiteY458" fmla="*/ 697751 h 1323876"/>
                <a:gd name="connsiteX459" fmla="*/ 719835 w 1117952"/>
                <a:gd name="connsiteY459" fmla="*/ 695960 h 1323876"/>
                <a:gd name="connsiteX460" fmla="*/ 714463 w 1117952"/>
                <a:gd name="connsiteY460" fmla="*/ 693573 h 1323876"/>
                <a:gd name="connsiteX461" fmla="*/ 710882 w 1117952"/>
                <a:gd name="connsiteY461" fmla="*/ 692976 h 1323876"/>
                <a:gd name="connsiteX462" fmla="*/ 700138 w 1117952"/>
                <a:gd name="connsiteY462" fmla="*/ 688201 h 1323876"/>
                <a:gd name="connsiteX463" fmla="*/ 691184 w 1117952"/>
                <a:gd name="connsiteY463" fmla="*/ 684620 h 1323876"/>
                <a:gd name="connsiteX464" fmla="*/ 687603 w 1117952"/>
                <a:gd name="connsiteY464" fmla="*/ 683426 h 1323876"/>
                <a:gd name="connsiteX465" fmla="*/ 682829 w 1117952"/>
                <a:gd name="connsiteY465" fmla="*/ 682829 h 1323876"/>
                <a:gd name="connsiteX466" fmla="*/ 678650 w 1117952"/>
                <a:gd name="connsiteY466" fmla="*/ 682232 h 1323876"/>
                <a:gd name="connsiteX467" fmla="*/ 674472 w 1117952"/>
                <a:gd name="connsiteY467" fmla="*/ 681636 h 1323876"/>
                <a:gd name="connsiteX468" fmla="*/ 670891 w 1117952"/>
                <a:gd name="connsiteY468" fmla="*/ 680442 h 1323876"/>
                <a:gd name="connsiteX469" fmla="*/ 663728 w 1117952"/>
                <a:gd name="connsiteY469" fmla="*/ 679248 h 1323876"/>
                <a:gd name="connsiteX470" fmla="*/ 659550 w 1117952"/>
                <a:gd name="connsiteY470" fmla="*/ 679248 h 1323876"/>
                <a:gd name="connsiteX471" fmla="*/ 650597 w 1117952"/>
                <a:gd name="connsiteY471" fmla="*/ 680442 h 1323876"/>
                <a:gd name="connsiteX472" fmla="*/ 646419 w 1117952"/>
                <a:gd name="connsiteY472" fmla="*/ 680443 h 1323876"/>
                <a:gd name="connsiteX473" fmla="*/ 639257 w 1117952"/>
                <a:gd name="connsiteY473" fmla="*/ 680443 h 1323876"/>
                <a:gd name="connsiteX474" fmla="*/ 632691 w 1117952"/>
                <a:gd name="connsiteY474" fmla="*/ 681039 h 1323876"/>
                <a:gd name="connsiteX475" fmla="*/ 629110 w 1117952"/>
                <a:gd name="connsiteY475" fmla="*/ 681637 h 1323876"/>
                <a:gd name="connsiteX476" fmla="*/ 625528 w 1117952"/>
                <a:gd name="connsiteY476" fmla="*/ 683427 h 1323876"/>
                <a:gd name="connsiteX477" fmla="*/ 617172 w 1117952"/>
                <a:gd name="connsiteY477" fmla="*/ 687008 h 1323876"/>
                <a:gd name="connsiteX478" fmla="*/ 614188 w 1117952"/>
                <a:gd name="connsiteY478" fmla="*/ 685814 h 1323876"/>
                <a:gd name="connsiteX479" fmla="*/ 610009 w 1117952"/>
                <a:gd name="connsiteY479" fmla="*/ 687008 h 1323876"/>
                <a:gd name="connsiteX480" fmla="*/ 606428 w 1117952"/>
                <a:gd name="connsiteY480" fmla="*/ 687008 h 1323876"/>
                <a:gd name="connsiteX481" fmla="*/ 602250 w 1117952"/>
                <a:gd name="connsiteY481" fmla="*/ 685814 h 1323876"/>
                <a:gd name="connsiteX482" fmla="*/ 594490 w 1117952"/>
                <a:gd name="connsiteY482" fmla="*/ 681637 h 1323876"/>
                <a:gd name="connsiteX483" fmla="*/ 593297 w 1117952"/>
                <a:gd name="connsiteY483" fmla="*/ 678055 h 1323876"/>
                <a:gd name="connsiteX484" fmla="*/ 589715 w 1117952"/>
                <a:gd name="connsiteY484" fmla="*/ 673877 h 1323876"/>
                <a:gd name="connsiteX485" fmla="*/ 586731 w 1117952"/>
                <a:gd name="connsiteY485" fmla="*/ 671490 h 1323876"/>
                <a:gd name="connsiteX486" fmla="*/ 583150 w 1117952"/>
                <a:gd name="connsiteY486" fmla="*/ 669699 h 1323876"/>
                <a:gd name="connsiteX487" fmla="*/ 580166 w 1117952"/>
                <a:gd name="connsiteY487" fmla="*/ 669699 h 1323876"/>
                <a:gd name="connsiteX488" fmla="*/ 574197 w 1117952"/>
                <a:gd name="connsiteY488" fmla="*/ 669699 h 1323876"/>
                <a:gd name="connsiteX489" fmla="*/ 568825 w 1117952"/>
                <a:gd name="connsiteY489" fmla="*/ 669699 h 1323876"/>
                <a:gd name="connsiteX490" fmla="*/ 565244 w 1117952"/>
                <a:gd name="connsiteY490" fmla="*/ 669699 h 1323876"/>
                <a:gd name="connsiteX491" fmla="*/ 560469 w 1117952"/>
                <a:gd name="connsiteY491" fmla="*/ 669102 h 1323876"/>
                <a:gd name="connsiteX492" fmla="*/ 556887 w 1117952"/>
                <a:gd name="connsiteY492" fmla="*/ 666715 h 1323876"/>
                <a:gd name="connsiteX493" fmla="*/ 553306 w 1117952"/>
                <a:gd name="connsiteY493" fmla="*/ 661939 h 1323876"/>
                <a:gd name="connsiteX494" fmla="*/ 550322 w 1117952"/>
                <a:gd name="connsiteY494" fmla="*/ 660746 h 1323876"/>
                <a:gd name="connsiteX495" fmla="*/ 546740 w 1117952"/>
                <a:gd name="connsiteY495" fmla="*/ 660746 h 1323876"/>
                <a:gd name="connsiteX496" fmla="*/ 541965 w 1117952"/>
                <a:gd name="connsiteY496" fmla="*/ 657164 h 1323876"/>
                <a:gd name="connsiteX497" fmla="*/ 538981 w 1117952"/>
                <a:gd name="connsiteY497" fmla="*/ 655374 h 1323876"/>
                <a:gd name="connsiteX498" fmla="*/ 534206 w 1117952"/>
                <a:gd name="connsiteY498" fmla="*/ 653583 h 1323876"/>
                <a:gd name="connsiteX499" fmla="*/ 531222 w 1117952"/>
                <a:gd name="connsiteY499" fmla="*/ 650002 h 1323876"/>
                <a:gd name="connsiteX500" fmla="*/ 530028 w 1117952"/>
                <a:gd name="connsiteY500" fmla="*/ 646421 h 1323876"/>
                <a:gd name="connsiteX501" fmla="*/ 527641 w 1117952"/>
                <a:gd name="connsiteY501" fmla="*/ 642840 h 1323876"/>
                <a:gd name="connsiteX502" fmla="*/ 524059 w 1117952"/>
                <a:gd name="connsiteY502" fmla="*/ 639855 h 1323876"/>
                <a:gd name="connsiteX503" fmla="*/ 521074 w 1117952"/>
                <a:gd name="connsiteY503" fmla="*/ 638064 h 1323876"/>
                <a:gd name="connsiteX504" fmla="*/ 516300 w 1117952"/>
                <a:gd name="connsiteY504" fmla="*/ 635677 h 1323876"/>
                <a:gd name="connsiteX505" fmla="*/ 513315 w 1117952"/>
                <a:gd name="connsiteY505" fmla="*/ 632095 h 1323876"/>
                <a:gd name="connsiteX506" fmla="*/ 509734 w 1117952"/>
                <a:gd name="connsiteY506" fmla="*/ 629111 h 1323876"/>
                <a:gd name="connsiteX507" fmla="*/ 504362 w 1117952"/>
                <a:gd name="connsiteY507" fmla="*/ 626127 h 1323876"/>
                <a:gd name="connsiteX508" fmla="*/ 500781 w 1117952"/>
                <a:gd name="connsiteY508" fmla="*/ 621949 h 1323876"/>
                <a:gd name="connsiteX509" fmla="*/ 497199 w 1117952"/>
                <a:gd name="connsiteY509" fmla="*/ 619561 h 1323876"/>
                <a:gd name="connsiteX510" fmla="*/ 493618 w 1117952"/>
                <a:gd name="connsiteY510" fmla="*/ 619561 h 1323876"/>
                <a:gd name="connsiteX511" fmla="*/ 487650 w 1117952"/>
                <a:gd name="connsiteY511" fmla="*/ 619561 h 1323876"/>
                <a:gd name="connsiteX512" fmla="*/ 484665 w 1117952"/>
                <a:gd name="connsiteY512" fmla="*/ 617771 h 1323876"/>
                <a:gd name="connsiteX513" fmla="*/ 481084 w 1117952"/>
                <a:gd name="connsiteY513" fmla="*/ 617771 h 1323876"/>
                <a:gd name="connsiteX514" fmla="*/ 476309 w 1117952"/>
                <a:gd name="connsiteY514" fmla="*/ 618964 h 1323876"/>
                <a:gd name="connsiteX515" fmla="*/ 470340 w 1117952"/>
                <a:gd name="connsiteY515" fmla="*/ 617173 h 1323876"/>
                <a:gd name="connsiteX516" fmla="*/ 466162 w 1117952"/>
                <a:gd name="connsiteY516" fmla="*/ 617173 h 1323876"/>
                <a:gd name="connsiteX517" fmla="*/ 460790 w 1117952"/>
                <a:gd name="connsiteY517" fmla="*/ 614786 h 1323876"/>
                <a:gd name="connsiteX518" fmla="*/ 457208 w 1117952"/>
                <a:gd name="connsiteY518" fmla="*/ 612996 h 1323876"/>
                <a:gd name="connsiteX519" fmla="*/ 453627 w 1117952"/>
                <a:gd name="connsiteY519" fmla="*/ 608220 h 1323876"/>
                <a:gd name="connsiteX520" fmla="*/ 450643 w 1117952"/>
                <a:gd name="connsiteY520" fmla="*/ 604639 h 1323876"/>
                <a:gd name="connsiteX521" fmla="*/ 447062 w 1117952"/>
                <a:gd name="connsiteY521" fmla="*/ 602849 h 1323876"/>
                <a:gd name="connsiteX522" fmla="*/ 444078 w 1117952"/>
                <a:gd name="connsiteY522" fmla="*/ 601655 h 1323876"/>
                <a:gd name="connsiteX523" fmla="*/ 440496 w 1117952"/>
                <a:gd name="connsiteY523" fmla="*/ 598670 h 1323876"/>
                <a:gd name="connsiteX524" fmla="*/ 435721 w 1117952"/>
                <a:gd name="connsiteY524" fmla="*/ 595686 h 1323876"/>
                <a:gd name="connsiteX525" fmla="*/ 432140 w 1117952"/>
                <a:gd name="connsiteY525" fmla="*/ 593895 h 1323876"/>
                <a:gd name="connsiteX526" fmla="*/ 424380 w 1117952"/>
                <a:gd name="connsiteY526" fmla="*/ 592702 h 1323876"/>
                <a:gd name="connsiteX527" fmla="*/ 420799 w 1117952"/>
                <a:gd name="connsiteY527" fmla="*/ 587927 h 1323876"/>
                <a:gd name="connsiteX528" fmla="*/ 417218 w 1117952"/>
                <a:gd name="connsiteY528" fmla="*/ 584942 h 1323876"/>
                <a:gd name="connsiteX529" fmla="*/ 414234 w 1117952"/>
                <a:gd name="connsiteY529" fmla="*/ 583152 h 1323876"/>
                <a:gd name="connsiteX530" fmla="*/ 411249 w 1117952"/>
                <a:gd name="connsiteY530" fmla="*/ 582555 h 1323876"/>
                <a:gd name="connsiteX531" fmla="*/ 407668 w 1117952"/>
                <a:gd name="connsiteY531" fmla="*/ 582555 h 1323876"/>
                <a:gd name="connsiteX532" fmla="*/ 406474 w 1117952"/>
                <a:gd name="connsiteY532" fmla="*/ 579570 h 1323876"/>
                <a:gd name="connsiteX533" fmla="*/ 405281 w 1117952"/>
                <a:gd name="connsiteY533" fmla="*/ 575392 h 1323876"/>
                <a:gd name="connsiteX534" fmla="*/ 403489 w 1117952"/>
                <a:gd name="connsiteY534" fmla="*/ 572407 h 1323876"/>
                <a:gd name="connsiteX535" fmla="*/ 399312 w 1117952"/>
                <a:gd name="connsiteY535" fmla="*/ 567633 h 1323876"/>
                <a:gd name="connsiteX536" fmla="*/ 395730 w 1117952"/>
                <a:gd name="connsiteY536" fmla="*/ 565245 h 1323876"/>
                <a:gd name="connsiteX537" fmla="*/ 393940 w 1117952"/>
                <a:gd name="connsiteY537" fmla="*/ 562261 h 1323876"/>
                <a:gd name="connsiteX538" fmla="*/ 391552 w 1117952"/>
                <a:gd name="connsiteY538" fmla="*/ 559277 h 1323876"/>
                <a:gd name="connsiteX539" fmla="*/ 387971 w 1117952"/>
                <a:gd name="connsiteY539" fmla="*/ 555695 h 1323876"/>
                <a:gd name="connsiteX540" fmla="*/ 384987 w 1117952"/>
                <a:gd name="connsiteY540" fmla="*/ 555695 h 1323876"/>
                <a:gd name="connsiteX541" fmla="*/ 382002 w 1117952"/>
                <a:gd name="connsiteY541" fmla="*/ 552114 h 1323876"/>
                <a:gd name="connsiteX542" fmla="*/ 376033 w 1117952"/>
                <a:gd name="connsiteY542" fmla="*/ 546145 h 1323876"/>
                <a:gd name="connsiteX543" fmla="*/ 371258 w 1117952"/>
                <a:gd name="connsiteY543" fmla="*/ 543757 h 1323876"/>
                <a:gd name="connsiteX544" fmla="*/ 367080 w 1117952"/>
                <a:gd name="connsiteY544" fmla="*/ 543757 h 1323876"/>
                <a:gd name="connsiteX545" fmla="*/ 363499 w 1117952"/>
                <a:gd name="connsiteY545" fmla="*/ 544355 h 1323876"/>
                <a:gd name="connsiteX546" fmla="*/ 359918 w 1117952"/>
                <a:gd name="connsiteY546" fmla="*/ 544355 h 1323876"/>
                <a:gd name="connsiteX547" fmla="*/ 352755 w 1117952"/>
                <a:gd name="connsiteY547" fmla="*/ 542564 h 1323876"/>
                <a:gd name="connsiteX548" fmla="*/ 346190 w 1117952"/>
                <a:gd name="connsiteY548" fmla="*/ 541370 h 1323876"/>
                <a:gd name="connsiteX549" fmla="*/ 342011 w 1117952"/>
                <a:gd name="connsiteY549" fmla="*/ 541370 h 1323876"/>
                <a:gd name="connsiteX550" fmla="*/ 339027 w 1117952"/>
                <a:gd name="connsiteY550" fmla="*/ 541967 h 1323876"/>
                <a:gd name="connsiteX551" fmla="*/ 336042 w 1117952"/>
                <a:gd name="connsiteY551" fmla="*/ 544355 h 1323876"/>
                <a:gd name="connsiteX552" fmla="*/ 329477 w 1117952"/>
                <a:gd name="connsiteY552" fmla="*/ 546145 h 1323876"/>
                <a:gd name="connsiteX553" fmla="*/ 326493 w 1117952"/>
                <a:gd name="connsiteY553" fmla="*/ 544355 h 1323876"/>
                <a:gd name="connsiteX554" fmla="*/ 327089 w 1117952"/>
                <a:gd name="connsiteY554" fmla="*/ 540773 h 1323876"/>
                <a:gd name="connsiteX555" fmla="*/ 324702 w 1117952"/>
                <a:gd name="connsiteY555" fmla="*/ 537789 h 1323876"/>
                <a:gd name="connsiteX556" fmla="*/ 319927 w 1117952"/>
                <a:gd name="connsiteY556" fmla="*/ 530626 h 1323876"/>
                <a:gd name="connsiteX557" fmla="*/ 316346 w 1117952"/>
                <a:gd name="connsiteY557" fmla="*/ 527045 h 1323876"/>
                <a:gd name="connsiteX558" fmla="*/ 312765 w 1117952"/>
                <a:gd name="connsiteY558" fmla="*/ 524061 h 1323876"/>
                <a:gd name="connsiteX559" fmla="*/ 309780 w 1117952"/>
                <a:gd name="connsiteY559" fmla="*/ 520480 h 1323876"/>
                <a:gd name="connsiteX560" fmla="*/ 304408 w 1117952"/>
                <a:gd name="connsiteY560" fmla="*/ 517495 h 1323876"/>
                <a:gd name="connsiteX561" fmla="*/ 301424 w 1117952"/>
                <a:gd name="connsiteY561" fmla="*/ 516898 h 1323876"/>
                <a:gd name="connsiteX562" fmla="*/ 296052 w 1117952"/>
                <a:gd name="connsiteY562" fmla="*/ 515704 h 1323876"/>
                <a:gd name="connsiteX563" fmla="*/ 292471 w 1117952"/>
                <a:gd name="connsiteY563" fmla="*/ 516301 h 1323876"/>
                <a:gd name="connsiteX564" fmla="*/ 289486 w 1117952"/>
                <a:gd name="connsiteY564" fmla="*/ 515704 h 1323876"/>
                <a:gd name="connsiteX565" fmla="*/ 291277 w 1117952"/>
                <a:gd name="connsiteY565" fmla="*/ 512720 h 1323876"/>
                <a:gd name="connsiteX566" fmla="*/ 291705 w 1117952"/>
                <a:gd name="connsiteY566" fmla="*/ 511222 h 1323876"/>
                <a:gd name="connsiteX567" fmla="*/ 289484 w 1117952"/>
                <a:gd name="connsiteY567" fmla="*/ 515107 h 1323876"/>
                <a:gd name="connsiteX568" fmla="*/ 286500 w 1117952"/>
                <a:gd name="connsiteY568" fmla="*/ 515703 h 1323876"/>
                <a:gd name="connsiteX569" fmla="*/ 281128 w 1117952"/>
                <a:gd name="connsiteY569" fmla="*/ 514510 h 1323876"/>
                <a:gd name="connsiteX570" fmla="*/ 277547 w 1117952"/>
                <a:gd name="connsiteY570" fmla="*/ 514510 h 1323876"/>
                <a:gd name="connsiteX571" fmla="*/ 269787 w 1117952"/>
                <a:gd name="connsiteY571" fmla="*/ 515107 h 1323876"/>
                <a:gd name="connsiteX572" fmla="*/ 265609 w 1117952"/>
                <a:gd name="connsiteY572" fmla="*/ 514510 h 1323876"/>
                <a:gd name="connsiteX573" fmla="*/ 253672 w 1117952"/>
                <a:gd name="connsiteY573" fmla="*/ 515703 h 1323876"/>
                <a:gd name="connsiteX574" fmla="*/ 248897 w 1117952"/>
                <a:gd name="connsiteY574" fmla="*/ 516897 h 1323876"/>
                <a:gd name="connsiteX575" fmla="*/ 243525 w 1117952"/>
                <a:gd name="connsiteY575" fmla="*/ 518688 h 1323876"/>
                <a:gd name="connsiteX576" fmla="*/ 240540 w 1117952"/>
                <a:gd name="connsiteY576" fmla="*/ 519882 h 1323876"/>
                <a:gd name="connsiteX577" fmla="*/ 236959 w 1117952"/>
                <a:gd name="connsiteY577" fmla="*/ 521076 h 1323876"/>
                <a:gd name="connsiteX578" fmla="*/ 230990 w 1117952"/>
                <a:gd name="connsiteY578" fmla="*/ 522866 h 1323876"/>
                <a:gd name="connsiteX579" fmla="*/ 227409 w 1117952"/>
                <a:gd name="connsiteY579" fmla="*/ 523463 h 1323876"/>
                <a:gd name="connsiteX580" fmla="*/ 224425 w 1117952"/>
                <a:gd name="connsiteY580" fmla="*/ 525254 h 1323876"/>
                <a:gd name="connsiteX581" fmla="*/ 220843 w 1117952"/>
                <a:gd name="connsiteY581" fmla="*/ 525254 h 1323876"/>
                <a:gd name="connsiteX582" fmla="*/ 215472 w 1117952"/>
                <a:gd name="connsiteY582" fmla="*/ 519285 h 1323876"/>
                <a:gd name="connsiteX583" fmla="*/ 211890 w 1117952"/>
                <a:gd name="connsiteY583" fmla="*/ 515703 h 1323876"/>
                <a:gd name="connsiteX584" fmla="*/ 207115 w 1117952"/>
                <a:gd name="connsiteY584" fmla="*/ 509735 h 1323876"/>
                <a:gd name="connsiteX585" fmla="*/ 204728 w 1117952"/>
                <a:gd name="connsiteY585" fmla="*/ 506154 h 1323876"/>
                <a:gd name="connsiteX586" fmla="*/ 202937 w 1117952"/>
                <a:gd name="connsiteY586" fmla="*/ 502573 h 1323876"/>
                <a:gd name="connsiteX587" fmla="*/ 202340 w 1117952"/>
                <a:gd name="connsiteY587" fmla="*/ 499588 h 1323876"/>
                <a:gd name="connsiteX588" fmla="*/ 199356 w 1117952"/>
                <a:gd name="connsiteY588" fmla="*/ 494813 h 1323876"/>
                <a:gd name="connsiteX589" fmla="*/ 195178 w 1117952"/>
                <a:gd name="connsiteY589" fmla="*/ 491828 h 1323876"/>
                <a:gd name="connsiteX590" fmla="*/ 186821 w 1117952"/>
                <a:gd name="connsiteY590" fmla="*/ 487651 h 1323876"/>
                <a:gd name="connsiteX591" fmla="*/ 183240 w 1117952"/>
                <a:gd name="connsiteY591" fmla="*/ 487053 h 1323876"/>
                <a:gd name="connsiteX592" fmla="*/ 179062 w 1117952"/>
                <a:gd name="connsiteY592" fmla="*/ 487651 h 1323876"/>
                <a:gd name="connsiteX593" fmla="*/ 171899 w 1117952"/>
                <a:gd name="connsiteY593" fmla="*/ 488247 h 1323876"/>
                <a:gd name="connsiteX594" fmla="*/ 168915 w 1117952"/>
                <a:gd name="connsiteY594" fmla="*/ 484069 h 1323876"/>
                <a:gd name="connsiteX595" fmla="*/ 164737 w 1117952"/>
                <a:gd name="connsiteY595" fmla="*/ 480488 h 1323876"/>
                <a:gd name="connsiteX596" fmla="*/ 162946 w 1117952"/>
                <a:gd name="connsiteY596" fmla="*/ 477504 h 1323876"/>
                <a:gd name="connsiteX597" fmla="*/ 158768 w 1117952"/>
                <a:gd name="connsiteY597" fmla="*/ 473922 h 1323876"/>
                <a:gd name="connsiteX598" fmla="*/ 156977 w 1117952"/>
                <a:gd name="connsiteY598" fmla="*/ 470938 h 1323876"/>
                <a:gd name="connsiteX599" fmla="*/ 156381 w 1117952"/>
                <a:gd name="connsiteY599" fmla="*/ 465566 h 1323876"/>
                <a:gd name="connsiteX600" fmla="*/ 156381 w 1117952"/>
                <a:gd name="connsiteY600" fmla="*/ 462582 h 1323876"/>
                <a:gd name="connsiteX601" fmla="*/ 156977 w 1117952"/>
                <a:gd name="connsiteY601" fmla="*/ 459000 h 1323876"/>
                <a:gd name="connsiteX602" fmla="*/ 155784 w 1117952"/>
                <a:gd name="connsiteY602" fmla="*/ 455419 h 1323876"/>
                <a:gd name="connsiteX603" fmla="*/ 153396 w 1117952"/>
                <a:gd name="connsiteY603" fmla="*/ 451838 h 1323876"/>
                <a:gd name="connsiteX604" fmla="*/ 151606 w 1117952"/>
                <a:gd name="connsiteY604" fmla="*/ 448256 h 1323876"/>
                <a:gd name="connsiteX605" fmla="*/ 149815 w 1117952"/>
                <a:gd name="connsiteY605" fmla="*/ 443481 h 1323876"/>
                <a:gd name="connsiteX606" fmla="*/ 146831 w 1117952"/>
                <a:gd name="connsiteY606" fmla="*/ 439900 h 1323876"/>
                <a:gd name="connsiteX607" fmla="*/ 143847 w 1117952"/>
                <a:gd name="connsiteY607" fmla="*/ 437512 h 1323876"/>
                <a:gd name="connsiteX608" fmla="*/ 141459 w 1117952"/>
                <a:gd name="connsiteY608" fmla="*/ 434528 h 1323876"/>
                <a:gd name="connsiteX609" fmla="*/ 144443 w 1117952"/>
                <a:gd name="connsiteY609" fmla="*/ 430947 h 1323876"/>
                <a:gd name="connsiteX610" fmla="*/ 149218 w 1117952"/>
                <a:gd name="connsiteY610" fmla="*/ 430350 h 1323876"/>
                <a:gd name="connsiteX611" fmla="*/ 152800 w 1117952"/>
                <a:gd name="connsiteY611" fmla="*/ 426769 h 1323876"/>
                <a:gd name="connsiteX612" fmla="*/ 153993 w 1117952"/>
                <a:gd name="connsiteY612" fmla="*/ 421396 h 1323876"/>
                <a:gd name="connsiteX613" fmla="*/ 155784 w 1117952"/>
                <a:gd name="connsiteY613" fmla="*/ 414831 h 1323876"/>
                <a:gd name="connsiteX614" fmla="*/ 156977 w 1117952"/>
                <a:gd name="connsiteY614" fmla="*/ 410056 h 1323876"/>
                <a:gd name="connsiteX615" fmla="*/ 158768 w 1117952"/>
                <a:gd name="connsiteY615" fmla="*/ 406474 h 1323876"/>
                <a:gd name="connsiteX616" fmla="*/ 157575 w 1117952"/>
                <a:gd name="connsiteY616" fmla="*/ 403490 h 1323876"/>
                <a:gd name="connsiteX617" fmla="*/ 152800 w 1117952"/>
                <a:gd name="connsiteY617" fmla="*/ 399312 h 1323876"/>
                <a:gd name="connsiteX618" fmla="*/ 150412 w 1117952"/>
                <a:gd name="connsiteY618" fmla="*/ 393940 h 1323876"/>
                <a:gd name="connsiteX619" fmla="*/ 152202 w 1117952"/>
                <a:gd name="connsiteY619" fmla="*/ 390956 h 1323876"/>
                <a:gd name="connsiteX620" fmla="*/ 153993 w 1117952"/>
                <a:gd name="connsiteY620" fmla="*/ 387374 h 1323876"/>
                <a:gd name="connsiteX621" fmla="*/ 155784 w 1117952"/>
                <a:gd name="connsiteY621" fmla="*/ 383793 h 1323876"/>
                <a:gd name="connsiteX622" fmla="*/ 158768 w 1117952"/>
                <a:gd name="connsiteY622" fmla="*/ 378421 h 1323876"/>
                <a:gd name="connsiteX623" fmla="*/ 160559 w 1117952"/>
                <a:gd name="connsiteY623" fmla="*/ 373049 h 1323876"/>
                <a:gd name="connsiteX624" fmla="*/ 161156 w 1117952"/>
                <a:gd name="connsiteY624" fmla="*/ 369468 h 1323876"/>
                <a:gd name="connsiteX625" fmla="*/ 159962 w 1117952"/>
                <a:gd name="connsiteY625" fmla="*/ 365887 h 1323876"/>
                <a:gd name="connsiteX626" fmla="*/ 162349 w 1117952"/>
                <a:gd name="connsiteY626" fmla="*/ 361112 h 1323876"/>
                <a:gd name="connsiteX627" fmla="*/ 164140 w 1117952"/>
                <a:gd name="connsiteY627" fmla="*/ 357530 h 1323876"/>
                <a:gd name="connsiteX628" fmla="*/ 167124 w 1117952"/>
                <a:gd name="connsiteY628" fmla="*/ 353353 h 1323876"/>
                <a:gd name="connsiteX629" fmla="*/ 164140 w 1117952"/>
                <a:gd name="connsiteY629" fmla="*/ 352159 h 1323876"/>
                <a:gd name="connsiteX630" fmla="*/ 161156 w 1117952"/>
                <a:gd name="connsiteY630" fmla="*/ 351561 h 1323876"/>
                <a:gd name="connsiteX631" fmla="*/ 164140 w 1117952"/>
                <a:gd name="connsiteY631" fmla="*/ 350368 h 1323876"/>
                <a:gd name="connsiteX632" fmla="*/ 168915 w 1117952"/>
                <a:gd name="connsiteY632" fmla="*/ 346787 h 1323876"/>
                <a:gd name="connsiteX633" fmla="*/ 171303 w 1117952"/>
                <a:gd name="connsiteY633" fmla="*/ 343802 h 1323876"/>
                <a:gd name="connsiteX634" fmla="*/ 175481 w 1117952"/>
                <a:gd name="connsiteY634" fmla="*/ 339027 h 1323876"/>
                <a:gd name="connsiteX635" fmla="*/ 178465 w 1117952"/>
                <a:gd name="connsiteY635" fmla="*/ 331865 h 1323876"/>
                <a:gd name="connsiteX636" fmla="*/ 181450 w 1117952"/>
                <a:gd name="connsiteY636" fmla="*/ 330074 h 1323876"/>
                <a:gd name="connsiteX637" fmla="*/ 187418 w 1117952"/>
                <a:gd name="connsiteY637" fmla="*/ 330671 h 1323876"/>
                <a:gd name="connsiteX638" fmla="*/ 190999 w 1117952"/>
                <a:gd name="connsiteY638" fmla="*/ 331268 h 1323876"/>
                <a:gd name="connsiteX639" fmla="*/ 193984 w 1117952"/>
                <a:gd name="connsiteY639" fmla="*/ 330671 h 1323876"/>
                <a:gd name="connsiteX640" fmla="*/ 199953 w 1117952"/>
                <a:gd name="connsiteY640" fmla="*/ 328284 h 1323876"/>
                <a:gd name="connsiteX641" fmla="*/ 202937 w 1117952"/>
                <a:gd name="connsiteY641" fmla="*/ 325896 h 1323876"/>
                <a:gd name="connsiteX642" fmla="*/ 205325 w 1117952"/>
                <a:gd name="connsiteY642" fmla="*/ 322911 h 1323876"/>
                <a:gd name="connsiteX643" fmla="*/ 208906 w 1117952"/>
                <a:gd name="connsiteY643" fmla="*/ 319927 h 1323876"/>
                <a:gd name="connsiteX644" fmla="*/ 208309 w 1117952"/>
                <a:gd name="connsiteY644" fmla="*/ 316943 h 1323876"/>
                <a:gd name="connsiteX645" fmla="*/ 207712 w 1117952"/>
                <a:gd name="connsiteY645" fmla="*/ 313958 h 1323876"/>
                <a:gd name="connsiteX646" fmla="*/ 211294 w 1117952"/>
                <a:gd name="connsiteY646" fmla="*/ 311571 h 1323876"/>
                <a:gd name="connsiteX647" fmla="*/ 214875 w 1117952"/>
                <a:gd name="connsiteY647" fmla="*/ 312168 h 1323876"/>
                <a:gd name="connsiteX648" fmla="*/ 218456 w 1117952"/>
                <a:gd name="connsiteY648" fmla="*/ 314555 h 1323876"/>
                <a:gd name="connsiteX649" fmla="*/ 223828 w 1117952"/>
                <a:gd name="connsiteY649" fmla="*/ 312764 h 1323876"/>
                <a:gd name="connsiteX650" fmla="*/ 226216 w 1117952"/>
                <a:gd name="connsiteY650" fmla="*/ 309780 h 1323876"/>
                <a:gd name="connsiteX651" fmla="*/ 228603 w 1117952"/>
                <a:gd name="connsiteY651" fmla="*/ 306796 h 1323876"/>
                <a:gd name="connsiteX652" fmla="*/ 230990 w 1117952"/>
                <a:gd name="connsiteY652" fmla="*/ 302021 h 1323876"/>
                <a:gd name="connsiteX653" fmla="*/ 229200 w 1117952"/>
                <a:gd name="connsiteY653" fmla="*/ 296649 h 1323876"/>
                <a:gd name="connsiteX654" fmla="*/ 225618 w 1117952"/>
                <a:gd name="connsiteY654" fmla="*/ 290083 h 1323876"/>
                <a:gd name="connsiteX655" fmla="*/ 224425 w 1117952"/>
                <a:gd name="connsiteY655" fmla="*/ 287099 h 1323876"/>
                <a:gd name="connsiteX656" fmla="*/ 226812 w 1117952"/>
                <a:gd name="connsiteY656" fmla="*/ 283518 h 1323876"/>
                <a:gd name="connsiteX657" fmla="*/ 229797 w 1117952"/>
                <a:gd name="connsiteY657" fmla="*/ 281130 h 1323876"/>
                <a:gd name="connsiteX658" fmla="*/ 229200 w 1117952"/>
                <a:gd name="connsiteY658" fmla="*/ 284114 h 1323876"/>
                <a:gd name="connsiteX659" fmla="*/ 232184 w 1117952"/>
                <a:gd name="connsiteY659" fmla="*/ 286502 h 1323876"/>
                <a:gd name="connsiteX660" fmla="*/ 235765 w 1117952"/>
                <a:gd name="connsiteY660" fmla="*/ 285308 h 1323876"/>
                <a:gd name="connsiteX661" fmla="*/ 239944 w 1117952"/>
                <a:gd name="connsiteY661" fmla="*/ 284712 h 1323876"/>
                <a:gd name="connsiteX662" fmla="*/ 241734 w 1117952"/>
                <a:gd name="connsiteY662" fmla="*/ 288293 h 1323876"/>
                <a:gd name="connsiteX663" fmla="*/ 240540 w 1117952"/>
                <a:gd name="connsiteY663" fmla="*/ 291277 h 1323876"/>
                <a:gd name="connsiteX664" fmla="*/ 241137 w 1117952"/>
                <a:gd name="connsiteY664" fmla="*/ 295455 h 1323876"/>
                <a:gd name="connsiteX665" fmla="*/ 248300 w 1117952"/>
                <a:gd name="connsiteY665" fmla="*/ 301424 h 1323876"/>
                <a:gd name="connsiteX666" fmla="*/ 247703 w 1117952"/>
                <a:gd name="connsiteY666" fmla="*/ 305005 h 1323876"/>
                <a:gd name="connsiteX667" fmla="*/ 248300 w 1117952"/>
                <a:gd name="connsiteY667" fmla="*/ 310377 h 1323876"/>
                <a:gd name="connsiteX668" fmla="*/ 250091 w 1117952"/>
                <a:gd name="connsiteY668" fmla="*/ 313362 h 1323876"/>
                <a:gd name="connsiteX669" fmla="*/ 253075 w 1117952"/>
                <a:gd name="connsiteY669" fmla="*/ 317540 h 1323876"/>
                <a:gd name="connsiteX670" fmla="*/ 254865 w 1117952"/>
                <a:gd name="connsiteY670" fmla="*/ 322315 h 1323876"/>
                <a:gd name="connsiteX671" fmla="*/ 258446 w 1117952"/>
                <a:gd name="connsiteY671" fmla="*/ 325896 h 1323876"/>
                <a:gd name="connsiteX672" fmla="*/ 266206 w 1117952"/>
                <a:gd name="connsiteY672" fmla="*/ 331865 h 1323876"/>
                <a:gd name="connsiteX673" fmla="*/ 269787 w 1117952"/>
                <a:gd name="connsiteY673" fmla="*/ 334252 h 1323876"/>
                <a:gd name="connsiteX674" fmla="*/ 273368 w 1117952"/>
                <a:gd name="connsiteY674" fmla="*/ 333058 h 1323876"/>
                <a:gd name="connsiteX675" fmla="*/ 273966 w 1117952"/>
                <a:gd name="connsiteY675" fmla="*/ 336043 h 1323876"/>
                <a:gd name="connsiteX676" fmla="*/ 276353 w 1117952"/>
                <a:gd name="connsiteY676" fmla="*/ 341415 h 1323876"/>
                <a:gd name="connsiteX677" fmla="*/ 281128 w 1117952"/>
                <a:gd name="connsiteY677" fmla="*/ 343206 h 1323876"/>
                <a:gd name="connsiteX678" fmla="*/ 285306 w 1117952"/>
                <a:gd name="connsiteY678" fmla="*/ 342608 h 1323876"/>
                <a:gd name="connsiteX679" fmla="*/ 288888 w 1117952"/>
                <a:gd name="connsiteY679" fmla="*/ 342012 h 1323876"/>
                <a:gd name="connsiteX680" fmla="*/ 292469 w 1117952"/>
                <a:gd name="connsiteY680" fmla="*/ 341415 h 1323876"/>
                <a:gd name="connsiteX681" fmla="*/ 296050 w 1117952"/>
                <a:gd name="connsiteY681" fmla="*/ 340221 h 1323876"/>
                <a:gd name="connsiteX682" fmla="*/ 299035 w 1117952"/>
                <a:gd name="connsiteY682" fmla="*/ 339027 h 1323876"/>
                <a:gd name="connsiteX683" fmla="*/ 303212 w 1117952"/>
                <a:gd name="connsiteY683" fmla="*/ 337237 h 1323876"/>
                <a:gd name="connsiteX684" fmla="*/ 306794 w 1117952"/>
                <a:gd name="connsiteY684" fmla="*/ 336043 h 1323876"/>
                <a:gd name="connsiteX685" fmla="*/ 308584 w 1117952"/>
                <a:gd name="connsiteY685" fmla="*/ 340221 h 1323876"/>
                <a:gd name="connsiteX686" fmla="*/ 309181 w 1117952"/>
                <a:gd name="connsiteY686" fmla="*/ 343206 h 1323876"/>
                <a:gd name="connsiteX687" fmla="*/ 312165 w 1117952"/>
                <a:gd name="connsiteY687" fmla="*/ 344996 h 1323876"/>
                <a:gd name="connsiteX688" fmla="*/ 312172 w 1117952"/>
                <a:gd name="connsiteY688" fmla="*/ 345002 h 1323876"/>
                <a:gd name="connsiteX689" fmla="*/ 312168 w 1117952"/>
                <a:gd name="connsiteY689" fmla="*/ 344996 h 1323876"/>
                <a:gd name="connsiteX690" fmla="*/ 309183 w 1117952"/>
                <a:gd name="connsiteY690" fmla="*/ 343205 h 1323876"/>
                <a:gd name="connsiteX691" fmla="*/ 308586 w 1117952"/>
                <a:gd name="connsiteY691" fmla="*/ 340221 h 1323876"/>
                <a:gd name="connsiteX692" fmla="*/ 307393 w 1117952"/>
                <a:gd name="connsiteY692" fmla="*/ 336639 h 1323876"/>
                <a:gd name="connsiteX693" fmla="*/ 312168 w 1117952"/>
                <a:gd name="connsiteY693" fmla="*/ 333058 h 1323876"/>
                <a:gd name="connsiteX694" fmla="*/ 318733 w 1117952"/>
                <a:gd name="connsiteY694" fmla="*/ 328283 h 1323876"/>
                <a:gd name="connsiteX695" fmla="*/ 322911 w 1117952"/>
                <a:gd name="connsiteY695" fmla="*/ 325299 h 1323876"/>
                <a:gd name="connsiteX696" fmla="*/ 327686 w 1117952"/>
                <a:gd name="connsiteY696" fmla="*/ 322314 h 1323876"/>
                <a:gd name="connsiteX697" fmla="*/ 332461 w 1117952"/>
                <a:gd name="connsiteY697" fmla="*/ 319927 h 1323876"/>
                <a:gd name="connsiteX698" fmla="*/ 336043 w 1117952"/>
                <a:gd name="connsiteY698" fmla="*/ 316942 h 1323876"/>
                <a:gd name="connsiteX699" fmla="*/ 335445 w 1117952"/>
                <a:gd name="connsiteY699" fmla="*/ 312167 h 1323876"/>
                <a:gd name="connsiteX700" fmla="*/ 334252 w 1117952"/>
                <a:gd name="connsiteY700" fmla="*/ 307393 h 1323876"/>
                <a:gd name="connsiteX701" fmla="*/ 333058 w 1117952"/>
                <a:gd name="connsiteY701" fmla="*/ 303811 h 1323876"/>
                <a:gd name="connsiteX702" fmla="*/ 330074 w 1117952"/>
                <a:gd name="connsiteY702" fmla="*/ 300826 h 1323876"/>
                <a:gd name="connsiteX703" fmla="*/ 327686 w 1117952"/>
                <a:gd name="connsiteY703" fmla="*/ 297245 h 1323876"/>
                <a:gd name="connsiteX704" fmla="*/ 331864 w 1117952"/>
                <a:gd name="connsiteY704" fmla="*/ 294858 h 1323876"/>
                <a:gd name="connsiteX705" fmla="*/ 333058 w 1117952"/>
                <a:gd name="connsiteY705" fmla="*/ 293067 h 1323876"/>
                <a:gd name="connsiteX706" fmla="*/ 336043 w 1117952"/>
                <a:gd name="connsiteY706" fmla="*/ 290083 h 1323876"/>
                <a:gd name="connsiteX707" fmla="*/ 337237 w 1117952"/>
                <a:gd name="connsiteY707" fmla="*/ 287098 h 1323876"/>
                <a:gd name="connsiteX708" fmla="*/ 334849 w 1117952"/>
                <a:gd name="connsiteY708" fmla="*/ 284114 h 1323876"/>
                <a:gd name="connsiteX709" fmla="*/ 339624 w 1117952"/>
                <a:gd name="connsiteY709" fmla="*/ 278742 h 1323876"/>
                <a:gd name="connsiteX710" fmla="*/ 343205 w 1117952"/>
                <a:gd name="connsiteY710" fmla="*/ 275758 h 1323876"/>
                <a:gd name="connsiteX711" fmla="*/ 346786 w 1117952"/>
                <a:gd name="connsiteY711" fmla="*/ 275758 h 1323876"/>
                <a:gd name="connsiteX712" fmla="*/ 350965 w 1117952"/>
                <a:gd name="connsiteY712" fmla="*/ 276951 h 1323876"/>
                <a:gd name="connsiteX713" fmla="*/ 354546 w 1117952"/>
                <a:gd name="connsiteY713" fmla="*/ 278145 h 1323876"/>
                <a:gd name="connsiteX714" fmla="*/ 358724 w 1117952"/>
                <a:gd name="connsiteY714" fmla="*/ 276951 h 1323876"/>
                <a:gd name="connsiteX715" fmla="*/ 360514 w 1117952"/>
                <a:gd name="connsiteY715" fmla="*/ 281727 h 1323876"/>
                <a:gd name="connsiteX716" fmla="*/ 364096 w 1117952"/>
                <a:gd name="connsiteY716" fmla="*/ 283517 h 1323876"/>
                <a:gd name="connsiteX717" fmla="*/ 368871 w 1117952"/>
                <a:gd name="connsiteY717" fmla="*/ 283517 h 1323876"/>
                <a:gd name="connsiteX718" fmla="*/ 376630 w 1117952"/>
                <a:gd name="connsiteY718" fmla="*/ 280533 h 1323876"/>
                <a:gd name="connsiteX719" fmla="*/ 383793 w 1117952"/>
                <a:gd name="connsiteY719" fmla="*/ 275758 h 1323876"/>
                <a:gd name="connsiteX720" fmla="*/ 384987 w 1117952"/>
                <a:gd name="connsiteY720" fmla="*/ 270983 h 1323876"/>
                <a:gd name="connsiteX721" fmla="*/ 387971 w 1117952"/>
                <a:gd name="connsiteY721" fmla="*/ 270983 h 1323876"/>
                <a:gd name="connsiteX722" fmla="*/ 391552 w 1117952"/>
                <a:gd name="connsiteY722" fmla="*/ 270386 h 1323876"/>
                <a:gd name="connsiteX723" fmla="*/ 394537 w 1117952"/>
                <a:gd name="connsiteY723" fmla="*/ 270983 h 1323876"/>
                <a:gd name="connsiteX724" fmla="*/ 397521 w 1117952"/>
                <a:gd name="connsiteY724" fmla="*/ 266208 h 1323876"/>
                <a:gd name="connsiteX725" fmla="*/ 401102 w 1117952"/>
                <a:gd name="connsiteY725" fmla="*/ 263223 h 1323876"/>
                <a:gd name="connsiteX726" fmla="*/ 406474 w 1117952"/>
                <a:gd name="connsiteY726" fmla="*/ 260239 h 1323876"/>
                <a:gd name="connsiteX727" fmla="*/ 410652 w 1117952"/>
                <a:gd name="connsiteY727" fmla="*/ 265014 h 1323876"/>
                <a:gd name="connsiteX728" fmla="*/ 410055 w 1117952"/>
                <a:gd name="connsiteY728" fmla="*/ 267998 h 1323876"/>
                <a:gd name="connsiteX729" fmla="*/ 416621 w 1117952"/>
                <a:gd name="connsiteY729" fmla="*/ 272774 h 1323876"/>
                <a:gd name="connsiteX730" fmla="*/ 420799 w 1117952"/>
                <a:gd name="connsiteY730" fmla="*/ 272774 h 1323876"/>
                <a:gd name="connsiteX731" fmla="*/ 422590 w 1117952"/>
                <a:gd name="connsiteY731" fmla="*/ 275758 h 1323876"/>
                <a:gd name="connsiteX732" fmla="*/ 423187 w 1117952"/>
                <a:gd name="connsiteY732" fmla="*/ 278742 h 1323876"/>
                <a:gd name="connsiteX733" fmla="*/ 424977 w 1117952"/>
                <a:gd name="connsiteY733" fmla="*/ 282920 h 1323876"/>
                <a:gd name="connsiteX734" fmla="*/ 426171 w 1117952"/>
                <a:gd name="connsiteY734" fmla="*/ 286502 h 1323876"/>
                <a:gd name="connsiteX735" fmla="*/ 424380 w 1117952"/>
                <a:gd name="connsiteY735" fmla="*/ 290680 h 1323876"/>
                <a:gd name="connsiteX736" fmla="*/ 424977 w 1117952"/>
                <a:gd name="connsiteY736" fmla="*/ 293664 h 1323876"/>
                <a:gd name="connsiteX737" fmla="*/ 423187 w 1117952"/>
                <a:gd name="connsiteY737" fmla="*/ 297245 h 1323876"/>
                <a:gd name="connsiteX738" fmla="*/ 427962 w 1117952"/>
                <a:gd name="connsiteY738" fmla="*/ 302618 h 1323876"/>
                <a:gd name="connsiteX739" fmla="*/ 432140 w 1117952"/>
                <a:gd name="connsiteY739" fmla="*/ 305005 h 1323876"/>
                <a:gd name="connsiteX740" fmla="*/ 435721 w 1117952"/>
                <a:gd name="connsiteY740" fmla="*/ 306795 h 1323876"/>
                <a:gd name="connsiteX741" fmla="*/ 445271 w 1117952"/>
                <a:gd name="connsiteY741" fmla="*/ 307989 h 1323876"/>
                <a:gd name="connsiteX742" fmla="*/ 448852 w 1117952"/>
                <a:gd name="connsiteY742" fmla="*/ 307989 h 1323876"/>
                <a:gd name="connsiteX743" fmla="*/ 452434 w 1117952"/>
                <a:gd name="connsiteY743" fmla="*/ 307989 h 1323876"/>
                <a:gd name="connsiteX744" fmla="*/ 456612 w 1117952"/>
                <a:gd name="connsiteY744" fmla="*/ 306795 h 1323876"/>
                <a:gd name="connsiteX745" fmla="*/ 460193 w 1117952"/>
                <a:gd name="connsiteY745" fmla="*/ 305602 h 1323876"/>
                <a:gd name="connsiteX746" fmla="*/ 466759 w 1117952"/>
                <a:gd name="connsiteY746" fmla="*/ 302020 h 1323876"/>
                <a:gd name="connsiteX747" fmla="*/ 467356 w 1117952"/>
                <a:gd name="connsiteY747" fmla="*/ 297842 h 1323876"/>
                <a:gd name="connsiteX748" fmla="*/ 470340 w 1117952"/>
                <a:gd name="connsiteY748" fmla="*/ 299633 h 1323876"/>
                <a:gd name="connsiteX749" fmla="*/ 473921 w 1117952"/>
                <a:gd name="connsiteY749" fmla="*/ 300826 h 1323876"/>
                <a:gd name="connsiteX750" fmla="*/ 476906 w 1117952"/>
                <a:gd name="connsiteY750" fmla="*/ 301424 h 1323876"/>
                <a:gd name="connsiteX751" fmla="*/ 476906 w 1117952"/>
                <a:gd name="connsiteY751" fmla="*/ 305602 h 1323876"/>
                <a:gd name="connsiteX752" fmla="*/ 477503 w 1117952"/>
                <a:gd name="connsiteY752" fmla="*/ 309780 h 1323876"/>
                <a:gd name="connsiteX753" fmla="*/ 476906 w 1117952"/>
                <a:gd name="connsiteY753" fmla="*/ 312764 h 1323876"/>
                <a:gd name="connsiteX754" fmla="*/ 476906 w 1117952"/>
                <a:gd name="connsiteY754" fmla="*/ 316346 h 1323876"/>
                <a:gd name="connsiteX755" fmla="*/ 478100 w 1117952"/>
                <a:gd name="connsiteY755" fmla="*/ 319927 h 1323876"/>
                <a:gd name="connsiteX756" fmla="*/ 481681 w 1117952"/>
                <a:gd name="connsiteY756" fmla="*/ 323508 h 1323876"/>
                <a:gd name="connsiteX757" fmla="*/ 485859 w 1117952"/>
                <a:gd name="connsiteY757" fmla="*/ 327686 h 1323876"/>
                <a:gd name="connsiteX758" fmla="*/ 494215 w 1117952"/>
                <a:gd name="connsiteY758" fmla="*/ 331864 h 1323876"/>
                <a:gd name="connsiteX759" fmla="*/ 497200 w 1117952"/>
                <a:gd name="connsiteY759" fmla="*/ 332462 h 1323876"/>
                <a:gd name="connsiteX760" fmla="*/ 500781 w 1117952"/>
                <a:gd name="connsiteY760" fmla="*/ 335446 h 1323876"/>
                <a:gd name="connsiteX761" fmla="*/ 504362 w 1117952"/>
                <a:gd name="connsiteY761" fmla="*/ 338430 h 1323876"/>
                <a:gd name="connsiteX762" fmla="*/ 507943 w 1117952"/>
                <a:gd name="connsiteY762" fmla="*/ 339027 h 1323876"/>
                <a:gd name="connsiteX763" fmla="*/ 512718 w 1117952"/>
                <a:gd name="connsiteY763" fmla="*/ 342011 h 1323876"/>
                <a:gd name="connsiteX764" fmla="*/ 516897 w 1117952"/>
                <a:gd name="connsiteY764" fmla="*/ 343802 h 1323876"/>
                <a:gd name="connsiteX765" fmla="*/ 520478 w 1117952"/>
                <a:gd name="connsiteY765" fmla="*/ 343802 h 1323876"/>
                <a:gd name="connsiteX766" fmla="*/ 526446 w 1117952"/>
                <a:gd name="connsiteY766" fmla="*/ 344996 h 1323876"/>
                <a:gd name="connsiteX767" fmla="*/ 530028 w 1117952"/>
                <a:gd name="connsiteY767" fmla="*/ 344399 h 1323876"/>
                <a:gd name="connsiteX768" fmla="*/ 533012 w 1117952"/>
                <a:gd name="connsiteY768" fmla="*/ 344996 h 1323876"/>
                <a:gd name="connsiteX769" fmla="*/ 529431 w 1117952"/>
                <a:gd name="connsiteY769" fmla="*/ 344996 h 1323876"/>
                <a:gd name="connsiteX770" fmla="*/ 530625 w 1117952"/>
                <a:gd name="connsiteY770" fmla="*/ 348577 h 1323876"/>
                <a:gd name="connsiteX771" fmla="*/ 535400 w 1117952"/>
                <a:gd name="connsiteY771" fmla="*/ 350368 h 1323876"/>
                <a:gd name="connsiteX772" fmla="*/ 538981 w 1117952"/>
                <a:gd name="connsiteY772" fmla="*/ 350368 h 1323876"/>
                <a:gd name="connsiteX773" fmla="*/ 541966 w 1117952"/>
                <a:gd name="connsiteY773" fmla="*/ 352158 h 1323876"/>
                <a:gd name="connsiteX774" fmla="*/ 544950 w 1117952"/>
                <a:gd name="connsiteY774" fmla="*/ 351561 h 1323876"/>
                <a:gd name="connsiteX775" fmla="*/ 547934 w 1117952"/>
                <a:gd name="connsiteY775" fmla="*/ 350964 h 1323876"/>
                <a:gd name="connsiteX776" fmla="*/ 551515 w 1117952"/>
                <a:gd name="connsiteY776" fmla="*/ 350368 h 1323876"/>
                <a:gd name="connsiteX777" fmla="*/ 557484 w 1117952"/>
                <a:gd name="connsiteY777" fmla="*/ 349174 h 1323876"/>
                <a:gd name="connsiteX778" fmla="*/ 561066 w 1117952"/>
                <a:gd name="connsiteY778" fmla="*/ 348577 h 1323876"/>
                <a:gd name="connsiteX779" fmla="*/ 564050 w 1117952"/>
                <a:gd name="connsiteY779" fmla="*/ 346786 h 1323876"/>
                <a:gd name="connsiteX780" fmla="*/ 567631 w 1117952"/>
                <a:gd name="connsiteY780" fmla="*/ 346190 h 1323876"/>
                <a:gd name="connsiteX781" fmla="*/ 571212 w 1117952"/>
                <a:gd name="connsiteY781" fmla="*/ 344996 h 1323876"/>
                <a:gd name="connsiteX782" fmla="*/ 575390 w 1117952"/>
                <a:gd name="connsiteY782" fmla="*/ 343205 h 1323876"/>
                <a:gd name="connsiteX783" fmla="*/ 578972 w 1117952"/>
                <a:gd name="connsiteY783" fmla="*/ 341415 h 1323876"/>
                <a:gd name="connsiteX784" fmla="*/ 587328 w 1117952"/>
                <a:gd name="connsiteY784" fmla="*/ 336639 h 1323876"/>
                <a:gd name="connsiteX785" fmla="*/ 593297 w 1117952"/>
                <a:gd name="connsiteY785" fmla="*/ 333058 h 1323876"/>
                <a:gd name="connsiteX786" fmla="*/ 599266 w 1117952"/>
                <a:gd name="connsiteY786" fmla="*/ 329477 h 1323876"/>
                <a:gd name="connsiteX787" fmla="*/ 602847 w 1117952"/>
                <a:gd name="connsiteY787" fmla="*/ 326493 h 1323876"/>
                <a:gd name="connsiteX788" fmla="*/ 609413 w 1117952"/>
                <a:gd name="connsiteY788" fmla="*/ 324702 h 1323876"/>
                <a:gd name="connsiteX789" fmla="*/ 612994 w 1117952"/>
                <a:gd name="connsiteY789" fmla="*/ 325299 h 1323876"/>
                <a:gd name="connsiteX790" fmla="*/ 616575 w 1117952"/>
                <a:gd name="connsiteY790" fmla="*/ 324702 h 1323876"/>
                <a:gd name="connsiteX791" fmla="*/ 621350 w 1117952"/>
                <a:gd name="connsiteY791" fmla="*/ 323508 h 1323876"/>
                <a:gd name="connsiteX792" fmla="*/ 624335 w 1117952"/>
                <a:gd name="connsiteY792" fmla="*/ 321717 h 1323876"/>
                <a:gd name="connsiteX793" fmla="*/ 628513 w 1117952"/>
                <a:gd name="connsiteY793" fmla="*/ 320524 h 1323876"/>
                <a:gd name="connsiteX794" fmla="*/ 631498 w 1117952"/>
                <a:gd name="connsiteY794" fmla="*/ 323508 h 1323876"/>
                <a:gd name="connsiteX795" fmla="*/ 634482 w 1117952"/>
                <a:gd name="connsiteY795" fmla="*/ 325299 h 1323876"/>
                <a:gd name="connsiteX796" fmla="*/ 638660 w 1117952"/>
                <a:gd name="connsiteY796" fmla="*/ 327686 h 1323876"/>
                <a:gd name="connsiteX797" fmla="*/ 641645 w 1117952"/>
                <a:gd name="connsiteY797" fmla="*/ 328283 h 1323876"/>
                <a:gd name="connsiteX798" fmla="*/ 645226 w 1117952"/>
                <a:gd name="connsiteY798" fmla="*/ 327686 h 1323876"/>
                <a:gd name="connsiteX799" fmla="*/ 648210 w 1117952"/>
                <a:gd name="connsiteY799" fmla="*/ 327686 h 1323876"/>
                <a:gd name="connsiteX800" fmla="*/ 652388 w 1117952"/>
                <a:gd name="connsiteY800" fmla="*/ 328880 h 1323876"/>
                <a:gd name="connsiteX801" fmla="*/ 658357 w 1117952"/>
                <a:gd name="connsiteY801" fmla="*/ 327686 h 1323876"/>
                <a:gd name="connsiteX802" fmla="*/ 662535 w 1117952"/>
                <a:gd name="connsiteY802" fmla="*/ 325299 h 1323876"/>
                <a:gd name="connsiteX803" fmla="*/ 666117 w 1117952"/>
                <a:gd name="connsiteY803" fmla="*/ 324105 h 1323876"/>
                <a:gd name="connsiteX804" fmla="*/ 671489 w 1117952"/>
                <a:gd name="connsiteY804" fmla="*/ 326493 h 1323876"/>
                <a:gd name="connsiteX805" fmla="*/ 674473 w 1117952"/>
                <a:gd name="connsiteY805" fmla="*/ 325299 h 1323876"/>
                <a:gd name="connsiteX806" fmla="*/ 676379 w 1117952"/>
                <a:gd name="connsiteY806" fmla="*/ 327682 h 1323876"/>
                <a:gd name="connsiteX807" fmla="*/ 675666 w 1117952"/>
                <a:gd name="connsiteY807" fmla="*/ 326493 h 1323876"/>
                <a:gd name="connsiteX808" fmla="*/ 679845 w 1117952"/>
                <a:gd name="connsiteY808" fmla="*/ 327090 h 1323876"/>
                <a:gd name="connsiteX809" fmla="*/ 684023 w 1117952"/>
                <a:gd name="connsiteY809" fmla="*/ 327090 h 1323876"/>
                <a:gd name="connsiteX810" fmla="*/ 687604 w 1117952"/>
                <a:gd name="connsiteY810" fmla="*/ 327687 h 1323876"/>
                <a:gd name="connsiteX811" fmla="*/ 691185 w 1117952"/>
                <a:gd name="connsiteY811" fmla="*/ 328284 h 1323876"/>
                <a:gd name="connsiteX812" fmla="*/ 696557 w 1117952"/>
                <a:gd name="connsiteY812" fmla="*/ 328284 h 1323876"/>
                <a:gd name="connsiteX813" fmla="*/ 701332 w 1117952"/>
                <a:gd name="connsiteY813" fmla="*/ 327090 h 1323876"/>
                <a:gd name="connsiteX814" fmla="*/ 707301 w 1117952"/>
                <a:gd name="connsiteY814" fmla="*/ 328880 h 1323876"/>
                <a:gd name="connsiteX815" fmla="*/ 710285 w 1117952"/>
                <a:gd name="connsiteY815" fmla="*/ 328880 h 1323876"/>
                <a:gd name="connsiteX816" fmla="*/ 714463 w 1117952"/>
                <a:gd name="connsiteY816" fmla="*/ 328284 h 1323876"/>
                <a:gd name="connsiteX817" fmla="*/ 719238 w 1117952"/>
                <a:gd name="connsiteY817" fmla="*/ 326493 h 1323876"/>
                <a:gd name="connsiteX818" fmla="*/ 722820 w 1117952"/>
                <a:gd name="connsiteY818" fmla="*/ 323509 h 1323876"/>
                <a:gd name="connsiteX819" fmla="*/ 726401 w 1117952"/>
                <a:gd name="connsiteY819" fmla="*/ 322912 h 1323876"/>
                <a:gd name="connsiteX820" fmla="*/ 730579 w 1117952"/>
                <a:gd name="connsiteY820" fmla="*/ 324702 h 1323876"/>
                <a:gd name="connsiteX821" fmla="*/ 733564 w 1117952"/>
                <a:gd name="connsiteY821" fmla="*/ 324106 h 1323876"/>
                <a:gd name="connsiteX822" fmla="*/ 737742 w 1117952"/>
                <a:gd name="connsiteY822" fmla="*/ 321718 h 1323876"/>
                <a:gd name="connsiteX823" fmla="*/ 740726 w 1117952"/>
                <a:gd name="connsiteY823" fmla="*/ 319927 h 1323876"/>
                <a:gd name="connsiteX824" fmla="*/ 744307 w 1117952"/>
                <a:gd name="connsiteY824" fmla="*/ 317540 h 1323876"/>
                <a:gd name="connsiteX825" fmla="*/ 747888 w 1117952"/>
                <a:gd name="connsiteY825" fmla="*/ 313959 h 1323876"/>
                <a:gd name="connsiteX826" fmla="*/ 752664 w 1117952"/>
                <a:gd name="connsiteY826" fmla="*/ 312765 h 1323876"/>
                <a:gd name="connsiteX827" fmla="*/ 755648 w 1117952"/>
                <a:gd name="connsiteY827" fmla="*/ 315152 h 1323876"/>
                <a:gd name="connsiteX828" fmla="*/ 759229 w 1117952"/>
                <a:gd name="connsiteY828" fmla="*/ 315749 h 1323876"/>
                <a:gd name="connsiteX829" fmla="*/ 763407 w 1117952"/>
                <a:gd name="connsiteY829" fmla="*/ 315749 h 1323876"/>
                <a:gd name="connsiteX830" fmla="*/ 769376 w 1117952"/>
                <a:gd name="connsiteY830" fmla="*/ 313959 h 1323876"/>
                <a:gd name="connsiteX831" fmla="*/ 772957 w 1117952"/>
                <a:gd name="connsiteY831" fmla="*/ 312765 h 1323876"/>
                <a:gd name="connsiteX832" fmla="*/ 778329 w 1117952"/>
                <a:gd name="connsiteY832" fmla="*/ 311571 h 1323876"/>
                <a:gd name="connsiteX833" fmla="*/ 781314 w 1117952"/>
                <a:gd name="connsiteY833" fmla="*/ 310378 h 1323876"/>
                <a:gd name="connsiteX834" fmla="*/ 784895 w 1117952"/>
                <a:gd name="connsiteY834" fmla="*/ 306796 h 1323876"/>
                <a:gd name="connsiteX835" fmla="*/ 787879 w 1117952"/>
                <a:gd name="connsiteY835" fmla="*/ 303812 h 1323876"/>
                <a:gd name="connsiteX836" fmla="*/ 791461 w 1117952"/>
                <a:gd name="connsiteY836" fmla="*/ 303215 h 1323876"/>
                <a:gd name="connsiteX837" fmla="*/ 796236 w 1117952"/>
                <a:gd name="connsiteY837" fmla="*/ 303812 h 1323876"/>
                <a:gd name="connsiteX838" fmla="*/ 799220 w 1117952"/>
                <a:gd name="connsiteY838" fmla="*/ 302618 h 1323876"/>
                <a:gd name="connsiteX839" fmla="*/ 802204 w 1117952"/>
                <a:gd name="connsiteY839" fmla="*/ 300827 h 1323876"/>
                <a:gd name="connsiteX840" fmla="*/ 805189 w 1117952"/>
                <a:gd name="connsiteY840" fmla="*/ 298440 h 1323876"/>
                <a:gd name="connsiteX841" fmla="*/ 809367 w 1117952"/>
                <a:gd name="connsiteY841" fmla="*/ 298440 h 1323876"/>
                <a:gd name="connsiteX842" fmla="*/ 812948 w 1117952"/>
                <a:gd name="connsiteY842" fmla="*/ 296650 h 1323876"/>
                <a:gd name="connsiteX843" fmla="*/ 816529 w 1117952"/>
                <a:gd name="connsiteY843" fmla="*/ 293068 h 1323876"/>
                <a:gd name="connsiteX844" fmla="*/ 820111 w 1117952"/>
                <a:gd name="connsiteY844" fmla="*/ 290681 h 1323876"/>
                <a:gd name="connsiteX845" fmla="*/ 823692 w 1117952"/>
                <a:gd name="connsiteY845" fmla="*/ 287099 h 1323876"/>
                <a:gd name="connsiteX846" fmla="*/ 827273 w 1117952"/>
                <a:gd name="connsiteY846" fmla="*/ 283518 h 1323876"/>
                <a:gd name="connsiteX847" fmla="*/ 830854 w 1117952"/>
                <a:gd name="connsiteY847" fmla="*/ 278146 h 1323876"/>
                <a:gd name="connsiteX848" fmla="*/ 833839 w 1117952"/>
                <a:gd name="connsiteY848" fmla="*/ 273968 h 1323876"/>
                <a:gd name="connsiteX849" fmla="*/ 839211 w 1117952"/>
                <a:gd name="connsiteY849" fmla="*/ 266806 h 1323876"/>
                <a:gd name="connsiteX850" fmla="*/ 843389 w 1117952"/>
                <a:gd name="connsiteY850" fmla="*/ 260240 h 1323876"/>
                <a:gd name="connsiteX851" fmla="*/ 849357 w 1117952"/>
                <a:gd name="connsiteY851" fmla="*/ 262627 h 1323876"/>
                <a:gd name="connsiteX852" fmla="*/ 854133 w 1117952"/>
                <a:gd name="connsiteY852" fmla="*/ 262627 h 1323876"/>
                <a:gd name="connsiteX853" fmla="*/ 857714 w 1117952"/>
                <a:gd name="connsiteY853" fmla="*/ 263821 h 1323876"/>
                <a:gd name="connsiteX854" fmla="*/ 863683 w 1117952"/>
                <a:gd name="connsiteY854" fmla="*/ 261434 h 1323876"/>
                <a:gd name="connsiteX855" fmla="*/ 867861 w 1117952"/>
                <a:gd name="connsiteY855" fmla="*/ 259643 h 1323876"/>
                <a:gd name="connsiteX856" fmla="*/ 872039 w 1117952"/>
                <a:gd name="connsiteY856" fmla="*/ 258449 h 1323876"/>
                <a:gd name="connsiteX857" fmla="*/ 875024 w 1117952"/>
                <a:gd name="connsiteY857" fmla="*/ 257255 h 1323876"/>
                <a:gd name="connsiteX858" fmla="*/ 879201 w 1117952"/>
                <a:gd name="connsiteY858" fmla="*/ 256061 h 1323876"/>
                <a:gd name="connsiteX859" fmla="*/ 882186 w 1117952"/>
                <a:gd name="connsiteY859" fmla="*/ 256061 h 1323876"/>
                <a:gd name="connsiteX860" fmla="*/ 887558 w 1117952"/>
                <a:gd name="connsiteY860" fmla="*/ 254271 h 1323876"/>
                <a:gd name="connsiteX861" fmla="*/ 891736 w 1117952"/>
                <a:gd name="connsiteY861" fmla="*/ 248899 h 1323876"/>
                <a:gd name="connsiteX862" fmla="*/ 895317 w 1117952"/>
                <a:gd name="connsiteY862" fmla="*/ 245318 h 1323876"/>
                <a:gd name="connsiteX863" fmla="*/ 898301 w 1117952"/>
                <a:gd name="connsiteY863" fmla="*/ 247108 h 1323876"/>
                <a:gd name="connsiteX864" fmla="*/ 902480 w 1117952"/>
                <a:gd name="connsiteY864" fmla="*/ 250093 h 1323876"/>
                <a:gd name="connsiteX865" fmla="*/ 905464 w 1117952"/>
                <a:gd name="connsiteY865" fmla="*/ 252480 h 1323876"/>
                <a:gd name="connsiteX866" fmla="*/ 909642 w 1117952"/>
                <a:gd name="connsiteY866" fmla="*/ 257255 h 1323876"/>
                <a:gd name="connsiteX867" fmla="*/ 912029 w 1117952"/>
                <a:gd name="connsiteY867" fmla="*/ 259046 h 1323876"/>
                <a:gd name="connsiteX868" fmla="*/ 915014 w 1117952"/>
                <a:gd name="connsiteY868" fmla="*/ 260240 h 1323876"/>
                <a:gd name="connsiteX869" fmla="*/ 923967 w 1117952"/>
                <a:gd name="connsiteY869" fmla="*/ 260240 h 1323876"/>
                <a:gd name="connsiteX870" fmla="*/ 930533 w 1117952"/>
                <a:gd name="connsiteY870" fmla="*/ 259643 h 1323876"/>
                <a:gd name="connsiteX871" fmla="*/ 935308 w 1117952"/>
                <a:gd name="connsiteY871" fmla="*/ 258449 h 1323876"/>
                <a:gd name="connsiteX872" fmla="*/ 938889 w 1117952"/>
                <a:gd name="connsiteY872" fmla="*/ 262030 h 1323876"/>
                <a:gd name="connsiteX873" fmla="*/ 939486 w 1117952"/>
                <a:gd name="connsiteY873" fmla="*/ 265612 h 1323876"/>
                <a:gd name="connsiteX874" fmla="*/ 943067 w 1117952"/>
                <a:gd name="connsiteY874" fmla="*/ 267402 h 1323876"/>
                <a:gd name="connsiteX875" fmla="*/ 946052 w 1117952"/>
                <a:gd name="connsiteY875" fmla="*/ 269790 h 1323876"/>
                <a:gd name="connsiteX876" fmla="*/ 949633 w 1117952"/>
                <a:gd name="connsiteY876" fmla="*/ 269790 h 1323876"/>
                <a:gd name="connsiteX877" fmla="*/ 953214 w 1117952"/>
                <a:gd name="connsiteY877" fmla="*/ 269193 h 1323876"/>
                <a:gd name="connsiteX878" fmla="*/ 957393 w 1117952"/>
                <a:gd name="connsiteY878" fmla="*/ 266806 h 1323876"/>
                <a:gd name="connsiteX879" fmla="*/ 960974 w 1117952"/>
                <a:gd name="connsiteY879" fmla="*/ 263821 h 1323876"/>
                <a:gd name="connsiteX880" fmla="*/ 966942 w 1117952"/>
                <a:gd name="connsiteY880" fmla="*/ 260837 h 1323876"/>
                <a:gd name="connsiteX881" fmla="*/ 970524 w 1117952"/>
                <a:gd name="connsiteY881" fmla="*/ 258449 h 1323876"/>
                <a:gd name="connsiteX882" fmla="*/ 974105 w 1117952"/>
                <a:gd name="connsiteY882" fmla="*/ 256061 h 1323876"/>
                <a:gd name="connsiteX883" fmla="*/ 977089 w 1117952"/>
                <a:gd name="connsiteY883" fmla="*/ 253077 h 1323876"/>
                <a:gd name="connsiteX884" fmla="*/ 978880 w 1117952"/>
                <a:gd name="connsiteY884" fmla="*/ 250093 h 1323876"/>
                <a:gd name="connsiteX885" fmla="*/ 981268 w 1117952"/>
                <a:gd name="connsiteY885" fmla="*/ 247108 h 1323876"/>
                <a:gd name="connsiteX886" fmla="*/ 984252 w 1117952"/>
                <a:gd name="connsiteY886" fmla="*/ 244124 h 1323876"/>
                <a:gd name="connsiteX887" fmla="*/ 986639 w 1117952"/>
                <a:gd name="connsiteY887" fmla="*/ 240543 h 1323876"/>
                <a:gd name="connsiteX888" fmla="*/ 989027 w 1117952"/>
                <a:gd name="connsiteY888" fmla="*/ 235171 h 1323876"/>
                <a:gd name="connsiteX889" fmla="*/ 990221 w 1117952"/>
                <a:gd name="connsiteY889" fmla="*/ 230993 h 1323876"/>
                <a:gd name="connsiteX890" fmla="*/ 992011 w 1117952"/>
                <a:gd name="connsiteY890" fmla="*/ 226218 h 1323876"/>
                <a:gd name="connsiteX891" fmla="*/ 992608 w 1117952"/>
                <a:gd name="connsiteY891" fmla="*/ 222040 h 1323876"/>
                <a:gd name="connsiteX892" fmla="*/ 993205 w 1117952"/>
                <a:gd name="connsiteY892" fmla="*/ 219055 h 1323876"/>
                <a:gd name="connsiteX893" fmla="*/ 991415 w 1117952"/>
                <a:gd name="connsiteY893" fmla="*/ 216071 h 1323876"/>
                <a:gd name="connsiteX894" fmla="*/ 991415 w 1117952"/>
                <a:gd name="connsiteY894" fmla="*/ 212489 h 1323876"/>
                <a:gd name="connsiteX895" fmla="*/ 988430 w 1117952"/>
                <a:gd name="connsiteY895" fmla="*/ 209505 h 1323876"/>
                <a:gd name="connsiteX896" fmla="*/ 991415 w 1117952"/>
                <a:gd name="connsiteY896" fmla="*/ 208908 h 1323876"/>
                <a:gd name="connsiteX897" fmla="*/ 995592 w 1117952"/>
                <a:gd name="connsiteY897" fmla="*/ 214280 h 1323876"/>
                <a:gd name="connsiteX898" fmla="*/ 996786 w 1117952"/>
                <a:gd name="connsiteY898" fmla="*/ 217862 h 1323876"/>
                <a:gd name="connsiteX899" fmla="*/ 996190 w 1117952"/>
                <a:gd name="connsiteY899" fmla="*/ 223233 h 1323876"/>
                <a:gd name="connsiteX900" fmla="*/ 993802 w 1117952"/>
                <a:gd name="connsiteY900" fmla="*/ 229202 h 1323876"/>
                <a:gd name="connsiteX901" fmla="*/ 997383 w 1117952"/>
                <a:gd name="connsiteY901" fmla="*/ 231590 h 1323876"/>
                <a:gd name="connsiteX902" fmla="*/ 1000964 w 1117952"/>
                <a:gd name="connsiteY902" fmla="*/ 232784 h 1323876"/>
                <a:gd name="connsiteX903" fmla="*/ 1009918 w 1117952"/>
                <a:gd name="connsiteY903" fmla="*/ 232784 h 1323876"/>
                <a:gd name="connsiteX904" fmla="*/ 1012902 w 1117952"/>
                <a:gd name="connsiteY904" fmla="*/ 231590 h 1323876"/>
                <a:gd name="connsiteX905" fmla="*/ 1017080 w 1117952"/>
                <a:gd name="connsiteY905" fmla="*/ 229799 h 1323876"/>
                <a:gd name="connsiteX906" fmla="*/ 1020661 w 1117952"/>
                <a:gd name="connsiteY906" fmla="*/ 228605 h 1323876"/>
                <a:gd name="connsiteX907" fmla="*/ 1024243 w 1117952"/>
                <a:gd name="connsiteY907" fmla="*/ 228009 h 1323876"/>
                <a:gd name="connsiteX908" fmla="*/ 1028421 w 1117952"/>
                <a:gd name="connsiteY908" fmla="*/ 226815 h 1323876"/>
                <a:gd name="connsiteX909" fmla="*/ 1033196 w 1117952"/>
                <a:gd name="connsiteY909" fmla="*/ 224427 h 1323876"/>
                <a:gd name="connsiteX910" fmla="*/ 1036777 w 1117952"/>
                <a:gd name="connsiteY910" fmla="*/ 223233 h 1323876"/>
                <a:gd name="connsiteX911" fmla="*/ 1042149 w 1117952"/>
                <a:gd name="connsiteY911" fmla="*/ 220249 h 1323876"/>
                <a:gd name="connsiteX912" fmla="*/ 1048118 w 1117952"/>
                <a:gd name="connsiteY912" fmla="*/ 216668 h 1323876"/>
                <a:gd name="connsiteX913" fmla="*/ 1054683 w 1117952"/>
                <a:gd name="connsiteY913" fmla="*/ 213087 h 1323876"/>
                <a:gd name="connsiteX914" fmla="*/ 1058264 w 1117952"/>
                <a:gd name="connsiteY914" fmla="*/ 210102 h 1323876"/>
                <a:gd name="connsiteX915" fmla="*/ 1061846 w 1117952"/>
                <a:gd name="connsiteY915" fmla="*/ 206521 h 1323876"/>
                <a:gd name="connsiteX916" fmla="*/ 1065427 w 1117952"/>
                <a:gd name="connsiteY916" fmla="*/ 202940 h 1323876"/>
                <a:gd name="connsiteX917" fmla="*/ 1070799 w 1117952"/>
                <a:gd name="connsiteY917" fmla="*/ 198165 h 1323876"/>
                <a:gd name="connsiteX918" fmla="*/ 1073784 w 1117952"/>
                <a:gd name="connsiteY918" fmla="*/ 195180 h 1323876"/>
                <a:gd name="connsiteX919" fmla="*/ 1077365 w 1117952"/>
                <a:gd name="connsiteY919" fmla="*/ 192196 h 1323876"/>
                <a:gd name="connsiteX920" fmla="*/ 1082737 w 1117952"/>
                <a:gd name="connsiteY920" fmla="*/ 190405 h 1323876"/>
                <a:gd name="connsiteX921" fmla="*/ 904271 w 1117952"/>
                <a:gd name="connsiteY921" fmla="*/ 152801 h 1323876"/>
                <a:gd name="connsiteX922" fmla="*/ 904868 w 1117952"/>
                <a:gd name="connsiteY922" fmla="*/ 155785 h 1323876"/>
                <a:gd name="connsiteX923" fmla="*/ 903674 w 1117952"/>
                <a:gd name="connsiteY923" fmla="*/ 156383 h 1323876"/>
                <a:gd name="connsiteX924" fmla="*/ 910836 w 1117952"/>
                <a:gd name="connsiteY924" fmla="*/ 161754 h 1323876"/>
                <a:gd name="connsiteX925" fmla="*/ 915015 w 1117952"/>
                <a:gd name="connsiteY925" fmla="*/ 165336 h 1323876"/>
                <a:gd name="connsiteX926" fmla="*/ 916209 w 1117952"/>
                <a:gd name="connsiteY926" fmla="*/ 168320 h 1323876"/>
                <a:gd name="connsiteX927" fmla="*/ 916805 w 1117952"/>
                <a:gd name="connsiteY927" fmla="*/ 171901 h 1323876"/>
                <a:gd name="connsiteX928" fmla="*/ 916805 w 1117952"/>
                <a:gd name="connsiteY928" fmla="*/ 174885 h 1323876"/>
                <a:gd name="connsiteX929" fmla="*/ 912030 w 1117952"/>
                <a:gd name="connsiteY929" fmla="*/ 176676 h 1323876"/>
                <a:gd name="connsiteX930" fmla="*/ 909046 w 1117952"/>
                <a:gd name="connsiteY930" fmla="*/ 175482 h 1323876"/>
                <a:gd name="connsiteX931" fmla="*/ 904271 w 1117952"/>
                <a:gd name="connsiteY931" fmla="*/ 171304 h 1323876"/>
                <a:gd name="connsiteX932" fmla="*/ 900689 w 1117952"/>
                <a:gd name="connsiteY932" fmla="*/ 169513 h 1323876"/>
                <a:gd name="connsiteX933" fmla="*/ 897108 w 1117952"/>
                <a:gd name="connsiteY933" fmla="*/ 164142 h 1323876"/>
                <a:gd name="connsiteX934" fmla="*/ 897108 w 1117952"/>
                <a:gd name="connsiteY934" fmla="*/ 160560 h 1323876"/>
                <a:gd name="connsiteX935" fmla="*/ 901287 w 1117952"/>
                <a:gd name="connsiteY935" fmla="*/ 157576 h 1323876"/>
                <a:gd name="connsiteX936" fmla="*/ 900689 w 1117952"/>
                <a:gd name="connsiteY936" fmla="*/ 153995 h 1323876"/>
                <a:gd name="connsiteX937" fmla="*/ 904271 w 1117952"/>
                <a:gd name="connsiteY937" fmla="*/ 152801 h 1323876"/>
                <a:gd name="connsiteX938" fmla="*/ 900689 w 1117952"/>
                <a:gd name="connsiteY938" fmla="*/ 116391 h 1323876"/>
                <a:gd name="connsiteX939" fmla="*/ 902480 w 1117952"/>
                <a:gd name="connsiteY939" fmla="*/ 122956 h 1323876"/>
                <a:gd name="connsiteX940" fmla="*/ 901287 w 1117952"/>
                <a:gd name="connsiteY940" fmla="*/ 125941 h 1323876"/>
                <a:gd name="connsiteX941" fmla="*/ 901883 w 1117952"/>
                <a:gd name="connsiteY941" fmla="*/ 128925 h 1323876"/>
                <a:gd name="connsiteX942" fmla="*/ 905465 w 1117952"/>
                <a:gd name="connsiteY942" fmla="*/ 130716 h 1323876"/>
                <a:gd name="connsiteX943" fmla="*/ 905465 w 1117952"/>
                <a:gd name="connsiteY943" fmla="*/ 134297 h 1323876"/>
                <a:gd name="connsiteX944" fmla="*/ 902480 w 1117952"/>
                <a:gd name="connsiteY944" fmla="*/ 133700 h 1323876"/>
                <a:gd name="connsiteX945" fmla="*/ 901287 w 1117952"/>
                <a:gd name="connsiteY945" fmla="*/ 141460 h 1323876"/>
                <a:gd name="connsiteX946" fmla="*/ 903077 w 1117952"/>
                <a:gd name="connsiteY946" fmla="*/ 145637 h 1323876"/>
                <a:gd name="connsiteX947" fmla="*/ 901883 w 1117952"/>
                <a:gd name="connsiteY947" fmla="*/ 148622 h 1323876"/>
                <a:gd name="connsiteX948" fmla="*/ 898302 w 1117952"/>
                <a:gd name="connsiteY948" fmla="*/ 148622 h 1323876"/>
                <a:gd name="connsiteX949" fmla="*/ 897108 w 1117952"/>
                <a:gd name="connsiteY949" fmla="*/ 145637 h 1323876"/>
                <a:gd name="connsiteX950" fmla="*/ 894124 w 1117952"/>
                <a:gd name="connsiteY950" fmla="*/ 141460 h 1323876"/>
                <a:gd name="connsiteX951" fmla="*/ 890543 w 1117952"/>
                <a:gd name="connsiteY951" fmla="*/ 140863 h 1323876"/>
                <a:gd name="connsiteX952" fmla="*/ 887558 w 1117952"/>
                <a:gd name="connsiteY952" fmla="*/ 140266 h 1323876"/>
                <a:gd name="connsiteX953" fmla="*/ 883977 w 1117952"/>
                <a:gd name="connsiteY953" fmla="*/ 136088 h 1323876"/>
                <a:gd name="connsiteX954" fmla="*/ 882186 w 1117952"/>
                <a:gd name="connsiteY954" fmla="*/ 132507 h 1323876"/>
                <a:gd name="connsiteX955" fmla="*/ 883380 w 1117952"/>
                <a:gd name="connsiteY955" fmla="*/ 128925 h 1323876"/>
                <a:gd name="connsiteX956" fmla="*/ 883977 w 1117952"/>
                <a:gd name="connsiteY956" fmla="*/ 125941 h 1323876"/>
                <a:gd name="connsiteX957" fmla="*/ 883977 w 1117952"/>
                <a:gd name="connsiteY957" fmla="*/ 122360 h 1323876"/>
                <a:gd name="connsiteX958" fmla="*/ 886365 w 1117952"/>
                <a:gd name="connsiteY958" fmla="*/ 119375 h 1323876"/>
                <a:gd name="connsiteX959" fmla="*/ 889946 w 1117952"/>
                <a:gd name="connsiteY959" fmla="*/ 117585 h 1323876"/>
                <a:gd name="connsiteX960" fmla="*/ 894124 w 1117952"/>
                <a:gd name="connsiteY960" fmla="*/ 118778 h 1323876"/>
                <a:gd name="connsiteX961" fmla="*/ 897108 w 1117952"/>
                <a:gd name="connsiteY961" fmla="*/ 118181 h 1323876"/>
                <a:gd name="connsiteX962" fmla="*/ 900689 w 1117952"/>
                <a:gd name="connsiteY962" fmla="*/ 116391 h 1323876"/>
                <a:gd name="connsiteX963" fmla="*/ 716851 w 1117952"/>
                <a:gd name="connsiteY963" fmla="*/ 115795 h 1323876"/>
                <a:gd name="connsiteX964" fmla="*/ 719836 w 1117952"/>
                <a:gd name="connsiteY964" fmla="*/ 119377 h 1323876"/>
                <a:gd name="connsiteX965" fmla="*/ 719239 w 1117952"/>
                <a:gd name="connsiteY965" fmla="*/ 122361 h 1323876"/>
                <a:gd name="connsiteX966" fmla="*/ 715658 w 1117952"/>
                <a:gd name="connsiteY966" fmla="*/ 125346 h 1323876"/>
                <a:gd name="connsiteX967" fmla="*/ 712673 w 1117952"/>
                <a:gd name="connsiteY967" fmla="*/ 124152 h 1323876"/>
                <a:gd name="connsiteX968" fmla="*/ 711479 w 1117952"/>
                <a:gd name="connsiteY968" fmla="*/ 120571 h 1323876"/>
                <a:gd name="connsiteX969" fmla="*/ 712673 w 1117952"/>
                <a:gd name="connsiteY969" fmla="*/ 117586 h 1323876"/>
                <a:gd name="connsiteX970" fmla="*/ 716851 w 1117952"/>
                <a:gd name="connsiteY970" fmla="*/ 115795 h 1323876"/>
                <a:gd name="connsiteX971" fmla="*/ 775345 w 1117952"/>
                <a:gd name="connsiteY971" fmla="*/ 100276 h 1323876"/>
                <a:gd name="connsiteX972" fmla="*/ 781912 w 1117952"/>
                <a:gd name="connsiteY972" fmla="*/ 101470 h 1323876"/>
                <a:gd name="connsiteX973" fmla="*/ 784299 w 1117952"/>
                <a:gd name="connsiteY973" fmla="*/ 105051 h 1323876"/>
                <a:gd name="connsiteX974" fmla="*/ 784299 w 1117952"/>
                <a:gd name="connsiteY974" fmla="*/ 108035 h 1323876"/>
                <a:gd name="connsiteX975" fmla="*/ 786090 w 1117952"/>
                <a:gd name="connsiteY975" fmla="*/ 109826 h 1323876"/>
                <a:gd name="connsiteX976" fmla="*/ 780718 w 1117952"/>
                <a:gd name="connsiteY976" fmla="*/ 110423 h 1323876"/>
                <a:gd name="connsiteX977" fmla="*/ 777733 w 1117952"/>
                <a:gd name="connsiteY977" fmla="*/ 111020 h 1323876"/>
                <a:gd name="connsiteX978" fmla="*/ 772361 w 1117952"/>
                <a:gd name="connsiteY978" fmla="*/ 106245 h 1323876"/>
                <a:gd name="connsiteX979" fmla="*/ 771764 w 1117952"/>
                <a:gd name="connsiteY979" fmla="*/ 102066 h 1323876"/>
                <a:gd name="connsiteX980" fmla="*/ 775345 w 1117952"/>
                <a:gd name="connsiteY980" fmla="*/ 100276 h 1323876"/>
                <a:gd name="connsiteX981" fmla="*/ 870248 w 1117952"/>
                <a:gd name="connsiteY981" fmla="*/ 95501 h 1323876"/>
                <a:gd name="connsiteX982" fmla="*/ 872636 w 1117952"/>
                <a:gd name="connsiteY982" fmla="*/ 100276 h 1323876"/>
                <a:gd name="connsiteX983" fmla="*/ 873233 w 1117952"/>
                <a:gd name="connsiteY983" fmla="*/ 103857 h 1323876"/>
                <a:gd name="connsiteX984" fmla="*/ 872039 w 1117952"/>
                <a:gd name="connsiteY984" fmla="*/ 106841 h 1323876"/>
                <a:gd name="connsiteX985" fmla="*/ 872636 w 1117952"/>
                <a:gd name="connsiteY985" fmla="*/ 111617 h 1323876"/>
                <a:gd name="connsiteX986" fmla="*/ 869651 w 1117952"/>
                <a:gd name="connsiteY986" fmla="*/ 114602 h 1323876"/>
                <a:gd name="connsiteX987" fmla="*/ 865473 w 1117952"/>
                <a:gd name="connsiteY987" fmla="*/ 113408 h 1323876"/>
                <a:gd name="connsiteX988" fmla="*/ 860101 w 1117952"/>
                <a:gd name="connsiteY988" fmla="*/ 109826 h 1323876"/>
                <a:gd name="connsiteX989" fmla="*/ 856520 w 1117952"/>
                <a:gd name="connsiteY989" fmla="*/ 109229 h 1323876"/>
                <a:gd name="connsiteX990" fmla="*/ 853535 w 1117952"/>
                <a:gd name="connsiteY990" fmla="*/ 108035 h 1323876"/>
                <a:gd name="connsiteX991" fmla="*/ 849954 w 1117952"/>
                <a:gd name="connsiteY991" fmla="*/ 105648 h 1323876"/>
                <a:gd name="connsiteX992" fmla="*/ 850551 w 1117952"/>
                <a:gd name="connsiteY992" fmla="*/ 102066 h 1323876"/>
                <a:gd name="connsiteX993" fmla="*/ 852342 w 1117952"/>
                <a:gd name="connsiteY993" fmla="*/ 97291 h 1323876"/>
                <a:gd name="connsiteX994" fmla="*/ 860101 w 1117952"/>
                <a:gd name="connsiteY994" fmla="*/ 96098 h 1323876"/>
                <a:gd name="connsiteX995" fmla="*/ 864280 w 1117952"/>
                <a:gd name="connsiteY995" fmla="*/ 97291 h 1323876"/>
                <a:gd name="connsiteX996" fmla="*/ 867264 w 1117952"/>
                <a:gd name="connsiteY996" fmla="*/ 96098 h 1323876"/>
                <a:gd name="connsiteX997" fmla="*/ 870248 w 1117952"/>
                <a:gd name="connsiteY997" fmla="*/ 95501 h 1323876"/>
                <a:gd name="connsiteX998" fmla="*/ 356933 w 1117952"/>
                <a:gd name="connsiteY998" fmla="*/ 71029 h 1323876"/>
                <a:gd name="connsiteX999" fmla="*/ 361112 w 1117952"/>
                <a:gd name="connsiteY999" fmla="*/ 72223 h 1323876"/>
                <a:gd name="connsiteX1000" fmla="*/ 358725 w 1117952"/>
                <a:gd name="connsiteY1000" fmla="*/ 79386 h 1323876"/>
                <a:gd name="connsiteX1001" fmla="*/ 355143 w 1117952"/>
                <a:gd name="connsiteY1001" fmla="*/ 81774 h 1323876"/>
                <a:gd name="connsiteX1002" fmla="*/ 350964 w 1117952"/>
                <a:gd name="connsiteY1002" fmla="*/ 81774 h 1323876"/>
                <a:gd name="connsiteX1003" fmla="*/ 350368 w 1117952"/>
                <a:gd name="connsiteY1003" fmla="*/ 74013 h 1323876"/>
                <a:gd name="connsiteX1004" fmla="*/ 353949 w 1117952"/>
                <a:gd name="connsiteY1004" fmla="*/ 71626 h 1323876"/>
                <a:gd name="connsiteX1005" fmla="*/ 356933 w 1117952"/>
                <a:gd name="connsiteY1005" fmla="*/ 71029 h 1323876"/>
                <a:gd name="connsiteX1006" fmla="*/ 929340 w 1117952"/>
                <a:gd name="connsiteY1006" fmla="*/ 67448 h 1323876"/>
                <a:gd name="connsiteX1007" fmla="*/ 932921 w 1117952"/>
                <a:gd name="connsiteY1007" fmla="*/ 67448 h 1323876"/>
                <a:gd name="connsiteX1008" fmla="*/ 933517 w 1117952"/>
                <a:gd name="connsiteY1008" fmla="*/ 71029 h 1323876"/>
                <a:gd name="connsiteX1009" fmla="*/ 927549 w 1117952"/>
                <a:gd name="connsiteY1009" fmla="*/ 75207 h 1323876"/>
                <a:gd name="connsiteX1010" fmla="*/ 926952 w 1117952"/>
                <a:gd name="connsiteY1010" fmla="*/ 71029 h 1323876"/>
                <a:gd name="connsiteX1011" fmla="*/ 929340 w 1117952"/>
                <a:gd name="connsiteY1011" fmla="*/ 67448 h 1323876"/>
                <a:gd name="connsiteX1012" fmla="*/ 972314 w 1117952"/>
                <a:gd name="connsiteY1012" fmla="*/ 0 h 1323876"/>
                <a:gd name="connsiteX1013" fmla="*/ 975298 w 1117952"/>
                <a:gd name="connsiteY1013" fmla="*/ 597 h 1323876"/>
                <a:gd name="connsiteX1014" fmla="*/ 978880 w 1117952"/>
                <a:gd name="connsiteY1014" fmla="*/ 2387 h 1323876"/>
                <a:gd name="connsiteX1015" fmla="*/ 977686 w 1117952"/>
                <a:gd name="connsiteY1015" fmla="*/ 5969 h 1323876"/>
                <a:gd name="connsiteX1016" fmla="*/ 975298 w 1117952"/>
                <a:gd name="connsiteY1016" fmla="*/ 9550 h 1323876"/>
                <a:gd name="connsiteX1017" fmla="*/ 974702 w 1117952"/>
                <a:gd name="connsiteY1017" fmla="*/ 13132 h 1323876"/>
                <a:gd name="connsiteX1018" fmla="*/ 971717 w 1117952"/>
                <a:gd name="connsiteY1018" fmla="*/ 15519 h 1323876"/>
                <a:gd name="connsiteX1019" fmla="*/ 965152 w 1117952"/>
                <a:gd name="connsiteY1019" fmla="*/ 12534 h 1323876"/>
                <a:gd name="connsiteX1020" fmla="*/ 962764 w 1117952"/>
                <a:gd name="connsiteY1020" fmla="*/ 8953 h 1323876"/>
                <a:gd name="connsiteX1021" fmla="*/ 965749 w 1117952"/>
                <a:gd name="connsiteY1021" fmla="*/ 5969 h 1323876"/>
                <a:gd name="connsiteX1022" fmla="*/ 969330 w 1117952"/>
                <a:gd name="connsiteY1022" fmla="*/ 1194 h 1323876"/>
                <a:gd name="connsiteX1023" fmla="*/ 972314 w 1117952"/>
                <a:gd name="connsiteY1023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82831 w 1117952"/>
                <a:gd name="connsiteY151" fmla="*/ 336643 h 1323876"/>
                <a:gd name="connsiteX152" fmla="*/ 686411 w 1117952"/>
                <a:gd name="connsiteY152" fmla="*/ 343802 h 1323876"/>
                <a:gd name="connsiteX153" fmla="*/ 687953 w 1117952"/>
                <a:gd name="connsiteY153" fmla="*/ 345537 h 1323876"/>
                <a:gd name="connsiteX154" fmla="*/ 688717 w 1117952"/>
                <a:gd name="connsiteY154" fmla="*/ 345471 h 1323876"/>
                <a:gd name="connsiteX155" fmla="*/ 682831 w 1117952"/>
                <a:gd name="connsiteY155" fmla="*/ 336643 h 1323876"/>
                <a:gd name="connsiteX156" fmla="*/ 677460 w 1117952"/>
                <a:gd name="connsiteY156" fmla="*/ 329482 h 1323876"/>
                <a:gd name="connsiteX157" fmla="*/ 678651 w 1117952"/>
                <a:gd name="connsiteY157" fmla="*/ 331864 h 1323876"/>
                <a:gd name="connsiteX158" fmla="*/ 679843 w 1117952"/>
                <a:gd name="connsiteY158" fmla="*/ 332819 h 1323876"/>
                <a:gd name="connsiteX159" fmla="*/ 677460 w 1117952"/>
                <a:gd name="connsiteY159" fmla="*/ 329482 h 1323876"/>
                <a:gd name="connsiteX160" fmla="*/ 1082737 w 1117952"/>
                <a:gd name="connsiteY160" fmla="*/ 190405 h 1323876"/>
                <a:gd name="connsiteX161" fmla="*/ 1086915 w 1117952"/>
                <a:gd name="connsiteY161" fmla="*/ 191002 h 1323876"/>
                <a:gd name="connsiteX162" fmla="*/ 1089900 w 1117952"/>
                <a:gd name="connsiteY162" fmla="*/ 193389 h 1323876"/>
                <a:gd name="connsiteX163" fmla="*/ 1094077 w 1117952"/>
                <a:gd name="connsiteY163" fmla="*/ 195777 h 1323876"/>
                <a:gd name="connsiteX164" fmla="*/ 1104821 w 1117952"/>
                <a:gd name="connsiteY164" fmla="*/ 199358 h 1323876"/>
                <a:gd name="connsiteX165" fmla="*/ 1107806 w 1117952"/>
                <a:gd name="connsiteY165" fmla="*/ 199955 h 1323876"/>
                <a:gd name="connsiteX166" fmla="*/ 1111387 w 1117952"/>
                <a:gd name="connsiteY166" fmla="*/ 199955 h 1323876"/>
                <a:gd name="connsiteX167" fmla="*/ 1114371 w 1117952"/>
                <a:gd name="connsiteY167" fmla="*/ 199358 h 1323876"/>
                <a:gd name="connsiteX168" fmla="*/ 1117952 w 1117952"/>
                <a:gd name="connsiteY168" fmla="*/ 200552 h 1323876"/>
                <a:gd name="connsiteX169" fmla="*/ 1110193 w 1117952"/>
                <a:gd name="connsiteY169" fmla="*/ 204730 h 1323876"/>
                <a:gd name="connsiteX170" fmla="*/ 1106612 w 1117952"/>
                <a:gd name="connsiteY170" fmla="*/ 205924 h 1323876"/>
                <a:gd name="connsiteX171" fmla="*/ 1102434 w 1117952"/>
                <a:gd name="connsiteY171" fmla="*/ 207715 h 1323876"/>
                <a:gd name="connsiteX172" fmla="*/ 1098853 w 1117952"/>
                <a:gd name="connsiteY172" fmla="*/ 210102 h 1323876"/>
                <a:gd name="connsiteX173" fmla="*/ 1094674 w 1117952"/>
                <a:gd name="connsiteY173" fmla="*/ 215474 h 1323876"/>
                <a:gd name="connsiteX174" fmla="*/ 1093481 w 1117952"/>
                <a:gd name="connsiteY174" fmla="*/ 219652 h 1323876"/>
                <a:gd name="connsiteX175" fmla="*/ 1092884 w 1117952"/>
                <a:gd name="connsiteY175" fmla="*/ 223233 h 1323876"/>
                <a:gd name="connsiteX176" fmla="*/ 1092287 w 1117952"/>
                <a:gd name="connsiteY176" fmla="*/ 226218 h 1323876"/>
                <a:gd name="connsiteX177" fmla="*/ 1091093 w 1117952"/>
                <a:gd name="connsiteY177" fmla="*/ 229202 h 1323876"/>
                <a:gd name="connsiteX178" fmla="*/ 1091093 w 1117952"/>
                <a:gd name="connsiteY178" fmla="*/ 232784 h 1323876"/>
                <a:gd name="connsiteX179" fmla="*/ 1092287 w 1117952"/>
                <a:gd name="connsiteY179" fmla="*/ 229799 h 1323876"/>
                <a:gd name="connsiteX180" fmla="*/ 1095868 w 1117952"/>
                <a:gd name="connsiteY180" fmla="*/ 229799 h 1323876"/>
                <a:gd name="connsiteX181" fmla="*/ 1094674 w 1117952"/>
                <a:gd name="connsiteY181" fmla="*/ 233380 h 1323876"/>
                <a:gd name="connsiteX182" fmla="*/ 1090496 w 1117952"/>
                <a:gd name="connsiteY182" fmla="*/ 240543 h 1323876"/>
                <a:gd name="connsiteX183" fmla="*/ 1083931 w 1117952"/>
                <a:gd name="connsiteY183" fmla="*/ 252480 h 1323876"/>
                <a:gd name="connsiteX184" fmla="*/ 1082140 w 1117952"/>
                <a:gd name="connsiteY184" fmla="*/ 257853 h 1323876"/>
                <a:gd name="connsiteX185" fmla="*/ 1081543 w 1117952"/>
                <a:gd name="connsiteY185" fmla="*/ 261434 h 1323876"/>
                <a:gd name="connsiteX186" fmla="*/ 1078559 w 1117952"/>
                <a:gd name="connsiteY186" fmla="*/ 268596 h 1323876"/>
                <a:gd name="connsiteX187" fmla="*/ 1077365 w 1117952"/>
                <a:gd name="connsiteY187" fmla="*/ 272177 h 1323876"/>
                <a:gd name="connsiteX188" fmla="*/ 1074978 w 1117952"/>
                <a:gd name="connsiteY188" fmla="*/ 279340 h 1323876"/>
                <a:gd name="connsiteX189" fmla="*/ 1072590 w 1117952"/>
                <a:gd name="connsiteY189" fmla="*/ 282324 h 1323876"/>
                <a:gd name="connsiteX190" fmla="*/ 1070799 w 1117952"/>
                <a:gd name="connsiteY190" fmla="*/ 285309 h 1323876"/>
                <a:gd name="connsiteX191" fmla="*/ 1069009 w 1117952"/>
                <a:gd name="connsiteY191" fmla="*/ 288890 h 1323876"/>
                <a:gd name="connsiteX192" fmla="*/ 1066024 w 1117952"/>
                <a:gd name="connsiteY192" fmla="*/ 291874 h 1323876"/>
                <a:gd name="connsiteX193" fmla="*/ 1060652 w 1117952"/>
                <a:gd name="connsiteY193" fmla="*/ 299037 h 1323876"/>
                <a:gd name="connsiteX194" fmla="*/ 1059458 w 1117952"/>
                <a:gd name="connsiteY194" fmla="*/ 302618 h 1323876"/>
                <a:gd name="connsiteX195" fmla="*/ 1057071 w 1117952"/>
                <a:gd name="connsiteY195" fmla="*/ 305603 h 1323876"/>
                <a:gd name="connsiteX196" fmla="*/ 1054683 w 1117952"/>
                <a:gd name="connsiteY196" fmla="*/ 309780 h 1323876"/>
                <a:gd name="connsiteX197" fmla="*/ 1049909 w 1117952"/>
                <a:gd name="connsiteY197" fmla="*/ 316346 h 1323876"/>
                <a:gd name="connsiteX198" fmla="*/ 1045134 w 1117952"/>
                <a:gd name="connsiteY198" fmla="*/ 324106 h 1323876"/>
                <a:gd name="connsiteX199" fmla="*/ 1043343 w 1117952"/>
                <a:gd name="connsiteY199" fmla="*/ 327687 h 1323876"/>
                <a:gd name="connsiteX200" fmla="*/ 1040955 w 1117952"/>
                <a:gd name="connsiteY200" fmla="*/ 331268 h 1323876"/>
                <a:gd name="connsiteX201" fmla="*/ 1037971 w 1117952"/>
                <a:gd name="connsiteY201" fmla="*/ 335447 h 1323876"/>
                <a:gd name="connsiteX202" fmla="*/ 1035583 w 1117952"/>
                <a:gd name="connsiteY202" fmla="*/ 339624 h 1323876"/>
                <a:gd name="connsiteX203" fmla="*/ 1033793 w 1117952"/>
                <a:gd name="connsiteY203" fmla="*/ 342609 h 1323876"/>
                <a:gd name="connsiteX204" fmla="*/ 1033793 w 1117952"/>
                <a:gd name="connsiteY204" fmla="*/ 346190 h 1323876"/>
                <a:gd name="connsiteX205" fmla="*/ 1030212 w 1117952"/>
                <a:gd name="connsiteY205" fmla="*/ 349175 h 1323876"/>
                <a:gd name="connsiteX206" fmla="*/ 1026033 w 1117952"/>
                <a:gd name="connsiteY206" fmla="*/ 355143 h 1323876"/>
                <a:gd name="connsiteX207" fmla="*/ 1022452 w 1117952"/>
                <a:gd name="connsiteY207" fmla="*/ 359322 h 1323876"/>
                <a:gd name="connsiteX208" fmla="*/ 1021259 w 1117952"/>
                <a:gd name="connsiteY208" fmla="*/ 362306 h 1323876"/>
                <a:gd name="connsiteX209" fmla="*/ 1020065 w 1117952"/>
                <a:gd name="connsiteY209" fmla="*/ 365290 h 1323876"/>
                <a:gd name="connsiteX210" fmla="*/ 1023049 w 1117952"/>
                <a:gd name="connsiteY210" fmla="*/ 368871 h 1323876"/>
                <a:gd name="connsiteX211" fmla="*/ 1021259 w 1117952"/>
                <a:gd name="connsiteY211" fmla="*/ 372452 h 1323876"/>
                <a:gd name="connsiteX212" fmla="*/ 1017677 w 1117952"/>
                <a:gd name="connsiteY212" fmla="*/ 371259 h 1323876"/>
                <a:gd name="connsiteX213" fmla="*/ 1014693 w 1117952"/>
                <a:gd name="connsiteY213" fmla="*/ 374840 h 1323876"/>
                <a:gd name="connsiteX214" fmla="*/ 1012902 w 1117952"/>
                <a:gd name="connsiteY214" fmla="*/ 377825 h 1323876"/>
                <a:gd name="connsiteX215" fmla="*/ 1011708 w 1117952"/>
                <a:gd name="connsiteY215" fmla="*/ 384390 h 1323876"/>
                <a:gd name="connsiteX216" fmla="*/ 1009918 w 1117952"/>
                <a:gd name="connsiteY216" fmla="*/ 387374 h 1323876"/>
                <a:gd name="connsiteX217" fmla="*/ 1006933 w 1117952"/>
                <a:gd name="connsiteY217" fmla="*/ 390359 h 1323876"/>
                <a:gd name="connsiteX218" fmla="*/ 1005143 w 1117952"/>
                <a:gd name="connsiteY218" fmla="*/ 393940 h 1323876"/>
                <a:gd name="connsiteX219" fmla="*/ 1000367 w 1117952"/>
                <a:gd name="connsiteY219" fmla="*/ 403490 h 1323876"/>
                <a:gd name="connsiteX220" fmla="*/ 997980 w 1117952"/>
                <a:gd name="connsiteY220" fmla="*/ 407072 h 1323876"/>
                <a:gd name="connsiteX221" fmla="*/ 996786 w 1117952"/>
                <a:gd name="connsiteY221" fmla="*/ 410653 h 1323876"/>
                <a:gd name="connsiteX222" fmla="*/ 995593 w 1117952"/>
                <a:gd name="connsiteY222" fmla="*/ 413637 h 1323876"/>
                <a:gd name="connsiteX223" fmla="*/ 995593 w 1117952"/>
                <a:gd name="connsiteY223" fmla="*/ 417815 h 1323876"/>
                <a:gd name="connsiteX224" fmla="*/ 998577 w 1117952"/>
                <a:gd name="connsiteY224" fmla="*/ 421994 h 1323876"/>
                <a:gd name="connsiteX225" fmla="*/ 1000367 w 1117952"/>
                <a:gd name="connsiteY225" fmla="*/ 424978 h 1323876"/>
                <a:gd name="connsiteX226" fmla="*/ 999771 w 1117952"/>
                <a:gd name="connsiteY226" fmla="*/ 427962 h 1323876"/>
                <a:gd name="connsiteX227" fmla="*/ 997980 w 1117952"/>
                <a:gd name="connsiteY227" fmla="*/ 432140 h 1323876"/>
                <a:gd name="connsiteX228" fmla="*/ 996190 w 1117952"/>
                <a:gd name="connsiteY228" fmla="*/ 436318 h 1323876"/>
                <a:gd name="connsiteX229" fmla="*/ 994996 w 1117952"/>
                <a:gd name="connsiteY229" fmla="*/ 439303 h 1323876"/>
                <a:gd name="connsiteX230" fmla="*/ 994399 w 1117952"/>
                <a:gd name="connsiteY230" fmla="*/ 443481 h 1323876"/>
                <a:gd name="connsiteX231" fmla="*/ 995593 w 1117952"/>
                <a:gd name="connsiteY231" fmla="*/ 447062 h 1323876"/>
                <a:gd name="connsiteX232" fmla="*/ 993802 w 1117952"/>
                <a:gd name="connsiteY232" fmla="*/ 451241 h 1323876"/>
                <a:gd name="connsiteX233" fmla="*/ 990221 w 1117952"/>
                <a:gd name="connsiteY233" fmla="*/ 454822 h 1323876"/>
                <a:gd name="connsiteX234" fmla="*/ 989027 w 1117952"/>
                <a:gd name="connsiteY234" fmla="*/ 460791 h 1323876"/>
                <a:gd name="connsiteX235" fmla="*/ 988430 w 1117952"/>
                <a:gd name="connsiteY235" fmla="*/ 465566 h 1323876"/>
                <a:gd name="connsiteX236" fmla="*/ 989027 w 1117952"/>
                <a:gd name="connsiteY236" fmla="*/ 471535 h 1323876"/>
                <a:gd name="connsiteX237" fmla="*/ 990221 w 1117952"/>
                <a:gd name="connsiteY237" fmla="*/ 475116 h 1323876"/>
                <a:gd name="connsiteX238" fmla="*/ 990818 w 1117952"/>
                <a:gd name="connsiteY238" fmla="*/ 478100 h 1323876"/>
                <a:gd name="connsiteX239" fmla="*/ 987833 w 1117952"/>
                <a:gd name="connsiteY239" fmla="*/ 480488 h 1323876"/>
                <a:gd name="connsiteX240" fmla="*/ 985446 w 1117952"/>
                <a:gd name="connsiteY240" fmla="*/ 485263 h 1323876"/>
                <a:gd name="connsiteX241" fmla="*/ 982461 w 1117952"/>
                <a:gd name="connsiteY241" fmla="*/ 486457 h 1323876"/>
                <a:gd name="connsiteX242" fmla="*/ 981864 w 1117952"/>
                <a:gd name="connsiteY242" fmla="*/ 491232 h 1323876"/>
                <a:gd name="connsiteX243" fmla="*/ 977090 w 1117952"/>
                <a:gd name="connsiteY243" fmla="*/ 494813 h 1323876"/>
                <a:gd name="connsiteX244" fmla="*/ 973508 w 1117952"/>
                <a:gd name="connsiteY244" fmla="*/ 497200 h 1323876"/>
                <a:gd name="connsiteX245" fmla="*/ 973508 w 1117952"/>
                <a:gd name="connsiteY245" fmla="*/ 500185 h 1323876"/>
                <a:gd name="connsiteX246" fmla="*/ 971121 w 1117952"/>
                <a:gd name="connsiteY246" fmla="*/ 503766 h 1323876"/>
                <a:gd name="connsiteX247" fmla="*/ 968733 w 1117952"/>
                <a:gd name="connsiteY247" fmla="*/ 509734 h 1323876"/>
                <a:gd name="connsiteX248" fmla="*/ 966346 w 1117952"/>
                <a:gd name="connsiteY248" fmla="*/ 509734 h 1323876"/>
                <a:gd name="connsiteX249" fmla="*/ 965152 w 1117952"/>
                <a:gd name="connsiteY249" fmla="*/ 515107 h 1323876"/>
                <a:gd name="connsiteX250" fmla="*/ 965152 w 1117952"/>
                <a:gd name="connsiteY250" fmla="*/ 518688 h 1323876"/>
                <a:gd name="connsiteX251" fmla="*/ 965749 w 1117952"/>
                <a:gd name="connsiteY251" fmla="*/ 524060 h 1323876"/>
                <a:gd name="connsiteX252" fmla="*/ 965749 w 1117952"/>
                <a:gd name="connsiteY252" fmla="*/ 527044 h 1323876"/>
                <a:gd name="connsiteX253" fmla="*/ 966346 w 1117952"/>
                <a:gd name="connsiteY253" fmla="*/ 531222 h 1323876"/>
                <a:gd name="connsiteX254" fmla="*/ 966943 w 1117952"/>
                <a:gd name="connsiteY254" fmla="*/ 534803 h 1323876"/>
                <a:gd name="connsiteX255" fmla="*/ 967539 w 1117952"/>
                <a:gd name="connsiteY255" fmla="*/ 537788 h 1323876"/>
                <a:gd name="connsiteX256" fmla="*/ 968733 w 1117952"/>
                <a:gd name="connsiteY256" fmla="*/ 546144 h 1323876"/>
                <a:gd name="connsiteX257" fmla="*/ 969330 w 1117952"/>
                <a:gd name="connsiteY257" fmla="*/ 550919 h 1323876"/>
                <a:gd name="connsiteX258" fmla="*/ 969330 w 1117952"/>
                <a:gd name="connsiteY258" fmla="*/ 555694 h 1323876"/>
                <a:gd name="connsiteX259" fmla="*/ 969330 w 1117952"/>
                <a:gd name="connsiteY259" fmla="*/ 559872 h 1323876"/>
                <a:gd name="connsiteX260" fmla="*/ 969330 w 1117952"/>
                <a:gd name="connsiteY260" fmla="*/ 562857 h 1323876"/>
                <a:gd name="connsiteX261" fmla="*/ 966346 w 1117952"/>
                <a:gd name="connsiteY261" fmla="*/ 564647 h 1323876"/>
                <a:gd name="connsiteX262" fmla="*/ 964553 w 1117952"/>
                <a:gd name="connsiteY262" fmla="*/ 564647 h 1323876"/>
                <a:gd name="connsiteX263" fmla="*/ 964556 w 1117952"/>
                <a:gd name="connsiteY263" fmla="*/ 564648 h 1323876"/>
                <a:gd name="connsiteX264" fmla="*/ 967540 w 1117952"/>
                <a:gd name="connsiteY264" fmla="*/ 564648 h 1323876"/>
                <a:gd name="connsiteX265" fmla="*/ 970525 w 1117952"/>
                <a:gd name="connsiteY265" fmla="*/ 570020 h 1323876"/>
                <a:gd name="connsiteX266" fmla="*/ 971718 w 1117952"/>
                <a:gd name="connsiteY266" fmla="*/ 573601 h 1323876"/>
                <a:gd name="connsiteX267" fmla="*/ 972316 w 1117952"/>
                <a:gd name="connsiteY267" fmla="*/ 577182 h 1323876"/>
                <a:gd name="connsiteX268" fmla="*/ 973509 w 1117952"/>
                <a:gd name="connsiteY268" fmla="*/ 580167 h 1323876"/>
                <a:gd name="connsiteX269" fmla="*/ 978284 w 1117952"/>
                <a:gd name="connsiteY269" fmla="*/ 582554 h 1323876"/>
                <a:gd name="connsiteX270" fmla="*/ 978881 w 1117952"/>
                <a:gd name="connsiteY270" fmla="*/ 582554 h 1323876"/>
                <a:gd name="connsiteX271" fmla="*/ 983656 w 1117952"/>
                <a:gd name="connsiteY271" fmla="*/ 582554 h 1323876"/>
                <a:gd name="connsiteX272" fmla="*/ 987238 w 1117952"/>
                <a:gd name="connsiteY272" fmla="*/ 584942 h 1323876"/>
                <a:gd name="connsiteX273" fmla="*/ 991415 w 1117952"/>
                <a:gd name="connsiteY273" fmla="*/ 588523 h 1323876"/>
                <a:gd name="connsiteX274" fmla="*/ 994400 w 1117952"/>
                <a:gd name="connsiteY274" fmla="*/ 589717 h 1323876"/>
                <a:gd name="connsiteX275" fmla="*/ 1000966 w 1117952"/>
                <a:gd name="connsiteY275" fmla="*/ 590313 h 1323876"/>
                <a:gd name="connsiteX276" fmla="*/ 1003950 w 1117952"/>
                <a:gd name="connsiteY276" fmla="*/ 591507 h 1323876"/>
                <a:gd name="connsiteX277" fmla="*/ 1004547 w 1117952"/>
                <a:gd name="connsiteY277" fmla="*/ 588523 h 1323876"/>
                <a:gd name="connsiteX278" fmla="*/ 1008128 w 1117952"/>
                <a:gd name="connsiteY278" fmla="*/ 587926 h 1323876"/>
                <a:gd name="connsiteX279" fmla="*/ 1010516 w 1117952"/>
                <a:gd name="connsiteY279" fmla="*/ 592701 h 1323876"/>
                <a:gd name="connsiteX280" fmla="*/ 1015290 w 1117952"/>
                <a:gd name="connsiteY280" fmla="*/ 596879 h 1323876"/>
                <a:gd name="connsiteX281" fmla="*/ 1019469 w 1117952"/>
                <a:gd name="connsiteY281" fmla="*/ 601057 h 1323876"/>
                <a:gd name="connsiteX282" fmla="*/ 1020663 w 1117952"/>
                <a:gd name="connsiteY282" fmla="*/ 604639 h 1323876"/>
                <a:gd name="connsiteX283" fmla="*/ 1023647 w 1117952"/>
                <a:gd name="connsiteY283" fmla="*/ 606429 h 1323876"/>
                <a:gd name="connsiteX284" fmla="*/ 1021259 w 1117952"/>
                <a:gd name="connsiteY284" fmla="*/ 610011 h 1323876"/>
                <a:gd name="connsiteX285" fmla="*/ 1017678 w 1117952"/>
                <a:gd name="connsiteY285" fmla="*/ 607026 h 1323876"/>
                <a:gd name="connsiteX286" fmla="*/ 1014097 w 1117952"/>
                <a:gd name="connsiteY286" fmla="*/ 607026 h 1323876"/>
                <a:gd name="connsiteX287" fmla="*/ 1014097 w 1117952"/>
                <a:gd name="connsiteY287" fmla="*/ 614188 h 1323876"/>
                <a:gd name="connsiteX288" fmla="*/ 1012306 w 1117952"/>
                <a:gd name="connsiteY288" fmla="*/ 609413 h 1323876"/>
                <a:gd name="connsiteX289" fmla="*/ 1011709 w 1117952"/>
                <a:gd name="connsiteY289" fmla="*/ 605832 h 1323876"/>
                <a:gd name="connsiteX290" fmla="*/ 1008128 w 1117952"/>
                <a:gd name="connsiteY290" fmla="*/ 605832 h 1323876"/>
                <a:gd name="connsiteX291" fmla="*/ 1005741 w 1117952"/>
                <a:gd name="connsiteY291" fmla="*/ 610011 h 1323876"/>
                <a:gd name="connsiteX292" fmla="*/ 1005144 w 1117952"/>
                <a:gd name="connsiteY292" fmla="*/ 613592 h 1323876"/>
                <a:gd name="connsiteX293" fmla="*/ 1003353 w 1117952"/>
                <a:gd name="connsiteY293" fmla="*/ 617173 h 1323876"/>
                <a:gd name="connsiteX294" fmla="*/ 1002160 w 1117952"/>
                <a:gd name="connsiteY294" fmla="*/ 620157 h 1323876"/>
                <a:gd name="connsiteX295" fmla="*/ 1002756 w 1117952"/>
                <a:gd name="connsiteY295" fmla="*/ 623739 h 1323876"/>
                <a:gd name="connsiteX296" fmla="*/ 1003353 w 1117952"/>
                <a:gd name="connsiteY296" fmla="*/ 627320 h 1323876"/>
                <a:gd name="connsiteX297" fmla="*/ 1008725 w 1117952"/>
                <a:gd name="connsiteY297" fmla="*/ 632095 h 1323876"/>
                <a:gd name="connsiteX298" fmla="*/ 1008128 w 1117952"/>
                <a:gd name="connsiteY298" fmla="*/ 637467 h 1323876"/>
                <a:gd name="connsiteX299" fmla="*/ 1009919 w 1117952"/>
                <a:gd name="connsiteY299" fmla="*/ 641048 h 1323876"/>
                <a:gd name="connsiteX300" fmla="*/ 1013500 w 1117952"/>
                <a:gd name="connsiteY300" fmla="*/ 642839 h 1323876"/>
                <a:gd name="connsiteX301" fmla="*/ 1016484 w 1117952"/>
                <a:gd name="connsiteY301" fmla="*/ 641645 h 1323876"/>
                <a:gd name="connsiteX302" fmla="*/ 1018872 w 1117952"/>
                <a:gd name="connsiteY302" fmla="*/ 638661 h 1323876"/>
                <a:gd name="connsiteX303" fmla="*/ 1022453 w 1117952"/>
                <a:gd name="connsiteY303" fmla="*/ 643436 h 1323876"/>
                <a:gd name="connsiteX304" fmla="*/ 1019469 w 1117952"/>
                <a:gd name="connsiteY304" fmla="*/ 642839 h 1323876"/>
                <a:gd name="connsiteX305" fmla="*/ 1016484 w 1117952"/>
                <a:gd name="connsiteY305" fmla="*/ 642242 h 1323876"/>
                <a:gd name="connsiteX306" fmla="*/ 1015290 w 1117952"/>
                <a:gd name="connsiteY306" fmla="*/ 645226 h 1323876"/>
                <a:gd name="connsiteX307" fmla="*/ 1015290 w 1117952"/>
                <a:gd name="connsiteY307" fmla="*/ 649404 h 1323876"/>
                <a:gd name="connsiteX308" fmla="*/ 1019469 w 1117952"/>
                <a:gd name="connsiteY308" fmla="*/ 653583 h 1323876"/>
                <a:gd name="connsiteX309" fmla="*/ 1023647 w 1117952"/>
                <a:gd name="connsiteY309" fmla="*/ 655970 h 1323876"/>
                <a:gd name="connsiteX310" fmla="*/ 1026631 w 1117952"/>
                <a:gd name="connsiteY310" fmla="*/ 656567 h 1323876"/>
                <a:gd name="connsiteX311" fmla="*/ 1030810 w 1117952"/>
                <a:gd name="connsiteY311" fmla="*/ 654776 h 1323876"/>
                <a:gd name="connsiteX312" fmla="*/ 1028422 w 1117952"/>
                <a:gd name="connsiteY312" fmla="*/ 657761 h 1323876"/>
                <a:gd name="connsiteX313" fmla="*/ 1031406 w 1117952"/>
                <a:gd name="connsiteY313" fmla="*/ 658357 h 1323876"/>
                <a:gd name="connsiteX314" fmla="*/ 1034391 w 1117952"/>
                <a:gd name="connsiteY314" fmla="*/ 656567 h 1323876"/>
                <a:gd name="connsiteX315" fmla="*/ 1038569 w 1117952"/>
                <a:gd name="connsiteY315" fmla="*/ 657164 h 1323876"/>
                <a:gd name="connsiteX316" fmla="*/ 1041553 w 1117952"/>
                <a:gd name="connsiteY316" fmla="*/ 663132 h 1323876"/>
                <a:gd name="connsiteX317" fmla="*/ 1040957 w 1117952"/>
                <a:gd name="connsiteY317" fmla="*/ 668505 h 1323876"/>
                <a:gd name="connsiteX318" fmla="*/ 1039166 w 1117952"/>
                <a:gd name="connsiteY318" fmla="*/ 672086 h 1323876"/>
                <a:gd name="connsiteX319" fmla="*/ 1041553 w 1117952"/>
                <a:gd name="connsiteY319" fmla="*/ 675070 h 1323876"/>
                <a:gd name="connsiteX320" fmla="*/ 1040957 w 1117952"/>
                <a:gd name="connsiteY320" fmla="*/ 678652 h 1323876"/>
                <a:gd name="connsiteX321" fmla="*/ 1039166 w 1117952"/>
                <a:gd name="connsiteY321" fmla="*/ 675070 h 1323876"/>
                <a:gd name="connsiteX322" fmla="*/ 1036181 w 1117952"/>
                <a:gd name="connsiteY322" fmla="*/ 673876 h 1323876"/>
                <a:gd name="connsiteX323" fmla="*/ 1033197 w 1117952"/>
                <a:gd name="connsiteY323" fmla="*/ 676860 h 1323876"/>
                <a:gd name="connsiteX324" fmla="*/ 1034988 w 1117952"/>
                <a:gd name="connsiteY324" fmla="*/ 684023 h 1323876"/>
                <a:gd name="connsiteX325" fmla="*/ 1039166 w 1117952"/>
                <a:gd name="connsiteY325" fmla="*/ 686411 h 1323876"/>
                <a:gd name="connsiteX326" fmla="*/ 1042150 w 1117952"/>
                <a:gd name="connsiteY326" fmla="*/ 682829 h 1323876"/>
                <a:gd name="connsiteX327" fmla="*/ 1046328 w 1117952"/>
                <a:gd name="connsiteY327" fmla="*/ 683426 h 1323876"/>
                <a:gd name="connsiteX328" fmla="*/ 1049313 w 1117952"/>
                <a:gd name="connsiteY328" fmla="*/ 688201 h 1323876"/>
                <a:gd name="connsiteX329" fmla="*/ 1053491 w 1117952"/>
                <a:gd name="connsiteY329" fmla="*/ 692976 h 1323876"/>
                <a:gd name="connsiteX330" fmla="*/ 1054685 w 1117952"/>
                <a:gd name="connsiteY330" fmla="*/ 697155 h 1323876"/>
                <a:gd name="connsiteX331" fmla="*/ 1051700 w 1117952"/>
                <a:gd name="connsiteY331" fmla="*/ 697155 h 1323876"/>
                <a:gd name="connsiteX332" fmla="*/ 1048119 w 1117952"/>
                <a:gd name="connsiteY332" fmla="*/ 697155 h 1323876"/>
                <a:gd name="connsiteX333" fmla="*/ 1044538 w 1117952"/>
                <a:gd name="connsiteY333" fmla="*/ 692976 h 1323876"/>
                <a:gd name="connsiteX334" fmla="*/ 1041553 w 1117952"/>
                <a:gd name="connsiteY334" fmla="*/ 694767 h 1323876"/>
                <a:gd name="connsiteX335" fmla="*/ 1038569 w 1117952"/>
                <a:gd name="connsiteY335" fmla="*/ 696558 h 1323876"/>
                <a:gd name="connsiteX336" fmla="*/ 1033794 w 1117952"/>
                <a:gd name="connsiteY336" fmla="*/ 698348 h 1323876"/>
                <a:gd name="connsiteX337" fmla="*/ 1032600 w 1117952"/>
                <a:gd name="connsiteY337" fmla="*/ 703123 h 1323876"/>
                <a:gd name="connsiteX338" fmla="*/ 1032004 w 1117952"/>
                <a:gd name="connsiteY338" fmla="*/ 706704 h 1323876"/>
                <a:gd name="connsiteX339" fmla="*/ 1031406 w 1117952"/>
                <a:gd name="connsiteY339" fmla="*/ 709689 h 1323876"/>
                <a:gd name="connsiteX340" fmla="*/ 1027228 w 1117952"/>
                <a:gd name="connsiteY340" fmla="*/ 710883 h 1323876"/>
                <a:gd name="connsiteX341" fmla="*/ 1022453 w 1117952"/>
                <a:gd name="connsiteY341" fmla="*/ 711480 h 1323876"/>
                <a:gd name="connsiteX342" fmla="*/ 1019469 w 1117952"/>
                <a:gd name="connsiteY342" fmla="*/ 715061 h 1323876"/>
                <a:gd name="connsiteX343" fmla="*/ 1016484 w 1117952"/>
                <a:gd name="connsiteY343" fmla="*/ 714464 h 1323876"/>
                <a:gd name="connsiteX344" fmla="*/ 1014694 w 1117952"/>
                <a:gd name="connsiteY344" fmla="*/ 718045 h 1323876"/>
                <a:gd name="connsiteX345" fmla="*/ 1011113 w 1117952"/>
                <a:gd name="connsiteY345" fmla="*/ 721030 h 1323876"/>
                <a:gd name="connsiteX346" fmla="*/ 1007531 w 1117952"/>
                <a:gd name="connsiteY346" fmla="*/ 725208 h 1323876"/>
                <a:gd name="connsiteX347" fmla="*/ 1006337 w 1117952"/>
                <a:gd name="connsiteY347" fmla="*/ 729386 h 1323876"/>
                <a:gd name="connsiteX348" fmla="*/ 1002160 w 1117952"/>
                <a:gd name="connsiteY348" fmla="*/ 732371 h 1323876"/>
                <a:gd name="connsiteX349" fmla="*/ 999772 w 1117952"/>
                <a:gd name="connsiteY349" fmla="*/ 735952 h 1323876"/>
                <a:gd name="connsiteX350" fmla="*/ 997981 w 1117952"/>
                <a:gd name="connsiteY350" fmla="*/ 740726 h 1323876"/>
                <a:gd name="connsiteX351" fmla="*/ 997384 w 1117952"/>
                <a:gd name="connsiteY351" fmla="*/ 743711 h 1323876"/>
                <a:gd name="connsiteX352" fmla="*/ 996191 w 1117952"/>
                <a:gd name="connsiteY352" fmla="*/ 748486 h 1323876"/>
                <a:gd name="connsiteX353" fmla="*/ 996787 w 1117952"/>
                <a:gd name="connsiteY353" fmla="*/ 752664 h 1323876"/>
                <a:gd name="connsiteX354" fmla="*/ 993206 w 1117952"/>
                <a:gd name="connsiteY354" fmla="*/ 753858 h 1323876"/>
                <a:gd name="connsiteX355" fmla="*/ 990819 w 1117952"/>
                <a:gd name="connsiteY355" fmla="*/ 756842 h 1323876"/>
                <a:gd name="connsiteX356" fmla="*/ 989028 w 1117952"/>
                <a:gd name="connsiteY356" fmla="*/ 760423 h 1323876"/>
                <a:gd name="connsiteX357" fmla="*/ 987238 w 1117952"/>
                <a:gd name="connsiteY357" fmla="*/ 764602 h 1323876"/>
                <a:gd name="connsiteX358" fmla="*/ 987834 w 1117952"/>
                <a:gd name="connsiteY358" fmla="*/ 768183 h 1323876"/>
                <a:gd name="connsiteX359" fmla="*/ 989028 w 1117952"/>
                <a:gd name="connsiteY359" fmla="*/ 772958 h 1323876"/>
                <a:gd name="connsiteX360" fmla="*/ 988431 w 1117952"/>
                <a:gd name="connsiteY360" fmla="*/ 777733 h 1323876"/>
                <a:gd name="connsiteX361" fmla="*/ 984850 w 1117952"/>
                <a:gd name="connsiteY361" fmla="*/ 779523 h 1323876"/>
                <a:gd name="connsiteX362" fmla="*/ 986044 w 1117952"/>
                <a:gd name="connsiteY362" fmla="*/ 783105 h 1323876"/>
                <a:gd name="connsiteX363" fmla="*/ 985447 w 1117952"/>
                <a:gd name="connsiteY363" fmla="*/ 787283 h 1323876"/>
                <a:gd name="connsiteX364" fmla="*/ 987238 w 1117952"/>
                <a:gd name="connsiteY364" fmla="*/ 790267 h 1323876"/>
                <a:gd name="connsiteX365" fmla="*/ 987834 w 1117952"/>
                <a:gd name="connsiteY365" fmla="*/ 795043 h 1323876"/>
                <a:gd name="connsiteX366" fmla="*/ 990222 w 1117952"/>
                <a:gd name="connsiteY366" fmla="*/ 799818 h 1323876"/>
                <a:gd name="connsiteX367" fmla="*/ 993803 w 1117952"/>
                <a:gd name="connsiteY367" fmla="*/ 801011 h 1323876"/>
                <a:gd name="connsiteX368" fmla="*/ 993803 w 1117952"/>
                <a:gd name="connsiteY368" fmla="*/ 805786 h 1323876"/>
                <a:gd name="connsiteX369" fmla="*/ 995594 w 1117952"/>
                <a:gd name="connsiteY369" fmla="*/ 811755 h 1323876"/>
                <a:gd name="connsiteX370" fmla="*/ 996191 w 1117952"/>
                <a:gd name="connsiteY370" fmla="*/ 817127 h 1323876"/>
                <a:gd name="connsiteX371" fmla="*/ 999772 w 1117952"/>
                <a:gd name="connsiteY371" fmla="*/ 821305 h 1323876"/>
                <a:gd name="connsiteX372" fmla="*/ 1000966 w 1117952"/>
                <a:gd name="connsiteY372" fmla="*/ 827871 h 1323876"/>
                <a:gd name="connsiteX373" fmla="*/ 999772 w 1117952"/>
                <a:gd name="connsiteY373" fmla="*/ 830855 h 1323876"/>
                <a:gd name="connsiteX374" fmla="*/ 996787 w 1117952"/>
                <a:gd name="connsiteY374" fmla="*/ 828468 h 1323876"/>
                <a:gd name="connsiteX375" fmla="*/ 993206 w 1117952"/>
                <a:gd name="connsiteY375" fmla="*/ 829064 h 1323876"/>
                <a:gd name="connsiteX376" fmla="*/ 990819 w 1117952"/>
                <a:gd name="connsiteY376" fmla="*/ 833242 h 1323876"/>
                <a:gd name="connsiteX377" fmla="*/ 987238 w 1117952"/>
                <a:gd name="connsiteY377" fmla="*/ 836824 h 1323876"/>
                <a:gd name="connsiteX378" fmla="*/ 984253 w 1117952"/>
                <a:gd name="connsiteY378" fmla="*/ 839211 h 1323876"/>
                <a:gd name="connsiteX379" fmla="*/ 981269 w 1117952"/>
                <a:gd name="connsiteY379" fmla="*/ 836227 h 1323876"/>
                <a:gd name="connsiteX380" fmla="*/ 978284 w 1117952"/>
                <a:gd name="connsiteY380" fmla="*/ 834436 h 1323876"/>
                <a:gd name="connsiteX381" fmla="*/ 974703 w 1117952"/>
                <a:gd name="connsiteY381" fmla="*/ 829064 h 1323876"/>
                <a:gd name="connsiteX382" fmla="*/ 972912 w 1117952"/>
                <a:gd name="connsiteY382" fmla="*/ 826080 h 1323876"/>
                <a:gd name="connsiteX383" fmla="*/ 968137 w 1117952"/>
                <a:gd name="connsiteY383" fmla="*/ 821902 h 1323876"/>
                <a:gd name="connsiteX384" fmla="*/ 964556 w 1117952"/>
                <a:gd name="connsiteY384" fmla="*/ 820111 h 1323876"/>
                <a:gd name="connsiteX385" fmla="*/ 960975 w 1117952"/>
                <a:gd name="connsiteY385" fmla="*/ 819514 h 1323876"/>
                <a:gd name="connsiteX386" fmla="*/ 957990 w 1117952"/>
                <a:gd name="connsiteY386" fmla="*/ 819514 h 1323876"/>
                <a:gd name="connsiteX387" fmla="*/ 956200 w 1117952"/>
                <a:gd name="connsiteY387" fmla="*/ 815933 h 1323876"/>
                <a:gd name="connsiteX388" fmla="*/ 956796 w 1117952"/>
                <a:gd name="connsiteY388" fmla="*/ 812949 h 1323876"/>
                <a:gd name="connsiteX389" fmla="*/ 956200 w 1117952"/>
                <a:gd name="connsiteY389" fmla="*/ 808771 h 1323876"/>
                <a:gd name="connsiteX390" fmla="*/ 955081 w 1117952"/>
                <a:gd name="connsiteY390" fmla="*/ 804295 h 1323876"/>
                <a:gd name="connsiteX391" fmla="*/ 954377 w 1117952"/>
                <a:gd name="connsiteY391" fmla="*/ 804423 h 1323876"/>
                <a:gd name="connsiteX392" fmla="*/ 955602 w 1117952"/>
                <a:gd name="connsiteY392" fmla="*/ 806383 h 1323876"/>
                <a:gd name="connsiteX393" fmla="*/ 956796 w 1117952"/>
                <a:gd name="connsiteY393" fmla="*/ 812949 h 1323876"/>
                <a:gd name="connsiteX394" fmla="*/ 956199 w 1117952"/>
                <a:gd name="connsiteY394" fmla="*/ 815933 h 1323876"/>
                <a:gd name="connsiteX395" fmla="*/ 957393 w 1117952"/>
                <a:gd name="connsiteY395" fmla="*/ 818917 h 1323876"/>
                <a:gd name="connsiteX396" fmla="*/ 952021 w 1117952"/>
                <a:gd name="connsiteY396" fmla="*/ 823095 h 1323876"/>
                <a:gd name="connsiteX397" fmla="*/ 944261 w 1117952"/>
                <a:gd name="connsiteY397" fmla="*/ 823692 h 1323876"/>
                <a:gd name="connsiteX398" fmla="*/ 941277 w 1117952"/>
                <a:gd name="connsiteY398" fmla="*/ 821304 h 1323876"/>
                <a:gd name="connsiteX399" fmla="*/ 936502 w 1117952"/>
                <a:gd name="connsiteY399" fmla="*/ 817723 h 1323876"/>
                <a:gd name="connsiteX400" fmla="*/ 932921 w 1117952"/>
                <a:gd name="connsiteY400" fmla="*/ 815336 h 1323876"/>
                <a:gd name="connsiteX401" fmla="*/ 929936 w 1117952"/>
                <a:gd name="connsiteY401" fmla="*/ 813545 h 1323876"/>
                <a:gd name="connsiteX402" fmla="*/ 926952 w 1117952"/>
                <a:gd name="connsiteY402" fmla="*/ 812351 h 1323876"/>
                <a:gd name="connsiteX403" fmla="*/ 922177 w 1117952"/>
                <a:gd name="connsiteY403" fmla="*/ 811755 h 1323876"/>
                <a:gd name="connsiteX404" fmla="*/ 919193 w 1117952"/>
                <a:gd name="connsiteY404" fmla="*/ 811157 h 1323876"/>
                <a:gd name="connsiteX405" fmla="*/ 915612 w 1117952"/>
                <a:gd name="connsiteY405" fmla="*/ 811755 h 1323876"/>
                <a:gd name="connsiteX406" fmla="*/ 912030 w 1117952"/>
                <a:gd name="connsiteY406" fmla="*/ 812351 h 1323876"/>
                <a:gd name="connsiteX407" fmla="*/ 906658 w 1117952"/>
                <a:gd name="connsiteY407" fmla="*/ 815336 h 1323876"/>
                <a:gd name="connsiteX408" fmla="*/ 903674 w 1117952"/>
                <a:gd name="connsiteY408" fmla="*/ 818320 h 1323876"/>
                <a:gd name="connsiteX409" fmla="*/ 907255 w 1117952"/>
                <a:gd name="connsiteY409" fmla="*/ 820708 h 1323876"/>
                <a:gd name="connsiteX410" fmla="*/ 901883 w 1117952"/>
                <a:gd name="connsiteY410" fmla="*/ 817723 h 1323876"/>
                <a:gd name="connsiteX411" fmla="*/ 898302 w 1117952"/>
                <a:gd name="connsiteY411" fmla="*/ 818917 h 1323876"/>
                <a:gd name="connsiteX412" fmla="*/ 895317 w 1117952"/>
                <a:gd name="connsiteY412" fmla="*/ 821304 h 1323876"/>
                <a:gd name="connsiteX413" fmla="*/ 892333 w 1117952"/>
                <a:gd name="connsiteY413" fmla="*/ 823095 h 1323876"/>
                <a:gd name="connsiteX414" fmla="*/ 886961 w 1117952"/>
                <a:gd name="connsiteY414" fmla="*/ 821304 h 1323876"/>
                <a:gd name="connsiteX415" fmla="*/ 883380 w 1117952"/>
                <a:gd name="connsiteY415" fmla="*/ 821304 h 1323876"/>
                <a:gd name="connsiteX416" fmla="*/ 880396 w 1117952"/>
                <a:gd name="connsiteY416" fmla="*/ 818917 h 1323876"/>
                <a:gd name="connsiteX417" fmla="*/ 877411 w 1117952"/>
                <a:gd name="connsiteY417" fmla="*/ 817723 h 1323876"/>
                <a:gd name="connsiteX418" fmla="*/ 872039 w 1117952"/>
                <a:gd name="connsiteY418" fmla="*/ 818320 h 1323876"/>
                <a:gd name="connsiteX419" fmla="*/ 869055 w 1117952"/>
                <a:gd name="connsiteY419" fmla="*/ 818320 h 1323876"/>
                <a:gd name="connsiteX420" fmla="*/ 866070 w 1117952"/>
                <a:gd name="connsiteY420" fmla="*/ 820111 h 1323876"/>
                <a:gd name="connsiteX421" fmla="*/ 860699 w 1117952"/>
                <a:gd name="connsiteY421" fmla="*/ 818320 h 1323876"/>
                <a:gd name="connsiteX422" fmla="*/ 857117 w 1117952"/>
                <a:gd name="connsiteY422" fmla="*/ 813545 h 1323876"/>
                <a:gd name="connsiteX423" fmla="*/ 854133 w 1117952"/>
                <a:gd name="connsiteY423" fmla="*/ 810561 h 1323876"/>
                <a:gd name="connsiteX424" fmla="*/ 851148 w 1117952"/>
                <a:gd name="connsiteY424" fmla="*/ 808770 h 1323876"/>
                <a:gd name="connsiteX425" fmla="*/ 847567 w 1117952"/>
                <a:gd name="connsiteY425" fmla="*/ 807576 h 1323876"/>
                <a:gd name="connsiteX426" fmla="*/ 844583 w 1117952"/>
                <a:gd name="connsiteY426" fmla="*/ 804592 h 1323876"/>
                <a:gd name="connsiteX427" fmla="*/ 840405 w 1117952"/>
                <a:gd name="connsiteY427" fmla="*/ 802801 h 1323876"/>
                <a:gd name="connsiteX428" fmla="*/ 833839 w 1117952"/>
                <a:gd name="connsiteY428" fmla="*/ 801608 h 1323876"/>
                <a:gd name="connsiteX429" fmla="*/ 830855 w 1117952"/>
                <a:gd name="connsiteY429" fmla="*/ 801011 h 1323876"/>
                <a:gd name="connsiteX430" fmla="*/ 817723 w 1117952"/>
                <a:gd name="connsiteY430" fmla="*/ 797429 h 1323876"/>
                <a:gd name="connsiteX431" fmla="*/ 814739 w 1117952"/>
                <a:gd name="connsiteY431" fmla="*/ 797429 h 1323876"/>
                <a:gd name="connsiteX432" fmla="*/ 810561 w 1117952"/>
                <a:gd name="connsiteY432" fmla="*/ 798623 h 1323876"/>
                <a:gd name="connsiteX433" fmla="*/ 805786 w 1117952"/>
                <a:gd name="connsiteY433" fmla="*/ 796235 h 1323876"/>
                <a:gd name="connsiteX434" fmla="*/ 801608 w 1117952"/>
                <a:gd name="connsiteY434" fmla="*/ 796235 h 1323876"/>
                <a:gd name="connsiteX435" fmla="*/ 798027 w 1117952"/>
                <a:gd name="connsiteY435" fmla="*/ 796833 h 1323876"/>
                <a:gd name="connsiteX436" fmla="*/ 794445 w 1117952"/>
                <a:gd name="connsiteY436" fmla="*/ 792654 h 1323876"/>
                <a:gd name="connsiteX437" fmla="*/ 789074 w 1117952"/>
                <a:gd name="connsiteY437" fmla="*/ 786089 h 1323876"/>
                <a:gd name="connsiteX438" fmla="*/ 786089 w 1117952"/>
                <a:gd name="connsiteY438" fmla="*/ 784895 h 1323876"/>
                <a:gd name="connsiteX439" fmla="*/ 786686 w 1117952"/>
                <a:gd name="connsiteY439" fmla="*/ 781911 h 1323876"/>
                <a:gd name="connsiteX440" fmla="*/ 786089 w 1117952"/>
                <a:gd name="connsiteY440" fmla="*/ 778329 h 1323876"/>
                <a:gd name="connsiteX441" fmla="*/ 783701 w 1117952"/>
                <a:gd name="connsiteY441" fmla="*/ 773554 h 1323876"/>
                <a:gd name="connsiteX442" fmla="*/ 782507 w 1117952"/>
                <a:gd name="connsiteY442" fmla="*/ 768779 h 1323876"/>
                <a:gd name="connsiteX443" fmla="*/ 781314 w 1117952"/>
                <a:gd name="connsiteY443" fmla="*/ 765795 h 1323876"/>
                <a:gd name="connsiteX444" fmla="*/ 778926 w 1117952"/>
                <a:gd name="connsiteY444" fmla="*/ 762214 h 1323876"/>
                <a:gd name="connsiteX445" fmla="*/ 775942 w 1117952"/>
                <a:gd name="connsiteY445" fmla="*/ 757438 h 1323876"/>
                <a:gd name="connsiteX446" fmla="*/ 773554 w 1117952"/>
                <a:gd name="connsiteY446" fmla="*/ 752663 h 1323876"/>
                <a:gd name="connsiteX447" fmla="*/ 771764 w 1117952"/>
                <a:gd name="connsiteY447" fmla="*/ 749679 h 1323876"/>
                <a:gd name="connsiteX448" fmla="*/ 766392 w 1117952"/>
                <a:gd name="connsiteY448" fmla="*/ 742516 h 1323876"/>
                <a:gd name="connsiteX449" fmla="*/ 764005 w 1117952"/>
                <a:gd name="connsiteY449" fmla="*/ 738935 h 1323876"/>
                <a:gd name="connsiteX450" fmla="*/ 762214 w 1117952"/>
                <a:gd name="connsiteY450" fmla="*/ 735951 h 1323876"/>
                <a:gd name="connsiteX451" fmla="*/ 758036 w 1117952"/>
                <a:gd name="connsiteY451" fmla="*/ 730579 h 1323876"/>
                <a:gd name="connsiteX452" fmla="*/ 755051 w 1117952"/>
                <a:gd name="connsiteY452" fmla="*/ 726998 h 1323876"/>
                <a:gd name="connsiteX453" fmla="*/ 741322 w 1117952"/>
                <a:gd name="connsiteY453" fmla="*/ 712673 h 1323876"/>
                <a:gd name="connsiteX454" fmla="*/ 737144 w 1117952"/>
                <a:gd name="connsiteY454" fmla="*/ 709092 h 1323876"/>
                <a:gd name="connsiteX455" fmla="*/ 732966 w 1117952"/>
                <a:gd name="connsiteY455" fmla="*/ 704914 h 1323876"/>
                <a:gd name="connsiteX456" fmla="*/ 728191 w 1117952"/>
                <a:gd name="connsiteY456" fmla="*/ 701333 h 1323876"/>
                <a:gd name="connsiteX457" fmla="*/ 722819 w 1117952"/>
                <a:gd name="connsiteY457" fmla="*/ 697751 h 1323876"/>
                <a:gd name="connsiteX458" fmla="*/ 719835 w 1117952"/>
                <a:gd name="connsiteY458" fmla="*/ 695960 h 1323876"/>
                <a:gd name="connsiteX459" fmla="*/ 714463 w 1117952"/>
                <a:gd name="connsiteY459" fmla="*/ 693573 h 1323876"/>
                <a:gd name="connsiteX460" fmla="*/ 710882 w 1117952"/>
                <a:gd name="connsiteY460" fmla="*/ 692976 h 1323876"/>
                <a:gd name="connsiteX461" fmla="*/ 700138 w 1117952"/>
                <a:gd name="connsiteY461" fmla="*/ 688201 h 1323876"/>
                <a:gd name="connsiteX462" fmla="*/ 691184 w 1117952"/>
                <a:gd name="connsiteY462" fmla="*/ 684620 h 1323876"/>
                <a:gd name="connsiteX463" fmla="*/ 687603 w 1117952"/>
                <a:gd name="connsiteY463" fmla="*/ 683426 h 1323876"/>
                <a:gd name="connsiteX464" fmla="*/ 682829 w 1117952"/>
                <a:gd name="connsiteY464" fmla="*/ 682829 h 1323876"/>
                <a:gd name="connsiteX465" fmla="*/ 678650 w 1117952"/>
                <a:gd name="connsiteY465" fmla="*/ 682232 h 1323876"/>
                <a:gd name="connsiteX466" fmla="*/ 674472 w 1117952"/>
                <a:gd name="connsiteY466" fmla="*/ 681636 h 1323876"/>
                <a:gd name="connsiteX467" fmla="*/ 670891 w 1117952"/>
                <a:gd name="connsiteY467" fmla="*/ 680442 h 1323876"/>
                <a:gd name="connsiteX468" fmla="*/ 663728 w 1117952"/>
                <a:gd name="connsiteY468" fmla="*/ 679248 h 1323876"/>
                <a:gd name="connsiteX469" fmla="*/ 659550 w 1117952"/>
                <a:gd name="connsiteY469" fmla="*/ 679248 h 1323876"/>
                <a:gd name="connsiteX470" fmla="*/ 650597 w 1117952"/>
                <a:gd name="connsiteY470" fmla="*/ 680442 h 1323876"/>
                <a:gd name="connsiteX471" fmla="*/ 646419 w 1117952"/>
                <a:gd name="connsiteY471" fmla="*/ 680443 h 1323876"/>
                <a:gd name="connsiteX472" fmla="*/ 639257 w 1117952"/>
                <a:gd name="connsiteY472" fmla="*/ 680443 h 1323876"/>
                <a:gd name="connsiteX473" fmla="*/ 632691 w 1117952"/>
                <a:gd name="connsiteY473" fmla="*/ 681039 h 1323876"/>
                <a:gd name="connsiteX474" fmla="*/ 629110 w 1117952"/>
                <a:gd name="connsiteY474" fmla="*/ 681637 h 1323876"/>
                <a:gd name="connsiteX475" fmla="*/ 625528 w 1117952"/>
                <a:gd name="connsiteY475" fmla="*/ 683427 h 1323876"/>
                <a:gd name="connsiteX476" fmla="*/ 617172 w 1117952"/>
                <a:gd name="connsiteY476" fmla="*/ 687008 h 1323876"/>
                <a:gd name="connsiteX477" fmla="*/ 614188 w 1117952"/>
                <a:gd name="connsiteY477" fmla="*/ 685814 h 1323876"/>
                <a:gd name="connsiteX478" fmla="*/ 610009 w 1117952"/>
                <a:gd name="connsiteY478" fmla="*/ 687008 h 1323876"/>
                <a:gd name="connsiteX479" fmla="*/ 606428 w 1117952"/>
                <a:gd name="connsiteY479" fmla="*/ 687008 h 1323876"/>
                <a:gd name="connsiteX480" fmla="*/ 602250 w 1117952"/>
                <a:gd name="connsiteY480" fmla="*/ 685814 h 1323876"/>
                <a:gd name="connsiteX481" fmla="*/ 594490 w 1117952"/>
                <a:gd name="connsiteY481" fmla="*/ 681637 h 1323876"/>
                <a:gd name="connsiteX482" fmla="*/ 593297 w 1117952"/>
                <a:gd name="connsiteY482" fmla="*/ 678055 h 1323876"/>
                <a:gd name="connsiteX483" fmla="*/ 589715 w 1117952"/>
                <a:gd name="connsiteY483" fmla="*/ 673877 h 1323876"/>
                <a:gd name="connsiteX484" fmla="*/ 586731 w 1117952"/>
                <a:gd name="connsiteY484" fmla="*/ 671490 h 1323876"/>
                <a:gd name="connsiteX485" fmla="*/ 583150 w 1117952"/>
                <a:gd name="connsiteY485" fmla="*/ 669699 h 1323876"/>
                <a:gd name="connsiteX486" fmla="*/ 580166 w 1117952"/>
                <a:gd name="connsiteY486" fmla="*/ 669699 h 1323876"/>
                <a:gd name="connsiteX487" fmla="*/ 574197 w 1117952"/>
                <a:gd name="connsiteY487" fmla="*/ 669699 h 1323876"/>
                <a:gd name="connsiteX488" fmla="*/ 568825 w 1117952"/>
                <a:gd name="connsiteY488" fmla="*/ 669699 h 1323876"/>
                <a:gd name="connsiteX489" fmla="*/ 565244 w 1117952"/>
                <a:gd name="connsiteY489" fmla="*/ 669699 h 1323876"/>
                <a:gd name="connsiteX490" fmla="*/ 560469 w 1117952"/>
                <a:gd name="connsiteY490" fmla="*/ 669102 h 1323876"/>
                <a:gd name="connsiteX491" fmla="*/ 556887 w 1117952"/>
                <a:gd name="connsiteY491" fmla="*/ 666715 h 1323876"/>
                <a:gd name="connsiteX492" fmla="*/ 553306 w 1117952"/>
                <a:gd name="connsiteY492" fmla="*/ 661939 h 1323876"/>
                <a:gd name="connsiteX493" fmla="*/ 550322 w 1117952"/>
                <a:gd name="connsiteY493" fmla="*/ 660746 h 1323876"/>
                <a:gd name="connsiteX494" fmla="*/ 546740 w 1117952"/>
                <a:gd name="connsiteY494" fmla="*/ 660746 h 1323876"/>
                <a:gd name="connsiteX495" fmla="*/ 541965 w 1117952"/>
                <a:gd name="connsiteY495" fmla="*/ 657164 h 1323876"/>
                <a:gd name="connsiteX496" fmla="*/ 538981 w 1117952"/>
                <a:gd name="connsiteY496" fmla="*/ 655374 h 1323876"/>
                <a:gd name="connsiteX497" fmla="*/ 534206 w 1117952"/>
                <a:gd name="connsiteY497" fmla="*/ 653583 h 1323876"/>
                <a:gd name="connsiteX498" fmla="*/ 531222 w 1117952"/>
                <a:gd name="connsiteY498" fmla="*/ 650002 h 1323876"/>
                <a:gd name="connsiteX499" fmla="*/ 530028 w 1117952"/>
                <a:gd name="connsiteY499" fmla="*/ 646421 h 1323876"/>
                <a:gd name="connsiteX500" fmla="*/ 527641 w 1117952"/>
                <a:gd name="connsiteY500" fmla="*/ 642840 h 1323876"/>
                <a:gd name="connsiteX501" fmla="*/ 524059 w 1117952"/>
                <a:gd name="connsiteY501" fmla="*/ 639855 h 1323876"/>
                <a:gd name="connsiteX502" fmla="*/ 521074 w 1117952"/>
                <a:gd name="connsiteY502" fmla="*/ 638064 h 1323876"/>
                <a:gd name="connsiteX503" fmla="*/ 516300 w 1117952"/>
                <a:gd name="connsiteY503" fmla="*/ 635677 h 1323876"/>
                <a:gd name="connsiteX504" fmla="*/ 513315 w 1117952"/>
                <a:gd name="connsiteY504" fmla="*/ 632095 h 1323876"/>
                <a:gd name="connsiteX505" fmla="*/ 509734 w 1117952"/>
                <a:gd name="connsiteY505" fmla="*/ 629111 h 1323876"/>
                <a:gd name="connsiteX506" fmla="*/ 504362 w 1117952"/>
                <a:gd name="connsiteY506" fmla="*/ 626127 h 1323876"/>
                <a:gd name="connsiteX507" fmla="*/ 500781 w 1117952"/>
                <a:gd name="connsiteY507" fmla="*/ 621949 h 1323876"/>
                <a:gd name="connsiteX508" fmla="*/ 497199 w 1117952"/>
                <a:gd name="connsiteY508" fmla="*/ 619561 h 1323876"/>
                <a:gd name="connsiteX509" fmla="*/ 493618 w 1117952"/>
                <a:gd name="connsiteY509" fmla="*/ 619561 h 1323876"/>
                <a:gd name="connsiteX510" fmla="*/ 487650 w 1117952"/>
                <a:gd name="connsiteY510" fmla="*/ 619561 h 1323876"/>
                <a:gd name="connsiteX511" fmla="*/ 484665 w 1117952"/>
                <a:gd name="connsiteY511" fmla="*/ 617771 h 1323876"/>
                <a:gd name="connsiteX512" fmla="*/ 481084 w 1117952"/>
                <a:gd name="connsiteY512" fmla="*/ 617771 h 1323876"/>
                <a:gd name="connsiteX513" fmla="*/ 476309 w 1117952"/>
                <a:gd name="connsiteY513" fmla="*/ 618964 h 1323876"/>
                <a:gd name="connsiteX514" fmla="*/ 470340 w 1117952"/>
                <a:gd name="connsiteY514" fmla="*/ 617173 h 1323876"/>
                <a:gd name="connsiteX515" fmla="*/ 466162 w 1117952"/>
                <a:gd name="connsiteY515" fmla="*/ 617173 h 1323876"/>
                <a:gd name="connsiteX516" fmla="*/ 460790 w 1117952"/>
                <a:gd name="connsiteY516" fmla="*/ 614786 h 1323876"/>
                <a:gd name="connsiteX517" fmla="*/ 457208 w 1117952"/>
                <a:gd name="connsiteY517" fmla="*/ 612996 h 1323876"/>
                <a:gd name="connsiteX518" fmla="*/ 453627 w 1117952"/>
                <a:gd name="connsiteY518" fmla="*/ 608220 h 1323876"/>
                <a:gd name="connsiteX519" fmla="*/ 450643 w 1117952"/>
                <a:gd name="connsiteY519" fmla="*/ 604639 h 1323876"/>
                <a:gd name="connsiteX520" fmla="*/ 447062 w 1117952"/>
                <a:gd name="connsiteY520" fmla="*/ 602849 h 1323876"/>
                <a:gd name="connsiteX521" fmla="*/ 444078 w 1117952"/>
                <a:gd name="connsiteY521" fmla="*/ 601655 h 1323876"/>
                <a:gd name="connsiteX522" fmla="*/ 440496 w 1117952"/>
                <a:gd name="connsiteY522" fmla="*/ 598670 h 1323876"/>
                <a:gd name="connsiteX523" fmla="*/ 435721 w 1117952"/>
                <a:gd name="connsiteY523" fmla="*/ 595686 h 1323876"/>
                <a:gd name="connsiteX524" fmla="*/ 432140 w 1117952"/>
                <a:gd name="connsiteY524" fmla="*/ 593895 h 1323876"/>
                <a:gd name="connsiteX525" fmla="*/ 424380 w 1117952"/>
                <a:gd name="connsiteY525" fmla="*/ 592702 h 1323876"/>
                <a:gd name="connsiteX526" fmla="*/ 420799 w 1117952"/>
                <a:gd name="connsiteY526" fmla="*/ 587927 h 1323876"/>
                <a:gd name="connsiteX527" fmla="*/ 417218 w 1117952"/>
                <a:gd name="connsiteY527" fmla="*/ 584942 h 1323876"/>
                <a:gd name="connsiteX528" fmla="*/ 414234 w 1117952"/>
                <a:gd name="connsiteY528" fmla="*/ 583152 h 1323876"/>
                <a:gd name="connsiteX529" fmla="*/ 411249 w 1117952"/>
                <a:gd name="connsiteY529" fmla="*/ 582555 h 1323876"/>
                <a:gd name="connsiteX530" fmla="*/ 407668 w 1117952"/>
                <a:gd name="connsiteY530" fmla="*/ 582555 h 1323876"/>
                <a:gd name="connsiteX531" fmla="*/ 406474 w 1117952"/>
                <a:gd name="connsiteY531" fmla="*/ 579570 h 1323876"/>
                <a:gd name="connsiteX532" fmla="*/ 405281 w 1117952"/>
                <a:gd name="connsiteY532" fmla="*/ 575392 h 1323876"/>
                <a:gd name="connsiteX533" fmla="*/ 403489 w 1117952"/>
                <a:gd name="connsiteY533" fmla="*/ 572407 h 1323876"/>
                <a:gd name="connsiteX534" fmla="*/ 399312 w 1117952"/>
                <a:gd name="connsiteY534" fmla="*/ 567633 h 1323876"/>
                <a:gd name="connsiteX535" fmla="*/ 395730 w 1117952"/>
                <a:gd name="connsiteY535" fmla="*/ 565245 h 1323876"/>
                <a:gd name="connsiteX536" fmla="*/ 393940 w 1117952"/>
                <a:gd name="connsiteY536" fmla="*/ 562261 h 1323876"/>
                <a:gd name="connsiteX537" fmla="*/ 391552 w 1117952"/>
                <a:gd name="connsiteY537" fmla="*/ 559277 h 1323876"/>
                <a:gd name="connsiteX538" fmla="*/ 387971 w 1117952"/>
                <a:gd name="connsiteY538" fmla="*/ 555695 h 1323876"/>
                <a:gd name="connsiteX539" fmla="*/ 384987 w 1117952"/>
                <a:gd name="connsiteY539" fmla="*/ 555695 h 1323876"/>
                <a:gd name="connsiteX540" fmla="*/ 382002 w 1117952"/>
                <a:gd name="connsiteY540" fmla="*/ 552114 h 1323876"/>
                <a:gd name="connsiteX541" fmla="*/ 376033 w 1117952"/>
                <a:gd name="connsiteY541" fmla="*/ 546145 h 1323876"/>
                <a:gd name="connsiteX542" fmla="*/ 371258 w 1117952"/>
                <a:gd name="connsiteY542" fmla="*/ 543757 h 1323876"/>
                <a:gd name="connsiteX543" fmla="*/ 367080 w 1117952"/>
                <a:gd name="connsiteY543" fmla="*/ 543757 h 1323876"/>
                <a:gd name="connsiteX544" fmla="*/ 363499 w 1117952"/>
                <a:gd name="connsiteY544" fmla="*/ 544355 h 1323876"/>
                <a:gd name="connsiteX545" fmla="*/ 359918 w 1117952"/>
                <a:gd name="connsiteY545" fmla="*/ 544355 h 1323876"/>
                <a:gd name="connsiteX546" fmla="*/ 352755 w 1117952"/>
                <a:gd name="connsiteY546" fmla="*/ 542564 h 1323876"/>
                <a:gd name="connsiteX547" fmla="*/ 346190 w 1117952"/>
                <a:gd name="connsiteY547" fmla="*/ 541370 h 1323876"/>
                <a:gd name="connsiteX548" fmla="*/ 342011 w 1117952"/>
                <a:gd name="connsiteY548" fmla="*/ 541370 h 1323876"/>
                <a:gd name="connsiteX549" fmla="*/ 339027 w 1117952"/>
                <a:gd name="connsiteY549" fmla="*/ 541967 h 1323876"/>
                <a:gd name="connsiteX550" fmla="*/ 336042 w 1117952"/>
                <a:gd name="connsiteY550" fmla="*/ 544355 h 1323876"/>
                <a:gd name="connsiteX551" fmla="*/ 329477 w 1117952"/>
                <a:gd name="connsiteY551" fmla="*/ 546145 h 1323876"/>
                <a:gd name="connsiteX552" fmla="*/ 326493 w 1117952"/>
                <a:gd name="connsiteY552" fmla="*/ 544355 h 1323876"/>
                <a:gd name="connsiteX553" fmla="*/ 327089 w 1117952"/>
                <a:gd name="connsiteY553" fmla="*/ 540773 h 1323876"/>
                <a:gd name="connsiteX554" fmla="*/ 324702 w 1117952"/>
                <a:gd name="connsiteY554" fmla="*/ 537789 h 1323876"/>
                <a:gd name="connsiteX555" fmla="*/ 319927 w 1117952"/>
                <a:gd name="connsiteY555" fmla="*/ 530626 h 1323876"/>
                <a:gd name="connsiteX556" fmla="*/ 316346 w 1117952"/>
                <a:gd name="connsiteY556" fmla="*/ 527045 h 1323876"/>
                <a:gd name="connsiteX557" fmla="*/ 312765 w 1117952"/>
                <a:gd name="connsiteY557" fmla="*/ 524061 h 1323876"/>
                <a:gd name="connsiteX558" fmla="*/ 309780 w 1117952"/>
                <a:gd name="connsiteY558" fmla="*/ 520480 h 1323876"/>
                <a:gd name="connsiteX559" fmla="*/ 304408 w 1117952"/>
                <a:gd name="connsiteY559" fmla="*/ 517495 h 1323876"/>
                <a:gd name="connsiteX560" fmla="*/ 301424 w 1117952"/>
                <a:gd name="connsiteY560" fmla="*/ 516898 h 1323876"/>
                <a:gd name="connsiteX561" fmla="*/ 296052 w 1117952"/>
                <a:gd name="connsiteY561" fmla="*/ 515704 h 1323876"/>
                <a:gd name="connsiteX562" fmla="*/ 292471 w 1117952"/>
                <a:gd name="connsiteY562" fmla="*/ 516301 h 1323876"/>
                <a:gd name="connsiteX563" fmla="*/ 289486 w 1117952"/>
                <a:gd name="connsiteY563" fmla="*/ 515704 h 1323876"/>
                <a:gd name="connsiteX564" fmla="*/ 291277 w 1117952"/>
                <a:gd name="connsiteY564" fmla="*/ 512720 h 1323876"/>
                <a:gd name="connsiteX565" fmla="*/ 291705 w 1117952"/>
                <a:gd name="connsiteY565" fmla="*/ 511222 h 1323876"/>
                <a:gd name="connsiteX566" fmla="*/ 289484 w 1117952"/>
                <a:gd name="connsiteY566" fmla="*/ 515107 h 1323876"/>
                <a:gd name="connsiteX567" fmla="*/ 286500 w 1117952"/>
                <a:gd name="connsiteY567" fmla="*/ 515703 h 1323876"/>
                <a:gd name="connsiteX568" fmla="*/ 281128 w 1117952"/>
                <a:gd name="connsiteY568" fmla="*/ 514510 h 1323876"/>
                <a:gd name="connsiteX569" fmla="*/ 277547 w 1117952"/>
                <a:gd name="connsiteY569" fmla="*/ 514510 h 1323876"/>
                <a:gd name="connsiteX570" fmla="*/ 269787 w 1117952"/>
                <a:gd name="connsiteY570" fmla="*/ 515107 h 1323876"/>
                <a:gd name="connsiteX571" fmla="*/ 265609 w 1117952"/>
                <a:gd name="connsiteY571" fmla="*/ 514510 h 1323876"/>
                <a:gd name="connsiteX572" fmla="*/ 253672 w 1117952"/>
                <a:gd name="connsiteY572" fmla="*/ 515703 h 1323876"/>
                <a:gd name="connsiteX573" fmla="*/ 248897 w 1117952"/>
                <a:gd name="connsiteY573" fmla="*/ 516897 h 1323876"/>
                <a:gd name="connsiteX574" fmla="*/ 243525 w 1117952"/>
                <a:gd name="connsiteY574" fmla="*/ 518688 h 1323876"/>
                <a:gd name="connsiteX575" fmla="*/ 240540 w 1117952"/>
                <a:gd name="connsiteY575" fmla="*/ 519882 h 1323876"/>
                <a:gd name="connsiteX576" fmla="*/ 236959 w 1117952"/>
                <a:gd name="connsiteY576" fmla="*/ 521076 h 1323876"/>
                <a:gd name="connsiteX577" fmla="*/ 230990 w 1117952"/>
                <a:gd name="connsiteY577" fmla="*/ 522866 h 1323876"/>
                <a:gd name="connsiteX578" fmla="*/ 227409 w 1117952"/>
                <a:gd name="connsiteY578" fmla="*/ 523463 h 1323876"/>
                <a:gd name="connsiteX579" fmla="*/ 224425 w 1117952"/>
                <a:gd name="connsiteY579" fmla="*/ 525254 h 1323876"/>
                <a:gd name="connsiteX580" fmla="*/ 220843 w 1117952"/>
                <a:gd name="connsiteY580" fmla="*/ 525254 h 1323876"/>
                <a:gd name="connsiteX581" fmla="*/ 215472 w 1117952"/>
                <a:gd name="connsiteY581" fmla="*/ 519285 h 1323876"/>
                <a:gd name="connsiteX582" fmla="*/ 211890 w 1117952"/>
                <a:gd name="connsiteY582" fmla="*/ 515703 h 1323876"/>
                <a:gd name="connsiteX583" fmla="*/ 207115 w 1117952"/>
                <a:gd name="connsiteY583" fmla="*/ 509735 h 1323876"/>
                <a:gd name="connsiteX584" fmla="*/ 204728 w 1117952"/>
                <a:gd name="connsiteY584" fmla="*/ 506154 h 1323876"/>
                <a:gd name="connsiteX585" fmla="*/ 202937 w 1117952"/>
                <a:gd name="connsiteY585" fmla="*/ 502573 h 1323876"/>
                <a:gd name="connsiteX586" fmla="*/ 202340 w 1117952"/>
                <a:gd name="connsiteY586" fmla="*/ 499588 h 1323876"/>
                <a:gd name="connsiteX587" fmla="*/ 199356 w 1117952"/>
                <a:gd name="connsiteY587" fmla="*/ 494813 h 1323876"/>
                <a:gd name="connsiteX588" fmla="*/ 195178 w 1117952"/>
                <a:gd name="connsiteY588" fmla="*/ 491828 h 1323876"/>
                <a:gd name="connsiteX589" fmla="*/ 186821 w 1117952"/>
                <a:gd name="connsiteY589" fmla="*/ 487651 h 1323876"/>
                <a:gd name="connsiteX590" fmla="*/ 183240 w 1117952"/>
                <a:gd name="connsiteY590" fmla="*/ 487053 h 1323876"/>
                <a:gd name="connsiteX591" fmla="*/ 179062 w 1117952"/>
                <a:gd name="connsiteY591" fmla="*/ 487651 h 1323876"/>
                <a:gd name="connsiteX592" fmla="*/ 171899 w 1117952"/>
                <a:gd name="connsiteY592" fmla="*/ 488247 h 1323876"/>
                <a:gd name="connsiteX593" fmla="*/ 168915 w 1117952"/>
                <a:gd name="connsiteY593" fmla="*/ 484069 h 1323876"/>
                <a:gd name="connsiteX594" fmla="*/ 164737 w 1117952"/>
                <a:gd name="connsiteY594" fmla="*/ 480488 h 1323876"/>
                <a:gd name="connsiteX595" fmla="*/ 162946 w 1117952"/>
                <a:gd name="connsiteY595" fmla="*/ 477504 h 1323876"/>
                <a:gd name="connsiteX596" fmla="*/ 158768 w 1117952"/>
                <a:gd name="connsiteY596" fmla="*/ 473922 h 1323876"/>
                <a:gd name="connsiteX597" fmla="*/ 156977 w 1117952"/>
                <a:gd name="connsiteY597" fmla="*/ 470938 h 1323876"/>
                <a:gd name="connsiteX598" fmla="*/ 156381 w 1117952"/>
                <a:gd name="connsiteY598" fmla="*/ 465566 h 1323876"/>
                <a:gd name="connsiteX599" fmla="*/ 156381 w 1117952"/>
                <a:gd name="connsiteY599" fmla="*/ 462582 h 1323876"/>
                <a:gd name="connsiteX600" fmla="*/ 156977 w 1117952"/>
                <a:gd name="connsiteY600" fmla="*/ 459000 h 1323876"/>
                <a:gd name="connsiteX601" fmla="*/ 155784 w 1117952"/>
                <a:gd name="connsiteY601" fmla="*/ 455419 h 1323876"/>
                <a:gd name="connsiteX602" fmla="*/ 153396 w 1117952"/>
                <a:gd name="connsiteY602" fmla="*/ 451838 h 1323876"/>
                <a:gd name="connsiteX603" fmla="*/ 151606 w 1117952"/>
                <a:gd name="connsiteY603" fmla="*/ 448256 h 1323876"/>
                <a:gd name="connsiteX604" fmla="*/ 149815 w 1117952"/>
                <a:gd name="connsiteY604" fmla="*/ 443481 h 1323876"/>
                <a:gd name="connsiteX605" fmla="*/ 146831 w 1117952"/>
                <a:gd name="connsiteY605" fmla="*/ 439900 h 1323876"/>
                <a:gd name="connsiteX606" fmla="*/ 143847 w 1117952"/>
                <a:gd name="connsiteY606" fmla="*/ 437512 h 1323876"/>
                <a:gd name="connsiteX607" fmla="*/ 141459 w 1117952"/>
                <a:gd name="connsiteY607" fmla="*/ 434528 h 1323876"/>
                <a:gd name="connsiteX608" fmla="*/ 144443 w 1117952"/>
                <a:gd name="connsiteY608" fmla="*/ 430947 h 1323876"/>
                <a:gd name="connsiteX609" fmla="*/ 149218 w 1117952"/>
                <a:gd name="connsiteY609" fmla="*/ 430350 h 1323876"/>
                <a:gd name="connsiteX610" fmla="*/ 152800 w 1117952"/>
                <a:gd name="connsiteY610" fmla="*/ 426769 h 1323876"/>
                <a:gd name="connsiteX611" fmla="*/ 153993 w 1117952"/>
                <a:gd name="connsiteY611" fmla="*/ 421396 h 1323876"/>
                <a:gd name="connsiteX612" fmla="*/ 155784 w 1117952"/>
                <a:gd name="connsiteY612" fmla="*/ 414831 h 1323876"/>
                <a:gd name="connsiteX613" fmla="*/ 156977 w 1117952"/>
                <a:gd name="connsiteY613" fmla="*/ 410056 h 1323876"/>
                <a:gd name="connsiteX614" fmla="*/ 158768 w 1117952"/>
                <a:gd name="connsiteY614" fmla="*/ 406474 h 1323876"/>
                <a:gd name="connsiteX615" fmla="*/ 157575 w 1117952"/>
                <a:gd name="connsiteY615" fmla="*/ 403490 h 1323876"/>
                <a:gd name="connsiteX616" fmla="*/ 152800 w 1117952"/>
                <a:gd name="connsiteY616" fmla="*/ 399312 h 1323876"/>
                <a:gd name="connsiteX617" fmla="*/ 150412 w 1117952"/>
                <a:gd name="connsiteY617" fmla="*/ 393940 h 1323876"/>
                <a:gd name="connsiteX618" fmla="*/ 152202 w 1117952"/>
                <a:gd name="connsiteY618" fmla="*/ 390956 h 1323876"/>
                <a:gd name="connsiteX619" fmla="*/ 153993 w 1117952"/>
                <a:gd name="connsiteY619" fmla="*/ 387374 h 1323876"/>
                <a:gd name="connsiteX620" fmla="*/ 155784 w 1117952"/>
                <a:gd name="connsiteY620" fmla="*/ 383793 h 1323876"/>
                <a:gd name="connsiteX621" fmla="*/ 158768 w 1117952"/>
                <a:gd name="connsiteY621" fmla="*/ 378421 h 1323876"/>
                <a:gd name="connsiteX622" fmla="*/ 160559 w 1117952"/>
                <a:gd name="connsiteY622" fmla="*/ 373049 h 1323876"/>
                <a:gd name="connsiteX623" fmla="*/ 161156 w 1117952"/>
                <a:gd name="connsiteY623" fmla="*/ 369468 h 1323876"/>
                <a:gd name="connsiteX624" fmla="*/ 159962 w 1117952"/>
                <a:gd name="connsiteY624" fmla="*/ 365887 h 1323876"/>
                <a:gd name="connsiteX625" fmla="*/ 162349 w 1117952"/>
                <a:gd name="connsiteY625" fmla="*/ 361112 h 1323876"/>
                <a:gd name="connsiteX626" fmla="*/ 164140 w 1117952"/>
                <a:gd name="connsiteY626" fmla="*/ 357530 h 1323876"/>
                <a:gd name="connsiteX627" fmla="*/ 167124 w 1117952"/>
                <a:gd name="connsiteY627" fmla="*/ 353353 h 1323876"/>
                <a:gd name="connsiteX628" fmla="*/ 164140 w 1117952"/>
                <a:gd name="connsiteY628" fmla="*/ 352159 h 1323876"/>
                <a:gd name="connsiteX629" fmla="*/ 161156 w 1117952"/>
                <a:gd name="connsiteY629" fmla="*/ 351561 h 1323876"/>
                <a:gd name="connsiteX630" fmla="*/ 164140 w 1117952"/>
                <a:gd name="connsiteY630" fmla="*/ 350368 h 1323876"/>
                <a:gd name="connsiteX631" fmla="*/ 168915 w 1117952"/>
                <a:gd name="connsiteY631" fmla="*/ 346787 h 1323876"/>
                <a:gd name="connsiteX632" fmla="*/ 171303 w 1117952"/>
                <a:gd name="connsiteY632" fmla="*/ 343802 h 1323876"/>
                <a:gd name="connsiteX633" fmla="*/ 175481 w 1117952"/>
                <a:gd name="connsiteY633" fmla="*/ 339027 h 1323876"/>
                <a:gd name="connsiteX634" fmla="*/ 178465 w 1117952"/>
                <a:gd name="connsiteY634" fmla="*/ 331865 h 1323876"/>
                <a:gd name="connsiteX635" fmla="*/ 181450 w 1117952"/>
                <a:gd name="connsiteY635" fmla="*/ 330074 h 1323876"/>
                <a:gd name="connsiteX636" fmla="*/ 187418 w 1117952"/>
                <a:gd name="connsiteY636" fmla="*/ 330671 h 1323876"/>
                <a:gd name="connsiteX637" fmla="*/ 190999 w 1117952"/>
                <a:gd name="connsiteY637" fmla="*/ 331268 h 1323876"/>
                <a:gd name="connsiteX638" fmla="*/ 193984 w 1117952"/>
                <a:gd name="connsiteY638" fmla="*/ 330671 h 1323876"/>
                <a:gd name="connsiteX639" fmla="*/ 199953 w 1117952"/>
                <a:gd name="connsiteY639" fmla="*/ 328284 h 1323876"/>
                <a:gd name="connsiteX640" fmla="*/ 202937 w 1117952"/>
                <a:gd name="connsiteY640" fmla="*/ 325896 h 1323876"/>
                <a:gd name="connsiteX641" fmla="*/ 205325 w 1117952"/>
                <a:gd name="connsiteY641" fmla="*/ 322911 h 1323876"/>
                <a:gd name="connsiteX642" fmla="*/ 208906 w 1117952"/>
                <a:gd name="connsiteY642" fmla="*/ 319927 h 1323876"/>
                <a:gd name="connsiteX643" fmla="*/ 208309 w 1117952"/>
                <a:gd name="connsiteY643" fmla="*/ 316943 h 1323876"/>
                <a:gd name="connsiteX644" fmla="*/ 207712 w 1117952"/>
                <a:gd name="connsiteY644" fmla="*/ 313958 h 1323876"/>
                <a:gd name="connsiteX645" fmla="*/ 211294 w 1117952"/>
                <a:gd name="connsiteY645" fmla="*/ 311571 h 1323876"/>
                <a:gd name="connsiteX646" fmla="*/ 214875 w 1117952"/>
                <a:gd name="connsiteY646" fmla="*/ 312168 h 1323876"/>
                <a:gd name="connsiteX647" fmla="*/ 218456 w 1117952"/>
                <a:gd name="connsiteY647" fmla="*/ 314555 h 1323876"/>
                <a:gd name="connsiteX648" fmla="*/ 223828 w 1117952"/>
                <a:gd name="connsiteY648" fmla="*/ 312764 h 1323876"/>
                <a:gd name="connsiteX649" fmla="*/ 226216 w 1117952"/>
                <a:gd name="connsiteY649" fmla="*/ 309780 h 1323876"/>
                <a:gd name="connsiteX650" fmla="*/ 228603 w 1117952"/>
                <a:gd name="connsiteY650" fmla="*/ 306796 h 1323876"/>
                <a:gd name="connsiteX651" fmla="*/ 230990 w 1117952"/>
                <a:gd name="connsiteY651" fmla="*/ 302021 h 1323876"/>
                <a:gd name="connsiteX652" fmla="*/ 229200 w 1117952"/>
                <a:gd name="connsiteY652" fmla="*/ 296649 h 1323876"/>
                <a:gd name="connsiteX653" fmla="*/ 225618 w 1117952"/>
                <a:gd name="connsiteY653" fmla="*/ 290083 h 1323876"/>
                <a:gd name="connsiteX654" fmla="*/ 224425 w 1117952"/>
                <a:gd name="connsiteY654" fmla="*/ 287099 h 1323876"/>
                <a:gd name="connsiteX655" fmla="*/ 226812 w 1117952"/>
                <a:gd name="connsiteY655" fmla="*/ 283518 h 1323876"/>
                <a:gd name="connsiteX656" fmla="*/ 229797 w 1117952"/>
                <a:gd name="connsiteY656" fmla="*/ 281130 h 1323876"/>
                <a:gd name="connsiteX657" fmla="*/ 229200 w 1117952"/>
                <a:gd name="connsiteY657" fmla="*/ 284114 h 1323876"/>
                <a:gd name="connsiteX658" fmla="*/ 232184 w 1117952"/>
                <a:gd name="connsiteY658" fmla="*/ 286502 h 1323876"/>
                <a:gd name="connsiteX659" fmla="*/ 235765 w 1117952"/>
                <a:gd name="connsiteY659" fmla="*/ 285308 h 1323876"/>
                <a:gd name="connsiteX660" fmla="*/ 239944 w 1117952"/>
                <a:gd name="connsiteY660" fmla="*/ 284712 h 1323876"/>
                <a:gd name="connsiteX661" fmla="*/ 241734 w 1117952"/>
                <a:gd name="connsiteY661" fmla="*/ 288293 h 1323876"/>
                <a:gd name="connsiteX662" fmla="*/ 240540 w 1117952"/>
                <a:gd name="connsiteY662" fmla="*/ 291277 h 1323876"/>
                <a:gd name="connsiteX663" fmla="*/ 241137 w 1117952"/>
                <a:gd name="connsiteY663" fmla="*/ 295455 h 1323876"/>
                <a:gd name="connsiteX664" fmla="*/ 248300 w 1117952"/>
                <a:gd name="connsiteY664" fmla="*/ 301424 h 1323876"/>
                <a:gd name="connsiteX665" fmla="*/ 247703 w 1117952"/>
                <a:gd name="connsiteY665" fmla="*/ 305005 h 1323876"/>
                <a:gd name="connsiteX666" fmla="*/ 248300 w 1117952"/>
                <a:gd name="connsiteY666" fmla="*/ 310377 h 1323876"/>
                <a:gd name="connsiteX667" fmla="*/ 250091 w 1117952"/>
                <a:gd name="connsiteY667" fmla="*/ 313362 h 1323876"/>
                <a:gd name="connsiteX668" fmla="*/ 253075 w 1117952"/>
                <a:gd name="connsiteY668" fmla="*/ 317540 h 1323876"/>
                <a:gd name="connsiteX669" fmla="*/ 254865 w 1117952"/>
                <a:gd name="connsiteY669" fmla="*/ 322315 h 1323876"/>
                <a:gd name="connsiteX670" fmla="*/ 258446 w 1117952"/>
                <a:gd name="connsiteY670" fmla="*/ 325896 h 1323876"/>
                <a:gd name="connsiteX671" fmla="*/ 266206 w 1117952"/>
                <a:gd name="connsiteY671" fmla="*/ 331865 h 1323876"/>
                <a:gd name="connsiteX672" fmla="*/ 269787 w 1117952"/>
                <a:gd name="connsiteY672" fmla="*/ 334252 h 1323876"/>
                <a:gd name="connsiteX673" fmla="*/ 273368 w 1117952"/>
                <a:gd name="connsiteY673" fmla="*/ 333058 h 1323876"/>
                <a:gd name="connsiteX674" fmla="*/ 273966 w 1117952"/>
                <a:gd name="connsiteY674" fmla="*/ 336043 h 1323876"/>
                <a:gd name="connsiteX675" fmla="*/ 276353 w 1117952"/>
                <a:gd name="connsiteY675" fmla="*/ 341415 h 1323876"/>
                <a:gd name="connsiteX676" fmla="*/ 281128 w 1117952"/>
                <a:gd name="connsiteY676" fmla="*/ 343206 h 1323876"/>
                <a:gd name="connsiteX677" fmla="*/ 285306 w 1117952"/>
                <a:gd name="connsiteY677" fmla="*/ 342608 h 1323876"/>
                <a:gd name="connsiteX678" fmla="*/ 288888 w 1117952"/>
                <a:gd name="connsiteY678" fmla="*/ 342012 h 1323876"/>
                <a:gd name="connsiteX679" fmla="*/ 292469 w 1117952"/>
                <a:gd name="connsiteY679" fmla="*/ 341415 h 1323876"/>
                <a:gd name="connsiteX680" fmla="*/ 296050 w 1117952"/>
                <a:gd name="connsiteY680" fmla="*/ 340221 h 1323876"/>
                <a:gd name="connsiteX681" fmla="*/ 299035 w 1117952"/>
                <a:gd name="connsiteY681" fmla="*/ 339027 h 1323876"/>
                <a:gd name="connsiteX682" fmla="*/ 303212 w 1117952"/>
                <a:gd name="connsiteY682" fmla="*/ 337237 h 1323876"/>
                <a:gd name="connsiteX683" fmla="*/ 306794 w 1117952"/>
                <a:gd name="connsiteY683" fmla="*/ 336043 h 1323876"/>
                <a:gd name="connsiteX684" fmla="*/ 308584 w 1117952"/>
                <a:gd name="connsiteY684" fmla="*/ 340221 h 1323876"/>
                <a:gd name="connsiteX685" fmla="*/ 309181 w 1117952"/>
                <a:gd name="connsiteY685" fmla="*/ 343206 h 1323876"/>
                <a:gd name="connsiteX686" fmla="*/ 312165 w 1117952"/>
                <a:gd name="connsiteY686" fmla="*/ 344996 h 1323876"/>
                <a:gd name="connsiteX687" fmla="*/ 312172 w 1117952"/>
                <a:gd name="connsiteY687" fmla="*/ 345002 h 1323876"/>
                <a:gd name="connsiteX688" fmla="*/ 312168 w 1117952"/>
                <a:gd name="connsiteY688" fmla="*/ 344996 h 1323876"/>
                <a:gd name="connsiteX689" fmla="*/ 309183 w 1117952"/>
                <a:gd name="connsiteY689" fmla="*/ 343205 h 1323876"/>
                <a:gd name="connsiteX690" fmla="*/ 308586 w 1117952"/>
                <a:gd name="connsiteY690" fmla="*/ 340221 h 1323876"/>
                <a:gd name="connsiteX691" fmla="*/ 307393 w 1117952"/>
                <a:gd name="connsiteY691" fmla="*/ 336639 h 1323876"/>
                <a:gd name="connsiteX692" fmla="*/ 312168 w 1117952"/>
                <a:gd name="connsiteY692" fmla="*/ 333058 h 1323876"/>
                <a:gd name="connsiteX693" fmla="*/ 318733 w 1117952"/>
                <a:gd name="connsiteY693" fmla="*/ 328283 h 1323876"/>
                <a:gd name="connsiteX694" fmla="*/ 322911 w 1117952"/>
                <a:gd name="connsiteY694" fmla="*/ 325299 h 1323876"/>
                <a:gd name="connsiteX695" fmla="*/ 327686 w 1117952"/>
                <a:gd name="connsiteY695" fmla="*/ 322314 h 1323876"/>
                <a:gd name="connsiteX696" fmla="*/ 332461 w 1117952"/>
                <a:gd name="connsiteY696" fmla="*/ 319927 h 1323876"/>
                <a:gd name="connsiteX697" fmla="*/ 336043 w 1117952"/>
                <a:gd name="connsiteY697" fmla="*/ 316942 h 1323876"/>
                <a:gd name="connsiteX698" fmla="*/ 335445 w 1117952"/>
                <a:gd name="connsiteY698" fmla="*/ 312167 h 1323876"/>
                <a:gd name="connsiteX699" fmla="*/ 334252 w 1117952"/>
                <a:gd name="connsiteY699" fmla="*/ 307393 h 1323876"/>
                <a:gd name="connsiteX700" fmla="*/ 333058 w 1117952"/>
                <a:gd name="connsiteY700" fmla="*/ 303811 h 1323876"/>
                <a:gd name="connsiteX701" fmla="*/ 330074 w 1117952"/>
                <a:gd name="connsiteY701" fmla="*/ 300826 h 1323876"/>
                <a:gd name="connsiteX702" fmla="*/ 327686 w 1117952"/>
                <a:gd name="connsiteY702" fmla="*/ 297245 h 1323876"/>
                <a:gd name="connsiteX703" fmla="*/ 331864 w 1117952"/>
                <a:gd name="connsiteY703" fmla="*/ 294858 h 1323876"/>
                <a:gd name="connsiteX704" fmla="*/ 333058 w 1117952"/>
                <a:gd name="connsiteY704" fmla="*/ 293067 h 1323876"/>
                <a:gd name="connsiteX705" fmla="*/ 336043 w 1117952"/>
                <a:gd name="connsiteY705" fmla="*/ 290083 h 1323876"/>
                <a:gd name="connsiteX706" fmla="*/ 337237 w 1117952"/>
                <a:gd name="connsiteY706" fmla="*/ 287098 h 1323876"/>
                <a:gd name="connsiteX707" fmla="*/ 334849 w 1117952"/>
                <a:gd name="connsiteY707" fmla="*/ 284114 h 1323876"/>
                <a:gd name="connsiteX708" fmla="*/ 339624 w 1117952"/>
                <a:gd name="connsiteY708" fmla="*/ 278742 h 1323876"/>
                <a:gd name="connsiteX709" fmla="*/ 343205 w 1117952"/>
                <a:gd name="connsiteY709" fmla="*/ 275758 h 1323876"/>
                <a:gd name="connsiteX710" fmla="*/ 346786 w 1117952"/>
                <a:gd name="connsiteY710" fmla="*/ 275758 h 1323876"/>
                <a:gd name="connsiteX711" fmla="*/ 350965 w 1117952"/>
                <a:gd name="connsiteY711" fmla="*/ 276951 h 1323876"/>
                <a:gd name="connsiteX712" fmla="*/ 354546 w 1117952"/>
                <a:gd name="connsiteY712" fmla="*/ 278145 h 1323876"/>
                <a:gd name="connsiteX713" fmla="*/ 358724 w 1117952"/>
                <a:gd name="connsiteY713" fmla="*/ 276951 h 1323876"/>
                <a:gd name="connsiteX714" fmla="*/ 360514 w 1117952"/>
                <a:gd name="connsiteY714" fmla="*/ 281727 h 1323876"/>
                <a:gd name="connsiteX715" fmla="*/ 364096 w 1117952"/>
                <a:gd name="connsiteY715" fmla="*/ 283517 h 1323876"/>
                <a:gd name="connsiteX716" fmla="*/ 368871 w 1117952"/>
                <a:gd name="connsiteY716" fmla="*/ 283517 h 1323876"/>
                <a:gd name="connsiteX717" fmla="*/ 376630 w 1117952"/>
                <a:gd name="connsiteY717" fmla="*/ 280533 h 1323876"/>
                <a:gd name="connsiteX718" fmla="*/ 383793 w 1117952"/>
                <a:gd name="connsiteY718" fmla="*/ 275758 h 1323876"/>
                <a:gd name="connsiteX719" fmla="*/ 384987 w 1117952"/>
                <a:gd name="connsiteY719" fmla="*/ 270983 h 1323876"/>
                <a:gd name="connsiteX720" fmla="*/ 387971 w 1117952"/>
                <a:gd name="connsiteY720" fmla="*/ 270983 h 1323876"/>
                <a:gd name="connsiteX721" fmla="*/ 391552 w 1117952"/>
                <a:gd name="connsiteY721" fmla="*/ 270386 h 1323876"/>
                <a:gd name="connsiteX722" fmla="*/ 394537 w 1117952"/>
                <a:gd name="connsiteY722" fmla="*/ 270983 h 1323876"/>
                <a:gd name="connsiteX723" fmla="*/ 397521 w 1117952"/>
                <a:gd name="connsiteY723" fmla="*/ 266208 h 1323876"/>
                <a:gd name="connsiteX724" fmla="*/ 401102 w 1117952"/>
                <a:gd name="connsiteY724" fmla="*/ 263223 h 1323876"/>
                <a:gd name="connsiteX725" fmla="*/ 406474 w 1117952"/>
                <a:gd name="connsiteY725" fmla="*/ 260239 h 1323876"/>
                <a:gd name="connsiteX726" fmla="*/ 410652 w 1117952"/>
                <a:gd name="connsiteY726" fmla="*/ 265014 h 1323876"/>
                <a:gd name="connsiteX727" fmla="*/ 410055 w 1117952"/>
                <a:gd name="connsiteY727" fmla="*/ 267998 h 1323876"/>
                <a:gd name="connsiteX728" fmla="*/ 416621 w 1117952"/>
                <a:gd name="connsiteY728" fmla="*/ 272774 h 1323876"/>
                <a:gd name="connsiteX729" fmla="*/ 420799 w 1117952"/>
                <a:gd name="connsiteY729" fmla="*/ 272774 h 1323876"/>
                <a:gd name="connsiteX730" fmla="*/ 422590 w 1117952"/>
                <a:gd name="connsiteY730" fmla="*/ 275758 h 1323876"/>
                <a:gd name="connsiteX731" fmla="*/ 423187 w 1117952"/>
                <a:gd name="connsiteY731" fmla="*/ 278742 h 1323876"/>
                <a:gd name="connsiteX732" fmla="*/ 424977 w 1117952"/>
                <a:gd name="connsiteY732" fmla="*/ 282920 h 1323876"/>
                <a:gd name="connsiteX733" fmla="*/ 426171 w 1117952"/>
                <a:gd name="connsiteY733" fmla="*/ 286502 h 1323876"/>
                <a:gd name="connsiteX734" fmla="*/ 424380 w 1117952"/>
                <a:gd name="connsiteY734" fmla="*/ 290680 h 1323876"/>
                <a:gd name="connsiteX735" fmla="*/ 424977 w 1117952"/>
                <a:gd name="connsiteY735" fmla="*/ 293664 h 1323876"/>
                <a:gd name="connsiteX736" fmla="*/ 423187 w 1117952"/>
                <a:gd name="connsiteY736" fmla="*/ 297245 h 1323876"/>
                <a:gd name="connsiteX737" fmla="*/ 427962 w 1117952"/>
                <a:gd name="connsiteY737" fmla="*/ 302618 h 1323876"/>
                <a:gd name="connsiteX738" fmla="*/ 432140 w 1117952"/>
                <a:gd name="connsiteY738" fmla="*/ 305005 h 1323876"/>
                <a:gd name="connsiteX739" fmla="*/ 435721 w 1117952"/>
                <a:gd name="connsiteY739" fmla="*/ 306795 h 1323876"/>
                <a:gd name="connsiteX740" fmla="*/ 445271 w 1117952"/>
                <a:gd name="connsiteY740" fmla="*/ 307989 h 1323876"/>
                <a:gd name="connsiteX741" fmla="*/ 448852 w 1117952"/>
                <a:gd name="connsiteY741" fmla="*/ 307989 h 1323876"/>
                <a:gd name="connsiteX742" fmla="*/ 452434 w 1117952"/>
                <a:gd name="connsiteY742" fmla="*/ 307989 h 1323876"/>
                <a:gd name="connsiteX743" fmla="*/ 456612 w 1117952"/>
                <a:gd name="connsiteY743" fmla="*/ 306795 h 1323876"/>
                <a:gd name="connsiteX744" fmla="*/ 460193 w 1117952"/>
                <a:gd name="connsiteY744" fmla="*/ 305602 h 1323876"/>
                <a:gd name="connsiteX745" fmla="*/ 466759 w 1117952"/>
                <a:gd name="connsiteY745" fmla="*/ 302020 h 1323876"/>
                <a:gd name="connsiteX746" fmla="*/ 467356 w 1117952"/>
                <a:gd name="connsiteY746" fmla="*/ 297842 h 1323876"/>
                <a:gd name="connsiteX747" fmla="*/ 470340 w 1117952"/>
                <a:gd name="connsiteY747" fmla="*/ 299633 h 1323876"/>
                <a:gd name="connsiteX748" fmla="*/ 473921 w 1117952"/>
                <a:gd name="connsiteY748" fmla="*/ 300826 h 1323876"/>
                <a:gd name="connsiteX749" fmla="*/ 476906 w 1117952"/>
                <a:gd name="connsiteY749" fmla="*/ 301424 h 1323876"/>
                <a:gd name="connsiteX750" fmla="*/ 476906 w 1117952"/>
                <a:gd name="connsiteY750" fmla="*/ 305602 h 1323876"/>
                <a:gd name="connsiteX751" fmla="*/ 477503 w 1117952"/>
                <a:gd name="connsiteY751" fmla="*/ 309780 h 1323876"/>
                <a:gd name="connsiteX752" fmla="*/ 476906 w 1117952"/>
                <a:gd name="connsiteY752" fmla="*/ 312764 h 1323876"/>
                <a:gd name="connsiteX753" fmla="*/ 476906 w 1117952"/>
                <a:gd name="connsiteY753" fmla="*/ 316346 h 1323876"/>
                <a:gd name="connsiteX754" fmla="*/ 478100 w 1117952"/>
                <a:gd name="connsiteY754" fmla="*/ 319927 h 1323876"/>
                <a:gd name="connsiteX755" fmla="*/ 481681 w 1117952"/>
                <a:gd name="connsiteY755" fmla="*/ 323508 h 1323876"/>
                <a:gd name="connsiteX756" fmla="*/ 485859 w 1117952"/>
                <a:gd name="connsiteY756" fmla="*/ 327686 h 1323876"/>
                <a:gd name="connsiteX757" fmla="*/ 494215 w 1117952"/>
                <a:gd name="connsiteY757" fmla="*/ 331864 h 1323876"/>
                <a:gd name="connsiteX758" fmla="*/ 497200 w 1117952"/>
                <a:gd name="connsiteY758" fmla="*/ 332462 h 1323876"/>
                <a:gd name="connsiteX759" fmla="*/ 500781 w 1117952"/>
                <a:gd name="connsiteY759" fmla="*/ 335446 h 1323876"/>
                <a:gd name="connsiteX760" fmla="*/ 504362 w 1117952"/>
                <a:gd name="connsiteY760" fmla="*/ 338430 h 1323876"/>
                <a:gd name="connsiteX761" fmla="*/ 507943 w 1117952"/>
                <a:gd name="connsiteY761" fmla="*/ 339027 h 1323876"/>
                <a:gd name="connsiteX762" fmla="*/ 512718 w 1117952"/>
                <a:gd name="connsiteY762" fmla="*/ 342011 h 1323876"/>
                <a:gd name="connsiteX763" fmla="*/ 516897 w 1117952"/>
                <a:gd name="connsiteY763" fmla="*/ 343802 h 1323876"/>
                <a:gd name="connsiteX764" fmla="*/ 520478 w 1117952"/>
                <a:gd name="connsiteY764" fmla="*/ 343802 h 1323876"/>
                <a:gd name="connsiteX765" fmla="*/ 526446 w 1117952"/>
                <a:gd name="connsiteY765" fmla="*/ 344996 h 1323876"/>
                <a:gd name="connsiteX766" fmla="*/ 530028 w 1117952"/>
                <a:gd name="connsiteY766" fmla="*/ 344399 h 1323876"/>
                <a:gd name="connsiteX767" fmla="*/ 533012 w 1117952"/>
                <a:gd name="connsiteY767" fmla="*/ 344996 h 1323876"/>
                <a:gd name="connsiteX768" fmla="*/ 529431 w 1117952"/>
                <a:gd name="connsiteY768" fmla="*/ 344996 h 1323876"/>
                <a:gd name="connsiteX769" fmla="*/ 530625 w 1117952"/>
                <a:gd name="connsiteY769" fmla="*/ 348577 h 1323876"/>
                <a:gd name="connsiteX770" fmla="*/ 535400 w 1117952"/>
                <a:gd name="connsiteY770" fmla="*/ 350368 h 1323876"/>
                <a:gd name="connsiteX771" fmla="*/ 538981 w 1117952"/>
                <a:gd name="connsiteY771" fmla="*/ 350368 h 1323876"/>
                <a:gd name="connsiteX772" fmla="*/ 541966 w 1117952"/>
                <a:gd name="connsiteY772" fmla="*/ 352158 h 1323876"/>
                <a:gd name="connsiteX773" fmla="*/ 544950 w 1117952"/>
                <a:gd name="connsiteY773" fmla="*/ 351561 h 1323876"/>
                <a:gd name="connsiteX774" fmla="*/ 547934 w 1117952"/>
                <a:gd name="connsiteY774" fmla="*/ 350964 h 1323876"/>
                <a:gd name="connsiteX775" fmla="*/ 551515 w 1117952"/>
                <a:gd name="connsiteY775" fmla="*/ 350368 h 1323876"/>
                <a:gd name="connsiteX776" fmla="*/ 557484 w 1117952"/>
                <a:gd name="connsiteY776" fmla="*/ 349174 h 1323876"/>
                <a:gd name="connsiteX777" fmla="*/ 561066 w 1117952"/>
                <a:gd name="connsiteY777" fmla="*/ 348577 h 1323876"/>
                <a:gd name="connsiteX778" fmla="*/ 564050 w 1117952"/>
                <a:gd name="connsiteY778" fmla="*/ 346786 h 1323876"/>
                <a:gd name="connsiteX779" fmla="*/ 567631 w 1117952"/>
                <a:gd name="connsiteY779" fmla="*/ 346190 h 1323876"/>
                <a:gd name="connsiteX780" fmla="*/ 571212 w 1117952"/>
                <a:gd name="connsiteY780" fmla="*/ 344996 h 1323876"/>
                <a:gd name="connsiteX781" fmla="*/ 575390 w 1117952"/>
                <a:gd name="connsiteY781" fmla="*/ 343205 h 1323876"/>
                <a:gd name="connsiteX782" fmla="*/ 578972 w 1117952"/>
                <a:gd name="connsiteY782" fmla="*/ 341415 h 1323876"/>
                <a:gd name="connsiteX783" fmla="*/ 587328 w 1117952"/>
                <a:gd name="connsiteY783" fmla="*/ 336639 h 1323876"/>
                <a:gd name="connsiteX784" fmla="*/ 593297 w 1117952"/>
                <a:gd name="connsiteY784" fmla="*/ 333058 h 1323876"/>
                <a:gd name="connsiteX785" fmla="*/ 599266 w 1117952"/>
                <a:gd name="connsiteY785" fmla="*/ 329477 h 1323876"/>
                <a:gd name="connsiteX786" fmla="*/ 602847 w 1117952"/>
                <a:gd name="connsiteY786" fmla="*/ 326493 h 1323876"/>
                <a:gd name="connsiteX787" fmla="*/ 609413 w 1117952"/>
                <a:gd name="connsiteY787" fmla="*/ 324702 h 1323876"/>
                <a:gd name="connsiteX788" fmla="*/ 612994 w 1117952"/>
                <a:gd name="connsiteY788" fmla="*/ 325299 h 1323876"/>
                <a:gd name="connsiteX789" fmla="*/ 616575 w 1117952"/>
                <a:gd name="connsiteY789" fmla="*/ 324702 h 1323876"/>
                <a:gd name="connsiteX790" fmla="*/ 621350 w 1117952"/>
                <a:gd name="connsiteY790" fmla="*/ 323508 h 1323876"/>
                <a:gd name="connsiteX791" fmla="*/ 624335 w 1117952"/>
                <a:gd name="connsiteY791" fmla="*/ 321717 h 1323876"/>
                <a:gd name="connsiteX792" fmla="*/ 628513 w 1117952"/>
                <a:gd name="connsiteY792" fmla="*/ 320524 h 1323876"/>
                <a:gd name="connsiteX793" fmla="*/ 631498 w 1117952"/>
                <a:gd name="connsiteY793" fmla="*/ 323508 h 1323876"/>
                <a:gd name="connsiteX794" fmla="*/ 634482 w 1117952"/>
                <a:gd name="connsiteY794" fmla="*/ 325299 h 1323876"/>
                <a:gd name="connsiteX795" fmla="*/ 638660 w 1117952"/>
                <a:gd name="connsiteY795" fmla="*/ 327686 h 1323876"/>
                <a:gd name="connsiteX796" fmla="*/ 641645 w 1117952"/>
                <a:gd name="connsiteY796" fmla="*/ 328283 h 1323876"/>
                <a:gd name="connsiteX797" fmla="*/ 645226 w 1117952"/>
                <a:gd name="connsiteY797" fmla="*/ 327686 h 1323876"/>
                <a:gd name="connsiteX798" fmla="*/ 648210 w 1117952"/>
                <a:gd name="connsiteY798" fmla="*/ 327686 h 1323876"/>
                <a:gd name="connsiteX799" fmla="*/ 652388 w 1117952"/>
                <a:gd name="connsiteY799" fmla="*/ 328880 h 1323876"/>
                <a:gd name="connsiteX800" fmla="*/ 658357 w 1117952"/>
                <a:gd name="connsiteY800" fmla="*/ 327686 h 1323876"/>
                <a:gd name="connsiteX801" fmla="*/ 662535 w 1117952"/>
                <a:gd name="connsiteY801" fmla="*/ 325299 h 1323876"/>
                <a:gd name="connsiteX802" fmla="*/ 666117 w 1117952"/>
                <a:gd name="connsiteY802" fmla="*/ 324105 h 1323876"/>
                <a:gd name="connsiteX803" fmla="*/ 671489 w 1117952"/>
                <a:gd name="connsiteY803" fmla="*/ 326493 h 1323876"/>
                <a:gd name="connsiteX804" fmla="*/ 674473 w 1117952"/>
                <a:gd name="connsiteY804" fmla="*/ 325299 h 1323876"/>
                <a:gd name="connsiteX805" fmla="*/ 676379 w 1117952"/>
                <a:gd name="connsiteY805" fmla="*/ 327682 h 1323876"/>
                <a:gd name="connsiteX806" fmla="*/ 675666 w 1117952"/>
                <a:gd name="connsiteY806" fmla="*/ 326493 h 1323876"/>
                <a:gd name="connsiteX807" fmla="*/ 679845 w 1117952"/>
                <a:gd name="connsiteY807" fmla="*/ 327090 h 1323876"/>
                <a:gd name="connsiteX808" fmla="*/ 684023 w 1117952"/>
                <a:gd name="connsiteY808" fmla="*/ 327090 h 1323876"/>
                <a:gd name="connsiteX809" fmla="*/ 687604 w 1117952"/>
                <a:gd name="connsiteY809" fmla="*/ 327687 h 1323876"/>
                <a:gd name="connsiteX810" fmla="*/ 691185 w 1117952"/>
                <a:gd name="connsiteY810" fmla="*/ 328284 h 1323876"/>
                <a:gd name="connsiteX811" fmla="*/ 696557 w 1117952"/>
                <a:gd name="connsiteY811" fmla="*/ 328284 h 1323876"/>
                <a:gd name="connsiteX812" fmla="*/ 701332 w 1117952"/>
                <a:gd name="connsiteY812" fmla="*/ 327090 h 1323876"/>
                <a:gd name="connsiteX813" fmla="*/ 707301 w 1117952"/>
                <a:gd name="connsiteY813" fmla="*/ 328880 h 1323876"/>
                <a:gd name="connsiteX814" fmla="*/ 710285 w 1117952"/>
                <a:gd name="connsiteY814" fmla="*/ 328880 h 1323876"/>
                <a:gd name="connsiteX815" fmla="*/ 714463 w 1117952"/>
                <a:gd name="connsiteY815" fmla="*/ 328284 h 1323876"/>
                <a:gd name="connsiteX816" fmla="*/ 719238 w 1117952"/>
                <a:gd name="connsiteY816" fmla="*/ 326493 h 1323876"/>
                <a:gd name="connsiteX817" fmla="*/ 722820 w 1117952"/>
                <a:gd name="connsiteY817" fmla="*/ 323509 h 1323876"/>
                <a:gd name="connsiteX818" fmla="*/ 726401 w 1117952"/>
                <a:gd name="connsiteY818" fmla="*/ 322912 h 1323876"/>
                <a:gd name="connsiteX819" fmla="*/ 730579 w 1117952"/>
                <a:gd name="connsiteY819" fmla="*/ 324702 h 1323876"/>
                <a:gd name="connsiteX820" fmla="*/ 733564 w 1117952"/>
                <a:gd name="connsiteY820" fmla="*/ 324106 h 1323876"/>
                <a:gd name="connsiteX821" fmla="*/ 737742 w 1117952"/>
                <a:gd name="connsiteY821" fmla="*/ 321718 h 1323876"/>
                <a:gd name="connsiteX822" fmla="*/ 740726 w 1117952"/>
                <a:gd name="connsiteY822" fmla="*/ 319927 h 1323876"/>
                <a:gd name="connsiteX823" fmla="*/ 744307 w 1117952"/>
                <a:gd name="connsiteY823" fmla="*/ 317540 h 1323876"/>
                <a:gd name="connsiteX824" fmla="*/ 747888 w 1117952"/>
                <a:gd name="connsiteY824" fmla="*/ 313959 h 1323876"/>
                <a:gd name="connsiteX825" fmla="*/ 752664 w 1117952"/>
                <a:gd name="connsiteY825" fmla="*/ 312765 h 1323876"/>
                <a:gd name="connsiteX826" fmla="*/ 755648 w 1117952"/>
                <a:gd name="connsiteY826" fmla="*/ 315152 h 1323876"/>
                <a:gd name="connsiteX827" fmla="*/ 759229 w 1117952"/>
                <a:gd name="connsiteY827" fmla="*/ 315749 h 1323876"/>
                <a:gd name="connsiteX828" fmla="*/ 763407 w 1117952"/>
                <a:gd name="connsiteY828" fmla="*/ 315749 h 1323876"/>
                <a:gd name="connsiteX829" fmla="*/ 769376 w 1117952"/>
                <a:gd name="connsiteY829" fmla="*/ 313959 h 1323876"/>
                <a:gd name="connsiteX830" fmla="*/ 772957 w 1117952"/>
                <a:gd name="connsiteY830" fmla="*/ 312765 h 1323876"/>
                <a:gd name="connsiteX831" fmla="*/ 778329 w 1117952"/>
                <a:gd name="connsiteY831" fmla="*/ 311571 h 1323876"/>
                <a:gd name="connsiteX832" fmla="*/ 781314 w 1117952"/>
                <a:gd name="connsiteY832" fmla="*/ 310378 h 1323876"/>
                <a:gd name="connsiteX833" fmla="*/ 784895 w 1117952"/>
                <a:gd name="connsiteY833" fmla="*/ 306796 h 1323876"/>
                <a:gd name="connsiteX834" fmla="*/ 787879 w 1117952"/>
                <a:gd name="connsiteY834" fmla="*/ 303812 h 1323876"/>
                <a:gd name="connsiteX835" fmla="*/ 791461 w 1117952"/>
                <a:gd name="connsiteY835" fmla="*/ 303215 h 1323876"/>
                <a:gd name="connsiteX836" fmla="*/ 796236 w 1117952"/>
                <a:gd name="connsiteY836" fmla="*/ 303812 h 1323876"/>
                <a:gd name="connsiteX837" fmla="*/ 799220 w 1117952"/>
                <a:gd name="connsiteY837" fmla="*/ 302618 h 1323876"/>
                <a:gd name="connsiteX838" fmla="*/ 802204 w 1117952"/>
                <a:gd name="connsiteY838" fmla="*/ 300827 h 1323876"/>
                <a:gd name="connsiteX839" fmla="*/ 805189 w 1117952"/>
                <a:gd name="connsiteY839" fmla="*/ 298440 h 1323876"/>
                <a:gd name="connsiteX840" fmla="*/ 809367 w 1117952"/>
                <a:gd name="connsiteY840" fmla="*/ 298440 h 1323876"/>
                <a:gd name="connsiteX841" fmla="*/ 812948 w 1117952"/>
                <a:gd name="connsiteY841" fmla="*/ 296650 h 1323876"/>
                <a:gd name="connsiteX842" fmla="*/ 816529 w 1117952"/>
                <a:gd name="connsiteY842" fmla="*/ 293068 h 1323876"/>
                <a:gd name="connsiteX843" fmla="*/ 820111 w 1117952"/>
                <a:gd name="connsiteY843" fmla="*/ 290681 h 1323876"/>
                <a:gd name="connsiteX844" fmla="*/ 823692 w 1117952"/>
                <a:gd name="connsiteY844" fmla="*/ 287099 h 1323876"/>
                <a:gd name="connsiteX845" fmla="*/ 827273 w 1117952"/>
                <a:gd name="connsiteY845" fmla="*/ 283518 h 1323876"/>
                <a:gd name="connsiteX846" fmla="*/ 830854 w 1117952"/>
                <a:gd name="connsiteY846" fmla="*/ 278146 h 1323876"/>
                <a:gd name="connsiteX847" fmla="*/ 833839 w 1117952"/>
                <a:gd name="connsiteY847" fmla="*/ 273968 h 1323876"/>
                <a:gd name="connsiteX848" fmla="*/ 839211 w 1117952"/>
                <a:gd name="connsiteY848" fmla="*/ 266806 h 1323876"/>
                <a:gd name="connsiteX849" fmla="*/ 843389 w 1117952"/>
                <a:gd name="connsiteY849" fmla="*/ 260240 h 1323876"/>
                <a:gd name="connsiteX850" fmla="*/ 849357 w 1117952"/>
                <a:gd name="connsiteY850" fmla="*/ 262627 h 1323876"/>
                <a:gd name="connsiteX851" fmla="*/ 854133 w 1117952"/>
                <a:gd name="connsiteY851" fmla="*/ 262627 h 1323876"/>
                <a:gd name="connsiteX852" fmla="*/ 857714 w 1117952"/>
                <a:gd name="connsiteY852" fmla="*/ 263821 h 1323876"/>
                <a:gd name="connsiteX853" fmla="*/ 863683 w 1117952"/>
                <a:gd name="connsiteY853" fmla="*/ 261434 h 1323876"/>
                <a:gd name="connsiteX854" fmla="*/ 867861 w 1117952"/>
                <a:gd name="connsiteY854" fmla="*/ 259643 h 1323876"/>
                <a:gd name="connsiteX855" fmla="*/ 872039 w 1117952"/>
                <a:gd name="connsiteY855" fmla="*/ 258449 h 1323876"/>
                <a:gd name="connsiteX856" fmla="*/ 875024 w 1117952"/>
                <a:gd name="connsiteY856" fmla="*/ 257255 h 1323876"/>
                <a:gd name="connsiteX857" fmla="*/ 879201 w 1117952"/>
                <a:gd name="connsiteY857" fmla="*/ 256061 h 1323876"/>
                <a:gd name="connsiteX858" fmla="*/ 882186 w 1117952"/>
                <a:gd name="connsiteY858" fmla="*/ 256061 h 1323876"/>
                <a:gd name="connsiteX859" fmla="*/ 887558 w 1117952"/>
                <a:gd name="connsiteY859" fmla="*/ 254271 h 1323876"/>
                <a:gd name="connsiteX860" fmla="*/ 891736 w 1117952"/>
                <a:gd name="connsiteY860" fmla="*/ 248899 h 1323876"/>
                <a:gd name="connsiteX861" fmla="*/ 895317 w 1117952"/>
                <a:gd name="connsiteY861" fmla="*/ 245318 h 1323876"/>
                <a:gd name="connsiteX862" fmla="*/ 898301 w 1117952"/>
                <a:gd name="connsiteY862" fmla="*/ 247108 h 1323876"/>
                <a:gd name="connsiteX863" fmla="*/ 902480 w 1117952"/>
                <a:gd name="connsiteY863" fmla="*/ 250093 h 1323876"/>
                <a:gd name="connsiteX864" fmla="*/ 905464 w 1117952"/>
                <a:gd name="connsiteY864" fmla="*/ 252480 h 1323876"/>
                <a:gd name="connsiteX865" fmla="*/ 909642 w 1117952"/>
                <a:gd name="connsiteY865" fmla="*/ 257255 h 1323876"/>
                <a:gd name="connsiteX866" fmla="*/ 912029 w 1117952"/>
                <a:gd name="connsiteY866" fmla="*/ 259046 h 1323876"/>
                <a:gd name="connsiteX867" fmla="*/ 915014 w 1117952"/>
                <a:gd name="connsiteY867" fmla="*/ 260240 h 1323876"/>
                <a:gd name="connsiteX868" fmla="*/ 923967 w 1117952"/>
                <a:gd name="connsiteY868" fmla="*/ 260240 h 1323876"/>
                <a:gd name="connsiteX869" fmla="*/ 930533 w 1117952"/>
                <a:gd name="connsiteY869" fmla="*/ 259643 h 1323876"/>
                <a:gd name="connsiteX870" fmla="*/ 935308 w 1117952"/>
                <a:gd name="connsiteY870" fmla="*/ 258449 h 1323876"/>
                <a:gd name="connsiteX871" fmla="*/ 938889 w 1117952"/>
                <a:gd name="connsiteY871" fmla="*/ 262030 h 1323876"/>
                <a:gd name="connsiteX872" fmla="*/ 939486 w 1117952"/>
                <a:gd name="connsiteY872" fmla="*/ 265612 h 1323876"/>
                <a:gd name="connsiteX873" fmla="*/ 943067 w 1117952"/>
                <a:gd name="connsiteY873" fmla="*/ 267402 h 1323876"/>
                <a:gd name="connsiteX874" fmla="*/ 946052 w 1117952"/>
                <a:gd name="connsiteY874" fmla="*/ 269790 h 1323876"/>
                <a:gd name="connsiteX875" fmla="*/ 949633 w 1117952"/>
                <a:gd name="connsiteY875" fmla="*/ 269790 h 1323876"/>
                <a:gd name="connsiteX876" fmla="*/ 953214 w 1117952"/>
                <a:gd name="connsiteY876" fmla="*/ 269193 h 1323876"/>
                <a:gd name="connsiteX877" fmla="*/ 957393 w 1117952"/>
                <a:gd name="connsiteY877" fmla="*/ 266806 h 1323876"/>
                <a:gd name="connsiteX878" fmla="*/ 960974 w 1117952"/>
                <a:gd name="connsiteY878" fmla="*/ 263821 h 1323876"/>
                <a:gd name="connsiteX879" fmla="*/ 966942 w 1117952"/>
                <a:gd name="connsiteY879" fmla="*/ 260837 h 1323876"/>
                <a:gd name="connsiteX880" fmla="*/ 970524 w 1117952"/>
                <a:gd name="connsiteY880" fmla="*/ 258449 h 1323876"/>
                <a:gd name="connsiteX881" fmla="*/ 974105 w 1117952"/>
                <a:gd name="connsiteY881" fmla="*/ 256061 h 1323876"/>
                <a:gd name="connsiteX882" fmla="*/ 977089 w 1117952"/>
                <a:gd name="connsiteY882" fmla="*/ 253077 h 1323876"/>
                <a:gd name="connsiteX883" fmla="*/ 978880 w 1117952"/>
                <a:gd name="connsiteY883" fmla="*/ 250093 h 1323876"/>
                <a:gd name="connsiteX884" fmla="*/ 981268 w 1117952"/>
                <a:gd name="connsiteY884" fmla="*/ 247108 h 1323876"/>
                <a:gd name="connsiteX885" fmla="*/ 984252 w 1117952"/>
                <a:gd name="connsiteY885" fmla="*/ 244124 h 1323876"/>
                <a:gd name="connsiteX886" fmla="*/ 986639 w 1117952"/>
                <a:gd name="connsiteY886" fmla="*/ 240543 h 1323876"/>
                <a:gd name="connsiteX887" fmla="*/ 989027 w 1117952"/>
                <a:gd name="connsiteY887" fmla="*/ 235171 h 1323876"/>
                <a:gd name="connsiteX888" fmla="*/ 990221 w 1117952"/>
                <a:gd name="connsiteY888" fmla="*/ 230993 h 1323876"/>
                <a:gd name="connsiteX889" fmla="*/ 992011 w 1117952"/>
                <a:gd name="connsiteY889" fmla="*/ 226218 h 1323876"/>
                <a:gd name="connsiteX890" fmla="*/ 992608 w 1117952"/>
                <a:gd name="connsiteY890" fmla="*/ 222040 h 1323876"/>
                <a:gd name="connsiteX891" fmla="*/ 993205 w 1117952"/>
                <a:gd name="connsiteY891" fmla="*/ 219055 h 1323876"/>
                <a:gd name="connsiteX892" fmla="*/ 991415 w 1117952"/>
                <a:gd name="connsiteY892" fmla="*/ 216071 h 1323876"/>
                <a:gd name="connsiteX893" fmla="*/ 991415 w 1117952"/>
                <a:gd name="connsiteY893" fmla="*/ 212489 h 1323876"/>
                <a:gd name="connsiteX894" fmla="*/ 988430 w 1117952"/>
                <a:gd name="connsiteY894" fmla="*/ 209505 h 1323876"/>
                <a:gd name="connsiteX895" fmla="*/ 991415 w 1117952"/>
                <a:gd name="connsiteY895" fmla="*/ 208908 h 1323876"/>
                <a:gd name="connsiteX896" fmla="*/ 995592 w 1117952"/>
                <a:gd name="connsiteY896" fmla="*/ 214280 h 1323876"/>
                <a:gd name="connsiteX897" fmla="*/ 996786 w 1117952"/>
                <a:gd name="connsiteY897" fmla="*/ 217862 h 1323876"/>
                <a:gd name="connsiteX898" fmla="*/ 996190 w 1117952"/>
                <a:gd name="connsiteY898" fmla="*/ 223233 h 1323876"/>
                <a:gd name="connsiteX899" fmla="*/ 993802 w 1117952"/>
                <a:gd name="connsiteY899" fmla="*/ 229202 h 1323876"/>
                <a:gd name="connsiteX900" fmla="*/ 997383 w 1117952"/>
                <a:gd name="connsiteY900" fmla="*/ 231590 h 1323876"/>
                <a:gd name="connsiteX901" fmla="*/ 1000964 w 1117952"/>
                <a:gd name="connsiteY901" fmla="*/ 232784 h 1323876"/>
                <a:gd name="connsiteX902" fmla="*/ 1009918 w 1117952"/>
                <a:gd name="connsiteY902" fmla="*/ 232784 h 1323876"/>
                <a:gd name="connsiteX903" fmla="*/ 1012902 w 1117952"/>
                <a:gd name="connsiteY903" fmla="*/ 231590 h 1323876"/>
                <a:gd name="connsiteX904" fmla="*/ 1017080 w 1117952"/>
                <a:gd name="connsiteY904" fmla="*/ 229799 h 1323876"/>
                <a:gd name="connsiteX905" fmla="*/ 1020661 w 1117952"/>
                <a:gd name="connsiteY905" fmla="*/ 228605 h 1323876"/>
                <a:gd name="connsiteX906" fmla="*/ 1024243 w 1117952"/>
                <a:gd name="connsiteY906" fmla="*/ 228009 h 1323876"/>
                <a:gd name="connsiteX907" fmla="*/ 1028421 w 1117952"/>
                <a:gd name="connsiteY907" fmla="*/ 226815 h 1323876"/>
                <a:gd name="connsiteX908" fmla="*/ 1033196 w 1117952"/>
                <a:gd name="connsiteY908" fmla="*/ 224427 h 1323876"/>
                <a:gd name="connsiteX909" fmla="*/ 1036777 w 1117952"/>
                <a:gd name="connsiteY909" fmla="*/ 223233 h 1323876"/>
                <a:gd name="connsiteX910" fmla="*/ 1042149 w 1117952"/>
                <a:gd name="connsiteY910" fmla="*/ 220249 h 1323876"/>
                <a:gd name="connsiteX911" fmla="*/ 1048118 w 1117952"/>
                <a:gd name="connsiteY911" fmla="*/ 216668 h 1323876"/>
                <a:gd name="connsiteX912" fmla="*/ 1054683 w 1117952"/>
                <a:gd name="connsiteY912" fmla="*/ 213087 h 1323876"/>
                <a:gd name="connsiteX913" fmla="*/ 1058264 w 1117952"/>
                <a:gd name="connsiteY913" fmla="*/ 210102 h 1323876"/>
                <a:gd name="connsiteX914" fmla="*/ 1061846 w 1117952"/>
                <a:gd name="connsiteY914" fmla="*/ 206521 h 1323876"/>
                <a:gd name="connsiteX915" fmla="*/ 1065427 w 1117952"/>
                <a:gd name="connsiteY915" fmla="*/ 202940 h 1323876"/>
                <a:gd name="connsiteX916" fmla="*/ 1070799 w 1117952"/>
                <a:gd name="connsiteY916" fmla="*/ 198165 h 1323876"/>
                <a:gd name="connsiteX917" fmla="*/ 1073784 w 1117952"/>
                <a:gd name="connsiteY917" fmla="*/ 195180 h 1323876"/>
                <a:gd name="connsiteX918" fmla="*/ 1077365 w 1117952"/>
                <a:gd name="connsiteY918" fmla="*/ 192196 h 1323876"/>
                <a:gd name="connsiteX919" fmla="*/ 1082737 w 1117952"/>
                <a:gd name="connsiteY919" fmla="*/ 190405 h 1323876"/>
                <a:gd name="connsiteX920" fmla="*/ 904271 w 1117952"/>
                <a:gd name="connsiteY920" fmla="*/ 152801 h 1323876"/>
                <a:gd name="connsiteX921" fmla="*/ 904868 w 1117952"/>
                <a:gd name="connsiteY921" fmla="*/ 155785 h 1323876"/>
                <a:gd name="connsiteX922" fmla="*/ 903674 w 1117952"/>
                <a:gd name="connsiteY922" fmla="*/ 156383 h 1323876"/>
                <a:gd name="connsiteX923" fmla="*/ 910836 w 1117952"/>
                <a:gd name="connsiteY923" fmla="*/ 161754 h 1323876"/>
                <a:gd name="connsiteX924" fmla="*/ 915015 w 1117952"/>
                <a:gd name="connsiteY924" fmla="*/ 165336 h 1323876"/>
                <a:gd name="connsiteX925" fmla="*/ 916209 w 1117952"/>
                <a:gd name="connsiteY925" fmla="*/ 168320 h 1323876"/>
                <a:gd name="connsiteX926" fmla="*/ 916805 w 1117952"/>
                <a:gd name="connsiteY926" fmla="*/ 171901 h 1323876"/>
                <a:gd name="connsiteX927" fmla="*/ 916805 w 1117952"/>
                <a:gd name="connsiteY927" fmla="*/ 174885 h 1323876"/>
                <a:gd name="connsiteX928" fmla="*/ 912030 w 1117952"/>
                <a:gd name="connsiteY928" fmla="*/ 176676 h 1323876"/>
                <a:gd name="connsiteX929" fmla="*/ 909046 w 1117952"/>
                <a:gd name="connsiteY929" fmla="*/ 175482 h 1323876"/>
                <a:gd name="connsiteX930" fmla="*/ 904271 w 1117952"/>
                <a:gd name="connsiteY930" fmla="*/ 171304 h 1323876"/>
                <a:gd name="connsiteX931" fmla="*/ 900689 w 1117952"/>
                <a:gd name="connsiteY931" fmla="*/ 169513 h 1323876"/>
                <a:gd name="connsiteX932" fmla="*/ 897108 w 1117952"/>
                <a:gd name="connsiteY932" fmla="*/ 164142 h 1323876"/>
                <a:gd name="connsiteX933" fmla="*/ 897108 w 1117952"/>
                <a:gd name="connsiteY933" fmla="*/ 160560 h 1323876"/>
                <a:gd name="connsiteX934" fmla="*/ 901287 w 1117952"/>
                <a:gd name="connsiteY934" fmla="*/ 157576 h 1323876"/>
                <a:gd name="connsiteX935" fmla="*/ 900689 w 1117952"/>
                <a:gd name="connsiteY935" fmla="*/ 153995 h 1323876"/>
                <a:gd name="connsiteX936" fmla="*/ 904271 w 1117952"/>
                <a:gd name="connsiteY936" fmla="*/ 152801 h 1323876"/>
                <a:gd name="connsiteX937" fmla="*/ 900689 w 1117952"/>
                <a:gd name="connsiteY937" fmla="*/ 116391 h 1323876"/>
                <a:gd name="connsiteX938" fmla="*/ 902480 w 1117952"/>
                <a:gd name="connsiteY938" fmla="*/ 122956 h 1323876"/>
                <a:gd name="connsiteX939" fmla="*/ 901287 w 1117952"/>
                <a:gd name="connsiteY939" fmla="*/ 125941 h 1323876"/>
                <a:gd name="connsiteX940" fmla="*/ 901883 w 1117952"/>
                <a:gd name="connsiteY940" fmla="*/ 128925 h 1323876"/>
                <a:gd name="connsiteX941" fmla="*/ 905465 w 1117952"/>
                <a:gd name="connsiteY941" fmla="*/ 130716 h 1323876"/>
                <a:gd name="connsiteX942" fmla="*/ 905465 w 1117952"/>
                <a:gd name="connsiteY942" fmla="*/ 134297 h 1323876"/>
                <a:gd name="connsiteX943" fmla="*/ 902480 w 1117952"/>
                <a:gd name="connsiteY943" fmla="*/ 133700 h 1323876"/>
                <a:gd name="connsiteX944" fmla="*/ 901287 w 1117952"/>
                <a:gd name="connsiteY944" fmla="*/ 141460 h 1323876"/>
                <a:gd name="connsiteX945" fmla="*/ 903077 w 1117952"/>
                <a:gd name="connsiteY945" fmla="*/ 145637 h 1323876"/>
                <a:gd name="connsiteX946" fmla="*/ 901883 w 1117952"/>
                <a:gd name="connsiteY946" fmla="*/ 148622 h 1323876"/>
                <a:gd name="connsiteX947" fmla="*/ 898302 w 1117952"/>
                <a:gd name="connsiteY947" fmla="*/ 148622 h 1323876"/>
                <a:gd name="connsiteX948" fmla="*/ 897108 w 1117952"/>
                <a:gd name="connsiteY948" fmla="*/ 145637 h 1323876"/>
                <a:gd name="connsiteX949" fmla="*/ 894124 w 1117952"/>
                <a:gd name="connsiteY949" fmla="*/ 141460 h 1323876"/>
                <a:gd name="connsiteX950" fmla="*/ 890543 w 1117952"/>
                <a:gd name="connsiteY950" fmla="*/ 140863 h 1323876"/>
                <a:gd name="connsiteX951" fmla="*/ 887558 w 1117952"/>
                <a:gd name="connsiteY951" fmla="*/ 140266 h 1323876"/>
                <a:gd name="connsiteX952" fmla="*/ 883977 w 1117952"/>
                <a:gd name="connsiteY952" fmla="*/ 136088 h 1323876"/>
                <a:gd name="connsiteX953" fmla="*/ 882186 w 1117952"/>
                <a:gd name="connsiteY953" fmla="*/ 132507 h 1323876"/>
                <a:gd name="connsiteX954" fmla="*/ 883380 w 1117952"/>
                <a:gd name="connsiteY954" fmla="*/ 128925 h 1323876"/>
                <a:gd name="connsiteX955" fmla="*/ 883977 w 1117952"/>
                <a:gd name="connsiteY955" fmla="*/ 125941 h 1323876"/>
                <a:gd name="connsiteX956" fmla="*/ 883977 w 1117952"/>
                <a:gd name="connsiteY956" fmla="*/ 122360 h 1323876"/>
                <a:gd name="connsiteX957" fmla="*/ 886365 w 1117952"/>
                <a:gd name="connsiteY957" fmla="*/ 119375 h 1323876"/>
                <a:gd name="connsiteX958" fmla="*/ 889946 w 1117952"/>
                <a:gd name="connsiteY958" fmla="*/ 117585 h 1323876"/>
                <a:gd name="connsiteX959" fmla="*/ 894124 w 1117952"/>
                <a:gd name="connsiteY959" fmla="*/ 118778 h 1323876"/>
                <a:gd name="connsiteX960" fmla="*/ 897108 w 1117952"/>
                <a:gd name="connsiteY960" fmla="*/ 118181 h 1323876"/>
                <a:gd name="connsiteX961" fmla="*/ 900689 w 1117952"/>
                <a:gd name="connsiteY961" fmla="*/ 116391 h 1323876"/>
                <a:gd name="connsiteX962" fmla="*/ 716851 w 1117952"/>
                <a:gd name="connsiteY962" fmla="*/ 115795 h 1323876"/>
                <a:gd name="connsiteX963" fmla="*/ 719836 w 1117952"/>
                <a:gd name="connsiteY963" fmla="*/ 119377 h 1323876"/>
                <a:gd name="connsiteX964" fmla="*/ 719239 w 1117952"/>
                <a:gd name="connsiteY964" fmla="*/ 122361 h 1323876"/>
                <a:gd name="connsiteX965" fmla="*/ 715658 w 1117952"/>
                <a:gd name="connsiteY965" fmla="*/ 125346 h 1323876"/>
                <a:gd name="connsiteX966" fmla="*/ 712673 w 1117952"/>
                <a:gd name="connsiteY966" fmla="*/ 124152 h 1323876"/>
                <a:gd name="connsiteX967" fmla="*/ 711479 w 1117952"/>
                <a:gd name="connsiteY967" fmla="*/ 120571 h 1323876"/>
                <a:gd name="connsiteX968" fmla="*/ 712673 w 1117952"/>
                <a:gd name="connsiteY968" fmla="*/ 117586 h 1323876"/>
                <a:gd name="connsiteX969" fmla="*/ 716851 w 1117952"/>
                <a:gd name="connsiteY969" fmla="*/ 115795 h 1323876"/>
                <a:gd name="connsiteX970" fmla="*/ 775345 w 1117952"/>
                <a:gd name="connsiteY970" fmla="*/ 100276 h 1323876"/>
                <a:gd name="connsiteX971" fmla="*/ 781912 w 1117952"/>
                <a:gd name="connsiteY971" fmla="*/ 101470 h 1323876"/>
                <a:gd name="connsiteX972" fmla="*/ 784299 w 1117952"/>
                <a:gd name="connsiteY972" fmla="*/ 105051 h 1323876"/>
                <a:gd name="connsiteX973" fmla="*/ 784299 w 1117952"/>
                <a:gd name="connsiteY973" fmla="*/ 108035 h 1323876"/>
                <a:gd name="connsiteX974" fmla="*/ 786090 w 1117952"/>
                <a:gd name="connsiteY974" fmla="*/ 109826 h 1323876"/>
                <a:gd name="connsiteX975" fmla="*/ 780718 w 1117952"/>
                <a:gd name="connsiteY975" fmla="*/ 110423 h 1323876"/>
                <a:gd name="connsiteX976" fmla="*/ 777733 w 1117952"/>
                <a:gd name="connsiteY976" fmla="*/ 111020 h 1323876"/>
                <a:gd name="connsiteX977" fmla="*/ 772361 w 1117952"/>
                <a:gd name="connsiteY977" fmla="*/ 106245 h 1323876"/>
                <a:gd name="connsiteX978" fmla="*/ 771764 w 1117952"/>
                <a:gd name="connsiteY978" fmla="*/ 102066 h 1323876"/>
                <a:gd name="connsiteX979" fmla="*/ 775345 w 1117952"/>
                <a:gd name="connsiteY979" fmla="*/ 100276 h 1323876"/>
                <a:gd name="connsiteX980" fmla="*/ 870248 w 1117952"/>
                <a:gd name="connsiteY980" fmla="*/ 95501 h 1323876"/>
                <a:gd name="connsiteX981" fmla="*/ 872636 w 1117952"/>
                <a:gd name="connsiteY981" fmla="*/ 100276 h 1323876"/>
                <a:gd name="connsiteX982" fmla="*/ 873233 w 1117952"/>
                <a:gd name="connsiteY982" fmla="*/ 103857 h 1323876"/>
                <a:gd name="connsiteX983" fmla="*/ 872039 w 1117952"/>
                <a:gd name="connsiteY983" fmla="*/ 106841 h 1323876"/>
                <a:gd name="connsiteX984" fmla="*/ 872636 w 1117952"/>
                <a:gd name="connsiteY984" fmla="*/ 111617 h 1323876"/>
                <a:gd name="connsiteX985" fmla="*/ 869651 w 1117952"/>
                <a:gd name="connsiteY985" fmla="*/ 114602 h 1323876"/>
                <a:gd name="connsiteX986" fmla="*/ 865473 w 1117952"/>
                <a:gd name="connsiteY986" fmla="*/ 113408 h 1323876"/>
                <a:gd name="connsiteX987" fmla="*/ 860101 w 1117952"/>
                <a:gd name="connsiteY987" fmla="*/ 109826 h 1323876"/>
                <a:gd name="connsiteX988" fmla="*/ 856520 w 1117952"/>
                <a:gd name="connsiteY988" fmla="*/ 109229 h 1323876"/>
                <a:gd name="connsiteX989" fmla="*/ 853535 w 1117952"/>
                <a:gd name="connsiteY989" fmla="*/ 108035 h 1323876"/>
                <a:gd name="connsiteX990" fmla="*/ 849954 w 1117952"/>
                <a:gd name="connsiteY990" fmla="*/ 105648 h 1323876"/>
                <a:gd name="connsiteX991" fmla="*/ 850551 w 1117952"/>
                <a:gd name="connsiteY991" fmla="*/ 102066 h 1323876"/>
                <a:gd name="connsiteX992" fmla="*/ 852342 w 1117952"/>
                <a:gd name="connsiteY992" fmla="*/ 97291 h 1323876"/>
                <a:gd name="connsiteX993" fmla="*/ 860101 w 1117952"/>
                <a:gd name="connsiteY993" fmla="*/ 96098 h 1323876"/>
                <a:gd name="connsiteX994" fmla="*/ 864280 w 1117952"/>
                <a:gd name="connsiteY994" fmla="*/ 97291 h 1323876"/>
                <a:gd name="connsiteX995" fmla="*/ 867264 w 1117952"/>
                <a:gd name="connsiteY995" fmla="*/ 96098 h 1323876"/>
                <a:gd name="connsiteX996" fmla="*/ 870248 w 1117952"/>
                <a:gd name="connsiteY996" fmla="*/ 95501 h 1323876"/>
                <a:gd name="connsiteX997" fmla="*/ 356933 w 1117952"/>
                <a:gd name="connsiteY997" fmla="*/ 71029 h 1323876"/>
                <a:gd name="connsiteX998" fmla="*/ 361112 w 1117952"/>
                <a:gd name="connsiteY998" fmla="*/ 72223 h 1323876"/>
                <a:gd name="connsiteX999" fmla="*/ 358725 w 1117952"/>
                <a:gd name="connsiteY999" fmla="*/ 79386 h 1323876"/>
                <a:gd name="connsiteX1000" fmla="*/ 355143 w 1117952"/>
                <a:gd name="connsiteY1000" fmla="*/ 81774 h 1323876"/>
                <a:gd name="connsiteX1001" fmla="*/ 350964 w 1117952"/>
                <a:gd name="connsiteY1001" fmla="*/ 81774 h 1323876"/>
                <a:gd name="connsiteX1002" fmla="*/ 350368 w 1117952"/>
                <a:gd name="connsiteY1002" fmla="*/ 74013 h 1323876"/>
                <a:gd name="connsiteX1003" fmla="*/ 353949 w 1117952"/>
                <a:gd name="connsiteY1003" fmla="*/ 71626 h 1323876"/>
                <a:gd name="connsiteX1004" fmla="*/ 356933 w 1117952"/>
                <a:gd name="connsiteY1004" fmla="*/ 71029 h 1323876"/>
                <a:gd name="connsiteX1005" fmla="*/ 929340 w 1117952"/>
                <a:gd name="connsiteY1005" fmla="*/ 67448 h 1323876"/>
                <a:gd name="connsiteX1006" fmla="*/ 932921 w 1117952"/>
                <a:gd name="connsiteY1006" fmla="*/ 67448 h 1323876"/>
                <a:gd name="connsiteX1007" fmla="*/ 933517 w 1117952"/>
                <a:gd name="connsiteY1007" fmla="*/ 71029 h 1323876"/>
                <a:gd name="connsiteX1008" fmla="*/ 927549 w 1117952"/>
                <a:gd name="connsiteY1008" fmla="*/ 75207 h 1323876"/>
                <a:gd name="connsiteX1009" fmla="*/ 926952 w 1117952"/>
                <a:gd name="connsiteY1009" fmla="*/ 71029 h 1323876"/>
                <a:gd name="connsiteX1010" fmla="*/ 929340 w 1117952"/>
                <a:gd name="connsiteY1010" fmla="*/ 67448 h 1323876"/>
                <a:gd name="connsiteX1011" fmla="*/ 972314 w 1117952"/>
                <a:gd name="connsiteY1011" fmla="*/ 0 h 1323876"/>
                <a:gd name="connsiteX1012" fmla="*/ 975298 w 1117952"/>
                <a:gd name="connsiteY1012" fmla="*/ 597 h 1323876"/>
                <a:gd name="connsiteX1013" fmla="*/ 978880 w 1117952"/>
                <a:gd name="connsiteY1013" fmla="*/ 2387 h 1323876"/>
                <a:gd name="connsiteX1014" fmla="*/ 977686 w 1117952"/>
                <a:gd name="connsiteY1014" fmla="*/ 5969 h 1323876"/>
                <a:gd name="connsiteX1015" fmla="*/ 975298 w 1117952"/>
                <a:gd name="connsiteY1015" fmla="*/ 9550 h 1323876"/>
                <a:gd name="connsiteX1016" fmla="*/ 974702 w 1117952"/>
                <a:gd name="connsiteY1016" fmla="*/ 13132 h 1323876"/>
                <a:gd name="connsiteX1017" fmla="*/ 971717 w 1117952"/>
                <a:gd name="connsiteY1017" fmla="*/ 15519 h 1323876"/>
                <a:gd name="connsiteX1018" fmla="*/ 965152 w 1117952"/>
                <a:gd name="connsiteY1018" fmla="*/ 12534 h 1323876"/>
                <a:gd name="connsiteX1019" fmla="*/ 962764 w 1117952"/>
                <a:gd name="connsiteY1019" fmla="*/ 8953 h 1323876"/>
                <a:gd name="connsiteX1020" fmla="*/ 965749 w 1117952"/>
                <a:gd name="connsiteY1020" fmla="*/ 5969 h 1323876"/>
                <a:gd name="connsiteX1021" fmla="*/ 969330 w 1117952"/>
                <a:gd name="connsiteY1021" fmla="*/ 1194 h 1323876"/>
                <a:gd name="connsiteX1022" fmla="*/ 972314 w 1117952"/>
                <a:gd name="connsiteY1022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82831 w 1117952"/>
                <a:gd name="connsiteY151" fmla="*/ 336643 h 1323876"/>
                <a:gd name="connsiteX152" fmla="*/ 686411 w 1117952"/>
                <a:gd name="connsiteY152" fmla="*/ 343802 h 1323876"/>
                <a:gd name="connsiteX153" fmla="*/ 687953 w 1117952"/>
                <a:gd name="connsiteY153" fmla="*/ 345537 h 1323876"/>
                <a:gd name="connsiteX154" fmla="*/ 688717 w 1117952"/>
                <a:gd name="connsiteY154" fmla="*/ 345471 h 1323876"/>
                <a:gd name="connsiteX155" fmla="*/ 682831 w 1117952"/>
                <a:gd name="connsiteY155" fmla="*/ 336643 h 1323876"/>
                <a:gd name="connsiteX156" fmla="*/ 677460 w 1117952"/>
                <a:gd name="connsiteY156" fmla="*/ 329482 h 1323876"/>
                <a:gd name="connsiteX157" fmla="*/ 678651 w 1117952"/>
                <a:gd name="connsiteY157" fmla="*/ 331864 h 1323876"/>
                <a:gd name="connsiteX158" fmla="*/ 677460 w 1117952"/>
                <a:gd name="connsiteY158" fmla="*/ 329482 h 1323876"/>
                <a:gd name="connsiteX159" fmla="*/ 1082737 w 1117952"/>
                <a:gd name="connsiteY159" fmla="*/ 190405 h 1323876"/>
                <a:gd name="connsiteX160" fmla="*/ 1086915 w 1117952"/>
                <a:gd name="connsiteY160" fmla="*/ 191002 h 1323876"/>
                <a:gd name="connsiteX161" fmla="*/ 1089900 w 1117952"/>
                <a:gd name="connsiteY161" fmla="*/ 193389 h 1323876"/>
                <a:gd name="connsiteX162" fmla="*/ 1094077 w 1117952"/>
                <a:gd name="connsiteY162" fmla="*/ 195777 h 1323876"/>
                <a:gd name="connsiteX163" fmla="*/ 1104821 w 1117952"/>
                <a:gd name="connsiteY163" fmla="*/ 199358 h 1323876"/>
                <a:gd name="connsiteX164" fmla="*/ 1107806 w 1117952"/>
                <a:gd name="connsiteY164" fmla="*/ 199955 h 1323876"/>
                <a:gd name="connsiteX165" fmla="*/ 1111387 w 1117952"/>
                <a:gd name="connsiteY165" fmla="*/ 199955 h 1323876"/>
                <a:gd name="connsiteX166" fmla="*/ 1114371 w 1117952"/>
                <a:gd name="connsiteY166" fmla="*/ 199358 h 1323876"/>
                <a:gd name="connsiteX167" fmla="*/ 1117952 w 1117952"/>
                <a:gd name="connsiteY167" fmla="*/ 200552 h 1323876"/>
                <a:gd name="connsiteX168" fmla="*/ 1110193 w 1117952"/>
                <a:gd name="connsiteY168" fmla="*/ 204730 h 1323876"/>
                <a:gd name="connsiteX169" fmla="*/ 1106612 w 1117952"/>
                <a:gd name="connsiteY169" fmla="*/ 205924 h 1323876"/>
                <a:gd name="connsiteX170" fmla="*/ 1102434 w 1117952"/>
                <a:gd name="connsiteY170" fmla="*/ 207715 h 1323876"/>
                <a:gd name="connsiteX171" fmla="*/ 1098853 w 1117952"/>
                <a:gd name="connsiteY171" fmla="*/ 210102 h 1323876"/>
                <a:gd name="connsiteX172" fmla="*/ 1094674 w 1117952"/>
                <a:gd name="connsiteY172" fmla="*/ 215474 h 1323876"/>
                <a:gd name="connsiteX173" fmla="*/ 1093481 w 1117952"/>
                <a:gd name="connsiteY173" fmla="*/ 219652 h 1323876"/>
                <a:gd name="connsiteX174" fmla="*/ 1092884 w 1117952"/>
                <a:gd name="connsiteY174" fmla="*/ 223233 h 1323876"/>
                <a:gd name="connsiteX175" fmla="*/ 1092287 w 1117952"/>
                <a:gd name="connsiteY175" fmla="*/ 226218 h 1323876"/>
                <a:gd name="connsiteX176" fmla="*/ 1091093 w 1117952"/>
                <a:gd name="connsiteY176" fmla="*/ 229202 h 1323876"/>
                <a:gd name="connsiteX177" fmla="*/ 1091093 w 1117952"/>
                <a:gd name="connsiteY177" fmla="*/ 232784 h 1323876"/>
                <a:gd name="connsiteX178" fmla="*/ 1092287 w 1117952"/>
                <a:gd name="connsiteY178" fmla="*/ 229799 h 1323876"/>
                <a:gd name="connsiteX179" fmla="*/ 1095868 w 1117952"/>
                <a:gd name="connsiteY179" fmla="*/ 229799 h 1323876"/>
                <a:gd name="connsiteX180" fmla="*/ 1094674 w 1117952"/>
                <a:gd name="connsiteY180" fmla="*/ 233380 h 1323876"/>
                <a:gd name="connsiteX181" fmla="*/ 1090496 w 1117952"/>
                <a:gd name="connsiteY181" fmla="*/ 240543 h 1323876"/>
                <a:gd name="connsiteX182" fmla="*/ 1083931 w 1117952"/>
                <a:gd name="connsiteY182" fmla="*/ 252480 h 1323876"/>
                <a:gd name="connsiteX183" fmla="*/ 1082140 w 1117952"/>
                <a:gd name="connsiteY183" fmla="*/ 257853 h 1323876"/>
                <a:gd name="connsiteX184" fmla="*/ 1081543 w 1117952"/>
                <a:gd name="connsiteY184" fmla="*/ 261434 h 1323876"/>
                <a:gd name="connsiteX185" fmla="*/ 1078559 w 1117952"/>
                <a:gd name="connsiteY185" fmla="*/ 268596 h 1323876"/>
                <a:gd name="connsiteX186" fmla="*/ 1077365 w 1117952"/>
                <a:gd name="connsiteY186" fmla="*/ 272177 h 1323876"/>
                <a:gd name="connsiteX187" fmla="*/ 1074978 w 1117952"/>
                <a:gd name="connsiteY187" fmla="*/ 279340 h 1323876"/>
                <a:gd name="connsiteX188" fmla="*/ 1072590 w 1117952"/>
                <a:gd name="connsiteY188" fmla="*/ 282324 h 1323876"/>
                <a:gd name="connsiteX189" fmla="*/ 1070799 w 1117952"/>
                <a:gd name="connsiteY189" fmla="*/ 285309 h 1323876"/>
                <a:gd name="connsiteX190" fmla="*/ 1069009 w 1117952"/>
                <a:gd name="connsiteY190" fmla="*/ 288890 h 1323876"/>
                <a:gd name="connsiteX191" fmla="*/ 1066024 w 1117952"/>
                <a:gd name="connsiteY191" fmla="*/ 291874 h 1323876"/>
                <a:gd name="connsiteX192" fmla="*/ 1060652 w 1117952"/>
                <a:gd name="connsiteY192" fmla="*/ 299037 h 1323876"/>
                <a:gd name="connsiteX193" fmla="*/ 1059458 w 1117952"/>
                <a:gd name="connsiteY193" fmla="*/ 302618 h 1323876"/>
                <a:gd name="connsiteX194" fmla="*/ 1057071 w 1117952"/>
                <a:gd name="connsiteY194" fmla="*/ 305603 h 1323876"/>
                <a:gd name="connsiteX195" fmla="*/ 1054683 w 1117952"/>
                <a:gd name="connsiteY195" fmla="*/ 309780 h 1323876"/>
                <a:gd name="connsiteX196" fmla="*/ 1049909 w 1117952"/>
                <a:gd name="connsiteY196" fmla="*/ 316346 h 1323876"/>
                <a:gd name="connsiteX197" fmla="*/ 1045134 w 1117952"/>
                <a:gd name="connsiteY197" fmla="*/ 324106 h 1323876"/>
                <a:gd name="connsiteX198" fmla="*/ 1043343 w 1117952"/>
                <a:gd name="connsiteY198" fmla="*/ 327687 h 1323876"/>
                <a:gd name="connsiteX199" fmla="*/ 1040955 w 1117952"/>
                <a:gd name="connsiteY199" fmla="*/ 331268 h 1323876"/>
                <a:gd name="connsiteX200" fmla="*/ 1037971 w 1117952"/>
                <a:gd name="connsiteY200" fmla="*/ 335447 h 1323876"/>
                <a:gd name="connsiteX201" fmla="*/ 1035583 w 1117952"/>
                <a:gd name="connsiteY201" fmla="*/ 339624 h 1323876"/>
                <a:gd name="connsiteX202" fmla="*/ 1033793 w 1117952"/>
                <a:gd name="connsiteY202" fmla="*/ 342609 h 1323876"/>
                <a:gd name="connsiteX203" fmla="*/ 1033793 w 1117952"/>
                <a:gd name="connsiteY203" fmla="*/ 346190 h 1323876"/>
                <a:gd name="connsiteX204" fmla="*/ 1030212 w 1117952"/>
                <a:gd name="connsiteY204" fmla="*/ 349175 h 1323876"/>
                <a:gd name="connsiteX205" fmla="*/ 1026033 w 1117952"/>
                <a:gd name="connsiteY205" fmla="*/ 355143 h 1323876"/>
                <a:gd name="connsiteX206" fmla="*/ 1022452 w 1117952"/>
                <a:gd name="connsiteY206" fmla="*/ 359322 h 1323876"/>
                <a:gd name="connsiteX207" fmla="*/ 1021259 w 1117952"/>
                <a:gd name="connsiteY207" fmla="*/ 362306 h 1323876"/>
                <a:gd name="connsiteX208" fmla="*/ 1020065 w 1117952"/>
                <a:gd name="connsiteY208" fmla="*/ 365290 h 1323876"/>
                <a:gd name="connsiteX209" fmla="*/ 1023049 w 1117952"/>
                <a:gd name="connsiteY209" fmla="*/ 368871 h 1323876"/>
                <a:gd name="connsiteX210" fmla="*/ 1021259 w 1117952"/>
                <a:gd name="connsiteY210" fmla="*/ 372452 h 1323876"/>
                <a:gd name="connsiteX211" fmla="*/ 1017677 w 1117952"/>
                <a:gd name="connsiteY211" fmla="*/ 371259 h 1323876"/>
                <a:gd name="connsiteX212" fmla="*/ 1014693 w 1117952"/>
                <a:gd name="connsiteY212" fmla="*/ 374840 h 1323876"/>
                <a:gd name="connsiteX213" fmla="*/ 1012902 w 1117952"/>
                <a:gd name="connsiteY213" fmla="*/ 377825 h 1323876"/>
                <a:gd name="connsiteX214" fmla="*/ 1011708 w 1117952"/>
                <a:gd name="connsiteY214" fmla="*/ 384390 h 1323876"/>
                <a:gd name="connsiteX215" fmla="*/ 1009918 w 1117952"/>
                <a:gd name="connsiteY215" fmla="*/ 387374 h 1323876"/>
                <a:gd name="connsiteX216" fmla="*/ 1006933 w 1117952"/>
                <a:gd name="connsiteY216" fmla="*/ 390359 h 1323876"/>
                <a:gd name="connsiteX217" fmla="*/ 1005143 w 1117952"/>
                <a:gd name="connsiteY217" fmla="*/ 393940 h 1323876"/>
                <a:gd name="connsiteX218" fmla="*/ 1000367 w 1117952"/>
                <a:gd name="connsiteY218" fmla="*/ 403490 h 1323876"/>
                <a:gd name="connsiteX219" fmla="*/ 997980 w 1117952"/>
                <a:gd name="connsiteY219" fmla="*/ 407072 h 1323876"/>
                <a:gd name="connsiteX220" fmla="*/ 996786 w 1117952"/>
                <a:gd name="connsiteY220" fmla="*/ 410653 h 1323876"/>
                <a:gd name="connsiteX221" fmla="*/ 995593 w 1117952"/>
                <a:gd name="connsiteY221" fmla="*/ 413637 h 1323876"/>
                <a:gd name="connsiteX222" fmla="*/ 995593 w 1117952"/>
                <a:gd name="connsiteY222" fmla="*/ 417815 h 1323876"/>
                <a:gd name="connsiteX223" fmla="*/ 998577 w 1117952"/>
                <a:gd name="connsiteY223" fmla="*/ 421994 h 1323876"/>
                <a:gd name="connsiteX224" fmla="*/ 1000367 w 1117952"/>
                <a:gd name="connsiteY224" fmla="*/ 424978 h 1323876"/>
                <a:gd name="connsiteX225" fmla="*/ 999771 w 1117952"/>
                <a:gd name="connsiteY225" fmla="*/ 427962 h 1323876"/>
                <a:gd name="connsiteX226" fmla="*/ 997980 w 1117952"/>
                <a:gd name="connsiteY226" fmla="*/ 432140 h 1323876"/>
                <a:gd name="connsiteX227" fmla="*/ 996190 w 1117952"/>
                <a:gd name="connsiteY227" fmla="*/ 436318 h 1323876"/>
                <a:gd name="connsiteX228" fmla="*/ 994996 w 1117952"/>
                <a:gd name="connsiteY228" fmla="*/ 439303 h 1323876"/>
                <a:gd name="connsiteX229" fmla="*/ 994399 w 1117952"/>
                <a:gd name="connsiteY229" fmla="*/ 443481 h 1323876"/>
                <a:gd name="connsiteX230" fmla="*/ 995593 w 1117952"/>
                <a:gd name="connsiteY230" fmla="*/ 447062 h 1323876"/>
                <a:gd name="connsiteX231" fmla="*/ 993802 w 1117952"/>
                <a:gd name="connsiteY231" fmla="*/ 451241 h 1323876"/>
                <a:gd name="connsiteX232" fmla="*/ 990221 w 1117952"/>
                <a:gd name="connsiteY232" fmla="*/ 454822 h 1323876"/>
                <a:gd name="connsiteX233" fmla="*/ 989027 w 1117952"/>
                <a:gd name="connsiteY233" fmla="*/ 460791 h 1323876"/>
                <a:gd name="connsiteX234" fmla="*/ 988430 w 1117952"/>
                <a:gd name="connsiteY234" fmla="*/ 465566 h 1323876"/>
                <a:gd name="connsiteX235" fmla="*/ 989027 w 1117952"/>
                <a:gd name="connsiteY235" fmla="*/ 471535 h 1323876"/>
                <a:gd name="connsiteX236" fmla="*/ 990221 w 1117952"/>
                <a:gd name="connsiteY236" fmla="*/ 475116 h 1323876"/>
                <a:gd name="connsiteX237" fmla="*/ 990818 w 1117952"/>
                <a:gd name="connsiteY237" fmla="*/ 478100 h 1323876"/>
                <a:gd name="connsiteX238" fmla="*/ 987833 w 1117952"/>
                <a:gd name="connsiteY238" fmla="*/ 480488 h 1323876"/>
                <a:gd name="connsiteX239" fmla="*/ 985446 w 1117952"/>
                <a:gd name="connsiteY239" fmla="*/ 485263 h 1323876"/>
                <a:gd name="connsiteX240" fmla="*/ 982461 w 1117952"/>
                <a:gd name="connsiteY240" fmla="*/ 486457 h 1323876"/>
                <a:gd name="connsiteX241" fmla="*/ 981864 w 1117952"/>
                <a:gd name="connsiteY241" fmla="*/ 491232 h 1323876"/>
                <a:gd name="connsiteX242" fmla="*/ 977090 w 1117952"/>
                <a:gd name="connsiteY242" fmla="*/ 494813 h 1323876"/>
                <a:gd name="connsiteX243" fmla="*/ 973508 w 1117952"/>
                <a:gd name="connsiteY243" fmla="*/ 497200 h 1323876"/>
                <a:gd name="connsiteX244" fmla="*/ 973508 w 1117952"/>
                <a:gd name="connsiteY244" fmla="*/ 500185 h 1323876"/>
                <a:gd name="connsiteX245" fmla="*/ 971121 w 1117952"/>
                <a:gd name="connsiteY245" fmla="*/ 503766 h 1323876"/>
                <a:gd name="connsiteX246" fmla="*/ 968733 w 1117952"/>
                <a:gd name="connsiteY246" fmla="*/ 509734 h 1323876"/>
                <a:gd name="connsiteX247" fmla="*/ 966346 w 1117952"/>
                <a:gd name="connsiteY247" fmla="*/ 509734 h 1323876"/>
                <a:gd name="connsiteX248" fmla="*/ 965152 w 1117952"/>
                <a:gd name="connsiteY248" fmla="*/ 515107 h 1323876"/>
                <a:gd name="connsiteX249" fmla="*/ 965152 w 1117952"/>
                <a:gd name="connsiteY249" fmla="*/ 518688 h 1323876"/>
                <a:gd name="connsiteX250" fmla="*/ 965749 w 1117952"/>
                <a:gd name="connsiteY250" fmla="*/ 524060 h 1323876"/>
                <a:gd name="connsiteX251" fmla="*/ 965749 w 1117952"/>
                <a:gd name="connsiteY251" fmla="*/ 527044 h 1323876"/>
                <a:gd name="connsiteX252" fmla="*/ 966346 w 1117952"/>
                <a:gd name="connsiteY252" fmla="*/ 531222 h 1323876"/>
                <a:gd name="connsiteX253" fmla="*/ 966943 w 1117952"/>
                <a:gd name="connsiteY253" fmla="*/ 534803 h 1323876"/>
                <a:gd name="connsiteX254" fmla="*/ 967539 w 1117952"/>
                <a:gd name="connsiteY254" fmla="*/ 537788 h 1323876"/>
                <a:gd name="connsiteX255" fmla="*/ 968733 w 1117952"/>
                <a:gd name="connsiteY255" fmla="*/ 546144 h 1323876"/>
                <a:gd name="connsiteX256" fmla="*/ 969330 w 1117952"/>
                <a:gd name="connsiteY256" fmla="*/ 550919 h 1323876"/>
                <a:gd name="connsiteX257" fmla="*/ 969330 w 1117952"/>
                <a:gd name="connsiteY257" fmla="*/ 555694 h 1323876"/>
                <a:gd name="connsiteX258" fmla="*/ 969330 w 1117952"/>
                <a:gd name="connsiteY258" fmla="*/ 559872 h 1323876"/>
                <a:gd name="connsiteX259" fmla="*/ 969330 w 1117952"/>
                <a:gd name="connsiteY259" fmla="*/ 562857 h 1323876"/>
                <a:gd name="connsiteX260" fmla="*/ 966346 w 1117952"/>
                <a:gd name="connsiteY260" fmla="*/ 564647 h 1323876"/>
                <a:gd name="connsiteX261" fmla="*/ 964553 w 1117952"/>
                <a:gd name="connsiteY261" fmla="*/ 564647 h 1323876"/>
                <a:gd name="connsiteX262" fmla="*/ 964556 w 1117952"/>
                <a:gd name="connsiteY262" fmla="*/ 564648 h 1323876"/>
                <a:gd name="connsiteX263" fmla="*/ 967540 w 1117952"/>
                <a:gd name="connsiteY263" fmla="*/ 564648 h 1323876"/>
                <a:gd name="connsiteX264" fmla="*/ 970525 w 1117952"/>
                <a:gd name="connsiteY264" fmla="*/ 570020 h 1323876"/>
                <a:gd name="connsiteX265" fmla="*/ 971718 w 1117952"/>
                <a:gd name="connsiteY265" fmla="*/ 573601 h 1323876"/>
                <a:gd name="connsiteX266" fmla="*/ 972316 w 1117952"/>
                <a:gd name="connsiteY266" fmla="*/ 577182 h 1323876"/>
                <a:gd name="connsiteX267" fmla="*/ 973509 w 1117952"/>
                <a:gd name="connsiteY267" fmla="*/ 580167 h 1323876"/>
                <a:gd name="connsiteX268" fmla="*/ 978284 w 1117952"/>
                <a:gd name="connsiteY268" fmla="*/ 582554 h 1323876"/>
                <a:gd name="connsiteX269" fmla="*/ 978881 w 1117952"/>
                <a:gd name="connsiteY269" fmla="*/ 582554 h 1323876"/>
                <a:gd name="connsiteX270" fmla="*/ 983656 w 1117952"/>
                <a:gd name="connsiteY270" fmla="*/ 582554 h 1323876"/>
                <a:gd name="connsiteX271" fmla="*/ 987238 w 1117952"/>
                <a:gd name="connsiteY271" fmla="*/ 584942 h 1323876"/>
                <a:gd name="connsiteX272" fmla="*/ 991415 w 1117952"/>
                <a:gd name="connsiteY272" fmla="*/ 588523 h 1323876"/>
                <a:gd name="connsiteX273" fmla="*/ 994400 w 1117952"/>
                <a:gd name="connsiteY273" fmla="*/ 589717 h 1323876"/>
                <a:gd name="connsiteX274" fmla="*/ 1000966 w 1117952"/>
                <a:gd name="connsiteY274" fmla="*/ 590313 h 1323876"/>
                <a:gd name="connsiteX275" fmla="*/ 1003950 w 1117952"/>
                <a:gd name="connsiteY275" fmla="*/ 591507 h 1323876"/>
                <a:gd name="connsiteX276" fmla="*/ 1004547 w 1117952"/>
                <a:gd name="connsiteY276" fmla="*/ 588523 h 1323876"/>
                <a:gd name="connsiteX277" fmla="*/ 1008128 w 1117952"/>
                <a:gd name="connsiteY277" fmla="*/ 587926 h 1323876"/>
                <a:gd name="connsiteX278" fmla="*/ 1010516 w 1117952"/>
                <a:gd name="connsiteY278" fmla="*/ 592701 h 1323876"/>
                <a:gd name="connsiteX279" fmla="*/ 1015290 w 1117952"/>
                <a:gd name="connsiteY279" fmla="*/ 596879 h 1323876"/>
                <a:gd name="connsiteX280" fmla="*/ 1019469 w 1117952"/>
                <a:gd name="connsiteY280" fmla="*/ 601057 h 1323876"/>
                <a:gd name="connsiteX281" fmla="*/ 1020663 w 1117952"/>
                <a:gd name="connsiteY281" fmla="*/ 604639 h 1323876"/>
                <a:gd name="connsiteX282" fmla="*/ 1023647 w 1117952"/>
                <a:gd name="connsiteY282" fmla="*/ 606429 h 1323876"/>
                <a:gd name="connsiteX283" fmla="*/ 1021259 w 1117952"/>
                <a:gd name="connsiteY283" fmla="*/ 610011 h 1323876"/>
                <a:gd name="connsiteX284" fmla="*/ 1017678 w 1117952"/>
                <a:gd name="connsiteY284" fmla="*/ 607026 h 1323876"/>
                <a:gd name="connsiteX285" fmla="*/ 1014097 w 1117952"/>
                <a:gd name="connsiteY285" fmla="*/ 607026 h 1323876"/>
                <a:gd name="connsiteX286" fmla="*/ 1014097 w 1117952"/>
                <a:gd name="connsiteY286" fmla="*/ 614188 h 1323876"/>
                <a:gd name="connsiteX287" fmla="*/ 1012306 w 1117952"/>
                <a:gd name="connsiteY287" fmla="*/ 609413 h 1323876"/>
                <a:gd name="connsiteX288" fmla="*/ 1011709 w 1117952"/>
                <a:gd name="connsiteY288" fmla="*/ 605832 h 1323876"/>
                <a:gd name="connsiteX289" fmla="*/ 1008128 w 1117952"/>
                <a:gd name="connsiteY289" fmla="*/ 605832 h 1323876"/>
                <a:gd name="connsiteX290" fmla="*/ 1005741 w 1117952"/>
                <a:gd name="connsiteY290" fmla="*/ 610011 h 1323876"/>
                <a:gd name="connsiteX291" fmla="*/ 1005144 w 1117952"/>
                <a:gd name="connsiteY291" fmla="*/ 613592 h 1323876"/>
                <a:gd name="connsiteX292" fmla="*/ 1003353 w 1117952"/>
                <a:gd name="connsiteY292" fmla="*/ 617173 h 1323876"/>
                <a:gd name="connsiteX293" fmla="*/ 1002160 w 1117952"/>
                <a:gd name="connsiteY293" fmla="*/ 620157 h 1323876"/>
                <a:gd name="connsiteX294" fmla="*/ 1002756 w 1117952"/>
                <a:gd name="connsiteY294" fmla="*/ 623739 h 1323876"/>
                <a:gd name="connsiteX295" fmla="*/ 1003353 w 1117952"/>
                <a:gd name="connsiteY295" fmla="*/ 627320 h 1323876"/>
                <a:gd name="connsiteX296" fmla="*/ 1008725 w 1117952"/>
                <a:gd name="connsiteY296" fmla="*/ 632095 h 1323876"/>
                <a:gd name="connsiteX297" fmla="*/ 1008128 w 1117952"/>
                <a:gd name="connsiteY297" fmla="*/ 637467 h 1323876"/>
                <a:gd name="connsiteX298" fmla="*/ 1009919 w 1117952"/>
                <a:gd name="connsiteY298" fmla="*/ 641048 h 1323876"/>
                <a:gd name="connsiteX299" fmla="*/ 1013500 w 1117952"/>
                <a:gd name="connsiteY299" fmla="*/ 642839 h 1323876"/>
                <a:gd name="connsiteX300" fmla="*/ 1016484 w 1117952"/>
                <a:gd name="connsiteY300" fmla="*/ 641645 h 1323876"/>
                <a:gd name="connsiteX301" fmla="*/ 1018872 w 1117952"/>
                <a:gd name="connsiteY301" fmla="*/ 638661 h 1323876"/>
                <a:gd name="connsiteX302" fmla="*/ 1022453 w 1117952"/>
                <a:gd name="connsiteY302" fmla="*/ 643436 h 1323876"/>
                <a:gd name="connsiteX303" fmla="*/ 1019469 w 1117952"/>
                <a:gd name="connsiteY303" fmla="*/ 642839 h 1323876"/>
                <a:gd name="connsiteX304" fmla="*/ 1016484 w 1117952"/>
                <a:gd name="connsiteY304" fmla="*/ 642242 h 1323876"/>
                <a:gd name="connsiteX305" fmla="*/ 1015290 w 1117952"/>
                <a:gd name="connsiteY305" fmla="*/ 645226 h 1323876"/>
                <a:gd name="connsiteX306" fmla="*/ 1015290 w 1117952"/>
                <a:gd name="connsiteY306" fmla="*/ 649404 h 1323876"/>
                <a:gd name="connsiteX307" fmla="*/ 1019469 w 1117952"/>
                <a:gd name="connsiteY307" fmla="*/ 653583 h 1323876"/>
                <a:gd name="connsiteX308" fmla="*/ 1023647 w 1117952"/>
                <a:gd name="connsiteY308" fmla="*/ 655970 h 1323876"/>
                <a:gd name="connsiteX309" fmla="*/ 1026631 w 1117952"/>
                <a:gd name="connsiteY309" fmla="*/ 656567 h 1323876"/>
                <a:gd name="connsiteX310" fmla="*/ 1030810 w 1117952"/>
                <a:gd name="connsiteY310" fmla="*/ 654776 h 1323876"/>
                <a:gd name="connsiteX311" fmla="*/ 1028422 w 1117952"/>
                <a:gd name="connsiteY311" fmla="*/ 657761 h 1323876"/>
                <a:gd name="connsiteX312" fmla="*/ 1031406 w 1117952"/>
                <a:gd name="connsiteY312" fmla="*/ 658357 h 1323876"/>
                <a:gd name="connsiteX313" fmla="*/ 1034391 w 1117952"/>
                <a:gd name="connsiteY313" fmla="*/ 656567 h 1323876"/>
                <a:gd name="connsiteX314" fmla="*/ 1038569 w 1117952"/>
                <a:gd name="connsiteY314" fmla="*/ 657164 h 1323876"/>
                <a:gd name="connsiteX315" fmla="*/ 1041553 w 1117952"/>
                <a:gd name="connsiteY315" fmla="*/ 663132 h 1323876"/>
                <a:gd name="connsiteX316" fmla="*/ 1040957 w 1117952"/>
                <a:gd name="connsiteY316" fmla="*/ 668505 h 1323876"/>
                <a:gd name="connsiteX317" fmla="*/ 1039166 w 1117952"/>
                <a:gd name="connsiteY317" fmla="*/ 672086 h 1323876"/>
                <a:gd name="connsiteX318" fmla="*/ 1041553 w 1117952"/>
                <a:gd name="connsiteY318" fmla="*/ 675070 h 1323876"/>
                <a:gd name="connsiteX319" fmla="*/ 1040957 w 1117952"/>
                <a:gd name="connsiteY319" fmla="*/ 678652 h 1323876"/>
                <a:gd name="connsiteX320" fmla="*/ 1039166 w 1117952"/>
                <a:gd name="connsiteY320" fmla="*/ 675070 h 1323876"/>
                <a:gd name="connsiteX321" fmla="*/ 1036181 w 1117952"/>
                <a:gd name="connsiteY321" fmla="*/ 673876 h 1323876"/>
                <a:gd name="connsiteX322" fmla="*/ 1033197 w 1117952"/>
                <a:gd name="connsiteY322" fmla="*/ 676860 h 1323876"/>
                <a:gd name="connsiteX323" fmla="*/ 1034988 w 1117952"/>
                <a:gd name="connsiteY323" fmla="*/ 684023 h 1323876"/>
                <a:gd name="connsiteX324" fmla="*/ 1039166 w 1117952"/>
                <a:gd name="connsiteY324" fmla="*/ 686411 h 1323876"/>
                <a:gd name="connsiteX325" fmla="*/ 1042150 w 1117952"/>
                <a:gd name="connsiteY325" fmla="*/ 682829 h 1323876"/>
                <a:gd name="connsiteX326" fmla="*/ 1046328 w 1117952"/>
                <a:gd name="connsiteY326" fmla="*/ 683426 h 1323876"/>
                <a:gd name="connsiteX327" fmla="*/ 1049313 w 1117952"/>
                <a:gd name="connsiteY327" fmla="*/ 688201 h 1323876"/>
                <a:gd name="connsiteX328" fmla="*/ 1053491 w 1117952"/>
                <a:gd name="connsiteY328" fmla="*/ 692976 h 1323876"/>
                <a:gd name="connsiteX329" fmla="*/ 1054685 w 1117952"/>
                <a:gd name="connsiteY329" fmla="*/ 697155 h 1323876"/>
                <a:gd name="connsiteX330" fmla="*/ 1051700 w 1117952"/>
                <a:gd name="connsiteY330" fmla="*/ 697155 h 1323876"/>
                <a:gd name="connsiteX331" fmla="*/ 1048119 w 1117952"/>
                <a:gd name="connsiteY331" fmla="*/ 697155 h 1323876"/>
                <a:gd name="connsiteX332" fmla="*/ 1044538 w 1117952"/>
                <a:gd name="connsiteY332" fmla="*/ 692976 h 1323876"/>
                <a:gd name="connsiteX333" fmla="*/ 1041553 w 1117952"/>
                <a:gd name="connsiteY333" fmla="*/ 694767 h 1323876"/>
                <a:gd name="connsiteX334" fmla="*/ 1038569 w 1117952"/>
                <a:gd name="connsiteY334" fmla="*/ 696558 h 1323876"/>
                <a:gd name="connsiteX335" fmla="*/ 1033794 w 1117952"/>
                <a:gd name="connsiteY335" fmla="*/ 698348 h 1323876"/>
                <a:gd name="connsiteX336" fmla="*/ 1032600 w 1117952"/>
                <a:gd name="connsiteY336" fmla="*/ 703123 h 1323876"/>
                <a:gd name="connsiteX337" fmla="*/ 1032004 w 1117952"/>
                <a:gd name="connsiteY337" fmla="*/ 706704 h 1323876"/>
                <a:gd name="connsiteX338" fmla="*/ 1031406 w 1117952"/>
                <a:gd name="connsiteY338" fmla="*/ 709689 h 1323876"/>
                <a:gd name="connsiteX339" fmla="*/ 1027228 w 1117952"/>
                <a:gd name="connsiteY339" fmla="*/ 710883 h 1323876"/>
                <a:gd name="connsiteX340" fmla="*/ 1022453 w 1117952"/>
                <a:gd name="connsiteY340" fmla="*/ 711480 h 1323876"/>
                <a:gd name="connsiteX341" fmla="*/ 1019469 w 1117952"/>
                <a:gd name="connsiteY341" fmla="*/ 715061 h 1323876"/>
                <a:gd name="connsiteX342" fmla="*/ 1016484 w 1117952"/>
                <a:gd name="connsiteY342" fmla="*/ 714464 h 1323876"/>
                <a:gd name="connsiteX343" fmla="*/ 1014694 w 1117952"/>
                <a:gd name="connsiteY343" fmla="*/ 718045 h 1323876"/>
                <a:gd name="connsiteX344" fmla="*/ 1011113 w 1117952"/>
                <a:gd name="connsiteY344" fmla="*/ 721030 h 1323876"/>
                <a:gd name="connsiteX345" fmla="*/ 1007531 w 1117952"/>
                <a:gd name="connsiteY345" fmla="*/ 725208 h 1323876"/>
                <a:gd name="connsiteX346" fmla="*/ 1006337 w 1117952"/>
                <a:gd name="connsiteY346" fmla="*/ 729386 h 1323876"/>
                <a:gd name="connsiteX347" fmla="*/ 1002160 w 1117952"/>
                <a:gd name="connsiteY347" fmla="*/ 732371 h 1323876"/>
                <a:gd name="connsiteX348" fmla="*/ 999772 w 1117952"/>
                <a:gd name="connsiteY348" fmla="*/ 735952 h 1323876"/>
                <a:gd name="connsiteX349" fmla="*/ 997981 w 1117952"/>
                <a:gd name="connsiteY349" fmla="*/ 740726 h 1323876"/>
                <a:gd name="connsiteX350" fmla="*/ 997384 w 1117952"/>
                <a:gd name="connsiteY350" fmla="*/ 743711 h 1323876"/>
                <a:gd name="connsiteX351" fmla="*/ 996191 w 1117952"/>
                <a:gd name="connsiteY351" fmla="*/ 748486 h 1323876"/>
                <a:gd name="connsiteX352" fmla="*/ 996787 w 1117952"/>
                <a:gd name="connsiteY352" fmla="*/ 752664 h 1323876"/>
                <a:gd name="connsiteX353" fmla="*/ 993206 w 1117952"/>
                <a:gd name="connsiteY353" fmla="*/ 753858 h 1323876"/>
                <a:gd name="connsiteX354" fmla="*/ 990819 w 1117952"/>
                <a:gd name="connsiteY354" fmla="*/ 756842 h 1323876"/>
                <a:gd name="connsiteX355" fmla="*/ 989028 w 1117952"/>
                <a:gd name="connsiteY355" fmla="*/ 760423 h 1323876"/>
                <a:gd name="connsiteX356" fmla="*/ 987238 w 1117952"/>
                <a:gd name="connsiteY356" fmla="*/ 764602 h 1323876"/>
                <a:gd name="connsiteX357" fmla="*/ 987834 w 1117952"/>
                <a:gd name="connsiteY357" fmla="*/ 768183 h 1323876"/>
                <a:gd name="connsiteX358" fmla="*/ 989028 w 1117952"/>
                <a:gd name="connsiteY358" fmla="*/ 772958 h 1323876"/>
                <a:gd name="connsiteX359" fmla="*/ 988431 w 1117952"/>
                <a:gd name="connsiteY359" fmla="*/ 777733 h 1323876"/>
                <a:gd name="connsiteX360" fmla="*/ 984850 w 1117952"/>
                <a:gd name="connsiteY360" fmla="*/ 779523 h 1323876"/>
                <a:gd name="connsiteX361" fmla="*/ 986044 w 1117952"/>
                <a:gd name="connsiteY361" fmla="*/ 783105 h 1323876"/>
                <a:gd name="connsiteX362" fmla="*/ 985447 w 1117952"/>
                <a:gd name="connsiteY362" fmla="*/ 787283 h 1323876"/>
                <a:gd name="connsiteX363" fmla="*/ 987238 w 1117952"/>
                <a:gd name="connsiteY363" fmla="*/ 790267 h 1323876"/>
                <a:gd name="connsiteX364" fmla="*/ 987834 w 1117952"/>
                <a:gd name="connsiteY364" fmla="*/ 795043 h 1323876"/>
                <a:gd name="connsiteX365" fmla="*/ 990222 w 1117952"/>
                <a:gd name="connsiteY365" fmla="*/ 799818 h 1323876"/>
                <a:gd name="connsiteX366" fmla="*/ 993803 w 1117952"/>
                <a:gd name="connsiteY366" fmla="*/ 801011 h 1323876"/>
                <a:gd name="connsiteX367" fmla="*/ 993803 w 1117952"/>
                <a:gd name="connsiteY367" fmla="*/ 805786 h 1323876"/>
                <a:gd name="connsiteX368" fmla="*/ 995594 w 1117952"/>
                <a:gd name="connsiteY368" fmla="*/ 811755 h 1323876"/>
                <a:gd name="connsiteX369" fmla="*/ 996191 w 1117952"/>
                <a:gd name="connsiteY369" fmla="*/ 817127 h 1323876"/>
                <a:gd name="connsiteX370" fmla="*/ 999772 w 1117952"/>
                <a:gd name="connsiteY370" fmla="*/ 821305 h 1323876"/>
                <a:gd name="connsiteX371" fmla="*/ 1000966 w 1117952"/>
                <a:gd name="connsiteY371" fmla="*/ 827871 h 1323876"/>
                <a:gd name="connsiteX372" fmla="*/ 999772 w 1117952"/>
                <a:gd name="connsiteY372" fmla="*/ 830855 h 1323876"/>
                <a:gd name="connsiteX373" fmla="*/ 996787 w 1117952"/>
                <a:gd name="connsiteY373" fmla="*/ 828468 h 1323876"/>
                <a:gd name="connsiteX374" fmla="*/ 993206 w 1117952"/>
                <a:gd name="connsiteY374" fmla="*/ 829064 h 1323876"/>
                <a:gd name="connsiteX375" fmla="*/ 990819 w 1117952"/>
                <a:gd name="connsiteY375" fmla="*/ 833242 h 1323876"/>
                <a:gd name="connsiteX376" fmla="*/ 987238 w 1117952"/>
                <a:gd name="connsiteY376" fmla="*/ 836824 h 1323876"/>
                <a:gd name="connsiteX377" fmla="*/ 984253 w 1117952"/>
                <a:gd name="connsiteY377" fmla="*/ 839211 h 1323876"/>
                <a:gd name="connsiteX378" fmla="*/ 981269 w 1117952"/>
                <a:gd name="connsiteY378" fmla="*/ 836227 h 1323876"/>
                <a:gd name="connsiteX379" fmla="*/ 978284 w 1117952"/>
                <a:gd name="connsiteY379" fmla="*/ 834436 h 1323876"/>
                <a:gd name="connsiteX380" fmla="*/ 974703 w 1117952"/>
                <a:gd name="connsiteY380" fmla="*/ 829064 h 1323876"/>
                <a:gd name="connsiteX381" fmla="*/ 972912 w 1117952"/>
                <a:gd name="connsiteY381" fmla="*/ 826080 h 1323876"/>
                <a:gd name="connsiteX382" fmla="*/ 968137 w 1117952"/>
                <a:gd name="connsiteY382" fmla="*/ 821902 h 1323876"/>
                <a:gd name="connsiteX383" fmla="*/ 964556 w 1117952"/>
                <a:gd name="connsiteY383" fmla="*/ 820111 h 1323876"/>
                <a:gd name="connsiteX384" fmla="*/ 960975 w 1117952"/>
                <a:gd name="connsiteY384" fmla="*/ 819514 h 1323876"/>
                <a:gd name="connsiteX385" fmla="*/ 957990 w 1117952"/>
                <a:gd name="connsiteY385" fmla="*/ 819514 h 1323876"/>
                <a:gd name="connsiteX386" fmla="*/ 956200 w 1117952"/>
                <a:gd name="connsiteY386" fmla="*/ 815933 h 1323876"/>
                <a:gd name="connsiteX387" fmla="*/ 956796 w 1117952"/>
                <a:gd name="connsiteY387" fmla="*/ 812949 h 1323876"/>
                <a:gd name="connsiteX388" fmla="*/ 956200 w 1117952"/>
                <a:gd name="connsiteY388" fmla="*/ 808771 h 1323876"/>
                <a:gd name="connsiteX389" fmla="*/ 955081 w 1117952"/>
                <a:gd name="connsiteY389" fmla="*/ 804295 h 1323876"/>
                <a:gd name="connsiteX390" fmla="*/ 954377 w 1117952"/>
                <a:gd name="connsiteY390" fmla="*/ 804423 h 1323876"/>
                <a:gd name="connsiteX391" fmla="*/ 955602 w 1117952"/>
                <a:gd name="connsiteY391" fmla="*/ 806383 h 1323876"/>
                <a:gd name="connsiteX392" fmla="*/ 956796 w 1117952"/>
                <a:gd name="connsiteY392" fmla="*/ 812949 h 1323876"/>
                <a:gd name="connsiteX393" fmla="*/ 956199 w 1117952"/>
                <a:gd name="connsiteY393" fmla="*/ 815933 h 1323876"/>
                <a:gd name="connsiteX394" fmla="*/ 957393 w 1117952"/>
                <a:gd name="connsiteY394" fmla="*/ 818917 h 1323876"/>
                <a:gd name="connsiteX395" fmla="*/ 952021 w 1117952"/>
                <a:gd name="connsiteY395" fmla="*/ 823095 h 1323876"/>
                <a:gd name="connsiteX396" fmla="*/ 944261 w 1117952"/>
                <a:gd name="connsiteY396" fmla="*/ 823692 h 1323876"/>
                <a:gd name="connsiteX397" fmla="*/ 941277 w 1117952"/>
                <a:gd name="connsiteY397" fmla="*/ 821304 h 1323876"/>
                <a:gd name="connsiteX398" fmla="*/ 936502 w 1117952"/>
                <a:gd name="connsiteY398" fmla="*/ 817723 h 1323876"/>
                <a:gd name="connsiteX399" fmla="*/ 932921 w 1117952"/>
                <a:gd name="connsiteY399" fmla="*/ 815336 h 1323876"/>
                <a:gd name="connsiteX400" fmla="*/ 929936 w 1117952"/>
                <a:gd name="connsiteY400" fmla="*/ 813545 h 1323876"/>
                <a:gd name="connsiteX401" fmla="*/ 926952 w 1117952"/>
                <a:gd name="connsiteY401" fmla="*/ 812351 h 1323876"/>
                <a:gd name="connsiteX402" fmla="*/ 922177 w 1117952"/>
                <a:gd name="connsiteY402" fmla="*/ 811755 h 1323876"/>
                <a:gd name="connsiteX403" fmla="*/ 919193 w 1117952"/>
                <a:gd name="connsiteY403" fmla="*/ 811157 h 1323876"/>
                <a:gd name="connsiteX404" fmla="*/ 915612 w 1117952"/>
                <a:gd name="connsiteY404" fmla="*/ 811755 h 1323876"/>
                <a:gd name="connsiteX405" fmla="*/ 912030 w 1117952"/>
                <a:gd name="connsiteY405" fmla="*/ 812351 h 1323876"/>
                <a:gd name="connsiteX406" fmla="*/ 906658 w 1117952"/>
                <a:gd name="connsiteY406" fmla="*/ 815336 h 1323876"/>
                <a:gd name="connsiteX407" fmla="*/ 903674 w 1117952"/>
                <a:gd name="connsiteY407" fmla="*/ 818320 h 1323876"/>
                <a:gd name="connsiteX408" fmla="*/ 907255 w 1117952"/>
                <a:gd name="connsiteY408" fmla="*/ 820708 h 1323876"/>
                <a:gd name="connsiteX409" fmla="*/ 901883 w 1117952"/>
                <a:gd name="connsiteY409" fmla="*/ 817723 h 1323876"/>
                <a:gd name="connsiteX410" fmla="*/ 898302 w 1117952"/>
                <a:gd name="connsiteY410" fmla="*/ 818917 h 1323876"/>
                <a:gd name="connsiteX411" fmla="*/ 895317 w 1117952"/>
                <a:gd name="connsiteY411" fmla="*/ 821304 h 1323876"/>
                <a:gd name="connsiteX412" fmla="*/ 892333 w 1117952"/>
                <a:gd name="connsiteY412" fmla="*/ 823095 h 1323876"/>
                <a:gd name="connsiteX413" fmla="*/ 886961 w 1117952"/>
                <a:gd name="connsiteY413" fmla="*/ 821304 h 1323876"/>
                <a:gd name="connsiteX414" fmla="*/ 883380 w 1117952"/>
                <a:gd name="connsiteY414" fmla="*/ 821304 h 1323876"/>
                <a:gd name="connsiteX415" fmla="*/ 880396 w 1117952"/>
                <a:gd name="connsiteY415" fmla="*/ 818917 h 1323876"/>
                <a:gd name="connsiteX416" fmla="*/ 877411 w 1117952"/>
                <a:gd name="connsiteY416" fmla="*/ 817723 h 1323876"/>
                <a:gd name="connsiteX417" fmla="*/ 872039 w 1117952"/>
                <a:gd name="connsiteY417" fmla="*/ 818320 h 1323876"/>
                <a:gd name="connsiteX418" fmla="*/ 869055 w 1117952"/>
                <a:gd name="connsiteY418" fmla="*/ 818320 h 1323876"/>
                <a:gd name="connsiteX419" fmla="*/ 866070 w 1117952"/>
                <a:gd name="connsiteY419" fmla="*/ 820111 h 1323876"/>
                <a:gd name="connsiteX420" fmla="*/ 860699 w 1117952"/>
                <a:gd name="connsiteY420" fmla="*/ 818320 h 1323876"/>
                <a:gd name="connsiteX421" fmla="*/ 857117 w 1117952"/>
                <a:gd name="connsiteY421" fmla="*/ 813545 h 1323876"/>
                <a:gd name="connsiteX422" fmla="*/ 854133 w 1117952"/>
                <a:gd name="connsiteY422" fmla="*/ 810561 h 1323876"/>
                <a:gd name="connsiteX423" fmla="*/ 851148 w 1117952"/>
                <a:gd name="connsiteY423" fmla="*/ 808770 h 1323876"/>
                <a:gd name="connsiteX424" fmla="*/ 847567 w 1117952"/>
                <a:gd name="connsiteY424" fmla="*/ 807576 h 1323876"/>
                <a:gd name="connsiteX425" fmla="*/ 844583 w 1117952"/>
                <a:gd name="connsiteY425" fmla="*/ 804592 h 1323876"/>
                <a:gd name="connsiteX426" fmla="*/ 840405 w 1117952"/>
                <a:gd name="connsiteY426" fmla="*/ 802801 h 1323876"/>
                <a:gd name="connsiteX427" fmla="*/ 833839 w 1117952"/>
                <a:gd name="connsiteY427" fmla="*/ 801608 h 1323876"/>
                <a:gd name="connsiteX428" fmla="*/ 830855 w 1117952"/>
                <a:gd name="connsiteY428" fmla="*/ 801011 h 1323876"/>
                <a:gd name="connsiteX429" fmla="*/ 817723 w 1117952"/>
                <a:gd name="connsiteY429" fmla="*/ 797429 h 1323876"/>
                <a:gd name="connsiteX430" fmla="*/ 814739 w 1117952"/>
                <a:gd name="connsiteY430" fmla="*/ 797429 h 1323876"/>
                <a:gd name="connsiteX431" fmla="*/ 810561 w 1117952"/>
                <a:gd name="connsiteY431" fmla="*/ 798623 h 1323876"/>
                <a:gd name="connsiteX432" fmla="*/ 805786 w 1117952"/>
                <a:gd name="connsiteY432" fmla="*/ 796235 h 1323876"/>
                <a:gd name="connsiteX433" fmla="*/ 801608 w 1117952"/>
                <a:gd name="connsiteY433" fmla="*/ 796235 h 1323876"/>
                <a:gd name="connsiteX434" fmla="*/ 798027 w 1117952"/>
                <a:gd name="connsiteY434" fmla="*/ 796833 h 1323876"/>
                <a:gd name="connsiteX435" fmla="*/ 794445 w 1117952"/>
                <a:gd name="connsiteY435" fmla="*/ 792654 h 1323876"/>
                <a:gd name="connsiteX436" fmla="*/ 789074 w 1117952"/>
                <a:gd name="connsiteY436" fmla="*/ 786089 h 1323876"/>
                <a:gd name="connsiteX437" fmla="*/ 786089 w 1117952"/>
                <a:gd name="connsiteY437" fmla="*/ 784895 h 1323876"/>
                <a:gd name="connsiteX438" fmla="*/ 786686 w 1117952"/>
                <a:gd name="connsiteY438" fmla="*/ 781911 h 1323876"/>
                <a:gd name="connsiteX439" fmla="*/ 786089 w 1117952"/>
                <a:gd name="connsiteY439" fmla="*/ 778329 h 1323876"/>
                <a:gd name="connsiteX440" fmla="*/ 783701 w 1117952"/>
                <a:gd name="connsiteY440" fmla="*/ 773554 h 1323876"/>
                <a:gd name="connsiteX441" fmla="*/ 782507 w 1117952"/>
                <a:gd name="connsiteY441" fmla="*/ 768779 h 1323876"/>
                <a:gd name="connsiteX442" fmla="*/ 781314 w 1117952"/>
                <a:gd name="connsiteY442" fmla="*/ 765795 h 1323876"/>
                <a:gd name="connsiteX443" fmla="*/ 778926 w 1117952"/>
                <a:gd name="connsiteY443" fmla="*/ 762214 h 1323876"/>
                <a:gd name="connsiteX444" fmla="*/ 775942 w 1117952"/>
                <a:gd name="connsiteY444" fmla="*/ 757438 h 1323876"/>
                <a:gd name="connsiteX445" fmla="*/ 773554 w 1117952"/>
                <a:gd name="connsiteY445" fmla="*/ 752663 h 1323876"/>
                <a:gd name="connsiteX446" fmla="*/ 771764 w 1117952"/>
                <a:gd name="connsiteY446" fmla="*/ 749679 h 1323876"/>
                <a:gd name="connsiteX447" fmla="*/ 766392 w 1117952"/>
                <a:gd name="connsiteY447" fmla="*/ 742516 h 1323876"/>
                <a:gd name="connsiteX448" fmla="*/ 764005 w 1117952"/>
                <a:gd name="connsiteY448" fmla="*/ 738935 h 1323876"/>
                <a:gd name="connsiteX449" fmla="*/ 762214 w 1117952"/>
                <a:gd name="connsiteY449" fmla="*/ 735951 h 1323876"/>
                <a:gd name="connsiteX450" fmla="*/ 758036 w 1117952"/>
                <a:gd name="connsiteY450" fmla="*/ 730579 h 1323876"/>
                <a:gd name="connsiteX451" fmla="*/ 755051 w 1117952"/>
                <a:gd name="connsiteY451" fmla="*/ 726998 h 1323876"/>
                <a:gd name="connsiteX452" fmla="*/ 741322 w 1117952"/>
                <a:gd name="connsiteY452" fmla="*/ 712673 h 1323876"/>
                <a:gd name="connsiteX453" fmla="*/ 737144 w 1117952"/>
                <a:gd name="connsiteY453" fmla="*/ 709092 h 1323876"/>
                <a:gd name="connsiteX454" fmla="*/ 732966 w 1117952"/>
                <a:gd name="connsiteY454" fmla="*/ 704914 h 1323876"/>
                <a:gd name="connsiteX455" fmla="*/ 728191 w 1117952"/>
                <a:gd name="connsiteY455" fmla="*/ 701333 h 1323876"/>
                <a:gd name="connsiteX456" fmla="*/ 722819 w 1117952"/>
                <a:gd name="connsiteY456" fmla="*/ 697751 h 1323876"/>
                <a:gd name="connsiteX457" fmla="*/ 719835 w 1117952"/>
                <a:gd name="connsiteY457" fmla="*/ 695960 h 1323876"/>
                <a:gd name="connsiteX458" fmla="*/ 714463 w 1117952"/>
                <a:gd name="connsiteY458" fmla="*/ 693573 h 1323876"/>
                <a:gd name="connsiteX459" fmla="*/ 710882 w 1117952"/>
                <a:gd name="connsiteY459" fmla="*/ 692976 h 1323876"/>
                <a:gd name="connsiteX460" fmla="*/ 700138 w 1117952"/>
                <a:gd name="connsiteY460" fmla="*/ 688201 h 1323876"/>
                <a:gd name="connsiteX461" fmla="*/ 691184 w 1117952"/>
                <a:gd name="connsiteY461" fmla="*/ 684620 h 1323876"/>
                <a:gd name="connsiteX462" fmla="*/ 687603 w 1117952"/>
                <a:gd name="connsiteY462" fmla="*/ 683426 h 1323876"/>
                <a:gd name="connsiteX463" fmla="*/ 682829 w 1117952"/>
                <a:gd name="connsiteY463" fmla="*/ 682829 h 1323876"/>
                <a:gd name="connsiteX464" fmla="*/ 678650 w 1117952"/>
                <a:gd name="connsiteY464" fmla="*/ 682232 h 1323876"/>
                <a:gd name="connsiteX465" fmla="*/ 674472 w 1117952"/>
                <a:gd name="connsiteY465" fmla="*/ 681636 h 1323876"/>
                <a:gd name="connsiteX466" fmla="*/ 670891 w 1117952"/>
                <a:gd name="connsiteY466" fmla="*/ 680442 h 1323876"/>
                <a:gd name="connsiteX467" fmla="*/ 663728 w 1117952"/>
                <a:gd name="connsiteY467" fmla="*/ 679248 h 1323876"/>
                <a:gd name="connsiteX468" fmla="*/ 659550 w 1117952"/>
                <a:gd name="connsiteY468" fmla="*/ 679248 h 1323876"/>
                <a:gd name="connsiteX469" fmla="*/ 650597 w 1117952"/>
                <a:gd name="connsiteY469" fmla="*/ 680442 h 1323876"/>
                <a:gd name="connsiteX470" fmla="*/ 646419 w 1117952"/>
                <a:gd name="connsiteY470" fmla="*/ 680443 h 1323876"/>
                <a:gd name="connsiteX471" fmla="*/ 639257 w 1117952"/>
                <a:gd name="connsiteY471" fmla="*/ 680443 h 1323876"/>
                <a:gd name="connsiteX472" fmla="*/ 632691 w 1117952"/>
                <a:gd name="connsiteY472" fmla="*/ 681039 h 1323876"/>
                <a:gd name="connsiteX473" fmla="*/ 629110 w 1117952"/>
                <a:gd name="connsiteY473" fmla="*/ 681637 h 1323876"/>
                <a:gd name="connsiteX474" fmla="*/ 625528 w 1117952"/>
                <a:gd name="connsiteY474" fmla="*/ 683427 h 1323876"/>
                <a:gd name="connsiteX475" fmla="*/ 617172 w 1117952"/>
                <a:gd name="connsiteY475" fmla="*/ 687008 h 1323876"/>
                <a:gd name="connsiteX476" fmla="*/ 614188 w 1117952"/>
                <a:gd name="connsiteY476" fmla="*/ 685814 h 1323876"/>
                <a:gd name="connsiteX477" fmla="*/ 610009 w 1117952"/>
                <a:gd name="connsiteY477" fmla="*/ 687008 h 1323876"/>
                <a:gd name="connsiteX478" fmla="*/ 606428 w 1117952"/>
                <a:gd name="connsiteY478" fmla="*/ 687008 h 1323876"/>
                <a:gd name="connsiteX479" fmla="*/ 602250 w 1117952"/>
                <a:gd name="connsiteY479" fmla="*/ 685814 h 1323876"/>
                <a:gd name="connsiteX480" fmla="*/ 594490 w 1117952"/>
                <a:gd name="connsiteY480" fmla="*/ 681637 h 1323876"/>
                <a:gd name="connsiteX481" fmla="*/ 593297 w 1117952"/>
                <a:gd name="connsiteY481" fmla="*/ 678055 h 1323876"/>
                <a:gd name="connsiteX482" fmla="*/ 589715 w 1117952"/>
                <a:gd name="connsiteY482" fmla="*/ 673877 h 1323876"/>
                <a:gd name="connsiteX483" fmla="*/ 586731 w 1117952"/>
                <a:gd name="connsiteY483" fmla="*/ 671490 h 1323876"/>
                <a:gd name="connsiteX484" fmla="*/ 583150 w 1117952"/>
                <a:gd name="connsiteY484" fmla="*/ 669699 h 1323876"/>
                <a:gd name="connsiteX485" fmla="*/ 580166 w 1117952"/>
                <a:gd name="connsiteY485" fmla="*/ 669699 h 1323876"/>
                <a:gd name="connsiteX486" fmla="*/ 574197 w 1117952"/>
                <a:gd name="connsiteY486" fmla="*/ 669699 h 1323876"/>
                <a:gd name="connsiteX487" fmla="*/ 568825 w 1117952"/>
                <a:gd name="connsiteY487" fmla="*/ 669699 h 1323876"/>
                <a:gd name="connsiteX488" fmla="*/ 565244 w 1117952"/>
                <a:gd name="connsiteY488" fmla="*/ 669699 h 1323876"/>
                <a:gd name="connsiteX489" fmla="*/ 560469 w 1117952"/>
                <a:gd name="connsiteY489" fmla="*/ 669102 h 1323876"/>
                <a:gd name="connsiteX490" fmla="*/ 556887 w 1117952"/>
                <a:gd name="connsiteY490" fmla="*/ 666715 h 1323876"/>
                <a:gd name="connsiteX491" fmla="*/ 553306 w 1117952"/>
                <a:gd name="connsiteY491" fmla="*/ 661939 h 1323876"/>
                <a:gd name="connsiteX492" fmla="*/ 550322 w 1117952"/>
                <a:gd name="connsiteY492" fmla="*/ 660746 h 1323876"/>
                <a:gd name="connsiteX493" fmla="*/ 546740 w 1117952"/>
                <a:gd name="connsiteY493" fmla="*/ 660746 h 1323876"/>
                <a:gd name="connsiteX494" fmla="*/ 541965 w 1117952"/>
                <a:gd name="connsiteY494" fmla="*/ 657164 h 1323876"/>
                <a:gd name="connsiteX495" fmla="*/ 538981 w 1117952"/>
                <a:gd name="connsiteY495" fmla="*/ 655374 h 1323876"/>
                <a:gd name="connsiteX496" fmla="*/ 534206 w 1117952"/>
                <a:gd name="connsiteY496" fmla="*/ 653583 h 1323876"/>
                <a:gd name="connsiteX497" fmla="*/ 531222 w 1117952"/>
                <a:gd name="connsiteY497" fmla="*/ 650002 h 1323876"/>
                <a:gd name="connsiteX498" fmla="*/ 530028 w 1117952"/>
                <a:gd name="connsiteY498" fmla="*/ 646421 h 1323876"/>
                <a:gd name="connsiteX499" fmla="*/ 527641 w 1117952"/>
                <a:gd name="connsiteY499" fmla="*/ 642840 h 1323876"/>
                <a:gd name="connsiteX500" fmla="*/ 524059 w 1117952"/>
                <a:gd name="connsiteY500" fmla="*/ 639855 h 1323876"/>
                <a:gd name="connsiteX501" fmla="*/ 521074 w 1117952"/>
                <a:gd name="connsiteY501" fmla="*/ 638064 h 1323876"/>
                <a:gd name="connsiteX502" fmla="*/ 516300 w 1117952"/>
                <a:gd name="connsiteY502" fmla="*/ 635677 h 1323876"/>
                <a:gd name="connsiteX503" fmla="*/ 513315 w 1117952"/>
                <a:gd name="connsiteY503" fmla="*/ 632095 h 1323876"/>
                <a:gd name="connsiteX504" fmla="*/ 509734 w 1117952"/>
                <a:gd name="connsiteY504" fmla="*/ 629111 h 1323876"/>
                <a:gd name="connsiteX505" fmla="*/ 504362 w 1117952"/>
                <a:gd name="connsiteY505" fmla="*/ 626127 h 1323876"/>
                <a:gd name="connsiteX506" fmla="*/ 500781 w 1117952"/>
                <a:gd name="connsiteY506" fmla="*/ 621949 h 1323876"/>
                <a:gd name="connsiteX507" fmla="*/ 497199 w 1117952"/>
                <a:gd name="connsiteY507" fmla="*/ 619561 h 1323876"/>
                <a:gd name="connsiteX508" fmla="*/ 493618 w 1117952"/>
                <a:gd name="connsiteY508" fmla="*/ 619561 h 1323876"/>
                <a:gd name="connsiteX509" fmla="*/ 487650 w 1117952"/>
                <a:gd name="connsiteY509" fmla="*/ 619561 h 1323876"/>
                <a:gd name="connsiteX510" fmla="*/ 484665 w 1117952"/>
                <a:gd name="connsiteY510" fmla="*/ 617771 h 1323876"/>
                <a:gd name="connsiteX511" fmla="*/ 481084 w 1117952"/>
                <a:gd name="connsiteY511" fmla="*/ 617771 h 1323876"/>
                <a:gd name="connsiteX512" fmla="*/ 476309 w 1117952"/>
                <a:gd name="connsiteY512" fmla="*/ 618964 h 1323876"/>
                <a:gd name="connsiteX513" fmla="*/ 470340 w 1117952"/>
                <a:gd name="connsiteY513" fmla="*/ 617173 h 1323876"/>
                <a:gd name="connsiteX514" fmla="*/ 466162 w 1117952"/>
                <a:gd name="connsiteY514" fmla="*/ 617173 h 1323876"/>
                <a:gd name="connsiteX515" fmla="*/ 460790 w 1117952"/>
                <a:gd name="connsiteY515" fmla="*/ 614786 h 1323876"/>
                <a:gd name="connsiteX516" fmla="*/ 457208 w 1117952"/>
                <a:gd name="connsiteY516" fmla="*/ 612996 h 1323876"/>
                <a:gd name="connsiteX517" fmla="*/ 453627 w 1117952"/>
                <a:gd name="connsiteY517" fmla="*/ 608220 h 1323876"/>
                <a:gd name="connsiteX518" fmla="*/ 450643 w 1117952"/>
                <a:gd name="connsiteY518" fmla="*/ 604639 h 1323876"/>
                <a:gd name="connsiteX519" fmla="*/ 447062 w 1117952"/>
                <a:gd name="connsiteY519" fmla="*/ 602849 h 1323876"/>
                <a:gd name="connsiteX520" fmla="*/ 444078 w 1117952"/>
                <a:gd name="connsiteY520" fmla="*/ 601655 h 1323876"/>
                <a:gd name="connsiteX521" fmla="*/ 440496 w 1117952"/>
                <a:gd name="connsiteY521" fmla="*/ 598670 h 1323876"/>
                <a:gd name="connsiteX522" fmla="*/ 435721 w 1117952"/>
                <a:gd name="connsiteY522" fmla="*/ 595686 h 1323876"/>
                <a:gd name="connsiteX523" fmla="*/ 432140 w 1117952"/>
                <a:gd name="connsiteY523" fmla="*/ 593895 h 1323876"/>
                <a:gd name="connsiteX524" fmla="*/ 424380 w 1117952"/>
                <a:gd name="connsiteY524" fmla="*/ 592702 h 1323876"/>
                <a:gd name="connsiteX525" fmla="*/ 420799 w 1117952"/>
                <a:gd name="connsiteY525" fmla="*/ 587927 h 1323876"/>
                <a:gd name="connsiteX526" fmla="*/ 417218 w 1117952"/>
                <a:gd name="connsiteY526" fmla="*/ 584942 h 1323876"/>
                <a:gd name="connsiteX527" fmla="*/ 414234 w 1117952"/>
                <a:gd name="connsiteY527" fmla="*/ 583152 h 1323876"/>
                <a:gd name="connsiteX528" fmla="*/ 411249 w 1117952"/>
                <a:gd name="connsiteY528" fmla="*/ 582555 h 1323876"/>
                <a:gd name="connsiteX529" fmla="*/ 407668 w 1117952"/>
                <a:gd name="connsiteY529" fmla="*/ 582555 h 1323876"/>
                <a:gd name="connsiteX530" fmla="*/ 406474 w 1117952"/>
                <a:gd name="connsiteY530" fmla="*/ 579570 h 1323876"/>
                <a:gd name="connsiteX531" fmla="*/ 405281 w 1117952"/>
                <a:gd name="connsiteY531" fmla="*/ 575392 h 1323876"/>
                <a:gd name="connsiteX532" fmla="*/ 403489 w 1117952"/>
                <a:gd name="connsiteY532" fmla="*/ 572407 h 1323876"/>
                <a:gd name="connsiteX533" fmla="*/ 399312 w 1117952"/>
                <a:gd name="connsiteY533" fmla="*/ 567633 h 1323876"/>
                <a:gd name="connsiteX534" fmla="*/ 395730 w 1117952"/>
                <a:gd name="connsiteY534" fmla="*/ 565245 h 1323876"/>
                <a:gd name="connsiteX535" fmla="*/ 393940 w 1117952"/>
                <a:gd name="connsiteY535" fmla="*/ 562261 h 1323876"/>
                <a:gd name="connsiteX536" fmla="*/ 391552 w 1117952"/>
                <a:gd name="connsiteY536" fmla="*/ 559277 h 1323876"/>
                <a:gd name="connsiteX537" fmla="*/ 387971 w 1117952"/>
                <a:gd name="connsiteY537" fmla="*/ 555695 h 1323876"/>
                <a:gd name="connsiteX538" fmla="*/ 384987 w 1117952"/>
                <a:gd name="connsiteY538" fmla="*/ 555695 h 1323876"/>
                <a:gd name="connsiteX539" fmla="*/ 382002 w 1117952"/>
                <a:gd name="connsiteY539" fmla="*/ 552114 h 1323876"/>
                <a:gd name="connsiteX540" fmla="*/ 376033 w 1117952"/>
                <a:gd name="connsiteY540" fmla="*/ 546145 h 1323876"/>
                <a:gd name="connsiteX541" fmla="*/ 371258 w 1117952"/>
                <a:gd name="connsiteY541" fmla="*/ 543757 h 1323876"/>
                <a:gd name="connsiteX542" fmla="*/ 367080 w 1117952"/>
                <a:gd name="connsiteY542" fmla="*/ 543757 h 1323876"/>
                <a:gd name="connsiteX543" fmla="*/ 363499 w 1117952"/>
                <a:gd name="connsiteY543" fmla="*/ 544355 h 1323876"/>
                <a:gd name="connsiteX544" fmla="*/ 359918 w 1117952"/>
                <a:gd name="connsiteY544" fmla="*/ 544355 h 1323876"/>
                <a:gd name="connsiteX545" fmla="*/ 352755 w 1117952"/>
                <a:gd name="connsiteY545" fmla="*/ 542564 h 1323876"/>
                <a:gd name="connsiteX546" fmla="*/ 346190 w 1117952"/>
                <a:gd name="connsiteY546" fmla="*/ 541370 h 1323876"/>
                <a:gd name="connsiteX547" fmla="*/ 342011 w 1117952"/>
                <a:gd name="connsiteY547" fmla="*/ 541370 h 1323876"/>
                <a:gd name="connsiteX548" fmla="*/ 339027 w 1117952"/>
                <a:gd name="connsiteY548" fmla="*/ 541967 h 1323876"/>
                <a:gd name="connsiteX549" fmla="*/ 336042 w 1117952"/>
                <a:gd name="connsiteY549" fmla="*/ 544355 h 1323876"/>
                <a:gd name="connsiteX550" fmla="*/ 329477 w 1117952"/>
                <a:gd name="connsiteY550" fmla="*/ 546145 h 1323876"/>
                <a:gd name="connsiteX551" fmla="*/ 326493 w 1117952"/>
                <a:gd name="connsiteY551" fmla="*/ 544355 h 1323876"/>
                <a:gd name="connsiteX552" fmla="*/ 327089 w 1117952"/>
                <a:gd name="connsiteY552" fmla="*/ 540773 h 1323876"/>
                <a:gd name="connsiteX553" fmla="*/ 324702 w 1117952"/>
                <a:gd name="connsiteY553" fmla="*/ 537789 h 1323876"/>
                <a:gd name="connsiteX554" fmla="*/ 319927 w 1117952"/>
                <a:gd name="connsiteY554" fmla="*/ 530626 h 1323876"/>
                <a:gd name="connsiteX555" fmla="*/ 316346 w 1117952"/>
                <a:gd name="connsiteY555" fmla="*/ 527045 h 1323876"/>
                <a:gd name="connsiteX556" fmla="*/ 312765 w 1117952"/>
                <a:gd name="connsiteY556" fmla="*/ 524061 h 1323876"/>
                <a:gd name="connsiteX557" fmla="*/ 309780 w 1117952"/>
                <a:gd name="connsiteY557" fmla="*/ 520480 h 1323876"/>
                <a:gd name="connsiteX558" fmla="*/ 304408 w 1117952"/>
                <a:gd name="connsiteY558" fmla="*/ 517495 h 1323876"/>
                <a:gd name="connsiteX559" fmla="*/ 301424 w 1117952"/>
                <a:gd name="connsiteY559" fmla="*/ 516898 h 1323876"/>
                <a:gd name="connsiteX560" fmla="*/ 296052 w 1117952"/>
                <a:gd name="connsiteY560" fmla="*/ 515704 h 1323876"/>
                <a:gd name="connsiteX561" fmla="*/ 292471 w 1117952"/>
                <a:gd name="connsiteY561" fmla="*/ 516301 h 1323876"/>
                <a:gd name="connsiteX562" fmla="*/ 289486 w 1117952"/>
                <a:gd name="connsiteY562" fmla="*/ 515704 h 1323876"/>
                <a:gd name="connsiteX563" fmla="*/ 291277 w 1117952"/>
                <a:gd name="connsiteY563" fmla="*/ 512720 h 1323876"/>
                <a:gd name="connsiteX564" fmla="*/ 291705 w 1117952"/>
                <a:gd name="connsiteY564" fmla="*/ 511222 h 1323876"/>
                <a:gd name="connsiteX565" fmla="*/ 289484 w 1117952"/>
                <a:gd name="connsiteY565" fmla="*/ 515107 h 1323876"/>
                <a:gd name="connsiteX566" fmla="*/ 286500 w 1117952"/>
                <a:gd name="connsiteY566" fmla="*/ 515703 h 1323876"/>
                <a:gd name="connsiteX567" fmla="*/ 281128 w 1117952"/>
                <a:gd name="connsiteY567" fmla="*/ 514510 h 1323876"/>
                <a:gd name="connsiteX568" fmla="*/ 277547 w 1117952"/>
                <a:gd name="connsiteY568" fmla="*/ 514510 h 1323876"/>
                <a:gd name="connsiteX569" fmla="*/ 269787 w 1117952"/>
                <a:gd name="connsiteY569" fmla="*/ 515107 h 1323876"/>
                <a:gd name="connsiteX570" fmla="*/ 265609 w 1117952"/>
                <a:gd name="connsiteY570" fmla="*/ 514510 h 1323876"/>
                <a:gd name="connsiteX571" fmla="*/ 253672 w 1117952"/>
                <a:gd name="connsiteY571" fmla="*/ 515703 h 1323876"/>
                <a:gd name="connsiteX572" fmla="*/ 248897 w 1117952"/>
                <a:gd name="connsiteY572" fmla="*/ 516897 h 1323876"/>
                <a:gd name="connsiteX573" fmla="*/ 243525 w 1117952"/>
                <a:gd name="connsiteY573" fmla="*/ 518688 h 1323876"/>
                <a:gd name="connsiteX574" fmla="*/ 240540 w 1117952"/>
                <a:gd name="connsiteY574" fmla="*/ 519882 h 1323876"/>
                <a:gd name="connsiteX575" fmla="*/ 236959 w 1117952"/>
                <a:gd name="connsiteY575" fmla="*/ 521076 h 1323876"/>
                <a:gd name="connsiteX576" fmla="*/ 230990 w 1117952"/>
                <a:gd name="connsiteY576" fmla="*/ 522866 h 1323876"/>
                <a:gd name="connsiteX577" fmla="*/ 227409 w 1117952"/>
                <a:gd name="connsiteY577" fmla="*/ 523463 h 1323876"/>
                <a:gd name="connsiteX578" fmla="*/ 224425 w 1117952"/>
                <a:gd name="connsiteY578" fmla="*/ 525254 h 1323876"/>
                <a:gd name="connsiteX579" fmla="*/ 220843 w 1117952"/>
                <a:gd name="connsiteY579" fmla="*/ 525254 h 1323876"/>
                <a:gd name="connsiteX580" fmla="*/ 215472 w 1117952"/>
                <a:gd name="connsiteY580" fmla="*/ 519285 h 1323876"/>
                <a:gd name="connsiteX581" fmla="*/ 211890 w 1117952"/>
                <a:gd name="connsiteY581" fmla="*/ 515703 h 1323876"/>
                <a:gd name="connsiteX582" fmla="*/ 207115 w 1117952"/>
                <a:gd name="connsiteY582" fmla="*/ 509735 h 1323876"/>
                <a:gd name="connsiteX583" fmla="*/ 204728 w 1117952"/>
                <a:gd name="connsiteY583" fmla="*/ 506154 h 1323876"/>
                <a:gd name="connsiteX584" fmla="*/ 202937 w 1117952"/>
                <a:gd name="connsiteY584" fmla="*/ 502573 h 1323876"/>
                <a:gd name="connsiteX585" fmla="*/ 202340 w 1117952"/>
                <a:gd name="connsiteY585" fmla="*/ 499588 h 1323876"/>
                <a:gd name="connsiteX586" fmla="*/ 199356 w 1117952"/>
                <a:gd name="connsiteY586" fmla="*/ 494813 h 1323876"/>
                <a:gd name="connsiteX587" fmla="*/ 195178 w 1117952"/>
                <a:gd name="connsiteY587" fmla="*/ 491828 h 1323876"/>
                <a:gd name="connsiteX588" fmla="*/ 186821 w 1117952"/>
                <a:gd name="connsiteY588" fmla="*/ 487651 h 1323876"/>
                <a:gd name="connsiteX589" fmla="*/ 183240 w 1117952"/>
                <a:gd name="connsiteY589" fmla="*/ 487053 h 1323876"/>
                <a:gd name="connsiteX590" fmla="*/ 179062 w 1117952"/>
                <a:gd name="connsiteY590" fmla="*/ 487651 h 1323876"/>
                <a:gd name="connsiteX591" fmla="*/ 171899 w 1117952"/>
                <a:gd name="connsiteY591" fmla="*/ 488247 h 1323876"/>
                <a:gd name="connsiteX592" fmla="*/ 168915 w 1117952"/>
                <a:gd name="connsiteY592" fmla="*/ 484069 h 1323876"/>
                <a:gd name="connsiteX593" fmla="*/ 164737 w 1117952"/>
                <a:gd name="connsiteY593" fmla="*/ 480488 h 1323876"/>
                <a:gd name="connsiteX594" fmla="*/ 162946 w 1117952"/>
                <a:gd name="connsiteY594" fmla="*/ 477504 h 1323876"/>
                <a:gd name="connsiteX595" fmla="*/ 158768 w 1117952"/>
                <a:gd name="connsiteY595" fmla="*/ 473922 h 1323876"/>
                <a:gd name="connsiteX596" fmla="*/ 156977 w 1117952"/>
                <a:gd name="connsiteY596" fmla="*/ 470938 h 1323876"/>
                <a:gd name="connsiteX597" fmla="*/ 156381 w 1117952"/>
                <a:gd name="connsiteY597" fmla="*/ 465566 h 1323876"/>
                <a:gd name="connsiteX598" fmla="*/ 156381 w 1117952"/>
                <a:gd name="connsiteY598" fmla="*/ 462582 h 1323876"/>
                <a:gd name="connsiteX599" fmla="*/ 156977 w 1117952"/>
                <a:gd name="connsiteY599" fmla="*/ 459000 h 1323876"/>
                <a:gd name="connsiteX600" fmla="*/ 155784 w 1117952"/>
                <a:gd name="connsiteY600" fmla="*/ 455419 h 1323876"/>
                <a:gd name="connsiteX601" fmla="*/ 153396 w 1117952"/>
                <a:gd name="connsiteY601" fmla="*/ 451838 h 1323876"/>
                <a:gd name="connsiteX602" fmla="*/ 151606 w 1117952"/>
                <a:gd name="connsiteY602" fmla="*/ 448256 h 1323876"/>
                <a:gd name="connsiteX603" fmla="*/ 149815 w 1117952"/>
                <a:gd name="connsiteY603" fmla="*/ 443481 h 1323876"/>
                <a:gd name="connsiteX604" fmla="*/ 146831 w 1117952"/>
                <a:gd name="connsiteY604" fmla="*/ 439900 h 1323876"/>
                <a:gd name="connsiteX605" fmla="*/ 143847 w 1117952"/>
                <a:gd name="connsiteY605" fmla="*/ 437512 h 1323876"/>
                <a:gd name="connsiteX606" fmla="*/ 141459 w 1117952"/>
                <a:gd name="connsiteY606" fmla="*/ 434528 h 1323876"/>
                <a:gd name="connsiteX607" fmla="*/ 144443 w 1117952"/>
                <a:gd name="connsiteY607" fmla="*/ 430947 h 1323876"/>
                <a:gd name="connsiteX608" fmla="*/ 149218 w 1117952"/>
                <a:gd name="connsiteY608" fmla="*/ 430350 h 1323876"/>
                <a:gd name="connsiteX609" fmla="*/ 152800 w 1117952"/>
                <a:gd name="connsiteY609" fmla="*/ 426769 h 1323876"/>
                <a:gd name="connsiteX610" fmla="*/ 153993 w 1117952"/>
                <a:gd name="connsiteY610" fmla="*/ 421396 h 1323876"/>
                <a:gd name="connsiteX611" fmla="*/ 155784 w 1117952"/>
                <a:gd name="connsiteY611" fmla="*/ 414831 h 1323876"/>
                <a:gd name="connsiteX612" fmla="*/ 156977 w 1117952"/>
                <a:gd name="connsiteY612" fmla="*/ 410056 h 1323876"/>
                <a:gd name="connsiteX613" fmla="*/ 158768 w 1117952"/>
                <a:gd name="connsiteY613" fmla="*/ 406474 h 1323876"/>
                <a:gd name="connsiteX614" fmla="*/ 157575 w 1117952"/>
                <a:gd name="connsiteY614" fmla="*/ 403490 h 1323876"/>
                <a:gd name="connsiteX615" fmla="*/ 152800 w 1117952"/>
                <a:gd name="connsiteY615" fmla="*/ 399312 h 1323876"/>
                <a:gd name="connsiteX616" fmla="*/ 150412 w 1117952"/>
                <a:gd name="connsiteY616" fmla="*/ 393940 h 1323876"/>
                <a:gd name="connsiteX617" fmla="*/ 152202 w 1117952"/>
                <a:gd name="connsiteY617" fmla="*/ 390956 h 1323876"/>
                <a:gd name="connsiteX618" fmla="*/ 153993 w 1117952"/>
                <a:gd name="connsiteY618" fmla="*/ 387374 h 1323876"/>
                <a:gd name="connsiteX619" fmla="*/ 155784 w 1117952"/>
                <a:gd name="connsiteY619" fmla="*/ 383793 h 1323876"/>
                <a:gd name="connsiteX620" fmla="*/ 158768 w 1117952"/>
                <a:gd name="connsiteY620" fmla="*/ 378421 h 1323876"/>
                <a:gd name="connsiteX621" fmla="*/ 160559 w 1117952"/>
                <a:gd name="connsiteY621" fmla="*/ 373049 h 1323876"/>
                <a:gd name="connsiteX622" fmla="*/ 161156 w 1117952"/>
                <a:gd name="connsiteY622" fmla="*/ 369468 h 1323876"/>
                <a:gd name="connsiteX623" fmla="*/ 159962 w 1117952"/>
                <a:gd name="connsiteY623" fmla="*/ 365887 h 1323876"/>
                <a:gd name="connsiteX624" fmla="*/ 162349 w 1117952"/>
                <a:gd name="connsiteY624" fmla="*/ 361112 h 1323876"/>
                <a:gd name="connsiteX625" fmla="*/ 164140 w 1117952"/>
                <a:gd name="connsiteY625" fmla="*/ 357530 h 1323876"/>
                <a:gd name="connsiteX626" fmla="*/ 167124 w 1117952"/>
                <a:gd name="connsiteY626" fmla="*/ 353353 h 1323876"/>
                <a:gd name="connsiteX627" fmla="*/ 164140 w 1117952"/>
                <a:gd name="connsiteY627" fmla="*/ 352159 h 1323876"/>
                <a:gd name="connsiteX628" fmla="*/ 161156 w 1117952"/>
                <a:gd name="connsiteY628" fmla="*/ 351561 h 1323876"/>
                <a:gd name="connsiteX629" fmla="*/ 164140 w 1117952"/>
                <a:gd name="connsiteY629" fmla="*/ 350368 h 1323876"/>
                <a:gd name="connsiteX630" fmla="*/ 168915 w 1117952"/>
                <a:gd name="connsiteY630" fmla="*/ 346787 h 1323876"/>
                <a:gd name="connsiteX631" fmla="*/ 171303 w 1117952"/>
                <a:gd name="connsiteY631" fmla="*/ 343802 h 1323876"/>
                <a:gd name="connsiteX632" fmla="*/ 175481 w 1117952"/>
                <a:gd name="connsiteY632" fmla="*/ 339027 h 1323876"/>
                <a:gd name="connsiteX633" fmla="*/ 178465 w 1117952"/>
                <a:gd name="connsiteY633" fmla="*/ 331865 h 1323876"/>
                <a:gd name="connsiteX634" fmla="*/ 181450 w 1117952"/>
                <a:gd name="connsiteY634" fmla="*/ 330074 h 1323876"/>
                <a:gd name="connsiteX635" fmla="*/ 187418 w 1117952"/>
                <a:gd name="connsiteY635" fmla="*/ 330671 h 1323876"/>
                <a:gd name="connsiteX636" fmla="*/ 190999 w 1117952"/>
                <a:gd name="connsiteY636" fmla="*/ 331268 h 1323876"/>
                <a:gd name="connsiteX637" fmla="*/ 193984 w 1117952"/>
                <a:gd name="connsiteY637" fmla="*/ 330671 h 1323876"/>
                <a:gd name="connsiteX638" fmla="*/ 199953 w 1117952"/>
                <a:gd name="connsiteY638" fmla="*/ 328284 h 1323876"/>
                <a:gd name="connsiteX639" fmla="*/ 202937 w 1117952"/>
                <a:gd name="connsiteY639" fmla="*/ 325896 h 1323876"/>
                <a:gd name="connsiteX640" fmla="*/ 205325 w 1117952"/>
                <a:gd name="connsiteY640" fmla="*/ 322911 h 1323876"/>
                <a:gd name="connsiteX641" fmla="*/ 208906 w 1117952"/>
                <a:gd name="connsiteY641" fmla="*/ 319927 h 1323876"/>
                <a:gd name="connsiteX642" fmla="*/ 208309 w 1117952"/>
                <a:gd name="connsiteY642" fmla="*/ 316943 h 1323876"/>
                <a:gd name="connsiteX643" fmla="*/ 207712 w 1117952"/>
                <a:gd name="connsiteY643" fmla="*/ 313958 h 1323876"/>
                <a:gd name="connsiteX644" fmla="*/ 211294 w 1117952"/>
                <a:gd name="connsiteY644" fmla="*/ 311571 h 1323876"/>
                <a:gd name="connsiteX645" fmla="*/ 214875 w 1117952"/>
                <a:gd name="connsiteY645" fmla="*/ 312168 h 1323876"/>
                <a:gd name="connsiteX646" fmla="*/ 218456 w 1117952"/>
                <a:gd name="connsiteY646" fmla="*/ 314555 h 1323876"/>
                <a:gd name="connsiteX647" fmla="*/ 223828 w 1117952"/>
                <a:gd name="connsiteY647" fmla="*/ 312764 h 1323876"/>
                <a:gd name="connsiteX648" fmla="*/ 226216 w 1117952"/>
                <a:gd name="connsiteY648" fmla="*/ 309780 h 1323876"/>
                <a:gd name="connsiteX649" fmla="*/ 228603 w 1117952"/>
                <a:gd name="connsiteY649" fmla="*/ 306796 h 1323876"/>
                <a:gd name="connsiteX650" fmla="*/ 230990 w 1117952"/>
                <a:gd name="connsiteY650" fmla="*/ 302021 h 1323876"/>
                <a:gd name="connsiteX651" fmla="*/ 229200 w 1117952"/>
                <a:gd name="connsiteY651" fmla="*/ 296649 h 1323876"/>
                <a:gd name="connsiteX652" fmla="*/ 225618 w 1117952"/>
                <a:gd name="connsiteY652" fmla="*/ 290083 h 1323876"/>
                <a:gd name="connsiteX653" fmla="*/ 224425 w 1117952"/>
                <a:gd name="connsiteY653" fmla="*/ 287099 h 1323876"/>
                <a:gd name="connsiteX654" fmla="*/ 226812 w 1117952"/>
                <a:gd name="connsiteY654" fmla="*/ 283518 h 1323876"/>
                <a:gd name="connsiteX655" fmla="*/ 229797 w 1117952"/>
                <a:gd name="connsiteY655" fmla="*/ 281130 h 1323876"/>
                <a:gd name="connsiteX656" fmla="*/ 229200 w 1117952"/>
                <a:gd name="connsiteY656" fmla="*/ 284114 h 1323876"/>
                <a:gd name="connsiteX657" fmla="*/ 232184 w 1117952"/>
                <a:gd name="connsiteY657" fmla="*/ 286502 h 1323876"/>
                <a:gd name="connsiteX658" fmla="*/ 235765 w 1117952"/>
                <a:gd name="connsiteY658" fmla="*/ 285308 h 1323876"/>
                <a:gd name="connsiteX659" fmla="*/ 239944 w 1117952"/>
                <a:gd name="connsiteY659" fmla="*/ 284712 h 1323876"/>
                <a:gd name="connsiteX660" fmla="*/ 241734 w 1117952"/>
                <a:gd name="connsiteY660" fmla="*/ 288293 h 1323876"/>
                <a:gd name="connsiteX661" fmla="*/ 240540 w 1117952"/>
                <a:gd name="connsiteY661" fmla="*/ 291277 h 1323876"/>
                <a:gd name="connsiteX662" fmla="*/ 241137 w 1117952"/>
                <a:gd name="connsiteY662" fmla="*/ 295455 h 1323876"/>
                <a:gd name="connsiteX663" fmla="*/ 248300 w 1117952"/>
                <a:gd name="connsiteY663" fmla="*/ 301424 h 1323876"/>
                <a:gd name="connsiteX664" fmla="*/ 247703 w 1117952"/>
                <a:gd name="connsiteY664" fmla="*/ 305005 h 1323876"/>
                <a:gd name="connsiteX665" fmla="*/ 248300 w 1117952"/>
                <a:gd name="connsiteY665" fmla="*/ 310377 h 1323876"/>
                <a:gd name="connsiteX666" fmla="*/ 250091 w 1117952"/>
                <a:gd name="connsiteY666" fmla="*/ 313362 h 1323876"/>
                <a:gd name="connsiteX667" fmla="*/ 253075 w 1117952"/>
                <a:gd name="connsiteY667" fmla="*/ 317540 h 1323876"/>
                <a:gd name="connsiteX668" fmla="*/ 254865 w 1117952"/>
                <a:gd name="connsiteY668" fmla="*/ 322315 h 1323876"/>
                <a:gd name="connsiteX669" fmla="*/ 258446 w 1117952"/>
                <a:gd name="connsiteY669" fmla="*/ 325896 h 1323876"/>
                <a:gd name="connsiteX670" fmla="*/ 266206 w 1117952"/>
                <a:gd name="connsiteY670" fmla="*/ 331865 h 1323876"/>
                <a:gd name="connsiteX671" fmla="*/ 269787 w 1117952"/>
                <a:gd name="connsiteY671" fmla="*/ 334252 h 1323876"/>
                <a:gd name="connsiteX672" fmla="*/ 273368 w 1117952"/>
                <a:gd name="connsiteY672" fmla="*/ 333058 h 1323876"/>
                <a:gd name="connsiteX673" fmla="*/ 273966 w 1117952"/>
                <a:gd name="connsiteY673" fmla="*/ 336043 h 1323876"/>
                <a:gd name="connsiteX674" fmla="*/ 276353 w 1117952"/>
                <a:gd name="connsiteY674" fmla="*/ 341415 h 1323876"/>
                <a:gd name="connsiteX675" fmla="*/ 281128 w 1117952"/>
                <a:gd name="connsiteY675" fmla="*/ 343206 h 1323876"/>
                <a:gd name="connsiteX676" fmla="*/ 285306 w 1117952"/>
                <a:gd name="connsiteY676" fmla="*/ 342608 h 1323876"/>
                <a:gd name="connsiteX677" fmla="*/ 288888 w 1117952"/>
                <a:gd name="connsiteY677" fmla="*/ 342012 h 1323876"/>
                <a:gd name="connsiteX678" fmla="*/ 292469 w 1117952"/>
                <a:gd name="connsiteY678" fmla="*/ 341415 h 1323876"/>
                <a:gd name="connsiteX679" fmla="*/ 296050 w 1117952"/>
                <a:gd name="connsiteY679" fmla="*/ 340221 h 1323876"/>
                <a:gd name="connsiteX680" fmla="*/ 299035 w 1117952"/>
                <a:gd name="connsiteY680" fmla="*/ 339027 h 1323876"/>
                <a:gd name="connsiteX681" fmla="*/ 303212 w 1117952"/>
                <a:gd name="connsiteY681" fmla="*/ 337237 h 1323876"/>
                <a:gd name="connsiteX682" fmla="*/ 306794 w 1117952"/>
                <a:gd name="connsiteY682" fmla="*/ 336043 h 1323876"/>
                <a:gd name="connsiteX683" fmla="*/ 308584 w 1117952"/>
                <a:gd name="connsiteY683" fmla="*/ 340221 h 1323876"/>
                <a:gd name="connsiteX684" fmla="*/ 309181 w 1117952"/>
                <a:gd name="connsiteY684" fmla="*/ 343206 h 1323876"/>
                <a:gd name="connsiteX685" fmla="*/ 312165 w 1117952"/>
                <a:gd name="connsiteY685" fmla="*/ 344996 h 1323876"/>
                <a:gd name="connsiteX686" fmla="*/ 312172 w 1117952"/>
                <a:gd name="connsiteY686" fmla="*/ 345002 h 1323876"/>
                <a:gd name="connsiteX687" fmla="*/ 312168 w 1117952"/>
                <a:gd name="connsiteY687" fmla="*/ 344996 h 1323876"/>
                <a:gd name="connsiteX688" fmla="*/ 309183 w 1117952"/>
                <a:gd name="connsiteY688" fmla="*/ 343205 h 1323876"/>
                <a:gd name="connsiteX689" fmla="*/ 308586 w 1117952"/>
                <a:gd name="connsiteY689" fmla="*/ 340221 h 1323876"/>
                <a:gd name="connsiteX690" fmla="*/ 307393 w 1117952"/>
                <a:gd name="connsiteY690" fmla="*/ 336639 h 1323876"/>
                <a:gd name="connsiteX691" fmla="*/ 312168 w 1117952"/>
                <a:gd name="connsiteY691" fmla="*/ 333058 h 1323876"/>
                <a:gd name="connsiteX692" fmla="*/ 318733 w 1117952"/>
                <a:gd name="connsiteY692" fmla="*/ 328283 h 1323876"/>
                <a:gd name="connsiteX693" fmla="*/ 322911 w 1117952"/>
                <a:gd name="connsiteY693" fmla="*/ 325299 h 1323876"/>
                <a:gd name="connsiteX694" fmla="*/ 327686 w 1117952"/>
                <a:gd name="connsiteY694" fmla="*/ 322314 h 1323876"/>
                <a:gd name="connsiteX695" fmla="*/ 332461 w 1117952"/>
                <a:gd name="connsiteY695" fmla="*/ 319927 h 1323876"/>
                <a:gd name="connsiteX696" fmla="*/ 336043 w 1117952"/>
                <a:gd name="connsiteY696" fmla="*/ 316942 h 1323876"/>
                <a:gd name="connsiteX697" fmla="*/ 335445 w 1117952"/>
                <a:gd name="connsiteY697" fmla="*/ 312167 h 1323876"/>
                <a:gd name="connsiteX698" fmla="*/ 334252 w 1117952"/>
                <a:gd name="connsiteY698" fmla="*/ 307393 h 1323876"/>
                <a:gd name="connsiteX699" fmla="*/ 333058 w 1117952"/>
                <a:gd name="connsiteY699" fmla="*/ 303811 h 1323876"/>
                <a:gd name="connsiteX700" fmla="*/ 330074 w 1117952"/>
                <a:gd name="connsiteY700" fmla="*/ 300826 h 1323876"/>
                <a:gd name="connsiteX701" fmla="*/ 327686 w 1117952"/>
                <a:gd name="connsiteY701" fmla="*/ 297245 h 1323876"/>
                <a:gd name="connsiteX702" fmla="*/ 331864 w 1117952"/>
                <a:gd name="connsiteY702" fmla="*/ 294858 h 1323876"/>
                <a:gd name="connsiteX703" fmla="*/ 333058 w 1117952"/>
                <a:gd name="connsiteY703" fmla="*/ 293067 h 1323876"/>
                <a:gd name="connsiteX704" fmla="*/ 336043 w 1117952"/>
                <a:gd name="connsiteY704" fmla="*/ 290083 h 1323876"/>
                <a:gd name="connsiteX705" fmla="*/ 337237 w 1117952"/>
                <a:gd name="connsiteY705" fmla="*/ 287098 h 1323876"/>
                <a:gd name="connsiteX706" fmla="*/ 334849 w 1117952"/>
                <a:gd name="connsiteY706" fmla="*/ 284114 h 1323876"/>
                <a:gd name="connsiteX707" fmla="*/ 339624 w 1117952"/>
                <a:gd name="connsiteY707" fmla="*/ 278742 h 1323876"/>
                <a:gd name="connsiteX708" fmla="*/ 343205 w 1117952"/>
                <a:gd name="connsiteY708" fmla="*/ 275758 h 1323876"/>
                <a:gd name="connsiteX709" fmla="*/ 346786 w 1117952"/>
                <a:gd name="connsiteY709" fmla="*/ 275758 h 1323876"/>
                <a:gd name="connsiteX710" fmla="*/ 350965 w 1117952"/>
                <a:gd name="connsiteY710" fmla="*/ 276951 h 1323876"/>
                <a:gd name="connsiteX711" fmla="*/ 354546 w 1117952"/>
                <a:gd name="connsiteY711" fmla="*/ 278145 h 1323876"/>
                <a:gd name="connsiteX712" fmla="*/ 358724 w 1117952"/>
                <a:gd name="connsiteY712" fmla="*/ 276951 h 1323876"/>
                <a:gd name="connsiteX713" fmla="*/ 360514 w 1117952"/>
                <a:gd name="connsiteY713" fmla="*/ 281727 h 1323876"/>
                <a:gd name="connsiteX714" fmla="*/ 364096 w 1117952"/>
                <a:gd name="connsiteY714" fmla="*/ 283517 h 1323876"/>
                <a:gd name="connsiteX715" fmla="*/ 368871 w 1117952"/>
                <a:gd name="connsiteY715" fmla="*/ 283517 h 1323876"/>
                <a:gd name="connsiteX716" fmla="*/ 376630 w 1117952"/>
                <a:gd name="connsiteY716" fmla="*/ 280533 h 1323876"/>
                <a:gd name="connsiteX717" fmla="*/ 383793 w 1117952"/>
                <a:gd name="connsiteY717" fmla="*/ 275758 h 1323876"/>
                <a:gd name="connsiteX718" fmla="*/ 384987 w 1117952"/>
                <a:gd name="connsiteY718" fmla="*/ 270983 h 1323876"/>
                <a:gd name="connsiteX719" fmla="*/ 387971 w 1117952"/>
                <a:gd name="connsiteY719" fmla="*/ 270983 h 1323876"/>
                <a:gd name="connsiteX720" fmla="*/ 391552 w 1117952"/>
                <a:gd name="connsiteY720" fmla="*/ 270386 h 1323876"/>
                <a:gd name="connsiteX721" fmla="*/ 394537 w 1117952"/>
                <a:gd name="connsiteY721" fmla="*/ 270983 h 1323876"/>
                <a:gd name="connsiteX722" fmla="*/ 397521 w 1117952"/>
                <a:gd name="connsiteY722" fmla="*/ 266208 h 1323876"/>
                <a:gd name="connsiteX723" fmla="*/ 401102 w 1117952"/>
                <a:gd name="connsiteY723" fmla="*/ 263223 h 1323876"/>
                <a:gd name="connsiteX724" fmla="*/ 406474 w 1117952"/>
                <a:gd name="connsiteY724" fmla="*/ 260239 h 1323876"/>
                <a:gd name="connsiteX725" fmla="*/ 410652 w 1117952"/>
                <a:gd name="connsiteY725" fmla="*/ 265014 h 1323876"/>
                <a:gd name="connsiteX726" fmla="*/ 410055 w 1117952"/>
                <a:gd name="connsiteY726" fmla="*/ 267998 h 1323876"/>
                <a:gd name="connsiteX727" fmla="*/ 416621 w 1117952"/>
                <a:gd name="connsiteY727" fmla="*/ 272774 h 1323876"/>
                <a:gd name="connsiteX728" fmla="*/ 420799 w 1117952"/>
                <a:gd name="connsiteY728" fmla="*/ 272774 h 1323876"/>
                <a:gd name="connsiteX729" fmla="*/ 422590 w 1117952"/>
                <a:gd name="connsiteY729" fmla="*/ 275758 h 1323876"/>
                <a:gd name="connsiteX730" fmla="*/ 423187 w 1117952"/>
                <a:gd name="connsiteY730" fmla="*/ 278742 h 1323876"/>
                <a:gd name="connsiteX731" fmla="*/ 424977 w 1117952"/>
                <a:gd name="connsiteY731" fmla="*/ 282920 h 1323876"/>
                <a:gd name="connsiteX732" fmla="*/ 426171 w 1117952"/>
                <a:gd name="connsiteY732" fmla="*/ 286502 h 1323876"/>
                <a:gd name="connsiteX733" fmla="*/ 424380 w 1117952"/>
                <a:gd name="connsiteY733" fmla="*/ 290680 h 1323876"/>
                <a:gd name="connsiteX734" fmla="*/ 424977 w 1117952"/>
                <a:gd name="connsiteY734" fmla="*/ 293664 h 1323876"/>
                <a:gd name="connsiteX735" fmla="*/ 423187 w 1117952"/>
                <a:gd name="connsiteY735" fmla="*/ 297245 h 1323876"/>
                <a:gd name="connsiteX736" fmla="*/ 427962 w 1117952"/>
                <a:gd name="connsiteY736" fmla="*/ 302618 h 1323876"/>
                <a:gd name="connsiteX737" fmla="*/ 432140 w 1117952"/>
                <a:gd name="connsiteY737" fmla="*/ 305005 h 1323876"/>
                <a:gd name="connsiteX738" fmla="*/ 435721 w 1117952"/>
                <a:gd name="connsiteY738" fmla="*/ 306795 h 1323876"/>
                <a:gd name="connsiteX739" fmla="*/ 445271 w 1117952"/>
                <a:gd name="connsiteY739" fmla="*/ 307989 h 1323876"/>
                <a:gd name="connsiteX740" fmla="*/ 448852 w 1117952"/>
                <a:gd name="connsiteY740" fmla="*/ 307989 h 1323876"/>
                <a:gd name="connsiteX741" fmla="*/ 452434 w 1117952"/>
                <a:gd name="connsiteY741" fmla="*/ 307989 h 1323876"/>
                <a:gd name="connsiteX742" fmla="*/ 456612 w 1117952"/>
                <a:gd name="connsiteY742" fmla="*/ 306795 h 1323876"/>
                <a:gd name="connsiteX743" fmla="*/ 460193 w 1117952"/>
                <a:gd name="connsiteY743" fmla="*/ 305602 h 1323876"/>
                <a:gd name="connsiteX744" fmla="*/ 466759 w 1117952"/>
                <a:gd name="connsiteY744" fmla="*/ 302020 h 1323876"/>
                <a:gd name="connsiteX745" fmla="*/ 467356 w 1117952"/>
                <a:gd name="connsiteY745" fmla="*/ 297842 h 1323876"/>
                <a:gd name="connsiteX746" fmla="*/ 470340 w 1117952"/>
                <a:gd name="connsiteY746" fmla="*/ 299633 h 1323876"/>
                <a:gd name="connsiteX747" fmla="*/ 473921 w 1117952"/>
                <a:gd name="connsiteY747" fmla="*/ 300826 h 1323876"/>
                <a:gd name="connsiteX748" fmla="*/ 476906 w 1117952"/>
                <a:gd name="connsiteY748" fmla="*/ 301424 h 1323876"/>
                <a:gd name="connsiteX749" fmla="*/ 476906 w 1117952"/>
                <a:gd name="connsiteY749" fmla="*/ 305602 h 1323876"/>
                <a:gd name="connsiteX750" fmla="*/ 477503 w 1117952"/>
                <a:gd name="connsiteY750" fmla="*/ 309780 h 1323876"/>
                <a:gd name="connsiteX751" fmla="*/ 476906 w 1117952"/>
                <a:gd name="connsiteY751" fmla="*/ 312764 h 1323876"/>
                <a:gd name="connsiteX752" fmla="*/ 476906 w 1117952"/>
                <a:gd name="connsiteY752" fmla="*/ 316346 h 1323876"/>
                <a:gd name="connsiteX753" fmla="*/ 478100 w 1117952"/>
                <a:gd name="connsiteY753" fmla="*/ 319927 h 1323876"/>
                <a:gd name="connsiteX754" fmla="*/ 481681 w 1117952"/>
                <a:gd name="connsiteY754" fmla="*/ 323508 h 1323876"/>
                <a:gd name="connsiteX755" fmla="*/ 485859 w 1117952"/>
                <a:gd name="connsiteY755" fmla="*/ 327686 h 1323876"/>
                <a:gd name="connsiteX756" fmla="*/ 494215 w 1117952"/>
                <a:gd name="connsiteY756" fmla="*/ 331864 h 1323876"/>
                <a:gd name="connsiteX757" fmla="*/ 497200 w 1117952"/>
                <a:gd name="connsiteY757" fmla="*/ 332462 h 1323876"/>
                <a:gd name="connsiteX758" fmla="*/ 500781 w 1117952"/>
                <a:gd name="connsiteY758" fmla="*/ 335446 h 1323876"/>
                <a:gd name="connsiteX759" fmla="*/ 504362 w 1117952"/>
                <a:gd name="connsiteY759" fmla="*/ 338430 h 1323876"/>
                <a:gd name="connsiteX760" fmla="*/ 507943 w 1117952"/>
                <a:gd name="connsiteY760" fmla="*/ 339027 h 1323876"/>
                <a:gd name="connsiteX761" fmla="*/ 512718 w 1117952"/>
                <a:gd name="connsiteY761" fmla="*/ 342011 h 1323876"/>
                <a:gd name="connsiteX762" fmla="*/ 516897 w 1117952"/>
                <a:gd name="connsiteY762" fmla="*/ 343802 h 1323876"/>
                <a:gd name="connsiteX763" fmla="*/ 520478 w 1117952"/>
                <a:gd name="connsiteY763" fmla="*/ 343802 h 1323876"/>
                <a:gd name="connsiteX764" fmla="*/ 526446 w 1117952"/>
                <a:gd name="connsiteY764" fmla="*/ 344996 h 1323876"/>
                <a:gd name="connsiteX765" fmla="*/ 530028 w 1117952"/>
                <a:gd name="connsiteY765" fmla="*/ 344399 h 1323876"/>
                <a:gd name="connsiteX766" fmla="*/ 533012 w 1117952"/>
                <a:gd name="connsiteY766" fmla="*/ 344996 h 1323876"/>
                <a:gd name="connsiteX767" fmla="*/ 529431 w 1117952"/>
                <a:gd name="connsiteY767" fmla="*/ 344996 h 1323876"/>
                <a:gd name="connsiteX768" fmla="*/ 530625 w 1117952"/>
                <a:gd name="connsiteY768" fmla="*/ 348577 h 1323876"/>
                <a:gd name="connsiteX769" fmla="*/ 535400 w 1117952"/>
                <a:gd name="connsiteY769" fmla="*/ 350368 h 1323876"/>
                <a:gd name="connsiteX770" fmla="*/ 538981 w 1117952"/>
                <a:gd name="connsiteY770" fmla="*/ 350368 h 1323876"/>
                <a:gd name="connsiteX771" fmla="*/ 541966 w 1117952"/>
                <a:gd name="connsiteY771" fmla="*/ 352158 h 1323876"/>
                <a:gd name="connsiteX772" fmla="*/ 544950 w 1117952"/>
                <a:gd name="connsiteY772" fmla="*/ 351561 h 1323876"/>
                <a:gd name="connsiteX773" fmla="*/ 547934 w 1117952"/>
                <a:gd name="connsiteY773" fmla="*/ 350964 h 1323876"/>
                <a:gd name="connsiteX774" fmla="*/ 551515 w 1117952"/>
                <a:gd name="connsiteY774" fmla="*/ 350368 h 1323876"/>
                <a:gd name="connsiteX775" fmla="*/ 557484 w 1117952"/>
                <a:gd name="connsiteY775" fmla="*/ 349174 h 1323876"/>
                <a:gd name="connsiteX776" fmla="*/ 561066 w 1117952"/>
                <a:gd name="connsiteY776" fmla="*/ 348577 h 1323876"/>
                <a:gd name="connsiteX777" fmla="*/ 564050 w 1117952"/>
                <a:gd name="connsiteY777" fmla="*/ 346786 h 1323876"/>
                <a:gd name="connsiteX778" fmla="*/ 567631 w 1117952"/>
                <a:gd name="connsiteY778" fmla="*/ 346190 h 1323876"/>
                <a:gd name="connsiteX779" fmla="*/ 571212 w 1117952"/>
                <a:gd name="connsiteY779" fmla="*/ 344996 h 1323876"/>
                <a:gd name="connsiteX780" fmla="*/ 575390 w 1117952"/>
                <a:gd name="connsiteY780" fmla="*/ 343205 h 1323876"/>
                <a:gd name="connsiteX781" fmla="*/ 578972 w 1117952"/>
                <a:gd name="connsiteY781" fmla="*/ 341415 h 1323876"/>
                <a:gd name="connsiteX782" fmla="*/ 587328 w 1117952"/>
                <a:gd name="connsiteY782" fmla="*/ 336639 h 1323876"/>
                <a:gd name="connsiteX783" fmla="*/ 593297 w 1117952"/>
                <a:gd name="connsiteY783" fmla="*/ 333058 h 1323876"/>
                <a:gd name="connsiteX784" fmla="*/ 599266 w 1117952"/>
                <a:gd name="connsiteY784" fmla="*/ 329477 h 1323876"/>
                <a:gd name="connsiteX785" fmla="*/ 602847 w 1117952"/>
                <a:gd name="connsiteY785" fmla="*/ 326493 h 1323876"/>
                <a:gd name="connsiteX786" fmla="*/ 609413 w 1117952"/>
                <a:gd name="connsiteY786" fmla="*/ 324702 h 1323876"/>
                <a:gd name="connsiteX787" fmla="*/ 612994 w 1117952"/>
                <a:gd name="connsiteY787" fmla="*/ 325299 h 1323876"/>
                <a:gd name="connsiteX788" fmla="*/ 616575 w 1117952"/>
                <a:gd name="connsiteY788" fmla="*/ 324702 h 1323876"/>
                <a:gd name="connsiteX789" fmla="*/ 621350 w 1117952"/>
                <a:gd name="connsiteY789" fmla="*/ 323508 h 1323876"/>
                <a:gd name="connsiteX790" fmla="*/ 624335 w 1117952"/>
                <a:gd name="connsiteY790" fmla="*/ 321717 h 1323876"/>
                <a:gd name="connsiteX791" fmla="*/ 628513 w 1117952"/>
                <a:gd name="connsiteY791" fmla="*/ 320524 h 1323876"/>
                <a:gd name="connsiteX792" fmla="*/ 631498 w 1117952"/>
                <a:gd name="connsiteY792" fmla="*/ 323508 h 1323876"/>
                <a:gd name="connsiteX793" fmla="*/ 634482 w 1117952"/>
                <a:gd name="connsiteY793" fmla="*/ 325299 h 1323876"/>
                <a:gd name="connsiteX794" fmla="*/ 638660 w 1117952"/>
                <a:gd name="connsiteY794" fmla="*/ 327686 h 1323876"/>
                <a:gd name="connsiteX795" fmla="*/ 641645 w 1117952"/>
                <a:gd name="connsiteY795" fmla="*/ 328283 h 1323876"/>
                <a:gd name="connsiteX796" fmla="*/ 645226 w 1117952"/>
                <a:gd name="connsiteY796" fmla="*/ 327686 h 1323876"/>
                <a:gd name="connsiteX797" fmla="*/ 648210 w 1117952"/>
                <a:gd name="connsiteY797" fmla="*/ 327686 h 1323876"/>
                <a:gd name="connsiteX798" fmla="*/ 652388 w 1117952"/>
                <a:gd name="connsiteY798" fmla="*/ 328880 h 1323876"/>
                <a:gd name="connsiteX799" fmla="*/ 658357 w 1117952"/>
                <a:gd name="connsiteY799" fmla="*/ 327686 h 1323876"/>
                <a:gd name="connsiteX800" fmla="*/ 662535 w 1117952"/>
                <a:gd name="connsiteY800" fmla="*/ 325299 h 1323876"/>
                <a:gd name="connsiteX801" fmla="*/ 666117 w 1117952"/>
                <a:gd name="connsiteY801" fmla="*/ 324105 h 1323876"/>
                <a:gd name="connsiteX802" fmla="*/ 671489 w 1117952"/>
                <a:gd name="connsiteY802" fmla="*/ 326493 h 1323876"/>
                <a:gd name="connsiteX803" fmla="*/ 674473 w 1117952"/>
                <a:gd name="connsiteY803" fmla="*/ 325299 h 1323876"/>
                <a:gd name="connsiteX804" fmla="*/ 676379 w 1117952"/>
                <a:gd name="connsiteY804" fmla="*/ 327682 h 1323876"/>
                <a:gd name="connsiteX805" fmla="*/ 675666 w 1117952"/>
                <a:gd name="connsiteY805" fmla="*/ 326493 h 1323876"/>
                <a:gd name="connsiteX806" fmla="*/ 679845 w 1117952"/>
                <a:gd name="connsiteY806" fmla="*/ 327090 h 1323876"/>
                <a:gd name="connsiteX807" fmla="*/ 684023 w 1117952"/>
                <a:gd name="connsiteY807" fmla="*/ 327090 h 1323876"/>
                <a:gd name="connsiteX808" fmla="*/ 687604 w 1117952"/>
                <a:gd name="connsiteY808" fmla="*/ 327687 h 1323876"/>
                <a:gd name="connsiteX809" fmla="*/ 691185 w 1117952"/>
                <a:gd name="connsiteY809" fmla="*/ 328284 h 1323876"/>
                <a:gd name="connsiteX810" fmla="*/ 696557 w 1117952"/>
                <a:gd name="connsiteY810" fmla="*/ 328284 h 1323876"/>
                <a:gd name="connsiteX811" fmla="*/ 701332 w 1117952"/>
                <a:gd name="connsiteY811" fmla="*/ 327090 h 1323876"/>
                <a:gd name="connsiteX812" fmla="*/ 707301 w 1117952"/>
                <a:gd name="connsiteY812" fmla="*/ 328880 h 1323876"/>
                <a:gd name="connsiteX813" fmla="*/ 710285 w 1117952"/>
                <a:gd name="connsiteY813" fmla="*/ 328880 h 1323876"/>
                <a:gd name="connsiteX814" fmla="*/ 714463 w 1117952"/>
                <a:gd name="connsiteY814" fmla="*/ 328284 h 1323876"/>
                <a:gd name="connsiteX815" fmla="*/ 719238 w 1117952"/>
                <a:gd name="connsiteY815" fmla="*/ 326493 h 1323876"/>
                <a:gd name="connsiteX816" fmla="*/ 722820 w 1117952"/>
                <a:gd name="connsiteY816" fmla="*/ 323509 h 1323876"/>
                <a:gd name="connsiteX817" fmla="*/ 726401 w 1117952"/>
                <a:gd name="connsiteY817" fmla="*/ 322912 h 1323876"/>
                <a:gd name="connsiteX818" fmla="*/ 730579 w 1117952"/>
                <a:gd name="connsiteY818" fmla="*/ 324702 h 1323876"/>
                <a:gd name="connsiteX819" fmla="*/ 733564 w 1117952"/>
                <a:gd name="connsiteY819" fmla="*/ 324106 h 1323876"/>
                <a:gd name="connsiteX820" fmla="*/ 737742 w 1117952"/>
                <a:gd name="connsiteY820" fmla="*/ 321718 h 1323876"/>
                <a:gd name="connsiteX821" fmla="*/ 740726 w 1117952"/>
                <a:gd name="connsiteY821" fmla="*/ 319927 h 1323876"/>
                <a:gd name="connsiteX822" fmla="*/ 744307 w 1117952"/>
                <a:gd name="connsiteY822" fmla="*/ 317540 h 1323876"/>
                <a:gd name="connsiteX823" fmla="*/ 747888 w 1117952"/>
                <a:gd name="connsiteY823" fmla="*/ 313959 h 1323876"/>
                <a:gd name="connsiteX824" fmla="*/ 752664 w 1117952"/>
                <a:gd name="connsiteY824" fmla="*/ 312765 h 1323876"/>
                <a:gd name="connsiteX825" fmla="*/ 755648 w 1117952"/>
                <a:gd name="connsiteY825" fmla="*/ 315152 h 1323876"/>
                <a:gd name="connsiteX826" fmla="*/ 759229 w 1117952"/>
                <a:gd name="connsiteY826" fmla="*/ 315749 h 1323876"/>
                <a:gd name="connsiteX827" fmla="*/ 763407 w 1117952"/>
                <a:gd name="connsiteY827" fmla="*/ 315749 h 1323876"/>
                <a:gd name="connsiteX828" fmla="*/ 769376 w 1117952"/>
                <a:gd name="connsiteY828" fmla="*/ 313959 h 1323876"/>
                <a:gd name="connsiteX829" fmla="*/ 772957 w 1117952"/>
                <a:gd name="connsiteY829" fmla="*/ 312765 h 1323876"/>
                <a:gd name="connsiteX830" fmla="*/ 778329 w 1117952"/>
                <a:gd name="connsiteY830" fmla="*/ 311571 h 1323876"/>
                <a:gd name="connsiteX831" fmla="*/ 781314 w 1117952"/>
                <a:gd name="connsiteY831" fmla="*/ 310378 h 1323876"/>
                <a:gd name="connsiteX832" fmla="*/ 784895 w 1117952"/>
                <a:gd name="connsiteY832" fmla="*/ 306796 h 1323876"/>
                <a:gd name="connsiteX833" fmla="*/ 787879 w 1117952"/>
                <a:gd name="connsiteY833" fmla="*/ 303812 h 1323876"/>
                <a:gd name="connsiteX834" fmla="*/ 791461 w 1117952"/>
                <a:gd name="connsiteY834" fmla="*/ 303215 h 1323876"/>
                <a:gd name="connsiteX835" fmla="*/ 796236 w 1117952"/>
                <a:gd name="connsiteY835" fmla="*/ 303812 h 1323876"/>
                <a:gd name="connsiteX836" fmla="*/ 799220 w 1117952"/>
                <a:gd name="connsiteY836" fmla="*/ 302618 h 1323876"/>
                <a:gd name="connsiteX837" fmla="*/ 802204 w 1117952"/>
                <a:gd name="connsiteY837" fmla="*/ 300827 h 1323876"/>
                <a:gd name="connsiteX838" fmla="*/ 805189 w 1117952"/>
                <a:gd name="connsiteY838" fmla="*/ 298440 h 1323876"/>
                <a:gd name="connsiteX839" fmla="*/ 809367 w 1117952"/>
                <a:gd name="connsiteY839" fmla="*/ 298440 h 1323876"/>
                <a:gd name="connsiteX840" fmla="*/ 812948 w 1117952"/>
                <a:gd name="connsiteY840" fmla="*/ 296650 h 1323876"/>
                <a:gd name="connsiteX841" fmla="*/ 816529 w 1117952"/>
                <a:gd name="connsiteY841" fmla="*/ 293068 h 1323876"/>
                <a:gd name="connsiteX842" fmla="*/ 820111 w 1117952"/>
                <a:gd name="connsiteY842" fmla="*/ 290681 h 1323876"/>
                <a:gd name="connsiteX843" fmla="*/ 823692 w 1117952"/>
                <a:gd name="connsiteY843" fmla="*/ 287099 h 1323876"/>
                <a:gd name="connsiteX844" fmla="*/ 827273 w 1117952"/>
                <a:gd name="connsiteY844" fmla="*/ 283518 h 1323876"/>
                <a:gd name="connsiteX845" fmla="*/ 830854 w 1117952"/>
                <a:gd name="connsiteY845" fmla="*/ 278146 h 1323876"/>
                <a:gd name="connsiteX846" fmla="*/ 833839 w 1117952"/>
                <a:gd name="connsiteY846" fmla="*/ 273968 h 1323876"/>
                <a:gd name="connsiteX847" fmla="*/ 839211 w 1117952"/>
                <a:gd name="connsiteY847" fmla="*/ 266806 h 1323876"/>
                <a:gd name="connsiteX848" fmla="*/ 843389 w 1117952"/>
                <a:gd name="connsiteY848" fmla="*/ 260240 h 1323876"/>
                <a:gd name="connsiteX849" fmla="*/ 849357 w 1117952"/>
                <a:gd name="connsiteY849" fmla="*/ 262627 h 1323876"/>
                <a:gd name="connsiteX850" fmla="*/ 854133 w 1117952"/>
                <a:gd name="connsiteY850" fmla="*/ 262627 h 1323876"/>
                <a:gd name="connsiteX851" fmla="*/ 857714 w 1117952"/>
                <a:gd name="connsiteY851" fmla="*/ 263821 h 1323876"/>
                <a:gd name="connsiteX852" fmla="*/ 863683 w 1117952"/>
                <a:gd name="connsiteY852" fmla="*/ 261434 h 1323876"/>
                <a:gd name="connsiteX853" fmla="*/ 867861 w 1117952"/>
                <a:gd name="connsiteY853" fmla="*/ 259643 h 1323876"/>
                <a:gd name="connsiteX854" fmla="*/ 872039 w 1117952"/>
                <a:gd name="connsiteY854" fmla="*/ 258449 h 1323876"/>
                <a:gd name="connsiteX855" fmla="*/ 875024 w 1117952"/>
                <a:gd name="connsiteY855" fmla="*/ 257255 h 1323876"/>
                <a:gd name="connsiteX856" fmla="*/ 879201 w 1117952"/>
                <a:gd name="connsiteY856" fmla="*/ 256061 h 1323876"/>
                <a:gd name="connsiteX857" fmla="*/ 882186 w 1117952"/>
                <a:gd name="connsiteY857" fmla="*/ 256061 h 1323876"/>
                <a:gd name="connsiteX858" fmla="*/ 887558 w 1117952"/>
                <a:gd name="connsiteY858" fmla="*/ 254271 h 1323876"/>
                <a:gd name="connsiteX859" fmla="*/ 891736 w 1117952"/>
                <a:gd name="connsiteY859" fmla="*/ 248899 h 1323876"/>
                <a:gd name="connsiteX860" fmla="*/ 895317 w 1117952"/>
                <a:gd name="connsiteY860" fmla="*/ 245318 h 1323876"/>
                <a:gd name="connsiteX861" fmla="*/ 898301 w 1117952"/>
                <a:gd name="connsiteY861" fmla="*/ 247108 h 1323876"/>
                <a:gd name="connsiteX862" fmla="*/ 902480 w 1117952"/>
                <a:gd name="connsiteY862" fmla="*/ 250093 h 1323876"/>
                <a:gd name="connsiteX863" fmla="*/ 905464 w 1117952"/>
                <a:gd name="connsiteY863" fmla="*/ 252480 h 1323876"/>
                <a:gd name="connsiteX864" fmla="*/ 909642 w 1117952"/>
                <a:gd name="connsiteY864" fmla="*/ 257255 h 1323876"/>
                <a:gd name="connsiteX865" fmla="*/ 912029 w 1117952"/>
                <a:gd name="connsiteY865" fmla="*/ 259046 h 1323876"/>
                <a:gd name="connsiteX866" fmla="*/ 915014 w 1117952"/>
                <a:gd name="connsiteY866" fmla="*/ 260240 h 1323876"/>
                <a:gd name="connsiteX867" fmla="*/ 923967 w 1117952"/>
                <a:gd name="connsiteY867" fmla="*/ 260240 h 1323876"/>
                <a:gd name="connsiteX868" fmla="*/ 930533 w 1117952"/>
                <a:gd name="connsiteY868" fmla="*/ 259643 h 1323876"/>
                <a:gd name="connsiteX869" fmla="*/ 935308 w 1117952"/>
                <a:gd name="connsiteY869" fmla="*/ 258449 h 1323876"/>
                <a:gd name="connsiteX870" fmla="*/ 938889 w 1117952"/>
                <a:gd name="connsiteY870" fmla="*/ 262030 h 1323876"/>
                <a:gd name="connsiteX871" fmla="*/ 939486 w 1117952"/>
                <a:gd name="connsiteY871" fmla="*/ 265612 h 1323876"/>
                <a:gd name="connsiteX872" fmla="*/ 943067 w 1117952"/>
                <a:gd name="connsiteY872" fmla="*/ 267402 h 1323876"/>
                <a:gd name="connsiteX873" fmla="*/ 946052 w 1117952"/>
                <a:gd name="connsiteY873" fmla="*/ 269790 h 1323876"/>
                <a:gd name="connsiteX874" fmla="*/ 949633 w 1117952"/>
                <a:gd name="connsiteY874" fmla="*/ 269790 h 1323876"/>
                <a:gd name="connsiteX875" fmla="*/ 953214 w 1117952"/>
                <a:gd name="connsiteY875" fmla="*/ 269193 h 1323876"/>
                <a:gd name="connsiteX876" fmla="*/ 957393 w 1117952"/>
                <a:gd name="connsiteY876" fmla="*/ 266806 h 1323876"/>
                <a:gd name="connsiteX877" fmla="*/ 960974 w 1117952"/>
                <a:gd name="connsiteY877" fmla="*/ 263821 h 1323876"/>
                <a:gd name="connsiteX878" fmla="*/ 966942 w 1117952"/>
                <a:gd name="connsiteY878" fmla="*/ 260837 h 1323876"/>
                <a:gd name="connsiteX879" fmla="*/ 970524 w 1117952"/>
                <a:gd name="connsiteY879" fmla="*/ 258449 h 1323876"/>
                <a:gd name="connsiteX880" fmla="*/ 974105 w 1117952"/>
                <a:gd name="connsiteY880" fmla="*/ 256061 h 1323876"/>
                <a:gd name="connsiteX881" fmla="*/ 977089 w 1117952"/>
                <a:gd name="connsiteY881" fmla="*/ 253077 h 1323876"/>
                <a:gd name="connsiteX882" fmla="*/ 978880 w 1117952"/>
                <a:gd name="connsiteY882" fmla="*/ 250093 h 1323876"/>
                <a:gd name="connsiteX883" fmla="*/ 981268 w 1117952"/>
                <a:gd name="connsiteY883" fmla="*/ 247108 h 1323876"/>
                <a:gd name="connsiteX884" fmla="*/ 984252 w 1117952"/>
                <a:gd name="connsiteY884" fmla="*/ 244124 h 1323876"/>
                <a:gd name="connsiteX885" fmla="*/ 986639 w 1117952"/>
                <a:gd name="connsiteY885" fmla="*/ 240543 h 1323876"/>
                <a:gd name="connsiteX886" fmla="*/ 989027 w 1117952"/>
                <a:gd name="connsiteY886" fmla="*/ 235171 h 1323876"/>
                <a:gd name="connsiteX887" fmla="*/ 990221 w 1117952"/>
                <a:gd name="connsiteY887" fmla="*/ 230993 h 1323876"/>
                <a:gd name="connsiteX888" fmla="*/ 992011 w 1117952"/>
                <a:gd name="connsiteY888" fmla="*/ 226218 h 1323876"/>
                <a:gd name="connsiteX889" fmla="*/ 992608 w 1117952"/>
                <a:gd name="connsiteY889" fmla="*/ 222040 h 1323876"/>
                <a:gd name="connsiteX890" fmla="*/ 993205 w 1117952"/>
                <a:gd name="connsiteY890" fmla="*/ 219055 h 1323876"/>
                <a:gd name="connsiteX891" fmla="*/ 991415 w 1117952"/>
                <a:gd name="connsiteY891" fmla="*/ 216071 h 1323876"/>
                <a:gd name="connsiteX892" fmla="*/ 991415 w 1117952"/>
                <a:gd name="connsiteY892" fmla="*/ 212489 h 1323876"/>
                <a:gd name="connsiteX893" fmla="*/ 988430 w 1117952"/>
                <a:gd name="connsiteY893" fmla="*/ 209505 h 1323876"/>
                <a:gd name="connsiteX894" fmla="*/ 991415 w 1117952"/>
                <a:gd name="connsiteY894" fmla="*/ 208908 h 1323876"/>
                <a:gd name="connsiteX895" fmla="*/ 995592 w 1117952"/>
                <a:gd name="connsiteY895" fmla="*/ 214280 h 1323876"/>
                <a:gd name="connsiteX896" fmla="*/ 996786 w 1117952"/>
                <a:gd name="connsiteY896" fmla="*/ 217862 h 1323876"/>
                <a:gd name="connsiteX897" fmla="*/ 996190 w 1117952"/>
                <a:gd name="connsiteY897" fmla="*/ 223233 h 1323876"/>
                <a:gd name="connsiteX898" fmla="*/ 993802 w 1117952"/>
                <a:gd name="connsiteY898" fmla="*/ 229202 h 1323876"/>
                <a:gd name="connsiteX899" fmla="*/ 997383 w 1117952"/>
                <a:gd name="connsiteY899" fmla="*/ 231590 h 1323876"/>
                <a:gd name="connsiteX900" fmla="*/ 1000964 w 1117952"/>
                <a:gd name="connsiteY900" fmla="*/ 232784 h 1323876"/>
                <a:gd name="connsiteX901" fmla="*/ 1009918 w 1117952"/>
                <a:gd name="connsiteY901" fmla="*/ 232784 h 1323876"/>
                <a:gd name="connsiteX902" fmla="*/ 1012902 w 1117952"/>
                <a:gd name="connsiteY902" fmla="*/ 231590 h 1323876"/>
                <a:gd name="connsiteX903" fmla="*/ 1017080 w 1117952"/>
                <a:gd name="connsiteY903" fmla="*/ 229799 h 1323876"/>
                <a:gd name="connsiteX904" fmla="*/ 1020661 w 1117952"/>
                <a:gd name="connsiteY904" fmla="*/ 228605 h 1323876"/>
                <a:gd name="connsiteX905" fmla="*/ 1024243 w 1117952"/>
                <a:gd name="connsiteY905" fmla="*/ 228009 h 1323876"/>
                <a:gd name="connsiteX906" fmla="*/ 1028421 w 1117952"/>
                <a:gd name="connsiteY906" fmla="*/ 226815 h 1323876"/>
                <a:gd name="connsiteX907" fmla="*/ 1033196 w 1117952"/>
                <a:gd name="connsiteY907" fmla="*/ 224427 h 1323876"/>
                <a:gd name="connsiteX908" fmla="*/ 1036777 w 1117952"/>
                <a:gd name="connsiteY908" fmla="*/ 223233 h 1323876"/>
                <a:gd name="connsiteX909" fmla="*/ 1042149 w 1117952"/>
                <a:gd name="connsiteY909" fmla="*/ 220249 h 1323876"/>
                <a:gd name="connsiteX910" fmla="*/ 1048118 w 1117952"/>
                <a:gd name="connsiteY910" fmla="*/ 216668 h 1323876"/>
                <a:gd name="connsiteX911" fmla="*/ 1054683 w 1117952"/>
                <a:gd name="connsiteY911" fmla="*/ 213087 h 1323876"/>
                <a:gd name="connsiteX912" fmla="*/ 1058264 w 1117952"/>
                <a:gd name="connsiteY912" fmla="*/ 210102 h 1323876"/>
                <a:gd name="connsiteX913" fmla="*/ 1061846 w 1117952"/>
                <a:gd name="connsiteY913" fmla="*/ 206521 h 1323876"/>
                <a:gd name="connsiteX914" fmla="*/ 1065427 w 1117952"/>
                <a:gd name="connsiteY914" fmla="*/ 202940 h 1323876"/>
                <a:gd name="connsiteX915" fmla="*/ 1070799 w 1117952"/>
                <a:gd name="connsiteY915" fmla="*/ 198165 h 1323876"/>
                <a:gd name="connsiteX916" fmla="*/ 1073784 w 1117952"/>
                <a:gd name="connsiteY916" fmla="*/ 195180 h 1323876"/>
                <a:gd name="connsiteX917" fmla="*/ 1077365 w 1117952"/>
                <a:gd name="connsiteY917" fmla="*/ 192196 h 1323876"/>
                <a:gd name="connsiteX918" fmla="*/ 1082737 w 1117952"/>
                <a:gd name="connsiteY918" fmla="*/ 190405 h 1323876"/>
                <a:gd name="connsiteX919" fmla="*/ 904271 w 1117952"/>
                <a:gd name="connsiteY919" fmla="*/ 152801 h 1323876"/>
                <a:gd name="connsiteX920" fmla="*/ 904868 w 1117952"/>
                <a:gd name="connsiteY920" fmla="*/ 155785 h 1323876"/>
                <a:gd name="connsiteX921" fmla="*/ 903674 w 1117952"/>
                <a:gd name="connsiteY921" fmla="*/ 156383 h 1323876"/>
                <a:gd name="connsiteX922" fmla="*/ 910836 w 1117952"/>
                <a:gd name="connsiteY922" fmla="*/ 161754 h 1323876"/>
                <a:gd name="connsiteX923" fmla="*/ 915015 w 1117952"/>
                <a:gd name="connsiteY923" fmla="*/ 165336 h 1323876"/>
                <a:gd name="connsiteX924" fmla="*/ 916209 w 1117952"/>
                <a:gd name="connsiteY924" fmla="*/ 168320 h 1323876"/>
                <a:gd name="connsiteX925" fmla="*/ 916805 w 1117952"/>
                <a:gd name="connsiteY925" fmla="*/ 171901 h 1323876"/>
                <a:gd name="connsiteX926" fmla="*/ 916805 w 1117952"/>
                <a:gd name="connsiteY926" fmla="*/ 174885 h 1323876"/>
                <a:gd name="connsiteX927" fmla="*/ 912030 w 1117952"/>
                <a:gd name="connsiteY927" fmla="*/ 176676 h 1323876"/>
                <a:gd name="connsiteX928" fmla="*/ 909046 w 1117952"/>
                <a:gd name="connsiteY928" fmla="*/ 175482 h 1323876"/>
                <a:gd name="connsiteX929" fmla="*/ 904271 w 1117952"/>
                <a:gd name="connsiteY929" fmla="*/ 171304 h 1323876"/>
                <a:gd name="connsiteX930" fmla="*/ 900689 w 1117952"/>
                <a:gd name="connsiteY930" fmla="*/ 169513 h 1323876"/>
                <a:gd name="connsiteX931" fmla="*/ 897108 w 1117952"/>
                <a:gd name="connsiteY931" fmla="*/ 164142 h 1323876"/>
                <a:gd name="connsiteX932" fmla="*/ 897108 w 1117952"/>
                <a:gd name="connsiteY932" fmla="*/ 160560 h 1323876"/>
                <a:gd name="connsiteX933" fmla="*/ 901287 w 1117952"/>
                <a:gd name="connsiteY933" fmla="*/ 157576 h 1323876"/>
                <a:gd name="connsiteX934" fmla="*/ 900689 w 1117952"/>
                <a:gd name="connsiteY934" fmla="*/ 153995 h 1323876"/>
                <a:gd name="connsiteX935" fmla="*/ 904271 w 1117952"/>
                <a:gd name="connsiteY935" fmla="*/ 152801 h 1323876"/>
                <a:gd name="connsiteX936" fmla="*/ 900689 w 1117952"/>
                <a:gd name="connsiteY936" fmla="*/ 116391 h 1323876"/>
                <a:gd name="connsiteX937" fmla="*/ 902480 w 1117952"/>
                <a:gd name="connsiteY937" fmla="*/ 122956 h 1323876"/>
                <a:gd name="connsiteX938" fmla="*/ 901287 w 1117952"/>
                <a:gd name="connsiteY938" fmla="*/ 125941 h 1323876"/>
                <a:gd name="connsiteX939" fmla="*/ 901883 w 1117952"/>
                <a:gd name="connsiteY939" fmla="*/ 128925 h 1323876"/>
                <a:gd name="connsiteX940" fmla="*/ 905465 w 1117952"/>
                <a:gd name="connsiteY940" fmla="*/ 130716 h 1323876"/>
                <a:gd name="connsiteX941" fmla="*/ 905465 w 1117952"/>
                <a:gd name="connsiteY941" fmla="*/ 134297 h 1323876"/>
                <a:gd name="connsiteX942" fmla="*/ 902480 w 1117952"/>
                <a:gd name="connsiteY942" fmla="*/ 133700 h 1323876"/>
                <a:gd name="connsiteX943" fmla="*/ 901287 w 1117952"/>
                <a:gd name="connsiteY943" fmla="*/ 141460 h 1323876"/>
                <a:gd name="connsiteX944" fmla="*/ 903077 w 1117952"/>
                <a:gd name="connsiteY944" fmla="*/ 145637 h 1323876"/>
                <a:gd name="connsiteX945" fmla="*/ 901883 w 1117952"/>
                <a:gd name="connsiteY945" fmla="*/ 148622 h 1323876"/>
                <a:gd name="connsiteX946" fmla="*/ 898302 w 1117952"/>
                <a:gd name="connsiteY946" fmla="*/ 148622 h 1323876"/>
                <a:gd name="connsiteX947" fmla="*/ 897108 w 1117952"/>
                <a:gd name="connsiteY947" fmla="*/ 145637 h 1323876"/>
                <a:gd name="connsiteX948" fmla="*/ 894124 w 1117952"/>
                <a:gd name="connsiteY948" fmla="*/ 141460 h 1323876"/>
                <a:gd name="connsiteX949" fmla="*/ 890543 w 1117952"/>
                <a:gd name="connsiteY949" fmla="*/ 140863 h 1323876"/>
                <a:gd name="connsiteX950" fmla="*/ 887558 w 1117952"/>
                <a:gd name="connsiteY950" fmla="*/ 140266 h 1323876"/>
                <a:gd name="connsiteX951" fmla="*/ 883977 w 1117952"/>
                <a:gd name="connsiteY951" fmla="*/ 136088 h 1323876"/>
                <a:gd name="connsiteX952" fmla="*/ 882186 w 1117952"/>
                <a:gd name="connsiteY952" fmla="*/ 132507 h 1323876"/>
                <a:gd name="connsiteX953" fmla="*/ 883380 w 1117952"/>
                <a:gd name="connsiteY953" fmla="*/ 128925 h 1323876"/>
                <a:gd name="connsiteX954" fmla="*/ 883977 w 1117952"/>
                <a:gd name="connsiteY954" fmla="*/ 125941 h 1323876"/>
                <a:gd name="connsiteX955" fmla="*/ 883977 w 1117952"/>
                <a:gd name="connsiteY955" fmla="*/ 122360 h 1323876"/>
                <a:gd name="connsiteX956" fmla="*/ 886365 w 1117952"/>
                <a:gd name="connsiteY956" fmla="*/ 119375 h 1323876"/>
                <a:gd name="connsiteX957" fmla="*/ 889946 w 1117952"/>
                <a:gd name="connsiteY957" fmla="*/ 117585 h 1323876"/>
                <a:gd name="connsiteX958" fmla="*/ 894124 w 1117952"/>
                <a:gd name="connsiteY958" fmla="*/ 118778 h 1323876"/>
                <a:gd name="connsiteX959" fmla="*/ 897108 w 1117952"/>
                <a:gd name="connsiteY959" fmla="*/ 118181 h 1323876"/>
                <a:gd name="connsiteX960" fmla="*/ 900689 w 1117952"/>
                <a:gd name="connsiteY960" fmla="*/ 116391 h 1323876"/>
                <a:gd name="connsiteX961" fmla="*/ 716851 w 1117952"/>
                <a:gd name="connsiteY961" fmla="*/ 115795 h 1323876"/>
                <a:gd name="connsiteX962" fmla="*/ 719836 w 1117952"/>
                <a:gd name="connsiteY962" fmla="*/ 119377 h 1323876"/>
                <a:gd name="connsiteX963" fmla="*/ 719239 w 1117952"/>
                <a:gd name="connsiteY963" fmla="*/ 122361 h 1323876"/>
                <a:gd name="connsiteX964" fmla="*/ 715658 w 1117952"/>
                <a:gd name="connsiteY964" fmla="*/ 125346 h 1323876"/>
                <a:gd name="connsiteX965" fmla="*/ 712673 w 1117952"/>
                <a:gd name="connsiteY965" fmla="*/ 124152 h 1323876"/>
                <a:gd name="connsiteX966" fmla="*/ 711479 w 1117952"/>
                <a:gd name="connsiteY966" fmla="*/ 120571 h 1323876"/>
                <a:gd name="connsiteX967" fmla="*/ 712673 w 1117952"/>
                <a:gd name="connsiteY967" fmla="*/ 117586 h 1323876"/>
                <a:gd name="connsiteX968" fmla="*/ 716851 w 1117952"/>
                <a:gd name="connsiteY968" fmla="*/ 115795 h 1323876"/>
                <a:gd name="connsiteX969" fmla="*/ 775345 w 1117952"/>
                <a:gd name="connsiteY969" fmla="*/ 100276 h 1323876"/>
                <a:gd name="connsiteX970" fmla="*/ 781912 w 1117952"/>
                <a:gd name="connsiteY970" fmla="*/ 101470 h 1323876"/>
                <a:gd name="connsiteX971" fmla="*/ 784299 w 1117952"/>
                <a:gd name="connsiteY971" fmla="*/ 105051 h 1323876"/>
                <a:gd name="connsiteX972" fmla="*/ 784299 w 1117952"/>
                <a:gd name="connsiteY972" fmla="*/ 108035 h 1323876"/>
                <a:gd name="connsiteX973" fmla="*/ 786090 w 1117952"/>
                <a:gd name="connsiteY973" fmla="*/ 109826 h 1323876"/>
                <a:gd name="connsiteX974" fmla="*/ 780718 w 1117952"/>
                <a:gd name="connsiteY974" fmla="*/ 110423 h 1323876"/>
                <a:gd name="connsiteX975" fmla="*/ 777733 w 1117952"/>
                <a:gd name="connsiteY975" fmla="*/ 111020 h 1323876"/>
                <a:gd name="connsiteX976" fmla="*/ 772361 w 1117952"/>
                <a:gd name="connsiteY976" fmla="*/ 106245 h 1323876"/>
                <a:gd name="connsiteX977" fmla="*/ 771764 w 1117952"/>
                <a:gd name="connsiteY977" fmla="*/ 102066 h 1323876"/>
                <a:gd name="connsiteX978" fmla="*/ 775345 w 1117952"/>
                <a:gd name="connsiteY978" fmla="*/ 100276 h 1323876"/>
                <a:gd name="connsiteX979" fmla="*/ 870248 w 1117952"/>
                <a:gd name="connsiteY979" fmla="*/ 95501 h 1323876"/>
                <a:gd name="connsiteX980" fmla="*/ 872636 w 1117952"/>
                <a:gd name="connsiteY980" fmla="*/ 100276 h 1323876"/>
                <a:gd name="connsiteX981" fmla="*/ 873233 w 1117952"/>
                <a:gd name="connsiteY981" fmla="*/ 103857 h 1323876"/>
                <a:gd name="connsiteX982" fmla="*/ 872039 w 1117952"/>
                <a:gd name="connsiteY982" fmla="*/ 106841 h 1323876"/>
                <a:gd name="connsiteX983" fmla="*/ 872636 w 1117952"/>
                <a:gd name="connsiteY983" fmla="*/ 111617 h 1323876"/>
                <a:gd name="connsiteX984" fmla="*/ 869651 w 1117952"/>
                <a:gd name="connsiteY984" fmla="*/ 114602 h 1323876"/>
                <a:gd name="connsiteX985" fmla="*/ 865473 w 1117952"/>
                <a:gd name="connsiteY985" fmla="*/ 113408 h 1323876"/>
                <a:gd name="connsiteX986" fmla="*/ 860101 w 1117952"/>
                <a:gd name="connsiteY986" fmla="*/ 109826 h 1323876"/>
                <a:gd name="connsiteX987" fmla="*/ 856520 w 1117952"/>
                <a:gd name="connsiteY987" fmla="*/ 109229 h 1323876"/>
                <a:gd name="connsiteX988" fmla="*/ 853535 w 1117952"/>
                <a:gd name="connsiteY988" fmla="*/ 108035 h 1323876"/>
                <a:gd name="connsiteX989" fmla="*/ 849954 w 1117952"/>
                <a:gd name="connsiteY989" fmla="*/ 105648 h 1323876"/>
                <a:gd name="connsiteX990" fmla="*/ 850551 w 1117952"/>
                <a:gd name="connsiteY990" fmla="*/ 102066 h 1323876"/>
                <a:gd name="connsiteX991" fmla="*/ 852342 w 1117952"/>
                <a:gd name="connsiteY991" fmla="*/ 97291 h 1323876"/>
                <a:gd name="connsiteX992" fmla="*/ 860101 w 1117952"/>
                <a:gd name="connsiteY992" fmla="*/ 96098 h 1323876"/>
                <a:gd name="connsiteX993" fmla="*/ 864280 w 1117952"/>
                <a:gd name="connsiteY993" fmla="*/ 97291 h 1323876"/>
                <a:gd name="connsiteX994" fmla="*/ 867264 w 1117952"/>
                <a:gd name="connsiteY994" fmla="*/ 96098 h 1323876"/>
                <a:gd name="connsiteX995" fmla="*/ 870248 w 1117952"/>
                <a:gd name="connsiteY995" fmla="*/ 95501 h 1323876"/>
                <a:gd name="connsiteX996" fmla="*/ 356933 w 1117952"/>
                <a:gd name="connsiteY996" fmla="*/ 71029 h 1323876"/>
                <a:gd name="connsiteX997" fmla="*/ 361112 w 1117952"/>
                <a:gd name="connsiteY997" fmla="*/ 72223 h 1323876"/>
                <a:gd name="connsiteX998" fmla="*/ 358725 w 1117952"/>
                <a:gd name="connsiteY998" fmla="*/ 79386 h 1323876"/>
                <a:gd name="connsiteX999" fmla="*/ 355143 w 1117952"/>
                <a:gd name="connsiteY999" fmla="*/ 81774 h 1323876"/>
                <a:gd name="connsiteX1000" fmla="*/ 350964 w 1117952"/>
                <a:gd name="connsiteY1000" fmla="*/ 81774 h 1323876"/>
                <a:gd name="connsiteX1001" fmla="*/ 350368 w 1117952"/>
                <a:gd name="connsiteY1001" fmla="*/ 74013 h 1323876"/>
                <a:gd name="connsiteX1002" fmla="*/ 353949 w 1117952"/>
                <a:gd name="connsiteY1002" fmla="*/ 71626 h 1323876"/>
                <a:gd name="connsiteX1003" fmla="*/ 356933 w 1117952"/>
                <a:gd name="connsiteY1003" fmla="*/ 71029 h 1323876"/>
                <a:gd name="connsiteX1004" fmla="*/ 929340 w 1117952"/>
                <a:gd name="connsiteY1004" fmla="*/ 67448 h 1323876"/>
                <a:gd name="connsiteX1005" fmla="*/ 932921 w 1117952"/>
                <a:gd name="connsiteY1005" fmla="*/ 67448 h 1323876"/>
                <a:gd name="connsiteX1006" fmla="*/ 933517 w 1117952"/>
                <a:gd name="connsiteY1006" fmla="*/ 71029 h 1323876"/>
                <a:gd name="connsiteX1007" fmla="*/ 927549 w 1117952"/>
                <a:gd name="connsiteY1007" fmla="*/ 75207 h 1323876"/>
                <a:gd name="connsiteX1008" fmla="*/ 926952 w 1117952"/>
                <a:gd name="connsiteY1008" fmla="*/ 71029 h 1323876"/>
                <a:gd name="connsiteX1009" fmla="*/ 929340 w 1117952"/>
                <a:gd name="connsiteY1009" fmla="*/ 67448 h 1323876"/>
                <a:gd name="connsiteX1010" fmla="*/ 972314 w 1117952"/>
                <a:gd name="connsiteY1010" fmla="*/ 0 h 1323876"/>
                <a:gd name="connsiteX1011" fmla="*/ 975298 w 1117952"/>
                <a:gd name="connsiteY1011" fmla="*/ 597 h 1323876"/>
                <a:gd name="connsiteX1012" fmla="*/ 978880 w 1117952"/>
                <a:gd name="connsiteY1012" fmla="*/ 2387 h 1323876"/>
                <a:gd name="connsiteX1013" fmla="*/ 977686 w 1117952"/>
                <a:gd name="connsiteY1013" fmla="*/ 5969 h 1323876"/>
                <a:gd name="connsiteX1014" fmla="*/ 975298 w 1117952"/>
                <a:gd name="connsiteY1014" fmla="*/ 9550 h 1323876"/>
                <a:gd name="connsiteX1015" fmla="*/ 974702 w 1117952"/>
                <a:gd name="connsiteY1015" fmla="*/ 13132 h 1323876"/>
                <a:gd name="connsiteX1016" fmla="*/ 971717 w 1117952"/>
                <a:gd name="connsiteY1016" fmla="*/ 15519 h 1323876"/>
                <a:gd name="connsiteX1017" fmla="*/ 965152 w 1117952"/>
                <a:gd name="connsiteY1017" fmla="*/ 12534 h 1323876"/>
                <a:gd name="connsiteX1018" fmla="*/ 962764 w 1117952"/>
                <a:gd name="connsiteY1018" fmla="*/ 8953 h 1323876"/>
                <a:gd name="connsiteX1019" fmla="*/ 965749 w 1117952"/>
                <a:gd name="connsiteY1019" fmla="*/ 5969 h 1323876"/>
                <a:gd name="connsiteX1020" fmla="*/ 969330 w 1117952"/>
                <a:gd name="connsiteY1020" fmla="*/ 1194 h 1323876"/>
                <a:gd name="connsiteX1021" fmla="*/ 972314 w 1117952"/>
                <a:gd name="connsiteY1021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88717 w 1117952"/>
                <a:gd name="connsiteY151" fmla="*/ 345471 h 1323876"/>
                <a:gd name="connsiteX152" fmla="*/ 686411 w 1117952"/>
                <a:gd name="connsiteY152" fmla="*/ 343802 h 1323876"/>
                <a:gd name="connsiteX153" fmla="*/ 687953 w 1117952"/>
                <a:gd name="connsiteY153" fmla="*/ 345537 h 1323876"/>
                <a:gd name="connsiteX154" fmla="*/ 688717 w 1117952"/>
                <a:gd name="connsiteY154" fmla="*/ 345471 h 1323876"/>
                <a:gd name="connsiteX155" fmla="*/ 677460 w 1117952"/>
                <a:gd name="connsiteY155" fmla="*/ 329482 h 1323876"/>
                <a:gd name="connsiteX156" fmla="*/ 678651 w 1117952"/>
                <a:gd name="connsiteY156" fmla="*/ 331864 h 1323876"/>
                <a:gd name="connsiteX157" fmla="*/ 677460 w 1117952"/>
                <a:gd name="connsiteY157" fmla="*/ 329482 h 1323876"/>
                <a:gd name="connsiteX158" fmla="*/ 1082737 w 1117952"/>
                <a:gd name="connsiteY158" fmla="*/ 190405 h 1323876"/>
                <a:gd name="connsiteX159" fmla="*/ 1086915 w 1117952"/>
                <a:gd name="connsiteY159" fmla="*/ 191002 h 1323876"/>
                <a:gd name="connsiteX160" fmla="*/ 1089900 w 1117952"/>
                <a:gd name="connsiteY160" fmla="*/ 193389 h 1323876"/>
                <a:gd name="connsiteX161" fmla="*/ 1094077 w 1117952"/>
                <a:gd name="connsiteY161" fmla="*/ 195777 h 1323876"/>
                <a:gd name="connsiteX162" fmla="*/ 1104821 w 1117952"/>
                <a:gd name="connsiteY162" fmla="*/ 199358 h 1323876"/>
                <a:gd name="connsiteX163" fmla="*/ 1107806 w 1117952"/>
                <a:gd name="connsiteY163" fmla="*/ 199955 h 1323876"/>
                <a:gd name="connsiteX164" fmla="*/ 1111387 w 1117952"/>
                <a:gd name="connsiteY164" fmla="*/ 199955 h 1323876"/>
                <a:gd name="connsiteX165" fmla="*/ 1114371 w 1117952"/>
                <a:gd name="connsiteY165" fmla="*/ 199358 h 1323876"/>
                <a:gd name="connsiteX166" fmla="*/ 1117952 w 1117952"/>
                <a:gd name="connsiteY166" fmla="*/ 200552 h 1323876"/>
                <a:gd name="connsiteX167" fmla="*/ 1110193 w 1117952"/>
                <a:gd name="connsiteY167" fmla="*/ 204730 h 1323876"/>
                <a:gd name="connsiteX168" fmla="*/ 1106612 w 1117952"/>
                <a:gd name="connsiteY168" fmla="*/ 205924 h 1323876"/>
                <a:gd name="connsiteX169" fmla="*/ 1102434 w 1117952"/>
                <a:gd name="connsiteY169" fmla="*/ 207715 h 1323876"/>
                <a:gd name="connsiteX170" fmla="*/ 1098853 w 1117952"/>
                <a:gd name="connsiteY170" fmla="*/ 210102 h 1323876"/>
                <a:gd name="connsiteX171" fmla="*/ 1094674 w 1117952"/>
                <a:gd name="connsiteY171" fmla="*/ 215474 h 1323876"/>
                <a:gd name="connsiteX172" fmla="*/ 1093481 w 1117952"/>
                <a:gd name="connsiteY172" fmla="*/ 219652 h 1323876"/>
                <a:gd name="connsiteX173" fmla="*/ 1092884 w 1117952"/>
                <a:gd name="connsiteY173" fmla="*/ 223233 h 1323876"/>
                <a:gd name="connsiteX174" fmla="*/ 1092287 w 1117952"/>
                <a:gd name="connsiteY174" fmla="*/ 226218 h 1323876"/>
                <a:gd name="connsiteX175" fmla="*/ 1091093 w 1117952"/>
                <a:gd name="connsiteY175" fmla="*/ 229202 h 1323876"/>
                <a:gd name="connsiteX176" fmla="*/ 1091093 w 1117952"/>
                <a:gd name="connsiteY176" fmla="*/ 232784 h 1323876"/>
                <a:gd name="connsiteX177" fmla="*/ 1092287 w 1117952"/>
                <a:gd name="connsiteY177" fmla="*/ 229799 h 1323876"/>
                <a:gd name="connsiteX178" fmla="*/ 1095868 w 1117952"/>
                <a:gd name="connsiteY178" fmla="*/ 229799 h 1323876"/>
                <a:gd name="connsiteX179" fmla="*/ 1094674 w 1117952"/>
                <a:gd name="connsiteY179" fmla="*/ 233380 h 1323876"/>
                <a:gd name="connsiteX180" fmla="*/ 1090496 w 1117952"/>
                <a:gd name="connsiteY180" fmla="*/ 240543 h 1323876"/>
                <a:gd name="connsiteX181" fmla="*/ 1083931 w 1117952"/>
                <a:gd name="connsiteY181" fmla="*/ 252480 h 1323876"/>
                <a:gd name="connsiteX182" fmla="*/ 1082140 w 1117952"/>
                <a:gd name="connsiteY182" fmla="*/ 257853 h 1323876"/>
                <a:gd name="connsiteX183" fmla="*/ 1081543 w 1117952"/>
                <a:gd name="connsiteY183" fmla="*/ 261434 h 1323876"/>
                <a:gd name="connsiteX184" fmla="*/ 1078559 w 1117952"/>
                <a:gd name="connsiteY184" fmla="*/ 268596 h 1323876"/>
                <a:gd name="connsiteX185" fmla="*/ 1077365 w 1117952"/>
                <a:gd name="connsiteY185" fmla="*/ 272177 h 1323876"/>
                <a:gd name="connsiteX186" fmla="*/ 1074978 w 1117952"/>
                <a:gd name="connsiteY186" fmla="*/ 279340 h 1323876"/>
                <a:gd name="connsiteX187" fmla="*/ 1072590 w 1117952"/>
                <a:gd name="connsiteY187" fmla="*/ 282324 h 1323876"/>
                <a:gd name="connsiteX188" fmla="*/ 1070799 w 1117952"/>
                <a:gd name="connsiteY188" fmla="*/ 285309 h 1323876"/>
                <a:gd name="connsiteX189" fmla="*/ 1069009 w 1117952"/>
                <a:gd name="connsiteY189" fmla="*/ 288890 h 1323876"/>
                <a:gd name="connsiteX190" fmla="*/ 1066024 w 1117952"/>
                <a:gd name="connsiteY190" fmla="*/ 291874 h 1323876"/>
                <a:gd name="connsiteX191" fmla="*/ 1060652 w 1117952"/>
                <a:gd name="connsiteY191" fmla="*/ 299037 h 1323876"/>
                <a:gd name="connsiteX192" fmla="*/ 1059458 w 1117952"/>
                <a:gd name="connsiteY192" fmla="*/ 302618 h 1323876"/>
                <a:gd name="connsiteX193" fmla="*/ 1057071 w 1117952"/>
                <a:gd name="connsiteY193" fmla="*/ 305603 h 1323876"/>
                <a:gd name="connsiteX194" fmla="*/ 1054683 w 1117952"/>
                <a:gd name="connsiteY194" fmla="*/ 309780 h 1323876"/>
                <a:gd name="connsiteX195" fmla="*/ 1049909 w 1117952"/>
                <a:gd name="connsiteY195" fmla="*/ 316346 h 1323876"/>
                <a:gd name="connsiteX196" fmla="*/ 1045134 w 1117952"/>
                <a:gd name="connsiteY196" fmla="*/ 324106 h 1323876"/>
                <a:gd name="connsiteX197" fmla="*/ 1043343 w 1117952"/>
                <a:gd name="connsiteY197" fmla="*/ 327687 h 1323876"/>
                <a:gd name="connsiteX198" fmla="*/ 1040955 w 1117952"/>
                <a:gd name="connsiteY198" fmla="*/ 331268 h 1323876"/>
                <a:gd name="connsiteX199" fmla="*/ 1037971 w 1117952"/>
                <a:gd name="connsiteY199" fmla="*/ 335447 h 1323876"/>
                <a:gd name="connsiteX200" fmla="*/ 1035583 w 1117952"/>
                <a:gd name="connsiteY200" fmla="*/ 339624 h 1323876"/>
                <a:gd name="connsiteX201" fmla="*/ 1033793 w 1117952"/>
                <a:gd name="connsiteY201" fmla="*/ 342609 h 1323876"/>
                <a:gd name="connsiteX202" fmla="*/ 1033793 w 1117952"/>
                <a:gd name="connsiteY202" fmla="*/ 346190 h 1323876"/>
                <a:gd name="connsiteX203" fmla="*/ 1030212 w 1117952"/>
                <a:gd name="connsiteY203" fmla="*/ 349175 h 1323876"/>
                <a:gd name="connsiteX204" fmla="*/ 1026033 w 1117952"/>
                <a:gd name="connsiteY204" fmla="*/ 355143 h 1323876"/>
                <a:gd name="connsiteX205" fmla="*/ 1022452 w 1117952"/>
                <a:gd name="connsiteY205" fmla="*/ 359322 h 1323876"/>
                <a:gd name="connsiteX206" fmla="*/ 1021259 w 1117952"/>
                <a:gd name="connsiteY206" fmla="*/ 362306 h 1323876"/>
                <a:gd name="connsiteX207" fmla="*/ 1020065 w 1117952"/>
                <a:gd name="connsiteY207" fmla="*/ 365290 h 1323876"/>
                <a:gd name="connsiteX208" fmla="*/ 1023049 w 1117952"/>
                <a:gd name="connsiteY208" fmla="*/ 368871 h 1323876"/>
                <a:gd name="connsiteX209" fmla="*/ 1021259 w 1117952"/>
                <a:gd name="connsiteY209" fmla="*/ 372452 h 1323876"/>
                <a:gd name="connsiteX210" fmla="*/ 1017677 w 1117952"/>
                <a:gd name="connsiteY210" fmla="*/ 371259 h 1323876"/>
                <a:gd name="connsiteX211" fmla="*/ 1014693 w 1117952"/>
                <a:gd name="connsiteY211" fmla="*/ 374840 h 1323876"/>
                <a:gd name="connsiteX212" fmla="*/ 1012902 w 1117952"/>
                <a:gd name="connsiteY212" fmla="*/ 377825 h 1323876"/>
                <a:gd name="connsiteX213" fmla="*/ 1011708 w 1117952"/>
                <a:gd name="connsiteY213" fmla="*/ 384390 h 1323876"/>
                <a:gd name="connsiteX214" fmla="*/ 1009918 w 1117952"/>
                <a:gd name="connsiteY214" fmla="*/ 387374 h 1323876"/>
                <a:gd name="connsiteX215" fmla="*/ 1006933 w 1117952"/>
                <a:gd name="connsiteY215" fmla="*/ 390359 h 1323876"/>
                <a:gd name="connsiteX216" fmla="*/ 1005143 w 1117952"/>
                <a:gd name="connsiteY216" fmla="*/ 393940 h 1323876"/>
                <a:gd name="connsiteX217" fmla="*/ 1000367 w 1117952"/>
                <a:gd name="connsiteY217" fmla="*/ 403490 h 1323876"/>
                <a:gd name="connsiteX218" fmla="*/ 997980 w 1117952"/>
                <a:gd name="connsiteY218" fmla="*/ 407072 h 1323876"/>
                <a:gd name="connsiteX219" fmla="*/ 996786 w 1117952"/>
                <a:gd name="connsiteY219" fmla="*/ 410653 h 1323876"/>
                <a:gd name="connsiteX220" fmla="*/ 995593 w 1117952"/>
                <a:gd name="connsiteY220" fmla="*/ 413637 h 1323876"/>
                <a:gd name="connsiteX221" fmla="*/ 995593 w 1117952"/>
                <a:gd name="connsiteY221" fmla="*/ 417815 h 1323876"/>
                <a:gd name="connsiteX222" fmla="*/ 998577 w 1117952"/>
                <a:gd name="connsiteY222" fmla="*/ 421994 h 1323876"/>
                <a:gd name="connsiteX223" fmla="*/ 1000367 w 1117952"/>
                <a:gd name="connsiteY223" fmla="*/ 424978 h 1323876"/>
                <a:gd name="connsiteX224" fmla="*/ 999771 w 1117952"/>
                <a:gd name="connsiteY224" fmla="*/ 427962 h 1323876"/>
                <a:gd name="connsiteX225" fmla="*/ 997980 w 1117952"/>
                <a:gd name="connsiteY225" fmla="*/ 432140 h 1323876"/>
                <a:gd name="connsiteX226" fmla="*/ 996190 w 1117952"/>
                <a:gd name="connsiteY226" fmla="*/ 436318 h 1323876"/>
                <a:gd name="connsiteX227" fmla="*/ 994996 w 1117952"/>
                <a:gd name="connsiteY227" fmla="*/ 439303 h 1323876"/>
                <a:gd name="connsiteX228" fmla="*/ 994399 w 1117952"/>
                <a:gd name="connsiteY228" fmla="*/ 443481 h 1323876"/>
                <a:gd name="connsiteX229" fmla="*/ 995593 w 1117952"/>
                <a:gd name="connsiteY229" fmla="*/ 447062 h 1323876"/>
                <a:gd name="connsiteX230" fmla="*/ 993802 w 1117952"/>
                <a:gd name="connsiteY230" fmla="*/ 451241 h 1323876"/>
                <a:gd name="connsiteX231" fmla="*/ 990221 w 1117952"/>
                <a:gd name="connsiteY231" fmla="*/ 454822 h 1323876"/>
                <a:gd name="connsiteX232" fmla="*/ 989027 w 1117952"/>
                <a:gd name="connsiteY232" fmla="*/ 460791 h 1323876"/>
                <a:gd name="connsiteX233" fmla="*/ 988430 w 1117952"/>
                <a:gd name="connsiteY233" fmla="*/ 465566 h 1323876"/>
                <a:gd name="connsiteX234" fmla="*/ 989027 w 1117952"/>
                <a:gd name="connsiteY234" fmla="*/ 471535 h 1323876"/>
                <a:gd name="connsiteX235" fmla="*/ 990221 w 1117952"/>
                <a:gd name="connsiteY235" fmla="*/ 475116 h 1323876"/>
                <a:gd name="connsiteX236" fmla="*/ 990818 w 1117952"/>
                <a:gd name="connsiteY236" fmla="*/ 478100 h 1323876"/>
                <a:gd name="connsiteX237" fmla="*/ 987833 w 1117952"/>
                <a:gd name="connsiteY237" fmla="*/ 480488 h 1323876"/>
                <a:gd name="connsiteX238" fmla="*/ 985446 w 1117952"/>
                <a:gd name="connsiteY238" fmla="*/ 485263 h 1323876"/>
                <a:gd name="connsiteX239" fmla="*/ 982461 w 1117952"/>
                <a:gd name="connsiteY239" fmla="*/ 486457 h 1323876"/>
                <a:gd name="connsiteX240" fmla="*/ 981864 w 1117952"/>
                <a:gd name="connsiteY240" fmla="*/ 491232 h 1323876"/>
                <a:gd name="connsiteX241" fmla="*/ 977090 w 1117952"/>
                <a:gd name="connsiteY241" fmla="*/ 494813 h 1323876"/>
                <a:gd name="connsiteX242" fmla="*/ 973508 w 1117952"/>
                <a:gd name="connsiteY242" fmla="*/ 497200 h 1323876"/>
                <a:gd name="connsiteX243" fmla="*/ 973508 w 1117952"/>
                <a:gd name="connsiteY243" fmla="*/ 500185 h 1323876"/>
                <a:gd name="connsiteX244" fmla="*/ 971121 w 1117952"/>
                <a:gd name="connsiteY244" fmla="*/ 503766 h 1323876"/>
                <a:gd name="connsiteX245" fmla="*/ 968733 w 1117952"/>
                <a:gd name="connsiteY245" fmla="*/ 509734 h 1323876"/>
                <a:gd name="connsiteX246" fmla="*/ 966346 w 1117952"/>
                <a:gd name="connsiteY246" fmla="*/ 509734 h 1323876"/>
                <a:gd name="connsiteX247" fmla="*/ 965152 w 1117952"/>
                <a:gd name="connsiteY247" fmla="*/ 515107 h 1323876"/>
                <a:gd name="connsiteX248" fmla="*/ 965152 w 1117952"/>
                <a:gd name="connsiteY248" fmla="*/ 518688 h 1323876"/>
                <a:gd name="connsiteX249" fmla="*/ 965749 w 1117952"/>
                <a:gd name="connsiteY249" fmla="*/ 524060 h 1323876"/>
                <a:gd name="connsiteX250" fmla="*/ 965749 w 1117952"/>
                <a:gd name="connsiteY250" fmla="*/ 527044 h 1323876"/>
                <a:gd name="connsiteX251" fmla="*/ 966346 w 1117952"/>
                <a:gd name="connsiteY251" fmla="*/ 531222 h 1323876"/>
                <a:gd name="connsiteX252" fmla="*/ 966943 w 1117952"/>
                <a:gd name="connsiteY252" fmla="*/ 534803 h 1323876"/>
                <a:gd name="connsiteX253" fmla="*/ 967539 w 1117952"/>
                <a:gd name="connsiteY253" fmla="*/ 537788 h 1323876"/>
                <a:gd name="connsiteX254" fmla="*/ 968733 w 1117952"/>
                <a:gd name="connsiteY254" fmla="*/ 546144 h 1323876"/>
                <a:gd name="connsiteX255" fmla="*/ 969330 w 1117952"/>
                <a:gd name="connsiteY255" fmla="*/ 550919 h 1323876"/>
                <a:gd name="connsiteX256" fmla="*/ 969330 w 1117952"/>
                <a:gd name="connsiteY256" fmla="*/ 555694 h 1323876"/>
                <a:gd name="connsiteX257" fmla="*/ 969330 w 1117952"/>
                <a:gd name="connsiteY257" fmla="*/ 559872 h 1323876"/>
                <a:gd name="connsiteX258" fmla="*/ 969330 w 1117952"/>
                <a:gd name="connsiteY258" fmla="*/ 562857 h 1323876"/>
                <a:gd name="connsiteX259" fmla="*/ 966346 w 1117952"/>
                <a:gd name="connsiteY259" fmla="*/ 564647 h 1323876"/>
                <a:gd name="connsiteX260" fmla="*/ 964553 w 1117952"/>
                <a:gd name="connsiteY260" fmla="*/ 564647 h 1323876"/>
                <a:gd name="connsiteX261" fmla="*/ 964556 w 1117952"/>
                <a:gd name="connsiteY261" fmla="*/ 564648 h 1323876"/>
                <a:gd name="connsiteX262" fmla="*/ 967540 w 1117952"/>
                <a:gd name="connsiteY262" fmla="*/ 564648 h 1323876"/>
                <a:gd name="connsiteX263" fmla="*/ 970525 w 1117952"/>
                <a:gd name="connsiteY263" fmla="*/ 570020 h 1323876"/>
                <a:gd name="connsiteX264" fmla="*/ 971718 w 1117952"/>
                <a:gd name="connsiteY264" fmla="*/ 573601 h 1323876"/>
                <a:gd name="connsiteX265" fmla="*/ 972316 w 1117952"/>
                <a:gd name="connsiteY265" fmla="*/ 577182 h 1323876"/>
                <a:gd name="connsiteX266" fmla="*/ 973509 w 1117952"/>
                <a:gd name="connsiteY266" fmla="*/ 580167 h 1323876"/>
                <a:gd name="connsiteX267" fmla="*/ 978284 w 1117952"/>
                <a:gd name="connsiteY267" fmla="*/ 582554 h 1323876"/>
                <a:gd name="connsiteX268" fmla="*/ 978881 w 1117952"/>
                <a:gd name="connsiteY268" fmla="*/ 582554 h 1323876"/>
                <a:gd name="connsiteX269" fmla="*/ 983656 w 1117952"/>
                <a:gd name="connsiteY269" fmla="*/ 582554 h 1323876"/>
                <a:gd name="connsiteX270" fmla="*/ 987238 w 1117952"/>
                <a:gd name="connsiteY270" fmla="*/ 584942 h 1323876"/>
                <a:gd name="connsiteX271" fmla="*/ 991415 w 1117952"/>
                <a:gd name="connsiteY271" fmla="*/ 588523 h 1323876"/>
                <a:gd name="connsiteX272" fmla="*/ 994400 w 1117952"/>
                <a:gd name="connsiteY272" fmla="*/ 589717 h 1323876"/>
                <a:gd name="connsiteX273" fmla="*/ 1000966 w 1117952"/>
                <a:gd name="connsiteY273" fmla="*/ 590313 h 1323876"/>
                <a:gd name="connsiteX274" fmla="*/ 1003950 w 1117952"/>
                <a:gd name="connsiteY274" fmla="*/ 591507 h 1323876"/>
                <a:gd name="connsiteX275" fmla="*/ 1004547 w 1117952"/>
                <a:gd name="connsiteY275" fmla="*/ 588523 h 1323876"/>
                <a:gd name="connsiteX276" fmla="*/ 1008128 w 1117952"/>
                <a:gd name="connsiteY276" fmla="*/ 587926 h 1323876"/>
                <a:gd name="connsiteX277" fmla="*/ 1010516 w 1117952"/>
                <a:gd name="connsiteY277" fmla="*/ 592701 h 1323876"/>
                <a:gd name="connsiteX278" fmla="*/ 1015290 w 1117952"/>
                <a:gd name="connsiteY278" fmla="*/ 596879 h 1323876"/>
                <a:gd name="connsiteX279" fmla="*/ 1019469 w 1117952"/>
                <a:gd name="connsiteY279" fmla="*/ 601057 h 1323876"/>
                <a:gd name="connsiteX280" fmla="*/ 1020663 w 1117952"/>
                <a:gd name="connsiteY280" fmla="*/ 604639 h 1323876"/>
                <a:gd name="connsiteX281" fmla="*/ 1023647 w 1117952"/>
                <a:gd name="connsiteY281" fmla="*/ 606429 h 1323876"/>
                <a:gd name="connsiteX282" fmla="*/ 1021259 w 1117952"/>
                <a:gd name="connsiteY282" fmla="*/ 610011 h 1323876"/>
                <a:gd name="connsiteX283" fmla="*/ 1017678 w 1117952"/>
                <a:gd name="connsiteY283" fmla="*/ 607026 h 1323876"/>
                <a:gd name="connsiteX284" fmla="*/ 1014097 w 1117952"/>
                <a:gd name="connsiteY284" fmla="*/ 607026 h 1323876"/>
                <a:gd name="connsiteX285" fmla="*/ 1014097 w 1117952"/>
                <a:gd name="connsiteY285" fmla="*/ 614188 h 1323876"/>
                <a:gd name="connsiteX286" fmla="*/ 1012306 w 1117952"/>
                <a:gd name="connsiteY286" fmla="*/ 609413 h 1323876"/>
                <a:gd name="connsiteX287" fmla="*/ 1011709 w 1117952"/>
                <a:gd name="connsiteY287" fmla="*/ 605832 h 1323876"/>
                <a:gd name="connsiteX288" fmla="*/ 1008128 w 1117952"/>
                <a:gd name="connsiteY288" fmla="*/ 605832 h 1323876"/>
                <a:gd name="connsiteX289" fmla="*/ 1005741 w 1117952"/>
                <a:gd name="connsiteY289" fmla="*/ 610011 h 1323876"/>
                <a:gd name="connsiteX290" fmla="*/ 1005144 w 1117952"/>
                <a:gd name="connsiteY290" fmla="*/ 613592 h 1323876"/>
                <a:gd name="connsiteX291" fmla="*/ 1003353 w 1117952"/>
                <a:gd name="connsiteY291" fmla="*/ 617173 h 1323876"/>
                <a:gd name="connsiteX292" fmla="*/ 1002160 w 1117952"/>
                <a:gd name="connsiteY292" fmla="*/ 620157 h 1323876"/>
                <a:gd name="connsiteX293" fmla="*/ 1002756 w 1117952"/>
                <a:gd name="connsiteY293" fmla="*/ 623739 h 1323876"/>
                <a:gd name="connsiteX294" fmla="*/ 1003353 w 1117952"/>
                <a:gd name="connsiteY294" fmla="*/ 627320 h 1323876"/>
                <a:gd name="connsiteX295" fmla="*/ 1008725 w 1117952"/>
                <a:gd name="connsiteY295" fmla="*/ 632095 h 1323876"/>
                <a:gd name="connsiteX296" fmla="*/ 1008128 w 1117952"/>
                <a:gd name="connsiteY296" fmla="*/ 637467 h 1323876"/>
                <a:gd name="connsiteX297" fmla="*/ 1009919 w 1117952"/>
                <a:gd name="connsiteY297" fmla="*/ 641048 h 1323876"/>
                <a:gd name="connsiteX298" fmla="*/ 1013500 w 1117952"/>
                <a:gd name="connsiteY298" fmla="*/ 642839 h 1323876"/>
                <a:gd name="connsiteX299" fmla="*/ 1016484 w 1117952"/>
                <a:gd name="connsiteY299" fmla="*/ 641645 h 1323876"/>
                <a:gd name="connsiteX300" fmla="*/ 1018872 w 1117952"/>
                <a:gd name="connsiteY300" fmla="*/ 638661 h 1323876"/>
                <a:gd name="connsiteX301" fmla="*/ 1022453 w 1117952"/>
                <a:gd name="connsiteY301" fmla="*/ 643436 h 1323876"/>
                <a:gd name="connsiteX302" fmla="*/ 1019469 w 1117952"/>
                <a:gd name="connsiteY302" fmla="*/ 642839 h 1323876"/>
                <a:gd name="connsiteX303" fmla="*/ 1016484 w 1117952"/>
                <a:gd name="connsiteY303" fmla="*/ 642242 h 1323876"/>
                <a:gd name="connsiteX304" fmla="*/ 1015290 w 1117952"/>
                <a:gd name="connsiteY304" fmla="*/ 645226 h 1323876"/>
                <a:gd name="connsiteX305" fmla="*/ 1015290 w 1117952"/>
                <a:gd name="connsiteY305" fmla="*/ 649404 h 1323876"/>
                <a:gd name="connsiteX306" fmla="*/ 1019469 w 1117952"/>
                <a:gd name="connsiteY306" fmla="*/ 653583 h 1323876"/>
                <a:gd name="connsiteX307" fmla="*/ 1023647 w 1117952"/>
                <a:gd name="connsiteY307" fmla="*/ 655970 h 1323876"/>
                <a:gd name="connsiteX308" fmla="*/ 1026631 w 1117952"/>
                <a:gd name="connsiteY308" fmla="*/ 656567 h 1323876"/>
                <a:gd name="connsiteX309" fmla="*/ 1030810 w 1117952"/>
                <a:gd name="connsiteY309" fmla="*/ 654776 h 1323876"/>
                <a:gd name="connsiteX310" fmla="*/ 1028422 w 1117952"/>
                <a:gd name="connsiteY310" fmla="*/ 657761 h 1323876"/>
                <a:gd name="connsiteX311" fmla="*/ 1031406 w 1117952"/>
                <a:gd name="connsiteY311" fmla="*/ 658357 h 1323876"/>
                <a:gd name="connsiteX312" fmla="*/ 1034391 w 1117952"/>
                <a:gd name="connsiteY312" fmla="*/ 656567 h 1323876"/>
                <a:gd name="connsiteX313" fmla="*/ 1038569 w 1117952"/>
                <a:gd name="connsiteY313" fmla="*/ 657164 h 1323876"/>
                <a:gd name="connsiteX314" fmla="*/ 1041553 w 1117952"/>
                <a:gd name="connsiteY314" fmla="*/ 663132 h 1323876"/>
                <a:gd name="connsiteX315" fmla="*/ 1040957 w 1117952"/>
                <a:gd name="connsiteY315" fmla="*/ 668505 h 1323876"/>
                <a:gd name="connsiteX316" fmla="*/ 1039166 w 1117952"/>
                <a:gd name="connsiteY316" fmla="*/ 672086 h 1323876"/>
                <a:gd name="connsiteX317" fmla="*/ 1041553 w 1117952"/>
                <a:gd name="connsiteY317" fmla="*/ 675070 h 1323876"/>
                <a:gd name="connsiteX318" fmla="*/ 1040957 w 1117952"/>
                <a:gd name="connsiteY318" fmla="*/ 678652 h 1323876"/>
                <a:gd name="connsiteX319" fmla="*/ 1039166 w 1117952"/>
                <a:gd name="connsiteY319" fmla="*/ 675070 h 1323876"/>
                <a:gd name="connsiteX320" fmla="*/ 1036181 w 1117952"/>
                <a:gd name="connsiteY320" fmla="*/ 673876 h 1323876"/>
                <a:gd name="connsiteX321" fmla="*/ 1033197 w 1117952"/>
                <a:gd name="connsiteY321" fmla="*/ 676860 h 1323876"/>
                <a:gd name="connsiteX322" fmla="*/ 1034988 w 1117952"/>
                <a:gd name="connsiteY322" fmla="*/ 684023 h 1323876"/>
                <a:gd name="connsiteX323" fmla="*/ 1039166 w 1117952"/>
                <a:gd name="connsiteY323" fmla="*/ 686411 h 1323876"/>
                <a:gd name="connsiteX324" fmla="*/ 1042150 w 1117952"/>
                <a:gd name="connsiteY324" fmla="*/ 682829 h 1323876"/>
                <a:gd name="connsiteX325" fmla="*/ 1046328 w 1117952"/>
                <a:gd name="connsiteY325" fmla="*/ 683426 h 1323876"/>
                <a:gd name="connsiteX326" fmla="*/ 1049313 w 1117952"/>
                <a:gd name="connsiteY326" fmla="*/ 688201 h 1323876"/>
                <a:gd name="connsiteX327" fmla="*/ 1053491 w 1117952"/>
                <a:gd name="connsiteY327" fmla="*/ 692976 h 1323876"/>
                <a:gd name="connsiteX328" fmla="*/ 1054685 w 1117952"/>
                <a:gd name="connsiteY328" fmla="*/ 697155 h 1323876"/>
                <a:gd name="connsiteX329" fmla="*/ 1051700 w 1117952"/>
                <a:gd name="connsiteY329" fmla="*/ 697155 h 1323876"/>
                <a:gd name="connsiteX330" fmla="*/ 1048119 w 1117952"/>
                <a:gd name="connsiteY330" fmla="*/ 697155 h 1323876"/>
                <a:gd name="connsiteX331" fmla="*/ 1044538 w 1117952"/>
                <a:gd name="connsiteY331" fmla="*/ 692976 h 1323876"/>
                <a:gd name="connsiteX332" fmla="*/ 1041553 w 1117952"/>
                <a:gd name="connsiteY332" fmla="*/ 694767 h 1323876"/>
                <a:gd name="connsiteX333" fmla="*/ 1038569 w 1117952"/>
                <a:gd name="connsiteY333" fmla="*/ 696558 h 1323876"/>
                <a:gd name="connsiteX334" fmla="*/ 1033794 w 1117952"/>
                <a:gd name="connsiteY334" fmla="*/ 698348 h 1323876"/>
                <a:gd name="connsiteX335" fmla="*/ 1032600 w 1117952"/>
                <a:gd name="connsiteY335" fmla="*/ 703123 h 1323876"/>
                <a:gd name="connsiteX336" fmla="*/ 1032004 w 1117952"/>
                <a:gd name="connsiteY336" fmla="*/ 706704 h 1323876"/>
                <a:gd name="connsiteX337" fmla="*/ 1031406 w 1117952"/>
                <a:gd name="connsiteY337" fmla="*/ 709689 h 1323876"/>
                <a:gd name="connsiteX338" fmla="*/ 1027228 w 1117952"/>
                <a:gd name="connsiteY338" fmla="*/ 710883 h 1323876"/>
                <a:gd name="connsiteX339" fmla="*/ 1022453 w 1117952"/>
                <a:gd name="connsiteY339" fmla="*/ 711480 h 1323876"/>
                <a:gd name="connsiteX340" fmla="*/ 1019469 w 1117952"/>
                <a:gd name="connsiteY340" fmla="*/ 715061 h 1323876"/>
                <a:gd name="connsiteX341" fmla="*/ 1016484 w 1117952"/>
                <a:gd name="connsiteY341" fmla="*/ 714464 h 1323876"/>
                <a:gd name="connsiteX342" fmla="*/ 1014694 w 1117952"/>
                <a:gd name="connsiteY342" fmla="*/ 718045 h 1323876"/>
                <a:gd name="connsiteX343" fmla="*/ 1011113 w 1117952"/>
                <a:gd name="connsiteY343" fmla="*/ 721030 h 1323876"/>
                <a:gd name="connsiteX344" fmla="*/ 1007531 w 1117952"/>
                <a:gd name="connsiteY344" fmla="*/ 725208 h 1323876"/>
                <a:gd name="connsiteX345" fmla="*/ 1006337 w 1117952"/>
                <a:gd name="connsiteY345" fmla="*/ 729386 h 1323876"/>
                <a:gd name="connsiteX346" fmla="*/ 1002160 w 1117952"/>
                <a:gd name="connsiteY346" fmla="*/ 732371 h 1323876"/>
                <a:gd name="connsiteX347" fmla="*/ 999772 w 1117952"/>
                <a:gd name="connsiteY347" fmla="*/ 735952 h 1323876"/>
                <a:gd name="connsiteX348" fmla="*/ 997981 w 1117952"/>
                <a:gd name="connsiteY348" fmla="*/ 740726 h 1323876"/>
                <a:gd name="connsiteX349" fmla="*/ 997384 w 1117952"/>
                <a:gd name="connsiteY349" fmla="*/ 743711 h 1323876"/>
                <a:gd name="connsiteX350" fmla="*/ 996191 w 1117952"/>
                <a:gd name="connsiteY350" fmla="*/ 748486 h 1323876"/>
                <a:gd name="connsiteX351" fmla="*/ 996787 w 1117952"/>
                <a:gd name="connsiteY351" fmla="*/ 752664 h 1323876"/>
                <a:gd name="connsiteX352" fmla="*/ 993206 w 1117952"/>
                <a:gd name="connsiteY352" fmla="*/ 753858 h 1323876"/>
                <a:gd name="connsiteX353" fmla="*/ 990819 w 1117952"/>
                <a:gd name="connsiteY353" fmla="*/ 756842 h 1323876"/>
                <a:gd name="connsiteX354" fmla="*/ 989028 w 1117952"/>
                <a:gd name="connsiteY354" fmla="*/ 760423 h 1323876"/>
                <a:gd name="connsiteX355" fmla="*/ 987238 w 1117952"/>
                <a:gd name="connsiteY355" fmla="*/ 764602 h 1323876"/>
                <a:gd name="connsiteX356" fmla="*/ 987834 w 1117952"/>
                <a:gd name="connsiteY356" fmla="*/ 768183 h 1323876"/>
                <a:gd name="connsiteX357" fmla="*/ 989028 w 1117952"/>
                <a:gd name="connsiteY357" fmla="*/ 772958 h 1323876"/>
                <a:gd name="connsiteX358" fmla="*/ 988431 w 1117952"/>
                <a:gd name="connsiteY358" fmla="*/ 777733 h 1323876"/>
                <a:gd name="connsiteX359" fmla="*/ 984850 w 1117952"/>
                <a:gd name="connsiteY359" fmla="*/ 779523 h 1323876"/>
                <a:gd name="connsiteX360" fmla="*/ 986044 w 1117952"/>
                <a:gd name="connsiteY360" fmla="*/ 783105 h 1323876"/>
                <a:gd name="connsiteX361" fmla="*/ 985447 w 1117952"/>
                <a:gd name="connsiteY361" fmla="*/ 787283 h 1323876"/>
                <a:gd name="connsiteX362" fmla="*/ 987238 w 1117952"/>
                <a:gd name="connsiteY362" fmla="*/ 790267 h 1323876"/>
                <a:gd name="connsiteX363" fmla="*/ 987834 w 1117952"/>
                <a:gd name="connsiteY363" fmla="*/ 795043 h 1323876"/>
                <a:gd name="connsiteX364" fmla="*/ 990222 w 1117952"/>
                <a:gd name="connsiteY364" fmla="*/ 799818 h 1323876"/>
                <a:gd name="connsiteX365" fmla="*/ 993803 w 1117952"/>
                <a:gd name="connsiteY365" fmla="*/ 801011 h 1323876"/>
                <a:gd name="connsiteX366" fmla="*/ 993803 w 1117952"/>
                <a:gd name="connsiteY366" fmla="*/ 805786 h 1323876"/>
                <a:gd name="connsiteX367" fmla="*/ 995594 w 1117952"/>
                <a:gd name="connsiteY367" fmla="*/ 811755 h 1323876"/>
                <a:gd name="connsiteX368" fmla="*/ 996191 w 1117952"/>
                <a:gd name="connsiteY368" fmla="*/ 817127 h 1323876"/>
                <a:gd name="connsiteX369" fmla="*/ 999772 w 1117952"/>
                <a:gd name="connsiteY369" fmla="*/ 821305 h 1323876"/>
                <a:gd name="connsiteX370" fmla="*/ 1000966 w 1117952"/>
                <a:gd name="connsiteY370" fmla="*/ 827871 h 1323876"/>
                <a:gd name="connsiteX371" fmla="*/ 999772 w 1117952"/>
                <a:gd name="connsiteY371" fmla="*/ 830855 h 1323876"/>
                <a:gd name="connsiteX372" fmla="*/ 996787 w 1117952"/>
                <a:gd name="connsiteY372" fmla="*/ 828468 h 1323876"/>
                <a:gd name="connsiteX373" fmla="*/ 993206 w 1117952"/>
                <a:gd name="connsiteY373" fmla="*/ 829064 h 1323876"/>
                <a:gd name="connsiteX374" fmla="*/ 990819 w 1117952"/>
                <a:gd name="connsiteY374" fmla="*/ 833242 h 1323876"/>
                <a:gd name="connsiteX375" fmla="*/ 987238 w 1117952"/>
                <a:gd name="connsiteY375" fmla="*/ 836824 h 1323876"/>
                <a:gd name="connsiteX376" fmla="*/ 984253 w 1117952"/>
                <a:gd name="connsiteY376" fmla="*/ 839211 h 1323876"/>
                <a:gd name="connsiteX377" fmla="*/ 981269 w 1117952"/>
                <a:gd name="connsiteY377" fmla="*/ 836227 h 1323876"/>
                <a:gd name="connsiteX378" fmla="*/ 978284 w 1117952"/>
                <a:gd name="connsiteY378" fmla="*/ 834436 h 1323876"/>
                <a:gd name="connsiteX379" fmla="*/ 974703 w 1117952"/>
                <a:gd name="connsiteY379" fmla="*/ 829064 h 1323876"/>
                <a:gd name="connsiteX380" fmla="*/ 972912 w 1117952"/>
                <a:gd name="connsiteY380" fmla="*/ 826080 h 1323876"/>
                <a:gd name="connsiteX381" fmla="*/ 968137 w 1117952"/>
                <a:gd name="connsiteY381" fmla="*/ 821902 h 1323876"/>
                <a:gd name="connsiteX382" fmla="*/ 964556 w 1117952"/>
                <a:gd name="connsiteY382" fmla="*/ 820111 h 1323876"/>
                <a:gd name="connsiteX383" fmla="*/ 960975 w 1117952"/>
                <a:gd name="connsiteY383" fmla="*/ 819514 h 1323876"/>
                <a:gd name="connsiteX384" fmla="*/ 957990 w 1117952"/>
                <a:gd name="connsiteY384" fmla="*/ 819514 h 1323876"/>
                <a:gd name="connsiteX385" fmla="*/ 956200 w 1117952"/>
                <a:gd name="connsiteY385" fmla="*/ 815933 h 1323876"/>
                <a:gd name="connsiteX386" fmla="*/ 956796 w 1117952"/>
                <a:gd name="connsiteY386" fmla="*/ 812949 h 1323876"/>
                <a:gd name="connsiteX387" fmla="*/ 956200 w 1117952"/>
                <a:gd name="connsiteY387" fmla="*/ 808771 h 1323876"/>
                <a:gd name="connsiteX388" fmla="*/ 955081 w 1117952"/>
                <a:gd name="connsiteY388" fmla="*/ 804295 h 1323876"/>
                <a:gd name="connsiteX389" fmla="*/ 954377 w 1117952"/>
                <a:gd name="connsiteY389" fmla="*/ 804423 h 1323876"/>
                <a:gd name="connsiteX390" fmla="*/ 955602 w 1117952"/>
                <a:gd name="connsiteY390" fmla="*/ 806383 h 1323876"/>
                <a:gd name="connsiteX391" fmla="*/ 956796 w 1117952"/>
                <a:gd name="connsiteY391" fmla="*/ 812949 h 1323876"/>
                <a:gd name="connsiteX392" fmla="*/ 956199 w 1117952"/>
                <a:gd name="connsiteY392" fmla="*/ 815933 h 1323876"/>
                <a:gd name="connsiteX393" fmla="*/ 957393 w 1117952"/>
                <a:gd name="connsiteY393" fmla="*/ 818917 h 1323876"/>
                <a:gd name="connsiteX394" fmla="*/ 952021 w 1117952"/>
                <a:gd name="connsiteY394" fmla="*/ 823095 h 1323876"/>
                <a:gd name="connsiteX395" fmla="*/ 944261 w 1117952"/>
                <a:gd name="connsiteY395" fmla="*/ 823692 h 1323876"/>
                <a:gd name="connsiteX396" fmla="*/ 941277 w 1117952"/>
                <a:gd name="connsiteY396" fmla="*/ 821304 h 1323876"/>
                <a:gd name="connsiteX397" fmla="*/ 936502 w 1117952"/>
                <a:gd name="connsiteY397" fmla="*/ 817723 h 1323876"/>
                <a:gd name="connsiteX398" fmla="*/ 932921 w 1117952"/>
                <a:gd name="connsiteY398" fmla="*/ 815336 h 1323876"/>
                <a:gd name="connsiteX399" fmla="*/ 929936 w 1117952"/>
                <a:gd name="connsiteY399" fmla="*/ 813545 h 1323876"/>
                <a:gd name="connsiteX400" fmla="*/ 926952 w 1117952"/>
                <a:gd name="connsiteY400" fmla="*/ 812351 h 1323876"/>
                <a:gd name="connsiteX401" fmla="*/ 922177 w 1117952"/>
                <a:gd name="connsiteY401" fmla="*/ 811755 h 1323876"/>
                <a:gd name="connsiteX402" fmla="*/ 919193 w 1117952"/>
                <a:gd name="connsiteY402" fmla="*/ 811157 h 1323876"/>
                <a:gd name="connsiteX403" fmla="*/ 915612 w 1117952"/>
                <a:gd name="connsiteY403" fmla="*/ 811755 h 1323876"/>
                <a:gd name="connsiteX404" fmla="*/ 912030 w 1117952"/>
                <a:gd name="connsiteY404" fmla="*/ 812351 h 1323876"/>
                <a:gd name="connsiteX405" fmla="*/ 906658 w 1117952"/>
                <a:gd name="connsiteY405" fmla="*/ 815336 h 1323876"/>
                <a:gd name="connsiteX406" fmla="*/ 903674 w 1117952"/>
                <a:gd name="connsiteY406" fmla="*/ 818320 h 1323876"/>
                <a:gd name="connsiteX407" fmla="*/ 907255 w 1117952"/>
                <a:gd name="connsiteY407" fmla="*/ 820708 h 1323876"/>
                <a:gd name="connsiteX408" fmla="*/ 901883 w 1117952"/>
                <a:gd name="connsiteY408" fmla="*/ 817723 h 1323876"/>
                <a:gd name="connsiteX409" fmla="*/ 898302 w 1117952"/>
                <a:gd name="connsiteY409" fmla="*/ 818917 h 1323876"/>
                <a:gd name="connsiteX410" fmla="*/ 895317 w 1117952"/>
                <a:gd name="connsiteY410" fmla="*/ 821304 h 1323876"/>
                <a:gd name="connsiteX411" fmla="*/ 892333 w 1117952"/>
                <a:gd name="connsiteY411" fmla="*/ 823095 h 1323876"/>
                <a:gd name="connsiteX412" fmla="*/ 886961 w 1117952"/>
                <a:gd name="connsiteY412" fmla="*/ 821304 h 1323876"/>
                <a:gd name="connsiteX413" fmla="*/ 883380 w 1117952"/>
                <a:gd name="connsiteY413" fmla="*/ 821304 h 1323876"/>
                <a:gd name="connsiteX414" fmla="*/ 880396 w 1117952"/>
                <a:gd name="connsiteY414" fmla="*/ 818917 h 1323876"/>
                <a:gd name="connsiteX415" fmla="*/ 877411 w 1117952"/>
                <a:gd name="connsiteY415" fmla="*/ 817723 h 1323876"/>
                <a:gd name="connsiteX416" fmla="*/ 872039 w 1117952"/>
                <a:gd name="connsiteY416" fmla="*/ 818320 h 1323876"/>
                <a:gd name="connsiteX417" fmla="*/ 869055 w 1117952"/>
                <a:gd name="connsiteY417" fmla="*/ 818320 h 1323876"/>
                <a:gd name="connsiteX418" fmla="*/ 866070 w 1117952"/>
                <a:gd name="connsiteY418" fmla="*/ 820111 h 1323876"/>
                <a:gd name="connsiteX419" fmla="*/ 860699 w 1117952"/>
                <a:gd name="connsiteY419" fmla="*/ 818320 h 1323876"/>
                <a:gd name="connsiteX420" fmla="*/ 857117 w 1117952"/>
                <a:gd name="connsiteY420" fmla="*/ 813545 h 1323876"/>
                <a:gd name="connsiteX421" fmla="*/ 854133 w 1117952"/>
                <a:gd name="connsiteY421" fmla="*/ 810561 h 1323876"/>
                <a:gd name="connsiteX422" fmla="*/ 851148 w 1117952"/>
                <a:gd name="connsiteY422" fmla="*/ 808770 h 1323876"/>
                <a:gd name="connsiteX423" fmla="*/ 847567 w 1117952"/>
                <a:gd name="connsiteY423" fmla="*/ 807576 h 1323876"/>
                <a:gd name="connsiteX424" fmla="*/ 844583 w 1117952"/>
                <a:gd name="connsiteY424" fmla="*/ 804592 h 1323876"/>
                <a:gd name="connsiteX425" fmla="*/ 840405 w 1117952"/>
                <a:gd name="connsiteY425" fmla="*/ 802801 h 1323876"/>
                <a:gd name="connsiteX426" fmla="*/ 833839 w 1117952"/>
                <a:gd name="connsiteY426" fmla="*/ 801608 h 1323876"/>
                <a:gd name="connsiteX427" fmla="*/ 830855 w 1117952"/>
                <a:gd name="connsiteY427" fmla="*/ 801011 h 1323876"/>
                <a:gd name="connsiteX428" fmla="*/ 817723 w 1117952"/>
                <a:gd name="connsiteY428" fmla="*/ 797429 h 1323876"/>
                <a:gd name="connsiteX429" fmla="*/ 814739 w 1117952"/>
                <a:gd name="connsiteY429" fmla="*/ 797429 h 1323876"/>
                <a:gd name="connsiteX430" fmla="*/ 810561 w 1117952"/>
                <a:gd name="connsiteY430" fmla="*/ 798623 h 1323876"/>
                <a:gd name="connsiteX431" fmla="*/ 805786 w 1117952"/>
                <a:gd name="connsiteY431" fmla="*/ 796235 h 1323876"/>
                <a:gd name="connsiteX432" fmla="*/ 801608 w 1117952"/>
                <a:gd name="connsiteY432" fmla="*/ 796235 h 1323876"/>
                <a:gd name="connsiteX433" fmla="*/ 798027 w 1117952"/>
                <a:gd name="connsiteY433" fmla="*/ 796833 h 1323876"/>
                <a:gd name="connsiteX434" fmla="*/ 794445 w 1117952"/>
                <a:gd name="connsiteY434" fmla="*/ 792654 h 1323876"/>
                <a:gd name="connsiteX435" fmla="*/ 789074 w 1117952"/>
                <a:gd name="connsiteY435" fmla="*/ 786089 h 1323876"/>
                <a:gd name="connsiteX436" fmla="*/ 786089 w 1117952"/>
                <a:gd name="connsiteY436" fmla="*/ 784895 h 1323876"/>
                <a:gd name="connsiteX437" fmla="*/ 786686 w 1117952"/>
                <a:gd name="connsiteY437" fmla="*/ 781911 h 1323876"/>
                <a:gd name="connsiteX438" fmla="*/ 786089 w 1117952"/>
                <a:gd name="connsiteY438" fmla="*/ 778329 h 1323876"/>
                <a:gd name="connsiteX439" fmla="*/ 783701 w 1117952"/>
                <a:gd name="connsiteY439" fmla="*/ 773554 h 1323876"/>
                <a:gd name="connsiteX440" fmla="*/ 782507 w 1117952"/>
                <a:gd name="connsiteY440" fmla="*/ 768779 h 1323876"/>
                <a:gd name="connsiteX441" fmla="*/ 781314 w 1117952"/>
                <a:gd name="connsiteY441" fmla="*/ 765795 h 1323876"/>
                <a:gd name="connsiteX442" fmla="*/ 778926 w 1117952"/>
                <a:gd name="connsiteY442" fmla="*/ 762214 h 1323876"/>
                <a:gd name="connsiteX443" fmla="*/ 775942 w 1117952"/>
                <a:gd name="connsiteY443" fmla="*/ 757438 h 1323876"/>
                <a:gd name="connsiteX444" fmla="*/ 773554 w 1117952"/>
                <a:gd name="connsiteY444" fmla="*/ 752663 h 1323876"/>
                <a:gd name="connsiteX445" fmla="*/ 771764 w 1117952"/>
                <a:gd name="connsiteY445" fmla="*/ 749679 h 1323876"/>
                <a:gd name="connsiteX446" fmla="*/ 766392 w 1117952"/>
                <a:gd name="connsiteY446" fmla="*/ 742516 h 1323876"/>
                <a:gd name="connsiteX447" fmla="*/ 764005 w 1117952"/>
                <a:gd name="connsiteY447" fmla="*/ 738935 h 1323876"/>
                <a:gd name="connsiteX448" fmla="*/ 762214 w 1117952"/>
                <a:gd name="connsiteY448" fmla="*/ 735951 h 1323876"/>
                <a:gd name="connsiteX449" fmla="*/ 758036 w 1117952"/>
                <a:gd name="connsiteY449" fmla="*/ 730579 h 1323876"/>
                <a:gd name="connsiteX450" fmla="*/ 755051 w 1117952"/>
                <a:gd name="connsiteY450" fmla="*/ 726998 h 1323876"/>
                <a:gd name="connsiteX451" fmla="*/ 741322 w 1117952"/>
                <a:gd name="connsiteY451" fmla="*/ 712673 h 1323876"/>
                <a:gd name="connsiteX452" fmla="*/ 737144 w 1117952"/>
                <a:gd name="connsiteY452" fmla="*/ 709092 h 1323876"/>
                <a:gd name="connsiteX453" fmla="*/ 732966 w 1117952"/>
                <a:gd name="connsiteY453" fmla="*/ 704914 h 1323876"/>
                <a:gd name="connsiteX454" fmla="*/ 728191 w 1117952"/>
                <a:gd name="connsiteY454" fmla="*/ 701333 h 1323876"/>
                <a:gd name="connsiteX455" fmla="*/ 722819 w 1117952"/>
                <a:gd name="connsiteY455" fmla="*/ 697751 h 1323876"/>
                <a:gd name="connsiteX456" fmla="*/ 719835 w 1117952"/>
                <a:gd name="connsiteY456" fmla="*/ 695960 h 1323876"/>
                <a:gd name="connsiteX457" fmla="*/ 714463 w 1117952"/>
                <a:gd name="connsiteY457" fmla="*/ 693573 h 1323876"/>
                <a:gd name="connsiteX458" fmla="*/ 710882 w 1117952"/>
                <a:gd name="connsiteY458" fmla="*/ 692976 h 1323876"/>
                <a:gd name="connsiteX459" fmla="*/ 700138 w 1117952"/>
                <a:gd name="connsiteY459" fmla="*/ 688201 h 1323876"/>
                <a:gd name="connsiteX460" fmla="*/ 691184 w 1117952"/>
                <a:gd name="connsiteY460" fmla="*/ 684620 h 1323876"/>
                <a:gd name="connsiteX461" fmla="*/ 687603 w 1117952"/>
                <a:gd name="connsiteY461" fmla="*/ 683426 h 1323876"/>
                <a:gd name="connsiteX462" fmla="*/ 682829 w 1117952"/>
                <a:gd name="connsiteY462" fmla="*/ 682829 h 1323876"/>
                <a:gd name="connsiteX463" fmla="*/ 678650 w 1117952"/>
                <a:gd name="connsiteY463" fmla="*/ 682232 h 1323876"/>
                <a:gd name="connsiteX464" fmla="*/ 674472 w 1117952"/>
                <a:gd name="connsiteY464" fmla="*/ 681636 h 1323876"/>
                <a:gd name="connsiteX465" fmla="*/ 670891 w 1117952"/>
                <a:gd name="connsiteY465" fmla="*/ 680442 h 1323876"/>
                <a:gd name="connsiteX466" fmla="*/ 663728 w 1117952"/>
                <a:gd name="connsiteY466" fmla="*/ 679248 h 1323876"/>
                <a:gd name="connsiteX467" fmla="*/ 659550 w 1117952"/>
                <a:gd name="connsiteY467" fmla="*/ 679248 h 1323876"/>
                <a:gd name="connsiteX468" fmla="*/ 650597 w 1117952"/>
                <a:gd name="connsiteY468" fmla="*/ 680442 h 1323876"/>
                <a:gd name="connsiteX469" fmla="*/ 646419 w 1117952"/>
                <a:gd name="connsiteY469" fmla="*/ 680443 h 1323876"/>
                <a:gd name="connsiteX470" fmla="*/ 639257 w 1117952"/>
                <a:gd name="connsiteY470" fmla="*/ 680443 h 1323876"/>
                <a:gd name="connsiteX471" fmla="*/ 632691 w 1117952"/>
                <a:gd name="connsiteY471" fmla="*/ 681039 h 1323876"/>
                <a:gd name="connsiteX472" fmla="*/ 629110 w 1117952"/>
                <a:gd name="connsiteY472" fmla="*/ 681637 h 1323876"/>
                <a:gd name="connsiteX473" fmla="*/ 625528 w 1117952"/>
                <a:gd name="connsiteY473" fmla="*/ 683427 h 1323876"/>
                <a:gd name="connsiteX474" fmla="*/ 617172 w 1117952"/>
                <a:gd name="connsiteY474" fmla="*/ 687008 h 1323876"/>
                <a:gd name="connsiteX475" fmla="*/ 614188 w 1117952"/>
                <a:gd name="connsiteY475" fmla="*/ 685814 h 1323876"/>
                <a:gd name="connsiteX476" fmla="*/ 610009 w 1117952"/>
                <a:gd name="connsiteY476" fmla="*/ 687008 h 1323876"/>
                <a:gd name="connsiteX477" fmla="*/ 606428 w 1117952"/>
                <a:gd name="connsiteY477" fmla="*/ 687008 h 1323876"/>
                <a:gd name="connsiteX478" fmla="*/ 602250 w 1117952"/>
                <a:gd name="connsiteY478" fmla="*/ 685814 h 1323876"/>
                <a:gd name="connsiteX479" fmla="*/ 594490 w 1117952"/>
                <a:gd name="connsiteY479" fmla="*/ 681637 h 1323876"/>
                <a:gd name="connsiteX480" fmla="*/ 593297 w 1117952"/>
                <a:gd name="connsiteY480" fmla="*/ 678055 h 1323876"/>
                <a:gd name="connsiteX481" fmla="*/ 589715 w 1117952"/>
                <a:gd name="connsiteY481" fmla="*/ 673877 h 1323876"/>
                <a:gd name="connsiteX482" fmla="*/ 586731 w 1117952"/>
                <a:gd name="connsiteY482" fmla="*/ 671490 h 1323876"/>
                <a:gd name="connsiteX483" fmla="*/ 583150 w 1117952"/>
                <a:gd name="connsiteY483" fmla="*/ 669699 h 1323876"/>
                <a:gd name="connsiteX484" fmla="*/ 580166 w 1117952"/>
                <a:gd name="connsiteY484" fmla="*/ 669699 h 1323876"/>
                <a:gd name="connsiteX485" fmla="*/ 574197 w 1117952"/>
                <a:gd name="connsiteY485" fmla="*/ 669699 h 1323876"/>
                <a:gd name="connsiteX486" fmla="*/ 568825 w 1117952"/>
                <a:gd name="connsiteY486" fmla="*/ 669699 h 1323876"/>
                <a:gd name="connsiteX487" fmla="*/ 565244 w 1117952"/>
                <a:gd name="connsiteY487" fmla="*/ 669699 h 1323876"/>
                <a:gd name="connsiteX488" fmla="*/ 560469 w 1117952"/>
                <a:gd name="connsiteY488" fmla="*/ 669102 h 1323876"/>
                <a:gd name="connsiteX489" fmla="*/ 556887 w 1117952"/>
                <a:gd name="connsiteY489" fmla="*/ 666715 h 1323876"/>
                <a:gd name="connsiteX490" fmla="*/ 553306 w 1117952"/>
                <a:gd name="connsiteY490" fmla="*/ 661939 h 1323876"/>
                <a:gd name="connsiteX491" fmla="*/ 550322 w 1117952"/>
                <a:gd name="connsiteY491" fmla="*/ 660746 h 1323876"/>
                <a:gd name="connsiteX492" fmla="*/ 546740 w 1117952"/>
                <a:gd name="connsiteY492" fmla="*/ 660746 h 1323876"/>
                <a:gd name="connsiteX493" fmla="*/ 541965 w 1117952"/>
                <a:gd name="connsiteY493" fmla="*/ 657164 h 1323876"/>
                <a:gd name="connsiteX494" fmla="*/ 538981 w 1117952"/>
                <a:gd name="connsiteY494" fmla="*/ 655374 h 1323876"/>
                <a:gd name="connsiteX495" fmla="*/ 534206 w 1117952"/>
                <a:gd name="connsiteY495" fmla="*/ 653583 h 1323876"/>
                <a:gd name="connsiteX496" fmla="*/ 531222 w 1117952"/>
                <a:gd name="connsiteY496" fmla="*/ 650002 h 1323876"/>
                <a:gd name="connsiteX497" fmla="*/ 530028 w 1117952"/>
                <a:gd name="connsiteY497" fmla="*/ 646421 h 1323876"/>
                <a:gd name="connsiteX498" fmla="*/ 527641 w 1117952"/>
                <a:gd name="connsiteY498" fmla="*/ 642840 h 1323876"/>
                <a:gd name="connsiteX499" fmla="*/ 524059 w 1117952"/>
                <a:gd name="connsiteY499" fmla="*/ 639855 h 1323876"/>
                <a:gd name="connsiteX500" fmla="*/ 521074 w 1117952"/>
                <a:gd name="connsiteY500" fmla="*/ 638064 h 1323876"/>
                <a:gd name="connsiteX501" fmla="*/ 516300 w 1117952"/>
                <a:gd name="connsiteY501" fmla="*/ 635677 h 1323876"/>
                <a:gd name="connsiteX502" fmla="*/ 513315 w 1117952"/>
                <a:gd name="connsiteY502" fmla="*/ 632095 h 1323876"/>
                <a:gd name="connsiteX503" fmla="*/ 509734 w 1117952"/>
                <a:gd name="connsiteY503" fmla="*/ 629111 h 1323876"/>
                <a:gd name="connsiteX504" fmla="*/ 504362 w 1117952"/>
                <a:gd name="connsiteY504" fmla="*/ 626127 h 1323876"/>
                <a:gd name="connsiteX505" fmla="*/ 500781 w 1117952"/>
                <a:gd name="connsiteY505" fmla="*/ 621949 h 1323876"/>
                <a:gd name="connsiteX506" fmla="*/ 497199 w 1117952"/>
                <a:gd name="connsiteY506" fmla="*/ 619561 h 1323876"/>
                <a:gd name="connsiteX507" fmla="*/ 493618 w 1117952"/>
                <a:gd name="connsiteY507" fmla="*/ 619561 h 1323876"/>
                <a:gd name="connsiteX508" fmla="*/ 487650 w 1117952"/>
                <a:gd name="connsiteY508" fmla="*/ 619561 h 1323876"/>
                <a:gd name="connsiteX509" fmla="*/ 484665 w 1117952"/>
                <a:gd name="connsiteY509" fmla="*/ 617771 h 1323876"/>
                <a:gd name="connsiteX510" fmla="*/ 481084 w 1117952"/>
                <a:gd name="connsiteY510" fmla="*/ 617771 h 1323876"/>
                <a:gd name="connsiteX511" fmla="*/ 476309 w 1117952"/>
                <a:gd name="connsiteY511" fmla="*/ 618964 h 1323876"/>
                <a:gd name="connsiteX512" fmla="*/ 470340 w 1117952"/>
                <a:gd name="connsiteY512" fmla="*/ 617173 h 1323876"/>
                <a:gd name="connsiteX513" fmla="*/ 466162 w 1117952"/>
                <a:gd name="connsiteY513" fmla="*/ 617173 h 1323876"/>
                <a:gd name="connsiteX514" fmla="*/ 460790 w 1117952"/>
                <a:gd name="connsiteY514" fmla="*/ 614786 h 1323876"/>
                <a:gd name="connsiteX515" fmla="*/ 457208 w 1117952"/>
                <a:gd name="connsiteY515" fmla="*/ 612996 h 1323876"/>
                <a:gd name="connsiteX516" fmla="*/ 453627 w 1117952"/>
                <a:gd name="connsiteY516" fmla="*/ 608220 h 1323876"/>
                <a:gd name="connsiteX517" fmla="*/ 450643 w 1117952"/>
                <a:gd name="connsiteY517" fmla="*/ 604639 h 1323876"/>
                <a:gd name="connsiteX518" fmla="*/ 447062 w 1117952"/>
                <a:gd name="connsiteY518" fmla="*/ 602849 h 1323876"/>
                <a:gd name="connsiteX519" fmla="*/ 444078 w 1117952"/>
                <a:gd name="connsiteY519" fmla="*/ 601655 h 1323876"/>
                <a:gd name="connsiteX520" fmla="*/ 440496 w 1117952"/>
                <a:gd name="connsiteY520" fmla="*/ 598670 h 1323876"/>
                <a:gd name="connsiteX521" fmla="*/ 435721 w 1117952"/>
                <a:gd name="connsiteY521" fmla="*/ 595686 h 1323876"/>
                <a:gd name="connsiteX522" fmla="*/ 432140 w 1117952"/>
                <a:gd name="connsiteY522" fmla="*/ 593895 h 1323876"/>
                <a:gd name="connsiteX523" fmla="*/ 424380 w 1117952"/>
                <a:gd name="connsiteY523" fmla="*/ 592702 h 1323876"/>
                <a:gd name="connsiteX524" fmla="*/ 420799 w 1117952"/>
                <a:gd name="connsiteY524" fmla="*/ 587927 h 1323876"/>
                <a:gd name="connsiteX525" fmla="*/ 417218 w 1117952"/>
                <a:gd name="connsiteY525" fmla="*/ 584942 h 1323876"/>
                <a:gd name="connsiteX526" fmla="*/ 414234 w 1117952"/>
                <a:gd name="connsiteY526" fmla="*/ 583152 h 1323876"/>
                <a:gd name="connsiteX527" fmla="*/ 411249 w 1117952"/>
                <a:gd name="connsiteY527" fmla="*/ 582555 h 1323876"/>
                <a:gd name="connsiteX528" fmla="*/ 407668 w 1117952"/>
                <a:gd name="connsiteY528" fmla="*/ 582555 h 1323876"/>
                <a:gd name="connsiteX529" fmla="*/ 406474 w 1117952"/>
                <a:gd name="connsiteY529" fmla="*/ 579570 h 1323876"/>
                <a:gd name="connsiteX530" fmla="*/ 405281 w 1117952"/>
                <a:gd name="connsiteY530" fmla="*/ 575392 h 1323876"/>
                <a:gd name="connsiteX531" fmla="*/ 403489 w 1117952"/>
                <a:gd name="connsiteY531" fmla="*/ 572407 h 1323876"/>
                <a:gd name="connsiteX532" fmla="*/ 399312 w 1117952"/>
                <a:gd name="connsiteY532" fmla="*/ 567633 h 1323876"/>
                <a:gd name="connsiteX533" fmla="*/ 395730 w 1117952"/>
                <a:gd name="connsiteY533" fmla="*/ 565245 h 1323876"/>
                <a:gd name="connsiteX534" fmla="*/ 393940 w 1117952"/>
                <a:gd name="connsiteY534" fmla="*/ 562261 h 1323876"/>
                <a:gd name="connsiteX535" fmla="*/ 391552 w 1117952"/>
                <a:gd name="connsiteY535" fmla="*/ 559277 h 1323876"/>
                <a:gd name="connsiteX536" fmla="*/ 387971 w 1117952"/>
                <a:gd name="connsiteY536" fmla="*/ 555695 h 1323876"/>
                <a:gd name="connsiteX537" fmla="*/ 384987 w 1117952"/>
                <a:gd name="connsiteY537" fmla="*/ 555695 h 1323876"/>
                <a:gd name="connsiteX538" fmla="*/ 382002 w 1117952"/>
                <a:gd name="connsiteY538" fmla="*/ 552114 h 1323876"/>
                <a:gd name="connsiteX539" fmla="*/ 376033 w 1117952"/>
                <a:gd name="connsiteY539" fmla="*/ 546145 h 1323876"/>
                <a:gd name="connsiteX540" fmla="*/ 371258 w 1117952"/>
                <a:gd name="connsiteY540" fmla="*/ 543757 h 1323876"/>
                <a:gd name="connsiteX541" fmla="*/ 367080 w 1117952"/>
                <a:gd name="connsiteY541" fmla="*/ 543757 h 1323876"/>
                <a:gd name="connsiteX542" fmla="*/ 363499 w 1117952"/>
                <a:gd name="connsiteY542" fmla="*/ 544355 h 1323876"/>
                <a:gd name="connsiteX543" fmla="*/ 359918 w 1117952"/>
                <a:gd name="connsiteY543" fmla="*/ 544355 h 1323876"/>
                <a:gd name="connsiteX544" fmla="*/ 352755 w 1117952"/>
                <a:gd name="connsiteY544" fmla="*/ 542564 h 1323876"/>
                <a:gd name="connsiteX545" fmla="*/ 346190 w 1117952"/>
                <a:gd name="connsiteY545" fmla="*/ 541370 h 1323876"/>
                <a:gd name="connsiteX546" fmla="*/ 342011 w 1117952"/>
                <a:gd name="connsiteY546" fmla="*/ 541370 h 1323876"/>
                <a:gd name="connsiteX547" fmla="*/ 339027 w 1117952"/>
                <a:gd name="connsiteY547" fmla="*/ 541967 h 1323876"/>
                <a:gd name="connsiteX548" fmla="*/ 336042 w 1117952"/>
                <a:gd name="connsiteY548" fmla="*/ 544355 h 1323876"/>
                <a:gd name="connsiteX549" fmla="*/ 329477 w 1117952"/>
                <a:gd name="connsiteY549" fmla="*/ 546145 h 1323876"/>
                <a:gd name="connsiteX550" fmla="*/ 326493 w 1117952"/>
                <a:gd name="connsiteY550" fmla="*/ 544355 h 1323876"/>
                <a:gd name="connsiteX551" fmla="*/ 327089 w 1117952"/>
                <a:gd name="connsiteY551" fmla="*/ 540773 h 1323876"/>
                <a:gd name="connsiteX552" fmla="*/ 324702 w 1117952"/>
                <a:gd name="connsiteY552" fmla="*/ 537789 h 1323876"/>
                <a:gd name="connsiteX553" fmla="*/ 319927 w 1117952"/>
                <a:gd name="connsiteY553" fmla="*/ 530626 h 1323876"/>
                <a:gd name="connsiteX554" fmla="*/ 316346 w 1117952"/>
                <a:gd name="connsiteY554" fmla="*/ 527045 h 1323876"/>
                <a:gd name="connsiteX555" fmla="*/ 312765 w 1117952"/>
                <a:gd name="connsiteY555" fmla="*/ 524061 h 1323876"/>
                <a:gd name="connsiteX556" fmla="*/ 309780 w 1117952"/>
                <a:gd name="connsiteY556" fmla="*/ 520480 h 1323876"/>
                <a:gd name="connsiteX557" fmla="*/ 304408 w 1117952"/>
                <a:gd name="connsiteY557" fmla="*/ 517495 h 1323876"/>
                <a:gd name="connsiteX558" fmla="*/ 301424 w 1117952"/>
                <a:gd name="connsiteY558" fmla="*/ 516898 h 1323876"/>
                <a:gd name="connsiteX559" fmla="*/ 296052 w 1117952"/>
                <a:gd name="connsiteY559" fmla="*/ 515704 h 1323876"/>
                <a:gd name="connsiteX560" fmla="*/ 292471 w 1117952"/>
                <a:gd name="connsiteY560" fmla="*/ 516301 h 1323876"/>
                <a:gd name="connsiteX561" fmla="*/ 289486 w 1117952"/>
                <a:gd name="connsiteY561" fmla="*/ 515704 h 1323876"/>
                <a:gd name="connsiteX562" fmla="*/ 291277 w 1117952"/>
                <a:gd name="connsiteY562" fmla="*/ 512720 h 1323876"/>
                <a:gd name="connsiteX563" fmla="*/ 291705 w 1117952"/>
                <a:gd name="connsiteY563" fmla="*/ 511222 h 1323876"/>
                <a:gd name="connsiteX564" fmla="*/ 289484 w 1117952"/>
                <a:gd name="connsiteY564" fmla="*/ 515107 h 1323876"/>
                <a:gd name="connsiteX565" fmla="*/ 286500 w 1117952"/>
                <a:gd name="connsiteY565" fmla="*/ 515703 h 1323876"/>
                <a:gd name="connsiteX566" fmla="*/ 281128 w 1117952"/>
                <a:gd name="connsiteY566" fmla="*/ 514510 h 1323876"/>
                <a:gd name="connsiteX567" fmla="*/ 277547 w 1117952"/>
                <a:gd name="connsiteY567" fmla="*/ 514510 h 1323876"/>
                <a:gd name="connsiteX568" fmla="*/ 269787 w 1117952"/>
                <a:gd name="connsiteY568" fmla="*/ 515107 h 1323876"/>
                <a:gd name="connsiteX569" fmla="*/ 265609 w 1117952"/>
                <a:gd name="connsiteY569" fmla="*/ 514510 h 1323876"/>
                <a:gd name="connsiteX570" fmla="*/ 253672 w 1117952"/>
                <a:gd name="connsiteY570" fmla="*/ 515703 h 1323876"/>
                <a:gd name="connsiteX571" fmla="*/ 248897 w 1117952"/>
                <a:gd name="connsiteY571" fmla="*/ 516897 h 1323876"/>
                <a:gd name="connsiteX572" fmla="*/ 243525 w 1117952"/>
                <a:gd name="connsiteY572" fmla="*/ 518688 h 1323876"/>
                <a:gd name="connsiteX573" fmla="*/ 240540 w 1117952"/>
                <a:gd name="connsiteY573" fmla="*/ 519882 h 1323876"/>
                <a:gd name="connsiteX574" fmla="*/ 236959 w 1117952"/>
                <a:gd name="connsiteY574" fmla="*/ 521076 h 1323876"/>
                <a:gd name="connsiteX575" fmla="*/ 230990 w 1117952"/>
                <a:gd name="connsiteY575" fmla="*/ 522866 h 1323876"/>
                <a:gd name="connsiteX576" fmla="*/ 227409 w 1117952"/>
                <a:gd name="connsiteY576" fmla="*/ 523463 h 1323876"/>
                <a:gd name="connsiteX577" fmla="*/ 224425 w 1117952"/>
                <a:gd name="connsiteY577" fmla="*/ 525254 h 1323876"/>
                <a:gd name="connsiteX578" fmla="*/ 220843 w 1117952"/>
                <a:gd name="connsiteY578" fmla="*/ 525254 h 1323876"/>
                <a:gd name="connsiteX579" fmla="*/ 215472 w 1117952"/>
                <a:gd name="connsiteY579" fmla="*/ 519285 h 1323876"/>
                <a:gd name="connsiteX580" fmla="*/ 211890 w 1117952"/>
                <a:gd name="connsiteY580" fmla="*/ 515703 h 1323876"/>
                <a:gd name="connsiteX581" fmla="*/ 207115 w 1117952"/>
                <a:gd name="connsiteY581" fmla="*/ 509735 h 1323876"/>
                <a:gd name="connsiteX582" fmla="*/ 204728 w 1117952"/>
                <a:gd name="connsiteY582" fmla="*/ 506154 h 1323876"/>
                <a:gd name="connsiteX583" fmla="*/ 202937 w 1117952"/>
                <a:gd name="connsiteY583" fmla="*/ 502573 h 1323876"/>
                <a:gd name="connsiteX584" fmla="*/ 202340 w 1117952"/>
                <a:gd name="connsiteY584" fmla="*/ 499588 h 1323876"/>
                <a:gd name="connsiteX585" fmla="*/ 199356 w 1117952"/>
                <a:gd name="connsiteY585" fmla="*/ 494813 h 1323876"/>
                <a:gd name="connsiteX586" fmla="*/ 195178 w 1117952"/>
                <a:gd name="connsiteY586" fmla="*/ 491828 h 1323876"/>
                <a:gd name="connsiteX587" fmla="*/ 186821 w 1117952"/>
                <a:gd name="connsiteY587" fmla="*/ 487651 h 1323876"/>
                <a:gd name="connsiteX588" fmla="*/ 183240 w 1117952"/>
                <a:gd name="connsiteY588" fmla="*/ 487053 h 1323876"/>
                <a:gd name="connsiteX589" fmla="*/ 179062 w 1117952"/>
                <a:gd name="connsiteY589" fmla="*/ 487651 h 1323876"/>
                <a:gd name="connsiteX590" fmla="*/ 171899 w 1117952"/>
                <a:gd name="connsiteY590" fmla="*/ 488247 h 1323876"/>
                <a:gd name="connsiteX591" fmla="*/ 168915 w 1117952"/>
                <a:gd name="connsiteY591" fmla="*/ 484069 h 1323876"/>
                <a:gd name="connsiteX592" fmla="*/ 164737 w 1117952"/>
                <a:gd name="connsiteY592" fmla="*/ 480488 h 1323876"/>
                <a:gd name="connsiteX593" fmla="*/ 162946 w 1117952"/>
                <a:gd name="connsiteY593" fmla="*/ 477504 h 1323876"/>
                <a:gd name="connsiteX594" fmla="*/ 158768 w 1117952"/>
                <a:gd name="connsiteY594" fmla="*/ 473922 h 1323876"/>
                <a:gd name="connsiteX595" fmla="*/ 156977 w 1117952"/>
                <a:gd name="connsiteY595" fmla="*/ 470938 h 1323876"/>
                <a:gd name="connsiteX596" fmla="*/ 156381 w 1117952"/>
                <a:gd name="connsiteY596" fmla="*/ 465566 h 1323876"/>
                <a:gd name="connsiteX597" fmla="*/ 156381 w 1117952"/>
                <a:gd name="connsiteY597" fmla="*/ 462582 h 1323876"/>
                <a:gd name="connsiteX598" fmla="*/ 156977 w 1117952"/>
                <a:gd name="connsiteY598" fmla="*/ 459000 h 1323876"/>
                <a:gd name="connsiteX599" fmla="*/ 155784 w 1117952"/>
                <a:gd name="connsiteY599" fmla="*/ 455419 h 1323876"/>
                <a:gd name="connsiteX600" fmla="*/ 153396 w 1117952"/>
                <a:gd name="connsiteY600" fmla="*/ 451838 h 1323876"/>
                <a:gd name="connsiteX601" fmla="*/ 151606 w 1117952"/>
                <a:gd name="connsiteY601" fmla="*/ 448256 h 1323876"/>
                <a:gd name="connsiteX602" fmla="*/ 149815 w 1117952"/>
                <a:gd name="connsiteY602" fmla="*/ 443481 h 1323876"/>
                <a:gd name="connsiteX603" fmla="*/ 146831 w 1117952"/>
                <a:gd name="connsiteY603" fmla="*/ 439900 h 1323876"/>
                <a:gd name="connsiteX604" fmla="*/ 143847 w 1117952"/>
                <a:gd name="connsiteY604" fmla="*/ 437512 h 1323876"/>
                <a:gd name="connsiteX605" fmla="*/ 141459 w 1117952"/>
                <a:gd name="connsiteY605" fmla="*/ 434528 h 1323876"/>
                <a:gd name="connsiteX606" fmla="*/ 144443 w 1117952"/>
                <a:gd name="connsiteY606" fmla="*/ 430947 h 1323876"/>
                <a:gd name="connsiteX607" fmla="*/ 149218 w 1117952"/>
                <a:gd name="connsiteY607" fmla="*/ 430350 h 1323876"/>
                <a:gd name="connsiteX608" fmla="*/ 152800 w 1117952"/>
                <a:gd name="connsiteY608" fmla="*/ 426769 h 1323876"/>
                <a:gd name="connsiteX609" fmla="*/ 153993 w 1117952"/>
                <a:gd name="connsiteY609" fmla="*/ 421396 h 1323876"/>
                <a:gd name="connsiteX610" fmla="*/ 155784 w 1117952"/>
                <a:gd name="connsiteY610" fmla="*/ 414831 h 1323876"/>
                <a:gd name="connsiteX611" fmla="*/ 156977 w 1117952"/>
                <a:gd name="connsiteY611" fmla="*/ 410056 h 1323876"/>
                <a:gd name="connsiteX612" fmla="*/ 158768 w 1117952"/>
                <a:gd name="connsiteY612" fmla="*/ 406474 h 1323876"/>
                <a:gd name="connsiteX613" fmla="*/ 157575 w 1117952"/>
                <a:gd name="connsiteY613" fmla="*/ 403490 h 1323876"/>
                <a:gd name="connsiteX614" fmla="*/ 152800 w 1117952"/>
                <a:gd name="connsiteY614" fmla="*/ 399312 h 1323876"/>
                <a:gd name="connsiteX615" fmla="*/ 150412 w 1117952"/>
                <a:gd name="connsiteY615" fmla="*/ 393940 h 1323876"/>
                <a:gd name="connsiteX616" fmla="*/ 152202 w 1117952"/>
                <a:gd name="connsiteY616" fmla="*/ 390956 h 1323876"/>
                <a:gd name="connsiteX617" fmla="*/ 153993 w 1117952"/>
                <a:gd name="connsiteY617" fmla="*/ 387374 h 1323876"/>
                <a:gd name="connsiteX618" fmla="*/ 155784 w 1117952"/>
                <a:gd name="connsiteY618" fmla="*/ 383793 h 1323876"/>
                <a:gd name="connsiteX619" fmla="*/ 158768 w 1117952"/>
                <a:gd name="connsiteY619" fmla="*/ 378421 h 1323876"/>
                <a:gd name="connsiteX620" fmla="*/ 160559 w 1117952"/>
                <a:gd name="connsiteY620" fmla="*/ 373049 h 1323876"/>
                <a:gd name="connsiteX621" fmla="*/ 161156 w 1117952"/>
                <a:gd name="connsiteY621" fmla="*/ 369468 h 1323876"/>
                <a:gd name="connsiteX622" fmla="*/ 159962 w 1117952"/>
                <a:gd name="connsiteY622" fmla="*/ 365887 h 1323876"/>
                <a:gd name="connsiteX623" fmla="*/ 162349 w 1117952"/>
                <a:gd name="connsiteY623" fmla="*/ 361112 h 1323876"/>
                <a:gd name="connsiteX624" fmla="*/ 164140 w 1117952"/>
                <a:gd name="connsiteY624" fmla="*/ 357530 h 1323876"/>
                <a:gd name="connsiteX625" fmla="*/ 167124 w 1117952"/>
                <a:gd name="connsiteY625" fmla="*/ 353353 h 1323876"/>
                <a:gd name="connsiteX626" fmla="*/ 164140 w 1117952"/>
                <a:gd name="connsiteY626" fmla="*/ 352159 h 1323876"/>
                <a:gd name="connsiteX627" fmla="*/ 161156 w 1117952"/>
                <a:gd name="connsiteY627" fmla="*/ 351561 h 1323876"/>
                <a:gd name="connsiteX628" fmla="*/ 164140 w 1117952"/>
                <a:gd name="connsiteY628" fmla="*/ 350368 h 1323876"/>
                <a:gd name="connsiteX629" fmla="*/ 168915 w 1117952"/>
                <a:gd name="connsiteY629" fmla="*/ 346787 h 1323876"/>
                <a:gd name="connsiteX630" fmla="*/ 171303 w 1117952"/>
                <a:gd name="connsiteY630" fmla="*/ 343802 h 1323876"/>
                <a:gd name="connsiteX631" fmla="*/ 175481 w 1117952"/>
                <a:gd name="connsiteY631" fmla="*/ 339027 h 1323876"/>
                <a:gd name="connsiteX632" fmla="*/ 178465 w 1117952"/>
                <a:gd name="connsiteY632" fmla="*/ 331865 h 1323876"/>
                <a:gd name="connsiteX633" fmla="*/ 181450 w 1117952"/>
                <a:gd name="connsiteY633" fmla="*/ 330074 h 1323876"/>
                <a:gd name="connsiteX634" fmla="*/ 187418 w 1117952"/>
                <a:gd name="connsiteY634" fmla="*/ 330671 h 1323876"/>
                <a:gd name="connsiteX635" fmla="*/ 190999 w 1117952"/>
                <a:gd name="connsiteY635" fmla="*/ 331268 h 1323876"/>
                <a:gd name="connsiteX636" fmla="*/ 193984 w 1117952"/>
                <a:gd name="connsiteY636" fmla="*/ 330671 h 1323876"/>
                <a:gd name="connsiteX637" fmla="*/ 199953 w 1117952"/>
                <a:gd name="connsiteY637" fmla="*/ 328284 h 1323876"/>
                <a:gd name="connsiteX638" fmla="*/ 202937 w 1117952"/>
                <a:gd name="connsiteY638" fmla="*/ 325896 h 1323876"/>
                <a:gd name="connsiteX639" fmla="*/ 205325 w 1117952"/>
                <a:gd name="connsiteY639" fmla="*/ 322911 h 1323876"/>
                <a:gd name="connsiteX640" fmla="*/ 208906 w 1117952"/>
                <a:gd name="connsiteY640" fmla="*/ 319927 h 1323876"/>
                <a:gd name="connsiteX641" fmla="*/ 208309 w 1117952"/>
                <a:gd name="connsiteY641" fmla="*/ 316943 h 1323876"/>
                <a:gd name="connsiteX642" fmla="*/ 207712 w 1117952"/>
                <a:gd name="connsiteY642" fmla="*/ 313958 h 1323876"/>
                <a:gd name="connsiteX643" fmla="*/ 211294 w 1117952"/>
                <a:gd name="connsiteY643" fmla="*/ 311571 h 1323876"/>
                <a:gd name="connsiteX644" fmla="*/ 214875 w 1117952"/>
                <a:gd name="connsiteY644" fmla="*/ 312168 h 1323876"/>
                <a:gd name="connsiteX645" fmla="*/ 218456 w 1117952"/>
                <a:gd name="connsiteY645" fmla="*/ 314555 h 1323876"/>
                <a:gd name="connsiteX646" fmla="*/ 223828 w 1117952"/>
                <a:gd name="connsiteY646" fmla="*/ 312764 h 1323876"/>
                <a:gd name="connsiteX647" fmla="*/ 226216 w 1117952"/>
                <a:gd name="connsiteY647" fmla="*/ 309780 h 1323876"/>
                <a:gd name="connsiteX648" fmla="*/ 228603 w 1117952"/>
                <a:gd name="connsiteY648" fmla="*/ 306796 h 1323876"/>
                <a:gd name="connsiteX649" fmla="*/ 230990 w 1117952"/>
                <a:gd name="connsiteY649" fmla="*/ 302021 h 1323876"/>
                <a:gd name="connsiteX650" fmla="*/ 229200 w 1117952"/>
                <a:gd name="connsiteY650" fmla="*/ 296649 h 1323876"/>
                <a:gd name="connsiteX651" fmla="*/ 225618 w 1117952"/>
                <a:gd name="connsiteY651" fmla="*/ 290083 h 1323876"/>
                <a:gd name="connsiteX652" fmla="*/ 224425 w 1117952"/>
                <a:gd name="connsiteY652" fmla="*/ 287099 h 1323876"/>
                <a:gd name="connsiteX653" fmla="*/ 226812 w 1117952"/>
                <a:gd name="connsiteY653" fmla="*/ 283518 h 1323876"/>
                <a:gd name="connsiteX654" fmla="*/ 229797 w 1117952"/>
                <a:gd name="connsiteY654" fmla="*/ 281130 h 1323876"/>
                <a:gd name="connsiteX655" fmla="*/ 229200 w 1117952"/>
                <a:gd name="connsiteY655" fmla="*/ 284114 h 1323876"/>
                <a:gd name="connsiteX656" fmla="*/ 232184 w 1117952"/>
                <a:gd name="connsiteY656" fmla="*/ 286502 h 1323876"/>
                <a:gd name="connsiteX657" fmla="*/ 235765 w 1117952"/>
                <a:gd name="connsiteY657" fmla="*/ 285308 h 1323876"/>
                <a:gd name="connsiteX658" fmla="*/ 239944 w 1117952"/>
                <a:gd name="connsiteY658" fmla="*/ 284712 h 1323876"/>
                <a:gd name="connsiteX659" fmla="*/ 241734 w 1117952"/>
                <a:gd name="connsiteY659" fmla="*/ 288293 h 1323876"/>
                <a:gd name="connsiteX660" fmla="*/ 240540 w 1117952"/>
                <a:gd name="connsiteY660" fmla="*/ 291277 h 1323876"/>
                <a:gd name="connsiteX661" fmla="*/ 241137 w 1117952"/>
                <a:gd name="connsiteY661" fmla="*/ 295455 h 1323876"/>
                <a:gd name="connsiteX662" fmla="*/ 248300 w 1117952"/>
                <a:gd name="connsiteY662" fmla="*/ 301424 h 1323876"/>
                <a:gd name="connsiteX663" fmla="*/ 247703 w 1117952"/>
                <a:gd name="connsiteY663" fmla="*/ 305005 h 1323876"/>
                <a:gd name="connsiteX664" fmla="*/ 248300 w 1117952"/>
                <a:gd name="connsiteY664" fmla="*/ 310377 h 1323876"/>
                <a:gd name="connsiteX665" fmla="*/ 250091 w 1117952"/>
                <a:gd name="connsiteY665" fmla="*/ 313362 h 1323876"/>
                <a:gd name="connsiteX666" fmla="*/ 253075 w 1117952"/>
                <a:gd name="connsiteY666" fmla="*/ 317540 h 1323876"/>
                <a:gd name="connsiteX667" fmla="*/ 254865 w 1117952"/>
                <a:gd name="connsiteY667" fmla="*/ 322315 h 1323876"/>
                <a:gd name="connsiteX668" fmla="*/ 258446 w 1117952"/>
                <a:gd name="connsiteY668" fmla="*/ 325896 h 1323876"/>
                <a:gd name="connsiteX669" fmla="*/ 266206 w 1117952"/>
                <a:gd name="connsiteY669" fmla="*/ 331865 h 1323876"/>
                <a:gd name="connsiteX670" fmla="*/ 269787 w 1117952"/>
                <a:gd name="connsiteY670" fmla="*/ 334252 h 1323876"/>
                <a:gd name="connsiteX671" fmla="*/ 273368 w 1117952"/>
                <a:gd name="connsiteY671" fmla="*/ 333058 h 1323876"/>
                <a:gd name="connsiteX672" fmla="*/ 273966 w 1117952"/>
                <a:gd name="connsiteY672" fmla="*/ 336043 h 1323876"/>
                <a:gd name="connsiteX673" fmla="*/ 276353 w 1117952"/>
                <a:gd name="connsiteY673" fmla="*/ 341415 h 1323876"/>
                <a:gd name="connsiteX674" fmla="*/ 281128 w 1117952"/>
                <a:gd name="connsiteY674" fmla="*/ 343206 h 1323876"/>
                <a:gd name="connsiteX675" fmla="*/ 285306 w 1117952"/>
                <a:gd name="connsiteY675" fmla="*/ 342608 h 1323876"/>
                <a:gd name="connsiteX676" fmla="*/ 288888 w 1117952"/>
                <a:gd name="connsiteY676" fmla="*/ 342012 h 1323876"/>
                <a:gd name="connsiteX677" fmla="*/ 292469 w 1117952"/>
                <a:gd name="connsiteY677" fmla="*/ 341415 h 1323876"/>
                <a:gd name="connsiteX678" fmla="*/ 296050 w 1117952"/>
                <a:gd name="connsiteY678" fmla="*/ 340221 h 1323876"/>
                <a:gd name="connsiteX679" fmla="*/ 299035 w 1117952"/>
                <a:gd name="connsiteY679" fmla="*/ 339027 h 1323876"/>
                <a:gd name="connsiteX680" fmla="*/ 303212 w 1117952"/>
                <a:gd name="connsiteY680" fmla="*/ 337237 h 1323876"/>
                <a:gd name="connsiteX681" fmla="*/ 306794 w 1117952"/>
                <a:gd name="connsiteY681" fmla="*/ 336043 h 1323876"/>
                <a:gd name="connsiteX682" fmla="*/ 308584 w 1117952"/>
                <a:gd name="connsiteY682" fmla="*/ 340221 h 1323876"/>
                <a:gd name="connsiteX683" fmla="*/ 309181 w 1117952"/>
                <a:gd name="connsiteY683" fmla="*/ 343206 h 1323876"/>
                <a:gd name="connsiteX684" fmla="*/ 312165 w 1117952"/>
                <a:gd name="connsiteY684" fmla="*/ 344996 h 1323876"/>
                <a:gd name="connsiteX685" fmla="*/ 312172 w 1117952"/>
                <a:gd name="connsiteY685" fmla="*/ 345002 h 1323876"/>
                <a:gd name="connsiteX686" fmla="*/ 312168 w 1117952"/>
                <a:gd name="connsiteY686" fmla="*/ 344996 h 1323876"/>
                <a:gd name="connsiteX687" fmla="*/ 309183 w 1117952"/>
                <a:gd name="connsiteY687" fmla="*/ 343205 h 1323876"/>
                <a:gd name="connsiteX688" fmla="*/ 308586 w 1117952"/>
                <a:gd name="connsiteY688" fmla="*/ 340221 h 1323876"/>
                <a:gd name="connsiteX689" fmla="*/ 307393 w 1117952"/>
                <a:gd name="connsiteY689" fmla="*/ 336639 h 1323876"/>
                <a:gd name="connsiteX690" fmla="*/ 312168 w 1117952"/>
                <a:gd name="connsiteY690" fmla="*/ 333058 h 1323876"/>
                <a:gd name="connsiteX691" fmla="*/ 318733 w 1117952"/>
                <a:gd name="connsiteY691" fmla="*/ 328283 h 1323876"/>
                <a:gd name="connsiteX692" fmla="*/ 322911 w 1117952"/>
                <a:gd name="connsiteY692" fmla="*/ 325299 h 1323876"/>
                <a:gd name="connsiteX693" fmla="*/ 327686 w 1117952"/>
                <a:gd name="connsiteY693" fmla="*/ 322314 h 1323876"/>
                <a:gd name="connsiteX694" fmla="*/ 332461 w 1117952"/>
                <a:gd name="connsiteY694" fmla="*/ 319927 h 1323876"/>
                <a:gd name="connsiteX695" fmla="*/ 336043 w 1117952"/>
                <a:gd name="connsiteY695" fmla="*/ 316942 h 1323876"/>
                <a:gd name="connsiteX696" fmla="*/ 335445 w 1117952"/>
                <a:gd name="connsiteY696" fmla="*/ 312167 h 1323876"/>
                <a:gd name="connsiteX697" fmla="*/ 334252 w 1117952"/>
                <a:gd name="connsiteY697" fmla="*/ 307393 h 1323876"/>
                <a:gd name="connsiteX698" fmla="*/ 333058 w 1117952"/>
                <a:gd name="connsiteY698" fmla="*/ 303811 h 1323876"/>
                <a:gd name="connsiteX699" fmla="*/ 330074 w 1117952"/>
                <a:gd name="connsiteY699" fmla="*/ 300826 h 1323876"/>
                <a:gd name="connsiteX700" fmla="*/ 327686 w 1117952"/>
                <a:gd name="connsiteY700" fmla="*/ 297245 h 1323876"/>
                <a:gd name="connsiteX701" fmla="*/ 331864 w 1117952"/>
                <a:gd name="connsiteY701" fmla="*/ 294858 h 1323876"/>
                <a:gd name="connsiteX702" fmla="*/ 333058 w 1117952"/>
                <a:gd name="connsiteY702" fmla="*/ 293067 h 1323876"/>
                <a:gd name="connsiteX703" fmla="*/ 336043 w 1117952"/>
                <a:gd name="connsiteY703" fmla="*/ 290083 h 1323876"/>
                <a:gd name="connsiteX704" fmla="*/ 337237 w 1117952"/>
                <a:gd name="connsiteY704" fmla="*/ 287098 h 1323876"/>
                <a:gd name="connsiteX705" fmla="*/ 334849 w 1117952"/>
                <a:gd name="connsiteY705" fmla="*/ 284114 h 1323876"/>
                <a:gd name="connsiteX706" fmla="*/ 339624 w 1117952"/>
                <a:gd name="connsiteY706" fmla="*/ 278742 h 1323876"/>
                <a:gd name="connsiteX707" fmla="*/ 343205 w 1117952"/>
                <a:gd name="connsiteY707" fmla="*/ 275758 h 1323876"/>
                <a:gd name="connsiteX708" fmla="*/ 346786 w 1117952"/>
                <a:gd name="connsiteY708" fmla="*/ 275758 h 1323876"/>
                <a:gd name="connsiteX709" fmla="*/ 350965 w 1117952"/>
                <a:gd name="connsiteY709" fmla="*/ 276951 h 1323876"/>
                <a:gd name="connsiteX710" fmla="*/ 354546 w 1117952"/>
                <a:gd name="connsiteY710" fmla="*/ 278145 h 1323876"/>
                <a:gd name="connsiteX711" fmla="*/ 358724 w 1117952"/>
                <a:gd name="connsiteY711" fmla="*/ 276951 h 1323876"/>
                <a:gd name="connsiteX712" fmla="*/ 360514 w 1117952"/>
                <a:gd name="connsiteY712" fmla="*/ 281727 h 1323876"/>
                <a:gd name="connsiteX713" fmla="*/ 364096 w 1117952"/>
                <a:gd name="connsiteY713" fmla="*/ 283517 h 1323876"/>
                <a:gd name="connsiteX714" fmla="*/ 368871 w 1117952"/>
                <a:gd name="connsiteY714" fmla="*/ 283517 h 1323876"/>
                <a:gd name="connsiteX715" fmla="*/ 376630 w 1117952"/>
                <a:gd name="connsiteY715" fmla="*/ 280533 h 1323876"/>
                <a:gd name="connsiteX716" fmla="*/ 383793 w 1117952"/>
                <a:gd name="connsiteY716" fmla="*/ 275758 h 1323876"/>
                <a:gd name="connsiteX717" fmla="*/ 384987 w 1117952"/>
                <a:gd name="connsiteY717" fmla="*/ 270983 h 1323876"/>
                <a:gd name="connsiteX718" fmla="*/ 387971 w 1117952"/>
                <a:gd name="connsiteY718" fmla="*/ 270983 h 1323876"/>
                <a:gd name="connsiteX719" fmla="*/ 391552 w 1117952"/>
                <a:gd name="connsiteY719" fmla="*/ 270386 h 1323876"/>
                <a:gd name="connsiteX720" fmla="*/ 394537 w 1117952"/>
                <a:gd name="connsiteY720" fmla="*/ 270983 h 1323876"/>
                <a:gd name="connsiteX721" fmla="*/ 397521 w 1117952"/>
                <a:gd name="connsiteY721" fmla="*/ 266208 h 1323876"/>
                <a:gd name="connsiteX722" fmla="*/ 401102 w 1117952"/>
                <a:gd name="connsiteY722" fmla="*/ 263223 h 1323876"/>
                <a:gd name="connsiteX723" fmla="*/ 406474 w 1117952"/>
                <a:gd name="connsiteY723" fmla="*/ 260239 h 1323876"/>
                <a:gd name="connsiteX724" fmla="*/ 410652 w 1117952"/>
                <a:gd name="connsiteY724" fmla="*/ 265014 h 1323876"/>
                <a:gd name="connsiteX725" fmla="*/ 410055 w 1117952"/>
                <a:gd name="connsiteY725" fmla="*/ 267998 h 1323876"/>
                <a:gd name="connsiteX726" fmla="*/ 416621 w 1117952"/>
                <a:gd name="connsiteY726" fmla="*/ 272774 h 1323876"/>
                <a:gd name="connsiteX727" fmla="*/ 420799 w 1117952"/>
                <a:gd name="connsiteY727" fmla="*/ 272774 h 1323876"/>
                <a:gd name="connsiteX728" fmla="*/ 422590 w 1117952"/>
                <a:gd name="connsiteY728" fmla="*/ 275758 h 1323876"/>
                <a:gd name="connsiteX729" fmla="*/ 423187 w 1117952"/>
                <a:gd name="connsiteY729" fmla="*/ 278742 h 1323876"/>
                <a:gd name="connsiteX730" fmla="*/ 424977 w 1117952"/>
                <a:gd name="connsiteY730" fmla="*/ 282920 h 1323876"/>
                <a:gd name="connsiteX731" fmla="*/ 426171 w 1117952"/>
                <a:gd name="connsiteY731" fmla="*/ 286502 h 1323876"/>
                <a:gd name="connsiteX732" fmla="*/ 424380 w 1117952"/>
                <a:gd name="connsiteY732" fmla="*/ 290680 h 1323876"/>
                <a:gd name="connsiteX733" fmla="*/ 424977 w 1117952"/>
                <a:gd name="connsiteY733" fmla="*/ 293664 h 1323876"/>
                <a:gd name="connsiteX734" fmla="*/ 423187 w 1117952"/>
                <a:gd name="connsiteY734" fmla="*/ 297245 h 1323876"/>
                <a:gd name="connsiteX735" fmla="*/ 427962 w 1117952"/>
                <a:gd name="connsiteY735" fmla="*/ 302618 h 1323876"/>
                <a:gd name="connsiteX736" fmla="*/ 432140 w 1117952"/>
                <a:gd name="connsiteY736" fmla="*/ 305005 h 1323876"/>
                <a:gd name="connsiteX737" fmla="*/ 435721 w 1117952"/>
                <a:gd name="connsiteY737" fmla="*/ 306795 h 1323876"/>
                <a:gd name="connsiteX738" fmla="*/ 445271 w 1117952"/>
                <a:gd name="connsiteY738" fmla="*/ 307989 h 1323876"/>
                <a:gd name="connsiteX739" fmla="*/ 448852 w 1117952"/>
                <a:gd name="connsiteY739" fmla="*/ 307989 h 1323876"/>
                <a:gd name="connsiteX740" fmla="*/ 452434 w 1117952"/>
                <a:gd name="connsiteY740" fmla="*/ 307989 h 1323876"/>
                <a:gd name="connsiteX741" fmla="*/ 456612 w 1117952"/>
                <a:gd name="connsiteY741" fmla="*/ 306795 h 1323876"/>
                <a:gd name="connsiteX742" fmla="*/ 460193 w 1117952"/>
                <a:gd name="connsiteY742" fmla="*/ 305602 h 1323876"/>
                <a:gd name="connsiteX743" fmla="*/ 466759 w 1117952"/>
                <a:gd name="connsiteY743" fmla="*/ 302020 h 1323876"/>
                <a:gd name="connsiteX744" fmla="*/ 467356 w 1117952"/>
                <a:gd name="connsiteY744" fmla="*/ 297842 h 1323876"/>
                <a:gd name="connsiteX745" fmla="*/ 470340 w 1117952"/>
                <a:gd name="connsiteY745" fmla="*/ 299633 h 1323876"/>
                <a:gd name="connsiteX746" fmla="*/ 473921 w 1117952"/>
                <a:gd name="connsiteY746" fmla="*/ 300826 h 1323876"/>
                <a:gd name="connsiteX747" fmla="*/ 476906 w 1117952"/>
                <a:gd name="connsiteY747" fmla="*/ 301424 h 1323876"/>
                <a:gd name="connsiteX748" fmla="*/ 476906 w 1117952"/>
                <a:gd name="connsiteY748" fmla="*/ 305602 h 1323876"/>
                <a:gd name="connsiteX749" fmla="*/ 477503 w 1117952"/>
                <a:gd name="connsiteY749" fmla="*/ 309780 h 1323876"/>
                <a:gd name="connsiteX750" fmla="*/ 476906 w 1117952"/>
                <a:gd name="connsiteY750" fmla="*/ 312764 h 1323876"/>
                <a:gd name="connsiteX751" fmla="*/ 476906 w 1117952"/>
                <a:gd name="connsiteY751" fmla="*/ 316346 h 1323876"/>
                <a:gd name="connsiteX752" fmla="*/ 478100 w 1117952"/>
                <a:gd name="connsiteY752" fmla="*/ 319927 h 1323876"/>
                <a:gd name="connsiteX753" fmla="*/ 481681 w 1117952"/>
                <a:gd name="connsiteY753" fmla="*/ 323508 h 1323876"/>
                <a:gd name="connsiteX754" fmla="*/ 485859 w 1117952"/>
                <a:gd name="connsiteY754" fmla="*/ 327686 h 1323876"/>
                <a:gd name="connsiteX755" fmla="*/ 494215 w 1117952"/>
                <a:gd name="connsiteY755" fmla="*/ 331864 h 1323876"/>
                <a:gd name="connsiteX756" fmla="*/ 497200 w 1117952"/>
                <a:gd name="connsiteY756" fmla="*/ 332462 h 1323876"/>
                <a:gd name="connsiteX757" fmla="*/ 500781 w 1117952"/>
                <a:gd name="connsiteY757" fmla="*/ 335446 h 1323876"/>
                <a:gd name="connsiteX758" fmla="*/ 504362 w 1117952"/>
                <a:gd name="connsiteY758" fmla="*/ 338430 h 1323876"/>
                <a:gd name="connsiteX759" fmla="*/ 507943 w 1117952"/>
                <a:gd name="connsiteY759" fmla="*/ 339027 h 1323876"/>
                <a:gd name="connsiteX760" fmla="*/ 512718 w 1117952"/>
                <a:gd name="connsiteY760" fmla="*/ 342011 h 1323876"/>
                <a:gd name="connsiteX761" fmla="*/ 516897 w 1117952"/>
                <a:gd name="connsiteY761" fmla="*/ 343802 h 1323876"/>
                <a:gd name="connsiteX762" fmla="*/ 520478 w 1117952"/>
                <a:gd name="connsiteY762" fmla="*/ 343802 h 1323876"/>
                <a:gd name="connsiteX763" fmla="*/ 526446 w 1117952"/>
                <a:gd name="connsiteY763" fmla="*/ 344996 h 1323876"/>
                <a:gd name="connsiteX764" fmla="*/ 530028 w 1117952"/>
                <a:gd name="connsiteY764" fmla="*/ 344399 h 1323876"/>
                <a:gd name="connsiteX765" fmla="*/ 533012 w 1117952"/>
                <a:gd name="connsiteY765" fmla="*/ 344996 h 1323876"/>
                <a:gd name="connsiteX766" fmla="*/ 529431 w 1117952"/>
                <a:gd name="connsiteY766" fmla="*/ 344996 h 1323876"/>
                <a:gd name="connsiteX767" fmla="*/ 530625 w 1117952"/>
                <a:gd name="connsiteY767" fmla="*/ 348577 h 1323876"/>
                <a:gd name="connsiteX768" fmla="*/ 535400 w 1117952"/>
                <a:gd name="connsiteY768" fmla="*/ 350368 h 1323876"/>
                <a:gd name="connsiteX769" fmla="*/ 538981 w 1117952"/>
                <a:gd name="connsiteY769" fmla="*/ 350368 h 1323876"/>
                <a:gd name="connsiteX770" fmla="*/ 541966 w 1117952"/>
                <a:gd name="connsiteY770" fmla="*/ 352158 h 1323876"/>
                <a:gd name="connsiteX771" fmla="*/ 544950 w 1117952"/>
                <a:gd name="connsiteY771" fmla="*/ 351561 h 1323876"/>
                <a:gd name="connsiteX772" fmla="*/ 547934 w 1117952"/>
                <a:gd name="connsiteY772" fmla="*/ 350964 h 1323876"/>
                <a:gd name="connsiteX773" fmla="*/ 551515 w 1117952"/>
                <a:gd name="connsiteY773" fmla="*/ 350368 h 1323876"/>
                <a:gd name="connsiteX774" fmla="*/ 557484 w 1117952"/>
                <a:gd name="connsiteY774" fmla="*/ 349174 h 1323876"/>
                <a:gd name="connsiteX775" fmla="*/ 561066 w 1117952"/>
                <a:gd name="connsiteY775" fmla="*/ 348577 h 1323876"/>
                <a:gd name="connsiteX776" fmla="*/ 564050 w 1117952"/>
                <a:gd name="connsiteY776" fmla="*/ 346786 h 1323876"/>
                <a:gd name="connsiteX777" fmla="*/ 567631 w 1117952"/>
                <a:gd name="connsiteY777" fmla="*/ 346190 h 1323876"/>
                <a:gd name="connsiteX778" fmla="*/ 571212 w 1117952"/>
                <a:gd name="connsiteY778" fmla="*/ 344996 h 1323876"/>
                <a:gd name="connsiteX779" fmla="*/ 575390 w 1117952"/>
                <a:gd name="connsiteY779" fmla="*/ 343205 h 1323876"/>
                <a:gd name="connsiteX780" fmla="*/ 578972 w 1117952"/>
                <a:gd name="connsiteY780" fmla="*/ 341415 h 1323876"/>
                <a:gd name="connsiteX781" fmla="*/ 587328 w 1117952"/>
                <a:gd name="connsiteY781" fmla="*/ 336639 h 1323876"/>
                <a:gd name="connsiteX782" fmla="*/ 593297 w 1117952"/>
                <a:gd name="connsiteY782" fmla="*/ 333058 h 1323876"/>
                <a:gd name="connsiteX783" fmla="*/ 599266 w 1117952"/>
                <a:gd name="connsiteY783" fmla="*/ 329477 h 1323876"/>
                <a:gd name="connsiteX784" fmla="*/ 602847 w 1117952"/>
                <a:gd name="connsiteY784" fmla="*/ 326493 h 1323876"/>
                <a:gd name="connsiteX785" fmla="*/ 609413 w 1117952"/>
                <a:gd name="connsiteY785" fmla="*/ 324702 h 1323876"/>
                <a:gd name="connsiteX786" fmla="*/ 612994 w 1117952"/>
                <a:gd name="connsiteY786" fmla="*/ 325299 h 1323876"/>
                <a:gd name="connsiteX787" fmla="*/ 616575 w 1117952"/>
                <a:gd name="connsiteY787" fmla="*/ 324702 h 1323876"/>
                <a:gd name="connsiteX788" fmla="*/ 621350 w 1117952"/>
                <a:gd name="connsiteY788" fmla="*/ 323508 h 1323876"/>
                <a:gd name="connsiteX789" fmla="*/ 624335 w 1117952"/>
                <a:gd name="connsiteY789" fmla="*/ 321717 h 1323876"/>
                <a:gd name="connsiteX790" fmla="*/ 628513 w 1117952"/>
                <a:gd name="connsiteY790" fmla="*/ 320524 h 1323876"/>
                <a:gd name="connsiteX791" fmla="*/ 631498 w 1117952"/>
                <a:gd name="connsiteY791" fmla="*/ 323508 h 1323876"/>
                <a:gd name="connsiteX792" fmla="*/ 634482 w 1117952"/>
                <a:gd name="connsiteY792" fmla="*/ 325299 h 1323876"/>
                <a:gd name="connsiteX793" fmla="*/ 638660 w 1117952"/>
                <a:gd name="connsiteY793" fmla="*/ 327686 h 1323876"/>
                <a:gd name="connsiteX794" fmla="*/ 641645 w 1117952"/>
                <a:gd name="connsiteY794" fmla="*/ 328283 h 1323876"/>
                <a:gd name="connsiteX795" fmla="*/ 645226 w 1117952"/>
                <a:gd name="connsiteY795" fmla="*/ 327686 h 1323876"/>
                <a:gd name="connsiteX796" fmla="*/ 648210 w 1117952"/>
                <a:gd name="connsiteY796" fmla="*/ 327686 h 1323876"/>
                <a:gd name="connsiteX797" fmla="*/ 652388 w 1117952"/>
                <a:gd name="connsiteY797" fmla="*/ 328880 h 1323876"/>
                <a:gd name="connsiteX798" fmla="*/ 658357 w 1117952"/>
                <a:gd name="connsiteY798" fmla="*/ 327686 h 1323876"/>
                <a:gd name="connsiteX799" fmla="*/ 662535 w 1117952"/>
                <a:gd name="connsiteY799" fmla="*/ 325299 h 1323876"/>
                <a:gd name="connsiteX800" fmla="*/ 666117 w 1117952"/>
                <a:gd name="connsiteY800" fmla="*/ 324105 h 1323876"/>
                <a:gd name="connsiteX801" fmla="*/ 671489 w 1117952"/>
                <a:gd name="connsiteY801" fmla="*/ 326493 h 1323876"/>
                <a:gd name="connsiteX802" fmla="*/ 674473 w 1117952"/>
                <a:gd name="connsiteY802" fmla="*/ 325299 h 1323876"/>
                <a:gd name="connsiteX803" fmla="*/ 676379 w 1117952"/>
                <a:gd name="connsiteY803" fmla="*/ 327682 h 1323876"/>
                <a:gd name="connsiteX804" fmla="*/ 675666 w 1117952"/>
                <a:gd name="connsiteY804" fmla="*/ 326493 h 1323876"/>
                <a:gd name="connsiteX805" fmla="*/ 679845 w 1117952"/>
                <a:gd name="connsiteY805" fmla="*/ 327090 h 1323876"/>
                <a:gd name="connsiteX806" fmla="*/ 684023 w 1117952"/>
                <a:gd name="connsiteY806" fmla="*/ 327090 h 1323876"/>
                <a:gd name="connsiteX807" fmla="*/ 687604 w 1117952"/>
                <a:gd name="connsiteY807" fmla="*/ 327687 h 1323876"/>
                <a:gd name="connsiteX808" fmla="*/ 691185 w 1117952"/>
                <a:gd name="connsiteY808" fmla="*/ 328284 h 1323876"/>
                <a:gd name="connsiteX809" fmla="*/ 696557 w 1117952"/>
                <a:gd name="connsiteY809" fmla="*/ 328284 h 1323876"/>
                <a:gd name="connsiteX810" fmla="*/ 701332 w 1117952"/>
                <a:gd name="connsiteY810" fmla="*/ 327090 h 1323876"/>
                <a:gd name="connsiteX811" fmla="*/ 707301 w 1117952"/>
                <a:gd name="connsiteY811" fmla="*/ 328880 h 1323876"/>
                <a:gd name="connsiteX812" fmla="*/ 710285 w 1117952"/>
                <a:gd name="connsiteY812" fmla="*/ 328880 h 1323876"/>
                <a:gd name="connsiteX813" fmla="*/ 714463 w 1117952"/>
                <a:gd name="connsiteY813" fmla="*/ 328284 h 1323876"/>
                <a:gd name="connsiteX814" fmla="*/ 719238 w 1117952"/>
                <a:gd name="connsiteY814" fmla="*/ 326493 h 1323876"/>
                <a:gd name="connsiteX815" fmla="*/ 722820 w 1117952"/>
                <a:gd name="connsiteY815" fmla="*/ 323509 h 1323876"/>
                <a:gd name="connsiteX816" fmla="*/ 726401 w 1117952"/>
                <a:gd name="connsiteY816" fmla="*/ 322912 h 1323876"/>
                <a:gd name="connsiteX817" fmla="*/ 730579 w 1117952"/>
                <a:gd name="connsiteY817" fmla="*/ 324702 h 1323876"/>
                <a:gd name="connsiteX818" fmla="*/ 733564 w 1117952"/>
                <a:gd name="connsiteY818" fmla="*/ 324106 h 1323876"/>
                <a:gd name="connsiteX819" fmla="*/ 737742 w 1117952"/>
                <a:gd name="connsiteY819" fmla="*/ 321718 h 1323876"/>
                <a:gd name="connsiteX820" fmla="*/ 740726 w 1117952"/>
                <a:gd name="connsiteY820" fmla="*/ 319927 h 1323876"/>
                <a:gd name="connsiteX821" fmla="*/ 744307 w 1117952"/>
                <a:gd name="connsiteY821" fmla="*/ 317540 h 1323876"/>
                <a:gd name="connsiteX822" fmla="*/ 747888 w 1117952"/>
                <a:gd name="connsiteY822" fmla="*/ 313959 h 1323876"/>
                <a:gd name="connsiteX823" fmla="*/ 752664 w 1117952"/>
                <a:gd name="connsiteY823" fmla="*/ 312765 h 1323876"/>
                <a:gd name="connsiteX824" fmla="*/ 755648 w 1117952"/>
                <a:gd name="connsiteY824" fmla="*/ 315152 h 1323876"/>
                <a:gd name="connsiteX825" fmla="*/ 759229 w 1117952"/>
                <a:gd name="connsiteY825" fmla="*/ 315749 h 1323876"/>
                <a:gd name="connsiteX826" fmla="*/ 763407 w 1117952"/>
                <a:gd name="connsiteY826" fmla="*/ 315749 h 1323876"/>
                <a:gd name="connsiteX827" fmla="*/ 769376 w 1117952"/>
                <a:gd name="connsiteY827" fmla="*/ 313959 h 1323876"/>
                <a:gd name="connsiteX828" fmla="*/ 772957 w 1117952"/>
                <a:gd name="connsiteY828" fmla="*/ 312765 h 1323876"/>
                <a:gd name="connsiteX829" fmla="*/ 778329 w 1117952"/>
                <a:gd name="connsiteY829" fmla="*/ 311571 h 1323876"/>
                <a:gd name="connsiteX830" fmla="*/ 781314 w 1117952"/>
                <a:gd name="connsiteY830" fmla="*/ 310378 h 1323876"/>
                <a:gd name="connsiteX831" fmla="*/ 784895 w 1117952"/>
                <a:gd name="connsiteY831" fmla="*/ 306796 h 1323876"/>
                <a:gd name="connsiteX832" fmla="*/ 787879 w 1117952"/>
                <a:gd name="connsiteY832" fmla="*/ 303812 h 1323876"/>
                <a:gd name="connsiteX833" fmla="*/ 791461 w 1117952"/>
                <a:gd name="connsiteY833" fmla="*/ 303215 h 1323876"/>
                <a:gd name="connsiteX834" fmla="*/ 796236 w 1117952"/>
                <a:gd name="connsiteY834" fmla="*/ 303812 h 1323876"/>
                <a:gd name="connsiteX835" fmla="*/ 799220 w 1117952"/>
                <a:gd name="connsiteY835" fmla="*/ 302618 h 1323876"/>
                <a:gd name="connsiteX836" fmla="*/ 802204 w 1117952"/>
                <a:gd name="connsiteY836" fmla="*/ 300827 h 1323876"/>
                <a:gd name="connsiteX837" fmla="*/ 805189 w 1117952"/>
                <a:gd name="connsiteY837" fmla="*/ 298440 h 1323876"/>
                <a:gd name="connsiteX838" fmla="*/ 809367 w 1117952"/>
                <a:gd name="connsiteY838" fmla="*/ 298440 h 1323876"/>
                <a:gd name="connsiteX839" fmla="*/ 812948 w 1117952"/>
                <a:gd name="connsiteY839" fmla="*/ 296650 h 1323876"/>
                <a:gd name="connsiteX840" fmla="*/ 816529 w 1117952"/>
                <a:gd name="connsiteY840" fmla="*/ 293068 h 1323876"/>
                <a:gd name="connsiteX841" fmla="*/ 820111 w 1117952"/>
                <a:gd name="connsiteY841" fmla="*/ 290681 h 1323876"/>
                <a:gd name="connsiteX842" fmla="*/ 823692 w 1117952"/>
                <a:gd name="connsiteY842" fmla="*/ 287099 h 1323876"/>
                <a:gd name="connsiteX843" fmla="*/ 827273 w 1117952"/>
                <a:gd name="connsiteY843" fmla="*/ 283518 h 1323876"/>
                <a:gd name="connsiteX844" fmla="*/ 830854 w 1117952"/>
                <a:gd name="connsiteY844" fmla="*/ 278146 h 1323876"/>
                <a:gd name="connsiteX845" fmla="*/ 833839 w 1117952"/>
                <a:gd name="connsiteY845" fmla="*/ 273968 h 1323876"/>
                <a:gd name="connsiteX846" fmla="*/ 839211 w 1117952"/>
                <a:gd name="connsiteY846" fmla="*/ 266806 h 1323876"/>
                <a:gd name="connsiteX847" fmla="*/ 843389 w 1117952"/>
                <a:gd name="connsiteY847" fmla="*/ 260240 h 1323876"/>
                <a:gd name="connsiteX848" fmla="*/ 849357 w 1117952"/>
                <a:gd name="connsiteY848" fmla="*/ 262627 h 1323876"/>
                <a:gd name="connsiteX849" fmla="*/ 854133 w 1117952"/>
                <a:gd name="connsiteY849" fmla="*/ 262627 h 1323876"/>
                <a:gd name="connsiteX850" fmla="*/ 857714 w 1117952"/>
                <a:gd name="connsiteY850" fmla="*/ 263821 h 1323876"/>
                <a:gd name="connsiteX851" fmla="*/ 863683 w 1117952"/>
                <a:gd name="connsiteY851" fmla="*/ 261434 h 1323876"/>
                <a:gd name="connsiteX852" fmla="*/ 867861 w 1117952"/>
                <a:gd name="connsiteY852" fmla="*/ 259643 h 1323876"/>
                <a:gd name="connsiteX853" fmla="*/ 872039 w 1117952"/>
                <a:gd name="connsiteY853" fmla="*/ 258449 h 1323876"/>
                <a:gd name="connsiteX854" fmla="*/ 875024 w 1117952"/>
                <a:gd name="connsiteY854" fmla="*/ 257255 h 1323876"/>
                <a:gd name="connsiteX855" fmla="*/ 879201 w 1117952"/>
                <a:gd name="connsiteY855" fmla="*/ 256061 h 1323876"/>
                <a:gd name="connsiteX856" fmla="*/ 882186 w 1117952"/>
                <a:gd name="connsiteY856" fmla="*/ 256061 h 1323876"/>
                <a:gd name="connsiteX857" fmla="*/ 887558 w 1117952"/>
                <a:gd name="connsiteY857" fmla="*/ 254271 h 1323876"/>
                <a:gd name="connsiteX858" fmla="*/ 891736 w 1117952"/>
                <a:gd name="connsiteY858" fmla="*/ 248899 h 1323876"/>
                <a:gd name="connsiteX859" fmla="*/ 895317 w 1117952"/>
                <a:gd name="connsiteY859" fmla="*/ 245318 h 1323876"/>
                <a:gd name="connsiteX860" fmla="*/ 898301 w 1117952"/>
                <a:gd name="connsiteY860" fmla="*/ 247108 h 1323876"/>
                <a:gd name="connsiteX861" fmla="*/ 902480 w 1117952"/>
                <a:gd name="connsiteY861" fmla="*/ 250093 h 1323876"/>
                <a:gd name="connsiteX862" fmla="*/ 905464 w 1117952"/>
                <a:gd name="connsiteY862" fmla="*/ 252480 h 1323876"/>
                <a:gd name="connsiteX863" fmla="*/ 909642 w 1117952"/>
                <a:gd name="connsiteY863" fmla="*/ 257255 h 1323876"/>
                <a:gd name="connsiteX864" fmla="*/ 912029 w 1117952"/>
                <a:gd name="connsiteY864" fmla="*/ 259046 h 1323876"/>
                <a:gd name="connsiteX865" fmla="*/ 915014 w 1117952"/>
                <a:gd name="connsiteY865" fmla="*/ 260240 h 1323876"/>
                <a:gd name="connsiteX866" fmla="*/ 923967 w 1117952"/>
                <a:gd name="connsiteY866" fmla="*/ 260240 h 1323876"/>
                <a:gd name="connsiteX867" fmla="*/ 930533 w 1117952"/>
                <a:gd name="connsiteY867" fmla="*/ 259643 h 1323876"/>
                <a:gd name="connsiteX868" fmla="*/ 935308 w 1117952"/>
                <a:gd name="connsiteY868" fmla="*/ 258449 h 1323876"/>
                <a:gd name="connsiteX869" fmla="*/ 938889 w 1117952"/>
                <a:gd name="connsiteY869" fmla="*/ 262030 h 1323876"/>
                <a:gd name="connsiteX870" fmla="*/ 939486 w 1117952"/>
                <a:gd name="connsiteY870" fmla="*/ 265612 h 1323876"/>
                <a:gd name="connsiteX871" fmla="*/ 943067 w 1117952"/>
                <a:gd name="connsiteY871" fmla="*/ 267402 h 1323876"/>
                <a:gd name="connsiteX872" fmla="*/ 946052 w 1117952"/>
                <a:gd name="connsiteY872" fmla="*/ 269790 h 1323876"/>
                <a:gd name="connsiteX873" fmla="*/ 949633 w 1117952"/>
                <a:gd name="connsiteY873" fmla="*/ 269790 h 1323876"/>
                <a:gd name="connsiteX874" fmla="*/ 953214 w 1117952"/>
                <a:gd name="connsiteY874" fmla="*/ 269193 h 1323876"/>
                <a:gd name="connsiteX875" fmla="*/ 957393 w 1117952"/>
                <a:gd name="connsiteY875" fmla="*/ 266806 h 1323876"/>
                <a:gd name="connsiteX876" fmla="*/ 960974 w 1117952"/>
                <a:gd name="connsiteY876" fmla="*/ 263821 h 1323876"/>
                <a:gd name="connsiteX877" fmla="*/ 966942 w 1117952"/>
                <a:gd name="connsiteY877" fmla="*/ 260837 h 1323876"/>
                <a:gd name="connsiteX878" fmla="*/ 970524 w 1117952"/>
                <a:gd name="connsiteY878" fmla="*/ 258449 h 1323876"/>
                <a:gd name="connsiteX879" fmla="*/ 974105 w 1117952"/>
                <a:gd name="connsiteY879" fmla="*/ 256061 h 1323876"/>
                <a:gd name="connsiteX880" fmla="*/ 977089 w 1117952"/>
                <a:gd name="connsiteY880" fmla="*/ 253077 h 1323876"/>
                <a:gd name="connsiteX881" fmla="*/ 978880 w 1117952"/>
                <a:gd name="connsiteY881" fmla="*/ 250093 h 1323876"/>
                <a:gd name="connsiteX882" fmla="*/ 981268 w 1117952"/>
                <a:gd name="connsiteY882" fmla="*/ 247108 h 1323876"/>
                <a:gd name="connsiteX883" fmla="*/ 984252 w 1117952"/>
                <a:gd name="connsiteY883" fmla="*/ 244124 h 1323876"/>
                <a:gd name="connsiteX884" fmla="*/ 986639 w 1117952"/>
                <a:gd name="connsiteY884" fmla="*/ 240543 h 1323876"/>
                <a:gd name="connsiteX885" fmla="*/ 989027 w 1117952"/>
                <a:gd name="connsiteY885" fmla="*/ 235171 h 1323876"/>
                <a:gd name="connsiteX886" fmla="*/ 990221 w 1117952"/>
                <a:gd name="connsiteY886" fmla="*/ 230993 h 1323876"/>
                <a:gd name="connsiteX887" fmla="*/ 992011 w 1117952"/>
                <a:gd name="connsiteY887" fmla="*/ 226218 h 1323876"/>
                <a:gd name="connsiteX888" fmla="*/ 992608 w 1117952"/>
                <a:gd name="connsiteY888" fmla="*/ 222040 h 1323876"/>
                <a:gd name="connsiteX889" fmla="*/ 993205 w 1117952"/>
                <a:gd name="connsiteY889" fmla="*/ 219055 h 1323876"/>
                <a:gd name="connsiteX890" fmla="*/ 991415 w 1117952"/>
                <a:gd name="connsiteY890" fmla="*/ 216071 h 1323876"/>
                <a:gd name="connsiteX891" fmla="*/ 991415 w 1117952"/>
                <a:gd name="connsiteY891" fmla="*/ 212489 h 1323876"/>
                <a:gd name="connsiteX892" fmla="*/ 988430 w 1117952"/>
                <a:gd name="connsiteY892" fmla="*/ 209505 h 1323876"/>
                <a:gd name="connsiteX893" fmla="*/ 991415 w 1117952"/>
                <a:gd name="connsiteY893" fmla="*/ 208908 h 1323876"/>
                <a:gd name="connsiteX894" fmla="*/ 995592 w 1117952"/>
                <a:gd name="connsiteY894" fmla="*/ 214280 h 1323876"/>
                <a:gd name="connsiteX895" fmla="*/ 996786 w 1117952"/>
                <a:gd name="connsiteY895" fmla="*/ 217862 h 1323876"/>
                <a:gd name="connsiteX896" fmla="*/ 996190 w 1117952"/>
                <a:gd name="connsiteY896" fmla="*/ 223233 h 1323876"/>
                <a:gd name="connsiteX897" fmla="*/ 993802 w 1117952"/>
                <a:gd name="connsiteY897" fmla="*/ 229202 h 1323876"/>
                <a:gd name="connsiteX898" fmla="*/ 997383 w 1117952"/>
                <a:gd name="connsiteY898" fmla="*/ 231590 h 1323876"/>
                <a:gd name="connsiteX899" fmla="*/ 1000964 w 1117952"/>
                <a:gd name="connsiteY899" fmla="*/ 232784 h 1323876"/>
                <a:gd name="connsiteX900" fmla="*/ 1009918 w 1117952"/>
                <a:gd name="connsiteY900" fmla="*/ 232784 h 1323876"/>
                <a:gd name="connsiteX901" fmla="*/ 1012902 w 1117952"/>
                <a:gd name="connsiteY901" fmla="*/ 231590 h 1323876"/>
                <a:gd name="connsiteX902" fmla="*/ 1017080 w 1117952"/>
                <a:gd name="connsiteY902" fmla="*/ 229799 h 1323876"/>
                <a:gd name="connsiteX903" fmla="*/ 1020661 w 1117952"/>
                <a:gd name="connsiteY903" fmla="*/ 228605 h 1323876"/>
                <a:gd name="connsiteX904" fmla="*/ 1024243 w 1117952"/>
                <a:gd name="connsiteY904" fmla="*/ 228009 h 1323876"/>
                <a:gd name="connsiteX905" fmla="*/ 1028421 w 1117952"/>
                <a:gd name="connsiteY905" fmla="*/ 226815 h 1323876"/>
                <a:gd name="connsiteX906" fmla="*/ 1033196 w 1117952"/>
                <a:gd name="connsiteY906" fmla="*/ 224427 h 1323876"/>
                <a:gd name="connsiteX907" fmla="*/ 1036777 w 1117952"/>
                <a:gd name="connsiteY907" fmla="*/ 223233 h 1323876"/>
                <a:gd name="connsiteX908" fmla="*/ 1042149 w 1117952"/>
                <a:gd name="connsiteY908" fmla="*/ 220249 h 1323876"/>
                <a:gd name="connsiteX909" fmla="*/ 1048118 w 1117952"/>
                <a:gd name="connsiteY909" fmla="*/ 216668 h 1323876"/>
                <a:gd name="connsiteX910" fmla="*/ 1054683 w 1117952"/>
                <a:gd name="connsiteY910" fmla="*/ 213087 h 1323876"/>
                <a:gd name="connsiteX911" fmla="*/ 1058264 w 1117952"/>
                <a:gd name="connsiteY911" fmla="*/ 210102 h 1323876"/>
                <a:gd name="connsiteX912" fmla="*/ 1061846 w 1117952"/>
                <a:gd name="connsiteY912" fmla="*/ 206521 h 1323876"/>
                <a:gd name="connsiteX913" fmla="*/ 1065427 w 1117952"/>
                <a:gd name="connsiteY913" fmla="*/ 202940 h 1323876"/>
                <a:gd name="connsiteX914" fmla="*/ 1070799 w 1117952"/>
                <a:gd name="connsiteY914" fmla="*/ 198165 h 1323876"/>
                <a:gd name="connsiteX915" fmla="*/ 1073784 w 1117952"/>
                <a:gd name="connsiteY915" fmla="*/ 195180 h 1323876"/>
                <a:gd name="connsiteX916" fmla="*/ 1077365 w 1117952"/>
                <a:gd name="connsiteY916" fmla="*/ 192196 h 1323876"/>
                <a:gd name="connsiteX917" fmla="*/ 1082737 w 1117952"/>
                <a:gd name="connsiteY917" fmla="*/ 190405 h 1323876"/>
                <a:gd name="connsiteX918" fmla="*/ 904271 w 1117952"/>
                <a:gd name="connsiteY918" fmla="*/ 152801 h 1323876"/>
                <a:gd name="connsiteX919" fmla="*/ 904868 w 1117952"/>
                <a:gd name="connsiteY919" fmla="*/ 155785 h 1323876"/>
                <a:gd name="connsiteX920" fmla="*/ 903674 w 1117952"/>
                <a:gd name="connsiteY920" fmla="*/ 156383 h 1323876"/>
                <a:gd name="connsiteX921" fmla="*/ 910836 w 1117952"/>
                <a:gd name="connsiteY921" fmla="*/ 161754 h 1323876"/>
                <a:gd name="connsiteX922" fmla="*/ 915015 w 1117952"/>
                <a:gd name="connsiteY922" fmla="*/ 165336 h 1323876"/>
                <a:gd name="connsiteX923" fmla="*/ 916209 w 1117952"/>
                <a:gd name="connsiteY923" fmla="*/ 168320 h 1323876"/>
                <a:gd name="connsiteX924" fmla="*/ 916805 w 1117952"/>
                <a:gd name="connsiteY924" fmla="*/ 171901 h 1323876"/>
                <a:gd name="connsiteX925" fmla="*/ 916805 w 1117952"/>
                <a:gd name="connsiteY925" fmla="*/ 174885 h 1323876"/>
                <a:gd name="connsiteX926" fmla="*/ 912030 w 1117952"/>
                <a:gd name="connsiteY926" fmla="*/ 176676 h 1323876"/>
                <a:gd name="connsiteX927" fmla="*/ 909046 w 1117952"/>
                <a:gd name="connsiteY927" fmla="*/ 175482 h 1323876"/>
                <a:gd name="connsiteX928" fmla="*/ 904271 w 1117952"/>
                <a:gd name="connsiteY928" fmla="*/ 171304 h 1323876"/>
                <a:gd name="connsiteX929" fmla="*/ 900689 w 1117952"/>
                <a:gd name="connsiteY929" fmla="*/ 169513 h 1323876"/>
                <a:gd name="connsiteX930" fmla="*/ 897108 w 1117952"/>
                <a:gd name="connsiteY930" fmla="*/ 164142 h 1323876"/>
                <a:gd name="connsiteX931" fmla="*/ 897108 w 1117952"/>
                <a:gd name="connsiteY931" fmla="*/ 160560 h 1323876"/>
                <a:gd name="connsiteX932" fmla="*/ 901287 w 1117952"/>
                <a:gd name="connsiteY932" fmla="*/ 157576 h 1323876"/>
                <a:gd name="connsiteX933" fmla="*/ 900689 w 1117952"/>
                <a:gd name="connsiteY933" fmla="*/ 153995 h 1323876"/>
                <a:gd name="connsiteX934" fmla="*/ 904271 w 1117952"/>
                <a:gd name="connsiteY934" fmla="*/ 152801 h 1323876"/>
                <a:gd name="connsiteX935" fmla="*/ 900689 w 1117952"/>
                <a:gd name="connsiteY935" fmla="*/ 116391 h 1323876"/>
                <a:gd name="connsiteX936" fmla="*/ 902480 w 1117952"/>
                <a:gd name="connsiteY936" fmla="*/ 122956 h 1323876"/>
                <a:gd name="connsiteX937" fmla="*/ 901287 w 1117952"/>
                <a:gd name="connsiteY937" fmla="*/ 125941 h 1323876"/>
                <a:gd name="connsiteX938" fmla="*/ 901883 w 1117952"/>
                <a:gd name="connsiteY938" fmla="*/ 128925 h 1323876"/>
                <a:gd name="connsiteX939" fmla="*/ 905465 w 1117952"/>
                <a:gd name="connsiteY939" fmla="*/ 130716 h 1323876"/>
                <a:gd name="connsiteX940" fmla="*/ 905465 w 1117952"/>
                <a:gd name="connsiteY940" fmla="*/ 134297 h 1323876"/>
                <a:gd name="connsiteX941" fmla="*/ 902480 w 1117952"/>
                <a:gd name="connsiteY941" fmla="*/ 133700 h 1323876"/>
                <a:gd name="connsiteX942" fmla="*/ 901287 w 1117952"/>
                <a:gd name="connsiteY942" fmla="*/ 141460 h 1323876"/>
                <a:gd name="connsiteX943" fmla="*/ 903077 w 1117952"/>
                <a:gd name="connsiteY943" fmla="*/ 145637 h 1323876"/>
                <a:gd name="connsiteX944" fmla="*/ 901883 w 1117952"/>
                <a:gd name="connsiteY944" fmla="*/ 148622 h 1323876"/>
                <a:gd name="connsiteX945" fmla="*/ 898302 w 1117952"/>
                <a:gd name="connsiteY945" fmla="*/ 148622 h 1323876"/>
                <a:gd name="connsiteX946" fmla="*/ 897108 w 1117952"/>
                <a:gd name="connsiteY946" fmla="*/ 145637 h 1323876"/>
                <a:gd name="connsiteX947" fmla="*/ 894124 w 1117952"/>
                <a:gd name="connsiteY947" fmla="*/ 141460 h 1323876"/>
                <a:gd name="connsiteX948" fmla="*/ 890543 w 1117952"/>
                <a:gd name="connsiteY948" fmla="*/ 140863 h 1323876"/>
                <a:gd name="connsiteX949" fmla="*/ 887558 w 1117952"/>
                <a:gd name="connsiteY949" fmla="*/ 140266 h 1323876"/>
                <a:gd name="connsiteX950" fmla="*/ 883977 w 1117952"/>
                <a:gd name="connsiteY950" fmla="*/ 136088 h 1323876"/>
                <a:gd name="connsiteX951" fmla="*/ 882186 w 1117952"/>
                <a:gd name="connsiteY951" fmla="*/ 132507 h 1323876"/>
                <a:gd name="connsiteX952" fmla="*/ 883380 w 1117952"/>
                <a:gd name="connsiteY952" fmla="*/ 128925 h 1323876"/>
                <a:gd name="connsiteX953" fmla="*/ 883977 w 1117952"/>
                <a:gd name="connsiteY953" fmla="*/ 125941 h 1323876"/>
                <a:gd name="connsiteX954" fmla="*/ 883977 w 1117952"/>
                <a:gd name="connsiteY954" fmla="*/ 122360 h 1323876"/>
                <a:gd name="connsiteX955" fmla="*/ 886365 w 1117952"/>
                <a:gd name="connsiteY955" fmla="*/ 119375 h 1323876"/>
                <a:gd name="connsiteX956" fmla="*/ 889946 w 1117952"/>
                <a:gd name="connsiteY956" fmla="*/ 117585 h 1323876"/>
                <a:gd name="connsiteX957" fmla="*/ 894124 w 1117952"/>
                <a:gd name="connsiteY957" fmla="*/ 118778 h 1323876"/>
                <a:gd name="connsiteX958" fmla="*/ 897108 w 1117952"/>
                <a:gd name="connsiteY958" fmla="*/ 118181 h 1323876"/>
                <a:gd name="connsiteX959" fmla="*/ 900689 w 1117952"/>
                <a:gd name="connsiteY959" fmla="*/ 116391 h 1323876"/>
                <a:gd name="connsiteX960" fmla="*/ 716851 w 1117952"/>
                <a:gd name="connsiteY960" fmla="*/ 115795 h 1323876"/>
                <a:gd name="connsiteX961" fmla="*/ 719836 w 1117952"/>
                <a:gd name="connsiteY961" fmla="*/ 119377 h 1323876"/>
                <a:gd name="connsiteX962" fmla="*/ 719239 w 1117952"/>
                <a:gd name="connsiteY962" fmla="*/ 122361 h 1323876"/>
                <a:gd name="connsiteX963" fmla="*/ 715658 w 1117952"/>
                <a:gd name="connsiteY963" fmla="*/ 125346 h 1323876"/>
                <a:gd name="connsiteX964" fmla="*/ 712673 w 1117952"/>
                <a:gd name="connsiteY964" fmla="*/ 124152 h 1323876"/>
                <a:gd name="connsiteX965" fmla="*/ 711479 w 1117952"/>
                <a:gd name="connsiteY965" fmla="*/ 120571 h 1323876"/>
                <a:gd name="connsiteX966" fmla="*/ 712673 w 1117952"/>
                <a:gd name="connsiteY966" fmla="*/ 117586 h 1323876"/>
                <a:gd name="connsiteX967" fmla="*/ 716851 w 1117952"/>
                <a:gd name="connsiteY967" fmla="*/ 115795 h 1323876"/>
                <a:gd name="connsiteX968" fmla="*/ 775345 w 1117952"/>
                <a:gd name="connsiteY968" fmla="*/ 100276 h 1323876"/>
                <a:gd name="connsiteX969" fmla="*/ 781912 w 1117952"/>
                <a:gd name="connsiteY969" fmla="*/ 101470 h 1323876"/>
                <a:gd name="connsiteX970" fmla="*/ 784299 w 1117952"/>
                <a:gd name="connsiteY970" fmla="*/ 105051 h 1323876"/>
                <a:gd name="connsiteX971" fmla="*/ 784299 w 1117952"/>
                <a:gd name="connsiteY971" fmla="*/ 108035 h 1323876"/>
                <a:gd name="connsiteX972" fmla="*/ 786090 w 1117952"/>
                <a:gd name="connsiteY972" fmla="*/ 109826 h 1323876"/>
                <a:gd name="connsiteX973" fmla="*/ 780718 w 1117952"/>
                <a:gd name="connsiteY973" fmla="*/ 110423 h 1323876"/>
                <a:gd name="connsiteX974" fmla="*/ 777733 w 1117952"/>
                <a:gd name="connsiteY974" fmla="*/ 111020 h 1323876"/>
                <a:gd name="connsiteX975" fmla="*/ 772361 w 1117952"/>
                <a:gd name="connsiteY975" fmla="*/ 106245 h 1323876"/>
                <a:gd name="connsiteX976" fmla="*/ 771764 w 1117952"/>
                <a:gd name="connsiteY976" fmla="*/ 102066 h 1323876"/>
                <a:gd name="connsiteX977" fmla="*/ 775345 w 1117952"/>
                <a:gd name="connsiteY977" fmla="*/ 100276 h 1323876"/>
                <a:gd name="connsiteX978" fmla="*/ 870248 w 1117952"/>
                <a:gd name="connsiteY978" fmla="*/ 95501 h 1323876"/>
                <a:gd name="connsiteX979" fmla="*/ 872636 w 1117952"/>
                <a:gd name="connsiteY979" fmla="*/ 100276 h 1323876"/>
                <a:gd name="connsiteX980" fmla="*/ 873233 w 1117952"/>
                <a:gd name="connsiteY980" fmla="*/ 103857 h 1323876"/>
                <a:gd name="connsiteX981" fmla="*/ 872039 w 1117952"/>
                <a:gd name="connsiteY981" fmla="*/ 106841 h 1323876"/>
                <a:gd name="connsiteX982" fmla="*/ 872636 w 1117952"/>
                <a:gd name="connsiteY982" fmla="*/ 111617 h 1323876"/>
                <a:gd name="connsiteX983" fmla="*/ 869651 w 1117952"/>
                <a:gd name="connsiteY983" fmla="*/ 114602 h 1323876"/>
                <a:gd name="connsiteX984" fmla="*/ 865473 w 1117952"/>
                <a:gd name="connsiteY984" fmla="*/ 113408 h 1323876"/>
                <a:gd name="connsiteX985" fmla="*/ 860101 w 1117952"/>
                <a:gd name="connsiteY985" fmla="*/ 109826 h 1323876"/>
                <a:gd name="connsiteX986" fmla="*/ 856520 w 1117952"/>
                <a:gd name="connsiteY986" fmla="*/ 109229 h 1323876"/>
                <a:gd name="connsiteX987" fmla="*/ 853535 w 1117952"/>
                <a:gd name="connsiteY987" fmla="*/ 108035 h 1323876"/>
                <a:gd name="connsiteX988" fmla="*/ 849954 w 1117952"/>
                <a:gd name="connsiteY988" fmla="*/ 105648 h 1323876"/>
                <a:gd name="connsiteX989" fmla="*/ 850551 w 1117952"/>
                <a:gd name="connsiteY989" fmla="*/ 102066 h 1323876"/>
                <a:gd name="connsiteX990" fmla="*/ 852342 w 1117952"/>
                <a:gd name="connsiteY990" fmla="*/ 97291 h 1323876"/>
                <a:gd name="connsiteX991" fmla="*/ 860101 w 1117952"/>
                <a:gd name="connsiteY991" fmla="*/ 96098 h 1323876"/>
                <a:gd name="connsiteX992" fmla="*/ 864280 w 1117952"/>
                <a:gd name="connsiteY992" fmla="*/ 97291 h 1323876"/>
                <a:gd name="connsiteX993" fmla="*/ 867264 w 1117952"/>
                <a:gd name="connsiteY993" fmla="*/ 96098 h 1323876"/>
                <a:gd name="connsiteX994" fmla="*/ 870248 w 1117952"/>
                <a:gd name="connsiteY994" fmla="*/ 95501 h 1323876"/>
                <a:gd name="connsiteX995" fmla="*/ 356933 w 1117952"/>
                <a:gd name="connsiteY995" fmla="*/ 71029 h 1323876"/>
                <a:gd name="connsiteX996" fmla="*/ 361112 w 1117952"/>
                <a:gd name="connsiteY996" fmla="*/ 72223 h 1323876"/>
                <a:gd name="connsiteX997" fmla="*/ 358725 w 1117952"/>
                <a:gd name="connsiteY997" fmla="*/ 79386 h 1323876"/>
                <a:gd name="connsiteX998" fmla="*/ 355143 w 1117952"/>
                <a:gd name="connsiteY998" fmla="*/ 81774 h 1323876"/>
                <a:gd name="connsiteX999" fmla="*/ 350964 w 1117952"/>
                <a:gd name="connsiteY999" fmla="*/ 81774 h 1323876"/>
                <a:gd name="connsiteX1000" fmla="*/ 350368 w 1117952"/>
                <a:gd name="connsiteY1000" fmla="*/ 74013 h 1323876"/>
                <a:gd name="connsiteX1001" fmla="*/ 353949 w 1117952"/>
                <a:gd name="connsiteY1001" fmla="*/ 71626 h 1323876"/>
                <a:gd name="connsiteX1002" fmla="*/ 356933 w 1117952"/>
                <a:gd name="connsiteY1002" fmla="*/ 71029 h 1323876"/>
                <a:gd name="connsiteX1003" fmla="*/ 929340 w 1117952"/>
                <a:gd name="connsiteY1003" fmla="*/ 67448 h 1323876"/>
                <a:gd name="connsiteX1004" fmla="*/ 932921 w 1117952"/>
                <a:gd name="connsiteY1004" fmla="*/ 67448 h 1323876"/>
                <a:gd name="connsiteX1005" fmla="*/ 933517 w 1117952"/>
                <a:gd name="connsiteY1005" fmla="*/ 71029 h 1323876"/>
                <a:gd name="connsiteX1006" fmla="*/ 927549 w 1117952"/>
                <a:gd name="connsiteY1006" fmla="*/ 75207 h 1323876"/>
                <a:gd name="connsiteX1007" fmla="*/ 926952 w 1117952"/>
                <a:gd name="connsiteY1007" fmla="*/ 71029 h 1323876"/>
                <a:gd name="connsiteX1008" fmla="*/ 929340 w 1117952"/>
                <a:gd name="connsiteY1008" fmla="*/ 67448 h 1323876"/>
                <a:gd name="connsiteX1009" fmla="*/ 972314 w 1117952"/>
                <a:gd name="connsiteY1009" fmla="*/ 0 h 1323876"/>
                <a:gd name="connsiteX1010" fmla="*/ 975298 w 1117952"/>
                <a:gd name="connsiteY1010" fmla="*/ 597 h 1323876"/>
                <a:gd name="connsiteX1011" fmla="*/ 978880 w 1117952"/>
                <a:gd name="connsiteY1011" fmla="*/ 2387 h 1323876"/>
                <a:gd name="connsiteX1012" fmla="*/ 977686 w 1117952"/>
                <a:gd name="connsiteY1012" fmla="*/ 5969 h 1323876"/>
                <a:gd name="connsiteX1013" fmla="*/ 975298 w 1117952"/>
                <a:gd name="connsiteY1013" fmla="*/ 9550 h 1323876"/>
                <a:gd name="connsiteX1014" fmla="*/ 974702 w 1117952"/>
                <a:gd name="connsiteY1014" fmla="*/ 13132 h 1323876"/>
                <a:gd name="connsiteX1015" fmla="*/ 971717 w 1117952"/>
                <a:gd name="connsiteY1015" fmla="*/ 15519 h 1323876"/>
                <a:gd name="connsiteX1016" fmla="*/ 965152 w 1117952"/>
                <a:gd name="connsiteY1016" fmla="*/ 12534 h 1323876"/>
                <a:gd name="connsiteX1017" fmla="*/ 962764 w 1117952"/>
                <a:gd name="connsiteY1017" fmla="*/ 8953 h 1323876"/>
                <a:gd name="connsiteX1018" fmla="*/ 965749 w 1117952"/>
                <a:gd name="connsiteY1018" fmla="*/ 5969 h 1323876"/>
                <a:gd name="connsiteX1019" fmla="*/ 969330 w 1117952"/>
                <a:gd name="connsiteY1019" fmla="*/ 1194 h 1323876"/>
                <a:gd name="connsiteX1020" fmla="*/ 972314 w 1117952"/>
                <a:gd name="connsiteY1020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87953 w 1117952"/>
                <a:gd name="connsiteY151" fmla="*/ 345537 h 1323876"/>
                <a:gd name="connsiteX152" fmla="*/ 686411 w 1117952"/>
                <a:gd name="connsiteY152" fmla="*/ 343802 h 1323876"/>
                <a:gd name="connsiteX153" fmla="*/ 687953 w 1117952"/>
                <a:gd name="connsiteY153" fmla="*/ 345537 h 1323876"/>
                <a:gd name="connsiteX154" fmla="*/ 677460 w 1117952"/>
                <a:gd name="connsiteY154" fmla="*/ 329482 h 1323876"/>
                <a:gd name="connsiteX155" fmla="*/ 678651 w 1117952"/>
                <a:gd name="connsiteY155" fmla="*/ 331864 h 1323876"/>
                <a:gd name="connsiteX156" fmla="*/ 677460 w 1117952"/>
                <a:gd name="connsiteY156" fmla="*/ 329482 h 1323876"/>
                <a:gd name="connsiteX157" fmla="*/ 1082737 w 1117952"/>
                <a:gd name="connsiteY157" fmla="*/ 190405 h 1323876"/>
                <a:gd name="connsiteX158" fmla="*/ 1086915 w 1117952"/>
                <a:gd name="connsiteY158" fmla="*/ 191002 h 1323876"/>
                <a:gd name="connsiteX159" fmla="*/ 1089900 w 1117952"/>
                <a:gd name="connsiteY159" fmla="*/ 193389 h 1323876"/>
                <a:gd name="connsiteX160" fmla="*/ 1094077 w 1117952"/>
                <a:gd name="connsiteY160" fmla="*/ 195777 h 1323876"/>
                <a:gd name="connsiteX161" fmla="*/ 1104821 w 1117952"/>
                <a:gd name="connsiteY161" fmla="*/ 199358 h 1323876"/>
                <a:gd name="connsiteX162" fmla="*/ 1107806 w 1117952"/>
                <a:gd name="connsiteY162" fmla="*/ 199955 h 1323876"/>
                <a:gd name="connsiteX163" fmla="*/ 1111387 w 1117952"/>
                <a:gd name="connsiteY163" fmla="*/ 199955 h 1323876"/>
                <a:gd name="connsiteX164" fmla="*/ 1114371 w 1117952"/>
                <a:gd name="connsiteY164" fmla="*/ 199358 h 1323876"/>
                <a:gd name="connsiteX165" fmla="*/ 1117952 w 1117952"/>
                <a:gd name="connsiteY165" fmla="*/ 200552 h 1323876"/>
                <a:gd name="connsiteX166" fmla="*/ 1110193 w 1117952"/>
                <a:gd name="connsiteY166" fmla="*/ 204730 h 1323876"/>
                <a:gd name="connsiteX167" fmla="*/ 1106612 w 1117952"/>
                <a:gd name="connsiteY167" fmla="*/ 205924 h 1323876"/>
                <a:gd name="connsiteX168" fmla="*/ 1102434 w 1117952"/>
                <a:gd name="connsiteY168" fmla="*/ 207715 h 1323876"/>
                <a:gd name="connsiteX169" fmla="*/ 1098853 w 1117952"/>
                <a:gd name="connsiteY169" fmla="*/ 210102 h 1323876"/>
                <a:gd name="connsiteX170" fmla="*/ 1094674 w 1117952"/>
                <a:gd name="connsiteY170" fmla="*/ 215474 h 1323876"/>
                <a:gd name="connsiteX171" fmla="*/ 1093481 w 1117952"/>
                <a:gd name="connsiteY171" fmla="*/ 219652 h 1323876"/>
                <a:gd name="connsiteX172" fmla="*/ 1092884 w 1117952"/>
                <a:gd name="connsiteY172" fmla="*/ 223233 h 1323876"/>
                <a:gd name="connsiteX173" fmla="*/ 1092287 w 1117952"/>
                <a:gd name="connsiteY173" fmla="*/ 226218 h 1323876"/>
                <a:gd name="connsiteX174" fmla="*/ 1091093 w 1117952"/>
                <a:gd name="connsiteY174" fmla="*/ 229202 h 1323876"/>
                <a:gd name="connsiteX175" fmla="*/ 1091093 w 1117952"/>
                <a:gd name="connsiteY175" fmla="*/ 232784 h 1323876"/>
                <a:gd name="connsiteX176" fmla="*/ 1092287 w 1117952"/>
                <a:gd name="connsiteY176" fmla="*/ 229799 h 1323876"/>
                <a:gd name="connsiteX177" fmla="*/ 1095868 w 1117952"/>
                <a:gd name="connsiteY177" fmla="*/ 229799 h 1323876"/>
                <a:gd name="connsiteX178" fmla="*/ 1094674 w 1117952"/>
                <a:gd name="connsiteY178" fmla="*/ 233380 h 1323876"/>
                <a:gd name="connsiteX179" fmla="*/ 1090496 w 1117952"/>
                <a:gd name="connsiteY179" fmla="*/ 240543 h 1323876"/>
                <a:gd name="connsiteX180" fmla="*/ 1083931 w 1117952"/>
                <a:gd name="connsiteY180" fmla="*/ 252480 h 1323876"/>
                <a:gd name="connsiteX181" fmla="*/ 1082140 w 1117952"/>
                <a:gd name="connsiteY181" fmla="*/ 257853 h 1323876"/>
                <a:gd name="connsiteX182" fmla="*/ 1081543 w 1117952"/>
                <a:gd name="connsiteY182" fmla="*/ 261434 h 1323876"/>
                <a:gd name="connsiteX183" fmla="*/ 1078559 w 1117952"/>
                <a:gd name="connsiteY183" fmla="*/ 268596 h 1323876"/>
                <a:gd name="connsiteX184" fmla="*/ 1077365 w 1117952"/>
                <a:gd name="connsiteY184" fmla="*/ 272177 h 1323876"/>
                <a:gd name="connsiteX185" fmla="*/ 1074978 w 1117952"/>
                <a:gd name="connsiteY185" fmla="*/ 279340 h 1323876"/>
                <a:gd name="connsiteX186" fmla="*/ 1072590 w 1117952"/>
                <a:gd name="connsiteY186" fmla="*/ 282324 h 1323876"/>
                <a:gd name="connsiteX187" fmla="*/ 1070799 w 1117952"/>
                <a:gd name="connsiteY187" fmla="*/ 285309 h 1323876"/>
                <a:gd name="connsiteX188" fmla="*/ 1069009 w 1117952"/>
                <a:gd name="connsiteY188" fmla="*/ 288890 h 1323876"/>
                <a:gd name="connsiteX189" fmla="*/ 1066024 w 1117952"/>
                <a:gd name="connsiteY189" fmla="*/ 291874 h 1323876"/>
                <a:gd name="connsiteX190" fmla="*/ 1060652 w 1117952"/>
                <a:gd name="connsiteY190" fmla="*/ 299037 h 1323876"/>
                <a:gd name="connsiteX191" fmla="*/ 1059458 w 1117952"/>
                <a:gd name="connsiteY191" fmla="*/ 302618 h 1323876"/>
                <a:gd name="connsiteX192" fmla="*/ 1057071 w 1117952"/>
                <a:gd name="connsiteY192" fmla="*/ 305603 h 1323876"/>
                <a:gd name="connsiteX193" fmla="*/ 1054683 w 1117952"/>
                <a:gd name="connsiteY193" fmla="*/ 309780 h 1323876"/>
                <a:gd name="connsiteX194" fmla="*/ 1049909 w 1117952"/>
                <a:gd name="connsiteY194" fmla="*/ 316346 h 1323876"/>
                <a:gd name="connsiteX195" fmla="*/ 1045134 w 1117952"/>
                <a:gd name="connsiteY195" fmla="*/ 324106 h 1323876"/>
                <a:gd name="connsiteX196" fmla="*/ 1043343 w 1117952"/>
                <a:gd name="connsiteY196" fmla="*/ 327687 h 1323876"/>
                <a:gd name="connsiteX197" fmla="*/ 1040955 w 1117952"/>
                <a:gd name="connsiteY197" fmla="*/ 331268 h 1323876"/>
                <a:gd name="connsiteX198" fmla="*/ 1037971 w 1117952"/>
                <a:gd name="connsiteY198" fmla="*/ 335447 h 1323876"/>
                <a:gd name="connsiteX199" fmla="*/ 1035583 w 1117952"/>
                <a:gd name="connsiteY199" fmla="*/ 339624 h 1323876"/>
                <a:gd name="connsiteX200" fmla="*/ 1033793 w 1117952"/>
                <a:gd name="connsiteY200" fmla="*/ 342609 h 1323876"/>
                <a:gd name="connsiteX201" fmla="*/ 1033793 w 1117952"/>
                <a:gd name="connsiteY201" fmla="*/ 346190 h 1323876"/>
                <a:gd name="connsiteX202" fmla="*/ 1030212 w 1117952"/>
                <a:gd name="connsiteY202" fmla="*/ 349175 h 1323876"/>
                <a:gd name="connsiteX203" fmla="*/ 1026033 w 1117952"/>
                <a:gd name="connsiteY203" fmla="*/ 355143 h 1323876"/>
                <a:gd name="connsiteX204" fmla="*/ 1022452 w 1117952"/>
                <a:gd name="connsiteY204" fmla="*/ 359322 h 1323876"/>
                <a:gd name="connsiteX205" fmla="*/ 1021259 w 1117952"/>
                <a:gd name="connsiteY205" fmla="*/ 362306 h 1323876"/>
                <a:gd name="connsiteX206" fmla="*/ 1020065 w 1117952"/>
                <a:gd name="connsiteY206" fmla="*/ 365290 h 1323876"/>
                <a:gd name="connsiteX207" fmla="*/ 1023049 w 1117952"/>
                <a:gd name="connsiteY207" fmla="*/ 368871 h 1323876"/>
                <a:gd name="connsiteX208" fmla="*/ 1021259 w 1117952"/>
                <a:gd name="connsiteY208" fmla="*/ 372452 h 1323876"/>
                <a:gd name="connsiteX209" fmla="*/ 1017677 w 1117952"/>
                <a:gd name="connsiteY209" fmla="*/ 371259 h 1323876"/>
                <a:gd name="connsiteX210" fmla="*/ 1014693 w 1117952"/>
                <a:gd name="connsiteY210" fmla="*/ 374840 h 1323876"/>
                <a:gd name="connsiteX211" fmla="*/ 1012902 w 1117952"/>
                <a:gd name="connsiteY211" fmla="*/ 377825 h 1323876"/>
                <a:gd name="connsiteX212" fmla="*/ 1011708 w 1117952"/>
                <a:gd name="connsiteY212" fmla="*/ 384390 h 1323876"/>
                <a:gd name="connsiteX213" fmla="*/ 1009918 w 1117952"/>
                <a:gd name="connsiteY213" fmla="*/ 387374 h 1323876"/>
                <a:gd name="connsiteX214" fmla="*/ 1006933 w 1117952"/>
                <a:gd name="connsiteY214" fmla="*/ 390359 h 1323876"/>
                <a:gd name="connsiteX215" fmla="*/ 1005143 w 1117952"/>
                <a:gd name="connsiteY215" fmla="*/ 393940 h 1323876"/>
                <a:gd name="connsiteX216" fmla="*/ 1000367 w 1117952"/>
                <a:gd name="connsiteY216" fmla="*/ 403490 h 1323876"/>
                <a:gd name="connsiteX217" fmla="*/ 997980 w 1117952"/>
                <a:gd name="connsiteY217" fmla="*/ 407072 h 1323876"/>
                <a:gd name="connsiteX218" fmla="*/ 996786 w 1117952"/>
                <a:gd name="connsiteY218" fmla="*/ 410653 h 1323876"/>
                <a:gd name="connsiteX219" fmla="*/ 995593 w 1117952"/>
                <a:gd name="connsiteY219" fmla="*/ 413637 h 1323876"/>
                <a:gd name="connsiteX220" fmla="*/ 995593 w 1117952"/>
                <a:gd name="connsiteY220" fmla="*/ 417815 h 1323876"/>
                <a:gd name="connsiteX221" fmla="*/ 998577 w 1117952"/>
                <a:gd name="connsiteY221" fmla="*/ 421994 h 1323876"/>
                <a:gd name="connsiteX222" fmla="*/ 1000367 w 1117952"/>
                <a:gd name="connsiteY222" fmla="*/ 424978 h 1323876"/>
                <a:gd name="connsiteX223" fmla="*/ 999771 w 1117952"/>
                <a:gd name="connsiteY223" fmla="*/ 427962 h 1323876"/>
                <a:gd name="connsiteX224" fmla="*/ 997980 w 1117952"/>
                <a:gd name="connsiteY224" fmla="*/ 432140 h 1323876"/>
                <a:gd name="connsiteX225" fmla="*/ 996190 w 1117952"/>
                <a:gd name="connsiteY225" fmla="*/ 436318 h 1323876"/>
                <a:gd name="connsiteX226" fmla="*/ 994996 w 1117952"/>
                <a:gd name="connsiteY226" fmla="*/ 439303 h 1323876"/>
                <a:gd name="connsiteX227" fmla="*/ 994399 w 1117952"/>
                <a:gd name="connsiteY227" fmla="*/ 443481 h 1323876"/>
                <a:gd name="connsiteX228" fmla="*/ 995593 w 1117952"/>
                <a:gd name="connsiteY228" fmla="*/ 447062 h 1323876"/>
                <a:gd name="connsiteX229" fmla="*/ 993802 w 1117952"/>
                <a:gd name="connsiteY229" fmla="*/ 451241 h 1323876"/>
                <a:gd name="connsiteX230" fmla="*/ 990221 w 1117952"/>
                <a:gd name="connsiteY230" fmla="*/ 454822 h 1323876"/>
                <a:gd name="connsiteX231" fmla="*/ 989027 w 1117952"/>
                <a:gd name="connsiteY231" fmla="*/ 460791 h 1323876"/>
                <a:gd name="connsiteX232" fmla="*/ 988430 w 1117952"/>
                <a:gd name="connsiteY232" fmla="*/ 465566 h 1323876"/>
                <a:gd name="connsiteX233" fmla="*/ 989027 w 1117952"/>
                <a:gd name="connsiteY233" fmla="*/ 471535 h 1323876"/>
                <a:gd name="connsiteX234" fmla="*/ 990221 w 1117952"/>
                <a:gd name="connsiteY234" fmla="*/ 475116 h 1323876"/>
                <a:gd name="connsiteX235" fmla="*/ 990818 w 1117952"/>
                <a:gd name="connsiteY235" fmla="*/ 478100 h 1323876"/>
                <a:gd name="connsiteX236" fmla="*/ 987833 w 1117952"/>
                <a:gd name="connsiteY236" fmla="*/ 480488 h 1323876"/>
                <a:gd name="connsiteX237" fmla="*/ 985446 w 1117952"/>
                <a:gd name="connsiteY237" fmla="*/ 485263 h 1323876"/>
                <a:gd name="connsiteX238" fmla="*/ 982461 w 1117952"/>
                <a:gd name="connsiteY238" fmla="*/ 486457 h 1323876"/>
                <a:gd name="connsiteX239" fmla="*/ 981864 w 1117952"/>
                <a:gd name="connsiteY239" fmla="*/ 491232 h 1323876"/>
                <a:gd name="connsiteX240" fmla="*/ 977090 w 1117952"/>
                <a:gd name="connsiteY240" fmla="*/ 494813 h 1323876"/>
                <a:gd name="connsiteX241" fmla="*/ 973508 w 1117952"/>
                <a:gd name="connsiteY241" fmla="*/ 497200 h 1323876"/>
                <a:gd name="connsiteX242" fmla="*/ 973508 w 1117952"/>
                <a:gd name="connsiteY242" fmla="*/ 500185 h 1323876"/>
                <a:gd name="connsiteX243" fmla="*/ 971121 w 1117952"/>
                <a:gd name="connsiteY243" fmla="*/ 503766 h 1323876"/>
                <a:gd name="connsiteX244" fmla="*/ 968733 w 1117952"/>
                <a:gd name="connsiteY244" fmla="*/ 509734 h 1323876"/>
                <a:gd name="connsiteX245" fmla="*/ 966346 w 1117952"/>
                <a:gd name="connsiteY245" fmla="*/ 509734 h 1323876"/>
                <a:gd name="connsiteX246" fmla="*/ 965152 w 1117952"/>
                <a:gd name="connsiteY246" fmla="*/ 515107 h 1323876"/>
                <a:gd name="connsiteX247" fmla="*/ 965152 w 1117952"/>
                <a:gd name="connsiteY247" fmla="*/ 518688 h 1323876"/>
                <a:gd name="connsiteX248" fmla="*/ 965749 w 1117952"/>
                <a:gd name="connsiteY248" fmla="*/ 524060 h 1323876"/>
                <a:gd name="connsiteX249" fmla="*/ 965749 w 1117952"/>
                <a:gd name="connsiteY249" fmla="*/ 527044 h 1323876"/>
                <a:gd name="connsiteX250" fmla="*/ 966346 w 1117952"/>
                <a:gd name="connsiteY250" fmla="*/ 531222 h 1323876"/>
                <a:gd name="connsiteX251" fmla="*/ 966943 w 1117952"/>
                <a:gd name="connsiteY251" fmla="*/ 534803 h 1323876"/>
                <a:gd name="connsiteX252" fmla="*/ 967539 w 1117952"/>
                <a:gd name="connsiteY252" fmla="*/ 537788 h 1323876"/>
                <a:gd name="connsiteX253" fmla="*/ 968733 w 1117952"/>
                <a:gd name="connsiteY253" fmla="*/ 546144 h 1323876"/>
                <a:gd name="connsiteX254" fmla="*/ 969330 w 1117952"/>
                <a:gd name="connsiteY254" fmla="*/ 550919 h 1323876"/>
                <a:gd name="connsiteX255" fmla="*/ 969330 w 1117952"/>
                <a:gd name="connsiteY255" fmla="*/ 555694 h 1323876"/>
                <a:gd name="connsiteX256" fmla="*/ 969330 w 1117952"/>
                <a:gd name="connsiteY256" fmla="*/ 559872 h 1323876"/>
                <a:gd name="connsiteX257" fmla="*/ 969330 w 1117952"/>
                <a:gd name="connsiteY257" fmla="*/ 562857 h 1323876"/>
                <a:gd name="connsiteX258" fmla="*/ 966346 w 1117952"/>
                <a:gd name="connsiteY258" fmla="*/ 564647 h 1323876"/>
                <a:gd name="connsiteX259" fmla="*/ 964553 w 1117952"/>
                <a:gd name="connsiteY259" fmla="*/ 564647 h 1323876"/>
                <a:gd name="connsiteX260" fmla="*/ 964556 w 1117952"/>
                <a:gd name="connsiteY260" fmla="*/ 564648 h 1323876"/>
                <a:gd name="connsiteX261" fmla="*/ 967540 w 1117952"/>
                <a:gd name="connsiteY261" fmla="*/ 564648 h 1323876"/>
                <a:gd name="connsiteX262" fmla="*/ 970525 w 1117952"/>
                <a:gd name="connsiteY262" fmla="*/ 570020 h 1323876"/>
                <a:gd name="connsiteX263" fmla="*/ 971718 w 1117952"/>
                <a:gd name="connsiteY263" fmla="*/ 573601 h 1323876"/>
                <a:gd name="connsiteX264" fmla="*/ 972316 w 1117952"/>
                <a:gd name="connsiteY264" fmla="*/ 577182 h 1323876"/>
                <a:gd name="connsiteX265" fmla="*/ 973509 w 1117952"/>
                <a:gd name="connsiteY265" fmla="*/ 580167 h 1323876"/>
                <a:gd name="connsiteX266" fmla="*/ 978284 w 1117952"/>
                <a:gd name="connsiteY266" fmla="*/ 582554 h 1323876"/>
                <a:gd name="connsiteX267" fmla="*/ 978881 w 1117952"/>
                <a:gd name="connsiteY267" fmla="*/ 582554 h 1323876"/>
                <a:gd name="connsiteX268" fmla="*/ 983656 w 1117952"/>
                <a:gd name="connsiteY268" fmla="*/ 582554 h 1323876"/>
                <a:gd name="connsiteX269" fmla="*/ 987238 w 1117952"/>
                <a:gd name="connsiteY269" fmla="*/ 584942 h 1323876"/>
                <a:gd name="connsiteX270" fmla="*/ 991415 w 1117952"/>
                <a:gd name="connsiteY270" fmla="*/ 588523 h 1323876"/>
                <a:gd name="connsiteX271" fmla="*/ 994400 w 1117952"/>
                <a:gd name="connsiteY271" fmla="*/ 589717 h 1323876"/>
                <a:gd name="connsiteX272" fmla="*/ 1000966 w 1117952"/>
                <a:gd name="connsiteY272" fmla="*/ 590313 h 1323876"/>
                <a:gd name="connsiteX273" fmla="*/ 1003950 w 1117952"/>
                <a:gd name="connsiteY273" fmla="*/ 591507 h 1323876"/>
                <a:gd name="connsiteX274" fmla="*/ 1004547 w 1117952"/>
                <a:gd name="connsiteY274" fmla="*/ 588523 h 1323876"/>
                <a:gd name="connsiteX275" fmla="*/ 1008128 w 1117952"/>
                <a:gd name="connsiteY275" fmla="*/ 587926 h 1323876"/>
                <a:gd name="connsiteX276" fmla="*/ 1010516 w 1117952"/>
                <a:gd name="connsiteY276" fmla="*/ 592701 h 1323876"/>
                <a:gd name="connsiteX277" fmla="*/ 1015290 w 1117952"/>
                <a:gd name="connsiteY277" fmla="*/ 596879 h 1323876"/>
                <a:gd name="connsiteX278" fmla="*/ 1019469 w 1117952"/>
                <a:gd name="connsiteY278" fmla="*/ 601057 h 1323876"/>
                <a:gd name="connsiteX279" fmla="*/ 1020663 w 1117952"/>
                <a:gd name="connsiteY279" fmla="*/ 604639 h 1323876"/>
                <a:gd name="connsiteX280" fmla="*/ 1023647 w 1117952"/>
                <a:gd name="connsiteY280" fmla="*/ 606429 h 1323876"/>
                <a:gd name="connsiteX281" fmla="*/ 1021259 w 1117952"/>
                <a:gd name="connsiteY281" fmla="*/ 610011 h 1323876"/>
                <a:gd name="connsiteX282" fmla="*/ 1017678 w 1117952"/>
                <a:gd name="connsiteY282" fmla="*/ 607026 h 1323876"/>
                <a:gd name="connsiteX283" fmla="*/ 1014097 w 1117952"/>
                <a:gd name="connsiteY283" fmla="*/ 607026 h 1323876"/>
                <a:gd name="connsiteX284" fmla="*/ 1014097 w 1117952"/>
                <a:gd name="connsiteY284" fmla="*/ 614188 h 1323876"/>
                <a:gd name="connsiteX285" fmla="*/ 1012306 w 1117952"/>
                <a:gd name="connsiteY285" fmla="*/ 609413 h 1323876"/>
                <a:gd name="connsiteX286" fmla="*/ 1011709 w 1117952"/>
                <a:gd name="connsiteY286" fmla="*/ 605832 h 1323876"/>
                <a:gd name="connsiteX287" fmla="*/ 1008128 w 1117952"/>
                <a:gd name="connsiteY287" fmla="*/ 605832 h 1323876"/>
                <a:gd name="connsiteX288" fmla="*/ 1005741 w 1117952"/>
                <a:gd name="connsiteY288" fmla="*/ 610011 h 1323876"/>
                <a:gd name="connsiteX289" fmla="*/ 1005144 w 1117952"/>
                <a:gd name="connsiteY289" fmla="*/ 613592 h 1323876"/>
                <a:gd name="connsiteX290" fmla="*/ 1003353 w 1117952"/>
                <a:gd name="connsiteY290" fmla="*/ 617173 h 1323876"/>
                <a:gd name="connsiteX291" fmla="*/ 1002160 w 1117952"/>
                <a:gd name="connsiteY291" fmla="*/ 620157 h 1323876"/>
                <a:gd name="connsiteX292" fmla="*/ 1002756 w 1117952"/>
                <a:gd name="connsiteY292" fmla="*/ 623739 h 1323876"/>
                <a:gd name="connsiteX293" fmla="*/ 1003353 w 1117952"/>
                <a:gd name="connsiteY293" fmla="*/ 627320 h 1323876"/>
                <a:gd name="connsiteX294" fmla="*/ 1008725 w 1117952"/>
                <a:gd name="connsiteY294" fmla="*/ 632095 h 1323876"/>
                <a:gd name="connsiteX295" fmla="*/ 1008128 w 1117952"/>
                <a:gd name="connsiteY295" fmla="*/ 637467 h 1323876"/>
                <a:gd name="connsiteX296" fmla="*/ 1009919 w 1117952"/>
                <a:gd name="connsiteY296" fmla="*/ 641048 h 1323876"/>
                <a:gd name="connsiteX297" fmla="*/ 1013500 w 1117952"/>
                <a:gd name="connsiteY297" fmla="*/ 642839 h 1323876"/>
                <a:gd name="connsiteX298" fmla="*/ 1016484 w 1117952"/>
                <a:gd name="connsiteY298" fmla="*/ 641645 h 1323876"/>
                <a:gd name="connsiteX299" fmla="*/ 1018872 w 1117952"/>
                <a:gd name="connsiteY299" fmla="*/ 638661 h 1323876"/>
                <a:gd name="connsiteX300" fmla="*/ 1022453 w 1117952"/>
                <a:gd name="connsiteY300" fmla="*/ 643436 h 1323876"/>
                <a:gd name="connsiteX301" fmla="*/ 1019469 w 1117952"/>
                <a:gd name="connsiteY301" fmla="*/ 642839 h 1323876"/>
                <a:gd name="connsiteX302" fmla="*/ 1016484 w 1117952"/>
                <a:gd name="connsiteY302" fmla="*/ 642242 h 1323876"/>
                <a:gd name="connsiteX303" fmla="*/ 1015290 w 1117952"/>
                <a:gd name="connsiteY303" fmla="*/ 645226 h 1323876"/>
                <a:gd name="connsiteX304" fmla="*/ 1015290 w 1117952"/>
                <a:gd name="connsiteY304" fmla="*/ 649404 h 1323876"/>
                <a:gd name="connsiteX305" fmla="*/ 1019469 w 1117952"/>
                <a:gd name="connsiteY305" fmla="*/ 653583 h 1323876"/>
                <a:gd name="connsiteX306" fmla="*/ 1023647 w 1117952"/>
                <a:gd name="connsiteY306" fmla="*/ 655970 h 1323876"/>
                <a:gd name="connsiteX307" fmla="*/ 1026631 w 1117952"/>
                <a:gd name="connsiteY307" fmla="*/ 656567 h 1323876"/>
                <a:gd name="connsiteX308" fmla="*/ 1030810 w 1117952"/>
                <a:gd name="connsiteY308" fmla="*/ 654776 h 1323876"/>
                <a:gd name="connsiteX309" fmla="*/ 1028422 w 1117952"/>
                <a:gd name="connsiteY309" fmla="*/ 657761 h 1323876"/>
                <a:gd name="connsiteX310" fmla="*/ 1031406 w 1117952"/>
                <a:gd name="connsiteY310" fmla="*/ 658357 h 1323876"/>
                <a:gd name="connsiteX311" fmla="*/ 1034391 w 1117952"/>
                <a:gd name="connsiteY311" fmla="*/ 656567 h 1323876"/>
                <a:gd name="connsiteX312" fmla="*/ 1038569 w 1117952"/>
                <a:gd name="connsiteY312" fmla="*/ 657164 h 1323876"/>
                <a:gd name="connsiteX313" fmla="*/ 1041553 w 1117952"/>
                <a:gd name="connsiteY313" fmla="*/ 663132 h 1323876"/>
                <a:gd name="connsiteX314" fmla="*/ 1040957 w 1117952"/>
                <a:gd name="connsiteY314" fmla="*/ 668505 h 1323876"/>
                <a:gd name="connsiteX315" fmla="*/ 1039166 w 1117952"/>
                <a:gd name="connsiteY315" fmla="*/ 672086 h 1323876"/>
                <a:gd name="connsiteX316" fmla="*/ 1041553 w 1117952"/>
                <a:gd name="connsiteY316" fmla="*/ 675070 h 1323876"/>
                <a:gd name="connsiteX317" fmla="*/ 1040957 w 1117952"/>
                <a:gd name="connsiteY317" fmla="*/ 678652 h 1323876"/>
                <a:gd name="connsiteX318" fmla="*/ 1039166 w 1117952"/>
                <a:gd name="connsiteY318" fmla="*/ 675070 h 1323876"/>
                <a:gd name="connsiteX319" fmla="*/ 1036181 w 1117952"/>
                <a:gd name="connsiteY319" fmla="*/ 673876 h 1323876"/>
                <a:gd name="connsiteX320" fmla="*/ 1033197 w 1117952"/>
                <a:gd name="connsiteY320" fmla="*/ 676860 h 1323876"/>
                <a:gd name="connsiteX321" fmla="*/ 1034988 w 1117952"/>
                <a:gd name="connsiteY321" fmla="*/ 684023 h 1323876"/>
                <a:gd name="connsiteX322" fmla="*/ 1039166 w 1117952"/>
                <a:gd name="connsiteY322" fmla="*/ 686411 h 1323876"/>
                <a:gd name="connsiteX323" fmla="*/ 1042150 w 1117952"/>
                <a:gd name="connsiteY323" fmla="*/ 682829 h 1323876"/>
                <a:gd name="connsiteX324" fmla="*/ 1046328 w 1117952"/>
                <a:gd name="connsiteY324" fmla="*/ 683426 h 1323876"/>
                <a:gd name="connsiteX325" fmla="*/ 1049313 w 1117952"/>
                <a:gd name="connsiteY325" fmla="*/ 688201 h 1323876"/>
                <a:gd name="connsiteX326" fmla="*/ 1053491 w 1117952"/>
                <a:gd name="connsiteY326" fmla="*/ 692976 h 1323876"/>
                <a:gd name="connsiteX327" fmla="*/ 1054685 w 1117952"/>
                <a:gd name="connsiteY327" fmla="*/ 697155 h 1323876"/>
                <a:gd name="connsiteX328" fmla="*/ 1051700 w 1117952"/>
                <a:gd name="connsiteY328" fmla="*/ 697155 h 1323876"/>
                <a:gd name="connsiteX329" fmla="*/ 1048119 w 1117952"/>
                <a:gd name="connsiteY329" fmla="*/ 697155 h 1323876"/>
                <a:gd name="connsiteX330" fmla="*/ 1044538 w 1117952"/>
                <a:gd name="connsiteY330" fmla="*/ 692976 h 1323876"/>
                <a:gd name="connsiteX331" fmla="*/ 1041553 w 1117952"/>
                <a:gd name="connsiteY331" fmla="*/ 694767 h 1323876"/>
                <a:gd name="connsiteX332" fmla="*/ 1038569 w 1117952"/>
                <a:gd name="connsiteY332" fmla="*/ 696558 h 1323876"/>
                <a:gd name="connsiteX333" fmla="*/ 1033794 w 1117952"/>
                <a:gd name="connsiteY333" fmla="*/ 698348 h 1323876"/>
                <a:gd name="connsiteX334" fmla="*/ 1032600 w 1117952"/>
                <a:gd name="connsiteY334" fmla="*/ 703123 h 1323876"/>
                <a:gd name="connsiteX335" fmla="*/ 1032004 w 1117952"/>
                <a:gd name="connsiteY335" fmla="*/ 706704 h 1323876"/>
                <a:gd name="connsiteX336" fmla="*/ 1031406 w 1117952"/>
                <a:gd name="connsiteY336" fmla="*/ 709689 h 1323876"/>
                <a:gd name="connsiteX337" fmla="*/ 1027228 w 1117952"/>
                <a:gd name="connsiteY337" fmla="*/ 710883 h 1323876"/>
                <a:gd name="connsiteX338" fmla="*/ 1022453 w 1117952"/>
                <a:gd name="connsiteY338" fmla="*/ 711480 h 1323876"/>
                <a:gd name="connsiteX339" fmla="*/ 1019469 w 1117952"/>
                <a:gd name="connsiteY339" fmla="*/ 715061 h 1323876"/>
                <a:gd name="connsiteX340" fmla="*/ 1016484 w 1117952"/>
                <a:gd name="connsiteY340" fmla="*/ 714464 h 1323876"/>
                <a:gd name="connsiteX341" fmla="*/ 1014694 w 1117952"/>
                <a:gd name="connsiteY341" fmla="*/ 718045 h 1323876"/>
                <a:gd name="connsiteX342" fmla="*/ 1011113 w 1117952"/>
                <a:gd name="connsiteY342" fmla="*/ 721030 h 1323876"/>
                <a:gd name="connsiteX343" fmla="*/ 1007531 w 1117952"/>
                <a:gd name="connsiteY343" fmla="*/ 725208 h 1323876"/>
                <a:gd name="connsiteX344" fmla="*/ 1006337 w 1117952"/>
                <a:gd name="connsiteY344" fmla="*/ 729386 h 1323876"/>
                <a:gd name="connsiteX345" fmla="*/ 1002160 w 1117952"/>
                <a:gd name="connsiteY345" fmla="*/ 732371 h 1323876"/>
                <a:gd name="connsiteX346" fmla="*/ 999772 w 1117952"/>
                <a:gd name="connsiteY346" fmla="*/ 735952 h 1323876"/>
                <a:gd name="connsiteX347" fmla="*/ 997981 w 1117952"/>
                <a:gd name="connsiteY347" fmla="*/ 740726 h 1323876"/>
                <a:gd name="connsiteX348" fmla="*/ 997384 w 1117952"/>
                <a:gd name="connsiteY348" fmla="*/ 743711 h 1323876"/>
                <a:gd name="connsiteX349" fmla="*/ 996191 w 1117952"/>
                <a:gd name="connsiteY349" fmla="*/ 748486 h 1323876"/>
                <a:gd name="connsiteX350" fmla="*/ 996787 w 1117952"/>
                <a:gd name="connsiteY350" fmla="*/ 752664 h 1323876"/>
                <a:gd name="connsiteX351" fmla="*/ 993206 w 1117952"/>
                <a:gd name="connsiteY351" fmla="*/ 753858 h 1323876"/>
                <a:gd name="connsiteX352" fmla="*/ 990819 w 1117952"/>
                <a:gd name="connsiteY352" fmla="*/ 756842 h 1323876"/>
                <a:gd name="connsiteX353" fmla="*/ 989028 w 1117952"/>
                <a:gd name="connsiteY353" fmla="*/ 760423 h 1323876"/>
                <a:gd name="connsiteX354" fmla="*/ 987238 w 1117952"/>
                <a:gd name="connsiteY354" fmla="*/ 764602 h 1323876"/>
                <a:gd name="connsiteX355" fmla="*/ 987834 w 1117952"/>
                <a:gd name="connsiteY355" fmla="*/ 768183 h 1323876"/>
                <a:gd name="connsiteX356" fmla="*/ 989028 w 1117952"/>
                <a:gd name="connsiteY356" fmla="*/ 772958 h 1323876"/>
                <a:gd name="connsiteX357" fmla="*/ 988431 w 1117952"/>
                <a:gd name="connsiteY357" fmla="*/ 777733 h 1323876"/>
                <a:gd name="connsiteX358" fmla="*/ 984850 w 1117952"/>
                <a:gd name="connsiteY358" fmla="*/ 779523 h 1323876"/>
                <a:gd name="connsiteX359" fmla="*/ 986044 w 1117952"/>
                <a:gd name="connsiteY359" fmla="*/ 783105 h 1323876"/>
                <a:gd name="connsiteX360" fmla="*/ 985447 w 1117952"/>
                <a:gd name="connsiteY360" fmla="*/ 787283 h 1323876"/>
                <a:gd name="connsiteX361" fmla="*/ 987238 w 1117952"/>
                <a:gd name="connsiteY361" fmla="*/ 790267 h 1323876"/>
                <a:gd name="connsiteX362" fmla="*/ 987834 w 1117952"/>
                <a:gd name="connsiteY362" fmla="*/ 795043 h 1323876"/>
                <a:gd name="connsiteX363" fmla="*/ 990222 w 1117952"/>
                <a:gd name="connsiteY363" fmla="*/ 799818 h 1323876"/>
                <a:gd name="connsiteX364" fmla="*/ 993803 w 1117952"/>
                <a:gd name="connsiteY364" fmla="*/ 801011 h 1323876"/>
                <a:gd name="connsiteX365" fmla="*/ 993803 w 1117952"/>
                <a:gd name="connsiteY365" fmla="*/ 805786 h 1323876"/>
                <a:gd name="connsiteX366" fmla="*/ 995594 w 1117952"/>
                <a:gd name="connsiteY366" fmla="*/ 811755 h 1323876"/>
                <a:gd name="connsiteX367" fmla="*/ 996191 w 1117952"/>
                <a:gd name="connsiteY367" fmla="*/ 817127 h 1323876"/>
                <a:gd name="connsiteX368" fmla="*/ 999772 w 1117952"/>
                <a:gd name="connsiteY368" fmla="*/ 821305 h 1323876"/>
                <a:gd name="connsiteX369" fmla="*/ 1000966 w 1117952"/>
                <a:gd name="connsiteY369" fmla="*/ 827871 h 1323876"/>
                <a:gd name="connsiteX370" fmla="*/ 999772 w 1117952"/>
                <a:gd name="connsiteY370" fmla="*/ 830855 h 1323876"/>
                <a:gd name="connsiteX371" fmla="*/ 996787 w 1117952"/>
                <a:gd name="connsiteY371" fmla="*/ 828468 h 1323876"/>
                <a:gd name="connsiteX372" fmla="*/ 993206 w 1117952"/>
                <a:gd name="connsiteY372" fmla="*/ 829064 h 1323876"/>
                <a:gd name="connsiteX373" fmla="*/ 990819 w 1117952"/>
                <a:gd name="connsiteY373" fmla="*/ 833242 h 1323876"/>
                <a:gd name="connsiteX374" fmla="*/ 987238 w 1117952"/>
                <a:gd name="connsiteY374" fmla="*/ 836824 h 1323876"/>
                <a:gd name="connsiteX375" fmla="*/ 984253 w 1117952"/>
                <a:gd name="connsiteY375" fmla="*/ 839211 h 1323876"/>
                <a:gd name="connsiteX376" fmla="*/ 981269 w 1117952"/>
                <a:gd name="connsiteY376" fmla="*/ 836227 h 1323876"/>
                <a:gd name="connsiteX377" fmla="*/ 978284 w 1117952"/>
                <a:gd name="connsiteY377" fmla="*/ 834436 h 1323876"/>
                <a:gd name="connsiteX378" fmla="*/ 974703 w 1117952"/>
                <a:gd name="connsiteY378" fmla="*/ 829064 h 1323876"/>
                <a:gd name="connsiteX379" fmla="*/ 972912 w 1117952"/>
                <a:gd name="connsiteY379" fmla="*/ 826080 h 1323876"/>
                <a:gd name="connsiteX380" fmla="*/ 968137 w 1117952"/>
                <a:gd name="connsiteY380" fmla="*/ 821902 h 1323876"/>
                <a:gd name="connsiteX381" fmla="*/ 964556 w 1117952"/>
                <a:gd name="connsiteY381" fmla="*/ 820111 h 1323876"/>
                <a:gd name="connsiteX382" fmla="*/ 960975 w 1117952"/>
                <a:gd name="connsiteY382" fmla="*/ 819514 h 1323876"/>
                <a:gd name="connsiteX383" fmla="*/ 957990 w 1117952"/>
                <a:gd name="connsiteY383" fmla="*/ 819514 h 1323876"/>
                <a:gd name="connsiteX384" fmla="*/ 956200 w 1117952"/>
                <a:gd name="connsiteY384" fmla="*/ 815933 h 1323876"/>
                <a:gd name="connsiteX385" fmla="*/ 956796 w 1117952"/>
                <a:gd name="connsiteY385" fmla="*/ 812949 h 1323876"/>
                <a:gd name="connsiteX386" fmla="*/ 956200 w 1117952"/>
                <a:gd name="connsiteY386" fmla="*/ 808771 h 1323876"/>
                <a:gd name="connsiteX387" fmla="*/ 955081 w 1117952"/>
                <a:gd name="connsiteY387" fmla="*/ 804295 h 1323876"/>
                <a:gd name="connsiteX388" fmla="*/ 954377 w 1117952"/>
                <a:gd name="connsiteY388" fmla="*/ 804423 h 1323876"/>
                <a:gd name="connsiteX389" fmla="*/ 955602 w 1117952"/>
                <a:gd name="connsiteY389" fmla="*/ 806383 h 1323876"/>
                <a:gd name="connsiteX390" fmla="*/ 956796 w 1117952"/>
                <a:gd name="connsiteY390" fmla="*/ 812949 h 1323876"/>
                <a:gd name="connsiteX391" fmla="*/ 956199 w 1117952"/>
                <a:gd name="connsiteY391" fmla="*/ 815933 h 1323876"/>
                <a:gd name="connsiteX392" fmla="*/ 957393 w 1117952"/>
                <a:gd name="connsiteY392" fmla="*/ 818917 h 1323876"/>
                <a:gd name="connsiteX393" fmla="*/ 952021 w 1117952"/>
                <a:gd name="connsiteY393" fmla="*/ 823095 h 1323876"/>
                <a:gd name="connsiteX394" fmla="*/ 944261 w 1117952"/>
                <a:gd name="connsiteY394" fmla="*/ 823692 h 1323876"/>
                <a:gd name="connsiteX395" fmla="*/ 941277 w 1117952"/>
                <a:gd name="connsiteY395" fmla="*/ 821304 h 1323876"/>
                <a:gd name="connsiteX396" fmla="*/ 936502 w 1117952"/>
                <a:gd name="connsiteY396" fmla="*/ 817723 h 1323876"/>
                <a:gd name="connsiteX397" fmla="*/ 932921 w 1117952"/>
                <a:gd name="connsiteY397" fmla="*/ 815336 h 1323876"/>
                <a:gd name="connsiteX398" fmla="*/ 929936 w 1117952"/>
                <a:gd name="connsiteY398" fmla="*/ 813545 h 1323876"/>
                <a:gd name="connsiteX399" fmla="*/ 926952 w 1117952"/>
                <a:gd name="connsiteY399" fmla="*/ 812351 h 1323876"/>
                <a:gd name="connsiteX400" fmla="*/ 922177 w 1117952"/>
                <a:gd name="connsiteY400" fmla="*/ 811755 h 1323876"/>
                <a:gd name="connsiteX401" fmla="*/ 919193 w 1117952"/>
                <a:gd name="connsiteY401" fmla="*/ 811157 h 1323876"/>
                <a:gd name="connsiteX402" fmla="*/ 915612 w 1117952"/>
                <a:gd name="connsiteY402" fmla="*/ 811755 h 1323876"/>
                <a:gd name="connsiteX403" fmla="*/ 912030 w 1117952"/>
                <a:gd name="connsiteY403" fmla="*/ 812351 h 1323876"/>
                <a:gd name="connsiteX404" fmla="*/ 906658 w 1117952"/>
                <a:gd name="connsiteY404" fmla="*/ 815336 h 1323876"/>
                <a:gd name="connsiteX405" fmla="*/ 903674 w 1117952"/>
                <a:gd name="connsiteY405" fmla="*/ 818320 h 1323876"/>
                <a:gd name="connsiteX406" fmla="*/ 907255 w 1117952"/>
                <a:gd name="connsiteY406" fmla="*/ 820708 h 1323876"/>
                <a:gd name="connsiteX407" fmla="*/ 901883 w 1117952"/>
                <a:gd name="connsiteY407" fmla="*/ 817723 h 1323876"/>
                <a:gd name="connsiteX408" fmla="*/ 898302 w 1117952"/>
                <a:gd name="connsiteY408" fmla="*/ 818917 h 1323876"/>
                <a:gd name="connsiteX409" fmla="*/ 895317 w 1117952"/>
                <a:gd name="connsiteY409" fmla="*/ 821304 h 1323876"/>
                <a:gd name="connsiteX410" fmla="*/ 892333 w 1117952"/>
                <a:gd name="connsiteY410" fmla="*/ 823095 h 1323876"/>
                <a:gd name="connsiteX411" fmla="*/ 886961 w 1117952"/>
                <a:gd name="connsiteY411" fmla="*/ 821304 h 1323876"/>
                <a:gd name="connsiteX412" fmla="*/ 883380 w 1117952"/>
                <a:gd name="connsiteY412" fmla="*/ 821304 h 1323876"/>
                <a:gd name="connsiteX413" fmla="*/ 880396 w 1117952"/>
                <a:gd name="connsiteY413" fmla="*/ 818917 h 1323876"/>
                <a:gd name="connsiteX414" fmla="*/ 877411 w 1117952"/>
                <a:gd name="connsiteY414" fmla="*/ 817723 h 1323876"/>
                <a:gd name="connsiteX415" fmla="*/ 872039 w 1117952"/>
                <a:gd name="connsiteY415" fmla="*/ 818320 h 1323876"/>
                <a:gd name="connsiteX416" fmla="*/ 869055 w 1117952"/>
                <a:gd name="connsiteY416" fmla="*/ 818320 h 1323876"/>
                <a:gd name="connsiteX417" fmla="*/ 866070 w 1117952"/>
                <a:gd name="connsiteY417" fmla="*/ 820111 h 1323876"/>
                <a:gd name="connsiteX418" fmla="*/ 860699 w 1117952"/>
                <a:gd name="connsiteY418" fmla="*/ 818320 h 1323876"/>
                <a:gd name="connsiteX419" fmla="*/ 857117 w 1117952"/>
                <a:gd name="connsiteY419" fmla="*/ 813545 h 1323876"/>
                <a:gd name="connsiteX420" fmla="*/ 854133 w 1117952"/>
                <a:gd name="connsiteY420" fmla="*/ 810561 h 1323876"/>
                <a:gd name="connsiteX421" fmla="*/ 851148 w 1117952"/>
                <a:gd name="connsiteY421" fmla="*/ 808770 h 1323876"/>
                <a:gd name="connsiteX422" fmla="*/ 847567 w 1117952"/>
                <a:gd name="connsiteY422" fmla="*/ 807576 h 1323876"/>
                <a:gd name="connsiteX423" fmla="*/ 844583 w 1117952"/>
                <a:gd name="connsiteY423" fmla="*/ 804592 h 1323876"/>
                <a:gd name="connsiteX424" fmla="*/ 840405 w 1117952"/>
                <a:gd name="connsiteY424" fmla="*/ 802801 h 1323876"/>
                <a:gd name="connsiteX425" fmla="*/ 833839 w 1117952"/>
                <a:gd name="connsiteY425" fmla="*/ 801608 h 1323876"/>
                <a:gd name="connsiteX426" fmla="*/ 830855 w 1117952"/>
                <a:gd name="connsiteY426" fmla="*/ 801011 h 1323876"/>
                <a:gd name="connsiteX427" fmla="*/ 817723 w 1117952"/>
                <a:gd name="connsiteY427" fmla="*/ 797429 h 1323876"/>
                <a:gd name="connsiteX428" fmla="*/ 814739 w 1117952"/>
                <a:gd name="connsiteY428" fmla="*/ 797429 h 1323876"/>
                <a:gd name="connsiteX429" fmla="*/ 810561 w 1117952"/>
                <a:gd name="connsiteY429" fmla="*/ 798623 h 1323876"/>
                <a:gd name="connsiteX430" fmla="*/ 805786 w 1117952"/>
                <a:gd name="connsiteY430" fmla="*/ 796235 h 1323876"/>
                <a:gd name="connsiteX431" fmla="*/ 801608 w 1117952"/>
                <a:gd name="connsiteY431" fmla="*/ 796235 h 1323876"/>
                <a:gd name="connsiteX432" fmla="*/ 798027 w 1117952"/>
                <a:gd name="connsiteY432" fmla="*/ 796833 h 1323876"/>
                <a:gd name="connsiteX433" fmla="*/ 794445 w 1117952"/>
                <a:gd name="connsiteY433" fmla="*/ 792654 h 1323876"/>
                <a:gd name="connsiteX434" fmla="*/ 789074 w 1117952"/>
                <a:gd name="connsiteY434" fmla="*/ 786089 h 1323876"/>
                <a:gd name="connsiteX435" fmla="*/ 786089 w 1117952"/>
                <a:gd name="connsiteY435" fmla="*/ 784895 h 1323876"/>
                <a:gd name="connsiteX436" fmla="*/ 786686 w 1117952"/>
                <a:gd name="connsiteY436" fmla="*/ 781911 h 1323876"/>
                <a:gd name="connsiteX437" fmla="*/ 786089 w 1117952"/>
                <a:gd name="connsiteY437" fmla="*/ 778329 h 1323876"/>
                <a:gd name="connsiteX438" fmla="*/ 783701 w 1117952"/>
                <a:gd name="connsiteY438" fmla="*/ 773554 h 1323876"/>
                <a:gd name="connsiteX439" fmla="*/ 782507 w 1117952"/>
                <a:gd name="connsiteY439" fmla="*/ 768779 h 1323876"/>
                <a:gd name="connsiteX440" fmla="*/ 781314 w 1117952"/>
                <a:gd name="connsiteY440" fmla="*/ 765795 h 1323876"/>
                <a:gd name="connsiteX441" fmla="*/ 778926 w 1117952"/>
                <a:gd name="connsiteY441" fmla="*/ 762214 h 1323876"/>
                <a:gd name="connsiteX442" fmla="*/ 775942 w 1117952"/>
                <a:gd name="connsiteY442" fmla="*/ 757438 h 1323876"/>
                <a:gd name="connsiteX443" fmla="*/ 773554 w 1117952"/>
                <a:gd name="connsiteY443" fmla="*/ 752663 h 1323876"/>
                <a:gd name="connsiteX444" fmla="*/ 771764 w 1117952"/>
                <a:gd name="connsiteY444" fmla="*/ 749679 h 1323876"/>
                <a:gd name="connsiteX445" fmla="*/ 766392 w 1117952"/>
                <a:gd name="connsiteY445" fmla="*/ 742516 h 1323876"/>
                <a:gd name="connsiteX446" fmla="*/ 764005 w 1117952"/>
                <a:gd name="connsiteY446" fmla="*/ 738935 h 1323876"/>
                <a:gd name="connsiteX447" fmla="*/ 762214 w 1117952"/>
                <a:gd name="connsiteY447" fmla="*/ 735951 h 1323876"/>
                <a:gd name="connsiteX448" fmla="*/ 758036 w 1117952"/>
                <a:gd name="connsiteY448" fmla="*/ 730579 h 1323876"/>
                <a:gd name="connsiteX449" fmla="*/ 755051 w 1117952"/>
                <a:gd name="connsiteY449" fmla="*/ 726998 h 1323876"/>
                <a:gd name="connsiteX450" fmla="*/ 741322 w 1117952"/>
                <a:gd name="connsiteY450" fmla="*/ 712673 h 1323876"/>
                <a:gd name="connsiteX451" fmla="*/ 737144 w 1117952"/>
                <a:gd name="connsiteY451" fmla="*/ 709092 h 1323876"/>
                <a:gd name="connsiteX452" fmla="*/ 732966 w 1117952"/>
                <a:gd name="connsiteY452" fmla="*/ 704914 h 1323876"/>
                <a:gd name="connsiteX453" fmla="*/ 728191 w 1117952"/>
                <a:gd name="connsiteY453" fmla="*/ 701333 h 1323876"/>
                <a:gd name="connsiteX454" fmla="*/ 722819 w 1117952"/>
                <a:gd name="connsiteY454" fmla="*/ 697751 h 1323876"/>
                <a:gd name="connsiteX455" fmla="*/ 719835 w 1117952"/>
                <a:gd name="connsiteY455" fmla="*/ 695960 h 1323876"/>
                <a:gd name="connsiteX456" fmla="*/ 714463 w 1117952"/>
                <a:gd name="connsiteY456" fmla="*/ 693573 h 1323876"/>
                <a:gd name="connsiteX457" fmla="*/ 710882 w 1117952"/>
                <a:gd name="connsiteY457" fmla="*/ 692976 h 1323876"/>
                <a:gd name="connsiteX458" fmla="*/ 700138 w 1117952"/>
                <a:gd name="connsiteY458" fmla="*/ 688201 h 1323876"/>
                <a:gd name="connsiteX459" fmla="*/ 691184 w 1117952"/>
                <a:gd name="connsiteY459" fmla="*/ 684620 h 1323876"/>
                <a:gd name="connsiteX460" fmla="*/ 687603 w 1117952"/>
                <a:gd name="connsiteY460" fmla="*/ 683426 h 1323876"/>
                <a:gd name="connsiteX461" fmla="*/ 682829 w 1117952"/>
                <a:gd name="connsiteY461" fmla="*/ 682829 h 1323876"/>
                <a:gd name="connsiteX462" fmla="*/ 678650 w 1117952"/>
                <a:gd name="connsiteY462" fmla="*/ 682232 h 1323876"/>
                <a:gd name="connsiteX463" fmla="*/ 674472 w 1117952"/>
                <a:gd name="connsiteY463" fmla="*/ 681636 h 1323876"/>
                <a:gd name="connsiteX464" fmla="*/ 670891 w 1117952"/>
                <a:gd name="connsiteY464" fmla="*/ 680442 h 1323876"/>
                <a:gd name="connsiteX465" fmla="*/ 663728 w 1117952"/>
                <a:gd name="connsiteY465" fmla="*/ 679248 h 1323876"/>
                <a:gd name="connsiteX466" fmla="*/ 659550 w 1117952"/>
                <a:gd name="connsiteY466" fmla="*/ 679248 h 1323876"/>
                <a:gd name="connsiteX467" fmla="*/ 650597 w 1117952"/>
                <a:gd name="connsiteY467" fmla="*/ 680442 h 1323876"/>
                <a:gd name="connsiteX468" fmla="*/ 646419 w 1117952"/>
                <a:gd name="connsiteY468" fmla="*/ 680443 h 1323876"/>
                <a:gd name="connsiteX469" fmla="*/ 639257 w 1117952"/>
                <a:gd name="connsiteY469" fmla="*/ 680443 h 1323876"/>
                <a:gd name="connsiteX470" fmla="*/ 632691 w 1117952"/>
                <a:gd name="connsiteY470" fmla="*/ 681039 h 1323876"/>
                <a:gd name="connsiteX471" fmla="*/ 629110 w 1117952"/>
                <a:gd name="connsiteY471" fmla="*/ 681637 h 1323876"/>
                <a:gd name="connsiteX472" fmla="*/ 625528 w 1117952"/>
                <a:gd name="connsiteY472" fmla="*/ 683427 h 1323876"/>
                <a:gd name="connsiteX473" fmla="*/ 617172 w 1117952"/>
                <a:gd name="connsiteY473" fmla="*/ 687008 h 1323876"/>
                <a:gd name="connsiteX474" fmla="*/ 614188 w 1117952"/>
                <a:gd name="connsiteY474" fmla="*/ 685814 h 1323876"/>
                <a:gd name="connsiteX475" fmla="*/ 610009 w 1117952"/>
                <a:gd name="connsiteY475" fmla="*/ 687008 h 1323876"/>
                <a:gd name="connsiteX476" fmla="*/ 606428 w 1117952"/>
                <a:gd name="connsiteY476" fmla="*/ 687008 h 1323876"/>
                <a:gd name="connsiteX477" fmla="*/ 602250 w 1117952"/>
                <a:gd name="connsiteY477" fmla="*/ 685814 h 1323876"/>
                <a:gd name="connsiteX478" fmla="*/ 594490 w 1117952"/>
                <a:gd name="connsiteY478" fmla="*/ 681637 h 1323876"/>
                <a:gd name="connsiteX479" fmla="*/ 593297 w 1117952"/>
                <a:gd name="connsiteY479" fmla="*/ 678055 h 1323876"/>
                <a:gd name="connsiteX480" fmla="*/ 589715 w 1117952"/>
                <a:gd name="connsiteY480" fmla="*/ 673877 h 1323876"/>
                <a:gd name="connsiteX481" fmla="*/ 586731 w 1117952"/>
                <a:gd name="connsiteY481" fmla="*/ 671490 h 1323876"/>
                <a:gd name="connsiteX482" fmla="*/ 583150 w 1117952"/>
                <a:gd name="connsiteY482" fmla="*/ 669699 h 1323876"/>
                <a:gd name="connsiteX483" fmla="*/ 580166 w 1117952"/>
                <a:gd name="connsiteY483" fmla="*/ 669699 h 1323876"/>
                <a:gd name="connsiteX484" fmla="*/ 574197 w 1117952"/>
                <a:gd name="connsiteY484" fmla="*/ 669699 h 1323876"/>
                <a:gd name="connsiteX485" fmla="*/ 568825 w 1117952"/>
                <a:gd name="connsiteY485" fmla="*/ 669699 h 1323876"/>
                <a:gd name="connsiteX486" fmla="*/ 565244 w 1117952"/>
                <a:gd name="connsiteY486" fmla="*/ 669699 h 1323876"/>
                <a:gd name="connsiteX487" fmla="*/ 560469 w 1117952"/>
                <a:gd name="connsiteY487" fmla="*/ 669102 h 1323876"/>
                <a:gd name="connsiteX488" fmla="*/ 556887 w 1117952"/>
                <a:gd name="connsiteY488" fmla="*/ 666715 h 1323876"/>
                <a:gd name="connsiteX489" fmla="*/ 553306 w 1117952"/>
                <a:gd name="connsiteY489" fmla="*/ 661939 h 1323876"/>
                <a:gd name="connsiteX490" fmla="*/ 550322 w 1117952"/>
                <a:gd name="connsiteY490" fmla="*/ 660746 h 1323876"/>
                <a:gd name="connsiteX491" fmla="*/ 546740 w 1117952"/>
                <a:gd name="connsiteY491" fmla="*/ 660746 h 1323876"/>
                <a:gd name="connsiteX492" fmla="*/ 541965 w 1117952"/>
                <a:gd name="connsiteY492" fmla="*/ 657164 h 1323876"/>
                <a:gd name="connsiteX493" fmla="*/ 538981 w 1117952"/>
                <a:gd name="connsiteY493" fmla="*/ 655374 h 1323876"/>
                <a:gd name="connsiteX494" fmla="*/ 534206 w 1117952"/>
                <a:gd name="connsiteY494" fmla="*/ 653583 h 1323876"/>
                <a:gd name="connsiteX495" fmla="*/ 531222 w 1117952"/>
                <a:gd name="connsiteY495" fmla="*/ 650002 h 1323876"/>
                <a:gd name="connsiteX496" fmla="*/ 530028 w 1117952"/>
                <a:gd name="connsiteY496" fmla="*/ 646421 h 1323876"/>
                <a:gd name="connsiteX497" fmla="*/ 527641 w 1117952"/>
                <a:gd name="connsiteY497" fmla="*/ 642840 h 1323876"/>
                <a:gd name="connsiteX498" fmla="*/ 524059 w 1117952"/>
                <a:gd name="connsiteY498" fmla="*/ 639855 h 1323876"/>
                <a:gd name="connsiteX499" fmla="*/ 521074 w 1117952"/>
                <a:gd name="connsiteY499" fmla="*/ 638064 h 1323876"/>
                <a:gd name="connsiteX500" fmla="*/ 516300 w 1117952"/>
                <a:gd name="connsiteY500" fmla="*/ 635677 h 1323876"/>
                <a:gd name="connsiteX501" fmla="*/ 513315 w 1117952"/>
                <a:gd name="connsiteY501" fmla="*/ 632095 h 1323876"/>
                <a:gd name="connsiteX502" fmla="*/ 509734 w 1117952"/>
                <a:gd name="connsiteY502" fmla="*/ 629111 h 1323876"/>
                <a:gd name="connsiteX503" fmla="*/ 504362 w 1117952"/>
                <a:gd name="connsiteY503" fmla="*/ 626127 h 1323876"/>
                <a:gd name="connsiteX504" fmla="*/ 500781 w 1117952"/>
                <a:gd name="connsiteY504" fmla="*/ 621949 h 1323876"/>
                <a:gd name="connsiteX505" fmla="*/ 497199 w 1117952"/>
                <a:gd name="connsiteY505" fmla="*/ 619561 h 1323876"/>
                <a:gd name="connsiteX506" fmla="*/ 493618 w 1117952"/>
                <a:gd name="connsiteY506" fmla="*/ 619561 h 1323876"/>
                <a:gd name="connsiteX507" fmla="*/ 487650 w 1117952"/>
                <a:gd name="connsiteY507" fmla="*/ 619561 h 1323876"/>
                <a:gd name="connsiteX508" fmla="*/ 484665 w 1117952"/>
                <a:gd name="connsiteY508" fmla="*/ 617771 h 1323876"/>
                <a:gd name="connsiteX509" fmla="*/ 481084 w 1117952"/>
                <a:gd name="connsiteY509" fmla="*/ 617771 h 1323876"/>
                <a:gd name="connsiteX510" fmla="*/ 476309 w 1117952"/>
                <a:gd name="connsiteY510" fmla="*/ 618964 h 1323876"/>
                <a:gd name="connsiteX511" fmla="*/ 470340 w 1117952"/>
                <a:gd name="connsiteY511" fmla="*/ 617173 h 1323876"/>
                <a:gd name="connsiteX512" fmla="*/ 466162 w 1117952"/>
                <a:gd name="connsiteY512" fmla="*/ 617173 h 1323876"/>
                <a:gd name="connsiteX513" fmla="*/ 460790 w 1117952"/>
                <a:gd name="connsiteY513" fmla="*/ 614786 h 1323876"/>
                <a:gd name="connsiteX514" fmla="*/ 457208 w 1117952"/>
                <a:gd name="connsiteY514" fmla="*/ 612996 h 1323876"/>
                <a:gd name="connsiteX515" fmla="*/ 453627 w 1117952"/>
                <a:gd name="connsiteY515" fmla="*/ 608220 h 1323876"/>
                <a:gd name="connsiteX516" fmla="*/ 450643 w 1117952"/>
                <a:gd name="connsiteY516" fmla="*/ 604639 h 1323876"/>
                <a:gd name="connsiteX517" fmla="*/ 447062 w 1117952"/>
                <a:gd name="connsiteY517" fmla="*/ 602849 h 1323876"/>
                <a:gd name="connsiteX518" fmla="*/ 444078 w 1117952"/>
                <a:gd name="connsiteY518" fmla="*/ 601655 h 1323876"/>
                <a:gd name="connsiteX519" fmla="*/ 440496 w 1117952"/>
                <a:gd name="connsiteY519" fmla="*/ 598670 h 1323876"/>
                <a:gd name="connsiteX520" fmla="*/ 435721 w 1117952"/>
                <a:gd name="connsiteY520" fmla="*/ 595686 h 1323876"/>
                <a:gd name="connsiteX521" fmla="*/ 432140 w 1117952"/>
                <a:gd name="connsiteY521" fmla="*/ 593895 h 1323876"/>
                <a:gd name="connsiteX522" fmla="*/ 424380 w 1117952"/>
                <a:gd name="connsiteY522" fmla="*/ 592702 h 1323876"/>
                <a:gd name="connsiteX523" fmla="*/ 420799 w 1117952"/>
                <a:gd name="connsiteY523" fmla="*/ 587927 h 1323876"/>
                <a:gd name="connsiteX524" fmla="*/ 417218 w 1117952"/>
                <a:gd name="connsiteY524" fmla="*/ 584942 h 1323876"/>
                <a:gd name="connsiteX525" fmla="*/ 414234 w 1117952"/>
                <a:gd name="connsiteY525" fmla="*/ 583152 h 1323876"/>
                <a:gd name="connsiteX526" fmla="*/ 411249 w 1117952"/>
                <a:gd name="connsiteY526" fmla="*/ 582555 h 1323876"/>
                <a:gd name="connsiteX527" fmla="*/ 407668 w 1117952"/>
                <a:gd name="connsiteY527" fmla="*/ 582555 h 1323876"/>
                <a:gd name="connsiteX528" fmla="*/ 406474 w 1117952"/>
                <a:gd name="connsiteY528" fmla="*/ 579570 h 1323876"/>
                <a:gd name="connsiteX529" fmla="*/ 405281 w 1117952"/>
                <a:gd name="connsiteY529" fmla="*/ 575392 h 1323876"/>
                <a:gd name="connsiteX530" fmla="*/ 403489 w 1117952"/>
                <a:gd name="connsiteY530" fmla="*/ 572407 h 1323876"/>
                <a:gd name="connsiteX531" fmla="*/ 399312 w 1117952"/>
                <a:gd name="connsiteY531" fmla="*/ 567633 h 1323876"/>
                <a:gd name="connsiteX532" fmla="*/ 395730 w 1117952"/>
                <a:gd name="connsiteY532" fmla="*/ 565245 h 1323876"/>
                <a:gd name="connsiteX533" fmla="*/ 393940 w 1117952"/>
                <a:gd name="connsiteY533" fmla="*/ 562261 h 1323876"/>
                <a:gd name="connsiteX534" fmla="*/ 391552 w 1117952"/>
                <a:gd name="connsiteY534" fmla="*/ 559277 h 1323876"/>
                <a:gd name="connsiteX535" fmla="*/ 387971 w 1117952"/>
                <a:gd name="connsiteY535" fmla="*/ 555695 h 1323876"/>
                <a:gd name="connsiteX536" fmla="*/ 384987 w 1117952"/>
                <a:gd name="connsiteY536" fmla="*/ 555695 h 1323876"/>
                <a:gd name="connsiteX537" fmla="*/ 382002 w 1117952"/>
                <a:gd name="connsiteY537" fmla="*/ 552114 h 1323876"/>
                <a:gd name="connsiteX538" fmla="*/ 376033 w 1117952"/>
                <a:gd name="connsiteY538" fmla="*/ 546145 h 1323876"/>
                <a:gd name="connsiteX539" fmla="*/ 371258 w 1117952"/>
                <a:gd name="connsiteY539" fmla="*/ 543757 h 1323876"/>
                <a:gd name="connsiteX540" fmla="*/ 367080 w 1117952"/>
                <a:gd name="connsiteY540" fmla="*/ 543757 h 1323876"/>
                <a:gd name="connsiteX541" fmla="*/ 363499 w 1117952"/>
                <a:gd name="connsiteY541" fmla="*/ 544355 h 1323876"/>
                <a:gd name="connsiteX542" fmla="*/ 359918 w 1117952"/>
                <a:gd name="connsiteY542" fmla="*/ 544355 h 1323876"/>
                <a:gd name="connsiteX543" fmla="*/ 352755 w 1117952"/>
                <a:gd name="connsiteY543" fmla="*/ 542564 h 1323876"/>
                <a:gd name="connsiteX544" fmla="*/ 346190 w 1117952"/>
                <a:gd name="connsiteY544" fmla="*/ 541370 h 1323876"/>
                <a:gd name="connsiteX545" fmla="*/ 342011 w 1117952"/>
                <a:gd name="connsiteY545" fmla="*/ 541370 h 1323876"/>
                <a:gd name="connsiteX546" fmla="*/ 339027 w 1117952"/>
                <a:gd name="connsiteY546" fmla="*/ 541967 h 1323876"/>
                <a:gd name="connsiteX547" fmla="*/ 336042 w 1117952"/>
                <a:gd name="connsiteY547" fmla="*/ 544355 h 1323876"/>
                <a:gd name="connsiteX548" fmla="*/ 329477 w 1117952"/>
                <a:gd name="connsiteY548" fmla="*/ 546145 h 1323876"/>
                <a:gd name="connsiteX549" fmla="*/ 326493 w 1117952"/>
                <a:gd name="connsiteY549" fmla="*/ 544355 h 1323876"/>
                <a:gd name="connsiteX550" fmla="*/ 327089 w 1117952"/>
                <a:gd name="connsiteY550" fmla="*/ 540773 h 1323876"/>
                <a:gd name="connsiteX551" fmla="*/ 324702 w 1117952"/>
                <a:gd name="connsiteY551" fmla="*/ 537789 h 1323876"/>
                <a:gd name="connsiteX552" fmla="*/ 319927 w 1117952"/>
                <a:gd name="connsiteY552" fmla="*/ 530626 h 1323876"/>
                <a:gd name="connsiteX553" fmla="*/ 316346 w 1117952"/>
                <a:gd name="connsiteY553" fmla="*/ 527045 h 1323876"/>
                <a:gd name="connsiteX554" fmla="*/ 312765 w 1117952"/>
                <a:gd name="connsiteY554" fmla="*/ 524061 h 1323876"/>
                <a:gd name="connsiteX555" fmla="*/ 309780 w 1117952"/>
                <a:gd name="connsiteY555" fmla="*/ 520480 h 1323876"/>
                <a:gd name="connsiteX556" fmla="*/ 304408 w 1117952"/>
                <a:gd name="connsiteY556" fmla="*/ 517495 h 1323876"/>
                <a:gd name="connsiteX557" fmla="*/ 301424 w 1117952"/>
                <a:gd name="connsiteY557" fmla="*/ 516898 h 1323876"/>
                <a:gd name="connsiteX558" fmla="*/ 296052 w 1117952"/>
                <a:gd name="connsiteY558" fmla="*/ 515704 h 1323876"/>
                <a:gd name="connsiteX559" fmla="*/ 292471 w 1117952"/>
                <a:gd name="connsiteY559" fmla="*/ 516301 h 1323876"/>
                <a:gd name="connsiteX560" fmla="*/ 289486 w 1117952"/>
                <a:gd name="connsiteY560" fmla="*/ 515704 h 1323876"/>
                <a:gd name="connsiteX561" fmla="*/ 291277 w 1117952"/>
                <a:gd name="connsiteY561" fmla="*/ 512720 h 1323876"/>
                <a:gd name="connsiteX562" fmla="*/ 291705 w 1117952"/>
                <a:gd name="connsiteY562" fmla="*/ 511222 h 1323876"/>
                <a:gd name="connsiteX563" fmla="*/ 289484 w 1117952"/>
                <a:gd name="connsiteY563" fmla="*/ 515107 h 1323876"/>
                <a:gd name="connsiteX564" fmla="*/ 286500 w 1117952"/>
                <a:gd name="connsiteY564" fmla="*/ 515703 h 1323876"/>
                <a:gd name="connsiteX565" fmla="*/ 281128 w 1117952"/>
                <a:gd name="connsiteY565" fmla="*/ 514510 h 1323876"/>
                <a:gd name="connsiteX566" fmla="*/ 277547 w 1117952"/>
                <a:gd name="connsiteY566" fmla="*/ 514510 h 1323876"/>
                <a:gd name="connsiteX567" fmla="*/ 269787 w 1117952"/>
                <a:gd name="connsiteY567" fmla="*/ 515107 h 1323876"/>
                <a:gd name="connsiteX568" fmla="*/ 265609 w 1117952"/>
                <a:gd name="connsiteY568" fmla="*/ 514510 h 1323876"/>
                <a:gd name="connsiteX569" fmla="*/ 253672 w 1117952"/>
                <a:gd name="connsiteY569" fmla="*/ 515703 h 1323876"/>
                <a:gd name="connsiteX570" fmla="*/ 248897 w 1117952"/>
                <a:gd name="connsiteY570" fmla="*/ 516897 h 1323876"/>
                <a:gd name="connsiteX571" fmla="*/ 243525 w 1117952"/>
                <a:gd name="connsiteY571" fmla="*/ 518688 h 1323876"/>
                <a:gd name="connsiteX572" fmla="*/ 240540 w 1117952"/>
                <a:gd name="connsiteY572" fmla="*/ 519882 h 1323876"/>
                <a:gd name="connsiteX573" fmla="*/ 236959 w 1117952"/>
                <a:gd name="connsiteY573" fmla="*/ 521076 h 1323876"/>
                <a:gd name="connsiteX574" fmla="*/ 230990 w 1117952"/>
                <a:gd name="connsiteY574" fmla="*/ 522866 h 1323876"/>
                <a:gd name="connsiteX575" fmla="*/ 227409 w 1117952"/>
                <a:gd name="connsiteY575" fmla="*/ 523463 h 1323876"/>
                <a:gd name="connsiteX576" fmla="*/ 224425 w 1117952"/>
                <a:gd name="connsiteY576" fmla="*/ 525254 h 1323876"/>
                <a:gd name="connsiteX577" fmla="*/ 220843 w 1117952"/>
                <a:gd name="connsiteY577" fmla="*/ 525254 h 1323876"/>
                <a:gd name="connsiteX578" fmla="*/ 215472 w 1117952"/>
                <a:gd name="connsiteY578" fmla="*/ 519285 h 1323876"/>
                <a:gd name="connsiteX579" fmla="*/ 211890 w 1117952"/>
                <a:gd name="connsiteY579" fmla="*/ 515703 h 1323876"/>
                <a:gd name="connsiteX580" fmla="*/ 207115 w 1117952"/>
                <a:gd name="connsiteY580" fmla="*/ 509735 h 1323876"/>
                <a:gd name="connsiteX581" fmla="*/ 204728 w 1117952"/>
                <a:gd name="connsiteY581" fmla="*/ 506154 h 1323876"/>
                <a:gd name="connsiteX582" fmla="*/ 202937 w 1117952"/>
                <a:gd name="connsiteY582" fmla="*/ 502573 h 1323876"/>
                <a:gd name="connsiteX583" fmla="*/ 202340 w 1117952"/>
                <a:gd name="connsiteY583" fmla="*/ 499588 h 1323876"/>
                <a:gd name="connsiteX584" fmla="*/ 199356 w 1117952"/>
                <a:gd name="connsiteY584" fmla="*/ 494813 h 1323876"/>
                <a:gd name="connsiteX585" fmla="*/ 195178 w 1117952"/>
                <a:gd name="connsiteY585" fmla="*/ 491828 h 1323876"/>
                <a:gd name="connsiteX586" fmla="*/ 186821 w 1117952"/>
                <a:gd name="connsiteY586" fmla="*/ 487651 h 1323876"/>
                <a:gd name="connsiteX587" fmla="*/ 183240 w 1117952"/>
                <a:gd name="connsiteY587" fmla="*/ 487053 h 1323876"/>
                <a:gd name="connsiteX588" fmla="*/ 179062 w 1117952"/>
                <a:gd name="connsiteY588" fmla="*/ 487651 h 1323876"/>
                <a:gd name="connsiteX589" fmla="*/ 171899 w 1117952"/>
                <a:gd name="connsiteY589" fmla="*/ 488247 h 1323876"/>
                <a:gd name="connsiteX590" fmla="*/ 168915 w 1117952"/>
                <a:gd name="connsiteY590" fmla="*/ 484069 h 1323876"/>
                <a:gd name="connsiteX591" fmla="*/ 164737 w 1117952"/>
                <a:gd name="connsiteY591" fmla="*/ 480488 h 1323876"/>
                <a:gd name="connsiteX592" fmla="*/ 162946 w 1117952"/>
                <a:gd name="connsiteY592" fmla="*/ 477504 h 1323876"/>
                <a:gd name="connsiteX593" fmla="*/ 158768 w 1117952"/>
                <a:gd name="connsiteY593" fmla="*/ 473922 h 1323876"/>
                <a:gd name="connsiteX594" fmla="*/ 156977 w 1117952"/>
                <a:gd name="connsiteY594" fmla="*/ 470938 h 1323876"/>
                <a:gd name="connsiteX595" fmla="*/ 156381 w 1117952"/>
                <a:gd name="connsiteY595" fmla="*/ 465566 h 1323876"/>
                <a:gd name="connsiteX596" fmla="*/ 156381 w 1117952"/>
                <a:gd name="connsiteY596" fmla="*/ 462582 h 1323876"/>
                <a:gd name="connsiteX597" fmla="*/ 156977 w 1117952"/>
                <a:gd name="connsiteY597" fmla="*/ 459000 h 1323876"/>
                <a:gd name="connsiteX598" fmla="*/ 155784 w 1117952"/>
                <a:gd name="connsiteY598" fmla="*/ 455419 h 1323876"/>
                <a:gd name="connsiteX599" fmla="*/ 153396 w 1117952"/>
                <a:gd name="connsiteY599" fmla="*/ 451838 h 1323876"/>
                <a:gd name="connsiteX600" fmla="*/ 151606 w 1117952"/>
                <a:gd name="connsiteY600" fmla="*/ 448256 h 1323876"/>
                <a:gd name="connsiteX601" fmla="*/ 149815 w 1117952"/>
                <a:gd name="connsiteY601" fmla="*/ 443481 h 1323876"/>
                <a:gd name="connsiteX602" fmla="*/ 146831 w 1117952"/>
                <a:gd name="connsiteY602" fmla="*/ 439900 h 1323876"/>
                <a:gd name="connsiteX603" fmla="*/ 143847 w 1117952"/>
                <a:gd name="connsiteY603" fmla="*/ 437512 h 1323876"/>
                <a:gd name="connsiteX604" fmla="*/ 141459 w 1117952"/>
                <a:gd name="connsiteY604" fmla="*/ 434528 h 1323876"/>
                <a:gd name="connsiteX605" fmla="*/ 144443 w 1117952"/>
                <a:gd name="connsiteY605" fmla="*/ 430947 h 1323876"/>
                <a:gd name="connsiteX606" fmla="*/ 149218 w 1117952"/>
                <a:gd name="connsiteY606" fmla="*/ 430350 h 1323876"/>
                <a:gd name="connsiteX607" fmla="*/ 152800 w 1117952"/>
                <a:gd name="connsiteY607" fmla="*/ 426769 h 1323876"/>
                <a:gd name="connsiteX608" fmla="*/ 153993 w 1117952"/>
                <a:gd name="connsiteY608" fmla="*/ 421396 h 1323876"/>
                <a:gd name="connsiteX609" fmla="*/ 155784 w 1117952"/>
                <a:gd name="connsiteY609" fmla="*/ 414831 h 1323876"/>
                <a:gd name="connsiteX610" fmla="*/ 156977 w 1117952"/>
                <a:gd name="connsiteY610" fmla="*/ 410056 h 1323876"/>
                <a:gd name="connsiteX611" fmla="*/ 158768 w 1117952"/>
                <a:gd name="connsiteY611" fmla="*/ 406474 h 1323876"/>
                <a:gd name="connsiteX612" fmla="*/ 157575 w 1117952"/>
                <a:gd name="connsiteY612" fmla="*/ 403490 h 1323876"/>
                <a:gd name="connsiteX613" fmla="*/ 152800 w 1117952"/>
                <a:gd name="connsiteY613" fmla="*/ 399312 h 1323876"/>
                <a:gd name="connsiteX614" fmla="*/ 150412 w 1117952"/>
                <a:gd name="connsiteY614" fmla="*/ 393940 h 1323876"/>
                <a:gd name="connsiteX615" fmla="*/ 152202 w 1117952"/>
                <a:gd name="connsiteY615" fmla="*/ 390956 h 1323876"/>
                <a:gd name="connsiteX616" fmla="*/ 153993 w 1117952"/>
                <a:gd name="connsiteY616" fmla="*/ 387374 h 1323876"/>
                <a:gd name="connsiteX617" fmla="*/ 155784 w 1117952"/>
                <a:gd name="connsiteY617" fmla="*/ 383793 h 1323876"/>
                <a:gd name="connsiteX618" fmla="*/ 158768 w 1117952"/>
                <a:gd name="connsiteY618" fmla="*/ 378421 h 1323876"/>
                <a:gd name="connsiteX619" fmla="*/ 160559 w 1117952"/>
                <a:gd name="connsiteY619" fmla="*/ 373049 h 1323876"/>
                <a:gd name="connsiteX620" fmla="*/ 161156 w 1117952"/>
                <a:gd name="connsiteY620" fmla="*/ 369468 h 1323876"/>
                <a:gd name="connsiteX621" fmla="*/ 159962 w 1117952"/>
                <a:gd name="connsiteY621" fmla="*/ 365887 h 1323876"/>
                <a:gd name="connsiteX622" fmla="*/ 162349 w 1117952"/>
                <a:gd name="connsiteY622" fmla="*/ 361112 h 1323876"/>
                <a:gd name="connsiteX623" fmla="*/ 164140 w 1117952"/>
                <a:gd name="connsiteY623" fmla="*/ 357530 h 1323876"/>
                <a:gd name="connsiteX624" fmla="*/ 167124 w 1117952"/>
                <a:gd name="connsiteY624" fmla="*/ 353353 h 1323876"/>
                <a:gd name="connsiteX625" fmla="*/ 164140 w 1117952"/>
                <a:gd name="connsiteY625" fmla="*/ 352159 h 1323876"/>
                <a:gd name="connsiteX626" fmla="*/ 161156 w 1117952"/>
                <a:gd name="connsiteY626" fmla="*/ 351561 h 1323876"/>
                <a:gd name="connsiteX627" fmla="*/ 164140 w 1117952"/>
                <a:gd name="connsiteY627" fmla="*/ 350368 h 1323876"/>
                <a:gd name="connsiteX628" fmla="*/ 168915 w 1117952"/>
                <a:gd name="connsiteY628" fmla="*/ 346787 h 1323876"/>
                <a:gd name="connsiteX629" fmla="*/ 171303 w 1117952"/>
                <a:gd name="connsiteY629" fmla="*/ 343802 h 1323876"/>
                <a:gd name="connsiteX630" fmla="*/ 175481 w 1117952"/>
                <a:gd name="connsiteY630" fmla="*/ 339027 h 1323876"/>
                <a:gd name="connsiteX631" fmla="*/ 178465 w 1117952"/>
                <a:gd name="connsiteY631" fmla="*/ 331865 h 1323876"/>
                <a:gd name="connsiteX632" fmla="*/ 181450 w 1117952"/>
                <a:gd name="connsiteY632" fmla="*/ 330074 h 1323876"/>
                <a:gd name="connsiteX633" fmla="*/ 187418 w 1117952"/>
                <a:gd name="connsiteY633" fmla="*/ 330671 h 1323876"/>
                <a:gd name="connsiteX634" fmla="*/ 190999 w 1117952"/>
                <a:gd name="connsiteY634" fmla="*/ 331268 h 1323876"/>
                <a:gd name="connsiteX635" fmla="*/ 193984 w 1117952"/>
                <a:gd name="connsiteY635" fmla="*/ 330671 h 1323876"/>
                <a:gd name="connsiteX636" fmla="*/ 199953 w 1117952"/>
                <a:gd name="connsiteY636" fmla="*/ 328284 h 1323876"/>
                <a:gd name="connsiteX637" fmla="*/ 202937 w 1117952"/>
                <a:gd name="connsiteY637" fmla="*/ 325896 h 1323876"/>
                <a:gd name="connsiteX638" fmla="*/ 205325 w 1117952"/>
                <a:gd name="connsiteY638" fmla="*/ 322911 h 1323876"/>
                <a:gd name="connsiteX639" fmla="*/ 208906 w 1117952"/>
                <a:gd name="connsiteY639" fmla="*/ 319927 h 1323876"/>
                <a:gd name="connsiteX640" fmla="*/ 208309 w 1117952"/>
                <a:gd name="connsiteY640" fmla="*/ 316943 h 1323876"/>
                <a:gd name="connsiteX641" fmla="*/ 207712 w 1117952"/>
                <a:gd name="connsiteY641" fmla="*/ 313958 h 1323876"/>
                <a:gd name="connsiteX642" fmla="*/ 211294 w 1117952"/>
                <a:gd name="connsiteY642" fmla="*/ 311571 h 1323876"/>
                <a:gd name="connsiteX643" fmla="*/ 214875 w 1117952"/>
                <a:gd name="connsiteY643" fmla="*/ 312168 h 1323876"/>
                <a:gd name="connsiteX644" fmla="*/ 218456 w 1117952"/>
                <a:gd name="connsiteY644" fmla="*/ 314555 h 1323876"/>
                <a:gd name="connsiteX645" fmla="*/ 223828 w 1117952"/>
                <a:gd name="connsiteY645" fmla="*/ 312764 h 1323876"/>
                <a:gd name="connsiteX646" fmla="*/ 226216 w 1117952"/>
                <a:gd name="connsiteY646" fmla="*/ 309780 h 1323876"/>
                <a:gd name="connsiteX647" fmla="*/ 228603 w 1117952"/>
                <a:gd name="connsiteY647" fmla="*/ 306796 h 1323876"/>
                <a:gd name="connsiteX648" fmla="*/ 230990 w 1117952"/>
                <a:gd name="connsiteY648" fmla="*/ 302021 h 1323876"/>
                <a:gd name="connsiteX649" fmla="*/ 229200 w 1117952"/>
                <a:gd name="connsiteY649" fmla="*/ 296649 h 1323876"/>
                <a:gd name="connsiteX650" fmla="*/ 225618 w 1117952"/>
                <a:gd name="connsiteY650" fmla="*/ 290083 h 1323876"/>
                <a:gd name="connsiteX651" fmla="*/ 224425 w 1117952"/>
                <a:gd name="connsiteY651" fmla="*/ 287099 h 1323876"/>
                <a:gd name="connsiteX652" fmla="*/ 226812 w 1117952"/>
                <a:gd name="connsiteY652" fmla="*/ 283518 h 1323876"/>
                <a:gd name="connsiteX653" fmla="*/ 229797 w 1117952"/>
                <a:gd name="connsiteY653" fmla="*/ 281130 h 1323876"/>
                <a:gd name="connsiteX654" fmla="*/ 229200 w 1117952"/>
                <a:gd name="connsiteY654" fmla="*/ 284114 h 1323876"/>
                <a:gd name="connsiteX655" fmla="*/ 232184 w 1117952"/>
                <a:gd name="connsiteY655" fmla="*/ 286502 h 1323876"/>
                <a:gd name="connsiteX656" fmla="*/ 235765 w 1117952"/>
                <a:gd name="connsiteY656" fmla="*/ 285308 h 1323876"/>
                <a:gd name="connsiteX657" fmla="*/ 239944 w 1117952"/>
                <a:gd name="connsiteY657" fmla="*/ 284712 h 1323876"/>
                <a:gd name="connsiteX658" fmla="*/ 241734 w 1117952"/>
                <a:gd name="connsiteY658" fmla="*/ 288293 h 1323876"/>
                <a:gd name="connsiteX659" fmla="*/ 240540 w 1117952"/>
                <a:gd name="connsiteY659" fmla="*/ 291277 h 1323876"/>
                <a:gd name="connsiteX660" fmla="*/ 241137 w 1117952"/>
                <a:gd name="connsiteY660" fmla="*/ 295455 h 1323876"/>
                <a:gd name="connsiteX661" fmla="*/ 248300 w 1117952"/>
                <a:gd name="connsiteY661" fmla="*/ 301424 h 1323876"/>
                <a:gd name="connsiteX662" fmla="*/ 247703 w 1117952"/>
                <a:gd name="connsiteY662" fmla="*/ 305005 h 1323876"/>
                <a:gd name="connsiteX663" fmla="*/ 248300 w 1117952"/>
                <a:gd name="connsiteY663" fmla="*/ 310377 h 1323876"/>
                <a:gd name="connsiteX664" fmla="*/ 250091 w 1117952"/>
                <a:gd name="connsiteY664" fmla="*/ 313362 h 1323876"/>
                <a:gd name="connsiteX665" fmla="*/ 253075 w 1117952"/>
                <a:gd name="connsiteY665" fmla="*/ 317540 h 1323876"/>
                <a:gd name="connsiteX666" fmla="*/ 254865 w 1117952"/>
                <a:gd name="connsiteY666" fmla="*/ 322315 h 1323876"/>
                <a:gd name="connsiteX667" fmla="*/ 258446 w 1117952"/>
                <a:gd name="connsiteY667" fmla="*/ 325896 h 1323876"/>
                <a:gd name="connsiteX668" fmla="*/ 266206 w 1117952"/>
                <a:gd name="connsiteY668" fmla="*/ 331865 h 1323876"/>
                <a:gd name="connsiteX669" fmla="*/ 269787 w 1117952"/>
                <a:gd name="connsiteY669" fmla="*/ 334252 h 1323876"/>
                <a:gd name="connsiteX670" fmla="*/ 273368 w 1117952"/>
                <a:gd name="connsiteY670" fmla="*/ 333058 h 1323876"/>
                <a:gd name="connsiteX671" fmla="*/ 273966 w 1117952"/>
                <a:gd name="connsiteY671" fmla="*/ 336043 h 1323876"/>
                <a:gd name="connsiteX672" fmla="*/ 276353 w 1117952"/>
                <a:gd name="connsiteY672" fmla="*/ 341415 h 1323876"/>
                <a:gd name="connsiteX673" fmla="*/ 281128 w 1117952"/>
                <a:gd name="connsiteY673" fmla="*/ 343206 h 1323876"/>
                <a:gd name="connsiteX674" fmla="*/ 285306 w 1117952"/>
                <a:gd name="connsiteY674" fmla="*/ 342608 h 1323876"/>
                <a:gd name="connsiteX675" fmla="*/ 288888 w 1117952"/>
                <a:gd name="connsiteY675" fmla="*/ 342012 h 1323876"/>
                <a:gd name="connsiteX676" fmla="*/ 292469 w 1117952"/>
                <a:gd name="connsiteY676" fmla="*/ 341415 h 1323876"/>
                <a:gd name="connsiteX677" fmla="*/ 296050 w 1117952"/>
                <a:gd name="connsiteY677" fmla="*/ 340221 h 1323876"/>
                <a:gd name="connsiteX678" fmla="*/ 299035 w 1117952"/>
                <a:gd name="connsiteY678" fmla="*/ 339027 h 1323876"/>
                <a:gd name="connsiteX679" fmla="*/ 303212 w 1117952"/>
                <a:gd name="connsiteY679" fmla="*/ 337237 h 1323876"/>
                <a:gd name="connsiteX680" fmla="*/ 306794 w 1117952"/>
                <a:gd name="connsiteY680" fmla="*/ 336043 h 1323876"/>
                <a:gd name="connsiteX681" fmla="*/ 308584 w 1117952"/>
                <a:gd name="connsiteY681" fmla="*/ 340221 h 1323876"/>
                <a:gd name="connsiteX682" fmla="*/ 309181 w 1117952"/>
                <a:gd name="connsiteY682" fmla="*/ 343206 h 1323876"/>
                <a:gd name="connsiteX683" fmla="*/ 312165 w 1117952"/>
                <a:gd name="connsiteY683" fmla="*/ 344996 h 1323876"/>
                <a:gd name="connsiteX684" fmla="*/ 312172 w 1117952"/>
                <a:gd name="connsiteY684" fmla="*/ 345002 h 1323876"/>
                <a:gd name="connsiteX685" fmla="*/ 312168 w 1117952"/>
                <a:gd name="connsiteY685" fmla="*/ 344996 h 1323876"/>
                <a:gd name="connsiteX686" fmla="*/ 309183 w 1117952"/>
                <a:gd name="connsiteY686" fmla="*/ 343205 h 1323876"/>
                <a:gd name="connsiteX687" fmla="*/ 308586 w 1117952"/>
                <a:gd name="connsiteY687" fmla="*/ 340221 h 1323876"/>
                <a:gd name="connsiteX688" fmla="*/ 307393 w 1117952"/>
                <a:gd name="connsiteY688" fmla="*/ 336639 h 1323876"/>
                <a:gd name="connsiteX689" fmla="*/ 312168 w 1117952"/>
                <a:gd name="connsiteY689" fmla="*/ 333058 h 1323876"/>
                <a:gd name="connsiteX690" fmla="*/ 318733 w 1117952"/>
                <a:gd name="connsiteY690" fmla="*/ 328283 h 1323876"/>
                <a:gd name="connsiteX691" fmla="*/ 322911 w 1117952"/>
                <a:gd name="connsiteY691" fmla="*/ 325299 h 1323876"/>
                <a:gd name="connsiteX692" fmla="*/ 327686 w 1117952"/>
                <a:gd name="connsiteY692" fmla="*/ 322314 h 1323876"/>
                <a:gd name="connsiteX693" fmla="*/ 332461 w 1117952"/>
                <a:gd name="connsiteY693" fmla="*/ 319927 h 1323876"/>
                <a:gd name="connsiteX694" fmla="*/ 336043 w 1117952"/>
                <a:gd name="connsiteY694" fmla="*/ 316942 h 1323876"/>
                <a:gd name="connsiteX695" fmla="*/ 335445 w 1117952"/>
                <a:gd name="connsiteY695" fmla="*/ 312167 h 1323876"/>
                <a:gd name="connsiteX696" fmla="*/ 334252 w 1117952"/>
                <a:gd name="connsiteY696" fmla="*/ 307393 h 1323876"/>
                <a:gd name="connsiteX697" fmla="*/ 333058 w 1117952"/>
                <a:gd name="connsiteY697" fmla="*/ 303811 h 1323876"/>
                <a:gd name="connsiteX698" fmla="*/ 330074 w 1117952"/>
                <a:gd name="connsiteY698" fmla="*/ 300826 h 1323876"/>
                <a:gd name="connsiteX699" fmla="*/ 327686 w 1117952"/>
                <a:gd name="connsiteY699" fmla="*/ 297245 h 1323876"/>
                <a:gd name="connsiteX700" fmla="*/ 331864 w 1117952"/>
                <a:gd name="connsiteY700" fmla="*/ 294858 h 1323876"/>
                <a:gd name="connsiteX701" fmla="*/ 333058 w 1117952"/>
                <a:gd name="connsiteY701" fmla="*/ 293067 h 1323876"/>
                <a:gd name="connsiteX702" fmla="*/ 336043 w 1117952"/>
                <a:gd name="connsiteY702" fmla="*/ 290083 h 1323876"/>
                <a:gd name="connsiteX703" fmla="*/ 337237 w 1117952"/>
                <a:gd name="connsiteY703" fmla="*/ 287098 h 1323876"/>
                <a:gd name="connsiteX704" fmla="*/ 334849 w 1117952"/>
                <a:gd name="connsiteY704" fmla="*/ 284114 h 1323876"/>
                <a:gd name="connsiteX705" fmla="*/ 339624 w 1117952"/>
                <a:gd name="connsiteY705" fmla="*/ 278742 h 1323876"/>
                <a:gd name="connsiteX706" fmla="*/ 343205 w 1117952"/>
                <a:gd name="connsiteY706" fmla="*/ 275758 h 1323876"/>
                <a:gd name="connsiteX707" fmla="*/ 346786 w 1117952"/>
                <a:gd name="connsiteY707" fmla="*/ 275758 h 1323876"/>
                <a:gd name="connsiteX708" fmla="*/ 350965 w 1117952"/>
                <a:gd name="connsiteY708" fmla="*/ 276951 h 1323876"/>
                <a:gd name="connsiteX709" fmla="*/ 354546 w 1117952"/>
                <a:gd name="connsiteY709" fmla="*/ 278145 h 1323876"/>
                <a:gd name="connsiteX710" fmla="*/ 358724 w 1117952"/>
                <a:gd name="connsiteY710" fmla="*/ 276951 h 1323876"/>
                <a:gd name="connsiteX711" fmla="*/ 360514 w 1117952"/>
                <a:gd name="connsiteY711" fmla="*/ 281727 h 1323876"/>
                <a:gd name="connsiteX712" fmla="*/ 364096 w 1117952"/>
                <a:gd name="connsiteY712" fmla="*/ 283517 h 1323876"/>
                <a:gd name="connsiteX713" fmla="*/ 368871 w 1117952"/>
                <a:gd name="connsiteY713" fmla="*/ 283517 h 1323876"/>
                <a:gd name="connsiteX714" fmla="*/ 376630 w 1117952"/>
                <a:gd name="connsiteY714" fmla="*/ 280533 h 1323876"/>
                <a:gd name="connsiteX715" fmla="*/ 383793 w 1117952"/>
                <a:gd name="connsiteY715" fmla="*/ 275758 h 1323876"/>
                <a:gd name="connsiteX716" fmla="*/ 384987 w 1117952"/>
                <a:gd name="connsiteY716" fmla="*/ 270983 h 1323876"/>
                <a:gd name="connsiteX717" fmla="*/ 387971 w 1117952"/>
                <a:gd name="connsiteY717" fmla="*/ 270983 h 1323876"/>
                <a:gd name="connsiteX718" fmla="*/ 391552 w 1117952"/>
                <a:gd name="connsiteY718" fmla="*/ 270386 h 1323876"/>
                <a:gd name="connsiteX719" fmla="*/ 394537 w 1117952"/>
                <a:gd name="connsiteY719" fmla="*/ 270983 h 1323876"/>
                <a:gd name="connsiteX720" fmla="*/ 397521 w 1117952"/>
                <a:gd name="connsiteY720" fmla="*/ 266208 h 1323876"/>
                <a:gd name="connsiteX721" fmla="*/ 401102 w 1117952"/>
                <a:gd name="connsiteY721" fmla="*/ 263223 h 1323876"/>
                <a:gd name="connsiteX722" fmla="*/ 406474 w 1117952"/>
                <a:gd name="connsiteY722" fmla="*/ 260239 h 1323876"/>
                <a:gd name="connsiteX723" fmla="*/ 410652 w 1117952"/>
                <a:gd name="connsiteY723" fmla="*/ 265014 h 1323876"/>
                <a:gd name="connsiteX724" fmla="*/ 410055 w 1117952"/>
                <a:gd name="connsiteY724" fmla="*/ 267998 h 1323876"/>
                <a:gd name="connsiteX725" fmla="*/ 416621 w 1117952"/>
                <a:gd name="connsiteY725" fmla="*/ 272774 h 1323876"/>
                <a:gd name="connsiteX726" fmla="*/ 420799 w 1117952"/>
                <a:gd name="connsiteY726" fmla="*/ 272774 h 1323876"/>
                <a:gd name="connsiteX727" fmla="*/ 422590 w 1117952"/>
                <a:gd name="connsiteY727" fmla="*/ 275758 h 1323876"/>
                <a:gd name="connsiteX728" fmla="*/ 423187 w 1117952"/>
                <a:gd name="connsiteY728" fmla="*/ 278742 h 1323876"/>
                <a:gd name="connsiteX729" fmla="*/ 424977 w 1117952"/>
                <a:gd name="connsiteY729" fmla="*/ 282920 h 1323876"/>
                <a:gd name="connsiteX730" fmla="*/ 426171 w 1117952"/>
                <a:gd name="connsiteY730" fmla="*/ 286502 h 1323876"/>
                <a:gd name="connsiteX731" fmla="*/ 424380 w 1117952"/>
                <a:gd name="connsiteY731" fmla="*/ 290680 h 1323876"/>
                <a:gd name="connsiteX732" fmla="*/ 424977 w 1117952"/>
                <a:gd name="connsiteY732" fmla="*/ 293664 h 1323876"/>
                <a:gd name="connsiteX733" fmla="*/ 423187 w 1117952"/>
                <a:gd name="connsiteY733" fmla="*/ 297245 h 1323876"/>
                <a:gd name="connsiteX734" fmla="*/ 427962 w 1117952"/>
                <a:gd name="connsiteY734" fmla="*/ 302618 h 1323876"/>
                <a:gd name="connsiteX735" fmla="*/ 432140 w 1117952"/>
                <a:gd name="connsiteY735" fmla="*/ 305005 h 1323876"/>
                <a:gd name="connsiteX736" fmla="*/ 435721 w 1117952"/>
                <a:gd name="connsiteY736" fmla="*/ 306795 h 1323876"/>
                <a:gd name="connsiteX737" fmla="*/ 445271 w 1117952"/>
                <a:gd name="connsiteY737" fmla="*/ 307989 h 1323876"/>
                <a:gd name="connsiteX738" fmla="*/ 448852 w 1117952"/>
                <a:gd name="connsiteY738" fmla="*/ 307989 h 1323876"/>
                <a:gd name="connsiteX739" fmla="*/ 452434 w 1117952"/>
                <a:gd name="connsiteY739" fmla="*/ 307989 h 1323876"/>
                <a:gd name="connsiteX740" fmla="*/ 456612 w 1117952"/>
                <a:gd name="connsiteY740" fmla="*/ 306795 h 1323876"/>
                <a:gd name="connsiteX741" fmla="*/ 460193 w 1117952"/>
                <a:gd name="connsiteY741" fmla="*/ 305602 h 1323876"/>
                <a:gd name="connsiteX742" fmla="*/ 466759 w 1117952"/>
                <a:gd name="connsiteY742" fmla="*/ 302020 h 1323876"/>
                <a:gd name="connsiteX743" fmla="*/ 467356 w 1117952"/>
                <a:gd name="connsiteY743" fmla="*/ 297842 h 1323876"/>
                <a:gd name="connsiteX744" fmla="*/ 470340 w 1117952"/>
                <a:gd name="connsiteY744" fmla="*/ 299633 h 1323876"/>
                <a:gd name="connsiteX745" fmla="*/ 473921 w 1117952"/>
                <a:gd name="connsiteY745" fmla="*/ 300826 h 1323876"/>
                <a:gd name="connsiteX746" fmla="*/ 476906 w 1117952"/>
                <a:gd name="connsiteY746" fmla="*/ 301424 h 1323876"/>
                <a:gd name="connsiteX747" fmla="*/ 476906 w 1117952"/>
                <a:gd name="connsiteY747" fmla="*/ 305602 h 1323876"/>
                <a:gd name="connsiteX748" fmla="*/ 477503 w 1117952"/>
                <a:gd name="connsiteY748" fmla="*/ 309780 h 1323876"/>
                <a:gd name="connsiteX749" fmla="*/ 476906 w 1117952"/>
                <a:gd name="connsiteY749" fmla="*/ 312764 h 1323876"/>
                <a:gd name="connsiteX750" fmla="*/ 476906 w 1117952"/>
                <a:gd name="connsiteY750" fmla="*/ 316346 h 1323876"/>
                <a:gd name="connsiteX751" fmla="*/ 478100 w 1117952"/>
                <a:gd name="connsiteY751" fmla="*/ 319927 h 1323876"/>
                <a:gd name="connsiteX752" fmla="*/ 481681 w 1117952"/>
                <a:gd name="connsiteY752" fmla="*/ 323508 h 1323876"/>
                <a:gd name="connsiteX753" fmla="*/ 485859 w 1117952"/>
                <a:gd name="connsiteY753" fmla="*/ 327686 h 1323876"/>
                <a:gd name="connsiteX754" fmla="*/ 494215 w 1117952"/>
                <a:gd name="connsiteY754" fmla="*/ 331864 h 1323876"/>
                <a:gd name="connsiteX755" fmla="*/ 497200 w 1117952"/>
                <a:gd name="connsiteY755" fmla="*/ 332462 h 1323876"/>
                <a:gd name="connsiteX756" fmla="*/ 500781 w 1117952"/>
                <a:gd name="connsiteY756" fmla="*/ 335446 h 1323876"/>
                <a:gd name="connsiteX757" fmla="*/ 504362 w 1117952"/>
                <a:gd name="connsiteY757" fmla="*/ 338430 h 1323876"/>
                <a:gd name="connsiteX758" fmla="*/ 507943 w 1117952"/>
                <a:gd name="connsiteY758" fmla="*/ 339027 h 1323876"/>
                <a:gd name="connsiteX759" fmla="*/ 512718 w 1117952"/>
                <a:gd name="connsiteY759" fmla="*/ 342011 h 1323876"/>
                <a:gd name="connsiteX760" fmla="*/ 516897 w 1117952"/>
                <a:gd name="connsiteY760" fmla="*/ 343802 h 1323876"/>
                <a:gd name="connsiteX761" fmla="*/ 520478 w 1117952"/>
                <a:gd name="connsiteY761" fmla="*/ 343802 h 1323876"/>
                <a:gd name="connsiteX762" fmla="*/ 526446 w 1117952"/>
                <a:gd name="connsiteY762" fmla="*/ 344996 h 1323876"/>
                <a:gd name="connsiteX763" fmla="*/ 530028 w 1117952"/>
                <a:gd name="connsiteY763" fmla="*/ 344399 h 1323876"/>
                <a:gd name="connsiteX764" fmla="*/ 533012 w 1117952"/>
                <a:gd name="connsiteY764" fmla="*/ 344996 h 1323876"/>
                <a:gd name="connsiteX765" fmla="*/ 529431 w 1117952"/>
                <a:gd name="connsiteY765" fmla="*/ 344996 h 1323876"/>
                <a:gd name="connsiteX766" fmla="*/ 530625 w 1117952"/>
                <a:gd name="connsiteY766" fmla="*/ 348577 h 1323876"/>
                <a:gd name="connsiteX767" fmla="*/ 535400 w 1117952"/>
                <a:gd name="connsiteY767" fmla="*/ 350368 h 1323876"/>
                <a:gd name="connsiteX768" fmla="*/ 538981 w 1117952"/>
                <a:gd name="connsiteY768" fmla="*/ 350368 h 1323876"/>
                <a:gd name="connsiteX769" fmla="*/ 541966 w 1117952"/>
                <a:gd name="connsiteY769" fmla="*/ 352158 h 1323876"/>
                <a:gd name="connsiteX770" fmla="*/ 544950 w 1117952"/>
                <a:gd name="connsiteY770" fmla="*/ 351561 h 1323876"/>
                <a:gd name="connsiteX771" fmla="*/ 547934 w 1117952"/>
                <a:gd name="connsiteY771" fmla="*/ 350964 h 1323876"/>
                <a:gd name="connsiteX772" fmla="*/ 551515 w 1117952"/>
                <a:gd name="connsiteY772" fmla="*/ 350368 h 1323876"/>
                <a:gd name="connsiteX773" fmla="*/ 557484 w 1117952"/>
                <a:gd name="connsiteY773" fmla="*/ 349174 h 1323876"/>
                <a:gd name="connsiteX774" fmla="*/ 561066 w 1117952"/>
                <a:gd name="connsiteY774" fmla="*/ 348577 h 1323876"/>
                <a:gd name="connsiteX775" fmla="*/ 564050 w 1117952"/>
                <a:gd name="connsiteY775" fmla="*/ 346786 h 1323876"/>
                <a:gd name="connsiteX776" fmla="*/ 567631 w 1117952"/>
                <a:gd name="connsiteY776" fmla="*/ 346190 h 1323876"/>
                <a:gd name="connsiteX777" fmla="*/ 571212 w 1117952"/>
                <a:gd name="connsiteY777" fmla="*/ 344996 h 1323876"/>
                <a:gd name="connsiteX778" fmla="*/ 575390 w 1117952"/>
                <a:gd name="connsiteY778" fmla="*/ 343205 h 1323876"/>
                <a:gd name="connsiteX779" fmla="*/ 578972 w 1117952"/>
                <a:gd name="connsiteY779" fmla="*/ 341415 h 1323876"/>
                <a:gd name="connsiteX780" fmla="*/ 587328 w 1117952"/>
                <a:gd name="connsiteY780" fmla="*/ 336639 h 1323876"/>
                <a:gd name="connsiteX781" fmla="*/ 593297 w 1117952"/>
                <a:gd name="connsiteY781" fmla="*/ 333058 h 1323876"/>
                <a:gd name="connsiteX782" fmla="*/ 599266 w 1117952"/>
                <a:gd name="connsiteY782" fmla="*/ 329477 h 1323876"/>
                <a:gd name="connsiteX783" fmla="*/ 602847 w 1117952"/>
                <a:gd name="connsiteY783" fmla="*/ 326493 h 1323876"/>
                <a:gd name="connsiteX784" fmla="*/ 609413 w 1117952"/>
                <a:gd name="connsiteY784" fmla="*/ 324702 h 1323876"/>
                <a:gd name="connsiteX785" fmla="*/ 612994 w 1117952"/>
                <a:gd name="connsiteY785" fmla="*/ 325299 h 1323876"/>
                <a:gd name="connsiteX786" fmla="*/ 616575 w 1117952"/>
                <a:gd name="connsiteY786" fmla="*/ 324702 h 1323876"/>
                <a:gd name="connsiteX787" fmla="*/ 621350 w 1117952"/>
                <a:gd name="connsiteY787" fmla="*/ 323508 h 1323876"/>
                <a:gd name="connsiteX788" fmla="*/ 624335 w 1117952"/>
                <a:gd name="connsiteY788" fmla="*/ 321717 h 1323876"/>
                <a:gd name="connsiteX789" fmla="*/ 628513 w 1117952"/>
                <a:gd name="connsiteY789" fmla="*/ 320524 h 1323876"/>
                <a:gd name="connsiteX790" fmla="*/ 631498 w 1117952"/>
                <a:gd name="connsiteY790" fmla="*/ 323508 h 1323876"/>
                <a:gd name="connsiteX791" fmla="*/ 634482 w 1117952"/>
                <a:gd name="connsiteY791" fmla="*/ 325299 h 1323876"/>
                <a:gd name="connsiteX792" fmla="*/ 638660 w 1117952"/>
                <a:gd name="connsiteY792" fmla="*/ 327686 h 1323876"/>
                <a:gd name="connsiteX793" fmla="*/ 641645 w 1117952"/>
                <a:gd name="connsiteY793" fmla="*/ 328283 h 1323876"/>
                <a:gd name="connsiteX794" fmla="*/ 645226 w 1117952"/>
                <a:gd name="connsiteY794" fmla="*/ 327686 h 1323876"/>
                <a:gd name="connsiteX795" fmla="*/ 648210 w 1117952"/>
                <a:gd name="connsiteY795" fmla="*/ 327686 h 1323876"/>
                <a:gd name="connsiteX796" fmla="*/ 652388 w 1117952"/>
                <a:gd name="connsiteY796" fmla="*/ 328880 h 1323876"/>
                <a:gd name="connsiteX797" fmla="*/ 658357 w 1117952"/>
                <a:gd name="connsiteY797" fmla="*/ 327686 h 1323876"/>
                <a:gd name="connsiteX798" fmla="*/ 662535 w 1117952"/>
                <a:gd name="connsiteY798" fmla="*/ 325299 h 1323876"/>
                <a:gd name="connsiteX799" fmla="*/ 666117 w 1117952"/>
                <a:gd name="connsiteY799" fmla="*/ 324105 h 1323876"/>
                <a:gd name="connsiteX800" fmla="*/ 671489 w 1117952"/>
                <a:gd name="connsiteY800" fmla="*/ 326493 h 1323876"/>
                <a:gd name="connsiteX801" fmla="*/ 674473 w 1117952"/>
                <a:gd name="connsiteY801" fmla="*/ 325299 h 1323876"/>
                <a:gd name="connsiteX802" fmla="*/ 676379 w 1117952"/>
                <a:gd name="connsiteY802" fmla="*/ 327682 h 1323876"/>
                <a:gd name="connsiteX803" fmla="*/ 675666 w 1117952"/>
                <a:gd name="connsiteY803" fmla="*/ 326493 h 1323876"/>
                <a:gd name="connsiteX804" fmla="*/ 679845 w 1117952"/>
                <a:gd name="connsiteY804" fmla="*/ 327090 h 1323876"/>
                <a:gd name="connsiteX805" fmla="*/ 684023 w 1117952"/>
                <a:gd name="connsiteY805" fmla="*/ 327090 h 1323876"/>
                <a:gd name="connsiteX806" fmla="*/ 687604 w 1117952"/>
                <a:gd name="connsiteY806" fmla="*/ 327687 h 1323876"/>
                <a:gd name="connsiteX807" fmla="*/ 691185 w 1117952"/>
                <a:gd name="connsiteY807" fmla="*/ 328284 h 1323876"/>
                <a:gd name="connsiteX808" fmla="*/ 696557 w 1117952"/>
                <a:gd name="connsiteY808" fmla="*/ 328284 h 1323876"/>
                <a:gd name="connsiteX809" fmla="*/ 701332 w 1117952"/>
                <a:gd name="connsiteY809" fmla="*/ 327090 h 1323876"/>
                <a:gd name="connsiteX810" fmla="*/ 707301 w 1117952"/>
                <a:gd name="connsiteY810" fmla="*/ 328880 h 1323876"/>
                <a:gd name="connsiteX811" fmla="*/ 710285 w 1117952"/>
                <a:gd name="connsiteY811" fmla="*/ 328880 h 1323876"/>
                <a:gd name="connsiteX812" fmla="*/ 714463 w 1117952"/>
                <a:gd name="connsiteY812" fmla="*/ 328284 h 1323876"/>
                <a:gd name="connsiteX813" fmla="*/ 719238 w 1117952"/>
                <a:gd name="connsiteY813" fmla="*/ 326493 h 1323876"/>
                <a:gd name="connsiteX814" fmla="*/ 722820 w 1117952"/>
                <a:gd name="connsiteY814" fmla="*/ 323509 h 1323876"/>
                <a:gd name="connsiteX815" fmla="*/ 726401 w 1117952"/>
                <a:gd name="connsiteY815" fmla="*/ 322912 h 1323876"/>
                <a:gd name="connsiteX816" fmla="*/ 730579 w 1117952"/>
                <a:gd name="connsiteY816" fmla="*/ 324702 h 1323876"/>
                <a:gd name="connsiteX817" fmla="*/ 733564 w 1117952"/>
                <a:gd name="connsiteY817" fmla="*/ 324106 h 1323876"/>
                <a:gd name="connsiteX818" fmla="*/ 737742 w 1117952"/>
                <a:gd name="connsiteY818" fmla="*/ 321718 h 1323876"/>
                <a:gd name="connsiteX819" fmla="*/ 740726 w 1117952"/>
                <a:gd name="connsiteY819" fmla="*/ 319927 h 1323876"/>
                <a:gd name="connsiteX820" fmla="*/ 744307 w 1117952"/>
                <a:gd name="connsiteY820" fmla="*/ 317540 h 1323876"/>
                <a:gd name="connsiteX821" fmla="*/ 747888 w 1117952"/>
                <a:gd name="connsiteY821" fmla="*/ 313959 h 1323876"/>
                <a:gd name="connsiteX822" fmla="*/ 752664 w 1117952"/>
                <a:gd name="connsiteY822" fmla="*/ 312765 h 1323876"/>
                <a:gd name="connsiteX823" fmla="*/ 755648 w 1117952"/>
                <a:gd name="connsiteY823" fmla="*/ 315152 h 1323876"/>
                <a:gd name="connsiteX824" fmla="*/ 759229 w 1117952"/>
                <a:gd name="connsiteY824" fmla="*/ 315749 h 1323876"/>
                <a:gd name="connsiteX825" fmla="*/ 763407 w 1117952"/>
                <a:gd name="connsiteY825" fmla="*/ 315749 h 1323876"/>
                <a:gd name="connsiteX826" fmla="*/ 769376 w 1117952"/>
                <a:gd name="connsiteY826" fmla="*/ 313959 h 1323876"/>
                <a:gd name="connsiteX827" fmla="*/ 772957 w 1117952"/>
                <a:gd name="connsiteY827" fmla="*/ 312765 h 1323876"/>
                <a:gd name="connsiteX828" fmla="*/ 778329 w 1117952"/>
                <a:gd name="connsiteY828" fmla="*/ 311571 h 1323876"/>
                <a:gd name="connsiteX829" fmla="*/ 781314 w 1117952"/>
                <a:gd name="connsiteY829" fmla="*/ 310378 h 1323876"/>
                <a:gd name="connsiteX830" fmla="*/ 784895 w 1117952"/>
                <a:gd name="connsiteY830" fmla="*/ 306796 h 1323876"/>
                <a:gd name="connsiteX831" fmla="*/ 787879 w 1117952"/>
                <a:gd name="connsiteY831" fmla="*/ 303812 h 1323876"/>
                <a:gd name="connsiteX832" fmla="*/ 791461 w 1117952"/>
                <a:gd name="connsiteY832" fmla="*/ 303215 h 1323876"/>
                <a:gd name="connsiteX833" fmla="*/ 796236 w 1117952"/>
                <a:gd name="connsiteY833" fmla="*/ 303812 h 1323876"/>
                <a:gd name="connsiteX834" fmla="*/ 799220 w 1117952"/>
                <a:gd name="connsiteY834" fmla="*/ 302618 h 1323876"/>
                <a:gd name="connsiteX835" fmla="*/ 802204 w 1117952"/>
                <a:gd name="connsiteY835" fmla="*/ 300827 h 1323876"/>
                <a:gd name="connsiteX836" fmla="*/ 805189 w 1117952"/>
                <a:gd name="connsiteY836" fmla="*/ 298440 h 1323876"/>
                <a:gd name="connsiteX837" fmla="*/ 809367 w 1117952"/>
                <a:gd name="connsiteY837" fmla="*/ 298440 h 1323876"/>
                <a:gd name="connsiteX838" fmla="*/ 812948 w 1117952"/>
                <a:gd name="connsiteY838" fmla="*/ 296650 h 1323876"/>
                <a:gd name="connsiteX839" fmla="*/ 816529 w 1117952"/>
                <a:gd name="connsiteY839" fmla="*/ 293068 h 1323876"/>
                <a:gd name="connsiteX840" fmla="*/ 820111 w 1117952"/>
                <a:gd name="connsiteY840" fmla="*/ 290681 h 1323876"/>
                <a:gd name="connsiteX841" fmla="*/ 823692 w 1117952"/>
                <a:gd name="connsiteY841" fmla="*/ 287099 h 1323876"/>
                <a:gd name="connsiteX842" fmla="*/ 827273 w 1117952"/>
                <a:gd name="connsiteY842" fmla="*/ 283518 h 1323876"/>
                <a:gd name="connsiteX843" fmla="*/ 830854 w 1117952"/>
                <a:gd name="connsiteY843" fmla="*/ 278146 h 1323876"/>
                <a:gd name="connsiteX844" fmla="*/ 833839 w 1117952"/>
                <a:gd name="connsiteY844" fmla="*/ 273968 h 1323876"/>
                <a:gd name="connsiteX845" fmla="*/ 839211 w 1117952"/>
                <a:gd name="connsiteY845" fmla="*/ 266806 h 1323876"/>
                <a:gd name="connsiteX846" fmla="*/ 843389 w 1117952"/>
                <a:gd name="connsiteY846" fmla="*/ 260240 h 1323876"/>
                <a:gd name="connsiteX847" fmla="*/ 849357 w 1117952"/>
                <a:gd name="connsiteY847" fmla="*/ 262627 h 1323876"/>
                <a:gd name="connsiteX848" fmla="*/ 854133 w 1117952"/>
                <a:gd name="connsiteY848" fmla="*/ 262627 h 1323876"/>
                <a:gd name="connsiteX849" fmla="*/ 857714 w 1117952"/>
                <a:gd name="connsiteY849" fmla="*/ 263821 h 1323876"/>
                <a:gd name="connsiteX850" fmla="*/ 863683 w 1117952"/>
                <a:gd name="connsiteY850" fmla="*/ 261434 h 1323876"/>
                <a:gd name="connsiteX851" fmla="*/ 867861 w 1117952"/>
                <a:gd name="connsiteY851" fmla="*/ 259643 h 1323876"/>
                <a:gd name="connsiteX852" fmla="*/ 872039 w 1117952"/>
                <a:gd name="connsiteY852" fmla="*/ 258449 h 1323876"/>
                <a:gd name="connsiteX853" fmla="*/ 875024 w 1117952"/>
                <a:gd name="connsiteY853" fmla="*/ 257255 h 1323876"/>
                <a:gd name="connsiteX854" fmla="*/ 879201 w 1117952"/>
                <a:gd name="connsiteY854" fmla="*/ 256061 h 1323876"/>
                <a:gd name="connsiteX855" fmla="*/ 882186 w 1117952"/>
                <a:gd name="connsiteY855" fmla="*/ 256061 h 1323876"/>
                <a:gd name="connsiteX856" fmla="*/ 887558 w 1117952"/>
                <a:gd name="connsiteY856" fmla="*/ 254271 h 1323876"/>
                <a:gd name="connsiteX857" fmla="*/ 891736 w 1117952"/>
                <a:gd name="connsiteY857" fmla="*/ 248899 h 1323876"/>
                <a:gd name="connsiteX858" fmla="*/ 895317 w 1117952"/>
                <a:gd name="connsiteY858" fmla="*/ 245318 h 1323876"/>
                <a:gd name="connsiteX859" fmla="*/ 898301 w 1117952"/>
                <a:gd name="connsiteY859" fmla="*/ 247108 h 1323876"/>
                <a:gd name="connsiteX860" fmla="*/ 902480 w 1117952"/>
                <a:gd name="connsiteY860" fmla="*/ 250093 h 1323876"/>
                <a:gd name="connsiteX861" fmla="*/ 905464 w 1117952"/>
                <a:gd name="connsiteY861" fmla="*/ 252480 h 1323876"/>
                <a:gd name="connsiteX862" fmla="*/ 909642 w 1117952"/>
                <a:gd name="connsiteY862" fmla="*/ 257255 h 1323876"/>
                <a:gd name="connsiteX863" fmla="*/ 912029 w 1117952"/>
                <a:gd name="connsiteY863" fmla="*/ 259046 h 1323876"/>
                <a:gd name="connsiteX864" fmla="*/ 915014 w 1117952"/>
                <a:gd name="connsiteY864" fmla="*/ 260240 h 1323876"/>
                <a:gd name="connsiteX865" fmla="*/ 923967 w 1117952"/>
                <a:gd name="connsiteY865" fmla="*/ 260240 h 1323876"/>
                <a:gd name="connsiteX866" fmla="*/ 930533 w 1117952"/>
                <a:gd name="connsiteY866" fmla="*/ 259643 h 1323876"/>
                <a:gd name="connsiteX867" fmla="*/ 935308 w 1117952"/>
                <a:gd name="connsiteY867" fmla="*/ 258449 h 1323876"/>
                <a:gd name="connsiteX868" fmla="*/ 938889 w 1117952"/>
                <a:gd name="connsiteY868" fmla="*/ 262030 h 1323876"/>
                <a:gd name="connsiteX869" fmla="*/ 939486 w 1117952"/>
                <a:gd name="connsiteY869" fmla="*/ 265612 h 1323876"/>
                <a:gd name="connsiteX870" fmla="*/ 943067 w 1117952"/>
                <a:gd name="connsiteY870" fmla="*/ 267402 h 1323876"/>
                <a:gd name="connsiteX871" fmla="*/ 946052 w 1117952"/>
                <a:gd name="connsiteY871" fmla="*/ 269790 h 1323876"/>
                <a:gd name="connsiteX872" fmla="*/ 949633 w 1117952"/>
                <a:gd name="connsiteY872" fmla="*/ 269790 h 1323876"/>
                <a:gd name="connsiteX873" fmla="*/ 953214 w 1117952"/>
                <a:gd name="connsiteY873" fmla="*/ 269193 h 1323876"/>
                <a:gd name="connsiteX874" fmla="*/ 957393 w 1117952"/>
                <a:gd name="connsiteY874" fmla="*/ 266806 h 1323876"/>
                <a:gd name="connsiteX875" fmla="*/ 960974 w 1117952"/>
                <a:gd name="connsiteY875" fmla="*/ 263821 h 1323876"/>
                <a:gd name="connsiteX876" fmla="*/ 966942 w 1117952"/>
                <a:gd name="connsiteY876" fmla="*/ 260837 h 1323876"/>
                <a:gd name="connsiteX877" fmla="*/ 970524 w 1117952"/>
                <a:gd name="connsiteY877" fmla="*/ 258449 h 1323876"/>
                <a:gd name="connsiteX878" fmla="*/ 974105 w 1117952"/>
                <a:gd name="connsiteY878" fmla="*/ 256061 h 1323876"/>
                <a:gd name="connsiteX879" fmla="*/ 977089 w 1117952"/>
                <a:gd name="connsiteY879" fmla="*/ 253077 h 1323876"/>
                <a:gd name="connsiteX880" fmla="*/ 978880 w 1117952"/>
                <a:gd name="connsiteY880" fmla="*/ 250093 h 1323876"/>
                <a:gd name="connsiteX881" fmla="*/ 981268 w 1117952"/>
                <a:gd name="connsiteY881" fmla="*/ 247108 h 1323876"/>
                <a:gd name="connsiteX882" fmla="*/ 984252 w 1117952"/>
                <a:gd name="connsiteY882" fmla="*/ 244124 h 1323876"/>
                <a:gd name="connsiteX883" fmla="*/ 986639 w 1117952"/>
                <a:gd name="connsiteY883" fmla="*/ 240543 h 1323876"/>
                <a:gd name="connsiteX884" fmla="*/ 989027 w 1117952"/>
                <a:gd name="connsiteY884" fmla="*/ 235171 h 1323876"/>
                <a:gd name="connsiteX885" fmla="*/ 990221 w 1117952"/>
                <a:gd name="connsiteY885" fmla="*/ 230993 h 1323876"/>
                <a:gd name="connsiteX886" fmla="*/ 992011 w 1117952"/>
                <a:gd name="connsiteY886" fmla="*/ 226218 h 1323876"/>
                <a:gd name="connsiteX887" fmla="*/ 992608 w 1117952"/>
                <a:gd name="connsiteY887" fmla="*/ 222040 h 1323876"/>
                <a:gd name="connsiteX888" fmla="*/ 993205 w 1117952"/>
                <a:gd name="connsiteY888" fmla="*/ 219055 h 1323876"/>
                <a:gd name="connsiteX889" fmla="*/ 991415 w 1117952"/>
                <a:gd name="connsiteY889" fmla="*/ 216071 h 1323876"/>
                <a:gd name="connsiteX890" fmla="*/ 991415 w 1117952"/>
                <a:gd name="connsiteY890" fmla="*/ 212489 h 1323876"/>
                <a:gd name="connsiteX891" fmla="*/ 988430 w 1117952"/>
                <a:gd name="connsiteY891" fmla="*/ 209505 h 1323876"/>
                <a:gd name="connsiteX892" fmla="*/ 991415 w 1117952"/>
                <a:gd name="connsiteY892" fmla="*/ 208908 h 1323876"/>
                <a:gd name="connsiteX893" fmla="*/ 995592 w 1117952"/>
                <a:gd name="connsiteY893" fmla="*/ 214280 h 1323876"/>
                <a:gd name="connsiteX894" fmla="*/ 996786 w 1117952"/>
                <a:gd name="connsiteY894" fmla="*/ 217862 h 1323876"/>
                <a:gd name="connsiteX895" fmla="*/ 996190 w 1117952"/>
                <a:gd name="connsiteY895" fmla="*/ 223233 h 1323876"/>
                <a:gd name="connsiteX896" fmla="*/ 993802 w 1117952"/>
                <a:gd name="connsiteY896" fmla="*/ 229202 h 1323876"/>
                <a:gd name="connsiteX897" fmla="*/ 997383 w 1117952"/>
                <a:gd name="connsiteY897" fmla="*/ 231590 h 1323876"/>
                <a:gd name="connsiteX898" fmla="*/ 1000964 w 1117952"/>
                <a:gd name="connsiteY898" fmla="*/ 232784 h 1323876"/>
                <a:gd name="connsiteX899" fmla="*/ 1009918 w 1117952"/>
                <a:gd name="connsiteY899" fmla="*/ 232784 h 1323876"/>
                <a:gd name="connsiteX900" fmla="*/ 1012902 w 1117952"/>
                <a:gd name="connsiteY900" fmla="*/ 231590 h 1323876"/>
                <a:gd name="connsiteX901" fmla="*/ 1017080 w 1117952"/>
                <a:gd name="connsiteY901" fmla="*/ 229799 h 1323876"/>
                <a:gd name="connsiteX902" fmla="*/ 1020661 w 1117952"/>
                <a:gd name="connsiteY902" fmla="*/ 228605 h 1323876"/>
                <a:gd name="connsiteX903" fmla="*/ 1024243 w 1117952"/>
                <a:gd name="connsiteY903" fmla="*/ 228009 h 1323876"/>
                <a:gd name="connsiteX904" fmla="*/ 1028421 w 1117952"/>
                <a:gd name="connsiteY904" fmla="*/ 226815 h 1323876"/>
                <a:gd name="connsiteX905" fmla="*/ 1033196 w 1117952"/>
                <a:gd name="connsiteY905" fmla="*/ 224427 h 1323876"/>
                <a:gd name="connsiteX906" fmla="*/ 1036777 w 1117952"/>
                <a:gd name="connsiteY906" fmla="*/ 223233 h 1323876"/>
                <a:gd name="connsiteX907" fmla="*/ 1042149 w 1117952"/>
                <a:gd name="connsiteY907" fmla="*/ 220249 h 1323876"/>
                <a:gd name="connsiteX908" fmla="*/ 1048118 w 1117952"/>
                <a:gd name="connsiteY908" fmla="*/ 216668 h 1323876"/>
                <a:gd name="connsiteX909" fmla="*/ 1054683 w 1117952"/>
                <a:gd name="connsiteY909" fmla="*/ 213087 h 1323876"/>
                <a:gd name="connsiteX910" fmla="*/ 1058264 w 1117952"/>
                <a:gd name="connsiteY910" fmla="*/ 210102 h 1323876"/>
                <a:gd name="connsiteX911" fmla="*/ 1061846 w 1117952"/>
                <a:gd name="connsiteY911" fmla="*/ 206521 h 1323876"/>
                <a:gd name="connsiteX912" fmla="*/ 1065427 w 1117952"/>
                <a:gd name="connsiteY912" fmla="*/ 202940 h 1323876"/>
                <a:gd name="connsiteX913" fmla="*/ 1070799 w 1117952"/>
                <a:gd name="connsiteY913" fmla="*/ 198165 h 1323876"/>
                <a:gd name="connsiteX914" fmla="*/ 1073784 w 1117952"/>
                <a:gd name="connsiteY914" fmla="*/ 195180 h 1323876"/>
                <a:gd name="connsiteX915" fmla="*/ 1077365 w 1117952"/>
                <a:gd name="connsiteY915" fmla="*/ 192196 h 1323876"/>
                <a:gd name="connsiteX916" fmla="*/ 1082737 w 1117952"/>
                <a:gd name="connsiteY916" fmla="*/ 190405 h 1323876"/>
                <a:gd name="connsiteX917" fmla="*/ 904271 w 1117952"/>
                <a:gd name="connsiteY917" fmla="*/ 152801 h 1323876"/>
                <a:gd name="connsiteX918" fmla="*/ 904868 w 1117952"/>
                <a:gd name="connsiteY918" fmla="*/ 155785 h 1323876"/>
                <a:gd name="connsiteX919" fmla="*/ 903674 w 1117952"/>
                <a:gd name="connsiteY919" fmla="*/ 156383 h 1323876"/>
                <a:gd name="connsiteX920" fmla="*/ 910836 w 1117952"/>
                <a:gd name="connsiteY920" fmla="*/ 161754 h 1323876"/>
                <a:gd name="connsiteX921" fmla="*/ 915015 w 1117952"/>
                <a:gd name="connsiteY921" fmla="*/ 165336 h 1323876"/>
                <a:gd name="connsiteX922" fmla="*/ 916209 w 1117952"/>
                <a:gd name="connsiteY922" fmla="*/ 168320 h 1323876"/>
                <a:gd name="connsiteX923" fmla="*/ 916805 w 1117952"/>
                <a:gd name="connsiteY923" fmla="*/ 171901 h 1323876"/>
                <a:gd name="connsiteX924" fmla="*/ 916805 w 1117952"/>
                <a:gd name="connsiteY924" fmla="*/ 174885 h 1323876"/>
                <a:gd name="connsiteX925" fmla="*/ 912030 w 1117952"/>
                <a:gd name="connsiteY925" fmla="*/ 176676 h 1323876"/>
                <a:gd name="connsiteX926" fmla="*/ 909046 w 1117952"/>
                <a:gd name="connsiteY926" fmla="*/ 175482 h 1323876"/>
                <a:gd name="connsiteX927" fmla="*/ 904271 w 1117952"/>
                <a:gd name="connsiteY927" fmla="*/ 171304 h 1323876"/>
                <a:gd name="connsiteX928" fmla="*/ 900689 w 1117952"/>
                <a:gd name="connsiteY928" fmla="*/ 169513 h 1323876"/>
                <a:gd name="connsiteX929" fmla="*/ 897108 w 1117952"/>
                <a:gd name="connsiteY929" fmla="*/ 164142 h 1323876"/>
                <a:gd name="connsiteX930" fmla="*/ 897108 w 1117952"/>
                <a:gd name="connsiteY930" fmla="*/ 160560 h 1323876"/>
                <a:gd name="connsiteX931" fmla="*/ 901287 w 1117952"/>
                <a:gd name="connsiteY931" fmla="*/ 157576 h 1323876"/>
                <a:gd name="connsiteX932" fmla="*/ 900689 w 1117952"/>
                <a:gd name="connsiteY932" fmla="*/ 153995 h 1323876"/>
                <a:gd name="connsiteX933" fmla="*/ 904271 w 1117952"/>
                <a:gd name="connsiteY933" fmla="*/ 152801 h 1323876"/>
                <a:gd name="connsiteX934" fmla="*/ 900689 w 1117952"/>
                <a:gd name="connsiteY934" fmla="*/ 116391 h 1323876"/>
                <a:gd name="connsiteX935" fmla="*/ 902480 w 1117952"/>
                <a:gd name="connsiteY935" fmla="*/ 122956 h 1323876"/>
                <a:gd name="connsiteX936" fmla="*/ 901287 w 1117952"/>
                <a:gd name="connsiteY936" fmla="*/ 125941 h 1323876"/>
                <a:gd name="connsiteX937" fmla="*/ 901883 w 1117952"/>
                <a:gd name="connsiteY937" fmla="*/ 128925 h 1323876"/>
                <a:gd name="connsiteX938" fmla="*/ 905465 w 1117952"/>
                <a:gd name="connsiteY938" fmla="*/ 130716 h 1323876"/>
                <a:gd name="connsiteX939" fmla="*/ 905465 w 1117952"/>
                <a:gd name="connsiteY939" fmla="*/ 134297 h 1323876"/>
                <a:gd name="connsiteX940" fmla="*/ 902480 w 1117952"/>
                <a:gd name="connsiteY940" fmla="*/ 133700 h 1323876"/>
                <a:gd name="connsiteX941" fmla="*/ 901287 w 1117952"/>
                <a:gd name="connsiteY941" fmla="*/ 141460 h 1323876"/>
                <a:gd name="connsiteX942" fmla="*/ 903077 w 1117952"/>
                <a:gd name="connsiteY942" fmla="*/ 145637 h 1323876"/>
                <a:gd name="connsiteX943" fmla="*/ 901883 w 1117952"/>
                <a:gd name="connsiteY943" fmla="*/ 148622 h 1323876"/>
                <a:gd name="connsiteX944" fmla="*/ 898302 w 1117952"/>
                <a:gd name="connsiteY944" fmla="*/ 148622 h 1323876"/>
                <a:gd name="connsiteX945" fmla="*/ 897108 w 1117952"/>
                <a:gd name="connsiteY945" fmla="*/ 145637 h 1323876"/>
                <a:gd name="connsiteX946" fmla="*/ 894124 w 1117952"/>
                <a:gd name="connsiteY946" fmla="*/ 141460 h 1323876"/>
                <a:gd name="connsiteX947" fmla="*/ 890543 w 1117952"/>
                <a:gd name="connsiteY947" fmla="*/ 140863 h 1323876"/>
                <a:gd name="connsiteX948" fmla="*/ 887558 w 1117952"/>
                <a:gd name="connsiteY948" fmla="*/ 140266 h 1323876"/>
                <a:gd name="connsiteX949" fmla="*/ 883977 w 1117952"/>
                <a:gd name="connsiteY949" fmla="*/ 136088 h 1323876"/>
                <a:gd name="connsiteX950" fmla="*/ 882186 w 1117952"/>
                <a:gd name="connsiteY950" fmla="*/ 132507 h 1323876"/>
                <a:gd name="connsiteX951" fmla="*/ 883380 w 1117952"/>
                <a:gd name="connsiteY951" fmla="*/ 128925 h 1323876"/>
                <a:gd name="connsiteX952" fmla="*/ 883977 w 1117952"/>
                <a:gd name="connsiteY952" fmla="*/ 125941 h 1323876"/>
                <a:gd name="connsiteX953" fmla="*/ 883977 w 1117952"/>
                <a:gd name="connsiteY953" fmla="*/ 122360 h 1323876"/>
                <a:gd name="connsiteX954" fmla="*/ 886365 w 1117952"/>
                <a:gd name="connsiteY954" fmla="*/ 119375 h 1323876"/>
                <a:gd name="connsiteX955" fmla="*/ 889946 w 1117952"/>
                <a:gd name="connsiteY955" fmla="*/ 117585 h 1323876"/>
                <a:gd name="connsiteX956" fmla="*/ 894124 w 1117952"/>
                <a:gd name="connsiteY956" fmla="*/ 118778 h 1323876"/>
                <a:gd name="connsiteX957" fmla="*/ 897108 w 1117952"/>
                <a:gd name="connsiteY957" fmla="*/ 118181 h 1323876"/>
                <a:gd name="connsiteX958" fmla="*/ 900689 w 1117952"/>
                <a:gd name="connsiteY958" fmla="*/ 116391 h 1323876"/>
                <a:gd name="connsiteX959" fmla="*/ 716851 w 1117952"/>
                <a:gd name="connsiteY959" fmla="*/ 115795 h 1323876"/>
                <a:gd name="connsiteX960" fmla="*/ 719836 w 1117952"/>
                <a:gd name="connsiteY960" fmla="*/ 119377 h 1323876"/>
                <a:gd name="connsiteX961" fmla="*/ 719239 w 1117952"/>
                <a:gd name="connsiteY961" fmla="*/ 122361 h 1323876"/>
                <a:gd name="connsiteX962" fmla="*/ 715658 w 1117952"/>
                <a:gd name="connsiteY962" fmla="*/ 125346 h 1323876"/>
                <a:gd name="connsiteX963" fmla="*/ 712673 w 1117952"/>
                <a:gd name="connsiteY963" fmla="*/ 124152 h 1323876"/>
                <a:gd name="connsiteX964" fmla="*/ 711479 w 1117952"/>
                <a:gd name="connsiteY964" fmla="*/ 120571 h 1323876"/>
                <a:gd name="connsiteX965" fmla="*/ 712673 w 1117952"/>
                <a:gd name="connsiteY965" fmla="*/ 117586 h 1323876"/>
                <a:gd name="connsiteX966" fmla="*/ 716851 w 1117952"/>
                <a:gd name="connsiteY966" fmla="*/ 115795 h 1323876"/>
                <a:gd name="connsiteX967" fmla="*/ 775345 w 1117952"/>
                <a:gd name="connsiteY967" fmla="*/ 100276 h 1323876"/>
                <a:gd name="connsiteX968" fmla="*/ 781912 w 1117952"/>
                <a:gd name="connsiteY968" fmla="*/ 101470 h 1323876"/>
                <a:gd name="connsiteX969" fmla="*/ 784299 w 1117952"/>
                <a:gd name="connsiteY969" fmla="*/ 105051 h 1323876"/>
                <a:gd name="connsiteX970" fmla="*/ 784299 w 1117952"/>
                <a:gd name="connsiteY970" fmla="*/ 108035 h 1323876"/>
                <a:gd name="connsiteX971" fmla="*/ 786090 w 1117952"/>
                <a:gd name="connsiteY971" fmla="*/ 109826 h 1323876"/>
                <a:gd name="connsiteX972" fmla="*/ 780718 w 1117952"/>
                <a:gd name="connsiteY972" fmla="*/ 110423 h 1323876"/>
                <a:gd name="connsiteX973" fmla="*/ 777733 w 1117952"/>
                <a:gd name="connsiteY973" fmla="*/ 111020 h 1323876"/>
                <a:gd name="connsiteX974" fmla="*/ 772361 w 1117952"/>
                <a:gd name="connsiteY974" fmla="*/ 106245 h 1323876"/>
                <a:gd name="connsiteX975" fmla="*/ 771764 w 1117952"/>
                <a:gd name="connsiteY975" fmla="*/ 102066 h 1323876"/>
                <a:gd name="connsiteX976" fmla="*/ 775345 w 1117952"/>
                <a:gd name="connsiteY976" fmla="*/ 100276 h 1323876"/>
                <a:gd name="connsiteX977" fmla="*/ 870248 w 1117952"/>
                <a:gd name="connsiteY977" fmla="*/ 95501 h 1323876"/>
                <a:gd name="connsiteX978" fmla="*/ 872636 w 1117952"/>
                <a:gd name="connsiteY978" fmla="*/ 100276 h 1323876"/>
                <a:gd name="connsiteX979" fmla="*/ 873233 w 1117952"/>
                <a:gd name="connsiteY979" fmla="*/ 103857 h 1323876"/>
                <a:gd name="connsiteX980" fmla="*/ 872039 w 1117952"/>
                <a:gd name="connsiteY980" fmla="*/ 106841 h 1323876"/>
                <a:gd name="connsiteX981" fmla="*/ 872636 w 1117952"/>
                <a:gd name="connsiteY981" fmla="*/ 111617 h 1323876"/>
                <a:gd name="connsiteX982" fmla="*/ 869651 w 1117952"/>
                <a:gd name="connsiteY982" fmla="*/ 114602 h 1323876"/>
                <a:gd name="connsiteX983" fmla="*/ 865473 w 1117952"/>
                <a:gd name="connsiteY983" fmla="*/ 113408 h 1323876"/>
                <a:gd name="connsiteX984" fmla="*/ 860101 w 1117952"/>
                <a:gd name="connsiteY984" fmla="*/ 109826 h 1323876"/>
                <a:gd name="connsiteX985" fmla="*/ 856520 w 1117952"/>
                <a:gd name="connsiteY985" fmla="*/ 109229 h 1323876"/>
                <a:gd name="connsiteX986" fmla="*/ 853535 w 1117952"/>
                <a:gd name="connsiteY986" fmla="*/ 108035 h 1323876"/>
                <a:gd name="connsiteX987" fmla="*/ 849954 w 1117952"/>
                <a:gd name="connsiteY987" fmla="*/ 105648 h 1323876"/>
                <a:gd name="connsiteX988" fmla="*/ 850551 w 1117952"/>
                <a:gd name="connsiteY988" fmla="*/ 102066 h 1323876"/>
                <a:gd name="connsiteX989" fmla="*/ 852342 w 1117952"/>
                <a:gd name="connsiteY989" fmla="*/ 97291 h 1323876"/>
                <a:gd name="connsiteX990" fmla="*/ 860101 w 1117952"/>
                <a:gd name="connsiteY990" fmla="*/ 96098 h 1323876"/>
                <a:gd name="connsiteX991" fmla="*/ 864280 w 1117952"/>
                <a:gd name="connsiteY991" fmla="*/ 97291 h 1323876"/>
                <a:gd name="connsiteX992" fmla="*/ 867264 w 1117952"/>
                <a:gd name="connsiteY992" fmla="*/ 96098 h 1323876"/>
                <a:gd name="connsiteX993" fmla="*/ 870248 w 1117952"/>
                <a:gd name="connsiteY993" fmla="*/ 95501 h 1323876"/>
                <a:gd name="connsiteX994" fmla="*/ 356933 w 1117952"/>
                <a:gd name="connsiteY994" fmla="*/ 71029 h 1323876"/>
                <a:gd name="connsiteX995" fmla="*/ 361112 w 1117952"/>
                <a:gd name="connsiteY995" fmla="*/ 72223 h 1323876"/>
                <a:gd name="connsiteX996" fmla="*/ 358725 w 1117952"/>
                <a:gd name="connsiteY996" fmla="*/ 79386 h 1323876"/>
                <a:gd name="connsiteX997" fmla="*/ 355143 w 1117952"/>
                <a:gd name="connsiteY997" fmla="*/ 81774 h 1323876"/>
                <a:gd name="connsiteX998" fmla="*/ 350964 w 1117952"/>
                <a:gd name="connsiteY998" fmla="*/ 81774 h 1323876"/>
                <a:gd name="connsiteX999" fmla="*/ 350368 w 1117952"/>
                <a:gd name="connsiteY999" fmla="*/ 74013 h 1323876"/>
                <a:gd name="connsiteX1000" fmla="*/ 353949 w 1117952"/>
                <a:gd name="connsiteY1000" fmla="*/ 71626 h 1323876"/>
                <a:gd name="connsiteX1001" fmla="*/ 356933 w 1117952"/>
                <a:gd name="connsiteY1001" fmla="*/ 71029 h 1323876"/>
                <a:gd name="connsiteX1002" fmla="*/ 929340 w 1117952"/>
                <a:gd name="connsiteY1002" fmla="*/ 67448 h 1323876"/>
                <a:gd name="connsiteX1003" fmla="*/ 932921 w 1117952"/>
                <a:gd name="connsiteY1003" fmla="*/ 67448 h 1323876"/>
                <a:gd name="connsiteX1004" fmla="*/ 933517 w 1117952"/>
                <a:gd name="connsiteY1004" fmla="*/ 71029 h 1323876"/>
                <a:gd name="connsiteX1005" fmla="*/ 927549 w 1117952"/>
                <a:gd name="connsiteY1005" fmla="*/ 75207 h 1323876"/>
                <a:gd name="connsiteX1006" fmla="*/ 926952 w 1117952"/>
                <a:gd name="connsiteY1006" fmla="*/ 71029 h 1323876"/>
                <a:gd name="connsiteX1007" fmla="*/ 929340 w 1117952"/>
                <a:gd name="connsiteY1007" fmla="*/ 67448 h 1323876"/>
                <a:gd name="connsiteX1008" fmla="*/ 972314 w 1117952"/>
                <a:gd name="connsiteY1008" fmla="*/ 0 h 1323876"/>
                <a:gd name="connsiteX1009" fmla="*/ 975298 w 1117952"/>
                <a:gd name="connsiteY1009" fmla="*/ 597 h 1323876"/>
                <a:gd name="connsiteX1010" fmla="*/ 978880 w 1117952"/>
                <a:gd name="connsiteY1010" fmla="*/ 2387 h 1323876"/>
                <a:gd name="connsiteX1011" fmla="*/ 977686 w 1117952"/>
                <a:gd name="connsiteY1011" fmla="*/ 5969 h 1323876"/>
                <a:gd name="connsiteX1012" fmla="*/ 975298 w 1117952"/>
                <a:gd name="connsiteY1012" fmla="*/ 9550 h 1323876"/>
                <a:gd name="connsiteX1013" fmla="*/ 974702 w 1117952"/>
                <a:gd name="connsiteY1013" fmla="*/ 13132 h 1323876"/>
                <a:gd name="connsiteX1014" fmla="*/ 971717 w 1117952"/>
                <a:gd name="connsiteY1014" fmla="*/ 15519 h 1323876"/>
                <a:gd name="connsiteX1015" fmla="*/ 965152 w 1117952"/>
                <a:gd name="connsiteY1015" fmla="*/ 12534 h 1323876"/>
                <a:gd name="connsiteX1016" fmla="*/ 962764 w 1117952"/>
                <a:gd name="connsiteY1016" fmla="*/ 8953 h 1323876"/>
                <a:gd name="connsiteX1017" fmla="*/ 965749 w 1117952"/>
                <a:gd name="connsiteY1017" fmla="*/ 5969 h 1323876"/>
                <a:gd name="connsiteX1018" fmla="*/ 969330 w 1117952"/>
                <a:gd name="connsiteY1018" fmla="*/ 1194 h 1323876"/>
                <a:gd name="connsiteX1019" fmla="*/ 972314 w 1117952"/>
                <a:gd name="connsiteY1019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77460 w 1117952"/>
                <a:gd name="connsiteY151" fmla="*/ 329482 h 1323876"/>
                <a:gd name="connsiteX152" fmla="*/ 678651 w 1117952"/>
                <a:gd name="connsiteY152" fmla="*/ 331864 h 1323876"/>
                <a:gd name="connsiteX153" fmla="*/ 677460 w 1117952"/>
                <a:gd name="connsiteY153" fmla="*/ 329482 h 1323876"/>
                <a:gd name="connsiteX154" fmla="*/ 1082737 w 1117952"/>
                <a:gd name="connsiteY154" fmla="*/ 190405 h 1323876"/>
                <a:gd name="connsiteX155" fmla="*/ 1086915 w 1117952"/>
                <a:gd name="connsiteY155" fmla="*/ 191002 h 1323876"/>
                <a:gd name="connsiteX156" fmla="*/ 1089900 w 1117952"/>
                <a:gd name="connsiteY156" fmla="*/ 193389 h 1323876"/>
                <a:gd name="connsiteX157" fmla="*/ 1094077 w 1117952"/>
                <a:gd name="connsiteY157" fmla="*/ 195777 h 1323876"/>
                <a:gd name="connsiteX158" fmla="*/ 1104821 w 1117952"/>
                <a:gd name="connsiteY158" fmla="*/ 199358 h 1323876"/>
                <a:gd name="connsiteX159" fmla="*/ 1107806 w 1117952"/>
                <a:gd name="connsiteY159" fmla="*/ 199955 h 1323876"/>
                <a:gd name="connsiteX160" fmla="*/ 1111387 w 1117952"/>
                <a:gd name="connsiteY160" fmla="*/ 199955 h 1323876"/>
                <a:gd name="connsiteX161" fmla="*/ 1114371 w 1117952"/>
                <a:gd name="connsiteY161" fmla="*/ 199358 h 1323876"/>
                <a:gd name="connsiteX162" fmla="*/ 1117952 w 1117952"/>
                <a:gd name="connsiteY162" fmla="*/ 200552 h 1323876"/>
                <a:gd name="connsiteX163" fmla="*/ 1110193 w 1117952"/>
                <a:gd name="connsiteY163" fmla="*/ 204730 h 1323876"/>
                <a:gd name="connsiteX164" fmla="*/ 1106612 w 1117952"/>
                <a:gd name="connsiteY164" fmla="*/ 205924 h 1323876"/>
                <a:gd name="connsiteX165" fmla="*/ 1102434 w 1117952"/>
                <a:gd name="connsiteY165" fmla="*/ 207715 h 1323876"/>
                <a:gd name="connsiteX166" fmla="*/ 1098853 w 1117952"/>
                <a:gd name="connsiteY166" fmla="*/ 210102 h 1323876"/>
                <a:gd name="connsiteX167" fmla="*/ 1094674 w 1117952"/>
                <a:gd name="connsiteY167" fmla="*/ 215474 h 1323876"/>
                <a:gd name="connsiteX168" fmla="*/ 1093481 w 1117952"/>
                <a:gd name="connsiteY168" fmla="*/ 219652 h 1323876"/>
                <a:gd name="connsiteX169" fmla="*/ 1092884 w 1117952"/>
                <a:gd name="connsiteY169" fmla="*/ 223233 h 1323876"/>
                <a:gd name="connsiteX170" fmla="*/ 1092287 w 1117952"/>
                <a:gd name="connsiteY170" fmla="*/ 226218 h 1323876"/>
                <a:gd name="connsiteX171" fmla="*/ 1091093 w 1117952"/>
                <a:gd name="connsiteY171" fmla="*/ 229202 h 1323876"/>
                <a:gd name="connsiteX172" fmla="*/ 1091093 w 1117952"/>
                <a:gd name="connsiteY172" fmla="*/ 232784 h 1323876"/>
                <a:gd name="connsiteX173" fmla="*/ 1092287 w 1117952"/>
                <a:gd name="connsiteY173" fmla="*/ 229799 h 1323876"/>
                <a:gd name="connsiteX174" fmla="*/ 1095868 w 1117952"/>
                <a:gd name="connsiteY174" fmla="*/ 229799 h 1323876"/>
                <a:gd name="connsiteX175" fmla="*/ 1094674 w 1117952"/>
                <a:gd name="connsiteY175" fmla="*/ 233380 h 1323876"/>
                <a:gd name="connsiteX176" fmla="*/ 1090496 w 1117952"/>
                <a:gd name="connsiteY176" fmla="*/ 240543 h 1323876"/>
                <a:gd name="connsiteX177" fmla="*/ 1083931 w 1117952"/>
                <a:gd name="connsiteY177" fmla="*/ 252480 h 1323876"/>
                <a:gd name="connsiteX178" fmla="*/ 1082140 w 1117952"/>
                <a:gd name="connsiteY178" fmla="*/ 257853 h 1323876"/>
                <a:gd name="connsiteX179" fmla="*/ 1081543 w 1117952"/>
                <a:gd name="connsiteY179" fmla="*/ 261434 h 1323876"/>
                <a:gd name="connsiteX180" fmla="*/ 1078559 w 1117952"/>
                <a:gd name="connsiteY180" fmla="*/ 268596 h 1323876"/>
                <a:gd name="connsiteX181" fmla="*/ 1077365 w 1117952"/>
                <a:gd name="connsiteY181" fmla="*/ 272177 h 1323876"/>
                <a:gd name="connsiteX182" fmla="*/ 1074978 w 1117952"/>
                <a:gd name="connsiteY182" fmla="*/ 279340 h 1323876"/>
                <a:gd name="connsiteX183" fmla="*/ 1072590 w 1117952"/>
                <a:gd name="connsiteY183" fmla="*/ 282324 h 1323876"/>
                <a:gd name="connsiteX184" fmla="*/ 1070799 w 1117952"/>
                <a:gd name="connsiteY184" fmla="*/ 285309 h 1323876"/>
                <a:gd name="connsiteX185" fmla="*/ 1069009 w 1117952"/>
                <a:gd name="connsiteY185" fmla="*/ 288890 h 1323876"/>
                <a:gd name="connsiteX186" fmla="*/ 1066024 w 1117952"/>
                <a:gd name="connsiteY186" fmla="*/ 291874 h 1323876"/>
                <a:gd name="connsiteX187" fmla="*/ 1060652 w 1117952"/>
                <a:gd name="connsiteY187" fmla="*/ 299037 h 1323876"/>
                <a:gd name="connsiteX188" fmla="*/ 1059458 w 1117952"/>
                <a:gd name="connsiteY188" fmla="*/ 302618 h 1323876"/>
                <a:gd name="connsiteX189" fmla="*/ 1057071 w 1117952"/>
                <a:gd name="connsiteY189" fmla="*/ 305603 h 1323876"/>
                <a:gd name="connsiteX190" fmla="*/ 1054683 w 1117952"/>
                <a:gd name="connsiteY190" fmla="*/ 309780 h 1323876"/>
                <a:gd name="connsiteX191" fmla="*/ 1049909 w 1117952"/>
                <a:gd name="connsiteY191" fmla="*/ 316346 h 1323876"/>
                <a:gd name="connsiteX192" fmla="*/ 1045134 w 1117952"/>
                <a:gd name="connsiteY192" fmla="*/ 324106 h 1323876"/>
                <a:gd name="connsiteX193" fmla="*/ 1043343 w 1117952"/>
                <a:gd name="connsiteY193" fmla="*/ 327687 h 1323876"/>
                <a:gd name="connsiteX194" fmla="*/ 1040955 w 1117952"/>
                <a:gd name="connsiteY194" fmla="*/ 331268 h 1323876"/>
                <a:gd name="connsiteX195" fmla="*/ 1037971 w 1117952"/>
                <a:gd name="connsiteY195" fmla="*/ 335447 h 1323876"/>
                <a:gd name="connsiteX196" fmla="*/ 1035583 w 1117952"/>
                <a:gd name="connsiteY196" fmla="*/ 339624 h 1323876"/>
                <a:gd name="connsiteX197" fmla="*/ 1033793 w 1117952"/>
                <a:gd name="connsiteY197" fmla="*/ 342609 h 1323876"/>
                <a:gd name="connsiteX198" fmla="*/ 1033793 w 1117952"/>
                <a:gd name="connsiteY198" fmla="*/ 346190 h 1323876"/>
                <a:gd name="connsiteX199" fmla="*/ 1030212 w 1117952"/>
                <a:gd name="connsiteY199" fmla="*/ 349175 h 1323876"/>
                <a:gd name="connsiteX200" fmla="*/ 1026033 w 1117952"/>
                <a:gd name="connsiteY200" fmla="*/ 355143 h 1323876"/>
                <a:gd name="connsiteX201" fmla="*/ 1022452 w 1117952"/>
                <a:gd name="connsiteY201" fmla="*/ 359322 h 1323876"/>
                <a:gd name="connsiteX202" fmla="*/ 1021259 w 1117952"/>
                <a:gd name="connsiteY202" fmla="*/ 362306 h 1323876"/>
                <a:gd name="connsiteX203" fmla="*/ 1020065 w 1117952"/>
                <a:gd name="connsiteY203" fmla="*/ 365290 h 1323876"/>
                <a:gd name="connsiteX204" fmla="*/ 1023049 w 1117952"/>
                <a:gd name="connsiteY204" fmla="*/ 368871 h 1323876"/>
                <a:gd name="connsiteX205" fmla="*/ 1021259 w 1117952"/>
                <a:gd name="connsiteY205" fmla="*/ 372452 h 1323876"/>
                <a:gd name="connsiteX206" fmla="*/ 1017677 w 1117952"/>
                <a:gd name="connsiteY206" fmla="*/ 371259 h 1323876"/>
                <a:gd name="connsiteX207" fmla="*/ 1014693 w 1117952"/>
                <a:gd name="connsiteY207" fmla="*/ 374840 h 1323876"/>
                <a:gd name="connsiteX208" fmla="*/ 1012902 w 1117952"/>
                <a:gd name="connsiteY208" fmla="*/ 377825 h 1323876"/>
                <a:gd name="connsiteX209" fmla="*/ 1011708 w 1117952"/>
                <a:gd name="connsiteY209" fmla="*/ 384390 h 1323876"/>
                <a:gd name="connsiteX210" fmla="*/ 1009918 w 1117952"/>
                <a:gd name="connsiteY210" fmla="*/ 387374 h 1323876"/>
                <a:gd name="connsiteX211" fmla="*/ 1006933 w 1117952"/>
                <a:gd name="connsiteY211" fmla="*/ 390359 h 1323876"/>
                <a:gd name="connsiteX212" fmla="*/ 1005143 w 1117952"/>
                <a:gd name="connsiteY212" fmla="*/ 393940 h 1323876"/>
                <a:gd name="connsiteX213" fmla="*/ 1000367 w 1117952"/>
                <a:gd name="connsiteY213" fmla="*/ 403490 h 1323876"/>
                <a:gd name="connsiteX214" fmla="*/ 997980 w 1117952"/>
                <a:gd name="connsiteY214" fmla="*/ 407072 h 1323876"/>
                <a:gd name="connsiteX215" fmla="*/ 996786 w 1117952"/>
                <a:gd name="connsiteY215" fmla="*/ 410653 h 1323876"/>
                <a:gd name="connsiteX216" fmla="*/ 995593 w 1117952"/>
                <a:gd name="connsiteY216" fmla="*/ 413637 h 1323876"/>
                <a:gd name="connsiteX217" fmla="*/ 995593 w 1117952"/>
                <a:gd name="connsiteY217" fmla="*/ 417815 h 1323876"/>
                <a:gd name="connsiteX218" fmla="*/ 998577 w 1117952"/>
                <a:gd name="connsiteY218" fmla="*/ 421994 h 1323876"/>
                <a:gd name="connsiteX219" fmla="*/ 1000367 w 1117952"/>
                <a:gd name="connsiteY219" fmla="*/ 424978 h 1323876"/>
                <a:gd name="connsiteX220" fmla="*/ 999771 w 1117952"/>
                <a:gd name="connsiteY220" fmla="*/ 427962 h 1323876"/>
                <a:gd name="connsiteX221" fmla="*/ 997980 w 1117952"/>
                <a:gd name="connsiteY221" fmla="*/ 432140 h 1323876"/>
                <a:gd name="connsiteX222" fmla="*/ 996190 w 1117952"/>
                <a:gd name="connsiteY222" fmla="*/ 436318 h 1323876"/>
                <a:gd name="connsiteX223" fmla="*/ 994996 w 1117952"/>
                <a:gd name="connsiteY223" fmla="*/ 439303 h 1323876"/>
                <a:gd name="connsiteX224" fmla="*/ 994399 w 1117952"/>
                <a:gd name="connsiteY224" fmla="*/ 443481 h 1323876"/>
                <a:gd name="connsiteX225" fmla="*/ 995593 w 1117952"/>
                <a:gd name="connsiteY225" fmla="*/ 447062 h 1323876"/>
                <a:gd name="connsiteX226" fmla="*/ 993802 w 1117952"/>
                <a:gd name="connsiteY226" fmla="*/ 451241 h 1323876"/>
                <a:gd name="connsiteX227" fmla="*/ 990221 w 1117952"/>
                <a:gd name="connsiteY227" fmla="*/ 454822 h 1323876"/>
                <a:gd name="connsiteX228" fmla="*/ 989027 w 1117952"/>
                <a:gd name="connsiteY228" fmla="*/ 460791 h 1323876"/>
                <a:gd name="connsiteX229" fmla="*/ 988430 w 1117952"/>
                <a:gd name="connsiteY229" fmla="*/ 465566 h 1323876"/>
                <a:gd name="connsiteX230" fmla="*/ 989027 w 1117952"/>
                <a:gd name="connsiteY230" fmla="*/ 471535 h 1323876"/>
                <a:gd name="connsiteX231" fmla="*/ 990221 w 1117952"/>
                <a:gd name="connsiteY231" fmla="*/ 475116 h 1323876"/>
                <a:gd name="connsiteX232" fmla="*/ 990818 w 1117952"/>
                <a:gd name="connsiteY232" fmla="*/ 478100 h 1323876"/>
                <a:gd name="connsiteX233" fmla="*/ 987833 w 1117952"/>
                <a:gd name="connsiteY233" fmla="*/ 480488 h 1323876"/>
                <a:gd name="connsiteX234" fmla="*/ 985446 w 1117952"/>
                <a:gd name="connsiteY234" fmla="*/ 485263 h 1323876"/>
                <a:gd name="connsiteX235" fmla="*/ 982461 w 1117952"/>
                <a:gd name="connsiteY235" fmla="*/ 486457 h 1323876"/>
                <a:gd name="connsiteX236" fmla="*/ 981864 w 1117952"/>
                <a:gd name="connsiteY236" fmla="*/ 491232 h 1323876"/>
                <a:gd name="connsiteX237" fmla="*/ 977090 w 1117952"/>
                <a:gd name="connsiteY237" fmla="*/ 494813 h 1323876"/>
                <a:gd name="connsiteX238" fmla="*/ 973508 w 1117952"/>
                <a:gd name="connsiteY238" fmla="*/ 497200 h 1323876"/>
                <a:gd name="connsiteX239" fmla="*/ 973508 w 1117952"/>
                <a:gd name="connsiteY239" fmla="*/ 500185 h 1323876"/>
                <a:gd name="connsiteX240" fmla="*/ 971121 w 1117952"/>
                <a:gd name="connsiteY240" fmla="*/ 503766 h 1323876"/>
                <a:gd name="connsiteX241" fmla="*/ 968733 w 1117952"/>
                <a:gd name="connsiteY241" fmla="*/ 509734 h 1323876"/>
                <a:gd name="connsiteX242" fmla="*/ 966346 w 1117952"/>
                <a:gd name="connsiteY242" fmla="*/ 509734 h 1323876"/>
                <a:gd name="connsiteX243" fmla="*/ 965152 w 1117952"/>
                <a:gd name="connsiteY243" fmla="*/ 515107 h 1323876"/>
                <a:gd name="connsiteX244" fmla="*/ 965152 w 1117952"/>
                <a:gd name="connsiteY244" fmla="*/ 518688 h 1323876"/>
                <a:gd name="connsiteX245" fmla="*/ 965749 w 1117952"/>
                <a:gd name="connsiteY245" fmla="*/ 524060 h 1323876"/>
                <a:gd name="connsiteX246" fmla="*/ 965749 w 1117952"/>
                <a:gd name="connsiteY246" fmla="*/ 527044 h 1323876"/>
                <a:gd name="connsiteX247" fmla="*/ 966346 w 1117952"/>
                <a:gd name="connsiteY247" fmla="*/ 531222 h 1323876"/>
                <a:gd name="connsiteX248" fmla="*/ 966943 w 1117952"/>
                <a:gd name="connsiteY248" fmla="*/ 534803 h 1323876"/>
                <a:gd name="connsiteX249" fmla="*/ 967539 w 1117952"/>
                <a:gd name="connsiteY249" fmla="*/ 537788 h 1323876"/>
                <a:gd name="connsiteX250" fmla="*/ 968733 w 1117952"/>
                <a:gd name="connsiteY250" fmla="*/ 546144 h 1323876"/>
                <a:gd name="connsiteX251" fmla="*/ 969330 w 1117952"/>
                <a:gd name="connsiteY251" fmla="*/ 550919 h 1323876"/>
                <a:gd name="connsiteX252" fmla="*/ 969330 w 1117952"/>
                <a:gd name="connsiteY252" fmla="*/ 555694 h 1323876"/>
                <a:gd name="connsiteX253" fmla="*/ 969330 w 1117952"/>
                <a:gd name="connsiteY253" fmla="*/ 559872 h 1323876"/>
                <a:gd name="connsiteX254" fmla="*/ 969330 w 1117952"/>
                <a:gd name="connsiteY254" fmla="*/ 562857 h 1323876"/>
                <a:gd name="connsiteX255" fmla="*/ 966346 w 1117952"/>
                <a:gd name="connsiteY255" fmla="*/ 564647 h 1323876"/>
                <a:gd name="connsiteX256" fmla="*/ 964553 w 1117952"/>
                <a:gd name="connsiteY256" fmla="*/ 564647 h 1323876"/>
                <a:gd name="connsiteX257" fmla="*/ 964556 w 1117952"/>
                <a:gd name="connsiteY257" fmla="*/ 564648 h 1323876"/>
                <a:gd name="connsiteX258" fmla="*/ 967540 w 1117952"/>
                <a:gd name="connsiteY258" fmla="*/ 564648 h 1323876"/>
                <a:gd name="connsiteX259" fmla="*/ 970525 w 1117952"/>
                <a:gd name="connsiteY259" fmla="*/ 570020 h 1323876"/>
                <a:gd name="connsiteX260" fmla="*/ 971718 w 1117952"/>
                <a:gd name="connsiteY260" fmla="*/ 573601 h 1323876"/>
                <a:gd name="connsiteX261" fmla="*/ 972316 w 1117952"/>
                <a:gd name="connsiteY261" fmla="*/ 577182 h 1323876"/>
                <a:gd name="connsiteX262" fmla="*/ 973509 w 1117952"/>
                <a:gd name="connsiteY262" fmla="*/ 580167 h 1323876"/>
                <a:gd name="connsiteX263" fmla="*/ 978284 w 1117952"/>
                <a:gd name="connsiteY263" fmla="*/ 582554 h 1323876"/>
                <a:gd name="connsiteX264" fmla="*/ 978881 w 1117952"/>
                <a:gd name="connsiteY264" fmla="*/ 582554 h 1323876"/>
                <a:gd name="connsiteX265" fmla="*/ 983656 w 1117952"/>
                <a:gd name="connsiteY265" fmla="*/ 582554 h 1323876"/>
                <a:gd name="connsiteX266" fmla="*/ 987238 w 1117952"/>
                <a:gd name="connsiteY266" fmla="*/ 584942 h 1323876"/>
                <a:gd name="connsiteX267" fmla="*/ 991415 w 1117952"/>
                <a:gd name="connsiteY267" fmla="*/ 588523 h 1323876"/>
                <a:gd name="connsiteX268" fmla="*/ 994400 w 1117952"/>
                <a:gd name="connsiteY268" fmla="*/ 589717 h 1323876"/>
                <a:gd name="connsiteX269" fmla="*/ 1000966 w 1117952"/>
                <a:gd name="connsiteY269" fmla="*/ 590313 h 1323876"/>
                <a:gd name="connsiteX270" fmla="*/ 1003950 w 1117952"/>
                <a:gd name="connsiteY270" fmla="*/ 591507 h 1323876"/>
                <a:gd name="connsiteX271" fmla="*/ 1004547 w 1117952"/>
                <a:gd name="connsiteY271" fmla="*/ 588523 h 1323876"/>
                <a:gd name="connsiteX272" fmla="*/ 1008128 w 1117952"/>
                <a:gd name="connsiteY272" fmla="*/ 587926 h 1323876"/>
                <a:gd name="connsiteX273" fmla="*/ 1010516 w 1117952"/>
                <a:gd name="connsiteY273" fmla="*/ 592701 h 1323876"/>
                <a:gd name="connsiteX274" fmla="*/ 1015290 w 1117952"/>
                <a:gd name="connsiteY274" fmla="*/ 596879 h 1323876"/>
                <a:gd name="connsiteX275" fmla="*/ 1019469 w 1117952"/>
                <a:gd name="connsiteY275" fmla="*/ 601057 h 1323876"/>
                <a:gd name="connsiteX276" fmla="*/ 1020663 w 1117952"/>
                <a:gd name="connsiteY276" fmla="*/ 604639 h 1323876"/>
                <a:gd name="connsiteX277" fmla="*/ 1023647 w 1117952"/>
                <a:gd name="connsiteY277" fmla="*/ 606429 h 1323876"/>
                <a:gd name="connsiteX278" fmla="*/ 1021259 w 1117952"/>
                <a:gd name="connsiteY278" fmla="*/ 610011 h 1323876"/>
                <a:gd name="connsiteX279" fmla="*/ 1017678 w 1117952"/>
                <a:gd name="connsiteY279" fmla="*/ 607026 h 1323876"/>
                <a:gd name="connsiteX280" fmla="*/ 1014097 w 1117952"/>
                <a:gd name="connsiteY280" fmla="*/ 607026 h 1323876"/>
                <a:gd name="connsiteX281" fmla="*/ 1014097 w 1117952"/>
                <a:gd name="connsiteY281" fmla="*/ 614188 h 1323876"/>
                <a:gd name="connsiteX282" fmla="*/ 1012306 w 1117952"/>
                <a:gd name="connsiteY282" fmla="*/ 609413 h 1323876"/>
                <a:gd name="connsiteX283" fmla="*/ 1011709 w 1117952"/>
                <a:gd name="connsiteY283" fmla="*/ 605832 h 1323876"/>
                <a:gd name="connsiteX284" fmla="*/ 1008128 w 1117952"/>
                <a:gd name="connsiteY284" fmla="*/ 605832 h 1323876"/>
                <a:gd name="connsiteX285" fmla="*/ 1005741 w 1117952"/>
                <a:gd name="connsiteY285" fmla="*/ 610011 h 1323876"/>
                <a:gd name="connsiteX286" fmla="*/ 1005144 w 1117952"/>
                <a:gd name="connsiteY286" fmla="*/ 613592 h 1323876"/>
                <a:gd name="connsiteX287" fmla="*/ 1003353 w 1117952"/>
                <a:gd name="connsiteY287" fmla="*/ 617173 h 1323876"/>
                <a:gd name="connsiteX288" fmla="*/ 1002160 w 1117952"/>
                <a:gd name="connsiteY288" fmla="*/ 620157 h 1323876"/>
                <a:gd name="connsiteX289" fmla="*/ 1002756 w 1117952"/>
                <a:gd name="connsiteY289" fmla="*/ 623739 h 1323876"/>
                <a:gd name="connsiteX290" fmla="*/ 1003353 w 1117952"/>
                <a:gd name="connsiteY290" fmla="*/ 627320 h 1323876"/>
                <a:gd name="connsiteX291" fmla="*/ 1008725 w 1117952"/>
                <a:gd name="connsiteY291" fmla="*/ 632095 h 1323876"/>
                <a:gd name="connsiteX292" fmla="*/ 1008128 w 1117952"/>
                <a:gd name="connsiteY292" fmla="*/ 637467 h 1323876"/>
                <a:gd name="connsiteX293" fmla="*/ 1009919 w 1117952"/>
                <a:gd name="connsiteY293" fmla="*/ 641048 h 1323876"/>
                <a:gd name="connsiteX294" fmla="*/ 1013500 w 1117952"/>
                <a:gd name="connsiteY294" fmla="*/ 642839 h 1323876"/>
                <a:gd name="connsiteX295" fmla="*/ 1016484 w 1117952"/>
                <a:gd name="connsiteY295" fmla="*/ 641645 h 1323876"/>
                <a:gd name="connsiteX296" fmla="*/ 1018872 w 1117952"/>
                <a:gd name="connsiteY296" fmla="*/ 638661 h 1323876"/>
                <a:gd name="connsiteX297" fmla="*/ 1022453 w 1117952"/>
                <a:gd name="connsiteY297" fmla="*/ 643436 h 1323876"/>
                <a:gd name="connsiteX298" fmla="*/ 1019469 w 1117952"/>
                <a:gd name="connsiteY298" fmla="*/ 642839 h 1323876"/>
                <a:gd name="connsiteX299" fmla="*/ 1016484 w 1117952"/>
                <a:gd name="connsiteY299" fmla="*/ 642242 h 1323876"/>
                <a:gd name="connsiteX300" fmla="*/ 1015290 w 1117952"/>
                <a:gd name="connsiteY300" fmla="*/ 645226 h 1323876"/>
                <a:gd name="connsiteX301" fmla="*/ 1015290 w 1117952"/>
                <a:gd name="connsiteY301" fmla="*/ 649404 h 1323876"/>
                <a:gd name="connsiteX302" fmla="*/ 1019469 w 1117952"/>
                <a:gd name="connsiteY302" fmla="*/ 653583 h 1323876"/>
                <a:gd name="connsiteX303" fmla="*/ 1023647 w 1117952"/>
                <a:gd name="connsiteY303" fmla="*/ 655970 h 1323876"/>
                <a:gd name="connsiteX304" fmla="*/ 1026631 w 1117952"/>
                <a:gd name="connsiteY304" fmla="*/ 656567 h 1323876"/>
                <a:gd name="connsiteX305" fmla="*/ 1030810 w 1117952"/>
                <a:gd name="connsiteY305" fmla="*/ 654776 h 1323876"/>
                <a:gd name="connsiteX306" fmla="*/ 1028422 w 1117952"/>
                <a:gd name="connsiteY306" fmla="*/ 657761 h 1323876"/>
                <a:gd name="connsiteX307" fmla="*/ 1031406 w 1117952"/>
                <a:gd name="connsiteY307" fmla="*/ 658357 h 1323876"/>
                <a:gd name="connsiteX308" fmla="*/ 1034391 w 1117952"/>
                <a:gd name="connsiteY308" fmla="*/ 656567 h 1323876"/>
                <a:gd name="connsiteX309" fmla="*/ 1038569 w 1117952"/>
                <a:gd name="connsiteY309" fmla="*/ 657164 h 1323876"/>
                <a:gd name="connsiteX310" fmla="*/ 1041553 w 1117952"/>
                <a:gd name="connsiteY310" fmla="*/ 663132 h 1323876"/>
                <a:gd name="connsiteX311" fmla="*/ 1040957 w 1117952"/>
                <a:gd name="connsiteY311" fmla="*/ 668505 h 1323876"/>
                <a:gd name="connsiteX312" fmla="*/ 1039166 w 1117952"/>
                <a:gd name="connsiteY312" fmla="*/ 672086 h 1323876"/>
                <a:gd name="connsiteX313" fmla="*/ 1041553 w 1117952"/>
                <a:gd name="connsiteY313" fmla="*/ 675070 h 1323876"/>
                <a:gd name="connsiteX314" fmla="*/ 1040957 w 1117952"/>
                <a:gd name="connsiteY314" fmla="*/ 678652 h 1323876"/>
                <a:gd name="connsiteX315" fmla="*/ 1039166 w 1117952"/>
                <a:gd name="connsiteY315" fmla="*/ 675070 h 1323876"/>
                <a:gd name="connsiteX316" fmla="*/ 1036181 w 1117952"/>
                <a:gd name="connsiteY316" fmla="*/ 673876 h 1323876"/>
                <a:gd name="connsiteX317" fmla="*/ 1033197 w 1117952"/>
                <a:gd name="connsiteY317" fmla="*/ 676860 h 1323876"/>
                <a:gd name="connsiteX318" fmla="*/ 1034988 w 1117952"/>
                <a:gd name="connsiteY318" fmla="*/ 684023 h 1323876"/>
                <a:gd name="connsiteX319" fmla="*/ 1039166 w 1117952"/>
                <a:gd name="connsiteY319" fmla="*/ 686411 h 1323876"/>
                <a:gd name="connsiteX320" fmla="*/ 1042150 w 1117952"/>
                <a:gd name="connsiteY320" fmla="*/ 682829 h 1323876"/>
                <a:gd name="connsiteX321" fmla="*/ 1046328 w 1117952"/>
                <a:gd name="connsiteY321" fmla="*/ 683426 h 1323876"/>
                <a:gd name="connsiteX322" fmla="*/ 1049313 w 1117952"/>
                <a:gd name="connsiteY322" fmla="*/ 688201 h 1323876"/>
                <a:gd name="connsiteX323" fmla="*/ 1053491 w 1117952"/>
                <a:gd name="connsiteY323" fmla="*/ 692976 h 1323876"/>
                <a:gd name="connsiteX324" fmla="*/ 1054685 w 1117952"/>
                <a:gd name="connsiteY324" fmla="*/ 697155 h 1323876"/>
                <a:gd name="connsiteX325" fmla="*/ 1051700 w 1117952"/>
                <a:gd name="connsiteY325" fmla="*/ 697155 h 1323876"/>
                <a:gd name="connsiteX326" fmla="*/ 1048119 w 1117952"/>
                <a:gd name="connsiteY326" fmla="*/ 697155 h 1323876"/>
                <a:gd name="connsiteX327" fmla="*/ 1044538 w 1117952"/>
                <a:gd name="connsiteY327" fmla="*/ 692976 h 1323876"/>
                <a:gd name="connsiteX328" fmla="*/ 1041553 w 1117952"/>
                <a:gd name="connsiteY328" fmla="*/ 694767 h 1323876"/>
                <a:gd name="connsiteX329" fmla="*/ 1038569 w 1117952"/>
                <a:gd name="connsiteY329" fmla="*/ 696558 h 1323876"/>
                <a:gd name="connsiteX330" fmla="*/ 1033794 w 1117952"/>
                <a:gd name="connsiteY330" fmla="*/ 698348 h 1323876"/>
                <a:gd name="connsiteX331" fmla="*/ 1032600 w 1117952"/>
                <a:gd name="connsiteY331" fmla="*/ 703123 h 1323876"/>
                <a:gd name="connsiteX332" fmla="*/ 1032004 w 1117952"/>
                <a:gd name="connsiteY332" fmla="*/ 706704 h 1323876"/>
                <a:gd name="connsiteX333" fmla="*/ 1031406 w 1117952"/>
                <a:gd name="connsiteY333" fmla="*/ 709689 h 1323876"/>
                <a:gd name="connsiteX334" fmla="*/ 1027228 w 1117952"/>
                <a:gd name="connsiteY334" fmla="*/ 710883 h 1323876"/>
                <a:gd name="connsiteX335" fmla="*/ 1022453 w 1117952"/>
                <a:gd name="connsiteY335" fmla="*/ 711480 h 1323876"/>
                <a:gd name="connsiteX336" fmla="*/ 1019469 w 1117952"/>
                <a:gd name="connsiteY336" fmla="*/ 715061 h 1323876"/>
                <a:gd name="connsiteX337" fmla="*/ 1016484 w 1117952"/>
                <a:gd name="connsiteY337" fmla="*/ 714464 h 1323876"/>
                <a:gd name="connsiteX338" fmla="*/ 1014694 w 1117952"/>
                <a:gd name="connsiteY338" fmla="*/ 718045 h 1323876"/>
                <a:gd name="connsiteX339" fmla="*/ 1011113 w 1117952"/>
                <a:gd name="connsiteY339" fmla="*/ 721030 h 1323876"/>
                <a:gd name="connsiteX340" fmla="*/ 1007531 w 1117952"/>
                <a:gd name="connsiteY340" fmla="*/ 725208 h 1323876"/>
                <a:gd name="connsiteX341" fmla="*/ 1006337 w 1117952"/>
                <a:gd name="connsiteY341" fmla="*/ 729386 h 1323876"/>
                <a:gd name="connsiteX342" fmla="*/ 1002160 w 1117952"/>
                <a:gd name="connsiteY342" fmla="*/ 732371 h 1323876"/>
                <a:gd name="connsiteX343" fmla="*/ 999772 w 1117952"/>
                <a:gd name="connsiteY343" fmla="*/ 735952 h 1323876"/>
                <a:gd name="connsiteX344" fmla="*/ 997981 w 1117952"/>
                <a:gd name="connsiteY344" fmla="*/ 740726 h 1323876"/>
                <a:gd name="connsiteX345" fmla="*/ 997384 w 1117952"/>
                <a:gd name="connsiteY345" fmla="*/ 743711 h 1323876"/>
                <a:gd name="connsiteX346" fmla="*/ 996191 w 1117952"/>
                <a:gd name="connsiteY346" fmla="*/ 748486 h 1323876"/>
                <a:gd name="connsiteX347" fmla="*/ 996787 w 1117952"/>
                <a:gd name="connsiteY347" fmla="*/ 752664 h 1323876"/>
                <a:gd name="connsiteX348" fmla="*/ 993206 w 1117952"/>
                <a:gd name="connsiteY348" fmla="*/ 753858 h 1323876"/>
                <a:gd name="connsiteX349" fmla="*/ 990819 w 1117952"/>
                <a:gd name="connsiteY349" fmla="*/ 756842 h 1323876"/>
                <a:gd name="connsiteX350" fmla="*/ 989028 w 1117952"/>
                <a:gd name="connsiteY350" fmla="*/ 760423 h 1323876"/>
                <a:gd name="connsiteX351" fmla="*/ 987238 w 1117952"/>
                <a:gd name="connsiteY351" fmla="*/ 764602 h 1323876"/>
                <a:gd name="connsiteX352" fmla="*/ 987834 w 1117952"/>
                <a:gd name="connsiteY352" fmla="*/ 768183 h 1323876"/>
                <a:gd name="connsiteX353" fmla="*/ 989028 w 1117952"/>
                <a:gd name="connsiteY353" fmla="*/ 772958 h 1323876"/>
                <a:gd name="connsiteX354" fmla="*/ 988431 w 1117952"/>
                <a:gd name="connsiteY354" fmla="*/ 777733 h 1323876"/>
                <a:gd name="connsiteX355" fmla="*/ 984850 w 1117952"/>
                <a:gd name="connsiteY355" fmla="*/ 779523 h 1323876"/>
                <a:gd name="connsiteX356" fmla="*/ 986044 w 1117952"/>
                <a:gd name="connsiteY356" fmla="*/ 783105 h 1323876"/>
                <a:gd name="connsiteX357" fmla="*/ 985447 w 1117952"/>
                <a:gd name="connsiteY357" fmla="*/ 787283 h 1323876"/>
                <a:gd name="connsiteX358" fmla="*/ 987238 w 1117952"/>
                <a:gd name="connsiteY358" fmla="*/ 790267 h 1323876"/>
                <a:gd name="connsiteX359" fmla="*/ 987834 w 1117952"/>
                <a:gd name="connsiteY359" fmla="*/ 795043 h 1323876"/>
                <a:gd name="connsiteX360" fmla="*/ 990222 w 1117952"/>
                <a:gd name="connsiteY360" fmla="*/ 799818 h 1323876"/>
                <a:gd name="connsiteX361" fmla="*/ 993803 w 1117952"/>
                <a:gd name="connsiteY361" fmla="*/ 801011 h 1323876"/>
                <a:gd name="connsiteX362" fmla="*/ 993803 w 1117952"/>
                <a:gd name="connsiteY362" fmla="*/ 805786 h 1323876"/>
                <a:gd name="connsiteX363" fmla="*/ 995594 w 1117952"/>
                <a:gd name="connsiteY363" fmla="*/ 811755 h 1323876"/>
                <a:gd name="connsiteX364" fmla="*/ 996191 w 1117952"/>
                <a:gd name="connsiteY364" fmla="*/ 817127 h 1323876"/>
                <a:gd name="connsiteX365" fmla="*/ 999772 w 1117952"/>
                <a:gd name="connsiteY365" fmla="*/ 821305 h 1323876"/>
                <a:gd name="connsiteX366" fmla="*/ 1000966 w 1117952"/>
                <a:gd name="connsiteY366" fmla="*/ 827871 h 1323876"/>
                <a:gd name="connsiteX367" fmla="*/ 999772 w 1117952"/>
                <a:gd name="connsiteY367" fmla="*/ 830855 h 1323876"/>
                <a:gd name="connsiteX368" fmla="*/ 996787 w 1117952"/>
                <a:gd name="connsiteY368" fmla="*/ 828468 h 1323876"/>
                <a:gd name="connsiteX369" fmla="*/ 993206 w 1117952"/>
                <a:gd name="connsiteY369" fmla="*/ 829064 h 1323876"/>
                <a:gd name="connsiteX370" fmla="*/ 990819 w 1117952"/>
                <a:gd name="connsiteY370" fmla="*/ 833242 h 1323876"/>
                <a:gd name="connsiteX371" fmla="*/ 987238 w 1117952"/>
                <a:gd name="connsiteY371" fmla="*/ 836824 h 1323876"/>
                <a:gd name="connsiteX372" fmla="*/ 984253 w 1117952"/>
                <a:gd name="connsiteY372" fmla="*/ 839211 h 1323876"/>
                <a:gd name="connsiteX373" fmla="*/ 981269 w 1117952"/>
                <a:gd name="connsiteY373" fmla="*/ 836227 h 1323876"/>
                <a:gd name="connsiteX374" fmla="*/ 978284 w 1117952"/>
                <a:gd name="connsiteY374" fmla="*/ 834436 h 1323876"/>
                <a:gd name="connsiteX375" fmla="*/ 974703 w 1117952"/>
                <a:gd name="connsiteY375" fmla="*/ 829064 h 1323876"/>
                <a:gd name="connsiteX376" fmla="*/ 972912 w 1117952"/>
                <a:gd name="connsiteY376" fmla="*/ 826080 h 1323876"/>
                <a:gd name="connsiteX377" fmla="*/ 968137 w 1117952"/>
                <a:gd name="connsiteY377" fmla="*/ 821902 h 1323876"/>
                <a:gd name="connsiteX378" fmla="*/ 964556 w 1117952"/>
                <a:gd name="connsiteY378" fmla="*/ 820111 h 1323876"/>
                <a:gd name="connsiteX379" fmla="*/ 960975 w 1117952"/>
                <a:gd name="connsiteY379" fmla="*/ 819514 h 1323876"/>
                <a:gd name="connsiteX380" fmla="*/ 957990 w 1117952"/>
                <a:gd name="connsiteY380" fmla="*/ 819514 h 1323876"/>
                <a:gd name="connsiteX381" fmla="*/ 956200 w 1117952"/>
                <a:gd name="connsiteY381" fmla="*/ 815933 h 1323876"/>
                <a:gd name="connsiteX382" fmla="*/ 956796 w 1117952"/>
                <a:gd name="connsiteY382" fmla="*/ 812949 h 1323876"/>
                <a:gd name="connsiteX383" fmla="*/ 956200 w 1117952"/>
                <a:gd name="connsiteY383" fmla="*/ 808771 h 1323876"/>
                <a:gd name="connsiteX384" fmla="*/ 955081 w 1117952"/>
                <a:gd name="connsiteY384" fmla="*/ 804295 h 1323876"/>
                <a:gd name="connsiteX385" fmla="*/ 954377 w 1117952"/>
                <a:gd name="connsiteY385" fmla="*/ 804423 h 1323876"/>
                <a:gd name="connsiteX386" fmla="*/ 955602 w 1117952"/>
                <a:gd name="connsiteY386" fmla="*/ 806383 h 1323876"/>
                <a:gd name="connsiteX387" fmla="*/ 956796 w 1117952"/>
                <a:gd name="connsiteY387" fmla="*/ 812949 h 1323876"/>
                <a:gd name="connsiteX388" fmla="*/ 956199 w 1117952"/>
                <a:gd name="connsiteY388" fmla="*/ 815933 h 1323876"/>
                <a:gd name="connsiteX389" fmla="*/ 957393 w 1117952"/>
                <a:gd name="connsiteY389" fmla="*/ 818917 h 1323876"/>
                <a:gd name="connsiteX390" fmla="*/ 952021 w 1117952"/>
                <a:gd name="connsiteY390" fmla="*/ 823095 h 1323876"/>
                <a:gd name="connsiteX391" fmla="*/ 944261 w 1117952"/>
                <a:gd name="connsiteY391" fmla="*/ 823692 h 1323876"/>
                <a:gd name="connsiteX392" fmla="*/ 941277 w 1117952"/>
                <a:gd name="connsiteY392" fmla="*/ 821304 h 1323876"/>
                <a:gd name="connsiteX393" fmla="*/ 936502 w 1117952"/>
                <a:gd name="connsiteY393" fmla="*/ 817723 h 1323876"/>
                <a:gd name="connsiteX394" fmla="*/ 932921 w 1117952"/>
                <a:gd name="connsiteY394" fmla="*/ 815336 h 1323876"/>
                <a:gd name="connsiteX395" fmla="*/ 929936 w 1117952"/>
                <a:gd name="connsiteY395" fmla="*/ 813545 h 1323876"/>
                <a:gd name="connsiteX396" fmla="*/ 926952 w 1117952"/>
                <a:gd name="connsiteY396" fmla="*/ 812351 h 1323876"/>
                <a:gd name="connsiteX397" fmla="*/ 922177 w 1117952"/>
                <a:gd name="connsiteY397" fmla="*/ 811755 h 1323876"/>
                <a:gd name="connsiteX398" fmla="*/ 919193 w 1117952"/>
                <a:gd name="connsiteY398" fmla="*/ 811157 h 1323876"/>
                <a:gd name="connsiteX399" fmla="*/ 915612 w 1117952"/>
                <a:gd name="connsiteY399" fmla="*/ 811755 h 1323876"/>
                <a:gd name="connsiteX400" fmla="*/ 912030 w 1117952"/>
                <a:gd name="connsiteY400" fmla="*/ 812351 h 1323876"/>
                <a:gd name="connsiteX401" fmla="*/ 906658 w 1117952"/>
                <a:gd name="connsiteY401" fmla="*/ 815336 h 1323876"/>
                <a:gd name="connsiteX402" fmla="*/ 903674 w 1117952"/>
                <a:gd name="connsiteY402" fmla="*/ 818320 h 1323876"/>
                <a:gd name="connsiteX403" fmla="*/ 907255 w 1117952"/>
                <a:gd name="connsiteY403" fmla="*/ 820708 h 1323876"/>
                <a:gd name="connsiteX404" fmla="*/ 901883 w 1117952"/>
                <a:gd name="connsiteY404" fmla="*/ 817723 h 1323876"/>
                <a:gd name="connsiteX405" fmla="*/ 898302 w 1117952"/>
                <a:gd name="connsiteY405" fmla="*/ 818917 h 1323876"/>
                <a:gd name="connsiteX406" fmla="*/ 895317 w 1117952"/>
                <a:gd name="connsiteY406" fmla="*/ 821304 h 1323876"/>
                <a:gd name="connsiteX407" fmla="*/ 892333 w 1117952"/>
                <a:gd name="connsiteY407" fmla="*/ 823095 h 1323876"/>
                <a:gd name="connsiteX408" fmla="*/ 886961 w 1117952"/>
                <a:gd name="connsiteY408" fmla="*/ 821304 h 1323876"/>
                <a:gd name="connsiteX409" fmla="*/ 883380 w 1117952"/>
                <a:gd name="connsiteY409" fmla="*/ 821304 h 1323876"/>
                <a:gd name="connsiteX410" fmla="*/ 880396 w 1117952"/>
                <a:gd name="connsiteY410" fmla="*/ 818917 h 1323876"/>
                <a:gd name="connsiteX411" fmla="*/ 877411 w 1117952"/>
                <a:gd name="connsiteY411" fmla="*/ 817723 h 1323876"/>
                <a:gd name="connsiteX412" fmla="*/ 872039 w 1117952"/>
                <a:gd name="connsiteY412" fmla="*/ 818320 h 1323876"/>
                <a:gd name="connsiteX413" fmla="*/ 869055 w 1117952"/>
                <a:gd name="connsiteY413" fmla="*/ 818320 h 1323876"/>
                <a:gd name="connsiteX414" fmla="*/ 866070 w 1117952"/>
                <a:gd name="connsiteY414" fmla="*/ 820111 h 1323876"/>
                <a:gd name="connsiteX415" fmla="*/ 860699 w 1117952"/>
                <a:gd name="connsiteY415" fmla="*/ 818320 h 1323876"/>
                <a:gd name="connsiteX416" fmla="*/ 857117 w 1117952"/>
                <a:gd name="connsiteY416" fmla="*/ 813545 h 1323876"/>
                <a:gd name="connsiteX417" fmla="*/ 854133 w 1117952"/>
                <a:gd name="connsiteY417" fmla="*/ 810561 h 1323876"/>
                <a:gd name="connsiteX418" fmla="*/ 851148 w 1117952"/>
                <a:gd name="connsiteY418" fmla="*/ 808770 h 1323876"/>
                <a:gd name="connsiteX419" fmla="*/ 847567 w 1117952"/>
                <a:gd name="connsiteY419" fmla="*/ 807576 h 1323876"/>
                <a:gd name="connsiteX420" fmla="*/ 844583 w 1117952"/>
                <a:gd name="connsiteY420" fmla="*/ 804592 h 1323876"/>
                <a:gd name="connsiteX421" fmla="*/ 840405 w 1117952"/>
                <a:gd name="connsiteY421" fmla="*/ 802801 h 1323876"/>
                <a:gd name="connsiteX422" fmla="*/ 833839 w 1117952"/>
                <a:gd name="connsiteY422" fmla="*/ 801608 h 1323876"/>
                <a:gd name="connsiteX423" fmla="*/ 830855 w 1117952"/>
                <a:gd name="connsiteY423" fmla="*/ 801011 h 1323876"/>
                <a:gd name="connsiteX424" fmla="*/ 817723 w 1117952"/>
                <a:gd name="connsiteY424" fmla="*/ 797429 h 1323876"/>
                <a:gd name="connsiteX425" fmla="*/ 814739 w 1117952"/>
                <a:gd name="connsiteY425" fmla="*/ 797429 h 1323876"/>
                <a:gd name="connsiteX426" fmla="*/ 810561 w 1117952"/>
                <a:gd name="connsiteY426" fmla="*/ 798623 h 1323876"/>
                <a:gd name="connsiteX427" fmla="*/ 805786 w 1117952"/>
                <a:gd name="connsiteY427" fmla="*/ 796235 h 1323876"/>
                <a:gd name="connsiteX428" fmla="*/ 801608 w 1117952"/>
                <a:gd name="connsiteY428" fmla="*/ 796235 h 1323876"/>
                <a:gd name="connsiteX429" fmla="*/ 798027 w 1117952"/>
                <a:gd name="connsiteY429" fmla="*/ 796833 h 1323876"/>
                <a:gd name="connsiteX430" fmla="*/ 794445 w 1117952"/>
                <a:gd name="connsiteY430" fmla="*/ 792654 h 1323876"/>
                <a:gd name="connsiteX431" fmla="*/ 789074 w 1117952"/>
                <a:gd name="connsiteY431" fmla="*/ 786089 h 1323876"/>
                <a:gd name="connsiteX432" fmla="*/ 786089 w 1117952"/>
                <a:gd name="connsiteY432" fmla="*/ 784895 h 1323876"/>
                <a:gd name="connsiteX433" fmla="*/ 786686 w 1117952"/>
                <a:gd name="connsiteY433" fmla="*/ 781911 h 1323876"/>
                <a:gd name="connsiteX434" fmla="*/ 786089 w 1117952"/>
                <a:gd name="connsiteY434" fmla="*/ 778329 h 1323876"/>
                <a:gd name="connsiteX435" fmla="*/ 783701 w 1117952"/>
                <a:gd name="connsiteY435" fmla="*/ 773554 h 1323876"/>
                <a:gd name="connsiteX436" fmla="*/ 782507 w 1117952"/>
                <a:gd name="connsiteY436" fmla="*/ 768779 h 1323876"/>
                <a:gd name="connsiteX437" fmla="*/ 781314 w 1117952"/>
                <a:gd name="connsiteY437" fmla="*/ 765795 h 1323876"/>
                <a:gd name="connsiteX438" fmla="*/ 778926 w 1117952"/>
                <a:gd name="connsiteY438" fmla="*/ 762214 h 1323876"/>
                <a:gd name="connsiteX439" fmla="*/ 775942 w 1117952"/>
                <a:gd name="connsiteY439" fmla="*/ 757438 h 1323876"/>
                <a:gd name="connsiteX440" fmla="*/ 773554 w 1117952"/>
                <a:gd name="connsiteY440" fmla="*/ 752663 h 1323876"/>
                <a:gd name="connsiteX441" fmla="*/ 771764 w 1117952"/>
                <a:gd name="connsiteY441" fmla="*/ 749679 h 1323876"/>
                <a:gd name="connsiteX442" fmla="*/ 766392 w 1117952"/>
                <a:gd name="connsiteY442" fmla="*/ 742516 h 1323876"/>
                <a:gd name="connsiteX443" fmla="*/ 764005 w 1117952"/>
                <a:gd name="connsiteY443" fmla="*/ 738935 h 1323876"/>
                <a:gd name="connsiteX444" fmla="*/ 762214 w 1117952"/>
                <a:gd name="connsiteY444" fmla="*/ 735951 h 1323876"/>
                <a:gd name="connsiteX445" fmla="*/ 758036 w 1117952"/>
                <a:gd name="connsiteY445" fmla="*/ 730579 h 1323876"/>
                <a:gd name="connsiteX446" fmla="*/ 755051 w 1117952"/>
                <a:gd name="connsiteY446" fmla="*/ 726998 h 1323876"/>
                <a:gd name="connsiteX447" fmla="*/ 741322 w 1117952"/>
                <a:gd name="connsiteY447" fmla="*/ 712673 h 1323876"/>
                <a:gd name="connsiteX448" fmla="*/ 737144 w 1117952"/>
                <a:gd name="connsiteY448" fmla="*/ 709092 h 1323876"/>
                <a:gd name="connsiteX449" fmla="*/ 732966 w 1117952"/>
                <a:gd name="connsiteY449" fmla="*/ 704914 h 1323876"/>
                <a:gd name="connsiteX450" fmla="*/ 728191 w 1117952"/>
                <a:gd name="connsiteY450" fmla="*/ 701333 h 1323876"/>
                <a:gd name="connsiteX451" fmla="*/ 722819 w 1117952"/>
                <a:gd name="connsiteY451" fmla="*/ 697751 h 1323876"/>
                <a:gd name="connsiteX452" fmla="*/ 719835 w 1117952"/>
                <a:gd name="connsiteY452" fmla="*/ 695960 h 1323876"/>
                <a:gd name="connsiteX453" fmla="*/ 714463 w 1117952"/>
                <a:gd name="connsiteY453" fmla="*/ 693573 h 1323876"/>
                <a:gd name="connsiteX454" fmla="*/ 710882 w 1117952"/>
                <a:gd name="connsiteY454" fmla="*/ 692976 h 1323876"/>
                <a:gd name="connsiteX455" fmla="*/ 700138 w 1117952"/>
                <a:gd name="connsiteY455" fmla="*/ 688201 h 1323876"/>
                <a:gd name="connsiteX456" fmla="*/ 691184 w 1117952"/>
                <a:gd name="connsiteY456" fmla="*/ 684620 h 1323876"/>
                <a:gd name="connsiteX457" fmla="*/ 687603 w 1117952"/>
                <a:gd name="connsiteY457" fmla="*/ 683426 h 1323876"/>
                <a:gd name="connsiteX458" fmla="*/ 682829 w 1117952"/>
                <a:gd name="connsiteY458" fmla="*/ 682829 h 1323876"/>
                <a:gd name="connsiteX459" fmla="*/ 678650 w 1117952"/>
                <a:gd name="connsiteY459" fmla="*/ 682232 h 1323876"/>
                <a:gd name="connsiteX460" fmla="*/ 674472 w 1117952"/>
                <a:gd name="connsiteY460" fmla="*/ 681636 h 1323876"/>
                <a:gd name="connsiteX461" fmla="*/ 670891 w 1117952"/>
                <a:gd name="connsiteY461" fmla="*/ 680442 h 1323876"/>
                <a:gd name="connsiteX462" fmla="*/ 663728 w 1117952"/>
                <a:gd name="connsiteY462" fmla="*/ 679248 h 1323876"/>
                <a:gd name="connsiteX463" fmla="*/ 659550 w 1117952"/>
                <a:gd name="connsiteY463" fmla="*/ 679248 h 1323876"/>
                <a:gd name="connsiteX464" fmla="*/ 650597 w 1117952"/>
                <a:gd name="connsiteY464" fmla="*/ 680442 h 1323876"/>
                <a:gd name="connsiteX465" fmla="*/ 646419 w 1117952"/>
                <a:gd name="connsiteY465" fmla="*/ 680443 h 1323876"/>
                <a:gd name="connsiteX466" fmla="*/ 639257 w 1117952"/>
                <a:gd name="connsiteY466" fmla="*/ 680443 h 1323876"/>
                <a:gd name="connsiteX467" fmla="*/ 632691 w 1117952"/>
                <a:gd name="connsiteY467" fmla="*/ 681039 h 1323876"/>
                <a:gd name="connsiteX468" fmla="*/ 629110 w 1117952"/>
                <a:gd name="connsiteY468" fmla="*/ 681637 h 1323876"/>
                <a:gd name="connsiteX469" fmla="*/ 625528 w 1117952"/>
                <a:gd name="connsiteY469" fmla="*/ 683427 h 1323876"/>
                <a:gd name="connsiteX470" fmla="*/ 617172 w 1117952"/>
                <a:gd name="connsiteY470" fmla="*/ 687008 h 1323876"/>
                <a:gd name="connsiteX471" fmla="*/ 614188 w 1117952"/>
                <a:gd name="connsiteY471" fmla="*/ 685814 h 1323876"/>
                <a:gd name="connsiteX472" fmla="*/ 610009 w 1117952"/>
                <a:gd name="connsiteY472" fmla="*/ 687008 h 1323876"/>
                <a:gd name="connsiteX473" fmla="*/ 606428 w 1117952"/>
                <a:gd name="connsiteY473" fmla="*/ 687008 h 1323876"/>
                <a:gd name="connsiteX474" fmla="*/ 602250 w 1117952"/>
                <a:gd name="connsiteY474" fmla="*/ 685814 h 1323876"/>
                <a:gd name="connsiteX475" fmla="*/ 594490 w 1117952"/>
                <a:gd name="connsiteY475" fmla="*/ 681637 h 1323876"/>
                <a:gd name="connsiteX476" fmla="*/ 593297 w 1117952"/>
                <a:gd name="connsiteY476" fmla="*/ 678055 h 1323876"/>
                <a:gd name="connsiteX477" fmla="*/ 589715 w 1117952"/>
                <a:gd name="connsiteY477" fmla="*/ 673877 h 1323876"/>
                <a:gd name="connsiteX478" fmla="*/ 586731 w 1117952"/>
                <a:gd name="connsiteY478" fmla="*/ 671490 h 1323876"/>
                <a:gd name="connsiteX479" fmla="*/ 583150 w 1117952"/>
                <a:gd name="connsiteY479" fmla="*/ 669699 h 1323876"/>
                <a:gd name="connsiteX480" fmla="*/ 580166 w 1117952"/>
                <a:gd name="connsiteY480" fmla="*/ 669699 h 1323876"/>
                <a:gd name="connsiteX481" fmla="*/ 574197 w 1117952"/>
                <a:gd name="connsiteY481" fmla="*/ 669699 h 1323876"/>
                <a:gd name="connsiteX482" fmla="*/ 568825 w 1117952"/>
                <a:gd name="connsiteY482" fmla="*/ 669699 h 1323876"/>
                <a:gd name="connsiteX483" fmla="*/ 565244 w 1117952"/>
                <a:gd name="connsiteY483" fmla="*/ 669699 h 1323876"/>
                <a:gd name="connsiteX484" fmla="*/ 560469 w 1117952"/>
                <a:gd name="connsiteY484" fmla="*/ 669102 h 1323876"/>
                <a:gd name="connsiteX485" fmla="*/ 556887 w 1117952"/>
                <a:gd name="connsiteY485" fmla="*/ 666715 h 1323876"/>
                <a:gd name="connsiteX486" fmla="*/ 553306 w 1117952"/>
                <a:gd name="connsiteY486" fmla="*/ 661939 h 1323876"/>
                <a:gd name="connsiteX487" fmla="*/ 550322 w 1117952"/>
                <a:gd name="connsiteY487" fmla="*/ 660746 h 1323876"/>
                <a:gd name="connsiteX488" fmla="*/ 546740 w 1117952"/>
                <a:gd name="connsiteY488" fmla="*/ 660746 h 1323876"/>
                <a:gd name="connsiteX489" fmla="*/ 541965 w 1117952"/>
                <a:gd name="connsiteY489" fmla="*/ 657164 h 1323876"/>
                <a:gd name="connsiteX490" fmla="*/ 538981 w 1117952"/>
                <a:gd name="connsiteY490" fmla="*/ 655374 h 1323876"/>
                <a:gd name="connsiteX491" fmla="*/ 534206 w 1117952"/>
                <a:gd name="connsiteY491" fmla="*/ 653583 h 1323876"/>
                <a:gd name="connsiteX492" fmla="*/ 531222 w 1117952"/>
                <a:gd name="connsiteY492" fmla="*/ 650002 h 1323876"/>
                <a:gd name="connsiteX493" fmla="*/ 530028 w 1117952"/>
                <a:gd name="connsiteY493" fmla="*/ 646421 h 1323876"/>
                <a:gd name="connsiteX494" fmla="*/ 527641 w 1117952"/>
                <a:gd name="connsiteY494" fmla="*/ 642840 h 1323876"/>
                <a:gd name="connsiteX495" fmla="*/ 524059 w 1117952"/>
                <a:gd name="connsiteY495" fmla="*/ 639855 h 1323876"/>
                <a:gd name="connsiteX496" fmla="*/ 521074 w 1117952"/>
                <a:gd name="connsiteY496" fmla="*/ 638064 h 1323876"/>
                <a:gd name="connsiteX497" fmla="*/ 516300 w 1117952"/>
                <a:gd name="connsiteY497" fmla="*/ 635677 h 1323876"/>
                <a:gd name="connsiteX498" fmla="*/ 513315 w 1117952"/>
                <a:gd name="connsiteY498" fmla="*/ 632095 h 1323876"/>
                <a:gd name="connsiteX499" fmla="*/ 509734 w 1117952"/>
                <a:gd name="connsiteY499" fmla="*/ 629111 h 1323876"/>
                <a:gd name="connsiteX500" fmla="*/ 504362 w 1117952"/>
                <a:gd name="connsiteY500" fmla="*/ 626127 h 1323876"/>
                <a:gd name="connsiteX501" fmla="*/ 500781 w 1117952"/>
                <a:gd name="connsiteY501" fmla="*/ 621949 h 1323876"/>
                <a:gd name="connsiteX502" fmla="*/ 497199 w 1117952"/>
                <a:gd name="connsiteY502" fmla="*/ 619561 h 1323876"/>
                <a:gd name="connsiteX503" fmla="*/ 493618 w 1117952"/>
                <a:gd name="connsiteY503" fmla="*/ 619561 h 1323876"/>
                <a:gd name="connsiteX504" fmla="*/ 487650 w 1117952"/>
                <a:gd name="connsiteY504" fmla="*/ 619561 h 1323876"/>
                <a:gd name="connsiteX505" fmla="*/ 484665 w 1117952"/>
                <a:gd name="connsiteY505" fmla="*/ 617771 h 1323876"/>
                <a:gd name="connsiteX506" fmla="*/ 481084 w 1117952"/>
                <a:gd name="connsiteY506" fmla="*/ 617771 h 1323876"/>
                <a:gd name="connsiteX507" fmla="*/ 476309 w 1117952"/>
                <a:gd name="connsiteY507" fmla="*/ 618964 h 1323876"/>
                <a:gd name="connsiteX508" fmla="*/ 470340 w 1117952"/>
                <a:gd name="connsiteY508" fmla="*/ 617173 h 1323876"/>
                <a:gd name="connsiteX509" fmla="*/ 466162 w 1117952"/>
                <a:gd name="connsiteY509" fmla="*/ 617173 h 1323876"/>
                <a:gd name="connsiteX510" fmla="*/ 460790 w 1117952"/>
                <a:gd name="connsiteY510" fmla="*/ 614786 h 1323876"/>
                <a:gd name="connsiteX511" fmla="*/ 457208 w 1117952"/>
                <a:gd name="connsiteY511" fmla="*/ 612996 h 1323876"/>
                <a:gd name="connsiteX512" fmla="*/ 453627 w 1117952"/>
                <a:gd name="connsiteY512" fmla="*/ 608220 h 1323876"/>
                <a:gd name="connsiteX513" fmla="*/ 450643 w 1117952"/>
                <a:gd name="connsiteY513" fmla="*/ 604639 h 1323876"/>
                <a:gd name="connsiteX514" fmla="*/ 447062 w 1117952"/>
                <a:gd name="connsiteY514" fmla="*/ 602849 h 1323876"/>
                <a:gd name="connsiteX515" fmla="*/ 444078 w 1117952"/>
                <a:gd name="connsiteY515" fmla="*/ 601655 h 1323876"/>
                <a:gd name="connsiteX516" fmla="*/ 440496 w 1117952"/>
                <a:gd name="connsiteY516" fmla="*/ 598670 h 1323876"/>
                <a:gd name="connsiteX517" fmla="*/ 435721 w 1117952"/>
                <a:gd name="connsiteY517" fmla="*/ 595686 h 1323876"/>
                <a:gd name="connsiteX518" fmla="*/ 432140 w 1117952"/>
                <a:gd name="connsiteY518" fmla="*/ 593895 h 1323876"/>
                <a:gd name="connsiteX519" fmla="*/ 424380 w 1117952"/>
                <a:gd name="connsiteY519" fmla="*/ 592702 h 1323876"/>
                <a:gd name="connsiteX520" fmla="*/ 420799 w 1117952"/>
                <a:gd name="connsiteY520" fmla="*/ 587927 h 1323876"/>
                <a:gd name="connsiteX521" fmla="*/ 417218 w 1117952"/>
                <a:gd name="connsiteY521" fmla="*/ 584942 h 1323876"/>
                <a:gd name="connsiteX522" fmla="*/ 414234 w 1117952"/>
                <a:gd name="connsiteY522" fmla="*/ 583152 h 1323876"/>
                <a:gd name="connsiteX523" fmla="*/ 411249 w 1117952"/>
                <a:gd name="connsiteY523" fmla="*/ 582555 h 1323876"/>
                <a:gd name="connsiteX524" fmla="*/ 407668 w 1117952"/>
                <a:gd name="connsiteY524" fmla="*/ 582555 h 1323876"/>
                <a:gd name="connsiteX525" fmla="*/ 406474 w 1117952"/>
                <a:gd name="connsiteY525" fmla="*/ 579570 h 1323876"/>
                <a:gd name="connsiteX526" fmla="*/ 405281 w 1117952"/>
                <a:gd name="connsiteY526" fmla="*/ 575392 h 1323876"/>
                <a:gd name="connsiteX527" fmla="*/ 403489 w 1117952"/>
                <a:gd name="connsiteY527" fmla="*/ 572407 h 1323876"/>
                <a:gd name="connsiteX528" fmla="*/ 399312 w 1117952"/>
                <a:gd name="connsiteY528" fmla="*/ 567633 h 1323876"/>
                <a:gd name="connsiteX529" fmla="*/ 395730 w 1117952"/>
                <a:gd name="connsiteY529" fmla="*/ 565245 h 1323876"/>
                <a:gd name="connsiteX530" fmla="*/ 393940 w 1117952"/>
                <a:gd name="connsiteY530" fmla="*/ 562261 h 1323876"/>
                <a:gd name="connsiteX531" fmla="*/ 391552 w 1117952"/>
                <a:gd name="connsiteY531" fmla="*/ 559277 h 1323876"/>
                <a:gd name="connsiteX532" fmla="*/ 387971 w 1117952"/>
                <a:gd name="connsiteY532" fmla="*/ 555695 h 1323876"/>
                <a:gd name="connsiteX533" fmla="*/ 384987 w 1117952"/>
                <a:gd name="connsiteY533" fmla="*/ 555695 h 1323876"/>
                <a:gd name="connsiteX534" fmla="*/ 382002 w 1117952"/>
                <a:gd name="connsiteY534" fmla="*/ 552114 h 1323876"/>
                <a:gd name="connsiteX535" fmla="*/ 376033 w 1117952"/>
                <a:gd name="connsiteY535" fmla="*/ 546145 h 1323876"/>
                <a:gd name="connsiteX536" fmla="*/ 371258 w 1117952"/>
                <a:gd name="connsiteY536" fmla="*/ 543757 h 1323876"/>
                <a:gd name="connsiteX537" fmla="*/ 367080 w 1117952"/>
                <a:gd name="connsiteY537" fmla="*/ 543757 h 1323876"/>
                <a:gd name="connsiteX538" fmla="*/ 363499 w 1117952"/>
                <a:gd name="connsiteY538" fmla="*/ 544355 h 1323876"/>
                <a:gd name="connsiteX539" fmla="*/ 359918 w 1117952"/>
                <a:gd name="connsiteY539" fmla="*/ 544355 h 1323876"/>
                <a:gd name="connsiteX540" fmla="*/ 352755 w 1117952"/>
                <a:gd name="connsiteY540" fmla="*/ 542564 h 1323876"/>
                <a:gd name="connsiteX541" fmla="*/ 346190 w 1117952"/>
                <a:gd name="connsiteY541" fmla="*/ 541370 h 1323876"/>
                <a:gd name="connsiteX542" fmla="*/ 342011 w 1117952"/>
                <a:gd name="connsiteY542" fmla="*/ 541370 h 1323876"/>
                <a:gd name="connsiteX543" fmla="*/ 339027 w 1117952"/>
                <a:gd name="connsiteY543" fmla="*/ 541967 h 1323876"/>
                <a:gd name="connsiteX544" fmla="*/ 336042 w 1117952"/>
                <a:gd name="connsiteY544" fmla="*/ 544355 h 1323876"/>
                <a:gd name="connsiteX545" fmla="*/ 329477 w 1117952"/>
                <a:gd name="connsiteY545" fmla="*/ 546145 h 1323876"/>
                <a:gd name="connsiteX546" fmla="*/ 326493 w 1117952"/>
                <a:gd name="connsiteY546" fmla="*/ 544355 h 1323876"/>
                <a:gd name="connsiteX547" fmla="*/ 327089 w 1117952"/>
                <a:gd name="connsiteY547" fmla="*/ 540773 h 1323876"/>
                <a:gd name="connsiteX548" fmla="*/ 324702 w 1117952"/>
                <a:gd name="connsiteY548" fmla="*/ 537789 h 1323876"/>
                <a:gd name="connsiteX549" fmla="*/ 319927 w 1117952"/>
                <a:gd name="connsiteY549" fmla="*/ 530626 h 1323876"/>
                <a:gd name="connsiteX550" fmla="*/ 316346 w 1117952"/>
                <a:gd name="connsiteY550" fmla="*/ 527045 h 1323876"/>
                <a:gd name="connsiteX551" fmla="*/ 312765 w 1117952"/>
                <a:gd name="connsiteY551" fmla="*/ 524061 h 1323876"/>
                <a:gd name="connsiteX552" fmla="*/ 309780 w 1117952"/>
                <a:gd name="connsiteY552" fmla="*/ 520480 h 1323876"/>
                <a:gd name="connsiteX553" fmla="*/ 304408 w 1117952"/>
                <a:gd name="connsiteY553" fmla="*/ 517495 h 1323876"/>
                <a:gd name="connsiteX554" fmla="*/ 301424 w 1117952"/>
                <a:gd name="connsiteY554" fmla="*/ 516898 h 1323876"/>
                <a:gd name="connsiteX555" fmla="*/ 296052 w 1117952"/>
                <a:gd name="connsiteY555" fmla="*/ 515704 h 1323876"/>
                <a:gd name="connsiteX556" fmla="*/ 292471 w 1117952"/>
                <a:gd name="connsiteY556" fmla="*/ 516301 h 1323876"/>
                <a:gd name="connsiteX557" fmla="*/ 289486 w 1117952"/>
                <a:gd name="connsiteY557" fmla="*/ 515704 h 1323876"/>
                <a:gd name="connsiteX558" fmla="*/ 291277 w 1117952"/>
                <a:gd name="connsiteY558" fmla="*/ 512720 h 1323876"/>
                <a:gd name="connsiteX559" fmla="*/ 291705 w 1117952"/>
                <a:gd name="connsiteY559" fmla="*/ 511222 h 1323876"/>
                <a:gd name="connsiteX560" fmla="*/ 289484 w 1117952"/>
                <a:gd name="connsiteY560" fmla="*/ 515107 h 1323876"/>
                <a:gd name="connsiteX561" fmla="*/ 286500 w 1117952"/>
                <a:gd name="connsiteY561" fmla="*/ 515703 h 1323876"/>
                <a:gd name="connsiteX562" fmla="*/ 281128 w 1117952"/>
                <a:gd name="connsiteY562" fmla="*/ 514510 h 1323876"/>
                <a:gd name="connsiteX563" fmla="*/ 277547 w 1117952"/>
                <a:gd name="connsiteY563" fmla="*/ 514510 h 1323876"/>
                <a:gd name="connsiteX564" fmla="*/ 269787 w 1117952"/>
                <a:gd name="connsiteY564" fmla="*/ 515107 h 1323876"/>
                <a:gd name="connsiteX565" fmla="*/ 265609 w 1117952"/>
                <a:gd name="connsiteY565" fmla="*/ 514510 h 1323876"/>
                <a:gd name="connsiteX566" fmla="*/ 253672 w 1117952"/>
                <a:gd name="connsiteY566" fmla="*/ 515703 h 1323876"/>
                <a:gd name="connsiteX567" fmla="*/ 248897 w 1117952"/>
                <a:gd name="connsiteY567" fmla="*/ 516897 h 1323876"/>
                <a:gd name="connsiteX568" fmla="*/ 243525 w 1117952"/>
                <a:gd name="connsiteY568" fmla="*/ 518688 h 1323876"/>
                <a:gd name="connsiteX569" fmla="*/ 240540 w 1117952"/>
                <a:gd name="connsiteY569" fmla="*/ 519882 h 1323876"/>
                <a:gd name="connsiteX570" fmla="*/ 236959 w 1117952"/>
                <a:gd name="connsiteY570" fmla="*/ 521076 h 1323876"/>
                <a:gd name="connsiteX571" fmla="*/ 230990 w 1117952"/>
                <a:gd name="connsiteY571" fmla="*/ 522866 h 1323876"/>
                <a:gd name="connsiteX572" fmla="*/ 227409 w 1117952"/>
                <a:gd name="connsiteY572" fmla="*/ 523463 h 1323876"/>
                <a:gd name="connsiteX573" fmla="*/ 224425 w 1117952"/>
                <a:gd name="connsiteY573" fmla="*/ 525254 h 1323876"/>
                <a:gd name="connsiteX574" fmla="*/ 220843 w 1117952"/>
                <a:gd name="connsiteY574" fmla="*/ 525254 h 1323876"/>
                <a:gd name="connsiteX575" fmla="*/ 215472 w 1117952"/>
                <a:gd name="connsiteY575" fmla="*/ 519285 h 1323876"/>
                <a:gd name="connsiteX576" fmla="*/ 211890 w 1117952"/>
                <a:gd name="connsiteY576" fmla="*/ 515703 h 1323876"/>
                <a:gd name="connsiteX577" fmla="*/ 207115 w 1117952"/>
                <a:gd name="connsiteY577" fmla="*/ 509735 h 1323876"/>
                <a:gd name="connsiteX578" fmla="*/ 204728 w 1117952"/>
                <a:gd name="connsiteY578" fmla="*/ 506154 h 1323876"/>
                <a:gd name="connsiteX579" fmla="*/ 202937 w 1117952"/>
                <a:gd name="connsiteY579" fmla="*/ 502573 h 1323876"/>
                <a:gd name="connsiteX580" fmla="*/ 202340 w 1117952"/>
                <a:gd name="connsiteY580" fmla="*/ 499588 h 1323876"/>
                <a:gd name="connsiteX581" fmla="*/ 199356 w 1117952"/>
                <a:gd name="connsiteY581" fmla="*/ 494813 h 1323876"/>
                <a:gd name="connsiteX582" fmla="*/ 195178 w 1117952"/>
                <a:gd name="connsiteY582" fmla="*/ 491828 h 1323876"/>
                <a:gd name="connsiteX583" fmla="*/ 186821 w 1117952"/>
                <a:gd name="connsiteY583" fmla="*/ 487651 h 1323876"/>
                <a:gd name="connsiteX584" fmla="*/ 183240 w 1117952"/>
                <a:gd name="connsiteY584" fmla="*/ 487053 h 1323876"/>
                <a:gd name="connsiteX585" fmla="*/ 179062 w 1117952"/>
                <a:gd name="connsiteY585" fmla="*/ 487651 h 1323876"/>
                <a:gd name="connsiteX586" fmla="*/ 171899 w 1117952"/>
                <a:gd name="connsiteY586" fmla="*/ 488247 h 1323876"/>
                <a:gd name="connsiteX587" fmla="*/ 168915 w 1117952"/>
                <a:gd name="connsiteY587" fmla="*/ 484069 h 1323876"/>
                <a:gd name="connsiteX588" fmla="*/ 164737 w 1117952"/>
                <a:gd name="connsiteY588" fmla="*/ 480488 h 1323876"/>
                <a:gd name="connsiteX589" fmla="*/ 162946 w 1117952"/>
                <a:gd name="connsiteY589" fmla="*/ 477504 h 1323876"/>
                <a:gd name="connsiteX590" fmla="*/ 158768 w 1117952"/>
                <a:gd name="connsiteY590" fmla="*/ 473922 h 1323876"/>
                <a:gd name="connsiteX591" fmla="*/ 156977 w 1117952"/>
                <a:gd name="connsiteY591" fmla="*/ 470938 h 1323876"/>
                <a:gd name="connsiteX592" fmla="*/ 156381 w 1117952"/>
                <a:gd name="connsiteY592" fmla="*/ 465566 h 1323876"/>
                <a:gd name="connsiteX593" fmla="*/ 156381 w 1117952"/>
                <a:gd name="connsiteY593" fmla="*/ 462582 h 1323876"/>
                <a:gd name="connsiteX594" fmla="*/ 156977 w 1117952"/>
                <a:gd name="connsiteY594" fmla="*/ 459000 h 1323876"/>
                <a:gd name="connsiteX595" fmla="*/ 155784 w 1117952"/>
                <a:gd name="connsiteY595" fmla="*/ 455419 h 1323876"/>
                <a:gd name="connsiteX596" fmla="*/ 153396 w 1117952"/>
                <a:gd name="connsiteY596" fmla="*/ 451838 h 1323876"/>
                <a:gd name="connsiteX597" fmla="*/ 151606 w 1117952"/>
                <a:gd name="connsiteY597" fmla="*/ 448256 h 1323876"/>
                <a:gd name="connsiteX598" fmla="*/ 149815 w 1117952"/>
                <a:gd name="connsiteY598" fmla="*/ 443481 h 1323876"/>
                <a:gd name="connsiteX599" fmla="*/ 146831 w 1117952"/>
                <a:gd name="connsiteY599" fmla="*/ 439900 h 1323876"/>
                <a:gd name="connsiteX600" fmla="*/ 143847 w 1117952"/>
                <a:gd name="connsiteY600" fmla="*/ 437512 h 1323876"/>
                <a:gd name="connsiteX601" fmla="*/ 141459 w 1117952"/>
                <a:gd name="connsiteY601" fmla="*/ 434528 h 1323876"/>
                <a:gd name="connsiteX602" fmla="*/ 144443 w 1117952"/>
                <a:gd name="connsiteY602" fmla="*/ 430947 h 1323876"/>
                <a:gd name="connsiteX603" fmla="*/ 149218 w 1117952"/>
                <a:gd name="connsiteY603" fmla="*/ 430350 h 1323876"/>
                <a:gd name="connsiteX604" fmla="*/ 152800 w 1117952"/>
                <a:gd name="connsiteY604" fmla="*/ 426769 h 1323876"/>
                <a:gd name="connsiteX605" fmla="*/ 153993 w 1117952"/>
                <a:gd name="connsiteY605" fmla="*/ 421396 h 1323876"/>
                <a:gd name="connsiteX606" fmla="*/ 155784 w 1117952"/>
                <a:gd name="connsiteY606" fmla="*/ 414831 h 1323876"/>
                <a:gd name="connsiteX607" fmla="*/ 156977 w 1117952"/>
                <a:gd name="connsiteY607" fmla="*/ 410056 h 1323876"/>
                <a:gd name="connsiteX608" fmla="*/ 158768 w 1117952"/>
                <a:gd name="connsiteY608" fmla="*/ 406474 h 1323876"/>
                <a:gd name="connsiteX609" fmla="*/ 157575 w 1117952"/>
                <a:gd name="connsiteY609" fmla="*/ 403490 h 1323876"/>
                <a:gd name="connsiteX610" fmla="*/ 152800 w 1117952"/>
                <a:gd name="connsiteY610" fmla="*/ 399312 h 1323876"/>
                <a:gd name="connsiteX611" fmla="*/ 150412 w 1117952"/>
                <a:gd name="connsiteY611" fmla="*/ 393940 h 1323876"/>
                <a:gd name="connsiteX612" fmla="*/ 152202 w 1117952"/>
                <a:gd name="connsiteY612" fmla="*/ 390956 h 1323876"/>
                <a:gd name="connsiteX613" fmla="*/ 153993 w 1117952"/>
                <a:gd name="connsiteY613" fmla="*/ 387374 h 1323876"/>
                <a:gd name="connsiteX614" fmla="*/ 155784 w 1117952"/>
                <a:gd name="connsiteY614" fmla="*/ 383793 h 1323876"/>
                <a:gd name="connsiteX615" fmla="*/ 158768 w 1117952"/>
                <a:gd name="connsiteY615" fmla="*/ 378421 h 1323876"/>
                <a:gd name="connsiteX616" fmla="*/ 160559 w 1117952"/>
                <a:gd name="connsiteY616" fmla="*/ 373049 h 1323876"/>
                <a:gd name="connsiteX617" fmla="*/ 161156 w 1117952"/>
                <a:gd name="connsiteY617" fmla="*/ 369468 h 1323876"/>
                <a:gd name="connsiteX618" fmla="*/ 159962 w 1117952"/>
                <a:gd name="connsiteY618" fmla="*/ 365887 h 1323876"/>
                <a:gd name="connsiteX619" fmla="*/ 162349 w 1117952"/>
                <a:gd name="connsiteY619" fmla="*/ 361112 h 1323876"/>
                <a:gd name="connsiteX620" fmla="*/ 164140 w 1117952"/>
                <a:gd name="connsiteY620" fmla="*/ 357530 h 1323876"/>
                <a:gd name="connsiteX621" fmla="*/ 167124 w 1117952"/>
                <a:gd name="connsiteY621" fmla="*/ 353353 h 1323876"/>
                <a:gd name="connsiteX622" fmla="*/ 164140 w 1117952"/>
                <a:gd name="connsiteY622" fmla="*/ 352159 h 1323876"/>
                <a:gd name="connsiteX623" fmla="*/ 161156 w 1117952"/>
                <a:gd name="connsiteY623" fmla="*/ 351561 h 1323876"/>
                <a:gd name="connsiteX624" fmla="*/ 164140 w 1117952"/>
                <a:gd name="connsiteY624" fmla="*/ 350368 h 1323876"/>
                <a:gd name="connsiteX625" fmla="*/ 168915 w 1117952"/>
                <a:gd name="connsiteY625" fmla="*/ 346787 h 1323876"/>
                <a:gd name="connsiteX626" fmla="*/ 171303 w 1117952"/>
                <a:gd name="connsiteY626" fmla="*/ 343802 h 1323876"/>
                <a:gd name="connsiteX627" fmla="*/ 175481 w 1117952"/>
                <a:gd name="connsiteY627" fmla="*/ 339027 h 1323876"/>
                <a:gd name="connsiteX628" fmla="*/ 178465 w 1117952"/>
                <a:gd name="connsiteY628" fmla="*/ 331865 h 1323876"/>
                <a:gd name="connsiteX629" fmla="*/ 181450 w 1117952"/>
                <a:gd name="connsiteY629" fmla="*/ 330074 h 1323876"/>
                <a:gd name="connsiteX630" fmla="*/ 187418 w 1117952"/>
                <a:gd name="connsiteY630" fmla="*/ 330671 h 1323876"/>
                <a:gd name="connsiteX631" fmla="*/ 190999 w 1117952"/>
                <a:gd name="connsiteY631" fmla="*/ 331268 h 1323876"/>
                <a:gd name="connsiteX632" fmla="*/ 193984 w 1117952"/>
                <a:gd name="connsiteY632" fmla="*/ 330671 h 1323876"/>
                <a:gd name="connsiteX633" fmla="*/ 199953 w 1117952"/>
                <a:gd name="connsiteY633" fmla="*/ 328284 h 1323876"/>
                <a:gd name="connsiteX634" fmla="*/ 202937 w 1117952"/>
                <a:gd name="connsiteY634" fmla="*/ 325896 h 1323876"/>
                <a:gd name="connsiteX635" fmla="*/ 205325 w 1117952"/>
                <a:gd name="connsiteY635" fmla="*/ 322911 h 1323876"/>
                <a:gd name="connsiteX636" fmla="*/ 208906 w 1117952"/>
                <a:gd name="connsiteY636" fmla="*/ 319927 h 1323876"/>
                <a:gd name="connsiteX637" fmla="*/ 208309 w 1117952"/>
                <a:gd name="connsiteY637" fmla="*/ 316943 h 1323876"/>
                <a:gd name="connsiteX638" fmla="*/ 207712 w 1117952"/>
                <a:gd name="connsiteY638" fmla="*/ 313958 h 1323876"/>
                <a:gd name="connsiteX639" fmla="*/ 211294 w 1117952"/>
                <a:gd name="connsiteY639" fmla="*/ 311571 h 1323876"/>
                <a:gd name="connsiteX640" fmla="*/ 214875 w 1117952"/>
                <a:gd name="connsiteY640" fmla="*/ 312168 h 1323876"/>
                <a:gd name="connsiteX641" fmla="*/ 218456 w 1117952"/>
                <a:gd name="connsiteY641" fmla="*/ 314555 h 1323876"/>
                <a:gd name="connsiteX642" fmla="*/ 223828 w 1117952"/>
                <a:gd name="connsiteY642" fmla="*/ 312764 h 1323876"/>
                <a:gd name="connsiteX643" fmla="*/ 226216 w 1117952"/>
                <a:gd name="connsiteY643" fmla="*/ 309780 h 1323876"/>
                <a:gd name="connsiteX644" fmla="*/ 228603 w 1117952"/>
                <a:gd name="connsiteY644" fmla="*/ 306796 h 1323876"/>
                <a:gd name="connsiteX645" fmla="*/ 230990 w 1117952"/>
                <a:gd name="connsiteY645" fmla="*/ 302021 h 1323876"/>
                <a:gd name="connsiteX646" fmla="*/ 229200 w 1117952"/>
                <a:gd name="connsiteY646" fmla="*/ 296649 h 1323876"/>
                <a:gd name="connsiteX647" fmla="*/ 225618 w 1117952"/>
                <a:gd name="connsiteY647" fmla="*/ 290083 h 1323876"/>
                <a:gd name="connsiteX648" fmla="*/ 224425 w 1117952"/>
                <a:gd name="connsiteY648" fmla="*/ 287099 h 1323876"/>
                <a:gd name="connsiteX649" fmla="*/ 226812 w 1117952"/>
                <a:gd name="connsiteY649" fmla="*/ 283518 h 1323876"/>
                <a:gd name="connsiteX650" fmla="*/ 229797 w 1117952"/>
                <a:gd name="connsiteY650" fmla="*/ 281130 h 1323876"/>
                <a:gd name="connsiteX651" fmla="*/ 229200 w 1117952"/>
                <a:gd name="connsiteY651" fmla="*/ 284114 h 1323876"/>
                <a:gd name="connsiteX652" fmla="*/ 232184 w 1117952"/>
                <a:gd name="connsiteY652" fmla="*/ 286502 h 1323876"/>
                <a:gd name="connsiteX653" fmla="*/ 235765 w 1117952"/>
                <a:gd name="connsiteY653" fmla="*/ 285308 h 1323876"/>
                <a:gd name="connsiteX654" fmla="*/ 239944 w 1117952"/>
                <a:gd name="connsiteY654" fmla="*/ 284712 h 1323876"/>
                <a:gd name="connsiteX655" fmla="*/ 241734 w 1117952"/>
                <a:gd name="connsiteY655" fmla="*/ 288293 h 1323876"/>
                <a:gd name="connsiteX656" fmla="*/ 240540 w 1117952"/>
                <a:gd name="connsiteY656" fmla="*/ 291277 h 1323876"/>
                <a:gd name="connsiteX657" fmla="*/ 241137 w 1117952"/>
                <a:gd name="connsiteY657" fmla="*/ 295455 h 1323876"/>
                <a:gd name="connsiteX658" fmla="*/ 248300 w 1117952"/>
                <a:gd name="connsiteY658" fmla="*/ 301424 h 1323876"/>
                <a:gd name="connsiteX659" fmla="*/ 247703 w 1117952"/>
                <a:gd name="connsiteY659" fmla="*/ 305005 h 1323876"/>
                <a:gd name="connsiteX660" fmla="*/ 248300 w 1117952"/>
                <a:gd name="connsiteY660" fmla="*/ 310377 h 1323876"/>
                <a:gd name="connsiteX661" fmla="*/ 250091 w 1117952"/>
                <a:gd name="connsiteY661" fmla="*/ 313362 h 1323876"/>
                <a:gd name="connsiteX662" fmla="*/ 253075 w 1117952"/>
                <a:gd name="connsiteY662" fmla="*/ 317540 h 1323876"/>
                <a:gd name="connsiteX663" fmla="*/ 254865 w 1117952"/>
                <a:gd name="connsiteY663" fmla="*/ 322315 h 1323876"/>
                <a:gd name="connsiteX664" fmla="*/ 258446 w 1117952"/>
                <a:gd name="connsiteY664" fmla="*/ 325896 h 1323876"/>
                <a:gd name="connsiteX665" fmla="*/ 266206 w 1117952"/>
                <a:gd name="connsiteY665" fmla="*/ 331865 h 1323876"/>
                <a:gd name="connsiteX666" fmla="*/ 269787 w 1117952"/>
                <a:gd name="connsiteY666" fmla="*/ 334252 h 1323876"/>
                <a:gd name="connsiteX667" fmla="*/ 273368 w 1117952"/>
                <a:gd name="connsiteY667" fmla="*/ 333058 h 1323876"/>
                <a:gd name="connsiteX668" fmla="*/ 273966 w 1117952"/>
                <a:gd name="connsiteY668" fmla="*/ 336043 h 1323876"/>
                <a:gd name="connsiteX669" fmla="*/ 276353 w 1117952"/>
                <a:gd name="connsiteY669" fmla="*/ 341415 h 1323876"/>
                <a:gd name="connsiteX670" fmla="*/ 281128 w 1117952"/>
                <a:gd name="connsiteY670" fmla="*/ 343206 h 1323876"/>
                <a:gd name="connsiteX671" fmla="*/ 285306 w 1117952"/>
                <a:gd name="connsiteY671" fmla="*/ 342608 h 1323876"/>
                <a:gd name="connsiteX672" fmla="*/ 288888 w 1117952"/>
                <a:gd name="connsiteY672" fmla="*/ 342012 h 1323876"/>
                <a:gd name="connsiteX673" fmla="*/ 292469 w 1117952"/>
                <a:gd name="connsiteY673" fmla="*/ 341415 h 1323876"/>
                <a:gd name="connsiteX674" fmla="*/ 296050 w 1117952"/>
                <a:gd name="connsiteY674" fmla="*/ 340221 h 1323876"/>
                <a:gd name="connsiteX675" fmla="*/ 299035 w 1117952"/>
                <a:gd name="connsiteY675" fmla="*/ 339027 h 1323876"/>
                <a:gd name="connsiteX676" fmla="*/ 303212 w 1117952"/>
                <a:gd name="connsiteY676" fmla="*/ 337237 h 1323876"/>
                <a:gd name="connsiteX677" fmla="*/ 306794 w 1117952"/>
                <a:gd name="connsiteY677" fmla="*/ 336043 h 1323876"/>
                <a:gd name="connsiteX678" fmla="*/ 308584 w 1117952"/>
                <a:gd name="connsiteY678" fmla="*/ 340221 h 1323876"/>
                <a:gd name="connsiteX679" fmla="*/ 309181 w 1117952"/>
                <a:gd name="connsiteY679" fmla="*/ 343206 h 1323876"/>
                <a:gd name="connsiteX680" fmla="*/ 312165 w 1117952"/>
                <a:gd name="connsiteY680" fmla="*/ 344996 h 1323876"/>
                <a:gd name="connsiteX681" fmla="*/ 312172 w 1117952"/>
                <a:gd name="connsiteY681" fmla="*/ 345002 h 1323876"/>
                <a:gd name="connsiteX682" fmla="*/ 312168 w 1117952"/>
                <a:gd name="connsiteY682" fmla="*/ 344996 h 1323876"/>
                <a:gd name="connsiteX683" fmla="*/ 309183 w 1117952"/>
                <a:gd name="connsiteY683" fmla="*/ 343205 h 1323876"/>
                <a:gd name="connsiteX684" fmla="*/ 308586 w 1117952"/>
                <a:gd name="connsiteY684" fmla="*/ 340221 h 1323876"/>
                <a:gd name="connsiteX685" fmla="*/ 307393 w 1117952"/>
                <a:gd name="connsiteY685" fmla="*/ 336639 h 1323876"/>
                <a:gd name="connsiteX686" fmla="*/ 312168 w 1117952"/>
                <a:gd name="connsiteY686" fmla="*/ 333058 h 1323876"/>
                <a:gd name="connsiteX687" fmla="*/ 318733 w 1117952"/>
                <a:gd name="connsiteY687" fmla="*/ 328283 h 1323876"/>
                <a:gd name="connsiteX688" fmla="*/ 322911 w 1117952"/>
                <a:gd name="connsiteY688" fmla="*/ 325299 h 1323876"/>
                <a:gd name="connsiteX689" fmla="*/ 327686 w 1117952"/>
                <a:gd name="connsiteY689" fmla="*/ 322314 h 1323876"/>
                <a:gd name="connsiteX690" fmla="*/ 332461 w 1117952"/>
                <a:gd name="connsiteY690" fmla="*/ 319927 h 1323876"/>
                <a:gd name="connsiteX691" fmla="*/ 336043 w 1117952"/>
                <a:gd name="connsiteY691" fmla="*/ 316942 h 1323876"/>
                <a:gd name="connsiteX692" fmla="*/ 335445 w 1117952"/>
                <a:gd name="connsiteY692" fmla="*/ 312167 h 1323876"/>
                <a:gd name="connsiteX693" fmla="*/ 334252 w 1117952"/>
                <a:gd name="connsiteY693" fmla="*/ 307393 h 1323876"/>
                <a:gd name="connsiteX694" fmla="*/ 333058 w 1117952"/>
                <a:gd name="connsiteY694" fmla="*/ 303811 h 1323876"/>
                <a:gd name="connsiteX695" fmla="*/ 330074 w 1117952"/>
                <a:gd name="connsiteY695" fmla="*/ 300826 h 1323876"/>
                <a:gd name="connsiteX696" fmla="*/ 327686 w 1117952"/>
                <a:gd name="connsiteY696" fmla="*/ 297245 h 1323876"/>
                <a:gd name="connsiteX697" fmla="*/ 331864 w 1117952"/>
                <a:gd name="connsiteY697" fmla="*/ 294858 h 1323876"/>
                <a:gd name="connsiteX698" fmla="*/ 333058 w 1117952"/>
                <a:gd name="connsiteY698" fmla="*/ 293067 h 1323876"/>
                <a:gd name="connsiteX699" fmla="*/ 336043 w 1117952"/>
                <a:gd name="connsiteY699" fmla="*/ 290083 h 1323876"/>
                <a:gd name="connsiteX700" fmla="*/ 337237 w 1117952"/>
                <a:gd name="connsiteY700" fmla="*/ 287098 h 1323876"/>
                <a:gd name="connsiteX701" fmla="*/ 334849 w 1117952"/>
                <a:gd name="connsiteY701" fmla="*/ 284114 h 1323876"/>
                <a:gd name="connsiteX702" fmla="*/ 339624 w 1117952"/>
                <a:gd name="connsiteY702" fmla="*/ 278742 h 1323876"/>
                <a:gd name="connsiteX703" fmla="*/ 343205 w 1117952"/>
                <a:gd name="connsiteY703" fmla="*/ 275758 h 1323876"/>
                <a:gd name="connsiteX704" fmla="*/ 346786 w 1117952"/>
                <a:gd name="connsiteY704" fmla="*/ 275758 h 1323876"/>
                <a:gd name="connsiteX705" fmla="*/ 350965 w 1117952"/>
                <a:gd name="connsiteY705" fmla="*/ 276951 h 1323876"/>
                <a:gd name="connsiteX706" fmla="*/ 354546 w 1117952"/>
                <a:gd name="connsiteY706" fmla="*/ 278145 h 1323876"/>
                <a:gd name="connsiteX707" fmla="*/ 358724 w 1117952"/>
                <a:gd name="connsiteY707" fmla="*/ 276951 h 1323876"/>
                <a:gd name="connsiteX708" fmla="*/ 360514 w 1117952"/>
                <a:gd name="connsiteY708" fmla="*/ 281727 h 1323876"/>
                <a:gd name="connsiteX709" fmla="*/ 364096 w 1117952"/>
                <a:gd name="connsiteY709" fmla="*/ 283517 h 1323876"/>
                <a:gd name="connsiteX710" fmla="*/ 368871 w 1117952"/>
                <a:gd name="connsiteY710" fmla="*/ 283517 h 1323876"/>
                <a:gd name="connsiteX711" fmla="*/ 376630 w 1117952"/>
                <a:gd name="connsiteY711" fmla="*/ 280533 h 1323876"/>
                <a:gd name="connsiteX712" fmla="*/ 383793 w 1117952"/>
                <a:gd name="connsiteY712" fmla="*/ 275758 h 1323876"/>
                <a:gd name="connsiteX713" fmla="*/ 384987 w 1117952"/>
                <a:gd name="connsiteY713" fmla="*/ 270983 h 1323876"/>
                <a:gd name="connsiteX714" fmla="*/ 387971 w 1117952"/>
                <a:gd name="connsiteY714" fmla="*/ 270983 h 1323876"/>
                <a:gd name="connsiteX715" fmla="*/ 391552 w 1117952"/>
                <a:gd name="connsiteY715" fmla="*/ 270386 h 1323876"/>
                <a:gd name="connsiteX716" fmla="*/ 394537 w 1117952"/>
                <a:gd name="connsiteY716" fmla="*/ 270983 h 1323876"/>
                <a:gd name="connsiteX717" fmla="*/ 397521 w 1117952"/>
                <a:gd name="connsiteY717" fmla="*/ 266208 h 1323876"/>
                <a:gd name="connsiteX718" fmla="*/ 401102 w 1117952"/>
                <a:gd name="connsiteY718" fmla="*/ 263223 h 1323876"/>
                <a:gd name="connsiteX719" fmla="*/ 406474 w 1117952"/>
                <a:gd name="connsiteY719" fmla="*/ 260239 h 1323876"/>
                <a:gd name="connsiteX720" fmla="*/ 410652 w 1117952"/>
                <a:gd name="connsiteY720" fmla="*/ 265014 h 1323876"/>
                <a:gd name="connsiteX721" fmla="*/ 410055 w 1117952"/>
                <a:gd name="connsiteY721" fmla="*/ 267998 h 1323876"/>
                <a:gd name="connsiteX722" fmla="*/ 416621 w 1117952"/>
                <a:gd name="connsiteY722" fmla="*/ 272774 h 1323876"/>
                <a:gd name="connsiteX723" fmla="*/ 420799 w 1117952"/>
                <a:gd name="connsiteY723" fmla="*/ 272774 h 1323876"/>
                <a:gd name="connsiteX724" fmla="*/ 422590 w 1117952"/>
                <a:gd name="connsiteY724" fmla="*/ 275758 h 1323876"/>
                <a:gd name="connsiteX725" fmla="*/ 423187 w 1117952"/>
                <a:gd name="connsiteY725" fmla="*/ 278742 h 1323876"/>
                <a:gd name="connsiteX726" fmla="*/ 424977 w 1117952"/>
                <a:gd name="connsiteY726" fmla="*/ 282920 h 1323876"/>
                <a:gd name="connsiteX727" fmla="*/ 426171 w 1117952"/>
                <a:gd name="connsiteY727" fmla="*/ 286502 h 1323876"/>
                <a:gd name="connsiteX728" fmla="*/ 424380 w 1117952"/>
                <a:gd name="connsiteY728" fmla="*/ 290680 h 1323876"/>
                <a:gd name="connsiteX729" fmla="*/ 424977 w 1117952"/>
                <a:gd name="connsiteY729" fmla="*/ 293664 h 1323876"/>
                <a:gd name="connsiteX730" fmla="*/ 423187 w 1117952"/>
                <a:gd name="connsiteY730" fmla="*/ 297245 h 1323876"/>
                <a:gd name="connsiteX731" fmla="*/ 427962 w 1117952"/>
                <a:gd name="connsiteY731" fmla="*/ 302618 h 1323876"/>
                <a:gd name="connsiteX732" fmla="*/ 432140 w 1117952"/>
                <a:gd name="connsiteY732" fmla="*/ 305005 h 1323876"/>
                <a:gd name="connsiteX733" fmla="*/ 435721 w 1117952"/>
                <a:gd name="connsiteY733" fmla="*/ 306795 h 1323876"/>
                <a:gd name="connsiteX734" fmla="*/ 445271 w 1117952"/>
                <a:gd name="connsiteY734" fmla="*/ 307989 h 1323876"/>
                <a:gd name="connsiteX735" fmla="*/ 448852 w 1117952"/>
                <a:gd name="connsiteY735" fmla="*/ 307989 h 1323876"/>
                <a:gd name="connsiteX736" fmla="*/ 452434 w 1117952"/>
                <a:gd name="connsiteY736" fmla="*/ 307989 h 1323876"/>
                <a:gd name="connsiteX737" fmla="*/ 456612 w 1117952"/>
                <a:gd name="connsiteY737" fmla="*/ 306795 h 1323876"/>
                <a:gd name="connsiteX738" fmla="*/ 460193 w 1117952"/>
                <a:gd name="connsiteY738" fmla="*/ 305602 h 1323876"/>
                <a:gd name="connsiteX739" fmla="*/ 466759 w 1117952"/>
                <a:gd name="connsiteY739" fmla="*/ 302020 h 1323876"/>
                <a:gd name="connsiteX740" fmla="*/ 467356 w 1117952"/>
                <a:gd name="connsiteY740" fmla="*/ 297842 h 1323876"/>
                <a:gd name="connsiteX741" fmla="*/ 470340 w 1117952"/>
                <a:gd name="connsiteY741" fmla="*/ 299633 h 1323876"/>
                <a:gd name="connsiteX742" fmla="*/ 473921 w 1117952"/>
                <a:gd name="connsiteY742" fmla="*/ 300826 h 1323876"/>
                <a:gd name="connsiteX743" fmla="*/ 476906 w 1117952"/>
                <a:gd name="connsiteY743" fmla="*/ 301424 h 1323876"/>
                <a:gd name="connsiteX744" fmla="*/ 476906 w 1117952"/>
                <a:gd name="connsiteY744" fmla="*/ 305602 h 1323876"/>
                <a:gd name="connsiteX745" fmla="*/ 477503 w 1117952"/>
                <a:gd name="connsiteY745" fmla="*/ 309780 h 1323876"/>
                <a:gd name="connsiteX746" fmla="*/ 476906 w 1117952"/>
                <a:gd name="connsiteY746" fmla="*/ 312764 h 1323876"/>
                <a:gd name="connsiteX747" fmla="*/ 476906 w 1117952"/>
                <a:gd name="connsiteY747" fmla="*/ 316346 h 1323876"/>
                <a:gd name="connsiteX748" fmla="*/ 478100 w 1117952"/>
                <a:gd name="connsiteY748" fmla="*/ 319927 h 1323876"/>
                <a:gd name="connsiteX749" fmla="*/ 481681 w 1117952"/>
                <a:gd name="connsiteY749" fmla="*/ 323508 h 1323876"/>
                <a:gd name="connsiteX750" fmla="*/ 485859 w 1117952"/>
                <a:gd name="connsiteY750" fmla="*/ 327686 h 1323876"/>
                <a:gd name="connsiteX751" fmla="*/ 494215 w 1117952"/>
                <a:gd name="connsiteY751" fmla="*/ 331864 h 1323876"/>
                <a:gd name="connsiteX752" fmla="*/ 497200 w 1117952"/>
                <a:gd name="connsiteY752" fmla="*/ 332462 h 1323876"/>
                <a:gd name="connsiteX753" fmla="*/ 500781 w 1117952"/>
                <a:gd name="connsiteY753" fmla="*/ 335446 h 1323876"/>
                <a:gd name="connsiteX754" fmla="*/ 504362 w 1117952"/>
                <a:gd name="connsiteY754" fmla="*/ 338430 h 1323876"/>
                <a:gd name="connsiteX755" fmla="*/ 507943 w 1117952"/>
                <a:gd name="connsiteY755" fmla="*/ 339027 h 1323876"/>
                <a:gd name="connsiteX756" fmla="*/ 512718 w 1117952"/>
                <a:gd name="connsiteY756" fmla="*/ 342011 h 1323876"/>
                <a:gd name="connsiteX757" fmla="*/ 516897 w 1117952"/>
                <a:gd name="connsiteY757" fmla="*/ 343802 h 1323876"/>
                <a:gd name="connsiteX758" fmla="*/ 520478 w 1117952"/>
                <a:gd name="connsiteY758" fmla="*/ 343802 h 1323876"/>
                <a:gd name="connsiteX759" fmla="*/ 526446 w 1117952"/>
                <a:gd name="connsiteY759" fmla="*/ 344996 h 1323876"/>
                <a:gd name="connsiteX760" fmla="*/ 530028 w 1117952"/>
                <a:gd name="connsiteY760" fmla="*/ 344399 h 1323876"/>
                <a:gd name="connsiteX761" fmla="*/ 533012 w 1117952"/>
                <a:gd name="connsiteY761" fmla="*/ 344996 h 1323876"/>
                <a:gd name="connsiteX762" fmla="*/ 529431 w 1117952"/>
                <a:gd name="connsiteY762" fmla="*/ 344996 h 1323876"/>
                <a:gd name="connsiteX763" fmla="*/ 530625 w 1117952"/>
                <a:gd name="connsiteY763" fmla="*/ 348577 h 1323876"/>
                <a:gd name="connsiteX764" fmla="*/ 535400 w 1117952"/>
                <a:gd name="connsiteY764" fmla="*/ 350368 h 1323876"/>
                <a:gd name="connsiteX765" fmla="*/ 538981 w 1117952"/>
                <a:gd name="connsiteY765" fmla="*/ 350368 h 1323876"/>
                <a:gd name="connsiteX766" fmla="*/ 541966 w 1117952"/>
                <a:gd name="connsiteY766" fmla="*/ 352158 h 1323876"/>
                <a:gd name="connsiteX767" fmla="*/ 544950 w 1117952"/>
                <a:gd name="connsiteY767" fmla="*/ 351561 h 1323876"/>
                <a:gd name="connsiteX768" fmla="*/ 547934 w 1117952"/>
                <a:gd name="connsiteY768" fmla="*/ 350964 h 1323876"/>
                <a:gd name="connsiteX769" fmla="*/ 551515 w 1117952"/>
                <a:gd name="connsiteY769" fmla="*/ 350368 h 1323876"/>
                <a:gd name="connsiteX770" fmla="*/ 557484 w 1117952"/>
                <a:gd name="connsiteY770" fmla="*/ 349174 h 1323876"/>
                <a:gd name="connsiteX771" fmla="*/ 561066 w 1117952"/>
                <a:gd name="connsiteY771" fmla="*/ 348577 h 1323876"/>
                <a:gd name="connsiteX772" fmla="*/ 564050 w 1117952"/>
                <a:gd name="connsiteY772" fmla="*/ 346786 h 1323876"/>
                <a:gd name="connsiteX773" fmla="*/ 567631 w 1117952"/>
                <a:gd name="connsiteY773" fmla="*/ 346190 h 1323876"/>
                <a:gd name="connsiteX774" fmla="*/ 571212 w 1117952"/>
                <a:gd name="connsiteY774" fmla="*/ 344996 h 1323876"/>
                <a:gd name="connsiteX775" fmla="*/ 575390 w 1117952"/>
                <a:gd name="connsiteY775" fmla="*/ 343205 h 1323876"/>
                <a:gd name="connsiteX776" fmla="*/ 578972 w 1117952"/>
                <a:gd name="connsiteY776" fmla="*/ 341415 h 1323876"/>
                <a:gd name="connsiteX777" fmla="*/ 587328 w 1117952"/>
                <a:gd name="connsiteY777" fmla="*/ 336639 h 1323876"/>
                <a:gd name="connsiteX778" fmla="*/ 593297 w 1117952"/>
                <a:gd name="connsiteY778" fmla="*/ 333058 h 1323876"/>
                <a:gd name="connsiteX779" fmla="*/ 599266 w 1117952"/>
                <a:gd name="connsiteY779" fmla="*/ 329477 h 1323876"/>
                <a:gd name="connsiteX780" fmla="*/ 602847 w 1117952"/>
                <a:gd name="connsiteY780" fmla="*/ 326493 h 1323876"/>
                <a:gd name="connsiteX781" fmla="*/ 609413 w 1117952"/>
                <a:gd name="connsiteY781" fmla="*/ 324702 h 1323876"/>
                <a:gd name="connsiteX782" fmla="*/ 612994 w 1117952"/>
                <a:gd name="connsiteY782" fmla="*/ 325299 h 1323876"/>
                <a:gd name="connsiteX783" fmla="*/ 616575 w 1117952"/>
                <a:gd name="connsiteY783" fmla="*/ 324702 h 1323876"/>
                <a:gd name="connsiteX784" fmla="*/ 621350 w 1117952"/>
                <a:gd name="connsiteY784" fmla="*/ 323508 h 1323876"/>
                <a:gd name="connsiteX785" fmla="*/ 624335 w 1117952"/>
                <a:gd name="connsiteY785" fmla="*/ 321717 h 1323876"/>
                <a:gd name="connsiteX786" fmla="*/ 628513 w 1117952"/>
                <a:gd name="connsiteY786" fmla="*/ 320524 h 1323876"/>
                <a:gd name="connsiteX787" fmla="*/ 631498 w 1117952"/>
                <a:gd name="connsiteY787" fmla="*/ 323508 h 1323876"/>
                <a:gd name="connsiteX788" fmla="*/ 634482 w 1117952"/>
                <a:gd name="connsiteY788" fmla="*/ 325299 h 1323876"/>
                <a:gd name="connsiteX789" fmla="*/ 638660 w 1117952"/>
                <a:gd name="connsiteY789" fmla="*/ 327686 h 1323876"/>
                <a:gd name="connsiteX790" fmla="*/ 641645 w 1117952"/>
                <a:gd name="connsiteY790" fmla="*/ 328283 h 1323876"/>
                <a:gd name="connsiteX791" fmla="*/ 645226 w 1117952"/>
                <a:gd name="connsiteY791" fmla="*/ 327686 h 1323876"/>
                <a:gd name="connsiteX792" fmla="*/ 648210 w 1117952"/>
                <a:gd name="connsiteY792" fmla="*/ 327686 h 1323876"/>
                <a:gd name="connsiteX793" fmla="*/ 652388 w 1117952"/>
                <a:gd name="connsiteY793" fmla="*/ 328880 h 1323876"/>
                <a:gd name="connsiteX794" fmla="*/ 658357 w 1117952"/>
                <a:gd name="connsiteY794" fmla="*/ 327686 h 1323876"/>
                <a:gd name="connsiteX795" fmla="*/ 662535 w 1117952"/>
                <a:gd name="connsiteY795" fmla="*/ 325299 h 1323876"/>
                <a:gd name="connsiteX796" fmla="*/ 666117 w 1117952"/>
                <a:gd name="connsiteY796" fmla="*/ 324105 h 1323876"/>
                <a:gd name="connsiteX797" fmla="*/ 671489 w 1117952"/>
                <a:gd name="connsiteY797" fmla="*/ 326493 h 1323876"/>
                <a:gd name="connsiteX798" fmla="*/ 674473 w 1117952"/>
                <a:gd name="connsiteY798" fmla="*/ 325299 h 1323876"/>
                <a:gd name="connsiteX799" fmla="*/ 676379 w 1117952"/>
                <a:gd name="connsiteY799" fmla="*/ 327682 h 1323876"/>
                <a:gd name="connsiteX800" fmla="*/ 675666 w 1117952"/>
                <a:gd name="connsiteY800" fmla="*/ 326493 h 1323876"/>
                <a:gd name="connsiteX801" fmla="*/ 679845 w 1117952"/>
                <a:gd name="connsiteY801" fmla="*/ 327090 h 1323876"/>
                <a:gd name="connsiteX802" fmla="*/ 684023 w 1117952"/>
                <a:gd name="connsiteY802" fmla="*/ 327090 h 1323876"/>
                <a:gd name="connsiteX803" fmla="*/ 687604 w 1117952"/>
                <a:gd name="connsiteY803" fmla="*/ 327687 h 1323876"/>
                <a:gd name="connsiteX804" fmla="*/ 691185 w 1117952"/>
                <a:gd name="connsiteY804" fmla="*/ 328284 h 1323876"/>
                <a:gd name="connsiteX805" fmla="*/ 696557 w 1117952"/>
                <a:gd name="connsiteY805" fmla="*/ 328284 h 1323876"/>
                <a:gd name="connsiteX806" fmla="*/ 701332 w 1117952"/>
                <a:gd name="connsiteY806" fmla="*/ 327090 h 1323876"/>
                <a:gd name="connsiteX807" fmla="*/ 707301 w 1117952"/>
                <a:gd name="connsiteY807" fmla="*/ 328880 h 1323876"/>
                <a:gd name="connsiteX808" fmla="*/ 710285 w 1117952"/>
                <a:gd name="connsiteY808" fmla="*/ 328880 h 1323876"/>
                <a:gd name="connsiteX809" fmla="*/ 714463 w 1117952"/>
                <a:gd name="connsiteY809" fmla="*/ 328284 h 1323876"/>
                <a:gd name="connsiteX810" fmla="*/ 719238 w 1117952"/>
                <a:gd name="connsiteY810" fmla="*/ 326493 h 1323876"/>
                <a:gd name="connsiteX811" fmla="*/ 722820 w 1117952"/>
                <a:gd name="connsiteY811" fmla="*/ 323509 h 1323876"/>
                <a:gd name="connsiteX812" fmla="*/ 726401 w 1117952"/>
                <a:gd name="connsiteY812" fmla="*/ 322912 h 1323876"/>
                <a:gd name="connsiteX813" fmla="*/ 730579 w 1117952"/>
                <a:gd name="connsiteY813" fmla="*/ 324702 h 1323876"/>
                <a:gd name="connsiteX814" fmla="*/ 733564 w 1117952"/>
                <a:gd name="connsiteY814" fmla="*/ 324106 h 1323876"/>
                <a:gd name="connsiteX815" fmla="*/ 737742 w 1117952"/>
                <a:gd name="connsiteY815" fmla="*/ 321718 h 1323876"/>
                <a:gd name="connsiteX816" fmla="*/ 740726 w 1117952"/>
                <a:gd name="connsiteY816" fmla="*/ 319927 h 1323876"/>
                <a:gd name="connsiteX817" fmla="*/ 744307 w 1117952"/>
                <a:gd name="connsiteY817" fmla="*/ 317540 h 1323876"/>
                <a:gd name="connsiteX818" fmla="*/ 747888 w 1117952"/>
                <a:gd name="connsiteY818" fmla="*/ 313959 h 1323876"/>
                <a:gd name="connsiteX819" fmla="*/ 752664 w 1117952"/>
                <a:gd name="connsiteY819" fmla="*/ 312765 h 1323876"/>
                <a:gd name="connsiteX820" fmla="*/ 755648 w 1117952"/>
                <a:gd name="connsiteY820" fmla="*/ 315152 h 1323876"/>
                <a:gd name="connsiteX821" fmla="*/ 759229 w 1117952"/>
                <a:gd name="connsiteY821" fmla="*/ 315749 h 1323876"/>
                <a:gd name="connsiteX822" fmla="*/ 763407 w 1117952"/>
                <a:gd name="connsiteY822" fmla="*/ 315749 h 1323876"/>
                <a:gd name="connsiteX823" fmla="*/ 769376 w 1117952"/>
                <a:gd name="connsiteY823" fmla="*/ 313959 h 1323876"/>
                <a:gd name="connsiteX824" fmla="*/ 772957 w 1117952"/>
                <a:gd name="connsiteY824" fmla="*/ 312765 h 1323876"/>
                <a:gd name="connsiteX825" fmla="*/ 778329 w 1117952"/>
                <a:gd name="connsiteY825" fmla="*/ 311571 h 1323876"/>
                <a:gd name="connsiteX826" fmla="*/ 781314 w 1117952"/>
                <a:gd name="connsiteY826" fmla="*/ 310378 h 1323876"/>
                <a:gd name="connsiteX827" fmla="*/ 784895 w 1117952"/>
                <a:gd name="connsiteY827" fmla="*/ 306796 h 1323876"/>
                <a:gd name="connsiteX828" fmla="*/ 787879 w 1117952"/>
                <a:gd name="connsiteY828" fmla="*/ 303812 h 1323876"/>
                <a:gd name="connsiteX829" fmla="*/ 791461 w 1117952"/>
                <a:gd name="connsiteY829" fmla="*/ 303215 h 1323876"/>
                <a:gd name="connsiteX830" fmla="*/ 796236 w 1117952"/>
                <a:gd name="connsiteY830" fmla="*/ 303812 h 1323876"/>
                <a:gd name="connsiteX831" fmla="*/ 799220 w 1117952"/>
                <a:gd name="connsiteY831" fmla="*/ 302618 h 1323876"/>
                <a:gd name="connsiteX832" fmla="*/ 802204 w 1117952"/>
                <a:gd name="connsiteY832" fmla="*/ 300827 h 1323876"/>
                <a:gd name="connsiteX833" fmla="*/ 805189 w 1117952"/>
                <a:gd name="connsiteY833" fmla="*/ 298440 h 1323876"/>
                <a:gd name="connsiteX834" fmla="*/ 809367 w 1117952"/>
                <a:gd name="connsiteY834" fmla="*/ 298440 h 1323876"/>
                <a:gd name="connsiteX835" fmla="*/ 812948 w 1117952"/>
                <a:gd name="connsiteY835" fmla="*/ 296650 h 1323876"/>
                <a:gd name="connsiteX836" fmla="*/ 816529 w 1117952"/>
                <a:gd name="connsiteY836" fmla="*/ 293068 h 1323876"/>
                <a:gd name="connsiteX837" fmla="*/ 820111 w 1117952"/>
                <a:gd name="connsiteY837" fmla="*/ 290681 h 1323876"/>
                <a:gd name="connsiteX838" fmla="*/ 823692 w 1117952"/>
                <a:gd name="connsiteY838" fmla="*/ 287099 h 1323876"/>
                <a:gd name="connsiteX839" fmla="*/ 827273 w 1117952"/>
                <a:gd name="connsiteY839" fmla="*/ 283518 h 1323876"/>
                <a:gd name="connsiteX840" fmla="*/ 830854 w 1117952"/>
                <a:gd name="connsiteY840" fmla="*/ 278146 h 1323876"/>
                <a:gd name="connsiteX841" fmla="*/ 833839 w 1117952"/>
                <a:gd name="connsiteY841" fmla="*/ 273968 h 1323876"/>
                <a:gd name="connsiteX842" fmla="*/ 839211 w 1117952"/>
                <a:gd name="connsiteY842" fmla="*/ 266806 h 1323876"/>
                <a:gd name="connsiteX843" fmla="*/ 843389 w 1117952"/>
                <a:gd name="connsiteY843" fmla="*/ 260240 h 1323876"/>
                <a:gd name="connsiteX844" fmla="*/ 849357 w 1117952"/>
                <a:gd name="connsiteY844" fmla="*/ 262627 h 1323876"/>
                <a:gd name="connsiteX845" fmla="*/ 854133 w 1117952"/>
                <a:gd name="connsiteY845" fmla="*/ 262627 h 1323876"/>
                <a:gd name="connsiteX846" fmla="*/ 857714 w 1117952"/>
                <a:gd name="connsiteY846" fmla="*/ 263821 h 1323876"/>
                <a:gd name="connsiteX847" fmla="*/ 863683 w 1117952"/>
                <a:gd name="connsiteY847" fmla="*/ 261434 h 1323876"/>
                <a:gd name="connsiteX848" fmla="*/ 867861 w 1117952"/>
                <a:gd name="connsiteY848" fmla="*/ 259643 h 1323876"/>
                <a:gd name="connsiteX849" fmla="*/ 872039 w 1117952"/>
                <a:gd name="connsiteY849" fmla="*/ 258449 h 1323876"/>
                <a:gd name="connsiteX850" fmla="*/ 875024 w 1117952"/>
                <a:gd name="connsiteY850" fmla="*/ 257255 h 1323876"/>
                <a:gd name="connsiteX851" fmla="*/ 879201 w 1117952"/>
                <a:gd name="connsiteY851" fmla="*/ 256061 h 1323876"/>
                <a:gd name="connsiteX852" fmla="*/ 882186 w 1117952"/>
                <a:gd name="connsiteY852" fmla="*/ 256061 h 1323876"/>
                <a:gd name="connsiteX853" fmla="*/ 887558 w 1117952"/>
                <a:gd name="connsiteY853" fmla="*/ 254271 h 1323876"/>
                <a:gd name="connsiteX854" fmla="*/ 891736 w 1117952"/>
                <a:gd name="connsiteY854" fmla="*/ 248899 h 1323876"/>
                <a:gd name="connsiteX855" fmla="*/ 895317 w 1117952"/>
                <a:gd name="connsiteY855" fmla="*/ 245318 h 1323876"/>
                <a:gd name="connsiteX856" fmla="*/ 898301 w 1117952"/>
                <a:gd name="connsiteY856" fmla="*/ 247108 h 1323876"/>
                <a:gd name="connsiteX857" fmla="*/ 902480 w 1117952"/>
                <a:gd name="connsiteY857" fmla="*/ 250093 h 1323876"/>
                <a:gd name="connsiteX858" fmla="*/ 905464 w 1117952"/>
                <a:gd name="connsiteY858" fmla="*/ 252480 h 1323876"/>
                <a:gd name="connsiteX859" fmla="*/ 909642 w 1117952"/>
                <a:gd name="connsiteY859" fmla="*/ 257255 h 1323876"/>
                <a:gd name="connsiteX860" fmla="*/ 912029 w 1117952"/>
                <a:gd name="connsiteY860" fmla="*/ 259046 h 1323876"/>
                <a:gd name="connsiteX861" fmla="*/ 915014 w 1117952"/>
                <a:gd name="connsiteY861" fmla="*/ 260240 h 1323876"/>
                <a:gd name="connsiteX862" fmla="*/ 923967 w 1117952"/>
                <a:gd name="connsiteY862" fmla="*/ 260240 h 1323876"/>
                <a:gd name="connsiteX863" fmla="*/ 930533 w 1117952"/>
                <a:gd name="connsiteY863" fmla="*/ 259643 h 1323876"/>
                <a:gd name="connsiteX864" fmla="*/ 935308 w 1117952"/>
                <a:gd name="connsiteY864" fmla="*/ 258449 h 1323876"/>
                <a:gd name="connsiteX865" fmla="*/ 938889 w 1117952"/>
                <a:gd name="connsiteY865" fmla="*/ 262030 h 1323876"/>
                <a:gd name="connsiteX866" fmla="*/ 939486 w 1117952"/>
                <a:gd name="connsiteY866" fmla="*/ 265612 h 1323876"/>
                <a:gd name="connsiteX867" fmla="*/ 943067 w 1117952"/>
                <a:gd name="connsiteY867" fmla="*/ 267402 h 1323876"/>
                <a:gd name="connsiteX868" fmla="*/ 946052 w 1117952"/>
                <a:gd name="connsiteY868" fmla="*/ 269790 h 1323876"/>
                <a:gd name="connsiteX869" fmla="*/ 949633 w 1117952"/>
                <a:gd name="connsiteY869" fmla="*/ 269790 h 1323876"/>
                <a:gd name="connsiteX870" fmla="*/ 953214 w 1117952"/>
                <a:gd name="connsiteY870" fmla="*/ 269193 h 1323876"/>
                <a:gd name="connsiteX871" fmla="*/ 957393 w 1117952"/>
                <a:gd name="connsiteY871" fmla="*/ 266806 h 1323876"/>
                <a:gd name="connsiteX872" fmla="*/ 960974 w 1117952"/>
                <a:gd name="connsiteY872" fmla="*/ 263821 h 1323876"/>
                <a:gd name="connsiteX873" fmla="*/ 966942 w 1117952"/>
                <a:gd name="connsiteY873" fmla="*/ 260837 h 1323876"/>
                <a:gd name="connsiteX874" fmla="*/ 970524 w 1117952"/>
                <a:gd name="connsiteY874" fmla="*/ 258449 h 1323876"/>
                <a:gd name="connsiteX875" fmla="*/ 974105 w 1117952"/>
                <a:gd name="connsiteY875" fmla="*/ 256061 h 1323876"/>
                <a:gd name="connsiteX876" fmla="*/ 977089 w 1117952"/>
                <a:gd name="connsiteY876" fmla="*/ 253077 h 1323876"/>
                <a:gd name="connsiteX877" fmla="*/ 978880 w 1117952"/>
                <a:gd name="connsiteY877" fmla="*/ 250093 h 1323876"/>
                <a:gd name="connsiteX878" fmla="*/ 981268 w 1117952"/>
                <a:gd name="connsiteY878" fmla="*/ 247108 h 1323876"/>
                <a:gd name="connsiteX879" fmla="*/ 984252 w 1117952"/>
                <a:gd name="connsiteY879" fmla="*/ 244124 h 1323876"/>
                <a:gd name="connsiteX880" fmla="*/ 986639 w 1117952"/>
                <a:gd name="connsiteY880" fmla="*/ 240543 h 1323876"/>
                <a:gd name="connsiteX881" fmla="*/ 989027 w 1117952"/>
                <a:gd name="connsiteY881" fmla="*/ 235171 h 1323876"/>
                <a:gd name="connsiteX882" fmla="*/ 990221 w 1117952"/>
                <a:gd name="connsiteY882" fmla="*/ 230993 h 1323876"/>
                <a:gd name="connsiteX883" fmla="*/ 992011 w 1117952"/>
                <a:gd name="connsiteY883" fmla="*/ 226218 h 1323876"/>
                <a:gd name="connsiteX884" fmla="*/ 992608 w 1117952"/>
                <a:gd name="connsiteY884" fmla="*/ 222040 h 1323876"/>
                <a:gd name="connsiteX885" fmla="*/ 993205 w 1117952"/>
                <a:gd name="connsiteY885" fmla="*/ 219055 h 1323876"/>
                <a:gd name="connsiteX886" fmla="*/ 991415 w 1117952"/>
                <a:gd name="connsiteY886" fmla="*/ 216071 h 1323876"/>
                <a:gd name="connsiteX887" fmla="*/ 991415 w 1117952"/>
                <a:gd name="connsiteY887" fmla="*/ 212489 h 1323876"/>
                <a:gd name="connsiteX888" fmla="*/ 988430 w 1117952"/>
                <a:gd name="connsiteY888" fmla="*/ 209505 h 1323876"/>
                <a:gd name="connsiteX889" fmla="*/ 991415 w 1117952"/>
                <a:gd name="connsiteY889" fmla="*/ 208908 h 1323876"/>
                <a:gd name="connsiteX890" fmla="*/ 995592 w 1117952"/>
                <a:gd name="connsiteY890" fmla="*/ 214280 h 1323876"/>
                <a:gd name="connsiteX891" fmla="*/ 996786 w 1117952"/>
                <a:gd name="connsiteY891" fmla="*/ 217862 h 1323876"/>
                <a:gd name="connsiteX892" fmla="*/ 996190 w 1117952"/>
                <a:gd name="connsiteY892" fmla="*/ 223233 h 1323876"/>
                <a:gd name="connsiteX893" fmla="*/ 993802 w 1117952"/>
                <a:gd name="connsiteY893" fmla="*/ 229202 h 1323876"/>
                <a:gd name="connsiteX894" fmla="*/ 997383 w 1117952"/>
                <a:gd name="connsiteY894" fmla="*/ 231590 h 1323876"/>
                <a:gd name="connsiteX895" fmla="*/ 1000964 w 1117952"/>
                <a:gd name="connsiteY895" fmla="*/ 232784 h 1323876"/>
                <a:gd name="connsiteX896" fmla="*/ 1009918 w 1117952"/>
                <a:gd name="connsiteY896" fmla="*/ 232784 h 1323876"/>
                <a:gd name="connsiteX897" fmla="*/ 1012902 w 1117952"/>
                <a:gd name="connsiteY897" fmla="*/ 231590 h 1323876"/>
                <a:gd name="connsiteX898" fmla="*/ 1017080 w 1117952"/>
                <a:gd name="connsiteY898" fmla="*/ 229799 h 1323876"/>
                <a:gd name="connsiteX899" fmla="*/ 1020661 w 1117952"/>
                <a:gd name="connsiteY899" fmla="*/ 228605 h 1323876"/>
                <a:gd name="connsiteX900" fmla="*/ 1024243 w 1117952"/>
                <a:gd name="connsiteY900" fmla="*/ 228009 h 1323876"/>
                <a:gd name="connsiteX901" fmla="*/ 1028421 w 1117952"/>
                <a:gd name="connsiteY901" fmla="*/ 226815 h 1323876"/>
                <a:gd name="connsiteX902" fmla="*/ 1033196 w 1117952"/>
                <a:gd name="connsiteY902" fmla="*/ 224427 h 1323876"/>
                <a:gd name="connsiteX903" fmla="*/ 1036777 w 1117952"/>
                <a:gd name="connsiteY903" fmla="*/ 223233 h 1323876"/>
                <a:gd name="connsiteX904" fmla="*/ 1042149 w 1117952"/>
                <a:gd name="connsiteY904" fmla="*/ 220249 h 1323876"/>
                <a:gd name="connsiteX905" fmla="*/ 1048118 w 1117952"/>
                <a:gd name="connsiteY905" fmla="*/ 216668 h 1323876"/>
                <a:gd name="connsiteX906" fmla="*/ 1054683 w 1117952"/>
                <a:gd name="connsiteY906" fmla="*/ 213087 h 1323876"/>
                <a:gd name="connsiteX907" fmla="*/ 1058264 w 1117952"/>
                <a:gd name="connsiteY907" fmla="*/ 210102 h 1323876"/>
                <a:gd name="connsiteX908" fmla="*/ 1061846 w 1117952"/>
                <a:gd name="connsiteY908" fmla="*/ 206521 h 1323876"/>
                <a:gd name="connsiteX909" fmla="*/ 1065427 w 1117952"/>
                <a:gd name="connsiteY909" fmla="*/ 202940 h 1323876"/>
                <a:gd name="connsiteX910" fmla="*/ 1070799 w 1117952"/>
                <a:gd name="connsiteY910" fmla="*/ 198165 h 1323876"/>
                <a:gd name="connsiteX911" fmla="*/ 1073784 w 1117952"/>
                <a:gd name="connsiteY911" fmla="*/ 195180 h 1323876"/>
                <a:gd name="connsiteX912" fmla="*/ 1077365 w 1117952"/>
                <a:gd name="connsiteY912" fmla="*/ 192196 h 1323876"/>
                <a:gd name="connsiteX913" fmla="*/ 1082737 w 1117952"/>
                <a:gd name="connsiteY913" fmla="*/ 190405 h 1323876"/>
                <a:gd name="connsiteX914" fmla="*/ 904271 w 1117952"/>
                <a:gd name="connsiteY914" fmla="*/ 152801 h 1323876"/>
                <a:gd name="connsiteX915" fmla="*/ 904868 w 1117952"/>
                <a:gd name="connsiteY915" fmla="*/ 155785 h 1323876"/>
                <a:gd name="connsiteX916" fmla="*/ 903674 w 1117952"/>
                <a:gd name="connsiteY916" fmla="*/ 156383 h 1323876"/>
                <a:gd name="connsiteX917" fmla="*/ 910836 w 1117952"/>
                <a:gd name="connsiteY917" fmla="*/ 161754 h 1323876"/>
                <a:gd name="connsiteX918" fmla="*/ 915015 w 1117952"/>
                <a:gd name="connsiteY918" fmla="*/ 165336 h 1323876"/>
                <a:gd name="connsiteX919" fmla="*/ 916209 w 1117952"/>
                <a:gd name="connsiteY919" fmla="*/ 168320 h 1323876"/>
                <a:gd name="connsiteX920" fmla="*/ 916805 w 1117952"/>
                <a:gd name="connsiteY920" fmla="*/ 171901 h 1323876"/>
                <a:gd name="connsiteX921" fmla="*/ 916805 w 1117952"/>
                <a:gd name="connsiteY921" fmla="*/ 174885 h 1323876"/>
                <a:gd name="connsiteX922" fmla="*/ 912030 w 1117952"/>
                <a:gd name="connsiteY922" fmla="*/ 176676 h 1323876"/>
                <a:gd name="connsiteX923" fmla="*/ 909046 w 1117952"/>
                <a:gd name="connsiteY923" fmla="*/ 175482 h 1323876"/>
                <a:gd name="connsiteX924" fmla="*/ 904271 w 1117952"/>
                <a:gd name="connsiteY924" fmla="*/ 171304 h 1323876"/>
                <a:gd name="connsiteX925" fmla="*/ 900689 w 1117952"/>
                <a:gd name="connsiteY925" fmla="*/ 169513 h 1323876"/>
                <a:gd name="connsiteX926" fmla="*/ 897108 w 1117952"/>
                <a:gd name="connsiteY926" fmla="*/ 164142 h 1323876"/>
                <a:gd name="connsiteX927" fmla="*/ 897108 w 1117952"/>
                <a:gd name="connsiteY927" fmla="*/ 160560 h 1323876"/>
                <a:gd name="connsiteX928" fmla="*/ 901287 w 1117952"/>
                <a:gd name="connsiteY928" fmla="*/ 157576 h 1323876"/>
                <a:gd name="connsiteX929" fmla="*/ 900689 w 1117952"/>
                <a:gd name="connsiteY929" fmla="*/ 153995 h 1323876"/>
                <a:gd name="connsiteX930" fmla="*/ 904271 w 1117952"/>
                <a:gd name="connsiteY930" fmla="*/ 152801 h 1323876"/>
                <a:gd name="connsiteX931" fmla="*/ 900689 w 1117952"/>
                <a:gd name="connsiteY931" fmla="*/ 116391 h 1323876"/>
                <a:gd name="connsiteX932" fmla="*/ 902480 w 1117952"/>
                <a:gd name="connsiteY932" fmla="*/ 122956 h 1323876"/>
                <a:gd name="connsiteX933" fmla="*/ 901287 w 1117952"/>
                <a:gd name="connsiteY933" fmla="*/ 125941 h 1323876"/>
                <a:gd name="connsiteX934" fmla="*/ 901883 w 1117952"/>
                <a:gd name="connsiteY934" fmla="*/ 128925 h 1323876"/>
                <a:gd name="connsiteX935" fmla="*/ 905465 w 1117952"/>
                <a:gd name="connsiteY935" fmla="*/ 130716 h 1323876"/>
                <a:gd name="connsiteX936" fmla="*/ 905465 w 1117952"/>
                <a:gd name="connsiteY936" fmla="*/ 134297 h 1323876"/>
                <a:gd name="connsiteX937" fmla="*/ 902480 w 1117952"/>
                <a:gd name="connsiteY937" fmla="*/ 133700 h 1323876"/>
                <a:gd name="connsiteX938" fmla="*/ 901287 w 1117952"/>
                <a:gd name="connsiteY938" fmla="*/ 141460 h 1323876"/>
                <a:gd name="connsiteX939" fmla="*/ 903077 w 1117952"/>
                <a:gd name="connsiteY939" fmla="*/ 145637 h 1323876"/>
                <a:gd name="connsiteX940" fmla="*/ 901883 w 1117952"/>
                <a:gd name="connsiteY940" fmla="*/ 148622 h 1323876"/>
                <a:gd name="connsiteX941" fmla="*/ 898302 w 1117952"/>
                <a:gd name="connsiteY941" fmla="*/ 148622 h 1323876"/>
                <a:gd name="connsiteX942" fmla="*/ 897108 w 1117952"/>
                <a:gd name="connsiteY942" fmla="*/ 145637 h 1323876"/>
                <a:gd name="connsiteX943" fmla="*/ 894124 w 1117952"/>
                <a:gd name="connsiteY943" fmla="*/ 141460 h 1323876"/>
                <a:gd name="connsiteX944" fmla="*/ 890543 w 1117952"/>
                <a:gd name="connsiteY944" fmla="*/ 140863 h 1323876"/>
                <a:gd name="connsiteX945" fmla="*/ 887558 w 1117952"/>
                <a:gd name="connsiteY945" fmla="*/ 140266 h 1323876"/>
                <a:gd name="connsiteX946" fmla="*/ 883977 w 1117952"/>
                <a:gd name="connsiteY946" fmla="*/ 136088 h 1323876"/>
                <a:gd name="connsiteX947" fmla="*/ 882186 w 1117952"/>
                <a:gd name="connsiteY947" fmla="*/ 132507 h 1323876"/>
                <a:gd name="connsiteX948" fmla="*/ 883380 w 1117952"/>
                <a:gd name="connsiteY948" fmla="*/ 128925 h 1323876"/>
                <a:gd name="connsiteX949" fmla="*/ 883977 w 1117952"/>
                <a:gd name="connsiteY949" fmla="*/ 125941 h 1323876"/>
                <a:gd name="connsiteX950" fmla="*/ 883977 w 1117952"/>
                <a:gd name="connsiteY950" fmla="*/ 122360 h 1323876"/>
                <a:gd name="connsiteX951" fmla="*/ 886365 w 1117952"/>
                <a:gd name="connsiteY951" fmla="*/ 119375 h 1323876"/>
                <a:gd name="connsiteX952" fmla="*/ 889946 w 1117952"/>
                <a:gd name="connsiteY952" fmla="*/ 117585 h 1323876"/>
                <a:gd name="connsiteX953" fmla="*/ 894124 w 1117952"/>
                <a:gd name="connsiteY953" fmla="*/ 118778 h 1323876"/>
                <a:gd name="connsiteX954" fmla="*/ 897108 w 1117952"/>
                <a:gd name="connsiteY954" fmla="*/ 118181 h 1323876"/>
                <a:gd name="connsiteX955" fmla="*/ 900689 w 1117952"/>
                <a:gd name="connsiteY955" fmla="*/ 116391 h 1323876"/>
                <a:gd name="connsiteX956" fmla="*/ 716851 w 1117952"/>
                <a:gd name="connsiteY956" fmla="*/ 115795 h 1323876"/>
                <a:gd name="connsiteX957" fmla="*/ 719836 w 1117952"/>
                <a:gd name="connsiteY957" fmla="*/ 119377 h 1323876"/>
                <a:gd name="connsiteX958" fmla="*/ 719239 w 1117952"/>
                <a:gd name="connsiteY958" fmla="*/ 122361 h 1323876"/>
                <a:gd name="connsiteX959" fmla="*/ 715658 w 1117952"/>
                <a:gd name="connsiteY959" fmla="*/ 125346 h 1323876"/>
                <a:gd name="connsiteX960" fmla="*/ 712673 w 1117952"/>
                <a:gd name="connsiteY960" fmla="*/ 124152 h 1323876"/>
                <a:gd name="connsiteX961" fmla="*/ 711479 w 1117952"/>
                <a:gd name="connsiteY961" fmla="*/ 120571 h 1323876"/>
                <a:gd name="connsiteX962" fmla="*/ 712673 w 1117952"/>
                <a:gd name="connsiteY962" fmla="*/ 117586 h 1323876"/>
                <a:gd name="connsiteX963" fmla="*/ 716851 w 1117952"/>
                <a:gd name="connsiteY963" fmla="*/ 115795 h 1323876"/>
                <a:gd name="connsiteX964" fmla="*/ 775345 w 1117952"/>
                <a:gd name="connsiteY964" fmla="*/ 100276 h 1323876"/>
                <a:gd name="connsiteX965" fmla="*/ 781912 w 1117952"/>
                <a:gd name="connsiteY965" fmla="*/ 101470 h 1323876"/>
                <a:gd name="connsiteX966" fmla="*/ 784299 w 1117952"/>
                <a:gd name="connsiteY966" fmla="*/ 105051 h 1323876"/>
                <a:gd name="connsiteX967" fmla="*/ 784299 w 1117952"/>
                <a:gd name="connsiteY967" fmla="*/ 108035 h 1323876"/>
                <a:gd name="connsiteX968" fmla="*/ 786090 w 1117952"/>
                <a:gd name="connsiteY968" fmla="*/ 109826 h 1323876"/>
                <a:gd name="connsiteX969" fmla="*/ 780718 w 1117952"/>
                <a:gd name="connsiteY969" fmla="*/ 110423 h 1323876"/>
                <a:gd name="connsiteX970" fmla="*/ 777733 w 1117952"/>
                <a:gd name="connsiteY970" fmla="*/ 111020 h 1323876"/>
                <a:gd name="connsiteX971" fmla="*/ 772361 w 1117952"/>
                <a:gd name="connsiteY971" fmla="*/ 106245 h 1323876"/>
                <a:gd name="connsiteX972" fmla="*/ 771764 w 1117952"/>
                <a:gd name="connsiteY972" fmla="*/ 102066 h 1323876"/>
                <a:gd name="connsiteX973" fmla="*/ 775345 w 1117952"/>
                <a:gd name="connsiteY973" fmla="*/ 100276 h 1323876"/>
                <a:gd name="connsiteX974" fmla="*/ 870248 w 1117952"/>
                <a:gd name="connsiteY974" fmla="*/ 95501 h 1323876"/>
                <a:gd name="connsiteX975" fmla="*/ 872636 w 1117952"/>
                <a:gd name="connsiteY975" fmla="*/ 100276 h 1323876"/>
                <a:gd name="connsiteX976" fmla="*/ 873233 w 1117952"/>
                <a:gd name="connsiteY976" fmla="*/ 103857 h 1323876"/>
                <a:gd name="connsiteX977" fmla="*/ 872039 w 1117952"/>
                <a:gd name="connsiteY977" fmla="*/ 106841 h 1323876"/>
                <a:gd name="connsiteX978" fmla="*/ 872636 w 1117952"/>
                <a:gd name="connsiteY978" fmla="*/ 111617 h 1323876"/>
                <a:gd name="connsiteX979" fmla="*/ 869651 w 1117952"/>
                <a:gd name="connsiteY979" fmla="*/ 114602 h 1323876"/>
                <a:gd name="connsiteX980" fmla="*/ 865473 w 1117952"/>
                <a:gd name="connsiteY980" fmla="*/ 113408 h 1323876"/>
                <a:gd name="connsiteX981" fmla="*/ 860101 w 1117952"/>
                <a:gd name="connsiteY981" fmla="*/ 109826 h 1323876"/>
                <a:gd name="connsiteX982" fmla="*/ 856520 w 1117952"/>
                <a:gd name="connsiteY982" fmla="*/ 109229 h 1323876"/>
                <a:gd name="connsiteX983" fmla="*/ 853535 w 1117952"/>
                <a:gd name="connsiteY983" fmla="*/ 108035 h 1323876"/>
                <a:gd name="connsiteX984" fmla="*/ 849954 w 1117952"/>
                <a:gd name="connsiteY984" fmla="*/ 105648 h 1323876"/>
                <a:gd name="connsiteX985" fmla="*/ 850551 w 1117952"/>
                <a:gd name="connsiteY985" fmla="*/ 102066 h 1323876"/>
                <a:gd name="connsiteX986" fmla="*/ 852342 w 1117952"/>
                <a:gd name="connsiteY986" fmla="*/ 97291 h 1323876"/>
                <a:gd name="connsiteX987" fmla="*/ 860101 w 1117952"/>
                <a:gd name="connsiteY987" fmla="*/ 96098 h 1323876"/>
                <a:gd name="connsiteX988" fmla="*/ 864280 w 1117952"/>
                <a:gd name="connsiteY988" fmla="*/ 97291 h 1323876"/>
                <a:gd name="connsiteX989" fmla="*/ 867264 w 1117952"/>
                <a:gd name="connsiteY989" fmla="*/ 96098 h 1323876"/>
                <a:gd name="connsiteX990" fmla="*/ 870248 w 1117952"/>
                <a:gd name="connsiteY990" fmla="*/ 95501 h 1323876"/>
                <a:gd name="connsiteX991" fmla="*/ 356933 w 1117952"/>
                <a:gd name="connsiteY991" fmla="*/ 71029 h 1323876"/>
                <a:gd name="connsiteX992" fmla="*/ 361112 w 1117952"/>
                <a:gd name="connsiteY992" fmla="*/ 72223 h 1323876"/>
                <a:gd name="connsiteX993" fmla="*/ 358725 w 1117952"/>
                <a:gd name="connsiteY993" fmla="*/ 79386 h 1323876"/>
                <a:gd name="connsiteX994" fmla="*/ 355143 w 1117952"/>
                <a:gd name="connsiteY994" fmla="*/ 81774 h 1323876"/>
                <a:gd name="connsiteX995" fmla="*/ 350964 w 1117952"/>
                <a:gd name="connsiteY995" fmla="*/ 81774 h 1323876"/>
                <a:gd name="connsiteX996" fmla="*/ 350368 w 1117952"/>
                <a:gd name="connsiteY996" fmla="*/ 74013 h 1323876"/>
                <a:gd name="connsiteX997" fmla="*/ 353949 w 1117952"/>
                <a:gd name="connsiteY997" fmla="*/ 71626 h 1323876"/>
                <a:gd name="connsiteX998" fmla="*/ 356933 w 1117952"/>
                <a:gd name="connsiteY998" fmla="*/ 71029 h 1323876"/>
                <a:gd name="connsiteX999" fmla="*/ 929340 w 1117952"/>
                <a:gd name="connsiteY999" fmla="*/ 67448 h 1323876"/>
                <a:gd name="connsiteX1000" fmla="*/ 932921 w 1117952"/>
                <a:gd name="connsiteY1000" fmla="*/ 67448 h 1323876"/>
                <a:gd name="connsiteX1001" fmla="*/ 933517 w 1117952"/>
                <a:gd name="connsiteY1001" fmla="*/ 71029 h 1323876"/>
                <a:gd name="connsiteX1002" fmla="*/ 927549 w 1117952"/>
                <a:gd name="connsiteY1002" fmla="*/ 75207 h 1323876"/>
                <a:gd name="connsiteX1003" fmla="*/ 926952 w 1117952"/>
                <a:gd name="connsiteY1003" fmla="*/ 71029 h 1323876"/>
                <a:gd name="connsiteX1004" fmla="*/ 929340 w 1117952"/>
                <a:gd name="connsiteY1004" fmla="*/ 67448 h 1323876"/>
                <a:gd name="connsiteX1005" fmla="*/ 972314 w 1117952"/>
                <a:gd name="connsiteY1005" fmla="*/ 0 h 1323876"/>
                <a:gd name="connsiteX1006" fmla="*/ 975298 w 1117952"/>
                <a:gd name="connsiteY1006" fmla="*/ 597 h 1323876"/>
                <a:gd name="connsiteX1007" fmla="*/ 978880 w 1117952"/>
                <a:gd name="connsiteY1007" fmla="*/ 2387 h 1323876"/>
                <a:gd name="connsiteX1008" fmla="*/ 977686 w 1117952"/>
                <a:gd name="connsiteY1008" fmla="*/ 5969 h 1323876"/>
                <a:gd name="connsiteX1009" fmla="*/ 975298 w 1117952"/>
                <a:gd name="connsiteY1009" fmla="*/ 9550 h 1323876"/>
                <a:gd name="connsiteX1010" fmla="*/ 974702 w 1117952"/>
                <a:gd name="connsiteY1010" fmla="*/ 13132 h 1323876"/>
                <a:gd name="connsiteX1011" fmla="*/ 971717 w 1117952"/>
                <a:gd name="connsiteY1011" fmla="*/ 15519 h 1323876"/>
                <a:gd name="connsiteX1012" fmla="*/ 965152 w 1117952"/>
                <a:gd name="connsiteY1012" fmla="*/ 12534 h 1323876"/>
                <a:gd name="connsiteX1013" fmla="*/ 962764 w 1117952"/>
                <a:gd name="connsiteY1013" fmla="*/ 8953 h 1323876"/>
                <a:gd name="connsiteX1014" fmla="*/ 965749 w 1117952"/>
                <a:gd name="connsiteY1014" fmla="*/ 5969 h 1323876"/>
                <a:gd name="connsiteX1015" fmla="*/ 969330 w 1117952"/>
                <a:gd name="connsiteY1015" fmla="*/ 1194 h 1323876"/>
                <a:gd name="connsiteX1016" fmla="*/ 972314 w 1117952"/>
                <a:gd name="connsiteY1016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77460 w 1117952"/>
                <a:gd name="connsiteY151" fmla="*/ 329482 h 1323876"/>
                <a:gd name="connsiteX152" fmla="*/ 678651 w 1117952"/>
                <a:gd name="connsiteY152" fmla="*/ 331864 h 1323876"/>
                <a:gd name="connsiteX153" fmla="*/ 677460 w 1117952"/>
                <a:gd name="connsiteY153" fmla="*/ 329482 h 1323876"/>
                <a:gd name="connsiteX154" fmla="*/ 1082737 w 1117952"/>
                <a:gd name="connsiteY154" fmla="*/ 190405 h 1323876"/>
                <a:gd name="connsiteX155" fmla="*/ 1086915 w 1117952"/>
                <a:gd name="connsiteY155" fmla="*/ 191002 h 1323876"/>
                <a:gd name="connsiteX156" fmla="*/ 1089900 w 1117952"/>
                <a:gd name="connsiteY156" fmla="*/ 193389 h 1323876"/>
                <a:gd name="connsiteX157" fmla="*/ 1094077 w 1117952"/>
                <a:gd name="connsiteY157" fmla="*/ 195777 h 1323876"/>
                <a:gd name="connsiteX158" fmla="*/ 1104821 w 1117952"/>
                <a:gd name="connsiteY158" fmla="*/ 199358 h 1323876"/>
                <a:gd name="connsiteX159" fmla="*/ 1107806 w 1117952"/>
                <a:gd name="connsiteY159" fmla="*/ 199955 h 1323876"/>
                <a:gd name="connsiteX160" fmla="*/ 1111387 w 1117952"/>
                <a:gd name="connsiteY160" fmla="*/ 199955 h 1323876"/>
                <a:gd name="connsiteX161" fmla="*/ 1114371 w 1117952"/>
                <a:gd name="connsiteY161" fmla="*/ 199358 h 1323876"/>
                <a:gd name="connsiteX162" fmla="*/ 1117952 w 1117952"/>
                <a:gd name="connsiteY162" fmla="*/ 200552 h 1323876"/>
                <a:gd name="connsiteX163" fmla="*/ 1110193 w 1117952"/>
                <a:gd name="connsiteY163" fmla="*/ 204730 h 1323876"/>
                <a:gd name="connsiteX164" fmla="*/ 1106612 w 1117952"/>
                <a:gd name="connsiteY164" fmla="*/ 205924 h 1323876"/>
                <a:gd name="connsiteX165" fmla="*/ 1102434 w 1117952"/>
                <a:gd name="connsiteY165" fmla="*/ 207715 h 1323876"/>
                <a:gd name="connsiteX166" fmla="*/ 1098853 w 1117952"/>
                <a:gd name="connsiteY166" fmla="*/ 210102 h 1323876"/>
                <a:gd name="connsiteX167" fmla="*/ 1094674 w 1117952"/>
                <a:gd name="connsiteY167" fmla="*/ 215474 h 1323876"/>
                <a:gd name="connsiteX168" fmla="*/ 1093481 w 1117952"/>
                <a:gd name="connsiteY168" fmla="*/ 219652 h 1323876"/>
                <a:gd name="connsiteX169" fmla="*/ 1092884 w 1117952"/>
                <a:gd name="connsiteY169" fmla="*/ 223233 h 1323876"/>
                <a:gd name="connsiteX170" fmla="*/ 1092287 w 1117952"/>
                <a:gd name="connsiteY170" fmla="*/ 226218 h 1323876"/>
                <a:gd name="connsiteX171" fmla="*/ 1091093 w 1117952"/>
                <a:gd name="connsiteY171" fmla="*/ 229202 h 1323876"/>
                <a:gd name="connsiteX172" fmla="*/ 1091093 w 1117952"/>
                <a:gd name="connsiteY172" fmla="*/ 232784 h 1323876"/>
                <a:gd name="connsiteX173" fmla="*/ 1092287 w 1117952"/>
                <a:gd name="connsiteY173" fmla="*/ 229799 h 1323876"/>
                <a:gd name="connsiteX174" fmla="*/ 1095868 w 1117952"/>
                <a:gd name="connsiteY174" fmla="*/ 229799 h 1323876"/>
                <a:gd name="connsiteX175" fmla="*/ 1094674 w 1117952"/>
                <a:gd name="connsiteY175" fmla="*/ 233380 h 1323876"/>
                <a:gd name="connsiteX176" fmla="*/ 1090496 w 1117952"/>
                <a:gd name="connsiteY176" fmla="*/ 240543 h 1323876"/>
                <a:gd name="connsiteX177" fmla="*/ 1083931 w 1117952"/>
                <a:gd name="connsiteY177" fmla="*/ 252480 h 1323876"/>
                <a:gd name="connsiteX178" fmla="*/ 1082140 w 1117952"/>
                <a:gd name="connsiteY178" fmla="*/ 257853 h 1323876"/>
                <a:gd name="connsiteX179" fmla="*/ 1081543 w 1117952"/>
                <a:gd name="connsiteY179" fmla="*/ 261434 h 1323876"/>
                <a:gd name="connsiteX180" fmla="*/ 1078559 w 1117952"/>
                <a:gd name="connsiteY180" fmla="*/ 268596 h 1323876"/>
                <a:gd name="connsiteX181" fmla="*/ 1077365 w 1117952"/>
                <a:gd name="connsiteY181" fmla="*/ 272177 h 1323876"/>
                <a:gd name="connsiteX182" fmla="*/ 1074978 w 1117952"/>
                <a:gd name="connsiteY182" fmla="*/ 279340 h 1323876"/>
                <a:gd name="connsiteX183" fmla="*/ 1072590 w 1117952"/>
                <a:gd name="connsiteY183" fmla="*/ 282324 h 1323876"/>
                <a:gd name="connsiteX184" fmla="*/ 1070799 w 1117952"/>
                <a:gd name="connsiteY184" fmla="*/ 285309 h 1323876"/>
                <a:gd name="connsiteX185" fmla="*/ 1069009 w 1117952"/>
                <a:gd name="connsiteY185" fmla="*/ 288890 h 1323876"/>
                <a:gd name="connsiteX186" fmla="*/ 1066024 w 1117952"/>
                <a:gd name="connsiteY186" fmla="*/ 291874 h 1323876"/>
                <a:gd name="connsiteX187" fmla="*/ 1060652 w 1117952"/>
                <a:gd name="connsiteY187" fmla="*/ 299037 h 1323876"/>
                <a:gd name="connsiteX188" fmla="*/ 1059458 w 1117952"/>
                <a:gd name="connsiteY188" fmla="*/ 302618 h 1323876"/>
                <a:gd name="connsiteX189" fmla="*/ 1057071 w 1117952"/>
                <a:gd name="connsiteY189" fmla="*/ 305603 h 1323876"/>
                <a:gd name="connsiteX190" fmla="*/ 1054683 w 1117952"/>
                <a:gd name="connsiteY190" fmla="*/ 309780 h 1323876"/>
                <a:gd name="connsiteX191" fmla="*/ 1049909 w 1117952"/>
                <a:gd name="connsiteY191" fmla="*/ 316346 h 1323876"/>
                <a:gd name="connsiteX192" fmla="*/ 1045134 w 1117952"/>
                <a:gd name="connsiteY192" fmla="*/ 324106 h 1323876"/>
                <a:gd name="connsiteX193" fmla="*/ 1043343 w 1117952"/>
                <a:gd name="connsiteY193" fmla="*/ 327687 h 1323876"/>
                <a:gd name="connsiteX194" fmla="*/ 1040955 w 1117952"/>
                <a:gd name="connsiteY194" fmla="*/ 331268 h 1323876"/>
                <a:gd name="connsiteX195" fmla="*/ 1037971 w 1117952"/>
                <a:gd name="connsiteY195" fmla="*/ 335447 h 1323876"/>
                <a:gd name="connsiteX196" fmla="*/ 1035583 w 1117952"/>
                <a:gd name="connsiteY196" fmla="*/ 339624 h 1323876"/>
                <a:gd name="connsiteX197" fmla="*/ 1033793 w 1117952"/>
                <a:gd name="connsiteY197" fmla="*/ 342609 h 1323876"/>
                <a:gd name="connsiteX198" fmla="*/ 1033793 w 1117952"/>
                <a:gd name="connsiteY198" fmla="*/ 346190 h 1323876"/>
                <a:gd name="connsiteX199" fmla="*/ 1030212 w 1117952"/>
                <a:gd name="connsiteY199" fmla="*/ 349175 h 1323876"/>
                <a:gd name="connsiteX200" fmla="*/ 1026033 w 1117952"/>
                <a:gd name="connsiteY200" fmla="*/ 355143 h 1323876"/>
                <a:gd name="connsiteX201" fmla="*/ 1022452 w 1117952"/>
                <a:gd name="connsiteY201" fmla="*/ 359322 h 1323876"/>
                <a:gd name="connsiteX202" fmla="*/ 1021259 w 1117952"/>
                <a:gd name="connsiteY202" fmla="*/ 362306 h 1323876"/>
                <a:gd name="connsiteX203" fmla="*/ 1020065 w 1117952"/>
                <a:gd name="connsiteY203" fmla="*/ 365290 h 1323876"/>
                <a:gd name="connsiteX204" fmla="*/ 1023049 w 1117952"/>
                <a:gd name="connsiteY204" fmla="*/ 368871 h 1323876"/>
                <a:gd name="connsiteX205" fmla="*/ 1021259 w 1117952"/>
                <a:gd name="connsiteY205" fmla="*/ 372452 h 1323876"/>
                <a:gd name="connsiteX206" fmla="*/ 1017677 w 1117952"/>
                <a:gd name="connsiteY206" fmla="*/ 371259 h 1323876"/>
                <a:gd name="connsiteX207" fmla="*/ 1014693 w 1117952"/>
                <a:gd name="connsiteY207" fmla="*/ 374840 h 1323876"/>
                <a:gd name="connsiteX208" fmla="*/ 1012902 w 1117952"/>
                <a:gd name="connsiteY208" fmla="*/ 377825 h 1323876"/>
                <a:gd name="connsiteX209" fmla="*/ 1011708 w 1117952"/>
                <a:gd name="connsiteY209" fmla="*/ 384390 h 1323876"/>
                <a:gd name="connsiteX210" fmla="*/ 1009918 w 1117952"/>
                <a:gd name="connsiteY210" fmla="*/ 387374 h 1323876"/>
                <a:gd name="connsiteX211" fmla="*/ 1006933 w 1117952"/>
                <a:gd name="connsiteY211" fmla="*/ 390359 h 1323876"/>
                <a:gd name="connsiteX212" fmla="*/ 1005143 w 1117952"/>
                <a:gd name="connsiteY212" fmla="*/ 393940 h 1323876"/>
                <a:gd name="connsiteX213" fmla="*/ 1000367 w 1117952"/>
                <a:gd name="connsiteY213" fmla="*/ 403490 h 1323876"/>
                <a:gd name="connsiteX214" fmla="*/ 997980 w 1117952"/>
                <a:gd name="connsiteY214" fmla="*/ 407072 h 1323876"/>
                <a:gd name="connsiteX215" fmla="*/ 996786 w 1117952"/>
                <a:gd name="connsiteY215" fmla="*/ 410653 h 1323876"/>
                <a:gd name="connsiteX216" fmla="*/ 995593 w 1117952"/>
                <a:gd name="connsiteY216" fmla="*/ 413637 h 1323876"/>
                <a:gd name="connsiteX217" fmla="*/ 995593 w 1117952"/>
                <a:gd name="connsiteY217" fmla="*/ 417815 h 1323876"/>
                <a:gd name="connsiteX218" fmla="*/ 998577 w 1117952"/>
                <a:gd name="connsiteY218" fmla="*/ 421994 h 1323876"/>
                <a:gd name="connsiteX219" fmla="*/ 1000367 w 1117952"/>
                <a:gd name="connsiteY219" fmla="*/ 424978 h 1323876"/>
                <a:gd name="connsiteX220" fmla="*/ 999771 w 1117952"/>
                <a:gd name="connsiteY220" fmla="*/ 427962 h 1323876"/>
                <a:gd name="connsiteX221" fmla="*/ 997980 w 1117952"/>
                <a:gd name="connsiteY221" fmla="*/ 432140 h 1323876"/>
                <a:gd name="connsiteX222" fmla="*/ 996190 w 1117952"/>
                <a:gd name="connsiteY222" fmla="*/ 436318 h 1323876"/>
                <a:gd name="connsiteX223" fmla="*/ 994996 w 1117952"/>
                <a:gd name="connsiteY223" fmla="*/ 439303 h 1323876"/>
                <a:gd name="connsiteX224" fmla="*/ 994399 w 1117952"/>
                <a:gd name="connsiteY224" fmla="*/ 443481 h 1323876"/>
                <a:gd name="connsiteX225" fmla="*/ 995593 w 1117952"/>
                <a:gd name="connsiteY225" fmla="*/ 447062 h 1323876"/>
                <a:gd name="connsiteX226" fmla="*/ 993802 w 1117952"/>
                <a:gd name="connsiteY226" fmla="*/ 451241 h 1323876"/>
                <a:gd name="connsiteX227" fmla="*/ 990221 w 1117952"/>
                <a:gd name="connsiteY227" fmla="*/ 454822 h 1323876"/>
                <a:gd name="connsiteX228" fmla="*/ 989027 w 1117952"/>
                <a:gd name="connsiteY228" fmla="*/ 460791 h 1323876"/>
                <a:gd name="connsiteX229" fmla="*/ 988430 w 1117952"/>
                <a:gd name="connsiteY229" fmla="*/ 465566 h 1323876"/>
                <a:gd name="connsiteX230" fmla="*/ 989027 w 1117952"/>
                <a:gd name="connsiteY230" fmla="*/ 471535 h 1323876"/>
                <a:gd name="connsiteX231" fmla="*/ 990221 w 1117952"/>
                <a:gd name="connsiteY231" fmla="*/ 475116 h 1323876"/>
                <a:gd name="connsiteX232" fmla="*/ 990818 w 1117952"/>
                <a:gd name="connsiteY232" fmla="*/ 478100 h 1323876"/>
                <a:gd name="connsiteX233" fmla="*/ 987833 w 1117952"/>
                <a:gd name="connsiteY233" fmla="*/ 480488 h 1323876"/>
                <a:gd name="connsiteX234" fmla="*/ 985446 w 1117952"/>
                <a:gd name="connsiteY234" fmla="*/ 485263 h 1323876"/>
                <a:gd name="connsiteX235" fmla="*/ 982461 w 1117952"/>
                <a:gd name="connsiteY235" fmla="*/ 486457 h 1323876"/>
                <a:gd name="connsiteX236" fmla="*/ 981864 w 1117952"/>
                <a:gd name="connsiteY236" fmla="*/ 491232 h 1323876"/>
                <a:gd name="connsiteX237" fmla="*/ 977090 w 1117952"/>
                <a:gd name="connsiteY237" fmla="*/ 494813 h 1323876"/>
                <a:gd name="connsiteX238" fmla="*/ 973508 w 1117952"/>
                <a:gd name="connsiteY238" fmla="*/ 497200 h 1323876"/>
                <a:gd name="connsiteX239" fmla="*/ 973508 w 1117952"/>
                <a:gd name="connsiteY239" fmla="*/ 500185 h 1323876"/>
                <a:gd name="connsiteX240" fmla="*/ 971121 w 1117952"/>
                <a:gd name="connsiteY240" fmla="*/ 503766 h 1323876"/>
                <a:gd name="connsiteX241" fmla="*/ 968733 w 1117952"/>
                <a:gd name="connsiteY241" fmla="*/ 509734 h 1323876"/>
                <a:gd name="connsiteX242" fmla="*/ 966346 w 1117952"/>
                <a:gd name="connsiteY242" fmla="*/ 509734 h 1323876"/>
                <a:gd name="connsiteX243" fmla="*/ 965152 w 1117952"/>
                <a:gd name="connsiteY243" fmla="*/ 515107 h 1323876"/>
                <a:gd name="connsiteX244" fmla="*/ 965152 w 1117952"/>
                <a:gd name="connsiteY244" fmla="*/ 518688 h 1323876"/>
                <a:gd name="connsiteX245" fmla="*/ 965749 w 1117952"/>
                <a:gd name="connsiteY245" fmla="*/ 524060 h 1323876"/>
                <a:gd name="connsiteX246" fmla="*/ 965749 w 1117952"/>
                <a:gd name="connsiteY246" fmla="*/ 527044 h 1323876"/>
                <a:gd name="connsiteX247" fmla="*/ 966346 w 1117952"/>
                <a:gd name="connsiteY247" fmla="*/ 531222 h 1323876"/>
                <a:gd name="connsiteX248" fmla="*/ 966943 w 1117952"/>
                <a:gd name="connsiteY248" fmla="*/ 534803 h 1323876"/>
                <a:gd name="connsiteX249" fmla="*/ 967539 w 1117952"/>
                <a:gd name="connsiteY249" fmla="*/ 537788 h 1323876"/>
                <a:gd name="connsiteX250" fmla="*/ 968733 w 1117952"/>
                <a:gd name="connsiteY250" fmla="*/ 546144 h 1323876"/>
                <a:gd name="connsiteX251" fmla="*/ 969330 w 1117952"/>
                <a:gd name="connsiteY251" fmla="*/ 550919 h 1323876"/>
                <a:gd name="connsiteX252" fmla="*/ 969330 w 1117952"/>
                <a:gd name="connsiteY252" fmla="*/ 555694 h 1323876"/>
                <a:gd name="connsiteX253" fmla="*/ 969330 w 1117952"/>
                <a:gd name="connsiteY253" fmla="*/ 559872 h 1323876"/>
                <a:gd name="connsiteX254" fmla="*/ 969330 w 1117952"/>
                <a:gd name="connsiteY254" fmla="*/ 562857 h 1323876"/>
                <a:gd name="connsiteX255" fmla="*/ 966346 w 1117952"/>
                <a:gd name="connsiteY255" fmla="*/ 564647 h 1323876"/>
                <a:gd name="connsiteX256" fmla="*/ 964553 w 1117952"/>
                <a:gd name="connsiteY256" fmla="*/ 564647 h 1323876"/>
                <a:gd name="connsiteX257" fmla="*/ 964556 w 1117952"/>
                <a:gd name="connsiteY257" fmla="*/ 564648 h 1323876"/>
                <a:gd name="connsiteX258" fmla="*/ 967540 w 1117952"/>
                <a:gd name="connsiteY258" fmla="*/ 564648 h 1323876"/>
                <a:gd name="connsiteX259" fmla="*/ 970525 w 1117952"/>
                <a:gd name="connsiteY259" fmla="*/ 570020 h 1323876"/>
                <a:gd name="connsiteX260" fmla="*/ 971718 w 1117952"/>
                <a:gd name="connsiteY260" fmla="*/ 573601 h 1323876"/>
                <a:gd name="connsiteX261" fmla="*/ 972316 w 1117952"/>
                <a:gd name="connsiteY261" fmla="*/ 577182 h 1323876"/>
                <a:gd name="connsiteX262" fmla="*/ 973509 w 1117952"/>
                <a:gd name="connsiteY262" fmla="*/ 580167 h 1323876"/>
                <a:gd name="connsiteX263" fmla="*/ 978284 w 1117952"/>
                <a:gd name="connsiteY263" fmla="*/ 582554 h 1323876"/>
                <a:gd name="connsiteX264" fmla="*/ 978881 w 1117952"/>
                <a:gd name="connsiteY264" fmla="*/ 582554 h 1323876"/>
                <a:gd name="connsiteX265" fmla="*/ 983656 w 1117952"/>
                <a:gd name="connsiteY265" fmla="*/ 582554 h 1323876"/>
                <a:gd name="connsiteX266" fmla="*/ 987238 w 1117952"/>
                <a:gd name="connsiteY266" fmla="*/ 584942 h 1323876"/>
                <a:gd name="connsiteX267" fmla="*/ 991415 w 1117952"/>
                <a:gd name="connsiteY267" fmla="*/ 588523 h 1323876"/>
                <a:gd name="connsiteX268" fmla="*/ 994400 w 1117952"/>
                <a:gd name="connsiteY268" fmla="*/ 589717 h 1323876"/>
                <a:gd name="connsiteX269" fmla="*/ 1000966 w 1117952"/>
                <a:gd name="connsiteY269" fmla="*/ 590313 h 1323876"/>
                <a:gd name="connsiteX270" fmla="*/ 1003950 w 1117952"/>
                <a:gd name="connsiteY270" fmla="*/ 591507 h 1323876"/>
                <a:gd name="connsiteX271" fmla="*/ 1004547 w 1117952"/>
                <a:gd name="connsiteY271" fmla="*/ 588523 h 1323876"/>
                <a:gd name="connsiteX272" fmla="*/ 1008128 w 1117952"/>
                <a:gd name="connsiteY272" fmla="*/ 587926 h 1323876"/>
                <a:gd name="connsiteX273" fmla="*/ 1010516 w 1117952"/>
                <a:gd name="connsiteY273" fmla="*/ 592701 h 1323876"/>
                <a:gd name="connsiteX274" fmla="*/ 1015290 w 1117952"/>
                <a:gd name="connsiteY274" fmla="*/ 596879 h 1323876"/>
                <a:gd name="connsiteX275" fmla="*/ 1019469 w 1117952"/>
                <a:gd name="connsiteY275" fmla="*/ 601057 h 1323876"/>
                <a:gd name="connsiteX276" fmla="*/ 1020663 w 1117952"/>
                <a:gd name="connsiteY276" fmla="*/ 604639 h 1323876"/>
                <a:gd name="connsiteX277" fmla="*/ 1023647 w 1117952"/>
                <a:gd name="connsiteY277" fmla="*/ 606429 h 1323876"/>
                <a:gd name="connsiteX278" fmla="*/ 1021259 w 1117952"/>
                <a:gd name="connsiteY278" fmla="*/ 610011 h 1323876"/>
                <a:gd name="connsiteX279" fmla="*/ 1017678 w 1117952"/>
                <a:gd name="connsiteY279" fmla="*/ 607026 h 1323876"/>
                <a:gd name="connsiteX280" fmla="*/ 1014097 w 1117952"/>
                <a:gd name="connsiteY280" fmla="*/ 607026 h 1323876"/>
                <a:gd name="connsiteX281" fmla="*/ 1014097 w 1117952"/>
                <a:gd name="connsiteY281" fmla="*/ 614188 h 1323876"/>
                <a:gd name="connsiteX282" fmla="*/ 1012306 w 1117952"/>
                <a:gd name="connsiteY282" fmla="*/ 609413 h 1323876"/>
                <a:gd name="connsiteX283" fmla="*/ 1011709 w 1117952"/>
                <a:gd name="connsiteY283" fmla="*/ 605832 h 1323876"/>
                <a:gd name="connsiteX284" fmla="*/ 1008128 w 1117952"/>
                <a:gd name="connsiteY284" fmla="*/ 605832 h 1323876"/>
                <a:gd name="connsiteX285" fmla="*/ 1005741 w 1117952"/>
                <a:gd name="connsiteY285" fmla="*/ 610011 h 1323876"/>
                <a:gd name="connsiteX286" fmla="*/ 1005144 w 1117952"/>
                <a:gd name="connsiteY286" fmla="*/ 613592 h 1323876"/>
                <a:gd name="connsiteX287" fmla="*/ 1003353 w 1117952"/>
                <a:gd name="connsiteY287" fmla="*/ 617173 h 1323876"/>
                <a:gd name="connsiteX288" fmla="*/ 1002160 w 1117952"/>
                <a:gd name="connsiteY288" fmla="*/ 620157 h 1323876"/>
                <a:gd name="connsiteX289" fmla="*/ 1002756 w 1117952"/>
                <a:gd name="connsiteY289" fmla="*/ 623739 h 1323876"/>
                <a:gd name="connsiteX290" fmla="*/ 1003353 w 1117952"/>
                <a:gd name="connsiteY290" fmla="*/ 627320 h 1323876"/>
                <a:gd name="connsiteX291" fmla="*/ 1008725 w 1117952"/>
                <a:gd name="connsiteY291" fmla="*/ 632095 h 1323876"/>
                <a:gd name="connsiteX292" fmla="*/ 1008128 w 1117952"/>
                <a:gd name="connsiteY292" fmla="*/ 637467 h 1323876"/>
                <a:gd name="connsiteX293" fmla="*/ 1009919 w 1117952"/>
                <a:gd name="connsiteY293" fmla="*/ 641048 h 1323876"/>
                <a:gd name="connsiteX294" fmla="*/ 1013500 w 1117952"/>
                <a:gd name="connsiteY294" fmla="*/ 642839 h 1323876"/>
                <a:gd name="connsiteX295" fmla="*/ 1016484 w 1117952"/>
                <a:gd name="connsiteY295" fmla="*/ 641645 h 1323876"/>
                <a:gd name="connsiteX296" fmla="*/ 1018872 w 1117952"/>
                <a:gd name="connsiteY296" fmla="*/ 638661 h 1323876"/>
                <a:gd name="connsiteX297" fmla="*/ 1022453 w 1117952"/>
                <a:gd name="connsiteY297" fmla="*/ 643436 h 1323876"/>
                <a:gd name="connsiteX298" fmla="*/ 1019469 w 1117952"/>
                <a:gd name="connsiteY298" fmla="*/ 642839 h 1323876"/>
                <a:gd name="connsiteX299" fmla="*/ 1016484 w 1117952"/>
                <a:gd name="connsiteY299" fmla="*/ 642242 h 1323876"/>
                <a:gd name="connsiteX300" fmla="*/ 1015290 w 1117952"/>
                <a:gd name="connsiteY300" fmla="*/ 645226 h 1323876"/>
                <a:gd name="connsiteX301" fmla="*/ 1015290 w 1117952"/>
                <a:gd name="connsiteY301" fmla="*/ 649404 h 1323876"/>
                <a:gd name="connsiteX302" fmla="*/ 1019469 w 1117952"/>
                <a:gd name="connsiteY302" fmla="*/ 653583 h 1323876"/>
                <a:gd name="connsiteX303" fmla="*/ 1023647 w 1117952"/>
                <a:gd name="connsiteY303" fmla="*/ 655970 h 1323876"/>
                <a:gd name="connsiteX304" fmla="*/ 1026631 w 1117952"/>
                <a:gd name="connsiteY304" fmla="*/ 656567 h 1323876"/>
                <a:gd name="connsiteX305" fmla="*/ 1030810 w 1117952"/>
                <a:gd name="connsiteY305" fmla="*/ 654776 h 1323876"/>
                <a:gd name="connsiteX306" fmla="*/ 1028422 w 1117952"/>
                <a:gd name="connsiteY306" fmla="*/ 657761 h 1323876"/>
                <a:gd name="connsiteX307" fmla="*/ 1031406 w 1117952"/>
                <a:gd name="connsiteY307" fmla="*/ 658357 h 1323876"/>
                <a:gd name="connsiteX308" fmla="*/ 1034391 w 1117952"/>
                <a:gd name="connsiteY308" fmla="*/ 656567 h 1323876"/>
                <a:gd name="connsiteX309" fmla="*/ 1038569 w 1117952"/>
                <a:gd name="connsiteY309" fmla="*/ 657164 h 1323876"/>
                <a:gd name="connsiteX310" fmla="*/ 1041553 w 1117952"/>
                <a:gd name="connsiteY310" fmla="*/ 663132 h 1323876"/>
                <a:gd name="connsiteX311" fmla="*/ 1040957 w 1117952"/>
                <a:gd name="connsiteY311" fmla="*/ 668505 h 1323876"/>
                <a:gd name="connsiteX312" fmla="*/ 1039166 w 1117952"/>
                <a:gd name="connsiteY312" fmla="*/ 672086 h 1323876"/>
                <a:gd name="connsiteX313" fmla="*/ 1041553 w 1117952"/>
                <a:gd name="connsiteY313" fmla="*/ 675070 h 1323876"/>
                <a:gd name="connsiteX314" fmla="*/ 1040957 w 1117952"/>
                <a:gd name="connsiteY314" fmla="*/ 678652 h 1323876"/>
                <a:gd name="connsiteX315" fmla="*/ 1039166 w 1117952"/>
                <a:gd name="connsiteY315" fmla="*/ 675070 h 1323876"/>
                <a:gd name="connsiteX316" fmla="*/ 1036181 w 1117952"/>
                <a:gd name="connsiteY316" fmla="*/ 673876 h 1323876"/>
                <a:gd name="connsiteX317" fmla="*/ 1033197 w 1117952"/>
                <a:gd name="connsiteY317" fmla="*/ 676860 h 1323876"/>
                <a:gd name="connsiteX318" fmla="*/ 1034988 w 1117952"/>
                <a:gd name="connsiteY318" fmla="*/ 684023 h 1323876"/>
                <a:gd name="connsiteX319" fmla="*/ 1039166 w 1117952"/>
                <a:gd name="connsiteY319" fmla="*/ 686411 h 1323876"/>
                <a:gd name="connsiteX320" fmla="*/ 1042150 w 1117952"/>
                <a:gd name="connsiteY320" fmla="*/ 682829 h 1323876"/>
                <a:gd name="connsiteX321" fmla="*/ 1046328 w 1117952"/>
                <a:gd name="connsiteY321" fmla="*/ 683426 h 1323876"/>
                <a:gd name="connsiteX322" fmla="*/ 1049313 w 1117952"/>
                <a:gd name="connsiteY322" fmla="*/ 688201 h 1323876"/>
                <a:gd name="connsiteX323" fmla="*/ 1053491 w 1117952"/>
                <a:gd name="connsiteY323" fmla="*/ 692976 h 1323876"/>
                <a:gd name="connsiteX324" fmla="*/ 1054685 w 1117952"/>
                <a:gd name="connsiteY324" fmla="*/ 697155 h 1323876"/>
                <a:gd name="connsiteX325" fmla="*/ 1051700 w 1117952"/>
                <a:gd name="connsiteY325" fmla="*/ 697155 h 1323876"/>
                <a:gd name="connsiteX326" fmla="*/ 1048119 w 1117952"/>
                <a:gd name="connsiteY326" fmla="*/ 697155 h 1323876"/>
                <a:gd name="connsiteX327" fmla="*/ 1044538 w 1117952"/>
                <a:gd name="connsiteY327" fmla="*/ 692976 h 1323876"/>
                <a:gd name="connsiteX328" fmla="*/ 1041553 w 1117952"/>
                <a:gd name="connsiteY328" fmla="*/ 694767 h 1323876"/>
                <a:gd name="connsiteX329" fmla="*/ 1038569 w 1117952"/>
                <a:gd name="connsiteY329" fmla="*/ 696558 h 1323876"/>
                <a:gd name="connsiteX330" fmla="*/ 1033794 w 1117952"/>
                <a:gd name="connsiteY330" fmla="*/ 698348 h 1323876"/>
                <a:gd name="connsiteX331" fmla="*/ 1032600 w 1117952"/>
                <a:gd name="connsiteY331" fmla="*/ 703123 h 1323876"/>
                <a:gd name="connsiteX332" fmla="*/ 1032004 w 1117952"/>
                <a:gd name="connsiteY332" fmla="*/ 706704 h 1323876"/>
                <a:gd name="connsiteX333" fmla="*/ 1031406 w 1117952"/>
                <a:gd name="connsiteY333" fmla="*/ 709689 h 1323876"/>
                <a:gd name="connsiteX334" fmla="*/ 1027228 w 1117952"/>
                <a:gd name="connsiteY334" fmla="*/ 710883 h 1323876"/>
                <a:gd name="connsiteX335" fmla="*/ 1022453 w 1117952"/>
                <a:gd name="connsiteY335" fmla="*/ 711480 h 1323876"/>
                <a:gd name="connsiteX336" fmla="*/ 1019469 w 1117952"/>
                <a:gd name="connsiteY336" fmla="*/ 715061 h 1323876"/>
                <a:gd name="connsiteX337" fmla="*/ 1016484 w 1117952"/>
                <a:gd name="connsiteY337" fmla="*/ 714464 h 1323876"/>
                <a:gd name="connsiteX338" fmla="*/ 1014694 w 1117952"/>
                <a:gd name="connsiteY338" fmla="*/ 718045 h 1323876"/>
                <a:gd name="connsiteX339" fmla="*/ 1011113 w 1117952"/>
                <a:gd name="connsiteY339" fmla="*/ 721030 h 1323876"/>
                <a:gd name="connsiteX340" fmla="*/ 1007531 w 1117952"/>
                <a:gd name="connsiteY340" fmla="*/ 725208 h 1323876"/>
                <a:gd name="connsiteX341" fmla="*/ 1006337 w 1117952"/>
                <a:gd name="connsiteY341" fmla="*/ 729386 h 1323876"/>
                <a:gd name="connsiteX342" fmla="*/ 1002160 w 1117952"/>
                <a:gd name="connsiteY342" fmla="*/ 732371 h 1323876"/>
                <a:gd name="connsiteX343" fmla="*/ 999772 w 1117952"/>
                <a:gd name="connsiteY343" fmla="*/ 735952 h 1323876"/>
                <a:gd name="connsiteX344" fmla="*/ 997981 w 1117952"/>
                <a:gd name="connsiteY344" fmla="*/ 740726 h 1323876"/>
                <a:gd name="connsiteX345" fmla="*/ 997384 w 1117952"/>
                <a:gd name="connsiteY345" fmla="*/ 743711 h 1323876"/>
                <a:gd name="connsiteX346" fmla="*/ 996191 w 1117952"/>
                <a:gd name="connsiteY346" fmla="*/ 748486 h 1323876"/>
                <a:gd name="connsiteX347" fmla="*/ 996787 w 1117952"/>
                <a:gd name="connsiteY347" fmla="*/ 752664 h 1323876"/>
                <a:gd name="connsiteX348" fmla="*/ 993206 w 1117952"/>
                <a:gd name="connsiteY348" fmla="*/ 753858 h 1323876"/>
                <a:gd name="connsiteX349" fmla="*/ 990819 w 1117952"/>
                <a:gd name="connsiteY349" fmla="*/ 756842 h 1323876"/>
                <a:gd name="connsiteX350" fmla="*/ 989028 w 1117952"/>
                <a:gd name="connsiteY350" fmla="*/ 760423 h 1323876"/>
                <a:gd name="connsiteX351" fmla="*/ 987238 w 1117952"/>
                <a:gd name="connsiteY351" fmla="*/ 764602 h 1323876"/>
                <a:gd name="connsiteX352" fmla="*/ 987834 w 1117952"/>
                <a:gd name="connsiteY352" fmla="*/ 768183 h 1323876"/>
                <a:gd name="connsiteX353" fmla="*/ 989028 w 1117952"/>
                <a:gd name="connsiteY353" fmla="*/ 772958 h 1323876"/>
                <a:gd name="connsiteX354" fmla="*/ 988431 w 1117952"/>
                <a:gd name="connsiteY354" fmla="*/ 777733 h 1323876"/>
                <a:gd name="connsiteX355" fmla="*/ 984850 w 1117952"/>
                <a:gd name="connsiteY355" fmla="*/ 779523 h 1323876"/>
                <a:gd name="connsiteX356" fmla="*/ 986044 w 1117952"/>
                <a:gd name="connsiteY356" fmla="*/ 783105 h 1323876"/>
                <a:gd name="connsiteX357" fmla="*/ 985447 w 1117952"/>
                <a:gd name="connsiteY357" fmla="*/ 787283 h 1323876"/>
                <a:gd name="connsiteX358" fmla="*/ 987238 w 1117952"/>
                <a:gd name="connsiteY358" fmla="*/ 790267 h 1323876"/>
                <a:gd name="connsiteX359" fmla="*/ 987834 w 1117952"/>
                <a:gd name="connsiteY359" fmla="*/ 795043 h 1323876"/>
                <a:gd name="connsiteX360" fmla="*/ 990222 w 1117952"/>
                <a:gd name="connsiteY360" fmla="*/ 799818 h 1323876"/>
                <a:gd name="connsiteX361" fmla="*/ 993803 w 1117952"/>
                <a:gd name="connsiteY361" fmla="*/ 801011 h 1323876"/>
                <a:gd name="connsiteX362" fmla="*/ 993803 w 1117952"/>
                <a:gd name="connsiteY362" fmla="*/ 805786 h 1323876"/>
                <a:gd name="connsiteX363" fmla="*/ 995594 w 1117952"/>
                <a:gd name="connsiteY363" fmla="*/ 811755 h 1323876"/>
                <a:gd name="connsiteX364" fmla="*/ 996191 w 1117952"/>
                <a:gd name="connsiteY364" fmla="*/ 817127 h 1323876"/>
                <a:gd name="connsiteX365" fmla="*/ 999772 w 1117952"/>
                <a:gd name="connsiteY365" fmla="*/ 821305 h 1323876"/>
                <a:gd name="connsiteX366" fmla="*/ 1000966 w 1117952"/>
                <a:gd name="connsiteY366" fmla="*/ 827871 h 1323876"/>
                <a:gd name="connsiteX367" fmla="*/ 999772 w 1117952"/>
                <a:gd name="connsiteY367" fmla="*/ 830855 h 1323876"/>
                <a:gd name="connsiteX368" fmla="*/ 996787 w 1117952"/>
                <a:gd name="connsiteY368" fmla="*/ 828468 h 1323876"/>
                <a:gd name="connsiteX369" fmla="*/ 993206 w 1117952"/>
                <a:gd name="connsiteY369" fmla="*/ 829064 h 1323876"/>
                <a:gd name="connsiteX370" fmla="*/ 990819 w 1117952"/>
                <a:gd name="connsiteY370" fmla="*/ 833242 h 1323876"/>
                <a:gd name="connsiteX371" fmla="*/ 987238 w 1117952"/>
                <a:gd name="connsiteY371" fmla="*/ 836824 h 1323876"/>
                <a:gd name="connsiteX372" fmla="*/ 984253 w 1117952"/>
                <a:gd name="connsiteY372" fmla="*/ 839211 h 1323876"/>
                <a:gd name="connsiteX373" fmla="*/ 981269 w 1117952"/>
                <a:gd name="connsiteY373" fmla="*/ 836227 h 1323876"/>
                <a:gd name="connsiteX374" fmla="*/ 978284 w 1117952"/>
                <a:gd name="connsiteY374" fmla="*/ 834436 h 1323876"/>
                <a:gd name="connsiteX375" fmla="*/ 974703 w 1117952"/>
                <a:gd name="connsiteY375" fmla="*/ 829064 h 1323876"/>
                <a:gd name="connsiteX376" fmla="*/ 972912 w 1117952"/>
                <a:gd name="connsiteY376" fmla="*/ 826080 h 1323876"/>
                <a:gd name="connsiteX377" fmla="*/ 968137 w 1117952"/>
                <a:gd name="connsiteY377" fmla="*/ 821902 h 1323876"/>
                <a:gd name="connsiteX378" fmla="*/ 964556 w 1117952"/>
                <a:gd name="connsiteY378" fmla="*/ 820111 h 1323876"/>
                <a:gd name="connsiteX379" fmla="*/ 960975 w 1117952"/>
                <a:gd name="connsiteY379" fmla="*/ 819514 h 1323876"/>
                <a:gd name="connsiteX380" fmla="*/ 957990 w 1117952"/>
                <a:gd name="connsiteY380" fmla="*/ 819514 h 1323876"/>
                <a:gd name="connsiteX381" fmla="*/ 956200 w 1117952"/>
                <a:gd name="connsiteY381" fmla="*/ 815933 h 1323876"/>
                <a:gd name="connsiteX382" fmla="*/ 956796 w 1117952"/>
                <a:gd name="connsiteY382" fmla="*/ 812949 h 1323876"/>
                <a:gd name="connsiteX383" fmla="*/ 956200 w 1117952"/>
                <a:gd name="connsiteY383" fmla="*/ 808771 h 1323876"/>
                <a:gd name="connsiteX384" fmla="*/ 955081 w 1117952"/>
                <a:gd name="connsiteY384" fmla="*/ 804295 h 1323876"/>
                <a:gd name="connsiteX385" fmla="*/ 954377 w 1117952"/>
                <a:gd name="connsiteY385" fmla="*/ 804423 h 1323876"/>
                <a:gd name="connsiteX386" fmla="*/ 955602 w 1117952"/>
                <a:gd name="connsiteY386" fmla="*/ 806383 h 1323876"/>
                <a:gd name="connsiteX387" fmla="*/ 956796 w 1117952"/>
                <a:gd name="connsiteY387" fmla="*/ 812949 h 1323876"/>
                <a:gd name="connsiteX388" fmla="*/ 956199 w 1117952"/>
                <a:gd name="connsiteY388" fmla="*/ 815933 h 1323876"/>
                <a:gd name="connsiteX389" fmla="*/ 957393 w 1117952"/>
                <a:gd name="connsiteY389" fmla="*/ 818917 h 1323876"/>
                <a:gd name="connsiteX390" fmla="*/ 952021 w 1117952"/>
                <a:gd name="connsiteY390" fmla="*/ 823095 h 1323876"/>
                <a:gd name="connsiteX391" fmla="*/ 944261 w 1117952"/>
                <a:gd name="connsiteY391" fmla="*/ 823692 h 1323876"/>
                <a:gd name="connsiteX392" fmla="*/ 941277 w 1117952"/>
                <a:gd name="connsiteY392" fmla="*/ 821304 h 1323876"/>
                <a:gd name="connsiteX393" fmla="*/ 936502 w 1117952"/>
                <a:gd name="connsiteY393" fmla="*/ 817723 h 1323876"/>
                <a:gd name="connsiteX394" fmla="*/ 932921 w 1117952"/>
                <a:gd name="connsiteY394" fmla="*/ 815336 h 1323876"/>
                <a:gd name="connsiteX395" fmla="*/ 929936 w 1117952"/>
                <a:gd name="connsiteY395" fmla="*/ 813545 h 1323876"/>
                <a:gd name="connsiteX396" fmla="*/ 926952 w 1117952"/>
                <a:gd name="connsiteY396" fmla="*/ 812351 h 1323876"/>
                <a:gd name="connsiteX397" fmla="*/ 922177 w 1117952"/>
                <a:gd name="connsiteY397" fmla="*/ 811755 h 1323876"/>
                <a:gd name="connsiteX398" fmla="*/ 919193 w 1117952"/>
                <a:gd name="connsiteY398" fmla="*/ 811157 h 1323876"/>
                <a:gd name="connsiteX399" fmla="*/ 915612 w 1117952"/>
                <a:gd name="connsiteY399" fmla="*/ 811755 h 1323876"/>
                <a:gd name="connsiteX400" fmla="*/ 912030 w 1117952"/>
                <a:gd name="connsiteY400" fmla="*/ 812351 h 1323876"/>
                <a:gd name="connsiteX401" fmla="*/ 906658 w 1117952"/>
                <a:gd name="connsiteY401" fmla="*/ 815336 h 1323876"/>
                <a:gd name="connsiteX402" fmla="*/ 903674 w 1117952"/>
                <a:gd name="connsiteY402" fmla="*/ 818320 h 1323876"/>
                <a:gd name="connsiteX403" fmla="*/ 907255 w 1117952"/>
                <a:gd name="connsiteY403" fmla="*/ 820708 h 1323876"/>
                <a:gd name="connsiteX404" fmla="*/ 901883 w 1117952"/>
                <a:gd name="connsiteY404" fmla="*/ 817723 h 1323876"/>
                <a:gd name="connsiteX405" fmla="*/ 898302 w 1117952"/>
                <a:gd name="connsiteY405" fmla="*/ 818917 h 1323876"/>
                <a:gd name="connsiteX406" fmla="*/ 895317 w 1117952"/>
                <a:gd name="connsiteY406" fmla="*/ 821304 h 1323876"/>
                <a:gd name="connsiteX407" fmla="*/ 892333 w 1117952"/>
                <a:gd name="connsiteY407" fmla="*/ 823095 h 1323876"/>
                <a:gd name="connsiteX408" fmla="*/ 886961 w 1117952"/>
                <a:gd name="connsiteY408" fmla="*/ 821304 h 1323876"/>
                <a:gd name="connsiteX409" fmla="*/ 883380 w 1117952"/>
                <a:gd name="connsiteY409" fmla="*/ 821304 h 1323876"/>
                <a:gd name="connsiteX410" fmla="*/ 880396 w 1117952"/>
                <a:gd name="connsiteY410" fmla="*/ 818917 h 1323876"/>
                <a:gd name="connsiteX411" fmla="*/ 877411 w 1117952"/>
                <a:gd name="connsiteY411" fmla="*/ 817723 h 1323876"/>
                <a:gd name="connsiteX412" fmla="*/ 872039 w 1117952"/>
                <a:gd name="connsiteY412" fmla="*/ 818320 h 1323876"/>
                <a:gd name="connsiteX413" fmla="*/ 869055 w 1117952"/>
                <a:gd name="connsiteY413" fmla="*/ 818320 h 1323876"/>
                <a:gd name="connsiteX414" fmla="*/ 866070 w 1117952"/>
                <a:gd name="connsiteY414" fmla="*/ 820111 h 1323876"/>
                <a:gd name="connsiteX415" fmla="*/ 860699 w 1117952"/>
                <a:gd name="connsiteY415" fmla="*/ 818320 h 1323876"/>
                <a:gd name="connsiteX416" fmla="*/ 857117 w 1117952"/>
                <a:gd name="connsiteY416" fmla="*/ 813545 h 1323876"/>
                <a:gd name="connsiteX417" fmla="*/ 854133 w 1117952"/>
                <a:gd name="connsiteY417" fmla="*/ 810561 h 1323876"/>
                <a:gd name="connsiteX418" fmla="*/ 851148 w 1117952"/>
                <a:gd name="connsiteY418" fmla="*/ 808770 h 1323876"/>
                <a:gd name="connsiteX419" fmla="*/ 847567 w 1117952"/>
                <a:gd name="connsiteY419" fmla="*/ 807576 h 1323876"/>
                <a:gd name="connsiteX420" fmla="*/ 844583 w 1117952"/>
                <a:gd name="connsiteY420" fmla="*/ 804592 h 1323876"/>
                <a:gd name="connsiteX421" fmla="*/ 840405 w 1117952"/>
                <a:gd name="connsiteY421" fmla="*/ 802801 h 1323876"/>
                <a:gd name="connsiteX422" fmla="*/ 833839 w 1117952"/>
                <a:gd name="connsiteY422" fmla="*/ 801608 h 1323876"/>
                <a:gd name="connsiteX423" fmla="*/ 830855 w 1117952"/>
                <a:gd name="connsiteY423" fmla="*/ 801011 h 1323876"/>
                <a:gd name="connsiteX424" fmla="*/ 817723 w 1117952"/>
                <a:gd name="connsiteY424" fmla="*/ 797429 h 1323876"/>
                <a:gd name="connsiteX425" fmla="*/ 814739 w 1117952"/>
                <a:gd name="connsiteY425" fmla="*/ 797429 h 1323876"/>
                <a:gd name="connsiteX426" fmla="*/ 810561 w 1117952"/>
                <a:gd name="connsiteY426" fmla="*/ 798623 h 1323876"/>
                <a:gd name="connsiteX427" fmla="*/ 805786 w 1117952"/>
                <a:gd name="connsiteY427" fmla="*/ 796235 h 1323876"/>
                <a:gd name="connsiteX428" fmla="*/ 801608 w 1117952"/>
                <a:gd name="connsiteY428" fmla="*/ 796235 h 1323876"/>
                <a:gd name="connsiteX429" fmla="*/ 798027 w 1117952"/>
                <a:gd name="connsiteY429" fmla="*/ 796833 h 1323876"/>
                <a:gd name="connsiteX430" fmla="*/ 794445 w 1117952"/>
                <a:gd name="connsiteY430" fmla="*/ 792654 h 1323876"/>
                <a:gd name="connsiteX431" fmla="*/ 789074 w 1117952"/>
                <a:gd name="connsiteY431" fmla="*/ 786089 h 1323876"/>
                <a:gd name="connsiteX432" fmla="*/ 786089 w 1117952"/>
                <a:gd name="connsiteY432" fmla="*/ 784895 h 1323876"/>
                <a:gd name="connsiteX433" fmla="*/ 786686 w 1117952"/>
                <a:gd name="connsiteY433" fmla="*/ 781911 h 1323876"/>
                <a:gd name="connsiteX434" fmla="*/ 786089 w 1117952"/>
                <a:gd name="connsiteY434" fmla="*/ 778329 h 1323876"/>
                <a:gd name="connsiteX435" fmla="*/ 783701 w 1117952"/>
                <a:gd name="connsiteY435" fmla="*/ 773554 h 1323876"/>
                <a:gd name="connsiteX436" fmla="*/ 782507 w 1117952"/>
                <a:gd name="connsiteY436" fmla="*/ 768779 h 1323876"/>
                <a:gd name="connsiteX437" fmla="*/ 781314 w 1117952"/>
                <a:gd name="connsiteY437" fmla="*/ 765795 h 1323876"/>
                <a:gd name="connsiteX438" fmla="*/ 778926 w 1117952"/>
                <a:gd name="connsiteY438" fmla="*/ 762214 h 1323876"/>
                <a:gd name="connsiteX439" fmla="*/ 775942 w 1117952"/>
                <a:gd name="connsiteY439" fmla="*/ 757438 h 1323876"/>
                <a:gd name="connsiteX440" fmla="*/ 773554 w 1117952"/>
                <a:gd name="connsiteY440" fmla="*/ 752663 h 1323876"/>
                <a:gd name="connsiteX441" fmla="*/ 771764 w 1117952"/>
                <a:gd name="connsiteY441" fmla="*/ 749679 h 1323876"/>
                <a:gd name="connsiteX442" fmla="*/ 766392 w 1117952"/>
                <a:gd name="connsiteY442" fmla="*/ 742516 h 1323876"/>
                <a:gd name="connsiteX443" fmla="*/ 764005 w 1117952"/>
                <a:gd name="connsiteY443" fmla="*/ 738935 h 1323876"/>
                <a:gd name="connsiteX444" fmla="*/ 762214 w 1117952"/>
                <a:gd name="connsiteY444" fmla="*/ 735951 h 1323876"/>
                <a:gd name="connsiteX445" fmla="*/ 758036 w 1117952"/>
                <a:gd name="connsiteY445" fmla="*/ 730579 h 1323876"/>
                <a:gd name="connsiteX446" fmla="*/ 755051 w 1117952"/>
                <a:gd name="connsiteY446" fmla="*/ 726998 h 1323876"/>
                <a:gd name="connsiteX447" fmla="*/ 741322 w 1117952"/>
                <a:gd name="connsiteY447" fmla="*/ 712673 h 1323876"/>
                <a:gd name="connsiteX448" fmla="*/ 737144 w 1117952"/>
                <a:gd name="connsiteY448" fmla="*/ 709092 h 1323876"/>
                <a:gd name="connsiteX449" fmla="*/ 732966 w 1117952"/>
                <a:gd name="connsiteY449" fmla="*/ 704914 h 1323876"/>
                <a:gd name="connsiteX450" fmla="*/ 728191 w 1117952"/>
                <a:gd name="connsiteY450" fmla="*/ 701333 h 1323876"/>
                <a:gd name="connsiteX451" fmla="*/ 722819 w 1117952"/>
                <a:gd name="connsiteY451" fmla="*/ 697751 h 1323876"/>
                <a:gd name="connsiteX452" fmla="*/ 719835 w 1117952"/>
                <a:gd name="connsiteY452" fmla="*/ 695960 h 1323876"/>
                <a:gd name="connsiteX453" fmla="*/ 714463 w 1117952"/>
                <a:gd name="connsiteY453" fmla="*/ 693573 h 1323876"/>
                <a:gd name="connsiteX454" fmla="*/ 710882 w 1117952"/>
                <a:gd name="connsiteY454" fmla="*/ 692976 h 1323876"/>
                <a:gd name="connsiteX455" fmla="*/ 700138 w 1117952"/>
                <a:gd name="connsiteY455" fmla="*/ 688201 h 1323876"/>
                <a:gd name="connsiteX456" fmla="*/ 691184 w 1117952"/>
                <a:gd name="connsiteY456" fmla="*/ 684620 h 1323876"/>
                <a:gd name="connsiteX457" fmla="*/ 687603 w 1117952"/>
                <a:gd name="connsiteY457" fmla="*/ 683426 h 1323876"/>
                <a:gd name="connsiteX458" fmla="*/ 682829 w 1117952"/>
                <a:gd name="connsiteY458" fmla="*/ 682829 h 1323876"/>
                <a:gd name="connsiteX459" fmla="*/ 678650 w 1117952"/>
                <a:gd name="connsiteY459" fmla="*/ 682232 h 1323876"/>
                <a:gd name="connsiteX460" fmla="*/ 674472 w 1117952"/>
                <a:gd name="connsiteY460" fmla="*/ 681636 h 1323876"/>
                <a:gd name="connsiteX461" fmla="*/ 670891 w 1117952"/>
                <a:gd name="connsiteY461" fmla="*/ 680442 h 1323876"/>
                <a:gd name="connsiteX462" fmla="*/ 663728 w 1117952"/>
                <a:gd name="connsiteY462" fmla="*/ 679248 h 1323876"/>
                <a:gd name="connsiteX463" fmla="*/ 659550 w 1117952"/>
                <a:gd name="connsiteY463" fmla="*/ 679248 h 1323876"/>
                <a:gd name="connsiteX464" fmla="*/ 650597 w 1117952"/>
                <a:gd name="connsiteY464" fmla="*/ 680442 h 1323876"/>
                <a:gd name="connsiteX465" fmla="*/ 646419 w 1117952"/>
                <a:gd name="connsiteY465" fmla="*/ 680443 h 1323876"/>
                <a:gd name="connsiteX466" fmla="*/ 639257 w 1117952"/>
                <a:gd name="connsiteY466" fmla="*/ 680443 h 1323876"/>
                <a:gd name="connsiteX467" fmla="*/ 632691 w 1117952"/>
                <a:gd name="connsiteY467" fmla="*/ 681039 h 1323876"/>
                <a:gd name="connsiteX468" fmla="*/ 629110 w 1117952"/>
                <a:gd name="connsiteY468" fmla="*/ 681637 h 1323876"/>
                <a:gd name="connsiteX469" fmla="*/ 625528 w 1117952"/>
                <a:gd name="connsiteY469" fmla="*/ 683427 h 1323876"/>
                <a:gd name="connsiteX470" fmla="*/ 617172 w 1117952"/>
                <a:gd name="connsiteY470" fmla="*/ 687008 h 1323876"/>
                <a:gd name="connsiteX471" fmla="*/ 614188 w 1117952"/>
                <a:gd name="connsiteY471" fmla="*/ 685814 h 1323876"/>
                <a:gd name="connsiteX472" fmla="*/ 610009 w 1117952"/>
                <a:gd name="connsiteY472" fmla="*/ 687008 h 1323876"/>
                <a:gd name="connsiteX473" fmla="*/ 606428 w 1117952"/>
                <a:gd name="connsiteY473" fmla="*/ 687008 h 1323876"/>
                <a:gd name="connsiteX474" fmla="*/ 602250 w 1117952"/>
                <a:gd name="connsiteY474" fmla="*/ 685814 h 1323876"/>
                <a:gd name="connsiteX475" fmla="*/ 594490 w 1117952"/>
                <a:gd name="connsiteY475" fmla="*/ 681637 h 1323876"/>
                <a:gd name="connsiteX476" fmla="*/ 593297 w 1117952"/>
                <a:gd name="connsiteY476" fmla="*/ 678055 h 1323876"/>
                <a:gd name="connsiteX477" fmla="*/ 589715 w 1117952"/>
                <a:gd name="connsiteY477" fmla="*/ 673877 h 1323876"/>
                <a:gd name="connsiteX478" fmla="*/ 586731 w 1117952"/>
                <a:gd name="connsiteY478" fmla="*/ 671490 h 1323876"/>
                <a:gd name="connsiteX479" fmla="*/ 583150 w 1117952"/>
                <a:gd name="connsiteY479" fmla="*/ 669699 h 1323876"/>
                <a:gd name="connsiteX480" fmla="*/ 580166 w 1117952"/>
                <a:gd name="connsiteY480" fmla="*/ 669699 h 1323876"/>
                <a:gd name="connsiteX481" fmla="*/ 574197 w 1117952"/>
                <a:gd name="connsiteY481" fmla="*/ 669699 h 1323876"/>
                <a:gd name="connsiteX482" fmla="*/ 568825 w 1117952"/>
                <a:gd name="connsiteY482" fmla="*/ 669699 h 1323876"/>
                <a:gd name="connsiteX483" fmla="*/ 565244 w 1117952"/>
                <a:gd name="connsiteY483" fmla="*/ 669699 h 1323876"/>
                <a:gd name="connsiteX484" fmla="*/ 560469 w 1117952"/>
                <a:gd name="connsiteY484" fmla="*/ 669102 h 1323876"/>
                <a:gd name="connsiteX485" fmla="*/ 556887 w 1117952"/>
                <a:gd name="connsiteY485" fmla="*/ 666715 h 1323876"/>
                <a:gd name="connsiteX486" fmla="*/ 553306 w 1117952"/>
                <a:gd name="connsiteY486" fmla="*/ 661939 h 1323876"/>
                <a:gd name="connsiteX487" fmla="*/ 550322 w 1117952"/>
                <a:gd name="connsiteY487" fmla="*/ 660746 h 1323876"/>
                <a:gd name="connsiteX488" fmla="*/ 546740 w 1117952"/>
                <a:gd name="connsiteY488" fmla="*/ 660746 h 1323876"/>
                <a:gd name="connsiteX489" fmla="*/ 541965 w 1117952"/>
                <a:gd name="connsiteY489" fmla="*/ 657164 h 1323876"/>
                <a:gd name="connsiteX490" fmla="*/ 538981 w 1117952"/>
                <a:gd name="connsiteY490" fmla="*/ 655374 h 1323876"/>
                <a:gd name="connsiteX491" fmla="*/ 534206 w 1117952"/>
                <a:gd name="connsiteY491" fmla="*/ 653583 h 1323876"/>
                <a:gd name="connsiteX492" fmla="*/ 531222 w 1117952"/>
                <a:gd name="connsiteY492" fmla="*/ 650002 h 1323876"/>
                <a:gd name="connsiteX493" fmla="*/ 530028 w 1117952"/>
                <a:gd name="connsiteY493" fmla="*/ 646421 h 1323876"/>
                <a:gd name="connsiteX494" fmla="*/ 527641 w 1117952"/>
                <a:gd name="connsiteY494" fmla="*/ 642840 h 1323876"/>
                <a:gd name="connsiteX495" fmla="*/ 524059 w 1117952"/>
                <a:gd name="connsiteY495" fmla="*/ 639855 h 1323876"/>
                <a:gd name="connsiteX496" fmla="*/ 521074 w 1117952"/>
                <a:gd name="connsiteY496" fmla="*/ 638064 h 1323876"/>
                <a:gd name="connsiteX497" fmla="*/ 516300 w 1117952"/>
                <a:gd name="connsiteY497" fmla="*/ 635677 h 1323876"/>
                <a:gd name="connsiteX498" fmla="*/ 513315 w 1117952"/>
                <a:gd name="connsiteY498" fmla="*/ 632095 h 1323876"/>
                <a:gd name="connsiteX499" fmla="*/ 509734 w 1117952"/>
                <a:gd name="connsiteY499" fmla="*/ 629111 h 1323876"/>
                <a:gd name="connsiteX500" fmla="*/ 504362 w 1117952"/>
                <a:gd name="connsiteY500" fmla="*/ 626127 h 1323876"/>
                <a:gd name="connsiteX501" fmla="*/ 500781 w 1117952"/>
                <a:gd name="connsiteY501" fmla="*/ 621949 h 1323876"/>
                <a:gd name="connsiteX502" fmla="*/ 497199 w 1117952"/>
                <a:gd name="connsiteY502" fmla="*/ 619561 h 1323876"/>
                <a:gd name="connsiteX503" fmla="*/ 493618 w 1117952"/>
                <a:gd name="connsiteY503" fmla="*/ 619561 h 1323876"/>
                <a:gd name="connsiteX504" fmla="*/ 487650 w 1117952"/>
                <a:gd name="connsiteY504" fmla="*/ 619561 h 1323876"/>
                <a:gd name="connsiteX505" fmla="*/ 484665 w 1117952"/>
                <a:gd name="connsiteY505" fmla="*/ 617771 h 1323876"/>
                <a:gd name="connsiteX506" fmla="*/ 481084 w 1117952"/>
                <a:gd name="connsiteY506" fmla="*/ 617771 h 1323876"/>
                <a:gd name="connsiteX507" fmla="*/ 476309 w 1117952"/>
                <a:gd name="connsiteY507" fmla="*/ 618964 h 1323876"/>
                <a:gd name="connsiteX508" fmla="*/ 470340 w 1117952"/>
                <a:gd name="connsiteY508" fmla="*/ 617173 h 1323876"/>
                <a:gd name="connsiteX509" fmla="*/ 466162 w 1117952"/>
                <a:gd name="connsiteY509" fmla="*/ 617173 h 1323876"/>
                <a:gd name="connsiteX510" fmla="*/ 460790 w 1117952"/>
                <a:gd name="connsiteY510" fmla="*/ 614786 h 1323876"/>
                <a:gd name="connsiteX511" fmla="*/ 457208 w 1117952"/>
                <a:gd name="connsiteY511" fmla="*/ 612996 h 1323876"/>
                <a:gd name="connsiteX512" fmla="*/ 453627 w 1117952"/>
                <a:gd name="connsiteY512" fmla="*/ 608220 h 1323876"/>
                <a:gd name="connsiteX513" fmla="*/ 450643 w 1117952"/>
                <a:gd name="connsiteY513" fmla="*/ 604639 h 1323876"/>
                <a:gd name="connsiteX514" fmla="*/ 447062 w 1117952"/>
                <a:gd name="connsiteY514" fmla="*/ 602849 h 1323876"/>
                <a:gd name="connsiteX515" fmla="*/ 444078 w 1117952"/>
                <a:gd name="connsiteY515" fmla="*/ 601655 h 1323876"/>
                <a:gd name="connsiteX516" fmla="*/ 440496 w 1117952"/>
                <a:gd name="connsiteY516" fmla="*/ 598670 h 1323876"/>
                <a:gd name="connsiteX517" fmla="*/ 435721 w 1117952"/>
                <a:gd name="connsiteY517" fmla="*/ 595686 h 1323876"/>
                <a:gd name="connsiteX518" fmla="*/ 432140 w 1117952"/>
                <a:gd name="connsiteY518" fmla="*/ 593895 h 1323876"/>
                <a:gd name="connsiteX519" fmla="*/ 424380 w 1117952"/>
                <a:gd name="connsiteY519" fmla="*/ 592702 h 1323876"/>
                <a:gd name="connsiteX520" fmla="*/ 420799 w 1117952"/>
                <a:gd name="connsiteY520" fmla="*/ 587927 h 1323876"/>
                <a:gd name="connsiteX521" fmla="*/ 417218 w 1117952"/>
                <a:gd name="connsiteY521" fmla="*/ 584942 h 1323876"/>
                <a:gd name="connsiteX522" fmla="*/ 414234 w 1117952"/>
                <a:gd name="connsiteY522" fmla="*/ 583152 h 1323876"/>
                <a:gd name="connsiteX523" fmla="*/ 411249 w 1117952"/>
                <a:gd name="connsiteY523" fmla="*/ 582555 h 1323876"/>
                <a:gd name="connsiteX524" fmla="*/ 407668 w 1117952"/>
                <a:gd name="connsiteY524" fmla="*/ 582555 h 1323876"/>
                <a:gd name="connsiteX525" fmla="*/ 406474 w 1117952"/>
                <a:gd name="connsiteY525" fmla="*/ 579570 h 1323876"/>
                <a:gd name="connsiteX526" fmla="*/ 405281 w 1117952"/>
                <a:gd name="connsiteY526" fmla="*/ 575392 h 1323876"/>
                <a:gd name="connsiteX527" fmla="*/ 403489 w 1117952"/>
                <a:gd name="connsiteY527" fmla="*/ 572407 h 1323876"/>
                <a:gd name="connsiteX528" fmla="*/ 399312 w 1117952"/>
                <a:gd name="connsiteY528" fmla="*/ 567633 h 1323876"/>
                <a:gd name="connsiteX529" fmla="*/ 395730 w 1117952"/>
                <a:gd name="connsiteY529" fmla="*/ 565245 h 1323876"/>
                <a:gd name="connsiteX530" fmla="*/ 393940 w 1117952"/>
                <a:gd name="connsiteY530" fmla="*/ 562261 h 1323876"/>
                <a:gd name="connsiteX531" fmla="*/ 391552 w 1117952"/>
                <a:gd name="connsiteY531" fmla="*/ 559277 h 1323876"/>
                <a:gd name="connsiteX532" fmla="*/ 387971 w 1117952"/>
                <a:gd name="connsiteY532" fmla="*/ 555695 h 1323876"/>
                <a:gd name="connsiteX533" fmla="*/ 384987 w 1117952"/>
                <a:gd name="connsiteY533" fmla="*/ 555695 h 1323876"/>
                <a:gd name="connsiteX534" fmla="*/ 382002 w 1117952"/>
                <a:gd name="connsiteY534" fmla="*/ 552114 h 1323876"/>
                <a:gd name="connsiteX535" fmla="*/ 376033 w 1117952"/>
                <a:gd name="connsiteY535" fmla="*/ 546145 h 1323876"/>
                <a:gd name="connsiteX536" fmla="*/ 371258 w 1117952"/>
                <a:gd name="connsiteY536" fmla="*/ 543757 h 1323876"/>
                <a:gd name="connsiteX537" fmla="*/ 367080 w 1117952"/>
                <a:gd name="connsiteY537" fmla="*/ 543757 h 1323876"/>
                <a:gd name="connsiteX538" fmla="*/ 363499 w 1117952"/>
                <a:gd name="connsiteY538" fmla="*/ 544355 h 1323876"/>
                <a:gd name="connsiteX539" fmla="*/ 359918 w 1117952"/>
                <a:gd name="connsiteY539" fmla="*/ 544355 h 1323876"/>
                <a:gd name="connsiteX540" fmla="*/ 352755 w 1117952"/>
                <a:gd name="connsiteY540" fmla="*/ 542564 h 1323876"/>
                <a:gd name="connsiteX541" fmla="*/ 346190 w 1117952"/>
                <a:gd name="connsiteY541" fmla="*/ 541370 h 1323876"/>
                <a:gd name="connsiteX542" fmla="*/ 342011 w 1117952"/>
                <a:gd name="connsiteY542" fmla="*/ 541370 h 1323876"/>
                <a:gd name="connsiteX543" fmla="*/ 339027 w 1117952"/>
                <a:gd name="connsiteY543" fmla="*/ 541967 h 1323876"/>
                <a:gd name="connsiteX544" fmla="*/ 336042 w 1117952"/>
                <a:gd name="connsiteY544" fmla="*/ 544355 h 1323876"/>
                <a:gd name="connsiteX545" fmla="*/ 329477 w 1117952"/>
                <a:gd name="connsiteY545" fmla="*/ 546145 h 1323876"/>
                <a:gd name="connsiteX546" fmla="*/ 326493 w 1117952"/>
                <a:gd name="connsiteY546" fmla="*/ 544355 h 1323876"/>
                <a:gd name="connsiteX547" fmla="*/ 327089 w 1117952"/>
                <a:gd name="connsiteY547" fmla="*/ 540773 h 1323876"/>
                <a:gd name="connsiteX548" fmla="*/ 324702 w 1117952"/>
                <a:gd name="connsiteY548" fmla="*/ 537789 h 1323876"/>
                <a:gd name="connsiteX549" fmla="*/ 319927 w 1117952"/>
                <a:gd name="connsiteY549" fmla="*/ 530626 h 1323876"/>
                <a:gd name="connsiteX550" fmla="*/ 316346 w 1117952"/>
                <a:gd name="connsiteY550" fmla="*/ 527045 h 1323876"/>
                <a:gd name="connsiteX551" fmla="*/ 312765 w 1117952"/>
                <a:gd name="connsiteY551" fmla="*/ 524061 h 1323876"/>
                <a:gd name="connsiteX552" fmla="*/ 309780 w 1117952"/>
                <a:gd name="connsiteY552" fmla="*/ 520480 h 1323876"/>
                <a:gd name="connsiteX553" fmla="*/ 304408 w 1117952"/>
                <a:gd name="connsiteY553" fmla="*/ 517495 h 1323876"/>
                <a:gd name="connsiteX554" fmla="*/ 301424 w 1117952"/>
                <a:gd name="connsiteY554" fmla="*/ 516898 h 1323876"/>
                <a:gd name="connsiteX555" fmla="*/ 296052 w 1117952"/>
                <a:gd name="connsiteY555" fmla="*/ 515704 h 1323876"/>
                <a:gd name="connsiteX556" fmla="*/ 292471 w 1117952"/>
                <a:gd name="connsiteY556" fmla="*/ 516301 h 1323876"/>
                <a:gd name="connsiteX557" fmla="*/ 289486 w 1117952"/>
                <a:gd name="connsiteY557" fmla="*/ 515704 h 1323876"/>
                <a:gd name="connsiteX558" fmla="*/ 291277 w 1117952"/>
                <a:gd name="connsiteY558" fmla="*/ 512720 h 1323876"/>
                <a:gd name="connsiteX559" fmla="*/ 291705 w 1117952"/>
                <a:gd name="connsiteY559" fmla="*/ 511222 h 1323876"/>
                <a:gd name="connsiteX560" fmla="*/ 289484 w 1117952"/>
                <a:gd name="connsiteY560" fmla="*/ 515107 h 1323876"/>
                <a:gd name="connsiteX561" fmla="*/ 286500 w 1117952"/>
                <a:gd name="connsiteY561" fmla="*/ 515703 h 1323876"/>
                <a:gd name="connsiteX562" fmla="*/ 281128 w 1117952"/>
                <a:gd name="connsiteY562" fmla="*/ 514510 h 1323876"/>
                <a:gd name="connsiteX563" fmla="*/ 277547 w 1117952"/>
                <a:gd name="connsiteY563" fmla="*/ 514510 h 1323876"/>
                <a:gd name="connsiteX564" fmla="*/ 269787 w 1117952"/>
                <a:gd name="connsiteY564" fmla="*/ 515107 h 1323876"/>
                <a:gd name="connsiteX565" fmla="*/ 265609 w 1117952"/>
                <a:gd name="connsiteY565" fmla="*/ 514510 h 1323876"/>
                <a:gd name="connsiteX566" fmla="*/ 253672 w 1117952"/>
                <a:gd name="connsiteY566" fmla="*/ 515703 h 1323876"/>
                <a:gd name="connsiteX567" fmla="*/ 248897 w 1117952"/>
                <a:gd name="connsiteY567" fmla="*/ 516897 h 1323876"/>
                <a:gd name="connsiteX568" fmla="*/ 243525 w 1117952"/>
                <a:gd name="connsiteY568" fmla="*/ 518688 h 1323876"/>
                <a:gd name="connsiteX569" fmla="*/ 240540 w 1117952"/>
                <a:gd name="connsiteY569" fmla="*/ 519882 h 1323876"/>
                <a:gd name="connsiteX570" fmla="*/ 236959 w 1117952"/>
                <a:gd name="connsiteY570" fmla="*/ 521076 h 1323876"/>
                <a:gd name="connsiteX571" fmla="*/ 230990 w 1117952"/>
                <a:gd name="connsiteY571" fmla="*/ 522866 h 1323876"/>
                <a:gd name="connsiteX572" fmla="*/ 227409 w 1117952"/>
                <a:gd name="connsiteY572" fmla="*/ 523463 h 1323876"/>
                <a:gd name="connsiteX573" fmla="*/ 224425 w 1117952"/>
                <a:gd name="connsiteY573" fmla="*/ 525254 h 1323876"/>
                <a:gd name="connsiteX574" fmla="*/ 220843 w 1117952"/>
                <a:gd name="connsiteY574" fmla="*/ 525254 h 1323876"/>
                <a:gd name="connsiteX575" fmla="*/ 215472 w 1117952"/>
                <a:gd name="connsiteY575" fmla="*/ 519285 h 1323876"/>
                <a:gd name="connsiteX576" fmla="*/ 211890 w 1117952"/>
                <a:gd name="connsiteY576" fmla="*/ 515703 h 1323876"/>
                <a:gd name="connsiteX577" fmla="*/ 207115 w 1117952"/>
                <a:gd name="connsiteY577" fmla="*/ 509735 h 1323876"/>
                <a:gd name="connsiteX578" fmla="*/ 204728 w 1117952"/>
                <a:gd name="connsiteY578" fmla="*/ 506154 h 1323876"/>
                <a:gd name="connsiteX579" fmla="*/ 202937 w 1117952"/>
                <a:gd name="connsiteY579" fmla="*/ 502573 h 1323876"/>
                <a:gd name="connsiteX580" fmla="*/ 202340 w 1117952"/>
                <a:gd name="connsiteY580" fmla="*/ 499588 h 1323876"/>
                <a:gd name="connsiteX581" fmla="*/ 199356 w 1117952"/>
                <a:gd name="connsiteY581" fmla="*/ 494813 h 1323876"/>
                <a:gd name="connsiteX582" fmla="*/ 195178 w 1117952"/>
                <a:gd name="connsiteY582" fmla="*/ 491828 h 1323876"/>
                <a:gd name="connsiteX583" fmla="*/ 186821 w 1117952"/>
                <a:gd name="connsiteY583" fmla="*/ 487651 h 1323876"/>
                <a:gd name="connsiteX584" fmla="*/ 183240 w 1117952"/>
                <a:gd name="connsiteY584" fmla="*/ 487053 h 1323876"/>
                <a:gd name="connsiteX585" fmla="*/ 179062 w 1117952"/>
                <a:gd name="connsiteY585" fmla="*/ 487651 h 1323876"/>
                <a:gd name="connsiteX586" fmla="*/ 171899 w 1117952"/>
                <a:gd name="connsiteY586" fmla="*/ 488247 h 1323876"/>
                <a:gd name="connsiteX587" fmla="*/ 168915 w 1117952"/>
                <a:gd name="connsiteY587" fmla="*/ 484069 h 1323876"/>
                <a:gd name="connsiteX588" fmla="*/ 164737 w 1117952"/>
                <a:gd name="connsiteY588" fmla="*/ 480488 h 1323876"/>
                <a:gd name="connsiteX589" fmla="*/ 162946 w 1117952"/>
                <a:gd name="connsiteY589" fmla="*/ 477504 h 1323876"/>
                <a:gd name="connsiteX590" fmla="*/ 158768 w 1117952"/>
                <a:gd name="connsiteY590" fmla="*/ 473922 h 1323876"/>
                <a:gd name="connsiteX591" fmla="*/ 156977 w 1117952"/>
                <a:gd name="connsiteY591" fmla="*/ 470938 h 1323876"/>
                <a:gd name="connsiteX592" fmla="*/ 156381 w 1117952"/>
                <a:gd name="connsiteY592" fmla="*/ 465566 h 1323876"/>
                <a:gd name="connsiteX593" fmla="*/ 156381 w 1117952"/>
                <a:gd name="connsiteY593" fmla="*/ 462582 h 1323876"/>
                <a:gd name="connsiteX594" fmla="*/ 156977 w 1117952"/>
                <a:gd name="connsiteY594" fmla="*/ 459000 h 1323876"/>
                <a:gd name="connsiteX595" fmla="*/ 155784 w 1117952"/>
                <a:gd name="connsiteY595" fmla="*/ 455419 h 1323876"/>
                <a:gd name="connsiteX596" fmla="*/ 153396 w 1117952"/>
                <a:gd name="connsiteY596" fmla="*/ 451838 h 1323876"/>
                <a:gd name="connsiteX597" fmla="*/ 151606 w 1117952"/>
                <a:gd name="connsiteY597" fmla="*/ 448256 h 1323876"/>
                <a:gd name="connsiteX598" fmla="*/ 149815 w 1117952"/>
                <a:gd name="connsiteY598" fmla="*/ 443481 h 1323876"/>
                <a:gd name="connsiteX599" fmla="*/ 146831 w 1117952"/>
                <a:gd name="connsiteY599" fmla="*/ 439900 h 1323876"/>
                <a:gd name="connsiteX600" fmla="*/ 143847 w 1117952"/>
                <a:gd name="connsiteY600" fmla="*/ 437512 h 1323876"/>
                <a:gd name="connsiteX601" fmla="*/ 141459 w 1117952"/>
                <a:gd name="connsiteY601" fmla="*/ 434528 h 1323876"/>
                <a:gd name="connsiteX602" fmla="*/ 144443 w 1117952"/>
                <a:gd name="connsiteY602" fmla="*/ 430947 h 1323876"/>
                <a:gd name="connsiteX603" fmla="*/ 149218 w 1117952"/>
                <a:gd name="connsiteY603" fmla="*/ 430350 h 1323876"/>
                <a:gd name="connsiteX604" fmla="*/ 152800 w 1117952"/>
                <a:gd name="connsiteY604" fmla="*/ 426769 h 1323876"/>
                <a:gd name="connsiteX605" fmla="*/ 153993 w 1117952"/>
                <a:gd name="connsiteY605" fmla="*/ 421396 h 1323876"/>
                <a:gd name="connsiteX606" fmla="*/ 155784 w 1117952"/>
                <a:gd name="connsiteY606" fmla="*/ 414831 h 1323876"/>
                <a:gd name="connsiteX607" fmla="*/ 156977 w 1117952"/>
                <a:gd name="connsiteY607" fmla="*/ 410056 h 1323876"/>
                <a:gd name="connsiteX608" fmla="*/ 158768 w 1117952"/>
                <a:gd name="connsiteY608" fmla="*/ 406474 h 1323876"/>
                <a:gd name="connsiteX609" fmla="*/ 157575 w 1117952"/>
                <a:gd name="connsiteY609" fmla="*/ 403490 h 1323876"/>
                <a:gd name="connsiteX610" fmla="*/ 152800 w 1117952"/>
                <a:gd name="connsiteY610" fmla="*/ 399312 h 1323876"/>
                <a:gd name="connsiteX611" fmla="*/ 150412 w 1117952"/>
                <a:gd name="connsiteY611" fmla="*/ 393940 h 1323876"/>
                <a:gd name="connsiteX612" fmla="*/ 152202 w 1117952"/>
                <a:gd name="connsiteY612" fmla="*/ 390956 h 1323876"/>
                <a:gd name="connsiteX613" fmla="*/ 153993 w 1117952"/>
                <a:gd name="connsiteY613" fmla="*/ 387374 h 1323876"/>
                <a:gd name="connsiteX614" fmla="*/ 155784 w 1117952"/>
                <a:gd name="connsiteY614" fmla="*/ 383793 h 1323876"/>
                <a:gd name="connsiteX615" fmla="*/ 158768 w 1117952"/>
                <a:gd name="connsiteY615" fmla="*/ 378421 h 1323876"/>
                <a:gd name="connsiteX616" fmla="*/ 160559 w 1117952"/>
                <a:gd name="connsiteY616" fmla="*/ 373049 h 1323876"/>
                <a:gd name="connsiteX617" fmla="*/ 161156 w 1117952"/>
                <a:gd name="connsiteY617" fmla="*/ 369468 h 1323876"/>
                <a:gd name="connsiteX618" fmla="*/ 159962 w 1117952"/>
                <a:gd name="connsiteY618" fmla="*/ 365887 h 1323876"/>
                <a:gd name="connsiteX619" fmla="*/ 162349 w 1117952"/>
                <a:gd name="connsiteY619" fmla="*/ 361112 h 1323876"/>
                <a:gd name="connsiteX620" fmla="*/ 164140 w 1117952"/>
                <a:gd name="connsiteY620" fmla="*/ 357530 h 1323876"/>
                <a:gd name="connsiteX621" fmla="*/ 167124 w 1117952"/>
                <a:gd name="connsiteY621" fmla="*/ 353353 h 1323876"/>
                <a:gd name="connsiteX622" fmla="*/ 164140 w 1117952"/>
                <a:gd name="connsiteY622" fmla="*/ 352159 h 1323876"/>
                <a:gd name="connsiteX623" fmla="*/ 161156 w 1117952"/>
                <a:gd name="connsiteY623" fmla="*/ 351561 h 1323876"/>
                <a:gd name="connsiteX624" fmla="*/ 164140 w 1117952"/>
                <a:gd name="connsiteY624" fmla="*/ 350368 h 1323876"/>
                <a:gd name="connsiteX625" fmla="*/ 168915 w 1117952"/>
                <a:gd name="connsiteY625" fmla="*/ 346787 h 1323876"/>
                <a:gd name="connsiteX626" fmla="*/ 171303 w 1117952"/>
                <a:gd name="connsiteY626" fmla="*/ 343802 h 1323876"/>
                <a:gd name="connsiteX627" fmla="*/ 175481 w 1117952"/>
                <a:gd name="connsiteY627" fmla="*/ 339027 h 1323876"/>
                <a:gd name="connsiteX628" fmla="*/ 178465 w 1117952"/>
                <a:gd name="connsiteY628" fmla="*/ 331865 h 1323876"/>
                <a:gd name="connsiteX629" fmla="*/ 181450 w 1117952"/>
                <a:gd name="connsiteY629" fmla="*/ 330074 h 1323876"/>
                <a:gd name="connsiteX630" fmla="*/ 187418 w 1117952"/>
                <a:gd name="connsiteY630" fmla="*/ 330671 h 1323876"/>
                <a:gd name="connsiteX631" fmla="*/ 190999 w 1117952"/>
                <a:gd name="connsiteY631" fmla="*/ 331268 h 1323876"/>
                <a:gd name="connsiteX632" fmla="*/ 193984 w 1117952"/>
                <a:gd name="connsiteY632" fmla="*/ 330671 h 1323876"/>
                <a:gd name="connsiteX633" fmla="*/ 199953 w 1117952"/>
                <a:gd name="connsiteY633" fmla="*/ 328284 h 1323876"/>
                <a:gd name="connsiteX634" fmla="*/ 202937 w 1117952"/>
                <a:gd name="connsiteY634" fmla="*/ 325896 h 1323876"/>
                <a:gd name="connsiteX635" fmla="*/ 205325 w 1117952"/>
                <a:gd name="connsiteY635" fmla="*/ 322911 h 1323876"/>
                <a:gd name="connsiteX636" fmla="*/ 208906 w 1117952"/>
                <a:gd name="connsiteY636" fmla="*/ 319927 h 1323876"/>
                <a:gd name="connsiteX637" fmla="*/ 208309 w 1117952"/>
                <a:gd name="connsiteY637" fmla="*/ 316943 h 1323876"/>
                <a:gd name="connsiteX638" fmla="*/ 207712 w 1117952"/>
                <a:gd name="connsiteY638" fmla="*/ 313958 h 1323876"/>
                <a:gd name="connsiteX639" fmla="*/ 211294 w 1117952"/>
                <a:gd name="connsiteY639" fmla="*/ 311571 h 1323876"/>
                <a:gd name="connsiteX640" fmla="*/ 214875 w 1117952"/>
                <a:gd name="connsiteY640" fmla="*/ 312168 h 1323876"/>
                <a:gd name="connsiteX641" fmla="*/ 218456 w 1117952"/>
                <a:gd name="connsiteY641" fmla="*/ 314555 h 1323876"/>
                <a:gd name="connsiteX642" fmla="*/ 223828 w 1117952"/>
                <a:gd name="connsiteY642" fmla="*/ 312764 h 1323876"/>
                <a:gd name="connsiteX643" fmla="*/ 226216 w 1117952"/>
                <a:gd name="connsiteY643" fmla="*/ 309780 h 1323876"/>
                <a:gd name="connsiteX644" fmla="*/ 228603 w 1117952"/>
                <a:gd name="connsiteY644" fmla="*/ 306796 h 1323876"/>
                <a:gd name="connsiteX645" fmla="*/ 230990 w 1117952"/>
                <a:gd name="connsiteY645" fmla="*/ 302021 h 1323876"/>
                <a:gd name="connsiteX646" fmla="*/ 229200 w 1117952"/>
                <a:gd name="connsiteY646" fmla="*/ 296649 h 1323876"/>
                <a:gd name="connsiteX647" fmla="*/ 225618 w 1117952"/>
                <a:gd name="connsiteY647" fmla="*/ 290083 h 1323876"/>
                <a:gd name="connsiteX648" fmla="*/ 224425 w 1117952"/>
                <a:gd name="connsiteY648" fmla="*/ 287099 h 1323876"/>
                <a:gd name="connsiteX649" fmla="*/ 226812 w 1117952"/>
                <a:gd name="connsiteY649" fmla="*/ 283518 h 1323876"/>
                <a:gd name="connsiteX650" fmla="*/ 229797 w 1117952"/>
                <a:gd name="connsiteY650" fmla="*/ 281130 h 1323876"/>
                <a:gd name="connsiteX651" fmla="*/ 229200 w 1117952"/>
                <a:gd name="connsiteY651" fmla="*/ 284114 h 1323876"/>
                <a:gd name="connsiteX652" fmla="*/ 232184 w 1117952"/>
                <a:gd name="connsiteY652" fmla="*/ 286502 h 1323876"/>
                <a:gd name="connsiteX653" fmla="*/ 235765 w 1117952"/>
                <a:gd name="connsiteY653" fmla="*/ 285308 h 1323876"/>
                <a:gd name="connsiteX654" fmla="*/ 239944 w 1117952"/>
                <a:gd name="connsiteY654" fmla="*/ 284712 h 1323876"/>
                <a:gd name="connsiteX655" fmla="*/ 241734 w 1117952"/>
                <a:gd name="connsiteY655" fmla="*/ 288293 h 1323876"/>
                <a:gd name="connsiteX656" fmla="*/ 240540 w 1117952"/>
                <a:gd name="connsiteY656" fmla="*/ 291277 h 1323876"/>
                <a:gd name="connsiteX657" fmla="*/ 241137 w 1117952"/>
                <a:gd name="connsiteY657" fmla="*/ 295455 h 1323876"/>
                <a:gd name="connsiteX658" fmla="*/ 248300 w 1117952"/>
                <a:gd name="connsiteY658" fmla="*/ 301424 h 1323876"/>
                <a:gd name="connsiteX659" fmla="*/ 247703 w 1117952"/>
                <a:gd name="connsiteY659" fmla="*/ 305005 h 1323876"/>
                <a:gd name="connsiteX660" fmla="*/ 248300 w 1117952"/>
                <a:gd name="connsiteY660" fmla="*/ 310377 h 1323876"/>
                <a:gd name="connsiteX661" fmla="*/ 250091 w 1117952"/>
                <a:gd name="connsiteY661" fmla="*/ 313362 h 1323876"/>
                <a:gd name="connsiteX662" fmla="*/ 253075 w 1117952"/>
                <a:gd name="connsiteY662" fmla="*/ 317540 h 1323876"/>
                <a:gd name="connsiteX663" fmla="*/ 254865 w 1117952"/>
                <a:gd name="connsiteY663" fmla="*/ 322315 h 1323876"/>
                <a:gd name="connsiteX664" fmla="*/ 258446 w 1117952"/>
                <a:gd name="connsiteY664" fmla="*/ 325896 h 1323876"/>
                <a:gd name="connsiteX665" fmla="*/ 266206 w 1117952"/>
                <a:gd name="connsiteY665" fmla="*/ 331865 h 1323876"/>
                <a:gd name="connsiteX666" fmla="*/ 269787 w 1117952"/>
                <a:gd name="connsiteY666" fmla="*/ 334252 h 1323876"/>
                <a:gd name="connsiteX667" fmla="*/ 273368 w 1117952"/>
                <a:gd name="connsiteY667" fmla="*/ 333058 h 1323876"/>
                <a:gd name="connsiteX668" fmla="*/ 273966 w 1117952"/>
                <a:gd name="connsiteY668" fmla="*/ 336043 h 1323876"/>
                <a:gd name="connsiteX669" fmla="*/ 276353 w 1117952"/>
                <a:gd name="connsiteY669" fmla="*/ 341415 h 1323876"/>
                <a:gd name="connsiteX670" fmla="*/ 281128 w 1117952"/>
                <a:gd name="connsiteY670" fmla="*/ 343206 h 1323876"/>
                <a:gd name="connsiteX671" fmla="*/ 285306 w 1117952"/>
                <a:gd name="connsiteY671" fmla="*/ 342608 h 1323876"/>
                <a:gd name="connsiteX672" fmla="*/ 288888 w 1117952"/>
                <a:gd name="connsiteY672" fmla="*/ 342012 h 1323876"/>
                <a:gd name="connsiteX673" fmla="*/ 292469 w 1117952"/>
                <a:gd name="connsiteY673" fmla="*/ 341415 h 1323876"/>
                <a:gd name="connsiteX674" fmla="*/ 296050 w 1117952"/>
                <a:gd name="connsiteY674" fmla="*/ 340221 h 1323876"/>
                <a:gd name="connsiteX675" fmla="*/ 299035 w 1117952"/>
                <a:gd name="connsiteY675" fmla="*/ 339027 h 1323876"/>
                <a:gd name="connsiteX676" fmla="*/ 303212 w 1117952"/>
                <a:gd name="connsiteY676" fmla="*/ 337237 h 1323876"/>
                <a:gd name="connsiteX677" fmla="*/ 306794 w 1117952"/>
                <a:gd name="connsiteY677" fmla="*/ 336043 h 1323876"/>
                <a:gd name="connsiteX678" fmla="*/ 308584 w 1117952"/>
                <a:gd name="connsiteY678" fmla="*/ 340221 h 1323876"/>
                <a:gd name="connsiteX679" fmla="*/ 309181 w 1117952"/>
                <a:gd name="connsiteY679" fmla="*/ 343206 h 1323876"/>
                <a:gd name="connsiteX680" fmla="*/ 312165 w 1117952"/>
                <a:gd name="connsiteY680" fmla="*/ 344996 h 1323876"/>
                <a:gd name="connsiteX681" fmla="*/ 312172 w 1117952"/>
                <a:gd name="connsiteY681" fmla="*/ 345002 h 1323876"/>
                <a:gd name="connsiteX682" fmla="*/ 312168 w 1117952"/>
                <a:gd name="connsiteY682" fmla="*/ 344996 h 1323876"/>
                <a:gd name="connsiteX683" fmla="*/ 309183 w 1117952"/>
                <a:gd name="connsiteY683" fmla="*/ 343205 h 1323876"/>
                <a:gd name="connsiteX684" fmla="*/ 307393 w 1117952"/>
                <a:gd name="connsiteY684" fmla="*/ 336639 h 1323876"/>
                <a:gd name="connsiteX685" fmla="*/ 312168 w 1117952"/>
                <a:gd name="connsiteY685" fmla="*/ 333058 h 1323876"/>
                <a:gd name="connsiteX686" fmla="*/ 318733 w 1117952"/>
                <a:gd name="connsiteY686" fmla="*/ 328283 h 1323876"/>
                <a:gd name="connsiteX687" fmla="*/ 322911 w 1117952"/>
                <a:gd name="connsiteY687" fmla="*/ 325299 h 1323876"/>
                <a:gd name="connsiteX688" fmla="*/ 327686 w 1117952"/>
                <a:gd name="connsiteY688" fmla="*/ 322314 h 1323876"/>
                <a:gd name="connsiteX689" fmla="*/ 332461 w 1117952"/>
                <a:gd name="connsiteY689" fmla="*/ 319927 h 1323876"/>
                <a:gd name="connsiteX690" fmla="*/ 336043 w 1117952"/>
                <a:gd name="connsiteY690" fmla="*/ 316942 h 1323876"/>
                <a:gd name="connsiteX691" fmla="*/ 335445 w 1117952"/>
                <a:gd name="connsiteY691" fmla="*/ 312167 h 1323876"/>
                <a:gd name="connsiteX692" fmla="*/ 334252 w 1117952"/>
                <a:gd name="connsiteY692" fmla="*/ 307393 h 1323876"/>
                <a:gd name="connsiteX693" fmla="*/ 333058 w 1117952"/>
                <a:gd name="connsiteY693" fmla="*/ 303811 h 1323876"/>
                <a:gd name="connsiteX694" fmla="*/ 330074 w 1117952"/>
                <a:gd name="connsiteY694" fmla="*/ 300826 h 1323876"/>
                <a:gd name="connsiteX695" fmla="*/ 327686 w 1117952"/>
                <a:gd name="connsiteY695" fmla="*/ 297245 h 1323876"/>
                <a:gd name="connsiteX696" fmla="*/ 331864 w 1117952"/>
                <a:gd name="connsiteY696" fmla="*/ 294858 h 1323876"/>
                <a:gd name="connsiteX697" fmla="*/ 333058 w 1117952"/>
                <a:gd name="connsiteY697" fmla="*/ 293067 h 1323876"/>
                <a:gd name="connsiteX698" fmla="*/ 336043 w 1117952"/>
                <a:gd name="connsiteY698" fmla="*/ 290083 h 1323876"/>
                <a:gd name="connsiteX699" fmla="*/ 337237 w 1117952"/>
                <a:gd name="connsiteY699" fmla="*/ 287098 h 1323876"/>
                <a:gd name="connsiteX700" fmla="*/ 334849 w 1117952"/>
                <a:gd name="connsiteY700" fmla="*/ 284114 h 1323876"/>
                <a:gd name="connsiteX701" fmla="*/ 339624 w 1117952"/>
                <a:gd name="connsiteY701" fmla="*/ 278742 h 1323876"/>
                <a:gd name="connsiteX702" fmla="*/ 343205 w 1117952"/>
                <a:gd name="connsiteY702" fmla="*/ 275758 h 1323876"/>
                <a:gd name="connsiteX703" fmla="*/ 346786 w 1117952"/>
                <a:gd name="connsiteY703" fmla="*/ 275758 h 1323876"/>
                <a:gd name="connsiteX704" fmla="*/ 350965 w 1117952"/>
                <a:gd name="connsiteY704" fmla="*/ 276951 h 1323876"/>
                <a:gd name="connsiteX705" fmla="*/ 354546 w 1117952"/>
                <a:gd name="connsiteY705" fmla="*/ 278145 h 1323876"/>
                <a:gd name="connsiteX706" fmla="*/ 358724 w 1117952"/>
                <a:gd name="connsiteY706" fmla="*/ 276951 h 1323876"/>
                <a:gd name="connsiteX707" fmla="*/ 360514 w 1117952"/>
                <a:gd name="connsiteY707" fmla="*/ 281727 h 1323876"/>
                <a:gd name="connsiteX708" fmla="*/ 364096 w 1117952"/>
                <a:gd name="connsiteY708" fmla="*/ 283517 h 1323876"/>
                <a:gd name="connsiteX709" fmla="*/ 368871 w 1117952"/>
                <a:gd name="connsiteY709" fmla="*/ 283517 h 1323876"/>
                <a:gd name="connsiteX710" fmla="*/ 376630 w 1117952"/>
                <a:gd name="connsiteY710" fmla="*/ 280533 h 1323876"/>
                <a:gd name="connsiteX711" fmla="*/ 383793 w 1117952"/>
                <a:gd name="connsiteY711" fmla="*/ 275758 h 1323876"/>
                <a:gd name="connsiteX712" fmla="*/ 384987 w 1117952"/>
                <a:gd name="connsiteY712" fmla="*/ 270983 h 1323876"/>
                <a:gd name="connsiteX713" fmla="*/ 387971 w 1117952"/>
                <a:gd name="connsiteY713" fmla="*/ 270983 h 1323876"/>
                <a:gd name="connsiteX714" fmla="*/ 391552 w 1117952"/>
                <a:gd name="connsiteY714" fmla="*/ 270386 h 1323876"/>
                <a:gd name="connsiteX715" fmla="*/ 394537 w 1117952"/>
                <a:gd name="connsiteY715" fmla="*/ 270983 h 1323876"/>
                <a:gd name="connsiteX716" fmla="*/ 397521 w 1117952"/>
                <a:gd name="connsiteY716" fmla="*/ 266208 h 1323876"/>
                <a:gd name="connsiteX717" fmla="*/ 401102 w 1117952"/>
                <a:gd name="connsiteY717" fmla="*/ 263223 h 1323876"/>
                <a:gd name="connsiteX718" fmla="*/ 406474 w 1117952"/>
                <a:gd name="connsiteY718" fmla="*/ 260239 h 1323876"/>
                <a:gd name="connsiteX719" fmla="*/ 410652 w 1117952"/>
                <a:gd name="connsiteY719" fmla="*/ 265014 h 1323876"/>
                <a:gd name="connsiteX720" fmla="*/ 410055 w 1117952"/>
                <a:gd name="connsiteY720" fmla="*/ 267998 h 1323876"/>
                <a:gd name="connsiteX721" fmla="*/ 416621 w 1117952"/>
                <a:gd name="connsiteY721" fmla="*/ 272774 h 1323876"/>
                <a:gd name="connsiteX722" fmla="*/ 420799 w 1117952"/>
                <a:gd name="connsiteY722" fmla="*/ 272774 h 1323876"/>
                <a:gd name="connsiteX723" fmla="*/ 422590 w 1117952"/>
                <a:gd name="connsiteY723" fmla="*/ 275758 h 1323876"/>
                <a:gd name="connsiteX724" fmla="*/ 423187 w 1117952"/>
                <a:gd name="connsiteY724" fmla="*/ 278742 h 1323876"/>
                <a:gd name="connsiteX725" fmla="*/ 424977 w 1117952"/>
                <a:gd name="connsiteY725" fmla="*/ 282920 h 1323876"/>
                <a:gd name="connsiteX726" fmla="*/ 426171 w 1117952"/>
                <a:gd name="connsiteY726" fmla="*/ 286502 h 1323876"/>
                <a:gd name="connsiteX727" fmla="*/ 424380 w 1117952"/>
                <a:gd name="connsiteY727" fmla="*/ 290680 h 1323876"/>
                <a:gd name="connsiteX728" fmla="*/ 424977 w 1117952"/>
                <a:gd name="connsiteY728" fmla="*/ 293664 h 1323876"/>
                <a:gd name="connsiteX729" fmla="*/ 423187 w 1117952"/>
                <a:gd name="connsiteY729" fmla="*/ 297245 h 1323876"/>
                <a:gd name="connsiteX730" fmla="*/ 427962 w 1117952"/>
                <a:gd name="connsiteY730" fmla="*/ 302618 h 1323876"/>
                <a:gd name="connsiteX731" fmla="*/ 432140 w 1117952"/>
                <a:gd name="connsiteY731" fmla="*/ 305005 h 1323876"/>
                <a:gd name="connsiteX732" fmla="*/ 435721 w 1117952"/>
                <a:gd name="connsiteY732" fmla="*/ 306795 h 1323876"/>
                <a:gd name="connsiteX733" fmla="*/ 445271 w 1117952"/>
                <a:gd name="connsiteY733" fmla="*/ 307989 h 1323876"/>
                <a:gd name="connsiteX734" fmla="*/ 448852 w 1117952"/>
                <a:gd name="connsiteY734" fmla="*/ 307989 h 1323876"/>
                <a:gd name="connsiteX735" fmla="*/ 452434 w 1117952"/>
                <a:gd name="connsiteY735" fmla="*/ 307989 h 1323876"/>
                <a:gd name="connsiteX736" fmla="*/ 456612 w 1117952"/>
                <a:gd name="connsiteY736" fmla="*/ 306795 h 1323876"/>
                <a:gd name="connsiteX737" fmla="*/ 460193 w 1117952"/>
                <a:gd name="connsiteY737" fmla="*/ 305602 h 1323876"/>
                <a:gd name="connsiteX738" fmla="*/ 466759 w 1117952"/>
                <a:gd name="connsiteY738" fmla="*/ 302020 h 1323876"/>
                <a:gd name="connsiteX739" fmla="*/ 467356 w 1117952"/>
                <a:gd name="connsiteY739" fmla="*/ 297842 h 1323876"/>
                <a:gd name="connsiteX740" fmla="*/ 470340 w 1117952"/>
                <a:gd name="connsiteY740" fmla="*/ 299633 h 1323876"/>
                <a:gd name="connsiteX741" fmla="*/ 473921 w 1117952"/>
                <a:gd name="connsiteY741" fmla="*/ 300826 h 1323876"/>
                <a:gd name="connsiteX742" fmla="*/ 476906 w 1117952"/>
                <a:gd name="connsiteY742" fmla="*/ 301424 h 1323876"/>
                <a:gd name="connsiteX743" fmla="*/ 476906 w 1117952"/>
                <a:gd name="connsiteY743" fmla="*/ 305602 h 1323876"/>
                <a:gd name="connsiteX744" fmla="*/ 477503 w 1117952"/>
                <a:gd name="connsiteY744" fmla="*/ 309780 h 1323876"/>
                <a:gd name="connsiteX745" fmla="*/ 476906 w 1117952"/>
                <a:gd name="connsiteY745" fmla="*/ 312764 h 1323876"/>
                <a:gd name="connsiteX746" fmla="*/ 476906 w 1117952"/>
                <a:gd name="connsiteY746" fmla="*/ 316346 h 1323876"/>
                <a:gd name="connsiteX747" fmla="*/ 478100 w 1117952"/>
                <a:gd name="connsiteY747" fmla="*/ 319927 h 1323876"/>
                <a:gd name="connsiteX748" fmla="*/ 481681 w 1117952"/>
                <a:gd name="connsiteY748" fmla="*/ 323508 h 1323876"/>
                <a:gd name="connsiteX749" fmla="*/ 485859 w 1117952"/>
                <a:gd name="connsiteY749" fmla="*/ 327686 h 1323876"/>
                <a:gd name="connsiteX750" fmla="*/ 494215 w 1117952"/>
                <a:gd name="connsiteY750" fmla="*/ 331864 h 1323876"/>
                <a:gd name="connsiteX751" fmla="*/ 497200 w 1117952"/>
                <a:gd name="connsiteY751" fmla="*/ 332462 h 1323876"/>
                <a:gd name="connsiteX752" fmla="*/ 500781 w 1117952"/>
                <a:gd name="connsiteY752" fmla="*/ 335446 h 1323876"/>
                <a:gd name="connsiteX753" fmla="*/ 504362 w 1117952"/>
                <a:gd name="connsiteY753" fmla="*/ 338430 h 1323876"/>
                <a:gd name="connsiteX754" fmla="*/ 507943 w 1117952"/>
                <a:gd name="connsiteY754" fmla="*/ 339027 h 1323876"/>
                <a:gd name="connsiteX755" fmla="*/ 512718 w 1117952"/>
                <a:gd name="connsiteY755" fmla="*/ 342011 h 1323876"/>
                <a:gd name="connsiteX756" fmla="*/ 516897 w 1117952"/>
                <a:gd name="connsiteY756" fmla="*/ 343802 h 1323876"/>
                <a:gd name="connsiteX757" fmla="*/ 520478 w 1117952"/>
                <a:gd name="connsiteY757" fmla="*/ 343802 h 1323876"/>
                <a:gd name="connsiteX758" fmla="*/ 526446 w 1117952"/>
                <a:gd name="connsiteY758" fmla="*/ 344996 h 1323876"/>
                <a:gd name="connsiteX759" fmla="*/ 530028 w 1117952"/>
                <a:gd name="connsiteY759" fmla="*/ 344399 h 1323876"/>
                <a:gd name="connsiteX760" fmla="*/ 533012 w 1117952"/>
                <a:gd name="connsiteY760" fmla="*/ 344996 h 1323876"/>
                <a:gd name="connsiteX761" fmla="*/ 529431 w 1117952"/>
                <a:gd name="connsiteY761" fmla="*/ 344996 h 1323876"/>
                <a:gd name="connsiteX762" fmla="*/ 530625 w 1117952"/>
                <a:gd name="connsiteY762" fmla="*/ 348577 h 1323876"/>
                <a:gd name="connsiteX763" fmla="*/ 535400 w 1117952"/>
                <a:gd name="connsiteY763" fmla="*/ 350368 h 1323876"/>
                <a:gd name="connsiteX764" fmla="*/ 538981 w 1117952"/>
                <a:gd name="connsiteY764" fmla="*/ 350368 h 1323876"/>
                <a:gd name="connsiteX765" fmla="*/ 541966 w 1117952"/>
                <a:gd name="connsiteY765" fmla="*/ 352158 h 1323876"/>
                <a:gd name="connsiteX766" fmla="*/ 544950 w 1117952"/>
                <a:gd name="connsiteY766" fmla="*/ 351561 h 1323876"/>
                <a:gd name="connsiteX767" fmla="*/ 547934 w 1117952"/>
                <a:gd name="connsiteY767" fmla="*/ 350964 h 1323876"/>
                <a:gd name="connsiteX768" fmla="*/ 551515 w 1117952"/>
                <a:gd name="connsiteY768" fmla="*/ 350368 h 1323876"/>
                <a:gd name="connsiteX769" fmla="*/ 557484 w 1117952"/>
                <a:gd name="connsiteY769" fmla="*/ 349174 h 1323876"/>
                <a:gd name="connsiteX770" fmla="*/ 561066 w 1117952"/>
                <a:gd name="connsiteY770" fmla="*/ 348577 h 1323876"/>
                <a:gd name="connsiteX771" fmla="*/ 564050 w 1117952"/>
                <a:gd name="connsiteY771" fmla="*/ 346786 h 1323876"/>
                <a:gd name="connsiteX772" fmla="*/ 567631 w 1117952"/>
                <a:gd name="connsiteY772" fmla="*/ 346190 h 1323876"/>
                <a:gd name="connsiteX773" fmla="*/ 571212 w 1117952"/>
                <a:gd name="connsiteY773" fmla="*/ 344996 h 1323876"/>
                <a:gd name="connsiteX774" fmla="*/ 575390 w 1117952"/>
                <a:gd name="connsiteY774" fmla="*/ 343205 h 1323876"/>
                <a:gd name="connsiteX775" fmla="*/ 578972 w 1117952"/>
                <a:gd name="connsiteY775" fmla="*/ 341415 h 1323876"/>
                <a:gd name="connsiteX776" fmla="*/ 587328 w 1117952"/>
                <a:gd name="connsiteY776" fmla="*/ 336639 h 1323876"/>
                <a:gd name="connsiteX777" fmla="*/ 593297 w 1117952"/>
                <a:gd name="connsiteY777" fmla="*/ 333058 h 1323876"/>
                <a:gd name="connsiteX778" fmla="*/ 599266 w 1117952"/>
                <a:gd name="connsiteY778" fmla="*/ 329477 h 1323876"/>
                <a:gd name="connsiteX779" fmla="*/ 602847 w 1117952"/>
                <a:gd name="connsiteY779" fmla="*/ 326493 h 1323876"/>
                <a:gd name="connsiteX780" fmla="*/ 609413 w 1117952"/>
                <a:gd name="connsiteY780" fmla="*/ 324702 h 1323876"/>
                <a:gd name="connsiteX781" fmla="*/ 612994 w 1117952"/>
                <a:gd name="connsiteY781" fmla="*/ 325299 h 1323876"/>
                <a:gd name="connsiteX782" fmla="*/ 616575 w 1117952"/>
                <a:gd name="connsiteY782" fmla="*/ 324702 h 1323876"/>
                <a:gd name="connsiteX783" fmla="*/ 621350 w 1117952"/>
                <a:gd name="connsiteY783" fmla="*/ 323508 h 1323876"/>
                <a:gd name="connsiteX784" fmla="*/ 624335 w 1117952"/>
                <a:gd name="connsiteY784" fmla="*/ 321717 h 1323876"/>
                <a:gd name="connsiteX785" fmla="*/ 628513 w 1117952"/>
                <a:gd name="connsiteY785" fmla="*/ 320524 h 1323876"/>
                <a:gd name="connsiteX786" fmla="*/ 631498 w 1117952"/>
                <a:gd name="connsiteY786" fmla="*/ 323508 h 1323876"/>
                <a:gd name="connsiteX787" fmla="*/ 634482 w 1117952"/>
                <a:gd name="connsiteY787" fmla="*/ 325299 h 1323876"/>
                <a:gd name="connsiteX788" fmla="*/ 638660 w 1117952"/>
                <a:gd name="connsiteY788" fmla="*/ 327686 h 1323876"/>
                <a:gd name="connsiteX789" fmla="*/ 641645 w 1117952"/>
                <a:gd name="connsiteY789" fmla="*/ 328283 h 1323876"/>
                <a:gd name="connsiteX790" fmla="*/ 645226 w 1117952"/>
                <a:gd name="connsiteY790" fmla="*/ 327686 h 1323876"/>
                <a:gd name="connsiteX791" fmla="*/ 648210 w 1117952"/>
                <a:gd name="connsiteY791" fmla="*/ 327686 h 1323876"/>
                <a:gd name="connsiteX792" fmla="*/ 652388 w 1117952"/>
                <a:gd name="connsiteY792" fmla="*/ 328880 h 1323876"/>
                <a:gd name="connsiteX793" fmla="*/ 658357 w 1117952"/>
                <a:gd name="connsiteY793" fmla="*/ 327686 h 1323876"/>
                <a:gd name="connsiteX794" fmla="*/ 662535 w 1117952"/>
                <a:gd name="connsiteY794" fmla="*/ 325299 h 1323876"/>
                <a:gd name="connsiteX795" fmla="*/ 666117 w 1117952"/>
                <a:gd name="connsiteY795" fmla="*/ 324105 h 1323876"/>
                <a:gd name="connsiteX796" fmla="*/ 671489 w 1117952"/>
                <a:gd name="connsiteY796" fmla="*/ 326493 h 1323876"/>
                <a:gd name="connsiteX797" fmla="*/ 674473 w 1117952"/>
                <a:gd name="connsiteY797" fmla="*/ 325299 h 1323876"/>
                <a:gd name="connsiteX798" fmla="*/ 676379 w 1117952"/>
                <a:gd name="connsiteY798" fmla="*/ 327682 h 1323876"/>
                <a:gd name="connsiteX799" fmla="*/ 675666 w 1117952"/>
                <a:gd name="connsiteY799" fmla="*/ 326493 h 1323876"/>
                <a:gd name="connsiteX800" fmla="*/ 679845 w 1117952"/>
                <a:gd name="connsiteY800" fmla="*/ 327090 h 1323876"/>
                <a:gd name="connsiteX801" fmla="*/ 684023 w 1117952"/>
                <a:gd name="connsiteY801" fmla="*/ 327090 h 1323876"/>
                <a:gd name="connsiteX802" fmla="*/ 687604 w 1117952"/>
                <a:gd name="connsiteY802" fmla="*/ 327687 h 1323876"/>
                <a:gd name="connsiteX803" fmla="*/ 691185 w 1117952"/>
                <a:gd name="connsiteY803" fmla="*/ 328284 h 1323876"/>
                <a:gd name="connsiteX804" fmla="*/ 696557 w 1117952"/>
                <a:gd name="connsiteY804" fmla="*/ 328284 h 1323876"/>
                <a:gd name="connsiteX805" fmla="*/ 701332 w 1117952"/>
                <a:gd name="connsiteY805" fmla="*/ 327090 h 1323876"/>
                <a:gd name="connsiteX806" fmla="*/ 707301 w 1117952"/>
                <a:gd name="connsiteY806" fmla="*/ 328880 h 1323876"/>
                <a:gd name="connsiteX807" fmla="*/ 710285 w 1117952"/>
                <a:gd name="connsiteY807" fmla="*/ 328880 h 1323876"/>
                <a:gd name="connsiteX808" fmla="*/ 714463 w 1117952"/>
                <a:gd name="connsiteY808" fmla="*/ 328284 h 1323876"/>
                <a:gd name="connsiteX809" fmla="*/ 719238 w 1117952"/>
                <a:gd name="connsiteY809" fmla="*/ 326493 h 1323876"/>
                <a:gd name="connsiteX810" fmla="*/ 722820 w 1117952"/>
                <a:gd name="connsiteY810" fmla="*/ 323509 h 1323876"/>
                <a:gd name="connsiteX811" fmla="*/ 726401 w 1117952"/>
                <a:gd name="connsiteY811" fmla="*/ 322912 h 1323876"/>
                <a:gd name="connsiteX812" fmla="*/ 730579 w 1117952"/>
                <a:gd name="connsiteY812" fmla="*/ 324702 h 1323876"/>
                <a:gd name="connsiteX813" fmla="*/ 733564 w 1117952"/>
                <a:gd name="connsiteY813" fmla="*/ 324106 h 1323876"/>
                <a:gd name="connsiteX814" fmla="*/ 737742 w 1117952"/>
                <a:gd name="connsiteY814" fmla="*/ 321718 h 1323876"/>
                <a:gd name="connsiteX815" fmla="*/ 740726 w 1117952"/>
                <a:gd name="connsiteY815" fmla="*/ 319927 h 1323876"/>
                <a:gd name="connsiteX816" fmla="*/ 744307 w 1117952"/>
                <a:gd name="connsiteY816" fmla="*/ 317540 h 1323876"/>
                <a:gd name="connsiteX817" fmla="*/ 747888 w 1117952"/>
                <a:gd name="connsiteY817" fmla="*/ 313959 h 1323876"/>
                <a:gd name="connsiteX818" fmla="*/ 752664 w 1117952"/>
                <a:gd name="connsiteY818" fmla="*/ 312765 h 1323876"/>
                <a:gd name="connsiteX819" fmla="*/ 755648 w 1117952"/>
                <a:gd name="connsiteY819" fmla="*/ 315152 h 1323876"/>
                <a:gd name="connsiteX820" fmla="*/ 759229 w 1117952"/>
                <a:gd name="connsiteY820" fmla="*/ 315749 h 1323876"/>
                <a:gd name="connsiteX821" fmla="*/ 763407 w 1117952"/>
                <a:gd name="connsiteY821" fmla="*/ 315749 h 1323876"/>
                <a:gd name="connsiteX822" fmla="*/ 769376 w 1117952"/>
                <a:gd name="connsiteY822" fmla="*/ 313959 h 1323876"/>
                <a:gd name="connsiteX823" fmla="*/ 772957 w 1117952"/>
                <a:gd name="connsiteY823" fmla="*/ 312765 h 1323876"/>
                <a:gd name="connsiteX824" fmla="*/ 778329 w 1117952"/>
                <a:gd name="connsiteY824" fmla="*/ 311571 h 1323876"/>
                <a:gd name="connsiteX825" fmla="*/ 781314 w 1117952"/>
                <a:gd name="connsiteY825" fmla="*/ 310378 h 1323876"/>
                <a:gd name="connsiteX826" fmla="*/ 784895 w 1117952"/>
                <a:gd name="connsiteY826" fmla="*/ 306796 h 1323876"/>
                <a:gd name="connsiteX827" fmla="*/ 787879 w 1117952"/>
                <a:gd name="connsiteY827" fmla="*/ 303812 h 1323876"/>
                <a:gd name="connsiteX828" fmla="*/ 791461 w 1117952"/>
                <a:gd name="connsiteY828" fmla="*/ 303215 h 1323876"/>
                <a:gd name="connsiteX829" fmla="*/ 796236 w 1117952"/>
                <a:gd name="connsiteY829" fmla="*/ 303812 h 1323876"/>
                <a:gd name="connsiteX830" fmla="*/ 799220 w 1117952"/>
                <a:gd name="connsiteY830" fmla="*/ 302618 h 1323876"/>
                <a:gd name="connsiteX831" fmla="*/ 802204 w 1117952"/>
                <a:gd name="connsiteY831" fmla="*/ 300827 h 1323876"/>
                <a:gd name="connsiteX832" fmla="*/ 805189 w 1117952"/>
                <a:gd name="connsiteY832" fmla="*/ 298440 h 1323876"/>
                <a:gd name="connsiteX833" fmla="*/ 809367 w 1117952"/>
                <a:gd name="connsiteY833" fmla="*/ 298440 h 1323876"/>
                <a:gd name="connsiteX834" fmla="*/ 812948 w 1117952"/>
                <a:gd name="connsiteY834" fmla="*/ 296650 h 1323876"/>
                <a:gd name="connsiteX835" fmla="*/ 816529 w 1117952"/>
                <a:gd name="connsiteY835" fmla="*/ 293068 h 1323876"/>
                <a:gd name="connsiteX836" fmla="*/ 820111 w 1117952"/>
                <a:gd name="connsiteY836" fmla="*/ 290681 h 1323876"/>
                <a:gd name="connsiteX837" fmla="*/ 823692 w 1117952"/>
                <a:gd name="connsiteY837" fmla="*/ 287099 h 1323876"/>
                <a:gd name="connsiteX838" fmla="*/ 827273 w 1117952"/>
                <a:gd name="connsiteY838" fmla="*/ 283518 h 1323876"/>
                <a:gd name="connsiteX839" fmla="*/ 830854 w 1117952"/>
                <a:gd name="connsiteY839" fmla="*/ 278146 h 1323876"/>
                <a:gd name="connsiteX840" fmla="*/ 833839 w 1117952"/>
                <a:gd name="connsiteY840" fmla="*/ 273968 h 1323876"/>
                <a:gd name="connsiteX841" fmla="*/ 839211 w 1117952"/>
                <a:gd name="connsiteY841" fmla="*/ 266806 h 1323876"/>
                <a:gd name="connsiteX842" fmla="*/ 843389 w 1117952"/>
                <a:gd name="connsiteY842" fmla="*/ 260240 h 1323876"/>
                <a:gd name="connsiteX843" fmla="*/ 849357 w 1117952"/>
                <a:gd name="connsiteY843" fmla="*/ 262627 h 1323876"/>
                <a:gd name="connsiteX844" fmla="*/ 854133 w 1117952"/>
                <a:gd name="connsiteY844" fmla="*/ 262627 h 1323876"/>
                <a:gd name="connsiteX845" fmla="*/ 857714 w 1117952"/>
                <a:gd name="connsiteY845" fmla="*/ 263821 h 1323876"/>
                <a:gd name="connsiteX846" fmla="*/ 863683 w 1117952"/>
                <a:gd name="connsiteY846" fmla="*/ 261434 h 1323876"/>
                <a:gd name="connsiteX847" fmla="*/ 867861 w 1117952"/>
                <a:gd name="connsiteY847" fmla="*/ 259643 h 1323876"/>
                <a:gd name="connsiteX848" fmla="*/ 872039 w 1117952"/>
                <a:gd name="connsiteY848" fmla="*/ 258449 h 1323876"/>
                <a:gd name="connsiteX849" fmla="*/ 875024 w 1117952"/>
                <a:gd name="connsiteY849" fmla="*/ 257255 h 1323876"/>
                <a:gd name="connsiteX850" fmla="*/ 879201 w 1117952"/>
                <a:gd name="connsiteY850" fmla="*/ 256061 h 1323876"/>
                <a:gd name="connsiteX851" fmla="*/ 882186 w 1117952"/>
                <a:gd name="connsiteY851" fmla="*/ 256061 h 1323876"/>
                <a:gd name="connsiteX852" fmla="*/ 887558 w 1117952"/>
                <a:gd name="connsiteY852" fmla="*/ 254271 h 1323876"/>
                <a:gd name="connsiteX853" fmla="*/ 891736 w 1117952"/>
                <a:gd name="connsiteY853" fmla="*/ 248899 h 1323876"/>
                <a:gd name="connsiteX854" fmla="*/ 895317 w 1117952"/>
                <a:gd name="connsiteY854" fmla="*/ 245318 h 1323876"/>
                <a:gd name="connsiteX855" fmla="*/ 898301 w 1117952"/>
                <a:gd name="connsiteY855" fmla="*/ 247108 h 1323876"/>
                <a:gd name="connsiteX856" fmla="*/ 902480 w 1117952"/>
                <a:gd name="connsiteY856" fmla="*/ 250093 h 1323876"/>
                <a:gd name="connsiteX857" fmla="*/ 905464 w 1117952"/>
                <a:gd name="connsiteY857" fmla="*/ 252480 h 1323876"/>
                <a:gd name="connsiteX858" fmla="*/ 909642 w 1117952"/>
                <a:gd name="connsiteY858" fmla="*/ 257255 h 1323876"/>
                <a:gd name="connsiteX859" fmla="*/ 912029 w 1117952"/>
                <a:gd name="connsiteY859" fmla="*/ 259046 h 1323876"/>
                <a:gd name="connsiteX860" fmla="*/ 915014 w 1117952"/>
                <a:gd name="connsiteY860" fmla="*/ 260240 h 1323876"/>
                <a:gd name="connsiteX861" fmla="*/ 923967 w 1117952"/>
                <a:gd name="connsiteY861" fmla="*/ 260240 h 1323876"/>
                <a:gd name="connsiteX862" fmla="*/ 930533 w 1117952"/>
                <a:gd name="connsiteY862" fmla="*/ 259643 h 1323876"/>
                <a:gd name="connsiteX863" fmla="*/ 935308 w 1117952"/>
                <a:gd name="connsiteY863" fmla="*/ 258449 h 1323876"/>
                <a:gd name="connsiteX864" fmla="*/ 938889 w 1117952"/>
                <a:gd name="connsiteY864" fmla="*/ 262030 h 1323876"/>
                <a:gd name="connsiteX865" fmla="*/ 939486 w 1117952"/>
                <a:gd name="connsiteY865" fmla="*/ 265612 h 1323876"/>
                <a:gd name="connsiteX866" fmla="*/ 943067 w 1117952"/>
                <a:gd name="connsiteY866" fmla="*/ 267402 h 1323876"/>
                <a:gd name="connsiteX867" fmla="*/ 946052 w 1117952"/>
                <a:gd name="connsiteY867" fmla="*/ 269790 h 1323876"/>
                <a:gd name="connsiteX868" fmla="*/ 949633 w 1117952"/>
                <a:gd name="connsiteY868" fmla="*/ 269790 h 1323876"/>
                <a:gd name="connsiteX869" fmla="*/ 953214 w 1117952"/>
                <a:gd name="connsiteY869" fmla="*/ 269193 h 1323876"/>
                <a:gd name="connsiteX870" fmla="*/ 957393 w 1117952"/>
                <a:gd name="connsiteY870" fmla="*/ 266806 h 1323876"/>
                <a:gd name="connsiteX871" fmla="*/ 960974 w 1117952"/>
                <a:gd name="connsiteY871" fmla="*/ 263821 h 1323876"/>
                <a:gd name="connsiteX872" fmla="*/ 966942 w 1117952"/>
                <a:gd name="connsiteY872" fmla="*/ 260837 h 1323876"/>
                <a:gd name="connsiteX873" fmla="*/ 970524 w 1117952"/>
                <a:gd name="connsiteY873" fmla="*/ 258449 h 1323876"/>
                <a:gd name="connsiteX874" fmla="*/ 974105 w 1117952"/>
                <a:gd name="connsiteY874" fmla="*/ 256061 h 1323876"/>
                <a:gd name="connsiteX875" fmla="*/ 977089 w 1117952"/>
                <a:gd name="connsiteY875" fmla="*/ 253077 h 1323876"/>
                <a:gd name="connsiteX876" fmla="*/ 978880 w 1117952"/>
                <a:gd name="connsiteY876" fmla="*/ 250093 h 1323876"/>
                <a:gd name="connsiteX877" fmla="*/ 981268 w 1117952"/>
                <a:gd name="connsiteY877" fmla="*/ 247108 h 1323876"/>
                <a:gd name="connsiteX878" fmla="*/ 984252 w 1117952"/>
                <a:gd name="connsiteY878" fmla="*/ 244124 h 1323876"/>
                <a:gd name="connsiteX879" fmla="*/ 986639 w 1117952"/>
                <a:gd name="connsiteY879" fmla="*/ 240543 h 1323876"/>
                <a:gd name="connsiteX880" fmla="*/ 989027 w 1117952"/>
                <a:gd name="connsiteY880" fmla="*/ 235171 h 1323876"/>
                <a:gd name="connsiteX881" fmla="*/ 990221 w 1117952"/>
                <a:gd name="connsiteY881" fmla="*/ 230993 h 1323876"/>
                <a:gd name="connsiteX882" fmla="*/ 992011 w 1117952"/>
                <a:gd name="connsiteY882" fmla="*/ 226218 h 1323876"/>
                <a:gd name="connsiteX883" fmla="*/ 992608 w 1117952"/>
                <a:gd name="connsiteY883" fmla="*/ 222040 h 1323876"/>
                <a:gd name="connsiteX884" fmla="*/ 993205 w 1117952"/>
                <a:gd name="connsiteY884" fmla="*/ 219055 h 1323876"/>
                <a:gd name="connsiteX885" fmla="*/ 991415 w 1117952"/>
                <a:gd name="connsiteY885" fmla="*/ 216071 h 1323876"/>
                <a:gd name="connsiteX886" fmla="*/ 991415 w 1117952"/>
                <a:gd name="connsiteY886" fmla="*/ 212489 h 1323876"/>
                <a:gd name="connsiteX887" fmla="*/ 988430 w 1117952"/>
                <a:gd name="connsiteY887" fmla="*/ 209505 h 1323876"/>
                <a:gd name="connsiteX888" fmla="*/ 991415 w 1117952"/>
                <a:gd name="connsiteY888" fmla="*/ 208908 h 1323876"/>
                <a:gd name="connsiteX889" fmla="*/ 995592 w 1117952"/>
                <a:gd name="connsiteY889" fmla="*/ 214280 h 1323876"/>
                <a:gd name="connsiteX890" fmla="*/ 996786 w 1117952"/>
                <a:gd name="connsiteY890" fmla="*/ 217862 h 1323876"/>
                <a:gd name="connsiteX891" fmla="*/ 996190 w 1117952"/>
                <a:gd name="connsiteY891" fmla="*/ 223233 h 1323876"/>
                <a:gd name="connsiteX892" fmla="*/ 993802 w 1117952"/>
                <a:gd name="connsiteY892" fmla="*/ 229202 h 1323876"/>
                <a:gd name="connsiteX893" fmla="*/ 997383 w 1117952"/>
                <a:gd name="connsiteY893" fmla="*/ 231590 h 1323876"/>
                <a:gd name="connsiteX894" fmla="*/ 1000964 w 1117952"/>
                <a:gd name="connsiteY894" fmla="*/ 232784 h 1323876"/>
                <a:gd name="connsiteX895" fmla="*/ 1009918 w 1117952"/>
                <a:gd name="connsiteY895" fmla="*/ 232784 h 1323876"/>
                <a:gd name="connsiteX896" fmla="*/ 1012902 w 1117952"/>
                <a:gd name="connsiteY896" fmla="*/ 231590 h 1323876"/>
                <a:gd name="connsiteX897" fmla="*/ 1017080 w 1117952"/>
                <a:gd name="connsiteY897" fmla="*/ 229799 h 1323876"/>
                <a:gd name="connsiteX898" fmla="*/ 1020661 w 1117952"/>
                <a:gd name="connsiteY898" fmla="*/ 228605 h 1323876"/>
                <a:gd name="connsiteX899" fmla="*/ 1024243 w 1117952"/>
                <a:gd name="connsiteY899" fmla="*/ 228009 h 1323876"/>
                <a:gd name="connsiteX900" fmla="*/ 1028421 w 1117952"/>
                <a:gd name="connsiteY900" fmla="*/ 226815 h 1323876"/>
                <a:gd name="connsiteX901" fmla="*/ 1033196 w 1117952"/>
                <a:gd name="connsiteY901" fmla="*/ 224427 h 1323876"/>
                <a:gd name="connsiteX902" fmla="*/ 1036777 w 1117952"/>
                <a:gd name="connsiteY902" fmla="*/ 223233 h 1323876"/>
                <a:gd name="connsiteX903" fmla="*/ 1042149 w 1117952"/>
                <a:gd name="connsiteY903" fmla="*/ 220249 h 1323876"/>
                <a:gd name="connsiteX904" fmla="*/ 1048118 w 1117952"/>
                <a:gd name="connsiteY904" fmla="*/ 216668 h 1323876"/>
                <a:gd name="connsiteX905" fmla="*/ 1054683 w 1117952"/>
                <a:gd name="connsiteY905" fmla="*/ 213087 h 1323876"/>
                <a:gd name="connsiteX906" fmla="*/ 1058264 w 1117952"/>
                <a:gd name="connsiteY906" fmla="*/ 210102 h 1323876"/>
                <a:gd name="connsiteX907" fmla="*/ 1061846 w 1117952"/>
                <a:gd name="connsiteY907" fmla="*/ 206521 h 1323876"/>
                <a:gd name="connsiteX908" fmla="*/ 1065427 w 1117952"/>
                <a:gd name="connsiteY908" fmla="*/ 202940 h 1323876"/>
                <a:gd name="connsiteX909" fmla="*/ 1070799 w 1117952"/>
                <a:gd name="connsiteY909" fmla="*/ 198165 h 1323876"/>
                <a:gd name="connsiteX910" fmla="*/ 1073784 w 1117952"/>
                <a:gd name="connsiteY910" fmla="*/ 195180 h 1323876"/>
                <a:gd name="connsiteX911" fmla="*/ 1077365 w 1117952"/>
                <a:gd name="connsiteY911" fmla="*/ 192196 h 1323876"/>
                <a:gd name="connsiteX912" fmla="*/ 1082737 w 1117952"/>
                <a:gd name="connsiteY912" fmla="*/ 190405 h 1323876"/>
                <a:gd name="connsiteX913" fmla="*/ 904271 w 1117952"/>
                <a:gd name="connsiteY913" fmla="*/ 152801 h 1323876"/>
                <a:gd name="connsiteX914" fmla="*/ 904868 w 1117952"/>
                <a:gd name="connsiteY914" fmla="*/ 155785 h 1323876"/>
                <a:gd name="connsiteX915" fmla="*/ 903674 w 1117952"/>
                <a:gd name="connsiteY915" fmla="*/ 156383 h 1323876"/>
                <a:gd name="connsiteX916" fmla="*/ 910836 w 1117952"/>
                <a:gd name="connsiteY916" fmla="*/ 161754 h 1323876"/>
                <a:gd name="connsiteX917" fmla="*/ 915015 w 1117952"/>
                <a:gd name="connsiteY917" fmla="*/ 165336 h 1323876"/>
                <a:gd name="connsiteX918" fmla="*/ 916209 w 1117952"/>
                <a:gd name="connsiteY918" fmla="*/ 168320 h 1323876"/>
                <a:gd name="connsiteX919" fmla="*/ 916805 w 1117952"/>
                <a:gd name="connsiteY919" fmla="*/ 171901 h 1323876"/>
                <a:gd name="connsiteX920" fmla="*/ 916805 w 1117952"/>
                <a:gd name="connsiteY920" fmla="*/ 174885 h 1323876"/>
                <a:gd name="connsiteX921" fmla="*/ 912030 w 1117952"/>
                <a:gd name="connsiteY921" fmla="*/ 176676 h 1323876"/>
                <a:gd name="connsiteX922" fmla="*/ 909046 w 1117952"/>
                <a:gd name="connsiteY922" fmla="*/ 175482 h 1323876"/>
                <a:gd name="connsiteX923" fmla="*/ 904271 w 1117952"/>
                <a:gd name="connsiteY923" fmla="*/ 171304 h 1323876"/>
                <a:gd name="connsiteX924" fmla="*/ 900689 w 1117952"/>
                <a:gd name="connsiteY924" fmla="*/ 169513 h 1323876"/>
                <a:gd name="connsiteX925" fmla="*/ 897108 w 1117952"/>
                <a:gd name="connsiteY925" fmla="*/ 164142 h 1323876"/>
                <a:gd name="connsiteX926" fmla="*/ 897108 w 1117952"/>
                <a:gd name="connsiteY926" fmla="*/ 160560 h 1323876"/>
                <a:gd name="connsiteX927" fmla="*/ 901287 w 1117952"/>
                <a:gd name="connsiteY927" fmla="*/ 157576 h 1323876"/>
                <a:gd name="connsiteX928" fmla="*/ 900689 w 1117952"/>
                <a:gd name="connsiteY928" fmla="*/ 153995 h 1323876"/>
                <a:gd name="connsiteX929" fmla="*/ 904271 w 1117952"/>
                <a:gd name="connsiteY929" fmla="*/ 152801 h 1323876"/>
                <a:gd name="connsiteX930" fmla="*/ 900689 w 1117952"/>
                <a:gd name="connsiteY930" fmla="*/ 116391 h 1323876"/>
                <a:gd name="connsiteX931" fmla="*/ 902480 w 1117952"/>
                <a:gd name="connsiteY931" fmla="*/ 122956 h 1323876"/>
                <a:gd name="connsiteX932" fmla="*/ 901287 w 1117952"/>
                <a:gd name="connsiteY932" fmla="*/ 125941 h 1323876"/>
                <a:gd name="connsiteX933" fmla="*/ 901883 w 1117952"/>
                <a:gd name="connsiteY933" fmla="*/ 128925 h 1323876"/>
                <a:gd name="connsiteX934" fmla="*/ 905465 w 1117952"/>
                <a:gd name="connsiteY934" fmla="*/ 130716 h 1323876"/>
                <a:gd name="connsiteX935" fmla="*/ 905465 w 1117952"/>
                <a:gd name="connsiteY935" fmla="*/ 134297 h 1323876"/>
                <a:gd name="connsiteX936" fmla="*/ 902480 w 1117952"/>
                <a:gd name="connsiteY936" fmla="*/ 133700 h 1323876"/>
                <a:gd name="connsiteX937" fmla="*/ 901287 w 1117952"/>
                <a:gd name="connsiteY937" fmla="*/ 141460 h 1323876"/>
                <a:gd name="connsiteX938" fmla="*/ 903077 w 1117952"/>
                <a:gd name="connsiteY938" fmla="*/ 145637 h 1323876"/>
                <a:gd name="connsiteX939" fmla="*/ 901883 w 1117952"/>
                <a:gd name="connsiteY939" fmla="*/ 148622 h 1323876"/>
                <a:gd name="connsiteX940" fmla="*/ 898302 w 1117952"/>
                <a:gd name="connsiteY940" fmla="*/ 148622 h 1323876"/>
                <a:gd name="connsiteX941" fmla="*/ 897108 w 1117952"/>
                <a:gd name="connsiteY941" fmla="*/ 145637 h 1323876"/>
                <a:gd name="connsiteX942" fmla="*/ 894124 w 1117952"/>
                <a:gd name="connsiteY942" fmla="*/ 141460 h 1323876"/>
                <a:gd name="connsiteX943" fmla="*/ 890543 w 1117952"/>
                <a:gd name="connsiteY943" fmla="*/ 140863 h 1323876"/>
                <a:gd name="connsiteX944" fmla="*/ 887558 w 1117952"/>
                <a:gd name="connsiteY944" fmla="*/ 140266 h 1323876"/>
                <a:gd name="connsiteX945" fmla="*/ 883977 w 1117952"/>
                <a:gd name="connsiteY945" fmla="*/ 136088 h 1323876"/>
                <a:gd name="connsiteX946" fmla="*/ 882186 w 1117952"/>
                <a:gd name="connsiteY946" fmla="*/ 132507 h 1323876"/>
                <a:gd name="connsiteX947" fmla="*/ 883380 w 1117952"/>
                <a:gd name="connsiteY947" fmla="*/ 128925 h 1323876"/>
                <a:gd name="connsiteX948" fmla="*/ 883977 w 1117952"/>
                <a:gd name="connsiteY948" fmla="*/ 125941 h 1323876"/>
                <a:gd name="connsiteX949" fmla="*/ 883977 w 1117952"/>
                <a:gd name="connsiteY949" fmla="*/ 122360 h 1323876"/>
                <a:gd name="connsiteX950" fmla="*/ 886365 w 1117952"/>
                <a:gd name="connsiteY950" fmla="*/ 119375 h 1323876"/>
                <a:gd name="connsiteX951" fmla="*/ 889946 w 1117952"/>
                <a:gd name="connsiteY951" fmla="*/ 117585 h 1323876"/>
                <a:gd name="connsiteX952" fmla="*/ 894124 w 1117952"/>
                <a:gd name="connsiteY952" fmla="*/ 118778 h 1323876"/>
                <a:gd name="connsiteX953" fmla="*/ 897108 w 1117952"/>
                <a:gd name="connsiteY953" fmla="*/ 118181 h 1323876"/>
                <a:gd name="connsiteX954" fmla="*/ 900689 w 1117952"/>
                <a:gd name="connsiteY954" fmla="*/ 116391 h 1323876"/>
                <a:gd name="connsiteX955" fmla="*/ 716851 w 1117952"/>
                <a:gd name="connsiteY955" fmla="*/ 115795 h 1323876"/>
                <a:gd name="connsiteX956" fmla="*/ 719836 w 1117952"/>
                <a:gd name="connsiteY956" fmla="*/ 119377 h 1323876"/>
                <a:gd name="connsiteX957" fmla="*/ 719239 w 1117952"/>
                <a:gd name="connsiteY957" fmla="*/ 122361 h 1323876"/>
                <a:gd name="connsiteX958" fmla="*/ 715658 w 1117952"/>
                <a:gd name="connsiteY958" fmla="*/ 125346 h 1323876"/>
                <a:gd name="connsiteX959" fmla="*/ 712673 w 1117952"/>
                <a:gd name="connsiteY959" fmla="*/ 124152 h 1323876"/>
                <a:gd name="connsiteX960" fmla="*/ 711479 w 1117952"/>
                <a:gd name="connsiteY960" fmla="*/ 120571 h 1323876"/>
                <a:gd name="connsiteX961" fmla="*/ 712673 w 1117952"/>
                <a:gd name="connsiteY961" fmla="*/ 117586 h 1323876"/>
                <a:gd name="connsiteX962" fmla="*/ 716851 w 1117952"/>
                <a:gd name="connsiteY962" fmla="*/ 115795 h 1323876"/>
                <a:gd name="connsiteX963" fmla="*/ 775345 w 1117952"/>
                <a:gd name="connsiteY963" fmla="*/ 100276 h 1323876"/>
                <a:gd name="connsiteX964" fmla="*/ 781912 w 1117952"/>
                <a:gd name="connsiteY964" fmla="*/ 101470 h 1323876"/>
                <a:gd name="connsiteX965" fmla="*/ 784299 w 1117952"/>
                <a:gd name="connsiteY965" fmla="*/ 105051 h 1323876"/>
                <a:gd name="connsiteX966" fmla="*/ 784299 w 1117952"/>
                <a:gd name="connsiteY966" fmla="*/ 108035 h 1323876"/>
                <a:gd name="connsiteX967" fmla="*/ 786090 w 1117952"/>
                <a:gd name="connsiteY967" fmla="*/ 109826 h 1323876"/>
                <a:gd name="connsiteX968" fmla="*/ 780718 w 1117952"/>
                <a:gd name="connsiteY968" fmla="*/ 110423 h 1323876"/>
                <a:gd name="connsiteX969" fmla="*/ 777733 w 1117952"/>
                <a:gd name="connsiteY969" fmla="*/ 111020 h 1323876"/>
                <a:gd name="connsiteX970" fmla="*/ 772361 w 1117952"/>
                <a:gd name="connsiteY970" fmla="*/ 106245 h 1323876"/>
                <a:gd name="connsiteX971" fmla="*/ 771764 w 1117952"/>
                <a:gd name="connsiteY971" fmla="*/ 102066 h 1323876"/>
                <a:gd name="connsiteX972" fmla="*/ 775345 w 1117952"/>
                <a:gd name="connsiteY972" fmla="*/ 100276 h 1323876"/>
                <a:gd name="connsiteX973" fmla="*/ 870248 w 1117952"/>
                <a:gd name="connsiteY973" fmla="*/ 95501 h 1323876"/>
                <a:gd name="connsiteX974" fmla="*/ 872636 w 1117952"/>
                <a:gd name="connsiteY974" fmla="*/ 100276 h 1323876"/>
                <a:gd name="connsiteX975" fmla="*/ 873233 w 1117952"/>
                <a:gd name="connsiteY975" fmla="*/ 103857 h 1323876"/>
                <a:gd name="connsiteX976" fmla="*/ 872039 w 1117952"/>
                <a:gd name="connsiteY976" fmla="*/ 106841 h 1323876"/>
                <a:gd name="connsiteX977" fmla="*/ 872636 w 1117952"/>
                <a:gd name="connsiteY977" fmla="*/ 111617 h 1323876"/>
                <a:gd name="connsiteX978" fmla="*/ 869651 w 1117952"/>
                <a:gd name="connsiteY978" fmla="*/ 114602 h 1323876"/>
                <a:gd name="connsiteX979" fmla="*/ 865473 w 1117952"/>
                <a:gd name="connsiteY979" fmla="*/ 113408 h 1323876"/>
                <a:gd name="connsiteX980" fmla="*/ 860101 w 1117952"/>
                <a:gd name="connsiteY980" fmla="*/ 109826 h 1323876"/>
                <a:gd name="connsiteX981" fmla="*/ 856520 w 1117952"/>
                <a:gd name="connsiteY981" fmla="*/ 109229 h 1323876"/>
                <a:gd name="connsiteX982" fmla="*/ 853535 w 1117952"/>
                <a:gd name="connsiteY982" fmla="*/ 108035 h 1323876"/>
                <a:gd name="connsiteX983" fmla="*/ 849954 w 1117952"/>
                <a:gd name="connsiteY983" fmla="*/ 105648 h 1323876"/>
                <a:gd name="connsiteX984" fmla="*/ 850551 w 1117952"/>
                <a:gd name="connsiteY984" fmla="*/ 102066 h 1323876"/>
                <a:gd name="connsiteX985" fmla="*/ 852342 w 1117952"/>
                <a:gd name="connsiteY985" fmla="*/ 97291 h 1323876"/>
                <a:gd name="connsiteX986" fmla="*/ 860101 w 1117952"/>
                <a:gd name="connsiteY986" fmla="*/ 96098 h 1323876"/>
                <a:gd name="connsiteX987" fmla="*/ 864280 w 1117952"/>
                <a:gd name="connsiteY987" fmla="*/ 97291 h 1323876"/>
                <a:gd name="connsiteX988" fmla="*/ 867264 w 1117952"/>
                <a:gd name="connsiteY988" fmla="*/ 96098 h 1323876"/>
                <a:gd name="connsiteX989" fmla="*/ 870248 w 1117952"/>
                <a:gd name="connsiteY989" fmla="*/ 95501 h 1323876"/>
                <a:gd name="connsiteX990" fmla="*/ 356933 w 1117952"/>
                <a:gd name="connsiteY990" fmla="*/ 71029 h 1323876"/>
                <a:gd name="connsiteX991" fmla="*/ 361112 w 1117952"/>
                <a:gd name="connsiteY991" fmla="*/ 72223 h 1323876"/>
                <a:gd name="connsiteX992" fmla="*/ 358725 w 1117952"/>
                <a:gd name="connsiteY992" fmla="*/ 79386 h 1323876"/>
                <a:gd name="connsiteX993" fmla="*/ 355143 w 1117952"/>
                <a:gd name="connsiteY993" fmla="*/ 81774 h 1323876"/>
                <a:gd name="connsiteX994" fmla="*/ 350964 w 1117952"/>
                <a:gd name="connsiteY994" fmla="*/ 81774 h 1323876"/>
                <a:gd name="connsiteX995" fmla="*/ 350368 w 1117952"/>
                <a:gd name="connsiteY995" fmla="*/ 74013 h 1323876"/>
                <a:gd name="connsiteX996" fmla="*/ 353949 w 1117952"/>
                <a:gd name="connsiteY996" fmla="*/ 71626 h 1323876"/>
                <a:gd name="connsiteX997" fmla="*/ 356933 w 1117952"/>
                <a:gd name="connsiteY997" fmla="*/ 71029 h 1323876"/>
                <a:gd name="connsiteX998" fmla="*/ 929340 w 1117952"/>
                <a:gd name="connsiteY998" fmla="*/ 67448 h 1323876"/>
                <a:gd name="connsiteX999" fmla="*/ 932921 w 1117952"/>
                <a:gd name="connsiteY999" fmla="*/ 67448 h 1323876"/>
                <a:gd name="connsiteX1000" fmla="*/ 933517 w 1117952"/>
                <a:gd name="connsiteY1000" fmla="*/ 71029 h 1323876"/>
                <a:gd name="connsiteX1001" fmla="*/ 927549 w 1117952"/>
                <a:gd name="connsiteY1001" fmla="*/ 75207 h 1323876"/>
                <a:gd name="connsiteX1002" fmla="*/ 926952 w 1117952"/>
                <a:gd name="connsiteY1002" fmla="*/ 71029 h 1323876"/>
                <a:gd name="connsiteX1003" fmla="*/ 929340 w 1117952"/>
                <a:gd name="connsiteY1003" fmla="*/ 67448 h 1323876"/>
                <a:gd name="connsiteX1004" fmla="*/ 972314 w 1117952"/>
                <a:gd name="connsiteY1004" fmla="*/ 0 h 1323876"/>
                <a:gd name="connsiteX1005" fmla="*/ 975298 w 1117952"/>
                <a:gd name="connsiteY1005" fmla="*/ 597 h 1323876"/>
                <a:gd name="connsiteX1006" fmla="*/ 978880 w 1117952"/>
                <a:gd name="connsiteY1006" fmla="*/ 2387 h 1323876"/>
                <a:gd name="connsiteX1007" fmla="*/ 977686 w 1117952"/>
                <a:gd name="connsiteY1007" fmla="*/ 5969 h 1323876"/>
                <a:gd name="connsiteX1008" fmla="*/ 975298 w 1117952"/>
                <a:gd name="connsiteY1008" fmla="*/ 9550 h 1323876"/>
                <a:gd name="connsiteX1009" fmla="*/ 974702 w 1117952"/>
                <a:gd name="connsiteY1009" fmla="*/ 13132 h 1323876"/>
                <a:gd name="connsiteX1010" fmla="*/ 971717 w 1117952"/>
                <a:gd name="connsiteY1010" fmla="*/ 15519 h 1323876"/>
                <a:gd name="connsiteX1011" fmla="*/ 965152 w 1117952"/>
                <a:gd name="connsiteY1011" fmla="*/ 12534 h 1323876"/>
                <a:gd name="connsiteX1012" fmla="*/ 962764 w 1117952"/>
                <a:gd name="connsiteY1012" fmla="*/ 8953 h 1323876"/>
                <a:gd name="connsiteX1013" fmla="*/ 965749 w 1117952"/>
                <a:gd name="connsiteY1013" fmla="*/ 5969 h 1323876"/>
                <a:gd name="connsiteX1014" fmla="*/ 969330 w 1117952"/>
                <a:gd name="connsiteY1014" fmla="*/ 1194 h 1323876"/>
                <a:gd name="connsiteX1015" fmla="*/ 972314 w 1117952"/>
                <a:gd name="connsiteY1015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77460 w 1117952"/>
                <a:gd name="connsiteY151" fmla="*/ 329482 h 1323876"/>
                <a:gd name="connsiteX152" fmla="*/ 678651 w 1117952"/>
                <a:gd name="connsiteY152" fmla="*/ 331864 h 1323876"/>
                <a:gd name="connsiteX153" fmla="*/ 677460 w 1117952"/>
                <a:gd name="connsiteY153" fmla="*/ 329482 h 1323876"/>
                <a:gd name="connsiteX154" fmla="*/ 1082737 w 1117952"/>
                <a:gd name="connsiteY154" fmla="*/ 190405 h 1323876"/>
                <a:gd name="connsiteX155" fmla="*/ 1086915 w 1117952"/>
                <a:gd name="connsiteY155" fmla="*/ 191002 h 1323876"/>
                <a:gd name="connsiteX156" fmla="*/ 1089900 w 1117952"/>
                <a:gd name="connsiteY156" fmla="*/ 193389 h 1323876"/>
                <a:gd name="connsiteX157" fmla="*/ 1094077 w 1117952"/>
                <a:gd name="connsiteY157" fmla="*/ 195777 h 1323876"/>
                <a:gd name="connsiteX158" fmla="*/ 1104821 w 1117952"/>
                <a:gd name="connsiteY158" fmla="*/ 199358 h 1323876"/>
                <a:gd name="connsiteX159" fmla="*/ 1107806 w 1117952"/>
                <a:gd name="connsiteY159" fmla="*/ 199955 h 1323876"/>
                <a:gd name="connsiteX160" fmla="*/ 1111387 w 1117952"/>
                <a:gd name="connsiteY160" fmla="*/ 199955 h 1323876"/>
                <a:gd name="connsiteX161" fmla="*/ 1114371 w 1117952"/>
                <a:gd name="connsiteY161" fmla="*/ 199358 h 1323876"/>
                <a:gd name="connsiteX162" fmla="*/ 1117952 w 1117952"/>
                <a:gd name="connsiteY162" fmla="*/ 200552 h 1323876"/>
                <a:gd name="connsiteX163" fmla="*/ 1110193 w 1117952"/>
                <a:gd name="connsiteY163" fmla="*/ 204730 h 1323876"/>
                <a:gd name="connsiteX164" fmla="*/ 1106612 w 1117952"/>
                <a:gd name="connsiteY164" fmla="*/ 205924 h 1323876"/>
                <a:gd name="connsiteX165" fmla="*/ 1102434 w 1117952"/>
                <a:gd name="connsiteY165" fmla="*/ 207715 h 1323876"/>
                <a:gd name="connsiteX166" fmla="*/ 1098853 w 1117952"/>
                <a:gd name="connsiteY166" fmla="*/ 210102 h 1323876"/>
                <a:gd name="connsiteX167" fmla="*/ 1094674 w 1117952"/>
                <a:gd name="connsiteY167" fmla="*/ 215474 h 1323876"/>
                <a:gd name="connsiteX168" fmla="*/ 1093481 w 1117952"/>
                <a:gd name="connsiteY168" fmla="*/ 219652 h 1323876"/>
                <a:gd name="connsiteX169" fmla="*/ 1092884 w 1117952"/>
                <a:gd name="connsiteY169" fmla="*/ 223233 h 1323876"/>
                <a:gd name="connsiteX170" fmla="*/ 1092287 w 1117952"/>
                <a:gd name="connsiteY170" fmla="*/ 226218 h 1323876"/>
                <a:gd name="connsiteX171" fmla="*/ 1091093 w 1117952"/>
                <a:gd name="connsiteY171" fmla="*/ 229202 h 1323876"/>
                <a:gd name="connsiteX172" fmla="*/ 1091093 w 1117952"/>
                <a:gd name="connsiteY172" fmla="*/ 232784 h 1323876"/>
                <a:gd name="connsiteX173" fmla="*/ 1092287 w 1117952"/>
                <a:gd name="connsiteY173" fmla="*/ 229799 h 1323876"/>
                <a:gd name="connsiteX174" fmla="*/ 1095868 w 1117952"/>
                <a:gd name="connsiteY174" fmla="*/ 229799 h 1323876"/>
                <a:gd name="connsiteX175" fmla="*/ 1094674 w 1117952"/>
                <a:gd name="connsiteY175" fmla="*/ 233380 h 1323876"/>
                <a:gd name="connsiteX176" fmla="*/ 1090496 w 1117952"/>
                <a:gd name="connsiteY176" fmla="*/ 240543 h 1323876"/>
                <a:gd name="connsiteX177" fmla="*/ 1083931 w 1117952"/>
                <a:gd name="connsiteY177" fmla="*/ 252480 h 1323876"/>
                <a:gd name="connsiteX178" fmla="*/ 1082140 w 1117952"/>
                <a:gd name="connsiteY178" fmla="*/ 257853 h 1323876"/>
                <a:gd name="connsiteX179" fmla="*/ 1081543 w 1117952"/>
                <a:gd name="connsiteY179" fmla="*/ 261434 h 1323876"/>
                <a:gd name="connsiteX180" fmla="*/ 1078559 w 1117952"/>
                <a:gd name="connsiteY180" fmla="*/ 268596 h 1323876"/>
                <a:gd name="connsiteX181" fmla="*/ 1077365 w 1117952"/>
                <a:gd name="connsiteY181" fmla="*/ 272177 h 1323876"/>
                <a:gd name="connsiteX182" fmla="*/ 1074978 w 1117952"/>
                <a:gd name="connsiteY182" fmla="*/ 279340 h 1323876"/>
                <a:gd name="connsiteX183" fmla="*/ 1072590 w 1117952"/>
                <a:gd name="connsiteY183" fmla="*/ 282324 h 1323876"/>
                <a:gd name="connsiteX184" fmla="*/ 1070799 w 1117952"/>
                <a:gd name="connsiteY184" fmla="*/ 285309 h 1323876"/>
                <a:gd name="connsiteX185" fmla="*/ 1069009 w 1117952"/>
                <a:gd name="connsiteY185" fmla="*/ 288890 h 1323876"/>
                <a:gd name="connsiteX186" fmla="*/ 1066024 w 1117952"/>
                <a:gd name="connsiteY186" fmla="*/ 291874 h 1323876"/>
                <a:gd name="connsiteX187" fmla="*/ 1060652 w 1117952"/>
                <a:gd name="connsiteY187" fmla="*/ 299037 h 1323876"/>
                <a:gd name="connsiteX188" fmla="*/ 1059458 w 1117952"/>
                <a:gd name="connsiteY188" fmla="*/ 302618 h 1323876"/>
                <a:gd name="connsiteX189" fmla="*/ 1057071 w 1117952"/>
                <a:gd name="connsiteY189" fmla="*/ 305603 h 1323876"/>
                <a:gd name="connsiteX190" fmla="*/ 1054683 w 1117952"/>
                <a:gd name="connsiteY190" fmla="*/ 309780 h 1323876"/>
                <a:gd name="connsiteX191" fmla="*/ 1049909 w 1117952"/>
                <a:gd name="connsiteY191" fmla="*/ 316346 h 1323876"/>
                <a:gd name="connsiteX192" fmla="*/ 1045134 w 1117952"/>
                <a:gd name="connsiteY192" fmla="*/ 324106 h 1323876"/>
                <a:gd name="connsiteX193" fmla="*/ 1043343 w 1117952"/>
                <a:gd name="connsiteY193" fmla="*/ 327687 h 1323876"/>
                <a:gd name="connsiteX194" fmla="*/ 1040955 w 1117952"/>
                <a:gd name="connsiteY194" fmla="*/ 331268 h 1323876"/>
                <a:gd name="connsiteX195" fmla="*/ 1037971 w 1117952"/>
                <a:gd name="connsiteY195" fmla="*/ 335447 h 1323876"/>
                <a:gd name="connsiteX196" fmla="*/ 1035583 w 1117952"/>
                <a:gd name="connsiteY196" fmla="*/ 339624 h 1323876"/>
                <a:gd name="connsiteX197" fmla="*/ 1033793 w 1117952"/>
                <a:gd name="connsiteY197" fmla="*/ 342609 h 1323876"/>
                <a:gd name="connsiteX198" fmla="*/ 1033793 w 1117952"/>
                <a:gd name="connsiteY198" fmla="*/ 346190 h 1323876"/>
                <a:gd name="connsiteX199" fmla="*/ 1030212 w 1117952"/>
                <a:gd name="connsiteY199" fmla="*/ 349175 h 1323876"/>
                <a:gd name="connsiteX200" fmla="*/ 1026033 w 1117952"/>
                <a:gd name="connsiteY200" fmla="*/ 355143 h 1323876"/>
                <a:gd name="connsiteX201" fmla="*/ 1022452 w 1117952"/>
                <a:gd name="connsiteY201" fmla="*/ 359322 h 1323876"/>
                <a:gd name="connsiteX202" fmla="*/ 1021259 w 1117952"/>
                <a:gd name="connsiteY202" fmla="*/ 362306 h 1323876"/>
                <a:gd name="connsiteX203" fmla="*/ 1020065 w 1117952"/>
                <a:gd name="connsiteY203" fmla="*/ 365290 h 1323876"/>
                <a:gd name="connsiteX204" fmla="*/ 1023049 w 1117952"/>
                <a:gd name="connsiteY204" fmla="*/ 368871 h 1323876"/>
                <a:gd name="connsiteX205" fmla="*/ 1021259 w 1117952"/>
                <a:gd name="connsiteY205" fmla="*/ 372452 h 1323876"/>
                <a:gd name="connsiteX206" fmla="*/ 1017677 w 1117952"/>
                <a:gd name="connsiteY206" fmla="*/ 371259 h 1323876"/>
                <a:gd name="connsiteX207" fmla="*/ 1014693 w 1117952"/>
                <a:gd name="connsiteY207" fmla="*/ 374840 h 1323876"/>
                <a:gd name="connsiteX208" fmla="*/ 1012902 w 1117952"/>
                <a:gd name="connsiteY208" fmla="*/ 377825 h 1323876"/>
                <a:gd name="connsiteX209" fmla="*/ 1011708 w 1117952"/>
                <a:gd name="connsiteY209" fmla="*/ 384390 h 1323876"/>
                <a:gd name="connsiteX210" fmla="*/ 1009918 w 1117952"/>
                <a:gd name="connsiteY210" fmla="*/ 387374 h 1323876"/>
                <a:gd name="connsiteX211" fmla="*/ 1006933 w 1117952"/>
                <a:gd name="connsiteY211" fmla="*/ 390359 h 1323876"/>
                <a:gd name="connsiteX212" fmla="*/ 1005143 w 1117952"/>
                <a:gd name="connsiteY212" fmla="*/ 393940 h 1323876"/>
                <a:gd name="connsiteX213" fmla="*/ 1000367 w 1117952"/>
                <a:gd name="connsiteY213" fmla="*/ 403490 h 1323876"/>
                <a:gd name="connsiteX214" fmla="*/ 997980 w 1117952"/>
                <a:gd name="connsiteY214" fmla="*/ 407072 h 1323876"/>
                <a:gd name="connsiteX215" fmla="*/ 996786 w 1117952"/>
                <a:gd name="connsiteY215" fmla="*/ 410653 h 1323876"/>
                <a:gd name="connsiteX216" fmla="*/ 995593 w 1117952"/>
                <a:gd name="connsiteY216" fmla="*/ 413637 h 1323876"/>
                <a:gd name="connsiteX217" fmla="*/ 995593 w 1117952"/>
                <a:gd name="connsiteY217" fmla="*/ 417815 h 1323876"/>
                <a:gd name="connsiteX218" fmla="*/ 998577 w 1117952"/>
                <a:gd name="connsiteY218" fmla="*/ 421994 h 1323876"/>
                <a:gd name="connsiteX219" fmla="*/ 1000367 w 1117952"/>
                <a:gd name="connsiteY219" fmla="*/ 424978 h 1323876"/>
                <a:gd name="connsiteX220" fmla="*/ 999771 w 1117952"/>
                <a:gd name="connsiteY220" fmla="*/ 427962 h 1323876"/>
                <a:gd name="connsiteX221" fmla="*/ 997980 w 1117952"/>
                <a:gd name="connsiteY221" fmla="*/ 432140 h 1323876"/>
                <a:gd name="connsiteX222" fmla="*/ 996190 w 1117952"/>
                <a:gd name="connsiteY222" fmla="*/ 436318 h 1323876"/>
                <a:gd name="connsiteX223" fmla="*/ 994996 w 1117952"/>
                <a:gd name="connsiteY223" fmla="*/ 439303 h 1323876"/>
                <a:gd name="connsiteX224" fmla="*/ 994399 w 1117952"/>
                <a:gd name="connsiteY224" fmla="*/ 443481 h 1323876"/>
                <a:gd name="connsiteX225" fmla="*/ 995593 w 1117952"/>
                <a:gd name="connsiteY225" fmla="*/ 447062 h 1323876"/>
                <a:gd name="connsiteX226" fmla="*/ 993802 w 1117952"/>
                <a:gd name="connsiteY226" fmla="*/ 451241 h 1323876"/>
                <a:gd name="connsiteX227" fmla="*/ 990221 w 1117952"/>
                <a:gd name="connsiteY227" fmla="*/ 454822 h 1323876"/>
                <a:gd name="connsiteX228" fmla="*/ 989027 w 1117952"/>
                <a:gd name="connsiteY228" fmla="*/ 460791 h 1323876"/>
                <a:gd name="connsiteX229" fmla="*/ 988430 w 1117952"/>
                <a:gd name="connsiteY229" fmla="*/ 465566 h 1323876"/>
                <a:gd name="connsiteX230" fmla="*/ 989027 w 1117952"/>
                <a:gd name="connsiteY230" fmla="*/ 471535 h 1323876"/>
                <a:gd name="connsiteX231" fmla="*/ 990221 w 1117952"/>
                <a:gd name="connsiteY231" fmla="*/ 475116 h 1323876"/>
                <a:gd name="connsiteX232" fmla="*/ 990818 w 1117952"/>
                <a:gd name="connsiteY232" fmla="*/ 478100 h 1323876"/>
                <a:gd name="connsiteX233" fmla="*/ 987833 w 1117952"/>
                <a:gd name="connsiteY233" fmla="*/ 480488 h 1323876"/>
                <a:gd name="connsiteX234" fmla="*/ 985446 w 1117952"/>
                <a:gd name="connsiteY234" fmla="*/ 485263 h 1323876"/>
                <a:gd name="connsiteX235" fmla="*/ 982461 w 1117952"/>
                <a:gd name="connsiteY235" fmla="*/ 486457 h 1323876"/>
                <a:gd name="connsiteX236" fmla="*/ 981864 w 1117952"/>
                <a:gd name="connsiteY236" fmla="*/ 491232 h 1323876"/>
                <a:gd name="connsiteX237" fmla="*/ 977090 w 1117952"/>
                <a:gd name="connsiteY237" fmla="*/ 494813 h 1323876"/>
                <a:gd name="connsiteX238" fmla="*/ 973508 w 1117952"/>
                <a:gd name="connsiteY238" fmla="*/ 497200 h 1323876"/>
                <a:gd name="connsiteX239" fmla="*/ 973508 w 1117952"/>
                <a:gd name="connsiteY239" fmla="*/ 500185 h 1323876"/>
                <a:gd name="connsiteX240" fmla="*/ 971121 w 1117952"/>
                <a:gd name="connsiteY240" fmla="*/ 503766 h 1323876"/>
                <a:gd name="connsiteX241" fmla="*/ 968733 w 1117952"/>
                <a:gd name="connsiteY241" fmla="*/ 509734 h 1323876"/>
                <a:gd name="connsiteX242" fmla="*/ 966346 w 1117952"/>
                <a:gd name="connsiteY242" fmla="*/ 509734 h 1323876"/>
                <a:gd name="connsiteX243" fmla="*/ 965152 w 1117952"/>
                <a:gd name="connsiteY243" fmla="*/ 515107 h 1323876"/>
                <a:gd name="connsiteX244" fmla="*/ 965152 w 1117952"/>
                <a:gd name="connsiteY244" fmla="*/ 518688 h 1323876"/>
                <a:gd name="connsiteX245" fmla="*/ 965749 w 1117952"/>
                <a:gd name="connsiteY245" fmla="*/ 524060 h 1323876"/>
                <a:gd name="connsiteX246" fmla="*/ 965749 w 1117952"/>
                <a:gd name="connsiteY246" fmla="*/ 527044 h 1323876"/>
                <a:gd name="connsiteX247" fmla="*/ 966346 w 1117952"/>
                <a:gd name="connsiteY247" fmla="*/ 531222 h 1323876"/>
                <a:gd name="connsiteX248" fmla="*/ 966943 w 1117952"/>
                <a:gd name="connsiteY248" fmla="*/ 534803 h 1323876"/>
                <a:gd name="connsiteX249" fmla="*/ 967539 w 1117952"/>
                <a:gd name="connsiteY249" fmla="*/ 537788 h 1323876"/>
                <a:gd name="connsiteX250" fmla="*/ 968733 w 1117952"/>
                <a:gd name="connsiteY250" fmla="*/ 546144 h 1323876"/>
                <a:gd name="connsiteX251" fmla="*/ 969330 w 1117952"/>
                <a:gd name="connsiteY251" fmla="*/ 550919 h 1323876"/>
                <a:gd name="connsiteX252" fmla="*/ 969330 w 1117952"/>
                <a:gd name="connsiteY252" fmla="*/ 555694 h 1323876"/>
                <a:gd name="connsiteX253" fmla="*/ 969330 w 1117952"/>
                <a:gd name="connsiteY253" fmla="*/ 559872 h 1323876"/>
                <a:gd name="connsiteX254" fmla="*/ 969330 w 1117952"/>
                <a:gd name="connsiteY254" fmla="*/ 562857 h 1323876"/>
                <a:gd name="connsiteX255" fmla="*/ 966346 w 1117952"/>
                <a:gd name="connsiteY255" fmla="*/ 564647 h 1323876"/>
                <a:gd name="connsiteX256" fmla="*/ 964553 w 1117952"/>
                <a:gd name="connsiteY256" fmla="*/ 564647 h 1323876"/>
                <a:gd name="connsiteX257" fmla="*/ 964556 w 1117952"/>
                <a:gd name="connsiteY257" fmla="*/ 564648 h 1323876"/>
                <a:gd name="connsiteX258" fmla="*/ 967540 w 1117952"/>
                <a:gd name="connsiteY258" fmla="*/ 564648 h 1323876"/>
                <a:gd name="connsiteX259" fmla="*/ 970525 w 1117952"/>
                <a:gd name="connsiteY259" fmla="*/ 570020 h 1323876"/>
                <a:gd name="connsiteX260" fmla="*/ 971718 w 1117952"/>
                <a:gd name="connsiteY260" fmla="*/ 573601 h 1323876"/>
                <a:gd name="connsiteX261" fmla="*/ 972316 w 1117952"/>
                <a:gd name="connsiteY261" fmla="*/ 577182 h 1323876"/>
                <a:gd name="connsiteX262" fmla="*/ 973509 w 1117952"/>
                <a:gd name="connsiteY262" fmla="*/ 580167 h 1323876"/>
                <a:gd name="connsiteX263" fmla="*/ 978284 w 1117952"/>
                <a:gd name="connsiteY263" fmla="*/ 582554 h 1323876"/>
                <a:gd name="connsiteX264" fmla="*/ 978881 w 1117952"/>
                <a:gd name="connsiteY264" fmla="*/ 582554 h 1323876"/>
                <a:gd name="connsiteX265" fmla="*/ 983656 w 1117952"/>
                <a:gd name="connsiteY265" fmla="*/ 582554 h 1323876"/>
                <a:gd name="connsiteX266" fmla="*/ 987238 w 1117952"/>
                <a:gd name="connsiteY266" fmla="*/ 584942 h 1323876"/>
                <a:gd name="connsiteX267" fmla="*/ 991415 w 1117952"/>
                <a:gd name="connsiteY267" fmla="*/ 588523 h 1323876"/>
                <a:gd name="connsiteX268" fmla="*/ 994400 w 1117952"/>
                <a:gd name="connsiteY268" fmla="*/ 589717 h 1323876"/>
                <a:gd name="connsiteX269" fmla="*/ 1000966 w 1117952"/>
                <a:gd name="connsiteY269" fmla="*/ 590313 h 1323876"/>
                <a:gd name="connsiteX270" fmla="*/ 1003950 w 1117952"/>
                <a:gd name="connsiteY270" fmla="*/ 591507 h 1323876"/>
                <a:gd name="connsiteX271" fmla="*/ 1004547 w 1117952"/>
                <a:gd name="connsiteY271" fmla="*/ 588523 h 1323876"/>
                <a:gd name="connsiteX272" fmla="*/ 1008128 w 1117952"/>
                <a:gd name="connsiteY272" fmla="*/ 587926 h 1323876"/>
                <a:gd name="connsiteX273" fmla="*/ 1010516 w 1117952"/>
                <a:gd name="connsiteY273" fmla="*/ 592701 h 1323876"/>
                <a:gd name="connsiteX274" fmla="*/ 1015290 w 1117952"/>
                <a:gd name="connsiteY274" fmla="*/ 596879 h 1323876"/>
                <a:gd name="connsiteX275" fmla="*/ 1019469 w 1117952"/>
                <a:gd name="connsiteY275" fmla="*/ 601057 h 1323876"/>
                <a:gd name="connsiteX276" fmla="*/ 1020663 w 1117952"/>
                <a:gd name="connsiteY276" fmla="*/ 604639 h 1323876"/>
                <a:gd name="connsiteX277" fmla="*/ 1023647 w 1117952"/>
                <a:gd name="connsiteY277" fmla="*/ 606429 h 1323876"/>
                <a:gd name="connsiteX278" fmla="*/ 1021259 w 1117952"/>
                <a:gd name="connsiteY278" fmla="*/ 610011 h 1323876"/>
                <a:gd name="connsiteX279" fmla="*/ 1017678 w 1117952"/>
                <a:gd name="connsiteY279" fmla="*/ 607026 h 1323876"/>
                <a:gd name="connsiteX280" fmla="*/ 1014097 w 1117952"/>
                <a:gd name="connsiteY280" fmla="*/ 607026 h 1323876"/>
                <a:gd name="connsiteX281" fmla="*/ 1014097 w 1117952"/>
                <a:gd name="connsiteY281" fmla="*/ 614188 h 1323876"/>
                <a:gd name="connsiteX282" fmla="*/ 1012306 w 1117952"/>
                <a:gd name="connsiteY282" fmla="*/ 609413 h 1323876"/>
                <a:gd name="connsiteX283" fmla="*/ 1011709 w 1117952"/>
                <a:gd name="connsiteY283" fmla="*/ 605832 h 1323876"/>
                <a:gd name="connsiteX284" fmla="*/ 1008128 w 1117952"/>
                <a:gd name="connsiteY284" fmla="*/ 605832 h 1323876"/>
                <a:gd name="connsiteX285" fmla="*/ 1005741 w 1117952"/>
                <a:gd name="connsiteY285" fmla="*/ 610011 h 1323876"/>
                <a:gd name="connsiteX286" fmla="*/ 1005144 w 1117952"/>
                <a:gd name="connsiteY286" fmla="*/ 613592 h 1323876"/>
                <a:gd name="connsiteX287" fmla="*/ 1003353 w 1117952"/>
                <a:gd name="connsiteY287" fmla="*/ 617173 h 1323876"/>
                <a:gd name="connsiteX288" fmla="*/ 1002160 w 1117952"/>
                <a:gd name="connsiteY288" fmla="*/ 620157 h 1323876"/>
                <a:gd name="connsiteX289" fmla="*/ 1002756 w 1117952"/>
                <a:gd name="connsiteY289" fmla="*/ 623739 h 1323876"/>
                <a:gd name="connsiteX290" fmla="*/ 1003353 w 1117952"/>
                <a:gd name="connsiteY290" fmla="*/ 627320 h 1323876"/>
                <a:gd name="connsiteX291" fmla="*/ 1008725 w 1117952"/>
                <a:gd name="connsiteY291" fmla="*/ 632095 h 1323876"/>
                <a:gd name="connsiteX292" fmla="*/ 1008128 w 1117952"/>
                <a:gd name="connsiteY292" fmla="*/ 637467 h 1323876"/>
                <a:gd name="connsiteX293" fmla="*/ 1009919 w 1117952"/>
                <a:gd name="connsiteY293" fmla="*/ 641048 h 1323876"/>
                <a:gd name="connsiteX294" fmla="*/ 1013500 w 1117952"/>
                <a:gd name="connsiteY294" fmla="*/ 642839 h 1323876"/>
                <a:gd name="connsiteX295" fmla="*/ 1016484 w 1117952"/>
                <a:gd name="connsiteY295" fmla="*/ 641645 h 1323876"/>
                <a:gd name="connsiteX296" fmla="*/ 1018872 w 1117952"/>
                <a:gd name="connsiteY296" fmla="*/ 638661 h 1323876"/>
                <a:gd name="connsiteX297" fmla="*/ 1022453 w 1117952"/>
                <a:gd name="connsiteY297" fmla="*/ 643436 h 1323876"/>
                <a:gd name="connsiteX298" fmla="*/ 1019469 w 1117952"/>
                <a:gd name="connsiteY298" fmla="*/ 642839 h 1323876"/>
                <a:gd name="connsiteX299" fmla="*/ 1016484 w 1117952"/>
                <a:gd name="connsiteY299" fmla="*/ 642242 h 1323876"/>
                <a:gd name="connsiteX300" fmla="*/ 1015290 w 1117952"/>
                <a:gd name="connsiteY300" fmla="*/ 645226 h 1323876"/>
                <a:gd name="connsiteX301" fmla="*/ 1015290 w 1117952"/>
                <a:gd name="connsiteY301" fmla="*/ 649404 h 1323876"/>
                <a:gd name="connsiteX302" fmla="*/ 1019469 w 1117952"/>
                <a:gd name="connsiteY302" fmla="*/ 653583 h 1323876"/>
                <a:gd name="connsiteX303" fmla="*/ 1023647 w 1117952"/>
                <a:gd name="connsiteY303" fmla="*/ 655970 h 1323876"/>
                <a:gd name="connsiteX304" fmla="*/ 1026631 w 1117952"/>
                <a:gd name="connsiteY304" fmla="*/ 656567 h 1323876"/>
                <a:gd name="connsiteX305" fmla="*/ 1030810 w 1117952"/>
                <a:gd name="connsiteY305" fmla="*/ 654776 h 1323876"/>
                <a:gd name="connsiteX306" fmla="*/ 1028422 w 1117952"/>
                <a:gd name="connsiteY306" fmla="*/ 657761 h 1323876"/>
                <a:gd name="connsiteX307" fmla="*/ 1031406 w 1117952"/>
                <a:gd name="connsiteY307" fmla="*/ 658357 h 1323876"/>
                <a:gd name="connsiteX308" fmla="*/ 1034391 w 1117952"/>
                <a:gd name="connsiteY308" fmla="*/ 656567 h 1323876"/>
                <a:gd name="connsiteX309" fmla="*/ 1038569 w 1117952"/>
                <a:gd name="connsiteY309" fmla="*/ 657164 h 1323876"/>
                <a:gd name="connsiteX310" fmla="*/ 1041553 w 1117952"/>
                <a:gd name="connsiteY310" fmla="*/ 663132 h 1323876"/>
                <a:gd name="connsiteX311" fmla="*/ 1040957 w 1117952"/>
                <a:gd name="connsiteY311" fmla="*/ 668505 h 1323876"/>
                <a:gd name="connsiteX312" fmla="*/ 1039166 w 1117952"/>
                <a:gd name="connsiteY312" fmla="*/ 672086 h 1323876"/>
                <a:gd name="connsiteX313" fmla="*/ 1041553 w 1117952"/>
                <a:gd name="connsiteY313" fmla="*/ 675070 h 1323876"/>
                <a:gd name="connsiteX314" fmla="*/ 1040957 w 1117952"/>
                <a:gd name="connsiteY314" fmla="*/ 678652 h 1323876"/>
                <a:gd name="connsiteX315" fmla="*/ 1039166 w 1117952"/>
                <a:gd name="connsiteY315" fmla="*/ 675070 h 1323876"/>
                <a:gd name="connsiteX316" fmla="*/ 1036181 w 1117952"/>
                <a:gd name="connsiteY316" fmla="*/ 673876 h 1323876"/>
                <a:gd name="connsiteX317" fmla="*/ 1033197 w 1117952"/>
                <a:gd name="connsiteY317" fmla="*/ 676860 h 1323876"/>
                <a:gd name="connsiteX318" fmla="*/ 1034988 w 1117952"/>
                <a:gd name="connsiteY318" fmla="*/ 684023 h 1323876"/>
                <a:gd name="connsiteX319" fmla="*/ 1039166 w 1117952"/>
                <a:gd name="connsiteY319" fmla="*/ 686411 h 1323876"/>
                <a:gd name="connsiteX320" fmla="*/ 1042150 w 1117952"/>
                <a:gd name="connsiteY320" fmla="*/ 682829 h 1323876"/>
                <a:gd name="connsiteX321" fmla="*/ 1046328 w 1117952"/>
                <a:gd name="connsiteY321" fmla="*/ 683426 h 1323876"/>
                <a:gd name="connsiteX322" fmla="*/ 1049313 w 1117952"/>
                <a:gd name="connsiteY322" fmla="*/ 688201 h 1323876"/>
                <a:gd name="connsiteX323" fmla="*/ 1053491 w 1117952"/>
                <a:gd name="connsiteY323" fmla="*/ 692976 h 1323876"/>
                <a:gd name="connsiteX324" fmla="*/ 1054685 w 1117952"/>
                <a:gd name="connsiteY324" fmla="*/ 697155 h 1323876"/>
                <a:gd name="connsiteX325" fmla="*/ 1051700 w 1117952"/>
                <a:gd name="connsiteY325" fmla="*/ 697155 h 1323876"/>
                <a:gd name="connsiteX326" fmla="*/ 1048119 w 1117952"/>
                <a:gd name="connsiteY326" fmla="*/ 697155 h 1323876"/>
                <a:gd name="connsiteX327" fmla="*/ 1044538 w 1117952"/>
                <a:gd name="connsiteY327" fmla="*/ 692976 h 1323876"/>
                <a:gd name="connsiteX328" fmla="*/ 1041553 w 1117952"/>
                <a:gd name="connsiteY328" fmla="*/ 694767 h 1323876"/>
                <a:gd name="connsiteX329" fmla="*/ 1038569 w 1117952"/>
                <a:gd name="connsiteY329" fmla="*/ 696558 h 1323876"/>
                <a:gd name="connsiteX330" fmla="*/ 1033794 w 1117952"/>
                <a:gd name="connsiteY330" fmla="*/ 698348 h 1323876"/>
                <a:gd name="connsiteX331" fmla="*/ 1032600 w 1117952"/>
                <a:gd name="connsiteY331" fmla="*/ 703123 h 1323876"/>
                <a:gd name="connsiteX332" fmla="*/ 1032004 w 1117952"/>
                <a:gd name="connsiteY332" fmla="*/ 706704 h 1323876"/>
                <a:gd name="connsiteX333" fmla="*/ 1031406 w 1117952"/>
                <a:gd name="connsiteY333" fmla="*/ 709689 h 1323876"/>
                <a:gd name="connsiteX334" fmla="*/ 1027228 w 1117952"/>
                <a:gd name="connsiteY334" fmla="*/ 710883 h 1323876"/>
                <a:gd name="connsiteX335" fmla="*/ 1022453 w 1117952"/>
                <a:gd name="connsiteY335" fmla="*/ 711480 h 1323876"/>
                <a:gd name="connsiteX336" fmla="*/ 1019469 w 1117952"/>
                <a:gd name="connsiteY336" fmla="*/ 715061 h 1323876"/>
                <a:gd name="connsiteX337" fmla="*/ 1016484 w 1117952"/>
                <a:gd name="connsiteY337" fmla="*/ 714464 h 1323876"/>
                <a:gd name="connsiteX338" fmla="*/ 1014694 w 1117952"/>
                <a:gd name="connsiteY338" fmla="*/ 718045 h 1323876"/>
                <a:gd name="connsiteX339" fmla="*/ 1011113 w 1117952"/>
                <a:gd name="connsiteY339" fmla="*/ 721030 h 1323876"/>
                <a:gd name="connsiteX340" fmla="*/ 1007531 w 1117952"/>
                <a:gd name="connsiteY340" fmla="*/ 725208 h 1323876"/>
                <a:gd name="connsiteX341" fmla="*/ 1006337 w 1117952"/>
                <a:gd name="connsiteY341" fmla="*/ 729386 h 1323876"/>
                <a:gd name="connsiteX342" fmla="*/ 1002160 w 1117952"/>
                <a:gd name="connsiteY342" fmla="*/ 732371 h 1323876"/>
                <a:gd name="connsiteX343" fmla="*/ 999772 w 1117952"/>
                <a:gd name="connsiteY343" fmla="*/ 735952 h 1323876"/>
                <a:gd name="connsiteX344" fmla="*/ 997981 w 1117952"/>
                <a:gd name="connsiteY344" fmla="*/ 740726 h 1323876"/>
                <a:gd name="connsiteX345" fmla="*/ 997384 w 1117952"/>
                <a:gd name="connsiteY345" fmla="*/ 743711 h 1323876"/>
                <a:gd name="connsiteX346" fmla="*/ 996191 w 1117952"/>
                <a:gd name="connsiteY346" fmla="*/ 748486 h 1323876"/>
                <a:gd name="connsiteX347" fmla="*/ 996787 w 1117952"/>
                <a:gd name="connsiteY347" fmla="*/ 752664 h 1323876"/>
                <a:gd name="connsiteX348" fmla="*/ 993206 w 1117952"/>
                <a:gd name="connsiteY348" fmla="*/ 753858 h 1323876"/>
                <a:gd name="connsiteX349" fmla="*/ 990819 w 1117952"/>
                <a:gd name="connsiteY349" fmla="*/ 756842 h 1323876"/>
                <a:gd name="connsiteX350" fmla="*/ 989028 w 1117952"/>
                <a:gd name="connsiteY350" fmla="*/ 760423 h 1323876"/>
                <a:gd name="connsiteX351" fmla="*/ 987238 w 1117952"/>
                <a:gd name="connsiteY351" fmla="*/ 764602 h 1323876"/>
                <a:gd name="connsiteX352" fmla="*/ 987834 w 1117952"/>
                <a:gd name="connsiteY352" fmla="*/ 768183 h 1323876"/>
                <a:gd name="connsiteX353" fmla="*/ 989028 w 1117952"/>
                <a:gd name="connsiteY353" fmla="*/ 772958 h 1323876"/>
                <a:gd name="connsiteX354" fmla="*/ 988431 w 1117952"/>
                <a:gd name="connsiteY354" fmla="*/ 777733 h 1323876"/>
                <a:gd name="connsiteX355" fmla="*/ 984850 w 1117952"/>
                <a:gd name="connsiteY355" fmla="*/ 779523 h 1323876"/>
                <a:gd name="connsiteX356" fmla="*/ 986044 w 1117952"/>
                <a:gd name="connsiteY356" fmla="*/ 783105 h 1323876"/>
                <a:gd name="connsiteX357" fmla="*/ 985447 w 1117952"/>
                <a:gd name="connsiteY357" fmla="*/ 787283 h 1323876"/>
                <a:gd name="connsiteX358" fmla="*/ 987238 w 1117952"/>
                <a:gd name="connsiteY358" fmla="*/ 790267 h 1323876"/>
                <a:gd name="connsiteX359" fmla="*/ 987834 w 1117952"/>
                <a:gd name="connsiteY359" fmla="*/ 795043 h 1323876"/>
                <a:gd name="connsiteX360" fmla="*/ 990222 w 1117952"/>
                <a:gd name="connsiteY360" fmla="*/ 799818 h 1323876"/>
                <a:gd name="connsiteX361" fmla="*/ 993803 w 1117952"/>
                <a:gd name="connsiteY361" fmla="*/ 801011 h 1323876"/>
                <a:gd name="connsiteX362" fmla="*/ 993803 w 1117952"/>
                <a:gd name="connsiteY362" fmla="*/ 805786 h 1323876"/>
                <a:gd name="connsiteX363" fmla="*/ 995594 w 1117952"/>
                <a:gd name="connsiteY363" fmla="*/ 811755 h 1323876"/>
                <a:gd name="connsiteX364" fmla="*/ 996191 w 1117952"/>
                <a:gd name="connsiteY364" fmla="*/ 817127 h 1323876"/>
                <a:gd name="connsiteX365" fmla="*/ 999772 w 1117952"/>
                <a:gd name="connsiteY365" fmla="*/ 821305 h 1323876"/>
                <a:gd name="connsiteX366" fmla="*/ 1000966 w 1117952"/>
                <a:gd name="connsiteY366" fmla="*/ 827871 h 1323876"/>
                <a:gd name="connsiteX367" fmla="*/ 999772 w 1117952"/>
                <a:gd name="connsiteY367" fmla="*/ 830855 h 1323876"/>
                <a:gd name="connsiteX368" fmla="*/ 996787 w 1117952"/>
                <a:gd name="connsiteY368" fmla="*/ 828468 h 1323876"/>
                <a:gd name="connsiteX369" fmla="*/ 993206 w 1117952"/>
                <a:gd name="connsiteY369" fmla="*/ 829064 h 1323876"/>
                <a:gd name="connsiteX370" fmla="*/ 990819 w 1117952"/>
                <a:gd name="connsiteY370" fmla="*/ 833242 h 1323876"/>
                <a:gd name="connsiteX371" fmla="*/ 987238 w 1117952"/>
                <a:gd name="connsiteY371" fmla="*/ 836824 h 1323876"/>
                <a:gd name="connsiteX372" fmla="*/ 984253 w 1117952"/>
                <a:gd name="connsiteY372" fmla="*/ 839211 h 1323876"/>
                <a:gd name="connsiteX373" fmla="*/ 981269 w 1117952"/>
                <a:gd name="connsiteY373" fmla="*/ 836227 h 1323876"/>
                <a:gd name="connsiteX374" fmla="*/ 978284 w 1117952"/>
                <a:gd name="connsiteY374" fmla="*/ 834436 h 1323876"/>
                <a:gd name="connsiteX375" fmla="*/ 974703 w 1117952"/>
                <a:gd name="connsiteY375" fmla="*/ 829064 h 1323876"/>
                <a:gd name="connsiteX376" fmla="*/ 972912 w 1117952"/>
                <a:gd name="connsiteY376" fmla="*/ 826080 h 1323876"/>
                <a:gd name="connsiteX377" fmla="*/ 968137 w 1117952"/>
                <a:gd name="connsiteY377" fmla="*/ 821902 h 1323876"/>
                <a:gd name="connsiteX378" fmla="*/ 964556 w 1117952"/>
                <a:gd name="connsiteY378" fmla="*/ 820111 h 1323876"/>
                <a:gd name="connsiteX379" fmla="*/ 960975 w 1117952"/>
                <a:gd name="connsiteY379" fmla="*/ 819514 h 1323876"/>
                <a:gd name="connsiteX380" fmla="*/ 957990 w 1117952"/>
                <a:gd name="connsiteY380" fmla="*/ 819514 h 1323876"/>
                <a:gd name="connsiteX381" fmla="*/ 956200 w 1117952"/>
                <a:gd name="connsiteY381" fmla="*/ 815933 h 1323876"/>
                <a:gd name="connsiteX382" fmla="*/ 956796 w 1117952"/>
                <a:gd name="connsiteY382" fmla="*/ 812949 h 1323876"/>
                <a:gd name="connsiteX383" fmla="*/ 956200 w 1117952"/>
                <a:gd name="connsiteY383" fmla="*/ 808771 h 1323876"/>
                <a:gd name="connsiteX384" fmla="*/ 955081 w 1117952"/>
                <a:gd name="connsiteY384" fmla="*/ 804295 h 1323876"/>
                <a:gd name="connsiteX385" fmla="*/ 954377 w 1117952"/>
                <a:gd name="connsiteY385" fmla="*/ 804423 h 1323876"/>
                <a:gd name="connsiteX386" fmla="*/ 955602 w 1117952"/>
                <a:gd name="connsiteY386" fmla="*/ 806383 h 1323876"/>
                <a:gd name="connsiteX387" fmla="*/ 956796 w 1117952"/>
                <a:gd name="connsiteY387" fmla="*/ 812949 h 1323876"/>
                <a:gd name="connsiteX388" fmla="*/ 956199 w 1117952"/>
                <a:gd name="connsiteY388" fmla="*/ 815933 h 1323876"/>
                <a:gd name="connsiteX389" fmla="*/ 957393 w 1117952"/>
                <a:gd name="connsiteY389" fmla="*/ 818917 h 1323876"/>
                <a:gd name="connsiteX390" fmla="*/ 952021 w 1117952"/>
                <a:gd name="connsiteY390" fmla="*/ 823095 h 1323876"/>
                <a:gd name="connsiteX391" fmla="*/ 944261 w 1117952"/>
                <a:gd name="connsiteY391" fmla="*/ 823692 h 1323876"/>
                <a:gd name="connsiteX392" fmla="*/ 941277 w 1117952"/>
                <a:gd name="connsiteY392" fmla="*/ 821304 h 1323876"/>
                <a:gd name="connsiteX393" fmla="*/ 936502 w 1117952"/>
                <a:gd name="connsiteY393" fmla="*/ 817723 h 1323876"/>
                <a:gd name="connsiteX394" fmla="*/ 932921 w 1117952"/>
                <a:gd name="connsiteY394" fmla="*/ 815336 h 1323876"/>
                <a:gd name="connsiteX395" fmla="*/ 929936 w 1117952"/>
                <a:gd name="connsiteY395" fmla="*/ 813545 h 1323876"/>
                <a:gd name="connsiteX396" fmla="*/ 926952 w 1117952"/>
                <a:gd name="connsiteY396" fmla="*/ 812351 h 1323876"/>
                <a:gd name="connsiteX397" fmla="*/ 922177 w 1117952"/>
                <a:gd name="connsiteY397" fmla="*/ 811755 h 1323876"/>
                <a:gd name="connsiteX398" fmla="*/ 919193 w 1117952"/>
                <a:gd name="connsiteY398" fmla="*/ 811157 h 1323876"/>
                <a:gd name="connsiteX399" fmla="*/ 915612 w 1117952"/>
                <a:gd name="connsiteY399" fmla="*/ 811755 h 1323876"/>
                <a:gd name="connsiteX400" fmla="*/ 912030 w 1117952"/>
                <a:gd name="connsiteY400" fmla="*/ 812351 h 1323876"/>
                <a:gd name="connsiteX401" fmla="*/ 906658 w 1117952"/>
                <a:gd name="connsiteY401" fmla="*/ 815336 h 1323876"/>
                <a:gd name="connsiteX402" fmla="*/ 903674 w 1117952"/>
                <a:gd name="connsiteY402" fmla="*/ 818320 h 1323876"/>
                <a:gd name="connsiteX403" fmla="*/ 907255 w 1117952"/>
                <a:gd name="connsiteY403" fmla="*/ 820708 h 1323876"/>
                <a:gd name="connsiteX404" fmla="*/ 901883 w 1117952"/>
                <a:gd name="connsiteY404" fmla="*/ 817723 h 1323876"/>
                <a:gd name="connsiteX405" fmla="*/ 898302 w 1117952"/>
                <a:gd name="connsiteY405" fmla="*/ 818917 h 1323876"/>
                <a:gd name="connsiteX406" fmla="*/ 895317 w 1117952"/>
                <a:gd name="connsiteY406" fmla="*/ 821304 h 1323876"/>
                <a:gd name="connsiteX407" fmla="*/ 892333 w 1117952"/>
                <a:gd name="connsiteY407" fmla="*/ 823095 h 1323876"/>
                <a:gd name="connsiteX408" fmla="*/ 886961 w 1117952"/>
                <a:gd name="connsiteY408" fmla="*/ 821304 h 1323876"/>
                <a:gd name="connsiteX409" fmla="*/ 883380 w 1117952"/>
                <a:gd name="connsiteY409" fmla="*/ 821304 h 1323876"/>
                <a:gd name="connsiteX410" fmla="*/ 880396 w 1117952"/>
                <a:gd name="connsiteY410" fmla="*/ 818917 h 1323876"/>
                <a:gd name="connsiteX411" fmla="*/ 877411 w 1117952"/>
                <a:gd name="connsiteY411" fmla="*/ 817723 h 1323876"/>
                <a:gd name="connsiteX412" fmla="*/ 872039 w 1117952"/>
                <a:gd name="connsiteY412" fmla="*/ 818320 h 1323876"/>
                <a:gd name="connsiteX413" fmla="*/ 869055 w 1117952"/>
                <a:gd name="connsiteY413" fmla="*/ 818320 h 1323876"/>
                <a:gd name="connsiteX414" fmla="*/ 866070 w 1117952"/>
                <a:gd name="connsiteY414" fmla="*/ 820111 h 1323876"/>
                <a:gd name="connsiteX415" fmla="*/ 860699 w 1117952"/>
                <a:gd name="connsiteY415" fmla="*/ 818320 h 1323876"/>
                <a:gd name="connsiteX416" fmla="*/ 857117 w 1117952"/>
                <a:gd name="connsiteY416" fmla="*/ 813545 h 1323876"/>
                <a:gd name="connsiteX417" fmla="*/ 854133 w 1117952"/>
                <a:gd name="connsiteY417" fmla="*/ 810561 h 1323876"/>
                <a:gd name="connsiteX418" fmla="*/ 851148 w 1117952"/>
                <a:gd name="connsiteY418" fmla="*/ 808770 h 1323876"/>
                <a:gd name="connsiteX419" fmla="*/ 847567 w 1117952"/>
                <a:gd name="connsiteY419" fmla="*/ 807576 h 1323876"/>
                <a:gd name="connsiteX420" fmla="*/ 844583 w 1117952"/>
                <a:gd name="connsiteY420" fmla="*/ 804592 h 1323876"/>
                <a:gd name="connsiteX421" fmla="*/ 840405 w 1117952"/>
                <a:gd name="connsiteY421" fmla="*/ 802801 h 1323876"/>
                <a:gd name="connsiteX422" fmla="*/ 833839 w 1117952"/>
                <a:gd name="connsiteY422" fmla="*/ 801608 h 1323876"/>
                <a:gd name="connsiteX423" fmla="*/ 830855 w 1117952"/>
                <a:gd name="connsiteY423" fmla="*/ 801011 h 1323876"/>
                <a:gd name="connsiteX424" fmla="*/ 817723 w 1117952"/>
                <a:gd name="connsiteY424" fmla="*/ 797429 h 1323876"/>
                <a:gd name="connsiteX425" fmla="*/ 814739 w 1117952"/>
                <a:gd name="connsiteY425" fmla="*/ 797429 h 1323876"/>
                <a:gd name="connsiteX426" fmla="*/ 810561 w 1117952"/>
                <a:gd name="connsiteY426" fmla="*/ 798623 h 1323876"/>
                <a:gd name="connsiteX427" fmla="*/ 805786 w 1117952"/>
                <a:gd name="connsiteY427" fmla="*/ 796235 h 1323876"/>
                <a:gd name="connsiteX428" fmla="*/ 801608 w 1117952"/>
                <a:gd name="connsiteY428" fmla="*/ 796235 h 1323876"/>
                <a:gd name="connsiteX429" fmla="*/ 798027 w 1117952"/>
                <a:gd name="connsiteY429" fmla="*/ 796833 h 1323876"/>
                <a:gd name="connsiteX430" fmla="*/ 794445 w 1117952"/>
                <a:gd name="connsiteY430" fmla="*/ 792654 h 1323876"/>
                <a:gd name="connsiteX431" fmla="*/ 789074 w 1117952"/>
                <a:gd name="connsiteY431" fmla="*/ 786089 h 1323876"/>
                <a:gd name="connsiteX432" fmla="*/ 786089 w 1117952"/>
                <a:gd name="connsiteY432" fmla="*/ 784895 h 1323876"/>
                <a:gd name="connsiteX433" fmla="*/ 786686 w 1117952"/>
                <a:gd name="connsiteY433" fmla="*/ 781911 h 1323876"/>
                <a:gd name="connsiteX434" fmla="*/ 786089 w 1117952"/>
                <a:gd name="connsiteY434" fmla="*/ 778329 h 1323876"/>
                <a:gd name="connsiteX435" fmla="*/ 783701 w 1117952"/>
                <a:gd name="connsiteY435" fmla="*/ 773554 h 1323876"/>
                <a:gd name="connsiteX436" fmla="*/ 782507 w 1117952"/>
                <a:gd name="connsiteY436" fmla="*/ 768779 h 1323876"/>
                <a:gd name="connsiteX437" fmla="*/ 781314 w 1117952"/>
                <a:gd name="connsiteY437" fmla="*/ 765795 h 1323876"/>
                <a:gd name="connsiteX438" fmla="*/ 778926 w 1117952"/>
                <a:gd name="connsiteY438" fmla="*/ 762214 h 1323876"/>
                <a:gd name="connsiteX439" fmla="*/ 775942 w 1117952"/>
                <a:gd name="connsiteY439" fmla="*/ 757438 h 1323876"/>
                <a:gd name="connsiteX440" fmla="*/ 773554 w 1117952"/>
                <a:gd name="connsiteY440" fmla="*/ 752663 h 1323876"/>
                <a:gd name="connsiteX441" fmla="*/ 771764 w 1117952"/>
                <a:gd name="connsiteY441" fmla="*/ 749679 h 1323876"/>
                <a:gd name="connsiteX442" fmla="*/ 766392 w 1117952"/>
                <a:gd name="connsiteY442" fmla="*/ 742516 h 1323876"/>
                <a:gd name="connsiteX443" fmla="*/ 764005 w 1117952"/>
                <a:gd name="connsiteY443" fmla="*/ 738935 h 1323876"/>
                <a:gd name="connsiteX444" fmla="*/ 762214 w 1117952"/>
                <a:gd name="connsiteY444" fmla="*/ 735951 h 1323876"/>
                <a:gd name="connsiteX445" fmla="*/ 758036 w 1117952"/>
                <a:gd name="connsiteY445" fmla="*/ 730579 h 1323876"/>
                <a:gd name="connsiteX446" fmla="*/ 755051 w 1117952"/>
                <a:gd name="connsiteY446" fmla="*/ 726998 h 1323876"/>
                <a:gd name="connsiteX447" fmla="*/ 741322 w 1117952"/>
                <a:gd name="connsiteY447" fmla="*/ 712673 h 1323876"/>
                <a:gd name="connsiteX448" fmla="*/ 737144 w 1117952"/>
                <a:gd name="connsiteY448" fmla="*/ 709092 h 1323876"/>
                <a:gd name="connsiteX449" fmla="*/ 732966 w 1117952"/>
                <a:gd name="connsiteY449" fmla="*/ 704914 h 1323876"/>
                <a:gd name="connsiteX450" fmla="*/ 728191 w 1117952"/>
                <a:gd name="connsiteY450" fmla="*/ 701333 h 1323876"/>
                <a:gd name="connsiteX451" fmla="*/ 722819 w 1117952"/>
                <a:gd name="connsiteY451" fmla="*/ 697751 h 1323876"/>
                <a:gd name="connsiteX452" fmla="*/ 719835 w 1117952"/>
                <a:gd name="connsiteY452" fmla="*/ 695960 h 1323876"/>
                <a:gd name="connsiteX453" fmla="*/ 714463 w 1117952"/>
                <a:gd name="connsiteY453" fmla="*/ 693573 h 1323876"/>
                <a:gd name="connsiteX454" fmla="*/ 710882 w 1117952"/>
                <a:gd name="connsiteY454" fmla="*/ 692976 h 1323876"/>
                <a:gd name="connsiteX455" fmla="*/ 700138 w 1117952"/>
                <a:gd name="connsiteY455" fmla="*/ 688201 h 1323876"/>
                <a:gd name="connsiteX456" fmla="*/ 691184 w 1117952"/>
                <a:gd name="connsiteY456" fmla="*/ 684620 h 1323876"/>
                <a:gd name="connsiteX457" fmla="*/ 687603 w 1117952"/>
                <a:gd name="connsiteY457" fmla="*/ 683426 h 1323876"/>
                <a:gd name="connsiteX458" fmla="*/ 682829 w 1117952"/>
                <a:gd name="connsiteY458" fmla="*/ 682829 h 1323876"/>
                <a:gd name="connsiteX459" fmla="*/ 678650 w 1117952"/>
                <a:gd name="connsiteY459" fmla="*/ 682232 h 1323876"/>
                <a:gd name="connsiteX460" fmla="*/ 674472 w 1117952"/>
                <a:gd name="connsiteY460" fmla="*/ 681636 h 1323876"/>
                <a:gd name="connsiteX461" fmla="*/ 670891 w 1117952"/>
                <a:gd name="connsiteY461" fmla="*/ 680442 h 1323876"/>
                <a:gd name="connsiteX462" fmla="*/ 663728 w 1117952"/>
                <a:gd name="connsiteY462" fmla="*/ 679248 h 1323876"/>
                <a:gd name="connsiteX463" fmla="*/ 659550 w 1117952"/>
                <a:gd name="connsiteY463" fmla="*/ 679248 h 1323876"/>
                <a:gd name="connsiteX464" fmla="*/ 650597 w 1117952"/>
                <a:gd name="connsiteY464" fmla="*/ 680442 h 1323876"/>
                <a:gd name="connsiteX465" fmla="*/ 646419 w 1117952"/>
                <a:gd name="connsiteY465" fmla="*/ 680443 h 1323876"/>
                <a:gd name="connsiteX466" fmla="*/ 639257 w 1117952"/>
                <a:gd name="connsiteY466" fmla="*/ 680443 h 1323876"/>
                <a:gd name="connsiteX467" fmla="*/ 632691 w 1117952"/>
                <a:gd name="connsiteY467" fmla="*/ 681039 h 1323876"/>
                <a:gd name="connsiteX468" fmla="*/ 629110 w 1117952"/>
                <a:gd name="connsiteY468" fmla="*/ 681637 h 1323876"/>
                <a:gd name="connsiteX469" fmla="*/ 625528 w 1117952"/>
                <a:gd name="connsiteY469" fmla="*/ 683427 h 1323876"/>
                <a:gd name="connsiteX470" fmla="*/ 617172 w 1117952"/>
                <a:gd name="connsiteY470" fmla="*/ 687008 h 1323876"/>
                <a:gd name="connsiteX471" fmla="*/ 614188 w 1117952"/>
                <a:gd name="connsiteY471" fmla="*/ 685814 h 1323876"/>
                <a:gd name="connsiteX472" fmla="*/ 610009 w 1117952"/>
                <a:gd name="connsiteY472" fmla="*/ 687008 h 1323876"/>
                <a:gd name="connsiteX473" fmla="*/ 606428 w 1117952"/>
                <a:gd name="connsiteY473" fmla="*/ 687008 h 1323876"/>
                <a:gd name="connsiteX474" fmla="*/ 602250 w 1117952"/>
                <a:gd name="connsiteY474" fmla="*/ 685814 h 1323876"/>
                <a:gd name="connsiteX475" fmla="*/ 594490 w 1117952"/>
                <a:gd name="connsiteY475" fmla="*/ 681637 h 1323876"/>
                <a:gd name="connsiteX476" fmla="*/ 593297 w 1117952"/>
                <a:gd name="connsiteY476" fmla="*/ 678055 h 1323876"/>
                <a:gd name="connsiteX477" fmla="*/ 589715 w 1117952"/>
                <a:gd name="connsiteY477" fmla="*/ 673877 h 1323876"/>
                <a:gd name="connsiteX478" fmla="*/ 586731 w 1117952"/>
                <a:gd name="connsiteY478" fmla="*/ 671490 h 1323876"/>
                <a:gd name="connsiteX479" fmla="*/ 583150 w 1117952"/>
                <a:gd name="connsiteY479" fmla="*/ 669699 h 1323876"/>
                <a:gd name="connsiteX480" fmla="*/ 580166 w 1117952"/>
                <a:gd name="connsiteY480" fmla="*/ 669699 h 1323876"/>
                <a:gd name="connsiteX481" fmla="*/ 574197 w 1117952"/>
                <a:gd name="connsiteY481" fmla="*/ 669699 h 1323876"/>
                <a:gd name="connsiteX482" fmla="*/ 568825 w 1117952"/>
                <a:gd name="connsiteY482" fmla="*/ 669699 h 1323876"/>
                <a:gd name="connsiteX483" fmla="*/ 565244 w 1117952"/>
                <a:gd name="connsiteY483" fmla="*/ 669699 h 1323876"/>
                <a:gd name="connsiteX484" fmla="*/ 560469 w 1117952"/>
                <a:gd name="connsiteY484" fmla="*/ 669102 h 1323876"/>
                <a:gd name="connsiteX485" fmla="*/ 556887 w 1117952"/>
                <a:gd name="connsiteY485" fmla="*/ 666715 h 1323876"/>
                <a:gd name="connsiteX486" fmla="*/ 553306 w 1117952"/>
                <a:gd name="connsiteY486" fmla="*/ 661939 h 1323876"/>
                <a:gd name="connsiteX487" fmla="*/ 550322 w 1117952"/>
                <a:gd name="connsiteY487" fmla="*/ 660746 h 1323876"/>
                <a:gd name="connsiteX488" fmla="*/ 546740 w 1117952"/>
                <a:gd name="connsiteY488" fmla="*/ 660746 h 1323876"/>
                <a:gd name="connsiteX489" fmla="*/ 541965 w 1117952"/>
                <a:gd name="connsiteY489" fmla="*/ 657164 h 1323876"/>
                <a:gd name="connsiteX490" fmla="*/ 538981 w 1117952"/>
                <a:gd name="connsiteY490" fmla="*/ 655374 h 1323876"/>
                <a:gd name="connsiteX491" fmla="*/ 534206 w 1117952"/>
                <a:gd name="connsiteY491" fmla="*/ 653583 h 1323876"/>
                <a:gd name="connsiteX492" fmla="*/ 531222 w 1117952"/>
                <a:gd name="connsiteY492" fmla="*/ 650002 h 1323876"/>
                <a:gd name="connsiteX493" fmla="*/ 530028 w 1117952"/>
                <a:gd name="connsiteY493" fmla="*/ 646421 h 1323876"/>
                <a:gd name="connsiteX494" fmla="*/ 527641 w 1117952"/>
                <a:gd name="connsiteY494" fmla="*/ 642840 h 1323876"/>
                <a:gd name="connsiteX495" fmla="*/ 524059 w 1117952"/>
                <a:gd name="connsiteY495" fmla="*/ 639855 h 1323876"/>
                <a:gd name="connsiteX496" fmla="*/ 521074 w 1117952"/>
                <a:gd name="connsiteY496" fmla="*/ 638064 h 1323876"/>
                <a:gd name="connsiteX497" fmla="*/ 516300 w 1117952"/>
                <a:gd name="connsiteY497" fmla="*/ 635677 h 1323876"/>
                <a:gd name="connsiteX498" fmla="*/ 513315 w 1117952"/>
                <a:gd name="connsiteY498" fmla="*/ 632095 h 1323876"/>
                <a:gd name="connsiteX499" fmla="*/ 509734 w 1117952"/>
                <a:gd name="connsiteY499" fmla="*/ 629111 h 1323876"/>
                <a:gd name="connsiteX500" fmla="*/ 504362 w 1117952"/>
                <a:gd name="connsiteY500" fmla="*/ 626127 h 1323876"/>
                <a:gd name="connsiteX501" fmla="*/ 500781 w 1117952"/>
                <a:gd name="connsiteY501" fmla="*/ 621949 h 1323876"/>
                <a:gd name="connsiteX502" fmla="*/ 497199 w 1117952"/>
                <a:gd name="connsiteY502" fmla="*/ 619561 h 1323876"/>
                <a:gd name="connsiteX503" fmla="*/ 493618 w 1117952"/>
                <a:gd name="connsiteY503" fmla="*/ 619561 h 1323876"/>
                <a:gd name="connsiteX504" fmla="*/ 487650 w 1117952"/>
                <a:gd name="connsiteY504" fmla="*/ 619561 h 1323876"/>
                <a:gd name="connsiteX505" fmla="*/ 484665 w 1117952"/>
                <a:gd name="connsiteY505" fmla="*/ 617771 h 1323876"/>
                <a:gd name="connsiteX506" fmla="*/ 481084 w 1117952"/>
                <a:gd name="connsiteY506" fmla="*/ 617771 h 1323876"/>
                <a:gd name="connsiteX507" fmla="*/ 476309 w 1117952"/>
                <a:gd name="connsiteY507" fmla="*/ 618964 h 1323876"/>
                <a:gd name="connsiteX508" fmla="*/ 470340 w 1117952"/>
                <a:gd name="connsiteY508" fmla="*/ 617173 h 1323876"/>
                <a:gd name="connsiteX509" fmla="*/ 466162 w 1117952"/>
                <a:gd name="connsiteY509" fmla="*/ 617173 h 1323876"/>
                <a:gd name="connsiteX510" fmla="*/ 460790 w 1117952"/>
                <a:gd name="connsiteY510" fmla="*/ 614786 h 1323876"/>
                <a:gd name="connsiteX511" fmla="*/ 457208 w 1117952"/>
                <a:gd name="connsiteY511" fmla="*/ 612996 h 1323876"/>
                <a:gd name="connsiteX512" fmla="*/ 453627 w 1117952"/>
                <a:gd name="connsiteY512" fmla="*/ 608220 h 1323876"/>
                <a:gd name="connsiteX513" fmla="*/ 450643 w 1117952"/>
                <a:gd name="connsiteY513" fmla="*/ 604639 h 1323876"/>
                <a:gd name="connsiteX514" fmla="*/ 447062 w 1117952"/>
                <a:gd name="connsiteY514" fmla="*/ 602849 h 1323876"/>
                <a:gd name="connsiteX515" fmla="*/ 444078 w 1117952"/>
                <a:gd name="connsiteY515" fmla="*/ 601655 h 1323876"/>
                <a:gd name="connsiteX516" fmla="*/ 440496 w 1117952"/>
                <a:gd name="connsiteY516" fmla="*/ 598670 h 1323876"/>
                <a:gd name="connsiteX517" fmla="*/ 435721 w 1117952"/>
                <a:gd name="connsiteY517" fmla="*/ 595686 h 1323876"/>
                <a:gd name="connsiteX518" fmla="*/ 432140 w 1117952"/>
                <a:gd name="connsiteY518" fmla="*/ 593895 h 1323876"/>
                <a:gd name="connsiteX519" fmla="*/ 424380 w 1117952"/>
                <a:gd name="connsiteY519" fmla="*/ 592702 h 1323876"/>
                <a:gd name="connsiteX520" fmla="*/ 420799 w 1117952"/>
                <a:gd name="connsiteY520" fmla="*/ 587927 h 1323876"/>
                <a:gd name="connsiteX521" fmla="*/ 417218 w 1117952"/>
                <a:gd name="connsiteY521" fmla="*/ 584942 h 1323876"/>
                <a:gd name="connsiteX522" fmla="*/ 414234 w 1117952"/>
                <a:gd name="connsiteY522" fmla="*/ 583152 h 1323876"/>
                <a:gd name="connsiteX523" fmla="*/ 411249 w 1117952"/>
                <a:gd name="connsiteY523" fmla="*/ 582555 h 1323876"/>
                <a:gd name="connsiteX524" fmla="*/ 407668 w 1117952"/>
                <a:gd name="connsiteY524" fmla="*/ 582555 h 1323876"/>
                <a:gd name="connsiteX525" fmla="*/ 406474 w 1117952"/>
                <a:gd name="connsiteY525" fmla="*/ 579570 h 1323876"/>
                <a:gd name="connsiteX526" fmla="*/ 405281 w 1117952"/>
                <a:gd name="connsiteY526" fmla="*/ 575392 h 1323876"/>
                <a:gd name="connsiteX527" fmla="*/ 403489 w 1117952"/>
                <a:gd name="connsiteY527" fmla="*/ 572407 h 1323876"/>
                <a:gd name="connsiteX528" fmla="*/ 399312 w 1117952"/>
                <a:gd name="connsiteY528" fmla="*/ 567633 h 1323876"/>
                <a:gd name="connsiteX529" fmla="*/ 395730 w 1117952"/>
                <a:gd name="connsiteY529" fmla="*/ 565245 h 1323876"/>
                <a:gd name="connsiteX530" fmla="*/ 393940 w 1117952"/>
                <a:gd name="connsiteY530" fmla="*/ 562261 h 1323876"/>
                <a:gd name="connsiteX531" fmla="*/ 391552 w 1117952"/>
                <a:gd name="connsiteY531" fmla="*/ 559277 h 1323876"/>
                <a:gd name="connsiteX532" fmla="*/ 387971 w 1117952"/>
                <a:gd name="connsiteY532" fmla="*/ 555695 h 1323876"/>
                <a:gd name="connsiteX533" fmla="*/ 384987 w 1117952"/>
                <a:gd name="connsiteY533" fmla="*/ 555695 h 1323876"/>
                <a:gd name="connsiteX534" fmla="*/ 382002 w 1117952"/>
                <a:gd name="connsiteY534" fmla="*/ 552114 h 1323876"/>
                <a:gd name="connsiteX535" fmla="*/ 376033 w 1117952"/>
                <a:gd name="connsiteY535" fmla="*/ 546145 h 1323876"/>
                <a:gd name="connsiteX536" fmla="*/ 371258 w 1117952"/>
                <a:gd name="connsiteY536" fmla="*/ 543757 h 1323876"/>
                <a:gd name="connsiteX537" fmla="*/ 367080 w 1117952"/>
                <a:gd name="connsiteY537" fmla="*/ 543757 h 1323876"/>
                <a:gd name="connsiteX538" fmla="*/ 363499 w 1117952"/>
                <a:gd name="connsiteY538" fmla="*/ 544355 h 1323876"/>
                <a:gd name="connsiteX539" fmla="*/ 359918 w 1117952"/>
                <a:gd name="connsiteY539" fmla="*/ 544355 h 1323876"/>
                <a:gd name="connsiteX540" fmla="*/ 352755 w 1117952"/>
                <a:gd name="connsiteY540" fmla="*/ 542564 h 1323876"/>
                <a:gd name="connsiteX541" fmla="*/ 346190 w 1117952"/>
                <a:gd name="connsiteY541" fmla="*/ 541370 h 1323876"/>
                <a:gd name="connsiteX542" fmla="*/ 342011 w 1117952"/>
                <a:gd name="connsiteY542" fmla="*/ 541370 h 1323876"/>
                <a:gd name="connsiteX543" fmla="*/ 339027 w 1117952"/>
                <a:gd name="connsiteY543" fmla="*/ 541967 h 1323876"/>
                <a:gd name="connsiteX544" fmla="*/ 336042 w 1117952"/>
                <a:gd name="connsiteY544" fmla="*/ 544355 h 1323876"/>
                <a:gd name="connsiteX545" fmla="*/ 329477 w 1117952"/>
                <a:gd name="connsiteY545" fmla="*/ 546145 h 1323876"/>
                <a:gd name="connsiteX546" fmla="*/ 326493 w 1117952"/>
                <a:gd name="connsiteY546" fmla="*/ 544355 h 1323876"/>
                <a:gd name="connsiteX547" fmla="*/ 327089 w 1117952"/>
                <a:gd name="connsiteY547" fmla="*/ 540773 h 1323876"/>
                <a:gd name="connsiteX548" fmla="*/ 324702 w 1117952"/>
                <a:gd name="connsiteY548" fmla="*/ 537789 h 1323876"/>
                <a:gd name="connsiteX549" fmla="*/ 319927 w 1117952"/>
                <a:gd name="connsiteY549" fmla="*/ 530626 h 1323876"/>
                <a:gd name="connsiteX550" fmla="*/ 316346 w 1117952"/>
                <a:gd name="connsiteY550" fmla="*/ 527045 h 1323876"/>
                <a:gd name="connsiteX551" fmla="*/ 312765 w 1117952"/>
                <a:gd name="connsiteY551" fmla="*/ 524061 h 1323876"/>
                <a:gd name="connsiteX552" fmla="*/ 309780 w 1117952"/>
                <a:gd name="connsiteY552" fmla="*/ 520480 h 1323876"/>
                <a:gd name="connsiteX553" fmla="*/ 304408 w 1117952"/>
                <a:gd name="connsiteY553" fmla="*/ 517495 h 1323876"/>
                <a:gd name="connsiteX554" fmla="*/ 301424 w 1117952"/>
                <a:gd name="connsiteY554" fmla="*/ 516898 h 1323876"/>
                <a:gd name="connsiteX555" fmla="*/ 296052 w 1117952"/>
                <a:gd name="connsiteY555" fmla="*/ 515704 h 1323876"/>
                <a:gd name="connsiteX556" fmla="*/ 292471 w 1117952"/>
                <a:gd name="connsiteY556" fmla="*/ 516301 h 1323876"/>
                <a:gd name="connsiteX557" fmla="*/ 289486 w 1117952"/>
                <a:gd name="connsiteY557" fmla="*/ 515704 h 1323876"/>
                <a:gd name="connsiteX558" fmla="*/ 291277 w 1117952"/>
                <a:gd name="connsiteY558" fmla="*/ 512720 h 1323876"/>
                <a:gd name="connsiteX559" fmla="*/ 291705 w 1117952"/>
                <a:gd name="connsiteY559" fmla="*/ 511222 h 1323876"/>
                <a:gd name="connsiteX560" fmla="*/ 289484 w 1117952"/>
                <a:gd name="connsiteY560" fmla="*/ 515107 h 1323876"/>
                <a:gd name="connsiteX561" fmla="*/ 286500 w 1117952"/>
                <a:gd name="connsiteY561" fmla="*/ 515703 h 1323876"/>
                <a:gd name="connsiteX562" fmla="*/ 281128 w 1117952"/>
                <a:gd name="connsiteY562" fmla="*/ 514510 h 1323876"/>
                <a:gd name="connsiteX563" fmla="*/ 277547 w 1117952"/>
                <a:gd name="connsiteY563" fmla="*/ 514510 h 1323876"/>
                <a:gd name="connsiteX564" fmla="*/ 269787 w 1117952"/>
                <a:gd name="connsiteY564" fmla="*/ 515107 h 1323876"/>
                <a:gd name="connsiteX565" fmla="*/ 265609 w 1117952"/>
                <a:gd name="connsiteY565" fmla="*/ 514510 h 1323876"/>
                <a:gd name="connsiteX566" fmla="*/ 253672 w 1117952"/>
                <a:gd name="connsiteY566" fmla="*/ 515703 h 1323876"/>
                <a:gd name="connsiteX567" fmla="*/ 248897 w 1117952"/>
                <a:gd name="connsiteY567" fmla="*/ 516897 h 1323876"/>
                <a:gd name="connsiteX568" fmla="*/ 243525 w 1117952"/>
                <a:gd name="connsiteY568" fmla="*/ 518688 h 1323876"/>
                <a:gd name="connsiteX569" fmla="*/ 240540 w 1117952"/>
                <a:gd name="connsiteY569" fmla="*/ 519882 h 1323876"/>
                <a:gd name="connsiteX570" fmla="*/ 236959 w 1117952"/>
                <a:gd name="connsiteY570" fmla="*/ 521076 h 1323876"/>
                <a:gd name="connsiteX571" fmla="*/ 230990 w 1117952"/>
                <a:gd name="connsiteY571" fmla="*/ 522866 h 1323876"/>
                <a:gd name="connsiteX572" fmla="*/ 227409 w 1117952"/>
                <a:gd name="connsiteY572" fmla="*/ 523463 h 1323876"/>
                <a:gd name="connsiteX573" fmla="*/ 224425 w 1117952"/>
                <a:gd name="connsiteY573" fmla="*/ 525254 h 1323876"/>
                <a:gd name="connsiteX574" fmla="*/ 220843 w 1117952"/>
                <a:gd name="connsiteY574" fmla="*/ 525254 h 1323876"/>
                <a:gd name="connsiteX575" fmla="*/ 215472 w 1117952"/>
                <a:gd name="connsiteY575" fmla="*/ 519285 h 1323876"/>
                <a:gd name="connsiteX576" fmla="*/ 211890 w 1117952"/>
                <a:gd name="connsiteY576" fmla="*/ 515703 h 1323876"/>
                <a:gd name="connsiteX577" fmla="*/ 207115 w 1117952"/>
                <a:gd name="connsiteY577" fmla="*/ 509735 h 1323876"/>
                <a:gd name="connsiteX578" fmla="*/ 204728 w 1117952"/>
                <a:gd name="connsiteY578" fmla="*/ 506154 h 1323876"/>
                <a:gd name="connsiteX579" fmla="*/ 202937 w 1117952"/>
                <a:gd name="connsiteY579" fmla="*/ 502573 h 1323876"/>
                <a:gd name="connsiteX580" fmla="*/ 202340 w 1117952"/>
                <a:gd name="connsiteY580" fmla="*/ 499588 h 1323876"/>
                <a:gd name="connsiteX581" fmla="*/ 199356 w 1117952"/>
                <a:gd name="connsiteY581" fmla="*/ 494813 h 1323876"/>
                <a:gd name="connsiteX582" fmla="*/ 195178 w 1117952"/>
                <a:gd name="connsiteY582" fmla="*/ 491828 h 1323876"/>
                <a:gd name="connsiteX583" fmla="*/ 186821 w 1117952"/>
                <a:gd name="connsiteY583" fmla="*/ 487651 h 1323876"/>
                <a:gd name="connsiteX584" fmla="*/ 183240 w 1117952"/>
                <a:gd name="connsiteY584" fmla="*/ 487053 h 1323876"/>
                <a:gd name="connsiteX585" fmla="*/ 179062 w 1117952"/>
                <a:gd name="connsiteY585" fmla="*/ 487651 h 1323876"/>
                <a:gd name="connsiteX586" fmla="*/ 171899 w 1117952"/>
                <a:gd name="connsiteY586" fmla="*/ 488247 h 1323876"/>
                <a:gd name="connsiteX587" fmla="*/ 168915 w 1117952"/>
                <a:gd name="connsiteY587" fmla="*/ 484069 h 1323876"/>
                <a:gd name="connsiteX588" fmla="*/ 164737 w 1117952"/>
                <a:gd name="connsiteY588" fmla="*/ 480488 h 1323876"/>
                <a:gd name="connsiteX589" fmla="*/ 162946 w 1117952"/>
                <a:gd name="connsiteY589" fmla="*/ 477504 h 1323876"/>
                <a:gd name="connsiteX590" fmla="*/ 158768 w 1117952"/>
                <a:gd name="connsiteY590" fmla="*/ 473922 h 1323876"/>
                <a:gd name="connsiteX591" fmla="*/ 156977 w 1117952"/>
                <a:gd name="connsiteY591" fmla="*/ 470938 h 1323876"/>
                <a:gd name="connsiteX592" fmla="*/ 156381 w 1117952"/>
                <a:gd name="connsiteY592" fmla="*/ 465566 h 1323876"/>
                <a:gd name="connsiteX593" fmla="*/ 156381 w 1117952"/>
                <a:gd name="connsiteY593" fmla="*/ 462582 h 1323876"/>
                <a:gd name="connsiteX594" fmla="*/ 156977 w 1117952"/>
                <a:gd name="connsiteY594" fmla="*/ 459000 h 1323876"/>
                <a:gd name="connsiteX595" fmla="*/ 155784 w 1117952"/>
                <a:gd name="connsiteY595" fmla="*/ 455419 h 1323876"/>
                <a:gd name="connsiteX596" fmla="*/ 153396 w 1117952"/>
                <a:gd name="connsiteY596" fmla="*/ 451838 h 1323876"/>
                <a:gd name="connsiteX597" fmla="*/ 151606 w 1117952"/>
                <a:gd name="connsiteY597" fmla="*/ 448256 h 1323876"/>
                <a:gd name="connsiteX598" fmla="*/ 149815 w 1117952"/>
                <a:gd name="connsiteY598" fmla="*/ 443481 h 1323876"/>
                <a:gd name="connsiteX599" fmla="*/ 146831 w 1117952"/>
                <a:gd name="connsiteY599" fmla="*/ 439900 h 1323876"/>
                <a:gd name="connsiteX600" fmla="*/ 143847 w 1117952"/>
                <a:gd name="connsiteY600" fmla="*/ 437512 h 1323876"/>
                <a:gd name="connsiteX601" fmla="*/ 141459 w 1117952"/>
                <a:gd name="connsiteY601" fmla="*/ 434528 h 1323876"/>
                <a:gd name="connsiteX602" fmla="*/ 144443 w 1117952"/>
                <a:gd name="connsiteY602" fmla="*/ 430947 h 1323876"/>
                <a:gd name="connsiteX603" fmla="*/ 149218 w 1117952"/>
                <a:gd name="connsiteY603" fmla="*/ 430350 h 1323876"/>
                <a:gd name="connsiteX604" fmla="*/ 152800 w 1117952"/>
                <a:gd name="connsiteY604" fmla="*/ 426769 h 1323876"/>
                <a:gd name="connsiteX605" fmla="*/ 153993 w 1117952"/>
                <a:gd name="connsiteY605" fmla="*/ 421396 h 1323876"/>
                <a:gd name="connsiteX606" fmla="*/ 155784 w 1117952"/>
                <a:gd name="connsiteY606" fmla="*/ 414831 h 1323876"/>
                <a:gd name="connsiteX607" fmla="*/ 156977 w 1117952"/>
                <a:gd name="connsiteY607" fmla="*/ 410056 h 1323876"/>
                <a:gd name="connsiteX608" fmla="*/ 158768 w 1117952"/>
                <a:gd name="connsiteY608" fmla="*/ 406474 h 1323876"/>
                <a:gd name="connsiteX609" fmla="*/ 157575 w 1117952"/>
                <a:gd name="connsiteY609" fmla="*/ 403490 h 1323876"/>
                <a:gd name="connsiteX610" fmla="*/ 152800 w 1117952"/>
                <a:gd name="connsiteY610" fmla="*/ 399312 h 1323876"/>
                <a:gd name="connsiteX611" fmla="*/ 150412 w 1117952"/>
                <a:gd name="connsiteY611" fmla="*/ 393940 h 1323876"/>
                <a:gd name="connsiteX612" fmla="*/ 152202 w 1117952"/>
                <a:gd name="connsiteY612" fmla="*/ 390956 h 1323876"/>
                <a:gd name="connsiteX613" fmla="*/ 153993 w 1117952"/>
                <a:gd name="connsiteY613" fmla="*/ 387374 h 1323876"/>
                <a:gd name="connsiteX614" fmla="*/ 155784 w 1117952"/>
                <a:gd name="connsiteY614" fmla="*/ 383793 h 1323876"/>
                <a:gd name="connsiteX615" fmla="*/ 158768 w 1117952"/>
                <a:gd name="connsiteY615" fmla="*/ 378421 h 1323876"/>
                <a:gd name="connsiteX616" fmla="*/ 160559 w 1117952"/>
                <a:gd name="connsiteY616" fmla="*/ 373049 h 1323876"/>
                <a:gd name="connsiteX617" fmla="*/ 161156 w 1117952"/>
                <a:gd name="connsiteY617" fmla="*/ 369468 h 1323876"/>
                <a:gd name="connsiteX618" fmla="*/ 159962 w 1117952"/>
                <a:gd name="connsiteY618" fmla="*/ 365887 h 1323876"/>
                <a:gd name="connsiteX619" fmla="*/ 162349 w 1117952"/>
                <a:gd name="connsiteY619" fmla="*/ 361112 h 1323876"/>
                <a:gd name="connsiteX620" fmla="*/ 164140 w 1117952"/>
                <a:gd name="connsiteY620" fmla="*/ 357530 h 1323876"/>
                <a:gd name="connsiteX621" fmla="*/ 167124 w 1117952"/>
                <a:gd name="connsiteY621" fmla="*/ 353353 h 1323876"/>
                <a:gd name="connsiteX622" fmla="*/ 164140 w 1117952"/>
                <a:gd name="connsiteY622" fmla="*/ 352159 h 1323876"/>
                <a:gd name="connsiteX623" fmla="*/ 161156 w 1117952"/>
                <a:gd name="connsiteY623" fmla="*/ 351561 h 1323876"/>
                <a:gd name="connsiteX624" fmla="*/ 164140 w 1117952"/>
                <a:gd name="connsiteY624" fmla="*/ 350368 h 1323876"/>
                <a:gd name="connsiteX625" fmla="*/ 168915 w 1117952"/>
                <a:gd name="connsiteY625" fmla="*/ 346787 h 1323876"/>
                <a:gd name="connsiteX626" fmla="*/ 171303 w 1117952"/>
                <a:gd name="connsiteY626" fmla="*/ 343802 h 1323876"/>
                <a:gd name="connsiteX627" fmla="*/ 175481 w 1117952"/>
                <a:gd name="connsiteY627" fmla="*/ 339027 h 1323876"/>
                <a:gd name="connsiteX628" fmla="*/ 178465 w 1117952"/>
                <a:gd name="connsiteY628" fmla="*/ 331865 h 1323876"/>
                <a:gd name="connsiteX629" fmla="*/ 181450 w 1117952"/>
                <a:gd name="connsiteY629" fmla="*/ 330074 h 1323876"/>
                <a:gd name="connsiteX630" fmla="*/ 187418 w 1117952"/>
                <a:gd name="connsiteY630" fmla="*/ 330671 h 1323876"/>
                <a:gd name="connsiteX631" fmla="*/ 190999 w 1117952"/>
                <a:gd name="connsiteY631" fmla="*/ 331268 h 1323876"/>
                <a:gd name="connsiteX632" fmla="*/ 193984 w 1117952"/>
                <a:gd name="connsiteY632" fmla="*/ 330671 h 1323876"/>
                <a:gd name="connsiteX633" fmla="*/ 199953 w 1117952"/>
                <a:gd name="connsiteY633" fmla="*/ 328284 h 1323876"/>
                <a:gd name="connsiteX634" fmla="*/ 202937 w 1117952"/>
                <a:gd name="connsiteY634" fmla="*/ 325896 h 1323876"/>
                <a:gd name="connsiteX635" fmla="*/ 205325 w 1117952"/>
                <a:gd name="connsiteY635" fmla="*/ 322911 h 1323876"/>
                <a:gd name="connsiteX636" fmla="*/ 208906 w 1117952"/>
                <a:gd name="connsiteY636" fmla="*/ 319927 h 1323876"/>
                <a:gd name="connsiteX637" fmla="*/ 208309 w 1117952"/>
                <a:gd name="connsiteY637" fmla="*/ 316943 h 1323876"/>
                <a:gd name="connsiteX638" fmla="*/ 207712 w 1117952"/>
                <a:gd name="connsiteY638" fmla="*/ 313958 h 1323876"/>
                <a:gd name="connsiteX639" fmla="*/ 211294 w 1117952"/>
                <a:gd name="connsiteY639" fmla="*/ 311571 h 1323876"/>
                <a:gd name="connsiteX640" fmla="*/ 214875 w 1117952"/>
                <a:gd name="connsiteY640" fmla="*/ 312168 h 1323876"/>
                <a:gd name="connsiteX641" fmla="*/ 218456 w 1117952"/>
                <a:gd name="connsiteY641" fmla="*/ 314555 h 1323876"/>
                <a:gd name="connsiteX642" fmla="*/ 223828 w 1117952"/>
                <a:gd name="connsiteY642" fmla="*/ 312764 h 1323876"/>
                <a:gd name="connsiteX643" fmla="*/ 226216 w 1117952"/>
                <a:gd name="connsiteY643" fmla="*/ 309780 h 1323876"/>
                <a:gd name="connsiteX644" fmla="*/ 228603 w 1117952"/>
                <a:gd name="connsiteY644" fmla="*/ 306796 h 1323876"/>
                <a:gd name="connsiteX645" fmla="*/ 230990 w 1117952"/>
                <a:gd name="connsiteY645" fmla="*/ 302021 h 1323876"/>
                <a:gd name="connsiteX646" fmla="*/ 229200 w 1117952"/>
                <a:gd name="connsiteY646" fmla="*/ 296649 h 1323876"/>
                <a:gd name="connsiteX647" fmla="*/ 225618 w 1117952"/>
                <a:gd name="connsiteY647" fmla="*/ 290083 h 1323876"/>
                <a:gd name="connsiteX648" fmla="*/ 224425 w 1117952"/>
                <a:gd name="connsiteY648" fmla="*/ 287099 h 1323876"/>
                <a:gd name="connsiteX649" fmla="*/ 226812 w 1117952"/>
                <a:gd name="connsiteY649" fmla="*/ 283518 h 1323876"/>
                <a:gd name="connsiteX650" fmla="*/ 229797 w 1117952"/>
                <a:gd name="connsiteY650" fmla="*/ 281130 h 1323876"/>
                <a:gd name="connsiteX651" fmla="*/ 229200 w 1117952"/>
                <a:gd name="connsiteY651" fmla="*/ 284114 h 1323876"/>
                <a:gd name="connsiteX652" fmla="*/ 232184 w 1117952"/>
                <a:gd name="connsiteY652" fmla="*/ 286502 h 1323876"/>
                <a:gd name="connsiteX653" fmla="*/ 235765 w 1117952"/>
                <a:gd name="connsiteY653" fmla="*/ 285308 h 1323876"/>
                <a:gd name="connsiteX654" fmla="*/ 239944 w 1117952"/>
                <a:gd name="connsiteY654" fmla="*/ 284712 h 1323876"/>
                <a:gd name="connsiteX655" fmla="*/ 241734 w 1117952"/>
                <a:gd name="connsiteY655" fmla="*/ 288293 h 1323876"/>
                <a:gd name="connsiteX656" fmla="*/ 240540 w 1117952"/>
                <a:gd name="connsiteY656" fmla="*/ 291277 h 1323876"/>
                <a:gd name="connsiteX657" fmla="*/ 241137 w 1117952"/>
                <a:gd name="connsiteY657" fmla="*/ 295455 h 1323876"/>
                <a:gd name="connsiteX658" fmla="*/ 248300 w 1117952"/>
                <a:gd name="connsiteY658" fmla="*/ 301424 h 1323876"/>
                <a:gd name="connsiteX659" fmla="*/ 247703 w 1117952"/>
                <a:gd name="connsiteY659" fmla="*/ 305005 h 1323876"/>
                <a:gd name="connsiteX660" fmla="*/ 248300 w 1117952"/>
                <a:gd name="connsiteY660" fmla="*/ 310377 h 1323876"/>
                <a:gd name="connsiteX661" fmla="*/ 250091 w 1117952"/>
                <a:gd name="connsiteY661" fmla="*/ 313362 h 1323876"/>
                <a:gd name="connsiteX662" fmla="*/ 253075 w 1117952"/>
                <a:gd name="connsiteY662" fmla="*/ 317540 h 1323876"/>
                <a:gd name="connsiteX663" fmla="*/ 254865 w 1117952"/>
                <a:gd name="connsiteY663" fmla="*/ 322315 h 1323876"/>
                <a:gd name="connsiteX664" fmla="*/ 258446 w 1117952"/>
                <a:gd name="connsiteY664" fmla="*/ 325896 h 1323876"/>
                <a:gd name="connsiteX665" fmla="*/ 266206 w 1117952"/>
                <a:gd name="connsiteY665" fmla="*/ 331865 h 1323876"/>
                <a:gd name="connsiteX666" fmla="*/ 269787 w 1117952"/>
                <a:gd name="connsiteY666" fmla="*/ 334252 h 1323876"/>
                <a:gd name="connsiteX667" fmla="*/ 273368 w 1117952"/>
                <a:gd name="connsiteY667" fmla="*/ 333058 h 1323876"/>
                <a:gd name="connsiteX668" fmla="*/ 273966 w 1117952"/>
                <a:gd name="connsiteY668" fmla="*/ 336043 h 1323876"/>
                <a:gd name="connsiteX669" fmla="*/ 276353 w 1117952"/>
                <a:gd name="connsiteY669" fmla="*/ 341415 h 1323876"/>
                <a:gd name="connsiteX670" fmla="*/ 281128 w 1117952"/>
                <a:gd name="connsiteY670" fmla="*/ 343206 h 1323876"/>
                <a:gd name="connsiteX671" fmla="*/ 285306 w 1117952"/>
                <a:gd name="connsiteY671" fmla="*/ 342608 h 1323876"/>
                <a:gd name="connsiteX672" fmla="*/ 288888 w 1117952"/>
                <a:gd name="connsiteY672" fmla="*/ 342012 h 1323876"/>
                <a:gd name="connsiteX673" fmla="*/ 292469 w 1117952"/>
                <a:gd name="connsiteY673" fmla="*/ 341415 h 1323876"/>
                <a:gd name="connsiteX674" fmla="*/ 296050 w 1117952"/>
                <a:gd name="connsiteY674" fmla="*/ 340221 h 1323876"/>
                <a:gd name="connsiteX675" fmla="*/ 299035 w 1117952"/>
                <a:gd name="connsiteY675" fmla="*/ 339027 h 1323876"/>
                <a:gd name="connsiteX676" fmla="*/ 303212 w 1117952"/>
                <a:gd name="connsiteY676" fmla="*/ 337237 h 1323876"/>
                <a:gd name="connsiteX677" fmla="*/ 306794 w 1117952"/>
                <a:gd name="connsiteY677" fmla="*/ 336043 h 1323876"/>
                <a:gd name="connsiteX678" fmla="*/ 308584 w 1117952"/>
                <a:gd name="connsiteY678" fmla="*/ 340221 h 1323876"/>
                <a:gd name="connsiteX679" fmla="*/ 309181 w 1117952"/>
                <a:gd name="connsiteY679" fmla="*/ 343206 h 1323876"/>
                <a:gd name="connsiteX680" fmla="*/ 312165 w 1117952"/>
                <a:gd name="connsiteY680" fmla="*/ 344996 h 1323876"/>
                <a:gd name="connsiteX681" fmla="*/ 312172 w 1117952"/>
                <a:gd name="connsiteY681" fmla="*/ 345002 h 1323876"/>
                <a:gd name="connsiteX682" fmla="*/ 312168 w 1117952"/>
                <a:gd name="connsiteY682" fmla="*/ 344996 h 1323876"/>
                <a:gd name="connsiteX683" fmla="*/ 307393 w 1117952"/>
                <a:gd name="connsiteY683" fmla="*/ 336639 h 1323876"/>
                <a:gd name="connsiteX684" fmla="*/ 312168 w 1117952"/>
                <a:gd name="connsiteY684" fmla="*/ 333058 h 1323876"/>
                <a:gd name="connsiteX685" fmla="*/ 318733 w 1117952"/>
                <a:gd name="connsiteY685" fmla="*/ 328283 h 1323876"/>
                <a:gd name="connsiteX686" fmla="*/ 322911 w 1117952"/>
                <a:gd name="connsiteY686" fmla="*/ 325299 h 1323876"/>
                <a:gd name="connsiteX687" fmla="*/ 327686 w 1117952"/>
                <a:gd name="connsiteY687" fmla="*/ 322314 h 1323876"/>
                <a:gd name="connsiteX688" fmla="*/ 332461 w 1117952"/>
                <a:gd name="connsiteY688" fmla="*/ 319927 h 1323876"/>
                <a:gd name="connsiteX689" fmla="*/ 336043 w 1117952"/>
                <a:gd name="connsiteY689" fmla="*/ 316942 h 1323876"/>
                <a:gd name="connsiteX690" fmla="*/ 335445 w 1117952"/>
                <a:gd name="connsiteY690" fmla="*/ 312167 h 1323876"/>
                <a:gd name="connsiteX691" fmla="*/ 334252 w 1117952"/>
                <a:gd name="connsiteY691" fmla="*/ 307393 h 1323876"/>
                <a:gd name="connsiteX692" fmla="*/ 333058 w 1117952"/>
                <a:gd name="connsiteY692" fmla="*/ 303811 h 1323876"/>
                <a:gd name="connsiteX693" fmla="*/ 330074 w 1117952"/>
                <a:gd name="connsiteY693" fmla="*/ 300826 h 1323876"/>
                <a:gd name="connsiteX694" fmla="*/ 327686 w 1117952"/>
                <a:gd name="connsiteY694" fmla="*/ 297245 h 1323876"/>
                <a:gd name="connsiteX695" fmla="*/ 331864 w 1117952"/>
                <a:gd name="connsiteY695" fmla="*/ 294858 h 1323876"/>
                <a:gd name="connsiteX696" fmla="*/ 333058 w 1117952"/>
                <a:gd name="connsiteY696" fmla="*/ 293067 h 1323876"/>
                <a:gd name="connsiteX697" fmla="*/ 336043 w 1117952"/>
                <a:gd name="connsiteY697" fmla="*/ 290083 h 1323876"/>
                <a:gd name="connsiteX698" fmla="*/ 337237 w 1117952"/>
                <a:gd name="connsiteY698" fmla="*/ 287098 h 1323876"/>
                <a:gd name="connsiteX699" fmla="*/ 334849 w 1117952"/>
                <a:gd name="connsiteY699" fmla="*/ 284114 h 1323876"/>
                <a:gd name="connsiteX700" fmla="*/ 339624 w 1117952"/>
                <a:gd name="connsiteY700" fmla="*/ 278742 h 1323876"/>
                <a:gd name="connsiteX701" fmla="*/ 343205 w 1117952"/>
                <a:gd name="connsiteY701" fmla="*/ 275758 h 1323876"/>
                <a:gd name="connsiteX702" fmla="*/ 346786 w 1117952"/>
                <a:gd name="connsiteY702" fmla="*/ 275758 h 1323876"/>
                <a:gd name="connsiteX703" fmla="*/ 350965 w 1117952"/>
                <a:gd name="connsiteY703" fmla="*/ 276951 h 1323876"/>
                <a:gd name="connsiteX704" fmla="*/ 354546 w 1117952"/>
                <a:gd name="connsiteY704" fmla="*/ 278145 h 1323876"/>
                <a:gd name="connsiteX705" fmla="*/ 358724 w 1117952"/>
                <a:gd name="connsiteY705" fmla="*/ 276951 h 1323876"/>
                <a:gd name="connsiteX706" fmla="*/ 360514 w 1117952"/>
                <a:gd name="connsiteY706" fmla="*/ 281727 h 1323876"/>
                <a:gd name="connsiteX707" fmla="*/ 364096 w 1117952"/>
                <a:gd name="connsiteY707" fmla="*/ 283517 h 1323876"/>
                <a:gd name="connsiteX708" fmla="*/ 368871 w 1117952"/>
                <a:gd name="connsiteY708" fmla="*/ 283517 h 1323876"/>
                <a:gd name="connsiteX709" fmla="*/ 376630 w 1117952"/>
                <a:gd name="connsiteY709" fmla="*/ 280533 h 1323876"/>
                <a:gd name="connsiteX710" fmla="*/ 383793 w 1117952"/>
                <a:gd name="connsiteY710" fmla="*/ 275758 h 1323876"/>
                <a:gd name="connsiteX711" fmla="*/ 384987 w 1117952"/>
                <a:gd name="connsiteY711" fmla="*/ 270983 h 1323876"/>
                <a:gd name="connsiteX712" fmla="*/ 387971 w 1117952"/>
                <a:gd name="connsiteY712" fmla="*/ 270983 h 1323876"/>
                <a:gd name="connsiteX713" fmla="*/ 391552 w 1117952"/>
                <a:gd name="connsiteY713" fmla="*/ 270386 h 1323876"/>
                <a:gd name="connsiteX714" fmla="*/ 394537 w 1117952"/>
                <a:gd name="connsiteY714" fmla="*/ 270983 h 1323876"/>
                <a:gd name="connsiteX715" fmla="*/ 397521 w 1117952"/>
                <a:gd name="connsiteY715" fmla="*/ 266208 h 1323876"/>
                <a:gd name="connsiteX716" fmla="*/ 401102 w 1117952"/>
                <a:gd name="connsiteY716" fmla="*/ 263223 h 1323876"/>
                <a:gd name="connsiteX717" fmla="*/ 406474 w 1117952"/>
                <a:gd name="connsiteY717" fmla="*/ 260239 h 1323876"/>
                <a:gd name="connsiteX718" fmla="*/ 410652 w 1117952"/>
                <a:gd name="connsiteY718" fmla="*/ 265014 h 1323876"/>
                <a:gd name="connsiteX719" fmla="*/ 410055 w 1117952"/>
                <a:gd name="connsiteY719" fmla="*/ 267998 h 1323876"/>
                <a:gd name="connsiteX720" fmla="*/ 416621 w 1117952"/>
                <a:gd name="connsiteY720" fmla="*/ 272774 h 1323876"/>
                <a:gd name="connsiteX721" fmla="*/ 420799 w 1117952"/>
                <a:gd name="connsiteY721" fmla="*/ 272774 h 1323876"/>
                <a:gd name="connsiteX722" fmla="*/ 422590 w 1117952"/>
                <a:gd name="connsiteY722" fmla="*/ 275758 h 1323876"/>
                <a:gd name="connsiteX723" fmla="*/ 423187 w 1117952"/>
                <a:gd name="connsiteY723" fmla="*/ 278742 h 1323876"/>
                <a:gd name="connsiteX724" fmla="*/ 424977 w 1117952"/>
                <a:gd name="connsiteY724" fmla="*/ 282920 h 1323876"/>
                <a:gd name="connsiteX725" fmla="*/ 426171 w 1117952"/>
                <a:gd name="connsiteY725" fmla="*/ 286502 h 1323876"/>
                <a:gd name="connsiteX726" fmla="*/ 424380 w 1117952"/>
                <a:gd name="connsiteY726" fmla="*/ 290680 h 1323876"/>
                <a:gd name="connsiteX727" fmla="*/ 424977 w 1117952"/>
                <a:gd name="connsiteY727" fmla="*/ 293664 h 1323876"/>
                <a:gd name="connsiteX728" fmla="*/ 423187 w 1117952"/>
                <a:gd name="connsiteY728" fmla="*/ 297245 h 1323876"/>
                <a:gd name="connsiteX729" fmla="*/ 427962 w 1117952"/>
                <a:gd name="connsiteY729" fmla="*/ 302618 h 1323876"/>
                <a:gd name="connsiteX730" fmla="*/ 432140 w 1117952"/>
                <a:gd name="connsiteY730" fmla="*/ 305005 h 1323876"/>
                <a:gd name="connsiteX731" fmla="*/ 435721 w 1117952"/>
                <a:gd name="connsiteY731" fmla="*/ 306795 h 1323876"/>
                <a:gd name="connsiteX732" fmla="*/ 445271 w 1117952"/>
                <a:gd name="connsiteY732" fmla="*/ 307989 h 1323876"/>
                <a:gd name="connsiteX733" fmla="*/ 448852 w 1117952"/>
                <a:gd name="connsiteY733" fmla="*/ 307989 h 1323876"/>
                <a:gd name="connsiteX734" fmla="*/ 452434 w 1117952"/>
                <a:gd name="connsiteY734" fmla="*/ 307989 h 1323876"/>
                <a:gd name="connsiteX735" fmla="*/ 456612 w 1117952"/>
                <a:gd name="connsiteY735" fmla="*/ 306795 h 1323876"/>
                <a:gd name="connsiteX736" fmla="*/ 460193 w 1117952"/>
                <a:gd name="connsiteY736" fmla="*/ 305602 h 1323876"/>
                <a:gd name="connsiteX737" fmla="*/ 466759 w 1117952"/>
                <a:gd name="connsiteY737" fmla="*/ 302020 h 1323876"/>
                <a:gd name="connsiteX738" fmla="*/ 467356 w 1117952"/>
                <a:gd name="connsiteY738" fmla="*/ 297842 h 1323876"/>
                <a:gd name="connsiteX739" fmla="*/ 470340 w 1117952"/>
                <a:gd name="connsiteY739" fmla="*/ 299633 h 1323876"/>
                <a:gd name="connsiteX740" fmla="*/ 473921 w 1117952"/>
                <a:gd name="connsiteY740" fmla="*/ 300826 h 1323876"/>
                <a:gd name="connsiteX741" fmla="*/ 476906 w 1117952"/>
                <a:gd name="connsiteY741" fmla="*/ 301424 h 1323876"/>
                <a:gd name="connsiteX742" fmla="*/ 476906 w 1117952"/>
                <a:gd name="connsiteY742" fmla="*/ 305602 h 1323876"/>
                <a:gd name="connsiteX743" fmla="*/ 477503 w 1117952"/>
                <a:gd name="connsiteY743" fmla="*/ 309780 h 1323876"/>
                <a:gd name="connsiteX744" fmla="*/ 476906 w 1117952"/>
                <a:gd name="connsiteY744" fmla="*/ 312764 h 1323876"/>
                <a:gd name="connsiteX745" fmla="*/ 476906 w 1117952"/>
                <a:gd name="connsiteY745" fmla="*/ 316346 h 1323876"/>
                <a:gd name="connsiteX746" fmla="*/ 478100 w 1117952"/>
                <a:gd name="connsiteY746" fmla="*/ 319927 h 1323876"/>
                <a:gd name="connsiteX747" fmla="*/ 481681 w 1117952"/>
                <a:gd name="connsiteY747" fmla="*/ 323508 h 1323876"/>
                <a:gd name="connsiteX748" fmla="*/ 485859 w 1117952"/>
                <a:gd name="connsiteY748" fmla="*/ 327686 h 1323876"/>
                <a:gd name="connsiteX749" fmla="*/ 494215 w 1117952"/>
                <a:gd name="connsiteY749" fmla="*/ 331864 h 1323876"/>
                <a:gd name="connsiteX750" fmla="*/ 497200 w 1117952"/>
                <a:gd name="connsiteY750" fmla="*/ 332462 h 1323876"/>
                <a:gd name="connsiteX751" fmla="*/ 500781 w 1117952"/>
                <a:gd name="connsiteY751" fmla="*/ 335446 h 1323876"/>
                <a:gd name="connsiteX752" fmla="*/ 504362 w 1117952"/>
                <a:gd name="connsiteY752" fmla="*/ 338430 h 1323876"/>
                <a:gd name="connsiteX753" fmla="*/ 507943 w 1117952"/>
                <a:gd name="connsiteY753" fmla="*/ 339027 h 1323876"/>
                <a:gd name="connsiteX754" fmla="*/ 512718 w 1117952"/>
                <a:gd name="connsiteY754" fmla="*/ 342011 h 1323876"/>
                <a:gd name="connsiteX755" fmla="*/ 516897 w 1117952"/>
                <a:gd name="connsiteY755" fmla="*/ 343802 h 1323876"/>
                <a:gd name="connsiteX756" fmla="*/ 520478 w 1117952"/>
                <a:gd name="connsiteY756" fmla="*/ 343802 h 1323876"/>
                <a:gd name="connsiteX757" fmla="*/ 526446 w 1117952"/>
                <a:gd name="connsiteY757" fmla="*/ 344996 h 1323876"/>
                <a:gd name="connsiteX758" fmla="*/ 530028 w 1117952"/>
                <a:gd name="connsiteY758" fmla="*/ 344399 h 1323876"/>
                <a:gd name="connsiteX759" fmla="*/ 533012 w 1117952"/>
                <a:gd name="connsiteY759" fmla="*/ 344996 h 1323876"/>
                <a:gd name="connsiteX760" fmla="*/ 529431 w 1117952"/>
                <a:gd name="connsiteY760" fmla="*/ 344996 h 1323876"/>
                <a:gd name="connsiteX761" fmla="*/ 530625 w 1117952"/>
                <a:gd name="connsiteY761" fmla="*/ 348577 h 1323876"/>
                <a:gd name="connsiteX762" fmla="*/ 535400 w 1117952"/>
                <a:gd name="connsiteY762" fmla="*/ 350368 h 1323876"/>
                <a:gd name="connsiteX763" fmla="*/ 538981 w 1117952"/>
                <a:gd name="connsiteY763" fmla="*/ 350368 h 1323876"/>
                <a:gd name="connsiteX764" fmla="*/ 541966 w 1117952"/>
                <a:gd name="connsiteY764" fmla="*/ 352158 h 1323876"/>
                <a:gd name="connsiteX765" fmla="*/ 544950 w 1117952"/>
                <a:gd name="connsiteY765" fmla="*/ 351561 h 1323876"/>
                <a:gd name="connsiteX766" fmla="*/ 547934 w 1117952"/>
                <a:gd name="connsiteY766" fmla="*/ 350964 h 1323876"/>
                <a:gd name="connsiteX767" fmla="*/ 551515 w 1117952"/>
                <a:gd name="connsiteY767" fmla="*/ 350368 h 1323876"/>
                <a:gd name="connsiteX768" fmla="*/ 557484 w 1117952"/>
                <a:gd name="connsiteY768" fmla="*/ 349174 h 1323876"/>
                <a:gd name="connsiteX769" fmla="*/ 561066 w 1117952"/>
                <a:gd name="connsiteY769" fmla="*/ 348577 h 1323876"/>
                <a:gd name="connsiteX770" fmla="*/ 564050 w 1117952"/>
                <a:gd name="connsiteY770" fmla="*/ 346786 h 1323876"/>
                <a:gd name="connsiteX771" fmla="*/ 567631 w 1117952"/>
                <a:gd name="connsiteY771" fmla="*/ 346190 h 1323876"/>
                <a:gd name="connsiteX772" fmla="*/ 571212 w 1117952"/>
                <a:gd name="connsiteY772" fmla="*/ 344996 h 1323876"/>
                <a:gd name="connsiteX773" fmla="*/ 575390 w 1117952"/>
                <a:gd name="connsiteY773" fmla="*/ 343205 h 1323876"/>
                <a:gd name="connsiteX774" fmla="*/ 578972 w 1117952"/>
                <a:gd name="connsiteY774" fmla="*/ 341415 h 1323876"/>
                <a:gd name="connsiteX775" fmla="*/ 587328 w 1117952"/>
                <a:gd name="connsiteY775" fmla="*/ 336639 h 1323876"/>
                <a:gd name="connsiteX776" fmla="*/ 593297 w 1117952"/>
                <a:gd name="connsiteY776" fmla="*/ 333058 h 1323876"/>
                <a:gd name="connsiteX777" fmla="*/ 599266 w 1117952"/>
                <a:gd name="connsiteY777" fmla="*/ 329477 h 1323876"/>
                <a:gd name="connsiteX778" fmla="*/ 602847 w 1117952"/>
                <a:gd name="connsiteY778" fmla="*/ 326493 h 1323876"/>
                <a:gd name="connsiteX779" fmla="*/ 609413 w 1117952"/>
                <a:gd name="connsiteY779" fmla="*/ 324702 h 1323876"/>
                <a:gd name="connsiteX780" fmla="*/ 612994 w 1117952"/>
                <a:gd name="connsiteY780" fmla="*/ 325299 h 1323876"/>
                <a:gd name="connsiteX781" fmla="*/ 616575 w 1117952"/>
                <a:gd name="connsiteY781" fmla="*/ 324702 h 1323876"/>
                <a:gd name="connsiteX782" fmla="*/ 621350 w 1117952"/>
                <a:gd name="connsiteY782" fmla="*/ 323508 h 1323876"/>
                <a:gd name="connsiteX783" fmla="*/ 624335 w 1117952"/>
                <a:gd name="connsiteY783" fmla="*/ 321717 h 1323876"/>
                <a:gd name="connsiteX784" fmla="*/ 628513 w 1117952"/>
                <a:gd name="connsiteY784" fmla="*/ 320524 h 1323876"/>
                <a:gd name="connsiteX785" fmla="*/ 631498 w 1117952"/>
                <a:gd name="connsiteY785" fmla="*/ 323508 h 1323876"/>
                <a:gd name="connsiteX786" fmla="*/ 634482 w 1117952"/>
                <a:gd name="connsiteY786" fmla="*/ 325299 h 1323876"/>
                <a:gd name="connsiteX787" fmla="*/ 638660 w 1117952"/>
                <a:gd name="connsiteY787" fmla="*/ 327686 h 1323876"/>
                <a:gd name="connsiteX788" fmla="*/ 641645 w 1117952"/>
                <a:gd name="connsiteY788" fmla="*/ 328283 h 1323876"/>
                <a:gd name="connsiteX789" fmla="*/ 645226 w 1117952"/>
                <a:gd name="connsiteY789" fmla="*/ 327686 h 1323876"/>
                <a:gd name="connsiteX790" fmla="*/ 648210 w 1117952"/>
                <a:gd name="connsiteY790" fmla="*/ 327686 h 1323876"/>
                <a:gd name="connsiteX791" fmla="*/ 652388 w 1117952"/>
                <a:gd name="connsiteY791" fmla="*/ 328880 h 1323876"/>
                <a:gd name="connsiteX792" fmla="*/ 658357 w 1117952"/>
                <a:gd name="connsiteY792" fmla="*/ 327686 h 1323876"/>
                <a:gd name="connsiteX793" fmla="*/ 662535 w 1117952"/>
                <a:gd name="connsiteY793" fmla="*/ 325299 h 1323876"/>
                <a:gd name="connsiteX794" fmla="*/ 666117 w 1117952"/>
                <a:gd name="connsiteY794" fmla="*/ 324105 h 1323876"/>
                <a:gd name="connsiteX795" fmla="*/ 671489 w 1117952"/>
                <a:gd name="connsiteY795" fmla="*/ 326493 h 1323876"/>
                <a:gd name="connsiteX796" fmla="*/ 674473 w 1117952"/>
                <a:gd name="connsiteY796" fmla="*/ 325299 h 1323876"/>
                <a:gd name="connsiteX797" fmla="*/ 676379 w 1117952"/>
                <a:gd name="connsiteY797" fmla="*/ 327682 h 1323876"/>
                <a:gd name="connsiteX798" fmla="*/ 675666 w 1117952"/>
                <a:gd name="connsiteY798" fmla="*/ 326493 h 1323876"/>
                <a:gd name="connsiteX799" fmla="*/ 679845 w 1117952"/>
                <a:gd name="connsiteY799" fmla="*/ 327090 h 1323876"/>
                <a:gd name="connsiteX800" fmla="*/ 684023 w 1117952"/>
                <a:gd name="connsiteY800" fmla="*/ 327090 h 1323876"/>
                <a:gd name="connsiteX801" fmla="*/ 687604 w 1117952"/>
                <a:gd name="connsiteY801" fmla="*/ 327687 h 1323876"/>
                <a:gd name="connsiteX802" fmla="*/ 691185 w 1117952"/>
                <a:gd name="connsiteY802" fmla="*/ 328284 h 1323876"/>
                <a:gd name="connsiteX803" fmla="*/ 696557 w 1117952"/>
                <a:gd name="connsiteY803" fmla="*/ 328284 h 1323876"/>
                <a:gd name="connsiteX804" fmla="*/ 701332 w 1117952"/>
                <a:gd name="connsiteY804" fmla="*/ 327090 h 1323876"/>
                <a:gd name="connsiteX805" fmla="*/ 707301 w 1117952"/>
                <a:gd name="connsiteY805" fmla="*/ 328880 h 1323876"/>
                <a:gd name="connsiteX806" fmla="*/ 710285 w 1117952"/>
                <a:gd name="connsiteY806" fmla="*/ 328880 h 1323876"/>
                <a:gd name="connsiteX807" fmla="*/ 714463 w 1117952"/>
                <a:gd name="connsiteY807" fmla="*/ 328284 h 1323876"/>
                <a:gd name="connsiteX808" fmla="*/ 719238 w 1117952"/>
                <a:gd name="connsiteY808" fmla="*/ 326493 h 1323876"/>
                <a:gd name="connsiteX809" fmla="*/ 722820 w 1117952"/>
                <a:gd name="connsiteY809" fmla="*/ 323509 h 1323876"/>
                <a:gd name="connsiteX810" fmla="*/ 726401 w 1117952"/>
                <a:gd name="connsiteY810" fmla="*/ 322912 h 1323876"/>
                <a:gd name="connsiteX811" fmla="*/ 730579 w 1117952"/>
                <a:gd name="connsiteY811" fmla="*/ 324702 h 1323876"/>
                <a:gd name="connsiteX812" fmla="*/ 733564 w 1117952"/>
                <a:gd name="connsiteY812" fmla="*/ 324106 h 1323876"/>
                <a:gd name="connsiteX813" fmla="*/ 737742 w 1117952"/>
                <a:gd name="connsiteY813" fmla="*/ 321718 h 1323876"/>
                <a:gd name="connsiteX814" fmla="*/ 740726 w 1117952"/>
                <a:gd name="connsiteY814" fmla="*/ 319927 h 1323876"/>
                <a:gd name="connsiteX815" fmla="*/ 744307 w 1117952"/>
                <a:gd name="connsiteY815" fmla="*/ 317540 h 1323876"/>
                <a:gd name="connsiteX816" fmla="*/ 747888 w 1117952"/>
                <a:gd name="connsiteY816" fmla="*/ 313959 h 1323876"/>
                <a:gd name="connsiteX817" fmla="*/ 752664 w 1117952"/>
                <a:gd name="connsiteY817" fmla="*/ 312765 h 1323876"/>
                <a:gd name="connsiteX818" fmla="*/ 755648 w 1117952"/>
                <a:gd name="connsiteY818" fmla="*/ 315152 h 1323876"/>
                <a:gd name="connsiteX819" fmla="*/ 759229 w 1117952"/>
                <a:gd name="connsiteY819" fmla="*/ 315749 h 1323876"/>
                <a:gd name="connsiteX820" fmla="*/ 763407 w 1117952"/>
                <a:gd name="connsiteY820" fmla="*/ 315749 h 1323876"/>
                <a:gd name="connsiteX821" fmla="*/ 769376 w 1117952"/>
                <a:gd name="connsiteY821" fmla="*/ 313959 h 1323876"/>
                <a:gd name="connsiteX822" fmla="*/ 772957 w 1117952"/>
                <a:gd name="connsiteY822" fmla="*/ 312765 h 1323876"/>
                <a:gd name="connsiteX823" fmla="*/ 778329 w 1117952"/>
                <a:gd name="connsiteY823" fmla="*/ 311571 h 1323876"/>
                <a:gd name="connsiteX824" fmla="*/ 781314 w 1117952"/>
                <a:gd name="connsiteY824" fmla="*/ 310378 h 1323876"/>
                <a:gd name="connsiteX825" fmla="*/ 784895 w 1117952"/>
                <a:gd name="connsiteY825" fmla="*/ 306796 h 1323876"/>
                <a:gd name="connsiteX826" fmla="*/ 787879 w 1117952"/>
                <a:gd name="connsiteY826" fmla="*/ 303812 h 1323876"/>
                <a:gd name="connsiteX827" fmla="*/ 791461 w 1117952"/>
                <a:gd name="connsiteY827" fmla="*/ 303215 h 1323876"/>
                <a:gd name="connsiteX828" fmla="*/ 796236 w 1117952"/>
                <a:gd name="connsiteY828" fmla="*/ 303812 h 1323876"/>
                <a:gd name="connsiteX829" fmla="*/ 799220 w 1117952"/>
                <a:gd name="connsiteY829" fmla="*/ 302618 h 1323876"/>
                <a:gd name="connsiteX830" fmla="*/ 802204 w 1117952"/>
                <a:gd name="connsiteY830" fmla="*/ 300827 h 1323876"/>
                <a:gd name="connsiteX831" fmla="*/ 805189 w 1117952"/>
                <a:gd name="connsiteY831" fmla="*/ 298440 h 1323876"/>
                <a:gd name="connsiteX832" fmla="*/ 809367 w 1117952"/>
                <a:gd name="connsiteY832" fmla="*/ 298440 h 1323876"/>
                <a:gd name="connsiteX833" fmla="*/ 812948 w 1117952"/>
                <a:gd name="connsiteY833" fmla="*/ 296650 h 1323876"/>
                <a:gd name="connsiteX834" fmla="*/ 816529 w 1117952"/>
                <a:gd name="connsiteY834" fmla="*/ 293068 h 1323876"/>
                <a:gd name="connsiteX835" fmla="*/ 820111 w 1117952"/>
                <a:gd name="connsiteY835" fmla="*/ 290681 h 1323876"/>
                <a:gd name="connsiteX836" fmla="*/ 823692 w 1117952"/>
                <a:gd name="connsiteY836" fmla="*/ 287099 h 1323876"/>
                <a:gd name="connsiteX837" fmla="*/ 827273 w 1117952"/>
                <a:gd name="connsiteY837" fmla="*/ 283518 h 1323876"/>
                <a:gd name="connsiteX838" fmla="*/ 830854 w 1117952"/>
                <a:gd name="connsiteY838" fmla="*/ 278146 h 1323876"/>
                <a:gd name="connsiteX839" fmla="*/ 833839 w 1117952"/>
                <a:gd name="connsiteY839" fmla="*/ 273968 h 1323876"/>
                <a:gd name="connsiteX840" fmla="*/ 839211 w 1117952"/>
                <a:gd name="connsiteY840" fmla="*/ 266806 h 1323876"/>
                <a:gd name="connsiteX841" fmla="*/ 843389 w 1117952"/>
                <a:gd name="connsiteY841" fmla="*/ 260240 h 1323876"/>
                <a:gd name="connsiteX842" fmla="*/ 849357 w 1117952"/>
                <a:gd name="connsiteY842" fmla="*/ 262627 h 1323876"/>
                <a:gd name="connsiteX843" fmla="*/ 854133 w 1117952"/>
                <a:gd name="connsiteY843" fmla="*/ 262627 h 1323876"/>
                <a:gd name="connsiteX844" fmla="*/ 857714 w 1117952"/>
                <a:gd name="connsiteY844" fmla="*/ 263821 h 1323876"/>
                <a:gd name="connsiteX845" fmla="*/ 863683 w 1117952"/>
                <a:gd name="connsiteY845" fmla="*/ 261434 h 1323876"/>
                <a:gd name="connsiteX846" fmla="*/ 867861 w 1117952"/>
                <a:gd name="connsiteY846" fmla="*/ 259643 h 1323876"/>
                <a:gd name="connsiteX847" fmla="*/ 872039 w 1117952"/>
                <a:gd name="connsiteY847" fmla="*/ 258449 h 1323876"/>
                <a:gd name="connsiteX848" fmla="*/ 875024 w 1117952"/>
                <a:gd name="connsiteY848" fmla="*/ 257255 h 1323876"/>
                <a:gd name="connsiteX849" fmla="*/ 879201 w 1117952"/>
                <a:gd name="connsiteY849" fmla="*/ 256061 h 1323876"/>
                <a:gd name="connsiteX850" fmla="*/ 882186 w 1117952"/>
                <a:gd name="connsiteY850" fmla="*/ 256061 h 1323876"/>
                <a:gd name="connsiteX851" fmla="*/ 887558 w 1117952"/>
                <a:gd name="connsiteY851" fmla="*/ 254271 h 1323876"/>
                <a:gd name="connsiteX852" fmla="*/ 891736 w 1117952"/>
                <a:gd name="connsiteY852" fmla="*/ 248899 h 1323876"/>
                <a:gd name="connsiteX853" fmla="*/ 895317 w 1117952"/>
                <a:gd name="connsiteY853" fmla="*/ 245318 h 1323876"/>
                <a:gd name="connsiteX854" fmla="*/ 898301 w 1117952"/>
                <a:gd name="connsiteY854" fmla="*/ 247108 h 1323876"/>
                <a:gd name="connsiteX855" fmla="*/ 902480 w 1117952"/>
                <a:gd name="connsiteY855" fmla="*/ 250093 h 1323876"/>
                <a:gd name="connsiteX856" fmla="*/ 905464 w 1117952"/>
                <a:gd name="connsiteY856" fmla="*/ 252480 h 1323876"/>
                <a:gd name="connsiteX857" fmla="*/ 909642 w 1117952"/>
                <a:gd name="connsiteY857" fmla="*/ 257255 h 1323876"/>
                <a:gd name="connsiteX858" fmla="*/ 912029 w 1117952"/>
                <a:gd name="connsiteY858" fmla="*/ 259046 h 1323876"/>
                <a:gd name="connsiteX859" fmla="*/ 915014 w 1117952"/>
                <a:gd name="connsiteY859" fmla="*/ 260240 h 1323876"/>
                <a:gd name="connsiteX860" fmla="*/ 923967 w 1117952"/>
                <a:gd name="connsiteY860" fmla="*/ 260240 h 1323876"/>
                <a:gd name="connsiteX861" fmla="*/ 930533 w 1117952"/>
                <a:gd name="connsiteY861" fmla="*/ 259643 h 1323876"/>
                <a:gd name="connsiteX862" fmla="*/ 935308 w 1117952"/>
                <a:gd name="connsiteY862" fmla="*/ 258449 h 1323876"/>
                <a:gd name="connsiteX863" fmla="*/ 938889 w 1117952"/>
                <a:gd name="connsiteY863" fmla="*/ 262030 h 1323876"/>
                <a:gd name="connsiteX864" fmla="*/ 939486 w 1117952"/>
                <a:gd name="connsiteY864" fmla="*/ 265612 h 1323876"/>
                <a:gd name="connsiteX865" fmla="*/ 943067 w 1117952"/>
                <a:gd name="connsiteY865" fmla="*/ 267402 h 1323876"/>
                <a:gd name="connsiteX866" fmla="*/ 946052 w 1117952"/>
                <a:gd name="connsiteY866" fmla="*/ 269790 h 1323876"/>
                <a:gd name="connsiteX867" fmla="*/ 949633 w 1117952"/>
                <a:gd name="connsiteY867" fmla="*/ 269790 h 1323876"/>
                <a:gd name="connsiteX868" fmla="*/ 953214 w 1117952"/>
                <a:gd name="connsiteY868" fmla="*/ 269193 h 1323876"/>
                <a:gd name="connsiteX869" fmla="*/ 957393 w 1117952"/>
                <a:gd name="connsiteY869" fmla="*/ 266806 h 1323876"/>
                <a:gd name="connsiteX870" fmla="*/ 960974 w 1117952"/>
                <a:gd name="connsiteY870" fmla="*/ 263821 h 1323876"/>
                <a:gd name="connsiteX871" fmla="*/ 966942 w 1117952"/>
                <a:gd name="connsiteY871" fmla="*/ 260837 h 1323876"/>
                <a:gd name="connsiteX872" fmla="*/ 970524 w 1117952"/>
                <a:gd name="connsiteY872" fmla="*/ 258449 h 1323876"/>
                <a:gd name="connsiteX873" fmla="*/ 974105 w 1117952"/>
                <a:gd name="connsiteY873" fmla="*/ 256061 h 1323876"/>
                <a:gd name="connsiteX874" fmla="*/ 977089 w 1117952"/>
                <a:gd name="connsiteY874" fmla="*/ 253077 h 1323876"/>
                <a:gd name="connsiteX875" fmla="*/ 978880 w 1117952"/>
                <a:gd name="connsiteY875" fmla="*/ 250093 h 1323876"/>
                <a:gd name="connsiteX876" fmla="*/ 981268 w 1117952"/>
                <a:gd name="connsiteY876" fmla="*/ 247108 h 1323876"/>
                <a:gd name="connsiteX877" fmla="*/ 984252 w 1117952"/>
                <a:gd name="connsiteY877" fmla="*/ 244124 h 1323876"/>
                <a:gd name="connsiteX878" fmla="*/ 986639 w 1117952"/>
                <a:gd name="connsiteY878" fmla="*/ 240543 h 1323876"/>
                <a:gd name="connsiteX879" fmla="*/ 989027 w 1117952"/>
                <a:gd name="connsiteY879" fmla="*/ 235171 h 1323876"/>
                <a:gd name="connsiteX880" fmla="*/ 990221 w 1117952"/>
                <a:gd name="connsiteY880" fmla="*/ 230993 h 1323876"/>
                <a:gd name="connsiteX881" fmla="*/ 992011 w 1117952"/>
                <a:gd name="connsiteY881" fmla="*/ 226218 h 1323876"/>
                <a:gd name="connsiteX882" fmla="*/ 992608 w 1117952"/>
                <a:gd name="connsiteY882" fmla="*/ 222040 h 1323876"/>
                <a:gd name="connsiteX883" fmla="*/ 993205 w 1117952"/>
                <a:gd name="connsiteY883" fmla="*/ 219055 h 1323876"/>
                <a:gd name="connsiteX884" fmla="*/ 991415 w 1117952"/>
                <a:gd name="connsiteY884" fmla="*/ 216071 h 1323876"/>
                <a:gd name="connsiteX885" fmla="*/ 991415 w 1117952"/>
                <a:gd name="connsiteY885" fmla="*/ 212489 h 1323876"/>
                <a:gd name="connsiteX886" fmla="*/ 988430 w 1117952"/>
                <a:gd name="connsiteY886" fmla="*/ 209505 h 1323876"/>
                <a:gd name="connsiteX887" fmla="*/ 991415 w 1117952"/>
                <a:gd name="connsiteY887" fmla="*/ 208908 h 1323876"/>
                <a:gd name="connsiteX888" fmla="*/ 995592 w 1117952"/>
                <a:gd name="connsiteY888" fmla="*/ 214280 h 1323876"/>
                <a:gd name="connsiteX889" fmla="*/ 996786 w 1117952"/>
                <a:gd name="connsiteY889" fmla="*/ 217862 h 1323876"/>
                <a:gd name="connsiteX890" fmla="*/ 996190 w 1117952"/>
                <a:gd name="connsiteY890" fmla="*/ 223233 h 1323876"/>
                <a:gd name="connsiteX891" fmla="*/ 993802 w 1117952"/>
                <a:gd name="connsiteY891" fmla="*/ 229202 h 1323876"/>
                <a:gd name="connsiteX892" fmla="*/ 997383 w 1117952"/>
                <a:gd name="connsiteY892" fmla="*/ 231590 h 1323876"/>
                <a:gd name="connsiteX893" fmla="*/ 1000964 w 1117952"/>
                <a:gd name="connsiteY893" fmla="*/ 232784 h 1323876"/>
                <a:gd name="connsiteX894" fmla="*/ 1009918 w 1117952"/>
                <a:gd name="connsiteY894" fmla="*/ 232784 h 1323876"/>
                <a:gd name="connsiteX895" fmla="*/ 1012902 w 1117952"/>
                <a:gd name="connsiteY895" fmla="*/ 231590 h 1323876"/>
                <a:gd name="connsiteX896" fmla="*/ 1017080 w 1117952"/>
                <a:gd name="connsiteY896" fmla="*/ 229799 h 1323876"/>
                <a:gd name="connsiteX897" fmla="*/ 1020661 w 1117952"/>
                <a:gd name="connsiteY897" fmla="*/ 228605 h 1323876"/>
                <a:gd name="connsiteX898" fmla="*/ 1024243 w 1117952"/>
                <a:gd name="connsiteY898" fmla="*/ 228009 h 1323876"/>
                <a:gd name="connsiteX899" fmla="*/ 1028421 w 1117952"/>
                <a:gd name="connsiteY899" fmla="*/ 226815 h 1323876"/>
                <a:gd name="connsiteX900" fmla="*/ 1033196 w 1117952"/>
                <a:gd name="connsiteY900" fmla="*/ 224427 h 1323876"/>
                <a:gd name="connsiteX901" fmla="*/ 1036777 w 1117952"/>
                <a:gd name="connsiteY901" fmla="*/ 223233 h 1323876"/>
                <a:gd name="connsiteX902" fmla="*/ 1042149 w 1117952"/>
                <a:gd name="connsiteY902" fmla="*/ 220249 h 1323876"/>
                <a:gd name="connsiteX903" fmla="*/ 1048118 w 1117952"/>
                <a:gd name="connsiteY903" fmla="*/ 216668 h 1323876"/>
                <a:gd name="connsiteX904" fmla="*/ 1054683 w 1117952"/>
                <a:gd name="connsiteY904" fmla="*/ 213087 h 1323876"/>
                <a:gd name="connsiteX905" fmla="*/ 1058264 w 1117952"/>
                <a:gd name="connsiteY905" fmla="*/ 210102 h 1323876"/>
                <a:gd name="connsiteX906" fmla="*/ 1061846 w 1117952"/>
                <a:gd name="connsiteY906" fmla="*/ 206521 h 1323876"/>
                <a:gd name="connsiteX907" fmla="*/ 1065427 w 1117952"/>
                <a:gd name="connsiteY907" fmla="*/ 202940 h 1323876"/>
                <a:gd name="connsiteX908" fmla="*/ 1070799 w 1117952"/>
                <a:gd name="connsiteY908" fmla="*/ 198165 h 1323876"/>
                <a:gd name="connsiteX909" fmla="*/ 1073784 w 1117952"/>
                <a:gd name="connsiteY909" fmla="*/ 195180 h 1323876"/>
                <a:gd name="connsiteX910" fmla="*/ 1077365 w 1117952"/>
                <a:gd name="connsiteY910" fmla="*/ 192196 h 1323876"/>
                <a:gd name="connsiteX911" fmla="*/ 1082737 w 1117952"/>
                <a:gd name="connsiteY911" fmla="*/ 190405 h 1323876"/>
                <a:gd name="connsiteX912" fmla="*/ 904271 w 1117952"/>
                <a:gd name="connsiteY912" fmla="*/ 152801 h 1323876"/>
                <a:gd name="connsiteX913" fmla="*/ 904868 w 1117952"/>
                <a:gd name="connsiteY913" fmla="*/ 155785 h 1323876"/>
                <a:gd name="connsiteX914" fmla="*/ 903674 w 1117952"/>
                <a:gd name="connsiteY914" fmla="*/ 156383 h 1323876"/>
                <a:gd name="connsiteX915" fmla="*/ 910836 w 1117952"/>
                <a:gd name="connsiteY915" fmla="*/ 161754 h 1323876"/>
                <a:gd name="connsiteX916" fmla="*/ 915015 w 1117952"/>
                <a:gd name="connsiteY916" fmla="*/ 165336 h 1323876"/>
                <a:gd name="connsiteX917" fmla="*/ 916209 w 1117952"/>
                <a:gd name="connsiteY917" fmla="*/ 168320 h 1323876"/>
                <a:gd name="connsiteX918" fmla="*/ 916805 w 1117952"/>
                <a:gd name="connsiteY918" fmla="*/ 171901 h 1323876"/>
                <a:gd name="connsiteX919" fmla="*/ 916805 w 1117952"/>
                <a:gd name="connsiteY919" fmla="*/ 174885 h 1323876"/>
                <a:gd name="connsiteX920" fmla="*/ 912030 w 1117952"/>
                <a:gd name="connsiteY920" fmla="*/ 176676 h 1323876"/>
                <a:gd name="connsiteX921" fmla="*/ 909046 w 1117952"/>
                <a:gd name="connsiteY921" fmla="*/ 175482 h 1323876"/>
                <a:gd name="connsiteX922" fmla="*/ 904271 w 1117952"/>
                <a:gd name="connsiteY922" fmla="*/ 171304 h 1323876"/>
                <a:gd name="connsiteX923" fmla="*/ 900689 w 1117952"/>
                <a:gd name="connsiteY923" fmla="*/ 169513 h 1323876"/>
                <a:gd name="connsiteX924" fmla="*/ 897108 w 1117952"/>
                <a:gd name="connsiteY924" fmla="*/ 164142 h 1323876"/>
                <a:gd name="connsiteX925" fmla="*/ 897108 w 1117952"/>
                <a:gd name="connsiteY925" fmla="*/ 160560 h 1323876"/>
                <a:gd name="connsiteX926" fmla="*/ 901287 w 1117952"/>
                <a:gd name="connsiteY926" fmla="*/ 157576 h 1323876"/>
                <a:gd name="connsiteX927" fmla="*/ 900689 w 1117952"/>
                <a:gd name="connsiteY927" fmla="*/ 153995 h 1323876"/>
                <a:gd name="connsiteX928" fmla="*/ 904271 w 1117952"/>
                <a:gd name="connsiteY928" fmla="*/ 152801 h 1323876"/>
                <a:gd name="connsiteX929" fmla="*/ 900689 w 1117952"/>
                <a:gd name="connsiteY929" fmla="*/ 116391 h 1323876"/>
                <a:gd name="connsiteX930" fmla="*/ 902480 w 1117952"/>
                <a:gd name="connsiteY930" fmla="*/ 122956 h 1323876"/>
                <a:gd name="connsiteX931" fmla="*/ 901287 w 1117952"/>
                <a:gd name="connsiteY931" fmla="*/ 125941 h 1323876"/>
                <a:gd name="connsiteX932" fmla="*/ 901883 w 1117952"/>
                <a:gd name="connsiteY932" fmla="*/ 128925 h 1323876"/>
                <a:gd name="connsiteX933" fmla="*/ 905465 w 1117952"/>
                <a:gd name="connsiteY933" fmla="*/ 130716 h 1323876"/>
                <a:gd name="connsiteX934" fmla="*/ 905465 w 1117952"/>
                <a:gd name="connsiteY934" fmla="*/ 134297 h 1323876"/>
                <a:gd name="connsiteX935" fmla="*/ 902480 w 1117952"/>
                <a:gd name="connsiteY935" fmla="*/ 133700 h 1323876"/>
                <a:gd name="connsiteX936" fmla="*/ 901287 w 1117952"/>
                <a:gd name="connsiteY936" fmla="*/ 141460 h 1323876"/>
                <a:gd name="connsiteX937" fmla="*/ 903077 w 1117952"/>
                <a:gd name="connsiteY937" fmla="*/ 145637 h 1323876"/>
                <a:gd name="connsiteX938" fmla="*/ 901883 w 1117952"/>
                <a:gd name="connsiteY938" fmla="*/ 148622 h 1323876"/>
                <a:gd name="connsiteX939" fmla="*/ 898302 w 1117952"/>
                <a:gd name="connsiteY939" fmla="*/ 148622 h 1323876"/>
                <a:gd name="connsiteX940" fmla="*/ 897108 w 1117952"/>
                <a:gd name="connsiteY940" fmla="*/ 145637 h 1323876"/>
                <a:gd name="connsiteX941" fmla="*/ 894124 w 1117952"/>
                <a:gd name="connsiteY941" fmla="*/ 141460 h 1323876"/>
                <a:gd name="connsiteX942" fmla="*/ 890543 w 1117952"/>
                <a:gd name="connsiteY942" fmla="*/ 140863 h 1323876"/>
                <a:gd name="connsiteX943" fmla="*/ 887558 w 1117952"/>
                <a:gd name="connsiteY943" fmla="*/ 140266 h 1323876"/>
                <a:gd name="connsiteX944" fmla="*/ 883977 w 1117952"/>
                <a:gd name="connsiteY944" fmla="*/ 136088 h 1323876"/>
                <a:gd name="connsiteX945" fmla="*/ 882186 w 1117952"/>
                <a:gd name="connsiteY945" fmla="*/ 132507 h 1323876"/>
                <a:gd name="connsiteX946" fmla="*/ 883380 w 1117952"/>
                <a:gd name="connsiteY946" fmla="*/ 128925 h 1323876"/>
                <a:gd name="connsiteX947" fmla="*/ 883977 w 1117952"/>
                <a:gd name="connsiteY947" fmla="*/ 125941 h 1323876"/>
                <a:gd name="connsiteX948" fmla="*/ 883977 w 1117952"/>
                <a:gd name="connsiteY948" fmla="*/ 122360 h 1323876"/>
                <a:gd name="connsiteX949" fmla="*/ 886365 w 1117952"/>
                <a:gd name="connsiteY949" fmla="*/ 119375 h 1323876"/>
                <a:gd name="connsiteX950" fmla="*/ 889946 w 1117952"/>
                <a:gd name="connsiteY950" fmla="*/ 117585 h 1323876"/>
                <a:gd name="connsiteX951" fmla="*/ 894124 w 1117952"/>
                <a:gd name="connsiteY951" fmla="*/ 118778 h 1323876"/>
                <a:gd name="connsiteX952" fmla="*/ 897108 w 1117952"/>
                <a:gd name="connsiteY952" fmla="*/ 118181 h 1323876"/>
                <a:gd name="connsiteX953" fmla="*/ 900689 w 1117952"/>
                <a:gd name="connsiteY953" fmla="*/ 116391 h 1323876"/>
                <a:gd name="connsiteX954" fmla="*/ 716851 w 1117952"/>
                <a:gd name="connsiteY954" fmla="*/ 115795 h 1323876"/>
                <a:gd name="connsiteX955" fmla="*/ 719836 w 1117952"/>
                <a:gd name="connsiteY955" fmla="*/ 119377 h 1323876"/>
                <a:gd name="connsiteX956" fmla="*/ 719239 w 1117952"/>
                <a:gd name="connsiteY956" fmla="*/ 122361 h 1323876"/>
                <a:gd name="connsiteX957" fmla="*/ 715658 w 1117952"/>
                <a:gd name="connsiteY957" fmla="*/ 125346 h 1323876"/>
                <a:gd name="connsiteX958" fmla="*/ 712673 w 1117952"/>
                <a:gd name="connsiteY958" fmla="*/ 124152 h 1323876"/>
                <a:gd name="connsiteX959" fmla="*/ 711479 w 1117952"/>
                <a:gd name="connsiteY959" fmla="*/ 120571 h 1323876"/>
                <a:gd name="connsiteX960" fmla="*/ 712673 w 1117952"/>
                <a:gd name="connsiteY960" fmla="*/ 117586 h 1323876"/>
                <a:gd name="connsiteX961" fmla="*/ 716851 w 1117952"/>
                <a:gd name="connsiteY961" fmla="*/ 115795 h 1323876"/>
                <a:gd name="connsiteX962" fmla="*/ 775345 w 1117952"/>
                <a:gd name="connsiteY962" fmla="*/ 100276 h 1323876"/>
                <a:gd name="connsiteX963" fmla="*/ 781912 w 1117952"/>
                <a:gd name="connsiteY963" fmla="*/ 101470 h 1323876"/>
                <a:gd name="connsiteX964" fmla="*/ 784299 w 1117952"/>
                <a:gd name="connsiteY964" fmla="*/ 105051 h 1323876"/>
                <a:gd name="connsiteX965" fmla="*/ 784299 w 1117952"/>
                <a:gd name="connsiteY965" fmla="*/ 108035 h 1323876"/>
                <a:gd name="connsiteX966" fmla="*/ 786090 w 1117952"/>
                <a:gd name="connsiteY966" fmla="*/ 109826 h 1323876"/>
                <a:gd name="connsiteX967" fmla="*/ 780718 w 1117952"/>
                <a:gd name="connsiteY967" fmla="*/ 110423 h 1323876"/>
                <a:gd name="connsiteX968" fmla="*/ 777733 w 1117952"/>
                <a:gd name="connsiteY968" fmla="*/ 111020 h 1323876"/>
                <a:gd name="connsiteX969" fmla="*/ 772361 w 1117952"/>
                <a:gd name="connsiteY969" fmla="*/ 106245 h 1323876"/>
                <a:gd name="connsiteX970" fmla="*/ 771764 w 1117952"/>
                <a:gd name="connsiteY970" fmla="*/ 102066 h 1323876"/>
                <a:gd name="connsiteX971" fmla="*/ 775345 w 1117952"/>
                <a:gd name="connsiteY971" fmla="*/ 100276 h 1323876"/>
                <a:gd name="connsiteX972" fmla="*/ 870248 w 1117952"/>
                <a:gd name="connsiteY972" fmla="*/ 95501 h 1323876"/>
                <a:gd name="connsiteX973" fmla="*/ 872636 w 1117952"/>
                <a:gd name="connsiteY973" fmla="*/ 100276 h 1323876"/>
                <a:gd name="connsiteX974" fmla="*/ 873233 w 1117952"/>
                <a:gd name="connsiteY974" fmla="*/ 103857 h 1323876"/>
                <a:gd name="connsiteX975" fmla="*/ 872039 w 1117952"/>
                <a:gd name="connsiteY975" fmla="*/ 106841 h 1323876"/>
                <a:gd name="connsiteX976" fmla="*/ 872636 w 1117952"/>
                <a:gd name="connsiteY976" fmla="*/ 111617 h 1323876"/>
                <a:gd name="connsiteX977" fmla="*/ 869651 w 1117952"/>
                <a:gd name="connsiteY977" fmla="*/ 114602 h 1323876"/>
                <a:gd name="connsiteX978" fmla="*/ 865473 w 1117952"/>
                <a:gd name="connsiteY978" fmla="*/ 113408 h 1323876"/>
                <a:gd name="connsiteX979" fmla="*/ 860101 w 1117952"/>
                <a:gd name="connsiteY979" fmla="*/ 109826 h 1323876"/>
                <a:gd name="connsiteX980" fmla="*/ 856520 w 1117952"/>
                <a:gd name="connsiteY980" fmla="*/ 109229 h 1323876"/>
                <a:gd name="connsiteX981" fmla="*/ 853535 w 1117952"/>
                <a:gd name="connsiteY981" fmla="*/ 108035 h 1323876"/>
                <a:gd name="connsiteX982" fmla="*/ 849954 w 1117952"/>
                <a:gd name="connsiteY982" fmla="*/ 105648 h 1323876"/>
                <a:gd name="connsiteX983" fmla="*/ 850551 w 1117952"/>
                <a:gd name="connsiteY983" fmla="*/ 102066 h 1323876"/>
                <a:gd name="connsiteX984" fmla="*/ 852342 w 1117952"/>
                <a:gd name="connsiteY984" fmla="*/ 97291 h 1323876"/>
                <a:gd name="connsiteX985" fmla="*/ 860101 w 1117952"/>
                <a:gd name="connsiteY985" fmla="*/ 96098 h 1323876"/>
                <a:gd name="connsiteX986" fmla="*/ 864280 w 1117952"/>
                <a:gd name="connsiteY986" fmla="*/ 97291 h 1323876"/>
                <a:gd name="connsiteX987" fmla="*/ 867264 w 1117952"/>
                <a:gd name="connsiteY987" fmla="*/ 96098 h 1323876"/>
                <a:gd name="connsiteX988" fmla="*/ 870248 w 1117952"/>
                <a:gd name="connsiteY988" fmla="*/ 95501 h 1323876"/>
                <a:gd name="connsiteX989" fmla="*/ 356933 w 1117952"/>
                <a:gd name="connsiteY989" fmla="*/ 71029 h 1323876"/>
                <a:gd name="connsiteX990" fmla="*/ 361112 w 1117952"/>
                <a:gd name="connsiteY990" fmla="*/ 72223 h 1323876"/>
                <a:gd name="connsiteX991" fmla="*/ 358725 w 1117952"/>
                <a:gd name="connsiteY991" fmla="*/ 79386 h 1323876"/>
                <a:gd name="connsiteX992" fmla="*/ 355143 w 1117952"/>
                <a:gd name="connsiteY992" fmla="*/ 81774 h 1323876"/>
                <a:gd name="connsiteX993" fmla="*/ 350964 w 1117952"/>
                <a:gd name="connsiteY993" fmla="*/ 81774 h 1323876"/>
                <a:gd name="connsiteX994" fmla="*/ 350368 w 1117952"/>
                <a:gd name="connsiteY994" fmla="*/ 74013 h 1323876"/>
                <a:gd name="connsiteX995" fmla="*/ 353949 w 1117952"/>
                <a:gd name="connsiteY995" fmla="*/ 71626 h 1323876"/>
                <a:gd name="connsiteX996" fmla="*/ 356933 w 1117952"/>
                <a:gd name="connsiteY996" fmla="*/ 71029 h 1323876"/>
                <a:gd name="connsiteX997" fmla="*/ 929340 w 1117952"/>
                <a:gd name="connsiteY997" fmla="*/ 67448 h 1323876"/>
                <a:gd name="connsiteX998" fmla="*/ 932921 w 1117952"/>
                <a:gd name="connsiteY998" fmla="*/ 67448 h 1323876"/>
                <a:gd name="connsiteX999" fmla="*/ 933517 w 1117952"/>
                <a:gd name="connsiteY999" fmla="*/ 71029 h 1323876"/>
                <a:gd name="connsiteX1000" fmla="*/ 927549 w 1117952"/>
                <a:gd name="connsiteY1000" fmla="*/ 75207 h 1323876"/>
                <a:gd name="connsiteX1001" fmla="*/ 926952 w 1117952"/>
                <a:gd name="connsiteY1001" fmla="*/ 71029 h 1323876"/>
                <a:gd name="connsiteX1002" fmla="*/ 929340 w 1117952"/>
                <a:gd name="connsiteY1002" fmla="*/ 67448 h 1323876"/>
                <a:gd name="connsiteX1003" fmla="*/ 972314 w 1117952"/>
                <a:gd name="connsiteY1003" fmla="*/ 0 h 1323876"/>
                <a:gd name="connsiteX1004" fmla="*/ 975298 w 1117952"/>
                <a:gd name="connsiteY1004" fmla="*/ 597 h 1323876"/>
                <a:gd name="connsiteX1005" fmla="*/ 978880 w 1117952"/>
                <a:gd name="connsiteY1005" fmla="*/ 2387 h 1323876"/>
                <a:gd name="connsiteX1006" fmla="*/ 977686 w 1117952"/>
                <a:gd name="connsiteY1006" fmla="*/ 5969 h 1323876"/>
                <a:gd name="connsiteX1007" fmla="*/ 975298 w 1117952"/>
                <a:gd name="connsiteY1007" fmla="*/ 9550 h 1323876"/>
                <a:gd name="connsiteX1008" fmla="*/ 974702 w 1117952"/>
                <a:gd name="connsiteY1008" fmla="*/ 13132 h 1323876"/>
                <a:gd name="connsiteX1009" fmla="*/ 971717 w 1117952"/>
                <a:gd name="connsiteY1009" fmla="*/ 15519 h 1323876"/>
                <a:gd name="connsiteX1010" fmla="*/ 965152 w 1117952"/>
                <a:gd name="connsiteY1010" fmla="*/ 12534 h 1323876"/>
                <a:gd name="connsiteX1011" fmla="*/ 962764 w 1117952"/>
                <a:gd name="connsiteY1011" fmla="*/ 8953 h 1323876"/>
                <a:gd name="connsiteX1012" fmla="*/ 965749 w 1117952"/>
                <a:gd name="connsiteY1012" fmla="*/ 5969 h 1323876"/>
                <a:gd name="connsiteX1013" fmla="*/ 969330 w 1117952"/>
                <a:gd name="connsiteY1013" fmla="*/ 1194 h 1323876"/>
                <a:gd name="connsiteX1014" fmla="*/ 972314 w 1117952"/>
                <a:gd name="connsiteY1014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77460 w 1117952"/>
                <a:gd name="connsiteY151" fmla="*/ 329482 h 1323876"/>
                <a:gd name="connsiteX152" fmla="*/ 678651 w 1117952"/>
                <a:gd name="connsiteY152" fmla="*/ 331864 h 1323876"/>
                <a:gd name="connsiteX153" fmla="*/ 677460 w 1117952"/>
                <a:gd name="connsiteY153" fmla="*/ 329482 h 1323876"/>
                <a:gd name="connsiteX154" fmla="*/ 1082737 w 1117952"/>
                <a:gd name="connsiteY154" fmla="*/ 190405 h 1323876"/>
                <a:gd name="connsiteX155" fmla="*/ 1086915 w 1117952"/>
                <a:gd name="connsiteY155" fmla="*/ 191002 h 1323876"/>
                <a:gd name="connsiteX156" fmla="*/ 1089900 w 1117952"/>
                <a:gd name="connsiteY156" fmla="*/ 193389 h 1323876"/>
                <a:gd name="connsiteX157" fmla="*/ 1094077 w 1117952"/>
                <a:gd name="connsiteY157" fmla="*/ 195777 h 1323876"/>
                <a:gd name="connsiteX158" fmla="*/ 1104821 w 1117952"/>
                <a:gd name="connsiteY158" fmla="*/ 199358 h 1323876"/>
                <a:gd name="connsiteX159" fmla="*/ 1107806 w 1117952"/>
                <a:gd name="connsiteY159" fmla="*/ 199955 h 1323876"/>
                <a:gd name="connsiteX160" fmla="*/ 1111387 w 1117952"/>
                <a:gd name="connsiteY160" fmla="*/ 199955 h 1323876"/>
                <a:gd name="connsiteX161" fmla="*/ 1114371 w 1117952"/>
                <a:gd name="connsiteY161" fmla="*/ 199358 h 1323876"/>
                <a:gd name="connsiteX162" fmla="*/ 1117952 w 1117952"/>
                <a:gd name="connsiteY162" fmla="*/ 200552 h 1323876"/>
                <a:gd name="connsiteX163" fmla="*/ 1110193 w 1117952"/>
                <a:gd name="connsiteY163" fmla="*/ 204730 h 1323876"/>
                <a:gd name="connsiteX164" fmla="*/ 1106612 w 1117952"/>
                <a:gd name="connsiteY164" fmla="*/ 205924 h 1323876"/>
                <a:gd name="connsiteX165" fmla="*/ 1102434 w 1117952"/>
                <a:gd name="connsiteY165" fmla="*/ 207715 h 1323876"/>
                <a:gd name="connsiteX166" fmla="*/ 1098853 w 1117952"/>
                <a:gd name="connsiteY166" fmla="*/ 210102 h 1323876"/>
                <a:gd name="connsiteX167" fmla="*/ 1094674 w 1117952"/>
                <a:gd name="connsiteY167" fmla="*/ 215474 h 1323876"/>
                <a:gd name="connsiteX168" fmla="*/ 1093481 w 1117952"/>
                <a:gd name="connsiteY168" fmla="*/ 219652 h 1323876"/>
                <a:gd name="connsiteX169" fmla="*/ 1092884 w 1117952"/>
                <a:gd name="connsiteY169" fmla="*/ 223233 h 1323876"/>
                <a:gd name="connsiteX170" fmla="*/ 1092287 w 1117952"/>
                <a:gd name="connsiteY170" fmla="*/ 226218 h 1323876"/>
                <a:gd name="connsiteX171" fmla="*/ 1091093 w 1117952"/>
                <a:gd name="connsiteY171" fmla="*/ 229202 h 1323876"/>
                <a:gd name="connsiteX172" fmla="*/ 1091093 w 1117952"/>
                <a:gd name="connsiteY172" fmla="*/ 232784 h 1323876"/>
                <a:gd name="connsiteX173" fmla="*/ 1092287 w 1117952"/>
                <a:gd name="connsiteY173" fmla="*/ 229799 h 1323876"/>
                <a:gd name="connsiteX174" fmla="*/ 1095868 w 1117952"/>
                <a:gd name="connsiteY174" fmla="*/ 229799 h 1323876"/>
                <a:gd name="connsiteX175" fmla="*/ 1094674 w 1117952"/>
                <a:gd name="connsiteY175" fmla="*/ 233380 h 1323876"/>
                <a:gd name="connsiteX176" fmla="*/ 1090496 w 1117952"/>
                <a:gd name="connsiteY176" fmla="*/ 240543 h 1323876"/>
                <a:gd name="connsiteX177" fmla="*/ 1083931 w 1117952"/>
                <a:gd name="connsiteY177" fmla="*/ 252480 h 1323876"/>
                <a:gd name="connsiteX178" fmla="*/ 1082140 w 1117952"/>
                <a:gd name="connsiteY178" fmla="*/ 257853 h 1323876"/>
                <a:gd name="connsiteX179" fmla="*/ 1081543 w 1117952"/>
                <a:gd name="connsiteY179" fmla="*/ 261434 h 1323876"/>
                <a:gd name="connsiteX180" fmla="*/ 1078559 w 1117952"/>
                <a:gd name="connsiteY180" fmla="*/ 268596 h 1323876"/>
                <a:gd name="connsiteX181" fmla="*/ 1077365 w 1117952"/>
                <a:gd name="connsiteY181" fmla="*/ 272177 h 1323876"/>
                <a:gd name="connsiteX182" fmla="*/ 1074978 w 1117952"/>
                <a:gd name="connsiteY182" fmla="*/ 279340 h 1323876"/>
                <a:gd name="connsiteX183" fmla="*/ 1072590 w 1117952"/>
                <a:gd name="connsiteY183" fmla="*/ 282324 h 1323876"/>
                <a:gd name="connsiteX184" fmla="*/ 1070799 w 1117952"/>
                <a:gd name="connsiteY184" fmla="*/ 285309 h 1323876"/>
                <a:gd name="connsiteX185" fmla="*/ 1069009 w 1117952"/>
                <a:gd name="connsiteY185" fmla="*/ 288890 h 1323876"/>
                <a:gd name="connsiteX186" fmla="*/ 1066024 w 1117952"/>
                <a:gd name="connsiteY186" fmla="*/ 291874 h 1323876"/>
                <a:gd name="connsiteX187" fmla="*/ 1060652 w 1117952"/>
                <a:gd name="connsiteY187" fmla="*/ 299037 h 1323876"/>
                <a:gd name="connsiteX188" fmla="*/ 1059458 w 1117952"/>
                <a:gd name="connsiteY188" fmla="*/ 302618 h 1323876"/>
                <a:gd name="connsiteX189" fmla="*/ 1057071 w 1117952"/>
                <a:gd name="connsiteY189" fmla="*/ 305603 h 1323876"/>
                <a:gd name="connsiteX190" fmla="*/ 1054683 w 1117952"/>
                <a:gd name="connsiteY190" fmla="*/ 309780 h 1323876"/>
                <a:gd name="connsiteX191" fmla="*/ 1049909 w 1117952"/>
                <a:gd name="connsiteY191" fmla="*/ 316346 h 1323876"/>
                <a:gd name="connsiteX192" fmla="*/ 1045134 w 1117952"/>
                <a:gd name="connsiteY192" fmla="*/ 324106 h 1323876"/>
                <a:gd name="connsiteX193" fmla="*/ 1043343 w 1117952"/>
                <a:gd name="connsiteY193" fmla="*/ 327687 h 1323876"/>
                <a:gd name="connsiteX194" fmla="*/ 1040955 w 1117952"/>
                <a:gd name="connsiteY194" fmla="*/ 331268 h 1323876"/>
                <a:gd name="connsiteX195" fmla="*/ 1037971 w 1117952"/>
                <a:gd name="connsiteY195" fmla="*/ 335447 h 1323876"/>
                <a:gd name="connsiteX196" fmla="*/ 1035583 w 1117952"/>
                <a:gd name="connsiteY196" fmla="*/ 339624 h 1323876"/>
                <a:gd name="connsiteX197" fmla="*/ 1033793 w 1117952"/>
                <a:gd name="connsiteY197" fmla="*/ 342609 h 1323876"/>
                <a:gd name="connsiteX198" fmla="*/ 1033793 w 1117952"/>
                <a:gd name="connsiteY198" fmla="*/ 346190 h 1323876"/>
                <a:gd name="connsiteX199" fmla="*/ 1030212 w 1117952"/>
                <a:gd name="connsiteY199" fmla="*/ 349175 h 1323876"/>
                <a:gd name="connsiteX200" fmla="*/ 1026033 w 1117952"/>
                <a:gd name="connsiteY200" fmla="*/ 355143 h 1323876"/>
                <a:gd name="connsiteX201" fmla="*/ 1022452 w 1117952"/>
                <a:gd name="connsiteY201" fmla="*/ 359322 h 1323876"/>
                <a:gd name="connsiteX202" fmla="*/ 1021259 w 1117952"/>
                <a:gd name="connsiteY202" fmla="*/ 362306 h 1323876"/>
                <a:gd name="connsiteX203" fmla="*/ 1020065 w 1117952"/>
                <a:gd name="connsiteY203" fmla="*/ 365290 h 1323876"/>
                <a:gd name="connsiteX204" fmla="*/ 1023049 w 1117952"/>
                <a:gd name="connsiteY204" fmla="*/ 368871 h 1323876"/>
                <a:gd name="connsiteX205" fmla="*/ 1021259 w 1117952"/>
                <a:gd name="connsiteY205" fmla="*/ 372452 h 1323876"/>
                <a:gd name="connsiteX206" fmla="*/ 1017677 w 1117952"/>
                <a:gd name="connsiteY206" fmla="*/ 371259 h 1323876"/>
                <a:gd name="connsiteX207" fmla="*/ 1014693 w 1117952"/>
                <a:gd name="connsiteY207" fmla="*/ 374840 h 1323876"/>
                <a:gd name="connsiteX208" fmla="*/ 1012902 w 1117952"/>
                <a:gd name="connsiteY208" fmla="*/ 377825 h 1323876"/>
                <a:gd name="connsiteX209" fmla="*/ 1011708 w 1117952"/>
                <a:gd name="connsiteY209" fmla="*/ 384390 h 1323876"/>
                <a:gd name="connsiteX210" fmla="*/ 1009918 w 1117952"/>
                <a:gd name="connsiteY210" fmla="*/ 387374 h 1323876"/>
                <a:gd name="connsiteX211" fmla="*/ 1006933 w 1117952"/>
                <a:gd name="connsiteY211" fmla="*/ 390359 h 1323876"/>
                <a:gd name="connsiteX212" fmla="*/ 1005143 w 1117952"/>
                <a:gd name="connsiteY212" fmla="*/ 393940 h 1323876"/>
                <a:gd name="connsiteX213" fmla="*/ 1000367 w 1117952"/>
                <a:gd name="connsiteY213" fmla="*/ 403490 h 1323876"/>
                <a:gd name="connsiteX214" fmla="*/ 997980 w 1117952"/>
                <a:gd name="connsiteY214" fmla="*/ 407072 h 1323876"/>
                <a:gd name="connsiteX215" fmla="*/ 996786 w 1117952"/>
                <a:gd name="connsiteY215" fmla="*/ 410653 h 1323876"/>
                <a:gd name="connsiteX216" fmla="*/ 995593 w 1117952"/>
                <a:gd name="connsiteY216" fmla="*/ 413637 h 1323876"/>
                <a:gd name="connsiteX217" fmla="*/ 995593 w 1117952"/>
                <a:gd name="connsiteY217" fmla="*/ 417815 h 1323876"/>
                <a:gd name="connsiteX218" fmla="*/ 998577 w 1117952"/>
                <a:gd name="connsiteY218" fmla="*/ 421994 h 1323876"/>
                <a:gd name="connsiteX219" fmla="*/ 1000367 w 1117952"/>
                <a:gd name="connsiteY219" fmla="*/ 424978 h 1323876"/>
                <a:gd name="connsiteX220" fmla="*/ 999771 w 1117952"/>
                <a:gd name="connsiteY220" fmla="*/ 427962 h 1323876"/>
                <a:gd name="connsiteX221" fmla="*/ 997980 w 1117952"/>
                <a:gd name="connsiteY221" fmla="*/ 432140 h 1323876"/>
                <a:gd name="connsiteX222" fmla="*/ 996190 w 1117952"/>
                <a:gd name="connsiteY222" fmla="*/ 436318 h 1323876"/>
                <a:gd name="connsiteX223" fmla="*/ 994996 w 1117952"/>
                <a:gd name="connsiteY223" fmla="*/ 439303 h 1323876"/>
                <a:gd name="connsiteX224" fmla="*/ 994399 w 1117952"/>
                <a:gd name="connsiteY224" fmla="*/ 443481 h 1323876"/>
                <a:gd name="connsiteX225" fmla="*/ 995593 w 1117952"/>
                <a:gd name="connsiteY225" fmla="*/ 447062 h 1323876"/>
                <a:gd name="connsiteX226" fmla="*/ 993802 w 1117952"/>
                <a:gd name="connsiteY226" fmla="*/ 451241 h 1323876"/>
                <a:gd name="connsiteX227" fmla="*/ 990221 w 1117952"/>
                <a:gd name="connsiteY227" fmla="*/ 454822 h 1323876"/>
                <a:gd name="connsiteX228" fmla="*/ 989027 w 1117952"/>
                <a:gd name="connsiteY228" fmla="*/ 460791 h 1323876"/>
                <a:gd name="connsiteX229" fmla="*/ 988430 w 1117952"/>
                <a:gd name="connsiteY229" fmla="*/ 465566 h 1323876"/>
                <a:gd name="connsiteX230" fmla="*/ 989027 w 1117952"/>
                <a:gd name="connsiteY230" fmla="*/ 471535 h 1323876"/>
                <a:gd name="connsiteX231" fmla="*/ 990221 w 1117952"/>
                <a:gd name="connsiteY231" fmla="*/ 475116 h 1323876"/>
                <a:gd name="connsiteX232" fmla="*/ 990818 w 1117952"/>
                <a:gd name="connsiteY232" fmla="*/ 478100 h 1323876"/>
                <a:gd name="connsiteX233" fmla="*/ 987833 w 1117952"/>
                <a:gd name="connsiteY233" fmla="*/ 480488 h 1323876"/>
                <a:gd name="connsiteX234" fmla="*/ 985446 w 1117952"/>
                <a:gd name="connsiteY234" fmla="*/ 485263 h 1323876"/>
                <a:gd name="connsiteX235" fmla="*/ 982461 w 1117952"/>
                <a:gd name="connsiteY235" fmla="*/ 486457 h 1323876"/>
                <a:gd name="connsiteX236" fmla="*/ 981864 w 1117952"/>
                <a:gd name="connsiteY236" fmla="*/ 491232 h 1323876"/>
                <a:gd name="connsiteX237" fmla="*/ 977090 w 1117952"/>
                <a:gd name="connsiteY237" fmla="*/ 494813 h 1323876"/>
                <a:gd name="connsiteX238" fmla="*/ 973508 w 1117952"/>
                <a:gd name="connsiteY238" fmla="*/ 497200 h 1323876"/>
                <a:gd name="connsiteX239" fmla="*/ 973508 w 1117952"/>
                <a:gd name="connsiteY239" fmla="*/ 500185 h 1323876"/>
                <a:gd name="connsiteX240" fmla="*/ 971121 w 1117952"/>
                <a:gd name="connsiteY240" fmla="*/ 503766 h 1323876"/>
                <a:gd name="connsiteX241" fmla="*/ 968733 w 1117952"/>
                <a:gd name="connsiteY241" fmla="*/ 509734 h 1323876"/>
                <a:gd name="connsiteX242" fmla="*/ 966346 w 1117952"/>
                <a:gd name="connsiteY242" fmla="*/ 509734 h 1323876"/>
                <a:gd name="connsiteX243" fmla="*/ 965152 w 1117952"/>
                <a:gd name="connsiteY243" fmla="*/ 515107 h 1323876"/>
                <a:gd name="connsiteX244" fmla="*/ 965152 w 1117952"/>
                <a:gd name="connsiteY244" fmla="*/ 518688 h 1323876"/>
                <a:gd name="connsiteX245" fmla="*/ 965749 w 1117952"/>
                <a:gd name="connsiteY245" fmla="*/ 524060 h 1323876"/>
                <a:gd name="connsiteX246" fmla="*/ 965749 w 1117952"/>
                <a:gd name="connsiteY246" fmla="*/ 527044 h 1323876"/>
                <a:gd name="connsiteX247" fmla="*/ 966346 w 1117952"/>
                <a:gd name="connsiteY247" fmla="*/ 531222 h 1323876"/>
                <a:gd name="connsiteX248" fmla="*/ 966943 w 1117952"/>
                <a:gd name="connsiteY248" fmla="*/ 534803 h 1323876"/>
                <a:gd name="connsiteX249" fmla="*/ 967539 w 1117952"/>
                <a:gd name="connsiteY249" fmla="*/ 537788 h 1323876"/>
                <a:gd name="connsiteX250" fmla="*/ 968733 w 1117952"/>
                <a:gd name="connsiteY250" fmla="*/ 546144 h 1323876"/>
                <a:gd name="connsiteX251" fmla="*/ 969330 w 1117952"/>
                <a:gd name="connsiteY251" fmla="*/ 550919 h 1323876"/>
                <a:gd name="connsiteX252" fmla="*/ 969330 w 1117952"/>
                <a:gd name="connsiteY252" fmla="*/ 555694 h 1323876"/>
                <a:gd name="connsiteX253" fmla="*/ 969330 w 1117952"/>
                <a:gd name="connsiteY253" fmla="*/ 559872 h 1323876"/>
                <a:gd name="connsiteX254" fmla="*/ 969330 w 1117952"/>
                <a:gd name="connsiteY254" fmla="*/ 562857 h 1323876"/>
                <a:gd name="connsiteX255" fmla="*/ 966346 w 1117952"/>
                <a:gd name="connsiteY255" fmla="*/ 564647 h 1323876"/>
                <a:gd name="connsiteX256" fmla="*/ 964553 w 1117952"/>
                <a:gd name="connsiteY256" fmla="*/ 564647 h 1323876"/>
                <a:gd name="connsiteX257" fmla="*/ 964556 w 1117952"/>
                <a:gd name="connsiteY257" fmla="*/ 564648 h 1323876"/>
                <a:gd name="connsiteX258" fmla="*/ 967540 w 1117952"/>
                <a:gd name="connsiteY258" fmla="*/ 564648 h 1323876"/>
                <a:gd name="connsiteX259" fmla="*/ 970525 w 1117952"/>
                <a:gd name="connsiteY259" fmla="*/ 570020 h 1323876"/>
                <a:gd name="connsiteX260" fmla="*/ 971718 w 1117952"/>
                <a:gd name="connsiteY260" fmla="*/ 573601 h 1323876"/>
                <a:gd name="connsiteX261" fmla="*/ 972316 w 1117952"/>
                <a:gd name="connsiteY261" fmla="*/ 577182 h 1323876"/>
                <a:gd name="connsiteX262" fmla="*/ 973509 w 1117952"/>
                <a:gd name="connsiteY262" fmla="*/ 580167 h 1323876"/>
                <a:gd name="connsiteX263" fmla="*/ 978284 w 1117952"/>
                <a:gd name="connsiteY263" fmla="*/ 582554 h 1323876"/>
                <a:gd name="connsiteX264" fmla="*/ 978881 w 1117952"/>
                <a:gd name="connsiteY264" fmla="*/ 582554 h 1323876"/>
                <a:gd name="connsiteX265" fmla="*/ 983656 w 1117952"/>
                <a:gd name="connsiteY265" fmla="*/ 582554 h 1323876"/>
                <a:gd name="connsiteX266" fmla="*/ 987238 w 1117952"/>
                <a:gd name="connsiteY266" fmla="*/ 584942 h 1323876"/>
                <a:gd name="connsiteX267" fmla="*/ 991415 w 1117952"/>
                <a:gd name="connsiteY267" fmla="*/ 588523 h 1323876"/>
                <a:gd name="connsiteX268" fmla="*/ 994400 w 1117952"/>
                <a:gd name="connsiteY268" fmla="*/ 589717 h 1323876"/>
                <a:gd name="connsiteX269" fmla="*/ 1000966 w 1117952"/>
                <a:gd name="connsiteY269" fmla="*/ 590313 h 1323876"/>
                <a:gd name="connsiteX270" fmla="*/ 1003950 w 1117952"/>
                <a:gd name="connsiteY270" fmla="*/ 591507 h 1323876"/>
                <a:gd name="connsiteX271" fmla="*/ 1004547 w 1117952"/>
                <a:gd name="connsiteY271" fmla="*/ 588523 h 1323876"/>
                <a:gd name="connsiteX272" fmla="*/ 1008128 w 1117952"/>
                <a:gd name="connsiteY272" fmla="*/ 587926 h 1323876"/>
                <a:gd name="connsiteX273" fmla="*/ 1010516 w 1117952"/>
                <a:gd name="connsiteY273" fmla="*/ 592701 h 1323876"/>
                <a:gd name="connsiteX274" fmla="*/ 1015290 w 1117952"/>
                <a:gd name="connsiteY274" fmla="*/ 596879 h 1323876"/>
                <a:gd name="connsiteX275" fmla="*/ 1019469 w 1117952"/>
                <a:gd name="connsiteY275" fmla="*/ 601057 h 1323876"/>
                <a:gd name="connsiteX276" fmla="*/ 1020663 w 1117952"/>
                <a:gd name="connsiteY276" fmla="*/ 604639 h 1323876"/>
                <a:gd name="connsiteX277" fmla="*/ 1023647 w 1117952"/>
                <a:gd name="connsiteY277" fmla="*/ 606429 h 1323876"/>
                <a:gd name="connsiteX278" fmla="*/ 1021259 w 1117952"/>
                <a:gd name="connsiteY278" fmla="*/ 610011 h 1323876"/>
                <a:gd name="connsiteX279" fmla="*/ 1017678 w 1117952"/>
                <a:gd name="connsiteY279" fmla="*/ 607026 h 1323876"/>
                <a:gd name="connsiteX280" fmla="*/ 1014097 w 1117952"/>
                <a:gd name="connsiteY280" fmla="*/ 607026 h 1323876"/>
                <a:gd name="connsiteX281" fmla="*/ 1014097 w 1117952"/>
                <a:gd name="connsiteY281" fmla="*/ 614188 h 1323876"/>
                <a:gd name="connsiteX282" fmla="*/ 1012306 w 1117952"/>
                <a:gd name="connsiteY282" fmla="*/ 609413 h 1323876"/>
                <a:gd name="connsiteX283" fmla="*/ 1011709 w 1117952"/>
                <a:gd name="connsiteY283" fmla="*/ 605832 h 1323876"/>
                <a:gd name="connsiteX284" fmla="*/ 1008128 w 1117952"/>
                <a:gd name="connsiteY284" fmla="*/ 605832 h 1323876"/>
                <a:gd name="connsiteX285" fmla="*/ 1005741 w 1117952"/>
                <a:gd name="connsiteY285" fmla="*/ 610011 h 1323876"/>
                <a:gd name="connsiteX286" fmla="*/ 1005144 w 1117952"/>
                <a:gd name="connsiteY286" fmla="*/ 613592 h 1323876"/>
                <a:gd name="connsiteX287" fmla="*/ 1003353 w 1117952"/>
                <a:gd name="connsiteY287" fmla="*/ 617173 h 1323876"/>
                <a:gd name="connsiteX288" fmla="*/ 1002160 w 1117952"/>
                <a:gd name="connsiteY288" fmla="*/ 620157 h 1323876"/>
                <a:gd name="connsiteX289" fmla="*/ 1002756 w 1117952"/>
                <a:gd name="connsiteY289" fmla="*/ 623739 h 1323876"/>
                <a:gd name="connsiteX290" fmla="*/ 1003353 w 1117952"/>
                <a:gd name="connsiteY290" fmla="*/ 627320 h 1323876"/>
                <a:gd name="connsiteX291" fmla="*/ 1008725 w 1117952"/>
                <a:gd name="connsiteY291" fmla="*/ 632095 h 1323876"/>
                <a:gd name="connsiteX292" fmla="*/ 1008128 w 1117952"/>
                <a:gd name="connsiteY292" fmla="*/ 637467 h 1323876"/>
                <a:gd name="connsiteX293" fmla="*/ 1009919 w 1117952"/>
                <a:gd name="connsiteY293" fmla="*/ 641048 h 1323876"/>
                <a:gd name="connsiteX294" fmla="*/ 1013500 w 1117952"/>
                <a:gd name="connsiteY294" fmla="*/ 642839 h 1323876"/>
                <a:gd name="connsiteX295" fmla="*/ 1016484 w 1117952"/>
                <a:gd name="connsiteY295" fmla="*/ 641645 h 1323876"/>
                <a:gd name="connsiteX296" fmla="*/ 1018872 w 1117952"/>
                <a:gd name="connsiteY296" fmla="*/ 638661 h 1323876"/>
                <a:gd name="connsiteX297" fmla="*/ 1022453 w 1117952"/>
                <a:gd name="connsiteY297" fmla="*/ 643436 h 1323876"/>
                <a:gd name="connsiteX298" fmla="*/ 1019469 w 1117952"/>
                <a:gd name="connsiteY298" fmla="*/ 642839 h 1323876"/>
                <a:gd name="connsiteX299" fmla="*/ 1016484 w 1117952"/>
                <a:gd name="connsiteY299" fmla="*/ 642242 h 1323876"/>
                <a:gd name="connsiteX300" fmla="*/ 1015290 w 1117952"/>
                <a:gd name="connsiteY300" fmla="*/ 645226 h 1323876"/>
                <a:gd name="connsiteX301" fmla="*/ 1015290 w 1117952"/>
                <a:gd name="connsiteY301" fmla="*/ 649404 h 1323876"/>
                <a:gd name="connsiteX302" fmla="*/ 1019469 w 1117952"/>
                <a:gd name="connsiteY302" fmla="*/ 653583 h 1323876"/>
                <a:gd name="connsiteX303" fmla="*/ 1023647 w 1117952"/>
                <a:gd name="connsiteY303" fmla="*/ 655970 h 1323876"/>
                <a:gd name="connsiteX304" fmla="*/ 1026631 w 1117952"/>
                <a:gd name="connsiteY304" fmla="*/ 656567 h 1323876"/>
                <a:gd name="connsiteX305" fmla="*/ 1030810 w 1117952"/>
                <a:gd name="connsiteY305" fmla="*/ 654776 h 1323876"/>
                <a:gd name="connsiteX306" fmla="*/ 1028422 w 1117952"/>
                <a:gd name="connsiteY306" fmla="*/ 657761 h 1323876"/>
                <a:gd name="connsiteX307" fmla="*/ 1031406 w 1117952"/>
                <a:gd name="connsiteY307" fmla="*/ 658357 h 1323876"/>
                <a:gd name="connsiteX308" fmla="*/ 1034391 w 1117952"/>
                <a:gd name="connsiteY308" fmla="*/ 656567 h 1323876"/>
                <a:gd name="connsiteX309" fmla="*/ 1038569 w 1117952"/>
                <a:gd name="connsiteY309" fmla="*/ 657164 h 1323876"/>
                <a:gd name="connsiteX310" fmla="*/ 1041553 w 1117952"/>
                <a:gd name="connsiteY310" fmla="*/ 663132 h 1323876"/>
                <a:gd name="connsiteX311" fmla="*/ 1040957 w 1117952"/>
                <a:gd name="connsiteY311" fmla="*/ 668505 h 1323876"/>
                <a:gd name="connsiteX312" fmla="*/ 1039166 w 1117952"/>
                <a:gd name="connsiteY312" fmla="*/ 672086 h 1323876"/>
                <a:gd name="connsiteX313" fmla="*/ 1041553 w 1117952"/>
                <a:gd name="connsiteY313" fmla="*/ 675070 h 1323876"/>
                <a:gd name="connsiteX314" fmla="*/ 1040957 w 1117952"/>
                <a:gd name="connsiteY314" fmla="*/ 678652 h 1323876"/>
                <a:gd name="connsiteX315" fmla="*/ 1039166 w 1117952"/>
                <a:gd name="connsiteY315" fmla="*/ 675070 h 1323876"/>
                <a:gd name="connsiteX316" fmla="*/ 1036181 w 1117952"/>
                <a:gd name="connsiteY316" fmla="*/ 673876 h 1323876"/>
                <a:gd name="connsiteX317" fmla="*/ 1033197 w 1117952"/>
                <a:gd name="connsiteY317" fmla="*/ 676860 h 1323876"/>
                <a:gd name="connsiteX318" fmla="*/ 1034988 w 1117952"/>
                <a:gd name="connsiteY318" fmla="*/ 684023 h 1323876"/>
                <a:gd name="connsiteX319" fmla="*/ 1039166 w 1117952"/>
                <a:gd name="connsiteY319" fmla="*/ 686411 h 1323876"/>
                <a:gd name="connsiteX320" fmla="*/ 1042150 w 1117952"/>
                <a:gd name="connsiteY320" fmla="*/ 682829 h 1323876"/>
                <a:gd name="connsiteX321" fmla="*/ 1046328 w 1117952"/>
                <a:gd name="connsiteY321" fmla="*/ 683426 h 1323876"/>
                <a:gd name="connsiteX322" fmla="*/ 1049313 w 1117952"/>
                <a:gd name="connsiteY322" fmla="*/ 688201 h 1323876"/>
                <a:gd name="connsiteX323" fmla="*/ 1053491 w 1117952"/>
                <a:gd name="connsiteY323" fmla="*/ 692976 h 1323876"/>
                <a:gd name="connsiteX324" fmla="*/ 1054685 w 1117952"/>
                <a:gd name="connsiteY324" fmla="*/ 697155 h 1323876"/>
                <a:gd name="connsiteX325" fmla="*/ 1051700 w 1117952"/>
                <a:gd name="connsiteY325" fmla="*/ 697155 h 1323876"/>
                <a:gd name="connsiteX326" fmla="*/ 1048119 w 1117952"/>
                <a:gd name="connsiteY326" fmla="*/ 697155 h 1323876"/>
                <a:gd name="connsiteX327" fmla="*/ 1044538 w 1117952"/>
                <a:gd name="connsiteY327" fmla="*/ 692976 h 1323876"/>
                <a:gd name="connsiteX328" fmla="*/ 1041553 w 1117952"/>
                <a:gd name="connsiteY328" fmla="*/ 694767 h 1323876"/>
                <a:gd name="connsiteX329" fmla="*/ 1038569 w 1117952"/>
                <a:gd name="connsiteY329" fmla="*/ 696558 h 1323876"/>
                <a:gd name="connsiteX330" fmla="*/ 1033794 w 1117952"/>
                <a:gd name="connsiteY330" fmla="*/ 698348 h 1323876"/>
                <a:gd name="connsiteX331" fmla="*/ 1032600 w 1117952"/>
                <a:gd name="connsiteY331" fmla="*/ 703123 h 1323876"/>
                <a:gd name="connsiteX332" fmla="*/ 1032004 w 1117952"/>
                <a:gd name="connsiteY332" fmla="*/ 706704 h 1323876"/>
                <a:gd name="connsiteX333" fmla="*/ 1031406 w 1117952"/>
                <a:gd name="connsiteY333" fmla="*/ 709689 h 1323876"/>
                <a:gd name="connsiteX334" fmla="*/ 1027228 w 1117952"/>
                <a:gd name="connsiteY334" fmla="*/ 710883 h 1323876"/>
                <a:gd name="connsiteX335" fmla="*/ 1022453 w 1117952"/>
                <a:gd name="connsiteY335" fmla="*/ 711480 h 1323876"/>
                <a:gd name="connsiteX336" fmla="*/ 1019469 w 1117952"/>
                <a:gd name="connsiteY336" fmla="*/ 715061 h 1323876"/>
                <a:gd name="connsiteX337" fmla="*/ 1016484 w 1117952"/>
                <a:gd name="connsiteY337" fmla="*/ 714464 h 1323876"/>
                <a:gd name="connsiteX338" fmla="*/ 1014694 w 1117952"/>
                <a:gd name="connsiteY338" fmla="*/ 718045 h 1323876"/>
                <a:gd name="connsiteX339" fmla="*/ 1011113 w 1117952"/>
                <a:gd name="connsiteY339" fmla="*/ 721030 h 1323876"/>
                <a:gd name="connsiteX340" fmla="*/ 1007531 w 1117952"/>
                <a:gd name="connsiteY340" fmla="*/ 725208 h 1323876"/>
                <a:gd name="connsiteX341" fmla="*/ 1006337 w 1117952"/>
                <a:gd name="connsiteY341" fmla="*/ 729386 h 1323876"/>
                <a:gd name="connsiteX342" fmla="*/ 1002160 w 1117952"/>
                <a:gd name="connsiteY342" fmla="*/ 732371 h 1323876"/>
                <a:gd name="connsiteX343" fmla="*/ 999772 w 1117952"/>
                <a:gd name="connsiteY343" fmla="*/ 735952 h 1323876"/>
                <a:gd name="connsiteX344" fmla="*/ 997981 w 1117952"/>
                <a:gd name="connsiteY344" fmla="*/ 740726 h 1323876"/>
                <a:gd name="connsiteX345" fmla="*/ 997384 w 1117952"/>
                <a:gd name="connsiteY345" fmla="*/ 743711 h 1323876"/>
                <a:gd name="connsiteX346" fmla="*/ 996191 w 1117952"/>
                <a:gd name="connsiteY346" fmla="*/ 748486 h 1323876"/>
                <a:gd name="connsiteX347" fmla="*/ 996787 w 1117952"/>
                <a:gd name="connsiteY347" fmla="*/ 752664 h 1323876"/>
                <a:gd name="connsiteX348" fmla="*/ 993206 w 1117952"/>
                <a:gd name="connsiteY348" fmla="*/ 753858 h 1323876"/>
                <a:gd name="connsiteX349" fmla="*/ 990819 w 1117952"/>
                <a:gd name="connsiteY349" fmla="*/ 756842 h 1323876"/>
                <a:gd name="connsiteX350" fmla="*/ 989028 w 1117952"/>
                <a:gd name="connsiteY350" fmla="*/ 760423 h 1323876"/>
                <a:gd name="connsiteX351" fmla="*/ 987238 w 1117952"/>
                <a:gd name="connsiteY351" fmla="*/ 764602 h 1323876"/>
                <a:gd name="connsiteX352" fmla="*/ 987834 w 1117952"/>
                <a:gd name="connsiteY352" fmla="*/ 768183 h 1323876"/>
                <a:gd name="connsiteX353" fmla="*/ 989028 w 1117952"/>
                <a:gd name="connsiteY353" fmla="*/ 772958 h 1323876"/>
                <a:gd name="connsiteX354" fmla="*/ 988431 w 1117952"/>
                <a:gd name="connsiteY354" fmla="*/ 777733 h 1323876"/>
                <a:gd name="connsiteX355" fmla="*/ 984850 w 1117952"/>
                <a:gd name="connsiteY355" fmla="*/ 779523 h 1323876"/>
                <a:gd name="connsiteX356" fmla="*/ 986044 w 1117952"/>
                <a:gd name="connsiteY356" fmla="*/ 783105 h 1323876"/>
                <a:gd name="connsiteX357" fmla="*/ 985447 w 1117952"/>
                <a:gd name="connsiteY357" fmla="*/ 787283 h 1323876"/>
                <a:gd name="connsiteX358" fmla="*/ 987238 w 1117952"/>
                <a:gd name="connsiteY358" fmla="*/ 790267 h 1323876"/>
                <a:gd name="connsiteX359" fmla="*/ 987834 w 1117952"/>
                <a:gd name="connsiteY359" fmla="*/ 795043 h 1323876"/>
                <a:gd name="connsiteX360" fmla="*/ 990222 w 1117952"/>
                <a:gd name="connsiteY360" fmla="*/ 799818 h 1323876"/>
                <a:gd name="connsiteX361" fmla="*/ 993803 w 1117952"/>
                <a:gd name="connsiteY361" fmla="*/ 801011 h 1323876"/>
                <a:gd name="connsiteX362" fmla="*/ 993803 w 1117952"/>
                <a:gd name="connsiteY362" fmla="*/ 805786 h 1323876"/>
                <a:gd name="connsiteX363" fmla="*/ 995594 w 1117952"/>
                <a:gd name="connsiteY363" fmla="*/ 811755 h 1323876"/>
                <a:gd name="connsiteX364" fmla="*/ 996191 w 1117952"/>
                <a:gd name="connsiteY364" fmla="*/ 817127 h 1323876"/>
                <a:gd name="connsiteX365" fmla="*/ 999772 w 1117952"/>
                <a:gd name="connsiteY365" fmla="*/ 821305 h 1323876"/>
                <a:gd name="connsiteX366" fmla="*/ 1000966 w 1117952"/>
                <a:gd name="connsiteY366" fmla="*/ 827871 h 1323876"/>
                <a:gd name="connsiteX367" fmla="*/ 999772 w 1117952"/>
                <a:gd name="connsiteY367" fmla="*/ 830855 h 1323876"/>
                <a:gd name="connsiteX368" fmla="*/ 996787 w 1117952"/>
                <a:gd name="connsiteY368" fmla="*/ 828468 h 1323876"/>
                <a:gd name="connsiteX369" fmla="*/ 993206 w 1117952"/>
                <a:gd name="connsiteY369" fmla="*/ 829064 h 1323876"/>
                <a:gd name="connsiteX370" fmla="*/ 990819 w 1117952"/>
                <a:gd name="connsiteY370" fmla="*/ 833242 h 1323876"/>
                <a:gd name="connsiteX371" fmla="*/ 987238 w 1117952"/>
                <a:gd name="connsiteY371" fmla="*/ 836824 h 1323876"/>
                <a:gd name="connsiteX372" fmla="*/ 984253 w 1117952"/>
                <a:gd name="connsiteY372" fmla="*/ 839211 h 1323876"/>
                <a:gd name="connsiteX373" fmla="*/ 981269 w 1117952"/>
                <a:gd name="connsiteY373" fmla="*/ 836227 h 1323876"/>
                <a:gd name="connsiteX374" fmla="*/ 978284 w 1117952"/>
                <a:gd name="connsiteY374" fmla="*/ 834436 h 1323876"/>
                <a:gd name="connsiteX375" fmla="*/ 974703 w 1117952"/>
                <a:gd name="connsiteY375" fmla="*/ 829064 h 1323876"/>
                <a:gd name="connsiteX376" fmla="*/ 972912 w 1117952"/>
                <a:gd name="connsiteY376" fmla="*/ 826080 h 1323876"/>
                <a:gd name="connsiteX377" fmla="*/ 968137 w 1117952"/>
                <a:gd name="connsiteY377" fmla="*/ 821902 h 1323876"/>
                <a:gd name="connsiteX378" fmla="*/ 964556 w 1117952"/>
                <a:gd name="connsiteY378" fmla="*/ 820111 h 1323876"/>
                <a:gd name="connsiteX379" fmla="*/ 960975 w 1117952"/>
                <a:gd name="connsiteY379" fmla="*/ 819514 h 1323876"/>
                <a:gd name="connsiteX380" fmla="*/ 957990 w 1117952"/>
                <a:gd name="connsiteY380" fmla="*/ 819514 h 1323876"/>
                <a:gd name="connsiteX381" fmla="*/ 956200 w 1117952"/>
                <a:gd name="connsiteY381" fmla="*/ 815933 h 1323876"/>
                <a:gd name="connsiteX382" fmla="*/ 956796 w 1117952"/>
                <a:gd name="connsiteY382" fmla="*/ 812949 h 1323876"/>
                <a:gd name="connsiteX383" fmla="*/ 956200 w 1117952"/>
                <a:gd name="connsiteY383" fmla="*/ 808771 h 1323876"/>
                <a:gd name="connsiteX384" fmla="*/ 955081 w 1117952"/>
                <a:gd name="connsiteY384" fmla="*/ 804295 h 1323876"/>
                <a:gd name="connsiteX385" fmla="*/ 954377 w 1117952"/>
                <a:gd name="connsiteY385" fmla="*/ 804423 h 1323876"/>
                <a:gd name="connsiteX386" fmla="*/ 955602 w 1117952"/>
                <a:gd name="connsiteY386" fmla="*/ 806383 h 1323876"/>
                <a:gd name="connsiteX387" fmla="*/ 956796 w 1117952"/>
                <a:gd name="connsiteY387" fmla="*/ 812949 h 1323876"/>
                <a:gd name="connsiteX388" fmla="*/ 956199 w 1117952"/>
                <a:gd name="connsiteY388" fmla="*/ 815933 h 1323876"/>
                <a:gd name="connsiteX389" fmla="*/ 957393 w 1117952"/>
                <a:gd name="connsiteY389" fmla="*/ 818917 h 1323876"/>
                <a:gd name="connsiteX390" fmla="*/ 952021 w 1117952"/>
                <a:gd name="connsiteY390" fmla="*/ 823095 h 1323876"/>
                <a:gd name="connsiteX391" fmla="*/ 944261 w 1117952"/>
                <a:gd name="connsiteY391" fmla="*/ 823692 h 1323876"/>
                <a:gd name="connsiteX392" fmla="*/ 941277 w 1117952"/>
                <a:gd name="connsiteY392" fmla="*/ 821304 h 1323876"/>
                <a:gd name="connsiteX393" fmla="*/ 936502 w 1117952"/>
                <a:gd name="connsiteY393" fmla="*/ 817723 h 1323876"/>
                <a:gd name="connsiteX394" fmla="*/ 932921 w 1117952"/>
                <a:gd name="connsiteY394" fmla="*/ 815336 h 1323876"/>
                <a:gd name="connsiteX395" fmla="*/ 929936 w 1117952"/>
                <a:gd name="connsiteY395" fmla="*/ 813545 h 1323876"/>
                <a:gd name="connsiteX396" fmla="*/ 926952 w 1117952"/>
                <a:gd name="connsiteY396" fmla="*/ 812351 h 1323876"/>
                <a:gd name="connsiteX397" fmla="*/ 922177 w 1117952"/>
                <a:gd name="connsiteY397" fmla="*/ 811755 h 1323876"/>
                <a:gd name="connsiteX398" fmla="*/ 919193 w 1117952"/>
                <a:gd name="connsiteY398" fmla="*/ 811157 h 1323876"/>
                <a:gd name="connsiteX399" fmla="*/ 915612 w 1117952"/>
                <a:gd name="connsiteY399" fmla="*/ 811755 h 1323876"/>
                <a:gd name="connsiteX400" fmla="*/ 912030 w 1117952"/>
                <a:gd name="connsiteY400" fmla="*/ 812351 h 1323876"/>
                <a:gd name="connsiteX401" fmla="*/ 906658 w 1117952"/>
                <a:gd name="connsiteY401" fmla="*/ 815336 h 1323876"/>
                <a:gd name="connsiteX402" fmla="*/ 903674 w 1117952"/>
                <a:gd name="connsiteY402" fmla="*/ 818320 h 1323876"/>
                <a:gd name="connsiteX403" fmla="*/ 907255 w 1117952"/>
                <a:gd name="connsiteY403" fmla="*/ 820708 h 1323876"/>
                <a:gd name="connsiteX404" fmla="*/ 901883 w 1117952"/>
                <a:gd name="connsiteY404" fmla="*/ 817723 h 1323876"/>
                <a:gd name="connsiteX405" fmla="*/ 898302 w 1117952"/>
                <a:gd name="connsiteY405" fmla="*/ 818917 h 1323876"/>
                <a:gd name="connsiteX406" fmla="*/ 895317 w 1117952"/>
                <a:gd name="connsiteY406" fmla="*/ 821304 h 1323876"/>
                <a:gd name="connsiteX407" fmla="*/ 892333 w 1117952"/>
                <a:gd name="connsiteY407" fmla="*/ 823095 h 1323876"/>
                <a:gd name="connsiteX408" fmla="*/ 886961 w 1117952"/>
                <a:gd name="connsiteY408" fmla="*/ 821304 h 1323876"/>
                <a:gd name="connsiteX409" fmla="*/ 883380 w 1117952"/>
                <a:gd name="connsiteY409" fmla="*/ 821304 h 1323876"/>
                <a:gd name="connsiteX410" fmla="*/ 880396 w 1117952"/>
                <a:gd name="connsiteY410" fmla="*/ 818917 h 1323876"/>
                <a:gd name="connsiteX411" fmla="*/ 877411 w 1117952"/>
                <a:gd name="connsiteY411" fmla="*/ 817723 h 1323876"/>
                <a:gd name="connsiteX412" fmla="*/ 872039 w 1117952"/>
                <a:gd name="connsiteY412" fmla="*/ 818320 h 1323876"/>
                <a:gd name="connsiteX413" fmla="*/ 869055 w 1117952"/>
                <a:gd name="connsiteY413" fmla="*/ 818320 h 1323876"/>
                <a:gd name="connsiteX414" fmla="*/ 866070 w 1117952"/>
                <a:gd name="connsiteY414" fmla="*/ 820111 h 1323876"/>
                <a:gd name="connsiteX415" fmla="*/ 860699 w 1117952"/>
                <a:gd name="connsiteY415" fmla="*/ 818320 h 1323876"/>
                <a:gd name="connsiteX416" fmla="*/ 857117 w 1117952"/>
                <a:gd name="connsiteY416" fmla="*/ 813545 h 1323876"/>
                <a:gd name="connsiteX417" fmla="*/ 854133 w 1117952"/>
                <a:gd name="connsiteY417" fmla="*/ 810561 h 1323876"/>
                <a:gd name="connsiteX418" fmla="*/ 851148 w 1117952"/>
                <a:gd name="connsiteY418" fmla="*/ 808770 h 1323876"/>
                <a:gd name="connsiteX419" fmla="*/ 847567 w 1117952"/>
                <a:gd name="connsiteY419" fmla="*/ 807576 h 1323876"/>
                <a:gd name="connsiteX420" fmla="*/ 844583 w 1117952"/>
                <a:gd name="connsiteY420" fmla="*/ 804592 h 1323876"/>
                <a:gd name="connsiteX421" fmla="*/ 840405 w 1117952"/>
                <a:gd name="connsiteY421" fmla="*/ 802801 h 1323876"/>
                <a:gd name="connsiteX422" fmla="*/ 833839 w 1117952"/>
                <a:gd name="connsiteY422" fmla="*/ 801608 h 1323876"/>
                <a:gd name="connsiteX423" fmla="*/ 830855 w 1117952"/>
                <a:gd name="connsiteY423" fmla="*/ 801011 h 1323876"/>
                <a:gd name="connsiteX424" fmla="*/ 817723 w 1117952"/>
                <a:gd name="connsiteY424" fmla="*/ 797429 h 1323876"/>
                <a:gd name="connsiteX425" fmla="*/ 814739 w 1117952"/>
                <a:gd name="connsiteY425" fmla="*/ 797429 h 1323876"/>
                <a:gd name="connsiteX426" fmla="*/ 810561 w 1117952"/>
                <a:gd name="connsiteY426" fmla="*/ 798623 h 1323876"/>
                <a:gd name="connsiteX427" fmla="*/ 805786 w 1117952"/>
                <a:gd name="connsiteY427" fmla="*/ 796235 h 1323876"/>
                <a:gd name="connsiteX428" fmla="*/ 801608 w 1117952"/>
                <a:gd name="connsiteY428" fmla="*/ 796235 h 1323876"/>
                <a:gd name="connsiteX429" fmla="*/ 798027 w 1117952"/>
                <a:gd name="connsiteY429" fmla="*/ 796833 h 1323876"/>
                <a:gd name="connsiteX430" fmla="*/ 794445 w 1117952"/>
                <a:gd name="connsiteY430" fmla="*/ 792654 h 1323876"/>
                <a:gd name="connsiteX431" fmla="*/ 789074 w 1117952"/>
                <a:gd name="connsiteY431" fmla="*/ 786089 h 1323876"/>
                <a:gd name="connsiteX432" fmla="*/ 786089 w 1117952"/>
                <a:gd name="connsiteY432" fmla="*/ 784895 h 1323876"/>
                <a:gd name="connsiteX433" fmla="*/ 786686 w 1117952"/>
                <a:gd name="connsiteY433" fmla="*/ 781911 h 1323876"/>
                <a:gd name="connsiteX434" fmla="*/ 786089 w 1117952"/>
                <a:gd name="connsiteY434" fmla="*/ 778329 h 1323876"/>
                <a:gd name="connsiteX435" fmla="*/ 783701 w 1117952"/>
                <a:gd name="connsiteY435" fmla="*/ 773554 h 1323876"/>
                <a:gd name="connsiteX436" fmla="*/ 782507 w 1117952"/>
                <a:gd name="connsiteY436" fmla="*/ 768779 h 1323876"/>
                <a:gd name="connsiteX437" fmla="*/ 781314 w 1117952"/>
                <a:gd name="connsiteY437" fmla="*/ 765795 h 1323876"/>
                <a:gd name="connsiteX438" fmla="*/ 778926 w 1117952"/>
                <a:gd name="connsiteY438" fmla="*/ 762214 h 1323876"/>
                <a:gd name="connsiteX439" fmla="*/ 775942 w 1117952"/>
                <a:gd name="connsiteY439" fmla="*/ 757438 h 1323876"/>
                <a:gd name="connsiteX440" fmla="*/ 773554 w 1117952"/>
                <a:gd name="connsiteY440" fmla="*/ 752663 h 1323876"/>
                <a:gd name="connsiteX441" fmla="*/ 771764 w 1117952"/>
                <a:gd name="connsiteY441" fmla="*/ 749679 h 1323876"/>
                <a:gd name="connsiteX442" fmla="*/ 766392 w 1117952"/>
                <a:gd name="connsiteY442" fmla="*/ 742516 h 1323876"/>
                <a:gd name="connsiteX443" fmla="*/ 764005 w 1117952"/>
                <a:gd name="connsiteY443" fmla="*/ 738935 h 1323876"/>
                <a:gd name="connsiteX444" fmla="*/ 762214 w 1117952"/>
                <a:gd name="connsiteY444" fmla="*/ 735951 h 1323876"/>
                <a:gd name="connsiteX445" fmla="*/ 758036 w 1117952"/>
                <a:gd name="connsiteY445" fmla="*/ 730579 h 1323876"/>
                <a:gd name="connsiteX446" fmla="*/ 755051 w 1117952"/>
                <a:gd name="connsiteY446" fmla="*/ 726998 h 1323876"/>
                <a:gd name="connsiteX447" fmla="*/ 741322 w 1117952"/>
                <a:gd name="connsiteY447" fmla="*/ 712673 h 1323876"/>
                <a:gd name="connsiteX448" fmla="*/ 737144 w 1117952"/>
                <a:gd name="connsiteY448" fmla="*/ 709092 h 1323876"/>
                <a:gd name="connsiteX449" fmla="*/ 732966 w 1117952"/>
                <a:gd name="connsiteY449" fmla="*/ 704914 h 1323876"/>
                <a:gd name="connsiteX450" fmla="*/ 728191 w 1117952"/>
                <a:gd name="connsiteY450" fmla="*/ 701333 h 1323876"/>
                <a:gd name="connsiteX451" fmla="*/ 722819 w 1117952"/>
                <a:gd name="connsiteY451" fmla="*/ 697751 h 1323876"/>
                <a:gd name="connsiteX452" fmla="*/ 719835 w 1117952"/>
                <a:gd name="connsiteY452" fmla="*/ 695960 h 1323876"/>
                <a:gd name="connsiteX453" fmla="*/ 714463 w 1117952"/>
                <a:gd name="connsiteY453" fmla="*/ 693573 h 1323876"/>
                <a:gd name="connsiteX454" fmla="*/ 710882 w 1117952"/>
                <a:gd name="connsiteY454" fmla="*/ 692976 h 1323876"/>
                <a:gd name="connsiteX455" fmla="*/ 700138 w 1117952"/>
                <a:gd name="connsiteY455" fmla="*/ 688201 h 1323876"/>
                <a:gd name="connsiteX456" fmla="*/ 691184 w 1117952"/>
                <a:gd name="connsiteY456" fmla="*/ 684620 h 1323876"/>
                <a:gd name="connsiteX457" fmla="*/ 687603 w 1117952"/>
                <a:gd name="connsiteY457" fmla="*/ 683426 h 1323876"/>
                <a:gd name="connsiteX458" fmla="*/ 682829 w 1117952"/>
                <a:gd name="connsiteY458" fmla="*/ 682829 h 1323876"/>
                <a:gd name="connsiteX459" fmla="*/ 678650 w 1117952"/>
                <a:gd name="connsiteY459" fmla="*/ 682232 h 1323876"/>
                <a:gd name="connsiteX460" fmla="*/ 674472 w 1117952"/>
                <a:gd name="connsiteY460" fmla="*/ 681636 h 1323876"/>
                <a:gd name="connsiteX461" fmla="*/ 670891 w 1117952"/>
                <a:gd name="connsiteY461" fmla="*/ 680442 h 1323876"/>
                <a:gd name="connsiteX462" fmla="*/ 663728 w 1117952"/>
                <a:gd name="connsiteY462" fmla="*/ 679248 h 1323876"/>
                <a:gd name="connsiteX463" fmla="*/ 659550 w 1117952"/>
                <a:gd name="connsiteY463" fmla="*/ 679248 h 1323876"/>
                <a:gd name="connsiteX464" fmla="*/ 650597 w 1117952"/>
                <a:gd name="connsiteY464" fmla="*/ 680442 h 1323876"/>
                <a:gd name="connsiteX465" fmla="*/ 646419 w 1117952"/>
                <a:gd name="connsiteY465" fmla="*/ 680443 h 1323876"/>
                <a:gd name="connsiteX466" fmla="*/ 639257 w 1117952"/>
                <a:gd name="connsiteY466" fmla="*/ 680443 h 1323876"/>
                <a:gd name="connsiteX467" fmla="*/ 632691 w 1117952"/>
                <a:gd name="connsiteY467" fmla="*/ 681039 h 1323876"/>
                <a:gd name="connsiteX468" fmla="*/ 629110 w 1117952"/>
                <a:gd name="connsiteY468" fmla="*/ 681637 h 1323876"/>
                <a:gd name="connsiteX469" fmla="*/ 625528 w 1117952"/>
                <a:gd name="connsiteY469" fmla="*/ 683427 h 1323876"/>
                <a:gd name="connsiteX470" fmla="*/ 617172 w 1117952"/>
                <a:gd name="connsiteY470" fmla="*/ 687008 h 1323876"/>
                <a:gd name="connsiteX471" fmla="*/ 614188 w 1117952"/>
                <a:gd name="connsiteY471" fmla="*/ 685814 h 1323876"/>
                <a:gd name="connsiteX472" fmla="*/ 610009 w 1117952"/>
                <a:gd name="connsiteY472" fmla="*/ 687008 h 1323876"/>
                <a:gd name="connsiteX473" fmla="*/ 606428 w 1117952"/>
                <a:gd name="connsiteY473" fmla="*/ 687008 h 1323876"/>
                <a:gd name="connsiteX474" fmla="*/ 602250 w 1117952"/>
                <a:gd name="connsiteY474" fmla="*/ 685814 h 1323876"/>
                <a:gd name="connsiteX475" fmla="*/ 594490 w 1117952"/>
                <a:gd name="connsiteY475" fmla="*/ 681637 h 1323876"/>
                <a:gd name="connsiteX476" fmla="*/ 593297 w 1117952"/>
                <a:gd name="connsiteY476" fmla="*/ 678055 h 1323876"/>
                <a:gd name="connsiteX477" fmla="*/ 589715 w 1117952"/>
                <a:gd name="connsiteY477" fmla="*/ 673877 h 1323876"/>
                <a:gd name="connsiteX478" fmla="*/ 586731 w 1117952"/>
                <a:gd name="connsiteY478" fmla="*/ 671490 h 1323876"/>
                <a:gd name="connsiteX479" fmla="*/ 583150 w 1117952"/>
                <a:gd name="connsiteY479" fmla="*/ 669699 h 1323876"/>
                <a:gd name="connsiteX480" fmla="*/ 580166 w 1117952"/>
                <a:gd name="connsiteY480" fmla="*/ 669699 h 1323876"/>
                <a:gd name="connsiteX481" fmla="*/ 574197 w 1117952"/>
                <a:gd name="connsiteY481" fmla="*/ 669699 h 1323876"/>
                <a:gd name="connsiteX482" fmla="*/ 568825 w 1117952"/>
                <a:gd name="connsiteY482" fmla="*/ 669699 h 1323876"/>
                <a:gd name="connsiteX483" fmla="*/ 565244 w 1117952"/>
                <a:gd name="connsiteY483" fmla="*/ 669699 h 1323876"/>
                <a:gd name="connsiteX484" fmla="*/ 560469 w 1117952"/>
                <a:gd name="connsiteY484" fmla="*/ 669102 h 1323876"/>
                <a:gd name="connsiteX485" fmla="*/ 556887 w 1117952"/>
                <a:gd name="connsiteY485" fmla="*/ 666715 h 1323876"/>
                <a:gd name="connsiteX486" fmla="*/ 553306 w 1117952"/>
                <a:gd name="connsiteY486" fmla="*/ 661939 h 1323876"/>
                <a:gd name="connsiteX487" fmla="*/ 550322 w 1117952"/>
                <a:gd name="connsiteY487" fmla="*/ 660746 h 1323876"/>
                <a:gd name="connsiteX488" fmla="*/ 546740 w 1117952"/>
                <a:gd name="connsiteY488" fmla="*/ 660746 h 1323876"/>
                <a:gd name="connsiteX489" fmla="*/ 541965 w 1117952"/>
                <a:gd name="connsiteY489" fmla="*/ 657164 h 1323876"/>
                <a:gd name="connsiteX490" fmla="*/ 538981 w 1117952"/>
                <a:gd name="connsiteY490" fmla="*/ 655374 h 1323876"/>
                <a:gd name="connsiteX491" fmla="*/ 534206 w 1117952"/>
                <a:gd name="connsiteY491" fmla="*/ 653583 h 1323876"/>
                <a:gd name="connsiteX492" fmla="*/ 531222 w 1117952"/>
                <a:gd name="connsiteY492" fmla="*/ 650002 h 1323876"/>
                <a:gd name="connsiteX493" fmla="*/ 530028 w 1117952"/>
                <a:gd name="connsiteY493" fmla="*/ 646421 h 1323876"/>
                <a:gd name="connsiteX494" fmla="*/ 527641 w 1117952"/>
                <a:gd name="connsiteY494" fmla="*/ 642840 h 1323876"/>
                <a:gd name="connsiteX495" fmla="*/ 524059 w 1117952"/>
                <a:gd name="connsiteY495" fmla="*/ 639855 h 1323876"/>
                <a:gd name="connsiteX496" fmla="*/ 521074 w 1117952"/>
                <a:gd name="connsiteY496" fmla="*/ 638064 h 1323876"/>
                <a:gd name="connsiteX497" fmla="*/ 516300 w 1117952"/>
                <a:gd name="connsiteY497" fmla="*/ 635677 h 1323876"/>
                <a:gd name="connsiteX498" fmla="*/ 513315 w 1117952"/>
                <a:gd name="connsiteY498" fmla="*/ 632095 h 1323876"/>
                <a:gd name="connsiteX499" fmla="*/ 509734 w 1117952"/>
                <a:gd name="connsiteY499" fmla="*/ 629111 h 1323876"/>
                <a:gd name="connsiteX500" fmla="*/ 504362 w 1117952"/>
                <a:gd name="connsiteY500" fmla="*/ 626127 h 1323876"/>
                <a:gd name="connsiteX501" fmla="*/ 500781 w 1117952"/>
                <a:gd name="connsiteY501" fmla="*/ 621949 h 1323876"/>
                <a:gd name="connsiteX502" fmla="*/ 497199 w 1117952"/>
                <a:gd name="connsiteY502" fmla="*/ 619561 h 1323876"/>
                <a:gd name="connsiteX503" fmla="*/ 493618 w 1117952"/>
                <a:gd name="connsiteY503" fmla="*/ 619561 h 1323876"/>
                <a:gd name="connsiteX504" fmla="*/ 487650 w 1117952"/>
                <a:gd name="connsiteY504" fmla="*/ 619561 h 1323876"/>
                <a:gd name="connsiteX505" fmla="*/ 484665 w 1117952"/>
                <a:gd name="connsiteY505" fmla="*/ 617771 h 1323876"/>
                <a:gd name="connsiteX506" fmla="*/ 481084 w 1117952"/>
                <a:gd name="connsiteY506" fmla="*/ 617771 h 1323876"/>
                <a:gd name="connsiteX507" fmla="*/ 476309 w 1117952"/>
                <a:gd name="connsiteY507" fmla="*/ 618964 h 1323876"/>
                <a:gd name="connsiteX508" fmla="*/ 470340 w 1117952"/>
                <a:gd name="connsiteY508" fmla="*/ 617173 h 1323876"/>
                <a:gd name="connsiteX509" fmla="*/ 466162 w 1117952"/>
                <a:gd name="connsiteY509" fmla="*/ 617173 h 1323876"/>
                <a:gd name="connsiteX510" fmla="*/ 460790 w 1117952"/>
                <a:gd name="connsiteY510" fmla="*/ 614786 h 1323876"/>
                <a:gd name="connsiteX511" fmla="*/ 457208 w 1117952"/>
                <a:gd name="connsiteY511" fmla="*/ 612996 h 1323876"/>
                <a:gd name="connsiteX512" fmla="*/ 453627 w 1117952"/>
                <a:gd name="connsiteY512" fmla="*/ 608220 h 1323876"/>
                <a:gd name="connsiteX513" fmla="*/ 450643 w 1117952"/>
                <a:gd name="connsiteY513" fmla="*/ 604639 h 1323876"/>
                <a:gd name="connsiteX514" fmla="*/ 447062 w 1117952"/>
                <a:gd name="connsiteY514" fmla="*/ 602849 h 1323876"/>
                <a:gd name="connsiteX515" fmla="*/ 444078 w 1117952"/>
                <a:gd name="connsiteY515" fmla="*/ 601655 h 1323876"/>
                <a:gd name="connsiteX516" fmla="*/ 440496 w 1117952"/>
                <a:gd name="connsiteY516" fmla="*/ 598670 h 1323876"/>
                <a:gd name="connsiteX517" fmla="*/ 435721 w 1117952"/>
                <a:gd name="connsiteY517" fmla="*/ 595686 h 1323876"/>
                <a:gd name="connsiteX518" fmla="*/ 432140 w 1117952"/>
                <a:gd name="connsiteY518" fmla="*/ 593895 h 1323876"/>
                <a:gd name="connsiteX519" fmla="*/ 424380 w 1117952"/>
                <a:gd name="connsiteY519" fmla="*/ 592702 h 1323876"/>
                <a:gd name="connsiteX520" fmla="*/ 420799 w 1117952"/>
                <a:gd name="connsiteY520" fmla="*/ 587927 h 1323876"/>
                <a:gd name="connsiteX521" fmla="*/ 417218 w 1117952"/>
                <a:gd name="connsiteY521" fmla="*/ 584942 h 1323876"/>
                <a:gd name="connsiteX522" fmla="*/ 414234 w 1117952"/>
                <a:gd name="connsiteY522" fmla="*/ 583152 h 1323876"/>
                <a:gd name="connsiteX523" fmla="*/ 411249 w 1117952"/>
                <a:gd name="connsiteY523" fmla="*/ 582555 h 1323876"/>
                <a:gd name="connsiteX524" fmla="*/ 407668 w 1117952"/>
                <a:gd name="connsiteY524" fmla="*/ 582555 h 1323876"/>
                <a:gd name="connsiteX525" fmla="*/ 406474 w 1117952"/>
                <a:gd name="connsiteY525" fmla="*/ 579570 h 1323876"/>
                <a:gd name="connsiteX526" fmla="*/ 405281 w 1117952"/>
                <a:gd name="connsiteY526" fmla="*/ 575392 h 1323876"/>
                <a:gd name="connsiteX527" fmla="*/ 403489 w 1117952"/>
                <a:gd name="connsiteY527" fmla="*/ 572407 h 1323876"/>
                <a:gd name="connsiteX528" fmla="*/ 399312 w 1117952"/>
                <a:gd name="connsiteY528" fmla="*/ 567633 h 1323876"/>
                <a:gd name="connsiteX529" fmla="*/ 395730 w 1117952"/>
                <a:gd name="connsiteY529" fmla="*/ 565245 h 1323876"/>
                <a:gd name="connsiteX530" fmla="*/ 393940 w 1117952"/>
                <a:gd name="connsiteY530" fmla="*/ 562261 h 1323876"/>
                <a:gd name="connsiteX531" fmla="*/ 391552 w 1117952"/>
                <a:gd name="connsiteY531" fmla="*/ 559277 h 1323876"/>
                <a:gd name="connsiteX532" fmla="*/ 387971 w 1117952"/>
                <a:gd name="connsiteY532" fmla="*/ 555695 h 1323876"/>
                <a:gd name="connsiteX533" fmla="*/ 384987 w 1117952"/>
                <a:gd name="connsiteY533" fmla="*/ 555695 h 1323876"/>
                <a:gd name="connsiteX534" fmla="*/ 382002 w 1117952"/>
                <a:gd name="connsiteY534" fmla="*/ 552114 h 1323876"/>
                <a:gd name="connsiteX535" fmla="*/ 376033 w 1117952"/>
                <a:gd name="connsiteY535" fmla="*/ 546145 h 1323876"/>
                <a:gd name="connsiteX536" fmla="*/ 371258 w 1117952"/>
                <a:gd name="connsiteY536" fmla="*/ 543757 h 1323876"/>
                <a:gd name="connsiteX537" fmla="*/ 367080 w 1117952"/>
                <a:gd name="connsiteY537" fmla="*/ 543757 h 1323876"/>
                <a:gd name="connsiteX538" fmla="*/ 363499 w 1117952"/>
                <a:gd name="connsiteY538" fmla="*/ 544355 h 1323876"/>
                <a:gd name="connsiteX539" fmla="*/ 359918 w 1117952"/>
                <a:gd name="connsiteY539" fmla="*/ 544355 h 1323876"/>
                <a:gd name="connsiteX540" fmla="*/ 352755 w 1117952"/>
                <a:gd name="connsiteY540" fmla="*/ 542564 h 1323876"/>
                <a:gd name="connsiteX541" fmla="*/ 346190 w 1117952"/>
                <a:gd name="connsiteY541" fmla="*/ 541370 h 1323876"/>
                <a:gd name="connsiteX542" fmla="*/ 342011 w 1117952"/>
                <a:gd name="connsiteY542" fmla="*/ 541370 h 1323876"/>
                <a:gd name="connsiteX543" fmla="*/ 339027 w 1117952"/>
                <a:gd name="connsiteY543" fmla="*/ 541967 h 1323876"/>
                <a:gd name="connsiteX544" fmla="*/ 336042 w 1117952"/>
                <a:gd name="connsiteY544" fmla="*/ 544355 h 1323876"/>
                <a:gd name="connsiteX545" fmla="*/ 329477 w 1117952"/>
                <a:gd name="connsiteY545" fmla="*/ 546145 h 1323876"/>
                <a:gd name="connsiteX546" fmla="*/ 326493 w 1117952"/>
                <a:gd name="connsiteY546" fmla="*/ 544355 h 1323876"/>
                <a:gd name="connsiteX547" fmla="*/ 327089 w 1117952"/>
                <a:gd name="connsiteY547" fmla="*/ 540773 h 1323876"/>
                <a:gd name="connsiteX548" fmla="*/ 324702 w 1117952"/>
                <a:gd name="connsiteY548" fmla="*/ 537789 h 1323876"/>
                <a:gd name="connsiteX549" fmla="*/ 319927 w 1117952"/>
                <a:gd name="connsiteY549" fmla="*/ 530626 h 1323876"/>
                <a:gd name="connsiteX550" fmla="*/ 316346 w 1117952"/>
                <a:gd name="connsiteY550" fmla="*/ 527045 h 1323876"/>
                <a:gd name="connsiteX551" fmla="*/ 312765 w 1117952"/>
                <a:gd name="connsiteY551" fmla="*/ 524061 h 1323876"/>
                <a:gd name="connsiteX552" fmla="*/ 309780 w 1117952"/>
                <a:gd name="connsiteY552" fmla="*/ 520480 h 1323876"/>
                <a:gd name="connsiteX553" fmla="*/ 304408 w 1117952"/>
                <a:gd name="connsiteY553" fmla="*/ 517495 h 1323876"/>
                <a:gd name="connsiteX554" fmla="*/ 301424 w 1117952"/>
                <a:gd name="connsiteY554" fmla="*/ 516898 h 1323876"/>
                <a:gd name="connsiteX555" fmla="*/ 296052 w 1117952"/>
                <a:gd name="connsiteY555" fmla="*/ 515704 h 1323876"/>
                <a:gd name="connsiteX556" fmla="*/ 292471 w 1117952"/>
                <a:gd name="connsiteY556" fmla="*/ 516301 h 1323876"/>
                <a:gd name="connsiteX557" fmla="*/ 289486 w 1117952"/>
                <a:gd name="connsiteY557" fmla="*/ 515704 h 1323876"/>
                <a:gd name="connsiteX558" fmla="*/ 291277 w 1117952"/>
                <a:gd name="connsiteY558" fmla="*/ 512720 h 1323876"/>
                <a:gd name="connsiteX559" fmla="*/ 291705 w 1117952"/>
                <a:gd name="connsiteY559" fmla="*/ 511222 h 1323876"/>
                <a:gd name="connsiteX560" fmla="*/ 289484 w 1117952"/>
                <a:gd name="connsiteY560" fmla="*/ 515107 h 1323876"/>
                <a:gd name="connsiteX561" fmla="*/ 286500 w 1117952"/>
                <a:gd name="connsiteY561" fmla="*/ 515703 h 1323876"/>
                <a:gd name="connsiteX562" fmla="*/ 281128 w 1117952"/>
                <a:gd name="connsiteY562" fmla="*/ 514510 h 1323876"/>
                <a:gd name="connsiteX563" fmla="*/ 277547 w 1117952"/>
                <a:gd name="connsiteY563" fmla="*/ 514510 h 1323876"/>
                <a:gd name="connsiteX564" fmla="*/ 269787 w 1117952"/>
                <a:gd name="connsiteY564" fmla="*/ 515107 h 1323876"/>
                <a:gd name="connsiteX565" fmla="*/ 265609 w 1117952"/>
                <a:gd name="connsiteY565" fmla="*/ 514510 h 1323876"/>
                <a:gd name="connsiteX566" fmla="*/ 253672 w 1117952"/>
                <a:gd name="connsiteY566" fmla="*/ 515703 h 1323876"/>
                <a:gd name="connsiteX567" fmla="*/ 248897 w 1117952"/>
                <a:gd name="connsiteY567" fmla="*/ 516897 h 1323876"/>
                <a:gd name="connsiteX568" fmla="*/ 243525 w 1117952"/>
                <a:gd name="connsiteY568" fmla="*/ 518688 h 1323876"/>
                <a:gd name="connsiteX569" fmla="*/ 240540 w 1117952"/>
                <a:gd name="connsiteY569" fmla="*/ 519882 h 1323876"/>
                <a:gd name="connsiteX570" fmla="*/ 236959 w 1117952"/>
                <a:gd name="connsiteY570" fmla="*/ 521076 h 1323876"/>
                <a:gd name="connsiteX571" fmla="*/ 230990 w 1117952"/>
                <a:gd name="connsiteY571" fmla="*/ 522866 h 1323876"/>
                <a:gd name="connsiteX572" fmla="*/ 227409 w 1117952"/>
                <a:gd name="connsiteY572" fmla="*/ 523463 h 1323876"/>
                <a:gd name="connsiteX573" fmla="*/ 224425 w 1117952"/>
                <a:gd name="connsiteY573" fmla="*/ 525254 h 1323876"/>
                <a:gd name="connsiteX574" fmla="*/ 220843 w 1117952"/>
                <a:gd name="connsiteY574" fmla="*/ 525254 h 1323876"/>
                <a:gd name="connsiteX575" fmla="*/ 215472 w 1117952"/>
                <a:gd name="connsiteY575" fmla="*/ 519285 h 1323876"/>
                <a:gd name="connsiteX576" fmla="*/ 211890 w 1117952"/>
                <a:gd name="connsiteY576" fmla="*/ 515703 h 1323876"/>
                <a:gd name="connsiteX577" fmla="*/ 207115 w 1117952"/>
                <a:gd name="connsiteY577" fmla="*/ 509735 h 1323876"/>
                <a:gd name="connsiteX578" fmla="*/ 204728 w 1117952"/>
                <a:gd name="connsiteY578" fmla="*/ 506154 h 1323876"/>
                <a:gd name="connsiteX579" fmla="*/ 202937 w 1117952"/>
                <a:gd name="connsiteY579" fmla="*/ 502573 h 1323876"/>
                <a:gd name="connsiteX580" fmla="*/ 202340 w 1117952"/>
                <a:gd name="connsiteY580" fmla="*/ 499588 h 1323876"/>
                <a:gd name="connsiteX581" fmla="*/ 199356 w 1117952"/>
                <a:gd name="connsiteY581" fmla="*/ 494813 h 1323876"/>
                <a:gd name="connsiteX582" fmla="*/ 195178 w 1117952"/>
                <a:gd name="connsiteY582" fmla="*/ 491828 h 1323876"/>
                <a:gd name="connsiteX583" fmla="*/ 186821 w 1117952"/>
                <a:gd name="connsiteY583" fmla="*/ 487651 h 1323876"/>
                <a:gd name="connsiteX584" fmla="*/ 183240 w 1117952"/>
                <a:gd name="connsiteY584" fmla="*/ 487053 h 1323876"/>
                <a:gd name="connsiteX585" fmla="*/ 179062 w 1117952"/>
                <a:gd name="connsiteY585" fmla="*/ 487651 h 1323876"/>
                <a:gd name="connsiteX586" fmla="*/ 171899 w 1117952"/>
                <a:gd name="connsiteY586" fmla="*/ 488247 h 1323876"/>
                <a:gd name="connsiteX587" fmla="*/ 168915 w 1117952"/>
                <a:gd name="connsiteY587" fmla="*/ 484069 h 1323876"/>
                <a:gd name="connsiteX588" fmla="*/ 164737 w 1117952"/>
                <a:gd name="connsiteY588" fmla="*/ 480488 h 1323876"/>
                <a:gd name="connsiteX589" fmla="*/ 162946 w 1117952"/>
                <a:gd name="connsiteY589" fmla="*/ 477504 h 1323876"/>
                <a:gd name="connsiteX590" fmla="*/ 158768 w 1117952"/>
                <a:gd name="connsiteY590" fmla="*/ 473922 h 1323876"/>
                <a:gd name="connsiteX591" fmla="*/ 156977 w 1117952"/>
                <a:gd name="connsiteY591" fmla="*/ 470938 h 1323876"/>
                <a:gd name="connsiteX592" fmla="*/ 156381 w 1117952"/>
                <a:gd name="connsiteY592" fmla="*/ 465566 h 1323876"/>
                <a:gd name="connsiteX593" fmla="*/ 156381 w 1117952"/>
                <a:gd name="connsiteY593" fmla="*/ 462582 h 1323876"/>
                <a:gd name="connsiteX594" fmla="*/ 156977 w 1117952"/>
                <a:gd name="connsiteY594" fmla="*/ 459000 h 1323876"/>
                <a:gd name="connsiteX595" fmla="*/ 155784 w 1117952"/>
                <a:gd name="connsiteY595" fmla="*/ 455419 h 1323876"/>
                <a:gd name="connsiteX596" fmla="*/ 153396 w 1117952"/>
                <a:gd name="connsiteY596" fmla="*/ 451838 h 1323876"/>
                <a:gd name="connsiteX597" fmla="*/ 151606 w 1117952"/>
                <a:gd name="connsiteY597" fmla="*/ 448256 h 1323876"/>
                <a:gd name="connsiteX598" fmla="*/ 149815 w 1117952"/>
                <a:gd name="connsiteY598" fmla="*/ 443481 h 1323876"/>
                <a:gd name="connsiteX599" fmla="*/ 146831 w 1117952"/>
                <a:gd name="connsiteY599" fmla="*/ 439900 h 1323876"/>
                <a:gd name="connsiteX600" fmla="*/ 143847 w 1117952"/>
                <a:gd name="connsiteY600" fmla="*/ 437512 h 1323876"/>
                <a:gd name="connsiteX601" fmla="*/ 141459 w 1117952"/>
                <a:gd name="connsiteY601" fmla="*/ 434528 h 1323876"/>
                <a:gd name="connsiteX602" fmla="*/ 144443 w 1117952"/>
                <a:gd name="connsiteY602" fmla="*/ 430947 h 1323876"/>
                <a:gd name="connsiteX603" fmla="*/ 149218 w 1117952"/>
                <a:gd name="connsiteY603" fmla="*/ 430350 h 1323876"/>
                <a:gd name="connsiteX604" fmla="*/ 152800 w 1117952"/>
                <a:gd name="connsiteY604" fmla="*/ 426769 h 1323876"/>
                <a:gd name="connsiteX605" fmla="*/ 153993 w 1117952"/>
                <a:gd name="connsiteY605" fmla="*/ 421396 h 1323876"/>
                <a:gd name="connsiteX606" fmla="*/ 155784 w 1117952"/>
                <a:gd name="connsiteY606" fmla="*/ 414831 h 1323876"/>
                <a:gd name="connsiteX607" fmla="*/ 156977 w 1117952"/>
                <a:gd name="connsiteY607" fmla="*/ 410056 h 1323876"/>
                <a:gd name="connsiteX608" fmla="*/ 158768 w 1117952"/>
                <a:gd name="connsiteY608" fmla="*/ 406474 h 1323876"/>
                <a:gd name="connsiteX609" fmla="*/ 157575 w 1117952"/>
                <a:gd name="connsiteY609" fmla="*/ 403490 h 1323876"/>
                <a:gd name="connsiteX610" fmla="*/ 152800 w 1117952"/>
                <a:gd name="connsiteY610" fmla="*/ 399312 h 1323876"/>
                <a:gd name="connsiteX611" fmla="*/ 150412 w 1117952"/>
                <a:gd name="connsiteY611" fmla="*/ 393940 h 1323876"/>
                <a:gd name="connsiteX612" fmla="*/ 152202 w 1117952"/>
                <a:gd name="connsiteY612" fmla="*/ 390956 h 1323876"/>
                <a:gd name="connsiteX613" fmla="*/ 153993 w 1117952"/>
                <a:gd name="connsiteY613" fmla="*/ 387374 h 1323876"/>
                <a:gd name="connsiteX614" fmla="*/ 155784 w 1117952"/>
                <a:gd name="connsiteY614" fmla="*/ 383793 h 1323876"/>
                <a:gd name="connsiteX615" fmla="*/ 158768 w 1117952"/>
                <a:gd name="connsiteY615" fmla="*/ 378421 h 1323876"/>
                <a:gd name="connsiteX616" fmla="*/ 160559 w 1117952"/>
                <a:gd name="connsiteY616" fmla="*/ 373049 h 1323876"/>
                <a:gd name="connsiteX617" fmla="*/ 161156 w 1117952"/>
                <a:gd name="connsiteY617" fmla="*/ 369468 h 1323876"/>
                <a:gd name="connsiteX618" fmla="*/ 159962 w 1117952"/>
                <a:gd name="connsiteY618" fmla="*/ 365887 h 1323876"/>
                <a:gd name="connsiteX619" fmla="*/ 162349 w 1117952"/>
                <a:gd name="connsiteY619" fmla="*/ 361112 h 1323876"/>
                <a:gd name="connsiteX620" fmla="*/ 164140 w 1117952"/>
                <a:gd name="connsiteY620" fmla="*/ 357530 h 1323876"/>
                <a:gd name="connsiteX621" fmla="*/ 167124 w 1117952"/>
                <a:gd name="connsiteY621" fmla="*/ 353353 h 1323876"/>
                <a:gd name="connsiteX622" fmla="*/ 164140 w 1117952"/>
                <a:gd name="connsiteY622" fmla="*/ 352159 h 1323876"/>
                <a:gd name="connsiteX623" fmla="*/ 161156 w 1117952"/>
                <a:gd name="connsiteY623" fmla="*/ 351561 h 1323876"/>
                <a:gd name="connsiteX624" fmla="*/ 164140 w 1117952"/>
                <a:gd name="connsiteY624" fmla="*/ 350368 h 1323876"/>
                <a:gd name="connsiteX625" fmla="*/ 168915 w 1117952"/>
                <a:gd name="connsiteY625" fmla="*/ 346787 h 1323876"/>
                <a:gd name="connsiteX626" fmla="*/ 171303 w 1117952"/>
                <a:gd name="connsiteY626" fmla="*/ 343802 h 1323876"/>
                <a:gd name="connsiteX627" fmla="*/ 175481 w 1117952"/>
                <a:gd name="connsiteY627" fmla="*/ 339027 h 1323876"/>
                <a:gd name="connsiteX628" fmla="*/ 178465 w 1117952"/>
                <a:gd name="connsiteY628" fmla="*/ 331865 h 1323876"/>
                <a:gd name="connsiteX629" fmla="*/ 181450 w 1117952"/>
                <a:gd name="connsiteY629" fmla="*/ 330074 h 1323876"/>
                <a:gd name="connsiteX630" fmla="*/ 187418 w 1117952"/>
                <a:gd name="connsiteY630" fmla="*/ 330671 h 1323876"/>
                <a:gd name="connsiteX631" fmla="*/ 190999 w 1117952"/>
                <a:gd name="connsiteY631" fmla="*/ 331268 h 1323876"/>
                <a:gd name="connsiteX632" fmla="*/ 193984 w 1117952"/>
                <a:gd name="connsiteY632" fmla="*/ 330671 h 1323876"/>
                <a:gd name="connsiteX633" fmla="*/ 199953 w 1117952"/>
                <a:gd name="connsiteY633" fmla="*/ 328284 h 1323876"/>
                <a:gd name="connsiteX634" fmla="*/ 202937 w 1117952"/>
                <a:gd name="connsiteY634" fmla="*/ 325896 h 1323876"/>
                <a:gd name="connsiteX635" fmla="*/ 205325 w 1117952"/>
                <a:gd name="connsiteY635" fmla="*/ 322911 h 1323876"/>
                <a:gd name="connsiteX636" fmla="*/ 208906 w 1117952"/>
                <a:gd name="connsiteY636" fmla="*/ 319927 h 1323876"/>
                <a:gd name="connsiteX637" fmla="*/ 208309 w 1117952"/>
                <a:gd name="connsiteY637" fmla="*/ 316943 h 1323876"/>
                <a:gd name="connsiteX638" fmla="*/ 207712 w 1117952"/>
                <a:gd name="connsiteY638" fmla="*/ 313958 h 1323876"/>
                <a:gd name="connsiteX639" fmla="*/ 211294 w 1117952"/>
                <a:gd name="connsiteY639" fmla="*/ 311571 h 1323876"/>
                <a:gd name="connsiteX640" fmla="*/ 214875 w 1117952"/>
                <a:gd name="connsiteY640" fmla="*/ 312168 h 1323876"/>
                <a:gd name="connsiteX641" fmla="*/ 218456 w 1117952"/>
                <a:gd name="connsiteY641" fmla="*/ 314555 h 1323876"/>
                <a:gd name="connsiteX642" fmla="*/ 223828 w 1117952"/>
                <a:gd name="connsiteY642" fmla="*/ 312764 h 1323876"/>
                <a:gd name="connsiteX643" fmla="*/ 226216 w 1117952"/>
                <a:gd name="connsiteY643" fmla="*/ 309780 h 1323876"/>
                <a:gd name="connsiteX644" fmla="*/ 228603 w 1117952"/>
                <a:gd name="connsiteY644" fmla="*/ 306796 h 1323876"/>
                <a:gd name="connsiteX645" fmla="*/ 230990 w 1117952"/>
                <a:gd name="connsiteY645" fmla="*/ 302021 h 1323876"/>
                <a:gd name="connsiteX646" fmla="*/ 229200 w 1117952"/>
                <a:gd name="connsiteY646" fmla="*/ 296649 h 1323876"/>
                <a:gd name="connsiteX647" fmla="*/ 225618 w 1117952"/>
                <a:gd name="connsiteY647" fmla="*/ 290083 h 1323876"/>
                <a:gd name="connsiteX648" fmla="*/ 224425 w 1117952"/>
                <a:gd name="connsiteY648" fmla="*/ 287099 h 1323876"/>
                <a:gd name="connsiteX649" fmla="*/ 226812 w 1117952"/>
                <a:gd name="connsiteY649" fmla="*/ 283518 h 1323876"/>
                <a:gd name="connsiteX650" fmla="*/ 229797 w 1117952"/>
                <a:gd name="connsiteY650" fmla="*/ 281130 h 1323876"/>
                <a:gd name="connsiteX651" fmla="*/ 229200 w 1117952"/>
                <a:gd name="connsiteY651" fmla="*/ 284114 h 1323876"/>
                <a:gd name="connsiteX652" fmla="*/ 232184 w 1117952"/>
                <a:gd name="connsiteY652" fmla="*/ 286502 h 1323876"/>
                <a:gd name="connsiteX653" fmla="*/ 235765 w 1117952"/>
                <a:gd name="connsiteY653" fmla="*/ 285308 h 1323876"/>
                <a:gd name="connsiteX654" fmla="*/ 239944 w 1117952"/>
                <a:gd name="connsiteY654" fmla="*/ 284712 h 1323876"/>
                <a:gd name="connsiteX655" fmla="*/ 241734 w 1117952"/>
                <a:gd name="connsiteY655" fmla="*/ 288293 h 1323876"/>
                <a:gd name="connsiteX656" fmla="*/ 240540 w 1117952"/>
                <a:gd name="connsiteY656" fmla="*/ 291277 h 1323876"/>
                <a:gd name="connsiteX657" fmla="*/ 241137 w 1117952"/>
                <a:gd name="connsiteY657" fmla="*/ 295455 h 1323876"/>
                <a:gd name="connsiteX658" fmla="*/ 248300 w 1117952"/>
                <a:gd name="connsiteY658" fmla="*/ 301424 h 1323876"/>
                <a:gd name="connsiteX659" fmla="*/ 247703 w 1117952"/>
                <a:gd name="connsiteY659" fmla="*/ 305005 h 1323876"/>
                <a:gd name="connsiteX660" fmla="*/ 248300 w 1117952"/>
                <a:gd name="connsiteY660" fmla="*/ 310377 h 1323876"/>
                <a:gd name="connsiteX661" fmla="*/ 250091 w 1117952"/>
                <a:gd name="connsiteY661" fmla="*/ 313362 h 1323876"/>
                <a:gd name="connsiteX662" fmla="*/ 253075 w 1117952"/>
                <a:gd name="connsiteY662" fmla="*/ 317540 h 1323876"/>
                <a:gd name="connsiteX663" fmla="*/ 254865 w 1117952"/>
                <a:gd name="connsiteY663" fmla="*/ 322315 h 1323876"/>
                <a:gd name="connsiteX664" fmla="*/ 258446 w 1117952"/>
                <a:gd name="connsiteY664" fmla="*/ 325896 h 1323876"/>
                <a:gd name="connsiteX665" fmla="*/ 266206 w 1117952"/>
                <a:gd name="connsiteY665" fmla="*/ 331865 h 1323876"/>
                <a:gd name="connsiteX666" fmla="*/ 269787 w 1117952"/>
                <a:gd name="connsiteY666" fmla="*/ 334252 h 1323876"/>
                <a:gd name="connsiteX667" fmla="*/ 273368 w 1117952"/>
                <a:gd name="connsiteY667" fmla="*/ 333058 h 1323876"/>
                <a:gd name="connsiteX668" fmla="*/ 273966 w 1117952"/>
                <a:gd name="connsiteY668" fmla="*/ 336043 h 1323876"/>
                <a:gd name="connsiteX669" fmla="*/ 276353 w 1117952"/>
                <a:gd name="connsiteY669" fmla="*/ 341415 h 1323876"/>
                <a:gd name="connsiteX670" fmla="*/ 281128 w 1117952"/>
                <a:gd name="connsiteY670" fmla="*/ 343206 h 1323876"/>
                <a:gd name="connsiteX671" fmla="*/ 285306 w 1117952"/>
                <a:gd name="connsiteY671" fmla="*/ 342608 h 1323876"/>
                <a:gd name="connsiteX672" fmla="*/ 288888 w 1117952"/>
                <a:gd name="connsiteY672" fmla="*/ 342012 h 1323876"/>
                <a:gd name="connsiteX673" fmla="*/ 292469 w 1117952"/>
                <a:gd name="connsiteY673" fmla="*/ 341415 h 1323876"/>
                <a:gd name="connsiteX674" fmla="*/ 296050 w 1117952"/>
                <a:gd name="connsiteY674" fmla="*/ 340221 h 1323876"/>
                <a:gd name="connsiteX675" fmla="*/ 299035 w 1117952"/>
                <a:gd name="connsiteY675" fmla="*/ 339027 h 1323876"/>
                <a:gd name="connsiteX676" fmla="*/ 303212 w 1117952"/>
                <a:gd name="connsiteY676" fmla="*/ 337237 h 1323876"/>
                <a:gd name="connsiteX677" fmla="*/ 306794 w 1117952"/>
                <a:gd name="connsiteY677" fmla="*/ 336043 h 1323876"/>
                <a:gd name="connsiteX678" fmla="*/ 308584 w 1117952"/>
                <a:gd name="connsiteY678" fmla="*/ 340221 h 1323876"/>
                <a:gd name="connsiteX679" fmla="*/ 309181 w 1117952"/>
                <a:gd name="connsiteY679" fmla="*/ 343206 h 1323876"/>
                <a:gd name="connsiteX680" fmla="*/ 312165 w 1117952"/>
                <a:gd name="connsiteY680" fmla="*/ 344996 h 1323876"/>
                <a:gd name="connsiteX681" fmla="*/ 312172 w 1117952"/>
                <a:gd name="connsiteY681" fmla="*/ 345002 h 1323876"/>
                <a:gd name="connsiteX682" fmla="*/ 307393 w 1117952"/>
                <a:gd name="connsiteY682" fmla="*/ 336639 h 1323876"/>
                <a:gd name="connsiteX683" fmla="*/ 312168 w 1117952"/>
                <a:gd name="connsiteY683" fmla="*/ 333058 h 1323876"/>
                <a:gd name="connsiteX684" fmla="*/ 318733 w 1117952"/>
                <a:gd name="connsiteY684" fmla="*/ 328283 h 1323876"/>
                <a:gd name="connsiteX685" fmla="*/ 322911 w 1117952"/>
                <a:gd name="connsiteY685" fmla="*/ 325299 h 1323876"/>
                <a:gd name="connsiteX686" fmla="*/ 327686 w 1117952"/>
                <a:gd name="connsiteY686" fmla="*/ 322314 h 1323876"/>
                <a:gd name="connsiteX687" fmla="*/ 332461 w 1117952"/>
                <a:gd name="connsiteY687" fmla="*/ 319927 h 1323876"/>
                <a:gd name="connsiteX688" fmla="*/ 336043 w 1117952"/>
                <a:gd name="connsiteY688" fmla="*/ 316942 h 1323876"/>
                <a:gd name="connsiteX689" fmla="*/ 335445 w 1117952"/>
                <a:gd name="connsiteY689" fmla="*/ 312167 h 1323876"/>
                <a:gd name="connsiteX690" fmla="*/ 334252 w 1117952"/>
                <a:gd name="connsiteY690" fmla="*/ 307393 h 1323876"/>
                <a:gd name="connsiteX691" fmla="*/ 333058 w 1117952"/>
                <a:gd name="connsiteY691" fmla="*/ 303811 h 1323876"/>
                <a:gd name="connsiteX692" fmla="*/ 330074 w 1117952"/>
                <a:gd name="connsiteY692" fmla="*/ 300826 h 1323876"/>
                <a:gd name="connsiteX693" fmla="*/ 327686 w 1117952"/>
                <a:gd name="connsiteY693" fmla="*/ 297245 h 1323876"/>
                <a:gd name="connsiteX694" fmla="*/ 331864 w 1117952"/>
                <a:gd name="connsiteY694" fmla="*/ 294858 h 1323876"/>
                <a:gd name="connsiteX695" fmla="*/ 333058 w 1117952"/>
                <a:gd name="connsiteY695" fmla="*/ 293067 h 1323876"/>
                <a:gd name="connsiteX696" fmla="*/ 336043 w 1117952"/>
                <a:gd name="connsiteY696" fmla="*/ 290083 h 1323876"/>
                <a:gd name="connsiteX697" fmla="*/ 337237 w 1117952"/>
                <a:gd name="connsiteY697" fmla="*/ 287098 h 1323876"/>
                <a:gd name="connsiteX698" fmla="*/ 334849 w 1117952"/>
                <a:gd name="connsiteY698" fmla="*/ 284114 h 1323876"/>
                <a:gd name="connsiteX699" fmla="*/ 339624 w 1117952"/>
                <a:gd name="connsiteY699" fmla="*/ 278742 h 1323876"/>
                <a:gd name="connsiteX700" fmla="*/ 343205 w 1117952"/>
                <a:gd name="connsiteY700" fmla="*/ 275758 h 1323876"/>
                <a:gd name="connsiteX701" fmla="*/ 346786 w 1117952"/>
                <a:gd name="connsiteY701" fmla="*/ 275758 h 1323876"/>
                <a:gd name="connsiteX702" fmla="*/ 350965 w 1117952"/>
                <a:gd name="connsiteY702" fmla="*/ 276951 h 1323876"/>
                <a:gd name="connsiteX703" fmla="*/ 354546 w 1117952"/>
                <a:gd name="connsiteY703" fmla="*/ 278145 h 1323876"/>
                <a:gd name="connsiteX704" fmla="*/ 358724 w 1117952"/>
                <a:gd name="connsiteY704" fmla="*/ 276951 h 1323876"/>
                <a:gd name="connsiteX705" fmla="*/ 360514 w 1117952"/>
                <a:gd name="connsiteY705" fmla="*/ 281727 h 1323876"/>
                <a:gd name="connsiteX706" fmla="*/ 364096 w 1117952"/>
                <a:gd name="connsiteY706" fmla="*/ 283517 h 1323876"/>
                <a:gd name="connsiteX707" fmla="*/ 368871 w 1117952"/>
                <a:gd name="connsiteY707" fmla="*/ 283517 h 1323876"/>
                <a:gd name="connsiteX708" fmla="*/ 376630 w 1117952"/>
                <a:gd name="connsiteY708" fmla="*/ 280533 h 1323876"/>
                <a:gd name="connsiteX709" fmla="*/ 383793 w 1117952"/>
                <a:gd name="connsiteY709" fmla="*/ 275758 h 1323876"/>
                <a:gd name="connsiteX710" fmla="*/ 384987 w 1117952"/>
                <a:gd name="connsiteY710" fmla="*/ 270983 h 1323876"/>
                <a:gd name="connsiteX711" fmla="*/ 387971 w 1117952"/>
                <a:gd name="connsiteY711" fmla="*/ 270983 h 1323876"/>
                <a:gd name="connsiteX712" fmla="*/ 391552 w 1117952"/>
                <a:gd name="connsiteY712" fmla="*/ 270386 h 1323876"/>
                <a:gd name="connsiteX713" fmla="*/ 394537 w 1117952"/>
                <a:gd name="connsiteY713" fmla="*/ 270983 h 1323876"/>
                <a:gd name="connsiteX714" fmla="*/ 397521 w 1117952"/>
                <a:gd name="connsiteY714" fmla="*/ 266208 h 1323876"/>
                <a:gd name="connsiteX715" fmla="*/ 401102 w 1117952"/>
                <a:gd name="connsiteY715" fmla="*/ 263223 h 1323876"/>
                <a:gd name="connsiteX716" fmla="*/ 406474 w 1117952"/>
                <a:gd name="connsiteY716" fmla="*/ 260239 h 1323876"/>
                <a:gd name="connsiteX717" fmla="*/ 410652 w 1117952"/>
                <a:gd name="connsiteY717" fmla="*/ 265014 h 1323876"/>
                <a:gd name="connsiteX718" fmla="*/ 410055 w 1117952"/>
                <a:gd name="connsiteY718" fmla="*/ 267998 h 1323876"/>
                <a:gd name="connsiteX719" fmla="*/ 416621 w 1117952"/>
                <a:gd name="connsiteY719" fmla="*/ 272774 h 1323876"/>
                <a:gd name="connsiteX720" fmla="*/ 420799 w 1117952"/>
                <a:gd name="connsiteY720" fmla="*/ 272774 h 1323876"/>
                <a:gd name="connsiteX721" fmla="*/ 422590 w 1117952"/>
                <a:gd name="connsiteY721" fmla="*/ 275758 h 1323876"/>
                <a:gd name="connsiteX722" fmla="*/ 423187 w 1117952"/>
                <a:gd name="connsiteY722" fmla="*/ 278742 h 1323876"/>
                <a:gd name="connsiteX723" fmla="*/ 424977 w 1117952"/>
                <a:gd name="connsiteY723" fmla="*/ 282920 h 1323876"/>
                <a:gd name="connsiteX724" fmla="*/ 426171 w 1117952"/>
                <a:gd name="connsiteY724" fmla="*/ 286502 h 1323876"/>
                <a:gd name="connsiteX725" fmla="*/ 424380 w 1117952"/>
                <a:gd name="connsiteY725" fmla="*/ 290680 h 1323876"/>
                <a:gd name="connsiteX726" fmla="*/ 424977 w 1117952"/>
                <a:gd name="connsiteY726" fmla="*/ 293664 h 1323876"/>
                <a:gd name="connsiteX727" fmla="*/ 423187 w 1117952"/>
                <a:gd name="connsiteY727" fmla="*/ 297245 h 1323876"/>
                <a:gd name="connsiteX728" fmla="*/ 427962 w 1117952"/>
                <a:gd name="connsiteY728" fmla="*/ 302618 h 1323876"/>
                <a:gd name="connsiteX729" fmla="*/ 432140 w 1117952"/>
                <a:gd name="connsiteY729" fmla="*/ 305005 h 1323876"/>
                <a:gd name="connsiteX730" fmla="*/ 435721 w 1117952"/>
                <a:gd name="connsiteY730" fmla="*/ 306795 h 1323876"/>
                <a:gd name="connsiteX731" fmla="*/ 445271 w 1117952"/>
                <a:gd name="connsiteY731" fmla="*/ 307989 h 1323876"/>
                <a:gd name="connsiteX732" fmla="*/ 448852 w 1117952"/>
                <a:gd name="connsiteY732" fmla="*/ 307989 h 1323876"/>
                <a:gd name="connsiteX733" fmla="*/ 452434 w 1117952"/>
                <a:gd name="connsiteY733" fmla="*/ 307989 h 1323876"/>
                <a:gd name="connsiteX734" fmla="*/ 456612 w 1117952"/>
                <a:gd name="connsiteY734" fmla="*/ 306795 h 1323876"/>
                <a:gd name="connsiteX735" fmla="*/ 460193 w 1117952"/>
                <a:gd name="connsiteY735" fmla="*/ 305602 h 1323876"/>
                <a:gd name="connsiteX736" fmla="*/ 466759 w 1117952"/>
                <a:gd name="connsiteY736" fmla="*/ 302020 h 1323876"/>
                <a:gd name="connsiteX737" fmla="*/ 467356 w 1117952"/>
                <a:gd name="connsiteY737" fmla="*/ 297842 h 1323876"/>
                <a:gd name="connsiteX738" fmla="*/ 470340 w 1117952"/>
                <a:gd name="connsiteY738" fmla="*/ 299633 h 1323876"/>
                <a:gd name="connsiteX739" fmla="*/ 473921 w 1117952"/>
                <a:gd name="connsiteY739" fmla="*/ 300826 h 1323876"/>
                <a:gd name="connsiteX740" fmla="*/ 476906 w 1117952"/>
                <a:gd name="connsiteY740" fmla="*/ 301424 h 1323876"/>
                <a:gd name="connsiteX741" fmla="*/ 476906 w 1117952"/>
                <a:gd name="connsiteY741" fmla="*/ 305602 h 1323876"/>
                <a:gd name="connsiteX742" fmla="*/ 477503 w 1117952"/>
                <a:gd name="connsiteY742" fmla="*/ 309780 h 1323876"/>
                <a:gd name="connsiteX743" fmla="*/ 476906 w 1117952"/>
                <a:gd name="connsiteY743" fmla="*/ 312764 h 1323876"/>
                <a:gd name="connsiteX744" fmla="*/ 476906 w 1117952"/>
                <a:gd name="connsiteY744" fmla="*/ 316346 h 1323876"/>
                <a:gd name="connsiteX745" fmla="*/ 478100 w 1117952"/>
                <a:gd name="connsiteY745" fmla="*/ 319927 h 1323876"/>
                <a:gd name="connsiteX746" fmla="*/ 481681 w 1117952"/>
                <a:gd name="connsiteY746" fmla="*/ 323508 h 1323876"/>
                <a:gd name="connsiteX747" fmla="*/ 485859 w 1117952"/>
                <a:gd name="connsiteY747" fmla="*/ 327686 h 1323876"/>
                <a:gd name="connsiteX748" fmla="*/ 494215 w 1117952"/>
                <a:gd name="connsiteY748" fmla="*/ 331864 h 1323876"/>
                <a:gd name="connsiteX749" fmla="*/ 497200 w 1117952"/>
                <a:gd name="connsiteY749" fmla="*/ 332462 h 1323876"/>
                <a:gd name="connsiteX750" fmla="*/ 500781 w 1117952"/>
                <a:gd name="connsiteY750" fmla="*/ 335446 h 1323876"/>
                <a:gd name="connsiteX751" fmla="*/ 504362 w 1117952"/>
                <a:gd name="connsiteY751" fmla="*/ 338430 h 1323876"/>
                <a:gd name="connsiteX752" fmla="*/ 507943 w 1117952"/>
                <a:gd name="connsiteY752" fmla="*/ 339027 h 1323876"/>
                <a:gd name="connsiteX753" fmla="*/ 512718 w 1117952"/>
                <a:gd name="connsiteY753" fmla="*/ 342011 h 1323876"/>
                <a:gd name="connsiteX754" fmla="*/ 516897 w 1117952"/>
                <a:gd name="connsiteY754" fmla="*/ 343802 h 1323876"/>
                <a:gd name="connsiteX755" fmla="*/ 520478 w 1117952"/>
                <a:gd name="connsiteY755" fmla="*/ 343802 h 1323876"/>
                <a:gd name="connsiteX756" fmla="*/ 526446 w 1117952"/>
                <a:gd name="connsiteY756" fmla="*/ 344996 h 1323876"/>
                <a:gd name="connsiteX757" fmla="*/ 530028 w 1117952"/>
                <a:gd name="connsiteY757" fmla="*/ 344399 h 1323876"/>
                <a:gd name="connsiteX758" fmla="*/ 533012 w 1117952"/>
                <a:gd name="connsiteY758" fmla="*/ 344996 h 1323876"/>
                <a:gd name="connsiteX759" fmla="*/ 529431 w 1117952"/>
                <a:gd name="connsiteY759" fmla="*/ 344996 h 1323876"/>
                <a:gd name="connsiteX760" fmla="*/ 530625 w 1117952"/>
                <a:gd name="connsiteY760" fmla="*/ 348577 h 1323876"/>
                <a:gd name="connsiteX761" fmla="*/ 535400 w 1117952"/>
                <a:gd name="connsiteY761" fmla="*/ 350368 h 1323876"/>
                <a:gd name="connsiteX762" fmla="*/ 538981 w 1117952"/>
                <a:gd name="connsiteY762" fmla="*/ 350368 h 1323876"/>
                <a:gd name="connsiteX763" fmla="*/ 541966 w 1117952"/>
                <a:gd name="connsiteY763" fmla="*/ 352158 h 1323876"/>
                <a:gd name="connsiteX764" fmla="*/ 544950 w 1117952"/>
                <a:gd name="connsiteY764" fmla="*/ 351561 h 1323876"/>
                <a:gd name="connsiteX765" fmla="*/ 547934 w 1117952"/>
                <a:gd name="connsiteY765" fmla="*/ 350964 h 1323876"/>
                <a:gd name="connsiteX766" fmla="*/ 551515 w 1117952"/>
                <a:gd name="connsiteY766" fmla="*/ 350368 h 1323876"/>
                <a:gd name="connsiteX767" fmla="*/ 557484 w 1117952"/>
                <a:gd name="connsiteY767" fmla="*/ 349174 h 1323876"/>
                <a:gd name="connsiteX768" fmla="*/ 561066 w 1117952"/>
                <a:gd name="connsiteY768" fmla="*/ 348577 h 1323876"/>
                <a:gd name="connsiteX769" fmla="*/ 564050 w 1117952"/>
                <a:gd name="connsiteY769" fmla="*/ 346786 h 1323876"/>
                <a:gd name="connsiteX770" fmla="*/ 567631 w 1117952"/>
                <a:gd name="connsiteY770" fmla="*/ 346190 h 1323876"/>
                <a:gd name="connsiteX771" fmla="*/ 571212 w 1117952"/>
                <a:gd name="connsiteY771" fmla="*/ 344996 h 1323876"/>
                <a:gd name="connsiteX772" fmla="*/ 575390 w 1117952"/>
                <a:gd name="connsiteY772" fmla="*/ 343205 h 1323876"/>
                <a:gd name="connsiteX773" fmla="*/ 578972 w 1117952"/>
                <a:gd name="connsiteY773" fmla="*/ 341415 h 1323876"/>
                <a:gd name="connsiteX774" fmla="*/ 587328 w 1117952"/>
                <a:gd name="connsiteY774" fmla="*/ 336639 h 1323876"/>
                <a:gd name="connsiteX775" fmla="*/ 593297 w 1117952"/>
                <a:gd name="connsiteY775" fmla="*/ 333058 h 1323876"/>
                <a:gd name="connsiteX776" fmla="*/ 599266 w 1117952"/>
                <a:gd name="connsiteY776" fmla="*/ 329477 h 1323876"/>
                <a:gd name="connsiteX777" fmla="*/ 602847 w 1117952"/>
                <a:gd name="connsiteY777" fmla="*/ 326493 h 1323876"/>
                <a:gd name="connsiteX778" fmla="*/ 609413 w 1117952"/>
                <a:gd name="connsiteY778" fmla="*/ 324702 h 1323876"/>
                <a:gd name="connsiteX779" fmla="*/ 612994 w 1117952"/>
                <a:gd name="connsiteY779" fmla="*/ 325299 h 1323876"/>
                <a:gd name="connsiteX780" fmla="*/ 616575 w 1117952"/>
                <a:gd name="connsiteY780" fmla="*/ 324702 h 1323876"/>
                <a:gd name="connsiteX781" fmla="*/ 621350 w 1117952"/>
                <a:gd name="connsiteY781" fmla="*/ 323508 h 1323876"/>
                <a:gd name="connsiteX782" fmla="*/ 624335 w 1117952"/>
                <a:gd name="connsiteY782" fmla="*/ 321717 h 1323876"/>
                <a:gd name="connsiteX783" fmla="*/ 628513 w 1117952"/>
                <a:gd name="connsiteY783" fmla="*/ 320524 h 1323876"/>
                <a:gd name="connsiteX784" fmla="*/ 631498 w 1117952"/>
                <a:gd name="connsiteY784" fmla="*/ 323508 h 1323876"/>
                <a:gd name="connsiteX785" fmla="*/ 634482 w 1117952"/>
                <a:gd name="connsiteY785" fmla="*/ 325299 h 1323876"/>
                <a:gd name="connsiteX786" fmla="*/ 638660 w 1117952"/>
                <a:gd name="connsiteY786" fmla="*/ 327686 h 1323876"/>
                <a:gd name="connsiteX787" fmla="*/ 641645 w 1117952"/>
                <a:gd name="connsiteY787" fmla="*/ 328283 h 1323876"/>
                <a:gd name="connsiteX788" fmla="*/ 645226 w 1117952"/>
                <a:gd name="connsiteY788" fmla="*/ 327686 h 1323876"/>
                <a:gd name="connsiteX789" fmla="*/ 648210 w 1117952"/>
                <a:gd name="connsiteY789" fmla="*/ 327686 h 1323876"/>
                <a:gd name="connsiteX790" fmla="*/ 652388 w 1117952"/>
                <a:gd name="connsiteY790" fmla="*/ 328880 h 1323876"/>
                <a:gd name="connsiteX791" fmla="*/ 658357 w 1117952"/>
                <a:gd name="connsiteY791" fmla="*/ 327686 h 1323876"/>
                <a:gd name="connsiteX792" fmla="*/ 662535 w 1117952"/>
                <a:gd name="connsiteY792" fmla="*/ 325299 h 1323876"/>
                <a:gd name="connsiteX793" fmla="*/ 666117 w 1117952"/>
                <a:gd name="connsiteY793" fmla="*/ 324105 h 1323876"/>
                <a:gd name="connsiteX794" fmla="*/ 671489 w 1117952"/>
                <a:gd name="connsiteY794" fmla="*/ 326493 h 1323876"/>
                <a:gd name="connsiteX795" fmla="*/ 674473 w 1117952"/>
                <a:gd name="connsiteY795" fmla="*/ 325299 h 1323876"/>
                <a:gd name="connsiteX796" fmla="*/ 676379 w 1117952"/>
                <a:gd name="connsiteY796" fmla="*/ 327682 h 1323876"/>
                <a:gd name="connsiteX797" fmla="*/ 675666 w 1117952"/>
                <a:gd name="connsiteY797" fmla="*/ 326493 h 1323876"/>
                <a:gd name="connsiteX798" fmla="*/ 679845 w 1117952"/>
                <a:gd name="connsiteY798" fmla="*/ 327090 h 1323876"/>
                <a:gd name="connsiteX799" fmla="*/ 684023 w 1117952"/>
                <a:gd name="connsiteY799" fmla="*/ 327090 h 1323876"/>
                <a:gd name="connsiteX800" fmla="*/ 687604 w 1117952"/>
                <a:gd name="connsiteY800" fmla="*/ 327687 h 1323876"/>
                <a:gd name="connsiteX801" fmla="*/ 691185 w 1117952"/>
                <a:gd name="connsiteY801" fmla="*/ 328284 h 1323876"/>
                <a:gd name="connsiteX802" fmla="*/ 696557 w 1117952"/>
                <a:gd name="connsiteY802" fmla="*/ 328284 h 1323876"/>
                <a:gd name="connsiteX803" fmla="*/ 701332 w 1117952"/>
                <a:gd name="connsiteY803" fmla="*/ 327090 h 1323876"/>
                <a:gd name="connsiteX804" fmla="*/ 707301 w 1117952"/>
                <a:gd name="connsiteY804" fmla="*/ 328880 h 1323876"/>
                <a:gd name="connsiteX805" fmla="*/ 710285 w 1117952"/>
                <a:gd name="connsiteY805" fmla="*/ 328880 h 1323876"/>
                <a:gd name="connsiteX806" fmla="*/ 714463 w 1117952"/>
                <a:gd name="connsiteY806" fmla="*/ 328284 h 1323876"/>
                <a:gd name="connsiteX807" fmla="*/ 719238 w 1117952"/>
                <a:gd name="connsiteY807" fmla="*/ 326493 h 1323876"/>
                <a:gd name="connsiteX808" fmla="*/ 722820 w 1117952"/>
                <a:gd name="connsiteY808" fmla="*/ 323509 h 1323876"/>
                <a:gd name="connsiteX809" fmla="*/ 726401 w 1117952"/>
                <a:gd name="connsiteY809" fmla="*/ 322912 h 1323876"/>
                <a:gd name="connsiteX810" fmla="*/ 730579 w 1117952"/>
                <a:gd name="connsiteY810" fmla="*/ 324702 h 1323876"/>
                <a:gd name="connsiteX811" fmla="*/ 733564 w 1117952"/>
                <a:gd name="connsiteY811" fmla="*/ 324106 h 1323876"/>
                <a:gd name="connsiteX812" fmla="*/ 737742 w 1117952"/>
                <a:gd name="connsiteY812" fmla="*/ 321718 h 1323876"/>
                <a:gd name="connsiteX813" fmla="*/ 740726 w 1117952"/>
                <a:gd name="connsiteY813" fmla="*/ 319927 h 1323876"/>
                <a:gd name="connsiteX814" fmla="*/ 744307 w 1117952"/>
                <a:gd name="connsiteY814" fmla="*/ 317540 h 1323876"/>
                <a:gd name="connsiteX815" fmla="*/ 747888 w 1117952"/>
                <a:gd name="connsiteY815" fmla="*/ 313959 h 1323876"/>
                <a:gd name="connsiteX816" fmla="*/ 752664 w 1117952"/>
                <a:gd name="connsiteY816" fmla="*/ 312765 h 1323876"/>
                <a:gd name="connsiteX817" fmla="*/ 755648 w 1117952"/>
                <a:gd name="connsiteY817" fmla="*/ 315152 h 1323876"/>
                <a:gd name="connsiteX818" fmla="*/ 759229 w 1117952"/>
                <a:gd name="connsiteY818" fmla="*/ 315749 h 1323876"/>
                <a:gd name="connsiteX819" fmla="*/ 763407 w 1117952"/>
                <a:gd name="connsiteY819" fmla="*/ 315749 h 1323876"/>
                <a:gd name="connsiteX820" fmla="*/ 769376 w 1117952"/>
                <a:gd name="connsiteY820" fmla="*/ 313959 h 1323876"/>
                <a:gd name="connsiteX821" fmla="*/ 772957 w 1117952"/>
                <a:gd name="connsiteY821" fmla="*/ 312765 h 1323876"/>
                <a:gd name="connsiteX822" fmla="*/ 778329 w 1117952"/>
                <a:gd name="connsiteY822" fmla="*/ 311571 h 1323876"/>
                <a:gd name="connsiteX823" fmla="*/ 781314 w 1117952"/>
                <a:gd name="connsiteY823" fmla="*/ 310378 h 1323876"/>
                <a:gd name="connsiteX824" fmla="*/ 784895 w 1117952"/>
                <a:gd name="connsiteY824" fmla="*/ 306796 h 1323876"/>
                <a:gd name="connsiteX825" fmla="*/ 787879 w 1117952"/>
                <a:gd name="connsiteY825" fmla="*/ 303812 h 1323876"/>
                <a:gd name="connsiteX826" fmla="*/ 791461 w 1117952"/>
                <a:gd name="connsiteY826" fmla="*/ 303215 h 1323876"/>
                <a:gd name="connsiteX827" fmla="*/ 796236 w 1117952"/>
                <a:gd name="connsiteY827" fmla="*/ 303812 h 1323876"/>
                <a:gd name="connsiteX828" fmla="*/ 799220 w 1117952"/>
                <a:gd name="connsiteY828" fmla="*/ 302618 h 1323876"/>
                <a:gd name="connsiteX829" fmla="*/ 802204 w 1117952"/>
                <a:gd name="connsiteY829" fmla="*/ 300827 h 1323876"/>
                <a:gd name="connsiteX830" fmla="*/ 805189 w 1117952"/>
                <a:gd name="connsiteY830" fmla="*/ 298440 h 1323876"/>
                <a:gd name="connsiteX831" fmla="*/ 809367 w 1117952"/>
                <a:gd name="connsiteY831" fmla="*/ 298440 h 1323876"/>
                <a:gd name="connsiteX832" fmla="*/ 812948 w 1117952"/>
                <a:gd name="connsiteY832" fmla="*/ 296650 h 1323876"/>
                <a:gd name="connsiteX833" fmla="*/ 816529 w 1117952"/>
                <a:gd name="connsiteY833" fmla="*/ 293068 h 1323876"/>
                <a:gd name="connsiteX834" fmla="*/ 820111 w 1117952"/>
                <a:gd name="connsiteY834" fmla="*/ 290681 h 1323876"/>
                <a:gd name="connsiteX835" fmla="*/ 823692 w 1117952"/>
                <a:gd name="connsiteY835" fmla="*/ 287099 h 1323876"/>
                <a:gd name="connsiteX836" fmla="*/ 827273 w 1117952"/>
                <a:gd name="connsiteY836" fmla="*/ 283518 h 1323876"/>
                <a:gd name="connsiteX837" fmla="*/ 830854 w 1117952"/>
                <a:gd name="connsiteY837" fmla="*/ 278146 h 1323876"/>
                <a:gd name="connsiteX838" fmla="*/ 833839 w 1117952"/>
                <a:gd name="connsiteY838" fmla="*/ 273968 h 1323876"/>
                <a:gd name="connsiteX839" fmla="*/ 839211 w 1117952"/>
                <a:gd name="connsiteY839" fmla="*/ 266806 h 1323876"/>
                <a:gd name="connsiteX840" fmla="*/ 843389 w 1117952"/>
                <a:gd name="connsiteY840" fmla="*/ 260240 h 1323876"/>
                <a:gd name="connsiteX841" fmla="*/ 849357 w 1117952"/>
                <a:gd name="connsiteY841" fmla="*/ 262627 h 1323876"/>
                <a:gd name="connsiteX842" fmla="*/ 854133 w 1117952"/>
                <a:gd name="connsiteY842" fmla="*/ 262627 h 1323876"/>
                <a:gd name="connsiteX843" fmla="*/ 857714 w 1117952"/>
                <a:gd name="connsiteY843" fmla="*/ 263821 h 1323876"/>
                <a:gd name="connsiteX844" fmla="*/ 863683 w 1117952"/>
                <a:gd name="connsiteY844" fmla="*/ 261434 h 1323876"/>
                <a:gd name="connsiteX845" fmla="*/ 867861 w 1117952"/>
                <a:gd name="connsiteY845" fmla="*/ 259643 h 1323876"/>
                <a:gd name="connsiteX846" fmla="*/ 872039 w 1117952"/>
                <a:gd name="connsiteY846" fmla="*/ 258449 h 1323876"/>
                <a:gd name="connsiteX847" fmla="*/ 875024 w 1117952"/>
                <a:gd name="connsiteY847" fmla="*/ 257255 h 1323876"/>
                <a:gd name="connsiteX848" fmla="*/ 879201 w 1117952"/>
                <a:gd name="connsiteY848" fmla="*/ 256061 h 1323876"/>
                <a:gd name="connsiteX849" fmla="*/ 882186 w 1117952"/>
                <a:gd name="connsiteY849" fmla="*/ 256061 h 1323876"/>
                <a:gd name="connsiteX850" fmla="*/ 887558 w 1117952"/>
                <a:gd name="connsiteY850" fmla="*/ 254271 h 1323876"/>
                <a:gd name="connsiteX851" fmla="*/ 891736 w 1117952"/>
                <a:gd name="connsiteY851" fmla="*/ 248899 h 1323876"/>
                <a:gd name="connsiteX852" fmla="*/ 895317 w 1117952"/>
                <a:gd name="connsiteY852" fmla="*/ 245318 h 1323876"/>
                <a:gd name="connsiteX853" fmla="*/ 898301 w 1117952"/>
                <a:gd name="connsiteY853" fmla="*/ 247108 h 1323876"/>
                <a:gd name="connsiteX854" fmla="*/ 902480 w 1117952"/>
                <a:gd name="connsiteY854" fmla="*/ 250093 h 1323876"/>
                <a:gd name="connsiteX855" fmla="*/ 905464 w 1117952"/>
                <a:gd name="connsiteY855" fmla="*/ 252480 h 1323876"/>
                <a:gd name="connsiteX856" fmla="*/ 909642 w 1117952"/>
                <a:gd name="connsiteY856" fmla="*/ 257255 h 1323876"/>
                <a:gd name="connsiteX857" fmla="*/ 912029 w 1117952"/>
                <a:gd name="connsiteY857" fmla="*/ 259046 h 1323876"/>
                <a:gd name="connsiteX858" fmla="*/ 915014 w 1117952"/>
                <a:gd name="connsiteY858" fmla="*/ 260240 h 1323876"/>
                <a:gd name="connsiteX859" fmla="*/ 923967 w 1117952"/>
                <a:gd name="connsiteY859" fmla="*/ 260240 h 1323876"/>
                <a:gd name="connsiteX860" fmla="*/ 930533 w 1117952"/>
                <a:gd name="connsiteY860" fmla="*/ 259643 h 1323876"/>
                <a:gd name="connsiteX861" fmla="*/ 935308 w 1117952"/>
                <a:gd name="connsiteY861" fmla="*/ 258449 h 1323876"/>
                <a:gd name="connsiteX862" fmla="*/ 938889 w 1117952"/>
                <a:gd name="connsiteY862" fmla="*/ 262030 h 1323876"/>
                <a:gd name="connsiteX863" fmla="*/ 939486 w 1117952"/>
                <a:gd name="connsiteY863" fmla="*/ 265612 h 1323876"/>
                <a:gd name="connsiteX864" fmla="*/ 943067 w 1117952"/>
                <a:gd name="connsiteY864" fmla="*/ 267402 h 1323876"/>
                <a:gd name="connsiteX865" fmla="*/ 946052 w 1117952"/>
                <a:gd name="connsiteY865" fmla="*/ 269790 h 1323876"/>
                <a:gd name="connsiteX866" fmla="*/ 949633 w 1117952"/>
                <a:gd name="connsiteY866" fmla="*/ 269790 h 1323876"/>
                <a:gd name="connsiteX867" fmla="*/ 953214 w 1117952"/>
                <a:gd name="connsiteY867" fmla="*/ 269193 h 1323876"/>
                <a:gd name="connsiteX868" fmla="*/ 957393 w 1117952"/>
                <a:gd name="connsiteY868" fmla="*/ 266806 h 1323876"/>
                <a:gd name="connsiteX869" fmla="*/ 960974 w 1117952"/>
                <a:gd name="connsiteY869" fmla="*/ 263821 h 1323876"/>
                <a:gd name="connsiteX870" fmla="*/ 966942 w 1117952"/>
                <a:gd name="connsiteY870" fmla="*/ 260837 h 1323876"/>
                <a:gd name="connsiteX871" fmla="*/ 970524 w 1117952"/>
                <a:gd name="connsiteY871" fmla="*/ 258449 h 1323876"/>
                <a:gd name="connsiteX872" fmla="*/ 974105 w 1117952"/>
                <a:gd name="connsiteY872" fmla="*/ 256061 h 1323876"/>
                <a:gd name="connsiteX873" fmla="*/ 977089 w 1117952"/>
                <a:gd name="connsiteY873" fmla="*/ 253077 h 1323876"/>
                <a:gd name="connsiteX874" fmla="*/ 978880 w 1117952"/>
                <a:gd name="connsiteY874" fmla="*/ 250093 h 1323876"/>
                <a:gd name="connsiteX875" fmla="*/ 981268 w 1117952"/>
                <a:gd name="connsiteY875" fmla="*/ 247108 h 1323876"/>
                <a:gd name="connsiteX876" fmla="*/ 984252 w 1117952"/>
                <a:gd name="connsiteY876" fmla="*/ 244124 h 1323876"/>
                <a:gd name="connsiteX877" fmla="*/ 986639 w 1117952"/>
                <a:gd name="connsiteY877" fmla="*/ 240543 h 1323876"/>
                <a:gd name="connsiteX878" fmla="*/ 989027 w 1117952"/>
                <a:gd name="connsiteY878" fmla="*/ 235171 h 1323876"/>
                <a:gd name="connsiteX879" fmla="*/ 990221 w 1117952"/>
                <a:gd name="connsiteY879" fmla="*/ 230993 h 1323876"/>
                <a:gd name="connsiteX880" fmla="*/ 992011 w 1117952"/>
                <a:gd name="connsiteY880" fmla="*/ 226218 h 1323876"/>
                <a:gd name="connsiteX881" fmla="*/ 992608 w 1117952"/>
                <a:gd name="connsiteY881" fmla="*/ 222040 h 1323876"/>
                <a:gd name="connsiteX882" fmla="*/ 993205 w 1117952"/>
                <a:gd name="connsiteY882" fmla="*/ 219055 h 1323876"/>
                <a:gd name="connsiteX883" fmla="*/ 991415 w 1117952"/>
                <a:gd name="connsiteY883" fmla="*/ 216071 h 1323876"/>
                <a:gd name="connsiteX884" fmla="*/ 991415 w 1117952"/>
                <a:gd name="connsiteY884" fmla="*/ 212489 h 1323876"/>
                <a:gd name="connsiteX885" fmla="*/ 988430 w 1117952"/>
                <a:gd name="connsiteY885" fmla="*/ 209505 h 1323876"/>
                <a:gd name="connsiteX886" fmla="*/ 991415 w 1117952"/>
                <a:gd name="connsiteY886" fmla="*/ 208908 h 1323876"/>
                <a:gd name="connsiteX887" fmla="*/ 995592 w 1117952"/>
                <a:gd name="connsiteY887" fmla="*/ 214280 h 1323876"/>
                <a:gd name="connsiteX888" fmla="*/ 996786 w 1117952"/>
                <a:gd name="connsiteY888" fmla="*/ 217862 h 1323876"/>
                <a:gd name="connsiteX889" fmla="*/ 996190 w 1117952"/>
                <a:gd name="connsiteY889" fmla="*/ 223233 h 1323876"/>
                <a:gd name="connsiteX890" fmla="*/ 993802 w 1117952"/>
                <a:gd name="connsiteY890" fmla="*/ 229202 h 1323876"/>
                <a:gd name="connsiteX891" fmla="*/ 997383 w 1117952"/>
                <a:gd name="connsiteY891" fmla="*/ 231590 h 1323876"/>
                <a:gd name="connsiteX892" fmla="*/ 1000964 w 1117952"/>
                <a:gd name="connsiteY892" fmla="*/ 232784 h 1323876"/>
                <a:gd name="connsiteX893" fmla="*/ 1009918 w 1117952"/>
                <a:gd name="connsiteY893" fmla="*/ 232784 h 1323876"/>
                <a:gd name="connsiteX894" fmla="*/ 1012902 w 1117952"/>
                <a:gd name="connsiteY894" fmla="*/ 231590 h 1323876"/>
                <a:gd name="connsiteX895" fmla="*/ 1017080 w 1117952"/>
                <a:gd name="connsiteY895" fmla="*/ 229799 h 1323876"/>
                <a:gd name="connsiteX896" fmla="*/ 1020661 w 1117952"/>
                <a:gd name="connsiteY896" fmla="*/ 228605 h 1323876"/>
                <a:gd name="connsiteX897" fmla="*/ 1024243 w 1117952"/>
                <a:gd name="connsiteY897" fmla="*/ 228009 h 1323876"/>
                <a:gd name="connsiteX898" fmla="*/ 1028421 w 1117952"/>
                <a:gd name="connsiteY898" fmla="*/ 226815 h 1323876"/>
                <a:gd name="connsiteX899" fmla="*/ 1033196 w 1117952"/>
                <a:gd name="connsiteY899" fmla="*/ 224427 h 1323876"/>
                <a:gd name="connsiteX900" fmla="*/ 1036777 w 1117952"/>
                <a:gd name="connsiteY900" fmla="*/ 223233 h 1323876"/>
                <a:gd name="connsiteX901" fmla="*/ 1042149 w 1117952"/>
                <a:gd name="connsiteY901" fmla="*/ 220249 h 1323876"/>
                <a:gd name="connsiteX902" fmla="*/ 1048118 w 1117952"/>
                <a:gd name="connsiteY902" fmla="*/ 216668 h 1323876"/>
                <a:gd name="connsiteX903" fmla="*/ 1054683 w 1117952"/>
                <a:gd name="connsiteY903" fmla="*/ 213087 h 1323876"/>
                <a:gd name="connsiteX904" fmla="*/ 1058264 w 1117952"/>
                <a:gd name="connsiteY904" fmla="*/ 210102 h 1323876"/>
                <a:gd name="connsiteX905" fmla="*/ 1061846 w 1117952"/>
                <a:gd name="connsiteY905" fmla="*/ 206521 h 1323876"/>
                <a:gd name="connsiteX906" fmla="*/ 1065427 w 1117952"/>
                <a:gd name="connsiteY906" fmla="*/ 202940 h 1323876"/>
                <a:gd name="connsiteX907" fmla="*/ 1070799 w 1117952"/>
                <a:gd name="connsiteY907" fmla="*/ 198165 h 1323876"/>
                <a:gd name="connsiteX908" fmla="*/ 1073784 w 1117952"/>
                <a:gd name="connsiteY908" fmla="*/ 195180 h 1323876"/>
                <a:gd name="connsiteX909" fmla="*/ 1077365 w 1117952"/>
                <a:gd name="connsiteY909" fmla="*/ 192196 h 1323876"/>
                <a:gd name="connsiteX910" fmla="*/ 1082737 w 1117952"/>
                <a:gd name="connsiteY910" fmla="*/ 190405 h 1323876"/>
                <a:gd name="connsiteX911" fmla="*/ 904271 w 1117952"/>
                <a:gd name="connsiteY911" fmla="*/ 152801 h 1323876"/>
                <a:gd name="connsiteX912" fmla="*/ 904868 w 1117952"/>
                <a:gd name="connsiteY912" fmla="*/ 155785 h 1323876"/>
                <a:gd name="connsiteX913" fmla="*/ 903674 w 1117952"/>
                <a:gd name="connsiteY913" fmla="*/ 156383 h 1323876"/>
                <a:gd name="connsiteX914" fmla="*/ 910836 w 1117952"/>
                <a:gd name="connsiteY914" fmla="*/ 161754 h 1323876"/>
                <a:gd name="connsiteX915" fmla="*/ 915015 w 1117952"/>
                <a:gd name="connsiteY915" fmla="*/ 165336 h 1323876"/>
                <a:gd name="connsiteX916" fmla="*/ 916209 w 1117952"/>
                <a:gd name="connsiteY916" fmla="*/ 168320 h 1323876"/>
                <a:gd name="connsiteX917" fmla="*/ 916805 w 1117952"/>
                <a:gd name="connsiteY917" fmla="*/ 171901 h 1323876"/>
                <a:gd name="connsiteX918" fmla="*/ 916805 w 1117952"/>
                <a:gd name="connsiteY918" fmla="*/ 174885 h 1323876"/>
                <a:gd name="connsiteX919" fmla="*/ 912030 w 1117952"/>
                <a:gd name="connsiteY919" fmla="*/ 176676 h 1323876"/>
                <a:gd name="connsiteX920" fmla="*/ 909046 w 1117952"/>
                <a:gd name="connsiteY920" fmla="*/ 175482 h 1323876"/>
                <a:gd name="connsiteX921" fmla="*/ 904271 w 1117952"/>
                <a:gd name="connsiteY921" fmla="*/ 171304 h 1323876"/>
                <a:gd name="connsiteX922" fmla="*/ 900689 w 1117952"/>
                <a:gd name="connsiteY922" fmla="*/ 169513 h 1323876"/>
                <a:gd name="connsiteX923" fmla="*/ 897108 w 1117952"/>
                <a:gd name="connsiteY923" fmla="*/ 164142 h 1323876"/>
                <a:gd name="connsiteX924" fmla="*/ 897108 w 1117952"/>
                <a:gd name="connsiteY924" fmla="*/ 160560 h 1323876"/>
                <a:gd name="connsiteX925" fmla="*/ 901287 w 1117952"/>
                <a:gd name="connsiteY925" fmla="*/ 157576 h 1323876"/>
                <a:gd name="connsiteX926" fmla="*/ 900689 w 1117952"/>
                <a:gd name="connsiteY926" fmla="*/ 153995 h 1323876"/>
                <a:gd name="connsiteX927" fmla="*/ 904271 w 1117952"/>
                <a:gd name="connsiteY927" fmla="*/ 152801 h 1323876"/>
                <a:gd name="connsiteX928" fmla="*/ 900689 w 1117952"/>
                <a:gd name="connsiteY928" fmla="*/ 116391 h 1323876"/>
                <a:gd name="connsiteX929" fmla="*/ 902480 w 1117952"/>
                <a:gd name="connsiteY929" fmla="*/ 122956 h 1323876"/>
                <a:gd name="connsiteX930" fmla="*/ 901287 w 1117952"/>
                <a:gd name="connsiteY930" fmla="*/ 125941 h 1323876"/>
                <a:gd name="connsiteX931" fmla="*/ 901883 w 1117952"/>
                <a:gd name="connsiteY931" fmla="*/ 128925 h 1323876"/>
                <a:gd name="connsiteX932" fmla="*/ 905465 w 1117952"/>
                <a:gd name="connsiteY932" fmla="*/ 130716 h 1323876"/>
                <a:gd name="connsiteX933" fmla="*/ 905465 w 1117952"/>
                <a:gd name="connsiteY933" fmla="*/ 134297 h 1323876"/>
                <a:gd name="connsiteX934" fmla="*/ 902480 w 1117952"/>
                <a:gd name="connsiteY934" fmla="*/ 133700 h 1323876"/>
                <a:gd name="connsiteX935" fmla="*/ 901287 w 1117952"/>
                <a:gd name="connsiteY935" fmla="*/ 141460 h 1323876"/>
                <a:gd name="connsiteX936" fmla="*/ 903077 w 1117952"/>
                <a:gd name="connsiteY936" fmla="*/ 145637 h 1323876"/>
                <a:gd name="connsiteX937" fmla="*/ 901883 w 1117952"/>
                <a:gd name="connsiteY937" fmla="*/ 148622 h 1323876"/>
                <a:gd name="connsiteX938" fmla="*/ 898302 w 1117952"/>
                <a:gd name="connsiteY938" fmla="*/ 148622 h 1323876"/>
                <a:gd name="connsiteX939" fmla="*/ 897108 w 1117952"/>
                <a:gd name="connsiteY939" fmla="*/ 145637 h 1323876"/>
                <a:gd name="connsiteX940" fmla="*/ 894124 w 1117952"/>
                <a:gd name="connsiteY940" fmla="*/ 141460 h 1323876"/>
                <a:gd name="connsiteX941" fmla="*/ 890543 w 1117952"/>
                <a:gd name="connsiteY941" fmla="*/ 140863 h 1323876"/>
                <a:gd name="connsiteX942" fmla="*/ 887558 w 1117952"/>
                <a:gd name="connsiteY942" fmla="*/ 140266 h 1323876"/>
                <a:gd name="connsiteX943" fmla="*/ 883977 w 1117952"/>
                <a:gd name="connsiteY943" fmla="*/ 136088 h 1323876"/>
                <a:gd name="connsiteX944" fmla="*/ 882186 w 1117952"/>
                <a:gd name="connsiteY944" fmla="*/ 132507 h 1323876"/>
                <a:gd name="connsiteX945" fmla="*/ 883380 w 1117952"/>
                <a:gd name="connsiteY945" fmla="*/ 128925 h 1323876"/>
                <a:gd name="connsiteX946" fmla="*/ 883977 w 1117952"/>
                <a:gd name="connsiteY946" fmla="*/ 125941 h 1323876"/>
                <a:gd name="connsiteX947" fmla="*/ 883977 w 1117952"/>
                <a:gd name="connsiteY947" fmla="*/ 122360 h 1323876"/>
                <a:gd name="connsiteX948" fmla="*/ 886365 w 1117952"/>
                <a:gd name="connsiteY948" fmla="*/ 119375 h 1323876"/>
                <a:gd name="connsiteX949" fmla="*/ 889946 w 1117952"/>
                <a:gd name="connsiteY949" fmla="*/ 117585 h 1323876"/>
                <a:gd name="connsiteX950" fmla="*/ 894124 w 1117952"/>
                <a:gd name="connsiteY950" fmla="*/ 118778 h 1323876"/>
                <a:gd name="connsiteX951" fmla="*/ 897108 w 1117952"/>
                <a:gd name="connsiteY951" fmla="*/ 118181 h 1323876"/>
                <a:gd name="connsiteX952" fmla="*/ 900689 w 1117952"/>
                <a:gd name="connsiteY952" fmla="*/ 116391 h 1323876"/>
                <a:gd name="connsiteX953" fmla="*/ 716851 w 1117952"/>
                <a:gd name="connsiteY953" fmla="*/ 115795 h 1323876"/>
                <a:gd name="connsiteX954" fmla="*/ 719836 w 1117952"/>
                <a:gd name="connsiteY954" fmla="*/ 119377 h 1323876"/>
                <a:gd name="connsiteX955" fmla="*/ 719239 w 1117952"/>
                <a:gd name="connsiteY955" fmla="*/ 122361 h 1323876"/>
                <a:gd name="connsiteX956" fmla="*/ 715658 w 1117952"/>
                <a:gd name="connsiteY956" fmla="*/ 125346 h 1323876"/>
                <a:gd name="connsiteX957" fmla="*/ 712673 w 1117952"/>
                <a:gd name="connsiteY957" fmla="*/ 124152 h 1323876"/>
                <a:gd name="connsiteX958" fmla="*/ 711479 w 1117952"/>
                <a:gd name="connsiteY958" fmla="*/ 120571 h 1323876"/>
                <a:gd name="connsiteX959" fmla="*/ 712673 w 1117952"/>
                <a:gd name="connsiteY959" fmla="*/ 117586 h 1323876"/>
                <a:gd name="connsiteX960" fmla="*/ 716851 w 1117952"/>
                <a:gd name="connsiteY960" fmla="*/ 115795 h 1323876"/>
                <a:gd name="connsiteX961" fmla="*/ 775345 w 1117952"/>
                <a:gd name="connsiteY961" fmla="*/ 100276 h 1323876"/>
                <a:gd name="connsiteX962" fmla="*/ 781912 w 1117952"/>
                <a:gd name="connsiteY962" fmla="*/ 101470 h 1323876"/>
                <a:gd name="connsiteX963" fmla="*/ 784299 w 1117952"/>
                <a:gd name="connsiteY963" fmla="*/ 105051 h 1323876"/>
                <a:gd name="connsiteX964" fmla="*/ 784299 w 1117952"/>
                <a:gd name="connsiteY964" fmla="*/ 108035 h 1323876"/>
                <a:gd name="connsiteX965" fmla="*/ 786090 w 1117952"/>
                <a:gd name="connsiteY965" fmla="*/ 109826 h 1323876"/>
                <a:gd name="connsiteX966" fmla="*/ 780718 w 1117952"/>
                <a:gd name="connsiteY966" fmla="*/ 110423 h 1323876"/>
                <a:gd name="connsiteX967" fmla="*/ 777733 w 1117952"/>
                <a:gd name="connsiteY967" fmla="*/ 111020 h 1323876"/>
                <a:gd name="connsiteX968" fmla="*/ 772361 w 1117952"/>
                <a:gd name="connsiteY968" fmla="*/ 106245 h 1323876"/>
                <a:gd name="connsiteX969" fmla="*/ 771764 w 1117952"/>
                <a:gd name="connsiteY969" fmla="*/ 102066 h 1323876"/>
                <a:gd name="connsiteX970" fmla="*/ 775345 w 1117952"/>
                <a:gd name="connsiteY970" fmla="*/ 100276 h 1323876"/>
                <a:gd name="connsiteX971" fmla="*/ 870248 w 1117952"/>
                <a:gd name="connsiteY971" fmla="*/ 95501 h 1323876"/>
                <a:gd name="connsiteX972" fmla="*/ 872636 w 1117952"/>
                <a:gd name="connsiteY972" fmla="*/ 100276 h 1323876"/>
                <a:gd name="connsiteX973" fmla="*/ 873233 w 1117952"/>
                <a:gd name="connsiteY973" fmla="*/ 103857 h 1323876"/>
                <a:gd name="connsiteX974" fmla="*/ 872039 w 1117952"/>
                <a:gd name="connsiteY974" fmla="*/ 106841 h 1323876"/>
                <a:gd name="connsiteX975" fmla="*/ 872636 w 1117952"/>
                <a:gd name="connsiteY975" fmla="*/ 111617 h 1323876"/>
                <a:gd name="connsiteX976" fmla="*/ 869651 w 1117952"/>
                <a:gd name="connsiteY976" fmla="*/ 114602 h 1323876"/>
                <a:gd name="connsiteX977" fmla="*/ 865473 w 1117952"/>
                <a:gd name="connsiteY977" fmla="*/ 113408 h 1323876"/>
                <a:gd name="connsiteX978" fmla="*/ 860101 w 1117952"/>
                <a:gd name="connsiteY978" fmla="*/ 109826 h 1323876"/>
                <a:gd name="connsiteX979" fmla="*/ 856520 w 1117952"/>
                <a:gd name="connsiteY979" fmla="*/ 109229 h 1323876"/>
                <a:gd name="connsiteX980" fmla="*/ 853535 w 1117952"/>
                <a:gd name="connsiteY980" fmla="*/ 108035 h 1323876"/>
                <a:gd name="connsiteX981" fmla="*/ 849954 w 1117952"/>
                <a:gd name="connsiteY981" fmla="*/ 105648 h 1323876"/>
                <a:gd name="connsiteX982" fmla="*/ 850551 w 1117952"/>
                <a:gd name="connsiteY982" fmla="*/ 102066 h 1323876"/>
                <a:gd name="connsiteX983" fmla="*/ 852342 w 1117952"/>
                <a:gd name="connsiteY983" fmla="*/ 97291 h 1323876"/>
                <a:gd name="connsiteX984" fmla="*/ 860101 w 1117952"/>
                <a:gd name="connsiteY984" fmla="*/ 96098 h 1323876"/>
                <a:gd name="connsiteX985" fmla="*/ 864280 w 1117952"/>
                <a:gd name="connsiteY985" fmla="*/ 97291 h 1323876"/>
                <a:gd name="connsiteX986" fmla="*/ 867264 w 1117952"/>
                <a:gd name="connsiteY986" fmla="*/ 96098 h 1323876"/>
                <a:gd name="connsiteX987" fmla="*/ 870248 w 1117952"/>
                <a:gd name="connsiteY987" fmla="*/ 95501 h 1323876"/>
                <a:gd name="connsiteX988" fmla="*/ 356933 w 1117952"/>
                <a:gd name="connsiteY988" fmla="*/ 71029 h 1323876"/>
                <a:gd name="connsiteX989" fmla="*/ 361112 w 1117952"/>
                <a:gd name="connsiteY989" fmla="*/ 72223 h 1323876"/>
                <a:gd name="connsiteX990" fmla="*/ 358725 w 1117952"/>
                <a:gd name="connsiteY990" fmla="*/ 79386 h 1323876"/>
                <a:gd name="connsiteX991" fmla="*/ 355143 w 1117952"/>
                <a:gd name="connsiteY991" fmla="*/ 81774 h 1323876"/>
                <a:gd name="connsiteX992" fmla="*/ 350964 w 1117952"/>
                <a:gd name="connsiteY992" fmla="*/ 81774 h 1323876"/>
                <a:gd name="connsiteX993" fmla="*/ 350368 w 1117952"/>
                <a:gd name="connsiteY993" fmla="*/ 74013 h 1323876"/>
                <a:gd name="connsiteX994" fmla="*/ 353949 w 1117952"/>
                <a:gd name="connsiteY994" fmla="*/ 71626 h 1323876"/>
                <a:gd name="connsiteX995" fmla="*/ 356933 w 1117952"/>
                <a:gd name="connsiteY995" fmla="*/ 71029 h 1323876"/>
                <a:gd name="connsiteX996" fmla="*/ 929340 w 1117952"/>
                <a:gd name="connsiteY996" fmla="*/ 67448 h 1323876"/>
                <a:gd name="connsiteX997" fmla="*/ 932921 w 1117952"/>
                <a:gd name="connsiteY997" fmla="*/ 67448 h 1323876"/>
                <a:gd name="connsiteX998" fmla="*/ 933517 w 1117952"/>
                <a:gd name="connsiteY998" fmla="*/ 71029 h 1323876"/>
                <a:gd name="connsiteX999" fmla="*/ 927549 w 1117952"/>
                <a:gd name="connsiteY999" fmla="*/ 75207 h 1323876"/>
                <a:gd name="connsiteX1000" fmla="*/ 926952 w 1117952"/>
                <a:gd name="connsiteY1000" fmla="*/ 71029 h 1323876"/>
                <a:gd name="connsiteX1001" fmla="*/ 929340 w 1117952"/>
                <a:gd name="connsiteY1001" fmla="*/ 67448 h 1323876"/>
                <a:gd name="connsiteX1002" fmla="*/ 972314 w 1117952"/>
                <a:gd name="connsiteY1002" fmla="*/ 0 h 1323876"/>
                <a:gd name="connsiteX1003" fmla="*/ 975298 w 1117952"/>
                <a:gd name="connsiteY1003" fmla="*/ 597 h 1323876"/>
                <a:gd name="connsiteX1004" fmla="*/ 978880 w 1117952"/>
                <a:gd name="connsiteY1004" fmla="*/ 2387 h 1323876"/>
                <a:gd name="connsiteX1005" fmla="*/ 977686 w 1117952"/>
                <a:gd name="connsiteY1005" fmla="*/ 5969 h 1323876"/>
                <a:gd name="connsiteX1006" fmla="*/ 975298 w 1117952"/>
                <a:gd name="connsiteY1006" fmla="*/ 9550 h 1323876"/>
                <a:gd name="connsiteX1007" fmla="*/ 974702 w 1117952"/>
                <a:gd name="connsiteY1007" fmla="*/ 13132 h 1323876"/>
                <a:gd name="connsiteX1008" fmla="*/ 971717 w 1117952"/>
                <a:gd name="connsiteY1008" fmla="*/ 15519 h 1323876"/>
                <a:gd name="connsiteX1009" fmla="*/ 965152 w 1117952"/>
                <a:gd name="connsiteY1009" fmla="*/ 12534 h 1323876"/>
                <a:gd name="connsiteX1010" fmla="*/ 962764 w 1117952"/>
                <a:gd name="connsiteY1010" fmla="*/ 8953 h 1323876"/>
                <a:gd name="connsiteX1011" fmla="*/ 965749 w 1117952"/>
                <a:gd name="connsiteY1011" fmla="*/ 5969 h 1323876"/>
                <a:gd name="connsiteX1012" fmla="*/ 969330 w 1117952"/>
                <a:gd name="connsiteY1012" fmla="*/ 1194 h 1323876"/>
                <a:gd name="connsiteX1013" fmla="*/ 972314 w 1117952"/>
                <a:gd name="connsiteY1013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77460 w 1117952"/>
                <a:gd name="connsiteY151" fmla="*/ 329482 h 1323876"/>
                <a:gd name="connsiteX152" fmla="*/ 678651 w 1117952"/>
                <a:gd name="connsiteY152" fmla="*/ 331864 h 1323876"/>
                <a:gd name="connsiteX153" fmla="*/ 677460 w 1117952"/>
                <a:gd name="connsiteY153" fmla="*/ 329482 h 1323876"/>
                <a:gd name="connsiteX154" fmla="*/ 1082737 w 1117952"/>
                <a:gd name="connsiteY154" fmla="*/ 190405 h 1323876"/>
                <a:gd name="connsiteX155" fmla="*/ 1086915 w 1117952"/>
                <a:gd name="connsiteY155" fmla="*/ 191002 h 1323876"/>
                <a:gd name="connsiteX156" fmla="*/ 1089900 w 1117952"/>
                <a:gd name="connsiteY156" fmla="*/ 193389 h 1323876"/>
                <a:gd name="connsiteX157" fmla="*/ 1094077 w 1117952"/>
                <a:gd name="connsiteY157" fmla="*/ 195777 h 1323876"/>
                <a:gd name="connsiteX158" fmla="*/ 1104821 w 1117952"/>
                <a:gd name="connsiteY158" fmla="*/ 199358 h 1323876"/>
                <a:gd name="connsiteX159" fmla="*/ 1107806 w 1117952"/>
                <a:gd name="connsiteY159" fmla="*/ 199955 h 1323876"/>
                <a:gd name="connsiteX160" fmla="*/ 1111387 w 1117952"/>
                <a:gd name="connsiteY160" fmla="*/ 199955 h 1323876"/>
                <a:gd name="connsiteX161" fmla="*/ 1114371 w 1117952"/>
                <a:gd name="connsiteY161" fmla="*/ 199358 h 1323876"/>
                <a:gd name="connsiteX162" fmla="*/ 1117952 w 1117952"/>
                <a:gd name="connsiteY162" fmla="*/ 200552 h 1323876"/>
                <a:gd name="connsiteX163" fmla="*/ 1110193 w 1117952"/>
                <a:gd name="connsiteY163" fmla="*/ 204730 h 1323876"/>
                <a:gd name="connsiteX164" fmla="*/ 1106612 w 1117952"/>
                <a:gd name="connsiteY164" fmla="*/ 205924 h 1323876"/>
                <a:gd name="connsiteX165" fmla="*/ 1102434 w 1117952"/>
                <a:gd name="connsiteY165" fmla="*/ 207715 h 1323876"/>
                <a:gd name="connsiteX166" fmla="*/ 1098853 w 1117952"/>
                <a:gd name="connsiteY166" fmla="*/ 210102 h 1323876"/>
                <a:gd name="connsiteX167" fmla="*/ 1094674 w 1117952"/>
                <a:gd name="connsiteY167" fmla="*/ 215474 h 1323876"/>
                <a:gd name="connsiteX168" fmla="*/ 1093481 w 1117952"/>
                <a:gd name="connsiteY168" fmla="*/ 219652 h 1323876"/>
                <a:gd name="connsiteX169" fmla="*/ 1092884 w 1117952"/>
                <a:gd name="connsiteY169" fmla="*/ 223233 h 1323876"/>
                <a:gd name="connsiteX170" fmla="*/ 1092287 w 1117952"/>
                <a:gd name="connsiteY170" fmla="*/ 226218 h 1323876"/>
                <a:gd name="connsiteX171" fmla="*/ 1091093 w 1117952"/>
                <a:gd name="connsiteY171" fmla="*/ 229202 h 1323876"/>
                <a:gd name="connsiteX172" fmla="*/ 1091093 w 1117952"/>
                <a:gd name="connsiteY172" fmla="*/ 232784 h 1323876"/>
                <a:gd name="connsiteX173" fmla="*/ 1092287 w 1117952"/>
                <a:gd name="connsiteY173" fmla="*/ 229799 h 1323876"/>
                <a:gd name="connsiteX174" fmla="*/ 1095868 w 1117952"/>
                <a:gd name="connsiteY174" fmla="*/ 229799 h 1323876"/>
                <a:gd name="connsiteX175" fmla="*/ 1094674 w 1117952"/>
                <a:gd name="connsiteY175" fmla="*/ 233380 h 1323876"/>
                <a:gd name="connsiteX176" fmla="*/ 1090496 w 1117952"/>
                <a:gd name="connsiteY176" fmla="*/ 240543 h 1323876"/>
                <a:gd name="connsiteX177" fmla="*/ 1083931 w 1117952"/>
                <a:gd name="connsiteY177" fmla="*/ 252480 h 1323876"/>
                <a:gd name="connsiteX178" fmla="*/ 1082140 w 1117952"/>
                <a:gd name="connsiteY178" fmla="*/ 257853 h 1323876"/>
                <a:gd name="connsiteX179" fmla="*/ 1081543 w 1117952"/>
                <a:gd name="connsiteY179" fmla="*/ 261434 h 1323876"/>
                <a:gd name="connsiteX180" fmla="*/ 1078559 w 1117952"/>
                <a:gd name="connsiteY180" fmla="*/ 268596 h 1323876"/>
                <a:gd name="connsiteX181" fmla="*/ 1077365 w 1117952"/>
                <a:gd name="connsiteY181" fmla="*/ 272177 h 1323876"/>
                <a:gd name="connsiteX182" fmla="*/ 1074978 w 1117952"/>
                <a:gd name="connsiteY182" fmla="*/ 279340 h 1323876"/>
                <a:gd name="connsiteX183" fmla="*/ 1072590 w 1117952"/>
                <a:gd name="connsiteY183" fmla="*/ 282324 h 1323876"/>
                <a:gd name="connsiteX184" fmla="*/ 1070799 w 1117952"/>
                <a:gd name="connsiteY184" fmla="*/ 285309 h 1323876"/>
                <a:gd name="connsiteX185" fmla="*/ 1069009 w 1117952"/>
                <a:gd name="connsiteY185" fmla="*/ 288890 h 1323876"/>
                <a:gd name="connsiteX186" fmla="*/ 1066024 w 1117952"/>
                <a:gd name="connsiteY186" fmla="*/ 291874 h 1323876"/>
                <a:gd name="connsiteX187" fmla="*/ 1060652 w 1117952"/>
                <a:gd name="connsiteY187" fmla="*/ 299037 h 1323876"/>
                <a:gd name="connsiteX188" fmla="*/ 1059458 w 1117952"/>
                <a:gd name="connsiteY188" fmla="*/ 302618 h 1323876"/>
                <a:gd name="connsiteX189" fmla="*/ 1057071 w 1117952"/>
                <a:gd name="connsiteY189" fmla="*/ 305603 h 1323876"/>
                <a:gd name="connsiteX190" fmla="*/ 1054683 w 1117952"/>
                <a:gd name="connsiteY190" fmla="*/ 309780 h 1323876"/>
                <a:gd name="connsiteX191" fmla="*/ 1049909 w 1117952"/>
                <a:gd name="connsiteY191" fmla="*/ 316346 h 1323876"/>
                <a:gd name="connsiteX192" fmla="*/ 1045134 w 1117952"/>
                <a:gd name="connsiteY192" fmla="*/ 324106 h 1323876"/>
                <a:gd name="connsiteX193" fmla="*/ 1043343 w 1117952"/>
                <a:gd name="connsiteY193" fmla="*/ 327687 h 1323876"/>
                <a:gd name="connsiteX194" fmla="*/ 1040955 w 1117952"/>
                <a:gd name="connsiteY194" fmla="*/ 331268 h 1323876"/>
                <a:gd name="connsiteX195" fmla="*/ 1037971 w 1117952"/>
                <a:gd name="connsiteY195" fmla="*/ 335447 h 1323876"/>
                <a:gd name="connsiteX196" fmla="*/ 1035583 w 1117952"/>
                <a:gd name="connsiteY196" fmla="*/ 339624 h 1323876"/>
                <a:gd name="connsiteX197" fmla="*/ 1033793 w 1117952"/>
                <a:gd name="connsiteY197" fmla="*/ 342609 h 1323876"/>
                <a:gd name="connsiteX198" fmla="*/ 1033793 w 1117952"/>
                <a:gd name="connsiteY198" fmla="*/ 346190 h 1323876"/>
                <a:gd name="connsiteX199" fmla="*/ 1030212 w 1117952"/>
                <a:gd name="connsiteY199" fmla="*/ 349175 h 1323876"/>
                <a:gd name="connsiteX200" fmla="*/ 1026033 w 1117952"/>
                <a:gd name="connsiteY200" fmla="*/ 355143 h 1323876"/>
                <a:gd name="connsiteX201" fmla="*/ 1022452 w 1117952"/>
                <a:gd name="connsiteY201" fmla="*/ 359322 h 1323876"/>
                <a:gd name="connsiteX202" fmla="*/ 1021259 w 1117952"/>
                <a:gd name="connsiteY202" fmla="*/ 362306 h 1323876"/>
                <a:gd name="connsiteX203" fmla="*/ 1020065 w 1117952"/>
                <a:gd name="connsiteY203" fmla="*/ 365290 h 1323876"/>
                <a:gd name="connsiteX204" fmla="*/ 1023049 w 1117952"/>
                <a:gd name="connsiteY204" fmla="*/ 368871 h 1323876"/>
                <a:gd name="connsiteX205" fmla="*/ 1021259 w 1117952"/>
                <a:gd name="connsiteY205" fmla="*/ 372452 h 1323876"/>
                <a:gd name="connsiteX206" fmla="*/ 1017677 w 1117952"/>
                <a:gd name="connsiteY206" fmla="*/ 371259 h 1323876"/>
                <a:gd name="connsiteX207" fmla="*/ 1014693 w 1117952"/>
                <a:gd name="connsiteY207" fmla="*/ 374840 h 1323876"/>
                <a:gd name="connsiteX208" fmla="*/ 1012902 w 1117952"/>
                <a:gd name="connsiteY208" fmla="*/ 377825 h 1323876"/>
                <a:gd name="connsiteX209" fmla="*/ 1011708 w 1117952"/>
                <a:gd name="connsiteY209" fmla="*/ 384390 h 1323876"/>
                <a:gd name="connsiteX210" fmla="*/ 1009918 w 1117952"/>
                <a:gd name="connsiteY210" fmla="*/ 387374 h 1323876"/>
                <a:gd name="connsiteX211" fmla="*/ 1006933 w 1117952"/>
                <a:gd name="connsiteY211" fmla="*/ 390359 h 1323876"/>
                <a:gd name="connsiteX212" fmla="*/ 1005143 w 1117952"/>
                <a:gd name="connsiteY212" fmla="*/ 393940 h 1323876"/>
                <a:gd name="connsiteX213" fmla="*/ 1000367 w 1117952"/>
                <a:gd name="connsiteY213" fmla="*/ 403490 h 1323876"/>
                <a:gd name="connsiteX214" fmla="*/ 997980 w 1117952"/>
                <a:gd name="connsiteY214" fmla="*/ 407072 h 1323876"/>
                <a:gd name="connsiteX215" fmla="*/ 996786 w 1117952"/>
                <a:gd name="connsiteY215" fmla="*/ 410653 h 1323876"/>
                <a:gd name="connsiteX216" fmla="*/ 995593 w 1117952"/>
                <a:gd name="connsiteY216" fmla="*/ 413637 h 1323876"/>
                <a:gd name="connsiteX217" fmla="*/ 995593 w 1117952"/>
                <a:gd name="connsiteY217" fmla="*/ 417815 h 1323876"/>
                <a:gd name="connsiteX218" fmla="*/ 998577 w 1117952"/>
                <a:gd name="connsiteY218" fmla="*/ 421994 h 1323876"/>
                <a:gd name="connsiteX219" fmla="*/ 1000367 w 1117952"/>
                <a:gd name="connsiteY219" fmla="*/ 424978 h 1323876"/>
                <a:gd name="connsiteX220" fmla="*/ 999771 w 1117952"/>
                <a:gd name="connsiteY220" fmla="*/ 427962 h 1323876"/>
                <a:gd name="connsiteX221" fmla="*/ 997980 w 1117952"/>
                <a:gd name="connsiteY221" fmla="*/ 432140 h 1323876"/>
                <a:gd name="connsiteX222" fmla="*/ 996190 w 1117952"/>
                <a:gd name="connsiteY222" fmla="*/ 436318 h 1323876"/>
                <a:gd name="connsiteX223" fmla="*/ 994996 w 1117952"/>
                <a:gd name="connsiteY223" fmla="*/ 439303 h 1323876"/>
                <a:gd name="connsiteX224" fmla="*/ 994399 w 1117952"/>
                <a:gd name="connsiteY224" fmla="*/ 443481 h 1323876"/>
                <a:gd name="connsiteX225" fmla="*/ 995593 w 1117952"/>
                <a:gd name="connsiteY225" fmla="*/ 447062 h 1323876"/>
                <a:gd name="connsiteX226" fmla="*/ 993802 w 1117952"/>
                <a:gd name="connsiteY226" fmla="*/ 451241 h 1323876"/>
                <a:gd name="connsiteX227" fmla="*/ 990221 w 1117952"/>
                <a:gd name="connsiteY227" fmla="*/ 454822 h 1323876"/>
                <a:gd name="connsiteX228" fmla="*/ 989027 w 1117952"/>
                <a:gd name="connsiteY228" fmla="*/ 460791 h 1323876"/>
                <a:gd name="connsiteX229" fmla="*/ 988430 w 1117952"/>
                <a:gd name="connsiteY229" fmla="*/ 465566 h 1323876"/>
                <a:gd name="connsiteX230" fmla="*/ 989027 w 1117952"/>
                <a:gd name="connsiteY230" fmla="*/ 471535 h 1323876"/>
                <a:gd name="connsiteX231" fmla="*/ 990221 w 1117952"/>
                <a:gd name="connsiteY231" fmla="*/ 475116 h 1323876"/>
                <a:gd name="connsiteX232" fmla="*/ 990818 w 1117952"/>
                <a:gd name="connsiteY232" fmla="*/ 478100 h 1323876"/>
                <a:gd name="connsiteX233" fmla="*/ 987833 w 1117952"/>
                <a:gd name="connsiteY233" fmla="*/ 480488 h 1323876"/>
                <a:gd name="connsiteX234" fmla="*/ 985446 w 1117952"/>
                <a:gd name="connsiteY234" fmla="*/ 485263 h 1323876"/>
                <a:gd name="connsiteX235" fmla="*/ 982461 w 1117952"/>
                <a:gd name="connsiteY235" fmla="*/ 486457 h 1323876"/>
                <a:gd name="connsiteX236" fmla="*/ 981864 w 1117952"/>
                <a:gd name="connsiteY236" fmla="*/ 491232 h 1323876"/>
                <a:gd name="connsiteX237" fmla="*/ 977090 w 1117952"/>
                <a:gd name="connsiteY237" fmla="*/ 494813 h 1323876"/>
                <a:gd name="connsiteX238" fmla="*/ 973508 w 1117952"/>
                <a:gd name="connsiteY238" fmla="*/ 497200 h 1323876"/>
                <a:gd name="connsiteX239" fmla="*/ 973508 w 1117952"/>
                <a:gd name="connsiteY239" fmla="*/ 500185 h 1323876"/>
                <a:gd name="connsiteX240" fmla="*/ 971121 w 1117952"/>
                <a:gd name="connsiteY240" fmla="*/ 503766 h 1323876"/>
                <a:gd name="connsiteX241" fmla="*/ 968733 w 1117952"/>
                <a:gd name="connsiteY241" fmla="*/ 509734 h 1323876"/>
                <a:gd name="connsiteX242" fmla="*/ 966346 w 1117952"/>
                <a:gd name="connsiteY242" fmla="*/ 509734 h 1323876"/>
                <a:gd name="connsiteX243" fmla="*/ 965152 w 1117952"/>
                <a:gd name="connsiteY243" fmla="*/ 515107 h 1323876"/>
                <a:gd name="connsiteX244" fmla="*/ 965152 w 1117952"/>
                <a:gd name="connsiteY244" fmla="*/ 518688 h 1323876"/>
                <a:gd name="connsiteX245" fmla="*/ 965749 w 1117952"/>
                <a:gd name="connsiteY245" fmla="*/ 524060 h 1323876"/>
                <a:gd name="connsiteX246" fmla="*/ 965749 w 1117952"/>
                <a:gd name="connsiteY246" fmla="*/ 527044 h 1323876"/>
                <a:gd name="connsiteX247" fmla="*/ 966346 w 1117952"/>
                <a:gd name="connsiteY247" fmla="*/ 531222 h 1323876"/>
                <a:gd name="connsiteX248" fmla="*/ 966943 w 1117952"/>
                <a:gd name="connsiteY248" fmla="*/ 534803 h 1323876"/>
                <a:gd name="connsiteX249" fmla="*/ 967539 w 1117952"/>
                <a:gd name="connsiteY249" fmla="*/ 537788 h 1323876"/>
                <a:gd name="connsiteX250" fmla="*/ 968733 w 1117952"/>
                <a:gd name="connsiteY250" fmla="*/ 546144 h 1323876"/>
                <a:gd name="connsiteX251" fmla="*/ 969330 w 1117952"/>
                <a:gd name="connsiteY251" fmla="*/ 550919 h 1323876"/>
                <a:gd name="connsiteX252" fmla="*/ 969330 w 1117952"/>
                <a:gd name="connsiteY252" fmla="*/ 555694 h 1323876"/>
                <a:gd name="connsiteX253" fmla="*/ 969330 w 1117952"/>
                <a:gd name="connsiteY253" fmla="*/ 559872 h 1323876"/>
                <a:gd name="connsiteX254" fmla="*/ 969330 w 1117952"/>
                <a:gd name="connsiteY254" fmla="*/ 562857 h 1323876"/>
                <a:gd name="connsiteX255" fmla="*/ 966346 w 1117952"/>
                <a:gd name="connsiteY255" fmla="*/ 564647 h 1323876"/>
                <a:gd name="connsiteX256" fmla="*/ 964553 w 1117952"/>
                <a:gd name="connsiteY256" fmla="*/ 564647 h 1323876"/>
                <a:gd name="connsiteX257" fmla="*/ 964556 w 1117952"/>
                <a:gd name="connsiteY257" fmla="*/ 564648 h 1323876"/>
                <a:gd name="connsiteX258" fmla="*/ 967540 w 1117952"/>
                <a:gd name="connsiteY258" fmla="*/ 564648 h 1323876"/>
                <a:gd name="connsiteX259" fmla="*/ 970525 w 1117952"/>
                <a:gd name="connsiteY259" fmla="*/ 570020 h 1323876"/>
                <a:gd name="connsiteX260" fmla="*/ 971718 w 1117952"/>
                <a:gd name="connsiteY260" fmla="*/ 573601 h 1323876"/>
                <a:gd name="connsiteX261" fmla="*/ 972316 w 1117952"/>
                <a:gd name="connsiteY261" fmla="*/ 577182 h 1323876"/>
                <a:gd name="connsiteX262" fmla="*/ 973509 w 1117952"/>
                <a:gd name="connsiteY262" fmla="*/ 580167 h 1323876"/>
                <a:gd name="connsiteX263" fmla="*/ 978284 w 1117952"/>
                <a:gd name="connsiteY263" fmla="*/ 582554 h 1323876"/>
                <a:gd name="connsiteX264" fmla="*/ 978881 w 1117952"/>
                <a:gd name="connsiteY264" fmla="*/ 582554 h 1323876"/>
                <a:gd name="connsiteX265" fmla="*/ 983656 w 1117952"/>
                <a:gd name="connsiteY265" fmla="*/ 582554 h 1323876"/>
                <a:gd name="connsiteX266" fmla="*/ 987238 w 1117952"/>
                <a:gd name="connsiteY266" fmla="*/ 584942 h 1323876"/>
                <a:gd name="connsiteX267" fmla="*/ 991415 w 1117952"/>
                <a:gd name="connsiteY267" fmla="*/ 588523 h 1323876"/>
                <a:gd name="connsiteX268" fmla="*/ 994400 w 1117952"/>
                <a:gd name="connsiteY268" fmla="*/ 589717 h 1323876"/>
                <a:gd name="connsiteX269" fmla="*/ 1000966 w 1117952"/>
                <a:gd name="connsiteY269" fmla="*/ 590313 h 1323876"/>
                <a:gd name="connsiteX270" fmla="*/ 1003950 w 1117952"/>
                <a:gd name="connsiteY270" fmla="*/ 591507 h 1323876"/>
                <a:gd name="connsiteX271" fmla="*/ 1004547 w 1117952"/>
                <a:gd name="connsiteY271" fmla="*/ 588523 h 1323876"/>
                <a:gd name="connsiteX272" fmla="*/ 1008128 w 1117952"/>
                <a:gd name="connsiteY272" fmla="*/ 587926 h 1323876"/>
                <a:gd name="connsiteX273" fmla="*/ 1010516 w 1117952"/>
                <a:gd name="connsiteY273" fmla="*/ 592701 h 1323876"/>
                <a:gd name="connsiteX274" fmla="*/ 1015290 w 1117952"/>
                <a:gd name="connsiteY274" fmla="*/ 596879 h 1323876"/>
                <a:gd name="connsiteX275" fmla="*/ 1019469 w 1117952"/>
                <a:gd name="connsiteY275" fmla="*/ 601057 h 1323876"/>
                <a:gd name="connsiteX276" fmla="*/ 1020663 w 1117952"/>
                <a:gd name="connsiteY276" fmla="*/ 604639 h 1323876"/>
                <a:gd name="connsiteX277" fmla="*/ 1023647 w 1117952"/>
                <a:gd name="connsiteY277" fmla="*/ 606429 h 1323876"/>
                <a:gd name="connsiteX278" fmla="*/ 1021259 w 1117952"/>
                <a:gd name="connsiteY278" fmla="*/ 610011 h 1323876"/>
                <a:gd name="connsiteX279" fmla="*/ 1017678 w 1117952"/>
                <a:gd name="connsiteY279" fmla="*/ 607026 h 1323876"/>
                <a:gd name="connsiteX280" fmla="*/ 1014097 w 1117952"/>
                <a:gd name="connsiteY280" fmla="*/ 607026 h 1323876"/>
                <a:gd name="connsiteX281" fmla="*/ 1014097 w 1117952"/>
                <a:gd name="connsiteY281" fmla="*/ 614188 h 1323876"/>
                <a:gd name="connsiteX282" fmla="*/ 1012306 w 1117952"/>
                <a:gd name="connsiteY282" fmla="*/ 609413 h 1323876"/>
                <a:gd name="connsiteX283" fmla="*/ 1011709 w 1117952"/>
                <a:gd name="connsiteY283" fmla="*/ 605832 h 1323876"/>
                <a:gd name="connsiteX284" fmla="*/ 1008128 w 1117952"/>
                <a:gd name="connsiteY284" fmla="*/ 605832 h 1323876"/>
                <a:gd name="connsiteX285" fmla="*/ 1005741 w 1117952"/>
                <a:gd name="connsiteY285" fmla="*/ 610011 h 1323876"/>
                <a:gd name="connsiteX286" fmla="*/ 1005144 w 1117952"/>
                <a:gd name="connsiteY286" fmla="*/ 613592 h 1323876"/>
                <a:gd name="connsiteX287" fmla="*/ 1003353 w 1117952"/>
                <a:gd name="connsiteY287" fmla="*/ 617173 h 1323876"/>
                <a:gd name="connsiteX288" fmla="*/ 1002160 w 1117952"/>
                <a:gd name="connsiteY288" fmla="*/ 620157 h 1323876"/>
                <a:gd name="connsiteX289" fmla="*/ 1002756 w 1117952"/>
                <a:gd name="connsiteY289" fmla="*/ 623739 h 1323876"/>
                <a:gd name="connsiteX290" fmla="*/ 1003353 w 1117952"/>
                <a:gd name="connsiteY290" fmla="*/ 627320 h 1323876"/>
                <a:gd name="connsiteX291" fmla="*/ 1008725 w 1117952"/>
                <a:gd name="connsiteY291" fmla="*/ 632095 h 1323876"/>
                <a:gd name="connsiteX292" fmla="*/ 1008128 w 1117952"/>
                <a:gd name="connsiteY292" fmla="*/ 637467 h 1323876"/>
                <a:gd name="connsiteX293" fmla="*/ 1009919 w 1117952"/>
                <a:gd name="connsiteY293" fmla="*/ 641048 h 1323876"/>
                <a:gd name="connsiteX294" fmla="*/ 1013500 w 1117952"/>
                <a:gd name="connsiteY294" fmla="*/ 642839 h 1323876"/>
                <a:gd name="connsiteX295" fmla="*/ 1016484 w 1117952"/>
                <a:gd name="connsiteY295" fmla="*/ 641645 h 1323876"/>
                <a:gd name="connsiteX296" fmla="*/ 1018872 w 1117952"/>
                <a:gd name="connsiteY296" fmla="*/ 638661 h 1323876"/>
                <a:gd name="connsiteX297" fmla="*/ 1022453 w 1117952"/>
                <a:gd name="connsiteY297" fmla="*/ 643436 h 1323876"/>
                <a:gd name="connsiteX298" fmla="*/ 1019469 w 1117952"/>
                <a:gd name="connsiteY298" fmla="*/ 642839 h 1323876"/>
                <a:gd name="connsiteX299" fmla="*/ 1016484 w 1117952"/>
                <a:gd name="connsiteY299" fmla="*/ 642242 h 1323876"/>
                <a:gd name="connsiteX300" fmla="*/ 1015290 w 1117952"/>
                <a:gd name="connsiteY300" fmla="*/ 645226 h 1323876"/>
                <a:gd name="connsiteX301" fmla="*/ 1015290 w 1117952"/>
                <a:gd name="connsiteY301" fmla="*/ 649404 h 1323876"/>
                <a:gd name="connsiteX302" fmla="*/ 1019469 w 1117952"/>
                <a:gd name="connsiteY302" fmla="*/ 653583 h 1323876"/>
                <a:gd name="connsiteX303" fmla="*/ 1023647 w 1117952"/>
                <a:gd name="connsiteY303" fmla="*/ 655970 h 1323876"/>
                <a:gd name="connsiteX304" fmla="*/ 1026631 w 1117952"/>
                <a:gd name="connsiteY304" fmla="*/ 656567 h 1323876"/>
                <a:gd name="connsiteX305" fmla="*/ 1030810 w 1117952"/>
                <a:gd name="connsiteY305" fmla="*/ 654776 h 1323876"/>
                <a:gd name="connsiteX306" fmla="*/ 1028422 w 1117952"/>
                <a:gd name="connsiteY306" fmla="*/ 657761 h 1323876"/>
                <a:gd name="connsiteX307" fmla="*/ 1031406 w 1117952"/>
                <a:gd name="connsiteY307" fmla="*/ 658357 h 1323876"/>
                <a:gd name="connsiteX308" fmla="*/ 1034391 w 1117952"/>
                <a:gd name="connsiteY308" fmla="*/ 656567 h 1323876"/>
                <a:gd name="connsiteX309" fmla="*/ 1038569 w 1117952"/>
                <a:gd name="connsiteY309" fmla="*/ 657164 h 1323876"/>
                <a:gd name="connsiteX310" fmla="*/ 1041553 w 1117952"/>
                <a:gd name="connsiteY310" fmla="*/ 663132 h 1323876"/>
                <a:gd name="connsiteX311" fmla="*/ 1040957 w 1117952"/>
                <a:gd name="connsiteY311" fmla="*/ 668505 h 1323876"/>
                <a:gd name="connsiteX312" fmla="*/ 1039166 w 1117952"/>
                <a:gd name="connsiteY312" fmla="*/ 672086 h 1323876"/>
                <a:gd name="connsiteX313" fmla="*/ 1041553 w 1117952"/>
                <a:gd name="connsiteY313" fmla="*/ 675070 h 1323876"/>
                <a:gd name="connsiteX314" fmla="*/ 1040957 w 1117952"/>
                <a:gd name="connsiteY314" fmla="*/ 678652 h 1323876"/>
                <a:gd name="connsiteX315" fmla="*/ 1039166 w 1117952"/>
                <a:gd name="connsiteY315" fmla="*/ 675070 h 1323876"/>
                <a:gd name="connsiteX316" fmla="*/ 1036181 w 1117952"/>
                <a:gd name="connsiteY316" fmla="*/ 673876 h 1323876"/>
                <a:gd name="connsiteX317" fmla="*/ 1033197 w 1117952"/>
                <a:gd name="connsiteY317" fmla="*/ 676860 h 1323876"/>
                <a:gd name="connsiteX318" fmla="*/ 1034988 w 1117952"/>
                <a:gd name="connsiteY318" fmla="*/ 684023 h 1323876"/>
                <a:gd name="connsiteX319" fmla="*/ 1039166 w 1117952"/>
                <a:gd name="connsiteY319" fmla="*/ 686411 h 1323876"/>
                <a:gd name="connsiteX320" fmla="*/ 1042150 w 1117952"/>
                <a:gd name="connsiteY320" fmla="*/ 682829 h 1323876"/>
                <a:gd name="connsiteX321" fmla="*/ 1046328 w 1117952"/>
                <a:gd name="connsiteY321" fmla="*/ 683426 h 1323876"/>
                <a:gd name="connsiteX322" fmla="*/ 1049313 w 1117952"/>
                <a:gd name="connsiteY322" fmla="*/ 688201 h 1323876"/>
                <a:gd name="connsiteX323" fmla="*/ 1053491 w 1117952"/>
                <a:gd name="connsiteY323" fmla="*/ 692976 h 1323876"/>
                <a:gd name="connsiteX324" fmla="*/ 1054685 w 1117952"/>
                <a:gd name="connsiteY324" fmla="*/ 697155 h 1323876"/>
                <a:gd name="connsiteX325" fmla="*/ 1051700 w 1117952"/>
                <a:gd name="connsiteY325" fmla="*/ 697155 h 1323876"/>
                <a:gd name="connsiteX326" fmla="*/ 1048119 w 1117952"/>
                <a:gd name="connsiteY326" fmla="*/ 697155 h 1323876"/>
                <a:gd name="connsiteX327" fmla="*/ 1044538 w 1117952"/>
                <a:gd name="connsiteY327" fmla="*/ 692976 h 1323876"/>
                <a:gd name="connsiteX328" fmla="*/ 1041553 w 1117952"/>
                <a:gd name="connsiteY328" fmla="*/ 694767 h 1323876"/>
                <a:gd name="connsiteX329" fmla="*/ 1038569 w 1117952"/>
                <a:gd name="connsiteY329" fmla="*/ 696558 h 1323876"/>
                <a:gd name="connsiteX330" fmla="*/ 1033794 w 1117952"/>
                <a:gd name="connsiteY330" fmla="*/ 698348 h 1323876"/>
                <a:gd name="connsiteX331" fmla="*/ 1032600 w 1117952"/>
                <a:gd name="connsiteY331" fmla="*/ 703123 h 1323876"/>
                <a:gd name="connsiteX332" fmla="*/ 1032004 w 1117952"/>
                <a:gd name="connsiteY332" fmla="*/ 706704 h 1323876"/>
                <a:gd name="connsiteX333" fmla="*/ 1031406 w 1117952"/>
                <a:gd name="connsiteY333" fmla="*/ 709689 h 1323876"/>
                <a:gd name="connsiteX334" fmla="*/ 1027228 w 1117952"/>
                <a:gd name="connsiteY334" fmla="*/ 710883 h 1323876"/>
                <a:gd name="connsiteX335" fmla="*/ 1022453 w 1117952"/>
                <a:gd name="connsiteY335" fmla="*/ 711480 h 1323876"/>
                <a:gd name="connsiteX336" fmla="*/ 1019469 w 1117952"/>
                <a:gd name="connsiteY336" fmla="*/ 715061 h 1323876"/>
                <a:gd name="connsiteX337" fmla="*/ 1016484 w 1117952"/>
                <a:gd name="connsiteY337" fmla="*/ 714464 h 1323876"/>
                <a:gd name="connsiteX338" fmla="*/ 1014694 w 1117952"/>
                <a:gd name="connsiteY338" fmla="*/ 718045 h 1323876"/>
                <a:gd name="connsiteX339" fmla="*/ 1011113 w 1117952"/>
                <a:gd name="connsiteY339" fmla="*/ 721030 h 1323876"/>
                <a:gd name="connsiteX340" fmla="*/ 1007531 w 1117952"/>
                <a:gd name="connsiteY340" fmla="*/ 725208 h 1323876"/>
                <a:gd name="connsiteX341" fmla="*/ 1006337 w 1117952"/>
                <a:gd name="connsiteY341" fmla="*/ 729386 h 1323876"/>
                <a:gd name="connsiteX342" fmla="*/ 1002160 w 1117952"/>
                <a:gd name="connsiteY342" fmla="*/ 732371 h 1323876"/>
                <a:gd name="connsiteX343" fmla="*/ 999772 w 1117952"/>
                <a:gd name="connsiteY343" fmla="*/ 735952 h 1323876"/>
                <a:gd name="connsiteX344" fmla="*/ 997981 w 1117952"/>
                <a:gd name="connsiteY344" fmla="*/ 740726 h 1323876"/>
                <a:gd name="connsiteX345" fmla="*/ 997384 w 1117952"/>
                <a:gd name="connsiteY345" fmla="*/ 743711 h 1323876"/>
                <a:gd name="connsiteX346" fmla="*/ 996191 w 1117952"/>
                <a:gd name="connsiteY346" fmla="*/ 748486 h 1323876"/>
                <a:gd name="connsiteX347" fmla="*/ 996787 w 1117952"/>
                <a:gd name="connsiteY347" fmla="*/ 752664 h 1323876"/>
                <a:gd name="connsiteX348" fmla="*/ 993206 w 1117952"/>
                <a:gd name="connsiteY348" fmla="*/ 753858 h 1323876"/>
                <a:gd name="connsiteX349" fmla="*/ 990819 w 1117952"/>
                <a:gd name="connsiteY349" fmla="*/ 756842 h 1323876"/>
                <a:gd name="connsiteX350" fmla="*/ 989028 w 1117952"/>
                <a:gd name="connsiteY350" fmla="*/ 760423 h 1323876"/>
                <a:gd name="connsiteX351" fmla="*/ 987238 w 1117952"/>
                <a:gd name="connsiteY351" fmla="*/ 764602 h 1323876"/>
                <a:gd name="connsiteX352" fmla="*/ 987834 w 1117952"/>
                <a:gd name="connsiteY352" fmla="*/ 768183 h 1323876"/>
                <a:gd name="connsiteX353" fmla="*/ 989028 w 1117952"/>
                <a:gd name="connsiteY353" fmla="*/ 772958 h 1323876"/>
                <a:gd name="connsiteX354" fmla="*/ 988431 w 1117952"/>
                <a:gd name="connsiteY354" fmla="*/ 777733 h 1323876"/>
                <a:gd name="connsiteX355" fmla="*/ 984850 w 1117952"/>
                <a:gd name="connsiteY355" fmla="*/ 779523 h 1323876"/>
                <a:gd name="connsiteX356" fmla="*/ 986044 w 1117952"/>
                <a:gd name="connsiteY356" fmla="*/ 783105 h 1323876"/>
                <a:gd name="connsiteX357" fmla="*/ 985447 w 1117952"/>
                <a:gd name="connsiteY357" fmla="*/ 787283 h 1323876"/>
                <a:gd name="connsiteX358" fmla="*/ 987238 w 1117952"/>
                <a:gd name="connsiteY358" fmla="*/ 790267 h 1323876"/>
                <a:gd name="connsiteX359" fmla="*/ 987834 w 1117952"/>
                <a:gd name="connsiteY359" fmla="*/ 795043 h 1323876"/>
                <a:gd name="connsiteX360" fmla="*/ 990222 w 1117952"/>
                <a:gd name="connsiteY360" fmla="*/ 799818 h 1323876"/>
                <a:gd name="connsiteX361" fmla="*/ 993803 w 1117952"/>
                <a:gd name="connsiteY361" fmla="*/ 801011 h 1323876"/>
                <a:gd name="connsiteX362" fmla="*/ 993803 w 1117952"/>
                <a:gd name="connsiteY362" fmla="*/ 805786 h 1323876"/>
                <a:gd name="connsiteX363" fmla="*/ 995594 w 1117952"/>
                <a:gd name="connsiteY363" fmla="*/ 811755 h 1323876"/>
                <a:gd name="connsiteX364" fmla="*/ 996191 w 1117952"/>
                <a:gd name="connsiteY364" fmla="*/ 817127 h 1323876"/>
                <a:gd name="connsiteX365" fmla="*/ 999772 w 1117952"/>
                <a:gd name="connsiteY365" fmla="*/ 821305 h 1323876"/>
                <a:gd name="connsiteX366" fmla="*/ 1000966 w 1117952"/>
                <a:gd name="connsiteY366" fmla="*/ 827871 h 1323876"/>
                <a:gd name="connsiteX367" fmla="*/ 999772 w 1117952"/>
                <a:gd name="connsiteY367" fmla="*/ 830855 h 1323876"/>
                <a:gd name="connsiteX368" fmla="*/ 996787 w 1117952"/>
                <a:gd name="connsiteY368" fmla="*/ 828468 h 1323876"/>
                <a:gd name="connsiteX369" fmla="*/ 993206 w 1117952"/>
                <a:gd name="connsiteY369" fmla="*/ 829064 h 1323876"/>
                <a:gd name="connsiteX370" fmla="*/ 990819 w 1117952"/>
                <a:gd name="connsiteY370" fmla="*/ 833242 h 1323876"/>
                <a:gd name="connsiteX371" fmla="*/ 987238 w 1117952"/>
                <a:gd name="connsiteY371" fmla="*/ 836824 h 1323876"/>
                <a:gd name="connsiteX372" fmla="*/ 984253 w 1117952"/>
                <a:gd name="connsiteY372" fmla="*/ 839211 h 1323876"/>
                <a:gd name="connsiteX373" fmla="*/ 981269 w 1117952"/>
                <a:gd name="connsiteY373" fmla="*/ 836227 h 1323876"/>
                <a:gd name="connsiteX374" fmla="*/ 978284 w 1117952"/>
                <a:gd name="connsiteY374" fmla="*/ 834436 h 1323876"/>
                <a:gd name="connsiteX375" fmla="*/ 974703 w 1117952"/>
                <a:gd name="connsiteY375" fmla="*/ 829064 h 1323876"/>
                <a:gd name="connsiteX376" fmla="*/ 972912 w 1117952"/>
                <a:gd name="connsiteY376" fmla="*/ 826080 h 1323876"/>
                <a:gd name="connsiteX377" fmla="*/ 968137 w 1117952"/>
                <a:gd name="connsiteY377" fmla="*/ 821902 h 1323876"/>
                <a:gd name="connsiteX378" fmla="*/ 964556 w 1117952"/>
                <a:gd name="connsiteY378" fmla="*/ 820111 h 1323876"/>
                <a:gd name="connsiteX379" fmla="*/ 960975 w 1117952"/>
                <a:gd name="connsiteY379" fmla="*/ 819514 h 1323876"/>
                <a:gd name="connsiteX380" fmla="*/ 957990 w 1117952"/>
                <a:gd name="connsiteY380" fmla="*/ 819514 h 1323876"/>
                <a:gd name="connsiteX381" fmla="*/ 956200 w 1117952"/>
                <a:gd name="connsiteY381" fmla="*/ 815933 h 1323876"/>
                <a:gd name="connsiteX382" fmla="*/ 956796 w 1117952"/>
                <a:gd name="connsiteY382" fmla="*/ 812949 h 1323876"/>
                <a:gd name="connsiteX383" fmla="*/ 956200 w 1117952"/>
                <a:gd name="connsiteY383" fmla="*/ 808771 h 1323876"/>
                <a:gd name="connsiteX384" fmla="*/ 955081 w 1117952"/>
                <a:gd name="connsiteY384" fmla="*/ 804295 h 1323876"/>
                <a:gd name="connsiteX385" fmla="*/ 954377 w 1117952"/>
                <a:gd name="connsiteY385" fmla="*/ 804423 h 1323876"/>
                <a:gd name="connsiteX386" fmla="*/ 955602 w 1117952"/>
                <a:gd name="connsiteY386" fmla="*/ 806383 h 1323876"/>
                <a:gd name="connsiteX387" fmla="*/ 956796 w 1117952"/>
                <a:gd name="connsiteY387" fmla="*/ 812949 h 1323876"/>
                <a:gd name="connsiteX388" fmla="*/ 956199 w 1117952"/>
                <a:gd name="connsiteY388" fmla="*/ 815933 h 1323876"/>
                <a:gd name="connsiteX389" fmla="*/ 957393 w 1117952"/>
                <a:gd name="connsiteY389" fmla="*/ 818917 h 1323876"/>
                <a:gd name="connsiteX390" fmla="*/ 952021 w 1117952"/>
                <a:gd name="connsiteY390" fmla="*/ 823095 h 1323876"/>
                <a:gd name="connsiteX391" fmla="*/ 944261 w 1117952"/>
                <a:gd name="connsiteY391" fmla="*/ 823692 h 1323876"/>
                <a:gd name="connsiteX392" fmla="*/ 941277 w 1117952"/>
                <a:gd name="connsiteY392" fmla="*/ 821304 h 1323876"/>
                <a:gd name="connsiteX393" fmla="*/ 936502 w 1117952"/>
                <a:gd name="connsiteY393" fmla="*/ 817723 h 1323876"/>
                <a:gd name="connsiteX394" fmla="*/ 932921 w 1117952"/>
                <a:gd name="connsiteY394" fmla="*/ 815336 h 1323876"/>
                <a:gd name="connsiteX395" fmla="*/ 929936 w 1117952"/>
                <a:gd name="connsiteY395" fmla="*/ 813545 h 1323876"/>
                <a:gd name="connsiteX396" fmla="*/ 926952 w 1117952"/>
                <a:gd name="connsiteY396" fmla="*/ 812351 h 1323876"/>
                <a:gd name="connsiteX397" fmla="*/ 922177 w 1117952"/>
                <a:gd name="connsiteY397" fmla="*/ 811755 h 1323876"/>
                <a:gd name="connsiteX398" fmla="*/ 919193 w 1117952"/>
                <a:gd name="connsiteY398" fmla="*/ 811157 h 1323876"/>
                <a:gd name="connsiteX399" fmla="*/ 915612 w 1117952"/>
                <a:gd name="connsiteY399" fmla="*/ 811755 h 1323876"/>
                <a:gd name="connsiteX400" fmla="*/ 912030 w 1117952"/>
                <a:gd name="connsiteY400" fmla="*/ 812351 h 1323876"/>
                <a:gd name="connsiteX401" fmla="*/ 906658 w 1117952"/>
                <a:gd name="connsiteY401" fmla="*/ 815336 h 1323876"/>
                <a:gd name="connsiteX402" fmla="*/ 903674 w 1117952"/>
                <a:gd name="connsiteY402" fmla="*/ 818320 h 1323876"/>
                <a:gd name="connsiteX403" fmla="*/ 907255 w 1117952"/>
                <a:gd name="connsiteY403" fmla="*/ 820708 h 1323876"/>
                <a:gd name="connsiteX404" fmla="*/ 901883 w 1117952"/>
                <a:gd name="connsiteY404" fmla="*/ 817723 h 1323876"/>
                <a:gd name="connsiteX405" fmla="*/ 898302 w 1117952"/>
                <a:gd name="connsiteY405" fmla="*/ 818917 h 1323876"/>
                <a:gd name="connsiteX406" fmla="*/ 895317 w 1117952"/>
                <a:gd name="connsiteY406" fmla="*/ 821304 h 1323876"/>
                <a:gd name="connsiteX407" fmla="*/ 892333 w 1117952"/>
                <a:gd name="connsiteY407" fmla="*/ 823095 h 1323876"/>
                <a:gd name="connsiteX408" fmla="*/ 886961 w 1117952"/>
                <a:gd name="connsiteY408" fmla="*/ 821304 h 1323876"/>
                <a:gd name="connsiteX409" fmla="*/ 883380 w 1117952"/>
                <a:gd name="connsiteY409" fmla="*/ 821304 h 1323876"/>
                <a:gd name="connsiteX410" fmla="*/ 880396 w 1117952"/>
                <a:gd name="connsiteY410" fmla="*/ 818917 h 1323876"/>
                <a:gd name="connsiteX411" fmla="*/ 877411 w 1117952"/>
                <a:gd name="connsiteY411" fmla="*/ 817723 h 1323876"/>
                <a:gd name="connsiteX412" fmla="*/ 872039 w 1117952"/>
                <a:gd name="connsiteY412" fmla="*/ 818320 h 1323876"/>
                <a:gd name="connsiteX413" fmla="*/ 869055 w 1117952"/>
                <a:gd name="connsiteY413" fmla="*/ 818320 h 1323876"/>
                <a:gd name="connsiteX414" fmla="*/ 866070 w 1117952"/>
                <a:gd name="connsiteY414" fmla="*/ 820111 h 1323876"/>
                <a:gd name="connsiteX415" fmla="*/ 860699 w 1117952"/>
                <a:gd name="connsiteY415" fmla="*/ 818320 h 1323876"/>
                <a:gd name="connsiteX416" fmla="*/ 857117 w 1117952"/>
                <a:gd name="connsiteY416" fmla="*/ 813545 h 1323876"/>
                <a:gd name="connsiteX417" fmla="*/ 854133 w 1117952"/>
                <a:gd name="connsiteY417" fmla="*/ 810561 h 1323876"/>
                <a:gd name="connsiteX418" fmla="*/ 851148 w 1117952"/>
                <a:gd name="connsiteY418" fmla="*/ 808770 h 1323876"/>
                <a:gd name="connsiteX419" fmla="*/ 847567 w 1117952"/>
                <a:gd name="connsiteY419" fmla="*/ 807576 h 1323876"/>
                <a:gd name="connsiteX420" fmla="*/ 844583 w 1117952"/>
                <a:gd name="connsiteY420" fmla="*/ 804592 h 1323876"/>
                <a:gd name="connsiteX421" fmla="*/ 840405 w 1117952"/>
                <a:gd name="connsiteY421" fmla="*/ 802801 h 1323876"/>
                <a:gd name="connsiteX422" fmla="*/ 833839 w 1117952"/>
                <a:gd name="connsiteY422" fmla="*/ 801608 h 1323876"/>
                <a:gd name="connsiteX423" fmla="*/ 830855 w 1117952"/>
                <a:gd name="connsiteY423" fmla="*/ 801011 h 1323876"/>
                <a:gd name="connsiteX424" fmla="*/ 817723 w 1117952"/>
                <a:gd name="connsiteY424" fmla="*/ 797429 h 1323876"/>
                <a:gd name="connsiteX425" fmla="*/ 814739 w 1117952"/>
                <a:gd name="connsiteY425" fmla="*/ 797429 h 1323876"/>
                <a:gd name="connsiteX426" fmla="*/ 810561 w 1117952"/>
                <a:gd name="connsiteY426" fmla="*/ 798623 h 1323876"/>
                <a:gd name="connsiteX427" fmla="*/ 805786 w 1117952"/>
                <a:gd name="connsiteY427" fmla="*/ 796235 h 1323876"/>
                <a:gd name="connsiteX428" fmla="*/ 801608 w 1117952"/>
                <a:gd name="connsiteY428" fmla="*/ 796235 h 1323876"/>
                <a:gd name="connsiteX429" fmla="*/ 798027 w 1117952"/>
                <a:gd name="connsiteY429" fmla="*/ 796833 h 1323876"/>
                <a:gd name="connsiteX430" fmla="*/ 794445 w 1117952"/>
                <a:gd name="connsiteY430" fmla="*/ 792654 h 1323876"/>
                <a:gd name="connsiteX431" fmla="*/ 789074 w 1117952"/>
                <a:gd name="connsiteY431" fmla="*/ 786089 h 1323876"/>
                <a:gd name="connsiteX432" fmla="*/ 786089 w 1117952"/>
                <a:gd name="connsiteY432" fmla="*/ 784895 h 1323876"/>
                <a:gd name="connsiteX433" fmla="*/ 786686 w 1117952"/>
                <a:gd name="connsiteY433" fmla="*/ 781911 h 1323876"/>
                <a:gd name="connsiteX434" fmla="*/ 786089 w 1117952"/>
                <a:gd name="connsiteY434" fmla="*/ 778329 h 1323876"/>
                <a:gd name="connsiteX435" fmla="*/ 783701 w 1117952"/>
                <a:gd name="connsiteY435" fmla="*/ 773554 h 1323876"/>
                <a:gd name="connsiteX436" fmla="*/ 782507 w 1117952"/>
                <a:gd name="connsiteY436" fmla="*/ 768779 h 1323876"/>
                <a:gd name="connsiteX437" fmla="*/ 781314 w 1117952"/>
                <a:gd name="connsiteY437" fmla="*/ 765795 h 1323876"/>
                <a:gd name="connsiteX438" fmla="*/ 778926 w 1117952"/>
                <a:gd name="connsiteY438" fmla="*/ 762214 h 1323876"/>
                <a:gd name="connsiteX439" fmla="*/ 775942 w 1117952"/>
                <a:gd name="connsiteY439" fmla="*/ 757438 h 1323876"/>
                <a:gd name="connsiteX440" fmla="*/ 773554 w 1117952"/>
                <a:gd name="connsiteY440" fmla="*/ 752663 h 1323876"/>
                <a:gd name="connsiteX441" fmla="*/ 771764 w 1117952"/>
                <a:gd name="connsiteY441" fmla="*/ 749679 h 1323876"/>
                <a:gd name="connsiteX442" fmla="*/ 766392 w 1117952"/>
                <a:gd name="connsiteY442" fmla="*/ 742516 h 1323876"/>
                <a:gd name="connsiteX443" fmla="*/ 764005 w 1117952"/>
                <a:gd name="connsiteY443" fmla="*/ 738935 h 1323876"/>
                <a:gd name="connsiteX444" fmla="*/ 762214 w 1117952"/>
                <a:gd name="connsiteY444" fmla="*/ 735951 h 1323876"/>
                <a:gd name="connsiteX445" fmla="*/ 758036 w 1117952"/>
                <a:gd name="connsiteY445" fmla="*/ 730579 h 1323876"/>
                <a:gd name="connsiteX446" fmla="*/ 755051 w 1117952"/>
                <a:gd name="connsiteY446" fmla="*/ 726998 h 1323876"/>
                <a:gd name="connsiteX447" fmla="*/ 741322 w 1117952"/>
                <a:gd name="connsiteY447" fmla="*/ 712673 h 1323876"/>
                <a:gd name="connsiteX448" fmla="*/ 737144 w 1117952"/>
                <a:gd name="connsiteY448" fmla="*/ 709092 h 1323876"/>
                <a:gd name="connsiteX449" fmla="*/ 732966 w 1117952"/>
                <a:gd name="connsiteY449" fmla="*/ 704914 h 1323876"/>
                <a:gd name="connsiteX450" fmla="*/ 728191 w 1117952"/>
                <a:gd name="connsiteY450" fmla="*/ 701333 h 1323876"/>
                <a:gd name="connsiteX451" fmla="*/ 722819 w 1117952"/>
                <a:gd name="connsiteY451" fmla="*/ 697751 h 1323876"/>
                <a:gd name="connsiteX452" fmla="*/ 719835 w 1117952"/>
                <a:gd name="connsiteY452" fmla="*/ 695960 h 1323876"/>
                <a:gd name="connsiteX453" fmla="*/ 714463 w 1117952"/>
                <a:gd name="connsiteY453" fmla="*/ 693573 h 1323876"/>
                <a:gd name="connsiteX454" fmla="*/ 710882 w 1117952"/>
                <a:gd name="connsiteY454" fmla="*/ 692976 h 1323876"/>
                <a:gd name="connsiteX455" fmla="*/ 700138 w 1117952"/>
                <a:gd name="connsiteY455" fmla="*/ 688201 h 1323876"/>
                <a:gd name="connsiteX456" fmla="*/ 691184 w 1117952"/>
                <a:gd name="connsiteY456" fmla="*/ 684620 h 1323876"/>
                <a:gd name="connsiteX457" fmla="*/ 687603 w 1117952"/>
                <a:gd name="connsiteY457" fmla="*/ 683426 h 1323876"/>
                <a:gd name="connsiteX458" fmla="*/ 682829 w 1117952"/>
                <a:gd name="connsiteY458" fmla="*/ 682829 h 1323876"/>
                <a:gd name="connsiteX459" fmla="*/ 678650 w 1117952"/>
                <a:gd name="connsiteY459" fmla="*/ 682232 h 1323876"/>
                <a:gd name="connsiteX460" fmla="*/ 674472 w 1117952"/>
                <a:gd name="connsiteY460" fmla="*/ 681636 h 1323876"/>
                <a:gd name="connsiteX461" fmla="*/ 670891 w 1117952"/>
                <a:gd name="connsiteY461" fmla="*/ 680442 h 1323876"/>
                <a:gd name="connsiteX462" fmla="*/ 663728 w 1117952"/>
                <a:gd name="connsiteY462" fmla="*/ 679248 h 1323876"/>
                <a:gd name="connsiteX463" fmla="*/ 659550 w 1117952"/>
                <a:gd name="connsiteY463" fmla="*/ 679248 h 1323876"/>
                <a:gd name="connsiteX464" fmla="*/ 650597 w 1117952"/>
                <a:gd name="connsiteY464" fmla="*/ 680442 h 1323876"/>
                <a:gd name="connsiteX465" fmla="*/ 646419 w 1117952"/>
                <a:gd name="connsiteY465" fmla="*/ 680443 h 1323876"/>
                <a:gd name="connsiteX466" fmla="*/ 639257 w 1117952"/>
                <a:gd name="connsiteY466" fmla="*/ 680443 h 1323876"/>
                <a:gd name="connsiteX467" fmla="*/ 632691 w 1117952"/>
                <a:gd name="connsiteY467" fmla="*/ 681039 h 1323876"/>
                <a:gd name="connsiteX468" fmla="*/ 629110 w 1117952"/>
                <a:gd name="connsiteY468" fmla="*/ 681637 h 1323876"/>
                <a:gd name="connsiteX469" fmla="*/ 625528 w 1117952"/>
                <a:gd name="connsiteY469" fmla="*/ 683427 h 1323876"/>
                <a:gd name="connsiteX470" fmla="*/ 617172 w 1117952"/>
                <a:gd name="connsiteY470" fmla="*/ 687008 h 1323876"/>
                <a:gd name="connsiteX471" fmla="*/ 614188 w 1117952"/>
                <a:gd name="connsiteY471" fmla="*/ 685814 h 1323876"/>
                <a:gd name="connsiteX472" fmla="*/ 610009 w 1117952"/>
                <a:gd name="connsiteY472" fmla="*/ 687008 h 1323876"/>
                <a:gd name="connsiteX473" fmla="*/ 606428 w 1117952"/>
                <a:gd name="connsiteY473" fmla="*/ 687008 h 1323876"/>
                <a:gd name="connsiteX474" fmla="*/ 602250 w 1117952"/>
                <a:gd name="connsiteY474" fmla="*/ 685814 h 1323876"/>
                <a:gd name="connsiteX475" fmla="*/ 594490 w 1117952"/>
                <a:gd name="connsiteY475" fmla="*/ 681637 h 1323876"/>
                <a:gd name="connsiteX476" fmla="*/ 593297 w 1117952"/>
                <a:gd name="connsiteY476" fmla="*/ 678055 h 1323876"/>
                <a:gd name="connsiteX477" fmla="*/ 589715 w 1117952"/>
                <a:gd name="connsiteY477" fmla="*/ 673877 h 1323876"/>
                <a:gd name="connsiteX478" fmla="*/ 586731 w 1117952"/>
                <a:gd name="connsiteY478" fmla="*/ 671490 h 1323876"/>
                <a:gd name="connsiteX479" fmla="*/ 583150 w 1117952"/>
                <a:gd name="connsiteY479" fmla="*/ 669699 h 1323876"/>
                <a:gd name="connsiteX480" fmla="*/ 580166 w 1117952"/>
                <a:gd name="connsiteY480" fmla="*/ 669699 h 1323876"/>
                <a:gd name="connsiteX481" fmla="*/ 574197 w 1117952"/>
                <a:gd name="connsiteY481" fmla="*/ 669699 h 1323876"/>
                <a:gd name="connsiteX482" fmla="*/ 568825 w 1117952"/>
                <a:gd name="connsiteY482" fmla="*/ 669699 h 1323876"/>
                <a:gd name="connsiteX483" fmla="*/ 565244 w 1117952"/>
                <a:gd name="connsiteY483" fmla="*/ 669699 h 1323876"/>
                <a:gd name="connsiteX484" fmla="*/ 560469 w 1117952"/>
                <a:gd name="connsiteY484" fmla="*/ 669102 h 1323876"/>
                <a:gd name="connsiteX485" fmla="*/ 556887 w 1117952"/>
                <a:gd name="connsiteY485" fmla="*/ 666715 h 1323876"/>
                <a:gd name="connsiteX486" fmla="*/ 553306 w 1117952"/>
                <a:gd name="connsiteY486" fmla="*/ 661939 h 1323876"/>
                <a:gd name="connsiteX487" fmla="*/ 550322 w 1117952"/>
                <a:gd name="connsiteY487" fmla="*/ 660746 h 1323876"/>
                <a:gd name="connsiteX488" fmla="*/ 546740 w 1117952"/>
                <a:gd name="connsiteY488" fmla="*/ 660746 h 1323876"/>
                <a:gd name="connsiteX489" fmla="*/ 541965 w 1117952"/>
                <a:gd name="connsiteY489" fmla="*/ 657164 h 1323876"/>
                <a:gd name="connsiteX490" fmla="*/ 538981 w 1117952"/>
                <a:gd name="connsiteY490" fmla="*/ 655374 h 1323876"/>
                <a:gd name="connsiteX491" fmla="*/ 534206 w 1117952"/>
                <a:gd name="connsiteY491" fmla="*/ 653583 h 1323876"/>
                <a:gd name="connsiteX492" fmla="*/ 531222 w 1117952"/>
                <a:gd name="connsiteY492" fmla="*/ 650002 h 1323876"/>
                <a:gd name="connsiteX493" fmla="*/ 530028 w 1117952"/>
                <a:gd name="connsiteY493" fmla="*/ 646421 h 1323876"/>
                <a:gd name="connsiteX494" fmla="*/ 527641 w 1117952"/>
                <a:gd name="connsiteY494" fmla="*/ 642840 h 1323876"/>
                <a:gd name="connsiteX495" fmla="*/ 524059 w 1117952"/>
                <a:gd name="connsiteY495" fmla="*/ 639855 h 1323876"/>
                <a:gd name="connsiteX496" fmla="*/ 521074 w 1117952"/>
                <a:gd name="connsiteY496" fmla="*/ 638064 h 1323876"/>
                <a:gd name="connsiteX497" fmla="*/ 516300 w 1117952"/>
                <a:gd name="connsiteY497" fmla="*/ 635677 h 1323876"/>
                <a:gd name="connsiteX498" fmla="*/ 513315 w 1117952"/>
                <a:gd name="connsiteY498" fmla="*/ 632095 h 1323876"/>
                <a:gd name="connsiteX499" fmla="*/ 509734 w 1117952"/>
                <a:gd name="connsiteY499" fmla="*/ 629111 h 1323876"/>
                <a:gd name="connsiteX500" fmla="*/ 504362 w 1117952"/>
                <a:gd name="connsiteY500" fmla="*/ 626127 h 1323876"/>
                <a:gd name="connsiteX501" fmla="*/ 500781 w 1117952"/>
                <a:gd name="connsiteY501" fmla="*/ 621949 h 1323876"/>
                <a:gd name="connsiteX502" fmla="*/ 497199 w 1117952"/>
                <a:gd name="connsiteY502" fmla="*/ 619561 h 1323876"/>
                <a:gd name="connsiteX503" fmla="*/ 493618 w 1117952"/>
                <a:gd name="connsiteY503" fmla="*/ 619561 h 1323876"/>
                <a:gd name="connsiteX504" fmla="*/ 487650 w 1117952"/>
                <a:gd name="connsiteY504" fmla="*/ 619561 h 1323876"/>
                <a:gd name="connsiteX505" fmla="*/ 484665 w 1117952"/>
                <a:gd name="connsiteY505" fmla="*/ 617771 h 1323876"/>
                <a:gd name="connsiteX506" fmla="*/ 481084 w 1117952"/>
                <a:gd name="connsiteY506" fmla="*/ 617771 h 1323876"/>
                <a:gd name="connsiteX507" fmla="*/ 476309 w 1117952"/>
                <a:gd name="connsiteY507" fmla="*/ 618964 h 1323876"/>
                <a:gd name="connsiteX508" fmla="*/ 470340 w 1117952"/>
                <a:gd name="connsiteY508" fmla="*/ 617173 h 1323876"/>
                <a:gd name="connsiteX509" fmla="*/ 466162 w 1117952"/>
                <a:gd name="connsiteY509" fmla="*/ 617173 h 1323876"/>
                <a:gd name="connsiteX510" fmla="*/ 460790 w 1117952"/>
                <a:gd name="connsiteY510" fmla="*/ 614786 h 1323876"/>
                <a:gd name="connsiteX511" fmla="*/ 457208 w 1117952"/>
                <a:gd name="connsiteY511" fmla="*/ 612996 h 1323876"/>
                <a:gd name="connsiteX512" fmla="*/ 453627 w 1117952"/>
                <a:gd name="connsiteY512" fmla="*/ 608220 h 1323876"/>
                <a:gd name="connsiteX513" fmla="*/ 450643 w 1117952"/>
                <a:gd name="connsiteY513" fmla="*/ 604639 h 1323876"/>
                <a:gd name="connsiteX514" fmla="*/ 447062 w 1117952"/>
                <a:gd name="connsiteY514" fmla="*/ 602849 h 1323876"/>
                <a:gd name="connsiteX515" fmla="*/ 444078 w 1117952"/>
                <a:gd name="connsiteY515" fmla="*/ 601655 h 1323876"/>
                <a:gd name="connsiteX516" fmla="*/ 440496 w 1117952"/>
                <a:gd name="connsiteY516" fmla="*/ 598670 h 1323876"/>
                <a:gd name="connsiteX517" fmla="*/ 435721 w 1117952"/>
                <a:gd name="connsiteY517" fmla="*/ 595686 h 1323876"/>
                <a:gd name="connsiteX518" fmla="*/ 432140 w 1117952"/>
                <a:gd name="connsiteY518" fmla="*/ 593895 h 1323876"/>
                <a:gd name="connsiteX519" fmla="*/ 424380 w 1117952"/>
                <a:gd name="connsiteY519" fmla="*/ 592702 h 1323876"/>
                <a:gd name="connsiteX520" fmla="*/ 420799 w 1117952"/>
                <a:gd name="connsiteY520" fmla="*/ 587927 h 1323876"/>
                <a:gd name="connsiteX521" fmla="*/ 417218 w 1117952"/>
                <a:gd name="connsiteY521" fmla="*/ 584942 h 1323876"/>
                <a:gd name="connsiteX522" fmla="*/ 414234 w 1117952"/>
                <a:gd name="connsiteY522" fmla="*/ 583152 h 1323876"/>
                <a:gd name="connsiteX523" fmla="*/ 411249 w 1117952"/>
                <a:gd name="connsiteY523" fmla="*/ 582555 h 1323876"/>
                <a:gd name="connsiteX524" fmla="*/ 407668 w 1117952"/>
                <a:gd name="connsiteY524" fmla="*/ 582555 h 1323876"/>
                <a:gd name="connsiteX525" fmla="*/ 406474 w 1117952"/>
                <a:gd name="connsiteY525" fmla="*/ 579570 h 1323876"/>
                <a:gd name="connsiteX526" fmla="*/ 405281 w 1117952"/>
                <a:gd name="connsiteY526" fmla="*/ 575392 h 1323876"/>
                <a:gd name="connsiteX527" fmla="*/ 403489 w 1117952"/>
                <a:gd name="connsiteY527" fmla="*/ 572407 h 1323876"/>
                <a:gd name="connsiteX528" fmla="*/ 399312 w 1117952"/>
                <a:gd name="connsiteY528" fmla="*/ 567633 h 1323876"/>
                <a:gd name="connsiteX529" fmla="*/ 395730 w 1117952"/>
                <a:gd name="connsiteY529" fmla="*/ 565245 h 1323876"/>
                <a:gd name="connsiteX530" fmla="*/ 393940 w 1117952"/>
                <a:gd name="connsiteY530" fmla="*/ 562261 h 1323876"/>
                <a:gd name="connsiteX531" fmla="*/ 391552 w 1117952"/>
                <a:gd name="connsiteY531" fmla="*/ 559277 h 1323876"/>
                <a:gd name="connsiteX532" fmla="*/ 387971 w 1117952"/>
                <a:gd name="connsiteY532" fmla="*/ 555695 h 1323876"/>
                <a:gd name="connsiteX533" fmla="*/ 384987 w 1117952"/>
                <a:gd name="connsiteY533" fmla="*/ 555695 h 1323876"/>
                <a:gd name="connsiteX534" fmla="*/ 382002 w 1117952"/>
                <a:gd name="connsiteY534" fmla="*/ 552114 h 1323876"/>
                <a:gd name="connsiteX535" fmla="*/ 376033 w 1117952"/>
                <a:gd name="connsiteY535" fmla="*/ 546145 h 1323876"/>
                <a:gd name="connsiteX536" fmla="*/ 371258 w 1117952"/>
                <a:gd name="connsiteY536" fmla="*/ 543757 h 1323876"/>
                <a:gd name="connsiteX537" fmla="*/ 367080 w 1117952"/>
                <a:gd name="connsiteY537" fmla="*/ 543757 h 1323876"/>
                <a:gd name="connsiteX538" fmla="*/ 363499 w 1117952"/>
                <a:gd name="connsiteY538" fmla="*/ 544355 h 1323876"/>
                <a:gd name="connsiteX539" fmla="*/ 359918 w 1117952"/>
                <a:gd name="connsiteY539" fmla="*/ 544355 h 1323876"/>
                <a:gd name="connsiteX540" fmla="*/ 352755 w 1117952"/>
                <a:gd name="connsiteY540" fmla="*/ 542564 h 1323876"/>
                <a:gd name="connsiteX541" fmla="*/ 346190 w 1117952"/>
                <a:gd name="connsiteY541" fmla="*/ 541370 h 1323876"/>
                <a:gd name="connsiteX542" fmla="*/ 342011 w 1117952"/>
                <a:gd name="connsiteY542" fmla="*/ 541370 h 1323876"/>
                <a:gd name="connsiteX543" fmla="*/ 339027 w 1117952"/>
                <a:gd name="connsiteY543" fmla="*/ 541967 h 1323876"/>
                <a:gd name="connsiteX544" fmla="*/ 336042 w 1117952"/>
                <a:gd name="connsiteY544" fmla="*/ 544355 h 1323876"/>
                <a:gd name="connsiteX545" fmla="*/ 329477 w 1117952"/>
                <a:gd name="connsiteY545" fmla="*/ 546145 h 1323876"/>
                <a:gd name="connsiteX546" fmla="*/ 326493 w 1117952"/>
                <a:gd name="connsiteY546" fmla="*/ 544355 h 1323876"/>
                <a:gd name="connsiteX547" fmla="*/ 327089 w 1117952"/>
                <a:gd name="connsiteY547" fmla="*/ 540773 h 1323876"/>
                <a:gd name="connsiteX548" fmla="*/ 324702 w 1117952"/>
                <a:gd name="connsiteY548" fmla="*/ 537789 h 1323876"/>
                <a:gd name="connsiteX549" fmla="*/ 319927 w 1117952"/>
                <a:gd name="connsiteY549" fmla="*/ 530626 h 1323876"/>
                <a:gd name="connsiteX550" fmla="*/ 316346 w 1117952"/>
                <a:gd name="connsiteY550" fmla="*/ 527045 h 1323876"/>
                <a:gd name="connsiteX551" fmla="*/ 312765 w 1117952"/>
                <a:gd name="connsiteY551" fmla="*/ 524061 h 1323876"/>
                <a:gd name="connsiteX552" fmla="*/ 309780 w 1117952"/>
                <a:gd name="connsiteY552" fmla="*/ 520480 h 1323876"/>
                <a:gd name="connsiteX553" fmla="*/ 304408 w 1117952"/>
                <a:gd name="connsiteY553" fmla="*/ 517495 h 1323876"/>
                <a:gd name="connsiteX554" fmla="*/ 301424 w 1117952"/>
                <a:gd name="connsiteY554" fmla="*/ 516898 h 1323876"/>
                <a:gd name="connsiteX555" fmla="*/ 296052 w 1117952"/>
                <a:gd name="connsiteY555" fmla="*/ 515704 h 1323876"/>
                <a:gd name="connsiteX556" fmla="*/ 292471 w 1117952"/>
                <a:gd name="connsiteY556" fmla="*/ 516301 h 1323876"/>
                <a:gd name="connsiteX557" fmla="*/ 289486 w 1117952"/>
                <a:gd name="connsiteY557" fmla="*/ 515704 h 1323876"/>
                <a:gd name="connsiteX558" fmla="*/ 291277 w 1117952"/>
                <a:gd name="connsiteY558" fmla="*/ 512720 h 1323876"/>
                <a:gd name="connsiteX559" fmla="*/ 291705 w 1117952"/>
                <a:gd name="connsiteY559" fmla="*/ 511222 h 1323876"/>
                <a:gd name="connsiteX560" fmla="*/ 289484 w 1117952"/>
                <a:gd name="connsiteY560" fmla="*/ 515107 h 1323876"/>
                <a:gd name="connsiteX561" fmla="*/ 286500 w 1117952"/>
                <a:gd name="connsiteY561" fmla="*/ 515703 h 1323876"/>
                <a:gd name="connsiteX562" fmla="*/ 281128 w 1117952"/>
                <a:gd name="connsiteY562" fmla="*/ 514510 h 1323876"/>
                <a:gd name="connsiteX563" fmla="*/ 277547 w 1117952"/>
                <a:gd name="connsiteY563" fmla="*/ 514510 h 1323876"/>
                <a:gd name="connsiteX564" fmla="*/ 269787 w 1117952"/>
                <a:gd name="connsiteY564" fmla="*/ 515107 h 1323876"/>
                <a:gd name="connsiteX565" fmla="*/ 265609 w 1117952"/>
                <a:gd name="connsiteY565" fmla="*/ 514510 h 1323876"/>
                <a:gd name="connsiteX566" fmla="*/ 253672 w 1117952"/>
                <a:gd name="connsiteY566" fmla="*/ 515703 h 1323876"/>
                <a:gd name="connsiteX567" fmla="*/ 248897 w 1117952"/>
                <a:gd name="connsiteY567" fmla="*/ 516897 h 1323876"/>
                <a:gd name="connsiteX568" fmla="*/ 243525 w 1117952"/>
                <a:gd name="connsiteY568" fmla="*/ 518688 h 1323876"/>
                <a:gd name="connsiteX569" fmla="*/ 240540 w 1117952"/>
                <a:gd name="connsiteY569" fmla="*/ 519882 h 1323876"/>
                <a:gd name="connsiteX570" fmla="*/ 236959 w 1117952"/>
                <a:gd name="connsiteY570" fmla="*/ 521076 h 1323876"/>
                <a:gd name="connsiteX571" fmla="*/ 230990 w 1117952"/>
                <a:gd name="connsiteY571" fmla="*/ 522866 h 1323876"/>
                <a:gd name="connsiteX572" fmla="*/ 227409 w 1117952"/>
                <a:gd name="connsiteY572" fmla="*/ 523463 h 1323876"/>
                <a:gd name="connsiteX573" fmla="*/ 224425 w 1117952"/>
                <a:gd name="connsiteY573" fmla="*/ 525254 h 1323876"/>
                <a:gd name="connsiteX574" fmla="*/ 220843 w 1117952"/>
                <a:gd name="connsiteY574" fmla="*/ 525254 h 1323876"/>
                <a:gd name="connsiteX575" fmla="*/ 215472 w 1117952"/>
                <a:gd name="connsiteY575" fmla="*/ 519285 h 1323876"/>
                <a:gd name="connsiteX576" fmla="*/ 211890 w 1117952"/>
                <a:gd name="connsiteY576" fmla="*/ 515703 h 1323876"/>
                <a:gd name="connsiteX577" fmla="*/ 207115 w 1117952"/>
                <a:gd name="connsiteY577" fmla="*/ 509735 h 1323876"/>
                <a:gd name="connsiteX578" fmla="*/ 204728 w 1117952"/>
                <a:gd name="connsiteY578" fmla="*/ 506154 h 1323876"/>
                <a:gd name="connsiteX579" fmla="*/ 202937 w 1117952"/>
                <a:gd name="connsiteY579" fmla="*/ 502573 h 1323876"/>
                <a:gd name="connsiteX580" fmla="*/ 202340 w 1117952"/>
                <a:gd name="connsiteY580" fmla="*/ 499588 h 1323876"/>
                <a:gd name="connsiteX581" fmla="*/ 199356 w 1117952"/>
                <a:gd name="connsiteY581" fmla="*/ 494813 h 1323876"/>
                <a:gd name="connsiteX582" fmla="*/ 195178 w 1117952"/>
                <a:gd name="connsiteY582" fmla="*/ 491828 h 1323876"/>
                <a:gd name="connsiteX583" fmla="*/ 186821 w 1117952"/>
                <a:gd name="connsiteY583" fmla="*/ 487651 h 1323876"/>
                <a:gd name="connsiteX584" fmla="*/ 183240 w 1117952"/>
                <a:gd name="connsiteY584" fmla="*/ 487053 h 1323876"/>
                <a:gd name="connsiteX585" fmla="*/ 179062 w 1117952"/>
                <a:gd name="connsiteY585" fmla="*/ 487651 h 1323876"/>
                <a:gd name="connsiteX586" fmla="*/ 171899 w 1117952"/>
                <a:gd name="connsiteY586" fmla="*/ 488247 h 1323876"/>
                <a:gd name="connsiteX587" fmla="*/ 168915 w 1117952"/>
                <a:gd name="connsiteY587" fmla="*/ 484069 h 1323876"/>
                <a:gd name="connsiteX588" fmla="*/ 164737 w 1117952"/>
                <a:gd name="connsiteY588" fmla="*/ 480488 h 1323876"/>
                <a:gd name="connsiteX589" fmla="*/ 162946 w 1117952"/>
                <a:gd name="connsiteY589" fmla="*/ 477504 h 1323876"/>
                <a:gd name="connsiteX590" fmla="*/ 158768 w 1117952"/>
                <a:gd name="connsiteY590" fmla="*/ 473922 h 1323876"/>
                <a:gd name="connsiteX591" fmla="*/ 156977 w 1117952"/>
                <a:gd name="connsiteY591" fmla="*/ 470938 h 1323876"/>
                <a:gd name="connsiteX592" fmla="*/ 156381 w 1117952"/>
                <a:gd name="connsiteY592" fmla="*/ 465566 h 1323876"/>
                <a:gd name="connsiteX593" fmla="*/ 156381 w 1117952"/>
                <a:gd name="connsiteY593" fmla="*/ 462582 h 1323876"/>
                <a:gd name="connsiteX594" fmla="*/ 156977 w 1117952"/>
                <a:gd name="connsiteY594" fmla="*/ 459000 h 1323876"/>
                <a:gd name="connsiteX595" fmla="*/ 155784 w 1117952"/>
                <a:gd name="connsiteY595" fmla="*/ 455419 h 1323876"/>
                <a:gd name="connsiteX596" fmla="*/ 153396 w 1117952"/>
                <a:gd name="connsiteY596" fmla="*/ 451838 h 1323876"/>
                <a:gd name="connsiteX597" fmla="*/ 151606 w 1117952"/>
                <a:gd name="connsiteY597" fmla="*/ 448256 h 1323876"/>
                <a:gd name="connsiteX598" fmla="*/ 149815 w 1117952"/>
                <a:gd name="connsiteY598" fmla="*/ 443481 h 1323876"/>
                <a:gd name="connsiteX599" fmla="*/ 146831 w 1117952"/>
                <a:gd name="connsiteY599" fmla="*/ 439900 h 1323876"/>
                <a:gd name="connsiteX600" fmla="*/ 143847 w 1117952"/>
                <a:gd name="connsiteY600" fmla="*/ 437512 h 1323876"/>
                <a:gd name="connsiteX601" fmla="*/ 141459 w 1117952"/>
                <a:gd name="connsiteY601" fmla="*/ 434528 h 1323876"/>
                <a:gd name="connsiteX602" fmla="*/ 144443 w 1117952"/>
                <a:gd name="connsiteY602" fmla="*/ 430947 h 1323876"/>
                <a:gd name="connsiteX603" fmla="*/ 149218 w 1117952"/>
                <a:gd name="connsiteY603" fmla="*/ 430350 h 1323876"/>
                <a:gd name="connsiteX604" fmla="*/ 152800 w 1117952"/>
                <a:gd name="connsiteY604" fmla="*/ 426769 h 1323876"/>
                <a:gd name="connsiteX605" fmla="*/ 153993 w 1117952"/>
                <a:gd name="connsiteY605" fmla="*/ 421396 h 1323876"/>
                <a:gd name="connsiteX606" fmla="*/ 155784 w 1117952"/>
                <a:gd name="connsiteY606" fmla="*/ 414831 h 1323876"/>
                <a:gd name="connsiteX607" fmla="*/ 156977 w 1117952"/>
                <a:gd name="connsiteY607" fmla="*/ 410056 h 1323876"/>
                <a:gd name="connsiteX608" fmla="*/ 158768 w 1117952"/>
                <a:gd name="connsiteY608" fmla="*/ 406474 h 1323876"/>
                <a:gd name="connsiteX609" fmla="*/ 157575 w 1117952"/>
                <a:gd name="connsiteY609" fmla="*/ 403490 h 1323876"/>
                <a:gd name="connsiteX610" fmla="*/ 152800 w 1117952"/>
                <a:gd name="connsiteY610" fmla="*/ 399312 h 1323876"/>
                <a:gd name="connsiteX611" fmla="*/ 150412 w 1117952"/>
                <a:gd name="connsiteY611" fmla="*/ 393940 h 1323876"/>
                <a:gd name="connsiteX612" fmla="*/ 152202 w 1117952"/>
                <a:gd name="connsiteY612" fmla="*/ 390956 h 1323876"/>
                <a:gd name="connsiteX613" fmla="*/ 153993 w 1117952"/>
                <a:gd name="connsiteY613" fmla="*/ 387374 h 1323876"/>
                <a:gd name="connsiteX614" fmla="*/ 155784 w 1117952"/>
                <a:gd name="connsiteY614" fmla="*/ 383793 h 1323876"/>
                <a:gd name="connsiteX615" fmla="*/ 158768 w 1117952"/>
                <a:gd name="connsiteY615" fmla="*/ 378421 h 1323876"/>
                <a:gd name="connsiteX616" fmla="*/ 160559 w 1117952"/>
                <a:gd name="connsiteY616" fmla="*/ 373049 h 1323876"/>
                <a:gd name="connsiteX617" fmla="*/ 161156 w 1117952"/>
                <a:gd name="connsiteY617" fmla="*/ 369468 h 1323876"/>
                <a:gd name="connsiteX618" fmla="*/ 159962 w 1117952"/>
                <a:gd name="connsiteY618" fmla="*/ 365887 h 1323876"/>
                <a:gd name="connsiteX619" fmla="*/ 162349 w 1117952"/>
                <a:gd name="connsiteY619" fmla="*/ 361112 h 1323876"/>
                <a:gd name="connsiteX620" fmla="*/ 164140 w 1117952"/>
                <a:gd name="connsiteY620" fmla="*/ 357530 h 1323876"/>
                <a:gd name="connsiteX621" fmla="*/ 167124 w 1117952"/>
                <a:gd name="connsiteY621" fmla="*/ 353353 h 1323876"/>
                <a:gd name="connsiteX622" fmla="*/ 164140 w 1117952"/>
                <a:gd name="connsiteY622" fmla="*/ 352159 h 1323876"/>
                <a:gd name="connsiteX623" fmla="*/ 161156 w 1117952"/>
                <a:gd name="connsiteY623" fmla="*/ 351561 h 1323876"/>
                <a:gd name="connsiteX624" fmla="*/ 164140 w 1117952"/>
                <a:gd name="connsiteY624" fmla="*/ 350368 h 1323876"/>
                <a:gd name="connsiteX625" fmla="*/ 168915 w 1117952"/>
                <a:gd name="connsiteY625" fmla="*/ 346787 h 1323876"/>
                <a:gd name="connsiteX626" fmla="*/ 171303 w 1117952"/>
                <a:gd name="connsiteY626" fmla="*/ 343802 h 1323876"/>
                <a:gd name="connsiteX627" fmla="*/ 175481 w 1117952"/>
                <a:gd name="connsiteY627" fmla="*/ 339027 h 1323876"/>
                <a:gd name="connsiteX628" fmla="*/ 178465 w 1117952"/>
                <a:gd name="connsiteY628" fmla="*/ 331865 h 1323876"/>
                <a:gd name="connsiteX629" fmla="*/ 181450 w 1117952"/>
                <a:gd name="connsiteY629" fmla="*/ 330074 h 1323876"/>
                <a:gd name="connsiteX630" fmla="*/ 187418 w 1117952"/>
                <a:gd name="connsiteY630" fmla="*/ 330671 h 1323876"/>
                <a:gd name="connsiteX631" fmla="*/ 190999 w 1117952"/>
                <a:gd name="connsiteY631" fmla="*/ 331268 h 1323876"/>
                <a:gd name="connsiteX632" fmla="*/ 193984 w 1117952"/>
                <a:gd name="connsiteY632" fmla="*/ 330671 h 1323876"/>
                <a:gd name="connsiteX633" fmla="*/ 199953 w 1117952"/>
                <a:gd name="connsiteY633" fmla="*/ 328284 h 1323876"/>
                <a:gd name="connsiteX634" fmla="*/ 202937 w 1117952"/>
                <a:gd name="connsiteY634" fmla="*/ 325896 h 1323876"/>
                <a:gd name="connsiteX635" fmla="*/ 205325 w 1117952"/>
                <a:gd name="connsiteY635" fmla="*/ 322911 h 1323876"/>
                <a:gd name="connsiteX636" fmla="*/ 208906 w 1117952"/>
                <a:gd name="connsiteY636" fmla="*/ 319927 h 1323876"/>
                <a:gd name="connsiteX637" fmla="*/ 208309 w 1117952"/>
                <a:gd name="connsiteY637" fmla="*/ 316943 h 1323876"/>
                <a:gd name="connsiteX638" fmla="*/ 207712 w 1117952"/>
                <a:gd name="connsiteY638" fmla="*/ 313958 h 1323876"/>
                <a:gd name="connsiteX639" fmla="*/ 211294 w 1117952"/>
                <a:gd name="connsiteY639" fmla="*/ 311571 h 1323876"/>
                <a:gd name="connsiteX640" fmla="*/ 214875 w 1117952"/>
                <a:gd name="connsiteY640" fmla="*/ 312168 h 1323876"/>
                <a:gd name="connsiteX641" fmla="*/ 218456 w 1117952"/>
                <a:gd name="connsiteY641" fmla="*/ 314555 h 1323876"/>
                <a:gd name="connsiteX642" fmla="*/ 223828 w 1117952"/>
                <a:gd name="connsiteY642" fmla="*/ 312764 h 1323876"/>
                <a:gd name="connsiteX643" fmla="*/ 226216 w 1117952"/>
                <a:gd name="connsiteY643" fmla="*/ 309780 h 1323876"/>
                <a:gd name="connsiteX644" fmla="*/ 228603 w 1117952"/>
                <a:gd name="connsiteY644" fmla="*/ 306796 h 1323876"/>
                <a:gd name="connsiteX645" fmla="*/ 230990 w 1117952"/>
                <a:gd name="connsiteY645" fmla="*/ 302021 h 1323876"/>
                <a:gd name="connsiteX646" fmla="*/ 229200 w 1117952"/>
                <a:gd name="connsiteY646" fmla="*/ 296649 h 1323876"/>
                <a:gd name="connsiteX647" fmla="*/ 225618 w 1117952"/>
                <a:gd name="connsiteY647" fmla="*/ 290083 h 1323876"/>
                <a:gd name="connsiteX648" fmla="*/ 224425 w 1117952"/>
                <a:gd name="connsiteY648" fmla="*/ 287099 h 1323876"/>
                <a:gd name="connsiteX649" fmla="*/ 226812 w 1117952"/>
                <a:gd name="connsiteY649" fmla="*/ 283518 h 1323876"/>
                <a:gd name="connsiteX650" fmla="*/ 229797 w 1117952"/>
                <a:gd name="connsiteY650" fmla="*/ 281130 h 1323876"/>
                <a:gd name="connsiteX651" fmla="*/ 229200 w 1117952"/>
                <a:gd name="connsiteY651" fmla="*/ 284114 h 1323876"/>
                <a:gd name="connsiteX652" fmla="*/ 232184 w 1117952"/>
                <a:gd name="connsiteY652" fmla="*/ 286502 h 1323876"/>
                <a:gd name="connsiteX653" fmla="*/ 235765 w 1117952"/>
                <a:gd name="connsiteY653" fmla="*/ 285308 h 1323876"/>
                <a:gd name="connsiteX654" fmla="*/ 239944 w 1117952"/>
                <a:gd name="connsiteY654" fmla="*/ 284712 h 1323876"/>
                <a:gd name="connsiteX655" fmla="*/ 241734 w 1117952"/>
                <a:gd name="connsiteY655" fmla="*/ 288293 h 1323876"/>
                <a:gd name="connsiteX656" fmla="*/ 240540 w 1117952"/>
                <a:gd name="connsiteY656" fmla="*/ 291277 h 1323876"/>
                <a:gd name="connsiteX657" fmla="*/ 241137 w 1117952"/>
                <a:gd name="connsiteY657" fmla="*/ 295455 h 1323876"/>
                <a:gd name="connsiteX658" fmla="*/ 248300 w 1117952"/>
                <a:gd name="connsiteY658" fmla="*/ 301424 h 1323876"/>
                <a:gd name="connsiteX659" fmla="*/ 247703 w 1117952"/>
                <a:gd name="connsiteY659" fmla="*/ 305005 h 1323876"/>
                <a:gd name="connsiteX660" fmla="*/ 248300 w 1117952"/>
                <a:gd name="connsiteY660" fmla="*/ 310377 h 1323876"/>
                <a:gd name="connsiteX661" fmla="*/ 250091 w 1117952"/>
                <a:gd name="connsiteY661" fmla="*/ 313362 h 1323876"/>
                <a:gd name="connsiteX662" fmla="*/ 253075 w 1117952"/>
                <a:gd name="connsiteY662" fmla="*/ 317540 h 1323876"/>
                <a:gd name="connsiteX663" fmla="*/ 254865 w 1117952"/>
                <a:gd name="connsiteY663" fmla="*/ 322315 h 1323876"/>
                <a:gd name="connsiteX664" fmla="*/ 258446 w 1117952"/>
                <a:gd name="connsiteY664" fmla="*/ 325896 h 1323876"/>
                <a:gd name="connsiteX665" fmla="*/ 266206 w 1117952"/>
                <a:gd name="connsiteY665" fmla="*/ 331865 h 1323876"/>
                <a:gd name="connsiteX666" fmla="*/ 269787 w 1117952"/>
                <a:gd name="connsiteY666" fmla="*/ 334252 h 1323876"/>
                <a:gd name="connsiteX667" fmla="*/ 273368 w 1117952"/>
                <a:gd name="connsiteY667" fmla="*/ 333058 h 1323876"/>
                <a:gd name="connsiteX668" fmla="*/ 273966 w 1117952"/>
                <a:gd name="connsiteY668" fmla="*/ 336043 h 1323876"/>
                <a:gd name="connsiteX669" fmla="*/ 276353 w 1117952"/>
                <a:gd name="connsiteY669" fmla="*/ 341415 h 1323876"/>
                <a:gd name="connsiteX670" fmla="*/ 281128 w 1117952"/>
                <a:gd name="connsiteY670" fmla="*/ 343206 h 1323876"/>
                <a:gd name="connsiteX671" fmla="*/ 285306 w 1117952"/>
                <a:gd name="connsiteY671" fmla="*/ 342608 h 1323876"/>
                <a:gd name="connsiteX672" fmla="*/ 288888 w 1117952"/>
                <a:gd name="connsiteY672" fmla="*/ 342012 h 1323876"/>
                <a:gd name="connsiteX673" fmla="*/ 292469 w 1117952"/>
                <a:gd name="connsiteY673" fmla="*/ 341415 h 1323876"/>
                <a:gd name="connsiteX674" fmla="*/ 296050 w 1117952"/>
                <a:gd name="connsiteY674" fmla="*/ 340221 h 1323876"/>
                <a:gd name="connsiteX675" fmla="*/ 299035 w 1117952"/>
                <a:gd name="connsiteY675" fmla="*/ 339027 h 1323876"/>
                <a:gd name="connsiteX676" fmla="*/ 303212 w 1117952"/>
                <a:gd name="connsiteY676" fmla="*/ 337237 h 1323876"/>
                <a:gd name="connsiteX677" fmla="*/ 306794 w 1117952"/>
                <a:gd name="connsiteY677" fmla="*/ 336043 h 1323876"/>
                <a:gd name="connsiteX678" fmla="*/ 308584 w 1117952"/>
                <a:gd name="connsiteY678" fmla="*/ 340221 h 1323876"/>
                <a:gd name="connsiteX679" fmla="*/ 309181 w 1117952"/>
                <a:gd name="connsiteY679" fmla="*/ 343206 h 1323876"/>
                <a:gd name="connsiteX680" fmla="*/ 312165 w 1117952"/>
                <a:gd name="connsiteY680" fmla="*/ 344996 h 1323876"/>
                <a:gd name="connsiteX681" fmla="*/ 305028 w 1117952"/>
                <a:gd name="connsiteY681" fmla="*/ 347383 h 1323876"/>
                <a:gd name="connsiteX682" fmla="*/ 307393 w 1117952"/>
                <a:gd name="connsiteY682" fmla="*/ 336639 h 1323876"/>
                <a:gd name="connsiteX683" fmla="*/ 312168 w 1117952"/>
                <a:gd name="connsiteY683" fmla="*/ 333058 h 1323876"/>
                <a:gd name="connsiteX684" fmla="*/ 318733 w 1117952"/>
                <a:gd name="connsiteY684" fmla="*/ 328283 h 1323876"/>
                <a:gd name="connsiteX685" fmla="*/ 322911 w 1117952"/>
                <a:gd name="connsiteY685" fmla="*/ 325299 h 1323876"/>
                <a:gd name="connsiteX686" fmla="*/ 327686 w 1117952"/>
                <a:gd name="connsiteY686" fmla="*/ 322314 h 1323876"/>
                <a:gd name="connsiteX687" fmla="*/ 332461 w 1117952"/>
                <a:gd name="connsiteY687" fmla="*/ 319927 h 1323876"/>
                <a:gd name="connsiteX688" fmla="*/ 336043 w 1117952"/>
                <a:gd name="connsiteY688" fmla="*/ 316942 h 1323876"/>
                <a:gd name="connsiteX689" fmla="*/ 335445 w 1117952"/>
                <a:gd name="connsiteY689" fmla="*/ 312167 h 1323876"/>
                <a:gd name="connsiteX690" fmla="*/ 334252 w 1117952"/>
                <a:gd name="connsiteY690" fmla="*/ 307393 h 1323876"/>
                <a:gd name="connsiteX691" fmla="*/ 333058 w 1117952"/>
                <a:gd name="connsiteY691" fmla="*/ 303811 h 1323876"/>
                <a:gd name="connsiteX692" fmla="*/ 330074 w 1117952"/>
                <a:gd name="connsiteY692" fmla="*/ 300826 h 1323876"/>
                <a:gd name="connsiteX693" fmla="*/ 327686 w 1117952"/>
                <a:gd name="connsiteY693" fmla="*/ 297245 h 1323876"/>
                <a:gd name="connsiteX694" fmla="*/ 331864 w 1117952"/>
                <a:gd name="connsiteY694" fmla="*/ 294858 h 1323876"/>
                <a:gd name="connsiteX695" fmla="*/ 333058 w 1117952"/>
                <a:gd name="connsiteY695" fmla="*/ 293067 h 1323876"/>
                <a:gd name="connsiteX696" fmla="*/ 336043 w 1117952"/>
                <a:gd name="connsiteY696" fmla="*/ 290083 h 1323876"/>
                <a:gd name="connsiteX697" fmla="*/ 337237 w 1117952"/>
                <a:gd name="connsiteY697" fmla="*/ 287098 h 1323876"/>
                <a:gd name="connsiteX698" fmla="*/ 334849 w 1117952"/>
                <a:gd name="connsiteY698" fmla="*/ 284114 h 1323876"/>
                <a:gd name="connsiteX699" fmla="*/ 339624 w 1117952"/>
                <a:gd name="connsiteY699" fmla="*/ 278742 h 1323876"/>
                <a:gd name="connsiteX700" fmla="*/ 343205 w 1117952"/>
                <a:gd name="connsiteY700" fmla="*/ 275758 h 1323876"/>
                <a:gd name="connsiteX701" fmla="*/ 346786 w 1117952"/>
                <a:gd name="connsiteY701" fmla="*/ 275758 h 1323876"/>
                <a:gd name="connsiteX702" fmla="*/ 350965 w 1117952"/>
                <a:gd name="connsiteY702" fmla="*/ 276951 h 1323876"/>
                <a:gd name="connsiteX703" fmla="*/ 354546 w 1117952"/>
                <a:gd name="connsiteY703" fmla="*/ 278145 h 1323876"/>
                <a:gd name="connsiteX704" fmla="*/ 358724 w 1117952"/>
                <a:gd name="connsiteY704" fmla="*/ 276951 h 1323876"/>
                <a:gd name="connsiteX705" fmla="*/ 360514 w 1117952"/>
                <a:gd name="connsiteY705" fmla="*/ 281727 h 1323876"/>
                <a:gd name="connsiteX706" fmla="*/ 364096 w 1117952"/>
                <a:gd name="connsiteY706" fmla="*/ 283517 h 1323876"/>
                <a:gd name="connsiteX707" fmla="*/ 368871 w 1117952"/>
                <a:gd name="connsiteY707" fmla="*/ 283517 h 1323876"/>
                <a:gd name="connsiteX708" fmla="*/ 376630 w 1117952"/>
                <a:gd name="connsiteY708" fmla="*/ 280533 h 1323876"/>
                <a:gd name="connsiteX709" fmla="*/ 383793 w 1117952"/>
                <a:gd name="connsiteY709" fmla="*/ 275758 h 1323876"/>
                <a:gd name="connsiteX710" fmla="*/ 384987 w 1117952"/>
                <a:gd name="connsiteY710" fmla="*/ 270983 h 1323876"/>
                <a:gd name="connsiteX711" fmla="*/ 387971 w 1117952"/>
                <a:gd name="connsiteY711" fmla="*/ 270983 h 1323876"/>
                <a:gd name="connsiteX712" fmla="*/ 391552 w 1117952"/>
                <a:gd name="connsiteY712" fmla="*/ 270386 h 1323876"/>
                <a:gd name="connsiteX713" fmla="*/ 394537 w 1117952"/>
                <a:gd name="connsiteY713" fmla="*/ 270983 h 1323876"/>
                <a:gd name="connsiteX714" fmla="*/ 397521 w 1117952"/>
                <a:gd name="connsiteY714" fmla="*/ 266208 h 1323876"/>
                <a:gd name="connsiteX715" fmla="*/ 401102 w 1117952"/>
                <a:gd name="connsiteY715" fmla="*/ 263223 h 1323876"/>
                <a:gd name="connsiteX716" fmla="*/ 406474 w 1117952"/>
                <a:gd name="connsiteY716" fmla="*/ 260239 h 1323876"/>
                <a:gd name="connsiteX717" fmla="*/ 410652 w 1117952"/>
                <a:gd name="connsiteY717" fmla="*/ 265014 h 1323876"/>
                <a:gd name="connsiteX718" fmla="*/ 410055 w 1117952"/>
                <a:gd name="connsiteY718" fmla="*/ 267998 h 1323876"/>
                <a:gd name="connsiteX719" fmla="*/ 416621 w 1117952"/>
                <a:gd name="connsiteY719" fmla="*/ 272774 h 1323876"/>
                <a:gd name="connsiteX720" fmla="*/ 420799 w 1117952"/>
                <a:gd name="connsiteY720" fmla="*/ 272774 h 1323876"/>
                <a:gd name="connsiteX721" fmla="*/ 422590 w 1117952"/>
                <a:gd name="connsiteY721" fmla="*/ 275758 h 1323876"/>
                <a:gd name="connsiteX722" fmla="*/ 423187 w 1117952"/>
                <a:gd name="connsiteY722" fmla="*/ 278742 h 1323876"/>
                <a:gd name="connsiteX723" fmla="*/ 424977 w 1117952"/>
                <a:gd name="connsiteY723" fmla="*/ 282920 h 1323876"/>
                <a:gd name="connsiteX724" fmla="*/ 426171 w 1117952"/>
                <a:gd name="connsiteY724" fmla="*/ 286502 h 1323876"/>
                <a:gd name="connsiteX725" fmla="*/ 424380 w 1117952"/>
                <a:gd name="connsiteY725" fmla="*/ 290680 h 1323876"/>
                <a:gd name="connsiteX726" fmla="*/ 424977 w 1117952"/>
                <a:gd name="connsiteY726" fmla="*/ 293664 h 1323876"/>
                <a:gd name="connsiteX727" fmla="*/ 423187 w 1117952"/>
                <a:gd name="connsiteY727" fmla="*/ 297245 h 1323876"/>
                <a:gd name="connsiteX728" fmla="*/ 427962 w 1117952"/>
                <a:gd name="connsiteY728" fmla="*/ 302618 h 1323876"/>
                <a:gd name="connsiteX729" fmla="*/ 432140 w 1117952"/>
                <a:gd name="connsiteY729" fmla="*/ 305005 h 1323876"/>
                <a:gd name="connsiteX730" fmla="*/ 435721 w 1117952"/>
                <a:gd name="connsiteY730" fmla="*/ 306795 h 1323876"/>
                <a:gd name="connsiteX731" fmla="*/ 445271 w 1117952"/>
                <a:gd name="connsiteY731" fmla="*/ 307989 h 1323876"/>
                <a:gd name="connsiteX732" fmla="*/ 448852 w 1117952"/>
                <a:gd name="connsiteY732" fmla="*/ 307989 h 1323876"/>
                <a:gd name="connsiteX733" fmla="*/ 452434 w 1117952"/>
                <a:gd name="connsiteY733" fmla="*/ 307989 h 1323876"/>
                <a:gd name="connsiteX734" fmla="*/ 456612 w 1117952"/>
                <a:gd name="connsiteY734" fmla="*/ 306795 h 1323876"/>
                <a:gd name="connsiteX735" fmla="*/ 460193 w 1117952"/>
                <a:gd name="connsiteY735" fmla="*/ 305602 h 1323876"/>
                <a:gd name="connsiteX736" fmla="*/ 466759 w 1117952"/>
                <a:gd name="connsiteY736" fmla="*/ 302020 h 1323876"/>
                <a:gd name="connsiteX737" fmla="*/ 467356 w 1117952"/>
                <a:gd name="connsiteY737" fmla="*/ 297842 h 1323876"/>
                <a:gd name="connsiteX738" fmla="*/ 470340 w 1117952"/>
                <a:gd name="connsiteY738" fmla="*/ 299633 h 1323876"/>
                <a:gd name="connsiteX739" fmla="*/ 473921 w 1117952"/>
                <a:gd name="connsiteY739" fmla="*/ 300826 h 1323876"/>
                <a:gd name="connsiteX740" fmla="*/ 476906 w 1117952"/>
                <a:gd name="connsiteY740" fmla="*/ 301424 h 1323876"/>
                <a:gd name="connsiteX741" fmla="*/ 476906 w 1117952"/>
                <a:gd name="connsiteY741" fmla="*/ 305602 h 1323876"/>
                <a:gd name="connsiteX742" fmla="*/ 477503 w 1117952"/>
                <a:gd name="connsiteY742" fmla="*/ 309780 h 1323876"/>
                <a:gd name="connsiteX743" fmla="*/ 476906 w 1117952"/>
                <a:gd name="connsiteY743" fmla="*/ 312764 h 1323876"/>
                <a:gd name="connsiteX744" fmla="*/ 476906 w 1117952"/>
                <a:gd name="connsiteY744" fmla="*/ 316346 h 1323876"/>
                <a:gd name="connsiteX745" fmla="*/ 478100 w 1117952"/>
                <a:gd name="connsiteY745" fmla="*/ 319927 h 1323876"/>
                <a:gd name="connsiteX746" fmla="*/ 481681 w 1117952"/>
                <a:gd name="connsiteY746" fmla="*/ 323508 h 1323876"/>
                <a:gd name="connsiteX747" fmla="*/ 485859 w 1117952"/>
                <a:gd name="connsiteY747" fmla="*/ 327686 h 1323876"/>
                <a:gd name="connsiteX748" fmla="*/ 494215 w 1117952"/>
                <a:gd name="connsiteY748" fmla="*/ 331864 h 1323876"/>
                <a:gd name="connsiteX749" fmla="*/ 497200 w 1117952"/>
                <a:gd name="connsiteY749" fmla="*/ 332462 h 1323876"/>
                <a:gd name="connsiteX750" fmla="*/ 500781 w 1117952"/>
                <a:gd name="connsiteY750" fmla="*/ 335446 h 1323876"/>
                <a:gd name="connsiteX751" fmla="*/ 504362 w 1117952"/>
                <a:gd name="connsiteY751" fmla="*/ 338430 h 1323876"/>
                <a:gd name="connsiteX752" fmla="*/ 507943 w 1117952"/>
                <a:gd name="connsiteY752" fmla="*/ 339027 h 1323876"/>
                <a:gd name="connsiteX753" fmla="*/ 512718 w 1117952"/>
                <a:gd name="connsiteY753" fmla="*/ 342011 h 1323876"/>
                <a:gd name="connsiteX754" fmla="*/ 516897 w 1117952"/>
                <a:gd name="connsiteY754" fmla="*/ 343802 h 1323876"/>
                <a:gd name="connsiteX755" fmla="*/ 520478 w 1117952"/>
                <a:gd name="connsiteY755" fmla="*/ 343802 h 1323876"/>
                <a:gd name="connsiteX756" fmla="*/ 526446 w 1117952"/>
                <a:gd name="connsiteY756" fmla="*/ 344996 h 1323876"/>
                <a:gd name="connsiteX757" fmla="*/ 530028 w 1117952"/>
                <a:gd name="connsiteY757" fmla="*/ 344399 h 1323876"/>
                <a:gd name="connsiteX758" fmla="*/ 533012 w 1117952"/>
                <a:gd name="connsiteY758" fmla="*/ 344996 h 1323876"/>
                <a:gd name="connsiteX759" fmla="*/ 529431 w 1117952"/>
                <a:gd name="connsiteY759" fmla="*/ 344996 h 1323876"/>
                <a:gd name="connsiteX760" fmla="*/ 530625 w 1117952"/>
                <a:gd name="connsiteY760" fmla="*/ 348577 h 1323876"/>
                <a:gd name="connsiteX761" fmla="*/ 535400 w 1117952"/>
                <a:gd name="connsiteY761" fmla="*/ 350368 h 1323876"/>
                <a:gd name="connsiteX762" fmla="*/ 538981 w 1117952"/>
                <a:gd name="connsiteY762" fmla="*/ 350368 h 1323876"/>
                <a:gd name="connsiteX763" fmla="*/ 541966 w 1117952"/>
                <a:gd name="connsiteY763" fmla="*/ 352158 h 1323876"/>
                <a:gd name="connsiteX764" fmla="*/ 544950 w 1117952"/>
                <a:gd name="connsiteY764" fmla="*/ 351561 h 1323876"/>
                <a:gd name="connsiteX765" fmla="*/ 547934 w 1117952"/>
                <a:gd name="connsiteY765" fmla="*/ 350964 h 1323876"/>
                <a:gd name="connsiteX766" fmla="*/ 551515 w 1117952"/>
                <a:gd name="connsiteY766" fmla="*/ 350368 h 1323876"/>
                <a:gd name="connsiteX767" fmla="*/ 557484 w 1117952"/>
                <a:gd name="connsiteY767" fmla="*/ 349174 h 1323876"/>
                <a:gd name="connsiteX768" fmla="*/ 561066 w 1117952"/>
                <a:gd name="connsiteY768" fmla="*/ 348577 h 1323876"/>
                <a:gd name="connsiteX769" fmla="*/ 564050 w 1117952"/>
                <a:gd name="connsiteY769" fmla="*/ 346786 h 1323876"/>
                <a:gd name="connsiteX770" fmla="*/ 567631 w 1117952"/>
                <a:gd name="connsiteY770" fmla="*/ 346190 h 1323876"/>
                <a:gd name="connsiteX771" fmla="*/ 571212 w 1117952"/>
                <a:gd name="connsiteY771" fmla="*/ 344996 h 1323876"/>
                <a:gd name="connsiteX772" fmla="*/ 575390 w 1117952"/>
                <a:gd name="connsiteY772" fmla="*/ 343205 h 1323876"/>
                <a:gd name="connsiteX773" fmla="*/ 578972 w 1117952"/>
                <a:gd name="connsiteY773" fmla="*/ 341415 h 1323876"/>
                <a:gd name="connsiteX774" fmla="*/ 587328 w 1117952"/>
                <a:gd name="connsiteY774" fmla="*/ 336639 h 1323876"/>
                <a:gd name="connsiteX775" fmla="*/ 593297 w 1117952"/>
                <a:gd name="connsiteY775" fmla="*/ 333058 h 1323876"/>
                <a:gd name="connsiteX776" fmla="*/ 599266 w 1117952"/>
                <a:gd name="connsiteY776" fmla="*/ 329477 h 1323876"/>
                <a:gd name="connsiteX777" fmla="*/ 602847 w 1117952"/>
                <a:gd name="connsiteY777" fmla="*/ 326493 h 1323876"/>
                <a:gd name="connsiteX778" fmla="*/ 609413 w 1117952"/>
                <a:gd name="connsiteY778" fmla="*/ 324702 h 1323876"/>
                <a:gd name="connsiteX779" fmla="*/ 612994 w 1117952"/>
                <a:gd name="connsiteY779" fmla="*/ 325299 h 1323876"/>
                <a:gd name="connsiteX780" fmla="*/ 616575 w 1117952"/>
                <a:gd name="connsiteY780" fmla="*/ 324702 h 1323876"/>
                <a:gd name="connsiteX781" fmla="*/ 621350 w 1117952"/>
                <a:gd name="connsiteY781" fmla="*/ 323508 h 1323876"/>
                <a:gd name="connsiteX782" fmla="*/ 624335 w 1117952"/>
                <a:gd name="connsiteY782" fmla="*/ 321717 h 1323876"/>
                <a:gd name="connsiteX783" fmla="*/ 628513 w 1117952"/>
                <a:gd name="connsiteY783" fmla="*/ 320524 h 1323876"/>
                <a:gd name="connsiteX784" fmla="*/ 631498 w 1117952"/>
                <a:gd name="connsiteY784" fmla="*/ 323508 h 1323876"/>
                <a:gd name="connsiteX785" fmla="*/ 634482 w 1117952"/>
                <a:gd name="connsiteY785" fmla="*/ 325299 h 1323876"/>
                <a:gd name="connsiteX786" fmla="*/ 638660 w 1117952"/>
                <a:gd name="connsiteY786" fmla="*/ 327686 h 1323876"/>
                <a:gd name="connsiteX787" fmla="*/ 641645 w 1117952"/>
                <a:gd name="connsiteY787" fmla="*/ 328283 h 1323876"/>
                <a:gd name="connsiteX788" fmla="*/ 645226 w 1117952"/>
                <a:gd name="connsiteY788" fmla="*/ 327686 h 1323876"/>
                <a:gd name="connsiteX789" fmla="*/ 648210 w 1117952"/>
                <a:gd name="connsiteY789" fmla="*/ 327686 h 1323876"/>
                <a:gd name="connsiteX790" fmla="*/ 652388 w 1117952"/>
                <a:gd name="connsiteY790" fmla="*/ 328880 h 1323876"/>
                <a:gd name="connsiteX791" fmla="*/ 658357 w 1117952"/>
                <a:gd name="connsiteY791" fmla="*/ 327686 h 1323876"/>
                <a:gd name="connsiteX792" fmla="*/ 662535 w 1117952"/>
                <a:gd name="connsiteY792" fmla="*/ 325299 h 1323876"/>
                <a:gd name="connsiteX793" fmla="*/ 666117 w 1117952"/>
                <a:gd name="connsiteY793" fmla="*/ 324105 h 1323876"/>
                <a:gd name="connsiteX794" fmla="*/ 671489 w 1117952"/>
                <a:gd name="connsiteY794" fmla="*/ 326493 h 1323876"/>
                <a:gd name="connsiteX795" fmla="*/ 674473 w 1117952"/>
                <a:gd name="connsiteY795" fmla="*/ 325299 h 1323876"/>
                <a:gd name="connsiteX796" fmla="*/ 676379 w 1117952"/>
                <a:gd name="connsiteY796" fmla="*/ 327682 h 1323876"/>
                <a:gd name="connsiteX797" fmla="*/ 675666 w 1117952"/>
                <a:gd name="connsiteY797" fmla="*/ 326493 h 1323876"/>
                <a:gd name="connsiteX798" fmla="*/ 679845 w 1117952"/>
                <a:gd name="connsiteY798" fmla="*/ 327090 h 1323876"/>
                <a:gd name="connsiteX799" fmla="*/ 684023 w 1117952"/>
                <a:gd name="connsiteY799" fmla="*/ 327090 h 1323876"/>
                <a:gd name="connsiteX800" fmla="*/ 687604 w 1117952"/>
                <a:gd name="connsiteY800" fmla="*/ 327687 h 1323876"/>
                <a:gd name="connsiteX801" fmla="*/ 691185 w 1117952"/>
                <a:gd name="connsiteY801" fmla="*/ 328284 h 1323876"/>
                <a:gd name="connsiteX802" fmla="*/ 696557 w 1117952"/>
                <a:gd name="connsiteY802" fmla="*/ 328284 h 1323876"/>
                <a:gd name="connsiteX803" fmla="*/ 701332 w 1117952"/>
                <a:gd name="connsiteY803" fmla="*/ 327090 h 1323876"/>
                <a:gd name="connsiteX804" fmla="*/ 707301 w 1117952"/>
                <a:gd name="connsiteY804" fmla="*/ 328880 h 1323876"/>
                <a:gd name="connsiteX805" fmla="*/ 710285 w 1117952"/>
                <a:gd name="connsiteY805" fmla="*/ 328880 h 1323876"/>
                <a:gd name="connsiteX806" fmla="*/ 714463 w 1117952"/>
                <a:gd name="connsiteY806" fmla="*/ 328284 h 1323876"/>
                <a:gd name="connsiteX807" fmla="*/ 719238 w 1117952"/>
                <a:gd name="connsiteY807" fmla="*/ 326493 h 1323876"/>
                <a:gd name="connsiteX808" fmla="*/ 722820 w 1117952"/>
                <a:gd name="connsiteY808" fmla="*/ 323509 h 1323876"/>
                <a:gd name="connsiteX809" fmla="*/ 726401 w 1117952"/>
                <a:gd name="connsiteY809" fmla="*/ 322912 h 1323876"/>
                <a:gd name="connsiteX810" fmla="*/ 730579 w 1117952"/>
                <a:gd name="connsiteY810" fmla="*/ 324702 h 1323876"/>
                <a:gd name="connsiteX811" fmla="*/ 733564 w 1117952"/>
                <a:gd name="connsiteY811" fmla="*/ 324106 h 1323876"/>
                <a:gd name="connsiteX812" fmla="*/ 737742 w 1117952"/>
                <a:gd name="connsiteY812" fmla="*/ 321718 h 1323876"/>
                <a:gd name="connsiteX813" fmla="*/ 740726 w 1117952"/>
                <a:gd name="connsiteY813" fmla="*/ 319927 h 1323876"/>
                <a:gd name="connsiteX814" fmla="*/ 744307 w 1117952"/>
                <a:gd name="connsiteY814" fmla="*/ 317540 h 1323876"/>
                <a:gd name="connsiteX815" fmla="*/ 747888 w 1117952"/>
                <a:gd name="connsiteY815" fmla="*/ 313959 h 1323876"/>
                <a:gd name="connsiteX816" fmla="*/ 752664 w 1117952"/>
                <a:gd name="connsiteY816" fmla="*/ 312765 h 1323876"/>
                <a:gd name="connsiteX817" fmla="*/ 755648 w 1117952"/>
                <a:gd name="connsiteY817" fmla="*/ 315152 h 1323876"/>
                <a:gd name="connsiteX818" fmla="*/ 759229 w 1117952"/>
                <a:gd name="connsiteY818" fmla="*/ 315749 h 1323876"/>
                <a:gd name="connsiteX819" fmla="*/ 763407 w 1117952"/>
                <a:gd name="connsiteY819" fmla="*/ 315749 h 1323876"/>
                <a:gd name="connsiteX820" fmla="*/ 769376 w 1117952"/>
                <a:gd name="connsiteY820" fmla="*/ 313959 h 1323876"/>
                <a:gd name="connsiteX821" fmla="*/ 772957 w 1117952"/>
                <a:gd name="connsiteY821" fmla="*/ 312765 h 1323876"/>
                <a:gd name="connsiteX822" fmla="*/ 778329 w 1117952"/>
                <a:gd name="connsiteY822" fmla="*/ 311571 h 1323876"/>
                <a:gd name="connsiteX823" fmla="*/ 781314 w 1117952"/>
                <a:gd name="connsiteY823" fmla="*/ 310378 h 1323876"/>
                <a:gd name="connsiteX824" fmla="*/ 784895 w 1117952"/>
                <a:gd name="connsiteY824" fmla="*/ 306796 h 1323876"/>
                <a:gd name="connsiteX825" fmla="*/ 787879 w 1117952"/>
                <a:gd name="connsiteY825" fmla="*/ 303812 h 1323876"/>
                <a:gd name="connsiteX826" fmla="*/ 791461 w 1117952"/>
                <a:gd name="connsiteY826" fmla="*/ 303215 h 1323876"/>
                <a:gd name="connsiteX827" fmla="*/ 796236 w 1117952"/>
                <a:gd name="connsiteY827" fmla="*/ 303812 h 1323876"/>
                <a:gd name="connsiteX828" fmla="*/ 799220 w 1117952"/>
                <a:gd name="connsiteY828" fmla="*/ 302618 h 1323876"/>
                <a:gd name="connsiteX829" fmla="*/ 802204 w 1117952"/>
                <a:gd name="connsiteY829" fmla="*/ 300827 h 1323876"/>
                <a:gd name="connsiteX830" fmla="*/ 805189 w 1117952"/>
                <a:gd name="connsiteY830" fmla="*/ 298440 h 1323876"/>
                <a:gd name="connsiteX831" fmla="*/ 809367 w 1117952"/>
                <a:gd name="connsiteY831" fmla="*/ 298440 h 1323876"/>
                <a:gd name="connsiteX832" fmla="*/ 812948 w 1117952"/>
                <a:gd name="connsiteY832" fmla="*/ 296650 h 1323876"/>
                <a:gd name="connsiteX833" fmla="*/ 816529 w 1117952"/>
                <a:gd name="connsiteY833" fmla="*/ 293068 h 1323876"/>
                <a:gd name="connsiteX834" fmla="*/ 820111 w 1117952"/>
                <a:gd name="connsiteY834" fmla="*/ 290681 h 1323876"/>
                <a:gd name="connsiteX835" fmla="*/ 823692 w 1117952"/>
                <a:gd name="connsiteY835" fmla="*/ 287099 h 1323876"/>
                <a:gd name="connsiteX836" fmla="*/ 827273 w 1117952"/>
                <a:gd name="connsiteY836" fmla="*/ 283518 h 1323876"/>
                <a:gd name="connsiteX837" fmla="*/ 830854 w 1117952"/>
                <a:gd name="connsiteY837" fmla="*/ 278146 h 1323876"/>
                <a:gd name="connsiteX838" fmla="*/ 833839 w 1117952"/>
                <a:gd name="connsiteY838" fmla="*/ 273968 h 1323876"/>
                <a:gd name="connsiteX839" fmla="*/ 839211 w 1117952"/>
                <a:gd name="connsiteY839" fmla="*/ 266806 h 1323876"/>
                <a:gd name="connsiteX840" fmla="*/ 843389 w 1117952"/>
                <a:gd name="connsiteY840" fmla="*/ 260240 h 1323876"/>
                <a:gd name="connsiteX841" fmla="*/ 849357 w 1117952"/>
                <a:gd name="connsiteY841" fmla="*/ 262627 h 1323876"/>
                <a:gd name="connsiteX842" fmla="*/ 854133 w 1117952"/>
                <a:gd name="connsiteY842" fmla="*/ 262627 h 1323876"/>
                <a:gd name="connsiteX843" fmla="*/ 857714 w 1117952"/>
                <a:gd name="connsiteY843" fmla="*/ 263821 h 1323876"/>
                <a:gd name="connsiteX844" fmla="*/ 863683 w 1117952"/>
                <a:gd name="connsiteY844" fmla="*/ 261434 h 1323876"/>
                <a:gd name="connsiteX845" fmla="*/ 867861 w 1117952"/>
                <a:gd name="connsiteY845" fmla="*/ 259643 h 1323876"/>
                <a:gd name="connsiteX846" fmla="*/ 872039 w 1117952"/>
                <a:gd name="connsiteY846" fmla="*/ 258449 h 1323876"/>
                <a:gd name="connsiteX847" fmla="*/ 875024 w 1117952"/>
                <a:gd name="connsiteY847" fmla="*/ 257255 h 1323876"/>
                <a:gd name="connsiteX848" fmla="*/ 879201 w 1117952"/>
                <a:gd name="connsiteY848" fmla="*/ 256061 h 1323876"/>
                <a:gd name="connsiteX849" fmla="*/ 882186 w 1117952"/>
                <a:gd name="connsiteY849" fmla="*/ 256061 h 1323876"/>
                <a:gd name="connsiteX850" fmla="*/ 887558 w 1117952"/>
                <a:gd name="connsiteY850" fmla="*/ 254271 h 1323876"/>
                <a:gd name="connsiteX851" fmla="*/ 891736 w 1117952"/>
                <a:gd name="connsiteY851" fmla="*/ 248899 h 1323876"/>
                <a:gd name="connsiteX852" fmla="*/ 895317 w 1117952"/>
                <a:gd name="connsiteY852" fmla="*/ 245318 h 1323876"/>
                <a:gd name="connsiteX853" fmla="*/ 898301 w 1117952"/>
                <a:gd name="connsiteY853" fmla="*/ 247108 h 1323876"/>
                <a:gd name="connsiteX854" fmla="*/ 902480 w 1117952"/>
                <a:gd name="connsiteY854" fmla="*/ 250093 h 1323876"/>
                <a:gd name="connsiteX855" fmla="*/ 905464 w 1117952"/>
                <a:gd name="connsiteY855" fmla="*/ 252480 h 1323876"/>
                <a:gd name="connsiteX856" fmla="*/ 909642 w 1117952"/>
                <a:gd name="connsiteY856" fmla="*/ 257255 h 1323876"/>
                <a:gd name="connsiteX857" fmla="*/ 912029 w 1117952"/>
                <a:gd name="connsiteY857" fmla="*/ 259046 h 1323876"/>
                <a:gd name="connsiteX858" fmla="*/ 915014 w 1117952"/>
                <a:gd name="connsiteY858" fmla="*/ 260240 h 1323876"/>
                <a:gd name="connsiteX859" fmla="*/ 923967 w 1117952"/>
                <a:gd name="connsiteY859" fmla="*/ 260240 h 1323876"/>
                <a:gd name="connsiteX860" fmla="*/ 930533 w 1117952"/>
                <a:gd name="connsiteY860" fmla="*/ 259643 h 1323876"/>
                <a:gd name="connsiteX861" fmla="*/ 935308 w 1117952"/>
                <a:gd name="connsiteY861" fmla="*/ 258449 h 1323876"/>
                <a:gd name="connsiteX862" fmla="*/ 938889 w 1117952"/>
                <a:gd name="connsiteY862" fmla="*/ 262030 h 1323876"/>
                <a:gd name="connsiteX863" fmla="*/ 939486 w 1117952"/>
                <a:gd name="connsiteY863" fmla="*/ 265612 h 1323876"/>
                <a:gd name="connsiteX864" fmla="*/ 943067 w 1117952"/>
                <a:gd name="connsiteY864" fmla="*/ 267402 h 1323876"/>
                <a:gd name="connsiteX865" fmla="*/ 946052 w 1117952"/>
                <a:gd name="connsiteY865" fmla="*/ 269790 h 1323876"/>
                <a:gd name="connsiteX866" fmla="*/ 949633 w 1117952"/>
                <a:gd name="connsiteY866" fmla="*/ 269790 h 1323876"/>
                <a:gd name="connsiteX867" fmla="*/ 953214 w 1117952"/>
                <a:gd name="connsiteY867" fmla="*/ 269193 h 1323876"/>
                <a:gd name="connsiteX868" fmla="*/ 957393 w 1117952"/>
                <a:gd name="connsiteY868" fmla="*/ 266806 h 1323876"/>
                <a:gd name="connsiteX869" fmla="*/ 960974 w 1117952"/>
                <a:gd name="connsiteY869" fmla="*/ 263821 h 1323876"/>
                <a:gd name="connsiteX870" fmla="*/ 966942 w 1117952"/>
                <a:gd name="connsiteY870" fmla="*/ 260837 h 1323876"/>
                <a:gd name="connsiteX871" fmla="*/ 970524 w 1117952"/>
                <a:gd name="connsiteY871" fmla="*/ 258449 h 1323876"/>
                <a:gd name="connsiteX872" fmla="*/ 974105 w 1117952"/>
                <a:gd name="connsiteY872" fmla="*/ 256061 h 1323876"/>
                <a:gd name="connsiteX873" fmla="*/ 977089 w 1117952"/>
                <a:gd name="connsiteY873" fmla="*/ 253077 h 1323876"/>
                <a:gd name="connsiteX874" fmla="*/ 978880 w 1117952"/>
                <a:gd name="connsiteY874" fmla="*/ 250093 h 1323876"/>
                <a:gd name="connsiteX875" fmla="*/ 981268 w 1117952"/>
                <a:gd name="connsiteY875" fmla="*/ 247108 h 1323876"/>
                <a:gd name="connsiteX876" fmla="*/ 984252 w 1117952"/>
                <a:gd name="connsiteY876" fmla="*/ 244124 h 1323876"/>
                <a:gd name="connsiteX877" fmla="*/ 986639 w 1117952"/>
                <a:gd name="connsiteY877" fmla="*/ 240543 h 1323876"/>
                <a:gd name="connsiteX878" fmla="*/ 989027 w 1117952"/>
                <a:gd name="connsiteY878" fmla="*/ 235171 h 1323876"/>
                <a:gd name="connsiteX879" fmla="*/ 990221 w 1117952"/>
                <a:gd name="connsiteY879" fmla="*/ 230993 h 1323876"/>
                <a:gd name="connsiteX880" fmla="*/ 992011 w 1117952"/>
                <a:gd name="connsiteY880" fmla="*/ 226218 h 1323876"/>
                <a:gd name="connsiteX881" fmla="*/ 992608 w 1117952"/>
                <a:gd name="connsiteY881" fmla="*/ 222040 h 1323876"/>
                <a:gd name="connsiteX882" fmla="*/ 993205 w 1117952"/>
                <a:gd name="connsiteY882" fmla="*/ 219055 h 1323876"/>
                <a:gd name="connsiteX883" fmla="*/ 991415 w 1117952"/>
                <a:gd name="connsiteY883" fmla="*/ 216071 h 1323876"/>
                <a:gd name="connsiteX884" fmla="*/ 991415 w 1117952"/>
                <a:gd name="connsiteY884" fmla="*/ 212489 h 1323876"/>
                <a:gd name="connsiteX885" fmla="*/ 988430 w 1117952"/>
                <a:gd name="connsiteY885" fmla="*/ 209505 h 1323876"/>
                <a:gd name="connsiteX886" fmla="*/ 991415 w 1117952"/>
                <a:gd name="connsiteY886" fmla="*/ 208908 h 1323876"/>
                <a:gd name="connsiteX887" fmla="*/ 995592 w 1117952"/>
                <a:gd name="connsiteY887" fmla="*/ 214280 h 1323876"/>
                <a:gd name="connsiteX888" fmla="*/ 996786 w 1117952"/>
                <a:gd name="connsiteY888" fmla="*/ 217862 h 1323876"/>
                <a:gd name="connsiteX889" fmla="*/ 996190 w 1117952"/>
                <a:gd name="connsiteY889" fmla="*/ 223233 h 1323876"/>
                <a:gd name="connsiteX890" fmla="*/ 993802 w 1117952"/>
                <a:gd name="connsiteY890" fmla="*/ 229202 h 1323876"/>
                <a:gd name="connsiteX891" fmla="*/ 997383 w 1117952"/>
                <a:gd name="connsiteY891" fmla="*/ 231590 h 1323876"/>
                <a:gd name="connsiteX892" fmla="*/ 1000964 w 1117952"/>
                <a:gd name="connsiteY892" fmla="*/ 232784 h 1323876"/>
                <a:gd name="connsiteX893" fmla="*/ 1009918 w 1117952"/>
                <a:gd name="connsiteY893" fmla="*/ 232784 h 1323876"/>
                <a:gd name="connsiteX894" fmla="*/ 1012902 w 1117952"/>
                <a:gd name="connsiteY894" fmla="*/ 231590 h 1323876"/>
                <a:gd name="connsiteX895" fmla="*/ 1017080 w 1117952"/>
                <a:gd name="connsiteY895" fmla="*/ 229799 h 1323876"/>
                <a:gd name="connsiteX896" fmla="*/ 1020661 w 1117952"/>
                <a:gd name="connsiteY896" fmla="*/ 228605 h 1323876"/>
                <a:gd name="connsiteX897" fmla="*/ 1024243 w 1117952"/>
                <a:gd name="connsiteY897" fmla="*/ 228009 h 1323876"/>
                <a:gd name="connsiteX898" fmla="*/ 1028421 w 1117952"/>
                <a:gd name="connsiteY898" fmla="*/ 226815 h 1323876"/>
                <a:gd name="connsiteX899" fmla="*/ 1033196 w 1117952"/>
                <a:gd name="connsiteY899" fmla="*/ 224427 h 1323876"/>
                <a:gd name="connsiteX900" fmla="*/ 1036777 w 1117952"/>
                <a:gd name="connsiteY900" fmla="*/ 223233 h 1323876"/>
                <a:gd name="connsiteX901" fmla="*/ 1042149 w 1117952"/>
                <a:gd name="connsiteY901" fmla="*/ 220249 h 1323876"/>
                <a:gd name="connsiteX902" fmla="*/ 1048118 w 1117952"/>
                <a:gd name="connsiteY902" fmla="*/ 216668 h 1323876"/>
                <a:gd name="connsiteX903" fmla="*/ 1054683 w 1117952"/>
                <a:gd name="connsiteY903" fmla="*/ 213087 h 1323876"/>
                <a:gd name="connsiteX904" fmla="*/ 1058264 w 1117952"/>
                <a:gd name="connsiteY904" fmla="*/ 210102 h 1323876"/>
                <a:gd name="connsiteX905" fmla="*/ 1061846 w 1117952"/>
                <a:gd name="connsiteY905" fmla="*/ 206521 h 1323876"/>
                <a:gd name="connsiteX906" fmla="*/ 1065427 w 1117952"/>
                <a:gd name="connsiteY906" fmla="*/ 202940 h 1323876"/>
                <a:gd name="connsiteX907" fmla="*/ 1070799 w 1117952"/>
                <a:gd name="connsiteY907" fmla="*/ 198165 h 1323876"/>
                <a:gd name="connsiteX908" fmla="*/ 1073784 w 1117952"/>
                <a:gd name="connsiteY908" fmla="*/ 195180 h 1323876"/>
                <a:gd name="connsiteX909" fmla="*/ 1077365 w 1117952"/>
                <a:gd name="connsiteY909" fmla="*/ 192196 h 1323876"/>
                <a:gd name="connsiteX910" fmla="*/ 1082737 w 1117952"/>
                <a:gd name="connsiteY910" fmla="*/ 190405 h 1323876"/>
                <a:gd name="connsiteX911" fmla="*/ 904271 w 1117952"/>
                <a:gd name="connsiteY911" fmla="*/ 152801 h 1323876"/>
                <a:gd name="connsiteX912" fmla="*/ 904868 w 1117952"/>
                <a:gd name="connsiteY912" fmla="*/ 155785 h 1323876"/>
                <a:gd name="connsiteX913" fmla="*/ 903674 w 1117952"/>
                <a:gd name="connsiteY913" fmla="*/ 156383 h 1323876"/>
                <a:gd name="connsiteX914" fmla="*/ 910836 w 1117952"/>
                <a:gd name="connsiteY914" fmla="*/ 161754 h 1323876"/>
                <a:gd name="connsiteX915" fmla="*/ 915015 w 1117952"/>
                <a:gd name="connsiteY915" fmla="*/ 165336 h 1323876"/>
                <a:gd name="connsiteX916" fmla="*/ 916209 w 1117952"/>
                <a:gd name="connsiteY916" fmla="*/ 168320 h 1323876"/>
                <a:gd name="connsiteX917" fmla="*/ 916805 w 1117952"/>
                <a:gd name="connsiteY917" fmla="*/ 171901 h 1323876"/>
                <a:gd name="connsiteX918" fmla="*/ 916805 w 1117952"/>
                <a:gd name="connsiteY918" fmla="*/ 174885 h 1323876"/>
                <a:gd name="connsiteX919" fmla="*/ 912030 w 1117952"/>
                <a:gd name="connsiteY919" fmla="*/ 176676 h 1323876"/>
                <a:gd name="connsiteX920" fmla="*/ 909046 w 1117952"/>
                <a:gd name="connsiteY920" fmla="*/ 175482 h 1323876"/>
                <a:gd name="connsiteX921" fmla="*/ 904271 w 1117952"/>
                <a:gd name="connsiteY921" fmla="*/ 171304 h 1323876"/>
                <a:gd name="connsiteX922" fmla="*/ 900689 w 1117952"/>
                <a:gd name="connsiteY922" fmla="*/ 169513 h 1323876"/>
                <a:gd name="connsiteX923" fmla="*/ 897108 w 1117952"/>
                <a:gd name="connsiteY923" fmla="*/ 164142 h 1323876"/>
                <a:gd name="connsiteX924" fmla="*/ 897108 w 1117952"/>
                <a:gd name="connsiteY924" fmla="*/ 160560 h 1323876"/>
                <a:gd name="connsiteX925" fmla="*/ 901287 w 1117952"/>
                <a:gd name="connsiteY925" fmla="*/ 157576 h 1323876"/>
                <a:gd name="connsiteX926" fmla="*/ 900689 w 1117952"/>
                <a:gd name="connsiteY926" fmla="*/ 153995 h 1323876"/>
                <a:gd name="connsiteX927" fmla="*/ 904271 w 1117952"/>
                <a:gd name="connsiteY927" fmla="*/ 152801 h 1323876"/>
                <a:gd name="connsiteX928" fmla="*/ 900689 w 1117952"/>
                <a:gd name="connsiteY928" fmla="*/ 116391 h 1323876"/>
                <a:gd name="connsiteX929" fmla="*/ 902480 w 1117952"/>
                <a:gd name="connsiteY929" fmla="*/ 122956 h 1323876"/>
                <a:gd name="connsiteX930" fmla="*/ 901287 w 1117952"/>
                <a:gd name="connsiteY930" fmla="*/ 125941 h 1323876"/>
                <a:gd name="connsiteX931" fmla="*/ 901883 w 1117952"/>
                <a:gd name="connsiteY931" fmla="*/ 128925 h 1323876"/>
                <a:gd name="connsiteX932" fmla="*/ 905465 w 1117952"/>
                <a:gd name="connsiteY932" fmla="*/ 130716 h 1323876"/>
                <a:gd name="connsiteX933" fmla="*/ 905465 w 1117952"/>
                <a:gd name="connsiteY933" fmla="*/ 134297 h 1323876"/>
                <a:gd name="connsiteX934" fmla="*/ 902480 w 1117952"/>
                <a:gd name="connsiteY934" fmla="*/ 133700 h 1323876"/>
                <a:gd name="connsiteX935" fmla="*/ 901287 w 1117952"/>
                <a:gd name="connsiteY935" fmla="*/ 141460 h 1323876"/>
                <a:gd name="connsiteX936" fmla="*/ 903077 w 1117952"/>
                <a:gd name="connsiteY936" fmla="*/ 145637 h 1323876"/>
                <a:gd name="connsiteX937" fmla="*/ 901883 w 1117952"/>
                <a:gd name="connsiteY937" fmla="*/ 148622 h 1323876"/>
                <a:gd name="connsiteX938" fmla="*/ 898302 w 1117952"/>
                <a:gd name="connsiteY938" fmla="*/ 148622 h 1323876"/>
                <a:gd name="connsiteX939" fmla="*/ 897108 w 1117952"/>
                <a:gd name="connsiteY939" fmla="*/ 145637 h 1323876"/>
                <a:gd name="connsiteX940" fmla="*/ 894124 w 1117952"/>
                <a:gd name="connsiteY940" fmla="*/ 141460 h 1323876"/>
                <a:gd name="connsiteX941" fmla="*/ 890543 w 1117952"/>
                <a:gd name="connsiteY941" fmla="*/ 140863 h 1323876"/>
                <a:gd name="connsiteX942" fmla="*/ 887558 w 1117952"/>
                <a:gd name="connsiteY942" fmla="*/ 140266 h 1323876"/>
                <a:gd name="connsiteX943" fmla="*/ 883977 w 1117952"/>
                <a:gd name="connsiteY943" fmla="*/ 136088 h 1323876"/>
                <a:gd name="connsiteX944" fmla="*/ 882186 w 1117952"/>
                <a:gd name="connsiteY944" fmla="*/ 132507 h 1323876"/>
                <a:gd name="connsiteX945" fmla="*/ 883380 w 1117952"/>
                <a:gd name="connsiteY945" fmla="*/ 128925 h 1323876"/>
                <a:gd name="connsiteX946" fmla="*/ 883977 w 1117952"/>
                <a:gd name="connsiteY946" fmla="*/ 125941 h 1323876"/>
                <a:gd name="connsiteX947" fmla="*/ 883977 w 1117952"/>
                <a:gd name="connsiteY947" fmla="*/ 122360 h 1323876"/>
                <a:gd name="connsiteX948" fmla="*/ 886365 w 1117952"/>
                <a:gd name="connsiteY948" fmla="*/ 119375 h 1323876"/>
                <a:gd name="connsiteX949" fmla="*/ 889946 w 1117952"/>
                <a:gd name="connsiteY949" fmla="*/ 117585 h 1323876"/>
                <a:gd name="connsiteX950" fmla="*/ 894124 w 1117952"/>
                <a:gd name="connsiteY950" fmla="*/ 118778 h 1323876"/>
                <a:gd name="connsiteX951" fmla="*/ 897108 w 1117952"/>
                <a:gd name="connsiteY951" fmla="*/ 118181 h 1323876"/>
                <a:gd name="connsiteX952" fmla="*/ 900689 w 1117952"/>
                <a:gd name="connsiteY952" fmla="*/ 116391 h 1323876"/>
                <a:gd name="connsiteX953" fmla="*/ 716851 w 1117952"/>
                <a:gd name="connsiteY953" fmla="*/ 115795 h 1323876"/>
                <a:gd name="connsiteX954" fmla="*/ 719836 w 1117952"/>
                <a:gd name="connsiteY954" fmla="*/ 119377 h 1323876"/>
                <a:gd name="connsiteX955" fmla="*/ 719239 w 1117952"/>
                <a:gd name="connsiteY955" fmla="*/ 122361 h 1323876"/>
                <a:gd name="connsiteX956" fmla="*/ 715658 w 1117952"/>
                <a:gd name="connsiteY956" fmla="*/ 125346 h 1323876"/>
                <a:gd name="connsiteX957" fmla="*/ 712673 w 1117952"/>
                <a:gd name="connsiteY957" fmla="*/ 124152 h 1323876"/>
                <a:gd name="connsiteX958" fmla="*/ 711479 w 1117952"/>
                <a:gd name="connsiteY958" fmla="*/ 120571 h 1323876"/>
                <a:gd name="connsiteX959" fmla="*/ 712673 w 1117952"/>
                <a:gd name="connsiteY959" fmla="*/ 117586 h 1323876"/>
                <a:gd name="connsiteX960" fmla="*/ 716851 w 1117952"/>
                <a:gd name="connsiteY960" fmla="*/ 115795 h 1323876"/>
                <a:gd name="connsiteX961" fmla="*/ 775345 w 1117952"/>
                <a:gd name="connsiteY961" fmla="*/ 100276 h 1323876"/>
                <a:gd name="connsiteX962" fmla="*/ 781912 w 1117952"/>
                <a:gd name="connsiteY962" fmla="*/ 101470 h 1323876"/>
                <a:gd name="connsiteX963" fmla="*/ 784299 w 1117952"/>
                <a:gd name="connsiteY963" fmla="*/ 105051 h 1323876"/>
                <a:gd name="connsiteX964" fmla="*/ 784299 w 1117952"/>
                <a:gd name="connsiteY964" fmla="*/ 108035 h 1323876"/>
                <a:gd name="connsiteX965" fmla="*/ 786090 w 1117952"/>
                <a:gd name="connsiteY965" fmla="*/ 109826 h 1323876"/>
                <a:gd name="connsiteX966" fmla="*/ 780718 w 1117952"/>
                <a:gd name="connsiteY966" fmla="*/ 110423 h 1323876"/>
                <a:gd name="connsiteX967" fmla="*/ 777733 w 1117952"/>
                <a:gd name="connsiteY967" fmla="*/ 111020 h 1323876"/>
                <a:gd name="connsiteX968" fmla="*/ 772361 w 1117952"/>
                <a:gd name="connsiteY968" fmla="*/ 106245 h 1323876"/>
                <a:gd name="connsiteX969" fmla="*/ 771764 w 1117952"/>
                <a:gd name="connsiteY969" fmla="*/ 102066 h 1323876"/>
                <a:gd name="connsiteX970" fmla="*/ 775345 w 1117952"/>
                <a:gd name="connsiteY970" fmla="*/ 100276 h 1323876"/>
                <a:gd name="connsiteX971" fmla="*/ 870248 w 1117952"/>
                <a:gd name="connsiteY971" fmla="*/ 95501 h 1323876"/>
                <a:gd name="connsiteX972" fmla="*/ 872636 w 1117952"/>
                <a:gd name="connsiteY972" fmla="*/ 100276 h 1323876"/>
                <a:gd name="connsiteX973" fmla="*/ 873233 w 1117952"/>
                <a:gd name="connsiteY973" fmla="*/ 103857 h 1323876"/>
                <a:gd name="connsiteX974" fmla="*/ 872039 w 1117952"/>
                <a:gd name="connsiteY974" fmla="*/ 106841 h 1323876"/>
                <a:gd name="connsiteX975" fmla="*/ 872636 w 1117952"/>
                <a:gd name="connsiteY975" fmla="*/ 111617 h 1323876"/>
                <a:gd name="connsiteX976" fmla="*/ 869651 w 1117952"/>
                <a:gd name="connsiteY976" fmla="*/ 114602 h 1323876"/>
                <a:gd name="connsiteX977" fmla="*/ 865473 w 1117952"/>
                <a:gd name="connsiteY977" fmla="*/ 113408 h 1323876"/>
                <a:gd name="connsiteX978" fmla="*/ 860101 w 1117952"/>
                <a:gd name="connsiteY978" fmla="*/ 109826 h 1323876"/>
                <a:gd name="connsiteX979" fmla="*/ 856520 w 1117952"/>
                <a:gd name="connsiteY979" fmla="*/ 109229 h 1323876"/>
                <a:gd name="connsiteX980" fmla="*/ 853535 w 1117952"/>
                <a:gd name="connsiteY980" fmla="*/ 108035 h 1323876"/>
                <a:gd name="connsiteX981" fmla="*/ 849954 w 1117952"/>
                <a:gd name="connsiteY981" fmla="*/ 105648 h 1323876"/>
                <a:gd name="connsiteX982" fmla="*/ 850551 w 1117952"/>
                <a:gd name="connsiteY982" fmla="*/ 102066 h 1323876"/>
                <a:gd name="connsiteX983" fmla="*/ 852342 w 1117952"/>
                <a:gd name="connsiteY983" fmla="*/ 97291 h 1323876"/>
                <a:gd name="connsiteX984" fmla="*/ 860101 w 1117952"/>
                <a:gd name="connsiteY984" fmla="*/ 96098 h 1323876"/>
                <a:gd name="connsiteX985" fmla="*/ 864280 w 1117952"/>
                <a:gd name="connsiteY985" fmla="*/ 97291 h 1323876"/>
                <a:gd name="connsiteX986" fmla="*/ 867264 w 1117952"/>
                <a:gd name="connsiteY986" fmla="*/ 96098 h 1323876"/>
                <a:gd name="connsiteX987" fmla="*/ 870248 w 1117952"/>
                <a:gd name="connsiteY987" fmla="*/ 95501 h 1323876"/>
                <a:gd name="connsiteX988" fmla="*/ 356933 w 1117952"/>
                <a:gd name="connsiteY988" fmla="*/ 71029 h 1323876"/>
                <a:gd name="connsiteX989" fmla="*/ 361112 w 1117952"/>
                <a:gd name="connsiteY989" fmla="*/ 72223 h 1323876"/>
                <a:gd name="connsiteX990" fmla="*/ 358725 w 1117952"/>
                <a:gd name="connsiteY990" fmla="*/ 79386 h 1323876"/>
                <a:gd name="connsiteX991" fmla="*/ 355143 w 1117952"/>
                <a:gd name="connsiteY991" fmla="*/ 81774 h 1323876"/>
                <a:gd name="connsiteX992" fmla="*/ 350964 w 1117952"/>
                <a:gd name="connsiteY992" fmla="*/ 81774 h 1323876"/>
                <a:gd name="connsiteX993" fmla="*/ 350368 w 1117952"/>
                <a:gd name="connsiteY993" fmla="*/ 74013 h 1323876"/>
                <a:gd name="connsiteX994" fmla="*/ 353949 w 1117952"/>
                <a:gd name="connsiteY994" fmla="*/ 71626 h 1323876"/>
                <a:gd name="connsiteX995" fmla="*/ 356933 w 1117952"/>
                <a:gd name="connsiteY995" fmla="*/ 71029 h 1323876"/>
                <a:gd name="connsiteX996" fmla="*/ 929340 w 1117952"/>
                <a:gd name="connsiteY996" fmla="*/ 67448 h 1323876"/>
                <a:gd name="connsiteX997" fmla="*/ 932921 w 1117952"/>
                <a:gd name="connsiteY997" fmla="*/ 67448 h 1323876"/>
                <a:gd name="connsiteX998" fmla="*/ 933517 w 1117952"/>
                <a:gd name="connsiteY998" fmla="*/ 71029 h 1323876"/>
                <a:gd name="connsiteX999" fmla="*/ 927549 w 1117952"/>
                <a:gd name="connsiteY999" fmla="*/ 75207 h 1323876"/>
                <a:gd name="connsiteX1000" fmla="*/ 926952 w 1117952"/>
                <a:gd name="connsiteY1000" fmla="*/ 71029 h 1323876"/>
                <a:gd name="connsiteX1001" fmla="*/ 929340 w 1117952"/>
                <a:gd name="connsiteY1001" fmla="*/ 67448 h 1323876"/>
                <a:gd name="connsiteX1002" fmla="*/ 972314 w 1117952"/>
                <a:gd name="connsiteY1002" fmla="*/ 0 h 1323876"/>
                <a:gd name="connsiteX1003" fmla="*/ 975298 w 1117952"/>
                <a:gd name="connsiteY1003" fmla="*/ 597 h 1323876"/>
                <a:gd name="connsiteX1004" fmla="*/ 978880 w 1117952"/>
                <a:gd name="connsiteY1004" fmla="*/ 2387 h 1323876"/>
                <a:gd name="connsiteX1005" fmla="*/ 977686 w 1117952"/>
                <a:gd name="connsiteY1005" fmla="*/ 5969 h 1323876"/>
                <a:gd name="connsiteX1006" fmla="*/ 975298 w 1117952"/>
                <a:gd name="connsiteY1006" fmla="*/ 9550 h 1323876"/>
                <a:gd name="connsiteX1007" fmla="*/ 974702 w 1117952"/>
                <a:gd name="connsiteY1007" fmla="*/ 13132 h 1323876"/>
                <a:gd name="connsiteX1008" fmla="*/ 971717 w 1117952"/>
                <a:gd name="connsiteY1008" fmla="*/ 15519 h 1323876"/>
                <a:gd name="connsiteX1009" fmla="*/ 965152 w 1117952"/>
                <a:gd name="connsiteY1009" fmla="*/ 12534 h 1323876"/>
                <a:gd name="connsiteX1010" fmla="*/ 962764 w 1117952"/>
                <a:gd name="connsiteY1010" fmla="*/ 8953 h 1323876"/>
                <a:gd name="connsiteX1011" fmla="*/ 965749 w 1117952"/>
                <a:gd name="connsiteY1011" fmla="*/ 5969 h 1323876"/>
                <a:gd name="connsiteX1012" fmla="*/ 969330 w 1117952"/>
                <a:gd name="connsiteY1012" fmla="*/ 1194 h 1323876"/>
                <a:gd name="connsiteX1013" fmla="*/ 972314 w 1117952"/>
                <a:gd name="connsiteY1013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77460 w 1117952"/>
                <a:gd name="connsiteY151" fmla="*/ 329482 h 1323876"/>
                <a:gd name="connsiteX152" fmla="*/ 678651 w 1117952"/>
                <a:gd name="connsiteY152" fmla="*/ 331864 h 1323876"/>
                <a:gd name="connsiteX153" fmla="*/ 677460 w 1117952"/>
                <a:gd name="connsiteY153" fmla="*/ 329482 h 1323876"/>
                <a:gd name="connsiteX154" fmla="*/ 1082737 w 1117952"/>
                <a:gd name="connsiteY154" fmla="*/ 190405 h 1323876"/>
                <a:gd name="connsiteX155" fmla="*/ 1086915 w 1117952"/>
                <a:gd name="connsiteY155" fmla="*/ 191002 h 1323876"/>
                <a:gd name="connsiteX156" fmla="*/ 1089900 w 1117952"/>
                <a:gd name="connsiteY156" fmla="*/ 193389 h 1323876"/>
                <a:gd name="connsiteX157" fmla="*/ 1094077 w 1117952"/>
                <a:gd name="connsiteY157" fmla="*/ 195777 h 1323876"/>
                <a:gd name="connsiteX158" fmla="*/ 1104821 w 1117952"/>
                <a:gd name="connsiteY158" fmla="*/ 199358 h 1323876"/>
                <a:gd name="connsiteX159" fmla="*/ 1107806 w 1117952"/>
                <a:gd name="connsiteY159" fmla="*/ 199955 h 1323876"/>
                <a:gd name="connsiteX160" fmla="*/ 1111387 w 1117952"/>
                <a:gd name="connsiteY160" fmla="*/ 199955 h 1323876"/>
                <a:gd name="connsiteX161" fmla="*/ 1114371 w 1117952"/>
                <a:gd name="connsiteY161" fmla="*/ 199358 h 1323876"/>
                <a:gd name="connsiteX162" fmla="*/ 1117952 w 1117952"/>
                <a:gd name="connsiteY162" fmla="*/ 200552 h 1323876"/>
                <a:gd name="connsiteX163" fmla="*/ 1110193 w 1117952"/>
                <a:gd name="connsiteY163" fmla="*/ 204730 h 1323876"/>
                <a:gd name="connsiteX164" fmla="*/ 1106612 w 1117952"/>
                <a:gd name="connsiteY164" fmla="*/ 205924 h 1323876"/>
                <a:gd name="connsiteX165" fmla="*/ 1102434 w 1117952"/>
                <a:gd name="connsiteY165" fmla="*/ 207715 h 1323876"/>
                <a:gd name="connsiteX166" fmla="*/ 1098853 w 1117952"/>
                <a:gd name="connsiteY166" fmla="*/ 210102 h 1323876"/>
                <a:gd name="connsiteX167" fmla="*/ 1094674 w 1117952"/>
                <a:gd name="connsiteY167" fmla="*/ 215474 h 1323876"/>
                <a:gd name="connsiteX168" fmla="*/ 1093481 w 1117952"/>
                <a:gd name="connsiteY168" fmla="*/ 219652 h 1323876"/>
                <a:gd name="connsiteX169" fmla="*/ 1092884 w 1117952"/>
                <a:gd name="connsiteY169" fmla="*/ 223233 h 1323876"/>
                <a:gd name="connsiteX170" fmla="*/ 1092287 w 1117952"/>
                <a:gd name="connsiteY170" fmla="*/ 226218 h 1323876"/>
                <a:gd name="connsiteX171" fmla="*/ 1091093 w 1117952"/>
                <a:gd name="connsiteY171" fmla="*/ 229202 h 1323876"/>
                <a:gd name="connsiteX172" fmla="*/ 1091093 w 1117952"/>
                <a:gd name="connsiteY172" fmla="*/ 232784 h 1323876"/>
                <a:gd name="connsiteX173" fmla="*/ 1092287 w 1117952"/>
                <a:gd name="connsiteY173" fmla="*/ 229799 h 1323876"/>
                <a:gd name="connsiteX174" fmla="*/ 1095868 w 1117952"/>
                <a:gd name="connsiteY174" fmla="*/ 229799 h 1323876"/>
                <a:gd name="connsiteX175" fmla="*/ 1094674 w 1117952"/>
                <a:gd name="connsiteY175" fmla="*/ 233380 h 1323876"/>
                <a:gd name="connsiteX176" fmla="*/ 1090496 w 1117952"/>
                <a:gd name="connsiteY176" fmla="*/ 240543 h 1323876"/>
                <a:gd name="connsiteX177" fmla="*/ 1083931 w 1117952"/>
                <a:gd name="connsiteY177" fmla="*/ 252480 h 1323876"/>
                <a:gd name="connsiteX178" fmla="*/ 1082140 w 1117952"/>
                <a:gd name="connsiteY178" fmla="*/ 257853 h 1323876"/>
                <a:gd name="connsiteX179" fmla="*/ 1081543 w 1117952"/>
                <a:gd name="connsiteY179" fmla="*/ 261434 h 1323876"/>
                <a:gd name="connsiteX180" fmla="*/ 1078559 w 1117952"/>
                <a:gd name="connsiteY180" fmla="*/ 268596 h 1323876"/>
                <a:gd name="connsiteX181" fmla="*/ 1077365 w 1117952"/>
                <a:gd name="connsiteY181" fmla="*/ 272177 h 1323876"/>
                <a:gd name="connsiteX182" fmla="*/ 1074978 w 1117952"/>
                <a:gd name="connsiteY182" fmla="*/ 279340 h 1323876"/>
                <a:gd name="connsiteX183" fmla="*/ 1072590 w 1117952"/>
                <a:gd name="connsiteY183" fmla="*/ 282324 h 1323876"/>
                <a:gd name="connsiteX184" fmla="*/ 1070799 w 1117952"/>
                <a:gd name="connsiteY184" fmla="*/ 285309 h 1323876"/>
                <a:gd name="connsiteX185" fmla="*/ 1069009 w 1117952"/>
                <a:gd name="connsiteY185" fmla="*/ 288890 h 1323876"/>
                <a:gd name="connsiteX186" fmla="*/ 1066024 w 1117952"/>
                <a:gd name="connsiteY186" fmla="*/ 291874 h 1323876"/>
                <a:gd name="connsiteX187" fmla="*/ 1060652 w 1117952"/>
                <a:gd name="connsiteY187" fmla="*/ 299037 h 1323876"/>
                <a:gd name="connsiteX188" fmla="*/ 1059458 w 1117952"/>
                <a:gd name="connsiteY188" fmla="*/ 302618 h 1323876"/>
                <a:gd name="connsiteX189" fmla="*/ 1057071 w 1117952"/>
                <a:gd name="connsiteY189" fmla="*/ 305603 h 1323876"/>
                <a:gd name="connsiteX190" fmla="*/ 1054683 w 1117952"/>
                <a:gd name="connsiteY190" fmla="*/ 309780 h 1323876"/>
                <a:gd name="connsiteX191" fmla="*/ 1049909 w 1117952"/>
                <a:gd name="connsiteY191" fmla="*/ 316346 h 1323876"/>
                <a:gd name="connsiteX192" fmla="*/ 1045134 w 1117952"/>
                <a:gd name="connsiteY192" fmla="*/ 324106 h 1323876"/>
                <a:gd name="connsiteX193" fmla="*/ 1043343 w 1117952"/>
                <a:gd name="connsiteY193" fmla="*/ 327687 h 1323876"/>
                <a:gd name="connsiteX194" fmla="*/ 1040955 w 1117952"/>
                <a:gd name="connsiteY194" fmla="*/ 331268 h 1323876"/>
                <a:gd name="connsiteX195" fmla="*/ 1037971 w 1117952"/>
                <a:gd name="connsiteY195" fmla="*/ 335447 h 1323876"/>
                <a:gd name="connsiteX196" fmla="*/ 1035583 w 1117952"/>
                <a:gd name="connsiteY196" fmla="*/ 339624 h 1323876"/>
                <a:gd name="connsiteX197" fmla="*/ 1033793 w 1117952"/>
                <a:gd name="connsiteY197" fmla="*/ 342609 h 1323876"/>
                <a:gd name="connsiteX198" fmla="*/ 1033793 w 1117952"/>
                <a:gd name="connsiteY198" fmla="*/ 346190 h 1323876"/>
                <a:gd name="connsiteX199" fmla="*/ 1030212 w 1117952"/>
                <a:gd name="connsiteY199" fmla="*/ 349175 h 1323876"/>
                <a:gd name="connsiteX200" fmla="*/ 1026033 w 1117952"/>
                <a:gd name="connsiteY200" fmla="*/ 355143 h 1323876"/>
                <a:gd name="connsiteX201" fmla="*/ 1022452 w 1117952"/>
                <a:gd name="connsiteY201" fmla="*/ 359322 h 1323876"/>
                <a:gd name="connsiteX202" fmla="*/ 1021259 w 1117952"/>
                <a:gd name="connsiteY202" fmla="*/ 362306 h 1323876"/>
                <a:gd name="connsiteX203" fmla="*/ 1020065 w 1117952"/>
                <a:gd name="connsiteY203" fmla="*/ 365290 h 1323876"/>
                <a:gd name="connsiteX204" fmla="*/ 1023049 w 1117952"/>
                <a:gd name="connsiteY204" fmla="*/ 368871 h 1323876"/>
                <a:gd name="connsiteX205" fmla="*/ 1021259 w 1117952"/>
                <a:gd name="connsiteY205" fmla="*/ 372452 h 1323876"/>
                <a:gd name="connsiteX206" fmla="*/ 1017677 w 1117952"/>
                <a:gd name="connsiteY206" fmla="*/ 371259 h 1323876"/>
                <a:gd name="connsiteX207" fmla="*/ 1014693 w 1117952"/>
                <a:gd name="connsiteY207" fmla="*/ 374840 h 1323876"/>
                <a:gd name="connsiteX208" fmla="*/ 1012902 w 1117952"/>
                <a:gd name="connsiteY208" fmla="*/ 377825 h 1323876"/>
                <a:gd name="connsiteX209" fmla="*/ 1011708 w 1117952"/>
                <a:gd name="connsiteY209" fmla="*/ 384390 h 1323876"/>
                <a:gd name="connsiteX210" fmla="*/ 1009918 w 1117952"/>
                <a:gd name="connsiteY210" fmla="*/ 387374 h 1323876"/>
                <a:gd name="connsiteX211" fmla="*/ 1006933 w 1117952"/>
                <a:gd name="connsiteY211" fmla="*/ 390359 h 1323876"/>
                <a:gd name="connsiteX212" fmla="*/ 1005143 w 1117952"/>
                <a:gd name="connsiteY212" fmla="*/ 393940 h 1323876"/>
                <a:gd name="connsiteX213" fmla="*/ 1000367 w 1117952"/>
                <a:gd name="connsiteY213" fmla="*/ 403490 h 1323876"/>
                <a:gd name="connsiteX214" fmla="*/ 997980 w 1117952"/>
                <a:gd name="connsiteY214" fmla="*/ 407072 h 1323876"/>
                <a:gd name="connsiteX215" fmla="*/ 996786 w 1117952"/>
                <a:gd name="connsiteY215" fmla="*/ 410653 h 1323876"/>
                <a:gd name="connsiteX216" fmla="*/ 995593 w 1117952"/>
                <a:gd name="connsiteY216" fmla="*/ 413637 h 1323876"/>
                <a:gd name="connsiteX217" fmla="*/ 995593 w 1117952"/>
                <a:gd name="connsiteY217" fmla="*/ 417815 h 1323876"/>
                <a:gd name="connsiteX218" fmla="*/ 998577 w 1117952"/>
                <a:gd name="connsiteY218" fmla="*/ 421994 h 1323876"/>
                <a:gd name="connsiteX219" fmla="*/ 1000367 w 1117952"/>
                <a:gd name="connsiteY219" fmla="*/ 424978 h 1323876"/>
                <a:gd name="connsiteX220" fmla="*/ 999771 w 1117952"/>
                <a:gd name="connsiteY220" fmla="*/ 427962 h 1323876"/>
                <a:gd name="connsiteX221" fmla="*/ 997980 w 1117952"/>
                <a:gd name="connsiteY221" fmla="*/ 432140 h 1323876"/>
                <a:gd name="connsiteX222" fmla="*/ 996190 w 1117952"/>
                <a:gd name="connsiteY222" fmla="*/ 436318 h 1323876"/>
                <a:gd name="connsiteX223" fmla="*/ 994996 w 1117952"/>
                <a:gd name="connsiteY223" fmla="*/ 439303 h 1323876"/>
                <a:gd name="connsiteX224" fmla="*/ 994399 w 1117952"/>
                <a:gd name="connsiteY224" fmla="*/ 443481 h 1323876"/>
                <a:gd name="connsiteX225" fmla="*/ 995593 w 1117952"/>
                <a:gd name="connsiteY225" fmla="*/ 447062 h 1323876"/>
                <a:gd name="connsiteX226" fmla="*/ 993802 w 1117952"/>
                <a:gd name="connsiteY226" fmla="*/ 451241 h 1323876"/>
                <a:gd name="connsiteX227" fmla="*/ 990221 w 1117952"/>
                <a:gd name="connsiteY227" fmla="*/ 454822 h 1323876"/>
                <a:gd name="connsiteX228" fmla="*/ 989027 w 1117952"/>
                <a:gd name="connsiteY228" fmla="*/ 460791 h 1323876"/>
                <a:gd name="connsiteX229" fmla="*/ 988430 w 1117952"/>
                <a:gd name="connsiteY229" fmla="*/ 465566 h 1323876"/>
                <a:gd name="connsiteX230" fmla="*/ 989027 w 1117952"/>
                <a:gd name="connsiteY230" fmla="*/ 471535 h 1323876"/>
                <a:gd name="connsiteX231" fmla="*/ 990221 w 1117952"/>
                <a:gd name="connsiteY231" fmla="*/ 475116 h 1323876"/>
                <a:gd name="connsiteX232" fmla="*/ 990818 w 1117952"/>
                <a:gd name="connsiteY232" fmla="*/ 478100 h 1323876"/>
                <a:gd name="connsiteX233" fmla="*/ 987833 w 1117952"/>
                <a:gd name="connsiteY233" fmla="*/ 480488 h 1323876"/>
                <a:gd name="connsiteX234" fmla="*/ 985446 w 1117952"/>
                <a:gd name="connsiteY234" fmla="*/ 485263 h 1323876"/>
                <a:gd name="connsiteX235" fmla="*/ 982461 w 1117952"/>
                <a:gd name="connsiteY235" fmla="*/ 486457 h 1323876"/>
                <a:gd name="connsiteX236" fmla="*/ 981864 w 1117952"/>
                <a:gd name="connsiteY236" fmla="*/ 491232 h 1323876"/>
                <a:gd name="connsiteX237" fmla="*/ 977090 w 1117952"/>
                <a:gd name="connsiteY237" fmla="*/ 494813 h 1323876"/>
                <a:gd name="connsiteX238" fmla="*/ 973508 w 1117952"/>
                <a:gd name="connsiteY238" fmla="*/ 497200 h 1323876"/>
                <a:gd name="connsiteX239" fmla="*/ 973508 w 1117952"/>
                <a:gd name="connsiteY239" fmla="*/ 500185 h 1323876"/>
                <a:gd name="connsiteX240" fmla="*/ 971121 w 1117952"/>
                <a:gd name="connsiteY240" fmla="*/ 503766 h 1323876"/>
                <a:gd name="connsiteX241" fmla="*/ 968733 w 1117952"/>
                <a:gd name="connsiteY241" fmla="*/ 509734 h 1323876"/>
                <a:gd name="connsiteX242" fmla="*/ 966346 w 1117952"/>
                <a:gd name="connsiteY242" fmla="*/ 509734 h 1323876"/>
                <a:gd name="connsiteX243" fmla="*/ 965152 w 1117952"/>
                <a:gd name="connsiteY243" fmla="*/ 515107 h 1323876"/>
                <a:gd name="connsiteX244" fmla="*/ 965152 w 1117952"/>
                <a:gd name="connsiteY244" fmla="*/ 518688 h 1323876"/>
                <a:gd name="connsiteX245" fmla="*/ 965749 w 1117952"/>
                <a:gd name="connsiteY245" fmla="*/ 524060 h 1323876"/>
                <a:gd name="connsiteX246" fmla="*/ 965749 w 1117952"/>
                <a:gd name="connsiteY246" fmla="*/ 527044 h 1323876"/>
                <a:gd name="connsiteX247" fmla="*/ 966346 w 1117952"/>
                <a:gd name="connsiteY247" fmla="*/ 531222 h 1323876"/>
                <a:gd name="connsiteX248" fmla="*/ 966943 w 1117952"/>
                <a:gd name="connsiteY248" fmla="*/ 534803 h 1323876"/>
                <a:gd name="connsiteX249" fmla="*/ 967539 w 1117952"/>
                <a:gd name="connsiteY249" fmla="*/ 537788 h 1323876"/>
                <a:gd name="connsiteX250" fmla="*/ 968733 w 1117952"/>
                <a:gd name="connsiteY250" fmla="*/ 546144 h 1323876"/>
                <a:gd name="connsiteX251" fmla="*/ 969330 w 1117952"/>
                <a:gd name="connsiteY251" fmla="*/ 550919 h 1323876"/>
                <a:gd name="connsiteX252" fmla="*/ 969330 w 1117952"/>
                <a:gd name="connsiteY252" fmla="*/ 555694 h 1323876"/>
                <a:gd name="connsiteX253" fmla="*/ 969330 w 1117952"/>
                <a:gd name="connsiteY253" fmla="*/ 559872 h 1323876"/>
                <a:gd name="connsiteX254" fmla="*/ 969330 w 1117952"/>
                <a:gd name="connsiteY254" fmla="*/ 562857 h 1323876"/>
                <a:gd name="connsiteX255" fmla="*/ 966346 w 1117952"/>
                <a:gd name="connsiteY255" fmla="*/ 564647 h 1323876"/>
                <a:gd name="connsiteX256" fmla="*/ 964553 w 1117952"/>
                <a:gd name="connsiteY256" fmla="*/ 564647 h 1323876"/>
                <a:gd name="connsiteX257" fmla="*/ 964556 w 1117952"/>
                <a:gd name="connsiteY257" fmla="*/ 564648 h 1323876"/>
                <a:gd name="connsiteX258" fmla="*/ 967540 w 1117952"/>
                <a:gd name="connsiteY258" fmla="*/ 564648 h 1323876"/>
                <a:gd name="connsiteX259" fmla="*/ 970525 w 1117952"/>
                <a:gd name="connsiteY259" fmla="*/ 570020 h 1323876"/>
                <a:gd name="connsiteX260" fmla="*/ 971718 w 1117952"/>
                <a:gd name="connsiteY260" fmla="*/ 573601 h 1323876"/>
                <a:gd name="connsiteX261" fmla="*/ 972316 w 1117952"/>
                <a:gd name="connsiteY261" fmla="*/ 577182 h 1323876"/>
                <a:gd name="connsiteX262" fmla="*/ 973509 w 1117952"/>
                <a:gd name="connsiteY262" fmla="*/ 580167 h 1323876"/>
                <a:gd name="connsiteX263" fmla="*/ 978284 w 1117952"/>
                <a:gd name="connsiteY263" fmla="*/ 582554 h 1323876"/>
                <a:gd name="connsiteX264" fmla="*/ 978881 w 1117952"/>
                <a:gd name="connsiteY264" fmla="*/ 582554 h 1323876"/>
                <a:gd name="connsiteX265" fmla="*/ 983656 w 1117952"/>
                <a:gd name="connsiteY265" fmla="*/ 582554 h 1323876"/>
                <a:gd name="connsiteX266" fmla="*/ 987238 w 1117952"/>
                <a:gd name="connsiteY266" fmla="*/ 584942 h 1323876"/>
                <a:gd name="connsiteX267" fmla="*/ 991415 w 1117952"/>
                <a:gd name="connsiteY267" fmla="*/ 588523 h 1323876"/>
                <a:gd name="connsiteX268" fmla="*/ 994400 w 1117952"/>
                <a:gd name="connsiteY268" fmla="*/ 589717 h 1323876"/>
                <a:gd name="connsiteX269" fmla="*/ 1000966 w 1117952"/>
                <a:gd name="connsiteY269" fmla="*/ 590313 h 1323876"/>
                <a:gd name="connsiteX270" fmla="*/ 1003950 w 1117952"/>
                <a:gd name="connsiteY270" fmla="*/ 591507 h 1323876"/>
                <a:gd name="connsiteX271" fmla="*/ 1004547 w 1117952"/>
                <a:gd name="connsiteY271" fmla="*/ 588523 h 1323876"/>
                <a:gd name="connsiteX272" fmla="*/ 1008128 w 1117952"/>
                <a:gd name="connsiteY272" fmla="*/ 587926 h 1323876"/>
                <a:gd name="connsiteX273" fmla="*/ 1010516 w 1117952"/>
                <a:gd name="connsiteY273" fmla="*/ 592701 h 1323876"/>
                <a:gd name="connsiteX274" fmla="*/ 1015290 w 1117952"/>
                <a:gd name="connsiteY274" fmla="*/ 596879 h 1323876"/>
                <a:gd name="connsiteX275" fmla="*/ 1019469 w 1117952"/>
                <a:gd name="connsiteY275" fmla="*/ 601057 h 1323876"/>
                <a:gd name="connsiteX276" fmla="*/ 1020663 w 1117952"/>
                <a:gd name="connsiteY276" fmla="*/ 604639 h 1323876"/>
                <a:gd name="connsiteX277" fmla="*/ 1023647 w 1117952"/>
                <a:gd name="connsiteY277" fmla="*/ 606429 h 1323876"/>
                <a:gd name="connsiteX278" fmla="*/ 1021259 w 1117952"/>
                <a:gd name="connsiteY278" fmla="*/ 610011 h 1323876"/>
                <a:gd name="connsiteX279" fmla="*/ 1017678 w 1117952"/>
                <a:gd name="connsiteY279" fmla="*/ 607026 h 1323876"/>
                <a:gd name="connsiteX280" fmla="*/ 1014097 w 1117952"/>
                <a:gd name="connsiteY280" fmla="*/ 607026 h 1323876"/>
                <a:gd name="connsiteX281" fmla="*/ 1014097 w 1117952"/>
                <a:gd name="connsiteY281" fmla="*/ 614188 h 1323876"/>
                <a:gd name="connsiteX282" fmla="*/ 1012306 w 1117952"/>
                <a:gd name="connsiteY282" fmla="*/ 609413 h 1323876"/>
                <a:gd name="connsiteX283" fmla="*/ 1011709 w 1117952"/>
                <a:gd name="connsiteY283" fmla="*/ 605832 h 1323876"/>
                <a:gd name="connsiteX284" fmla="*/ 1008128 w 1117952"/>
                <a:gd name="connsiteY284" fmla="*/ 605832 h 1323876"/>
                <a:gd name="connsiteX285" fmla="*/ 1005741 w 1117952"/>
                <a:gd name="connsiteY285" fmla="*/ 610011 h 1323876"/>
                <a:gd name="connsiteX286" fmla="*/ 1005144 w 1117952"/>
                <a:gd name="connsiteY286" fmla="*/ 613592 h 1323876"/>
                <a:gd name="connsiteX287" fmla="*/ 1003353 w 1117952"/>
                <a:gd name="connsiteY287" fmla="*/ 617173 h 1323876"/>
                <a:gd name="connsiteX288" fmla="*/ 1002160 w 1117952"/>
                <a:gd name="connsiteY288" fmla="*/ 620157 h 1323876"/>
                <a:gd name="connsiteX289" fmla="*/ 1002756 w 1117952"/>
                <a:gd name="connsiteY289" fmla="*/ 623739 h 1323876"/>
                <a:gd name="connsiteX290" fmla="*/ 1003353 w 1117952"/>
                <a:gd name="connsiteY290" fmla="*/ 627320 h 1323876"/>
                <a:gd name="connsiteX291" fmla="*/ 1008725 w 1117952"/>
                <a:gd name="connsiteY291" fmla="*/ 632095 h 1323876"/>
                <a:gd name="connsiteX292" fmla="*/ 1008128 w 1117952"/>
                <a:gd name="connsiteY292" fmla="*/ 637467 h 1323876"/>
                <a:gd name="connsiteX293" fmla="*/ 1009919 w 1117952"/>
                <a:gd name="connsiteY293" fmla="*/ 641048 h 1323876"/>
                <a:gd name="connsiteX294" fmla="*/ 1013500 w 1117952"/>
                <a:gd name="connsiteY294" fmla="*/ 642839 h 1323876"/>
                <a:gd name="connsiteX295" fmla="*/ 1016484 w 1117952"/>
                <a:gd name="connsiteY295" fmla="*/ 641645 h 1323876"/>
                <a:gd name="connsiteX296" fmla="*/ 1018872 w 1117952"/>
                <a:gd name="connsiteY296" fmla="*/ 638661 h 1323876"/>
                <a:gd name="connsiteX297" fmla="*/ 1022453 w 1117952"/>
                <a:gd name="connsiteY297" fmla="*/ 643436 h 1323876"/>
                <a:gd name="connsiteX298" fmla="*/ 1019469 w 1117952"/>
                <a:gd name="connsiteY298" fmla="*/ 642839 h 1323876"/>
                <a:gd name="connsiteX299" fmla="*/ 1016484 w 1117952"/>
                <a:gd name="connsiteY299" fmla="*/ 642242 h 1323876"/>
                <a:gd name="connsiteX300" fmla="*/ 1015290 w 1117952"/>
                <a:gd name="connsiteY300" fmla="*/ 645226 h 1323876"/>
                <a:gd name="connsiteX301" fmla="*/ 1015290 w 1117952"/>
                <a:gd name="connsiteY301" fmla="*/ 649404 h 1323876"/>
                <a:gd name="connsiteX302" fmla="*/ 1019469 w 1117952"/>
                <a:gd name="connsiteY302" fmla="*/ 653583 h 1323876"/>
                <a:gd name="connsiteX303" fmla="*/ 1023647 w 1117952"/>
                <a:gd name="connsiteY303" fmla="*/ 655970 h 1323876"/>
                <a:gd name="connsiteX304" fmla="*/ 1026631 w 1117952"/>
                <a:gd name="connsiteY304" fmla="*/ 656567 h 1323876"/>
                <a:gd name="connsiteX305" fmla="*/ 1030810 w 1117952"/>
                <a:gd name="connsiteY305" fmla="*/ 654776 h 1323876"/>
                <a:gd name="connsiteX306" fmla="*/ 1028422 w 1117952"/>
                <a:gd name="connsiteY306" fmla="*/ 657761 h 1323876"/>
                <a:gd name="connsiteX307" fmla="*/ 1031406 w 1117952"/>
                <a:gd name="connsiteY307" fmla="*/ 658357 h 1323876"/>
                <a:gd name="connsiteX308" fmla="*/ 1034391 w 1117952"/>
                <a:gd name="connsiteY308" fmla="*/ 656567 h 1323876"/>
                <a:gd name="connsiteX309" fmla="*/ 1038569 w 1117952"/>
                <a:gd name="connsiteY309" fmla="*/ 657164 h 1323876"/>
                <a:gd name="connsiteX310" fmla="*/ 1041553 w 1117952"/>
                <a:gd name="connsiteY310" fmla="*/ 663132 h 1323876"/>
                <a:gd name="connsiteX311" fmla="*/ 1040957 w 1117952"/>
                <a:gd name="connsiteY311" fmla="*/ 668505 h 1323876"/>
                <a:gd name="connsiteX312" fmla="*/ 1039166 w 1117952"/>
                <a:gd name="connsiteY312" fmla="*/ 672086 h 1323876"/>
                <a:gd name="connsiteX313" fmla="*/ 1041553 w 1117952"/>
                <a:gd name="connsiteY313" fmla="*/ 675070 h 1323876"/>
                <a:gd name="connsiteX314" fmla="*/ 1040957 w 1117952"/>
                <a:gd name="connsiteY314" fmla="*/ 678652 h 1323876"/>
                <a:gd name="connsiteX315" fmla="*/ 1039166 w 1117952"/>
                <a:gd name="connsiteY315" fmla="*/ 675070 h 1323876"/>
                <a:gd name="connsiteX316" fmla="*/ 1036181 w 1117952"/>
                <a:gd name="connsiteY316" fmla="*/ 673876 h 1323876"/>
                <a:gd name="connsiteX317" fmla="*/ 1033197 w 1117952"/>
                <a:gd name="connsiteY317" fmla="*/ 676860 h 1323876"/>
                <a:gd name="connsiteX318" fmla="*/ 1034988 w 1117952"/>
                <a:gd name="connsiteY318" fmla="*/ 684023 h 1323876"/>
                <a:gd name="connsiteX319" fmla="*/ 1039166 w 1117952"/>
                <a:gd name="connsiteY319" fmla="*/ 686411 h 1323876"/>
                <a:gd name="connsiteX320" fmla="*/ 1042150 w 1117952"/>
                <a:gd name="connsiteY320" fmla="*/ 682829 h 1323876"/>
                <a:gd name="connsiteX321" fmla="*/ 1046328 w 1117952"/>
                <a:gd name="connsiteY321" fmla="*/ 683426 h 1323876"/>
                <a:gd name="connsiteX322" fmla="*/ 1049313 w 1117952"/>
                <a:gd name="connsiteY322" fmla="*/ 688201 h 1323876"/>
                <a:gd name="connsiteX323" fmla="*/ 1053491 w 1117952"/>
                <a:gd name="connsiteY323" fmla="*/ 692976 h 1323876"/>
                <a:gd name="connsiteX324" fmla="*/ 1054685 w 1117952"/>
                <a:gd name="connsiteY324" fmla="*/ 697155 h 1323876"/>
                <a:gd name="connsiteX325" fmla="*/ 1051700 w 1117952"/>
                <a:gd name="connsiteY325" fmla="*/ 697155 h 1323876"/>
                <a:gd name="connsiteX326" fmla="*/ 1048119 w 1117952"/>
                <a:gd name="connsiteY326" fmla="*/ 697155 h 1323876"/>
                <a:gd name="connsiteX327" fmla="*/ 1044538 w 1117952"/>
                <a:gd name="connsiteY327" fmla="*/ 692976 h 1323876"/>
                <a:gd name="connsiteX328" fmla="*/ 1041553 w 1117952"/>
                <a:gd name="connsiteY328" fmla="*/ 694767 h 1323876"/>
                <a:gd name="connsiteX329" fmla="*/ 1038569 w 1117952"/>
                <a:gd name="connsiteY329" fmla="*/ 696558 h 1323876"/>
                <a:gd name="connsiteX330" fmla="*/ 1033794 w 1117952"/>
                <a:gd name="connsiteY330" fmla="*/ 698348 h 1323876"/>
                <a:gd name="connsiteX331" fmla="*/ 1032600 w 1117952"/>
                <a:gd name="connsiteY331" fmla="*/ 703123 h 1323876"/>
                <a:gd name="connsiteX332" fmla="*/ 1032004 w 1117952"/>
                <a:gd name="connsiteY332" fmla="*/ 706704 h 1323876"/>
                <a:gd name="connsiteX333" fmla="*/ 1031406 w 1117952"/>
                <a:gd name="connsiteY333" fmla="*/ 709689 h 1323876"/>
                <a:gd name="connsiteX334" fmla="*/ 1027228 w 1117952"/>
                <a:gd name="connsiteY334" fmla="*/ 710883 h 1323876"/>
                <a:gd name="connsiteX335" fmla="*/ 1022453 w 1117952"/>
                <a:gd name="connsiteY335" fmla="*/ 711480 h 1323876"/>
                <a:gd name="connsiteX336" fmla="*/ 1019469 w 1117952"/>
                <a:gd name="connsiteY336" fmla="*/ 715061 h 1323876"/>
                <a:gd name="connsiteX337" fmla="*/ 1016484 w 1117952"/>
                <a:gd name="connsiteY337" fmla="*/ 714464 h 1323876"/>
                <a:gd name="connsiteX338" fmla="*/ 1014694 w 1117952"/>
                <a:gd name="connsiteY338" fmla="*/ 718045 h 1323876"/>
                <a:gd name="connsiteX339" fmla="*/ 1011113 w 1117952"/>
                <a:gd name="connsiteY339" fmla="*/ 721030 h 1323876"/>
                <a:gd name="connsiteX340" fmla="*/ 1007531 w 1117952"/>
                <a:gd name="connsiteY340" fmla="*/ 725208 h 1323876"/>
                <a:gd name="connsiteX341" fmla="*/ 1006337 w 1117952"/>
                <a:gd name="connsiteY341" fmla="*/ 729386 h 1323876"/>
                <a:gd name="connsiteX342" fmla="*/ 1002160 w 1117952"/>
                <a:gd name="connsiteY342" fmla="*/ 732371 h 1323876"/>
                <a:gd name="connsiteX343" fmla="*/ 999772 w 1117952"/>
                <a:gd name="connsiteY343" fmla="*/ 735952 h 1323876"/>
                <a:gd name="connsiteX344" fmla="*/ 997981 w 1117952"/>
                <a:gd name="connsiteY344" fmla="*/ 740726 h 1323876"/>
                <a:gd name="connsiteX345" fmla="*/ 997384 w 1117952"/>
                <a:gd name="connsiteY345" fmla="*/ 743711 h 1323876"/>
                <a:gd name="connsiteX346" fmla="*/ 996191 w 1117952"/>
                <a:gd name="connsiteY346" fmla="*/ 748486 h 1323876"/>
                <a:gd name="connsiteX347" fmla="*/ 996787 w 1117952"/>
                <a:gd name="connsiteY347" fmla="*/ 752664 h 1323876"/>
                <a:gd name="connsiteX348" fmla="*/ 993206 w 1117952"/>
                <a:gd name="connsiteY348" fmla="*/ 753858 h 1323876"/>
                <a:gd name="connsiteX349" fmla="*/ 990819 w 1117952"/>
                <a:gd name="connsiteY349" fmla="*/ 756842 h 1323876"/>
                <a:gd name="connsiteX350" fmla="*/ 989028 w 1117952"/>
                <a:gd name="connsiteY350" fmla="*/ 760423 h 1323876"/>
                <a:gd name="connsiteX351" fmla="*/ 987238 w 1117952"/>
                <a:gd name="connsiteY351" fmla="*/ 764602 h 1323876"/>
                <a:gd name="connsiteX352" fmla="*/ 987834 w 1117952"/>
                <a:gd name="connsiteY352" fmla="*/ 768183 h 1323876"/>
                <a:gd name="connsiteX353" fmla="*/ 989028 w 1117952"/>
                <a:gd name="connsiteY353" fmla="*/ 772958 h 1323876"/>
                <a:gd name="connsiteX354" fmla="*/ 988431 w 1117952"/>
                <a:gd name="connsiteY354" fmla="*/ 777733 h 1323876"/>
                <a:gd name="connsiteX355" fmla="*/ 984850 w 1117952"/>
                <a:gd name="connsiteY355" fmla="*/ 779523 h 1323876"/>
                <a:gd name="connsiteX356" fmla="*/ 986044 w 1117952"/>
                <a:gd name="connsiteY356" fmla="*/ 783105 h 1323876"/>
                <a:gd name="connsiteX357" fmla="*/ 985447 w 1117952"/>
                <a:gd name="connsiteY357" fmla="*/ 787283 h 1323876"/>
                <a:gd name="connsiteX358" fmla="*/ 987238 w 1117952"/>
                <a:gd name="connsiteY358" fmla="*/ 790267 h 1323876"/>
                <a:gd name="connsiteX359" fmla="*/ 987834 w 1117952"/>
                <a:gd name="connsiteY359" fmla="*/ 795043 h 1323876"/>
                <a:gd name="connsiteX360" fmla="*/ 990222 w 1117952"/>
                <a:gd name="connsiteY360" fmla="*/ 799818 h 1323876"/>
                <a:gd name="connsiteX361" fmla="*/ 993803 w 1117952"/>
                <a:gd name="connsiteY361" fmla="*/ 801011 h 1323876"/>
                <a:gd name="connsiteX362" fmla="*/ 993803 w 1117952"/>
                <a:gd name="connsiteY362" fmla="*/ 805786 h 1323876"/>
                <a:gd name="connsiteX363" fmla="*/ 995594 w 1117952"/>
                <a:gd name="connsiteY363" fmla="*/ 811755 h 1323876"/>
                <a:gd name="connsiteX364" fmla="*/ 996191 w 1117952"/>
                <a:gd name="connsiteY364" fmla="*/ 817127 h 1323876"/>
                <a:gd name="connsiteX365" fmla="*/ 999772 w 1117952"/>
                <a:gd name="connsiteY365" fmla="*/ 821305 h 1323876"/>
                <a:gd name="connsiteX366" fmla="*/ 1000966 w 1117952"/>
                <a:gd name="connsiteY366" fmla="*/ 827871 h 1323876"/>
                <a:gd name="connsiteX367" fmla="*/ 999772 w 1117952"/>
                <a:gd name="connsiteY367" fmla="*/ 830855 h 1323876"/>
                <a:gd name="connsiteX368" fmla="*/ 996787 w 1117952"/>
                <a:gd name="connsiteY368" fmla="*/ 828468 h 1323876"/>
                <a:gd name="connsiteX369" fmla="*/ 993206 w 1117952"/>
                <a:gd name="connsiteY369" fmla="*/ 829064 h 1323876"/>
                <a:gd name="connsiteX370" fmla="*/ 990819 w 1117952"/>
                <a:gd name="connsiteY370" fmla="*/ 833242 h 1323876"/>
                <a:gd name="connsiteX371" fmla="*/ 987238 w 1117952"/>
                <a:gd name="connsiteY371" fmla="*/ 836824 h 1323876"/>
                <a:gd name="connsiteX372" fmla="*/ 984253 w 1117952"/>
                <a:gd name="connsiteY372" fmla="*/ 839211 h 1323876"/>
                <a:gd name="connsiteX373" fmla="*/ 981269 w 1117952"/>
                <a:gd name="connsiteY373" fmla="*/ 836227 h 1323876"/>
                <a:gd name="connsiteX374" fmla="*/ 978284 w 1117952"/>
                <a:gd name="connsiteY374" fmla="*/ 834436 h 1323876"/>
                <a:gd name="connsiteX375" fmla="*/ 974703 w 1117952"/>
                <a:gd name="connsiteY375" fmla="*/ 829064 h 1323876"/>
                <a:gd name="connsiteX376" fmla="*/ 972912 w 1117952"/>
                <a:gd name="connsiteY376" fmla="*/ 826080 h 1323876"/>
                <a:gd name="connsiteX377" fmla="*/ 968137 w 1117952"/>
                <a:gd name="connsiteY377" fmla="*/ 821902 h 1323876"/>
                <a:gd name="connsiteX378" fmla="*/ 964556 w 1117952"/>
                <a:gd name="connsiteY378" fmla="*/ 820111 h 1323876"/>
                <a:gd name="connsiteX379" fmla="*/ 960975 w 1117952"/>
                <a:gd name="connsiteY379" fmla="*/ 819514 h 1323876"/>
                <a:gd name="connsiteX380" fmla="*/ 957990 w 1117952"/>
                <a:gd name="connsiteY380" fmla="*/ 819514 h 1323876"/>
                <a:gd name="connsiteX381" fmla="*/ 956200 w 1117952"/>
                <a:gd name="connsiteY381" fmla="*/ 815933 h 1323876"/>
                <a:gd name="connsiteX382" fmla="*/ 956796 w 1117952"/>
                <a:gd name="connsiteY382" fmla="*/ 812949 h 1323876"/>
                <a:gd name="connsiteX383" fmla="*/ 956200 w 1117952"/>
                <a:gd name="connsiteY383" fmla="*/ 808771 h 1323876"/>
                <a:gd name="connsiteX384" fmla="*/ 955081 w 1117952"/>
                <a:gd name="connsiteY384" fmla="*/ 804295 h 1323876"/>
                <a:gd name="connsiteX385" fmla="*/ 954377 w 1117952"/>
                <a:gd name="connsiteY385" fmla="*/ 804423 h 1323876"/>
                <a:gd name="connsiteX386" fmla="*/ 955602 w 1117952"/>
                <a:gd name="connsiteY386" fmla="*/ 806383 h 1323876"/>
                <a:gd name="connsiteX387" fmla="*/ 956796 w 1117952"/>
                <a:gd name="connsiteY387" fmla="*/ 812949 h 1323876"/>
                <a:gd name="connsiteX388" fmla="*/ 956199 w 1117952"/>
                <a:gd name="connsiteY388" fmla="*/ 815933 h 1323876"/>
                <a:gd name="connsiteX389" fmla="*/ 957393 w 1117952"/>
                <a:gd name="connsiteY389" fmla="*/ 818917 h 1323876"/>
                <a:gd name="connsiteX390" fmla="*/ 952021 w 1117952"/>
                <a:gd name="connsiteY390" fmla="*/ 823095 h 1323876"/>
                <a:gd name="connsiteX391" fmla="*/ 944261 w 1117952"/>
                <a:gd name="connsiteY391" fmla="*/ 823692 h 1323876"/>
                <a:gd name="connsiteX392" fmla="*/ 941277 w 1117952"/>
                <a:gd name="connsiteY392" fmla="*/ 821304 h 1323876"/>
                <a:gd name="connsiteX393" fmla="*/ 936502 w 1117952"/>
                <a:gd name="connsiteY393" fmla="*/ 817723 h 1323876"/>
                <a:gd name="connsiteX394" fmla="*/ 932921 w 1117952"/>
                <a:gd name="connsiteY394" fmla="*/ 815336 h 1323876"/>
                <a:gd name="connsiteX395" fmla="*/ 929936 w 1117952"/>
                <a:gd name="connsiteY395" fmla="*/ 813545 h 1323876"/>
                <a:gd name="connsiteX396" fmla="*/ 926952 w 1117952"/>
                <a:gd name="connsiteY396" fmla="*/ 812351 h 1323876"/>
                <a:gd name="connsiteX397" fmla="*/ 922177 w 1117952"/>
                <a:gd name="connsiteY397" fmla="*/ 811755 h 1323876"/>
                <a:gd name="connsiteX398" fmla="*/ 919193 w 1117952"/>
                <a:gd name="connsiteY398" fmla="*/ 811157 h 1323876"/>
                <a:gd name="connsiteX399" fmla="*/ 915612 w 1117952"/>
                <a:gd name="connsiteY399" fmla="*/ 811755 h 1323876"/>
                <a:gd name="connsiteX400" fmla="*/ 912030 w 1117952"/>
                <a:gd name="connsiteY400" fmla="*/ 812351 h 1323876"/>
                <a:gd name="connsiteX401" fmla="*/ 906658 w 1117952"/>
                <a:gd name="connsiteY401" fmla="*/ 815336 h 1323876"/>
                <a:gd name="connsiteX402" fmla="*/ 903674 w 1117952"/>
                <a:gd name="connsiteY402" fmla="*/ 818320 h 1323876"/>
                <a:gd name="connsiteX403" fmla="*/ 907255 w 1117952"/>
                <a:gd name="connsiteY403" fmla="*/ 820708 h 1323876"/>
                <a:gd name="connsiteX404" fmla="*/ 901883 w 1117952"/>
                <a:gd name="connsiteY404" fmla="*/ 817723 h 1323876"/>
                <a:gd name="connsiteX405" fmla="*/ 898302 w 1117952"/>
                <a:gd name="connsiteY405" fmla="*/ 818917 h 1323876"/>
                <a:gd name="connsiteX406" fmla="*/ 895317 w 1117952"/>
                <a:gd name="connsiteY406" fmla="*/ 821304 h 1323876"/>
                <a:gd name="connsiteX407" fmla="*/ 892333 w 1117952"/>
                <a:gd name="connsiteY407" fmla="*/ 823095 h 1323876"/>
                <a:gd name="connsiteX408" fmla="*/ 886961 w 1117952"/>
                <a:gd name="connsiteY408" fmla="*/ 821304 h 1323876"/>
                <a:gd name="connsiteX409" fmla="*/ 883380 w 1117952"/>
                <a:gd name="connsiteY409" fmla="*/ 821304 h 1323876"/>
                <a:gd name="connsiteX410" fmla="*/ 880396 w 1117952"/>
                <a:gd name="connsiteY410" fmla="*/ 818917 h 1323876"/>
                <a:gd name="connsiteX411" fmla="*/ 877411 w 1117952"/>
                <a:gd name="connsiteY411" fmla="*/ 817723 h 1323876"/>
                <a:gd name="connsiteX412" fmla="*/ 872039 w 1117952"/>
                <a:gd name="connsiteY412" fmla="*/ 818320 h 1323876"/>
                <a:gd name="connsiteX413" fmla="*/ 869055 w 1117952"/>
                <a:gd name="connsiteY413" fmla="*/ 818320 h 1323876"/>
                <a:gd name="connsiteX414" fmla="*/ 866070 w 1117952"/>
                <a:gd name="connsiteY414" fmla="*/ 820111 h 1323876"/>
                <a:gd name="connsiteX415" fmla="*/ 860699 w 1117952"/>
                <a:gd name="connsiteY415" fmla="*/ 818320 h 1323876"/>
                <a:gd name="connsiteX416" fmla="*/ 857117 w 1117952"/>
                <a:gd name="connsiteY416" fmla="*/ 813545 h 1323876"/>
                <a:gd name="connsiteX417" fmla="*/ 854133 w 1117952"/>
                <a:gd name="connsiteY417" fmla="*/ 810561 h 1323876"/>
                <a:gd name="connsiteX418" fmla="*/ 851148 w 1117952"/>
                <a:gd name="connsiteY418" fmla="*/ 808770 h 1323876"/>
                <a:gd name="connsiteX419" fmla="*/ 847567 w 1117952"/>
                <a:gd name="connsiteY419" fmla="*/ 807576 h 1323876"/>
                <a:gd name="connsiteX420" fmla="*/ 844583 w 1117952"/>
                <a:gd name="connsiteY420" fmla="*/ 804592 h 1323876"/>
                <a:gd name="connsiteX421" fmla="*/ 840405 w 1117952"/>
                <a:gd name="connsiteY421" fmla="*/ 802801 h 1323876"/>
                <a:gd name="connsiteX422" fmla="*/ 833839 w 1117952"/>
                <a:gd name="connsiteY422" fmla="*/ 801608 h 1323876"/>
                <a:gd name="connsiteX423" fmla="*/ 830855 w 1117952"/>
                <a:gd name="connsiteY423" fmla="*/ 801011 h 1323876"/>
                <a:gd name="connsiteX424" fmla="*/ 817723 w 1117952"/>
                <a:gd name="connsiteY424" fmla="*/ 797429 h 1323876"/>
                <a:gd name="connsiteX425" fmla="*/ 814739 w 1117952"/>
                <a:gd name="connsiteY425" fmla="*/ 797429 h 1323876"/>
                <a:gd name="connsiteX426" fmla="*/ 810561 w 1117952"/>
                <a:gd name="connsiteY426" fmla="*/ 798623 h 1323876"/>
                <a:gd name="connsiteX427" fmla="*/ 805786 w 1117952"/>
                <a:gd name="connsiteY427" fmla="*/ 796235 h 1323876"/>
                <a:gd name="connsiteX428" fmla="*/ 801608 w 1117952"/>
                <a:gd name="connsiteY428" fmla="*/ 796235 h 1323876"/>
                <a:gd name="connsiteX429" fmla="*/ 798027 w 1117952"/>
                <a:gd name="connsiteY429" fmla="*/ 796833 h 1323876"/>
                <a:gd name="connsiteX430" fmla="*/ 794445 w 1117952"/>
                <a:gd name="connsiteY430" fmla="*/ 792654 h 1323876"/>
                <a:gd name="connsiteX431" fmla="*/ 789074 w 1117952"/>
                <a:gd name="connsiteY431" fmla="*/ 786089 h 1323876"/>
                <a:gd name="connsiteX432" fmla="*/ 786089 w 1117952"/>
                <a:gd name="connsiteY432" fmla="*/ 784895 h 1323876"/>
                <a:gd name="connsiteX433" fmla="*/ 786686 w 1117952"/>
                <a:gd name="connsiteY433" fmla="*/ 781911 h 1323876"/>
                <a:gd name="connsiteX434" fmla="*/ 786089 w 1117952"/>
                <a:gd name="connsiteY434" fmla="*/ 778329 h 1323876"/>
                <a:gd name="connsiteX435" fmla="*/ 783701 w 1117952"/>
                <a:gd name="connsiteY435" fmla="*/ 773554 h 1323876"/>
                <a:gd name="connsiteX436" fmla="*/ 782507 w 1117952"/>
                <a:gd name="connsiteY436" fmla="*/ 768779 h 1323876"/>
                <a:gd name="connsiteX437" fmla="*/ 781314 w 1117952"/>
                <a:gd name="connsiteY437" fmla="*/ 765795 h 1323876"/>
                <a:gd name="connsiteX438" fmla="*/ 778926 w 1117952"/>
                <a:gd name="connsiteY438" fmla="*/ 762214 h 1323876"/>
                <a:gd name="connsiteX439" fmla="*/ 775942 w 1117952"/>
                <a:gd name="connsiteY439" fmla="*/ 757438 h 1323876"/>
                <a:gd name="connsiteX440" fmla="*/ 773554 w 1117952"/>
                <a:gd name="connsiteY440" fmla="*/ 752663 h 1323876"/>
                <a:gd name="connsiteX441" fmla="*/ 771764 w 1117952"/>
                <a:gd name="connsiteY441" fmla="*/ 749679 h 1323876"/>
                <a:gd name="connsiteX442" fmla="*/ 766392 w 1117952"/>
                <a:gd name="connsiteY442" fmla="*/ 742516 h 1323876"/>
                <a:gd name="connsiteX443" fmla="*/ 764005 w 1117952"/>
                <a:gd name="connsiteY443" fmla="*/ 738935 h 1323876"/>
                <a:gd name="connsiteX444" fmla="*/ 762214 w 1117952"/>
                <a:gd name="connsiteY444" fmla="*/ 735951 h 1323876"/>
                <a:gd name="connsiteX445" fmla="*/ 758036 w 1117952"/>
                <a:gd name="connsiteY445" fmla="*/ 730579 h 1323876"/>
                <a:gd name="connsiteX446" fmla="*/ 755051 w 1117952"/>
                <a:gd name="connsiteY446" fmla="*/ 726998 h 1323876"/>
                <a:gd name="connsiteX447" fmla="*/ 741322 w 1117952"/>
                <a:gd name="connsiteY447" fmla="*/ 712673 h 1323876"/>
                <a:gd name="connsiteX448" fmla="*/ 737144 w 1117952"/>
                <a:gd name="connsiteY448" fmla="*/ 709092 h 1323876"/>
                <a:gd name="connsiteX449" fmla="*/ 732966 w 1117952"/>
                <a:gd name="connsiteY449" fmla="*/ 704914 h 1323876"/>
                <a:gd name="connsiteX450" fmla="*/ 728191 w 1117952"/>
                <a:gd name="connsiteY450" fmla="*/ 701333 h 1323876"/>
                <a:gd name="connsiteX451" fmla="*/ 722819 w 1117952"/>
                <a:gd name="connsiteY451" fmla="*/ 697751 h 1323876"/>
                <a:gd name="connsiteX452" fmla="*/ 719835 w 1117952"/>
                <a:gd name="connsiteY452" fmla="*/ 695960 h 1323876"/>
                <a:gd name="connsiteX453" fmla="*/ 714463 w 1117952"/>
                <a:gd name="connsiteY453" fmla="*/ 693573 h 1323876"/>
                <a:gd name="connsiteX454" fmla="*/ 710882 w 1117952"/>
                <a:gd name="connsiteY454" fmla="*/ 692976 h 1323876"/>
                <a:gd name="connsiteX455" fmla="*/ 700138 w 1117952"/>
                <a:gd name="connsiteY455" fmla="*/ 688201 h 1323876"/>
                <a:gd name="connsiteX456" fmla="*/ 691184 w 1117952"/>
                <a:gd name="connsiteY456" fmla="*/ 684620 h 1323876"/>
                <a:gd name="connsiteX457" fmla="*/ 687603 w 1117952"/>
                <a:gd name="connsiteY457" fmla="*/ 683426 h 1323876"/>
                <a:gd name="connsiteX458" fmla="*/ 682829 w 1117952"/>
                <a:gd name="connsiteY458" fmla="*/ 682829 h 1323876"/>
                <a:gd name="connsiteX459" fmla="*/ 678650 w 1117952"/>
                <a:gd name="connsiteY459" fmla="*/ 682232 h 1323876"/>
                <a:gd name="connsiteX460" fmla="*/ 674472 w 1117952"/>
                <a:gd name="connsiteY460" fmla="*/ 681636 h 1323876"/>
                <a:gd name="connsiteX461" fmla="*/ 670891 w 1117952"/>
                <a:gd name="connsiteY461" fmla="*/ 680442 h 1323876"/>
                <a:gd name="connsiteX462" fmla="*/ 663728 w 1117952"/>
                <a:gd name="connsiteY462" fmla="*/ 679248 h 1323876"/>
                <a:gd name="connsiteX463" fmla="*/ 659550 w 1117952"/>
                <a:gd name="connsiteY463" fmla="*/ 679248 h 1323876"/>
                <a:gd name="connsiteX464" fmla="*/ 650597 w 1117952"/>
                <a:gd name="connsiteY464" fmla="*/ 680442 h 1323876"/>
                <a:gd name="connsiteX465" fmla="*/ 646419 w 1117952"/>
                <a:gd name="connsiteY465" fmla="*/ 680443 h 1323876"/>
                <a:gd name="connsiteX466" fmla="*/ 639257 w 1117952"/>
                <a:gd name="connsiteY466" fmla="*/ 680443 h 1323876"/>
                <a:gd name="connsiteX467" fmla="*/ 632691 w 1117952"/>
                <a:gd name="connsiteY467" fmla="*/ 681039 h 1323876"/>
                <a:gd name="connsiteX468" fmla="*/ 629110 w 1117952"/>
                <a:gd name="connsiteY468" fmla="*/ 681637 h 1323876"/>
                <a:gd name="connsiteX469" fmla="*/ 625528 w 1117952"/>
                <a:gd name="connsiteY469" fmla="*/ 683427 h 1323876"/>
                <a:gd name="connsiteX470" fmla="*/ 617172 w 1117952"/>
                <a:gd name="connsiteY470" fmla="*/ 687008 h 1323876"/>
                <a:gd name="connsiteX471" fmla="*/ 614188 w 1117952"/>
                <a:gd name="connsiteY471" fmla="*/ 685814 h 1323876"/>
                <a:gd name="connsiteX472" fmla="*/ 610009 w 1117952"/>
                <a:gd name="connsiteY472" fmla="*/ 687008 h 1323876"/>
                <a:gd name="connsiteX473" fmla="*/ 606428 w 1117952"/>
                <a:gd name="connsiteY473" fmla="*/ 687008 h 1323876"/>
                <a:gd name="connsiteX474" fmla="*/ 602250 w 1117952"/>
                <a:gd name="connsiteY474" fmla="*/ 685814 h 1323876"/>
                <a:gd name="connsiteX475" fmla="*/ 594490 w 1117952"/>
                <a:gd name="connsiteY475" fmla="*/ 681637 h 1323876"/>
                <a:gd name="connsiteX476" fmla="*/ 593297 w 1117952"/>
                <a:gd name="connsiteY476" fmla="*/ 678055 h 1323876"/>
                <a:gd name="connsiteX477" fmla="*/ 589715 w 1117952"/>
                <a:gd name="connsiteY477" fmla="*/ 673877 h 1323876"/>
                <a:gd name="connsiteX478" fmla="*/ 586731 w 1117952"/>
                <a:gd name="connsiteY478" fmla="*/ 671490 h 1323876"/>
                <a:gd name="connsiteX479" fmla="*/ 583150 w 1117952"/>
                <a:gd name="connsiteY479" fmla="*/ 669699 h 1323876"/>
                <a:gd name="connsiteX480" fmla="*/ 580166 w 1117952"/>
                <a:gd name="connsiteY480" fmla="*/ 669699 h 1323876"/>
                <a:gd name="connsiteX481" fmla="*/ 574197 w 1117952"/>
                <a:gd name="connsiteY481" fmla="*/ 669699 h 1323876"/>
                <a:gd name="connsiteX482" fmla="*/ 568825 w 1117952"/>
                <a:gd name="connsiteY482" fmla="*/ 669699 h 1323876"/>
                <a:gd name="connsiteX483" fmla="*/ 565244 w 1117952"/>
                <a:gd name="connsiteY483" fmla="*/ 669699 h 1323876"/>
                <a:gd name="connsiteX484" fmla="*/ 560469 w 1117952"/>
                <a:gd name="connsiteY484" fmla="*/ 669102 h 1323876"/>
                <a:gd name="connsiteX485" fmla="*/ 556887 w 1117952"/>
                <a:gd name="connsiteY485" fmla="*/ 666715 h 1323876"/>
                <a:gd name="connsiteX486" fmla="*/ 553306 w 1117952"/>
                <a:gd name="connsiteY486" fmla="*/ 661939 h 1323876"/>
                <a:gd name="connsiteX487" fmla="*/ 550322 w 1117952"/>
                <a:gd name="connsiteY487" fmla="*/ 660746 h 1323876"/>
                <a:gd name="connsiteX488" fmla="*/ 546740 w 1117952"/>
                <a:gd name="connsiteY488" fmla="*/ 660746 h 1323876"/>
                <a:gd name="connsiteX489" fmla="*/ 541965 w 1117952"/>
                <a:gd name="connsiteY489" fmla="*/ 657164 h 1323876"/>
                <a:gd name="connsiteX490" fmla="*/ 538981 w 1117952"/>
                <a:gd name="connsiteY490" fmla="*/ 655374 h 1323876"/>
                <a:gd name="connsiteX491" fmla="*/ 534206 w 1117952"/>
                <a:gd name="connsiteY491" fmla="*/ 653583 h 1323876"/>
                <a:gd name="connsiteX492" fmla="*/ 531222 w 1117952"/>
                <a:gd name="connsiteY492" fmla="*/ 650002 h 1323876"/>
                <a:gd name="connsiteX493" fmla="*/ 530028 w 1117952"/>
                <a:gd name="connsiteY493" fmla="*/ 646421 h 1323876"/>
                <a:gd name="connsiteX494" fmla="*/ 527641 w 1117952"/>
                <a:gd name="connsiteY494" fmla="*/ 642840 h 1323876"/>
                <a:gd name="connsiteX495" fmla="*/ 524059 w 1117952"/>
                <a:gd name="connsiteY495" fmla="*/ 639855 h 1323876"/>
                <a:gd name="connsiteX496" fmla="*/ 521074 w 1117952"/>
                <a:gd name="connsiteY496" fmla="*/ 638064 h 1323876"/>
                <a:gd name="connsiteX497" fmla="*/ 516300 w 1117952"/>
                <a:gd name="connsiteY497" fmla="*/ 635677 h 1323876"/>
                <a:gd name="connsiteX498" fmla="*/ 513315 w 1117952"/>
                <a:gd name="connsiteY498" fmla="*/ 632095 h 1323876"/>
                <a:gd name="connsiteX499" fmla="*/ 509734 w 1117952"/>
                <a:gd name="connsiteY499" fmla="*/ 629111 h 1323876"/>
                <a:gd name="connsiteX500" fmla="*/ 504362 w 1117952"/>
                <a:gd name="connsiteY500" fmla="*/ 626127 h 1323876"/>
                <a:gd name="connsiteX501" fmla="*/ 500781 w 1117952"/>
                <a:gd name="connsiteY501" fmla="*/ 621949 h 1323876"/>
                <a:gd name="connsiteX502" fmla="*/ 497199 w 1117952"/>
                <a:gd name="connsiteY502" fmla="*/ 619561 h 1323876"/>
                <a:gd name="connsiteX503" fmla="*/ 493618 w 1117952"/>
                <a:gd name="connsiteY503" fmla="*/ 619561 h 1323876"/>
                <a:gd name="connsiteX504" fmla="*/ 487650 w 1117952"/>
                <a:gd name="connsiteY504" fmla="*/ 619561 h 1323876"/>
                <a:gd name="connsiteX505" fmla="*/ 484665 w 1117952"/>
                <a:gd name="connsiteY505" fmla="*/ 617771 h 1323876"/>
                <a:gd name="connsiteX506" fmla="*/ 481084 w 1117952"/>
                <a:gd name="connsiteY506" fmla="*/ 617771 h 1323876"/>
                <a:gd name="connsiteX507" fmla="*/ 476309 w 1117952"/>
                <a:gd name="connsiteY507" fmla="*/ 618964 h 1323876"/>
                <a:gd name="connsiteX508" fmla="*/ 470340 w 1117952"/>
                <a:gd name="connsiteY508" fmla="*/ 617173 h 1323876"/>
                <a:gd name="connsiteX509" fmla="*/ 466162 w 1117952"/>
                <a:gd name="connsiteY509" fmla="*/ 617173 h 1323876"/>
                <a:gd name="connsiteX510" fmla="*/ 460790 w 1117952"/>
                <a:gd name="connsiteY510" fmla="*/ 614786 h 1323876"/>
                <a:gd name="connsiteX511" fmla="*/ 457208 w 1117952"/>
                <a:gd name="connsiteY511" fmla="*/ 612996 h 1323876"/>
                <a:gd name="connsiteX512" fmla="*/ 453627 w 1117952"/>
                <a:gd name="connsiteY512" fmla="*/ 608220 h 1323876"/>
                <a:gd name="connsiteX513" fmla="*/ 450643 w 1117952"/>
                <a:gd name="connsiteY513" fmla="*/ 604639 h 1323876"/>
                <a:gd name="connsiteX514" fmla="*/ 447062 w 1117952"/>
                <a:gd name="connsiteY514" fmla="*/ 602849 h 1323876"/>
                <a:gd name="connsiteX515" fmla="*/ 444078 w 1117952"/>
                <a:gd name="connsiteY515" fmla="*/ 601655 h 1323876"/>
                <a:gd name="connsiteX516" fmla="*/ 440496 w 1117952"/>
                <a:gd name="connsiteY516" fmla="*/ 598670 h 1323876"/>
                <a:gd name="connsiteX517" fmla="*/ 435721 w 1117952"/>
                <a:gd name="connsiteY517" fmla="*/ 595686 h 1323876"/>
                <a:gd name="connsiteX518" fmla="*/ 432140 w 1117952"/>
                <a:gd name="connsiteY518" fmla="*/ 593895 h 1323876"/>
                <a:gd name="connsiteX519" fmla="*/ 424380 w 1117952"/>
                <a:gd name="connsiteY519" fmla="*/ 592702 h 1323876"/>
                <a:gd name="connsiteX520" fmla="*/ 420799 w 1117952"/>
                <a:gd name="connsiteY520" fmla="*/ 587927 h 1323876"/>
                <a:gd name="connsiteX521" fmla="*/ 417218 w 1117952"/>
                <a:gd name="connsiteY521" fmla="*/ 584942 h 1323876"/>
                <a:gd name="connsiteX522" fmla="*/ 414234 w 1117952"/>
                <a:gd name="connsiteY522" fmla="*/ 583152 h 1323876"/>
                <a:gd name="connsiteX523" fmla="*/ 411249 w 1117952"/>
                <a:gd name="connsiteY523" fmla="*/ 582555 h 1323876"/>
                <a:gd name="connsiteX524" fmla="*/ 407668 w 1117952"/>
                <a:gd name="connsiteY524" fmla="*/ 582555 h 1323876"/>
                <a:gd name="connsiteX525" fmla="*/ 406474 w 1117952"/>
                <a:gd name="connsiteY525" fmla="*/ 579570 h 1323876"/>
                <a:gd name="connsiteX526" fmla="*/ 405281 w 1117952"/>
                <a:gd name="connsiteY526" fmla="*/ 575392 h 1323876"/>
                <a:gd name="connsiteX527" fmla="*/ 403489 w 1117952"/>
                <a:gd name="connsiteY527" fmla="*/ 572407 h 1323876"/>
                <a:gd name="connsiteX528" fmla="*/ 399312 w 1117952"/>
                <a:gd name="connsiteY528" fmla="*/ 567633 h 1323876"/>
                <a:gd name="connsiteX529" fmla="*/ 395730 w 1117952"/>
                <a:gd name="connsiteY529" fmla="*/ 565245 h 1323876"/>
                <a:gd name="connsiteX530" fmla="*/ 393940 w 1117952"/>
                <a:gd name="connsiteY530" fmla="*/ 562261 h 1323876"/>
                <a:gd name="connsiteX531" fmla="*/ 391552 w 1117952"/>
                <a:gd name="connsiteY531" fmla="*/ 559277 h 1323876"/>
                <a:gd name="connsiteX532" fmla="*/ 387971 w 1117952"/>
                <a:gd name="connsiteY532" fmla="*/ 555695 h 1323876"/>
                <a:gd name="connsiteX533" fmla="*/ 384987 w 1117952"/>
                <a:gd name="connsiteY533" fmla="*/ 555695 h 1323876"/>
                <a:gd name="connsiteX534" fmla="*/ 382002 w 1117952"/>
                <a:gd name="connsiteY534" fmla="*/ 552114 h 1323876"/>
                <a:gd name="connsiteX535" fmla="*/ 376033 w 1117952"/>
                <a:gd name="connsiteY535" fmla="*/ 546145 h 1323876"/>
                <a:gd name="connsiteX536" fmla="*/ 371258 w 1117952"/>
                <a:gd name="connsiteY536" fmla="*/ 543757 h 1323876"/>
                <a:gd name="connsiteX537" fmla="*/ 367080 w 1117952"/>
                <a:gd name="connsiteY537" fmla="*/ 543757 h 1323876"/>
                <a:gd name="connsiteX538" fmla="*/ 363499 w 1117952"/>
                <a:gd name="connsiteY538" fmla="*/ 544355 h 1323876"/>
                <a:gd name="connsiteX539" fmla="*/ 359918 w 1117952"/>
                <a:gd name="connsiteY539" fmla="*/ 544355 h 1323876"/>
                <a:gd name="connsiteX540" fmla="*/ 352755 w 1117952"/>
                <a:gd name="connsiteY540" fmla="*/ 542564 h 1323876"/>
                <a:gd name="connsiteX541" fmla="*/ 346190 w 1117952"/>
                <a:gd name="connsiteY541" fmla="*/ 541370 h 1323876"/>
                <a:gd name="connsiteX542" fmla="*/ 342011 w 1117952"/>
                <a:gd name="connsiteY542" fmla="*/ 541370 h 1323876"/>
                <a:gd name="connsiteX543" fmla="*/ 339027 w 1117952"/>
                <a:gd name="connsiteY543" fmla="*/ 541967 h 1323876"/>
                <a:gd name="connsiteX544" fmla="*/ 336042 w 1117952"/>
                <a:gd name="connsiteY544" fmla="*/ 544355 h 1323876"/>
                <a:gd name="connsiteX545" fmla="*/ 329477 w 1117952"/>
                <a:gd name="connsiteY545" fmla="*/ 546145 h 1323876"/>
                <a:gd name="connsiteX546" fmla="*/ 326493 w 1117952"/>
                <a:gd name="connsiteY546" fmla="*/ 544355 h 1323876"/>
                <a:gd name="connsiteX547" fmla="*/ 327089 w 1117952"/>
                <a:gd name="connsiteY547" fmla="*/ 540773 h 1323876"/>
                <a:gd name="connsiteX548" fmla="*/ 324702 w 1117952"/>
                <a:gd name="connsiteY548" fmla="*/ 537789 h 1323876"/>
                <a:gd name="connsiteX549" fmla="*/ 319927 w 1117952"/>
                <a:gd name="connsiteY549" fmla="*/ 530626 h 1323876"/>
                <a:gd name="connsiteX550" fmla="*/ 316346 w 1117952"/>
                <a:gd name="connsiteY550" fmla="*/ 527045 h 1323876"/>
                <a:gd name="connsiteX551" fmla="*/ 312765 w 1117952"/>
                <a:gd name="connsiteY551" fmla="*/ 524061 h 1323876"/>
                <a:gd name="connsiteX552" fmla="*/ 309780 w 1117952"/>
                <a:gd name="connsiteY552" fmla="*/ 520480 h 1323876"/>
                <a:gd name="connsiteX553" fmla="*/ 304408 w 1117952"/>
                <a:gd name="connsiteY553" fmla="*/ 517495 h 1323876"/>
                <a:gd name="connsiteX554" fmla="*/ 301424 w 1117952"/>
                <a:gd name="connsiteY554" fmla="*/ 516898 h 1323876"/>
                <a:gd name="connsiteX555" fmla="*/ 296052 w 1117952"/>
                <a:gd name="connsiteY555" fmla="*/ 515704 h 1323876"/>
                <a:gd name="connsiteX556" fmla="*/ 292471 w 1117952"/>
                <a:gd name="connsiteY556" fmla="*/ 516301 h 1323876"/>
                <a:gd name="connsiteX557" fmla="*/ 289486 w 1117952"/>
                <a:gd name="connsiteY557" fmla="*/ 515704 h 1323876"/>
                <a:gd name="connsiteX558" fmla="*/ 291277 w 1117952"/>
                <a:gd name="connsiteY558" fmla="*/ 512720 h 1323876"/>
                <a:gd name="connsiteX559" fmla="*/ 291705 w 1117952"/>
                <a:gd name="connsiteY559" fmla="*/ 511222 h 1323876"/>
                <a:gd name="connsiteX560" fmla="*/ 289484 w 1117952"/>
                <a:gd name="connsiteY560" fmla="*/ 515107 h 1323876"/>
                <a:gd name="connsiteX561" fmla="*/ 286500 w 1117952"/>
                <a:gd name="connsiteY561" fmla="*/ 515703 h 1323876"/>
                <a:gd name="connsiteX562" fmla="*/ 281128 w 1117952"/>
                <a:gd name="connsiteY562" fmla="*/ 514510 h 1323876"/>
                <a:gd name="connsiteX563" fmla="*/ 277547 w 1117952"/>
                <a:gd name="connsiteY563" fmla="*/ 514510 h 1323876"/>
                <a:gd name="connsiteX564" fmla="*/ 269787 w 1117952"/>
                <a:gd name="connsiteY564" fmla="*/ 515107 h 1323876"/>
                <a:gd name="connsiteX565" fmla="*/ 265609 w 1117952"/>
                <a:gd name="connsiteY565" fmla="*/ 514510 h 1323876"/>
                <a:gd name="connsiteX566" fmla="*/ 253672 w 1117952"/>
                <a:gd name="connsiteY566" fmla="*/ 515703 h 1323876"/>
                <a:gd name="connsiteX567" fmla="*/ 248897 w 1117952"/>
                <a:gd name="connsiteY567" fmla="*/ 516897 h 1323876"/>
                <a:gd name="connsiteX568" fmla="*/ 243525 w 1117952"/>
                <a:gd name="connsiteY568" fmla="*/ 518688 h 1323876"/>
                <a:gd name="connsiteX569" fmla="*/ 240540 w 1117952"/>
                <a:gd name="connsiteY569" fmla="*/ 519882 h 1323876"/>
                <a:gd name="connsiteX570" fmla="*/ 236959 w 1117952"/>
                <a:gd name="connsiteY570" fmla="*/ 521076 h 1323876"/>
                <a:gd name="connsiteX571" fmla="*/ 230990 w 1117952"/>
                <a:gd name="connsiteY571" fmla="*/ 522866 h 1323876"/>
                <a:gd name="connsiteX572" fmla="*/ 227409 w 1117952"/>
                <a:gd name="connsiteY572" fmla="*/ 523463 h 1323876"/>
                <a:gd name="connsiteX573" fmla="*/ 224425 w 1117952"/>
                <a:gd name="connsiteY573" fmla="*/ 525254 h 1323876"/>
                <a:gd name="connsiteX574" fmla="*/ 220843 w 1117952"/>
                <a:gd name="connsiteY574" fmla="*/ 525254 h 1323876"/>
                <a:gd name="connsiteX575" fmla="*/ 215472 w 1117952"/>
                <a:gd name="connsiteY575" fmla="*/ 519285 h 1323876"/>
                <a:gd name="connsiteX576" fmla="*/ 211890 w 1117952"/>
                <a:gd name="connsiteY576" fmla="*/ 515703 h 1323876"/>
                <a:gd name="connsiteX577" fmla="*/ 207115 w 1117952"/>
                <a:gd name="connsiteY577" fmla="*/ 509735 h 1323876"/>
                <a:gd name="connsiteX578" fmla="*/ 204728 w 1117952"/>
                <a:gd name="connsiteY578" fmla="*/ 506154 h 1323876"/>
                <a:gd name="connsiteX579" fmla="*/ 202937 w 1117952"/>
                <a:gd name="connsiteY579" fmla="*/ 502573 h 1323876"/>
                <a:gd name="connsiteX580" fmla="*/ 202340 w 1117952"/>
                <a:gd name="connsiteY580" fmla="*/ 499588 h 1323876"/>
                <a:gd name="connsiteX581" fmla="*/ 199356 w 1117952"/>
                <a:gd name="connsiteY581" fmla="*/ 494813 h 1323876"/>
                <a:gd name="connsiteX582" fmla="*/ 195178 w 1117952"/>
                <a:gd name="connsiteY582" fmla="*/ 491828 h 1323876"/>
                <a:gd name="connsiteX583" fmla="*/ 186821 w 1117952"/>
                <a:gd name="connsiteY583" fmla="*/ 487651 h 1323876"/>
                <a:gd name="connsiteX584" fmla="*/ 183240 w 1117952"/>
                <a:gd name="connsiteY584" fmla="*/ 487053 h 1323876"/>
                <a:gd name="connsiteX585" fmla="*/ 179062 w 1117952"/>
                <a:gd name="connsiteY585" fmla="*/ 487651 h 1323876"/>
                <a:gd name="connsiteX586" fmla="*/ 171899 w 1117952"/>
                <a:gd name="connsiteY586" fmla="*/ 488247 h 1323876"/>
                <a:gd name="connsiteX587" fmla="*/ 168915 w 1117952"/>
                <a:gd name="connsiteY587" fmla="*/ 484069 h 1323876"/>
                <a:gd name="connsiteX588" fmla="*/ 164737 w 1117952"/>
                <a:gd name="connsiteY588" fmla="*/ 480488 h 1323876"/>
                <a:gd name="connsiteX589" fmla="*/ 162946 w 1117952"/>
                <a:gd name="connsiteY589" fmla="*/ 477504 h 1323876"/>
                <a:gd name="connsiteX590" fmla="*/ 158768 w 1117952"/>
                <a:gd name="connsiteY590" fmla="*/ 473922 h 1323876"/>
                <a:gd name="connsiteX591" fmla="*/ 156977 w 1117952"/>
                <a:gd name="connsiteY591" fmla="*/ 470938 h 1323876"/>
                <a:gd name="connsiteX592" fmla="*/ 156381 w 1117952"/>
                <a:gd name="connsiteY592" fmla="*/ 465566 h 1323876"/>
                <a:gd name="connsiteX593" fmla="*/ 156381 w 1117952"/>
                <a:gd name="connsiteY593" fmla="*/ 462582 h 1323876"/>
                <a:gd name="connsiteX594" fmla="*/ 156977 w 1117952"/>
                <a:gd name="connsiteY594" fmla="*/ 459000 h 1323876"/>
                <a:gd name="connsiteX595" fmla="*/ 155784 w 1117952"/>
                <a:gd name="connsiteY595" fmla="*/ 455419 h 1323876"/>
                <a:gd name="connsiteX596" fmla="*/ 153396 w 1117952"/>
                <a:gd name="connsiteY596" fmla="*/ 451838 h 1323876"/>
                <a:gd name="connsiteX597" fmla="*/ 151606 w 1117952"/>
                <a:gd name="connsiteY597" fmla="*/ 448256 h 1323876"/>
                <a:gd name="connsiteX598" fmla="*/ 149815 w 1117952"/>
                <a:gd name="connsiteY598" fmla="*/ 443481 h 1323876"/>
                <a:gd name="connsiteX599" fmla="*/ 146831 w 1117952"/>
                <a:gd name="connsiteY599" fmla="*/ 439900 h 1323876"/>
                <a:gd name="connsiteX600" fmla="*/ 143847 w 1117952"/>
                <a:gd name="connsiteY600" fmla="*/ 437512 h 1323876"/>
                <a:gd name="connsiteX601" fmla="*/ 141459 w 1117952"/>
                <a:gd name="connsiteY601" fmla="*/ 434528 h 1323876"/>
                <a:gd name="connsiteX602" fmla="*/ 144443 w 1117952"/>
                <a:gd name="connsiteY602" fmla="*/ 430947 h 1323876"/>
                <a:gd name="connsiteX603" fmla="*/ 149218 w 1117952"/>
                <a:gd name="connsiteY603" fmla="*/ 430350 h 1323876"/>
                <a:gd name="connsiteX604" fmla="*/ 152800 w 1117952"/>
                <a:gd name="connsiteY604" fmla="*/ 426769 h 1323876"/>
                <a:gd name="connsiteX605" fmla="*/ 153993 w 1117952"/>
                <a:gd name="connsiteY605" fmla="*/ 421396 h 1323876"/>
                <a:gd name="connsiteX606" fmla="*/ 155784 w 1117952"/>
                <a:gd name="connsiteY606" fmla="*/ 414831 h 1323876"/>
                <a:gd name="connsiteX607" fmla="*/ 156977 w 1117952"/>
                <a:gd name="connsiteY607" fmla="*/ 410056 h 1323876"/>
                <a:gd name="connsiteX608" fmla="*/ 158768 w 1117952"/>
                <a:gd name="connsiteY608" fmla="*/ 406474 h 1323876"/>
                <a:gd name="connsiteX609" fmla="*/ 157575 w 1117952"/>
                <a:gd name="connsiteY609" fmla="*/ 403490 h 1323876"/>
                <a:gd name="connsiteX610" fmla="*/ 152800 w 1117952"/>
                <a:gd name="connsiteY610" fmla="*/ 399312 h 1323876"/>
                <a:gd name="connsiteX611" fmla="*/ 150412 w 1117952"/>
                <a:gd name="connsiteY611" fmla="*/ 393940 h 1323876"/>
                <a:gd name="connsiteX612" fmla="*/ 152202 w 1117952"/>
                <a:gd name="connsiteY612" fmla="*/ 390956 h 1323876"/>
                <a:gd name="connsiteX613" fmla="*/ 153993 w 1117952"/>
                <a:gd name="connsiteY613" fmla="*/ 387374 h 1323876"/>
                <a:gd name="connsiteX614" fmla="*/ 155784 w 1117952"/>
                <a:gd name="connsiteY614" fmla="*/ 383793 h 1323876"/>
                <a:gd name="connsiteX615" fmla="*/ 158768 w 1117952"/>
                <a:gd name="connsiteY615" fmla="*/ 378421 h 1323876"/>
                <a:gd name="connsiteX616" fmla="*/ 160559 w 1117952"/>
                <a:gd name="connsiteY616" fmla="*/ 373049 h 1323876"/>
                <a:gd name="connsiteX617" fmla="*/ 161156 w 1117952"/>
                <a:gd name="connsiteY617" fmla="*/ 369468 h 1323876"/>
                <a:gd name="connsiteX618" fmla="*/ 159962 w 1117952"/>
                <a:gd name="connsiteY618" fmla="*/ 365887 h 1323876"/>
                <a:gd name="connsiteX619" fmla="*/ 162349 w 1117952"/>
                <a:gd name="connsiteY619" fmla="*/ 361112 h 1323876"/>
                <a:gd name="connsiteX620" fmla="*/ 164140 w 1117952"/>
                <a:gd name="connsiteY620" fmla="*/ 357530 h 1323876"/>
                <a:gd name="connsiteX621" fmla="*/ 167124 w 1117952"/>
                <a:gd name="connsiteY621" fmla="*/ 353353 h 1323876"/>
                <a:gd name="connsiteX622" fmla="*/ 164140 w 1117952"/>
                <a:gd name="connsiteY622" fmla="*/ 352159 h 1323876"/>
                <a:gd name="connsiteX623" fmla="*/ 161156 w 1117952"/>
                <a:gd name="connsiteY623" fmla="*/ 351561 h 1323876"/>
                <a:gd name="connsiteX624" fmla="*/ 164140 w 1117952"/>
                <a:gd name="connsiteY624" fmla="*/ 350368 h 1323876"/>
                <a:gd name="connsiteX625" fmla="*/ 168915 w 1117952"/>
                <a:gd name="connsiteY625" fmla="*/ 346787 h 1323876"/>
                <a:gd name="connsiteX626" fmla="*/ 171303 w 1117952"/>
                <a:gd name="connsiteY626" fmla="*/ 343802 h 1323876"/>
                <a:gd name="connsiteX627" fmla="*/ 175481 w 1117952"/>
                <a:gd name="connsiteY627" fmla="*/ 339027 h 1323876"/>
                <a:gd name="connsiteX628" fmla="*/ 178465 w 1117952"/>
                <a:gd name="connsiteY628" fmla="*/ 331865 h 1323876"/>
                <a:gd name="connsiteX629" fmla="*/ 181450 w 1117952"/>
                <a:gd name="connsiteY629" fmla="*/ 330074 h 1323876"/>
                <a:gd name="connsiteX630" fmla="*/ 187418 w 1117952"/>
                <a:gd name="connsiteY630" fmla="*/ 330671 h 1323876"/>
                <a:gd name="connsiteX631" fmla="*/ 190999 w 1117952"/>
                <a:gd name="connsiteY631" fmla="*/ 331268 h 1323876"/>
                <a:gd name="connsiteX632" fmla="*/ 193984 w 1117952"/>
                <a:gd name="connsiteY632" fmla="*/ 330671 h 1323876"/>
                <a:gd name="connsiteX633" fmla="*/ 199953 w 1117952"/>
                <a:gd name="connsiteY633" fmla="*/ 328284 h 1323876"/>
                <a:gd name="connsiteX634" fmla="*/ 202937 w 1117952"/>
                <a:gd name="connsiteY634" fmla="*/ 325896 h 1323876"/>
                <a:gd name="connsiteX635" fmla="*/ 205325 w 1117952"/>
                <a:gd name="connsiteY635" fmla="*/ 322911 h 1323876"/>
                <a:gd name="connsiteX636" fmla="*/ 208906 w 1117952"/>
                <a:gd name="connsiteY636" fmla="*/ 319927 h 1323876"/>
                <a:gd name="connsiteX637" fmla="*/ 208309 w 1117952"/>
                <a:gd name="connsiteY637" fmla="*/ 316943 h 1323876"/>
                <a:gd name="connsiteX638" fmla="*/ 207712 w 1117952"/>
                <a:gd name="connsiteY638" fmla="*/ 313958 h 1323876"/>
                <a:gd name="connsiteX639" fmla="*/ 211294 w 1117952"/>
                <a:gd name="connsiteY639" fmla="*/ 311571 h 1323876"/>
                <a:gd name="connsiteX640" fmla="*/ 214875 w 1117952"/>
                <a:gd name="connsiteY640" fmla="*/ 312168 h 1323876"/>
                <a:gd name="connsiteX641" fmla="*/ 218456 w 1117952"/>
                <a:gd name="connsiteY641" fmla="*/ 314555 h 1323876"/>
                <a:gd name="connsiteX642" fmla="*/ 223828 w 1117952"/>
                <a:gd name="connsiteY642" fmla="*/ 312764 h 1323876"/>
                <a:gd name="connsiteX643" fmla="*/ 226216 w 1117952"/>
                <a:gd name="connsiteY643" fmla="*/ 309780 h 1323876"/>
                <a:gd name="connsiteX644" fmla="*/ 228603 w 1117952"/>
                <a:gd name="connsiteY644" fmla="*/ 306796 h 1323876"/>
                <a:gd name="connsiteX645" fmla="*/ 230990 w 1117952"/>
                <a:gd name="connsiteY645" fmla="*/ 302021 h 1323876"/>
                <a:gd name="connsiteX646" fmla="*/ 229200 w 1117952"/>
                <a:gd name="connsiteY646" fmla="*/ 296649 h 1323876"/>
                <a:gd name="connsiteX647" fmla="*/ 225618 w 1117952"/>
                <a:gd name="connsiteY647" fmla="*/ 290083 h 1323876"/>
                <a:gd name="connsiteX648" fmla="*/ 224425 w 1117952"/>
                <a:gd name="connsiteY648" fmla="*/ 287099 h 1323876"/>
                <a:gd name="connsiteX649" fmla="*/ 226812 w 1117952"/>
                <a:gd name="connsiteY649" fmla="*/ 283518 h 1323876"/>
                <a:gd name="connsiteX650" fmla="*/ 229797 w 1117952"/>
                <a:gd name="connsiteY650" fmla="*/ 281130 h 1323876"/>
                <a:gd name="connsiteX651" fmla="*/ 229200 w 1117952"/>
                <a:gd name="connsiteY651" fmla="*/ 284114 h 1323876"/>
                <a:gd name="connsiteX652" fmla="*/ 232184 w 1117952"/>
                <a:gd name="connsiteY652" fmla="*/ 286502 h 1323876"/>
                <a:gd name="connsiteX653" fmla="*/ 235765 w 1117952"/>
                <a:gd name="connsiteY653" fmla="*/ 285308 h 1323876"/>
                <a:gd name="connsiteX654" fmla="*/ 239944 w 1117952"/>
                <a:gd name="connsiteY654" fmla="*/ 284712 h 1323876"/>
                <a:gd name="connsiteX655" fmla="*/ 241734 w 1117952"/>
                <a:gd name="connsiteY655" fmla="*/ 288293 h 1323876"/>
                <a:gd name="connsiteX656" fmla="*/ 240540 w 1117952"/>
                <a:gd name="connsiteY656" fmla="*/ 291277 h 1323876"/>
                <a:gd name="connsiteX657" fmla="*/ 241137 w 1117952"/>
                <a:gd name="connsiteY657" fmla="*/ 295455 h 1323876"/>
                <a:gd name="connsiteX658" fmla="*/ 248300 w 1117952"/>
                <a:gd name="connsiteY658" fmla="*/ 301424 h 1323876"/>
                <a:gd name="connsiteX659" fmla="*/ 247703 w 1117952"/>
                <a:gd name="connsiteY659" fmla="*/ 305005 h 1323876"/>
                <a:gd name="connsiteX660" fmla="*/ 248300 w 1117952"/>
                <a:gd name="connsiteY660" fmla="*/ 310377 h 1323876"/>
                <a:gd name="connsiteX661" fmla="*/ 250091 w 1117952"/>
                <a:gd name="connsiteY661" fmla="*/ 313362 h 1323876"/>
                <a:gd name="connsiteX662" fmla="*/ 253075 w 1117952"/>
                <a:gd name="connsiteY662" fmla="*/ 317540 h 1323876"/>
                <a:gd name="connsiteX663" fmla="*/ 254865 w 1117952"/>
                <a:gd name="connsiteY663" fmla="*/ 322315 h 1323876"/>
                <a:gd name="connsiteX664" fmla="*/ 258446 w 1117952"/>
                <a:gd name="connsiteY664" fmla="*/ 325896 h 1323876"/>
                <a:gd name="connsiteX665" fmla="*/ 266206 w 1117952"/>
                <a:gd name="connsiteY665" fmla="*/ 331865 h 1323876"/>
                <a:gd name="connsiteX666" fmla="*/ 269787 w 1117952"/>
                <a:gd name="connsiteY666" fmla="*/ 334252 h 1323876"/>
                <a:gd name="connsiteX667" fmla="*/ 273368 w 1117952"/>
                <a:gd name="connsiteY667" fmla="*/ 333058 h 1323876"/>
                <a:gd name="connsiteX668" fmla="*/ 273966 w 1117952"/>
                <a:gd name="connsiteY668" fmla="*/ 336043 h 1323876"/>
                <a:gd name="connsiteX669" fmla="*/ 276353 w 1117952"/>
                <a:gd name="connsiteY669" fmla="*/ 341415 h 1323876"/>
                <a:gd name="connsiteX670" fmla="*/ 281128 w 1117952"/>
                <a:gd name="connsiteY670" fmla="*/ 343206 h 1323876"/>
                <a:gd name="connsiteX671" fmla="*/ 285306 w 1117952"/>
                <a:gd name="connsiteY671" fmla="*/ 342608 h 1323876"/>
                <a:gd name="connsiteX672" fmla="*/ 288888 w 1117952"/>
                <a:gd name="connsiteY672" fmla="*/ 342012 h 1323876"/>
                <a:gd name="connsiteX673" fmla="*/ 292469 w 1117952"/>
                <a:gd name="connsiteY673" fmla="*/ 341415 h 1323876"/>
                <a:gd name="connsiteX674" fmla="*/ 296050 w 1117952"/>
                <a:gd name="connsiteY674" fmla="*/ 340221 h 1323876"/>
                <a:gd name="connsiteX675" fmla="*/ 299035 w 1117952"/>
                <a:gd name="connsiteY675" fmla="*/ 339027 h 1323876"/>
                <a:gd name="connsiteX676" fmla="*/ 303212 w 1117952"/>
                <a:gd name="connsiteY676" fmla="*/ 337237 h 1323876"/>
                <a:gd name="connsiteX677" fmla="*/ 306794 w 1117952"/>
                <a:gd name="connsiteY677" fmla="*/ 336043 h 1323876"/>
                <a:gd name="connsiteX678" fmla="*/ 308584 w 1117952"/>
                <a:gd name="connsiteY678" fmla="*/ 340221 h 1323876"/>
                <a:gd name="connsiteX679" fmla="*/ 309181 w 1117952"/>
                <a:gd name="connsiteY679" fmla="*/ 343206 h 1323876"/>
                <a:gd name="connsiteX680" fmla="*/ 312165 w 1117952"/>
                <a:gd name="connsiteY680" fmla="*/ 344996 h 1323876"/>
                <a:gd name="connsiteX681" fmla="*/ 307393 w 1117952"/>
                <a:gd name="connsiteY681" fmla="*/ 336639 h 1323876"/>
                <a:gd name="connsiteX682" fmla="*/ 312168 w 1117952"/>
                <a:gd name="connsiteY682" fmla="*/ 333058 h 1323876"/>
                <a:gd name="connsiteX683" fmla="*/ 318733 w 1117952"/>
                <a:gd name="connsiteY683" fmla="*/ 328283 h 1323876"/>
                <a:gd name="connsiteX684" fmla="*/ 322911 w 1117952"/>
                <a:gd name="connsiteY684" fmla="*/ 325299 h 1323876"/>
                <a:gd name="connsiteX685" fmla="*/ 327686 w 1117952"/>
                <a:gd name="connsiteY685" fmla="*/ 322314 h 1323876"/>
                <a:gd name="connsiteX686" fmla="*/ 332461 w 1117952"/>
                <a:gd name="connsiteY686" fmla="*/ 319927 h 1323876"/>
                <a:gd name="connsiteX687" fmla="*/ 336043 w 1117952"/>
                <a:gd name="connsiteY687" fmla="*/ 316942 h 1323876"/>
                <a:gd name="connsiteX688" fmla="*/ 335445 w 1117952"/>
                <a:gd name="connsiteY688" fmla="*/ 312167 h 1323876"/>
                <a:gd name="connsiteX689" fmla="*/ 334252 w 1117952"/>
                <a:gd name="connsiteY689" fmla="*/ 307393 h 1323876"/>
                <a:gd name="connsiteX690" fmla="*/ 333058 w 1117952"/>
                <a:gd name="connsiteY690" fmla="*/ 303811 h 1323876"/>
                <a:gd name="connsiteX691" fmla="*/ 330074 w 1117952"/>
                <a:gd name="connsiteY691" fmla="*/ 300826 h 1323876"/>
                <a:gd name="connsiteX692" fmla="*/ 327686 w 1117952"/>
                <a:gd name="connsiteY692" fmla="*/ 297245 h 1323876"/>
                <a:gd name="connsiteX693" fmla="*/ 331864 w 1117952"/>
                <a:gd name="connsiteY693" fmla="*/ 294858 h 1323876"/>
                <a:gd name="connsiteX694" fmla="*/ 333058 w 1117952"/>
                <a:gd name="connsiteY694" fmla="*/ 293067 h 1323876"/>
                <a:gd name="connsiteX695" fmla="*/ 336043 w 1117952"/>
                <a:gd name="connsiteY695" fmla="*/ 290083 h 1323876"/>
                <a:gd name="connsiteX696" fmla="*/ 337237 w 1117952"/>
                <a:gd name="connsiteY696" fmla="*/ 287098 h 1323876"/>
                <a:gd name="connsiteX697" fmla="*/ 334849 w 1117952"/>
                <a:gd name="connsiteY697" fmla="*/ 284114 h 1323876"/>
                <a:gd name="connsiteX698" fmla="*/ 339624 w 1117952"/>
                <a:gd name="connsiteY698" fmla="*/ 278742 h 1323876"/>
                <a:gd name="connsiteX699" fmla="*/ 343205 w 1117952"/>
                <a:gd name="connsiteY699" fmla="*/ 275758 h 1323876"/>
                <a:gd name="connsiteX700" fmla="*/ 346786 w 1117952"/>
                <a:gd name="connsiteY700" fmla="*/ 275758 h 1323876"/>
                <a:gd name="connsiteX701" fmla="*/ 350965 w 1117952"/>
                <a:gd name="connsiteY701" fmla="*/ 276951 h 1323876"/>
                <a:gd name="connsiteX702" fmla="*/ 354546 w 1117952"/>
                <a:gd name="connsiteY702" fmla="*/ 278145 h 1323876"/>
                <a:gd name="connsiteX703" fmla="*/ 358724 w 1117952"/>
                <a:gd name="connsiteY703" fmla="*/ 276951 h 1323876"/>
                <a:gd name="connsiteX704" fmla="*/ 360514 w 1117952"/>
                <a:gd name="connsiteY704" fmla="*/ 281727 h 1323876"/>
                <a:gd name="connsiteX705" fmla="*/ 364096 w 1117952"/>
                <a:gd name="connsiteY705" fmla="*/ 283517 h 1323876"/>
                <a:gd name="connsiteX706" fmla="*/ 368871 w 1117952"/>
                <a:gd name="connsiteY706" fmla="*/ 283517 h 1323876"/>
                <a:gd name="connsiteX707" fmla="*/ 376630 w 1117952"/>
                <a:gd name="connsiteY707" fmla="*/ 280533 h 1323876"/>
                <a:gd name="connsiteX708" fmla="*/ 383793 w 1117952"/>
                <a:gd name="connsiteY708" fmla="*/ 275758 h 1323876"/>
                <a:gd name="connsiteX709" fmla="*/ 384987 w 1117952"/>
                <a:gd name="connsiteY709" fmla="*/ 270983 h 1323876"/>
                <a:gd name="connsiteX710" fmla="*/ 387971 w 1117952"/>
                <a:gd name="connsiteY710" fmla="*/ 270983 h 1323876"/>
                <a:gd name="connsiteX711" fmla="*/ 391552 w 1117952"/>
                <a:gd name="connsiteY711" fmla="*/ 270386 h 1323876"/>
                <a:gd name="connsiteX712" fmla="*/ 394537 w 1117952"/>
                <a:gd name="connsiteY712" fmla="*/ 270983 h 1323876"/>
                <a:gd name="connsiteX713" fmla="*/ 397521 w 1117952"/>
                <a:gd name="connsiteY713" fmla="*/ 266208 h 1323876"/>
                <a:gd name="connsiteX714" fmla="*/ 401102 w 1117952"/>
                <a:gd name="connsiteY714" fmla="*/ 263223 h 1323876"/>
                <a:gd name="connsiteX715" fmla="*/ 406474 w 1117952"/>
                <a:gd name="connsiteY715" fmla="*/ 260239 h 1323876"/>
                <a:gd name="connsiteX716" fmla="*/ 410652 w 1117952"/>
                <a:gd name="connsiteY716" fmla="*/ 265014 h 1323876"/>
                <a:gd name="connsiteX717" fmla="*/ 410055 w 1117952"/>
                <a:gd name="connsiteY717" fmla="*/ 267998 h 1323876"/>
                <a:gd name="connsiteX718" fmla="*/ 416621 w 1117952"/>
                <a:gd name="connsiteY718" fmla="*/ 272774 h 1323876"/>
                <a:gd name="connsiteX719" fmla="*/ 420799 w 1117952"/>
                <a:gd name="connsiteY719" fmla="*/ 272774 h 1323876"/>
                <a:gd name="connsiteX720" fmla="*/ 422590 w 1117952"/>
                <a:gd name="connsiteY720" fmla="*/ 275758 h 1323876"/>
                <a:gd name="connsiteX721" fmla="*/ 423187 w 1117952"/>
                <a:gd name="connsiteY721" fmla="*/ 278742 h 1323876"/>
                <a:gd name="connsiteX722" fmla="*/ 424977 w 1117952"/>
                <a:gd name="connsiteY722" fmla="*/ 282920 h 1323876"/>
                <a:gd name="connsiteX723" fmla="*/ 426171 w 1117952"/>
                <a:gd name="connsiteY723" fmla="*/ 286502 h 1323876"/>
                <a:gd name="connsiteX724" fmla="*/ 424380 w 1117952"/>
                <a:gd name="connsiteY724" fmla="*/ 290680 h 1323876"/>
                <a:gd name="connsiteX725" fmla="*/ 424977 w 1117952"/>
                <a:gd name="connsiteY725" fmla="*/ 293664 h 1323876"/>
                <a:gd name="connsiteX726" fmla="*/ 423187 w 1117952"/>
                <a:gd name="connsiteY726" fmla="*/ 297245 h 1323876"/>
                <a:gd name="connsiteX727" fmla="*/ 427962 w 1117952"/>
                <a:gd name="connsiteY727" fmla="*/ 302618 h 1323876"/>
                <a:gd name="connsiteX728" fmla="*/ 432140 w 1117952"/>
                <a:gd name="connsiteY728" fmla="*/ 305005 h 1323876"/>
                <a:gd name="connsiteX729" fmla="*/ 435721 w 1117952"/>
                <a:gd name="connsiteY729" fmla="*/ 306795 h 1323876"/>
                <a:gd name="connsiteX730" fmla="*/ 445271 w 1117952"/>
                <a:gd name="connsiteY730" fmla="*/ 307989 h 1323876"/>
                <a:gd name="connsiteX731" fmla="*/ 448852 w 1117952"/>
                <a:gd name="connsiteY731" fmla="*/ 307989 h 1323876"/>
                <a:gd name="connsiteX732" fmla="*/ 452434 w 1117952"/>
                <a:gd name="connsiteY732" fmla="*/ 307989 h 1323876"/>
                <a:gd name="connsiteX733" fmla="*/ 456612 w 1117952"/>
                <a:gd name="connsiteY733" fmla="*/ 306795 h 1323876"/>
                <a:gd name="connsiteX734" fmla="*/ 460193 w 1117952"/>
                <a:gd name="connsiteY734" fmla="*/ 305602 h 1323876"/>
                <a:gd name="connsiteX735" fmla="*/ 466759 w 1117952"/>
                <a:gd name="connsiteY735" fmla="*/ 302020 h 1323876"/>
                <a:gd name="connsiteX736" fmla="*/ 467356 w 1117952"/>
                <a:gd name="connsiteY736" fmla="*/ 297842 h 1323876"/>
                <a:gd name="connsiteX737" fmla="*/ 470340 w 1117952"/>
                <a:gd name="connsiteY737" fmla="*/ 299633 h 1323876"/>
                <a:gd name="connsiteX738" fmla="*/ 473921 w 1117952"/>
                <a:gd name="connsiteY738" fmla="*/ 300826 h 1323876"/>
                <a:gd name="connsiteX739" fmla="*/ 476906 w 1117952"/>
                <a:gd name="connsiteY739" fmla="*/ 301424 h 1323876"/>
                <a:gd name="connsiteX740" fmla="*/ 476906 w 1117952"/>
                <a:gd name="connsiteY740" fmla="*/ 305602 h 1323876"/>
                <a:gd name="connsiteX741" fmla="*/ 477503 w 1117952"/>
                <a:gd name="connsiteY741" fmla="*/ 309780 h 1323876"/>
                <a:gd name="connsiteX742" fmla="*/ 476906 w 1117952"/>
                <a:gd name="connsiteY742" fmla="*/ 312764 h 1323876"/>
                <a:gd name="connsiteX743" fmla="*/ 476906 w 1117952"/>
                <a:gd name="connsiteY743" fmla="*/ 316346 h 1323876"/>
                <a:gd name="connsiteX744" fmla="*/ 478100 w 1117952"/>
                <a:gd name="connsiteY744" fmla="*/ 319927 h 1323876"/>
                <a:gd name="connsiteX745" fmla="*/ 481681 w 1117952"/>
                <a:gd name="connsiteY745" fmla="*/ 323508 h 1323876"/>
                <a:gd name="connsiteX746" fmla="*/ 485859 w 1117952"/>
                <a:gd name="connsiteY746" fmla="*/ 327686 h 1323876"/>
                <a:gd name="connsiteX747" fmla="*/ 494215 w 1117952"/>
                <a:gd name="connsiteY747" fmla="*/ 331864 h 1323876"/>
                <a:gd name="connsiteX748" fmla="*/ 497200 w 1117952"/>
                <a:gd name="connsiteY748" fmla="*/ 332462 h 1323876"/>
                <a:gd name="connsiteX749" fmla="*/ 500781 w 1117952"/>
                <a:gd name="connsiteY749" fmla="*/ 335446 h 1323876"/>
                <a:gd name="connsiteX750" fmla="*/ 504362 w 1117952"/>
                <a:gd name="connsiteY750" fmla="*/ 338430 h 1323876"/>
                <a:gd name="connsiteX751" fmla="*/ 507943 w 1117952"/>
                <a:gd name="connsiteY751" fmla="*/ 339027 h 1323876"/>
                <a:gd name="connsiteX752" fmla="*/ 512718 w 1117952"/>
                <a:gd name="connsiteY752" fmla="*/ 342011 h 1323876"/>
                <a:gd name="connsiteX753" fmla="*/ 516897 w 1117952"/>
                <a:gd name="connsiteY753" fmla="*/ 343802 h 1323876"/>
                <a:gd name="connsiteX754" fmla="*/ 520478 w 1117952"/>
                <a:gd name="connsiteY754" fmla="*/ 343802 h 1323876"/>
                <a:gd name="connsiteX755" fmla="*/ 526446 w 1117952"/>
                <a:gd name="connsiteY755" fmla="*/ 344996 h 1323876"/>
                <a:gd name="connsiteX756" fmla="*/ 530028 w 1117952"/>
                <a:gd name="connsiteY756" fmla="*/ 344399 h 1323876"/>
                <a:gd name="connsiteX757" fmla="*/ 533012 w 1117952"/>
                <a:gd name="connsiteY757" fmla="*/ 344996 h 1323876"/>
                <a:gd name="connsiteX758" fmla="*/ 529431 w 1117952"/>
                <a:gd name="connsiteY758" fmla="*/ 344996 h 1323876"/>
                <a:gd name="connsiteX759" fmla="*/ 530625 w 1117952"/>
                <a:gd name="connsiteY759" fmla="*/ 348577 h 1323876"/>
                <a:gd name="connsiteX760" fmla="*/ 535400 w 1117952"/>
                <a:gd name="connsiteY760" fmla="*/ 350368 h 1323876"/>
                <a:gd name="connsiteX761" fmla="*/ 538981 w 1117952"/>
                <a:gd name="connsiteY761" fmla="*/ 350368 h 1323876"/>
                <a:gd name="connsiteX762" fmla="*/ 541966 w 1117952"/>
                <a:gd name="connsiteY762" fmla="*/ 352158 h 1323876"/>
                <a:gd name="connsiteX763" fmla="*/ 544950 w 1117952"/>
                <a:gd name="connsiteY763" fmla="*/ 351561 h 1323876"/>
                <a:gd name="connsiteX764" fmla="*/ 547934 w 1117952"/>
                <a:gd name="connsiteY764" fmla="*/ 350964 h 1323876"/>
                <a:gd name="connsiteX765" fmla="*/ 551515 w 1117952"/>
                <a:gd name="connsiteY765" fmla="*/ 350368 h 1323876"/>
                <a:gd name="connsiteX766" fmla="*/ 557484 w 1117952"/>
                <a:gd name="connsiteY766" fmla="*/ 349174 h 1323876"/>
                <a:gd name="connsiteX767" fmla="*/ 561066 w 1117952"/>
                <a:gd name="connsiteY767" fmla="*/ 348577 h 1323876"/>
                <a:gd name="connsiteX768" fmla="*/ 564050 w 1117952"/>
                <a:gd name="connsiteY768" fmla="*/ 346786 h 1323876"/>
                <a:gd name="connsiteX769" fmla="*/ 567631 w 1117952"/>
                <a:gd name="connsiteY769" fmla="*/ 346190 h 1323876"/>
                <a:gd name="connsiteX770" fmla="*/ 571212 w 1117952"/>
                <a:gd name="connsiteY770" fmla="*/ 344996 h 1323876"/>
                <a:gd name="connsiteX771" fmla="*/ 575390 w 1117952"/>
                <a:gd name="connsiteY771" fmla="*/ 343205 h 1323876"/>
                <a:gd name="connsiteX772" fmla="*/ 578972 w 1117952"/>
                <a:gd name="connsiteY772" fmla="*/ 341415 h 1323876"/>
                <a:gd name="connsiteX773" fmla="*/ 587328 w 1117952"/>
                <a:gd name="connsiteY773" fmla="*/ 336639 h 1323876"/>
                <a:gd name="connsiteX774" fmla="*/ 593297 w 1117952"/>
                <a:gd name="connsiteY774" fmla="*/ 333058 h 1323876"/>
                <a:gd name="connsiteX775" fmla="*/ 599266 w 1117952"/>
                <a:gd name="connsiteY775" fmla="*/ 329477 h 1323876"/>
                <a:gd name="connsiteX776" fmla="*/ 602847 w 1117952"/>
                <a:gd name="connsiteY776" fmla="*/ 326493 h 1323876"/>
                <a:gd name="connsiteX777" fmla="*/ 609413 w 1117952"/>
                <a:gd name="connsiteY777" fmla="*/ 324702 h 1323876"/>
                <a:gd name="connsiteX778" fmla="*/ 612994 w 1117952"/>
                <a:gd name="connsiteY778" fmla="*/ 325299 h 1323876"/>
                <a:gd name="connsiteX779" fmla="*/ 616575 w 1117952"/>
                <a:gd name="connsiteY779" fmla="*/ 324702 h 1323876"/>
                <a:gd name="connsiteX780" fmla="*/ 621350 w 1117952"/>
                <a:gd name="connsiteY780" fmla="*/ 323508 h 1323876"/>
                <a:gd name="connsiteX781" fmla="*/ 624335 w 1117952"/>
                <a:gd name="connsiteY781" fmla="*/ 321717 h 1323876"/>
                <a:gd name="connsiteX782" fmla="*/ 628513 w 1117952"/>
                <a:gd name="connsiteY782" fmla="*/ 320524 h 1323876"/>
                <a:gd name="connsiteX783" fmla="*/ 631498 w 1117952"/>
                <a:gd name="connsiteY783" fmla="*/ 323508 h 1323876"/>
                <a:gd name="connsiteX784" fmla="*/ 634482 w 1117952"/>
                <a:gd name="connsiteY784" fmla="*/ 325299 h 1323876"/>
                <a:gd name="connsiteX785" fmla="*/ 638660 w 1117952"/>
                <a:gd name="connsiteY785" fmla="*/ 327686 h 1323876"/>
                <a:gd name="connsiteX786" fmla="*/ 641645 w 1117952"/>
                <a:gd name="connsiteY786" fmla="*/ 328283 h 1323876"/>
                <a:gd name="connsiteX787" fmla="*/ 645226 w 1117952"/>
                <a:gd name="connsiteY787" fmla="*/ 327686 h 1323876"/>
                <a:gd name="connsiteX788" fmla="*/ 648210 w 1117952"/>
                <a:gd name="connsiteY788" fmla="*/ 327686 h 1323876"/>
                <a:gd name="connsiteX789" fmla="*/ 652388 w 1117952"/>
                <a:gd name="connsiteY789" fmla="*/ 328880 h 1323876"/>
                <a:gd name="connsiteX790" fmla="*/ 658357 w 1117952"/>
                <a:gd name="connsiteY790" fmla="*/ 327686 h 1323876"/>
                <a:gd name="connsiteX791" fmla="*/ 662535 w 1117952"/>
                <a:gd name="connsiteY791" fmla="*/ 325299 h 1323876"/>
                <a:gd name="connsiteX792" fmla="*/ 666117 w 1117952"/>
                <a:gd name="connsiteY792" fmla="*/ 324105 h 1323876"/>
                <a:gd name="connsiteX793" fmla="*/ 671489 w 1117952"/>
                <a:gd name="connsiteY793" fmla="*/ 326493 h 1323876"/>
                <a:gd name="connsiteX794" fmla="*/ 674473 w 1117952"/>
                <a:gd name="connsiteY794" fmla="*/ 325299 h 1323876"/>
                <a:gd name="connsiteX795" fmla="*/ 676379 w 1117952"/>
                <a:gd name="connsiteY795" fmla="*/ 327682 h 1323876"/>
                <a:gd name="connsiteX796" fmla="*/ 675666 w 1117952"/>
                <a:gd name="connsiteY796" fmla="*/ 326493 h 1323876"/>
                <a:gd name="connsiteX797" fmla="*/ 679845 w 1117952"/>
                <a:gd name="connsiteY797" fmla="*/ 327090 h 1323876"/>
                <a:gd name="connsiteX798" fmla="*/ 684023 w 1117952"/>
                <a:gd name="connsiteY798" fmla="*/ 327090 h 1323876"/>
                <a:gd name="connsiteX799" fmla="*/ 687604 w 1117952"/>
                <a:gd name="connsiteY799" fmla="*/ 327687 h 1323876"/>
                <a:gd name="connsiteX800" fmla="*/ 691185 w 1117952"/>
                <a:gd name="connsiteY800" fmla="*/ 328284 h 1323876"/>
                <a:gd name="connsiteX801" fmla="*/ 696557 w 1117952"/>
                <a:gd name="connsiteY801" fmla="*/ 328284 h 1323876"/>
                <a:gd name="connsiteX802" fmla="*/ 701332 w 1117952"/>
                <a:gd name="connsiteY802" fmla="*/ 327090 h 1323876"/>
                <a:gd name="connsiteX803" fmla="*/ 707301 w 1117952"/>
                <a:gd name="connsiteY803" fmla="*/ 328880 h 1323876"/>
                <a:gd name="connsiteX804" fmla="*/ 710285 w 1117952"/>
                <a:gd name="connsiteY804" fmla="*/ 328880 h 1323876"/>
                <a:gd name="connsiteX805" fmla="*/ 714463 w 1117952"/>
                <a:gd name="connsiteY805" fmla="*/ 328284 h 1323876"/>
                <a:gd name="connsiteX806" fmla="*/ 719238 w 1117952"/>
                <a:gd name="connsiteY806" fmla="*/ 326493 h 1323876"/>
                <a:gd name="connsiteX807" fmla="*/ 722820 w 1117952"/>
                <a:gd name="connsiteY807" fmla="*/ 323509 h 1323876"/>
                <a:gd name="connsiteX808" fmla="*/ 726401 w 1117952"/>
                <a:gd name="connsiteY808" fmla="*/ 322912 h 1323876"/>
                <a:gd name="connsiteX809" fmla="*/ 730579 w 1117952"/>
                <a:gd name="connsiteY809" fmla="*/ 324702 h 1323876"/>
                <a:gd name="connsiteX810" fmla="*/ 733564 w 1117952"/>
                <a:gd name="connsiteY810" fmla="*/ 324106 h 1323876"/>
                <a:gd name="connsiteX811" fmla="*/ 737742 w 1117952"/>
                <a:gd name="connsiteY811" fmla="*/ 321718 h 1323876"/>
                <a:gd name="connsiteX812" fmla="*/ 740726 w 1117952"/>
                <a:gd name="connsiteY812" fmla="*/ 319927 h 1323876"/>
                <a:gd name="connsiteX813" fmla="*/ 744307 w 1117952"/>
                <a:gd name="connsiteY813" fmla="*/ 317540 h 1323876"/>
                <a:gd name="connsiteX814" fmla="*/ 747888 w 1117952"/>
                <a:gd name="connsiteY814" fmla="*/ 313959 h 1323876"/>
                <a:gd name="connsiteX815" fmla="*/ 752664 w 1117952"/>
                <a:gd name="connsiteY815" fmla="*/ 312765 h 1323876"/>
                <a:gd name="connsiteX816" fmla="*/ 755648 w 1117952"/>
                <a:gd name="connsiteY816" fmla="*/ 315152 h 1323876"/>
                <a:gd name="connsiteX817" fmla="*/ 759229 w 1117952"/>
                <a:gd name="connsiteY817" fmla="*/ 315749 h 1323876"/>
                <a:gd name="connsiteX818" fmla="*/ 763407 w 1117952"/>
                <a:gd name="connsiteY818" fmla="*/ 315749 h 1323876"/>
                <a:gd name="connsiteX819" fmla="*/ 769376 w 1117952"/>
                <a:gd name="connsiteY819" fmla="*/ 313959 h 1323876"/>
                <a:gd name="connsiteX820" fmla="*/ 772957 w 1117952"/>
                <a:gd name="connsiteY820" fmla="*/ 312765 h 1323876"/>
                <a:gd name="connsiteX821" fmla="*/ 778329 w 1117952"/>
                <a:gd name="connsiteY821" fmla="*/ 311571 h 1323876"/>
                <a:gd name="connsiteX822" fmla="*/ 781314 w 1117952"/>
                <a:gd name="connsiteY822" fmla="*/ 310378 h 1323876"/>
                <a:gd name="connsiteX823" fmla="*/ 784895 w 1117952"/>
                <a:gd name="connsiteY823" fmla="*/ 306796 h 1323876"/>
                <a:gd name="connsiteX824" fmla="*/ 787879 w 1117952"/>
                <a:gd name="connsiteY824" fmla="*/ 303812 h 1323876"/>
                <a:gd name="connsiteX825" fmla="*/ 791461 w 1117952"/>
                <a:gd name="connsiteY825" fmla="*/ 303215 h 1323876"/>
                <a:gd name="connsiteX826" fmla="*/ 796236 w 1117952"/>
                <a:gd name="connsiteY826" fmla="*/ 303812 h 1323876"/>
                <a:gd name="connsiteX827" fmla="*/ 799220 w 1117952"/>
                <a:gd name="connsiteY827" fmla="*/ 302618 h 1323876"/>
                <a:gd name="connsiteX828" fmla="*/ 802204 w 1117952"/>
                <a:gd name="connsiteY828" fmla="*/ 300827 h 1323876"/>
                <a:gd name="connsiteX829" fmla="*/ 805189 w 1117952"/>
                <a:gd name="connsiteY829" fmla="*/ 298440 h 1323876"/>
                <a:gd name="connsiteX830" fmla="*/ 809367 w 1117952"/>
                <a:gd name="connsiteY830" fmla="*/ 298440 h 1323876"/>
                <a:gd name="connsiteX831" fmla="*/ 812948 w 1117952"/>
                <a:gd name="connsiteY831" fmla="*/ 296650 h 1323876"/>
                <a:gd name="connsiteX832" fmla="*/ 816529 w 1117952"/>
                <a:gd name="connsiteY832" fmla="*/ 293068 h 1323876"/>
                <a:gd name="connsiteX833" fmla="*/ 820111 w 1117952"/>
                <a:gd name="connsiteY833" fmla="*/ 290681 h 1323876"/>
                <a:gd name="connsiteX834" fmla="*/ 823692 w 1117952"/>
                <a:gd name="connsiteY834" fmla="*/ 287099 h 1323876"/>
                <a:gd name="connsiteX835" fmla="*/ 827273 w 1117952"/>
                <a:gd name="connsiteY835" fmla="*/ 283518 h 1323876"/>
                <a:gd name="connsiteX836" fmla="*/ 830854 w 1117952"/>
                <a:gd name="connsiteY836" fmla="*/ 278146 h 1323876"/>
                <a:gd name="connsiteX837" fmla="*/ 833839 w 1117952"/>
                <a:gd name="connsiteY837" fmla="*/ 273968 h 1323876"/>
                <a:gd name="connsiteX838" fmla="*/ 839211 w 1117952"/>
                <a:gd name="connsiteY838" fmla="*/ 266806 h 1323876"/>
                <a:gd name="connsiteX839" fmla="*/ 843389 w 1117952"/>
                <a:gd name="connsiteY839" fmla="*/ 260240 h 1323876"/>
                <a:gd name="connsiteX840" fmla="*/ 849357 w 1117952"/>
                <a:gd name="connsiteY840" fmla="*/ 262627 h 1323876"/>
                <a:gd name="connsiteX841" fmla="*/ 854133 w 1117952"/>
                <a:gd name="connsiteY841" fmla="*/ 262627 h 1323876"/>
                <a:gd name="connsiteX842" fmla="*/ 857714 w 1117952"/>
                <a:gd name="connsiteY842" fmla="*/ 263821 h 1323876"/>
                <a:gd name="connsiteX843" fmla="*/ 863683 w 1117952"/>
                <a:gd name="connsiteY843" fmla="*/ 261434 h 1323876"/>
                <a:gd name="connsiteX844" fmla="*/ 867861 w 1117952"/>
                <a:gd name="connsiteY844" fmla="*/ 259643 h 1323876"/>
                <a:gd name="connsiteX845" fmla="*/ 872039 w 1117952"/>
                <a:gd name="connsiteY845" fmla="*/ 258449 h 1323876"/>
                <a:gd name="connsiteX846" fmla="*/ 875024 w 1117952"/>
                <a:gd name="connsiteY846" fmla="*/ 257255 h 1323876"/>
                <a:gd name="connsiteX847" fmla="*/ 879201 w 1117952"/>
                <a:gd name="connsiteY847" fmla="*/ 256061 h 1323876"/>
                <a:gd name="connsiteX848" fmla="*/ 882186 w 1117952"/>
                <a:gd name="connsiteY848" fmla="*/ 256061 h 1323876"/>
                <a:gd name="connsiteX849" fmla="*/ 887558 w 1117952"/>
                <a:gd name="connsiteY849" fmla="*/ 254271 h 1323876"/>
                <a:gd name="connsiteX850" fmla="*/ 891736 w 1117952"/>
                <a:gd name="connsiteY850" fmla="*/ 248899 h 1323876"/>
                <a:gd name="connsiteX851" fmla="*/ 895317 w 1117952"/>
                <a:gd name="connsiteY851" fmla="*/ 245318 h 1323876"/>
                <a:gd name="connsiteX852" fmla="*/ 898301 w 1117952"/>
                <a:gd name="connsiteY852" fmla="*/ 247108 h 1323876"/>
                <a:gd name="connsiteX853" fmla="*/ 902480 w 1117952"/>
                <a:gd name="connsiteY853" fmla="*/ 250093 h 1323876"/>
                <a:gd name="connsiteX854" fmla="*/ 905464 w 1117952"/>
                <a:gd name="connsiteY854" fmla="*/ 252480 h 1323876"/>
                <a:gd name="connsiteX855" fmla="*/ 909642 w 1117952"/>
                <a:gd name="connsiteY855" fmla="*/ 257255 h 1323876"/>
                <a:gd name="connsiteX856" fmla="*/ 912029 w 1117952"/>
                <a:gd name="connsiteY856" fmla="*/ 259046 h 1323876"/>
                <a:gd name="connsiteX857" fmla="*/ 915014 w 1117952"/>
                <a:gd name="connsiteY857" fmla="*/ 260240 h 1323876"/>
                <a:gd name="connsiteX858" fmla="*/ 923967 w 1117952"/>
                <a:gd name="connsiteY858" fmla="*/ 260240 h 1323876"/>
                <a:gd name="connsiteX859" fmla="*/ 930533 w 1117952"/>
                <a:gd name="connsiteY859" fmla="*/ 259643 h 1323876"/>
                <a:gd name="connsiteX860" fmla="*/ 935308 w 1117952"/>
                <a:gd name="connsiteY860" fmla="*/ 258449 h 1323876"/>
                <a:gd name="connsiteX861" fmla="*/ 938889 w 1117952"/>
                <a:gd name="connsiteY861" fmla="*/ 262030 h 1323876"/>
                <a:gd name="connsiteX862" fmla="*/ 939486 w 1117952"/>
                <a:gd name="connsiteY862" fmla="*/ 265612 h 1323876"/>
                <a:gd name="connsiteX863" fmla="*/ 943067 w 1117952"/>
                <a:gd name="connsiteY863" fmla="*/ 267402 h 1323876"/>
                <a:gd name="connsiteX864" fmla="*/ 946052 w 1117952"/>
                <a:gd name="connsiteY864" fmla="*/ 269790 h 1323876"/>
                <a:gd name="connsiteX865" fmla="*/ 949633 w 1117952"/>
                <a:gd name="connsiteY865" fmla="*/ 269790 h 1323876"/>
                <a:gd name="connsiteX866" fmla="*/ 953214 w 1117952"/>
                <a:gd name="connsiteY866" fmla="*/ 269193 h 1323876"/>
                <a:gd name="connsiteX867" fmla="*/ 957393 w 1117952"/>
                <a:gd name="connsiteY867" fmla="*/ 266806 h 1323876"/>
                <a:gd name="connsiteX868" fmla="*/ 960974 w 1117952"/>
                <a:gd name="connsiteY868" fmla="*/ 263821 h 1323876"/>
                <a:gd name="connsiteX869" fmla="*/ 966942 w 1117952"/>
                <a:gd name="connsiteY869" fmla="*/ 260837 h 1323876"/>
                <a:gd name="connsiteX870" fmla="*/ 970524 w 1117952"/>
                <a:gd name="connsiteY870" fmla="*/ 258449 h 1323876"/>
                <a:gd name="connsiteX871" fmla="*/ 974105 w 1117952"/>
                <a:gd name="connsiteY871" fmla="*/ 256061 h 1323876"/>
                <a:gd name="connsiteX872" fmla="*/ 977089 w 1117952"/>
                <a:gd name="connsiteY872" fmla="*/ 253077 h 1323876"/>
                <a:gd name="connsiteX873" fmla="*/ 978880 w 1117952"/>
                <a:gd name="connsiteY873" fmla="*/ 250093 h 1323876"/>
                <a:gd name="connsiteX874" fmla="*/ 981268 w 1117952"/>
                <a:gd name="connsiteY874" fmla="*/ 247108 h 1323876"/>
                <a:gd name="connsiteX875" fmla="*/ 984252 w 1117952"/>
                <a:gd name="connsiteY875" fmla="*/ 244124 h 1323876"/>
                <a:gd name="connsiteX876" fmla="*/ 986639 w 1117952"/>
                <a:gd name="connsiteY876" fmla="*/ 240543 h 1323876"/>
                <a:gd name="connsiteX877" fmla="*/ 989027 w 1117952"/>
                <a:gd name="connsiteY877" fmla="*/ 235171 h 1323876"/>
                <a:gd name="connsiteX878" fmla="*/ 990221 w 1117952"/>
                <a:gd name="connsiteY878" fmla="*/ 230993 h 1323876"/>
                <a:gd name="connsiteX879" fmla="*/ 992011 w 1117952"/>
                <a:gd name="connsiteY879" fmla="*/ 226218 h 1323876"/>
                <a:gd name="connsiteX880" fmla="*/ 992608 w 1117952"/>
                <a:gd name="connsiteY880" fmla="*/ 222040 h 1323876"/>
                <a:gd name="connsiteX881" fmla="*/ 993205 w 1117952"/>
                <a:gd name="connsiteY881" fmla="*/ 219055 h 1323876"/>
                <a:gd name="connsiteX882" fmla="*/ 991415 w 1117952"/>
                <a:gd name="connsiteY882" fmla="*/ 216071 h 1323876"/>
                <a:gd name="connsiteX883" fmla="*/ 991415 w 1117952"/>
                <a:gd name="connsiteY883" fmla="*/ 212489 h 1323876"/>
                <a:gd name="connsiteX884" fmla="*/ 988430 w 1117952"/>
                <a:gd name="connsiteY884" fmla="*/ 209505 h 1323876"/>
                <a:gd name="connsiteX885" fmla="*/ 991415 w 1117952"/>
                <a:gd name="connsiteY885" fmla="*/ 208908 h 1323876"/>
                <a:gd name="connsiteX886" fmla="*/ 995592 w 1117952"/>
                <a:gd name="connsiteY886" fmla="*/ 214280 h 1323876"/>
                <a:gd name="connsiteX887" fmla="*/ 996786 w 1117952"/>
                <a:gd name="connsiteY887" fmla="*/ 217862 h 1323876"/>
                <a:gd name="connsiteX888" fmla="*/ 996190 w 1117952"/>
                <a:gd name="connsiteY888" fmla="*/ 223233 h 1323876"/>
                <a:gd name="connsiteX889" fmla="*/ 993802 w 1117952"/>
                <a:gd name="connsiteY889" fmla="*/ 229202 h 1323876"/>
                <a:gd name="connsiteX890" fmla="*/ 997383 w 1117952"/>
                <a:gd name="connsiteY890" fmla="*/ 231590 h 1323876"/>
                <a:gd name="connsiteX891" fmla="*/ 1000964 w 1117952"/>
                <a:gd name="connsiteY891" fmla="*/ 232784 h 1323876"/>
                <a:gd name="connsiteX892" fmla="*/ 1009918 w 1117952"/>
                <a:gd name="connsiteY892" fmla="*/ 232784 h 1323876"/>
                <a:gd name="connsiteX893" fmla="*/ 1012902 w 1117952"/>
                <a:gd name="connsiteY893" fmla="*/ 231590 h 1323876"/>
                <a:gd name="connsiteX894" fmla="*/ 1017080 w 1117952"/>
                <a:gd name="connsiteY894" fmla="*/ 229799 h 1323876"/>
                <a:gd name="connsiteX895" fmla="*/ 1020661 w 1117952"/>
                <a:gd name="connsiteY895" fmla="*/ 228605 h 1323876"/>
                <a:gd name="connsiteX896" fmla="*/ 1024243 w 1117952"/>
                <a:gd name="connsiteY896" fmla="*/ 228009 h 1323876"/>
                <a:gd name="connsiteX897" fmla="*/ 1028421 w 1117952"/>
                <a:gd name="connsiteY897" fmla="*/ 226815 h 1323876"/>
                <a:gd name="connsiteX898" fmla="*/ 1033196 w 1117952"/>
                <a:gd name="connsiteY898" fmla="*/ 224427 h 1323876"/>
                <a:gd name="connsiteX899" fmla="*/ 1036777 w 1117952"/>
                <a:gd name="connsiteY899" fmla="*/ 223233 h 1323876"/>
                <a:gd name="connsiteX900" fmla="*/ 1042149 w 1117952"/>
                <a:gd name="connsiteY900" fmla="*/ 220249 h 1323876"/>
                <a:gd name="connsiteX901" fmla="*/ 1048118 w 1117952"/>
                <a:gd name="connsiteY901" fmla="*/ 216668 h 1323876"/>
                <a:gd name="connsiteX902" fmla="*/ 1054683 w 1117952"/>
                <a:gd name="connsiteY902" fmla="*/ 213087 h 1323876"/>
                <a:gd name="connsiteX903" fmla="*/ 1058264 w 1117952"/>
                <a:gd name="connsiteY903" fmla="*/ 210102 h 1323876"/>
                <a:gd name="connsiteX904" fmla="*/ 1061846 w 1117952"/>
                <a:gd name="connsiteY904" fmla="*/ 206521 h 1323876"/>
                <a:gd name="connsiteX905" fmla="*/ 1065427 w 1117952"/>
                <a:gd name="connsiteY905" fmla="*/ 202940 h 1323876"/>
                <a:gd name="connsiteX906" fmla="*/ 1070799 w 1117952"/>
                <a:gd name="connsiteY906" fmla="*/ 198165 h 1323876"/>
                <a:gd name="connsiteX907" fmla="*/ 1073784 w 1117952"/>
                <a:gd name="connsiteY907" fmla="*/ 195180 h 1323876"/>
                <a:gd name="connsiteX908" fmla="*/ 1077365 w 1117952"/>
                <a:gd name="connsiteY908" fmla="*/ 192196 h 1323876"/>
                <a:gd name="connsiteX909" fmla="*/ 1082737 w 1117952"/>
                <a:gd name="connsiteY909" fmla="*/ 190405 h 1323876"/>
                <a:gd name="connsiteX910" fmla="*/ 904271 w 1117952"/>
                <a:gd name="connsiteY910" fmla="*/ 152801 h 1323876"/>
                <a:gd name="connsiteX911" fmla="*/ 904868 w 1117952"/>
                <a:gd name="connsiteY911" fmla="*/ 155785 h 1323876"/>
                <a:gd name="connsiteX912" fmla="*/ 903674 w 1117952"/>
                <a:gd name="connsiteY912" fmla="*/ 156383 h 1323876"/>
                <a:gd name="connsiteX913" fmla="*/ 910836 w 1117952"/>
                <a:gd name="connsiteY913" fmla="*/ 161754 h 1323876"/>
                <a:gd name="connsiteX914" fmla="*/ 915015 w 1117952"/>
                <a:gd name="connsiteY914" fmla="*/ 165336 h 1323876"/>
                <a:gd name="connsiteX915" fmla="*/ 916209 w 1117952"/>
                <a:gd name="connsiteY915" fmla="*/ 168320 h 1323876"/>
                <a:gd name="connsiteX916" fmla="*/ 916805 w 1117952"/>
                <a:gd name="connsiteY916" fmla="*/ 171901 h 1323876"/>
                <a:gd name="connsiteX917" fmla="*/ 916805 w 1117952"/>
                <a:gd name="connsiteY917" fmla="*/ 174885 h 1323876"/>
                <a:gd name="connsiteX918" fmla="*/ 912030 w 1117952"/>
                <a:gd name="connsiteY918" fmla="*/ 176676 h 1323876"/>
                <a:gd name="connsiteX919" fmla="*/ 909046 w 1117952"/>
                <a:gd name="connsiteY919" fmla="*/ 175482 h 1323876"/>
                <a:gd name="connsiteX920" fmla="*/ 904271 w 1117952"/>
                <a:gd name="connsiteY920" fmla="*/ 171304 h 1323876"/>
                <a:gd name="connsiteX921" fmla="*/ 900689 w 1117952"/>
                <a:gd name="connsiteY921" fmla="*/ 169513 h 1323876"/>
                <a:gd name="connsiteX922" fmla="*/ 897108 w 1117952"/>
                <a:gd name="connsiteY922" fmla="*/ 164142 h 1323876"/>
                <a:gd name="connsiteX923" fmla="*/ 897108 w 1117952"/>
                <a:gd name="connsiteY923" fmla="*/ 160560 h 1323876"/>
                <a:gd name="connsiteX924" fmla="*/ 901287 w 1117952"/>
                <a:gd name="connsiteY924" fmla="*/ 157576 h 1323876"/>
                <a:gd name="connsiteX925" fmla="*/ 900689 w 1117952"/>
                <a:gd name="connsiteY925" fmla="*/ 153995 h 1323876"/>
                <a:gd name="connsiteX926" fmla="*/ 904271 w 1117952"/>
                <a:gd name="connsiteY926" fmla="*/ 152801 h 1323876"/>
                <a:gd name="connsiteX927" fmla="*/ 900689 w 1117952"/>
                <a:gd name="connsiteY927" fmla="*/ 116391 h 1323876"/>
                <a:gd name="connsiteX928" fmla="*/ 902480 w 1117952"/>
                <a:gd name="connsiteY928" fmla="*/ 122956 h 1323876"/>
                <a:gd name="connsiteX929" fmla="*/ 901287 w 1117952"/>
                <a:gd name="connsiteY929" fmla="*/ 125941 h 1323876"/>
                <a:gd name="connsiteX930" fmla="*/ 901883 w 1117952"/>
                <a:gd name="connsiteY930" fmla="*/ 128925 h 1323876"/>
                <a:gd name="connsiteX931" fmla="*/ 905465 w 1117952"/>
                <a:gd name="connsiteY931" fmla="*/ 130716 h 1323876"/>
                <a:gd name="connsiteX932" fmla="*/ 905465 w 1117952"/>
                <a:gd name="connsiteY932" fmla="*/ 134297 h 1323876"/>
                <a:gd name="connsiteX933" fmla="*/ 902480 w 1117952"/>
                <a:gd name="connsiteY933" fmla="*/ 133700 h 1323876"/>
                <a:gd name="connsiteX934" fmla="*/ 901287 w 1117952"/>
                <a:gd name="connsiteY934" fmla="*/ 141460 h 1323876"/>
                <a:gd name="connsiteX935" fmla="*/ 903077 w 1117952"/>
                <a:gd name="connsiteY935" fmla="*/ 145637 h 1323876"/>
                <a:gd name="connsiteX936" fmla="*/ 901883 w 1117952"/>
                <a:gd name="connsiteY936" fmla="*/ 148622 h 1323876"/>
                <a:gd name="connsiteX937" fmla="*/ 898302 w 1117952"/>
                <a:gd name="connsiteY937" fmla="*/ 148622 h 1323876"/>
                <a:gd name="connsiteX938" fmla="*/ 897108 w 1117952"/>
                <a:gd name="connsiteY938" fmla="*/ 145637 h 1323876"/>
                <a:gd name="connsiteX939" fmla="*/ 894124 w 1117952"/>
                <a:gd name="connsiteY939" fmla="*/ 141460 h 1323876"/>
                <a:gd name="connsiteX940" fmla="*/ 890543 w 1117952"/>
                <a:gd name="connsiteY940" fmla="*/ 140863 h 1323876"/>
                <a:gd name="connsiteX941" fmla="*/ 887558 w 1117952"/>
                <a:gd name="connsiteY941" fmla="*/ 140266 h 1323876"/>
                <a:gd name="connsiteX942" fmla="*/ 883977 w 1117952"/>
                <a:gd name="connsiteY942" fmla="*/ 136088 h 1323876"/>
                <a:gd name="connsiteX943" fmla="*/ 882186 w 1117952"/>
                <a:gd name="connsiteY943" fmla="*/ 132507 h 1323876"/>
                <a:gd name="connsiteX944" fmla="*/ 883380 w 1117952"/>
                <a:gd name="connsiteY944" fmla="*/ 128925 h 1323876"/>
                <a:gd name="connsiteX945" fmla="*/ 883977 w 1117952"/>
                <a:gd name="connsiteY945" fmla="*/ 125941 h 1323876"/>
                <a:gd name="connsiteX946" fmla="*/ 883977 w 1117952"/>
                <a:gd name="connsiteY946" fmla="*/ 122360 h 1323876"/>
                <a:gd name="connsiteX947" fmla="*/ 886365 w 1117952"/>
                <a:gd name="connsiteY947" fmla="*/ 119375 h 1323876"/>
                <a:gd name="connsiteX948" fmla="*/ 889946 w 1117952"/>
                <a:gd name="connsiteY948" fmla="*/ 117585 h 1323876"/>
                <a:gd name="connsiteX949" fmla="*/ 894124 w 1117952"/>
                <a:gd name="connsiteY949" fmla="*/ 118778 h 1323876"/>
                <a:gd name="connsiteX950" fmla="*/ 897108 w 1117952"/>
                <a:gd name="connsiteY950" fmla="*/ 118181 h 1323876"/>
                <a:gd name="connsiteX951" fmla="*/ 900689 w 1117952"/>
                <a:gd name="connsiteY951" fmla="*/ 116391 h 1323876"/>
                <a:gd name="connsiteX952" fmla="*/ 716851 w 1117952"/>
                <a:gd name="connsiteY952" fmla="*/ 115795 h 1323876"/>
                <a:gd name="connsiteX953" fmla="*/ 719836 w 1117952"/>
                <a:gd name="connsiteY953" fmla="*/ 119377 h 1323876"/>
                <a:gd name="connsiteX954" fmla="*/ 719239 w 1117952"/>
                <a:gd name="connsiteY954" fmla="*/ 122361 h 1323876"/>
                <a:gd name="connsiteX955" fmla="*/ 715658 w 1117952"/>
                <a:gd name="connsiteY955" fmla="*/ 125346 h 1323876"/>
                <a:gd name="connsiteX956" fmla="*/ 712673 w 1117952"/>
                <a:gd name="connsiteY956" fmla="*/ 124152 h 1323876"/>
                <a:gd name="connsiteX957" fmla="*/ 711479 w 1117952"/>
                <a:gd name="connsiteY957" fmla="*/ 120571 h 1323876"/>
                <a:gd name="connsiteX958" fmla="*/ 712673 w 1117952"/>
                <a:gd name="connsiteY958" fmla="*/ 117586 h 1323876"/>
                <a:gd name="connsiteX959" fmla="*/ 716851 w 1117952"/>
                <a:gd name="connsiteY959" fmla="*/ 115795 h 1323876"/>
                <a:gd name="connsiteX960" fmla="*/ 775345 w 1117952"/>
                <a:gd name="connsiteY960" fmla="*/ 100276 h 1323876"/>
                <a:gd name="connsiteX961" fmla="*/ 781912 w 1117952"/>
                <a:gd name="connsiteY961" fmla="*/ 101470 h 1323876"/>
                <a:gd name="connsiteX962" fmla="*/ 784299 w 1117952"/>
                <a:gd name="connsiteY962" fmla="*/ 105051 h 1323876"/>
                <a:gd name="connsiteX963" fmla="*/ 784299 w 1117952"/>
                <a:gd name="connsiteY963" fmla="*/ 108035 h 1323876"/>
                <a:gd name="connsiteX964" fmla="*/ 786090 w 1117952"/>
                <a:gd name="connsiteY964" fmla="*/ 109826 h 1323876"/>
                <a:gd name="connsiteX965" fmla="*/ 780718 w 1117952"/>
                <a:gd name="connsiteY965" fmla="*/ 110423 h 1323876"/>
                <a:gd name="connsiteX966" fmla="*/ 777733 w 1117952"/>
                <a:gd name="connsiteY966" fmla="*/ 111020 h 1323876"/>
                <a:gd name="connsiteX967" fmla="*/ 772361 w 1117952"/>
                <a:gd name="connsiteY967" fmla="*/ 106245 h 1323876"/>
                <a:gd name="connsiteX968" fmla="*/ 771764 w 1117952"/>
                <a:gd name="connsiteY968" fmla="*/ 102066 h 1323876"/>
                <a:gd name="connsiteX969" fmla="*/ 775345 w 1117952"/>
                <a:gd name="connsiteY969" fmla="*/ 100276 h 1323876"/>
                <a:gd name="connsiteX970" fmla="*/ 870248 w 1117952"/>
                <a:gd name="connsiteY970" fmla="*/ 95501 h 1323876"/>
                <a:gd name="connsiteX971" fmla="*/ 872636 w 1117952"/>
                <a:gd name="connsiteY971" fmla="*/ 100276 h 1323876"/>
                <a:gd name="connsiteX972" fmla="*/ 873233 w 1117952"/>
                <a:gd name="connsiteY972" fmla="*/ 103857 h 1323876"/>
                <a:gd name="connsiteX973" fmla="*/ 872039 w 1117952"/>
                <a:gd name="connsiteY973" fmla="*/ 106841 h 1323876"/>
                <a:gd name="connsiteX974" fmla="*/ 872636 w 1117952"/>
                <a:gd name="connsiteY974" fmla="*/ 111617 h 1323876"/>
                <a:gd name="connsiteX975" fmla="*/ 869651 w 1117952"/>
                <a:gd name="connsiteY975" fmla="*/ 114602 h 1323876"/>
                <a:gd name="connsiteX976" fmla="*/ 865473 w 1117952"/>
                <a:gd name="connsiteY976" fmla="*/ 113408 h 1323876"/>
                <a:gd name="connsiteX977" fmla="*/ 860101 w 1117952"/>
                <a:gd name="connsiteY977" fmla="*/ 109826 h 1323876"/>
                <a:gd name="connsiteX978" fmla="*/ 856520 w 1117952"/>
                <a:gd name="connsiteY978" fmla="*/ 109229 h 1323876"/>
                <a:gd name="connsiteX979" fmla="*/ 853535 w 1117952"/>
                <a:gd name="connsiteY979" fmla="*/ 108035 h 1323876"/>
                <a:gd name="connsiteX980" fmla="*/ 849954 w 1117952"/>
                <a:gd name="connsiteY980" fmla="*/ 105648 h 1323876"/>
                <a:gd name="connsiteX981" fmla="*/ 850551 w 1117952"/>
                <a:gd name="connsiteY981" fmla="*/ 102066 h 1323876"/>
                <a:gd name="connsiteX982" fmla="*/ 852342 w 1117952"/>
                <a:gd name="connsiteY982" fmla="*/ 97291 h 1323876"/>
                <a:gd name="connsiteX983" fmla="*/ 860101 w 1117952"/>
                <a:gd name="connsiteY983" fmla="*/ 96098 h 1323876"/>
                <a:gd name="connsiteX984" fmla="*/ 864280 w 1117952"/>
                <a:gd name="connsiteY984" fmla="*/ 97291 h 1323876"/>
                <a:gd name="connsiteX985" fmla="*/ 867264 w 1117952"/>
                <a:gd name="connsiteY985" fmla="*/ 96098 h 1323876"/>
                <a:gd name="connsiteX986" fmla="*/ 870248 w 1117952"/>
                <a:gd name="connsiteY986" fmla="*/ 95501 h 1323876"/>
                <a:gd name="connsiteX987" fmla="*/ 356933 w 1117952"/>
                <a:gd name="connsiteY987" fmla="*/ 71029 h 1323876"/>
                <a:gd name="connsiteX988" fmla="*/ 361112 w 1117952"/>
                <a:gd name="connsiteY988" fmla="*/ 72223 h 1323876"/>
                <a:gd name="connsiteX989" fmla="*/ 358725 w 1117952"/>
                <a:gd name="connsiteY989" fmla="*/ 79386 h 1323876"/>
                <a:gd name="connsiteX990" fmla="*/ 355143 w 1117952"/>
                <a:gd name="connsiteY990" fmla="*/ 81774 h 1323876"/>
                <a:gd name="connsiteX991" fmla="*/ 350964 w 1117952"/>
                <a:gd name="connsiteY991" fmla="*/ 81774 h 1323876"/>
                <a:gd name="connsiteX992" fmla="*/ 350368 w 1117952"/>
                <a:gd name="connsiteY992" fmla="*/ 74013 h 1323876"/>
                <a:gd name="connsiteX993" fmla="*/ 353949 w 1117952"/>
                <a:gd name="connsiteY993" fmla="*/ 71626 h 1323876"/>
                <a:gd name="connsiteX994" fmla="*/ 356933 w 1117952"/>
                <a:gd name="connsiteY994" fmla="*/ 71029 h 1323876"/>
                <a:gd name="connsiteX995" fmla="*/ 929340 w 1117952"/>
                <a:gd name="connsiteY995" fmla="*/ 67448 h 1323876"/>
                <a:gd name="connsiteX996" fmla="*/ 932921 w 1117952"/>
                <a:gd name="connsiteY996" fmla="*/ 67448 h 1323876"/>
                <a:gd name="connsiteX997" fmla="*/ 933517 w 1117952"/>
                <a:gd name="connsiteY997" fmla="*/ 71029 h 1323876"/>
                <a:gd name="connsiteX998" fmla="*/ 927549 w 1117952"/>
                <a:gd name="connsiteY998" fmla="*/ 75207 h 1323876"/>
                <a:gd name="connsiteX999" fmla="*/ 926952 w 1117952"/>
                <a:gd name="connsiteY999" fmla="*/ 71029 h 1323876"/>
                <a:gd name="connsiteX1000" fmla="*/ 929340 w 1117952"/>
                <a:gd name="connsiteY1000" fmla="*/ 67448 h 1323876"/>
                <a:gd name="connsiteX1001" fmla="*/ 972314 w 1117952"/>
                <a:gd name="connsiteY1001" fmla="*/ 0 h 1323876"/>
                <a:gd name="connsiteX1002" fmla="*/ 975298 w 1117952"/>
                <a:gd name="connsiteY1002" fmla="*/ 597 h 1323876"/>
                <a:gd name="connsiteX1003" fmla="*/ 978880 w 1117952"/>
                <a:gd name="connsiteY1003" fmla="*/ 2387 h 1323876"/>
                <a:gd name="connsiteX1004" fmla="*/ 977686 w 1117952"/>
                <a:gd name="connsiteY1004" fmla="*/ 5969 h 1323876"/>
                <a:gd name="connsiteX1005" fmla="*/ 975298 w 1117952"/>
                <a:gd name="connsiteY1005" fmla="*/ 9550 h 1323876"/>
                <a:gd name="connsiteX1006" fmla="*/ 974702 w 1117952"/>
                <a:gd name="connsiteY1006" fmla="*/ 13132 h 1323876"/>
                <a:gd name="connsiteX1007" fmla="*/ 971717 w 1117952"/>
                <a:gd name="connsiteY1007" fmla="*/ 15519 h 1323876"/>
                <a:gd name="connsiteX1008" fmla="*/ 965152 w 1117952"/>
                <a:gd name="connsiteY1008" fmla="*/ 12534 h 1323876"/>
                <a:gd name="connsiteX1009" fmla="*/ 962764 w 1117952"/>
                <a:gd name="connsiteY1009" fmla="*/ 8953 h 1323876"/>
                <a:gd name="connsiteX1010" fmla="*/ 965749 w 1117952"/>
                <a:gd name="connsiteY1010" fmla="*/ 5969 h 1323876"/>
                <a:gd name="connsiteX1011" fmla="*/ 969330 w 1117952"/>
                <a:gd name="connsiteY1011" fmla="*/ 1194 h 1323876"/>
                <a:gd name="connsiteX1012" fmla="*/ 972314 w 1117952"/>
                <a:gd name="connsiteY1012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77460 w 1117952"/>
                <a:gd name="connsiteY151" fmla="*/ 329482 h 1323876"/>
                <a:gd name="connsiteX152" fmla="*/ 678651 w 1117952"/>
                <a:gd name="connsiteY152" fmla="*/ 331864 h 1323876"/>
                <a:gd name="connsiteX153" fmla="*/ 677460 w 1117952"/>
                <a:gd name="connsiteY153" fmla="*/ 329482 h 1323876"/>
                <a:gd name="connsiteX154" fmla="*/ 1082737 w 1117952"/>
                <a:gd name="connsiteY154" fmla="*/ 190405 h 1323876"/>
                <a:gd name="connsiteX155" fmla="*/ 1086915 w 1117952"/>
                <a:gd name="connsiteY155" fmla="*/ 191002 h 1323876"/>
                <a:gd name="connsiteX156" fmla="*/ 1089900 w 1117952"/>
                <a:gd name="connsiteY156" fmla="*/ 193389 h 1323876"/>
                <a:gd name="connsiteX157" fmla="*/ 1094077 w 1117952"/>
                <a:gd name="connsiteY157" fmla="*/ 195777 h 1323876"/>
                <a:gd name="connsiteX158" fmla="*/ 1104821 w 1117952"/>
                <a:gd name="connsiteY158" fmla="*/ 199358 h 1323876"/>
                <a:gd name="connsiteX159" fmla="*/ 1107806 w 1117952"/>
                <a:gd name="connsiteY159" fmla="*/ 199955 h 1323876"/>
                <a:gd name="connsiteX160" fmla="*/ 1111387 w 1117952"/>
                <a:gd name="connsiteY160" fmla="*/ 199955 h 1323876"/>
                <a:gd name="connsiteX161" fmla="*/ 1114371 w 1117952"/>
                <a:gd name="connsiteY161" fmla="*/ 199358 h 1323876"/>
                <a:gd name="connsiteX162" fmla="*/ 1117952 w 1117952"/>
                <a:gd name="connsiteY162" fmla="*/ 200552 h 1323876"/>
                <a:gd name="connsiteX163" fmla="*/ 1110193 w 1117952"/>
                <a:gd name="connsiteY163" fmla="*/ 204730 h 1323876"/>
                <a:gd name="connsiteX164" fmla="*/ 1106612 w 1117952"/>
                <a:gd name="connsiteY164" fmla="*/ 205924 h 1323876"/>
                <a:gd name="connsiteX165" fmla="*/ 1102434 w 1117952"/>
                <a:gd name="connsiteY165" fmla="*/ 207715 h 1323876"/>
                <a:gd name="connsiteX166" fmla="*/ 1098853 w 1117952"/>
                <a:gd name="connsiteY166" fmla="*/ 210102 h 1323876"/>
                <a:gd name="connsiteX167" fmla="*/ 1094674 w 1117952"/>
                <a:gd name="connsiteY167" fmla="*/ 215474 h 1323876"/>
                <a:gd name="connsiteX168" fmla="*/ 1093481 w 1117952"/>
                <a:gd name="connsiteY168" fmla="*/ 219652 h 1323876"/>
                <a:gd name="connsiteX169" fmla="*/ 1092884 w 1117952"/>
                <a:gd name="connsiteY169" fmla="*/ 223233 h 1323876"/>
                <a:gd name="connsiteX170" fmla="*/ 1092287 w 1117952"/>
                <a:gd name="connsiteY170" fmla="*/ 226218 h 1323876"/>
                <a:gd name="connsiteX171" fmla="*/ 1091093 w 1117952"/>
                <a:gd name="connsiteY171" fmla="*/ 229202 h 1323876"/>
                <a:gd name="connsiteX172" fmla="*/ 1091093 w 1117952"/>
                <a:gd name="connsiteY172" fmla="*/ 232784 h 1323876"/>
                <a:gd name="connsiteX173" fmla="*/ 1092287 w 1117952"/>
                <a:gd name="connsiteY173" fmla="*/ 229799 h 1323876"/>
                <a:gd name="connsiteX174" fmla="*/ 1095868 w 1117952"/>
                <a:gd name="connsiteY174" fmla="*/ 229799 h 1323876"/>
                <a:gd name="connsiteX175" fmla="*/ 1094674 w 1117952"/>
                <a:gd name="connsiteY175" fmla="*/ 233380 h 1323876"/>
                <a:gd name="connsiteX176" fmla="*/ 1090496 w 1117952"/>
                <a:gd name="connsiteY176" fmla="*/ 240543 h 1323876"/>
                <a:gd name="connsiteX177" fmla="*/ 1083931 w 1117952"/>
                <a:gd name="connsiteY177" fmla="*/ 252480 h 1323876"/>
                <a:gd name="connsiteX178" fmla="*/ 1082140 w 1117952"/>
                <a:gd name="connsiteY178" fmla="*/ 257853 h 1323876"/>
                <a:gd name="connsiteX179" fmla="*/ 1081543 w 1117952"/>
                <a:gd name="connsiteY179" fmla="*/ 261434 h 1323876"/>
                <a:gd name="connsiteX180" fmla="*/ 1078559 w 1117952"/>
                <a:gd name="connsiteY180" fmla="*/ 268596 h 1323876"/>
                <a:gd name="connsiteX181" fmla="*/ 1077365 w 1117952"/>
                <a:gd name="connsiteY181" fmla="*/ 272177 h 1323876"/>
                <a:gd name="connsiteX182" fmla="*/ 1074978 w 1117952"/>
                <a:gd name="connsiteY182" fmla="*/ 279340 h 1323876"/>
                <a:gd name="connsiteX183" fmla="*/ 1072590 w 1117952"/>
                <a:gd name="connsiteY183" fmla="*/ 282324 h 1323876"/>
                <a:gd name="connsiteX184" fmla="*/ 1070799 w 1117952"/>
                <a:gd name="connsiteY184" fmla="*/ 285309 h 1323876"/>
                <a:gd name="connsiteX185" fmla="*/ 1069009 w 1117952"/>
                <a:gd name="connsiteY185" fmla="*/ 288890 h 1323876"/>
                <a:gd name="connsiteX186" fmla="*/ 1066024 w 1117952"/>
                <a:gd name="connsiteY186" fmla="*/ 291874 h 1323876"/>
                <a:gd name="connsiteX187" fmla="*/ 1060652 w 1117952"/>
                <a:gd name="connsiteY187" fmla="*/ 299037 h 1323876"/>
                <a:gd name="connsiteX188" fmla="*/ 1059458 w 1117952"/>
                <a:gd name="connsiteY188" fmla="*/ 302618 h 1323876"/>
                <a:gd name="connsiteX189" fmla="*/ 1057071 w 1117952"/>
                <a:gd name="connsiteY189" fmla="*/ 305603 h 1323876"/>
                <a:gd name="connsiteX190" fmla="*/ 1054683 w 1117952"/>
                <a:gd name="connsiteY190" fmla="*/ 309780 h 1323876"/>
                <a:gd name="connsiteX191" fmla="*/ 1049909 w 1117952"/>
                <a:gd name="connsiteY191" fmla="*/ 316346 h 1323876"/>
                <a:gd name="connsiteX192" fmla="*/ 1045134 w 1117952"/>
                <a:gd name="connsiteY192" fmla="*/ 324106 h 1323876"/>
                <a:gd name="connsiteX193" fmla="*/ 1043343 w 1117952"/>
                <a:gd name="connsiteY193" fmla="*/ 327687 h 1323876"/>
                <a:gd name="connsiteX194" fmla="*/ 1040955 w 1117952"/>
                <a:gd name="connsiteY194" fmla="*/ 331268 h 1323876"/>
                <a:gd name="connsiteX195" fmla="*/ 1037971 w 1117952"/>
                <a:gd name="connsiteY195" fmla="*/ 335447 h 1323876"/>
                <a:gd name="connsiteX196" fmla="*/ 1035583 w 1117952"/>
                <a:gd name="connsiteY196" fmla="*/ 339624 h 1323876"/>
                <a:gd name="connsiteX197" fmla="*/ 1033793 w 1117952"/>
                <a:gd name="connsiteY197" fmla="*/ 342609 h 1323876"/>
                <a:gd name="connsiteX198" fmla="*/ 1033793 w 1117952"/>
                <a:gd name="connsiteY198" fmla="*/ 346190 h 1323876"/>
                <a:gd name="connsiteX199" fmla="*/ 1030212 w 1117952"/>
                <a:gd name="connsiteY199" fmla="*/ 349175 h 1323876"/>
                <a:gd name="connsiteX200" fmla="*/ 1026033 w 1117952"/>
                <a:gd name="connsiteY200" fmla="*/ 355143 h 1323876"/>
                <a:gd name="connsiteX201" fmla="*/ 1022452 w 1117952"/>
                <a:gd name="connsiteY201" fmla="*/ 359322 h 1323876"/>
                <a:gd name="connsiteX202" fmla="*/ 1021259 w 1117952"/>
                <a:gd name="connsiteY202" fmla="*/ 362306 h 1323876"/>
                <a:gd name="connsiteX203" fmla="*/ 1020065 w 1117952"/>
                <a:gd name="connsiteY203" fmla="*/ 365290 h 1323876"/>
                <a:gd name="connsiteX204" fmla="*/ 1023049 w 1117952"/>
                <a:gd name="connsiteY204" fmla="*/ 368871 h 1323876"/>
                <a:gd name="connsiteX205" fmla="*/ 1021259 w 1117952"/>
                <a:gd name="connsiteY205" fmla="*/ 372452 h 1323876"/>
                <a:gd name="connsiteX206" fmla="*/ 1017677 w 1117952"/>
                <a:gd name="connsiteY206" fmla="*/ 371259 h 1323876"/>
                <a:gd name="connsiteX207" fmla="*/ 1014693 w 1117952"/>
                <a:gd name="connsiteY207" fmla="*/ 374840 h 1323876"/>
                <a:gd name="connsiteX208" fmla="*/ 1012902 w 1117952"/>
                <a:gd name="connsiteY208" fmla="*/ 377825 h 1323876"/>
                <a:gd name="connsiteX209" fmla="*/ 1011708 w 1117952"/>
                <a:gd name="connsiteY209" fmla="*/ 384390 h 1323876"/>
                <a:gd name="connsiteX210" fmla="*/ 1009918 w 1117952"/>
                <a:gd name="connsiteY210" fmla="*/ 387374 h 1323876"/>
                <a:gd name="connsiteX211" fmla="*/ 1006933 w 1117952"/>
                <a:gd name="connsiteY211" fmla="*/ 390359 h 1323876"/>
                <a:gd name="connsiteX212" fmla="*/ 1005143 w 1117952"/>
                <a:gd name="connsiteY212" fmla="*/ 393940 h 1323876"/>
                <a:gd name="connsiteX213" fmla="*/ 1000367 w 1117952"/>
                <a:gd name="connsiteY213" fmla="*/ 403490 h 1323876"/>
                <a:gd name="connsiteX214" fmla="*/ 997980 w 1117952"/>
                <a:gd name="connsiteY214" fmla="*/ 407072 h 1323876"/>
                <a:gd name="connsiteX215" fmla="*/ 996786 w 1117952"/>
                <a:gd name="connsiteY215" fmla="*/ 410653 h 1323876"/>
                <a:gd name="connsiteX216" fmla="*/ 995593 w 1117952"/>
                <a:gd name="connsiteY216" fmla="*/ 413637 h 1323876"/>
                <a:gd name="connsiteX217" fmla="*/ 995593 w 1117952"/>
                <a:gd name="connsiteY217" fmla="*/ 417815 h 1323876"/>
                <a:gd name="connsiteX218" fmla="*/ 998577 w 1117952"/>
                <a:gd name="connsiteY218" fmla="*/ 421994 h 1323876"/>
                <a:gd name="connsiteX219" fmla="*/ 1000367 w 1117952"/>
                <a:gd name="connsiteY219" fmla="*/ 424978 h 1323876"/>
                <a:gd name="connsiteX220" fmla="*/ 999771 w 1117952"/>
                <a:gd name="connsiteY220" fmla="*/ 427962 h 1323876"/>
                <a:gd name="connsiteX221" fmla="*/ 997980 w 1117952"/>
                <a:gd name="connsiteY221" fmla="*/ 432140 h 1323876"/>
                <a:gd name="connsiteX222" fmla="*/ 996190 w 1117952"/>
                <a:gd name="connsiteY222" fmla="*/ 436318 h 1323876"/>
                <a:gd name="connsiteX223" fmla="*/ 994996 w 1117952"/>
                <a:gd name="connsiteY223" fmla="*/ 439303 h 1323876"/>
                <a:gd name="connsiteX224" fmla="*/ 994399 w 1117952"/>
                <a:gd name="connsiteY224" fmla="*/ 443481 h 1323876"/>
                <a:gd name="connsiteX225" fmla="*/ 995593 w 1117952"/>
                <a:gd name="connsiteY225" fmla="*/ 447062 h 1323876"/>
                <a:gd name="connsiteX226" fmla="*/ 993802 w 1117952"/>
                <a:gd name="connsiteY226" fmla="*/ 451241 h 1323876"/>
                <a:gd name="connsiteX227" fmla="*/ 990221 w 1117952"/>
                <a:gd name="connsiteY227" fmla="*/ 454822 h 1323876"/>
                <a:gd name="connsiteX228" fmla="*/ 989027 w 1117952"/>
                <a:gd name="connsiteY228" fmla="*/ 460791 h 1323876"/>
                <a:gd name="connsiteX229" fmla="*/ 988430 w 1117952"/>
                <a:gd name="connsiteY229" fmla="*/ 465566 h 1323876"/>
                <a:gd name="connsiteX230" fmla="*/ 989027 w 1117952"/>
                <a:gd name="connsiteY230" fmla="*/ 471535 h 1323876"/>
                <a:gd name="connsiteX231" fmla="*/ 990221 w 1117952"/>
                <a:gd name="connsiteY231" fmla="*/ 475116 h 1323876"/>
                <a:gd name="connsiteX232" fmla="*/ 990818 w 1117952"/>
                <a:gd name="connsiteY232" fmla="*/ 478100 h 1323876"/>
                <a:gd name="connsiteX233" fmla="*/ 987833 w 1117952"/>
                <a:gd name="connsiteY233" fmla="*/ 480488 h 1323876"/>
                <a:gd name="connsiteX234" fmla="*/ 985446 w 1117952"/>
                <a:gd name="connsiteY234" fmla="*/ 485263 h 1323876"/>
                <a:gd name="connsiteX235" fmla="*/ 982461 w 1117952"/>
                <a:gd name="connsiteY235" fmla="*/ 486457 h 1323876"/>
                <a:gd name="connsiteX236" fmla="*/ 981864 w 1117952"/>
                <a:gd name="connsiteY236" fmla="*/ 491232 h 1323876"/>
                <a:gd name="connsiteX237" fmla="*/ 977090 w 1117952"/>
                <a:gd name="connsiteY237" fmla="*/ 494813 h 1323876"/>
                <a:gd name="connsiteX238" fmla="*/ 973508 w 1117952"/>
                <a:gd name="connsiteY238" fmla="*/ 497200 h 1323876"/>
                <a:gd name="connsiteX239" fmla="*/ 973508 w 1117952"/>
                <a:gd name="connsiteY239" fmla="*/ 500185 h 1323876"/>
                <a:gd name="connsiteX240" fmla="*/ 971121 w 1117952"/>
                <a:gd name="connsiteY240" fmla="*/ 503766 h 1323876"/>
                <a:gd name="connsiteX241" fmla="*/ 968733 w 1117952"/>
                <a:gd name="connsiteY241" fmla="*/ 509734 h 1323876"/>
                <a:gd name="connsiteX242" fmla="*/ 966346 w 1117952"/>
                <a:gd name="connsiteY242" fmla="*/ 509734 h 1323876"/>
                <a:gd name="connsiteX243" fmla="*/ 965152 w 1117952"/>
                <a:gd name="connsiteY243" fmla="*/ 515107 h 1323876"/>
                <a:gd name="connsiteX244" fmla="*/ 965152 w 1117952"/>
                <a:gd name="connsiteY244" fmla="*/ 518688 h 1323876"/>
                <a:gd name="connsiteX245" fmla="*/ 965749 w 1117952"/>
                <a:gd name="connsiteY245" fmla="*/ 524060 h 1323876"/>
                <a:gd name="connsiteX246" fmla="*/ 965749 w 1117952"/>
                <a:gd name="connsiteY246" fmla="*/ 527044 h 1323876"/>
                <a:gd name="connsiteX247" fmla="*/ 966346 w 1117952"/>
                <a:gd name="connsiteY247" fmla="*/ 531222 h 1323876"/>
                <a:gd name="connsiteX248" fmla="*/ 966943 w 1117952"/>
                <a:gd name="connsiteY248" fmla="*/ 534803 h 1323876"/>
                <a:gd name="connsiteX249" fmla="*/ 967539 w 1117952"/>
                <a:gd name="connsiteY249" fmla="*/ 537788 h 1323876"/>
                <a:gd name="connsiteX250" fmla="*/ 968733 w 1117952"/>
                <a:gd name="connsiteY250" fmla="*/ 546144 h 1323876"/>
                <a:gd name="connsiteX251" fmla="*/ 969330 w 1117952"/>
                <a:gd name="connsiteY251" fmla="*/ 550919 h 1323876"/>
                <a:gd name="connsiteX252" fmla="*/ 969330 w 1117952"/>
                <a:gd name="connsiteY252" fmla="*/ 555694 h 1323876"/>
                <a:gd name="connsiteX253" fmla="*/ 969330 w 1117952"/>
                <a:gd name="connsiteY253" fmla="*/ 559872 h 1323876"/>
                <a:gd name="connsiteX254" fmla="*/ 969330 w 1117952"/>
                <a:gd name="connsiteY254" fmla="*/ 562857 h 1323876"/>
                <a:gd name="connsiteX255" fmla="*/ 966346 w 1117952"/>
                <a:gd name="connsiteY255" fmla="*/ 564647 h 1323876"/>
                <a:gd name="connsiteX256" fmla="*/ 964553 w 1117952"/>
                <a:gd name="connsiteY256" fmla="*/ 564647 h 1323876"/>
                <a:gd name="connsiteX257" fmla="*/ 964556 w 1117952"/>
                <a:gd name="connsiteY257" fmla="*/ 564648 h 1323876"/>
                <a:gd name="connsiteX258" fmla="*/ 967540 w 1117952"/>
                <a:gd name="connsiteY258" fmla="*/ 564648 h 1323876"/>
                <a:gd name="connsiteX259" fmla="*/ 970525 w 1117952"/>
                <a:gd name="connsiteY259" fmla="*/ 570020 h 1323876"/>
                <a:gd name="connsiteX260" fmla="*/ 971718 w 1117952"/>
                <a:gd name="connsiteY260" fmla="*/ 573601 h 1323876"/>
                <a:gd name="connsiteX261" fmla="*/ 972316 w 1117952"/>
                <a:gd name="connsiteY261" fmla="*/ 577182 h 1323876"/>
                <a:gd name="connsiteX262" fmla="*/ 973509 w 1117952"/>
                <a:gd name="connsiteY262" fmla="*/ 580167 h 1323876"/>
                <a:gd name="connsiteX263" fmla="*/ 978284 w 1117952"/>
                <a:gd name="connsiteY263" fmla="*/ 582554 h 1323876"/>
                <a:gd name="connsiteX264" fmla="*/ 978881 w 1117952"/>
                <a:gd name="connsiteY264" fmla="*/ 582554 h 1323876"/>
                <a:gd name="connsiteX265" fmla="*/ 983656 w 1117952"/>
                <a:gd name="connsiteY265" fmla="*/ 582554 h 1323876"/>
                <a:gd name="connsiteX266" fmla="*/ 987238 w 1117952"/>
                <a:gd name="connsiteY266" fmla="*/ 584942 h 1323876"/>
                <a:gd name="connsiteX267" fmla="*/ 991415 w 1117952"/>
                <a:gd name="connsiteY267" fmla="*/ 588523 h 1323876"/>
                <a:gd name="connsiteX268" fmla="*/ 994400 w 1117952"/>
                <a:gd name="connsiteY268" fmla="*/ 589717 h 1323876"/>
                <a:gd name="connsiteX269" fmla="*/ 1000966 w 1117952"/>
                <a:gd name="connsiteY269" fmla="*/ 590313 h 1323876"/>
                <a:gd name="connsiteX270" fmla="*/ 1003950 w 1117952"/>
                <a:gd name="connsiteY270" fmla="*/ 591507 h 1323876"/>
                <a:gd name="connsiteX271" fmla="*/ 1004547 w 1117952"/>
                <a:gd name="connsiteY271" fmla="*/ 588523 h 1323876"/>
                <a:gd name="connsiteX272" fmla="*/ 1008128 w 1117952"/>
                <a:gd name="connsiteY272" fmla="*/ 587926 h 1323876"/>
                <a:gd name="connsiteX273" fmla="*/ 1010516 w 1117952"/>
                <a:gd name="connsiteY273" fmla="*/ 592701 h 1323876"/>
                <a:gd name="connsiteX274" fmla="*/ 1015290 w 1117952"/>
                <a:gd name="connsiteY274" fmla="*/ 596879 h 1323876"/>
                <a:gd name="connsiteX275" fmla="*/ 1019469 w 1117952"/>
                <a:gd name="connsiteY275" fmla="*/ 601057 h 1323876"/>
                <a:gd name="connsiteX276" fmla="*/ 1020663 w 1117952"/>
                <a:gd name="connsiteY276" fmla="*/ 604639 h 1323876"/>
                <a:gd name="connsiteX277" fmla="*/ 1023647 w 1117952"/>
                <a:gd name="connsiteY277" fmla="*/ 606429 h 1323876"/>
                <a:gd name="connsiteX278" fmla="*/ 1021259 w 1117952"/>
                <a:gd name="connsiteY278" fmla="*/ 610011 h 1323876"/>
                <a:gd name="connsiteX279" fmla="*/ 1017678 w 1117952"/>
                <a:gd name="connsiteY279" fmla="*/ 607026 h 1323876"/>
                <a:gd name="connsiteX280" fmla="*/ 1014097 w 1117952"/>
                <a:gd name="connsiteY280" fmla="*/ 607026 h 1323876"/>
                <a:gd name="connsiteX281" fmla="*/ 1014097 w 1117952"/>
                <a:gd name="connsiteY281" fmla="*/ 614188 h 1323876"/>
                <a:gd name="connsiteX282" fmla="*/ 1012306 w 1117952"/>
                <a:gd name="connsiteY282" fmla="*/ 609413 h 1323876"/>
                <a:gd name="connsiteX283" fmla="*/ 1011709 w 1117952"/>
                <a:gd name="connsiteY283" fmla="*/ 605832 h 1323876"/>
                <a:gd name="connsiteX284" fmla="*/ 1008128 w 1117952"/>
                <a:gd name="connsiteY284" fmla="*/ 605832 h 1323876"/>
                <a:gd name="connsiteX285" fmla="*/ 1005741 w 1117952"/>
                <a:gd name="connsiteY285" fmla="*/ 610011 h 1323876"/>
                <a:gd name="connsiteX286" fmla="*/ 1005144 w 1117952"/>
                <a:gd name="connsiteY286" fmla="*/ 613592 h 1323876"/>
                <a:gd name="connsiteX287" fmla="*/ 1003353 w 1117952"/>
                <a:gd name="connsiteY287" fmla="*/ 617173 h 1323876"/>
                <a:gd name="connsiteX288" fmla="*/ 1002160 w 1117952"/>
                <a:gd name="connsiteY288" fmla="*/ 620157 h 1323876"/>
                <a:gd name="connsiteX289" fmla="*/ 1002756 w 1117952"/>
                <a:gd name="connsiteY289" fmla="*/ 623739 h 1323876"/>
                <a:gd name="connsiteX290" fmla="*/ 1003353 w 1117952"/>
                <a:gd name="connsiteY290" fmla="*/ 627320 h 1323876"/>
                <a:gd name="connsiteX291" fmla="*/ 1008725 w 1117952"/>
                <a:gd name="connsiteY291" fmla="*/ 632095 h 1323876"/>
                <a:gd name="connsiteX292" fmla="*/ 1008128 w 1117952"/>
                <a:gd name="connsiteY292" fmla="*/ 637467 h 1323876"/>
                <a:gd name="connsiteX293" fmla="*/ 1009919 w 1117952"/>
                <a:gd name="connsiteY293" fmla="*/ 641048 h 1323876"/>
                <a:gd name="connsiteX294" fmla="*/ 1013500 w 1117952"/>
                <a:gd name="connsiteY294" fmla="*/ 642839 h 1323876"/>
                <a:gd name="connsiteX295" fmla="*/ 1016484 w 1117952"/>
                <a:gd name="connsiteY295" fmla="*/ 641645 h 1323876"/>
                <a:gd name="connsiteX296" fmla="*/ 1018872 w 1117952"/>
                <a:gd name="connsiteY296" fmla="*/ 638661 h 1323876"/>
                <a:gd name="connsiteX297" fmla="*/ 1022453 w 1117952"/>
                <a:gd name="connsiteY297" fmla="*/ 643436 h 1323876"/>
                <a:gd name="connsiteX298" fmla="*/ 1019469 w 1117952"/>
                <a:gd name="connsiteY298" fmla="*/ 642839 h 1323876"/>
                <a:gd name="connsiteX299" fmla="*/ 1016484 w 1117952"/>
                <a:gd name="connsiteY299" fmla="*/ 642242 h 1323876"/>
                <a:gd name="connsiteX300" fmla="*/ 1015290 w 1117952"/>
                <a:gd name="connsiteY300" fmla="*/ 645226 h 1323876"/>
                <a:gd name="connsiteX301" fmla="*/ 1015290 w 1117952"/>
                <a:gd name="connsiteY301" fmla="*/ 649404 h 1323876"/>
                <a:gd name="connsiteX302" fmla="*/ 1019469 w 1117952"/>
                <a:gd name="connsiteY302" fmla="*/ 653583 h 1323876"/>
                <a:gd name="connsiteX303" fmla="*/ 1023647 w 1117952"/>
                <a:gd name="connsiteY303" fmla="*/ 655970 h 1323876"/>
                <a:gd name="connsiteX304" fmla="*/ 1026631 w 1117952"/>
                <a:gd name="connsiteY304" fmla="*/ 656567 h 1323876"/>
                <a:gd name="connsiteX305" fmla="*/ 1030810 w 1117952"/>
                <a:gd name="connsiteY305" fmla="*/ 654776 h 1323876"/>
                <a:gd name="connsiteX306" fmla="*/ 1028422 w 1117952"/>
                <a:gd name="connsiteY306" fmla="*/ 657761 h 1323876"/>
                <a:gd name="connsiteX307" fmla="*/ 1031406 w 1117952"/>
                <a:gd name="connsiteY307" fmla="*/ 658357 h 1323876"/>
                <a:gd name="connsiteX308" fmla="*/ 1034391 w 1117952"/>
                <a:gd name="connsiteY308" fmla="*/ 656567 h 1323876"/>
                <a:gd name="connsiteX309" fmla="*/ 1038569 w 1117952"/>
                <a:gd name="connsiteY309" fmla="*/ 657164 h 1323876"/>
                <a:gd name="connsiteX310" fmla="*/ 1041553 w 1117952"/>
                <a:gd name="connsiteY310" fmla="*/ 663132 h 1323876"/>
                <a:gd name="connsiteX311" fmla="*/ 1040957 w 1117952"/>
                <a:gd name="connsiteY311" fmla="*/ 668505 h 1323876"/>
                <a:gd name="connsiteX312" fmla="*/ 1039166 w 1117952"/>
                <a:gd name="connsiteY312" fmla="*/ 672086 h 1323876"/>
                <a:gd name="connsiteX313" fmla="*/ 1041553 w 1117952"/>
                <a:gd name="connsiteY313" fmla="*/ 675070 h 1323876"/>
                <a:gd name="connsiteX314" fmla="*/ 1040957 w 1117952"/>
                <a:gd name="connsiteY314" fmla="*/ 678652 h 1323876"/>
                <a:gd name="connsiteX315" fmla="*/ 1039166 w 1117952"/>
                <a:gd name="connsiteY315" fmla="*/ 675070 h 1323876"/>
                <a:gd name="connsiteX316" fmla="*/ 1036181 w 1117952"/>
                <a:gd name="connsiteY316" fmla="*/ 673876 h 1323876"/>
                <a:gd name="connsiteX317" fmla="*/ 1033197 w 1117952"/>
                <a:gd name="connsiteY317" fmla="*/ 676860 h 1323876"/>
                <a:gd name="connsiteX318" fmla="*/ 1034988 w 1117952"/>
                <a:gd name="connsiteY318" fmla="*/ 684023 h 1323876"/>
                <a:gd name="connsiteX319" fmla="*/ 1039166 w 1117952"/>
                <a:gd name="connsiteY319" fmla="*/ 686411 h 1323876"/>
                <a:gd name="connsiteX320" fmla="*/ 1042150 w 1117952"/>
                <a:gd name="connsiteY320" fmla="*/ 682829 h 1323876"/>
                <a:gd name="connsiteX321" fmla="*/ 1046328 w 1117952"/>
                <a:gd name="connsiteY321" fmla="*/ 683426 h 1323876"/>
                <a:gd name="connsiteX322" fmla="*/ 1049313 w 1117952"/>
                <a:gd name="connsiteY322" fmla="*/ 688201 h 1323876"/>
                <a:gd name="connsiteX323" fmla="*/ 1053491 w 1117952"/>
                <a:gd name="connsiteY323" fmla="*/ 692976 h 1323876"/>
                <a:gd name="connsiteX324" fmla="*/ 1054685 w 1117952"/>
                <a:gd name="connsiteY324" fmla="*/ 697155 h 1323876"/>
                <a:gd name="connsiteX325" fmla="*/ 1051700 w 1117952"/>
                <a:gd name="connsiteY325" fmla="*/ 697155 h 1323876"/>
                <a:gd name="connsiteX326" fmla="*/ 1048119 w 1117952"/>
                <a:gd name="connsiteY326" fmla="*/ 697155 h 1323876"/>
                <a:gd name="connsiteX327" fmla="*/ 1044538 w 1117952"/>
                <a:gd name="connsiteY327" fmla="*/ 692976 h 1323876"/>
                <a:gd name="connsiteX328" fmla="*/ 1041553 w 1117952"/>
                <a:gd name="connsiteY328" fmla="*/ 694767 h 1323876"/>
                <a:gd name="connsiteX329" fmla="*/ 1038569 w 1117952"/>
                <a:gd name="connsiteY329" fmla="*/ 696558 h 1323876"/>
                <a:gd name="connsiteX330" fmla="*/ 1033794 w 1117952"/>
                <a:gd name="connsiteY330" fmla="*/ 698348 h 1323876"/>
                <a:gd name="connsiteX331" fmla="*/ 1032600 w 1117952"/>
                <a:gd name="connsiteY331" fmla="*/ 703123 h 1323876"/>
                <a:gd name="connsiteX332" fmla="*/ 1032004 w 1117952"/>
                <a:gd name="connsiteY332" fmla="*/ 706704 h 1323876"/>
                <a:gd name="connsiteX333" fmla="*/ 1031406 w 1117952"/>
                <a:gd name="connsiteY333" fmla="*/ 709689 h 1323876"/>
                <a:gd name="connsiteX334" fmla="*/ 1027228 w 1117952"/>
                <a:gd name="connsiteY334" fmla="*/ 710883 h 1323876"/>
                <a:gd name="connsiteX335" fmla="*/ 1022453 w 1117952"/>
                <a:gd name="connsiteY335" fmla="*/ 711480 h 1323876"/>
                <a:gd name="connsiteX336" fmla="*/ 1019469 w 1117952"/>
                <a:gd name="connsiteY336" fmla="*/ 715061 h 1323876"/>
                <a:gd name="connsiteX337" fmla="*/ 1016484 w 1117952"/>
                <a:gd name="connsiteY337" fmla="*/ 714464 h 1323876"/>
                <a:gd name="connsiteX338" fmla="*/ 1014694 w 1117952"/>
                <a:gd name="connsiteY338" fmla="*/ 718045 h 1323876"/>
                <a:gd name="connsiteX339" fmla="*/ 1011113 w 1117952"/>
                <a:gd name="connsiteY339" fmla="*/ 721030 h 1323876"/>
                <a:gd name="connsiteX340" fmla="*/ 1007531 w 1117952"/>
                <a:gd name="connsiteY340" fmla="*/ 725208 h 1323876"/>
                <a:gd name="connsiteX341" fmla="*/ 1006337 w 1117952"/>
                <a:gd name="connsiteY341" fmla="*/ 729386 h 1323876"/>
                <a:gd name="connsiteX342" fmla="*/ 1002160 w 1117952"/>
                <a:gd name="connsiteY342" fmla="*/ 732371 h 1323876"/>
                <a:gd name="connsiteX343" fmla="*/ 999772 w 1117952"/>
                <a:gd name="connsiteY343" fmla="*/ 735952 h 1323876"/>
                <a:gd name="connsiteX344" fmla="*/ 997981 w 1117952"/>
                <a:gd name="connsiteY344" fmla="*/ 740726 h 1323876"/>
                <a:gd name="connsiteX345" fmla="*/ 997384 w 1117952"/>
                <a:gd name="connsiteY345" fmla="*/ 743711 h 1323876"/>
                <a:gd name="connsiteX346" fmla="*/ 996191 w 1117952"/>
                <a:gd name="connsiteY346" fmla="*/ 748486 h 1323876"/>
                <a:gd name="connsiteX347" fmla="*/ 996787 w 1117952"/>
                <a:gd name="connsiteY347" fmla="*/ 752664 h 1323876"/>
                <a:gd name="connsiteX348" fmla="*/ 993206 w 1117952"/>
                <a:gd name="connsiteY348" fmla="*/ 753858 h 1323876"/>
                <a:gd name="connsiteX349" fmla="*/ 990819 w 1117952"/>
                <a:gd name="connsiteY349" fmla="*/ 756842 h 1323876"/>
                <a:gd name="connsiteX350" fmla="*/ 989028 w 1117952"/>
                <a:gd name="connsiteY350" fmla="*/ 760423 h 1323876"/>
                <a:gd name="connsiteX351" fmla="*/ 987238 w 1117952"/>
                <a:gd name="connsiteY351" fmla="*/ 764602 h 1323876"/>
                <a:gd name="connsiteX352" fmla="*/ 987834 w 1117952"/>
                <a:gd name="connsiteY352" fmla="*/ 768183 h 1323876"/>
                <a:gd name="connsiteX353" fmla="*/ 989028 w 1117952"/>
                <a:gd name="connsiteY353" fmla="*/ 772958 h 1323876"/>
                <a:gd name="connsiteX354" fmla="*/ 988431 w 1117952"/>
                <a:gd name="connsiteY354" fmla="*/ 777733 h 1323876"/>
                <a:gd name="connsiteX355" fmla="*/ 984850 w 1117952"/>
                <a:gd name="connsiteY355" fmla="*/ 779523 h 1323876"/>
                <a:gd name="connsiteX356" fmla="*/ 986044 w 1117952"/>
                <a:gd name="connsiteY356" fmla="*/ 783105 h 1323876"/>
                <a:gd name="connsiteX357" fmla="*/ 985447 w 1117952"/>
                <a:gd name="connsiteY357" fmla="*/ 787283 h 1323876"/>
                <a:gd name="connsiteX358" fmla="*/ 987238 w 1117952"/>
                <a:gd name="connsiteY358" fmla="*/ 790267 h 1323876"/>
                <a:gd name="connsiteX359" fmla="*/ 987834 w 1117952"/>
                <a:gd name="connsiteY359" fmla="*/ 795043 h 1323876"/>
                <a:gd name="connsiteX360" fmla="*/ 990222 w 1117952"/>
                <a:gd name="connsiteY360" fmla="*/ 799818 h 1323876"/>
                <a:gd name="connsiteX361" fmla="*/ 993803 w 1117952"/>
                <a:gd name="connsiteY361" fmla="*/ 801011 h 1323876"/>
                <a:gd name="connsiteX362" fmla="*/ 993803 w 1117952"/>
                <a:gd name="connsiteY362" fmla="*/ 805786 h 1323876"/>
                <a:gd name="connsiteX363" fmla="*/ 995594 w 1117952"/>
                <a:gd name="connsiteY363" fmla="*/ 811755 h 1323876"/>
                <a:gd name="connsiteX364" fmla="*/ 996191 w 1117952"/>
                <a:gd name="connsiteY364" fmla="*/ 817127 h 1323876"/>
                <a:gd name="connsiteX365" fmla="*/ 999772 w 1117952"/>
                <a:gd name="connsiteY365" fmla="*/ 821305 h 1323876"/>
                <a:gd name="connsiteX366" fmla="*/ 1000966 w 1117952"/>
                <a:gd name="connsiteY366" fmla="*/ 827871 h 1323876"/>
                <a:gd name="connsiteX367" fmla="*/ 999772 w 1117952"/>
                <a:gd name="connsiteY367" fmla="*/ 830855 h 1323876"/>
                <a:gd name="connsiteX368" fmla="*/ 996787 w 1117952"/>
                <a:gd name="connsiteY368" fmla="*/ 828468 h 1323876"/>
                <a:gd name="connsiteX369" fmla="*/ 993206 w 1117952"/>
                <a:gd name="connsiteY369" fmla="*/ 829064 h 1323876"/>
                <a:gd name="connsiteX370" fmla="*/ 990819 w 1117952"/>
                <a:gd name="connsiteY370" fmla="*/ 833242 h 1323876"/>
                <a:gd name="connsiteX371" fmla="*/ 987238 w 1117952"/>
                <a:gd name="connsiteY371" fmla="*/ 836824 h 1323876"/>
                <a:gd name="connsiteX372" fmla="*/ 984253 w 1117952"/>
                <a:gd name="connsiteY372" fmla="*/ 839211 h 1323876"/>
                <a:gd name="connsiteX373" fmla="*/ 981269 w 1117952"/>
                <a:gd name="connsiteY373" fmla="*/ 836227 h 1323876"/>
                <a:gd name="connsiteX374" fmla="*/ 978284 w 1117952"/>
                <a:gd name="connsiteY374" fmla="*/ 834436 h 1323876"/>
                <a:gd name="connsiteX375" fmla="*/ 974703 w 1117952"/>
                <a:gd name="connsiteY375" fmla="*/ 829064 h 1323876"/>
                <a:gd name="connsiteX376" fmla="*/ 972912 w 1117952"/>
                <a:gd name="connsiteY376" fmla="*/ 826080 h 1323876"/>
                <a:gd name="connsiteX377" fmla="*/ 968137 w 1117952"/>
                <a:gd name="connsiteY377" fmla="*/ 821902 h 1323876"/>
                <a:gd name="connsiteX378" fmla="*/ 964556 w 1117952"/>
                <a:gd name="connsiteY378" fmla="*/ 820111 h 1323876"/>
                <a:gd name="connsiteX379" fmla="*/ 960975 w 1117952"/>
                <a:gd name="connsiteY379" fmla="*/ 819514 h 1323876"/>
                <a:gd name="connsiteX380" fmla="*/ 957990 w 1117952"/>
                <a:gd name="connsiteY380" fmla="*/ 819514 h 1323876"/>
                <a:gd name="connsiteX381" fmla="*/ 956200 w 1117952"/>
                <a:gd name="connsiteY381" fmla="*/ 815933 h 1323876"/>
                <a:gd name="connsiteX382" fmla="*/ 956796 w 1117952"/>
                <a:gd name="connsiteY382" fmla="*/ 812949 h 1323876"/>
                <a:gd name="connsiteX383" fmla="*/ 956200 w 1117952"/>
                <a:gd name="connsiteY383" fmla="*/ 808771 h 1323876"/>
                <a:gd name="connsiteX384" fmla="*/ 955081 w 1117952"/>
                <a:gd name="connsiteY384" fmla="*/ 804295 h 1323876"/>
                <a:gd name="connsiteX385" fmla="*/ 954377 w 1117952"/>
                <a:gd name="connsiteY385" fmla="*/ 804423 h 1323876"/>
                <a:gd name="connsiteX386" fmla="*/ 955602 w 1117952"/>
                <a:gd name="connsiteY386" fmla="*/ 806383 h 1323876"/>
                <a:gd name="connsiteX387" fmla="*/ 956796 w 1117952"/>
                <a:gd name="connsiteY387" fmla="*/ 812949 h 1323876"/>
                <a:gd name="connsiteX388" fmla="*/ 956199 w 1117952"/>
                <a:gd name="connsiteY388" fmla="*/ 815933 h 1323876"/>
                <a:gd name="connsiteX389" fmla="*/ 957393 w 1117952"/>
                <a:gd name="connsiteY389" fmla="*/ 818917 h 1323876"/>
                <a:gd name="connsiteX390" fmla="*/ 952021 w 1117952"/>
                <a:gd name="connsiteY390" fmla="*/ 823095 h 1323876"/>
                <a:gd name="connsiteX391" fmla="*/ 944261 w 1117952"/>
                <a:gd name="connsiteY391" fmla="*/ 823692 h 1323876"/>
                <a:gd name="connsiteX392" fmla="*/ 941277 w 1117952"/>
                <a:gd name="connsiteY392" fmla="*/ 821304 h 1323876"/>
                <a:gd name="connsiteX393" fmla="*/ 936502 w 1117952"/>
                <a:gd name="connsiteY393" fmla="*/ 817723 h 1323876"/>
                <a:gd name="connsiteX394" fmla="*/ 932921 w 1117952"/>
                <a:gd name="connsiteY394" fmla="*/ 815336 h 1323876"/>
                <a:gd name="connsiteX395" fmla="*/ 929936 w 1117952"/>
                <a:gd name="connsiteY395" fmla="*/ 813545 h 1323876"/>
                <a:gd name="connsiteX396" fmla="*/ 926952 w 1117952"/>
                <a:gd name="connsiteY396" fmla="*/ 812351 h 1323876"/>
                <a:gd name="connsiteX397" fmla="*/ 922177 w 1117952"/>
                <a:gd name="connsiteY397" fmla="*/ 811755 h 1323876"/>
                <a:gd name="connsiteX398" fmla="*/ 919193 w 1117952"/>
                <a:gd name="connsiteY398" fmla="*/ 811157 h 1323876"/>
                <a:gd name="connsiteX399" fmla="*/ 915612 w 1117952"/>
                <a:gd name="connsiteY399" fmla="*/ 811755 h 1323876"/>
                <a:gd name="connsiteX400" fmla="*/ 912030 w 1117952"/>
                <a:gd name="connsiteY400" fmla="*/ 812351 h 1323876"/>
                <a:gd name="connsiteX401" fmla="*/ 906658 w 1117952"/>
                <a:gd name="connsiteY401" fmla="*/ 815336 h 1323876"/>
                <a:gd name="connsiteX402" fmla="*/ 903674 w 1117952"/>
                <a:gd name="connsiteY402" fmla="*/ 818320 h 1323876"/>
                <a:gd name="connsiteX403" fmla="*/ 907255 w 1117952"/>
                <a:gd name="connsiteY403" fmla="*/ 820708 h 1323876"/>
                <a:gd name="connsiteX404" fmla="*/ 901883 w 1117952"/>
                <a:gd name="connsiteY404" fmla="*/ 817723 h 1323876"/>
                <a:gd name="connsiteX405" fmla="*/ 898302 w 1117952"/>
                <a:gd name="connsiteY405" fmla="*/ 818917 h 1323876"/>
                <a:gd name="connsiteX406" fmla="*/ 895317 w 1117952"/>
                <a:gd name="connsiteY406" fmla="*/ 821304 h 1323876"/>
                <a:gd name="connsiteX407" fmla="*/ 892333 w 1117952"/>
                <a:gd name="connsiteY407" fmla="*/ 823095 h 1323876"/>
                <a:gd name="connsiteX408" fmla="*/ 886961 w 1117952"/>
                <a:gd name="connsiteY408" fmla="*/ 821304 h 1323876"/>
                <a:gd name="connsiteX409" fmla="*/ 883380 w 1117952"/>
                <a:gd name="connsiteY409" fmla="*/ 821304 h 1323876"/>
                <a:gd name="connsiteX410" fmla="*/ 880396 w 1117952"/>
                <a:gd name="connsiteY410" fmla="*/ 818917 h 1323876"/>
                <a:gd name="connsiteX411" fmla="*/ 877411 w 1117952"/>
                <a:gd name="connsiteY411" fmla="*/ 817723 h 1323876"/>
                <a:gd name="connsiteX412" fmla="*/ 872039 w 1117952"/>
                <a:gd name="connsiteY412" fmla="*/ 818320 h 1323876"/>
                <a:gd name="connsiteX413" fmla="*/ 869055 w 1117952"/>
                <a:gd name="connsiteY413" fmla="*/ 818320 h 1323876"/>
                <a:gd name="connsiteX414" fmla="*/ 866070 w 1117952"/>
                <a:gd name="connsiteY414" fmla="*/ 820111 h 1323876"/>
                <a:gd name="connsiteX415" fmla="*/ 860699 w 1117952"/>
                <a:gd name="connsiteY415" fmla="*/ 818320 h 1323876"/>
                <a:gd name="connsiteX416" fmla="*/ 857117 w 1117952"/>
                <a:gd name="connsiteY416" fmla="*/ 813545 h 1323876"/>
                <a:gd name="connsiteX417" fmla="*/ 854133 w 1117952"/>
                <a:gd name="connsiteY417" fmla="*/ 810561 h 1323876"/>
                <a:gd name="connsiteX418" fmla="*/ 851148 w 1117952"/>
                <a:gd name="connsiteY418" fmla="*/ 808770 h 1323876"/>
                <a:gd name="connsiteX419" fmla="*/ 847567 w 1117952"/>
                <a:gd name="connsiteY419" fmla="*/ 807576 h 1323876"/>
                <a:gd name="connsiteX420" fmla="*/ 844583 w 1117952"/>
                <a:gd name="connsiteY420" fmla="*/ 804592 h 1323876"/>
                <a:gd name="connsiteX421" fmla="*/ 840405 w 1117952"/>
                <a:gd name="connsiteY421" fmla="*/ 802801 h 1323876"/>
                <a:gd name="connsiteX422" fmla="*/ 833839 w 1117952"/>
                <a:gd name="connsiteY422" fmla="*/ 801608 h 1323876"/>
                <a:gd name="connsiteX423" fmla="*/ 830855 w 1117952"/>
                <a:gd name="connsiteY423" fmla="*/ 801011 h 1323876"/>
                <a:gd name="connsiteX424" fmla="*/ 817723 w 1117952"/>
                <a:gd name="connsiteY424" fmla="*/ 797429 h 1323876"/>
                <a:gd name="connsiteX425" fmla="*/ 814739 w 1117952"/>
                <a:gd name="connsiteY425" fmla="*/ 797429 h 1323876"/>
                <a:gd name="connsiteX426" fmla="*/ 810561 w 1117952"/>
                <a:gd name="connsiteY426" fmla="*/ 798623 h 1323876"/>
                <a:gd name="connsiteX427" fmla="*/ 805786 w 1117952"/>
                <a:gd name="connsiteY427" fmla="*/ 796235 h 1323876"/>
                <a:gd name="connsiteX428" fmla="*/ 801608 w 1117952"/>
                <a:gd name="connsiteY428" fmla="*/ 796235 h 1323876"/>
                <a:gd name="connsiteX429" fmla="*/ 798027 w 1117952"/>
                <a:gd name="connsiteY429" fmla="*/ 796833 h 1323876"/>
                <a:gd name="connsiteX430" fmla="*/ 794445 w 1117952"/>
                <a:gd name="connsiteY430" fmla="*/ 792654 h 1323876"/>
                <a:gd name="connsiteX431" fmla="*/ 789074 w 1117952"/>
                <a:gd name="connsiteY431" fmla="*/ 786089 h 1323876"/>
                <a:gd name="connsiteX432" fmla="*/ 786089 w 1117952"/>
                <a:gd name="connsiteY432" fmla="*/ 784895 h 1323876"/>
                <a:gd name="connsiteX433" fmla="*/ 786686 w 1117952"/>
                <a:gd name="connsiteY433" fmla="*/ 781911 h 1323876"/>
                <a:gd name="connsiteX434" fmla="*/ 786089 w 1117952"/>
                <a:gd name="connsiteY434" fmla="*/ 778329 h 1323876"/>
                <a:gd name="connsiteX435" fmla="*/ 783701 w 1117952"/>
                <a:gd name="connsiteY435" fmla="*/ 773554 h 1323876"/>
                <a:gd name="connsiteX436" fmla="*/ 782507 w 1117952"/>
                <a:gd name="connsiteY436" fmla="*/ 768779 h 1323876"/>
                <a:gd name="connsiteX437" fmla="*/ 781314 w 1117952"/>
                <a:gd name="connsiteY437" fmla="*/ 765795 h 1323876"/>
                <a:gd name="connsiteX438" fmla="*/ 778926 w 1117952"/>
                <a:gd name="connsiteY438" fmla="*/ 762214 h 1323876"/>
                <a:gd name="connsiteX439" fmla="*/ 775942 w 1117952"/>
                <a:gd name="connsiteY439" fmla="*/ 757438 h 1323876"/>
                <a:gd name="connsiteX440" fmla="*/ 773554 w 1117952"/>
                <a:gd name="connsiteY440" fmla="*/ 752663 h 1323876"/>
                <a:gd name="connsiteX441" fmla="*/ 771764 w 1117952"/>
                <a:gd name="connsiteY441" fmla="*/ 749679 h 1323876"/>
                <a:gd name="connsiteX442" fmla="*/ 766392 w 1117952"/>
                <a:gd name="connsiteY442" fmla="*/ 742516 h 1323876"/>
                <a:gd name="connsiteX443" fmla="*/ 764005 w 1117952"/>
                <a:gd name="connsiteY443" fmla="*/ 738935 h 1323876"/>
                <a:gd name="connsiteX444" fmla="*/ 762214 w 1117952"/>
                <a:gd name="connsiteY444" fmla="*/ 735951 h 1323876"/>
                <a:gd name="connsiteX445" fmla="*/ 758036 w 1117952"/>
                <a:gd name="connsiteY445" fmla="*/ 730579 h 1323876"/>
                <a:gd name="connsiteX446" fmla="*/ 755051 w 1117952"/>
                <a:gd name="connsiteY446" fmla="*/ 726998 h 1323876"/>
                <a:gd name="connsiteX447" fmla="*/ 741322 w 1117952"/>
                <a:gd name="connsiteY447" fmla="*/ 712673 h 1323876"/>
                <a:gd name="connsiteX448" fmla="*/ 737144 w 1117952"/>
                <a:gd name="connsiteY448" fmla="*/ 709092 h 1323876"/>
                <a:gd name="connsiteX449" fmla="*/ 732966 w 1117952"/>
                <a:gd name="connsiteY449" fmla="*/ 704914 h 1323876"/>
                <a:gd name="connsiteX450" fmla="*/ 728191 w 1117952"/>
                <a:gd name="connsiteY450" fmla="*/ 701333 h 1323876"/>
                <a:gd name="connsiteX451" fmla="*/ 722819 w 1117952"/>
                <a:gd name="connsiteY451" fmla="*/ 697751 h 1323876"/>
                <a:gd name="connsiteX452" fmla="*/ 719835 w 1117952"/>
                <a:gd name="connsiteY452" fmla="*/ 695960 h 1323876"/>
                <a:gd name="connsiteX453" fmla="*/ 714463 w 1117952"/>
                <a:gd name="connsiteY453" fmla="*/ 693573 h 1323876"/>
                <a:gd name="connsiteX454" fmla="*/ 710882 w 1117952"/>
                <a:gd name="connsiteY454" fmla="*/ 692976 h 1323876"/>
                <a:gd name="connsiteX455" fmla="*/ 700138 w 1117952"/>
                <a:gd name="connsiteY455" fmla="*/ 688201 h 1323876"/>
                <a:gd name="connsiteX456" fmla="*/ 691184 w 1117952"/>
                <a:gd name="connsiteY456" fmla="*/ 684620 h 1323876"/>
                <a:gd name="connsiteX457" fmla="*/ 687603 w 1117952"/>
                <a:gd name="connsiteY457" fmla="*/ 683426 h 1323876"/>
                <a:gd name="connsiteX458" fmla="*/ 682829 w 1117952"/>
                <a:gd name="connsiteY458" fmla="*/ 682829 h 1323876"/>
                <a:gd name="connsiteX459" fmla="*/ 678650 w 1117952"/>
                <a:gd name="connsiteY459" fmla="*/ 682232 h 1323876"/>
                <a:gd name="connsiteX460" fmla="*/ 674472 w 1117952"/>
                <a:gd name="connsiteY460" fmla="*/ 681636 h 1323876"/>
                <a:gd name="connsiteX461" fmla="*/ 670891 w 1117952"/>
                <a:gd name="connsiteY461" fmla="*/ 680442 h 1323876"/>
                <a:gd name="connsiteX462" fmla="*/ 663728 w 1117952"/>
                <a:gd name="connsiteY462" fmla="*/ 679248 h 1323876"/>
                <a:gd name="connsiteX463" fmla="*/ 659550 w 1117952"/>
                <a:gd name="connsiteY463" fmla="*/ 679248 h 1323876"/>
                <a:gd name="connsiteX464" fmla="*/ 650597 w 1117952"/>
                <a:gd name="connsiteY464" fmla="*/ 680442 h 1323876"/>
                <a:gd name="connsiteX465" fmla="*/ 646419 w 1117952"/>
                <a:gd name="connsiteY465" fmla="*/ 680443 h 1323876"/>
                <a:gd name="connsiteX466" fmla="*/ 639257 w 1117952"/>
                <a:gd name="connsiteY466" fmla="*/ 680443 h 1323876"/>
                <a:gd name="connsiteX467" fmla="*/ 632691 w 1117952"/>
                <a:gd name="connsiteY467" fmla="*/ 681039 h 1323876"/>
                <a:gd name="connsiteX468" fmla="*/ 629110 w 1117952"/>
                <a:gd name="connsiteY468" fmla="*/ 681637 h 1323876"/>
                <a:gd name="connsiteX469" fmla="*/ 625528 w 1117952"/>
                <a:gd name="connsiteY469" fmla="*/ 683427 h 1323876"/>
                <a:gd name="connsiteX470" fmla="*/ 617172 w 1117952"/>
                <a:gd name="connsiteY470" fmla="*/ 687008 h 1323876"/>
                <a:gd name="connsiteX471" fmla="*/ 614188 w 1117952"/>
                <a:gd name="connsiteY471" fmla="*/ 685814 h 1323876"/>
                <a:gd name="connsiteX472" fmla="*/ 610009 w 1117952"/>
                <a:gd name="connsiteY472" fmla="*/ 687008 h 1323876"/>
                <a:gd name="connsiteX473" fmla="*/ 606428 w 1117952"/>
                <a:gd name="connsiteY473" fmla="*/ 687008 h 1323876"/>
                <a:gd name="connsiteX474" fmla="*/ 602250 w 1117952"/>
                <a:gd name="connsiteY474" fmla="*/ 685814 h 1323876"/>
                <a:gd name="connsiteX475" fmla="*/ 594490 w 1117952"/>
                <a:gd name="connsiteY475" fmla="*/ 681637 h 1323876"/>
                <a:gd name="connsiteX476" fmla="*/ 593297 w 1117952"/>
                <a:gd name="connsiteY476" fmla="*/ 678055 h 1323876"/>
                <a:gd name="connsiteX477" fmla="*/ 589715 w 1117952"/>
                <a:gd name="connsiteY477" fmla="*/ 673877 h 1323876"/>
                <a:gd name="connsiteX478" fmla="*/ 586731 w 1117952"/>
                <a:gd name="connsiteY478" fmla="*/ 671490 h 1323876"/>
                <a:gd name="connsiteX479" fmla="*/ 583150 w 1117952"/>
                <a:gd name="connsiteY479" fmla="*/ 669699 h 1323876"/>
                <a:gd name="connsiteX480" fmla="*/ 580166 w 1117952"/>
                <a:gd name="connsiteY480" fmla="*/ 669699 h 1323876"/>
                <a:gd name="connsiteX481" fmla="*/ 574197 w 1117952"/>
                <a:gd name="connsiteY481" fmla="*/ 669699 h 1323876"/>
                <a:gd name="connsiteX482" fmla="*/ 568825 w 1117952"/>
                <a:gd name="connsiteY482" fmla="*/ 669699 h 1323876"/>
                <a:gd name="connsiteX483" fmla="*/ 565244 w 1117952"/>
                <a:gd name="connsiteY483" fmla="*/ 669699 h 1323876"/>
                <a:gd name="connsiteX484" fmla="*/ 560469 w 1117952"/>
                <a:gd name="connsiteY484" fmla="*/ 669102 h 1323876"/>
                <a:gd name="connsiteX485" fmla="*/ 556887 w 1117952"/>
                <a:gd name="connsiteY485" fmla="*/ 666715 h 1323876"/>
                <a:gd name="connsiteX486" fmla="*/ 553306 w 1117952"/>
                <a:gd name="connsiteY486" fmla="*/ 661939 h 1323876"/>
                <a:gd name="connsiteX487" fmla="*/ 550322 w 1117952"/>
                <a:gd name="connsiteY487" fmla="*/ 660746 h 1323876"/>
                <a:gd name="connsiteX488" fmla="*/ 546740 w 1117952"/>
                <a:gd name="connsiteY488" fmla="*/ 660746 h 1323876"/>
                <a:gd name="connsiteX489" fmla="*/ 541965 w 1117952"/>
                <a:gd name="connsiteY489" fmla="*/ 657164 h 1323876"/>
                <a:gd name="connsiteX490" fmla="*/ 538981 w 1117952"/>
                <a:gd name="connsiteY490" fmla="*/ 655374 h 1323876"/>
                <a:gd name="connsiteX491" fmla="*/ 534206 w 1117952"/>
                <a:gd name="connsiteY491" fmla="*/ 653583 h 1323876"/>
                <a:gd name="connsiteX492" fmla="*/ 531222 w 1117952"/>
                <a:gd name="connsiteY492" fmla="*/ 650002 h 1323876"/>
                <a:gd name="connsiteX493" fmla="*/ 530028 w 1117952"/>
                <a:gd name="connsiteY493" fmla="*/ 646421 h 1323876"/>
                <a:gd name="connsiteX494" fmla="*/ 527641 w 1117952"/>
                <a:gd name="connsiteY494" fmla="*/ 642840 h 1323876"/>
                <a:gd name="connsiteX495" fmla="*/ 524059 w 1117952"/>
                <a:gd name="connsiteY495" fmla="*/ 639855 h 1323876"/>
                <a:gd name="connsiteX496" fmla="*/ 521074 w 1117952"/>
                <a:gd name="connsiteY496" fmla="*/ 638064 h 1323876"/>
                <a:gd name="connsiteX497" fmla="*/ 516300 w 1117952"/>
                <a:gd name="connsiteY497" fmla="*/ 635677 h 1323876"/>
                <a:gd name="connsiteX498" fmla="*/ 513315 w 1117952"/>
                <a:gd name="connsiteY498" fmla="*/ 632095 h 1323876"/>
                <a:gd name="connsiteX499" fmla="*/ 509734 w 1117952"/>
                <a:gd name="connsiteY499" fmla="*/ 629111 h 1323876"/>
                <a:gd name="connsiteX500" fmla="*/ 504362 w 1117952"/>
                <a:gd name="connsiteY500" fmla="*/ 626127 h 1323876"/>
                <a:gd name="connsiteX501" fmla="*/ 500781 w 1117952"/>
                <a:gd name="connsiteY501" fmla="*/ 621949 h 1323876"/>
                <a:gd name="connsiteX502" fmla="*/ 497199 w 1117952"/>
                <a:gd name="connsiteY502" fmla="*/ 619561 h 1323876"/>
                <a:gd name="connsiteX503" fmla="*/ 493618 w 1117952"/>
                <a:gd name="connsiteY503" fmla="*/ 619561 h 1323876"/>
                <a:gd name="connsiteX504" fmla="*/ 487650 w 1117952"/>
                <a:gd name="connsiteY504" fmla="*/ 619561 h 1323876"/>
                <a:gd name="connsiteX505" fmla="*/ 484665 w 1117952"/>
                <a:gd name="connsiteY505" fmla="*/ 617771 h 1323876"/>
                <a:gd name="connsiteX506" fmla="*/ 481084 w 1117952"/>
                <a:gd name="connsiteY506" fmla="*/ 617771 h 1323876"/>
                <a:gd name="connsiteX507" fmla="*/ 476309 w 1117952"/>
                <a:gd name="connsiteY507" fmla="*/ 618964 h 1323876"/>
                <a:gd name="connsiteX508" fmla="*/ 470340 w 1117952"/>
                <a:gd name="connsiteY508" fmla="*/ 617173 h 1323876"/>
                <a:gd name="connsiteX509" fmla="*/ 466162 w 1117952"/>
                <a:gd name="connsiteY509" fmla="*/ 617173 h 1323876"/>
                <a:gd name="connsiteX510" fmla="*/ 460790 w 1117952"/>
                <a:gd name="connsiteY510" fmla="*/ 614786 h 1323876"/>
                <a:gd name="connsiteX511" fmla="*/ 457208 w 1117952"/>
                <a:gd name="connsiteY511" fmla="*/ 612996 h 1323876"/>
                <a:gd name="connsiteX512" fmla="*/ 453627 w 1117952"/>
                <a:gd name="connsiteY512" fmla="*/ 608220 h 1323876"/>
                <a:gd name="connsiteX513" fmla="*/ 450643 w 1117952"/>
                <a:gd name="connsiteY513" fmla="*/ 604639 h 1323876"/>
                <a:gd name="connsiteX514" fmla="*/ 447062 w 1117952"/>
                <a:gd name="connsiteY514" fmla="*/ 602849 h 1323876"/>
                <a:gd name="connsiteX515" fmla="*/ 444078 w 1117952"/>
                <a:gd name="connsiteY515" fmla="*/ 601655 h 1323876"/>
                <a:gd name="connsiteX516" fmla="*/ 440496 w 1117952"/>
                <a:gd name="connsiteY516" fmla="*/ 598670 h 1323876"/>
                <a:gd name="connsiteX517" fmla="*/ 435721 w 1117952"/>
                <a:gd name="connsiteY517" fmla="*/ 595686 h 1323876"/>
                <a:gd name="connsiteX518" fmla="*/ 432140 w 1117952"/>
                <a:gd name="connsiteY518" fmla="*/ 593895 h 1323876"/>
                <a:gd name="connsiteX519" fmla="*/ 424380 w 1117952"/>
                <a:gd name="connsiteY519" fmla="*/ 592702 h 1323876"/>
                <a:gd name="connsiteX520" fmla="*/ 420799 w 1117952"/>
                <a:gd name="connsiteY520" fmla="*/ 587927 h 1323876"/>
                <a:gd name="connsiteX521" fmla="*/ 417218 w 1117952"/>
                <a:gd name="connsiteY521" fmla="*/ 584942 h 1323876"/>
                <a:gd name="connsiteX522" fmla="*/ 414234 w 1117952"/>
                <a:gd name="connsiteY522" fmla="*/ 583152 h 1323876"/>
                <a:gd name="connsiteX523" fmla="*/ 411249 w 1117952"/>
                <a:gd name="connsiteY523" fmla="*/ 582555 h 1323876"/>
                <a:gd name="connsiteX524" fmla="*/ 407668 w 1117952"/>
                <a:gd name="connsiteY524" fmla="*/ 582555 h 1323876"/>
                <a:gd name="connsiteX525" fmla="*/ 406474 w 1117952"/>
                <a:gd name="connsiteY525" fmla="*/ 579570 h 1323876"/>
                <a:gd name="connsiteX526" fmla="*/ 405281 w 1117952"/>
                <a:gd name="connsiteY526" fmla="*/ 575392 h 1323876"/>
                <a:gd name="connsiteX527" fmla="*/ 403489 w 1117952"/>
                <a:gd name="connsiteY527" fmla="*/ 572407 h 1323876"/>
                <a:gd name="connsiteX528" fmla="*/ 399312 w 1117952"/>
                <a:gd name="connsiteY528" fmla="*/ 567633 h 1323876"/>
                <a:gd name="connsiteX529" fmla="*/ 395730 w 1117952"/>
                <a:gd name="connsiteY529" fmla="*/ 565245 h 1323876"/>
                <a:gd name="connsiteX530" fmla="*/ 393940 w 1117952"/>
                <a:gd name="connsiteY530" fmla="*/ 562261 h 1323876"/>
                <a:gd name="connsiteX531" fmla="*/ 391552 w 1117952"/>
                <a:gd name="connsiteY531" fmla="*/ 559277 h 1323876"/>
                <a:gd name="connsiteX532" fmla="*/ 387971 w 1117952"/>
                <a:gd name="connsiteY532" fmla="*/ 555695 h 1323876"/>
                <a:gd name="connsiteX533" fmla="*/ 384987 w 1117952"/>
                <a:gd name="connsiteY533" fmla="*/ 555695 h 1323876"/>
                <a:gd name="connsiteX534" fmla="*/ 382002 w 1117952"/>
                <a:gd name="connsiteY534" fmla="*/ 552114 h 1323876"/>
                <a:gd name="connsiteX535" fmla="*/ 376033 w 1117952"/>
                <a:gd name="connsiteY535" fmla="*/ 546145 h 1323876"/>
                <a:gd name="connsiteX536" fmla="*/ 371258 w 1117952"/>
                <a:gd name="connsiteY536" fmla="*/ 543757 h 1323876"/>
                <a:gd name="connsiteX537" fmla="*/ 367080 w 1117952"/>
                <a:gd name="connsiteY537" fmla="*/ 543757 h 1323876"/>
                <a:gd name="connsiteX538" fmla="*/ 363499 w 1117952"/>
                <a:gd name="connsiteY538" fmla="*/ 544355 h 1323876"/>
                <a:gd name="connsiteX539" fmla="*/ 359918 w 1117952"/>
                <a:gd name="connsiteY539" fmla="*/ 544355 h 1323876"/>
                <a:gd name="connsiteX540" fmla="*/ 352755 w 1117952"/>
                <a:gd name="connsiteY540" fmla="*/ 542564 h 1323876"/>
                <a:gd name="connsiteX541" fmla="*/ 346190 w 1117952"/>
                <a:gd name="connsiteY541" fmla="*/ 541370 h 1323876"/>
                <a:gd name="connsiteX542" fmla="*/ 342011 w 1117952"/>
                <a:gd name="connsiteY542" fmla="*/ 541370 h 1323876"/>
                <a:gd name="connsiteX543" fmla="*/ 339027 w 1117952"/>
                <a:gd name="connsiteY543" fmla="*/ 541967 h 1323876"/>
                <a:gd name="connsiteX544" fmla="*/ 336042 w 1117952"/>
                <a:gd name="connsiteY544" fmla="*/ 544355 h 1323876"/>
                <a:gd name="connsiteX545" fmla="*/ 329477 w 1117952"/>
                <a:gd name="connsiteY545" fmla="*/ 546145 h 1323876"/>
                <a:gd name="connsiteX546" fmla="*/ 326493 w 1117952"/>
                <a:gd name="connsiteY546" fmla="*/ 544355 h 1323876"/>
                <a:gd name="connsiteX547" fmla="*/ 327089 w 1117952"/>
                <a:gd name="connsiteY547" fmla="*/ 540773 h 1323876"/>
                <a:gd name="connsiteX548" fmla="*/ 324702 w 1117952"/>
                <a:gd name="connsiteY548" fmla="*/ 537789 h 1323876"/>
                <a:gd name="connsiteX549" fmla="*/ 319927 w 1117952"/>
                <a:gd name="connsiteY549" fmla="*/ 530626 h 1323876"/>
                <a:gd name="connsiteX550" fmla="*/ 316346 w 1117952"/>
                <a:gd name="connsiteY550" fmla="*/ 527045 h 1323876"/>
                <a:gd name="connsiteX551" fmla="*/ 312765 w 1117952"/>
                <a:gd name="connsiteY551" fmla="*/ 524061 h 1323876"/>
                <a:gd name="connsiteX552" fmla="*/ 309780 w 1117952"/>
                <a:gd name="connsiteY552" fmla="*/ 520480 h 1323876"/>
                <a:gd name="connsiteX553" fmla="*/ 304408 w 1117952"/>
                <a:gd name="connsiteY553" fmla="*/ 517495 h 1323876"/>
                <a:gd name="connsiteX554" fmla="*/ 301424 w 1117952"/>
                <a:gd name="connsiteY554" fmla="*/ 516898 h 1323876"/>
                <a:gd name="connsiteX555" fmla="*/ 296052 w 1117952"/>
                <a:gd name="connsiteY555" fmla="*/ 515704 h 1323876"/>
                <a:gd name="connsiteX556" fmla="*/ 292471 w 1117952"/>
                <a:gd name="connsiteY556" fmla="*/ 516301 h 1323876"/>
                <a:gd name="connsiteX557" fmla="*/ 289486 w 1117952"/>
                <a:gd name="connsiteY557" fmla="*/ 515704 h 1323876"/>
                <a:gd name="connsiteX558" fmla="*/ 291277 w 1117952"/>
                <a:gd name="connsiteY558" fmla="*/ 512720 h 1323876"/>
                <a:gd name="connsiteX559" fmla="*/ 291705 w 1117952"/>
                <a:gd name="connsiteY559" fmla="*/ 511222 h 1323876"/>
                <a:gd name="connsiteX560" fmla="*/ 289484 w 1117952"/>
                <a:gd name="connsiteY560" fmla="*/ 515107 h 1323876"/>
                <a:gd name="connsiteX561" fmla="*/ 286500 w 1117952"/>
                <a:gd name="connsiteY561" fmla="*/ 515703 h 1323876"/>
                <a:gd name="connsiteX562" fmla="*/ 281128 w 1117952"/>
                <a:gd name="connsiteY562" fmla="*/ 514510 h 1323876"/>
                <a:gd name="connsiteX563" fmla="*/ 277547 w 1117952"/>
                <a:gd name="connsiteY563" fmla="*/ 514510 h 1323876"/>
                <a:gd name="connsiteX564" fmla="*/ 269787 w 1117952"/>
                <a:gd name="connsiteY564" fmla="*/ 515107 h 1323876"/>
                <a:gd name="connsiteX565" fmla="*/ 265609 w 1117952"/>
                <a:gd name="connsiteY565" fmla="*/ 514510 h 1323876"/>
                <a:gd name="connsiteX566" fmla="*/ 253672 w 1117952"/>
                <a:gd name="connsiteY566" fmla="*/ 515703 h 1323876"/>
                <a:gd name="connsiteX567" fmla="*/ 248897 w 1117952"/>
                <a:gd name="connsiteY567" fmla="*/ 516897 h 1323876"/>
                <a:gd name="connsiteX568" fmla="*/ 243525 w 1117952"/>
                <a:gd name="connsiteY568" fmla="*/ 518688 h 1323876"/>
                <a:gd name="connsiteX569" fmla="*/ 240540 w 1117952"/>
                <a:gd name="connsiteY569" fmla="*/ 519882 h 1323876"/>
                <a:gd name="connsiteX570" fmla="*/ 236959 w 1117952"/>
                <a:gd name="connsiteY570" fmla="*/ 521076 h 1323876"/>
                <a:gd name="connsiteX571" fmla="*/ 230990 w 1117952"/>
                <a:gd name="connsiteY571" fmla="*/ 522866 h 1323876"/>
                <a:gd name="connsiteX572" fmla="*/ 227409 w 1117952"/>
                <a:gd name="connsiteY572" fmla="*/ 523463 h 1323876"/>
                <a:gd name="connsiteX573" fmla="*/ 224425 w 1117952"/>
                <a:gd name="connsiteY573" fmla="*/ 525254 h 1323876"/>
                <a:gd name="connsiteX574" fmla="*/ 220843 w 1117952"/>
                <a:gd name="connsiteY574" fmla="*/ 525254 h 1323876"/>
                <a:gd name="connsiteX575" fmla="*/ 215472 w 1117952"/>
                <a:gd name="connsiteY575" fmla="*/ 519285 h 1323876"/>
                <a:gd name="connsiteX576" fmla="*/ 211890 w 1117952"/>
                <a:gd name="connsiteY576" fmla="*/ 515703 h 1323876"/>
                <a:gd name="connsiteX577" fmla="*/ 207115 w 1117952"/>
                <a:gd name="connsiteY577" fmla="*/ 509735 h 1323876"/>
                <a:gd name="connsiteX578" fmla="*/ 204728 w 1117952"/>
                <a:gd name="connsiteY578" fmla="*/ 506154 h 1323876"/>
                <a:gd name="connsiteX579" fmla="*/ 202937 w 1117952"/>
                <a:gd name="connsiteY579" fmla="*/ 502573 h 1323876"/>
                <a:gd name="connsiteX580" fmla="*/ 202340 w 1117952"/>
                <a:gd name="connsiteY580" fmla="*/ 499588 h 1323876"/>
                <a:gd name="connsiteX581" fmla="*/ 199356 w 1117952"/>
                <a:gd name="connsiteY581" fmla="*/ 494813 h 1323876"/>
                <a:gd name="connsiteX582" fmla="*/ 195178 w 1117952"/>
                <a:gd name="connsiteY582" fmla="*/ 491828 h 1323876"/>
                <a:gd name="connsiteX583" fmla="*/ 186821 w 1117952"/>
                <a:gd name="connsiteY583" fmla="*/ 487651 h 1323876"/>
                <a:gd name="connsiteX584" fmla="*/ 183240 w 1117952"/>
                <a:gd name="connsiteY584" fmla="*/ 487053 h 1323876"/>
                <a:gd name="connsiteX585" fmla="*/ 179062 w 1117952"/>
                <a:gd name="connsiteY585" fmla="*/ 487651 h 1323876"/>
                <a:gd name="connsiteX586" fmla="*/ 171899 w 1117952"/>
                <a:gd name="connsiteY586" fmla="*/ 488247 h 1323876"/>
                <a:gd name="connsiteX587" fmla="*/ 168915 w 1117952"/>
                <a:gd name="connsiteY587" fmla="*/ 484069 h 1323876"/>
                <a:gd name="connsiteX588" fmla="*/ 164737 w 1117952"/>
                <a:gd name="connsiteY588" fmla="*/ 480488 h 1323876"/>
                <a:gd name="connsiteX589" fmla="*/ 162946 w 1117952"/>
                <a:gd name="connsiteY589" fmla="*/ 477504 h 1323876"/>
                <a:gd name="connsiteX590" fmla="*/ 158768 w 1117952"/>
                <a:gd name="connsiteY590" fmla="*/ 473922 h 1323876"/>
                <a:gd name="connsiteX591" fmla="*/ 156977 w 1117952"/>
                <a:gd name="connsiteY591" fmla="*/ 470938 h 1323876"/>
                <a:gd name="connsiteX592" fmla="*/ 156381 w 1117952"/>
                <a:gd name="connsiteY592" fmla="*/ 465566 h 1323876"/>
                <a:gd name="connsiteX593" fmla="*/ 156381 w 1117952"/>
                <a:gd name="connsiteY593" fmla="*/ 462582 h 1323876"/>
                <a:gd name="connsiteX594" fmla="*/ 156977 w 1117952"/>
                <a:gd name="connsiteY594" fmla="*/ 459000 h 1323876"/>
                <a:gd name="connsiteX595" fmla="*/ 155784 w 1117952"/>
                <a:gd name="connsiteY595" fmla="*/ 455419 h 1323876"/>
                <a:gd name="connsiteX596" fmla="*/ 153396 w 1117952"/>
                <a:gd name="connsiteY596" fmla="*/ 451838 h 1323876"/>
                <a:gd name="connsiteX597" fmla="*/ 151606 w 1117952"/>
                <a:gd name="connsiteY597" fmla="*/ 448256 h 1323876"/>
                <a:gd name="connsiteX598" fmla="*/ 149815 w 1117952"/>
                <a:gd name="connsiteY598" fmla="*/ 443481 h 1323876"/>
                <a:gd name="connsiteX599" fmla="*/ 146831 w 1117952"/>
                <a:gd name="connsiteY599" fmla="*/ 439900 h 1323876"/>
                <a:gd name="connsiteX600" fmla="*/ 143847 w 1117952"/>
                <a:gd name="connsiteY600" fmla="*/ 437512 h 1323876"/>
                <a:gd name="connsiteX601" fmla="*/ 141459 w 1117952"/>
                <a:gd name="connsiteY601" fmla="*/ 434528 h 1323876"/>
                <a:gd name="connsiteX602" fmla="*/ 144443 w 1117952"/>
                <a:gd name="connsiteY602" fmla="*/ 430947 h 1323876"/>
                <a:gd name="connsiteX603" fmla="*/ 149218 w 1117952"/>
                <a:gd name="connsiteY603" fmla="*/ 430350 h 1323876"/>
                <a:gd name="connsiteX604" fmla="*/ 152800 w 1117952"/>
                <a:gd name="connsiteY604" fmla="*/ 426769 h 1323876"/>
                <a:gd name="connsiteX605" fmla="*/ 153993 w 1117952"/>
                <a:gd name="connsiteY605" fmla="*/ 421396 h 1323876"/>
                <a:gd name="connsiteX606" fmla="*/ 155784 w 1117952"/>
                <a:gd name="connsiteY606" fmla="*/ 414831 h 1323876"/>
                <a:gd name="connsiteX607" fmla="*/ 156977 w 1117952"/>
                <a:gd name="connsiteY607" fmla="*/ 410056 h 1323876"/>
                <a:gd name="connsiteX608" fmla="*/ 158768 w 1117952"/>
                <a:gd name="connsiteY608" fmla="*/ 406474 h 1323876"/>
                <a:gd name="connsiteX609" fmla="*/ 157575 w 1117952"/>
                <a:gd name="connsiteY609" fmla="*/ 403490 h 1323876"/>
                <a:gd name="connsiteX610" fmla="*/ 152800 w 1117952"/>
                <a:gd name="connsiteY610" fmla="*/ 399312 h 1323876"/>
                <a:gd name="connsiteX611" fmla="*/ 150412 w 1117952"/>
                <a:gd name="connsiteY611" fmla="*/ 393940 h 1323876"/>
                <a:gd name="connsiteX612" fmla="*/ 152202 w 1117952"/>
                <a:gd name="connsiteY612" fmla="*/ 390956 h 1323876"/>
                <a:gd name="connsiteX613" fmla="*/ 153993 w 1117952"/>
                <a:gd name="connsiteY613" fmla="*/ 387374 h 1323876"/>
                <a:gd name="connsiteX614" fmla="*/ 155784 w 1117952"/>
                <a:gd name="connsiteY614" fmla="*/ 383793 h 1323876"/>
                <a:gd name="connsiteX615" fmla="*/ 158768 w 1117952"/>
                <a:gd name="connsiteY615" fmla="*/ 378421 h 1323876"/>
                <a:gd name="connsiteX616" fmla="*/ 160559 w 1117952"/>
                <a:gd name="connsiteY616" fmla="*/ 373049 h 1323876"/>
                <a:gd name="connsiteX617" fmla="*/ 161156 w 1117952"/>
                <a:gd name="connsiteY617" fmla="*/ 369468 h 1323876"/>
                <a:gd name="connsiteX618" fmla="*/ 159962 w 1117952"/>
                <a:gd name="connsiteY618" fmla="*/ 365887 h 1323876"/>
                <a:gd name="connsiteX619" fmla="*/ 162349 w 1117952"/>
                <a:gd name="connsiteY619" fmla="*/ 361112 h 1323876"/>
                <a:gd name="connsiteX620" fmla="*/ 164140 w 1117952"/>
                <a:gd name="connsiteY620" fmla="*/ 357530 h 1323876"/>
                <a:gd name="connsiteX621" fmla="*/ 167124 w 1117952"/>
                <a:gd name="connsiteY621" fmla="*/ 353353 h 1323876"/>
                <a:gd name="connsiteX622" fmla="*/ 164140 w 1117952"/>
                <a:gd name="connsiteY622" fmla="*/ 352159 h 1323876"/>
                <a:gd name="connsiteX623" fmla="*/ 161156 w 1117952"/>
                <a:gd name="connsiteY623" fmla="*/ 351561 h 1323876"/>
                <a:gd name="connsiteX624" fmla="*/ 164140 w 1117952"/>
                <a:gd name="connsiteY624" fmla="*/ 350368 h 1323876"/>
                <a:gd name="connsiteX625" fmla="*/ 168915 w 1117952"/>
                <a:gd name="connsiteY625" fmla="*/ 346787 h 1323876"/>
                <a:gd name="connsiteX626" fmla="*/ 171303 w 1117952"/>
                <a:gd name="connsiteY626" fmla="*/ 343802 h 1323876"/>
                <a:gd name="connsiteX627" fmla="*/ 175481 w 1117952"/>
                <a:gd name="connsiteY627" fmla="*/ 339027 h 1323876"/>
                <a:gd name="connsiteX628" fmla="*/ 178465 w 1117952"/>
                <a:gd name="connsiteY628" fmla="*/ 331865 h 1323876"/>
                <a:gd name="connsiteX629" fmla="*/ 181450 w 1117952"/>
                <a:gd name="connsiteY629" fmla="*/ 330074 h 1323876"/>
                <a:gd name="connsiteX630" fmla="*/ 187418 w 1117952"/>
                <a:gd name="connsiteY630" fmla="*/ 330671 h 1323876"/>
                <a:gd name="connsiteX631" fmla="*/ 190999 w 1117952"/>
                <a:gd name="connsiteY631" fmla="*/ 331268 h 1323876"/>
                <a:gd name="connsiteX632" fmla="*/ 193984 w 1117952"/>
                <a:gd name="connsiteY632" fmla="*/ 330671 h 1323876"/>
                <a:gd name="connsiteX633" fmla="*/ 199953 w 1117952"/>
                <a:gd name="connsiteY633" fmla="*/ 328284 h 1323876"/>
                <a:gd name="connsiteX634" fmla="*/ 202937 w 1117952"/>
                <a:gd name="connsiteY634" fmla="*/ 325896 h 1323876"/>
                <a:gd name="connsiteX635" fmla="*/ 205325 w 1117952"/>
                <a:gd name="connsiteY635" fmla="*/ 322911 h 1323876"/>
                <a:gd name="connsiteX636" fmla="*/ 208906 w 1117952"/>
                <a:gd name="connsiteY636" fmla="*/ 319927 h 1323876"/>
                <a:gd name="connsiteX637" fmla="*/ 208309 w 1117952"/>
                <a:gd name="connsiteY637" fmla="*/ 316943 h 1323876"/>
                <a:gd name="connsiteX638" fmla="*/ 207712 w 1117952"/>
                <a:gd name="connsiteY638" fmla="*/ 313958 h 1323876"/>
                <a:gd name="connsiteX639" fmla="*/ 211294 w 1117952"/>
                <a:gd name="connsiteY639" fmla="*/ 311571 h 1323876"/>
                <a:gd name="connsiteX640" fmla="*/ 214875 w 1117952"/>
                <a:gd name="connsiteY640" fmla="*/ 312168 h 1323876"/>
                <a:gd name="connsiteX641" fmla="*/ 218456 w 1117952"/>
                <a:gd name="connsiteY641" fmla="*/ 314555 h 1323876"/>
                <a:gd name="connsiteX642" fmla="*/ 223828 w 1117952"/>
                <a:gd name="connsiteY642" fmla="*/ 312764 h 1323876"/>
                <a:gd name="connsiteX643" fmla="*/ 226216 w 1117952"/>
                <a:gd name="connsiteY643" fmla="*/ 309780 h 1323876"/>
                <a:gd name="connsiteX644" fmla="*/ 228603 w 1117952"/>
                <a:gd name="connsiteY644" fmla="*/ 306796 h 1323876"/>
                <a:gd name="connsiteX645" fmla="*/ 230990 w 1117952"/>
                <a:gd name="connsiteY645" fmla="*/ 302021 h 1323876"/>
                <a:gd name="connsiteX646" fmla="*/ 229200 w 1117952"/>
                <a:gd name="connsiteY646" fmla="*/ 296649 h 1323876"/>
                <a:gd name="connsiteX647" fmla="*/ 225618 w 1117952"/>
                <a:gd name="connsiteY647" fmla="*/ 290083 h 1323876"/>
                <a:gd name="connsiteX648" fmla="*/ 224425 w 1117952"/>
                <a:gd name="connsiteY648" fmla="*/ 287099 h 1323876"/>
                <a:gd name="connsiteX649" fmla="*/ 226812 w 1117952"/>
                <a:gd name="connsiteY649" fmla="*/ 283518 h 1323876"/>
                <a:gd name="connsiteX650" fmla="*/ 229797 w 1117952"/>
                <a:gd name="connsiteY650" fmla="*/ 281130 h 1323876"/>
                <a:gd name="connsiteX651" fmla="*/ 229200 w 1117952"/>
                <a:gd name="connsiteY651" fmla="*/ 284114 h 1323876"/>
                <a:gd name="connsiteX652" fmla="*/ 232184 w 1117952"/>
                <a:gd name="connsiteY652" fmla="*/ 286502 h 1323876"/>
                <a:gd name="connsiteX653" fmla="*/ 235765 w 1117952"/>
                <a:gd name="connsiteY653" fmla="*/ 285308 h 1323876"/>
                <a:gd name="connsiteX654" fmla="*/ 239944 w 1117952"/>
                <a:gd name="connsiteY654" fmla="*/ 284712 h 1323876"/>
                <a:gd name="connsiteX655" fmla="*/ 241734 w 1117952"/>
                <a:gd name="connsiteY655" fmla="*/ 288293 h 1323876"/>
                <a:gd name="connsiteX656" fmla="*/ 240540 w 1117952"/>
                <a:gd name="connsiteY656" fmla="*/ 291277 h 1323876"/>
                <a:gd name="connsiteX657" fmla="*/ 241137 w 1117952"/>
                <a:gd name="connsiteY657" fmla="*/ 295455 h 1323876"/>
                <a:gd name="connsiteX658" fmla="*/ 248300 w 1117952"/>
                <a:gd name="connsiteY658" fmla="*/ 301424 h 1323876"/>
                <a:gd name="connsiteX659" fmla="*/ 247703 w 1117952"/>
                <a:gd name="connsiteY659" fmla="*/ 305005 h 1323876"/>
                <a:gd name="connsiteX660" fmla="*/ 248300 w 1117952"/>
                <a:gd name="connsiteY660" fmla="*/ 310377 h 1323876"/>
                <a:gd name="connsiteX661" fmla="*/ 250091 w 1117952"/>
                <a:gd name="connsiteY661" fmla="*/ 313362 h 1323876"/>
                <a:gd name="connsiteX662" fmla="*/ 253075 w 1117952"/>
                <a:gd name="connsiteY662" fmla="*/ 317540 h 1323876"/>
                <a:gd name="connsiteX663" fmla="*/ 254865 w 1117952"/>
                <a:gd name="connsiteY663" fmla="*/ 322315 h 1323876"/>
                <a:gd name="connsiteX664" fmla="*/ 258446 w 1117952"/>
                <a:gd name="connsiteY664" fmla="*/ 325896 h 1323876"/>
                <a:gd name="connsiteX665" fmla="*/ 266206 w 1117952"/>
                <a:gd name="connsiteY665" fmla="*/ 331865 h 1323876"/>
                <a:gd name="connsiteX666" fmla="*/ 269787 w 1117952"/>
                <a:gd name="connsiteY666" fmla="*/ 334252 h 1323876"/>
                <a:gd name="connsiteX667" fmla="*/ 273368 w 1117952"/>
                <a:gd name="connsiteY667" fmla="*/ 333058 h 1323876"/>
                <a:gd name="connsiteX668" fmla="*/ 273966 w 1117952"/>
                <a:gd name="connsiteY668" fmla="*/ 336043 h 1323876"/>
                <a:gd name="connsiteX669" fmla="*/ 276353 w 1117952"/>
                <a:gd name="connsiteY669" fmla="*/ 341415 h 1323876"/>
                <a:gd name="connsiteX670" fmla="*/ 281128 w 1117952"/>
                <a:gd name="connsiteY670" fmla="*/ 343206 h 1323876"/>
                <a:gd name="connsiteX671" fmla="*/ 285306 w 1117952"/>
                <a:gd name="connsiteY671" fmla="*/ 342608 h 1323876"/>
                <a:gd name="connsiteX672" fmla="*/ 288888 w 1117952"/>
                <a:gd name="connsiteY672" fmla="*/ 342012 h 1323876"/>
                <a:gd name="connsiteX673" fmla="*/ 292469 w 1117952"/>
                <a:gd name="connsiteY673" fmla="*/ 341415 h 1323876"/>
                <a:gd name="connsiteX674" fmla="*/ 296050 w 1117952"/>
                <a:gd name="connsiteY674" fmla="*/ 340221 h 1323876"/>
                <a:gd name="connsiteX675" fmla="*/ 299035 w 1117952"/>
                <a:gd name="connsiteY675" fmla="*/ 339027 h 1323876"/>
                <a:gd name="connsiteX676" fmla="*/ 303212 w 1117952"/>
                <a:gd name="connsiteY676" fmla="*/ 337237 h 1323876"/>
                <a:gd name="connsiteX677" fmla="*/ 306794 w 1117952"/>
                <a:gd name="connsiteY677" fmla="*/ 336043 h 1323876"/>
                <a:gd name="connsiteX678" fmla="*/ 308584 w 1117952"/>
                <a:gd name="connsiteY678" fmla="*/ 340221 h 1323876"/>
                <a:gd name="connsiteX679" fmla="*/ 309181 w 1117952"/>
                <a:gd name="connsiteY679" fmla="*/ 343206 h 1323876"/>
                <a:gd name="connsiteX680" fmla="*/ 307393 w 1117952"/>
                <a:gd name="connsiteY680" fmla="*/ 336639 h 1323876"/>
                <a:gd name="connsiteX681" fmla="*/ 312168 w 1117952"/>
                <a:gd name="connsiteY681" fmla="*/ 333058 h 1323876"/>
                <a:gd name="connsiteX682" fmla="*/ 318733 w 1117952"/>
                <a:gd name="connsiteY682" fmla="*/ 328283 h 1323876"/>
                <a:gd name="connsiteX683" fmla="*/ 322911 w 1117952"/>
                <a:gd name="connsiteY683" fmla="*/ 325299 h 1323876"/>
                <a:gd name="connsiteX684" fmla="*/ 327686 w 1117952"/>
                <a:gd name="connsiteY684" fmla="*/ 322314 h 1323876"/>
                <a:gd name="connsiteX685" fmla="*/ 332461 w 1117952"/>
                <a:gd name="connsiteY685" fmla="*/ 319927 h 1323876"/>
                <a:gd name="connsiteX686" fmla="*/ 336043 w 1117952"/>
                <a:gd name="connsiteY686" fmla="*/ 316942 h 1323876"/>
                <a:gd name="connsiteX687" fmla="*/ 335445 w 1117952"/>
                <a:gd name="connsiteY687" fmla="*/ 312167 h 1323876"/>
                <a:gd name="connsiteX688" fmla="*/ 334252 w 1117952"/>
                <a:gd name="connsiteY688" fmla="*/ 307393 h 1323876"/>
                <a:gd name="connsiteX689" fmla="*/ 333058 w 1117952"/>
                <a:gd name="connsiteY689" fmla="*/ 303811 h 1323876"/>
                <a:gd name="connsiteX690" fmla="*/ 330074 w 1117952"/>
                <a:gd name="connsiteY690" fmla="*/ 300826 h 1323876"/>
                <a:gd name="connsiteX691" fmla="*/ 327686 w 1117952"/>
                <a:gd name="connsiteY691" fmla="*/ 297245 h 1323876"/>
                <a:gd name="connsiteX692" fmla="*/ 331864 w 1117952"/>
                <a:gd name="connsiteY692" fmla="*/ 294858 h 1323876"/>
                <a:gd name="connsiteX693" fmla="*/ 333058 w 1117952"/>
                <a:gd name="connsiteY693" fmla="*/ 293067 h 1323876"/>
                <a:gd name="connsiteX694" fmla="*/ 336043 w 1117952"/>
                <a:gd name="connsiteY694" fmla="*/ 290083 h 1323876"/>
                <a:gd name="connsiteX695" fmla="*/ 337237 w 1117952"/>
                <a:gd name="connsiteY695" fmla="*/ 287098 h 1323876"/>
                <a:gd name="connsiteX696" fmla="*/ 334849 w 1117952"/>
                <a:gd name="connsiteY696" fmla="*/ 284114 h 1323876"/>
                <a:gd name="connsiteX697" fmla="*/ 339624 w 1117952"/>
                <a:gd name="connsiteY697" fmla="*/ 278742 h 1323876"/>
                <a:gd name="connsiteX698" fmla="*/ 343205 w 1117952"/>
                <a:gd name="connsiteY698" fmla="*/ 275758 h 1323876"/>
                <a:gd name="connsiteX699" fmla="*/ 346786 w 1117952"/>
                <a:gd name="connsiteY699" fmla="*/ 275758 h 1323876"/>
                <a:gd name="connsiteX700" fmla="*/ 350965 w 1117952"/>
                <a:gd name="connsiteY700" fmla="*/ 276951 h 1323876"/>
                <a:gd name="connsiteX701" fmla="*/ 354546 w 1117952"/>
                <a:gd name="connsiteY701" fmla="*/ 278145 h 1323876"/>
                <a:gd name="connsiteX702" fmla="*/ 358724 w 1117952"/>
                <a:gd name="connsiteY702" fmla="*/ 276951 h 1323876"/>
                <a:gd name="connsiteX703" fmla="*/ 360514 w 1117952"/>
                <a:gd name="connsiteY703" fmla="*/ 281727 h 1323876"/>
                <a:gd name="connsiteX704" fmla="*/ 364096 w 1117952"/>
                <a:gd name="connsiteY704" fmla="*/ 283517 h 1323876"/>
                <a:gd name="connsiteX705" fmla="*/ 368871 w 1117952"/>
                <a:gd name="connsiteY705" fmla="*/ 283517 h 1323876"/>
                <a:gd name="connsiteX706" fmla="*/ 376630 w 1117952"/>
                <a:gd name="connsiteY706" fmla="*/ 280533 h 1323876"/>
                <a:gd name="connsiteX707" fmla="*/ 383793 w 1117952"/>
                <a:gd name="connsiteY707" fmla="*/ 275758 h 1323876"/>
                <a:gd name="connsiteX708" fmla="*/ 384987 w 1117952"/>
                <a:gd name="connsiteY708" fmla="*/ 270983 h 1323876"/>
                <a:gd name="connsiteX709" fmla="*/ 387971 w 1117952"/>
                <a:gd name="connsiteY709" fmla="*/ 270983 h 1323876"/>
                <a:gd name="connsiteX710" fmla="*/ 391552 w 1117952"/>
                <a:gd name="connsiteY710" fmla="*/ 270386 h 1323876"/>
                <a:gd name="connsiteX711" fmla="*/ 394537 w 1117952"/>
                <a:gd name="connsiteY711" fmla="*/ 270983 h 1323876"/>
                <a:gd name="connsiteX712" fmla="*/ 397521 w 1117952"/>
                <a:gd name="connsiteY712" fmla="*/ 266208 h 1323876"/>
                <a:gd name="connsiteX713" fmla="*/ 401102 w 1117952"/>
                <a:gd name="connsiteY713" fmla="*/ 263223 h 1323876"/>
                <a:gd name="connsiteX714" fmla="*/ 406474 w 1117952"/>
                <a:gd name="connsiteY714" fmla="*/ 260239 h 1323876"/>
                <a:gd name="connsiteX715" fmla="*/ 410652 w 1117952"/>
                <a:gd name="connsiteY715" fmla="*/ 265014 h 1323876"/>
                <a:gd name="connsiteX716" fmla="*/ 410055 w 1117952"/>
                <a:gd name="connsiteY716" fmla="*/ 267998 h 1323876"/>
                <a:gd name="connsiteX717" fmla="*/ 416621 w 1117952"/>
                <a:gd name="connsiteY717" fmla="*/ 272774 h 1323876"/>
                <a:gd name="connsiteX718" fmla="*/ 420799 w 1117952"/>
                <a:gd name="connsiteY718" fmla="*/ 272774 h 1323876"/>
                <a:gd name="connsiteX719" fmla="*/ 422590 w 1117952"/>
                <a:gd name="connsiteY719" fmla="*/ 275758 h 1323876"/>
                <a:gd name="connsiteX720" fmla="*/ 423187 w 1117952"/>
                <a:gd name="connsiteY720" fmla="*/ 278742 h 1323876"/>
                <a:gd name="connsiteX721" fmla="*/ 424977 w 1117952"/>
                <a:gd name="connsiteY721" fmla="*/ 282920 h 1323876"/>
                <a:gd name="connsiteX722" fmla="*/ 426171 w 1117952"/>
                <a:gd name="connsiteY722" fmla="*/ 286502 h 1323876"/>
                <a:gd name="connsiteX723" fmla="*/ 424380 w 1117952"/>
                <a:gd name="connsiteY723" fmla="*/ 290680 h 1323876"/>
                <a:gd name="connsiteX724" fmla="*/ 424977 w 1117952"/>
                <a:gd name="connsiteY724" fmla="*/ 293664 h 1323876"/>
                <a:gd name="connsiteX725" fmla="*/ 423187 w 1117952"/>
                <a:gd name="connsiteY725" fmla="*/ 297245 h 1323876"/>
                <a:gd name="connsiteX726" fmla="*/ 427962 w 1117952"/>
                <a:gd name="connsiteY726" fmla="*/ 302618 h 1323876"/>
                <a:gd name="connsiteX727" fmla="*/ 432140 w 1117952"/>
                <a:gd name="connsiteY727" fmla="*/ 305005 h 1323876"/>
                <a:gd name="connsiteX728" fmla="*/ 435721 w 1117952"/>
                <a:gd name="connsiteY728" fmla="*/ 306795 h 1323876"/>
                <a:gd name="connsiteX729" fmla="*/ 445271 w 1117952"/>
                <a:gd name="connsiteY729" fmla="*/ 307989 h 1323876"/>
                <a:gd name="connsiteX730" fmla="*/ 448852 w 1117952"/>
                <a:gd name="connsiteY730" fmla="*/ 307989 h 1323876"/>
                <a:gd name="connsiteX731" fmla="*/ 452434 w 1117952"/>
                <a:gd name="connsiteY731" fmla="*/ 307989 h 1323876"/>
                <a:gd name="connsiteX732" fmla="*/ 456612 w 1117952"/>
                <a:gd name="connsiteY732" fmla="*/ 306795 h 1323876"/>
                <a:gd name="connsiteX733" fmla="*/ 460193 w 1117952"/>
                <a:gd name="connsiteY733" fmla="*/ 305602 h 1323876"/>
                <a:gd name="connsiteX734" fmla="*/ 466759 w 1117952"/>
                <a:gd name="connsiteY734" fmla="*/ 302020 h 1323876"/>
                <a:gd name="connsiteX735" fmla="*/ 467356 w 1117952"/>
                <a:gd name="connsiteY735" fmla="*/ 297842 h 1323876"/>
                <a:gd name="connsiteX736" fmla="*/ 470340 w 1117952"/>
                <a:gd name="connsiteY736" fmla="*/ 299633 h 1323876"/>
                <a:gd name="connsiteX737" fmla="*/ 473921 w 1117952"/>
                <a:gd name="connsiteY737" fmla="*/ 300826 h 1323876"/>
                <a:gd name="connsiteX738" fmla="*/ 476906 w 1117952"/>
                <a:gd name="connsiteY738" fmla="*/ 301424 h 1323876"/>
                <a:gd name="connsiteX739" fmla="*/ 476906 w 1117952"/>
                <a:gd name="connsiteY739" fmla="*/ 305602 h 1323876"/>
                <a:gd name="connsiteX740" fmla="*/ 477503 w 1117952"/>
                <a:gd name="connsiteY740" fmla="*/ 309780 h 1323876"/>
                <a:gd name="connsiteX741" fmla="*/ 476906 w 1117952"/>
                <a:gd name="connsiteY741" fmla="*/ 312764 h 1323876"/>
                <a:gd name="connsiteX742" fmla="*/ 476906 w 1117952"/>
                <a:gd name="connsiteY742" fmla="*/ 316346 h 1323876"/>
                <a:gd name="connsiteX743" fmla="*/ 478100 w 1117952"/>
                <a:gd name="connsiteY743" fmla="*/ 319927 h 1323876"/>
                <a:gd name="connsiteX744" fmla="*/ 481681 w 1117952"/>
                <a:gd name="connsiteY744" fmla="*/ 323508 h 1323876"/>
                <a:gd name="connsiteX745" fmla="*/ 485859 w 1117952"/>
                <a:gd name="connsiteY745" fmla="*/ 327686 h 1323876"/>
                <a:gd name="connsiteX746" fmla="*/ 494215 w 1117952"/>
                <a:gd name="connsiteY746" fmla="*/ 331864 h 1323876"/>
                <a:gd name="connsiteX747" fmla="*/ 497200 w 1117952"/>
                <a:gd name="connsiteY747" fmla="*/ 332462 h 1323876"/>
                <a:gd name="connsiteX748" fmla="*/ 500781 w 1117952"/>
                <a:gd name="connsiteY748" fmla="*/ 335446 h 1323876"/>
                <a:gd name="connsiteX749" fmla="*/ 504362 w 1117952"/>
                <a:gd name="connsiteY749" fmla="*/ 338430 h 1323876"/>
                <a:gd name="connsiteX750" fmla="*/ 507943 w 1117952"/>
                <a:gd name="connsiteY750" fmla="*/ 339027 h 1323876"/>
                <a:gd name="connsiteX751" fmla="*/ 512718 w 1117952"/>
                <a:gd name="connsiteY751" fmla="*/ 342011 h 1323876"/>
                <a:gd name="connsiteX752" fmla="*/ 516897 w 1117952"/>
                <a:gd name="connsiteY752" fmla="*/ 343802 h 1323876"/>
                <a:gd name="connsiteX753" fmla="*/ 520478 w 1117952"/>
                <a:gd name="connsiteY753" fmla="*/ 343802 h 1323876"/>
                <a:gd name="connsiteX754" fmla="*/ 526446 w 1117952"/>
                <a:gd name="connsiteY754" fmla="*/ 344996 h 1323876"/>
                <a:gd name="connsiteX755" fmla="*/ 530028 w 1117952"/>
                <a:gd name="connsiteY755" fmla="*/ 344399 h 1323876"/>
                <a:gd name="connsiteX756" fmla="*/ 533012 w 1117952"/>
                <a:gd name="connsiteY756" fmla="*/ 344996 h 1323876"/>
                <a:gd name="connsiteX757" fmla="*/ 529431 w 1117952"/>
                <a:gd name="connsiteY757" fmla="*/ 344996 h 1323876"/>
                <a:gd name="connsiteX758" fmla="*/ 530625 w 1117952"/>
                <a:gd name="connsiteY758" fmla="*/ 348577 h 1323876"/>
                <a:gd name="connsiteX759" fmla="*/ 535400 w 1117952"/>
                <a:gd name="connsiteY759" fmla="*/ 350368 h 1323876"/>
                <a:gd name="connsiteX760" fmla="*/ 538981 w 1117952"/>
                <a:gd name="connsiteY760" fmla="*/ 350368 h 1323876"/>
                <a:gd name="connsiteX761" fmla="*/ 541966 w 1117952"/>
                <a:gd name="connsiteY761" fmla="*/ 352158 h 1323876"/>
                <a:gd name="connsiteX762" fmla="*/ 544950 w 1117952"/>
                <a:gd name="connsiteY762" fmla="*/ 351561 h 1323876"/>
                <a:gd name="connsiteX763" fmla="*/ 547934 w 1117952"/>
                <a:gd name="connsiteY763" fmla="*/ 350964 h 1323876"/>
                <a:gd name="connsiteX764" fmla="*/ 551515 w 1117952"/>
                <a:gd name="connsiteY764" fmla="*/ 350368 h 1323876"/>
                <a:gd name="connsiteX765" fmla="*/ 557484 w 1117952"/>
                <a:gd name="connsiteY765" fmla="*/ 349174 h 1323876"/>
                <a:gd name="connsiteX766" fmla="*/ 561066 w 1117952"/>
                <a:gd name="connsiteY766" fmla="*/ 348577 h 1323876"/>
                <a:gd name="connsiteX767" fmla="*/ 564050 w 1117952"/>
                <a:gd name="connsiteY767" fmla="*/ 346786 h 1323876"/>
                <a:gd name="connsiteX768" fmla="*/ 567631 w 1117952"/>
                <a:gd name="connsiteY768" fmla="*/ 346190 h 1323876"/>
                <a:gd name="connsiteX769" fmla="*/ 571212 w 1117952"/>
                <a:gd name="connsiteY769" fmla="*/ 344996 h 1323876"/>
                <a:gd name="connsiteX770" fmla="*/ 575390 w 1117952"/>
                <a:gd name="connsiteY770" fmla="*/ 343205 h 1323876"/>
                <a:gd name="connsiteX771" fmla="*/ 578972 w 1117952"/>
                <a:gd name="connsiteY771" fmla="*/ 341415 h 1323876"/>
                <a:gd name="connsiteX772" fmla="*/ 587328 w 1117952"/>
                <a:gd name="connsiteY772" fmla="*/ 336639 h 1323876"/>
                <a:gd name="connsiteX773" fmla="*/ 593297 w 1117952"/>
                <a:gd name="connsiteY773" fmla="*/ 333058 h 1323876"/>
                <a:gd name="connsiteX774" fmla="*/ 599266 w 1117952"/>
                <a:gd name="connsiteY774" fmla="*/ 329477 h 1323876"/>
                <a:gd name="connsiteX775" fmla="*/ 602847 w 1117952"/>
                <a:gd name="connsiteY775" fmla="*/ 326493 h 1323876"/>
                <a:gd name="connsiteX776" fmla="*/ 609413 w 1117952"/>
                <a:gd name="connsiteY776" fmla="*/ 324702 h 1323876"/>
                <a:gd name="connsiteX777" fmla="*/ 612994 w 1117952"/>
                <a:gd name="connsiteY777" fmla="*/ 325299 h 1323876"/>
                <a:gd name="connsiteX778" fmla="*/ 616575 w 1117952"/>
                <a:gd name="connsiteY778" fmla="*/ 324702 h 1323876"/>
                <a:gd name="connsiteX779" fmla="*/ 621350 w 1117952"/>
                <a:gd name="connsiteY779" fmla="*/ 323508 h 1323876"/>
                <a:gd name="connsiteX780" fmla="*/ 624335 w 1117952"/>
                <a:gd name="connsiteY780" fmla="*/ 321717 h 1323876"/>
                <a:gd name="connsiteX781" fmla="*/ 628513 w 1117952"/>
                <a:gd name="connsiteY781" fmla="*/ 320524 h 1323876"/>
                <a:gd name="connsiteX782" fmla="*/ 631498 w 1117952"/>
                <a:gd name="connsiteY782" fmla="*/ 323508 h 1323876"/>
                <a:gd name="connsiteX783" fmla="*/ 634482 w 1117952"/>
                <a:gd name="connsiteY783" fmla="*/ 325299 h 1323876"/>
                <a:gd name="connsiteX784" fmla="*/ 638660 w 1117952"/>
                <a:gd name="connsiteY784" fmla="*/ 327686 h 1323876"/>
                <a:gd name="connsiteX785" fmla="*/ 641645 w 1117952"/>
                <a:gd name="connsiteY785" fmla="*/ 328283 h 1323876"/>
                <a:gd name="connsiteX786" fmla="*/ 645226 w 1117952"/>
                <a:gd name="connsiteY786" fmla="*/ 327686 h 1323876"/>
                <a:gd name="connsiteX787" fmla="*/ 648210 w 1117952"/>
                <a:gd name="connsiteY787" fmla="*/ 327686 h 1323876"/>
                <a:gd name="connsiteX788" fmla="*/ 652388 w 1117952"/>
                <a:gd name="connsiteY788" fmla="*/ 328880 h 1323876"/>
                <a:gd name="connsiteX789" fmla="*/ 658357 w 1117952"/>
                <a:gd name="connsiteY789" fmla="*/ 327686 h 1323876"/>
                <a:gd name="connsiteX790" fmla="*/ 662535 w 1117952"/>
                <a:gd name="connsiteY790" fmla="*/ 325299 h 1323876"/>
                <a:gd name="connsiteX791" fmla="*/ 666117 w 1117952"/>
                <a:gd name="connsiteY791" fmla="*/ 324105 h 1323876"/>
                <a:gd name="connsiteX792" fmla="*/ 671489 w 1117952"/>
                <a:gd name="connsiteY792" fmla="*/ 326493 h 1323876"/>
                <a:gd name="connsiteX793" fmla="*/ 674473 w 1117952"/>
                <a:gd name="connsiteY793" fmla="*/ 325299 h 1323876"/>
                <a:gd name="connsiteX794" fmla="*/ 676379 w 1117952"/>
                <a:gd name="connsiteY794" fmla="*/ 327682 h 1323876"/>
                <a:gd name="connsiteX795" fmla="*/ 675666 w 1117952"/>
                <a:gd name="connsiteY795" fmla="*/ 326493 h 1323876"/>
                <a:gd name="connsiteX796" fmla="*/ 679845 w 1117952"/>
                <a:gd name="connsiteY796" fmla="*/ 327090 h 1323876"/>
                <a:gd name="connsiteX797" fmla="*/ 684023 w 1117952"/>
                <a:gd name="connsiteY797" fmla="*/ 327090 h 1323876"/>
                <a:gd name="connsiteX798" fmla="*/ 687604 w 1117952"/>
                <a:gd name="connsiteY798" fmla="*/ 327687 h 1323876"/>
                <a:gd name="connsiteX799" fmla="*/ 691185 w 1117952"/>
                <a:gd name="connsiteY799" fmla="*/ 328284 h 1323876"/>
                <a:gd name="connsiteX800" fmla="*/ 696557 w 1117952"/>
                <a:gd name="connsiteY800" fmla="*/ 328284 h 1323876"/>
                <a:gd name="connsiteX801" fmla="*/ 701332 w 1117952"/>
                <a:gd name="connsiteY801" fmla="*/ 327090 h 1323876"/>
                <a:gd name="connsiteX802" fmla="*/ 707301 w 1117952"/>
                <a:gd name="connsiteY802" fmla="*/ 328880 h 1323876"/>
                <a:gd name="connsiteX803" fmla="*/ 710285 w 1117952"/>
                <a:gd name="connsiteY803" fmla="*/ 328880 h 1323876"/>
                <a:gd name="connsiteX804" fmla="*/ 714463 w 1117952"/>
                <a:gd name="connsiteY804" fmla="*/ 328284 h 1323876"/>
                <a:gd name="connsiteX805" fmla="*/ 719238 w 1117952"/>
                <a:gd name="connsiteY805" fmla="*/ 326493 h 1323876"/>
                <a:gd name="connsiteX806" fmla="*/ 722820 w 1117952"/>
                <a:gd name="connsiteY806" fmla="*/ 323509 h 1323876"/>
                <a:gd name="connsiteX807" fmla="*/ 726401 w 1117952"/>
                <a:gd name="connsiteY807" fmla="*/ 322912 h 1323876"/>
                <a:gd name="connsiteX808" fmla="*/ 730579 w 1117952"/>
                <a:gd name="connsiteY808" fmla="*/ 324702 h 1323876"/>
                <a:gd name="connsiteX809" fmla="*/ 733564 w 1117952"/>
                <a:gd name="connsiteY809" fmla="*/ 324106 h 1323876"/>
                <a:gd name="connsiteX810" fmla="*/ 737742 w 1117952"/>
                <a:gd name="connsiteY810" fmla="*/ 321718 h 1323876"/>
                <a:gd name="connsiteX811" fmla="*/ 740726 w 1117952"/>
                <a:gd name="connsiteY811" fmla="*/ 319927 h 1323876"/>
                <a:gd name="connsiteX812" fmla="*/ 744307 w 1117952"/>
                <a:gd name="connsiteY812" fmla="*/ 317540 h 1323876"/>
                <a:gd name="connsiteX813" fmla="*/ 747888 w 1117952"/>
                <a:gd name="connsiteY813" fmla="*/ 313959 h 1323876"/>
                <a:gd name="connsiteX814" fmla="*/ 752664 w 1117952"/>
                <a:gd name="connsiteY814" fmla="*/ 312765 h 1323876"/>
                <a:gd name="connsiteX815" fmla="*/ 755648 w 1117952"/>
                <a:gd name="connsiteY815" fmla="*/ 315152 h 1323876"/>
                <a:gd name="connsiteX816" fmla="*/ 759229 w 1117952"/>
                <a:gd name="connsiteY816" fmla="*/ 315749 h 1323876"/>
                <a:gd name="connsiteX817" fmla="*/ 763407 w 1117952"/>
                <a:gd name="connsiteY817" fmla="*/ 315749 h 1323876"/>
                <a:gd name="connsiteX818" fmla="*/ 769376 w 1117952"/>
                <a:gd name="connsiteY818" fmla="*/ 313959 h 1323876"/>
                <a:gd name="connsiteX819" fmla="*/ 772957 w 1117952"/>
                <a:gd name="connsiteY819" fmla="*/ 312765 h 1323876"/>
                <a:gd name="connsiteX820" fmla="*/ 778329 w 1117952"/>
                <a:gd name="connsiteY820" fmla="*/ 311571 h 1323876"/>
                <a:gd name="connsiteX821" fmla="*/ 781314 w 1117952"/>
                <a:gd name="connsiteY821" fmla="*/ 310378 h 1323876"/>
                <a:gd name="connsiteX822" fmla="*/ 784895 w 1117952"/>
                <a:gd name="connsiteY822" fmla="*/ 306796 h 1323876"/>
                <a:gd name="connsiteX823" fmla="*/ 787879 w 1117952"/>
                <a:gd name="connsiteY823" fmla="*/ 303812 h 1323876"/>
                <a:gd name="connsiteX824" fmla="*/ 791461 w 1117952"/>
                <a:gd name="connsiteY824" fmla="*/ 303215 h 1323876"/>
                <a:gd name="connsiteX825" fmla="*/ 796236 w 1117952"/>
                <a:gd name="connsiteY825" fmla="*/ 303812 h 1323876"/>
                <a:gd name="connsiteX826" fmla="*/ 799220 w 1117952"/>
                <a:gd name="connsiteY826" fmla="*/ 302618 h 1323876"/>
                <a:gd name="connsiteX827" fmla="*/ 802204 w 1117952"/>
                <a:gd name="connsiteY827" fmla="*/ 300827 h 1323876"/>
                <a:gd name="connsiteX828" fmla="*/ 805189 w 1117952"/>
                <a:gd name="connsiteY828" fmla="*/ 298440 h 1323876"/>
                <a:gd name="connsiteX829" fmla="*/ 809367 w 1117952"/>
                <a:gd name="connsiteY829" fmla="*/ 298440 h 1323876"/>
                <a:gd name="connsiteX830" fmla="*/ 812948 w 1117952"/>
                <a:gd name="connsiteY830" fmla="*/ 296650 h 1323876"/>
                <a:gd name="connsiteX831" fmla="*/ 816529 w 1117952"/>
                <a:gd name="connsiteY831" fmla="*/ 293068 h 1323876"/>
                <a:gd name="connsiteX832" fmla="*/ 820111 w 1117952"/>
                <a:gd name="connsiteY832" fmla="*/ 290681 h 1323876"/>
                <a:gd name="connsiteX833" fmla="*/ 823692 w 1117952"/>
                <a:gd name="connsiteY833" fmla="*/ 287099 h 1323876"/>
                <a:gd name="connsiteX834" fmla="*/ 827273 w 1117952"/>
                <a:gd name="connsiteY834" fmla="*/ 283518 h 1323876"/>
                <a:gd name="connsiteX835" fmla="*/ 830854 w 1117952"/>
                <a:gd name="connsiteY835" fmla="*/ 278146 h 1323876"/>
                <a:gd name="connsiteX836" fmla="*/ 833839 w 1117952"/>
                <a:gd name="connsiteY836" fmla="*/ 273968 h 1323876"/>
                <a:gd name="connsiteX837" fmla="*/ 839211 w 1117952"/>
                <a:gd name="connsiteY837" fmla="*/ 266806 h 1323876"/>
                <a:gd name="connsiteX838" fmla="*/ 843389 w 1117952"/>
                <a:gd name="connsiteY838" fmla="*/ 260240 h 1323876"/>
                <a:gd name="connsiteX839" fmla="*/ 849357 w 1117952"/>
                <a:gd name="connsiteY839" fmla="*/ 262627 h 1323876"/>
                <a:gd name="connsiteX840" fmla="*/ 854133 w 1117952"/>
                <a:gd name="connsiteY840" fmla="*/ 262627 h 1323876"/>
                <a:gd name="connsiteX841" fmla="*/ 857714 w 1117952"/>
                <a:gd name="connsiteY841" fmla="*/ 263821 h 1323876"/>
                <a:gd name="connsiteX842" fmla="*/ 863683 w 1117952"/>
                <a:gd name="connsiteY842" fmla="*/ 261434 h 1323876"/>
                <a:gd name="connsiteX843" fmla="*/ 867861 w 1117952"/>
                <a:gd name="connsiteY843" fmla="*/ 259643 h 1323876"/>
                <a:gd name="connsiteX844" fmla="*/ 872039 w 1117952"/>
                <a:gd name="connsiteY844" fmla="*/ 258449 h 1323876"/>
                <a:gd name="connsiteX845" fmla="*/ 875024 w 1117952"/>
                <a:gd name="connsiteY845" fmla="*/ 257255 h 1323876"/>
                <a:gd name="connsiteX846" fmla="*/ 879201 w 1117952"/>
                <a:gd name="connsiteY846" fmla="*/ 256061 h 1323876"/>
                <a:gd name="connsiteX847" fmla="*/ 882186 w 1117952"/>
                <a:gd name="connsiteY847" fmla="*/ 256061 h 1323876"/>
                <a:gd name="connsiteX848" fmla="*/ 887558 w 1117952"/>
                <a:gd name="connsiteY848" fmla="*/ 254271 h 1323876"/>
                <a:gd name="connsiteX849" fmla="*/ 891736 w 1117952"/>
                <a:gd name="connsiteY849" fmla="*/ 248899 h 1323876"/>
                <a:gd name="connsiteX850" fmla="*/ 895317 w 1117952"/>
                <a:gd name="connsiteY850" fmla="*/ 245318 h 1323876"/>
                <a:gd name="connsiteX851" fmla="*/ 898301 w 1117952"/>
                <a:gd name="connsiteY851" fmla="*/ 247108 h 1323876"/>
                <a:gd name="connsiteX852" fmla="*/ 902480 w 1117952"/>
                <a:gd name="connsiteY852" fmla="*/ 250093 h 1323876"/>
                <a:gd name="connsiteX853" fmla="*/ 905464 w 1117952"/>
                <a:gd name="connsiteY853" fmla="*/ 252480 h 1323876"/>
                <a:gd name="connsiteX854" fmla="*/ 909642 w 1117952"/>
                <a:gd name="connsiteY854" fmla="*/ 257255 h 1323876"/>
                <a:gd name="connsiteX855" fmla="*/ 912029 w 1117952"/>
                <a:gd name="connsiteY855" fmla="*/ 259046 h 1323876"/>
                <a:gd name="connsiteX856" fmla="*/ 915014 w 1117952"/>
                <a:gd name="connsiteY856" fmla="*/ 260240 h 1323876"/>
                <a:gd name="connsiteX857" fmla="*/ 923967 w 1117952"/>
                <a:gd name="connsiteY857" fmla="*/ 260240 h 1323876"/>
                <a:gd name="connsiteX858" fmla="*/ 930533 w 1117952"/>
                <a:gd name="connsiteY858" fmla="*/ 259643 h 1323876"/>
                <a:gd name="connsiteX859" fmla="*/ 935308 w 1117952"/>
                <a:gd name="connsiteY859" fmla="*/ 258449 h 1323876"/>
                <a:gd name="connsiteX860" fmla="*/ 938889 w 1117952"/>
                <a:gd name="connsiteY860" fmla="*/ 262030 h 1323876"/>
                <a:gd name="connsiteX861" fmla="*/ 939486 w 1117952"/>
                <a:gd name="connsiteY861" fmla="*/ 265612 h 1323876"/>
                <a:gd name="connsiteX862" fmla="*/ 943067 w 1117952"/>
                <a:gd name="connsiteY862" fmla="*/ 267402 h 1323876"/>
                <a:gd name="connsiteX863" fmla="*/ 946052 w 1117952"/>
                <a:gd name="connsiteY863" fmla="*/ 269790 h 1323876"/>
                <a:gd name="connsiteX864" fmla="*/ 949633 w 1117952"/>
                <a:gd name="connsiteY864" fmla="*/ 269790 h 1323876"/>
                <a:gd name="connsiteX865" fmla="*/ 953214 w 1117952"/>
                <a:gd name="connsiteY865" fmla="*/ 269193 h 1323876"/>
                <a:gd name="connsiteX866" fmla="*/ 957393 w 1117952"/>
                <a:gd name="connsiteY866" fmla="*/ 266806 h 1323876"/>
                <a:gd name="connsiteX867" fmla="*/ 960974 w 1117952"/>
                <a:gd name="connsiteY867" fmla="*/ 263821 h 1323876"/>
                <a:gd name="connsiteX868" fmla="*/ 966942 w 1117952"/>
                <a:gd name="connsiteY868" fmla="*/ 260837 h 1323876"/>
                <a:gd name="connsiteX869" fmla="*/ 970524 w 1117952"/>
                <a:gd name="connsiteY869" fmla="*/ 258449 h 1323876"/>
                <a:gd name="connsiteX870" fmla="*/ 974105 w 1117952"/>
                <a:gd name="connsiteY870" fmla="*/ 256061 h 1323876"/>
                <a:gd name="connsiteX871" fmla="*/ 977089 w 1117952"/>
                <a:gd name="connsiteY871" fmla="*/ 253077 h 1323876"/>
                <a:gd name="connsiteX872" fmla="*/ 978880 w 1117952"/>
                <a:gd name="connsiteY872" fmla="*/ 250093 h 1323876"/>
                <a:gd name="connsiteX873" fmla="*/ 981268 w 1117952"/>
                <a:gd name="connsiteY873" fmla="*/ 247108 h 1323876"/>
                <a:gd name="connsiteX874" fmla="*/ 984252 w 1117952"/>
                <a:gd name="connsiteY874" fmla="*/ 244124 h 1323876"/>
                <a:gd name="connsiteX875" fmla="*/ 986639 w 1117952"/>
                <a:gd name="connsiteY875" fmla="*/ 240543 h 1323876"/>
                <a:gd name="connsiteX876" fmla="*/ 989027 w 1117952"/>
                <a:gd name="connsiteY876" fmla="*/ 235171 h 1323876"/>
                <a:gd name="connsiteX877" fmla="*/ 990221 w 1117952"/>
                <a:gd name="connsiteY877" fmla="*/ 230993 h 1323876"/>
                <a:gd name="connsiteX878" fmla="*/ 992011 w 1117952"/>
                <a:gd name="connsiteY878" fmla="*/ 226218 h 1323876"/>
                <a:gd name="connsiteX879" fmla="*/ 992608 w 1117952"/>
                <a:gd name="connsiteY879" fmla="*/ 222040 h 1323876"/>
                <a:gd name="connsiteX880" fmla="*/ 993205 w 1117952"/>
                <a:gd name="connsiteY880" fmla="*/ 219055 h 1323876"/>
                <a:gd name="connsiteX881" fmla="*/ 991415 w 1117952"/>
                <a:gd name="connsiteY881" fmla="*/ 216071 h 1323876"/>
                <a:gd name="connsiteX882" fmla="*/ 991415 w 1117952"/>
                <a:gd name="connsiteY882" fmla="*/ 212489 h 1323876"/>
                <a:gd name="connsiteX883" fmla="*/ 988430 w 1117952"/>
                <a:gd name="connsiteY883" fmla="*/ 209505 h 1323876"/>
                <a:gd name="connsiteX884" fmla="*/ 991415 w 1117952"/>
                <a:gd name="connsiteY884" fmla="*/ 208908 h 1323876"/>
                <a:gd name="connsiteX885" fmla="*/ 995592 w 1117952"/>
                <a:gd name="connsiteY885" fmla="*/ 214280 h 1323876"/>
                <a:gd name="connsiteX886" fmla="*/ 996786 w 1117952"/>
                <a:gd name="connsiteY886" fmla="*/ 217862 h 1323876"/>
                <a:gd name="connsiteX887" fmla="*/ 996190 w 1117952"/>
                <a:gd name="connsiteY887" fmla="*/ 223233 h 1323876"/>
                <a:gd name="connsiteX888" fmla="*/ 993802 w 1117952"/>
                <a:gd name="connsiteY888" fmla="*/ 229202 h 1323876"/>
                <a:gd name="connsiteX889" fmla="*/ 997383 w 1117952"/>
                <a:gd name="connsiteY889" fmla="*/ 231590 h 1323876"/>
                <a:gd name="connsiteX890" fmla="*/ 1000964 w 1117952"/>
                <a:gd name="connsiteY890" fmla="*/ 232784 h 1323876"/>
                <a:gd name="connsiteX891" fmla="*/ 1009918 w 1117952"/>
                <a:gd name="connsiteY891" fmla="*/ 232784 h 1323876"/>
                <a:gd name="connsiteX892" fmla="*/ 1012902 w 1117952"/>
                <a:gd name="connsiteY892" fmla="*/ 231590 h 1323876"/>
                <a:gd name="connsiteX893" fmla="*/ 1017080 w 1117952"/>
                <a:gd name="connsiteY893" fmla="*/ 229799 h 1323876"/>
                <a:gd name="connsiteX894" fmla="*/ 1020661 w 1117952"/>
                <a:gd name="connsiteY894" fmla="*/ 228605 h 1323876"/>
                <a:gd name="connsiteX895" fmla="*/ 1024243 w 1117952"/>
                <a:gd name="connsiteY895" fmla="*/ 228009 h 1323876"/>
                <a:gd name="connsiteX896" fmla="*/ 1028421 w 1117952"/>
                <a:gd name="connsiteY896" fmla="*/ 226815 h 1323876"/>
                <a:gd name="connsiteX897" fmla="*/ 1033196 w 1117952"/>
                <a:gd name="connsiteY897" fmla="*/ 224427 h 1323876"/>
                <a:gd name="connsiteX898" fmla="*/ 1036777 w 1117952"/>
                <a:gd name="connsiteY898" fmla="*/ 223233 h 1323876"/>
                <a:gd name="connsiteX899" fmla="*/ 1042149 w 1117952"/>
                <a:gd name="connsiteY899" fmla="*/ 220249 h 1323876"/>
                <a:gd name="connsiteX900" fmla="*/ 1048118 w 1117952"/>
                <a:gd name="connsiteY900" fmla="*/ 216668 h 1323876"/>
                <a:gd name="connsiteX901" fmla="*/ 1054683 w 1117952"/>
                <a:gd name="connsiteY901" fmla="*/ 213087 h 1323876"/>
                <a:gd name="connsiteX902" fmla="*/ 1058264 w 1117952"/>
                <a:gd name="connsiteY902" fmla="*/ 210102 h 1323876"/>
                <a:gd name="connsiteX903" fmla="*/ 1061846 w 1117952"/>
                <a:gd name="connsiteY903" fmla="*/ 206521 h 1323876"/>
                <a:gd name="connsiteX904" fmla="*/ 1065427 w 1117952"/>
                <a:gd name="connsiteY904" fmla="*/ 202940 h 1323876"/>
                <a:gd name="connsiteX905" fmla="*/ 1070799 w 1117952"/>
                <a:gd name="connsiteY905" fmla="*/ 198165 h 1323876"/>
                <a:gd name="connsiteX906" fmla="*/ 1073784 w 1117952"/>
                <a:gd name="connsiteY906" fmla="*/ 195180 h 1323876"/>
                <a:gd name="connsiteX907" fmla="*/ 1077365 w 1117952"/>
                <a:gd name="connsiteY907" fmla="*/ 192196 h 1323876"/>
                <a:gd name="connsiteX908" fmla="*/ 1082737 w 1117952"/>
                <a:gd name="connsiteY908" fmla="*/ 190405 h 1323876"/>
                <a:gd name="connsiteX909" fmla="*/ 904271 w 1117952"/>
                <a:gd name="connsiteY909" fmla="*/ 152801 h 1323876"/>
                <a:gd name="connsiteX910" fmla="*/ 904868 w 1117952"/>
                <a:gd name="connsiteY910" fmla="*/ 155785 h 1323876"/>
                <a:gd name="connsiteX911" fmla="*/ 903674 w 1117952"/>
                <a:gd name="connsiteY911" fmla="*/ 156383 h 1323876"/>
                <a:gd name="connsiteX912" fmla="*/ 910836 w 1117952"/>
                <a:gd name="connsiteY912" fmla="*/ 161754 h 1323876"/>
                <a:gd name="connsiteX913" fmla="*/ 915015 w 1117952"/>
                <a:gd name="connsiteY913" fmla="*/ 165336 h 1323876"/>
                <a:gd name="connsiteX914" fmla="*/ 916209 w 1117952"/>
                <a:gd name="connsiteY914" fmla="*/ 168320 h 1323876"/>
                <a:gd name="connsiteX915" fmla="*/ 916805 w 1117952"/>
                <a:gd name="connsiteY915" fmla="*/ 171901 h 1323876"/>
                <a:gd name="connsiteX916" fmla="*/ 916805 w 1117952"/>
                <a:gd name="connsiteY916" fmla="*/ 174885 h 1323876"/>
                <a:gd name="connsiteX917" fmla="*/ 912030 w 1117952"/>
                <a:gd name="connsiteY917" fmla="*/ 176676 h 1323876"/>
                <a:gd name="connsiteX918" fmla="*/ 909046 w 1117952"/>
                <a:gd name="connsiteY918" fmla="*/ 175482 h 1323876"/>
                <a:gd name="connsiteX919" fmla="*/ 904271 w 1117952"/>
                <a:gd name="connsiteY919" fmla="*/ 171304 h 1323876"/>
                <a:gd name="connsiteX920" fmla="*/ 900689 w 1117952"/>
                <a:gd name="connsiteY920" fmla="*/ 169513 h 1323876"/>
                <a:gd name="connsiteX921" fmla="*/ 897108 w 1117952"/>
                <a:gd name="connsiteY921" fmla="*/ 164142 h 1323876"/>
                <a:gd name="connsiteX922" fmla="*/ 897108 w 1117952"/>
                <a:gd name="connsiteY922" fmla="*/ 160560 h 1323876"/>
                <a:gd name="connsiteX923" fmla="*/ 901287 w 1117952"/>
                <a:gd name="connsiteY923" fmla="*/ 157576 h 1323876"/>
                <a:gd name="connsiteX924" fmla="*/ 900689 w 1117952"/>
                <a:gd name="connsiteY924" fmla="*/ 153995 h 1323876"/>
                <a:gd name="connsiteX925" fmla="*/ 904271 w 1117952"/>
                <a:gd name="connsiteY925" fmla="*/ 152801 h 1323876"/>
                <a:gd name="connsiteX926" fmla="*/ 900689 w 1117952"/>
                <a:gd name="connsiteY926" fmla="*/ 116391 h 1323876"/>
                <a:gd name="connsiteX927" fmla="*/ 902480 w 1117952"/>
                <a:gd name="connsiteY927" fmla="*/ 122956 h 1323876"/>
                <a:gd name="connsiteX928" fmla="*/ 901287 w 1117952"/>
                <a:gd name="connsiteY928" fmla="*/ 125941 h 1323876"/>
                <a:gd name="connsiteX929" fmla="*/ 901883 w 1117952"/>
                <a:gd name="connsiteY929" fmla="*/ 128925 h 1323876"/>
                <a:gd name="connsiteX930" fmla="*/ 905465 w 1117952"/>
                <a:gd name="connsiteY930" fmla="*/ 130716 h 1323876"/>
                <a:gd name="connsiteX931" fmla="*/ 905465 w 1117952"/>
                <a:gd name="connsiteY931" fmla="*/ 134297 h 1323876"/>
                <a:gd name="connsiteX932" fmla="*/ 902480 w 1117952"/>
                <a:gd name="connsiteY932" fmla="*/ 133700 h 1323876"/>
                <a:gd name="connsiteX933" fmla="*/ 901287 w 1117952"/>
                <a:gd name="connsiteY933" fmla="*/ 141460 h 1323876"/>
                <a:gd name="connsiteX934" fmla="*/ 903077 w 1117952"/>
                <a:gd name="connsiteY934" fmla="*/ 145637 h 1323876"/>
                <a:gd name="connsiteX935" fmla="*/ 901883 w 1117952"/>
                <a:gd name="connsiteY935" fmla="*/ 148622 h 1323876"/>
                <a:gd name="connsiteX936" fmla="*/ 898302 w 1117952"/>
                <a:gd name="connsiteY936" fmla="*/ 148622 h 1323876"/>
                <a:gd name="connsiteX937" fmla="*/ 897108 w 1117952"/>
                <a:gd name="connsiteY937" fmla="*/ 145637 h 1323876"/>
                <a:gd name="connsiteX938" fmla="*/ 894124 w 1117952"/>
                <a:gd name="connsiteY938" fmla="*/ 141460 h 1323876"/>
                <a:gd name="connsiteX939" fmla="*/ 890543 w 1117952"/>
                <a:gd name="connsiteY939" fmla="*/ 140863 h 1323876"/>
                <a:gd name="connsiteX940" fmla="*/ 887558 w 1117952"/>
                <a:gd name="connsiteY940" fmla="*/ 140266 h 1323876"/>
                <a:gd name="connsiteX941" fmla="*/ 883977 w 1117952"/>
                <a:gd name="connsiteY941" fmla="*/ 136088 h 1323876"/>
                <a:gd name="connsiteX942" fmla="*/ 882186 w 1117952"/>
                <a:gd name="connsiteY942" fmla="*/ 132507 h 1323876"/>
                <a:gd name="connsiteX943" fmla="*/ 883380 w 1117952"/>
                <a:gd name="connsiteY943" fmla="*/ 128925 h 1323876"/>
                <a:gd name="connsiteX944" fmla="*/ 883977 w 1117952"/>
                <a:gd name="connsiteY944" fmla="*/ 125941 h 1323876"/>
                <a:gd name="connsiteX945" fmla="*/ 883977 w 1117952"/>
                <a:gd name="connsiteY945" fmla="*/ 122360 h 1323876"/>
                <a:gd name="connsiteX946" fmla="*/ 886365 w 1117952"/>
                <a:gd name="connsiteY946" fmla="*/ 119375 h 1323876"/>
                <a:gd name="connsiteX947" fmla="*/ 889946 w 1117952"/>
                <a:gd name="connsiteY947" fmla="*/ 117585 h 1323876"/>
                <a:gd name="connsiteX948" fmla="*/ 894124 w 1117952"/>
                <a:gd name="connsiteY948" fmla="*/ 118778 h 1323876"/>
                <a:gd name="connsiteX949" fmla="*/ 897108 w 1117952"/>
                <a:gd name="connsiteY949" fmla="*/ 118181 h 1323876"/>
                <a:gd name="connsiteX950" fmla="*/ 900689 w 1117952"/>
                <a:gd name="connsiteY950" fmla="*/ 116391 h 1323876"/>
                <a:gd name="connsiteX951" fmla="*/ 716851 w 1117952"/>
                <a:gd name="connsiteY951" fmla="*/ 115795 h 1323876"/>
                <a:gd name="connsiteX952" fmla="*/ 719836 w 1117952"/>
                <a:gd name="connsiteY952" fmla="*/ 119377 h 1323876"/>
                <a:gd name="connsiteX953" fmla="*/ 719239 w 1117952"/>
                <a:gd name="connsiteY953" fmla="*/ 122361 h 1323876"/>
                <a:gd name="connsiteX954" fmla="*/ 715658 w 1117952"/>
                <a:gd name="connsiteY954" fmla="*/ 125346 h 1323876"/>
                <a:gd name="connsiteX955" fmla="*/ 712673 w 1117952"/>
                <a:gd name="connsiteY955" fmla="*/ 124152 h 1323876"/>
                <a:gd name="connsiteX956" fmla="*/ 711479 w 1117952"/>
                <a:gd name="connsiteY956" fmla="*/ 120571 h 1323876"/>
                <a:gd name="connsiteX957" fmla="*/ 712673 w 1117952"/>
                <a:gd name="connsiteY957" fmla="*/ 117586 h 1323876"/>
                <a:gd name="connsiteX958" fmla="*/ 716851 w 1117952"/>
                <a:gd name="connsiteY958" fmla="*/ 115795 h 1323876"/>
                <a:gd name="connsiteX959" fmla="*/ 775345 w 1117952"/>
                <a:gd name="connsiteY959" fmla="*/ 100276 h 1323876"/>
                <a:gd name="connsiteX960" fmla="*/ 781912 w 1117952"/>
                <a:gd name="connsiteY960" fmla="*/ 101470 h 1323876"/>
                <a:gd name="connsiteX961" fmla="*/ 784299 w 1117952"/>
                <a:gd name="connsiteY961" fmla="*/ 105051 h 1323876"/>
                <a:gd name="connsiteX962" fmla="*/ 784299 w 1117952"/>
                <a:gd name="connsiteY962" fmla="*/ 108035 h 1323876"/>
                <a:gd name="connsiteX963" fmla="*/ 786090 w 1117952"/>
                <a:gd name="connsiteY963" fmla="*/ 109826 h 1323876"/>
                <a:gd name="connsiteX964" fmla="*/ 780718 w 1117952"/>
                <a:gd name="connsiteY964" fmla="*/ 110423 h 1323876"/>
                <a:gd name="connsiteX965" fmla="*/ 777733 w 1117952"/>
                <a:gd name="connsiteY965" fmla="*/ 111020 h 1323876"/>
                <a:gd name="connsiteX966" fmla="*/ 772361 w 1117952"/>
                <a:gd name="connsiteY966" fmla="*/ 106245 h 1323876"/>
                <a:gd name="connsiteX967" fmla="*/ 771764 w 1117952"/>
                <a:gd name="connsiteY967" fmla="*/ 102066 h 1323876"/>
                <a:gd name="connsiteX968" fmla="*/ 775345 w 1117952"/>
                <a:gd name="connsiteY968" fmla="*/ 100276 h 1323876"/>
                <a:gd name="connsiteX969" fmla="*/ 870248 w 1117952"/>
                <a:gd name="connsiteY969" fmla="*/ 95501 h 1323876"/>
                <a:gd name="connsiteX970" fmla="*/ 872636 w 1117952"/>
                <a:gd name="connsiteY970" fmla="*/ 100276 h 1323876"/>
                <a:gd name="connsiteX971" fmla="*/ 873233 w 1117952"/>
                <a:gd name="connsiteY971" fmla="*/ 103857 h 1323876"/>
                <a:gd name="connsiteX972" fmla="*/ 872039 w 1117952"/>
                <a:gd name="connsiteY972" fmla="*/ 106841 h 1323876"/>
                <a:gd name="connsiteX973" fmla="*/ 872636 w 1117952"/>
                <a:gd name="connsiteY973" fmla="*/ 111617 h 1323876"/>
                <a:gd name="connsiteX974" fmla="*/ 869651 w 1117952"/>
                <a:gd name="connsiteY974" fmla="*/ 114602 h 1323876"/>
                <a:gd name="connsiteX975" fmla="*/ 865473 w 1117952"/>
                <a:gd name="connsiteY975" fmla="*/ 113408 h 1323876"/>
                <a:gd name="connsiteX976" fmla="*/ 860101 w 1117952"/>
                <a:gd name="connsiteY976" fmla="*/ 109826 h 1323876"/>
                <a:gd name="connsiteX977" fmla="*/ 856520 w 1117952"/>
                <a:gd name="connsiteY977" fmla="*/ 109229 h 1323876"/>
                <a:gd name="connsiteX978" fmla="*/ 853535 w 1117952"/>
                <a:gd name="connsiteY978" fmla="*/ 108035 h 1323876"/>
                <a:gd name="connsiteX979" fmla="*/ 849954 w 1117952"/>
                <a:gd name="connsiteY979" fmla="*/ 105648 h 1323876"/>
                <a:gd name="connsiteX980" fmla="*/ 850551 w 1117952"/>
                <a:gd name="connsiteY980" fmla="*/ 102066 h 1323876"/>
                <a:gd name="connsiteX981" fmla="*/ 852342 w 1117952"/>
                <a:gd name="connsiteY981" fmla="*/ 97291 h 1323876"/>
                <a:gd name="connsiteX982" fmla="*/ 860101 w 1117952"/>
                <a:gd name="connsiteY982" fmla="*/ 96098 h 1323876"/>
                <a:gd name="connsiteX983" fmla="*/ 864280 w 1117952"/>
                <a:gd name="connsiteY983" fmla="*/ 97291 h 1323876"/>
                <a:gd name="connsiteX984" fmla="*/ 867264 w 1117952"/>
                <a:gd name="connsiteY984" fmla="*/ 96098 h 1323876"/>
                <a:gd name="connsiteX985" fmla="*/ 870248 w 1117952"/>
                <a:gd name="connsiteY985" fmla="*/ 95501 h 1323876"/>
                <a:gd name="connsiteX986" fmla="*/ 356933 w 1117952"/>
                <a:gd name="connsiteY986" fmla="*/ 71029 h 1323876"/>
                <a:gd name="connsiteX987" fmla="*/ 361112 w 1117952"/>
                <a:gd name="connsiteY987" fmla="*/ 72223 h 1323876"/>
                <a:gd name="connsiteX988" fmla="*/ 358725 w 1117952"/>
                <a:gd name="connsiteY988" fmla="*/ 79386 h 1323876"/>
                <a:gd name="connsiteX989" fmla="*/ 355143 w 1117952"/>
                <a:gd name="connsiteY989" fmla="*/ 81774 h 1323876"/>
                <a:gd name="connsiteX990" fmla="*/ 350964 w 1117952"/>
                <a:gd name="connsiteY990" fmla="*/ 81774 h 1323876"/>
                <a:gd name="connsiteX991" fmla="*/ 350368 w 1117952"/>
                <a:gd name="connsiteY991" fmla="*/ 74013 h 1323876"/>
                <a:gd name="connsiteX992" fmla="*/ 353949 w 1117952"/>
                <a:gd name="connsiteY992" fmla="*/ 71626 h 1323876"/>
                <a:gd name="connsiteX993" fmla="*/ 356933 w 1117952"/>
                <a:gd name="connsiteY993" fmla="*/ 71029 h 1323876"/>
                <a:gd name="connsiteX994" fmla="*/ 929340 w 1117952"/>
                <a:gd name="connsiteY994" fmla="*/ 67448 h 1323876"/>
                <a:gd name="connsiteX995" fmla="*/ 932921 w 1117952"/>
                <a:gd name="connsiteY995" fmla="*/ 67448 h 1323876"/>
                <a:gd name="connsiteX996" fmla="*/ 933517 w 1117952"/>
                <a:gd name="connsiteY996" fmla="*/ 71029 h 1323876"/>
                <a:gd name="connsiteX997" fmla="*/ 927549 w 1117952"/>
                <a:gd name="connsiteY997" fmla="*/ 75207 h 1323876"/>
                <a:gd name="connsiteX998" fmla="*/ 926952 w 1117952"/>
                <a:gd name="connsiteY998" fmla="*/ 71029 h 1323876"/>
                <a:gd name="connsiteX999" fmla="*/ 929340 w 1117952"/>
                <a:gd name="connsiteY999" fmla="*/ 67448 h 1323876"/>
                <a:gd name="connsiteX1000" fmla="*/ 972314 w 1117952"/>
                <a:gd name="connsiteY1000" fmla="*/ 0 h 1323876"/>
                <a:gd name="connsiteX1001" fmla="*/ 975298 w 1117952"/>
                <a:gd name="connsiteY1001" fmla="*/ 597 h 1323876"/>
                <a:gd name="connsiteX1002" fmla="*/ 978880 w 1117952"/>
                <a:gd name="connsiteY1002" fmla="*/ 2387 h 1323876"/>
                <a:gd name="connsiteX1003" fmla="*/ 977686 w 1117952"/>
                <a:gd name="connsiteY1003" fmla="*/ 5969 h 1323876"/>
                <a:gd name="connsiteX1004" fmla="*/ 975298 w 1117952"/>
                <a:gd name="connsiteY1004" fmla="*/ 9550 h 1323876"/>
                <a:gd name="connsiteX1005" fmla="*/ 974702 w 1117952"/>
                <a:gd name="connsiteY1005" fmla="*/ 13132 h 1323876"/>
                <a:gd name="connsiteX1006" fmla="*/ 971717 w 1117952"/>
                <a:gd name="connsiteY1006" fmla="*/ 15519 h 1323876"/>
                <a:gd name="connsiteX1007" fmla="*/ 965152 w 1117952"/>
                <a:gd name="connsiteY1007" fmla="*/ 12534 h 1323876"/>
                <a:gd name="connsiteX1008" fmla="*/ 962764 w 1117952"/>
                <a:gd name="connsiteY1008" fmla="*/ 8953 h 1323876"/>
                <a:gd name="connsiteX1009" fmla="*/ 965749 w 1117952"/>
                <a:gd name="connsiteY1009" fmla="*/ 5969 h 1323876"/>
                <a:gd name="connsiteX1010" fmla="*/ 969330 w 1117952"/>
                <a:gd name="connsiteY1010" fmla="*/ 1194 h 1323876"/>
                <a:gd name="connsiteX1011" fmla="*/ 972314 w 1117952"/>
                <a:gd name="connsiteY1011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77460 w 1117952"/>
                <a:gd name="connsiteY151" fmla="*/ 329482 h 1323876"/>
                <a:gd name="connsiteX152" fmla="*/ 678651 w 1117952"/>
                <a:gd name="connsiteY152" fmla="*/ 331864 h 1323876"/>
                <a:gd name="connsiteX153" fmla="*/ 677460 w 1117952"/>
                <a:gd name="connsiteY153" fmla="*/ 329482 h 1323876"/>
                <a:gd name="connsiteX154" fmla="*/ 1082737 w 1117952"/>
                <a:gd name="connsiteY154" fmla="*/ 190405 h 1323876"/>
                <a:gd name="connsiteX155" fmla="*/ 1086915 w 1117952"/>
                <a:gd name="connsiteY155" fmla="*/ 191002 h 1323876"/>
                <a:gd name="connsiteX156" fmla="*/ 1089900 w 1117952"/>
                <a:gd name="connsiteY156" fmla="*/ 193389 h 1323876"/>
                <a:gd name="connsiteX157" fmla="*/ 1094077 w 1117952"/>
                <a:gd name="connsiteY157" fmla="*/ 195777 h 1323876"/>
                <a:gd name="connsiteX158" fmla="*/ 1104821 w 1117952"/>
                <a:gd name="connsiteY158" fmla="*/ 199358 h 1323876"/>
                <a:gd name="connsiteX159" fmla="*/ 1107806 w 1117952"/>
                <a:gd name="connsiteY159" fmla="*/ 199955 h 1323876"/>
                <a:gd name="connsiteX160" fmla="*/ 1111387 w 1117952"/>
                <a:gd name="connsiteY160" fmla="*/ 199955 h 1323876"/>
                <a:gd name="connsiteX161" fmla="*/ 1114371 w 1117952"/>
                <a:gd name="connsiteY161" fmla="*/ 199358 h 1323876"/>
                <a:gd name="connsiteX162" fmla="*/ 1117952 w 1117952"/>
                <a:gd name="connsiteY162" fmla="*/ 200552 h 1323876"/>
                <a:gd name="connsiteX163" fmla="*/ 1110193 w 1117952"/>
                <a:gd name="connsiteY163" fmla="*/ 204730 h 1323876"/>
                <a:gd name="connsiteX164" fmla="*/ 1106612 w 1117952"/>
                <a:gd name="connsiteY164" fmla="*/ 205924 h 1323876"/>
                <a:gd name="connsiteX165" fmla="*/ 1102434 w 1117952"/>
                <a:gd name="connsiteY165" fmla="*/ 207715 h 1323876"/>
                <a:gd name="connsiteX166" fmla="*/ 1098853 w 1117952"/>
                <a:gd name="connsiteY166" fmla="*/ 210102 h 1323876"/>
                <a:gd name="connsiteX167" fmla="*/ 1094674 w 1117952"/>
                <a:gd name="connsiteY167" fmla="*/ 215474 h 1323876"/>
                <a:gd name="connsiteX168" fmla="*/ 1093481 w 1117952"/>
                <a:gd name="connsiteY168" fmla="*/ 219652 h 1323876"/>
                <a:gd name="connsiteX169" fmla="*/ 1092884 w 1117952"/>
                <a:gd name="connsiteY169" fmla="*/ 223233 h 1323876"/>
                <a:gd name="connsiteX170" fmla="*/ 1092287 w 1117952"/>
                <a:gd name="connsiteY170" fmla="*/ 226218 h 1323876"/>
                <a:gd name="connsiteX171" fmla="*/ 1091093 w 1117952"/>
                <a:gd name="connsiteY171" fmla="*/ 229202 h 1323876"/>
                <a:gd name="connsiteX172" fmla="*/ 1091093 w 1117952"/>
                <a:gd name="connsiteY172" fmla="*/ 232784 h 1323876"/>
                <a:gd name="connsiteX173" fmla="*/ 1092287 w 1117952"/>
                <a:gd name="connsiteY173" fmla="*/ 229799 h 1323876"/>
                <a:gd name="connsiteX174" fmla="*/ 1095868 w 1117952"/>
                <a:gd name="connsiteY174" fmla="*/ 229799 h 1323876"/>
                <a:gd name="connsiteX175" fmla="*/ 1094674 w 1117952"/>
                <a:gd name="connsiteY175" fmla="*/ 233380 h 1323876"/>
                <a:gd name="connsiteX176" fmla="*/ 1090496 w 1117952"/>
                <a:gd name="connsiteY176" fmla="*/ 240543 h 1323876"/>
                <a:gd name="connsiteX177" fmla="*/ 1083931 w 1117952"/>
                <a:gd name="connsiteY177" fmla="*/ 252480 h 1323876"/>
                <a:gd name="connsiteX178" fmla="*/ 1082140 w 1117952"/>
                <a:gd name="connsiteY178" fmla="*/ 257853 h 1323876"/>
                <a:gd name="connsiteX179" fmla="*/ 1081543 w 1117952"/>
                <a:gd name="connsiteY179" fmla="*/ 261434 h 1323876"/>
                <a:gd name="connsiteX180" fmla="*/ 1078559 w 1117952"/>
                <a:gd name="connsiteY180" fmla="*/ 268596 h 1323876"/>
                <a:gd name="connsiteX181" fmla="*/ 1077365 w 1117952"/>
                <a:gd name="connsiteY181" fmla="*/ 272177 h 1323876"/>
                <a:gd name="connsiteX182" fmla="*/ 1074978 w 1117952"/>
                <a:gd name="connsiteY182" fmla="*/ 279340 h 1323876"/>
                <a:gd name="connsiteX183" fmla="*/ 1072590 w 1117952"/>
                <a:gd name="connsiteY183" fmla="*/ 282324 h 1323876"/>
                <a:gd name="connsiteX184" fmla="*/ 1070799 w 1117952"/>
                <a:gd name="connsiteY184" fmla="*/ 285309 h 1323876"/>
                <a:gd name="connsiteX185" fmla="*/ 1069009 w 1117952"/>
                <a:gd name="connsiteY185" fmla="*/ 288890 h 1323876"/>
                <a:gd name="connsiteX186" fmla="*/ 1066024 w 1117952"/>
                <a:gd name="connsiteY186" fmla="*/ 291874 h 1323876"/>
                <a:gd name="connsiteX187" fmla="*/ 1060652 w 1117952"/>
                <a:gd name="connsiteY187" fmla="*/ 299037 h 1323876"/>
                <a:gd name="connsiteX188" fmla="*/ 1059458 w 1117952"/>
                <a:gd name="connsiteY188" fmla="*/ 302618 h 1323876"/>
                <a:gd name="connsiteX189" fmla="*/ 1057071 w 1117952"/>
                <a:gd name="connsiteY189" fmla="*/ 305603 h 1323876"/>
                <a:gd name="connsiteX190" fmla="*/ 1054683 w 1117952"/>
                <a:gd name="connsiteY190" fmla="*/ 309780 h 1323876"/>
                <a:gd name="connsiteX191" fmla="*/ 1049909 w 1117952"/>
                <a:gd name="connsiteY191" fmla="*/ 316346 h 1323876"/>
                <a:gd name="connsiteX192" fmla="*/ 1045134 w 1117952"/>
                <a:gd name="connsiteY192" fmla="*/ 324106 h 1323876"/>
                <a:gd name="connsiteX193" fmla="*/ 1043343 w 1117952"/>
                <a:gd name="connsiteY193" fmla="*/ 327687 h 1323876"/>
                <a:gd name="connsiteX194" fmla="*/ 1040955 w 1117952"/>
                <a:gd name="connsiteY194" fmla="*/ 331268 h 1323876"/>
                <a:gd name="connsiteX195" fmla="*/ 1037971 w 1117952"/>
                <a:gd name="connsiteY195" fmla="*/ 335447 h 1323876"/>
                <a:gd name="connsiteX196" fmla="*/ 1035583 w 1117952"/>
                <a:gd name="connsiteY196" fmla="*/ 339624 h 1323876"/>
                <a:gd name="connsiteX197" fmla="*/ 1033793 w 1117952"/>
                <a:gd name="connsiteY197" fmla="*/ 342609 h 1323876"/>
                <a:gd name="connsiteX198" fmla="*/ 1033793 w 1117952"/>
                <a:gd name="connsiteY198" fmla="*/ 346190 h 1323876"/>
                <a:gd name="connsiteX199" fmla="*/ 1030212 w 1117952"/>
                <a:gd name="connsiteY199" fmla="*/ 349175 h 1323876"/>
                <a:gd name="connsiteX200" fmla="*/ 1026033 w 1117952"/>
                <a:gd name="connsiteY200" fmla="*/ 355143 h 1323876"/>
                <a:gd name="connsiteX201" fmla="*/ 1022452 w 1117952"/>
                <a:gd name="connsiteY201" fmla="*/ 359322 h 1323876"/>
                <a:gd name="connsiteX202" fmla="*/ 1021259 w 1117952"/>
                <a:gd name="connsiteY202" fmla="*/ 362306 h 1323876"/>
                <a:gd name="connsiteX203" fmla="*/ 1020065 w 1117952"/>
                <a:gd name="connsiteY203" fmla="*/ 365290 h 1323876"/>
                <a:gd name="connsiteX204" fmla="*/ 1023049 w 1117952"/>
                <a:gd name="connsiteY204" fmla="*/ 368871 h 1323876"/>
                <a:gd name="connsiteX205" fmla="*/ 1021259 w 1117952"/>
                <a:gd name="connsiteY205" fmla="*/ 372452 h 1323876"/>
                <a:gd name="connsiteX206" fmla="*/ 1017677 w 1117952"/>
                <a:gd name="connsiteY206" fmla="*/ 371259 h 1323876"/>
                <a:gd name="connsiteX207" fmla="*/ 1014693 w 1117952"/>
                <a:gd name="connsiteY207" fmla="*/ 374840 h 1323876"/>
                <a:gd name="connsiteX208" fmla="*/ 1012902 w 1117952"/>
                <a:gd name="connsiteY208" fmla="*/ 377825 h 1323876"/>
                <a:gd name="connsiteX209" fmla="*/ 1011708 w 1117952"/>
                <a:gd name="connsiteY209" fmla="*/ 384390 h 1323876"/>
                <a:gd name="connsiteX210" fmla="*/ 1009918 w 1117952"/>
                <a:gd name="connsiteY210" fmla="*/ 387374 h 1323876"/>
                <a:gd name="connsiteX211" fmla="*/ 1006933 w 1117952"/>
                <a:gd name="connsiteY211" fmla="*/ 390359 h 1323876"/>
                <a:gd name="connsiteX212" fmla="*/ 1005143 w 1117952"/>
                <a:gd name="connsiteY212" fmla="*/ 393940 h 1323876"/>
                <a:gd name="connsiteX213" fmla="*/ 1000367 w 1117952"/>
                <a:gd name="connsiteY213" fmla="*/ 403490 h 1323876"/>
                <a:gd name="connsiteX214" fmla="*/ 997980 w 1117952"/>
                <a:gd name="connsiteY214" fmla="*/ 407072 h 1323876"/>
                <a:gd name="connsiteX215" fmla="*/ 996786 w 1117952"/>
                <a:gd name="connsiteY215" fmla="*/ 410653 h 1323876"/>
                <a:gd name="connsiteX216" fmla="*/ 995593 w 1117952"/>
                <a:gd name="connsiteY216" fmla="*/ 413637 h 1323876"/>
                <a:gd name="connsiteX217" fmla="*/ 995593 w 1117952"/>
                <a:gd name="connsiteY217" fmla="*/ 417815 h 1323876"/>
                <a:gd name="connsiteX218" fmla="*/ 998577 w 1117952"/>
                <a:gd name="connsiteY218" fmla="*/ 421994 h 1323876"/>
                <a:gd name="connsiteX219" fmla="*/ 1000367 w 1117952"/>
                <a:gd name="connsiteY219" fmla="*/ 424978 h 1323876"/>
                <a:gd name="connsiteX220" fmla="*/ 999771 w 1117952"/>
                <a:gd name="connsiteY220" fmla="*/ 427962 h 1323876"/>
                <a:gd name="connsiteX221" fmla="*/ 997980 w 1117952"/>
                <a:gd name="connsiteY221" fmla="*/ 432140 h 1323876"/>
                <a:gd name="connsiteX222" fmla="*/ 996190 w 1117952"/>
                <a:gd name="connsiteY222" fmla="*/ 436318 h 1323876"/>
                <a:gd name="connsiteX223" fmla="*/ 994996 w 1117952"/>
                <a:gd name="connsiteY223" fmla="*/ 439303 h 1323876"/>
                <a:gd name="connsiteX224" fmla="*/ 994399 w 1117952"/>
                <a:gd name="connsiteY224" fmla="*/ 443481 h 1323876"/>
                <a:gd name="connsiteX225" fmla="*/ 995593 w 1117952"/>
                <a:gd name="connsiteY225" fmla="*/ 447062 h 1323876"/>
                <a:gd name="connsiteX226" fmla="*/ 993802 w 1117952"/>
                <a:gd name="connsiteY226" fmla="*/ 451241 h 1323876"/>
                <a:gd name="connsiteX227" fmla="*/ 990221 w 1117952"/>
                <a:gd name="connsiteY227" fmla="*/ 454822 h 1323876"/>
                <a:gd name="connsiteX228" fmla="*/ 989027 w 1117952"/>
                <a:gd name="connsiteY228" fmla="*/ 460791 h 1323876"/>
                <a:gd name="connsiteX229" fmla="*/ 988430 w 1117952"/>
                <a:gd name="connsiteY229" fmla="*/ 465566 h 1323876"/>
                <a:gd name="connsiteX230" fmla="*/ 989027 w 1117952"/>
                <a:gd name="connsiteY230" fmla="*/ 471535 h 1323876"/>
                <a:gd name="connsiteX231" fmla="*/ 990221 w 1117952"/>
                <a:gd name="connsiteY231" fmla="*/ 475116 h 1323876"/>
                <a:gd name="connsiteX232" fmla="*/ 990818 w 1117952"/>
                <a:gd name="connsiteY232" fmla="*/ 478100 h 1323876"/>
                <a:gd name="connsiteX233" fmla="*/ 987833 w 1117952"/>
                <a:gd name="connsiteY233" fmla="*/ 480488 h 1323876"/>
                <a:gd name="connsiteX234" fmla="*/ 985446 w 1117952"/>
                <a:gd name="connsiteY234" fmla="*/ 485263 h 1323876"/>
                <a:gd name="connsiteX235" fmla="*/ 982461 w 1117952"/>
                <a:gd name="connsiteY235" fmla="*/ 486457 h 1323876"/>
                <a:gd name="connsiteX236" fmla="*/ 981864 w 1117952"/>
                <a:gd name="connsiteY236" fmla="*/ 491232 h 1323876"/>
                <a:gd name="connsiteX237" fmla="*/ 977090 w 1117952"/>
                <a:gd name="connsiteY237" fmla="*/ 494813 h 1323876"/>
                <a:gd name="connsiteX238" fmla="*/ 973508 w 1117952"/>
                <a:gd name="connsiteY238" fmla="*/ 497200 h 1323876"/>
                <a:gd name="connsiteX239" fmla="*/ 973508 w 1117952"/>
                <a:gd name="connsiteY239" fmla="*/ 500185 h 1323876"/>
                <a:gd name="connsiteX240" fmla="*/ 971121 w 1117952"/>
                <a:gd name="connsiteY240" fmla="*/ 503766 h 1323876"/>
                <a:gd name="connsiteX241" fmla="*/ 968733 w 1117952"/>
                <a:gd name="connsiteY241" fmla="*/ 509734 h 1323876"/>
                <a:gd name="connsiteX242" fmla="*/ 966346 w 1117952"/>
                <a:gd name="connsiteY242" fmla="*/ 509734 h 1323876"/>
                <a:gd name="connsiteX243" fmla="*/ 965152 w 1117952"/>
                <a:gd name="connsiteY243" fmla="*/ 515107 h 1323876"/>
                <a:gd name="connsiteX244" fmla="*/ 965152 w 1117952"/>
                <a:gd name="connsiteY244" fmla="*/ 518688 h 1323876"/>
                <a:gd name="connsiteX245" fmla="*/ 965749 w 1117952"/>
                <a:gd name="connsiteY245" fmla="*/ 524060 h 1323876"/>
                <a:gd name="connsiteX246" fmla="*/ 965749 w 1117952"/>
                <a:gd name="connsiteY246" fmla="*/ 527044 h 1323876"/>
                <a:gd name="connsiteX247" fmla="*/ 966346 w 1117952"/>
                <a:gd name="connsiteY247" fmla="*/ 531222 h 1323876"/>
                <a:gd name="connsiteX248" fmla="*/ 966943 w 1117952"/>
                <a:gd name="connsiteY248" fmla="*/ 534803 h 1323876"/>
                <a:gd name="connsiteX249" fmla="*/ 967539 w 1117952"/>
                <a:gd name="connsiteY249" fmla="*/ 537788 h 1323876"/>
                <a:gd name="connsiteX250" fmla="*/ 968733 w 1117952"/>
                <a:gd name="connsiteY250" fmla="*/ 546144 h 1323876"/>
                <a:gd name="connsiteX251" fmla="*/ 969330 w 1117952"/>
                <a:gd name="connsiteY251" fmla="*/ 550919 h 1323876"/>
                <a:gd name="connsiteX252" fmla="*/ 969330 w 1117952"/>
                <a:gd name="connsiteY252" fmla="*/ 555694 h 1323876"/>
                <a:gd name="connsiteX253" fmla="*/ 969330 w 1117952"/>
                <a:gd name="connsiteY253" fmla="*/ 559872 h 1323876"/>
                <a:gd name="connsiteX254" fmla="*/ 969330 w 1117952"/>
                <a:gd name="connsiteY254" fmla="*/ 562857 h 1323876"/>
                <a:gd name="connsiteX255" fmla="*/ 966346 w 1117952"/>
                <a:gd name="connsiteY255" fmla="*/ 564647 h 1323876"/>
                <a:gd name="connsiteX256" fmla="*/ 964553 w 1117952"/>
                <a:gd name="connsiteY256" fmla="*/ 564647 h 1323876"/>
                <a:gd name="connsiteX257" fmla="*/ 964556 w 1117952"/>
                <a:gd name="connsiteY257" fmla="*/ 564648 h 1323876"/>
                <a:gd name="connsiteX258" fmla="*/ 967540 w 1117952"/>
                <a:gd name="connsiteY258" fmla="*/ 564648 h 1323876"/>
                <a:gd name="connsiteX259" fmla="*/ 970525 w 1117952"/>
                <a:gd name="connsiteY259" fmla="*/ 570020 h 1323876"/>
                <a:gd name="connsiteX260" fmla="*/ 971718 w 1117952"/>
                <a:gd name="connsiteY260" fmla="*/ 573601 h 1323876"/>
                <a:gd name="connsiteX261" fmla="*/ 972316 w 1117952"/>
                <a:gd name="connsiteY261" fmla="*/ 577182 h 1323876"/>
                <a:gd name="connsiteX262" fmla="*/ 973509 w 1117952"/>
                <a:gd name="connsiteY262" fmla="*/ 580167 h 1323876"/>
                <a:gd name="connsiteX263" fmla="*/ 978284 w 1117952"/>
                <a:gd name="connsiteY263" fmla="*/ 582554 h 1323876"/>
                <a:gd name="connsiteX264" fmla="*/ 978881 w 1117952"/>
                <a:gd name="connsiteY264" fmla="*/ 582554 h 1323876"/>
                <a:gd name="connsiteX265" fmla="*/ 983656 w 1117952"/>
                <a:gd name="connsiteY265" fmla="*/ 582554 h 1323876"/>
                <a:gd name="connsiteX266" fmla="*/ 987238 w 1117952"/>
                <a:gd name="connsiteY266" fmla="*/ 584942 h 1323876"/>
                <a:gd name="connsiteX267" fmla="*/ 991415 w 1117952"/>
                <a:gd name="connsiteY267" fmla="*/ 588523 h 1323876"/>
                <a:gd name="connsiteX268" fmla="*/ 994400 w 1117952"/>
                <a:gd name="connsiteY268" fmla="*/ 589717 h 1323876"/>
                <a:gd name="connsiteX269" fmla="*/ 1000966 w 1117952"/>
                <a:gd name="connsiteY269" fmla="*/ 590313 h 1323876"/>
                <a:gd name="connsiteX270" fmla="*/ 1003950 w 1117952"/>
                <a:gd name="connsiteY270" fmla="*/ 591507 h 1323876"/>
                <a:gd name="connsiteX271" fmla="*/ 1004547 w 1117952"/>
                <a:gd name="connsiteY271" fmla="*/ 588523 h 1323876"/>
                <a:gd name="connsiteX272" fmla="*/ 1008128 w 1117952"/>
                <a:gd name="connsiteY272" fmla="*/ 587926 h 1323876"/>
                <a:gd name="connsiteX273" fmla="*/ 1010516 w 1117952"/>
                <a:gd name="connsiteY273" fmla="*/ 592701 h 1323876"/>
                <a:gd name="connsiteX274" fmla="*/ 1015290 w 1117952"/>
                <a:gd name="connsiteY274" fmla="*/ 596879 h 1323876"/>
                <a:gd name="connsiteX275" fmla="*/ 1019469 w 1117952"/>
                <a:gd name="connsiteY275" fmla="*/ 601057 h 1323876"/>
                <a:gd name="connsiteX276" fmla="*/ 1020663 w 1117952"/>
                <a:gd name="connsiteY276" fmla="*/ 604639 h 1323876"/>
                <a:gd name="connsiteX277" fmla="*/ 1023647 w 1117952"/>
                <a:gd name="connsiteY277" fmla="*/ 606429 h 1323876"/>
                <a:gd name="connsiteX278" fmla="*/ 1021259 w 1117952"/>
                <a:gd name="connsiteY278" fmla="*/ 610011 h 1323876"/>
                <a:gd name="connsiteX279" fmla="*/ 1017678 w 1117952"/>
                <a:gd name="connsiteY279" fmla="*/ 607026 h 1323876"/>
                <a:gd name="connsiteX280" fmla="*/ 1014097 w 1117952"/>
                <a:gd name="connsiteY280" fmla="*/ 607026 h 1323876"/>
                <a:gd name="connsiteX281" fmla="*/ 1014097 w 1117952"/>
                <a:gd name="connsiteY281" fmla="*/ 614188 h 1323876"/>
                <a:gd name="connsiteX282" fmla="*/ 1012306 w 1117952"/>
                <a:gd name="connsiteY282" fmla="*/ 609413 h 1323876"/>
                <a:gd name="connsiteX283" fmla="*/ 1011709 w 1117952"/>
                <a:gd name="connsiteY283" fmla="*/ 605832 h 1323876"/>
                <a:gd name="connsiteX284" fmla="*/ 1008128 w 1117952"/>
                <a:gd name="connsiteY284" fmla="*/ 605832 h 1323876"/>
                <a:gd name="connsiteX285" fmla="*/ 1005741 w 1117952"/>
                <a:gd name="connsiteY285" fmla="*/ 610011 h 1323876"/>
                <a:gd name="connsiteX286" fmla="*/ 1005144 w 1117952"/>
                <a:gd name="connsiteY286" fmla="*/ 613592 h 1323876"/>
                <a:gd name="connsiteX287" fmla="*/ 1003353 w 1117952"/>
                <a:gd name="connsiteY287" fmla="*/ 617173 h 1323876"/>
                <a:gd name="connsiteX288" fmla="*/ 1002160 w 1117952"/>
                <a:gd name="connsiteY288" fmla="*/ 620157 h 1323876"/>
                <a:gd name="connsiteX289" fmla="*/ 1002756 w 1117952"/>
                <a:gd name="connsiteY289" fmla="*/ 623739 h 1323876"/>
                <a:gd name="connsiteX290" fmla="*/ 1003353 w 1117952"/>
                <a:gd name="connsiteY290" fmla="*/ 627320 h 1323876"/>
                <a:gd name="connsiteX291" fmla="*/ 1008725 w 1117952"/>
                <a:gd name="connsiteY291" fmla="*/ 632095 h 1323876"/>
                <a:gd name="connsiteX292" fmla="*/ 1008128 w 1117952"/>
                <a:gd name="connsiteY292" fmla="*/ 637467 h 1323876"/>
                <a:gd name="connsiteX293" fmla="*/ 1009919 w 1117952"/>
                <a:gd name="connsiteY293" fmla="*/ 641048 h 1323876"/>
                <a:gd name="connsiteX294" fmla="*/ 1013500 w 1117952"/>
                <a:gd name="connsiteY294" fmla="*/ 642839 h 1323876"/>
                <a:gd name="connsiteX295" fmla="*/ 1016484 w 1117952"/>
                <a:gd name="connsiteY295" fmla="*/ 641645 h 1323876"/>
                <a:gd name="connsiteX296" fmla="*/ 1018872 w 1117952"/>
                <a:gd name="connsiteY296" fmla="*/ 638661 h 1323876"/>
                <a:gd name="connsiteX297" fmla="*/ 1022453 w 1117952"/>
                <a:gd name="connsiteY297" fmla="*/ 643436 h 1323876"/>
                <a:gd name="connsiteX298" fmla="*/ 1019469 w 1117952"/>
                <a:gd name="connsiteY298" fmla="*/ 642839 h 1323876"/>
                <a:gd name="connsiteX299" fmla="*/ 1016484 w 1117952"/>
                <a:gd name="connsiteY299" fmla="*/ 642242 h 1323876"/>
                <a:gd name="connsiteX300" fmla="*/ 1015290 w 1117952"/>
                <a:gd name="connsiteY300" fmla="*/ 645226 h 1323876"/>
                <a:gd name="connsiteX301" fmla="*/ 1015290 w 1117952"/>
                <a:gd name="connsiteY301" fmla="*/ 649404 h 1323876"/>
                <a:gd name="connsiteX302" fmla="*/ 1019469 w 1117952"/>
                <a:gd name="connsiteY302" fmla="*/ 653583 h 1323876"/>
                <a:gd name="connsiteX303" fmla="*/ 1023647 w 1117952"/>
                <a:gd name="connsiteY303" fmla="*/ 655970 h 1323876"/>
                <a:gd name="connsiteX304" fmla="*/ 1026631 w 1117952"/>
                <a:gd name="connsiteY304" fmla="*/ 656567 h 1323876"/>
                <a:gd name="connsiteX305" fmla="*/ 1030810 w 1117952"/>
                <a:gd name="connsiteY305" fmla="*/ 654776 h 1323876"/>
                <a:gd name="connsiteX306" fmla="*/ 1028422 w 1117952"/>
                <a:gd name="connsiteY306" fmla="*/ 657761 h 1323876"/>
                <a:gd name="connsiteX307" fmla="*/ 1031406 w 1117952"/>
                <a:gd name="connsiteY307" fmla="*/ 658357 h 1323876"/>
                <a:gd name="connsiteX308" fmla="*/ 1034391 w 1117952"/>
                <a:gd name="connsiteY308" fmla="*/ 656567 h 1323876"/>
                <a:gd name="connsiteX309" fmla="*/ 1038569 w 1117952"/>
                <a:gd name="connsiteY309" fmla="*/ 657164 h 1323876"/>
                <a:gd name="connsiteX310" fmla="*/ 1041553 w 1117952"/>
                <a:gd name="connsiteY310" fmla="*/ 663132 h 1323876"/>
                <a:gd name="connsiteX311" fmla="*/ 1040957 w 1117952"/>
                <a:gd name="connsiteY311" fmla="*/ 668505 h 1323876"/>
                <a:gd name="connsiteX312" fmla="*/ 1039166 w 1117952"/>
                <a:gd name="connsiteY312" fmla="*/ 672086 h 1323876"/>
                <a:gd name="connsiteX313" fmla="*/ 1041553 w 1117952"/>
                <a:gd name="connsiteY313" fmla="*/ 675070 h 1323876"/>
                <a:gd name="connsiteX314" fmla="*/ 1040957 w 1117952"/>
                <a:gd name="connsiteY314" fmla="*/ 678652 h 1323876"/>
                <a:gd name="connsiteX315" fmla="*/ 1039166 w 1117952"/>
                <a:gd name="connsiteY315" fmla="*/ 675070 h 1323876"/>
                <a:gd name="connsiteX316" fmla="*/ 1036181 w 1117952"/>
                <a:gd name="connsiteY316" fmla="*/ 673876 h 1323876"/>
                <a:gd name="connsiteX317" fmla="*/ 1033197 w 1117952"/>
                <a:gd name="connsiteY317" fmla="*/ 676860 h 1323876"/>
                <a:gd name="connsiteX318" fmla="*/ 1034988 w 1117952"/>
                <a:gd name="connsiteY318" fmla="*/ 684023 h 1323876"/>
                <a:gd name="connsiteX319" fmla="*/ 1039166 w 1117952"/>
                <a:gd name="connsiteY319" fmla="*/ 686411 h 1323876"/>
                <a:gd name="connsiteX320" fmla="*/ 1042150 w 1117952"/>
                <a:gd name="connsiteY320" fmla="*/ 682829 h 1323876"/>
                <a:gd name="connsiteX321" fmla="*/ 1046328 w 1117952"/>
                <a:gd name="connsiteY321" fmla="*/ 683426 h 1323876"/>
                <a:gd name="connsiteX322" fmla="*/ 1049313 w 1117952"/>
                <a:gd name="connsiteY322" fmla="*/ 688201 h 1323876"/>
                <a:gd name="connsiteX323" fmla="*/ 1053491 w 1117952"/>
                <a:gd name="connsiteY323" fmla="*/ 692976 h 1323876"/>
                <a:gd name="connsiteX324" fmla="*/ 1054685 w 1117952"/>
                <a:gd name="connsiteY324" fmla="*/ 697155 h 1323876"/>
                <a:gd name="connsiteX325" fmla="*/ 1051700 w 1117952"/>
                <a:gd name="connsiteY325" fmla="*/ 697155 h 1323876"/>
                <a:gd name="connsiteX326" fmla="*/ 1048119 w 1117952"/>
                <a:gd name="connsiteY326" fmla="*/ 697155 h 1323876"/>
                <a:gd name="connsiteX327" fmla="*/ 1044538 w 1117952"/>
                <a:gd name="connsiteY327" fmla="*/ 692976 h 1323876"/>
                <a:gd name="connsiteX328" fmla="*/ 1041553 w 1117952"/>
                <a:gd name="connsiteY328" fmla="*/ 694767 h 1323876"/>
                <a:gd name="connsiteX329" fmla="*/ 1038569 w 1117952"/>
                <a:gd name="connsiteY329" fmla="*/ 696558 h 1323876"/>
                <a:gd name="connsiteX330" fmla="*/ 1033794 w 1117952"/>
                <a:gd name="connsiteY330" fmla="*/ 698348 h 1323876"/>
                <a:gd name="connsiteX331" fmla="*/ 1032600 w 1117952"/>
                <a:gd name="connsiteY331" fmla="*/ 703123 h 1323876"/>
                <a:gd name="connsiteX332" fmla="*/ 1032004 w 1117952"/>
                <a:gd name="connsiteY332" fmla="*/ 706704 h 1323876"/>
                <a:gd name="connsiteX333" fmla="*/ 1031406 w 1117952"/>
                <a:gd name="connsiteY333" fmla="*/ 709689 h 1323876"/>
                <a:gd name="connsiteX334" fmla="*/ 1027228 w 1117952"/>
                <a:gd name="connsiteY334" fmla="*/ 710883 h 1323876"/>
                <a:gd name="connsiteX335" fmla="*/ 1022453 w 1117952"/>
                <a:gd name="connsiteY335" fmla="*/ 711480 h 1323876"/>
                <a:gd name="connsiteX336" fmla="*/ 1019469 w 1117952"/>
                <a:gd name="connsiteY336" fmla="*/ 715061 h 1323876"/>
                <a:gd name="connsiteX337" fmla="*/ 1016484 w 1117952"/>
                <a:gd name="connsiteY337" fmla="*/ 714464 h 1323876"/>
                <a:gd name="connsiteX338" fmla="*/ 1014694 w 1117952"/>
                <a:gd name="connsiteY338" fmla="*/ 718045 h 1323876"/>
                <a:gd name="connsiteX339" fmla="*/ 1011113 w 1117952"/>
                <a:gd name="connsiteY339" fmla="*/ 721030 h 1323876"/>
                <a:gd name="connsiteX340" fmla="*/ 1007531 w 1117952"/>
                <a:gd name="connsiteY340" fmla="*/ 725208 h 1323876"/>
                <a:gd name="connsiteX341" fmla="*/ 1006337 w 1117952"/>
                <a:gd name="connsiteY341" fmla="*/ 729386 h 1323876"/>
                <a:gd name="connsiteX342" fmla="*/ 1002160 w 1117952"/>
                <a:gd name="connsiteY342" fmla="*/ 732371 h 1323876"/>
                <a:gd name="connsiteX343" fmla="*/ 999772 w 1117952"/>
                <a:gd name="connsiteY343" fmla="*/ 735952 h 1323876"/>
                <a:gd name="connsiteX344" fmla="*/ 997981 w 1117952"/>
                <a:gd name="connsiteY344" fmla="*/ 740726 h 1323876"/>
                <a:gd name="connsiteX345" fmla="*/ 997384 w 1117952"/>
                <a:gd name="connsiteY345" fmla="*/ 743711 h 1323876"/>
                <a:gd name="connsiteX346" fmla="*/ 996191 w 1117952"/>
                <a:gd name="connsiteY346" fmla="*/ 748486 h 1323876"/>
                <a:gd name="connsiteX347" fmla="*/ 996787 w 1117952"/>
                <a:gd name="connsiteY347" fmla="*/ 752664 h 1323876"/>
                <a:gd name="connsiteX348" fmla="*/ 993206 w 1117952"/>
                <a:gd name="connsiteY348" fmla="*/ 753858 h 1323876"/>
                <a:gd name="connsiteX349" fmla="*/ 990819 w 1117952"/>
                <a:gd name="connsiteY349" fmla="*/ 756842 h 1323876"/>
                <a:gd name="connsiteX350" fmla="*/ 989028 w 1117952"/>
                <a:gd name="connsiteY350" fmla="*/ 760423 h 1323876"/>
                <a:gd name="connsiteX351" fmla="*/ 987238 w 1117952"/>
                <a:gd name="connsiteY351" fmla="*/ 764602 h 1323876"/>
                <a:gd name="connsiteX352" fmla="*/ 987834 w 1117952"/>
                <a:gd name="connsiteY352" fmla="*/ 768183 h 1323876"/>
                <a:gd name="connsiteX353" fmla="*/ 989028 w 1117952"/>
                <a:gd name="connsiteY353" fmla="*/ 772958 h 1323876"/>
                <a:gd name="connsiteX354" fmla="*/ 988431 w 1117952"/>
                <a:gd name="connsiteY354" fmla="*/ 777733 h 1323876"/>
                <a:gd name="connsiteX355" fmla="*/ 984850 w 1117952"/>
                <a:gd name="connsiteY355" fmla="*/ 779523 h 1323876"/>
                <a:gd name="connsiteX356" fmla="*/ 986044 w 1117952"/>
                <a:gd name="connsiteY356" fmla="*/ 783105 h 1323876"/>
                <a:gd name="connsiteX357" fmla="*/ 985447 w 1117952"/>
                <a:gd name="connsiteY357" fmla="*/ 787283 h 1323876"/>
                <a:gd name="connsiteX358" fmla="*/ 987238 w 1117952"/>
                <a:gd name="connsiteY358" fmla="*/ 790267 h 1323876"/>
                <a:gd name="connsiteX359" fmla="*/ 987834 w 1117952"/>
                <a:gd name="connsiteY359" fmla="*/ 795043 h 1323876"/>
                <a:gd name="connsiteX360" fmla="*/ 990222 w 1117952"/>
                <a:gd name="connsiteY360" fmla="*/ 799818 h 1323876"/>
                <a:gd name="connsiteX361" fmla="*/ 993803 w 1117952"/>
                <a:gd name="connsiteY361" fmla="*/ 801011 h 1323876"/>
                <a:gd name="connsiteX362" fmla="*/ 993803 w 1117952"/>
                <a:gd name="connsiteY362" fmla="*/ 805786 h 1323876"/>
                <a:gd name="connsiteX363" fmla="*/ 995594 w 1117952"/>
                <a:gd name="connsiteY363" fmla="*/ 811755 h 1323876"/>
                <a:gd name="connsiteX364" fmla="*/ 996191 w 1117952"/>
                <a:gd name="connsiteY364" fmla="*/ 817127 h 1323876"/>
                <a:gd name="connsiteX365" fmla="*/ 999772 w 1117952"/>
                <a:gd name="connsiteY365" fmla="*/ 821305 h 1323876"/>
                <a:gd name="connsiteX366" fmla="*/ 1000966 w 1117952"/>
                <a:gd name="connsiteY366" fmla="*/ 827871 h 1323876"/>
                <a:gd name="connsiteX367" fmla="*/ 999772 w 1117952"/>
                <a:gd name="connsiteY367" fmla="*/ 830855 h 1323876"/>
                <a:gd name="connsiteX368" fmla="*/ 996787 w 1117952"/>
                <a:gd name="connsiteY368" fmla="*/ 828468 h 1323876"/>
                <a:gd name="connsiteX369" fmla="*/ 993206 w 1117952"/>
                <a:gd name="connsiteY369" fmla="*/ 829064 h 1323876"/>
                <a:gd name="connsiteX370" fmla="*/ 990819 w 1117952"/>
                <a:gd name="connsiteY370" fmla="*/ 833242 h 1323876"/>
                <a:gd name="connsiteX371" fmla="*/ 987238 w 1117952"/>
                <a:gd name="connsiteY371" fmla="*/ 836824 h 1323876"/>
                <a:gd name="connsiteX372" fmla="*/ 984253 w 1117952"/>
                <a:gd name="connsiteY372" fmla="*/ 839211 h 1323876"/>
                <a:gd name="connsiteX373" fmla="*/ 981269 w 1117952"/>
                <a:gd name="connsiteY373" fmla="*/ 836227 h 1323876"/>
                <a:gd name="connsiteX374" fmla="*/ 978284 w 1117952"/>
                <a:gd name="connsiteY374" fmla="*/ 834436 h 1323876"/>
                <a:gd name="connsiteX375" fmla="*/ 974703 w 1117952"/>
                <a:gd name="connsiteY375" fmla="*/ 829064 h 1323876"/>
                <a:gd name="connsiteX376" fmla="*/ 972912 w 1117952"/>
                <a:gd name="connsiteY376" fmla="*/ 826080 h 1323876"/>
                <a:gd name="connsiteX377" fmla="*/ 968137 w 1117952"/>
                <a:gd name="connsiteY377" fmla="*/ 821902 h 1323876"/>
                <a:gd name="connsiteX378" fmla="*/ 964556 w 1117952"/>
                <a:gd name="connsiteY378" fmla="*/ 820111 h 1323876"/>
                <a:gd name="connsiteX379" fmla="*/ 960975 w 1117952"/>
                <a:gd name="connsiteY379" fmla="*/ 819514 h 1323876"/>
                <a:gd name="connsiteX380" fmla="*/ 957990 w 1117952"/>
                <a:gd name="connsiteY380" fmla="*/ 819514 h 1323876"/>
                <a:gd name="connsiteX381" fmla="*/ 956200 w 1117952"/>
                <a:gd name="connsiteY381" fmla="*/ 815933 h 1323876"/>
                <a:gd name="connsiteX382" fmla="*/ 956796 w 1117952"/>
                <a:gd name="connsiteY382" fmla="*/ 812949 h 1323876"/>
                <a:gd name="connsiteX383" fmla="*/ 956200 w 1117952"/>
                <a:gd name="connsiteY383" fmla="*/ 808771 h 1323876"/>
                <a:gd name="connsiteX384" fmla="*/ 955081 w 1117952"/>
                <a:gd name="connsiteY384" fmla="*/ 804295 h 1323876"/>
                <a:gd name="connsiteX385" fmla="*/ 954377 w 1117952"/>
                <a:gd name="connsiteY385" fmla="*/ 804423 h 1323876"/>
                <a:gd name="connsiteX386" fmla="*/ 955602 w 1117952"/>
                <a:gd name="connsiteY386" fmla="*/ 806383 h 1323876"/>
                <a:gd name="connsiteX387" fmla="*/ 956796 w 1117952"/>
                <a:gd name="connsiteY387" fmla="*/ 812949 h 1323876"/>
                <a:gd name="connsiteX388" fmla="*/ 956199 w 1117952"/>
                <a:gd name="connsiteY388" fmla="*/ 815933 h 1323876"/>
                <a:gd name="connsiteX389" fmla="*/ 957393 w 1117952"/>
                <a:gd name="connsiteY389" fmla="*/ 818917 h 1323876"/>
                <a:gd name="connsiteX390" fmla="*/ 952021 w 1117952"/>
                <a:gd name="connsiteY390" fmla="*/ 823095 h 1323876"/>
                <a:gd name="connsiteX391" fmla="*/ 944261 w 1117952"/>
                <a:gd name="connsiteY391" fmla="*/ 823692 h 1323876"/>
                <a:gd name="connsiteX392" fmla="*/ 941277 w 1117952"/>
                <a:gd name="connsiteY392" fmla="*/ 821304 h 1323876"/>
                <a:gd name="connsiteX393" fmla="*/ 936502 w 1117952"/>
                <a:gd name="connsiteY393" fmla="*/ 817723 h 1323876"/>
                <a:gd name="connsiteX394" fmla="*/ 932921 w 1117952"/>
                <a:gd name="connsiteY394" fmla="*/ 815336 h 1323876"/>
                <a:gd name="connsiteX395" fmla="*/ 929936 w 1117952"/>
                <a:gd name="connsiteY395" fmla="*/ 813545 h 1323876"/>
                <a:gd name="connsiteX396" fmla="*/ 926952 w 1117952"/>
                <a:gd name="connsiteY396" fmla="*/ 812351 h 1323876"/>
                <a:gd name="connsiteX397" fmla="*/ 922177 w 1117952"/>
                <a:gd name="connsiteY397" fmla="*/ 811755 h 1323876"/>
                <a:gd name="connsiteX398" fmla="*/ 919193 w 1117952"/>
                <a:gd name="connsiteY398" fmla="*/ 811157 h 1323876"/>
                <a:gd name="connsiteX399" fmla="*/ 915612 w 1117952"/>
                <a:gd name="connsiteY399" fmla="*/ 811755 h 1323876"/>
                <a:gd name="connsiteX400" fmla="*/ 912030 w 1117952"/>
                <a:gd name="connsiteY400" fmla="*/ 812351 h 1323876"/>
                <a:gd name="connsiteX401" fmla="*/ 906658 w 1117952"/>
                <a:gd name="connsiteY401" fmla="*/ 815336 h 1323876"/>
                <a:gd name="connsiteX402" fmla="*/ 903674 w 1117952"/>
                <a:gd name="connsiteY402" fmla="*/ 818320 h 1323876"/>
                <a:gd name="connsiteX403" fmla="*/ 907255 w 1117952"/>
                <a:gd name="connsiteY403" fmla="*/ 820708 h 1323876"/>
                <a:gd name="connsiteX404" fmla="*/ 901883 w 1117952"/>
                <a:gd name="connsiteY404" fmla="*/ 817723 h 1323876"/>
                <a:gd name="connsiteX405" fmla="*/ 898302 w 1117952"/>
                <a:gd name="connsiteY405" fmla="*/ 818917 h 1323876"/>
                <a:gd name="connsiteX406" fmla="*/ 895317 w 1117952"/>
                <a:gd name="connsiteY406" fmla="*/ 821304 h 1323876"/>
                <a:gd name="connsiteX407" fmla="*/ 892333 w 1117952"/>
                <a:gd name="connsiteY407" fmla="*/ 823095 h 1323876"/>
                <a:gd name="connsiteX408" fmla="*/ 886961 w 1117952"/>
                <a:gd name="connsiteY408" fmla="*/ 821304 h 1323876"/>
                <a:gd name="connsiteX409" fmla="*/ 883380 w 1117952"/>
                <a:gd name="connsiteY409" fmla="*/ 821304 h 1323876"/>
                <a:gd name="connsiteX410" fmla="*/ 880396 w 1117952"/>
                <a:gd name="connsiteY410" fmla="*/ 818917 h 1323876"/>
                <a:gd name="connsiteX411" fmla="*/ 877411 w 1117952"/>
                <a:gd name="connsiteY411" fmla="*/ 817723 h 1323876"/>
                <a:gd name="connsiteX412" fmla="*/ 872039 w 1117952"/>
                <a:gd name="connsiteY412" fmla="*/ 818320 h 1323876"/>
                <a:gd name="connsiteX413" fmla="*/ 869055 w 1117952"/>
                <a:gd name="connsiteY413" fmla="*/ 818320 h 1323876"/>
                <a:gd name="connsiteX414" fmla="*/ 866070 w 1117952"/>
                <a:gd name="connsiteY414" fmla="*/ 820111 h 1323876"/>
                <a:gd name="connsiteX415" fmla="*/ 860699 w 1117952"/>
                <a:gd name="connsiteY415" fmla="*/ 818320 h 1323876"/>
                <a:gd name="connsiteX416" fmla="*/ 857117 w 1117952"/>
                <a:gd name="connsiteY416" fmla="*/ 813545 h 1323876"/>
                <a:gd name="connsiteX417" fmla="*/ 854133 w 1117952"/>
                <a:gd name="connsiteY417" fmla="*/ 810561 h 1323876"/>
                <a:gd name="connsiteX418" fmla="*/ 851148 w 1117952"/>
                <a:gd name="connsiteY418" fmla="*/ 808770 h 1323876"/>
                <a:gd name="connsiteX419" fmla="*/ 847567 w 1117952"/>
                <a:gd name="connsiteY419" fmla="*/ 807576 h 1323876"/>
                <a:gd name="connsiteX420" fmla="*/ 844583 w 1117952"/>
                <a:gd name="connsiteY420" fmla="*/ 804592 h 1323876"/>
                <a:gd name="connsiteX421" fmla="*/ 840405 w 1117952"/>
                <a:gd name="connsiteY421" fmla="*/ 802801 h 1323876"/>
                <a:gd name="connsiteX422" fmla="*/ 833839 w 1117952"/>
                <a:gd name="connsiteY422" fmla="*/ 801608 h 1323876"/>
                <a:gd name="connsiteX423" fmla="*/ 830855 w 1117952"/>
                <a:gd name="connsiteY423" fmla="*/ 801011 h 1323876"/>
                <a:gd name="connsiteX424" fmla="*/ 817723 w 1117952"/>
                <a:gd name="connsiteY424" fmla="*/ 797429 h 1323876"/>
                <a:gd name="connsiteX425" fmla="*/ 814739 w 1117952"/>
                <a:gd name="connsiteY425" fmla="*/ 797429 h 1323876"/>
                <a:gd name="connsiteX426" fmla="*/ 810561 w 1117952"/>
                <a:gd name="connsiteY426" fmla="*/ 798623 h 1323876"/>
                <a:gd name="connsiteX427" fmla="*/ 805786 w 1117952"/>
                <a:gd name="connsiteY427" fmla="*/ 796235 h 1323876"/>
                <a:gd name="connsiteX428" fmla="*/ 801608 w 1117952"/>
                <a:gd name="connsiteY428" fmla="*/ 796235 h 1323876"/>
                <a:gd name="connsiteX429" fmla="*/ 798027 w 1117952"/>
                <a:gd name="connsiteY429" fmla="*/ 796833 h 1323876"/>
                <a:gd name="connsiteX430" fmla="*/ 794445 w 1117952"/>
                <a:gd name="connsiteY430" fmla="*/ 792654 h 1323876"/>
                <a:gd name="connsiteX431" fmla="*/ 789074 w 1117952"/>
                <a:gd name="connsiteY431" fmla="*/ 786089 h 1323876"/>
                <a:gd name="connsiteX432" fmla="*/ 786089 w 1117952"/>
                <a:gd name="connsiteY432" fmla="*/ 784895 h 1323876"/>
                <a:gd name="connsiteX433" fmla="*/ 786686 w 1117952"/>
                <a:gd name="connsiteY433" fmla="*/ 781911 h 1323876"/>
                <a:gd name="connsiteX434" fmla="*/ 786089 w 1117952"/>
                <a:gd name="connsiteY434" fmla="*/ 778329 h 1323876"/>
                <a:gd name="connsiteX435" fmla="*/ 783701 w 1117952"/>
                <a:gd name="connsiteY435" fmla="*/ 773554 h 1323876"/>
                <a:gd name="connsiteX436" fmla="*/ 782507 w 1117952"/>
                <a:gd name="connsiteY436" fmla="*/ 768779 h 1323876"/>
                <a:gd name="connsiteX437" fmla="*/ 781314 w 1117952"/>
                <a:gd name="connsiteY437" fmla="*/ 765795 h 1323876"/>
                <a:gd name="connsiteX438" fmla="*/ 778926 w 1117952"/>
                <a:gd name="connsiteY438" fmla="*/ 762214 h 1323876"/>
                <a:gd name="connsiteX439" fmla="*/ 775942 w 1117952"/>
                <a:gd name="connsiteY439" fmla="*/ 757438 h 1323876"/>
                <a:gd name="connsiteX440" fmla="*/ 773554 w 1117952"/>
                <a:gd name="connsiteY440" fmla="*/ 752663 h 1323876"/>
                <a:gd name="connsiteX441" fmla="*/ 771764 w 1117952"/>
                <a:gd name="connsiteY441" fmla="*/ 749679 h 1323876"/>
                <a:gd name="connsiteX442" fmla="*/ 766392 w 1117952"/>
                <a:gd name="connsiteY442" fmla="*/ 742516 h 1323876"/>
                <a:gd name="connsiteX443" fmla="*/ 764005 w 1117952"/>
                <a:gd name="connsiteY443" fmla="*/ 738935 h 1323876"/>
                <a:gd name="connsiteX444" fmla="*/ 762214 w 1117952"/>
                <a:gd name="connsiteY444" fmla="*/ 735951 h 1323876"/>
                <a:gd name="connsiteX445" fmla="*/ 758036 w 1117952"/>
                <a:gd name="connsiteY445" fmla="*/ 730579 h 1323876"/>
                <a:gd name="connsiteX446" fmla="*/ 755051 w 1117952"/>
                <a:gd name="connsiteY446" fmla="*/ 726998 h 1323876"/>
                <a:gd name="connsiteX447" fmla="*/ 741322 w 1117952"/>
                <a:gd name="connsiteY447" fmla="*/ 712673 h 1323876"/>
                <a:gd name="connsiteX448" fmla="*/ 737144 w 1117952"/>
                <a:gd name="connsiteY448" fmla="*/ 709092 h 1323876"/>
                <a:gd name="connsiteX449" fmla="*/ 732966 w 1117952"/>
                <a:gd name="connsiteY449" fmla="*/ 704914 h 1323876"/>
                <a:gd name="connsiteX450" fmla="*/ 728191 w 1117952"/>
                <a:gd name="connsiteY450" fmla="*/ 701333 h 1323876"/>
                <a:gd name="connsiteX451" fmla="*/ 722819 w 1117952"/>
                <a:gd name="connsiteY451" fmla="*/ 697751 h 1323876"/>
                <a:gd name="connsiteX452" fmla="*/ 719835 w 1117952"/>
                <a:gd name="connsiteY452" fmla="*/ 695960 h 1323876"/>
                <a:gd name="connsiteX453" fmla="*/ 714463 w 1117952"/>
                <a:gd name="connsiteY453" fmla="*/ 693573 h 1323876"/>
                <a:gd name="connsiteX454" fmla="*/ 710882 w 1117952"/>
                <a:gd name="connsiteY454" fmla="*/ 692976 h 1323876"/>
                <a:gd name="connsiteX455" fmla="*/ 700138 w 1117952"/>
                <a:gd name="connsiteY455" fmla="*/ 688201 h 1323876"/>
                <a:gd name="connsiteX456" fmla="*/ 691184 w 1117952"/>
                <a:gd name="connsiteY456" fmla="*/ 684620 h 1323876"/>
                <a:gd name="connsiteX457" fmla="*/ 687603 w 1117952"/>
                <a:gd name="connsiteY457" fmla="*/ 683426 h 1323876"/>
                <a:gd name="connsiteX458" fmla="*/ 682829 w 1117952"/>
                <a:gd name="connsiteY458" fmla="*/ 682829 h 1323876"/>
                <a:gd name="connsiteX459" fmla="*/ 678650 w 1117952"/>
                <a:gd name="connsiteY459" fmla="*/ 682232 h 1323876"/>
                <a:gd name="connsiteX460" fmla="*/ 674472 w 1117952"/>
                <a:gd name="connsiteY460" fmla="*/ 681636 h 1323876"/>
                <a:gd name="connsiteX461" fmla="*/ 670891 w 1117952"/>
                <a:gd name="connsiteY461" fmla="*/ 680442 h 1323876"/>
                <a:gd name="connsiteX462" fmla="*/ 663728 w 1117952"/>
                <a:gd name="connsiteY462" fmla="*/ 679248 h 1323876"/>
                <a:gd name="connsiteX463" fmla="*/ 659550 w 1117952"/>
                <a:gd name="connsiteY463" fmla="*/ 679248 h 1323876"/>
                <a:gd name="connsiteX464" fmla="*/ 650597 w 1117952"/>
                <a:gd name="connsiteY464" fmla="*/ 680442 h 1323876"/>
                <a:gd name="connsiteX465" fmla="*/ 646419 w 1117952"/>
                <a:gd name="connsiteY465" fmla="*/ 680443 h 1323876"/>
                <a:gd name="connsiteX466" fmla="*/ 639257 w 1117952"/>
                <a:gd name="connsiteY466" fmla="*/ 680443 h 1323876"/>
                <a:gd name="connsiteX467" fmla="*/ 632691 w 1117952"/>
                <a:gd name="connsiteY467" fmla="*/ 681039 h 1323876"/>
                <a:gd name="connsiteX468" fmla="*/ 629110 w 1117952"/>
                <a:gd name="connsiteY468" fmla="*/ 681637 h 1323876"/>
                <a:gd name="connsiteX469" fmla="*/ 625528 w 1117952"/>
                <a:gd name="connsiteY469" fmla="*/ 683427 h 1323876"/>
                <a:gd name="connsiteX470" fmla="*/ 617172 w 1117952"/>
                <a:gd name="connsiteY470" fmla="*/ 687008 h 1323876"/>
                <a:gd name="connsiteX471" fmla="*/ 614188 w 1117952"/>
                <a:gd name="connsiteY471" fmla="*/ 685814 h 1323876"/>
                <a:gd name="connsiteX472" fmla="*/ 610009 w 1117952"/>
                <a:gd name="connsiteY472" fmla="*/ 687008 h 1323876"/>
                <a:gd name="connsiteX473" fmla="*/ 606428 w 1117952"/>
                <a:gd name="connsiteY473" fmla="*/ 687008 h 1323876"/>
                <a:gd name="connsiteX474" fmla="*/ 602250 w 1117952"/>
                <a:gd name="connsiteY474" fmla="*/ 685814 h 1323876"/>
                <a:gd name="connsiteX475" fmla="*/ 594490 w 1117952"/>
                <a:gd name="connsiteY475" fmla="*/ 681637 h 1323876"/>
                <a:gd name="connsiteX476" fmla="*/ 593297 w 1117952"/>
                <a:gd name="connsiteY476" fmla="*/ 678055 h 1323876"/>
                <a:gd name="connsiteX477" fmla="*/ 589715 w 1117952"/>
                <a:gd name="connsiteY477" fmla="*/ 673877 h 1323876"/>
                <a:gd name="connsiteX478" fmla="*/ 586731 w 1117952"/>
                <a:gd name="connsiteY478" fmla="*/ 671490 h 1323876"/>
                <a:gd name="connsiteX479" fmla="*/ 583150 w 1117952"/>
                <a:gd name="connsiteY479" fmla="*/ 669699 h 1323876"/>
                <a:gd name="connsiteX480" fmla="*/ 580166 w 1117952"/>
                <a:gd name="connsiteY480" fmla="*/ 669699 h 1323876"/>
                <a:gd name="connsiteX481" fmla="*/ 574197 w 1117952"/>
                <a:gd name="connsiteY481" fmla="*/ 669699 h 1323876"/>
                <a:gd name="connsiteX482" fmla="*/ 568825 w 1117952"/>
                <a:gd name="connsiteY482" fmla="*/ 669699 h 1323876"/>
                <a:gd name="connsiteX483" fmla="*/ 565244 w 1117952"/>
                <a:gd name="connsiteY483" fmla="*/ 669699 h 1323876"/>
                <a:gd name="connsiteX484" fmla="*/ 560469 w 1117952"/>
                <a:gd name="connsiteY484" fmla="*/ 669102 h 1323876"/>
                <a:gd name="connsiteX485" fmla="*/ 556887 w 1117952"/>
                <a:gd name="connsiteY485" fmla="*/ 666715 h 1323876"/>
                <a:gd name="connsiteX486" fmla="*/ 553306 w 1117952"/>
                <a:gd name="connsiteY486" fmla="*/ 661939 h 1323876"/>
                <a:gd name="connsiteX487" fmla="*/ 550322 w 1117952"/>
                <a:gd name="connsiteY487" fmla="*/ 660746 h 1323876"/>
                <a:gd name="connsiteX488" fmla="*/ 546740 w 1117952"/>
                <a:gd name="connsiteY488" fmla="*/ 660746 h 1323876"/>
                <a:gd name="connsiteX489" fmla="*/ 541965 w 1117952"/>
                <a:gd name="connsiteY489" fmla="*/ 657164 h 1323876"/>
                <a:gd name="connsiteX490" fmla="*/ 538981 w 1117952"/>
                <a:gd name="connsiteY490" fmla="*/ 655374 h 1323876"/>
                <a:gd name="connsiteX491" fmla="*/ 534206 w 1117952"/>
                <a:gd name="connsiteY491" fmla="*/ 653583 h 1323876"/>
                <a:gd name="connsiteX492" fmla="*/ 531222 w 1117952"/>
                <a:gd name="connsiteY492" fmla="*/ 650002 h 1323876"/>
                <a:gd name="connsiteX493" fmla="*/ 530028 w 1117952"/>
                <a:gd name="connsiteY493" fmla="*/ 646421 h 1323876"/>
                <a:gd name="connsiteX494" fmla="*/ 527641 w 1117952"/>
                <a:gd name="connsiteY494" fmla="*/ 642840 h 1323876"/>
                <a:gd name="connsiteX495" fmla="*/ 524059 w 1117952"/>
                <a:gd name="connsiteY495" fmla="*/ 639855 h 1323876"/>
                <a:gd name="connsiteX496" fmla="*/ 521074 w 1117952"/>
                <a:gd name="connsiteY496" fmla="*/ 638064 h 1323876"/>
                <a:gd name="connsiteX497" fmla="*/ 516300 w 1117952"/>
                <a:gd name="connsiteY497" fmla="*/ 635677 h 1323876"/>
                <a:gd name="connsiteX498" fmla="*/ 513315 w 1117952"/>
                <a:gd name="connsiteY498" fmla="*/ 632095 h 1323876"/>
                <a:gd name="connsiteX499" fmla="*/ 509734 w 1117952"/>
                <a:gd name="connsiteY499" fmla="*/ 629111 h 1323876"/>
                <a:gd name="connsiteX500" fmla="*/ 504362 w 1117952"/>
                <a:gd name="connsiteY500" fmla="*/ 626127 h 1323876"/>
                <a:gd name="connsiteX501" fmla="*/ 500781 w 1117952"/>
                <a:gd name="connsiteY501" fmla="*/ 621949 h 1323876"/>
                <a:gd name="connsiteX502" fmla="*/ 497199 w 1117952"/>
                <a:gd name="connsiteY502" fmla="*/ 619561 h 1323876"/>
                <a:gd name="connsiteX503" fmla="*/ 493618 w 1117952"/>
                <a:gd name="connsiteY503" fmla="*/ 619561 h 1323876"/>
                <a:gd name="connsiteX504" fmla="*/ 487650 w 1117952"/>
                <a:gd name="connsiteY504" fmla="*/ 619561 h 1323876"/>
                <a:gd name="connsiteX505" fmla="*/ 484665 w 1117952"/>
                <a:gd name="connsiteY505" fmla="*/ 617771 h 1323876"/>
                <a:gd name="connsiteX506" fmla="*/ 481084 w 1117952"/>
                <a:gd name="connsiteY506" fmla="*/ 617771 h 1323876"/>
                <a:gd name="connsiteX507" fmla="*/ 476309 w 1117952"/>
                <a:gd name="connsiteY507" fmla="*/ 618964 h 1323876"/>
                <a:gd name="connsiteX508" fmla="*/ 470340 w 1117952"/>
                <a:gd name="connsiteY508" fmla="*/ 617173 h 1323876"/>
                <a:gd name="connsiteX509" fmla="*/ 466162 w 1117952"/>
                <a:gd name="connsiteY509" fmla="*/ 617173 h 1323876"/>
                <a:gd name="connsiteX510" fmla="*/ 460790 w 1117952"/>
                <a:gd name="connsiteY510" fmla="*/ 614786 h 1323876"/>
                <a:gd name="connsiteX511" fmla="*/ 457208 w 1117952"/>
                <a:gd name="connsiteY511" fmla="*/ 612996 h 1323876"/>
                <a:gd name="connsiteX512" fmla="*/ 453627 w 1117952"/>
                <a:gd name="connsiteY512" fmla="*/ 608220 h 1323876"/>
                <a:gd name="connsiteX513" fmla="*/ 450643 w 1117952"/>
                <a:gd name="connsiteY513" fmla="*/ 604639 h 1323876"/>
                <a:gd name="connsiteX514" fmla="*/ 447062 w 1117952"/>
                <a:gd name="connsiteY514" fmla="*/ 602849 h 1323876"/>
                <a:gd name="connsiteX515" fmla="*/ 444078 w 1117952"/>
                <a:gd name="connsiteY515" fmla="*/ 601655 h 1323876"/>
                <a:gd name="connsiteX516" fmla="*/ 440496 w 1117952"/>
                <a:gd name="connsiteY516" fmla="*/ 598670 h 1323876"/>
                <a:gd name="connsiteX517" fmla="*/ 435721 w 1117952"/>
                <a:gd name="connsiteY517" fmla="*/ 595686 h 1323876"/>
                <a:gd name="connsiteX518" fmla="*/ 432140 w 1117952"/>
                <a:gd name="connsiteY518" fmla="*/ 593895 h 1323876"/>
                <a:gd name="connsiteX519" fmla="*/ 424380 w 1117952"/>
                <a:gd name="connsiteY519" fmla="*/ 592702 h 1323876"/>
                <a:gd name="connsiteX520" fmla="*/ 420799 w 1117952"/>
                <a:gd name="connsiteY520" fmla="*/ 587927 h 1323876"/>
                <a:gd name="connsiteX521" fmla="*/ 417218 w 1117952"/>
                <a:gd name="connsiteY521" fmla="*/ 584942 h 1323876"/>
                <a:gd name="connsiteX522" fmla="*/ 414234 w 1117952"/>
                <a:gd name="connsiteY522" fmla="*/ 583152 h 1323876"/>
                <a:gd name="connsiteX523" fmla="*/ 411249 w 1117952"/>
                <a:gd name="connsiteY523" fmla="*/ 582555 h 1323876"/>
                <a:gd name="connsiteX524" fmla="*/ 407668 w 1117952"/>
                <a:gd name="connsiteY524" fmla="*/ 582555 h 1323876"/>
                <a:gd name="connsiteX525" fmla="*/ 406474 w 1117952"/>
                <a:gd name="connsiteY525" fmla="*/ 579570 h 1323876"/>
                <a:gd name="connsiteX526" fmla="*/ 405281 w 1117952"/>
                <a:gd name="connsiteY526" fmla="*/ 575392 h 1323876"/>
                <a:gd name="connsiteX527" fmla="*/ 403489 w 1117952"/>
                <a:gd name="connsiteY527" fmla="*/ 572407 h 1323876"/>
                <a:gd name="connsiteX528" fmla="*/ 399312 w 1117952"/>
                <a:gd name="connsiteY528" fmla="*/ 567633 h 1323876"/>
                <a:gd name="connsiteX529" fmla="*/ 395730 w 1117952"/>
                <a:gd name="connsiteY529" fmla="*/ 565245 h 1323876"/>
                <a:gd name="connsiteX530" fmla="*/ 393940 w 1117952"/>
                <a:gd name="connsiteY530" fmla="*/ 562261 h 1323876"/>
                <a:gd name="connsiteX531" fmla="*/ 391552 w 1117952"/>
                <a:gd name="connsiteY531" fmla="*/ 559277 h 1323876"/>
                <a:gd name="connsiteX532" fmla="*/ 387971 w 1117952"/>
                <a:gd name="connsiteY532" fmla="*/ 555695 h 1323876"/>
                <a:gd name="connsiteX533" fmla="*/ 384987 w 1117952"/>
                <a:gd name="connsiteY533" fmla="*/ 555695 h 1323876"/>
                <a:gd name="connsiteX534" fmla="*/ 382002 w 1117952"/>
                <a:gd name="connsiteY534" fmla="*/ 552114 h 1323876"/>
                <a:gd name="connsiteX535" fmla="*/ 376033 w 1117952"/>
                <a:gd name="connsiteY535" fmla="*/ 546145 h 1323876"/>
                <a:gd name="connsiteX536" fmla="*/ 371258 w 1117952"/>
                <a:gd name="connsiteY536" fmla="*/ 543757 h 1323876"/>
                <a:gd name="connsiteX537" fmla="*/ 367080 w 1117952"/>
                <a:gd name="connsiteY537" fmla="*/ 543757 h 1323876"/>
                <a:gd name="connsiteX538" fmla="*/ 363499 w 1117952"/>
                <a:gd name="connsiteY538" fmla="*/ 544355 h 1323876"/>
                <a:gd name="connsiteX539" fmla="*/ 359918 w 1117952"/>
                <a:gd name="connsiteY539" fmla="*/ 544355 h 1323876"/>
                <a:gd name="connsiteX540" fmla="*/ 352755 w 1117952"/>
                <a:gd name="connsiteY540" fmla="*/ 542564 h 1323876"/>
                <a:gd name="connsiteX541" fmla="*/ 346190 w 1117952"/>
                <a:gd name="connsiteY541" fmla="*/ 541370 h 1323876"/>
                <a:gd name="connsiteX542" fmla="*/ 342011 w 1117952"/>
                <a:gd name="connsiteY542" fmla="*/ 541370 h 1323876"/>
                <a:gd name="connsiteX543" fmla="*/ 339027 w 1117952"/>
                <a:gd name="connsiteY543" fmla="*/ 541967 h 1323876"/>
                <a:gd name="connsiteX544" fmla="*/ 336042 w 1117952"/>
                <a:gd name="connsiteY544" fmla="*/ 544355 h 1323876"/>
                <a:gd name="connsiteX545" fmla="*/ 329477 w 1117952"/>
                <a:gd name="connsiteY545" fmla="*/ 546145 h 1323876"/>
                <a:gd name="connsiteX546" fmla="*/ 326493 w 1117952"/>
                <a:gd name="connsiteY546" fmla="*/ 544355 h 1323876"/>
                <a:gd name="connsiteX547" fmla="*/ 327089 w 1117952"/>
                <a:gd name="connsiteY547" fmla="*/ 540773 h 1323876"/>
                <a:gd name="connsiteX548" fmla="*/ 324702 w 1117952"/>
                <a:gd name="connsiteY548" fmla="*/ 537789 h 1323876"/>
                <a:gd name="connsiteX549" fmla="*/ 319927 w 1117952"/>
                <a:gd name="connsiteY549" fmla="*/ 530626 h 1323876"/>
                <a:gd name="connsiteX550" fmla="*/ 316346 w 1117952"/>
                <a:gd name="connsiteY550" fmla="*/ 527045 h 1323876"/>
                <a:gd name="connsiteX551" fmla="*/ 312765 w 1117952"/>
                <a:gd name="connsiteY551" fmla="*/ 524061 h 1323876"/>
                <a:gd name="connsiteX552" fmla="*/ 309780 w 1117952"/>
                <a:gd name="connsiteY552" fmla="*/ 520480 h 1323876"/>
                <a:gd name="connsiteX553" fmla="*/ 304408 w 1117952"/>
                <a:gd name="connsiteY553" fmla="*/ 517495 h 1323876"/>
                <a:gd name="connsiteX554" fmla="*/ 301424 w 1117952"/>
                <a:gd name="connsiteY554" fmla="*/ 516898 h 1323876"/>
                <a:gd name="connsiteX555" fmla="*/ 296052 w 1117952"/>
                <a:gd name="connsiteY555" fmla="*/ 515704 h 1323876"/>
                <a:gd name="connsiteX556" fmla="*/ 292471 w 1117952"/>
                <a:gd name="connsiteY556" fmla="*/ 516301 h 1323876"/>
                <a:gd name="connsiteX557" fmla="*/ 289486 w 1117952"/>
                <a:gd name="connsiteY557" fmla="*/ 515704 h 1323876"/>
                <a:gd name="connsiteX558" fmla="*/ 291277 w 1117952"/>
                <a:gd name="connsiteY558" fmla="*/ 512720 h 1323876"/>
                <a:gd name="connsiteX559" fmla="*/ 291705 w 1117952"/>
                <a:gd name="connsiteY559" fmla="*/ 511222 h 1323876"/>
                <a:gd name="connsiteX560" fmla="*/ 289484 w 1117952"/>
                <a:gd name="connsiteY560" fmla="*/ 515107 h 1323876"/>
                <a:gd name="connsiteX561" fmla="*/ 286500 w 1117952"/>
                <a:gd name="connsiteY561" fmla="*/ 515703 h 1323876"/>
                <a:gd name="connsiteX562" fmla="*/ 281128 w 1117952"/>
                <a:gd name="connsiteY562" fmla="*/ 514510 h 1323876"/>
                <a:gd name="connsiteX563" fmla="*/ 277547 w 1117952"/>
                <a:gd name="connsiteY563" fmla="*/ 514510 h 1323876"/>
                <a:gd name="connsiteX564" fmla="*/ 269787 w 1117952"/>
                <a:gd name="connsiteY564" fmla="*/ 515107 h 1323876"/>
                <a:gd name="connsiteX565" fmla="*/ 265609 w 1117952"/>
                <a:gd name="connsiteY565" fmla="*/ 514510 h 1323876"/>
                <a:gd name="connsiteX566" fmla="*/ 253672 w 1117952"/>
                <a:gd name="connsiteY566" fmla="*/ 515703 h 1323876"/>
                <a:gd name="connsiteX567" fmla="*/ 248897 w 1117952"/>
                <a:gd name="connsiteY567" fmla="*/ 516897 h 1323876"/>
                <a:gd name="connsiteX568" fmla="*/ 243525 w 1117952"/>
                <a:gd name="connsiteY568" fmla="*/ 518688 h 1323876"/>
                <a:gd name="connsiteX569" fmla="*/ 240540 w 1117952"/>
                <a:gd name="connsiteY569" fmla="*/ 519882 h 1323876"/>
                <a:gd name="connsiteX570" fmla="*/ 236959 w 1117952"/>
                <a:gd name="connsiteY570" fmla="*/ 521076 h 1323876"/>
                <a:gd name="connsiteX571" fmla="*/ 230990 w 1117952"/>
                <a:gd name="connsiteY571" fmla="*/ 522866 h 1323876"/>
                <a:gd name="connsiteX572" fmla="*/ 227409 w 1117952"/>
                <a:gd name="connsiteY572" fmla="*/ 523463 h 1323876"/>
                <a:gd name="connsiteX573" fmla="*/ 224425 w 1117952"/>
                <a:gd name="connsiteY573" fmla="*/ 525254 h 1323876"/>
                <a:gd name="connsiteX574" fmla="*/ 220843 w 1117952"/>
                <a:gd name="connsiteY574" fmla="*/ 525254 h 1323876"/>
                <a:gd name="connsiteX575" fmla="*/ 215472 w 1117952"/>
                <a:gd name="connsiteY575" fmla="*/ 519285 h 1323876"/>
                <a:gd name="connsiteX576" fmla="*/ 211890 w 1117952"/>
                <a:gd name="connsiteY576" fmla="*/ 515703 h 1323876"/>
                <a:gd name="connsiteX577" fmla="*/ 207115 w 1117952"/>
                <a:gd name="connsiteY577" fmla="*/ 509735 h 1323876"/>
                <a:gd name="connsiteX578" fmla="*/ 204728 w 1117952"/>
                <a:gd name="connsiteY578" fmla="*/ 506154 h 1323876"/>
                <a:gd name="connsiteX579" fmla="*/ 202937 w 1117952"/>
                <a:gd name="connsiteY579" fmla="*/ 502573 h 1323876"/>
                <a:gd name="connsiteX580" fmla="*/ 202340 w 1117952"/>
                <a:gd name="connsiteY580" fmla="*/ 499588 h 1323876"/>
                <a:gd name="connsiteX581" fmla="*/ 199356 w 1117952"/>
                <a:gd name="connsiteY581" fmla="*/ 494813 h 1323876"/>
                <a:gd name="connsiteX582" fmla="*/ 195178 w 1117952"/>
                <a:gd name="connsiteY582" fmla="*/ 491828 h 1323876"/>
                <a:gd name="connsiteX583" fmla="*/ 186821 w 1117952"/>
                <a:gd name="connsiteY583" fmla="*/ 487651 h 1323876"/>
                <a:gd name="connsiteX584" fmla="*/ 183240 w 1117952"/>
                <a:gd name="connsiteY584" fmla="*/ 487053 h 1323876"/>
                <a:gd name="connsiteX585" fmla="*/ 179062 w 1117952"/>
                <a:gd name="connsiteY585" fmla="*/ 487651 h 1323876"/>
                <a:gd name="connsiteX586" fmla="*/ 171899 w 1117952"/>
                <a:gd name="connsiteY586" fmla="*/ 488247 h 1323876"/>
                <a:gd name="connsiteX587" fmla="*/ 168915 w 1117952"/>
                <a:gd name="connsiteY587" fmla="*/ 484069 h 1323876"/>
                <a:gd name="connsiteX588" fmla="*/ 164737 w 1117952"/>
                <a:gd name="connsiteY588" fmla="*/ 480488 h 1323876"/>
                <a:gd name="connsiteX589" fmla="*/ 162946 w 1117952"/>
                <a:gd name="connsiteY589" fmla="*/ 477504 h 1323876"/>
                <a:gd name="connsiteX590" fmla="*/ 158768 w 1117952"/>
                <a:gd name="connsiteY590" fmla="*/ 473922 h 1323876"/>
                <a:gd name="connsiteX591" fmla="*/ 156977 w 1117952"/>
                <a:gd name="connsiteY591" fmla="*/ 470938 h 1323876"/>
                <a:gd name="connsiteX592" fmla="*/ 156381 w 1117952"/>
                <a:gd name="connsiteY592" fmla="*/ 465566 h 1323876"/>
                <a:gd name="connsiteX593" fmla="*/ 156381 w 1117952"/>
                <a:gd name="connsiteY593" fmla="*/ 462582 h 1323876"/>
                <a:gd name="connsiteX594" fmla="*/ 156977 w 1117952"/>
                <a:gd name="connsiteY594" fmla="*/ 459000 h 1323876"/>
                <a:gd name="connsiteX595" fmla="*/ 155784 w 1117952"/>
                <a:gd name="connsiteY595" fmla="*/ 455419 h 1323876"/>
                <a:gd name="connsiteX596" fmla="*/ 153396 w 1117952"/>
                <a:gd name="connsiteY596" fmla="*/ 451838 h 1323876"/>
                <a:gd name="connsiteX597" fmla="*/ 151606 w 1117952"/>
                <a:gd name="connsiteY597" fmla="*/ 448256 h 1323876"/>
                <a:gd name="connsiteX598" fmla="*/ 149815 w 1117952"/>
                <a:gd name="connsiteY598" fmla="*/ 443481 h 1323876"/>
                <a:gd name="connsiteX599" fmla="*/ 146831 w 1117952"/>
                <a:gd name="connsiteY599" fmla="*/ 439900 h 1323876"/>
                <a:gd name="connsiteX600" fmla="*/ 143847 w 1117952"/>
                <a:gd name="connsiteY600" fmla="*/ 437512 h 1323876"/>
                <a:gd name="connsiteX601" fmla="*/ 141459 w 1117952"/>
                <a:gd name="connsiteY601" fmla="*/ 434528 h 1323876"/>
                <a:gd name="connsiteX602" fmla="*/ 144443 w 1117952"/>
                <a:gd name="connsiteY602" fmla="*/ 430947 h 1323876"/>
                <a:gd name="connsiteX603" fmla="*/ 149218 w 1117952"/>
                <a:gd name="connsiteY603" fmla="*/ 430350 h 1323876"/>
                <a:gd name="connsiteX604" fmla="*/ 152800 w 1117952"/>
                <a:gd name="connsiteY604" fmla="*/ 426769 h 1323876"/>
                <a:gd name="connsiteX605" fmla="*/ 153993 w 1117952"/>
                <a:gd name="connsiteY605" fmla="*/ 421396 h 1323876"/>
                <a:gd name="connsiteX606" fmla="*/ 155784 w 1117952"/>
                <a:gd name="connsiteY606" fmla="*/ 414831 h 1323876"/>
                <a:gd name="connsiteX607" fmla="*/ 156977 w 1117952"/>
                <a:gd name="connsiteY607" fmla="*/ 410056 h 1323876"/>
                <a:gd name="connsiteX608" fmla="*/ 158768 w 1117952"/>
                <a:gd name="connsiteY608" fmla="*/ 406474 h 1323876"/>
                <a:gd name="connsiteX609" fmla="*/ 157575 w 1117952"/>
                <a:gd name="connsiteY609" fmla="*/ 403490 h 1323876"/>
                <a:gd name="connsiteX610" fmla="*/ 152800 w 1117952"/>
                <a:gd name="connsiteY610" fmla="*/ 399312 h 1323876"/>
                <a:gd name="connsiteX611" fmla="*/ 150412 w 1117952"/>
                <a:gd name="connsiteY611" fmla="*/ 393940 h 1323876"/>
                <a:gd name="connsiteX612" fmla="*/ 152202 w 1117952"/>
                <a:gd name="connsiteY612" fmla="*/ 390956 h 1323876"/>
                <a:gd name="connsiteX613" fmla="*/ 153993 w 1117952"/>
                <a:gd name="connsiteY613" fmla="*/ 387374 h 1323876"/>
                <a:gd name="connsiteX614" fmla="*/ 155784 w 1117952"/>
                <a:gd name="connsiteY614" fmla="*/ 383793 h 1323876"/>
                <a:gd name="connsiteX615" fmla="*/ 158768 w 1117952"/>
                <a:gd name="connsiteY615" fmla="*/ 378421 h 1323876"/>
                <a:gd name="connsiteX616" fmla="*/ 160559 w 1117952"/>
                <a:gd name="connsiteY616" fmla="*/ 373049 h 1323876"/>
                <a:gd name="connsiteX617" fmla="*/ 161156 w 1117952"/>
                <a:gd name="connsiteY617" fmla="*/ 369468 h 1323876"/>
                <a:gd name="connsiteX618" fmla="*/ 159962 w 1117952"/>
                <a:gd name="connsiteY618" fmla="*/ 365887 h 1323876"/>
                <a:gd name="connsiteX619" fmla="*/ 162349 w 1117952"/>
                <a:gd name="connsiteY619" fmla="*/ 361112 h 1323876"/>
                <a:gd name="connsiteX620" fmla="*/ 164140 w 1117952"/>
                <a:gd name="connsiteY620" fmla="*/ 357530 h 1323876"/>
                <a:gd name="connsiteX621" fmla="*/ 167124 w 1117952"/>
                <a:gd name="connsiteY621" fmla="*/ 353353 h 1323876"/>
                <a:gd name="connsiteX622" fmla="*/ 164140 w 1117952"/>
                <a:gd name="connsiteY622" fmla="*/ 352159 h 1323876"/>
                <a:gd name="connsiteX623" fmla="*/ 161156 w 1117952"/>
                <a:gd name="connsiteY623" fmla="*/ 351561 h 1323876"/>
                <a:gd name="connsiteX624" fmla="*/ 164140 w 1117952"/>
                <a:gd name="connsiteY624" fmla="*/ 350368 h 1323876"/>
                <a:gd name="connsiteX625" fmla="*/ 168915 w 1117952"/>
                <a:gd name="connsiteY625" fmla="*/ 346787 h 1323876"/>
                <a:gd name="connsiteX626" fmla="*/ 171303 w 1117952"/>
                <a:gd name="connsiteY626" fmla="*/ 343802 h 1323876"/>
                <a:gd name="connsiteX627" fmla="*/ 175481 w 1117952"/>
                <a:gd name="connsiteY627" fmla="*/ 339027 h 1323876"/>
                <a:gd name="connsiteX628" fmla="*/ 178465 w 1117952"/>
                <a:gd name="connsiteY628" fmla="*/ 331865 h 1323876"/>
                <a:gd name="connsiteX629" fmla="*/ 181450 w 1117952"/>
                <a:gd name="connsiteY629" fmla="*/ 330074 h 1323876"/>
                <a:gd name="connsiteX630" fmla="*/ 187418 w 1117952"/>
                <a:gd name="connsiteY630" fmla="*/ 330671 h 1323876"/>
                <a:gd name="connsiteX631" fmla="*/ 190999 w 1117952"/>
                <a:gd name="connsiteY631" fmla="*/ 331268 h 1323876"/>
                <a:gd name="connsiteX632" fmla="*/ 193984 w 1117952"/>
                <a:gd name="connsiteY632" fmla="*/ 330671 h 1323876"/>
                <a:gd name="connsiteX633" fmla="*/ 199953 w 1117952"/>
                <a:gd name="connsiteY633" fmla="*/ 328284 h 1323876"/>
                <a:gd name="connsiteX634" fmla="*/ 202937 w 1117952"/>
                <a:gd name="connsiteY634" fmla="*/ 325896 h 1323876"/>
                <a:gd name="connsiteX635" fmla="*/ 205325 w 1117952"/>
                <a:gd name="connsiteY635" fmla="*/ 322911 h 1323876"/>
                <a:gd name="connsiteX636" fmla="*/ 208906 w 1117952"/>
                <a:gd name="connsiteY636" fmla="*/ 319927 h 1323876"/>
                <a:gd name="connsiteX637" fmla="*/ 208309 w 1117952"/>
                <a:gd name="connsiteY637" fmla="*/ 316943 h 1323876"/>
                <a:gd name="connsiteX638" fmla="*/ 207712 w 1117952"/>
                <a:gd name="connsiteY638" fmla="*/ 313958 h 1323876"/>
                <a:gd name="connsiteX639" fmla="*/ 211294 w 1117952"/>
                <a:gd name="connsiteY639" fmla="*/ 311571 h 1323876"/>
                <a:gd name="connsiteX640" fmla="*/ 214875 w 1117952"/>
                <a:gd name="connsiteY640" fmla="*/ 312168 h 1323876"/>
                <a:gd name="connsiteX641" fmla="*/ 218456 w 1117952"/>
                <a:gd name="connsiteY641" fmla="*/ 314555 h 1323876"/>
                <a:gd name="connsiteX642" fmla="*/ 223828 w 1117952"/>
                <a:gd name="connsiteY642" fmla="*/ 312764 h 1323876"/>
                <a:gd name="connsiteX643" fmla="*/ 226216 w 1117952"/>
                <a:gd name="connsiteY643" fmla="*/ 309780 h 1323876"/>
                <a:gd name="connsiteX644" fmla="*/ 228603 w 1117952"/>
                <a:gd name="connsiteY644" fmla="*/ 306796 h 1323876"/>
                <a:gd name="connsiteX645" fmla="*/ 230990 w 1117952"/>
                <a:gd name="connsiteY645" fmla="*/ 302021 h 1323876"/>
                <a:gd name="connsiteX646" fmla="*/ 229200 w 1117952"/>
                <a:gd name="connsiteY646" fmla="*/ 296649 h 1323876"/>
                <a:gd name="connsiteX647" fmla="*/ 225618 w 1117952"/>
                <a:gd name="connsiteY647" fmla="*/ 290083 h 1323876"/>
                <a:gd name="connsiteX648" fmla="*/ 224425 w 1117952"/>
                <a:gd name="connsiteY648" fmla="*/ 287099 h 1323876"/>
                <a:gd name="connsiteX649" fmla="*/ 226812 w 1117952"/>
                <a:gd name="connsiteY649" fmla="*/ 283518 h 1323876"/>
                <a:gd name="connsiteX650" fmla="*/ 229797 w 1117952"/>
                <a:gd name="connsiteY650" fmla="*/ 281130 h 1323876"/>
                <a:gd name="connsiteX651" fmla="*/ 229200 w 1117952"/>
                <a:gd name="connsiteY651" fmla="*/ 284114 h 1323876"/>
                <a:gd name="connsiteX652" fmla="*/ 232184 w 1117952"/>
                <a:gd name="connsiteY652" fmla="*/ 286502 h 1323876"/>
                <a:gd name="connsiteX653" fmla="*/ 235765 w 1117952"/>
                <a:gd name="connsiteY653" fmla="*/ 285308 h 1323876"/>
                <a:gd name="connsiteX654" fmla="*/ 239944 w 1117952"/>
                <a:gd name="connsiteY654" fmla="*/ 284712 h 1323876"/>
                <a:gd name="connsiteX655" fmla="*/ 241734 w 1117952"/>
                <a:gd name="connsiteY655" fmla="*/ 288293 h 1323876"/>
                <a:gd name="connsiteX656" fmla="*/ 240540 w 1117952"/>
                <a:gd name="connsiteY656" fmla="*/ 291277 h 1323876"/>
                <a:gd name="connsiteX657" fmla="*/ 241137 w 1117952"/>
                <a:gd name="connsiteY657" fmla="*/ 295455 h 1323876"/>
                <a:gd name="connsiteX658" fmla="*/ 248300 w 1117952"/>
                <a:gd name="connsiteY658" fmla="*/ 301424 h 1323876"/>
                <a:gd name="connsiteX659" fmla="*/ 247703 w 1117952"/>
                <a:gd name="connsiteY659" fmla="*/ 305005 h 1323876"/>
                <a:gd name="connsiteX660" fmla="*/ 248300 w 1117952"/>
                <a:gd name="connsiteY660" fmla="*/ 310377 h 1323876"/>
                <a:gd name="connsiteX661" fmla="*/ 250091 w 1117952"/>
                <a:gd name="connsiteY661" fmla="*/ 313362 h 1323876"/>
                <a:gd name="connsiteX662" fmla="*/ 253075 w 1117952"/>
                <a:gd name="connsiteY662" fmla="*/ 317540 h 1323876"/>
                <a:gd name="connsiteX663" fmla="*/ 254865 w 1117952"/>
                <a:gd name="connsiteY663" fmla="*/ 322315 h 1323876"/>
                <a:gd name="connsiteX664" fmla="*/ 258446 w 1117952"/>
                <a:gd name="connsiteY664" fmla="*/ 325896 h 1323876"/>
                <a:gd name="connsiteX665" fmla="*/ 266206 w 1117952"/>
                <a:gd name="connsiteY665" fmla="*/ 331865 h 1323876"/>
                <a:gd name="connsiteX666" fmla="*/ 269787 w 1117952"/>
                <a:gd name="connsiteY666" fmla="*/ 334252 h 1323876"/>
                <a:gd name="connsiteX667" fmla="*/ 273368 w 1117952"/>
                <a:gd name="connsiteY667" fmla="*/ 333058 h 1323876"/>
                <a:gd name="connsiteX668" fmla="*/ 273966 w 1117952"/>
                <a:gd name="connsiteY668" fmla="*/ 336043 h 1323876"/>
                <a:gd name="connsiteX669" fmla="*/ 276353 w 1117952"/>
                <a:gd name="connsiteY669" fmla="*/ 341415 h 1323876"/>
                <a:gd name="connsiteX670" fmla="*/ 281128 w 1117952"/>
                <a:gd name="connsiteY670" fmla="*/ 343206 h 1323876"/>
                <a:gd name="connsiteX671" fmla="*/ 285306 w 1117952"/>
                <a:gd name="connsiteY671" fmla="*/ 342608 h 1323876"/>
                <a:gd name="connsiteX672" fmla="*/ 288888 w 1117952"/>
                <a:gd name="connsiteY672" fmla="*/ 342012 h 1323876"/>
                <a:gd name="connsiteX673" fmla="*/ 292469 w 1117952"/>
                <a:gd name="connsiteY673" fmla="*/ 341415 h 1323876"/>
                <a:gd name="connsiteX674" fmla="*/ 296050 w 1117952"/>
                <a:gd name="connsiteY674" fmla="*/ 340221 h 1323876"/>
                <a:gd name="connsiteX675" fmla="*/ 299035 w 1117952"/>
                <a:gd name="connsiteY675" fmla="*/ 339027 h 1323876"/>
                <a:gd name="connsiteX676" fmla="*/ 303212 w 1117952"/>
                <a:gd name="connsiteY676" fmla="*/ 337237 h 1323876"/>
                <a:gd name="connsiteX677" fmla="*/ 306794 w 1117952"/>
                <a:gd name="connsiteY677" fmla="*/ 336043 h 1323876"/>
                <a:gd name="connsiteX678" fmla="*/ 308584 w 1117952"/>
                <a:gd name="connsiteY678" fmla="*/ 340221 h 1323876"/>
                <a:gd name="connsiteX679" fmla="*/ 307393 w 1117952"/>
                <a:gd name="connsiteY679" fmla="*/ 336639 h 1323876"/>
                <a:gd name="connsiteX680" fmla="*/ 312168 w 1117952"/>
                <a:gd name="connsiteY680" fmla="*/ 333058 h 1323876"/>
                <a:gd name="connsiteX681" fmla="*/ 318733 w 1117952"/>
                <a:gd name="connsiteY681" fmla="*/ 328283 h 1323876"/>
                <a:gd name="connsiteX682" fmla="*/ 322911 w 1117952"/>
                <a:gd name="connsiteY682" fmla="*/ 325299 h 1323876"/>
                <a:gd name="connsiteX683" fmla="*/ 327686 w 1117952"/>
                <a:gd name="connsiteY683" fmla="*/ 322314 h 1323876"/>
                <a:gd name="connsiteX684" fmla="*/ 332461 w 1117952"/>
                <a:gd name="connsiteY684" fmla="*/ 319927 h 1323876"/>
                <a:gd name="connsiteX685" fmla="*/ 336043 w 1117952"/>
                <a:gd name="connsiteY685" fmla="*/ 316942 h 1323876"/>
                <a:gd name="connsiteX686" fmla="*/ 335445 w 1117952"/>
                <a:gd name="connsiteY686" fmla="*/ 312167 h 1323876"/>
                <a:gd name="connsiteX687" fmla="*/ 334252 w 1117952"/>
                <a:gd name="connsiteY687" fmla="*/ 307393 h 1323876"/>
                <a:gd name="connsiteX688" fmla="*/ 333058 w 1117952"/>
                <a:gd name="connsiteY688" fmla="*/ 303811 h 1323876"/>
                <a:gd name="connsiteX689" fmla="*/ 330074 w 1117952"/>
                <a:gd name="connsiteY689" fmla="*/ 300826 h 1323876"/>
                <a:gd name="connsiteX690" fmla="*/ 327686 w 1117952"/>
                <a:gd name="connsiteY690" fmla="*/ 297245 h 1323876"/>
                <a:gd name="connsiteX691" fmla="*/ 331864 w 1117952"/>
                <a:gd name="connsiteY691" fmla="*/ 294858 h 1323876"/>
                <a:gd name="connsiteX692" fmla="*/ 333058 w 1117952"/>
                <a:gd name="connsiteY692" fmla="*/ 293067 h 1323876"/>
                <a:gd name="connsiteX693" fmla="*/ 336043 w 1117952"/>
                <a:gd name="connsiteY693" fmla="*/ 290083 h 1323876"/>
                <a:gd name="connsiteX694" fmla="*/ 337237 w 1117952"/>
                <a:gd name="connsiteY694" fmla="*/ 287098 h 1323876"/>
                <a:gd name="connsiteX695" fmla="*/ 334849 w 1117952"/>
                <a:gd name="connsiteY695" fmla="*/ 284114 h 1323876"/>
                <a:gd name="connsiteX696" fmla="*/ 339624 w 1117952"/>
                <a:gd name="connsiteY696" fmla="*/ 278742 h 1323876"/>
                <a:gd name="connsiteX697" fmla="*/ 343205 w 1117952"/>
                <a:gd name="connsiteY697" fmla="*/ 275758 h 1323876"/>
                <a:gd name="connsiteX698" fmla="*/ 346786 w 1117952"/>
                <a:gd name="connsiteY698" fmla="*/ 275758 h 1323876"/>
                <a:gd name="connsiteX699" fmla="*/ 350965 w 1117952"/>
                <a:gd name="connsiteY699" fmla="*/ 276951 h 1323876"/>
                <a:gd name="connsiteX700" fmla="*/ 354546 w 1117952"/>
                <a:gd name="connsiteY700" fmla="*/ 278145 h 1323876"/>
                <a:gd name="connsiteX701" fmla="*/ 358724 w 1117952"/>
                <a:gd name="connsiteY701" fmla="*/ 276951 h 1323876"/>
                <a:gd name="connsiteX702" fmla="*/ 360514 w 1117952"/>
                <a:gd name="connsiteY702" fmla="*/ 281727 h 1323876"/>
                <a:gd name="connsiteX703" fmla="*/ 364096 w 1117952"/>
                <a:gd name="connsiteY703" fmla="*/ 283517 h 1323876"/>
                <a:gd name="connsiteX704" fmla="*/ 368871 w 1117952"/>
                <a:gd name="connsiteY704" fmla="*/ 283517 h 1323876"/>
                <a:gd name="connsiteX705" fmla="*/ 376630 w 1117952"/>
                <a:gd name="connsiteY705" fmla="*/ 280533 h 1323876"/>
                <a:gd name="connsiteX706" fmla="*/ 383793 w 1117952"/>
                <a:gd name="connsiteY706" fmla="*/ 275758 h 1323876"/>
                <a:gd name="connsiteX707" fmla="*/ 384987 w 1117952"/>
                <a:gd name="connsiteY707" fmla="*/ 270983 h 1323876"/>
                <a:gd name="connsiteX708" fmla="*/ 387971 w 1117952"/>
                <a:gd name="connsiteY708" fmla="*/ 270983 h 1323876"/>
                <a:gd name="connsiteX709" fmla="*/ 391552 w 1117952"/>
                <a:gd name="connsiteY709" fmla="*/ 270386 h 1323876"/>
                <a:gd name="connsiteX710" fmla="*/ 394537 w 1117952"/>
                <a:gd name="connsiteY710" fmla="*/ 270983 h 1323876"/>
                <a:gd name="connsiteX711" fmla="*/ 397521 w 1117952"/>
                <a:gd name="connsiteY711" fmla="*/ 266208 h 1323876"/>
                <a:gd name="connsiteX712" fmla="*/ 401102 w 1117952"/>
                <a:gd name="connsiteY712" fmla="*/ 263223 h 1323876"/>
                <a:gd name="connsiteX713" fmla="*/ 406474 w 1117952"/>
                <a:gd name="connsiteY713" fmla="*/ 260239 h 1323876"/>
                <a:gd name="connsiteX714" fmla="*/ 410652 w 1117952"/>
                <a:gd name="connsiteY714" fmla="*/ 265014 h 1323876"/>
                <a:gd name="connsiteX715" fmla="*/ 410055 w 1117952"/>
                <a:gd name="connsiteY715" fmla="*/ 267998 h 1323876"/>
                <a:gd name="connsiteX716" fmla="*/ 416621 w 1117952"/>
                <a:gd name="connsiteY716" fmla="*/ 272774 h 1323876"/>
                <a:gd name="connsiteX717" fmla="*/ 420799 w 1117952"/>
                <a:gd name="connsiteY717" fmla="*/ 272774 h 1323876"/>
                <a:gd name="connsiteX718" fmla="*/ 422590 w 1117952"/>
                <a:gd name="connsiteY718" fmla="*/ 275758 h 1323876"/>
                <a:gd name="connsiteX719" fmla="*/ 423187 w 1117952"/>
                <a:gd name="connsiteY719" fmla="*/ 278742 h 1323876"/>
                <a:gd name="connsiteX720" fmla="*/ 424977 w 1117952"/>
                <a:gd name="connsiteY720" fmla="*/ 282920 h 1323876"/>
                <a:gd name="connsiteX721" fmla="*/ 426171 w 1117952"/>
                <a:gd name="connsiteY721" fmla="*/ 286502 h 1323876"/>
                <a:gd name="connsiteX722" fmla="*/ 424380 w 1117952"/>
                <a:gd name="connsiteY722" fmla="*/ 290680 h 1323876"/>
                <a:gd name="connsiteX723" fmla="*/ 424977 w 1117952"/>
                <a:gd name="connsiteY723" fmla="*/ 293664 h 1323876"/>
                <a:gd name="connsiteX724" fmla="*/ 423187 w 1117952"/>
                <a:gd name="connsiteY724" fmla="*/ 297245 h 1323876"/>
                <a:gd name="connsiteX725" fmla="*/ 427962 w 1117952"/>
                <a:gd name="connsiteY725" fmla="*/ 302618 h 1323876"/>
                <a:gd name="connsiteX726" fmla="*/ 432140 w 1117952"/>
                <a:gd name="connsiteY726" fmla="*/ 305005 h 1323876"/>
                <a:gd name="connsiteX727" fmla="*/ 435721 w 1117952"/>
                <a:gd name="connsiteY727" fmla="*/ 306795 h 1323876"/>
                <a:gd name="connsiteX728" fmla="*/ 445271 w 1117952"/>
                <a:gd name="connsiteY728" fmla="*/ 307989 h 1323876"/>
                <a:gd name="connsiteX729" fmla="*/ 448852 w 1117952"/>
                <a:gd name="connsiteY729" fmla="*/ 307989 h 1323876"/>
                <a:gd name="connsiteX730" fmla="*/ 452434 w 1117952"/>
                <a:gd name="connsiteY730" fmla="*/ 307989 h 1323876"/>
                <a:gd name="connsiteX731" fmla="*/ 456612 w 1117952"/>
                <a:gd name="connsiteY731" fmla="*/ 306795 h 1323876"/>
                <a:gd name="connsiteX732" fmla="*/ 460193 w 1117952"/>
                <a:gd name="connsiteY732" fmla="*/ 305602 h 1323876"/>
                <a:gd name="connsiteX733" fmla="*/ 466759 w 1117952"/>
                <a:gd name="connsiteY733" fmla="*/ 302020 h 1323876"/>
                <a:gd name="connsiteX734" fmla="*/ 467356 w 1117952"/>
                <a:gd name="connsiteY734" fmla="*/ 297842 h 1323876"/>
                <a:gd name="connsiteX735" fmla="*/ 470340 w 1117952"/>
                <a:gd name="connsiteY735" fmla="*/ 299633 h 1323876"/>
                <a:gd name="connsiteX736" fmla="*/ 473921 w 1117952"/>
                <a:gd name="connsiteY736" fmla="*/ 300826 h 1323876"/>
                <a:gd name="connsiteX737" fmla="*/ 476906 w 1117952"/>
                <a:gd name="connsiteY737" fmla="*/ 301424 h 1323876"/>
                <a:gd name="connsiteX738" fmla="*/ 476906 w 1117952"/>
                <a:gd name="connsiteY738" fmla="*/ 305602 h 1323876"/>
                <a:gd name="connsiteX739" fmla="*/ 477503 w 1117952"/>
                <a:gd name="connsiteY739" fmla="*/ 309780 h 1323876"/>
                <a:gd name="connsiteX740" fmla="*/ 476906 w 1117952"/>
                <a:gd name="connsiteY740" fmla="*/ 312764 h 1323876"/>
                <a:gd name="connsiteX741" fmla="*/ 476906 w 1117952"/>
                <a:gd name="connsiteY741" fmla="*/ 316346 h 1323876"/>
                <a:gd name="connsiteX742" fmla="*/ 478100 w 1117952"/>
                <a:gd name="connsiteY742" fmla="*/ 319927 h 1323876"/>
                <a:gd name="connsiteX743" fmla="*/ 481681 w 1117952"/>
                <a:gd name="connsiteY743" fmla="*/ 323508 h 1323876"/>
                <a:gd name="connsiteX744" fmla="*/ 485859 w 1117952"/>
                <a:gd name="connsiteY744" fmla="*/ 327686 h 1323876"/>
                <a:gd name="connsiteX745" fmla="*/ 494215 w 1117952"/>
                <a:gd name="connsiteY745" fmla="*/ 331864 h 1323876"/>
                <a:gd name="connsiteX746" fmla="*/ 497200 w 1117952"/>
                <a:gd name="connsiteY746" fmla="*/ 332462 h 1323876"/>
                <a:gd name="connsiteX747" fmla="*/ 500781 w 1117952"/>
                <a:gd name="connsiteY747" fmla="*/ 335446 h 1323876"/>
                <a:gd name="connsiteX748" fmla="*/ 504362 w 1117952"/>
                <a:gd name="connsiteY748" fmla="*/ 338430 h 1323876"/>
                <a:gd name="connsiteX749" fmla="*/ 507943 w 1117952"/>
                <a:gd name="connsiteY749" fmla="*/ 339027 h 1323876"/>
                <a:gd name="connsiteX750" fmla="*/ 512718 w 1117952"/>
                <a:gd name="connsiteY750" fmla="*/ 342011 h 1323876"/>
                <a:gd name="connsiteX751" fmla="*/ 516897 w 1117952"/>
                <a:gd name="connsiteY751" fmla="*/ 343802 h 1323876"/>
                <a:gd name="connsiteX752" fmla="*/ 520478 w 1117952"/>
                <a:gd name="connsiteY752" fmla="*/ 343802 h 1323876"/>
                <a:gd name="connsiteX753" fmla="*/ 526446 w 1117952"/>
                <a:gd name="connsiteY753" fmla="*/ 344996 h 1323876"/>
                <a:gd name="connsiteX754" fmla="*/ 530028 w 1117952"/>
                <a:gd name="connsiteY754" fmla="*/ 344399 h 1323876"/>
                <a:gd name="connsiteX755" fmla="*/ 533012 w 1117952"/>
                <a:gd name="connsiteY755" fmla="*/ 344996 h 1323876"/>
                <a:gd name="connsiteX756" fmla="*/ 529431 w 1117952"/>
                <a:gd name="connsiteY756" fmla="*/ 344996 h 1323876"/>
                <a:gd name="connsiteX757" fmla="*/ 530625 w 1117952"/>
                <a:gd name="connsiteY757" fmla="*/ 348577 h 1323876"/>
                <a:gd name="connsiteX758" fmla="*/ 535400 w 1117952"/>
                <a:gd name="connsiteY758" fmla="*/ 350368 h 1323876"/>
                <a:gd name="connsiteX759" fmla="*/ 538981 w 1117952"/>
                <a:gd name="connsiteY759" fmla="*/ 350368 h 1323876"/>
                <a:gd name="connsiteX760" fmla="*/ 541966 w 1117952"/>
                <a:gd name="connsiteY760" fmla="*/ 352158 h 1323876"/>
                <a:gd name="connsiteX761" fmla="*/ 544950 w 1117952"/>
                <a:gd name="connsiteY761" fmla="*/ 351561 h 1323876"/>
                <a:gd name="connsiteX762" fmla="*/ 547934 w 1117952"/>
                <a:gd name="connsiteY762" fmla="*/ 350964 h 1323876"/>
                <a:gd name="connsiteX763" fmla="*/ 551515 w 1117952"/>
                <a:gd name="connsiteY763" fmla="*/ 350368 h 1323876"/>
                <a:gd name="connsiteX764" fmla="*/ 557484 w 1117952"/>
                <a:gd name="connsiteY764" fmla="*/ 349174 h 1323876"/>
                <a:gd name="connsiteX765" fmla="*/ 561066 w 1117952"/>
                <a:gd name="connsiteY765" fmla="*/ 348577 h 1323876"/>
                <a:gd name="connsiteX766" fmla="*/ 564050 w 1117952"/>
                <a:gd name="connsiteY766" fmla="*/ 346786 h 1323876"/>
                <a:gd name="connsiteX767" fmla="*/ 567631 w 1117952"/>
                <a:gd name="connsiteY767" fmla="*/ 346190 h 1323876"/>
                <a:gd name="connsiteX768" fmla="*/ 571212 w 1117952"/>
                <a:gd name="connsiteY768" fmla="*/ 344996 h 1323876"/>
                <a:gd name="connsiteX769" fmla="*/ 575390 w 1117952"/>
                <a:gd name="connsiteY769" fmla="*/ 343205 h 1323876"/>
                <a:gd name="connsiteX770" fmla="*/ 578972 w 1117952"/>
                <a:gd name="connsiteY770" fmla="*/ 341415 h 1323876"/>
                <a:gd name="connsiteX771" fmla="*/ 587328 w 1117952"/>
                <a:gd name="connsiteY771" fmla="*/ 336639 h 1323876"/>
                <a:gd name="connsiteX772" fmla="*/ 593297 w 1117952"/>
                <a:gd name="connsiteY772" fmla="*/ 333058 h 1323876"/>
                <a:gd name="connsiteX773" fmla="*/ 599266 w 1117952"/>
                <a:gd name="connsiteY773" fmla="*/ 329477 h 1323876"/>
                <a:gd name="connsiteX774" fmla="*/ 602847 w 1117952"/>
                <a:gd name="connsiteY774" fmla="*/ 326493 h 1323876"/>
                <a:gd name="connsiteX775" fmla="*/ 609413 w 1117952"/>
                <a:gd name="connsiteY775" fmla="*/ 324702 h 1323876"/>
                <a:gd name="connsiteX776" fmla="*/ 612994 w 1117952"/>
                <a:gd name="connsiteY776" fmla="*/ 325299 h 1323876"/>
                <a:gd name="connsiteX777" fmla="*/ 616575 w 1117952"/>
                <a:gd name="connsiteY777" fmla="*/ 324702 h 1323876"/>
                <a:gd name="connsiteX778" fmla="*/ 621350 w 1117952"/>
                <a:gd name="connsiteY778" fmla="*/ 323508 h 1323876"/>
                <a:gd name="connsiteX779" fmla="*/ 624335 w 1117952"/>
                <a:gd name="connsiteY779" fmla="*/ 321717 h 1323876"/>
                <a:gd name="connsiteX780" fmla="*/ 628513 w 1117952"/>
                <a:gd name="connsiteY780" fmla="*/ 320524 h 1323876"/>
                <a:gd name="connsiteX781" fmla="*/ 631498 w 1117952"/>
                <a:gd name="connsiteY781" fmla="*/ 323508 h 1323876"/>
                <a:gd name="connsiteX782" fmla="*/ 634482 w 1117952"/>
                <a:gd name="connsiteY782" fmla="*/ 325299 h 1323876"/>
                <a:gd name="connsiteX783" fmla="*/ 638660 w 1117952"/>
                <a:gd name="connsiteY783" fmla="*/ 327686 h 1323876"/>
                <a:gd name="connsiteX784" fmla="*/ 641645 w 1117952"/>
                <a:gd name="connsiteY784" fmla="*/ 328283 h 1323876"/>
                <a:gd name="connsiteX785" fmla="*/ 645226 w 1117952"/>
                <a:gd name="connsiteY785" fmla="*/ 327686 h 1323876"/>
                <a:gd name="connsiteX786" fmla="*/ 648210 w 1117952"/>
                <a:gd name="connsiteY786" fmla="*/ 327686 h 1323876"/>
                <a:gd name="connsiteX787" fmla="*/ 652388 w 1117952"/>
                <a:gd name="connsiteY787" fmla="*/ 328880 h 1323876"/>
                <a:gd name="connsiteX788" fmla="*/ 658357 w 1117952"/>
                <a:gd name="connsiteY788" fmla="*/ 327686 h 1323876"/>
                <a:gd name="connsiteX789" fmla="*/ 662535 w 1117952"/>
                <a:gd name="connsiteY789" fmla="*/ 325299 h 1323876"/>
                <a:gd name="connsiteX790" fmla="*/ 666117 w 1117952"/>
                <a:gd name="connsiteY790" fmla="*/ 324105 h 1323876"/>
                <a:gd name="connsiteX791" fmla="*/ 671489 w 1117952"/>
                <a:gd name="connsiteY791" fmla="*/ 326493 h 1323876"/>
                <a:gd name="connsiteX792" fmla="*/ 674473 w 1117952"/>
                <a:gd name="connsiteY792" fmla="*/ 325299 h 1323876"/>
                <a:gd name="connsiteX793" fmla="*/ 676379 w 1117952"/>
                <a:gd name="connsiteY793" fmla="*/ 327682 h 1323876"/>
                <a:gd name="connsiteX794" fmla="*/ 675666 w 1117952"/>
                <a:gd name="connsiteY794" fmla="*/ 326493 h 1323876"/>
                <a:gd name="connsiteX795" fmla="*/ 679845 w 1117952"/>
                <a:gd name="connsiteY795" fmla="*/ 327090 h 1323876"/>
                <a:gd name="connsiteX796" fmla="*/ 684023 w 1117952"/>
                <a:gd name="connsiteY796" fmla="*/ 327090 h 1323876"/>
                <a:gd name="connsiteX797" fmla="*/ 687604 w 1117952"/>
                <a:gd name="connsiteY797" fmla="*/ 327687 h 1323876"/>
                <a:gd name="connsiteX798" fmla="*/ 691185 w 1117952"/>
                <a:gd name="connsiteY798" fmla="*/ 328284 h 1323876"/>
                <a:gd name="connsiteX799" fmla="*/ 696557 w 1117952"/>
                <a:gd name="connsiteY799" fmla="*/ 328284 h 1323876"/>
                <a:gd name="connsiteX800" fmla="*/ 701332 w 1117952"/>
                <a:gd name="connsiteY800" fmla="*/ 327090 h 1323876"/>
                <a:gd name="connsiteX801" fmla="*/ 707301 w 1117952"/>
                <a:gd name="connsiteY801" fmla="*/ 328880 h 1323876"/>
                <a:gd name="connsiteX802" fmla="*/ 710285 w 1117952"/>
                <a:gd name="connsiteY802" fmla="*/ 328880 h 1323876"/>
                <a:gd name="connsiteX803" fmla="*/ 714463 w 1117952"/>
                <a:gd name="connsiteY803" fmla="*/ 328284 h 1323876"/>
                <a:gd name="connsiteX804" fmla="*/ 719238 w 1117952"/>
                <a:gd name="connsiteY804" fmla="*/ 326493 h 1323876"/>
                <a:gd name="connsiteX805" fmla="*/ 722820 w 1117952"/>
                <a:gd name="connsiteY805" fmla="*/ 323509 h 1323876"/>
                <a:gd name="connsiteX806" fmla="*/ 726401 w 1117952"/>
                <a:gd name="connsiteY806" fmla="*/ 322912 h 1323876"/>
                <a:gd name="connsiteX807" fmla="*/ 730579 w 1117952"/>
                <a:gd name="connsiteY807" fmla="*/ 324702 h 1323876"/>
                <a:gd name="connsiteX808" fmla="*/ 733564 w 1117952"/>
                <a:gd name="connsiteY808" fmla="*/ 324106 h 1323876"/>
                <a:gd name="connsiteX809" fmla="*/ 737742 w 1117952"/>
                <a:gd name="connsiteY809" fmla="*/ 321718 h 1323876"/>
                <a:gd name="connsiteX810" fmla="*/ 740726 w 1117952"/>
                <a:gd name="connsiteY810" fmla="*/ 319927 h 1323876"/>
                <a:gd name="connsiteX811" fmla="*/ 744307 w 1117952"/>
                <a:gd name="connsiteY811" fmla="*/ 317540 h 1323876"/>
                <a:gd name="connsiteX812" fmla="*/ 747888 w 1117952"/>
                <a:gd name="connsiteY812" fmla="*/ 313959 h 1323876"/>
                <a:gd name="connsiteX813" fmla="*/ 752664 w 1117952"/>
                <a:gd name="connsiteY813" fmla="*/ 312765 h 1323876"/>
                <a:gd name="connsiteX814" fmla="*/ 755648 w 1117952"/>
                <a:gd name="connsiteY814" fmla="*/ 315152 h 1323876"/>
                <a:gd name="connsiteX815" fmla="*/ 759229 w 1117952"/>
                <a:gd name="connsiteY815" fmla="*/ 315749 h 1323876"/>
                <a:gd name="connsiteX816" fmla="*/ 763407 w 1117952"/>
                <a:gd name="connsiteY816" fmla="*/ 315749 h 1323876"/>
                <a:gd name="connsiteX817" fmla="*/ 769376 w 1117952"/>
                <a:gd name="connsiteY817" fmla="*/ 313959 h 1323876"/>
                <a:gd name="connsiteX818" fmla="*/ 772957 w 1117952"/>
                <a:gd name="connsiteY818" fmla="*/ 312765 h 1323876"/>
                <a:gd name="connsiteX819" fmla="*/ 778329 w 1117952"/>
                <a:gd name="connsiteY819" fmla="*/ 311571 h 1323876"/>
                <a:gd name="connsiteX820" fmla="*/ 781314 w 1117952"/>
                <a:gd name="connsiteY820" fmla="*/ 310378 h 1323876"/>
                <a:gd name="connsiteX821" fmla="*/ 784895 w 1117952"/>
                <a:gd name="connsiteY821" fmla="*/ 306796 h 1323876"/>
                <a:gd name="connsiteX822" fmla="*/ 787879 w 1117952"/>
                <a:gd name="connsiteY822" fmla="*/ 303812 h 1323876"/>
                <a:gd name="connsiteX823" fmla="*/ 791461 w 1117952"/>
                <a:gd name="connsiteY823" fmla="*/ 303215 h 1323876"/>
                <a:gd name="connsiteX824" fmla="*/ 796236 w 1117952"/>
                <a:gd name="connsiteY824" fmla="*/ 303812 h 1323876"/>
                <a:gd name="connsiteX825" fmla="*/ 799220 w 1117952"/>
                <a:gd name="connsiteY825" fmla="*/ 302618 h 1323876"/>
                <a:gd name="connsiteX826" fmla="*/ 802204 w 1117952"/>
                <a:gd name="connsiteY826" fmla="*/ 300827 h 1323876"/>
                <a:gd name="connsiteX827" fmla="*/ 805189 w 1117952"/>
                <a:gd name="connsiteY827" fmla="*/ 298440 h 1323876"/>
                <a:gd name="connsiteX828" fmla="*/ 809367 w 1117952"/>
                <a:gd name="connsiteY828" fmla="*/ 298440 h 1323876"/>
                <a:gd name="connsiteX829" fmla="*/ 812948 w 1117952"/>
                <a:gd name="connsiteY829" fmla="*/ 296650 h 1323876"/>
                <a:gd name="connsiteX830" fmla="*/ 816529 w 1117952"/>
                <a:gd name="connsiteY830" fmla="*/ 293068 h 1323876"/>
                <a:gd name="connsiteX831" fmla="*/ 820111 w 1117952"/>
                <a:gd name="connsiteY831" fmla="*/ 290681 h 1323876"/>
                <a:gd name="connsiteX832" fmla="*/ 823692 w 1117952"/>
                <a:gd name="connsiteY832" fmla="*/ 287099 h 1323876"/>
                <a:gd name="connsiteX833" fmla="*/ 827273 w 1117952"/>
                <a:gd name="connsiteY833" fmla="*/ 283518 h 1323876"/>
                <a:gd name="connsiteX834" fmla="*/ 830854 w 1117952"/>
                <a:gd name="connsiteY834" fmla="*/ 278146 h 1323876"/>
                <a:gd name="connsiteX835" fmla="*/ 833839 w 1117952"/>
                <a:gd name="connsiteY835" fmla="*/ 273968 h 1323876"/>
                <a:gd name="connsiteX836" fmla="*/ 839211 w 1117952"/>
                <a:gd name="connsiteY836" fmla="*/ 266806 h 1323876"/>
                <a:gd name="connsiteX837" fmla="*/ 843389 w 1117952"/>
                <a:gd name="connsiteY837" fmla="*/ 260240 h 1323876"/>
                <a:gd name="connsiteX838" fmla="*/ 849357 w 1117952"/>
                <a:gd name="connsiteY838" fmla="*/ 262627 h 1323876"/>
                <a:gd name="connsiteX839" fmla="*/ 854133 w 1117952"/>
                <a:gd name="connsiteY839" fmla="*/ 262627 h 1323876"/>
                <a:gd name="connsiteX840" fmla="*/ 857714 w 1117952"/>
                <a:gd name="connsiteY840" fmla="*/ 263821 h 1323876"/>
                <a:gd name="connsiteX841" fmla="*/ 863683 w 1117952"/>
                <a:gd name="connsiteY841" fmla="*/ 261434 h 1323876"/>
                <a:gd name="connsiteX842" fmla="*/ 867861 w 1117952"/>
                <a:gd name="connsiteY842" fmla="*/ 259643 h 1323876"/>
                <a:gd name="connsiteX843" fmla="*/ 872039 w 1117952"/>
                <a:gd name="connsiteY843" fmla="*/ 258449 h 1323876"/>
                <a:gd name="connsiteX844" fmla="*/ 875024 w 1117952"/>
                <a:gd name="connsiteY844" fmla="*/ 257255 h 1323876"/>
                <a:gd name="connsiteX845" fmla="*/ 879201 w 1117952"/>
                <a:gd name="connsiteY845" fmla="*/ 256061 h 1323876"/>
                <a:gd name="connsiteX846" fmla="*/ 882186 w 1117952"/>
                <a:gd name="connsiteY846" fmla="*/ 256061 h 1323876"/>
                <a:gd name="connsiteX847" fmla="*/ 887558 w 1117952"/>
                <a:gd name="connsiteY847" fmla="*/ 254271 h 1323876"/>
                <a:gd name="connsiteX848" fmla="*/ 891736 w 1117952"/>
                <a:gd name="connsiteY848" fmla="*/ 248899 h 1323876"/>
                <a:gd name="connsiteX849" fmla="*/ 895317 w 1117952"/>
                <a:gd name="connsiteY849" fmla="*/ 245318 h 1323876"/>
                <a:gd name="connsiteX850" fmla="*/ 898301 w 1117952"/>
                <a:gd name="connsiteY850" fmla="*/ 247108 h 1323876"/>
                <a:gd name="connsiteX851" fmla="*/ 902480 w 1117952"/>
                <a:gd name="connsiteY851" fmla="*/ 250093 h 1323876"/>
                <a:gd name="connsiteX852" fmla="*/ 905464 w 1117952"/>
                <a:gd name="connsiteY852" fmla="*/ 252480 h 1323876"/>
                <a:gd name="connsiteX853" fmla="*/ 909642 w 1117952"/>
                <a:gd name="connsiteY853" fmla="*/ 257255 h 1323876"/>
                <a:gd name="connsiteX854" fmla="*/ 912029 w 1117952"/>
                <a:gd name="connsiteY854" fmla="*/ 259046 h 1323876"/>
                <a:gd name="connsiteX855" fmla="*/ 915014 w 1117952"/>
                <a:gd name="connsiteY855" fmla="*/ 260240 h 1323876"/>
                <a:gd name="connsiteX856" fmla="*/ 923967 w 1117952"/>
                <a:gd name="connsiteY856" fmla="*/ 260240 h 1323876"/>
                <a:gd name="connsiteX857" fmla="*/ 930533 w 1117952"/>
                <a:gd name="connsiteY857" fmla="*/ 259643 h 1323876"/>
                <a:gd name="connsiteX858" fmla="*/ 935308 w 1117952"/>
                <a:gd name="connsiteY858" fmla="*/ 258449 h 1323876"/>
                <a:gd name="connsiteX859" fmla="*/ 938889 w 1117952"/>
                <a:gd name="connsiteY859" fmla="*/ 262030 h 1323876"/>
                <a:gd name="connsiteX860" fmla="*/ 939486 w 1117952"/>
                <a:gd name="connsiteY860" fmla="*/ 265612 h 1323876"/>
                <a:gd name="connsiteX861" fmla="*/ 943067 w 1117952"/>
                <a:gd name="connsiteY861" fmla="*/ 267402 h 1323876"/>
                <a:gd name="connsiteX862" fmla="*/ 946052 w 1117952"/>
                <a:gd name="connsiteY862" fmla="*/ 269790 h 1323876"/>
                <a:gd name="connsiteX863" fmla="*/ 949633 w 1117952"/>
                <a:gd name="connsiteY863" fmla="*/ 269790 h 1323876"/>
                <a:gd name="connsiteX864" fmla="*/ 953214 w 1117952"/>
                <a:gd name="connsiteY864" fmla="*/ 269193 h 1323876"/>
                <a:gd name="connsiteX865" fmla="*/ 957393 w 1117952"/>
                <a:gd name="connsiteY865" fmla="*/ 266806 h 1323876"/>
                <a:gd name="connsiteX866" fmla="*/ 960974 w 1117952"/>
                <a:gd name="connsiteY866" fmla="*/ 263821 h 1323876"/>
                <a:gd name="connsiteX867" fmla="*/ 966942 w 1117952"/>
                <a:gd name="connsiteY867" fmla="*/ 260837 h 1323876"/>
                <a:gd name="connsiteX868" fmla="*/ 970524 w 1117952"/>
                <a:gd name="connsiteY868" fmla="*/ 258449 h 1323876"/>
                <a:gd name="connsiteX869" fmla="*/ 974105 w 1117952"/>
                <a:gd name="connsiteY869" fmla="*/ 256061 h 1323876"/>
                <a:gd name="connsiteX870" fmla="*/ 977089 w 1117952"/>
                <a:gd name="connsiteY870" fmla="*/ 253077 h 1323876"/>
                <a:gd name="connsiteX871" fmla="*/ 978880 w 1117952"/>
                <a:gd name="connsiteY871" fmla="*/ 250093 h 1323876"/>
                <a:gd name="connsiteX872" fmla="*/ 981268 w 1117952"/>
                <a:gd name="connsiteY872" fmla="*/ 247108 h 1323876"/>
                <a:gd name="connsiteX873" fmla="*/ 984252 w 1117952"/>
                <a:gd name="connsiteY873" fmla="*/ 244124 h 1323876"/>
                <a:gd name="connsiteX874" fmla="*/ 986639 w 1117952"/>
                <a:gd name="connsiteY874" fmla="*/ 240543 h 1323876"/>
                <a:gd name="connsiteX875" fmla="*/ 989027 w 1117952"/>
                <a:gd name="connsiteY875" fmla="*/ 235171 h 1323876"/>
                <a:gd name="connsiteX876" fmla="*/ 990221 w 1117952"/>
                <a:gd name="connsiteY876" fmla="*/ 230993 h 1323876"/>
                <a:gd name="connsiteX877" fmla="*/ 992011 w 1117952"/>
                <a:gd name="connsiteY877" fmla="*/ 226218 h 1323876"/>
                <a:gd name="connsiteX878" fmla="*/ 992608 w 1117952"/>
                <a:gd name="connsiteY878" fmla="*/ 222040 h 1323876"/>
                <a:gd name="connsiteX879" fmla="*/ 993205 w 1117952"/>
                <a:gd name="connsiteY879" fmla="*/ 219055 h 1323876"/>
                <a:gd name="connsiteX880" fmla="*/ 991415 w 1117952"/>
                <a:gd name="connsiteY880" fmla="*/ 216071 h 1323876"/>
                <a:gd name="connsiteX881" fmla="*/ 991415 w 1117952"/>
                <a:gd name="connsiteY881" fmla="*/ 212489 h 1323876"/>
                <a:gd name="connsiteX882" fmla="*/ 988430 w 1117952"/>
                <a:gd name="connsiteY882" fmla="*/ 209505 h 1323876"/>
                <a:gd name="connsiteX883" fmla="*/ 991415 w 1117952"/>
                <a:gd name="connsiteY883" fmla="*/ 208908 h 1323876"/>
                <a:gd name="connsiteX884" fmla="*/ 995592 w 1117952"/>
                <a:gd name="connsiteY884" fmla="*/ 214280 h 1323876"/>
                <a:gd name="connsiteX885" fmla="*/ 996786 w 1117952"/>
                <a:gd name="connsiteY885" fmla="*/ 217862 h 1323876"/>
                <a:gd name="connsiteX886" fmla="*/ 996190 w 1117952"/>
                <a:gd name="connsiteY886" fmla="*/ 223233 h 1323876"/>
                <a:gd name="connsiteX887" fmla="*/ 993802 w 1117952"/>
                <a:gd name="connsiteY887" fmla="*/ 229202 h 1323876"/>
                <a:gd name="connsiteX888" fmla="*/ 997383 w 1117952"/>
                <a:gd name="connsiteY888" fmla="*/ 231590 h 1323876"/>
                <a:gd name="connsiteX889" fmla="*/ 1000964 w 1117952"/>
                <a:gd name="connsiteY889" fmla="*/ 232784 h 1323876"/>
                <a:gd name="connsiteX890" fmla="*/ 1009918 w 1117952"/>
                <a:gd name="connsiteY890" fmla="*/ 232784 h 1323876"/>
                <a:gd name="connsiteX891" fmla="*/ 1012902 w 1117952"/>
                <a:gd name="connsiteY891" fmla="*/ 231590 h 1323876"/>
                <a:gd name="connsiteX892" fmla="*/ 1017080 w 1117952"/>
                <a:gd name="connsiteY892" fmla="*/ 229799 h 1323876"/>
                <a:gd name="connsiteX893" fmla="*/ 1020661 w 1117952"/>
                <a:gd name="connsiteY893" fmla="*/ 228605 h 1323876"/>
                <a:gd name="connsiteX894" fmla="*/ 1024243 w 1117952"/>
                <a:gd name="connsiteY894" fmla="*/ 228009 h 1323876"/>
                <a:gd name="connsiteX895" fmla="*/ 1028421 w 1117952"/>
                <a:gd name="connsiteY895" fmla="*/ 226815 h 1323876"/>
                <a:gd name="connsiteX896" fmla="*/ 1033196 w 1117952"/>
                <a:gd name="connsiteY896" fmla="*/ 224427 h 1323876"/>
                <a:gd name="connsiteX897" fmla="*/ 1036777 w 1117952"/>
                <a:gd name="connsiteY897" fmla="*/ 223233 h 1323876"/>
                <a:gd name="connsiteX898" fmla="*/ 1042149 w 1117952"/>
                <a:gd name="connsiteY898" fmla="*/ 220249 h 1323876"/>
                <a:gd name="connsiteX899" fmla="*/ 1048118 w 1117952"/>
                <a:gd name="connsiteY899" fmla="*/ 216668 h 1323876"/>
                <a:gd name="connsiteX900" fmla="*/ 1054683 w 1117952"/>
                <a:gd name="connsiteY900" fmla="*/ 213087 h 1323876"/>
                <a:gd name="connsiteX901" fmla="*/ 1058264 w 1117952"/>
                <a:gd name="connsiteY901" fmla="*/ 210102 h 1323876"/>
                <a:gd name="connsiteX902" fmla="*/ 1061846 w 1117952"/>
                <a:gd name="connsiteY902" fmla="*/ 206521 h 1323876"/>
                <a:gd name="connsiteX903" fmla="*/ 1065427 w 1117952"/>
                <a:gd name="connsiteY903" fmla="*/ 202940 h 1323876"/>
                <a:gd name="connsiteX904" fmla="*/ 1070799 w 1117952"/>
                <a:gd name="connsiteY904" fmla="*/ 198165 h 1323876"/>
                <a:gd name="connsiteX905" fmla="*/ 1073784 w 1117952"/>
                <a:gd name="connsiteY905" fmla="*/ 195180 h 1323876"/>
                <a:gd name="connsiteX906" fmla="*/ 1077365 w 1117952"/>
                <a:gd name="connsiteY906" fmla="*/ 192196 h 1323876"/>
                <a:gd name="connsiteX907" fmla="*/ 1082737 w 1117952"/>
                <a:gd name="connsiteY907" fmla="*/ 190405 h 1323876"/>
                <a:gd name="connsiteX908" fmla="*/ 904271 w 1117952"/>
                <a:gd name="connsiteY908" fmla="*/ 152801 h 1323876"/>
                <a:gd name="connsiteX909" fmla="*/ 904868 w 1117952"/>
                <a:gd name="connsiteY909" fmla="*/ 155785 h 1323876"/>
                <a:gd name="connsiteX910" fmla="*/ 903674 w 1117952"/>
                <a:gd name="connsiteY910" fmla="*/ 156383 h 1323876"/>
                <a:gd name="connsiteX911" fmla="*/ 910836 w 1117952"/>
                <a:gd name="connsiteY911" fmla="*/ 161754 h 1323876"/>
                <a:gd name="connsiteX912" fmla="*/ 915015 w 1117952"/>
                <a:gd name="connsiteY912" fmla="*/ 165336 h 1323876"/>
                <a:gd name="connsiteX913" fmla="*/ 916209 w 1117952"/>
                <a:gd name="connsiteY913" fmla="*/ 168320 h 1323876"/>
                <a:gd name="connsiteX914" fmla="*/ 916805 w 1117952"/>
                <a:gd name="connsiteY914" fmla="*/ 171901 h 1323876"/>
                <a:gd name="connsiteX915" fmla="*/ 916805 w 1117952"/>
                <a:gd name="connsiteY915" fmla="*/ 174885 h 1323876"/>
                <a:gd name="connsiteX916" fmla="*/ 912030 w 1117952"/>
                <a:gd name="connsiteY916" fmla="*/ 176676 h 1323876"/>
                <a:gd name="connsiteX917" fmla="*/ 909046 w 1117952"/>
                <a:gd name="connsiteY917" fmla="*/ 175482 h 1323876"/>
                <a:gd name="connsiteX918" fmla="*/ 904271 w 1117952"/>
                <a:gd name="connsiteY918" fmla="*/ 171304 h 1323876"/>
                <a:gd name="connsiteX919" fmla="*/ 900689 w 1117952"/>
                <a:gd name="connsiteY919" fmla="*/ 169513 h 1323876"/>
                <a:gd name="connsiteX920" fmla="*/ 897108 w 1117952"/>
                <a:gd name="connsiteY920" fmla="*/ 164142 h 1323876"/>
                <a:gd name="connsiteX921" fmla="*/ 897108 w 1117952"/>
                <a:gd name="connsiteY921" fmla="*/ 160560 h 1323876"/>
                <a:gd name="connsiteX922" fmla="*/ 901287 w 1117952"/>
                <a:gd name="connsiteY922" fmla="*/ 157576 h 1323876"/>
                <a:gd name="connsiteX923" fmla="*/ 900689 w 1117952"/>
                <a:gd name="connsiteY923" fmla="*/ 153995 h 1323876"/>
                <a:gd name="connsiteX924" fmla="*/ 904271 w 1117952"/>
                <a:gd name="connsiteY924" fmla="*/ 152801 h 1323876"/>
                <a:gd name="connsiteX925" fmla="*/ 900689 w 1117952"/>
                <a:gd name="connsiteY925" fmla="*/ 116391 h 1323876"/>
                <a:gd name="connsiteX926" fmla="*/ 902480 w 1117952"/>
                <a:gd name="connsiteY926" fmla="*/ 122956 h 1323876"/>
                <a:gd name="connsiteX927" fmla="*/ 901287 w 1117952"/>
                <a:gd name="connsiteY927" fmla="*/ 125941 h 1323876"/>
                <a:gd name="connsiteX928" fmla="*/ 901883 w 1117952"/>
                <a:gd name="connsiteY928" fmla="*/ 128925 h 1323876"/>
                <a:gd name="connsiteX929" fmla="*/ 905465 w 1117952"/>
                <a:gd name="connsiteY929" fmla="*/ 130716 h 1323876"/>
                <a:gd name="connsiteX930" fmla="*/ 905465 w 1117952"/>
                <a:gd name="connsiteY930" fmla="*/ 134297 h 1323876"/>
                <a:gd name="connsiteX931" fmla="*/ 902480 w 1117952"/>
                <a:gd name="connsiteY931" fmla="*/ 133700 h 1323876"/>
                <a:gd name="connsiteX932" fmla="*/ 901287 w 1117952"/>
                <a:gd name="connsiteY932" fmla="*/ 141460 h 1323876"/>
                <a:gd name="connsiteX933" fmla="*/ 903077 w 1117952"/>
                <a:gd name="connsiteY933" fmla="*/ 145637 h 1323876"/>
                <a:gd name="connsiteX934" fmla="*/ 901883 w 1117952"/>
                <a:gd name="connsiteY934" fmla="*/ 148622 h 1323876"/>
                <a:gd name="connsiteX935" fmla="*/ 898302 w 1117952"/>
                <a:gd name="connsiteY935" fmla="*/ 148622 h 1323876"/>
                <a:gd name="connsiteX936" fmla="*/ 897108 w 1117952"/>
                <a:gd name="connsiteY936" fmla="*/ 145637 h 1323876"/>
                <a:gd name="connsiteX937" fmla="*/ 894124 w 1117952"/>
                <a:gd name="connsiteY937" fmla="*/ 141460 h 1323876"/>
                <a:gd name="connsiteX938" fmla="*/ 890543 w 1117952"/>
                <a:gd name="connsiteY938" fmla="*/ 140863 h 1323876"/>
                <a:gd name="connsiteX939" fmla="*/ 887558 w 1117952"/>
                <a:gd name="connsiteY939" fmla="*/ 140266 h 1323876"/>
                <a:gd name="connsiteX940" fmla="*/ 883977 w 1117952"/>
                <a:gd name="connsiteY940" fmla="*/ 136088 h 1323876"/>
                <a:gd name="connsiteX941" fmla="*/ 882186 w 1117952"/>
                <a:gd name="connsiteY941" fmla="*/ 132507 h 1323876"/>
                <a:gd name="connsiteX942" fmla="*/ 883380 w 1117952"/>
                <a:gd name="connsiteY942" fmla="*/ 128925 h 1323876"/>
                <a:gd name="connsiteX943" fmla="*/ 883977 w 1117952"/>
                <a:gd name="connsiteY943" fmla="*/ 125941 h 1323876"/>
                <a:gd name="connsiteX944" fmla="*/ 883977 w 1117952"/>
                <a:gd name="connsiteY944" fmla="*/ 122360 h 1323876"/>
                <a:gd name="connsiteX945" fmla="*/ 886365 w 1117952"/>
                <a:gd name="connsiteY945" fmla="*/ 119375 h 1323876"/>
                <a:gd name="connsiteX946" fmla="*/ 889946 w 1117952"/>
                <a:gd name="connsiteY946" fmla="*/ 117585 h 1323876"/>
                <a:gd name="connsiteX947" fmla="*/ 894124 w 1117952"/>
                <a:gd name="connsiteY947" fmla="*/ 118778 h 1323876"/>
                <a:gd name="connsiteX948" fmla="*/ 897108 w 1117952"/>
                <a:gd name="connsiteY948" fmla="*/ 118181 h 1323876"/>
                <a:gd name="connsiteX949" fmla="*/ 900689 w 1117952"/>
                <a:gd name="connsiteY949" fmla="*/ 116391 h 1323876"/>
                <a:gd name="connsiteX950" fmla="*/ 716851 w 1117952"/>
                <a:gd name="connsiteY950" fmla="*/ 115795 h 1323876"/>
                <a:gd name="connsiteX951" fmla="*/ 719836 w 1117952"/>
                <a:gd name="connsiteY951" fmla="*/ 119377 h 1323876"/>
                <a:gd name="connsiteX952" fmla="*/ 719239 w 1117952"/>
                <a:gd name="connsiteY952" fmla="*/ 122361 h 1323876"/>
                <a:gd name="connsiteX953" fmla="*/ 715658 w 1117952"/>
                <a:gd name="connsiteY953" fmla="*/ 125346 h 1323876"/>
                <a:gd name="connsiteX954" fmla="*/ 712673 w 1117952"/>
                <a:gd name="connsiteY954" fmla="*/ 124152 h 1323876"/>
                <a:gd name="connsiteX955" fmla="*/ 711479 w 1117952"/>
                <a:gd name="connsiteY955" fmla="*/ 120571 h 1323876"/>
                <a:gd name="connsiteX956" fmla="*/ 712673 w 1117952"/>
                <a:gd name="connsiteY956" fmla="*/ 117586 h 1323876"/>
                <a:gd name="connsiteX957" fmla="*/ 716851 w 1117952"/>
                <a:gd name="connsiteY957" fmla="*/ 115795 h 1323876"/>
                <a:gd name="connsiteX958" fmla="*/ 775345 w 1117952"/>
                <a:gd name="connsiteY958" fmla="*/ 100276 h 1323876"/>
                <a:gd name="connsiteX959" fmla="*/ 781912 w 1117952"/>
                <a:gd name="connsiteY959" fmla="*/ 101470 h 1323876"/>
                <a:gd name="connsiteX960" fmla="*/ 784299 w 1117952"/>
                <a:gd name="connsiteY960" fmla="*/ 105051 h 1323876"/>
                <a:gd name="connsiteX961" fmla="*/ 784299 w 1117952"/>
                <a:gd name="connsiteY961" fmla="*/ 108035 h 1323876"/>
                <a:gd name="connsiteX962" fmla="*/ 786090 w 1117952"/>
                <a:gd name="connsiteY962" fmla="*/ 109826 h 1323876"/>
                <a:gd name="connsiteX963" fmla="*/ 780718 w 1117952"/>
                <a:gd name="connsiteY963" fmla="*/ 110423 h 1323876"/>
                <a:gd name="connsiteX964" fmla="*/ 777733 w 1117952"/>
                <a:gd name="connsiteY964" fmla="*/ 111020 h 1323876"/>
                <a:gd name="connsiteX965" fmla="*/ 772361 w 1117952"/>
                <a:gd name="connsiteY965" fmla="*/ 106245 h 1323876"/>
                <a:gd name="connsiteX966" fmla="*/ 771764 w 1117952"/>
                <a:gd name="connsiteY966" fmla="*/ 102066 h 1323876"/>
                <a:gd name="connsiteX967" fmla="*/ 775345 w 1117952"/>
                <a:gd name="connsiteY967" fmla="*/ 100276 h 1323876"/>
                <a:gd name="connsiteX968" fmla="*/ 870248 w 1117952"/>
                <a:gd name="connsiteY968" fmla="*/ 95501 h 1323876"/>
                <a:gd name="connsiteX969" fmla="*/ 872636 w 1117952"/>
                <a:gd name="connsiteY969" fmla="*/ 100276 h 1323876"/>
                <a:gd name="connsiteX970" fmla="*/ 873233 w 1117952"/>
                <a:gd name="connsiteY970" fmla="*/ 103857 h 1323876"/>
                <a:gd name="connsiteX971" fmla="*/ 872039 w 1117952"/>
                <a:gd name="connsiteY971" fmla="*/ 106841 h 1323876"/>
                <a:gd name="connsiteX972" fmla="*/ 872636 w 1117952"/>
                <a:gd name="connsiteY972" fmla="*/ 111617 h 1323876"/>
                <a:gd name="connsiteX973" fmla="*/ 869651 w 1117952"/>
                <a:gd name="connsiteY973" fmla="*/ 114602 h 1323876"/>
                <a:gd name="connsiteX974" fmla="*/ 865473 w 1117952"/>
                <a:gd name="connsiteY974" fmla="*/ 113408 h 1323876"/>
                <a:gd name="connsiteX975" fmla="*/ 860101 w 1117952"/>
                <a:gd name="connsiteY975" fmla="*/ 109826 h 1323876"/>
                <a:gd name="connsiteX976" fmla="*/ 856520 w 1117952"/>
                <a:gd name="connsiteY976" fmla="*/ 109229 h 1323876"/>
                <a:gd name="connsiteX977" fmla="*/ 853535 w 1117952"/>
                <a:gd name="connsiteY977" fmla="*/ 108035 h 1323876"/>
                <a:gd name="connsiteX978" fmla="*/ 849954 w 1117952"/>
                <a:gd name="connsiteY978" fmla="*/ 105648 h 1323876"/>
                <a:gd name="connsiteX979" fmla="*/ 850551 w 1117952"/>
                <a:gd name="connsiteY979" fmla="*/ 102066 h 1323876"/>
                <a:gd name="connsiteX980" fmla="*/ 852342 w 1117952"/>
                <a:gd name="connsiteY980" fmla="*/ 97291 h 1323876"/>
                <a:gd name="connsiteX981" fmla="*/ 860101 w 1117952"/>
                <a:gd name="connsiteY981" fmla="*/ 96098 h 1323876"/>
                <a:gd name="connsiteX982" fmla="*/ 864280 w 1117952"/>
                <a:gd name="connsiteY982" fmla="*/ 97291 h 1323876"/>
                <a:gd name="connsiteX983" fmla="*/ 867264 w 1117952"/>
                <a:gd name="connsiteY983" fmla="*/ 96098 h 1323876"/>
                <a:gd name="connsiteX984" fmla="*/ 870248 w 1117952"/>
                <a:gd name="connsiteY984" fmla="*/ 95501 h 1323876"/>
                <a:gd name="connsiteX985" fmla="*/ 356933 w 1117952"/>
                <a:gd name="connsiteY985" fmla="*/ 71029 h 1323876"/>
                <a:gd name="connsiteX986" fmla="*/ 361112 w 1117952"/>
                <a:gd name="connsiteY986" fmla="*/ 72223 h 1323876"/>
                <a:gd name="connsiteX987" fmla="*/ 358725 w 1117952"/>
                <a:gd name="connsiteY987" fmla="*/ 79386 h 1323876"/>
                <a:gd name="connsiteX988" fmla="*/ 355143 w 1117952"/>
                <a:gd name="connsiteY988" fmla="*/ 81774 h 1323876"/>
                <a:gd name="connsiteX989" fmla="*/ 350964 w 1117952"/>
                <a:gd name="connsiteY989" fmla="*/ 81774 h 1323876"/>
                <a:gd name="connsiteX990" fmla="*/ 350368 w 1117952"/>
                <a:gd name="connsiteY990" fmla="*/ 74013 h 1323876"/>
                <a:gd name="connsiteX991" fmla="*/ 353949 w 1117952"/>
                <a:gd name="connsiteY991" fmla="*/ 71626 h 1323876"/>
                <a:gd name="connsiteX992" fmla="*/ 356933 w 1117952"/>
                <a:gd name="connsiteY992" fmla="*/ 71029 h 1323876"/>
                <a:gd name="connsiteX993" fmla="*/ 929340 w 1117952"/>
                <a:gd name="connsiteY993" fmla="*/ 67448 h 1323876"/>
                <a:gd name="connsiteX994" fmla="*/ 932921 w 1117952"/>
                <a:gd name="connsiteY994" fmla="*/ 67448 h 1323876"/>
                <a:gd name="connsiteX995" fmla="*/ 933517 w 1117952"/>
                <a:gd name="connsiteY995" fmla="*/ 71029 h 1323876"/>
                <a:gd name="connsiteX996" fmla="*/ 927549 w 1117952"/>
                <a:gd name="connsiteY996" fmla="*/ 75207 h 1323876"/>
                <a:gd name="connsiteX997" fmla="*/ 926952 w 1117952"/>
                <a:gd name="connsiteY997" fmla="*/ 71029 h 1323876"/>
                <a:gd name="connsiteX998" fmla="*/ 929340 w 1117952"/>
                <a:gd name="connsiteY998" fmla="*/ 67448 h 1323876"/>
                <a:gd name="connsiteX999" fmla="*/ 972314 w 1117952"/>
                <a:gd name="connsiteY999" fmla="*/ 0 h 1323876"/>
                <a:gd name="connsiteX1000" fmla="*/ 975298 w 1117952"/>
                <a:gd name="connsiteY1000" fmla="*/ 597 h 1323876"/>
                <a:gd name="connsiteX1001" fmla="*/ 978880 w 1117952"/>
                <a:gd name="connsiteY1001" fmla="*/ 2387 h 1323876"/>
                <a:gd name="connsiteX1002" fmla="*/ 977686 w 1117952"/>
                <a:gd name="connsiteY1002" fmla="*/ 5969 h 1323876"/>
                <a:gd name="connsiteX1003" fmla="*/ 975298 w 1117952"/>
                <a:gd name="connsiteY1003" fmla="*/ 9550 h 1323876"/>
                <a:gd name="connsiteX1004" fmla="*/ 974702 w 1117952"/>
                <a:gd name="connsiteY1004" fmla="*/ 13132 h 1323876"/>
                <a:gd name="connsiteX1005" fmla="*/ 971717 w 1117952"/>
                <a:gd name="connsiteY1005" fmla="*/ 15519 h 1323876"/>
                <a:gd name="connsiteX1006" fmla="*/ 965152 w 1117952"/>
                <a:gd name="connsiteY1006" fmla="*/ 12534 h 1323876"/>
                <a:gd name="connsiteX1007" fmla="*/ 962764 w 1117952"/>
                <a:gd name="connsiteY1007" fmla="*/ 8953 h 1323876"/>
                <a:gd name="connsiteX1008" fmla="*/ 965749 w 1117952"/>
                <a:gd name="connsiteY1008" fmla="*/ 5969 h 1323876"/>
                <a:gd name="connsiteX1009" fmla="*/ 969330 w 1117952"/>
                <a:gd name="connsiteY1009" fmla="*/ 1194 h 1323876"/>
                <a:gd name="connsiteX1010" fmla="*/ 972314 w 1117952"/>
                <a:gd name="connsiteY1010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1 w 1117952"/>
                <a:gd name="connsiteY145" fmla="*/ 350366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315151 w 1117952"/>
                <a:gd name="connsiteY150" fmla="*/ 350366 h 1323876"/>
                <a:gd name="connsiteX151" fmla="*/ 677460 w 1117952"/>
                <a:gd name="connsiteY151" fmla="*/ 329482 h 1323876"/>
                <a:gd name="connsiteX152" fmla="*/ 678651 w 1117952"/>
                <a:gd name="connsiteY152" fmla="*/ 331864 h 1323876"/>
                <a:gd name="connsiteX153" fmla="*/ 677460 w 1117952"/>
                <a:gd name="connsiteY153" fmla="*/ 329482 h 1323876"/>
                <a:gd name="connsiteX154" fmla="*/ 1082737 w 1117952"/>
                <a:gd name="connsiteY154" fmla="*/ 190405 h 1323876"/>
                <a:gd name="connsiteX155" fmla="*/ 1086915 w 1117952"/>
                <a:gd name="connsiteY155" fmla="*/ 191002 h 1323876"/>
                <a:gd name="connsiteX156" fmla="*/ 1089900 w 1117952"/>
                <a:gd name="connsiteY156" fmla="*/ 193389 h 1323876"/>
                <a:gd name="connsiteX157" fmla="*/ 1094077 w 1117952"/>
                <a:gd name="connsiteY157" fmla="*/ 195777 h 1323876"/>
                <a:gd name="connsiteX158" fmla="*/ 1104821 w 1117952"/>
                <a:gd name="connsiteY158" fmla="*/ 199358 h 1323876"/>
                <a:gd name="connsiteX159" fmla="*/ 1107806 w 1117952"/>
                <a:gd name="connsiteY159" fmla="*/ 199955 h 1323876"/>
                <a:gd name="connsiteX160" fmla="*/ 1111387 w 1117952"/>
                <a:gd name="connsiteY160" fmla="*/ 199955 h 1323876"/>
                <a:gd name="connsiteX161" fmla="*/ 1114371 w 1117952"/>
                <a:gd name="connsiteY161" fmla="*/ 199358 h 1323876"/>
                <a:gd name="connsiteX162" fmla="*/ 1117952 w 1117952"/>
                <a:gd name="connsiteY162" fmla="*/ 200552 h 1323876"/>
                <a:gd name="connsiteX163" fmla="*/ 1110193 w 1117952"/>
                <a:gd name="connsiteY163" fmla="*/ 204730 h 1323876"/>
                <a:gd name="connsiteX164" fmla="*/ 1106612 w 1117952"/>
                <a:gd name="connsiteY164" fmla="*/ 205924 h 1323876"/>
                <a:gd name="connsiteX165" fmla="*/ 1102434 w 1117952"/>
                <a:gd name="connsiteY165" fmla="*/ 207715 h 1323876"/>
                <a:gd name="connsiteX166" fmla="*/ 1098853 w 1117952"/>
                <a:gd name="connsiteY166" fmla="*/ 210102 h 1323876"/>
                <a:gd name="connsiteX167" fmla="*/ 1094674 w 1117952"/>
                <a:gd name="connsiteY167" fmla="*/ 215474 h 1323876"/>
                <a:gd name="connsiteX168" fmla="*/ 1093481 w 1117952"/>
                <a:gd name="connsiteY168" fmla="*/ 219652 h 1323876"/>
                <a:gd name="connsiteX169" fmla="*/ 1092884 w 1117952"/>
                <a:gd name="connsiteY169" fmla="*/ 223233 h 1323876"/>
                <a:gd name="connsiteX170" fmla="*/ 1092287 w 1117952"/>
                <a:gd name="connsiteY170" fmla="*/ 226218 h 1323876"/>
                <a:gd name="connsiteX171" fmla="*/ 1091093 w 1117952"/>
                <a:gd name="connsiteY171" fmla="*/ 229202 h 1323876"/>
                <a:gd name="connsiteX172" fmla="*/ 1091093 w 1117952"/>
                <a:gd name="connsiteY172" fmla="*/ 232784 h 1323876"/>
                <a:gd name="connsiteX173" fmla="*/ 1092287 w 1117952"/>
                <a:gd name="connsiteY173" fmla="*/ 229799 h 1323876"/>
                <a:gd name="connsiteX174" fmla="*/ 1095868 w 1117952"/>
                <a:gd name="connsiteY174" fmla="*/ 229799 h 1323876"/>
                <a:gd name="connsiteX175" fmla="*/ 1094674 w 1117952"/>
                <a:gd name="connsiteY175" fmla="*/ 233380 h 1323876"/>
                <a:gd name="connsiteX176" fmla="*/ 1090496 w 1117952"/>
                <a:gd name="connsiteY176" fmla="*/ 240543 h 1323876"/>
                <a:gd name="connsiteX177" fmla="*/ 1083931 w 1117952"/>
                <a:gd name="connsiteY177" fmla="*/ 252480 h 1323876"/>
                <a:gd name="connsiteX178" fmla="*/ 1082140 w 1117952"/>
                <a:gd name="connsiteY178" fmla="*/ 257853 h 1323876"/>
                <a:gd name="connsiteX179" fmla="*/ 1081543 w 1117952"/>
                <a:gd name="connsiteY179" fmla="*/ 261434 h 1323876"/>
                <a:gd name="connsiteX180" fmla="*/ 1078559 w 1117952"/>
                <a:gd name="connsiteY180" fmla="*/ 268596 h 1323876"/>
                <a:gd name="connsiteX181" fmla="*/ 1077365 w 1117952"/>
                <a:gd name="connsiteY181" fmla="*/ 272177 h 1323876"/>
                <a:gd name="connsiteX182" fmla="*/ 1074978 w 1117952"/>
                <a:gd name="connsiteY182" fmla="*/ 279340 h 1323876"/>
                <a:gd name="connsiteX183" fmla="*/ 1072590 w 1117952"/>
                <a:gd name="connsiteY183" fmla="*/ 282324 h 1323876"/>
                <a:gd name="connsiteX184" fmla="*/ 1070799 w 1117952"/>
                <a:gd name="connsiteY184" fmla="*/ 285309 h 1323876"/>
                <a:gd name="connsiteX185" fmla="*/ 1069009 w 1117952"/>
                <a:gd name="connsiteY185" fmla="*/ 288890 h 1323876"/>
                <a:gd name="connsiteX186" fmla="*/ 1066024 w 1117952"/>
                <a:gd name="connsiteY186" fmla="*/ 291874 h 1323876"/>
                <a:gd name="connsiteX187" fmla="*/ 1060652 w 1117952"/>
                <a:gd name="connsiteY187" fmla="*/ 299037 h 1323876"/>
                <a:gd name="connsiteX188" fmla="*/ 1059458 w 1117952"/>
                <a:gd name="connsiteY188" fmla="*/ 302618 h 1323876"/>
                <a:gd name="connsiteX189" fmla="*/ 1057071 w 1117952"/>
                <a:gd name="connsiteY189" fmla="*/ 305603 h 1323876"/>
                <a:gd name="connsiteX190" fmla="*/ 1054683 w 1117952"/>
                <a:gd name="connsiteY190" fmla="*/ 309780 h 1323876"/>
                <a:gd name="connsiteX191" fmla="*/ 1049909 w 1117952"/>
                <a:gd name="connsiteY191" fmla="*/ 316346 h 1323876"/>
                <a:gd name="connsiteX192" fmla="*/ 1045134 w 1117952"/>
                <a:gd name="connsiteY192" fmla="*/ 324106 h 1323876"/>
                <a:gd name="connsiteX193" fmla="*/ 1043343 w 1117952"/>
                <a:gd name="connsiteY193" fmla="*/ 327687 h 1323876"/>
                <a:gd name="connsiteX194" fmla="*/ 1040955 w 1117952"/>
                <a:gd name="connsiteY194" fmla="*/ 331268 h 1323876"/>
                <a:gd name="connsiteX195" fmla="*/ 1037971 w 1117952"/>
                <a:gd name="connsiteY195" fmla="*/ 335447 h 1323876"/>
                <a:gd name="connsiteX196" fmla="*/ 1035583 w 1117952"/>
                <a:gd name="connsiteY196" fmla="*/ 339624 h 1323876"/>
                <a:gd name="connsiteX197" fmla="*/ 1033793 w 1117952"/>
                <a:gd name="connsiteY197" fmla="*/ 342609 h 1323876"/>
                <a:gd name="connsiteX198" fmla="*/ 1033793 w 1117952"/>
                <a:gd name="connsiteY198" fmla="*/ 346190 h 1323876"/>
                <a:gd name="connsiteX199" fmla="*/ 1030212 w 1117952"/>
                <a:gd name="connsiteY199" fmla="*/ 349175 h 1323876"/>
                <a:gd name="connsiteX200" fmla="*/ 1026033 w 1117952"/>
                <a:gd name="connsiteY200" fmla="*/ 355143 h 1323876"/>
                <a:gd name="connsiteX201" fmla="*/ 1022452 w 1117952"/>
                <a:gd name="connsiteY201" fmla="*/ 359322 h 1323876"/>
                <a:gd name="connsiteX202" fmla="*/ 1021259 w 1117952"/>
                <a:gd name="connsiteY202" fmla="*/ 362306 h 1323876"/>
                <a:gd name="connsiteX203" fmla="*/ 1020065 w 1117952"/>
                <a:gd name="connsiteY203" fmla="*/ 365290 h 1323876"/>
                <a:gd name="connsiteX204" fmla="*/ 1023049 w 1117952"/>
                <a:gd name="connsiteY204" fmla="*/ 368871 h 1323876"/>
                <a:gd name="connsiteX205" fmla="*/ 1021259 w 1117952"/>
                <a:gd name="connsiteY205" fmla="*/ 372452 h 1323876"/>
                <a:gd name="connsiteX206" fmla="*/ 1017677 w 1117952"/>
                <a:gd name="connsiteY206" fmla="*/ 371259 h 1323876"/>
                <a:gd name="connsiteX207" fmla="*/ 1014693 w 1117952"/>
                <a:gd name="connsiteY207" fmla="*/ 374840 h 1323876"/>
                <a:gd name="connsiteX208" fmla="*/ 1012902 w 1117952"/>
                <a:gd name="connsiteY208" fmla="*/ 377825 h 1323876"/>
                <a:gd name="connsiteX209" fmla="*/ 1011708 w 1117952"/>
                <a:gd name="connsiteY209" fmla="*/ 384390 h 1323876"/>
                <a:gd name="connsiteX210" fmla="*/ 1009918 w 1117952"/>
                <a:gd name="connsiteY210" fmla="*/ 387374 h 1323876"/>
                <a:gd name="connsiteX211" fmla="*/ 1006933 w 1117952"/>
                <a:gd name="connsiteY211" fmla="*/ 390359 h 1323876"/>
                <a:gd name="connsiteX212" fmla="*/ 1005143 w 1117952"/>
                <a:gd name="connsiteY212" fmla="*/ 393940 h 1323876"/>
                <a:gd name="connsiteX213" fmla="*/ 1000367 w 1117952"/>
                <a:gd name="connsiteY213" fmla="*/ 403490 h 1323876"/>
                <a:gd name="connsiteX214" fmla="*/ 997980 w 1117952"/>
                <a:gd name="connsiteY214" fmla="*/ 407072 h 1323876"/>
                <a:gd name="connsiteX215" fmla="*/ 996786 w 1117952"/>
                <a:gd name="connsiteY215" fmla="*/ 410653 h 1323876"/>
                <a:gd name="connsiteX216" fmla="*/ 995593 w 1117952"/>
                <a:gd name="connsiteY216" fmla="*/ 413637 h 1323876"/>
                <a:gd name="connsiteX217" fmla="*/ 995593 w 1117952"/>
                <a:gd name="connsiteY217" fmla="*/ 417815 h 1323876"/>
                <a:gd name="connsiteX218" fmla="*/ 998577 w 1117952"/>
                <a:gd name="connsiteY218" fmla="*/ 421994 h 1323876"/>
                <a:gd name="connsiteX219" fmla="*/ 1000367 w 1117952"/>
                <a:gd name="connsiteY219" fmla="*/ 424978 h 1323876"/>
                <a:gd name="connsiteX220" fmla="*/ 999771 w 1117952"/>
                <a:gd name="connsiteY220" fmla="*/ 427962 h 1323876"/>
                <a:gd name="connsiteX221" fmla="*/ 997980 w 1117952"/>
                <a:gd name="connsiteY221" fmla="*/ 432140 h 1323876"/>
                <a:gd name="connsiteX222" fmla="*/ 996190 w 1117952"/>
                <a:gd name="connsiteY222" fmla="*/ 436318 h 1323876"/>
                <a:gd name="connsiteX223" fmla="*/ 994996 w 1117952"/>
                <a:gd name="connsiteY223" fmla="*/ 439303 h 1323876"/>
                <a:gd name="connsiteX224" fmla="*/ 994399 w 1117952"/>
                <a:gd name="connsiteY224" fmla="*/ 443481 h 1323876"/>
                <a:gd name="connsiteX225" fmla="*/ 995593 w 1117952"/>
                <a:gd name="connsiteY225" fmla="*/ 447062 h 1323876"/>
                <a:gd name="connsiteX226" fmla="*/ 993802 w 1117952"/>
                <a:gd name="connsiteY226" fmla="*/ 451241 h 1323876"/>
                <a:gd name="connsiteX227" fmla="*/ 990221 w 1117952"/>
                <a:gd name="connsiteY227" fmla="*/ 454822 h 1323876"/>
                <a:gd name="connsiteX228" fmla="*/ 989027 w 1117952"/>
                <a:gd name="connsiteY228" fmla="*/ 460791 h 1323876"/>
                <a:gd name="connsiteX229" fmla="*/ 988430 w 1117952"/>
                <a:gd name="connsiteY229" fmla="*/ 465566 h 1323876"/>
                <a:gd name="connsiteX230" fmla="*/ 989027 w 1117952"/>
                <a:gd name="connsiteY230" fmla="*/ 471535 h 1323876"/>
                <a:gd name="connsiteX231" fmla="*/ 990221 w 1117952"/>
                <a:gd name="connsiteY231" fmla="*/ 475116 h 1323876"/>
                <a:gd name="connsiteX232" fmla="*/ 990818 w 1117952"/>
                <a:gd name="connsiteY232" fmla="*/ 478100 h 1323876"/>
                <a:gd name="connsiteX233" fmla="*/ 987833 w 1117952"/>
                <a:gd name="connsiteY233" fmla="*/ 480488 h 1323876"/>
                <a:gd name="connsiteX234" fmla="*/ 985446 w 1117952"/>
                <a:gd name="connsiteY234" fmla="*/ 485263 h 1323876"/>
                <a:gd name="connsiteX235" fmla="*/ 982461 w 1117952"/>
                <a:gd name="connsiteY235" fmla="*/ 486457 h 1323876"/>
                <a:gd name="connsiteX236" fmla="*/ 981864 w 1117952"/>
                <a:gd name="connsiteY236" fmla="*/ 491232 h 1323876"/>
                <a:gd name="connsiteX237" fmla="*/ 977090 w 1117952"/>
                <a:gd name="connsiteY237" fmla="*/ 494813 h 1323876"/>
                <a:gd name="connsiteX238" fmla="*/ 973508 w 1117952"/>
                <a:gd name="connsiteY238" fmla="*/ 497200 h 1323876"/>
                <a:gd name="connsiteX239" fmla="*/ 973508 w 1117952"/>
                <a:gd name="connsiteY239" fmla="*/ 500185 h 1323876"/>
                <a:gd name="connsiteX240" fmla="*/ 971121 w 1117952"/>
                <a:gd name="connsiteY240" fmla="*/ 503766 h 1323876"/>
                <a:gd name="connsiteX241" fmla="*/ 968733 w 1117952"/>
                <a:gd name="connsiteY241" fmla="*/ 509734 h 1323876"/>
                <a:gd name="connsiteX242" fmla="*/ 966346 w 1117952"/>
                <a:gd name="connsiteY242" fmla="*/ 509734 h 1323876"/>
                <a:gd name="connsiteX243" fmla="*/ 965152 w 1117952"/>
                <a:gd name="connsiteY243" fmla="*/ 515107 h 1323876"/>
                <a:gd name="connsiteX244" fmla="*/ 965152 w 1117952"/>
                <a:gd name="connsiteY244" fmla="*/ 518688 h 1323876"/>
                <a:gd name="connsiteX245" fmla="*/ 965749 w 1117952"/>
                <a:gd name="connsiteY245" fmla="*/ 524060 h 1323876"/>
                <a:gd name="connsiteX246" fmla="*/ 965749 w 1117952"/>
                <a:gd name="connsiteY246" fmla="*/ 527044 h 1323876"/>
                <a:gd name="connsiteX247" fmla="*/ 966346 w 1117952"/>
                <a:gd name="connsiteY247" fmla="*/ 531222 h 1323876"/>
                <a:gd name="connsiteX248" fmla="*/ 966943 w 1117952"/>
                <a:gd name="connsiteY248" fmla="*/ 534803 h 1323876"/>
                <a:gd name="connsiteX249" fmla="*/ 967539 w 1117952"/>
                <a:gd name="connsiteY249" fmla="*/ 537788 h 1323876"/>
                <a:gd name="connsiteX250" fmla="*/ 968733 w 1117952"/>
                <a:gd name="connsiteY250" fmla="*/ 546144 h 1323876"/>
                <a:gd name="connsiteX251" fmla="*/ 969330 w 1117952"/>
                <a:gd name="connsiteY251" fmla="*/ 550919 h 1323876"/>
                <a:gd name="connsiteX252" fmla="*/ 969330 w 1117952"/>
                <a:gd name="connsiteY252" fmla="*/ 555694 h 1323876"/>
                <a:gd name="connsiteX253" fmla="*/ 969330 w 1117952"/>
                <a:gd name="connsiteY253" fmla="*/ 559872 h 1323876"/>
                <a:gd name="connsiteX254" fmla="*/ 969330 w 1117952"/>
                <a:gd name="connsiteY254" fmla="*/ 562857 h 1323876"/>
                <a:gd name="connsiteX255" fmla="*/ 966346 w 1117952"/>
                <a:gd name="connsiteY255" fmla="*/ 564647 h 1323876"/>
                <a:gd name="connsiteX256" fmla="*/ 964553 w 1117952"/>
                <a:gd name="connsiteY256" fmla="*/ 564647 h 1323876"/>
                <a:gd name="connsiteX257" fmla="*/ 964556 w 1117952"/>
                <a:gd name="connsiteY257" fmla="*/ 564648 h 1323876"/>
                <a:gd name="connsiteX258" fmla="*/ 967540 w 1117952"/>
                <a:gd name="connsiteY258" fmla="*/ 564648 h 1323876"/>
                <a:gd name="connsiteX259" fmla="*/ 970525 w 1117952"/>
                <a:gd name="connsiteY259" fmla="*/ 570020 h 1323876"/>
                <a:gd name="connsiteX260" fmla="*/ 971718 w 1117952"/>
                <a:gd name="connsiteY260" fmla="*/ 573601 h 1323876"/>
                <a:gd name="connsiteX261" fmla="*/ 972316 w 1117952"/>
                <a:gd name="connsiteY261" fmla="*/ 577182 h 1323876"/>
                <a:gd name="connsiteX262" fmla="*/ 973509 w 1117952"/>
                <a:gd name="connsiteY262" fmla="*/ 580167 h 1323876"/>
                <a:gd name="connsiteX263" fmla="*/ 978284 w 1117952"/>
                <a:gd name="connsiteY263" fmla="*/ 582554 h 1323876"/>
                <a:gd name="connsiteX264" fmla="*/ 978881 w 1117952"/>
                <a:gd name="connsiteY264" fmla="*/ 582554 h 1323876"/>
                <a:gd name="connsiteX265" fmla="*/ 983656 w 1117952"/>
                <a:gd name="connsiteY265" fmla="*/ 582554 h 1323876"/>
                <a:gd name="connsiteX266" fmla="*/ 987238 w 1117952"/>
                <a:gd name="connsiteY266" fmla="*/ 584942 h 1323876"/>
                <a:gd name="connsiteX267" fmla="*/ 991415 w 1117952"/>
                <a:gd name="connsiteY267" fmla="*/ 588523 h 1323876"/>
                <a:gd name="connsiteX268" fmla="*/ 994400 w 1117952"/>
                <a:gd name="connsiteY268" fmla="*/ 589717 h 1323876"/>
                <a:gd name="connsiteX269" fmla="*/ 1000966 w 1117952"/>
                <a:gd name="connsiteY269" fmla="*/ 590313 h 1323876"/>
                <a:gd name="connsiteX270" fmla="*/ 1003950 w 1117952"/>
                <a:gd name="connsiteY270" fmla="*/ 591507 h 1323876"/>
                <a:gd name="connsiteX271" fmla="*/ 1004547 w 1117952"/>
                <a:gd name="connsiteY271" fmla="*/ 588523 h 1323876"/>
                <a:gd name="connsiteX272" fmla="*/ 1008128 w 1117952"/>
                <a:gd name="connsiteY272" fmla="*/ 587926 h 1323876"/>
                <a:gd name="connsiteX273" fmla="*/ 1010516 w 1117952"/>
                <a:gd name="connsiteY273" fmla="*/ 592701 h 1323876"/>
                <a:gd name="connsiteX274" fmla="*/ 1015290 w 1117952"/>
                <a:gd name="connsiteY274" fmla="*/ 596879 h 1323876"/>
                <a:gd name="connsiteX275" fmla="*/ 1019469 w 1117952"/>
                <a:gd name="connsiteY275" fmla="*/ 601057 h 1323876"/>
                <a:gd name="connsiteX276" fmla="*/ 1020663 w 1117952"/>
                <a:gd name="connsiteY276" fmla="*/ 604639 h 1323876"/>
                <a:gd name="connsiteX277" fmla="*/ 1023647 w 1117952"/>
                <a:gd name="connsiteY277" fmla="*/ 606429 h 1323876"/>
                <a:gd name="connsiteX278" fmla="*/ 1021259 w 1117952"/>
                <a:gd name="connsiteY278" fmla="*/ 610011 h 1323876"/>
                <a:gd name="connsiteX279" fmla="*/ 1017678 w 1117952"/>
                <a:gd name="connsiteY279" fmla="*/ 607026 h 1323876"/>
                <a:gd name="connsiteX280" fmla="*/ 1014097 w 1117952"/>
                <a:gd name="connsiteY280" fmla="*/ 607026 h 1323876"/>
                <a:gd name="connsiteX281" fmla="*/ 1014097 w 1117952"/>
                <a:gd name="connsiteY281" fmla="*/ 614188 h 1323876"/>
                <a:gd name="connsiteX282" fmla="*/ 1012306 w 1117952"/>
                <a:gd name="connsiteY282" fmla="*/ 609413 h 1323876"/>
                <a:gd name="connsiteX283" fmla="*/ 1011709 w 1117952"/>
                <a:gd name="connsiteY283" fmla="*/ 605832 h 1323876"/>
                <a:gd name="connsiteX284" fmla="*/ 1008128 w 1117952"/>
                <a:gd name="connsiteY284" fmla="*/ 605832 h 1323876"/>
                <a:gd name="connsiteX285" fmla="*/ 1005741 w 1117952"/>
                <a:gd name="connsiteY285" fmla="*/ 610011 h 1323876"/>
                <a:gd name="connsiteX286" fmla="*/ 1005144 w 1117952"/>
                <a:gd name="connsiteY286" fmla="*/ 613592 h 1323876"/>
                <a:gd name="connsiteX287" fmla="*/ 1003353 w 1117952"/>
                <a:gd name="connsiteY287" fmla="*/ 617173 h 1323876"/>
                <a:gd name="connsiteX288" fmla="*/ 1002160 w 1117952"/>
                <a:gd name="connsiteY288" fmla="*/ 620157 h 1323876"/>
                <a:gd name="connsiteX289" fmla="*/ 1002756 w 1117952"/>
                <a:gd name="connsiteY289" fmla="*/ 623739 h 1323876"/>
                <a:gd name="connsiteX290" fmla="*/ 1003353 w 1117952"/>
                <a:gd name="connsiteY290" fmla="*/ 627320 h 1323876"/>
                <a:gd name="connsiteX291" fmla="*/ 1008725 w 1117952"/>
                <a:gd name="connsiteY291" fmla="*/ 632095 h 1323876"/>
                <a:gd name="connsiteX292" fmla="*/ 1008128 w 1117952"/>
                <a:gd name="connsiteY292" fmla="*/ 637467 h 1323876"/>
                <a:gd name="connsiteX293" fmla="*/ 1009919 w 1117952"/>
                <a:gd name="connsiteY293" fmla="*/ 641048 h 1323876"/>
                <a:gd name="connsiteX294" fmla="*/ 1013500 w 1117952"/>
                <a:gd name="connsiteY294" fmla="*/ 642839 h 1323876"/>
                <a:gd name="connsiteX295" fmla="*/ 1016484 w 1117952"/>
                <a:gd name="connsiteY295" fmla="*/ 641645 h 1323876"/>
                <a:gd name="connsiteX296" fmla="*/ 1018872 w 1117952"/>
                <a:gd name="connsiteY296" fmla="*/ 638661 h 1323876"/>
                <a:gd name="connsiteX297" fmla="*/ 1022453 w 1117952"/>
                <a:gd name="connsiteY297" fmla="*/ 643436 h 1323876"/>
                <a:gd name="connsiteX298" fmla="*/ 1019469 w 1117952"/>
                <a:gd name="connsiteY298" fmla="*/ 642839 h 1323876"/>
                <a:gd name="connsiteX299" fmla="*/ 1016484 w 1117952"/>
                <a:gd name="connsiteY299" fmla="*/ 642242 h 1323876"/>
                <a:gd name="connsiteX300" fmla="*/ 1015290 w 1117952"/>
                <a:gd name="connsiteY300" fmla="*/ 645226 h 1323876"/>
                <a:gd name="connsiteX301" fmla="*/ 1015290 w 1117952"/>
                <a:gd name="connsiteY301" fmla="*/ 649404 h 1323876"/>
                <a:gd name="connsiteX302" fmla="*/ 1019469 w 1117952"/>
                <a:gd name="connsiteY302" fmla="*/ 653583 h 1323876"/>
                <a:gd name="connsiteX303" fmla="*/ 1023647 w 1117952"/>
                <a:gd name="connsiteY303" fmla="*/ 655970 h 1323876"/>
                <a:gd name="connsiteX304" fmla="*/ 1026631 w 1117952"/>
                <a:gd name="connsiteY304" fmla="*/ 656567 h 1323876"/>
                <a:gd name="connsiteX305" fmla="*/ 1030810 w 1117952"/>
                <a:gd name="connsiteY305" fmla="*/ 654776 h 1323876"/>
                <a:gd name="connsiteX306" fmla="*/ 1028422 w 1117952"/>
                <a:gd name="connsiteY306" fmla="*/ 657761 h 1323876"/>
                <a:gd name="connsiteX307" fmla="*/ 1031406 w 1117952"/>
                <a:gd name="connsiteY307" fmla="*/ 658357 h 1323876"/>
                <a:gd name="connsiteX308" fmla="*/ 1034391 w 1117952"/>
                <a:gd name="connsiteY308" fmla="*/ 656567 h 1323876"/>
                <a:gd name="connsiteX309" fmla="*/ 1038569 w 1117952"/>
                <a:gd name="connsiteY309" fmla="*/ 657164 h 1323876"/>
                <a:gd name="connsiteX310" fmla="*/ 1041553 w 1117952"/>
                <a:gd name="connsiteY310" fmla="*/ 663132 h 1323876"/>
                <a:gd name="connsiteX311" fmla="*/ 1040957 w 1117952"/>
                <a:gd name="connsiteY311" fmla="*/ 668505 h 1323876"/>
                <a:gd name="connsiteX312" fmla="*/ 1039166 w 1117952"/>
                <a:gd name="connsiteY312" fmla="*/ 672086 h 1323876"/>
                <a:gd name="connsiteX313" fmla="*/ 1041553 w 1117952"/>
                <a:gd name="connsiteY313" fmla="*/ 675070 h 1323876"/>
                <a:gd name="connsiteX314" fmla="*/ 1040957 w 1117952"/>
                <a:gd name="connsiteY314" fmla="*/ 678652 h 1323876"/>
                <a:gd name="connsiteX315" fmla="*/ 1039166 w 1117952"/>
                <a:gd name="connsiteY315" fmla="*/ 675070 h 1323876"/>
                <a:gd name="connsiteX316" fmla="*/ 1036181 w 1117952"/>
                <a:gd name="connsiteY316" fmla="*/ 673876 h 1323876"/>
                <a:gd name="connsiteX317" fmla="*/ 1033197 w 1117952"/>
                <a:gd name="connsiteY317" fmla="*/ 676860 h 1323876"/>
                <a:gd name="connsiteX318" fmla="*/ 1034988 w 1117952"/>
                <a:gd name="connsiteY318" fmla="*/ 684023 h 1323876"/>
                <a:gd name="connsiteX319" fmla="*/ 1039166 w 1117952"/>
                <a:gd name="connsiteY319" fmla="*/ 686411 h 1323876"/>
                <a:gd name="connsiteX320" fmla="*/ 1042150 w 1117952"/>
                <a:gd name="connsiteY320" fmla="*/ 682829 h 1323876"/>
                <a:gd name="connsiteX321" fmla="*/ 1046328 w 1117952"/>
                <a:gd name="connsiteY321" fmla="*/ 683426 h 1323876"/>
                <a:gd name="connsiteX322" fmla="*/ 1049313 w 1117952"/>
                <a:gd name="connsiteY322" fmla="*/ 688201 h 1323876"/>
                <a:gd name="connsiteX323" fmla="*/ 1053491 w 1117952"/>
                <a:gd name="connsiteY323" fmla="*/ 692976 h 1323876"/>
                <a:gd name="connsiteX324" fmla="*/ 1054685 w 1117952"/>
                <a:gd name="connsiteY324" fmla="*/ 697155 h 1323876"/>
                <a:gd name="connsiteX325" fmla="*/ 1051700 w 1117952"/>
                <a:gd name="connsiteY325" fmla="*/ 697155 h 1323876"/>
                <a:gd name="connsiteX326" fmla="*/ 1048119 w 1117952"/>
                <a:gd name="connsiteY326" fmla="*/ 697155 h 1323876"/>
                <a:gd name="connsiteX327" fmla="*/ 1044538 w 1117952"/>
                <a:gd name="connsiteY327" fmla="*/ 692976 h 1323876"/>
                <a:gd name="connsiteX328" fmla="*/ 1041553 w 1117952"/>
                <a:gd name="connsiteY328" fmla="*/ 694767 h 1323876"/>
                <a:gd name="connsiteX329" fmla="*/ 1038569 w 1117952"/>
                <a:gd name="connsiteY329" fmla="*/ 696558 h 1323876"/>
                <a:gd name="connsiteX330" fmla="*/ 1033794 w 1117952"/>
                <a:gd name="connsiteY330" fmla="*/ 698348 h 1323876"/>
                <a:gd name="connsiteX331" fmla="*/ 1032600 w 1117952"/>
                <a:gd name="connsiteY331" fmla="*/ 703123 h 1323876"/>
                <a:gd name="connsiteX332" fmla="*/ 1032004 w 1117952"/>
                <a:gd name="connsiteY332" fmla="*/ 706704 h 1323876"/>
                <a:gd name="connsiteX333" fmla="*/ 1031406 w 1117952"/>
                <a:gd name="connsiteY333" fmla="*/ 709689 h 1323876"/>
                <a:gd name="connsiteX334" fmla="*/ 1027228 w 1117952"/>
                <a:gd name="connsiteY334" fmla="*/ 710883 h 1323876"/>
                <a:gd name="connsiteX335" fmla="*/ 1022453 w 1117952"/>
                <a:gd name="connsiteY335" fmla="*/ 711480 h 1323876"/>
                <a:gd name="connsiteX336" fmla="*/ 1019469 w 1117952"/>
                <a:gd name="connsiteY336" fmla="*/ 715061 h 1323876"/>
                <a:gd name="connsiteX337" fmla="*/ 1016484 w 1117952"/>
                <a:gd name="connsiteY337" fmla="*/ 714464 h 1323876"/>
                <a:gd name="connsiteX338" fmla="*/ 1014694 w 1117952"/>
                <a:gd name="connsiteY338" fmla="*/ 718045 h 1323876"/>
                <a:gd name="connsiteX339" fmla="*/ 1011113 w 1117952"/>
                <a:gd name="connsiteY339" fmla="*/ 721030 h 1323876"/>
                <a:gd name="connsiteX340" fmla="*/ 1007531 w 1117952"/>
                <a:gd name="connsiteY340" fmla="*/ 725208 h 1323876"/>
                <a:gd name="connsiteX341" fmla="*/ 1006337 w 1117952"/>
                <a:gd name="connsiteY341" fmla="*/ 729386 h 1323876"/>
                <a:gd name="connsiteX342" fmla="*/ 1002160 w 1117952"/>
                <a:gd name="connsiteY342" fmla="*/ 732371 h 1323876"/>
                <a:gd name="connsiteX343" fmla="*/ 999772 w 1117952"/>
                <a:gd name="connsiteY343" fmla="*/ 735952 h 1323876"/>
                <a:gd name="connsiteX344" fmla="*/ 997981 w 1117952"/>
                <a:gd name="connsiteY344" fmla="*/ 740726 h 1323876"/>
                <a:gd name="connsiteX345" fmla="*/ 997384 w 1117952"/>
                <a:gd name="connsiteY345" fmla="*/ 743711 h 1323876"/>
                <a:gd name="connsiteX346" fmla="*/ 996191 w 1117952"/>
                <a:gd name="connsiteY346" fmla="*/ 748486 h 1323876"/>
                <a:gd name="connsiteX347" fmla="*/ 996787 w 1117952"/>
                <a:gd name="connsiteY347" fmla="*/ 752664 h 1323876"/>
                <a:gd name="connsiteX348" fmla="*/ 993206 w 1117952"/>
                <a:gd name="connsiteY348" fmla="*/ 753858 h 1323876"/>
                <a:gd name="connsiteX349" fmla="*/ 990819 w 1117952"/>
                <a:gd name="connsiteY349" fmla="*/ 756842 h 1323876"/>
                <a:gd name="connsiteX350" fmla="*/ 989028 w 1117952"/>
                <a:gd name="connsiteY350" fmla="*/ 760423 h 1323876"/>
                <a:gd name="connsiteX351" fmla="*/ 987238 w 1117952"/>
                <a:gd name="connsiteY351" fmla="*/ 764602 h 1323876"/>
                <a:gd name="connsiteX352" fmla="*/ 987834 w 1117952"/>
                <a:gd name="connsiteY352" fmla="*/ 768183 h 1323876"/>
                <a:gd name="connsiteX353" fmla="*/ 989028 w 1117952"/>
                <a:gd name="connsiteY353" fmla="*/ 772958 h 1323876"/>
                <a:gd name="connsiteX354" fmla="*/ 988431 w 1117952"/>
                <a:gd name="connsiteY354" fmla="*/ 777733 h 1323876"/>
                <a:gd name="connsiteX355" fmla="*/ 984850 w 1117952"/>
                <a:gd name="connsiteY355" fmla="*/ 779523 h 1323876"/>
                <a:gd name="connsiteX356" fmla="*/ 986044 w 1117952"/>
                <a:gd name="connsiteY356" fmla="*/ 783105 h 1323876"/>
                <a:gd name="connsiteX357" fmla="*/ 985447 w 1117952"/>
                <a:gd name="connsiteY357" fmla="*/ 787283 h 1323876"/>
                <a:gd name="connsiteX358" fmla="*/ 987238 w 1117952"/>
                <a:gd name="connsiteY358" fmla="*/ 790267 h 1323876"/>
                <a:gd name="connsiteX359" fmla="*/ 987834 w 1117952"/>
                <a:gd name="connsiteY359" fmla="*/ 795043 h 1323876"/>
                <a:gd name="connsiteX360" fmla="*/ 990222 w 1117952"/>
                <a:gd name="connsiteY360" fmla="*/ 799818 h 1323876"/>
                <a:gd name="connsiteX361" fmla="*/ 993803 w 1117952"/>
                <a:gd name="connsiteY361" fmla="*/ 801011 h 1323876"/>
                <a:gd name="connsiteX362" fmla="*/ 993803 w 1117952"/>
                <a:gd name="connsiteY362" fmla="*/ 805786 h 1323876"/>
                <a:gd name="connsiteX363" fmla="*/ 995594 w 1117952"/>
                <a:gd name="connsiteY363" fmla="*/ 811755 h 1323876"/>
                <a:gd name="connsiteX364" fmla="*/ 996191 w 1117952"/>
                <a:gd name="connsiteY364" fmla="*/ 817127 h 1323876"/>
                <a:gd name="connsiteX365" fmla="*/ 999772 w 1117952"/>
                <a:gd name="connsiteY365" fmla="*/ 821305 h 1323876"/>
                <a:gd name="connsiteX366" fmla="*/ 1000966 w 1117952"/>
                <a:gd name="connsiteY366" fmla="*/ 827871 h 1323876"/>
                <a:gd name="connsiteX367" fmla="*/ 999772 w 1117952"/>
                <a:gd name="connsiteY367" fmla="*/ 830855 h 1323876"/>
                <a:gd name="connsiteX368" fmla="*/ 996787 w 1117952"/>
                <a:gd name="connsiteY368" fmla="*/ 828468 h 1323876"/>
                <a:gd name="connsiteX369" fmla="*/ 993206 w 1117952"/>
                <a:gd name="connsiteY369" fmla="*/ 829064 h 1323876"/>
                <a:gd name="connsiteX370" fmla="*/ 990819 w 1117952"/>
                <a:gd name="connsiteY370" fmla="*/ 833242 h 1323876"/>
                <a:gd name="connsiteX371" fmla="*/ 987238 w 1117952"/>
                <a:gd name="connsiteY371" fmla="*/ 836824 h 1323876"/>
                <a:gd name="connsiteX372" fmla="*/ 984253 w 1117952"/>
                <a:gd name="connsiteY372" fmla="*/ 839211 h 1323876"/>
                <a:gd name="connsiteX373" fmla="*/ 981269 w 1117952"/>
                <a:gd name="connsiteY373" fmla="*/ 836227 h 1323876"/>
                <a:gd name="connsiteX374" fmla="*/ 978284 w 1117952"/>
                <a:gd name="connsiteY374" fmla="*/ 834436 h 1323876"/>
                <a:gd name="connsiteX375" fmla="*/ 974703 w 1117952"/>
                <a:gd name="connsiteY375" fmla="*/ 829064 h 1323876"/>
                <a:gd name="connsiteX376" fmla="*/ 972912 w 1117952"/>
                <a:gd name="connsiteY376" fmla="*/ 826080 h 1323876"/>
                <a:gd name="connsiteX377" fmla="*/ 968137 w 1117952"/>
                <a:gd name="connsiteY377" fmla="*/ 821902 h 1323876"/>
                <a:gd name="connsiteX378" fmla="*/ 964556 w 1117952"/>
                <a:gd name="connsiteY378" fmla="*/ 820111 h 1323876"/>
                <a:gd name="connsiteX379" fmla="*/ 960975 w 1117952"/>
                <a:gd name="connsiteY379" fmla="*/ 819514 h 1323876"/>
                <a:gd name="connsiteX380" fmla="*/ 957990 w 1117952"/>
                <a:gd name="connsiteY380" fmla="*/ 819514 h 1323876"/>
                <a:gd name="connsiteX381" fmla="*/ 956200 w 1117952"/>
                <a:gd name="connsiteY381" fmla="*/ 815933 h 1323876"/>
                <a:gd name="connsiteX382" fmla="*/ 956796 w 1117952"/>
                <a:gd name="connsiteY382" fmla="*/ 812949 h 1323876"/>
                <a:gd name="connsiteX383" fmla="*/ 956200 w 1117952"/>
                <a:gd name="connsiteY383" fmla="*/ 808771 h 1323876"/>
                <a:gd name="connsiteX384" fmla="*/ 955081 w 1117952"/>
                <a:gd name="connsiteY384" fmla="*/ 804295 h 1323876"/>
                <a:gd name="connsiteX385" fmla="*/ 954377 w 1117952"/>
                <a:gd name="connsiteY385" fmla="*/ 804423 h 1323876"/>
                <a:gd name="connsiteX386" fmla="*/ 955602 w 1117952"/>
                <a:gd name="connsiteY386" fmla="*/ 806383 h 1323876"/>
                <a:gd name="connsiteX387" fmla="*/ 956796 w 1117952"/>
                <a:gd name="connsiteY387" fmla="*/ 812949 h 1323876"/>
                <a:gd name="connsiteX388" fmla="*/ 956199 w 1117952"/>
                <a:gd name="connsiteY388" fmla="*/ 815933 h 1323876"/>
                <a:gd name="connsiteX389" fmla="*/ 957393 w 1117952"/>
                <a:gd name="connsiteY389" fmla="*/ 818917 h 1323876"/>
                <a:gd name="connsiteX390" fmla="*/ 952021 w 1117952"/>
                <a:gd name="connsiteY390" fmla="*/ 823095 h 1323876"/>
                <a:gd name="connsiteX391" fmla="*/ 944261 w 1117952"/>
                <a:gd name="connsiteY391" fmla="*/ 823692 h 1323876"/>
                <a:gd name="connsiteX392" fmla="*/ 941277 w 1117952"/>
                <a:gd name="connsiteY392" fmla="*/ 821304 h 1323876"/>
                <a:gd name="connsiteX393" fmla="*/ 936502 w 1117952"/>
                <a:gd name="connsiteY393" fmla="*/ 817723 h 1323876"/>
                <a:gd name="connsiteX394" fmla="*/ 932921 w 1117952"/>
                <a:gd name="connsiteY394" fmla="*/ 815336 h 1323876"/>
                <a:gd name="connsiteX395" fmla="*/ 929936 w 1117952"/>
                <a:gd name="connsiteY395" fmla="*/ 813545 h 1323876"/>
                <a:gd name="connsiteX396" fmla="*/ 926952 w 1117952"/>
                <a:gd name="connsiteY396" fmla="*/ 812351 h 1323876"/>
                <a:gd name="connsiteX397" fmla="*/ 922177 w 1117952"/>
                <a:gd name="connsiteY397" fmla="*/ 811755 h 1323876"/>
                <a:gd name="connsiteX398" fmla="*/ 919193 w 1117952"/>
                <a:gd name="connsiteY398" fmla="*/ 811157 h 1323876"/>
                <a:gd name="connsiteX399" fmla="*/ 915612 w 1117952"/>
                <a:gd name="connsiteY399" fmla="*/ 811755 h 1323876"/>
                <a:gd name="connsiteX400" fmla="*/ 912030 w 1117952"/>
                <a:gd name="connsiteY400" fmla="*/ 812351 h 1323876"/>
                <a:gd name="connsiteX401" fmla="*/ 906658 w 1117952"/>
                <a:gd name="connsiteY401" fmla="*/ 815336 h 1323876"/>
                <a:gd name="connsiteX402" fmla="*/ 903674 w 1117952"/>
                <a:gd name="connsiteY402" fmla="*/ 818320 h 1323876"/>
                <a:gd name="connsiteX403" fmla="*/ 907255 w 1117952"/>
                <a:gd name="connsiteY403" fmla="*/ 820708 h 1323876"/>
                <a:gd name="connsiteX404" fmla="*/ 901883 w 1117952"/>
                <a:gd name="connsiteY404" fmla="*/ 817723 h 1323876"/>
                <a:gd name="connsiteX405" fmla="*/ 898302 w 1117952"/>
                <a:gd name="connsiteY405" fmla="*/ 818917 h 1323876"/>
                <a:gd name="connsiteX406" fmla="*/ 895317 w 1117952"/>
                <a:gd name="connsiteY406" fmla="*/ 821304 h 1323876"/>
                <a:gd name="connsiteX407" fmla="*/ 892333 w 1117952"/>
                <a:gd name="connsiteY407" fmla="*/ 823095 h 1323876"/>
                <a:gd name="connsiteX408" fmla="*/ 886961 w 1117952"/>
                <a:gd name="connsiteY408" fmla="*/ 821304 h 1323876"/>
                <a:gd name="connsiteX409" fmla="*/ 883380 w 1117952"/>
                <a:gd name="connsiteY409" fmla="*/ 821304 h 1323876"/>
                <a:gd name="connsiteX410" fmla="*/ 880396 w 1117952"/>
                <a:gd name="connsiteY410" fmla="*/ 818917 h 1323876"/>
                <a:gd name="connsiteX411" fmla="*/ 877411 w 1117952"/>
                <a:gd name="connsiteY411" fmla="*/ 817723 h 1323876"/>
                <a:gd name="connsiteX412" fmla="*/ 872039 w 1117952"/>
                <a:gd name="connsiteY412" fmla="*/ 818320 h 1323876"/>
                <a:gd name="connsiteX413" fmla="*/ 869055 w 1117952"/>
                <a:gd name="connsiteY413" fmla="*/ 818320 h 1323876"/>
                <a:gd name="connsiteX414" fmla="*/ 866070 w 1117952"/>
                <a:gd name="connsiteY414" fmla="*/ 820111 h 1323876"/>
                <a:gd name="connsiteX415" fmla="*/ 860699 w 1117952"/>
                <a:gd name="connsiteY415" fmla="*/ 818320 h 1323876"/>
                <a:gd name="connsiteX416" fmla="*/ 857117 w 1117952"/>
                <a:gd name="connsiteY416" fmla="*/ 813545 h 1323876"/>
                <a:gd name="connsiteX417" fmla="*/ 854133 w 1117952"/>
                <a:gd name="connsiteY417" fmla="*/ 810561 h 1323876"/>
                <a:gd name="connsiteX418" fmla="*/ 851148 w 1117952"/>
                <a:gd name="connsiteY418" fmla="*/ 808770 h 1323876"/>
                <a:gd name="connsiteX419" fmla="*/ 847567 w 1117952"/>
                <a:gd name="connsiteY419" fmla="*/ 807576 h 1323876"/>
                <a:gd name="connsiteX420" fmla="*/ 844583 w 1117952"/>
                <a:gd name="connsiteY420" fmla="*/ 804592 h 1323876"/>
                <a:gd name="connsiteX421" fmla="*/ 840405 w 1117952"/>
                <a:gd name="connsiteY421" fmla="*/ 802801 h 1323876"/>
                <a:gd name="connsiteX422" fmla="*/ 833839 w 1117952"/>
                <a:gd name="connsiteY422" fmla="*/ 801608 h 1323876"/>
                <a:gd name="connsiteX423" fmla="*/ 830855 w 1117952"/>
                <a:gd name="connsiteY423" fmla="*/ 801011 h 1323876"/>
                <a:gd name="connsiteX424" fmla="*/ 817723 w 1117952"/>
                <a:gd name="connsiteY424" fmla="*/ 797429 h 1323876"/>
                <a:gd name="connsiteX425" fmla="*/ 814739 w 1117952"/>
                <a:gd name="connsiteY425" fmla="*/ 797429 h 1323876"/>
                <a:gd name="connsiteX426" fmla="*/ 810561 w 1117952"/>
                <a:gd name="connsiteY426" fmla="*/ 798623 h 1323876"/>
                <a:gd name="connsiteX427" fmla="*/ 805786 w 1117952"/>
                <a:gd name="connsiteY427" fmla="*/ 796235 h 1323876"/>
                <a:gd name="connsiteX428" fmla="*/ 801608 w 1117952"/>
                <a:gd name="connsiteY428" fmla="*/ 796235 h 1323876"/>
                <a:gd name="connsiteX429" fmla="*/ 798027 w 1117952"/>
                <a:gd name="connsiteY429" fmla="*/ 796833 h 1323876"/>
                <a:gd name="connsiteX430" fmla="*/ 794445 w 1117952"/>
                <a:gd name="connsiteY430" fmla="*/ 792654 h 1323876"/>
                <a:gd name="connsiteX431" fmla="*/ 789074 w 1117952"/>
                <a:gd name="connsiteY431" fmla="*/ 786089 h 1323876"/>
                <a:gd name="connsiteX432" fmla="*/ 786089 w 1117952"/>
                <a:gd name="connsiteY432" fmla="*/ 784895 h 1323876"/>
                <a:gd name="connsiteX433" fmla="*/ 786686 w 1117952"/>
                <a:gd name="connsiteY433" fmla="*/ 781911 h 1323876"/>
                <a:gd name="connsiteX434" fmla="*/ 786089 w 1117952"/>
                <a:gd name="connsiteY434" fmla="*/ 778329 h 1323876"/>
                <a:gd name="connsiteX435" fmla="*/ 783701 w 1117952"/>
                <a:gd name="connsiteY435" fmla="*/ 773554 h 1323876"/>
                <a:gd name="connsiteX436" fmla="*/ 782507 w 1117952"/>
                <a:gd name="connsiteY436" fmla="*/ 768779 h 1323876"/>
                <a:gd name="connsiteX437" fmla="*/ 781314 w 1117952"/>
                <a:gd name="connsiteY437" fmla="*/ 765795 h 1323876"/>
                <a:gd name="connsiteX438" fmla="*/ 778926 w 1117952"/>
                <a:gd name="connsiteY438" fmla="*/ 762214 h 1323876"/>
                <a:gd name="connsiteX439" fmla="*/ 775942 w 1117952"/>
                <a:gd name="connsiteY439" fmla="*/ 757438 h 1323876"/>
                <a:gd name="connsiteX440" fmla="*/ 773554 w 1117952"/>
                <a:gd name="connsiteY440" fmla="*/ 752663 h 1323876"/>
                <a:gd name="connsiteX441" fmla="*/ 771764 w 1117952"/>
                <a:gd name="connsiteY441" fmla="*/ 749679 h 1323876"/>
                <a:gd name="connsiteX442" fmla="*/ 766392 w 1117952"/>
                <a:gd name="connsiteY442" fmla="*/ 742516 h 1323876"/>
                <a:gd name="connsiteX443" fmla="*/ 764005 w 1117952"/>
                <a:gd name="connsiteY443" fmla="*/ 738935 h 1323876"/>
                <a:gd name="connsiteX444" fmla="*/ 762214 w 1117952"/>
                <a:gd name="connsiteY444" fmla="*/ 735951 h 1323876"/>
                <a:gd name="connsiteX445" fmla="*/ 758036 w 1117952"/>
                <a:gd name="connsiteY445" fmla="*/ 730579 h 1323876"/>
                <a:gd name="connsiteX446" fmla="*/ 755051 w 1117952"/>
                <a:gd name="connsiteY446" fmla="*/ 726998 h 1323876"/>
                <a:gd name="connsiteX447" fmla="*/ 741322 w 1117952"/>
                <a:gd name="connsiteY447" fmla="*/ 712673 h 1323876"/>
                <a:gd name="connsiteX448" fmla="*/ 737144 w 1117952"/>
                <a:gd name="connsiteY448" fmla="*/ 709092 h 1323876"/>
                <a:gd name="connsiteX449" fmla="*/ 732966 w 1117952"/>
                <a:gd name="connsiteY449" fmla="*/ 704914 h 1323876"/>
                <a:gd name="connsiteX450" fmla="*/ 728191 w 1117952"/>
                <a:gd name="connsiteY450" fmla="*/ 701333 h 1323876"/>
                <a:gd name="connsiteX451" fmla="*/ 722819 w 1117952"/>
                <a:gd name="connsiteY451" fmla="*/ 697751 h 1323876"/>
                <a:gd name="connsiteX452" fmla="*/ 719835 w 1117952"/>
                <a:gd name="connsiteY452" fmla="*/ 695960 h 1323876"/>
                <a:gd name="connsiteX453" fmla="*/ 714463 w 1117952"/>
                <a:gd name="connsiteY453" fmla="*/ 693573 h 1323876"/>
                <a:gd name="connsiteX454" fmla="*/ 710882 w 1117952"/>
                <a:gd name="connsiteY454" fmla="*/ 692976 h 1323876"/>
                <a:gd name="connsiteX455" fmla="*/ 700138 w 1117952"/>
                <a:gd name="connsiteY455" fmla="*/ 688201 h 1323876"/>
                <a:gd name="connsiteX456" fmla="*/ 691184 w 1117952"/>
                <a:gd name="connsiteY456" fmla="*/ 684620 h 1323876"/>
                <a:gd name="connsiteX457" fmla="*/ 687603 w 1117952"/>
                <a:gd name="connsiteY457" fmla="*/ 683426 h 1323876"/>
                <a:gd name="connsiteX458" fmla="*/ 682829 w 1117952"/>
                <a:gd name="connsiteY458" fmla="*/ 682829 h 1323876"/>
                <a:gd name="connsiteX459" fmla="*/ 678650 w 1117952"/>
                <a:gd name="connsiteY459" fmla="*/ 682232 h 1323876"/>
                <a:gd name="connsiteX460" fmla="*/ 674472 w 1117952"/>
                <a:gd name="connsiteY460" fmla="*/ 681636 h 1323876"/>
                <a:gd name="connsiteX461" fmla="*/ 670891 w 1117952"/>
                <a:gd name="connsiteY461" fmla="*/ 680442 h 1323876"/>
                <a:gd name="connsiteX462" fmla="*/ 663728 w 1117952"/>
                <a:gd name="connsiteY462" fmla="*/ 679248 h 1323876"/>
                <a:gd name="connsiteX463" fmla="*/ 659550 w 1117952"/>
                <a:gd name="connsiteY463" fmla="*/ 679248 h 1323876"/>
                <a:gd name="connsiteX464" fmla="*/ 650597 w 1117952"/>
                <a:gd name="connsiteY464" fmla="*/ 680442 h 1323876"/>
                <a:gd name="connsiteX465" fmla="*/ 646419 w 1117952"/>
                <a:gd name="connsiteY465" fmla="*/ 680443 h 1323876"/>
                <a:gd name="connsiteX466" fmla="*/ 639257 w 1117952"/>
                <a:gd name="connsiteY466" fmla="*/ 680443 h 1323876"/>
                <a:gd name="connsiteX467" fmla="*/ 632691 w 1117952"/>
                <a:gd name="connsiteY467" fmla="*/ 681039 h 1323876"/>
                <a:gd name="connsiteX468" fmla="*/ 629110 w 1117952"/>
                <a:gd name="connsiteY468" fmla="*/ 681637 h 1323876"/>
                <a:gd name="connsiteX469" fmla="*/ 625528 w 1117952"/>
                <a:gd name="connsiteY469" fmla="*/ 683427 h 1323876"/>
                <a:gd name="connsiteX470" fmla="*/ 617172 w 1117952"/>
                <a:gd name="connsiteY470" fmla="*/ 687008 h 1323876"/>
                <a:gd name="connsiteX471" fmla="*/ 614188 w 1117952"/>
                <a:gd name="connsiteY471" fmla="*/ 685814 h 1323876"/>
                <a:gd name="connsiteX472" fmla="*/ 610009 w 1117952"/>
                <a:gd name="connsiteY472" fmla="*/ 687008 h 1323876"/>
                <a:gd name="connsiteX473" fmla="*/ 606428 w 1117952"/>
                <a:gd name="connsiteY473" fmla="*/ 687008 h 1323876"/>
                <a:gd name="connsiteX474" fmla="*/ 602250 w 1117952"/>
                <a:gd name="connsiteY474" fmla="*/ 685814 h 1323876"/>
                <a:gd name="connsiteX475" fmla="*/ 594490 w 1117952"/>
                <a:gd name="connsiteY475" fmla="*/ 681637 h 1323876"/>
                <a:gd name="connsiteX476" fmla="*/ 593297 w 1117952"/>
                <a:gd name="connsiteY476" fmla="*/ 678055 h 1323876"/>
                <a:gd name="connsiteX477" fmla="*/ 589715 w 1117952"/>
                <a:gd name="connsiteY477" fmla="*/ 673877 h 1323876"/>
                <a:gd name="connsiteX478" fmla="*/ 586731 w 1117952"/>
                <a:gd name="connsiteY478" fmla="*/ 671490 h 1323876"/>
                <a:gd name="connsiteX479" fmla="*/ 583150 w 1117952"/>
                <a:gd name="connsiteY479" fmla="*/ 669699 h 1323876"/>
                <a:gd name="connsiteX480" fmla="*/ 580166 w 1117952"/>
                <a:gd name="connsiteY480" fmla="*/ 669699 h 1323876"/>
                <a:gd name="connsiteX481" fmla="*/ 574197 w 1117952"/>
                <a:gd name="connsiteY481" fmla="*/ 669699 h 1323876"/>
                <a:gd name="connsiteX482" fmla="*/ 568825 w 1117952"/>
                <a:gd name="connsiteY482" fmla="*/ 669699 h 1323876"/>
                <a:gd name="connsiteX483" fmla="*/ 565244 w 1117952"/>
                <a:gd name="connsiteY483" fmla="*/ 669699 h 1323876"/>
                <a:gd name="connsiteX484" fmla="*/ 560469 w 1117952"/>
                <a:gd name="connsiteY484" fmla="*/ 669102 h 1323876"/>
                <a:gd name="connsiteX485" fmla="*/ 556887 w 1117952"/>
                <a:gd name="connsiteY485" fmla="*/ 666715 h 1323876"/>
                <a:gd name="connsiteX486" fmla="*/ 553306 w 1117952"/>
                <a:gd name="connsiteY486" fmla="*/ 661939 h 1323876"/>
                <a:gd name="connsiteX487" fmla="*/ 550322 w 1117952"/>
                <a:gd name="connsiteY487" fmla="*/ 660746 h 1323876"/>
                <a:gd name="connsiteX488" fmla="*/ 546740 w 1117952"/>
                <a:gd name="connsiteY488" fmla="*/ 660746 h 1323876"/>
                <a:gd name="connsiteX489" fmla="*/ 541965 w 1117952"/>
                <a:gd name="connsiteY489" fmla="*/ 657164 h 1323876"/>
                <a:gd name="connsiteX490" fmla="*/ 538981 w 1117952"/>
                <a:gd name="connsiteY490" fmla="*/ 655374 h 1323876"/>
                <a:gd name="connsiteX491" fmla="*/ 534206 w 1117952"/>
                <a:gd name="connsiteY491" fmla="*/ 653583 h 1323876"/>
                <a:gd name="connsiteX492" fmla="*/ 531222 w 1117952"/>
                <a:gd name="connsiteY492" fmla="*/ 650002 h 1323876"/>
                <a:gd name="connsiteX493" fmla="*/ 530028 w 1117952"/>
                <a:gd name="connsiteY493" fmla="*/ 646421 h 1323876"/>
                <a:gd name="connsiteX494" fmla="*/ 527641 w 1117952"/>
                <a:gd name="connsiteY494" fmla="*/ 642840 h 1323876"/>
                <a:gd name="connsiteX495" fmla="*/ 524059 w 1117952"/>
                <a:gd name="connsiteY495" fmla="*/ 639855 h 1323876"/>
                <a:gd name="connsiteX496" fmla="*/ 521074 w 1117952"/>
                <a:gd name="connsiteY496" fmla="*/ 638064 h 1323876"/>
                <a:gd name="connsiteX497" fmla="*/ 516300 w 1117952"/>
                <a:gd name="connsiteY497" fmla="*/ 635677 h 1323876"/>
                <a:gd name="connsiteX498" fmla="*/ 513315 w 1117952"/>
                <a:gd name="connsiteY498" fmla="*/ 632095 h 1323876"/>
                <a:gd name="connsiteX499" fmla="*/ 509734 w 1117952"/>
                <a:gd name="connsiteY499" fmla="*/ 629111 h 1323876"/>
                <a:gd name="connsiteX500" fmla="*/ 504362 w 1117952"/>
                <a:gd name="connsiteY500" fmla="*/ 626127 h 1323876"/>
                <a:gd name="connsiteX501" fmla="*/ 500781 w 1117952"/>
                <a:gd name="connsiteY501" fmla="*/ 621949 h 1323876"/>
                <a:gd name="connsiteX502" fmla="*/ 497199 w 1117952"/>
                <a:gd name="connsiteY502" fmla="*/ 619561 h 1323876"/>
                <a:gd name="connsiteX503" fmla="*/ 493618 w 1117952"/>
                <a:gd name="connsiteY503" fmla="*/ 619561 h 1323876"/>
                <a:gd name="connsiteX504" fmla="*/ 487650 w 1117952"/>
                <a:gd name="connsiteY504" fmla="*/ 619561 h 1323876"/>
                <a:gd name="connsiteX505" fmla="*/ 484665 w 1117952"/>
                <a:gd name="connsiteY505" fmla="*/ 617771 h 1323876"/>
                <a:gd name="connsiteX506" fmla="*/ 481084 w 1117952"/>
                <a:gd name="connsiteY506" fmla="*/ 617771 h 1323876"/>
                <a:gd name="connsiteX507" fmla="*/ 476309 w 1117952"/>
                <a:gd name="connsiteY507" fmla="*/ 618964 h 1323876"/>
                <a:gd name="connsiteX508" fmla="*/ 470340 w 1117952"/>
                <a:gd name="connsiteY508" fmla="*/ 617173 h 1323876"/>
                <a:gd name="connsiteX509" fmla="*/ 466162 w 1117952"/>
                <a:gd name="connsiteY509" fmla="*/ 617173 h 1323876"/>
                <a:gd name="connsiteX510" fmla="*/ 460790 w 1117952"/>
                <a:gd name="connsiteY510" fmla="*/ 614786 h 1323876"/>
                <a:gd name="connsiteX511" fmla="*/ 457208 w 1117952"/>
                <a:gd name="connsiteY511" fmla="*/ 612996 h 1323876"/>
                <a:gd name="connsiteX512" fmla="*/ 453627 w 1117952"/>
                <a:gd name="connsiteY512" fmla="*/ 608220 h 1323876"/>
                <a:gd name="connsiteX513" fmla="*/ 450643 w 1117952"/>
                <a:gd name="connsiteY513" fmla="*/ 604639 h 1323876"/>
                <a:gd name="connsiteX514" fmla="*/ 447062 w 1117952"/>
                <a:gd name="connsiteY514" fmla="*/ 602849 h 1323876"/>
                <a:gd name="connsiteX515" fmla="*/ 444078 w 1117952"/>
                <a:gd name="connsiteY515" fmla="*/ 601655 h 1323876"/>
                <a:gd name="connsiteX516" fmla="*/ 440496 w 1117952"/>
                <a:gd name="connsiteY516" fmla="*/ 598670 h 1323876"/>
                <a:gd name="connsiteX517" fmla="*/ 435721 w 1117952"/>
                <a:gd name="connsiteY517" fmla="*/ 595686 h 1323876"/>
                <a:gd name="connsiteX518" fmla="*/ 432140 w 1117952"/>
                <a:gd name="connsiteY518" fmla="*/ 593895 h 1323876"/>
                <a:gd name="connsiteX519" fmla="*/ 424380 w 1117952"/>
                <a:gd name="connsiteY519" fmla="*/ 592702 h 1323876"/>
                <a:gd name="connsiteX520" fmla="*/ 420799 w 1117952"/>
                <a:gd name="connsiteY520" fmla="*/ 587927 h 1323876"/>
                <a:gd name="connsiteX521" fmla="*/ 417218 w 1117952"/>
                <a:gd name="connsiteY521" fmla="*/ 584942 h 1323876"/>
                <a:gd name="connsiteX522" fmla="*/ 414234 w 1117952"/>
                <a:gd name="connsiteY522" fmla="*/ 583152 h 1323876"/>
                <a:gd name="connsiteX523" fmla="*/ 411249 w 1117952"/>
                <a:gd name="connsiteY523" fmla="*/ 582555 h 1323876"/>
                <a:gd name="connsiteX524" fmla="*/ 407668 w 1117952"/>
                <a:gd name="connsiteY524" fmla="*/ 582555 h 1323876"/>
                <a:gd name="connsiteX525" fmla="*/ 406474 w 1117952"/>
                <a:gd name="connsiteY525" fmla="*/ 579570 h 1323876"/>
                <a:gd name="connsiteX526" fmla="*/ 405281 w 1117952"/>
                <a:gd name="connsiteY526" fmla="*/ 575392 h 1323876"/>
                <a:gd name="connsiteX527" fmla="*/ 403489 w 1117952"/>
                <a:gd name="connsiteY527" fmla="*/ 572407 h 1323876"/>
                <a:gd name="connsiteX528" fmla="*/ 399312 w 1117952"/>
                <a:gd name="connsiteY528" fmla="*/ 567633 h 1323876"/>
                <a:gd name="connsiteX529" fmla="*/ 395730 w 1117952"/>
                <a:gd name="connsiteY529" fmla="*/ 565245 h 1323876"/>
                <a:gd name="connsiteX530" fmla="*/ 393940 w 1117952"/>
                <a:gd name="connsiteY530" fmla="*/ 562261 h 1323876"/>
                <a:gd name="connsiteX531" fmla="*/ 391552 w 1117952"/>
                <a:gd name="connsiteY531" fmla="*/ 559277 h 1323876"/>
                <a:gd name="connsiteX532" fmla="*/ 387971 w 1117952"/>
                <a:gd name="connsiteY532" fmla="*/ 555695 h 1323876"/>
                <a:gd name="connsiteX533" fmla="*/ 384987 w 1117952"/>
                <a:gd name="connsiteY533" fmla="*/ 555695 h 1323876"/>
                <a:gd name="connsiteX534" fmla="*/ 382002 w 1117952"/>
                <a:gd name="connsiteY534" fmla="*/ 552114 h 1323876"/>
                <a:gd name="connsiteX535" fmla="*/ 376033 w 1117952"/>
                <a:gd name="connsiteY535" fmla="*/ 546145 h 1323876"/>
                <a:gd name="connsiteX536" fmla="*/ 371258 w 1117952"/>
                <a:gd name="connsiteY536" fmla="*/ 543757 h 1323876"/>
                <a:gd name="connsiteX537" fmla="*/ 367080 w 1117952"/>
                <a:gd name="connsiteY537" fmla="*/ 543757 h 1323876"/>
                <a:gd name="connsiteX538" fmla="*/ 363499 w 1117952"/>
                <a:gd name="connsiteY538" fmla="*/ 544355 h 1323876"/>
                <a:gd name="connsiteX539" fmla="*/ 359918 w 1117952"/>
                <a:gd name="connsiteY539" fmla="*/ 544355 h 1323876"/>
                <a:gd name="connsiteX540" fmla="*/ 352755 w 1117952"/>
                <a:gd name="connsiteY540" fmla="*/ 542564 h 1323876"/>
                <a:gd name="connsiteX541" fmla="*/ 346190 w 1117952"/>
                <a:gd name="connsiteY541" fmla="*/ 541370 h 1323876"/>
                <a:gd name="connsiteX542" fmla="*/ 342011 w 1117952"/>
                <a:gd name="connsiteY542" fmla="*/ 541370 h 1323876"/>
                <a:gd name="connsiteX543" fmla="*/ 339027 w 1117952"/>
                <a:gd name="connsiteY543" fmla="*/ 541967 h 1323876"/>
                <a:gd name="connsiteX544" fmla="*/ 336042 w 1117952"/>
                <a:gd name="connsiteY544" fmla="*/ 544355 h 1323876"/>
                <a:gd name="connsiteX545" fmla="*/ 329477 w 1117952"/>
                <a:gd name="connsiteY545" fmla="*/ 546145 h 1323876"/>
                <a:gd name="connsiteX546" fmla="*/ 326493 w 1117952"/>
                <a:gd name="connsiteY546" fmla="*/ 544355 h 1323876"/>
                <a:gd name="connsiteX547" fmla="*/ 327089 w 1117952"/>
                <a:gd name="connsiteY547" fmla="*/ 540773 h 1323876"/>
                <a:gd name="connsiteX548" fmla="*/ 324702 w 1117952"/>
                <a:gd name="connsiteY548" fmla="*/ 537789 h 1323876"/>
                <a:gd name="connsiteX549" fmla="*/ 319927 w 1117952"/>
                <a:gd name="connsiteY549" fmla="*/ 530626 h 1323876"/>
                <a:gd name="connsiteX550" fmla="*/ 316346 w 1117952"/>
                <a:gd name="connsiteY550" fmla="*/ 527045 h 1323876"/>
                <a:gd name="connsiteX551" fmla="*/ 312765 w 1117952"/>
                <a:gd name="connsiteY551" fmla="*/ 524061 h 1323876"/>
                <a:gd name="connsiteX552" fmla="*/ 309780 w 1117952"/>
                <a:gd name="connsiteY552" fmla="*/ 520480 h 1323876"/>
                <a:gd name="connsiteX553" fmla="*/ 304408 w 1117952"/>
                <a:gd name="connsiteY553" fmla="*/ 517495 h 1323876"/>
                <a:gd name="connsiteX554" fmla="*/ 301424 w 1117952"/>
                <a:gd name="connsiteY554" fmla="*/ 516898 h 1323876"/>
                <a:gd name="connsiteX555" fmla="*/ 296052 w 1117952"/>
                <a:gd name="connsiteY555" fmla="*/ 515704 h 1323876"/>
                <a:gd name="connsiteX556" fmla="*/ 292471 w 1117952"/>
                <a:gd name="connsiteY556" fmla="*/ 516301 h 1323876"/>
                <a:gd name="connsiteX557" fmla="*/ 289486 w 1117952"/>
                <a:gd name="connsiteY557" fmla="*/ 515704 h 1323876"/>
                <a:gd name="connsiteX558" fmla="*/ 291277 w 1117952"/>
                <a:gd name="connsiteY558" fmla="*/ 512720 h 1323876"/>
                <a:gd name="connsiteX559" fmla="*/ 291705 w 1117952"/>
                <a:gd name="connsiteY559" fmla="*/ 511222 h 1323876"/>
                <a:gd name="connsiteX560" fmla="*/ 289484 w 1117952"/>
                <a:gd name="connsiteY560" fmla="*/ 515107 h 1323876"/>
                <a:gd name="connsiteX561" fmla="*/ 286500 w 1117952"/>
                <a:gd name="connsiteY561" fmla="*/ 515703 h 1323876"/>
                <a:gd name="connsiteX562" fmla="*/ 281128 w 1117952"/>
                <a:gd name="connsiteY562" fmla="*/ 514510 h 1323876"/>
                <a:gd name="connsiteX563" fmla="*/ 277547 w 1117952"/>
                <a:gd name="connsiteY563" fmla="*/ 514510 h 1323876"/>
                <a:gd name="connsiteX564" fmla="*/ 269787 w 1117952"/>
                <a:gd name="connsiteY564" fmla="*/ 515107 h 1323876"/>
                <a:gd name="connsiteX565" fmla="*/ 265609 w 1117952"/>
                <a:gd name="connsiteY565" fmla="*/ 514510 h 1323876"/>
                <a:gd name="connsiteX566" fmla="*/ 253672 w 1117952"/>
                <a:gd name="connsiteY566" fmla="*/ 515703 h 1323876"/>
                <a:gd name="connsiteX567" fmla="*/ 248897 w 1117952"/>
                <a:gd name="connsiteY567" fmla="*/ 516897 h 1323876"/>
                <a:gd name="connsiteX568" fmla="*/ 243525 w 1117952"/>
                <a:gd name="connsiteY568" fmla="*/ 518688 h 1323876"/>
                <a:gd name="connsiteX569" fmla="*/ 240540 w 1117952"/>
                <a:gd name="connsiteY569" fmla="*/ 519882 h 1323876"/>
                <a:gd name="connsiteX570" fmla="*/ 236959 w 1117952"/>
                <a:gd name="connsiteY570" fmla="*/ 521076 h 1323876"/>
                <a:gd name="connsiteX571" fmla="*/ 230990 w 1117952"/>
                <a:gd name="connsiteY571" fmla="*/ 522866 h 1323876"/>
                <a:gd name="connsiteX572" fmla="*/ 227409 w 1117952"/>
                <a:gd name="connsiteY572" fmla="*/ 523463 h 1323876"/>
                <a:gd name="connsiteX573" fmla="*/ 224425 w 1117952"/>
                <a:gd name="connsiteY573" fmla="*/ 525254 h 1323876"/>
                <a:gd name="connsiteX574" fmla="*/ 220843 w 1117952"/>
                <a:gd name="connsiteY574" fmla="*/ 525254 h 1323876"/>
                <a:gd name="connsiteX575" fmla="*/ 215472 w 1117952"/>
                <a:gd name="connsiteY575" fmla="*/ 519285 h 1323876"/>
                <a:gd name="connsiteX576" fmla="*/ 211890 w 1117952"/>
                <a:gd name="connsiteY576" fmla="*/ 515703 h 1323876"/>
                <a:gd name="connsiteX577" fmla="*/ 207115 w 1117952"/>
                <a:gd name="connsiteY577" fmla="*/ 509735 h 1323876"/>
                <a:gd name="connsiteX578" fmla="*/ 204728 w 1117952"/>
                <a:gd name="connsiteY578" fmla="*/ 506154 h 1323876"/>
                <a:gd name="connsiteX579" fmla="*/ 202937 w 1117952"/>
                <a:gd name="connsiteY579" fmla="*/ 502573 h 1323876"/>
                <a:gd name="connsiteX580" fmla="*/ 202340 w 1117952"/>
                <a:gd name="connsiteY580" fmla="*/ 499588 h 1323876"/>
                <a:gd name="connsiteX581" fmla="*/ 199356 w 1117952"/>
                <a:gd name="connsiteY581" fmla="*/ 494813 h 1323876"/>
                <a:gd name="connsiteX582" fmla="*/ 195178 w 1117952"/>
                <a:gd name="connsiteY582" fmla="*/ 491828 h 1323876"/>
                <a:gd name="connsiteX583" fmla="*/ 186821 w 1117952"/>
                <a:gd name="connsiteY583" fmla="*/ 487651 h 1323876"/>
                <a:gd name="connsiteX584" fmla="*/ 183240 w 1117952"/>
                <a:gd name="connsiteY584" fmla="*/ 487053 h 1323876"/>
                <a:gd name="connsiteX585" fmla="*/ 179062 w 1117952"/>
                <a:gd name="connsiteY585" fmla="*/ 487651 h 1323876"/>
                <a:gd name="connsiteX586" fmla="*/ 171899 w 1117952"/>
                <a:gd name="connsiteY586" fmla="*/ 488247 h 1323876"/>
                <a:gd name="connsiteX587" fmla="*/ 168915 w 1117952"/>
                <a:gd name="connsiteY587" fmla="*/ 484069 h 1323876"/>
                <a:gd name="connsiteX588" fmla="*/ 164737 w 1117952"/>
                <a:gd name="connsiteY588" fmla="*/ 480488 h 1323876"/>
                <a:gd name="connsiteX589" fmla="*/ 162946 w 1117952"/>
                <a:gd name="connsiteY589" fmla="*/ 477504 h 1323876"/>
                <a:gd name="connsiteX590" fmla="*/ 158768 w 1117952"/>
                <a:gd name="connsiteY590" fmla="*/ 473922 h 1323876"/>
                <a:gd name="connsiteX591" fmla="*/ 156977 w 1117952"/>
                <a:gd name="connsiteY591" fmla="*/ 470938 h 1323876"/>
                <a:gd name="connsiteX592" fmla="*/ 156381 w 1117952"/>
                <a:gd name="connsiteY592" fmla="*/ 465566 h 1323876"/>
                <a:gd name="connsiteX593" fmla="*/ 156381 w 1117952"/>
                <a:gd name="connsiteY593" fmla="*/ 462582 h 1323876"/>
                <a:gd name="connsiteX594" fmla="*/ 156977 w 1117952"/>
                <a:gd name="connsiteY594" fmla="*/ 459000 h 1323876"/>
                <a:gd name="connsiteX595" fmla="*/ 155784 w 1117952"/>
                <a:gd name="connsiteY595" fmla="*/ 455419 h 1323876"/>
                <a:gd name="connsiteX596" fmla="*/ 153396 w 1117952"/>
                <a:gd name="connsiteY596" fmla="*/ 451838 h 1323876"/>
                <a:gd name="connsiteX597" fmla="*/ 151606 w 1117952"/>
                <a:gd name="connsiteY597" fmla="*/ 448256 h 1323876"/>
                <a:gd name="connsiteX598" fmla="*/ 149815 w 1117952"/>
                <a:gd name="connsiteY598" fmla="*/ 443481 h 1323876"/>
                <a:gd name="connsiteX599" fmla="*/ 146831 w 1117952"/>
                <a:gd name="connsiteY599" fmla="*/ 439900 h 1323876"/>
                <a:gd name="connsiteX600" fmla="*/ 143847 w 1117952"/>
                <a:gd name="connsiteY600" fmla="*/ 437512 h 1323876"/>
                <a:gd name="connsiteX601" fmla="*/ 141459 w 1117952"/>
                <a:gd name="connsiteY601" fmla="*/ 434528 h 1323876"/>
                <a:gd name="connsiteX602" fmla="*/ 144443 w 1117952"/>
                <a:gd name="connsiteY602" fmla="*/ 430947 h 1323876"/>
                <a:gd name="connsiteX603" fmla="*/ 149218 w 1117952"/>
                <a:gd name="connsiteY603" fmla="*/ 430350 h 1323876"/>
                <a:gd name="connsiteX604" fmla="*/ 152800 w 1117952"/>
                <a:gd name="connsiteY604" fmla="*/ 426769 h 1323876"/>
                <a:gd name="connsiteX605" fmla="*/ 153993 w 1117952"/>
                <a:gd name="connsiteY605" fmla="*/ 421396 h 1323876"/>
                <a:gd name="connsiteX606" fmla="*/ 155784 w 1117952"/>
                <a:gd name="connsiteY606" fmla="*/ 414831 h 1323876"/>
                <a:gd name="connsiteX607" fmla="*/ 156977 w 1117952"/>
                <a:gd name="connsiteY607" fmla="*/ 410056 h 1323876"/>
                <a:gd name="connsiteX608" fmla="*/ 158768 w 1117952"/>
                <a:gd name="connsiteY608" fmla="*/ 406474 h 1323876"/>
                <a:gd name="connsiteX609" fmla="*/ 157575 w 1117952"/>
                <a:gd name="connsiteY609" fmla="*/ 403490 h 1323876"/>
                <a:gd name="connsiteX610" fmla="*/ 152800 w 1117952"/>
                <a:gd name="connsiteY610" fmla="*/ 399312 h 1323876"/>
                <a:gd name="connsiteX611" fmla="*/ 150412 w 1117952"/>
                <a:gd name="connsiteY611" fmla="*/ 393940 h 1323876"/>
                <a:gd name="connsiteX612" fmla="*/ 152202 w 1117952"/>
                <a:gd name="connsiteY612" fmla="*/ 390956 h 1323876"/>
                <a:gd name="connsiteX613" fmla="*/ 153993 w 1117952"/>
                <a:gd name="connsiteY613" fmla="*/ 387374 h 1323876"/>
                <a:gd name="connsiteX614" fmla="*/ 155784 w 1117952"/>
                <a:gd name="connsiteY614" fmla="*/ 383793 h 1323876"/>
                <a:gd name="connsiteX615" fmla="*/ 158768 w 1117952"/>
                <a:gd name="connsiteY615" fmla="*/ 378421 h 1323876"/>
                <a:gd name="connsiteX616" fmla="*/ 160559 w 1117952"/>
                <a:gd name="connsiteY616" fmla="*/ 373049 h 1323876"/>
                <a:gd name="connsiteX617" fmla="*/ 161156 w 1117952"/>
                <a:gd name="connsiteY617" fmla="*/ 369468 h 1323876"/>
                <a:gd name="connsiteX618" fmla="*/ 159962 w 1117952"/>
                <a:gd name="connsiteY618" fmla="*/ 365887 h 1323876"/>
                <a:gd name="connsiteX619" fmla="*/ 162349 w 1117952"/>
                <a:gd name="connsiteY619" fmla="*/ 361112 h 1323876"/>
                <a:gd name="connsiteX620" fmla="*/ 164140 w 1117952"/>
                <a:gd name="connsiteY620" fmla="*/ 357530 h 1323876"/>
                <a:gd name="connsiteX621" fmla="*/ 167124 w 1117952"/>
                <a:gd name="connsiteY621" fmla="*/ 353353 h 1323876"/>
                <a:gd name="connsiteX622" fmla="*/ 164140 w 1117952"/>
                <a:gd name="connsiteY622" fmla="*/ 352159 h 1323876"/>
                <a:gd name="connsiteX623" fmla="*/ 161156 w 1117952"/>
                <a:gd name="connsiteY623" fmla="*/ 351561 h 1323876"/>
                <a:gd name="connsiteX624" fmla="*/ 164140 w 1117952"/>
                <a:gd name="connsiteY624" fmla="*/ 350368 h 1323876"/>
                <a:gd name="connsiteX625" fmla="*/ 168915 w 1117952"/>
                <a:gd name="connsiteY625" fmla="*/ 346787 h 1323876"/>
                <a:gd name="connsiteX626" fmla="*/ 171303 w 1117952"/>
                <a:gd name="connsiteY626" fmla="*/ 343802 h 1323876"/>
                <a:gd name="connsiteX627" fmla="*/ 175481 w 1117952"/>
                <a:gd name="connsiteY627" fmla="*/ 339027 h 1323876"/>
                <a:gd name="connsiteX628" fmla="*/ 178465 w 1117952"/>
                <a:gd name="connsiteY628" fmla="*/ 331865 h 1323876"/>
                <a:gd name="connsiteX629" fmla="*/ 181450 w 1117952"/>
                <a:gd name="connsiteY629" fmla="*/ 330074 h 1323876"/>
                <a:gd name="connsiteX630" fmla="*/ 187418 w 1117952"/>
                <a:gd name="connsiteY630" fmla="*/ 330671 h 1323876"/>
                <a:gd name="connsiteX631" fmla="*/ 190999 w 1117952"/>
                <a:gd name="connsiteY631" fmla="*/ 331268 h 1323876"/>
                <a:gd name="connsiteX632" fmla="*/ 193984 w 1117952"/>
                <a:gd name="connsiteY632" fmla="*/ 330671 h 1323876"/>
                <a:gd name="connsiteX633" fmla="*/ 199953 w 1117952"/>
                <a:gd name="connsiteY633" fmla="*/ 328284 h 1323876"/>
                <a:gd name="connsiteX634" fmla="*/ 202937 w 1117952"/>
                <a:gd name="connsiteY634" fmla="*/ 325896 h 1323876"/>
                <a:gd name="connsiteX635" fmla="*/ 205325 w 1117952"/>
                <a:gd name="connsiteY635" fmla="*/ 322911 h 1323876"/>
                <a:gd name="connsiteX636" fmla="*/ 208906 w 1117952"/>
                <a:gd name="connsiteY636" fmla="*/ 319927 h 1323876"/>
                <a:gd name="connsiteX637" fmla="*/ 208309 w 1117952"/>
                <a:gd name="connsiteY637" fmla="*/ 316943 h 1323876"/>
                <a:gd name="connsiteX638" fmla="*/ 207712 w 1117952"/>
                <a:gd name="connsiteY638" fmla="*/ 313958 h 1323876"/>
                <a:gd name="connsiteX639" fmla="*/ 211294 w 1117952"/>
                <a:gd name="connsiteY639" fmla="*/ 311571 h 1323876"/>
                <a:gd name="connsiteX640" fmla="*/ 214875 w 1117952"/>
                <a:gd name="connsiteY640" fmla="*/ 312168 h 1323876"/>
                <a:gd name="connsiteX641" fmla="*/ 218456 w 1117952"/>
                <a:gd name="connsiteY641" fmla="*/ 314555 h 1323876"/>
                <a:gd name="connsiteX642" fmla="*/ 223828 w 1117952"/>
                <a:gd name="connsiteY642" fmla="*/ 312764 h 1323876"/>
                <a:gd name="connsiteX643" fmla="*/ 226216 w 1117952"/>
                <a:gd name="connsiteY643" fmla="*/ 309780 h 1323876"/>
                <a:gd name="connsiteX644" fmla="*/ 228603 w 1117952"/>
                <a:gd name="connsiteY644" fmla="*/ 306796 h 1323876"/>
                <a:gd name="connsiteX645" fmla="*/ 230990 w 1117952"/>
                <a:gd name="connsiteY645" fmla="*/ 302021 h 1323876"/>
                <a:gd name="connsiteX646" fmla="*/ 229200 w 1117952"/>
                <a:gd name="connsiteY646" fmla="*/ 296649 h 1323876"/>
                <a:gd name="connsiteX647" fmla="*/ 225618 w 1117952"/>
                <a:gd name="connsiteY647" fmla="*/ 290083 h 1323876"/>
                <a:gd name="connsiteX648" fmla="*/ 224425 w 1117952"/>
                <a:gd name="connsiteY648" fmla="*/ 287099 h 1323876"/>
                <a:gd name="connsiteX649" fmla="*/ 226812 w 1117952"/>
                <a:gd name="connsiteY649" fmla="*/ 283518 h 1323876"/>
                <a:gd name="connsiteX650" fmla="*/ 229797 w 1117952"/>
                <a:gd name="connsiteY650" fmla="*/ 281130 h 1323876"/>
                <a:gd name="connsiteX651" fmla="*/ 229200 w 1117952"/>
                <a:gd name="connsiteY651" fmla="*/ 284114 h 1323876"/>
                <a:gd name="connsiteX652" fmla="*/ 232184 w 1117952"/>
                <a:gd name="connsiteY652" fmla="*/ 286502 h 1323876"/>
                <a:gd name="connsiteX653" fmla="*/ 235765 w 1117952"/>
                <a:gd name="connsiteY653" fmla="*/ 285308 h 1323876"/>
                <a:gd name="connsiteX654" fmla="*/ 239944 w 1117952"/>
                <a:gd name="connsiteY654" fmla="*/ 284712 h 1323876"/>
                <a:gd name="connsiteX655" fmla="*/ 241734 w 1117952"/>
                <a:gd name="connsiteY655" fmla="*/ 288293 h 1323876"/>
                <a:gd name="connsiteX656" fmla="*/ 240540 w 1117952"/>
                <a:gd name="connsiteY656" fmla="*/ 291277 h 1323876"/>
                <a:gd name="connsiteX657" fmla="*/ 241137 w 1117952"/>
                <a:gd name="connsiteY657" fmla="*/ 295455 h 1323876"/>
                <a:gd name="connsiteX658" fmla="*/ 248300 w 1117952"/>
                <a:gd name="connsiteY658" fmla="*/ 301424 h 1323876"/>
                <a:gd name="connsiteX659" fmla="*/ 247703 w 1117952"/>
                <a:gd name="connsiteY659" fmla="*/ 305005 h 1323876"/>
                <a:gd name="connsiteX660" fmla="*/ 248300 w 1117952"/>
                <a:gd name="connsiteY660" fmla="*/ 310377 h 1323876"/>
                <a:gd name="connsiteX661" fmla="*/ 250091 w 1117952"/>
                <a:gd name="connsiteY661" fmla="*/ 313362 h 1323876"/>
                <a:gd name="connsiteX662" fmla="*/ 253075 w 1117952"/>
                <a:gd name="connsiteY662" fmla="*/ 317540 h 1323876"/>
                <a:gd name="connsiteX663" fmla="*/ 254865 w 1117952"/>
                <a:gd name="connsiteY663" fmla="*/ 322315 h 1323876"/>
                <a:gd name="connsiteX664" fmla="*/ 258446 w 1117952"/>
                <a:gd name="connsiteY664" fmla="*/ 325896 h 1323876"/>
                <a:gd name="connsiteX665" fmla="*/ 266206 w 1117952"/>
                <a:gd name="connsiteY665" fmla="*/ 331865 h 1323876"/>
                <a:gd name="connsiteX666" fmla="*/ 269787 w 1117952"/>
                <a:gd name="connsiteY666" fmla="*/ 334252 h 1323876"/>
                <a:gd name="connsiteX667" fmla="*/ 273368 w 1117952"/>
                <a:gd name="connsiteY667" fmla="*/ 333058 h 1323876"/>
                <a:gd name="connsiteX668" fmla="*/ 273966 w 1117952"/>
                <a:gd name="connsiteY668" fmla="*/ 336043 h 1323876"/>
                <a:gd name="connsiteX669" fmla="*/ 276353 w 1117952"/>
                <a:gd name="connsiteY669" fmla="*/ 341415 h 1323876"/>
                <a:gd name="connsiteX670" fmla="*/ 281128 w 1117952"/>
                <a:gd name="connsiteY670" fmla="*/ 343206 h 1323876"/>
                <a:gd name="connsiteX671" fmla="*/ 285306 w 1117952"/>
                <a:gd name="connsiteY671" fmla="*/ 342608 h 1323876"/>
                <a:gd name="connsiteX672" fmla="*/ 288888 w 1117952"/>
                <a:gd name="connsiteY672" fmla="*/ 342012 h 1323876"/>
                <a:gd name="connsiteX673" fmla="*/ 292469 w 1117952"/>
                <a:gd name="connsiteY673" fmla="*/ 341415 h 1323876"/>
                <a:gd name="connsiteX674" fmla="*/ 296050 w 1117952"/>
                <a:gd name="connsiteY674" fmla="*/ 340221 h 1323876"/>
                <a:gd name="connsiteX675" fmla="*/ 299035 w 1117952"/>
                <a:gd name="connsiteY675" fmla="*/ 339027 h 1323876"/>
                <a:gd name="connsiteX676" fmla="*/ 303212 w 1117952"/>
                <a:gd name="connsiteY676" fmla="*/ 337237 h 1323876"/>
                <a:gd name="connsiteX677" fmla="*/ 306794 w 1117952"/>
                <a:gd name="connsiteY677" fmla="*/ 336043 h 1323876"/>
                <a:gd name="connsiteX678" fmla="*/ 307393 w 1117952"/>
                <a:gd name="connsiteY678" fmla="*/ 336639 h 1323876"/>
                <a:gd name="connsiteX679" fmla="*/ 312168 w 1117952"/>
                <a:gd name="connsiteY679" fmla="*/ 333058 h 1323876"/>
                <a:gd name="connsiteX680" fmla="*/ 318733 w 1117952"/>
                <a:gd name="connsiteY680" fmla="*/ 328283 h 1323876"/>
                <a:gd name="connsiteX681" fmla="*/ 322911 w 1117952"/>
                <a:gd name="connsiteY681" fmla="*/ 325299 h 1323876"/>
                <a:gd name="connsiteX682" fmla="*/ 327686 w 1117952"/>
                <a:gd name="connsiteY682" fmla="*/ 322314 h 1323876"/>
                <a:gd name="connsiteX683" fmla="*/ 332461 w 1117952"/>
                <a:gd name="connsiteY683" fmla="*/ 319927 h 1323876"/>
                <a:gd name="connsiteX684" fmla="*/ 336043 w 1117952"/>
                <a:gd name="connsiteY684" fmla="*/ 316942 h 1323876"/>
                <a:gd name="connsiteX685" fmla="*/ 335445 w 1117952"/>
                <a:gd name="connsiteY685" fmla="*/ 312167 h 1323876"/>
                <a:gd name="connsiteX686" fmla="*/ 334252 w 1117952"/>
                <a:gd name="connsiteY686" fmla="*/ 307393 h 1323876"/>
                <a:gd name="connsiteX687" fmla="*/ 333058 w 1117952"/>
                <a:gd name="connsiteY687" fmla="*/ 303811 h 1323876"/>
                <a:gd name="connsiteX688" fmla="*/ 330074 w 1117952"/>
                <a:gd name="connsiteY688" fmla="*/ 300826 h 1323876"/>
                <a:gd name="connsiteX689" fmla="*/ 327686 w 1117952"/>
                <a:gd name="connsiteY689" fmla="*/ 297245 h 1323876"/>
                <a:gd name="connsiteX690" fmla="*/ 331864 w 1117952"/>
                <a:gd name="connsiteY690" fmla="*/ 294858 h 1323876"/>
                <a:gd name="connsiteX691" fmla="*/ 333058 w 1117952"/>
                <a:gd name="connsiteY691" fmla="*/ 293067 h 1323876"/>
                <a:gd name="connsiteX692" fmla="*/ 336043 w 1117952"/>
                <a:gd name="connsiteY692" fmla="*/ 290083 h 1323876"/>
                <a:gd name="connsiteX693" fmla="*/ 337237 w 1117952"/>
                <a:gd name="connsiteY693" fmla="*/ 287098 h 1323876"/>
                <a:gd name="connsiteX694" fmla="*/ 334849 w 1117952"/>
                <a:gd name="connsiteY694" fmla="*/ 284114 h 1323876"/>
                <a:gd name="connsiteX695" fmla="*/ 339624 w 1117952"/>
                <a:gd name="connsiteY695" fmla="*/ 278742 h 1323876"/>
                <a:gd name="connsiteX696" fmla="*/ 343205 w 1117952"/>
                <a:gd name="connsiteY696" fmla="*/ 275758 h 1323876"/>
                <a:gd name="connsiteX697" fmla="*/ 346786 w 1117952"/>
                <a:gd name="connsiteY697" fmla="*/ 275758 h 1323876"/>
                <a:gd name="connsiteX698" fmla="*/ 350965 w 1117952"/>
                <a:gd name="connsiteY698" fmla="*/ 276951 h 1323876"/>
                <a:gd name="connsiteX699" fmla="*/ 354546 w 1117952"/>
                <a:gd name="connsiteY699" fmla="*/ 278145 h 1323876"/>
                <a:gd name="connsiteX700" fmla="*/ 358724 w 1117952"/>
                <a:gd name="connsiteY700" fmla="*/ 276951 h 1323876"/>
                <a:gd name="connsiteX701" fmla="*/ 360514 w 1117952"/>
                <a:gd name="connsiteY701" fmla="*/ 281727 h 1323876"/>
                <a:gd name="connsiteX702" fmla="*/ 364096 w 1117952"/>
                <a:gd name="connsiteY702" fmla="*/ 283517 h 1323876"/>
                <a:gd name="connsiteX703" fmla="*/ 368871 w 1117952"/>
                <a:gd name="connsiteY703" fmla="*/ 283517 h 1323876"/>
                <a:gd name="connsiteX704" fmla="*/ 376630 w 1117952"/>
                <a:gd name="connsiteY704" fmla="*/ 280533 h 1323876"/>
                <a:gd name="connsiteX705" fmla="*/ 383793 w 1117952"/>
                <a:gd name="connsiteY705" fmla="*/ 275758 h 1323876"/>
                <a:gd name="connsiteX706" fmla="*/ 384987 w 1117952"/>
                <a:gd name="connsiteY706" fmla="*/ 270983 h 1323876"/>
                <a:gd name="connsiteX707" fmla="*/ 387971 w 1117952"/>
                <a:gd name="connsiteY707" fmla="*/ 270983 h 1323876"/>
                <a:gd name="connsiteX708" fmla="*/ 391552 w 1117952"/>
                <a:gd name="connsiteY708" fmla="*/ 270386 h 1323876"/>
                <a:gd name="connsiteX709" fmla="*/ 394537 w 1117952"/>
                <a:gd name="connsiteY709" fmla="*/ 270983 h 1323876"/>
                <a:gd name="connsiteX710" fmla="*/ 397521 w 1117952"/>
                <a:gd name="connsiteY710" fmla="*/ 266208 h 1323876"/>
                <a:gd name="connsiteX711" fmla="*/ 401102 w 1117952"/>
                <a:gd name="connsiteY711" fmla="*/ 263223 h 1323876"/>
                <a:gd name="connsiteX712" fmla="*/ 406474 w 1117952"/>
                <a:gd name="connsiteY712" fmla="*/ 260239 h 1323876"/>
                <a:gd name="connsiteX713" fmla="*/ 410652 w 1117952"/>
                <a:gd name="connsiteY713" fmla="*/ 265014 h 1323876"/>
                <a:gd name="connsiteX714" fmla="*/ 410055 w 1117952"/>
                <a:gd name="connsiteY714" fmla="*/ 267998 h 1323876"/>
                <a:gd name="connsiteX715" fmla="*/ 416621 w 1117952"/>
                <a:gd name="connsiteY715" fmla="*/ 272774 h 1323876"/>
                <a:gd name="connsiteX716" fmla="*/ 420799 w 1117952"/>
                <a:gd name="connsiteY716" fmla="*/ 272774 h 1323876"/>
                <a:gd name="connsiteX717" fmla="*/ 422590 w 1117952"/>
                <a:gd name="connsiteY717" fmla="*/ 275758 h 1323876"/>
                <a:gd name="connsiteX718" fmla="*/ 423187 w 1117952"/>
                <a:gd name="connsiteY718" fmla="*/ 278742 h 1323876"/>
                <a:gd name="connsiteX719" fmla="*/ 424977 w 1117952"/>
                <a:gd name="connsiteY719" fmla="*/ 282920 h 1323876"/>
                <a:gd name="connsiteX720" fmla="*/ 426171 w 1117952"/>
                <a:gd name="connsiteY720" fmla="*/ 286502 h 1323876"/>
                <a:gd name="connsiteX721" fmla="*/ 424380 w 1117952"/>
                <a:gd name="connsiteY721" fmla="*/ 290680 h 1323876"/>
                <a:gd name="connsiteX722" fmla="*/ 424977 w 1117952"/>
                <a:gd name="connsiteY722" fmla="*/ 293664 h 1323876"/>
                <a:gd name="connsiteX723" fmla="*/ 423187 w 1117952"/>
                <a:gd name="connsiteY723" fmla="*/ 297245 h 1323876"/>
                <a:gd name="connsiteX724" fmla="*/ 427962 w 1117952"/>
                <a:gd name="connsiteY724" fmla="*/ 302618 h 1323876"/>
                <a:gd name="connsiteX725" fmla="*/ 432140 w 1117952"/>
                <a:gd name="connsiteY725" fmla="*/ 305005 h 1323876"/>
                <a:gd name="connsiteX726" fmla="*/ 435721 w 1117952"/>
                <a:gd name="connsiteY726" fmla="*/ 306795 h 1323876"/>
                <a:gd name="connsiteX727" fmla="*/ 445271 w 1117952"/>
                <a:gd name="connsiteY727" fmla="*/ 307989 h 1323876"/>
                <a:gd name="connsiteX728" fmla="*/ 448852 w 1117952"/>
                <a:gd name="connsiteY728" fmla="*/ 307989 h 1323876"/>
                <a:gd name="connsiteX729" fmla="*/ 452434 w 1117952"/>
                <a:gd name="connsiteY729" fmla="*/ 307989 h 1323876"/>
                <a:gd name="connsiteX730" fmla="*/ 456612 w 1117952"/>
                <a:gd name="connsiteY730" fmla="*/ 306795 h 1323876"/>
                <a:gd name="connsiteX731" fmla="*/ 460193 w 1117952"/>
                <a:gd name="connsiteY731" fmla="*/ 305602 h 1323876"/>
                <a:gd name="connsiteX732" fmla="*/ 466759 w 1117952"/>
                <a:gd name="connsiteY732" fmla="*/ 302020 h 1323876"/>
                <a:gd name="connsiteX733" fmla="*/ 467356 w 1117952"/>
                <a:gd name="connsiteY733" fmla="*/ 297842 h 1323876"/>
                <a:gd name="connsiteX734" fmla="*/ 470340 w 1117952"/>
                <a:gd name="connsiteY734" fmla="*/ 299633 h 1323876"/>
                <a:gd name="connsiteX735" fmla="*/ 473921 w 1117952"/>
                <a:gd name="connsiteY735" fmla="*/ 300826 h 1323876"/>
                <a:gd name="connsiteX736" fmla="*/ 476906 w 1117952"/>
                <a:gd name="connsiteY736" fmla="*/ 301424 h 1323876"/>
                <a:gd name="connsiteX737" fmla="*/ 476906 w 1117952"/>
                <a:gd name="connsiteY737" fmla="*/ 305602 h 1323876"/>
                <a:gd name="connsiteX738" fmla="*/ 477503 w 1117952"/>
                <a:gd name="connsiteY738" fmla="*/ 309780 h 1323876"/>
                <a:gd name="connsiteX739" fmla="*/ 476906 w 1117952"/>
                <a:gd name="connsiteY739" fmla="*/ 312764 h 1323876"/>
                <a:gd name="connsiteX740" fmla="*/ 476906 w 1117952"/>
                <a:gd name="connsiteY740" fmla="*/ 316346 h 1323876"/>
                <a:gd name="connsiteX741" fmla="*/ 478100 w 1117952"/>
                <a:gd name="connsiteY741" fmla="*/ 319927 h 1323876"/>
                <a:gd name="connsiteX742" fmla="*/ 481681 w 1117952"/>
                <a:gd name="connsiteY742" fmla="*/ 323508 h 1323876"/>
                <a:gd name="connsiteX743" fmla="*/ 485859 w 1117952"/>
                <a:gd name="connsiteY743" fmla="*/ 327686 h 1323876"/>
                <a:gd name="connsiteX744" fmla="*/ 494215 w 1117952"/>
                <a:gd name="connsiteY744" fmla="*/ 331864 h 1323876"/>
                <a:gd name="connsiteX745" fmla="*/ 497200 w 1117952"/>
                <a:gd name="connsiteY745" fmla="*/ 332462 h 1323876"/>
                <a:gd name="connsiteX746" fmla="*/ 500781 w 1117952"/>
                <a:gd name="connsiteY746" fmla="*/ 335446 h 1323876"/>
                <a:gd name="connsiteX747" fmla="*/ 504362 w 1117952"/>
                <a:gd name="connsiteY747" fmla="*/ 338430 h 1323876"/>
                <a:gd name="connsiteX748" fmla="*/ 507943 w 1117952"/>
                <a:gd name="connsiteY748" fmla="*/ 339027 h 1323876"/>
                <a:gd name="connsiteX749" fmla="*/ 512718 w 1117952"/>
                <a:gd name="connsiteY749" fmla="*/ 342011 h 1323876"/>
                <a:gd name="connsiteX750" fmla="*/ 516897 w 1117952"/>
                <a:gd name="connsiteY750" fmla="*/ 343802 h 1323876"/>
                <a:gd name="connsiteX751" fmla="*/ 520478 w 1117952"/>
                <a:gd name="connsiteY751" fmla="*/ 343802 h 1323876"/>
                <a:gd name="connsiteX752" fmla="*/ 526446 w 1117952"/>
                <a:gd name="connsiteY752" fmla="*/ 344996 h 1323876"/>
                <a:gd name="connsiteX753" fmla="*/ 530028 w 1117952"/>
                <a:gd name="connsiteY753" fmla="*/ 344399 h 1323876"/>
                <a:gd name="connsiteX754" fmla="*/ 533012 w 1117952"/>
                <a:gd name="connsiteY754" fmla="*/ 344996 h 1323876"/>
                <a:gd name="connsiteX755" fmla="*/ 529431 w 1117952"/>
                <a:gd name="connsiteY755" fmla="*/ 344996 h 1323876"/>
                <a:gd name="connsiteX756" fmla="*/ 530625 w 1117952"/>
                <a:gd name="connsiteY756" fmla="*/ 348577 h 1323876"/>
                <a:gd name="connsiteX757" fmla="*/ 535400 w 1117952"/>
                <a:gd name="connsiteY757" fmla="*/ 350368 h 1323876"/>
                <a:gd name="connsiteX758" fmla="*/ 538981 w 1117952"/>
                <a:gd name="connsiteY758" fmla="*/ 350368 h 1323876"/>
                <a:gd name="connsiteX759" fmla="*/ 541966 w 1117952"/>
                <a:gd name="connsiteY759" fmla="*/ 352158 h 1323876"/>
                <a:gd name="connsiteX760" fmla="*/ 544950 w 1117952"/>
                <a:gd name="connsiteY760" fmla="*/ 351561 h 1323876"/>
                <a:gd name="connsiteX761" fmla="*/ 547934 w 1117952"/>
                <a:gd name="connsiteY761" fmla="*/ 350964 h 1323876"/>
                <a:gd name="connsiteX762" fmla="*/ 551515 w 1117952"/>
                <a:gd name="connsiteY762" fmla="*/ 350368 h 1323876"/>
                <a:gd name="connsiteX763" fmla="*/ 557484 w 1117952"/>
                <a:gd name="connsiteY763" fmla="*/ 349174 h 1323876"/>
                <a:gd name="connsiteX764" fmla="*/ 561066 w 1117952"/>
                <a:gd name="connsiteY764" fmla="*/ 348577 h 1323876"/>
                <a:gd name="connsiteX765" fmla="*/ 564050 w 1117952"/>
                <a:gd name="connsiteY765" fmla="*/ 346786 h 1323876"/>
                <a:gd name="connsiteX766" fmla="*/ 567631 w 1117952"/>
                <a:gd name="connsiteY766" fmla="*/ 346190 h 1323876"/>
                <a:gd name="connsiteX767" fmla="*/ 571212 w 1117952"/>
                <a:gd name="connsiteY767" fmla="*/ 344996 h 1323876"/>
                <a:gd name="connsiteX768" fmla="*/ 575390 w 1117952"/>
                <a:gd name="connsiteY768" fmla="*/ 343205 h 1323876"/>
                <a:gd name="connsiteX769" fmla="*/ 578972 w 1117952"/>
                <a:gd name="connsiteY769" fmla="*/ 341415 h 1323876"/>
                <a:gd name="connsiteX770" fmla="*/ 587328 w 1117952"/>
                <a:gd name="connsiteY770" fmla="*/ 336639 h 1323876"/>
                <a:gd name="connsiteX771" fmla="*/ 593297 w 1117952"/>
                <a:gd name="connsiteY771" fmla="*/ 333058 h 1323876"/>
                <a:gd name="connsiteX772" fmla="*/ 599266 w 1117952"/>
                <a:gd name="connsiteY772" fmla="*/ 329477 h 1323876"/>
                <a:gd name="connsiteX773" fmla="*/ 602847 w 1117952"/>
                <a:gd name="connsiteY773" fmla="*/ 326493 h 1323876"/>
                <a:gd name="connsiteX774" fmla="*/ 609413 w 1117952"/>
                <a:gd name="connsiteY774" fmla="*/ 324702 h 1323876"/>
                <a:gd name="connsiteX775" fmla="*/ 612994 w 1117952"/>
                <a:gd name="connsiteY775" fmla="*/ 325299 h 1323876"/>
                <a:gd name="connsiteX776" fmla="*/ 616575 w 1117952"/>
                <a:gd name="connsiteY776" fmla="*/ 324702 h 1323876"/>
                <a:gd name="connsiteX777" fmla="*/ 621350 w 1117952"/>
                <a:gd name="connsiteY777" fmla="*/ 323508 h 1323876"/>
                <a:gd name="connsiteX778" fmla="*/ 624335 w 1117952"/>
                <a:gd name="connsiteY778" fmla="*/ 321717 h 1323876"/>
                <a:gd name="connsiteX779" fmla="*/ 628513 w 1117952"/>
                <a:gd name="connsiteY779" fmla="*/ 320524 h 1323876"/>
                <a:gd name="connsiteX780" fmla="*/ 631498 w 1117952"/>
                <a:gd name="connsiteY780" fmla="*/ 323508 h 1323876"/>
                <a:gd name="connsiteX781" fmla="*/ 634482 w 1117952"/>
                <a:gd name="connsiteY781" fmla="*/ 325299 h 1323876"/>
                <a:gd name="connsiteX782" fmla="*/ 638660 w 1117952"/>
                <a:gd name="connsiteY782" fmla="*/ 327686 h 1323876"/>
                <a:gd name="connsiteX783" fmla="*/ 641645 w 1117952"/>
                <a:gd name="connsiteY783" fmla="*/ 328283 h 1323876"/>
                <a:gd name="connsiteX784" fmla="*/ 645226 w 1117952"/>
                <a:gd name="connsiteY784" fmla="*/ 327686 h 1323876"/>
                <a:gd name="connsiteX785" fmla="*/ 648210 w 1117952"/>
                <a:gd name="connsiteY785" fmla="*/ 327686 h 1323876"/>
                <a:gd name="connsiteX786" fmla="*/ 652388 w 1117952"/>
                <a:gd name="connsiteY786" fmla="*/ 328880 h 1323876"/>
                <a:gd name="connsiteX787" fmla="*/ 658357 w 1117952"/>
                <a:gd name="connsiteY787" fmla="*/ 327686 h 1323876"/>
                <a:gd name="connsiteX788" fmla="*/ 662535 w 1117952"/>
                <a:gd name="connsiteY788" fmla="*/ 325299 h 1323876"/>
                <a:gd name="connsiteX789" fmla="*/ 666117 w 1117952"/>
                <a:gd name="connsiteY789" fmla="*/ 324105 h 1323876"/>
                <a:gd name="connsiteX790" fmla="*/ 671489 w 1117952"/>
                <a:gd name="connsiteY790" fmla="*/ 326493 h 1323876"/>
                <a:gd name="connsiteX791" fmla="*/ 674473 w 1117952"/>
                <a:gd name="connsiteY791" fmla="*/ 325299 h 1323876"/>
                <a:gd name="connsiteX792" fmla="*/ 676379 w 1117952"/>
                <a:gd name="connsiteY792" fmla="*/ 327682 h 1323876"/>
                <a:gd name="connsiteX793" fmla="*/ 675666 w 1117952"/>
                <a:gd name="connsiteY793" fmla="*/ 326493 h 1323876"/>
                <a:gd name="connsiteX794" fmla="*/ 679845 w 1117952"/>
                <a:gd name="connsiteY794" fmla="*/ 327090 h 1323876"/>
                <a:gd name="connsiteX795" fmla="*/ 684023 w 1117952"/>
                <a:gd name="connsiteY795" fmla="*/ 327090 h 1323876"/>
                <a:gd name="connsiteX796" fmla="*/ 687604 w 1117952"/>
                <a:gd name="connsiteY796" fmla="*/ 327687 h 1323876"/>
                <a:gd name="connsiteX797" fmla="*/ 691185 w 1117952"/>
                <a:gd name="connsiteY797" fmla="*/ 328284 h 1323876"/>
                <a:gd name="connsiteX798" fmla="*/ 696557 w 1117952"/>
                <a:gd name="connsiteY798" fmla="*/ 328284 h 1323876"/>
                <a:gd name="connsiteX799" fmla="*/ 701332 w 1117952"/>
                <a:gd name="connsiteY799" fmla="*/ 327090 h 1323876"/>
                <a:gd name="connsiteX800" fmla="*/ 707301 w 1117952"/>
                <a:gd name="connsiteY800" fmla="*/ 328880 h 1323876"/>
                <a:gd name="connsiteX801" fmla="*/ 710285 w 1117952"/>
                <a:gd name="connsiteY801" fmla="*/ 328880 h 1323876"/>
                <a:gd name="connsiteX802" fmla="*/ 714463 w 1117952"/>
                <a:gd name="connsiteY802" fmla="*/ 328284 h 1323876"/>
                <a:gd name="connsiteX803" fmla="*/ 719238 w 1117952"/>
                <a:gd name="connsiteY803" fmla="*/ 326493 h 1323876"/>
                <a:gd name="connsiteX804" fmla="*/ 722820 w 1117952"/>
                <a:gd name="connsiteY804" fmla="*/ 323509 h 1323876"/>
                <a:gd name="connsiteX805" fmla="*/ 726401 w 1117952"/>
                <a:gd name="connsiteY805" fmla="*/ 322912 h 1323876"/>
                <a:gd name="connsiteX806" fmla="*/ 730579 w 1117952"/>
                <a:gd name="connsiteY806" fmla="*/ 324702 h 1323876"/>
                <a:gd name="connsiteX807" fmla="*/ 733564 w 1117952"/>
                <a:gd name="connsiteY807" fmla="*/ 324106 h 1323876"/>
                <a:gd name="connsiteX808" fmla="*/ 737742 w 1117952"/>
                <a:gd name="connsiteY808" fmla="*/ 321718 h 1323876"/>
                <a:gd name="connsiteX809" fmla="*/ 740726 w 1117952"/>
                <a:gd name="connsiteY809" fmla="*/ 319927 h 1323876"/>
                <a:gd name="connsiteX810" fmla="*/ 744307 w 1117952"/>
                <a:gd name="connsiteY810" fmla="*/ 317540 h 1323876"/>
                <a:gd name="connsiteX811" fmla="*/ 747888 w 1117952"/>
                <a:gd name="connsiteY811" fmla="*/ 313959 h 1323876"/>
                <a:gd name="connsiteX812" fmla="*/ 752664 w 1117952"/>
                <a:gd name="connsiteY812" fmla="*/ 312765 h 1323876"/>
                <a:gd name="connsiteX813" fmla="*/ 755648 w 1117952"/>
                <a:gd name="connsiteY813" fmla="*/ 315152 h 1323876"/>
                <a:gd name="connsiteX814" fmla="*/ 759229 w 1117952"/>
                <a:gd name="connsiteY814" fmla="*/ 315749 h 1323876"/>
                <a:gd name="connsiteX815" fmla="*/ 763407 w 1117952"/>
                <a:gd name="connsiteY815" fmla="*/ 315749 h 1323876"/>
                <a:gd name="connsiteX816" fmla="*/ 769376 w 1117952"/>
                <a:gd name="connsiteY816" fmla="*/ 313959 h 1323876"/>
                <a:gd name="connsiteX817" fmla="*/ 772957 w 1117952"/>
                <a:gd name="connsiteY817" fmla="*/ 312765 h 1323876"/>
                <a:gd name="connsiteX818" fmla="*/ 778329 w 1117952"/>
                <a:gd name="connsiteY818" fmla="*/ 311571 h 1323876"/>
                <a:gd name="connsiteX819" fmla="*/ 781314 w 1117952"/>
                <a:gd name="connsiteY819" fmla="*/ 310378 h 1323876"/>
                <a:gd name="connsiteX820" fmla="*/ 784895 w 1117952"/>
                <a:gd name="connsiteY820" fmla="*/ 306796 h 1323876"/>
                <a:gd name="connsiteX821" fmla="*/ 787879 w 1117952"/>
                <a:gd name="connsiteY821" fmla="*/ 303812 h 1323876"/>
                <a:gd name="connsiteX822" fmla="*/ 791461 w 1117952"/>
                <a:gd name="connsiteY822" fmla="*/ 303215 h 1323876"/>
                <a:gd name="connsiteX823" fmla="*/ 796236 w 1117952"/>
                <a:gd name="connsiteY823" fmla="*/ 303812 h 1323876"/>
                <a:gd name="connsiteX824" fmla="*/ 799220 w 1117952"/>
                <a:gd name="connsiteY824" fmla="*/ 302618 h 1323876"/>
                <a:gd name="connsiteX825" fmla="*/ 802204 w 1117952"/>
                <a:gd name="connsiteY825" fmla="*/ 300827 h 1323876"/>
                <a:gd name="connsiteX826" fmla="*/ 805189 w 1117952"/>
                <a:gd name="connsiteY826" fmla="*/ 298440 h 1323876"/>
                <a:gd name="connsiteX827" fmla="*/ 809367 w 1117952"/>
                <a:gd name="connsiteY827" fmla="*/ 298440 h 1323876"/>
                <a:gd name="connsiteX828" fmla="*/ 812948 w 1117952"/>
                <a:gd name="connsiteY828" fmla="*/ 296650 h 1323876"/>
                <a:gd name="connsiteX829" fmla="*/ 816529 w 1117952"/>
                <a:gd name="connsiteY829" fmla="*/ 293068 h 1323876"/>
                <a:gd name="connsiteX830" fmla="*/ 820111 w 1117952"/>
                <a:gd name="connsiteY830" fmla="*/ 290681 h 1323876"/>
                <a:gd name="connsiteX831" fmla="*/ 823692 w 1117952"/>
                <a:gd name="connsiteY831" fmla="*/ 287099 h 1323876"/>
                <a:gd name="connsiteX832" fmla="*/ 827273 w 1117952"/>
                <a:gd name="connsiteY832" fmla="*/ 283518 h 1323876"/>
                <a:gd name="connsiteX833" fmla="*/ 830854 w 1117952"/>
                <a:gd name="connsiteY833" fmla="*/ 278146 h 1323876"/>
                <a:gd name="connsiteX834" fmla="*/ 833839 w 1117952"/>
                <a:gd name="connsiteY834" fmla="*/ 273968 h 1323876"/>
                <a:gd name="connsiteX835" fmla="*/ 839211 w 1117952"/>
                <a:gd name="connsiteY835" fmla="*/ 266806 h 1323876"/>
                <a:gd name="connsiteX836" fmla="*/ 843389 w 1117952"/>
                <a:gd name="connsiteY836" fmla="*/ 260240 h 1323876"/>
                <a:gd name="connsiteX837" fmla="*/ 849357 w 1117952"/>
                <a:gd name="connsiteY837" fmla="*/ 262627 h 1323876"/>
                <a:gd name="connsiteX838" fmla="*/ 854133 w 1117952"/>
                <a:gd name="connsiteY838" fmla="*/ 262627 h 1323876"/>
                <a:gd name="connsiteX839" fmla="*/ 857714 w 1117952"/>
                <a:gd name="connsiteY839" fmla="*/ 263821 h 1323876"/>
                <a:gd name="connsiteX840" fmla="*/ 863683 w 1117952"/>
                <a:gd name="connsiteY840" fmla="*/ 261434 h 1323876"/>
                <a:gd name="connsiteX841" fmla="*/ 867861 w 1117952"/>
                <a:gd name="connsiteY841" fmla="*/ 259643 h 1323876"/>
                <a:gd name="connsiteX842" fmla="*/ 872039 w 1117952"/>
                <a:gd name="connsiteY842" fmla="*/ 258449 h 1323876"/>
                <a:gd name="connsiteX843" fmla="*/ 875024 w 1117952"/>
                <a:gd name="connsiteY843" fmla="*/ 257255 h 1323876"/>
                <a:gd name="connsiteX844" fmla="*/ 879201 w 1117952"/>
                <a:gd name="connsiteY844" fmla="*/ 256061 h 1323876"/>
                <a:gd name="connsiteX845" fmla="*/ 882186 w 1117952"/>
                <a:gd name="connsiteY845" fmla="*/ 256061 h 1323876"/>
                <a:gd name="connsiteX846" fmla="*/ 887558 w 1117952"/>
                <a:gd name="connsiteY846" fmla="*/ 254271 h 1323876"/>
                <a:gd name="connsiteX847" fmla="*/ 891736 w 1117952"/>
                <a:gd name="connsiteY847" fmla="*/ 248899 h 1323876"/>
                <a:gd name="connsiteX848" fmla="*/ 895317 w 1117952"/>
                <a:gd name="connsiteY848" fmla="*/ 245318 h 1323876"/>
                <a:gd name="connsiteX849" fmla="*/ 898301 w 1117952"/>
                <a:gd name="connsiteY849" fmla="*/ 247108 h 1323876"/>
                <a:gd name="connsiteX850" fmla="*/ 902480 w 1117952"/>
                <a:gd name="connsiteY850" fmla="*/ 250093 h 1323876"/>
                <a:gd name="connsiteX851" fmla="*/ 905464 w 1117952"/>
                <a:gd name="connsiteY851" fmla="*/ 252480 h 1323876"/>
                <a:gd name="connsiteX852" fmla="*/ 909642 w 1117952"/>
                <a:gd name="connsiteY852" fmla="*/ 257255 h 1323876"/>
                <a:gd name="connsiteX853" fmla="*/ 912029 w 1117952"/>
                <a:gd name="connsiteY853" fmla="*/ 259046 h 1323876"/>
                <a:gd name="connsiteX854" fmla="*/ 915014 w 1117952"/>
                <a:gd name="connsiteY854" fmla="*/ 260240 h 1323876"/>
                <a:gd name="connsiteX855" fmla="*/ 923967 w 1117952"/>
                <a:gd name="connsiteY855" fmla="*/ 260240 h 1323876"/>
                <a:gd name="connsiteX856" fmla="*/ 930533 w 1117952"/>
                <a:gd name="connsiteY856" fmla="*/ 259643 h 1323876"/>
                <a:gd name="connsiteX857" fmla="*/ 935308 w 1117952"/>
                <a:gd name="connsiteY857" fmla="*/ 258449 h 1323876"/>
                <a:gd name="connsiteX858" fmla="*/ 938889 w 1117952"/>
                <a:gd name="connsiteY858" fmla="*/ 262030 h 1323876"/>
                <a:gd name="connsiteX859" fmla="*/ 939486 w 1117952"/>
                <a:gd name="connsiteY859" fmla="*/ 265612 h 1323876"/>
                <a:gd name="connsiteX860" fmla="*/ 943067 w 1117952"/>
                <a:gd name="connsiteY860" fmla="*/ 267402 h 1323876"/>
                <a:gd name="connsiteX861" fmla="*/ 946052 w 1117952"/>
                <a:gd name="connsiteY861" fmla="*/ 269790 h 1323876"/>
                <a:gd name="connsiteX862" fmla="*/ 949633 w 1117952"/>
                <a:gd name="connsiteY862" fmla="*/ 269790 h 1323876"/>
                <a:gd name="connsiteX863" fmla="*/ 953214 w 1117952"/>
                <a:gd name="connsiteY863" fmla="*/ 269193 h 1323876"/>
                <a:gd name="connsiteX864" fmla="*/ 957393 w 1117952"/>
                <a:gd name="connsiteY864" fmla="*/ 266806 h 1323876"/>
                <a:gd name="connsiteX865" fmla="*/ 960974 w 1117952"/>
                <a:gd name="connsiteY865" fmla="*/ 263821 h 1323876"/>
                <a:gd name="connsiteX866" fmla="*/ 966942 w 1117952"/>
                <a:gd name="connsiteY866" fmla="*/ 260837 h 1323876"/>
                <a:gd name="connsiteX867" fmla="*/ 970524 w 1117952"/>
                <a:gd name="connsiteY867" fmla="*/ 258449 h 1323876"/>
                <a:gd name="connsiteX868" fmla="*/ 974105 w 1117952"/>
                <a:gd name="connsiteY868" fmla="*/ 256061 h 1323876"/>
                <a:gd name="connsiteX869" fmla="*/ 977089 w 1117952"/>
                <a:gd name="connsiteY869" fmla="*/ 253077 h 1323876"/>
                <a:gd name="connsiteX870" fmla="*/ 978880 w 1117952"/>
                <a:gd name="connsiteY870" fmla="*/ 250093 h 1323876"/>
                <a:gd name="connsiteX871" fmla="*/ 981268 w 1117952"/>
                <a:gd name="connsiteY871" fmla="*/ 247108 h 1323876"/>
                <a:gd name="connsiteX872" fmla="*/ 984252 w 1117952"/>
                <a:gd name="connsiteY872" fmla="*/ 244124 h 1323876"/>
                <a:gd name="connsiteX873" fmla="*/ 986639 w 1117952"/>
                <a:gd name="connsiteY873" fmla="*/ 240543 h 1323876"/>
                <a:gd name="connsiteX874" fmla="*/ 989027 w 1117952"/>
                <a:gd name="connsiteY874" fmla="*/ 235171 h 1323876"/>
                <a:gd name="connsiteX875" fmla="*/ 990221 w 1117952"/>
                <a:gd name="connsiteY875" fmla="*/ 230993 h 1323876"/>
                <a:gd name="connsiteX876" fmla="*/ 992011 w 1117952"/>
                <a:gd name="connsiteY876" fmla="*/ 226218 h 1323876"/>
                <a:gd name="connsiteX877" fmla="*/ 992608 w 1117952"/>
                <a:gd name="connsiteY877" fmla="*/ 222040 h 1323876"/>
                <a:gd name="connsiteX878" fmla="*/ 993205 w 1117952"/>
                <a:gd name="connsiteY878" fmla="*/ 219055 h 1323876"/>
                <a:gd name="connsiteX879" fmla="*/ 991415 w 1117952"/>
                <a:gd name="connsiteY879" fmla="*/ 216071 h 1323876"/>
                <a:gd name="connsiteX880" fmla="*/ 991415 w 1117952"/>
                <a:gd name="connsiteY880" fmla="*/ 212489 h 1323876"/>
                <a:gd name="connsiteX881" fmla="*/ 988430 w 1117952"/>
                <a:gd name="connsiteY881" fmla="*/ 209505 h 1323876"/>
                <a:gd name="connsiteX882" fmla="*/ 991415 w 1117952"/>
                <a:gd name="connsiteY882" fmla="*/ 208908 h 1323876"/>
                <a:gd name="connsiteX883" fmla="*/ 995592 w 1117952"/>
                <a:gd name="connsiteY883" fmla="*/ 214280 h 1323876"/>
                <a:gd name="connsiteX884" fmla="*/ 996786 w 1117952"/>
                <a:gd name="connsiteY884" fmla="*/ 217862 h 1323876"/>
                <a:gd name="connsiteX885" fmla="*/ 996190 w 1117952"/>
                <a:gd name="connsiteY885" fmla="*/ 223233 h 1323876"/>
                <a:gd name="connsiteX886" fmla="*/ 993802 w 1117952"/>
                <a:gd name="connsiteY886" fmla="*/ 229202 h 1323876"/>
                <a:gd name="connsiteX887" fmla="*/ 997383 w 1117952"/>
                <a:gd name="connsiteY887" fmla="*/ 231590 h 1323876"/>
                <a:gd name="connsiteX888" fmla="*/ 1000964 w 1117952"/>
                <a:gd name="connsiteY888" fmla="*/ 232784 h 1323876"/>
                <a:gd name="connsiteX889" fmla="*/ 1009918 w 1117952"/>
                <a:gd name="connsiteY889" fmla="*/ 232784 h 1323876"/>
                <a:gd name="connsiteX890" fmla="*/ 1012902 w 1117952"/>
                <a:gd name="connsiteY890" fmla="*/ 231590 h 1323876"/>
                <a:gd name="connsiteX891" fmla="*/ 1017080 w 1117952"/>
                <a:gd name="connsiteY891" fmla="*/ 229799 h 1323876"/>
                <a:gd name="connsiteX892" fmla="*/ 1020661 w 1117952"/>
                <a:gd name="connsiteY892" fmla="*/ 228605 h 1323876"/>
                <a:gd name="connsiteX893" fmla="*/ 1024243 w 1117952"/>
                <a:gd name="connsiteY893" fmla="*/ 228009 h 1323876"/>
                <a:gd name="connsiteX894" fmla="*/ 1028421 w 1117952"/>
                <a:gd name="connsiteY894" fmla="*/ 226815 h 1323876"/>
                <a:gd name="connsiteX895" fmla="*/ 1033196 w 1117952"/>
                <a:gd name="connsiteY895" fmla="*/ 224427 h 1323876"/>
                <a:gd name="connsiteX896" fmla="*/ 1036777 w 1117952"/>
                <a:gd name="connsiteY896" fmla="*/ 223233 h 1323876"/>
                <a:gd name="connsiteX897" fmla="*/ 1042149 w 1117952"/>
                <a:gd name="connsiteY897" fmla="*/ 220249 h 1323876"/>
                <a:gd name="connsiteX898" fmla="*/ 1048118 w 1117952"/>
                <a:gd name="connsiteY898" fmla="*/ 216668 h 1323876"/>
                <a:gd name="connsiteX899" fmla="*/ 1054683 w 1117952"/>
                <a:gd name="connsiteY899" fmla="*/ 213087 h 1323876"/>
                <a:gd name="connsiteX900" fmla="*/ 1058264 w 1117952"/>
                <a:gd name="connsiteY900" fmla="*/ 210102 h 1323876"/>
                <a:gd name="connsiteX901" fmla="*/ 1061846 w 1117952"/>
                <a:gd name="connsiteY901" fmla="*/ 206521 h 1323876"/>
                <a:gd name="connsiteX902" fmla="*/ 1065427 w 1117952"/>
                <a:gd name="connsiteY902" fmla="*/ 202940 h 1323876"/>
                <a:gd name="connsiteX903" fmla="*/ 1070799 w 1117952"/>
                <a:gd name="connsiteY903" fmla="*/ 198165 h 1323876"/>
                <a:gd name="connsiteX904" fmla="*/ 1073784 w 1117952"/>
                <a:gd name="connsiteY904" fmla="*/ 195180 h 1323876"/>
                <a:gd name="connsiteX905" fmla="*/ 1077365 w 1117952"/>
                <a:gd name="connsiteY905" fmla="*/ 192196 h 1323876"/>
                <a:gd name="connsiteX906" fmla="*/ 1082737 w 1117952"/>
                <a:gd name="connsiteY906" fmla="*/ 190405 h 1323876"/>
                <a:gd name="connsiteX907" fmla="*/ 904271 w 1117952"/>
                <a:gd name="connsiteY907" fmla="*/ 152801 h 1323876"/>
                <a:gd name="connsiteX908" fmla="*/ 904868 w 1117952"/>
                <a:gd name="connsiteY908" fmla="*/ 155785 h 1323876"/>
                <a:gd name="connsiteX909" fmla="*/ 903674 w 1117952"/>
                <a:gd name="connsiteY909" fmla="*/ 156383 h 1323876"/>
                <a:gd name="connsiteX910" fmla="*/ 910836 w 1117952"/>
                <a:gd name="connsiteY910" fmla="*/ 161754 h 1323876"/>
                <a:gd name="connsiteX911" fmla="*/ 915015 w 1117952"/>
                <a:gd name="connsiteY911" fmla="*/ 165336 h 1323876"/>
                <a:gd name="connsiteX912" fmla="*/ 916209 w 1117952"/>
                <a:gd name="connsiteY912" fmla="*/ 168320 h 1323876"/>
                <a:gd name="connsiteX913" fmla="*/ 916805 w 1117952"/>
                <a:gd name="connsiteY913" fmla="*/ 171901 h 1323876"/>
                <a:gd name="connsiteX914" fmla="*/ 916805 w 1117952"/>
                <a:gd name="connsiteY914" fmla="*/ 174885 h 1323876"/>
                <a:gd name="connsiteX915" fmla="*/ 912030 w 1117952"/>
                <a:gd name="connsiteY915" fmla="*/ 176676 h 1323876"/>
                <a:gd name="connsiteX916" fmla="*/ 909046 w 1117952"/>
                <a:gd name="connsiteY916" fmla="*/ 175482 h 1323876"/>
                <a:gd name="connsiteX917" fmla="*/ 904271 w 1117952"/>
                <a:gd name="connsiteY917" fmla="*/ 171304 h 1323876"/>
                <a:gd name="connsiteX918" fmla="*/ 900689 w 1117952"/>
                <a:gd name="connsiteY918" fmla="*/ 169513 h 1323876"/>
                <a:gd name="connsiteX919" fmla="*/ 897108 w 1117952"/>
                <a:gd name="connsiteY919" fmla="*/ 164142 h 1323876"/>
                <a:gd name="connsiteX920" fmla="*/ 897108 w 1117952"/>
                <a:gd name="connsiteY920" fmla="*/ 160560 h 1323876"/>
                <a:gd name="connsiteX921" fmla="*/ 901287 w 1117952"/>
                <a:gd name="connsiteY921" fmla="*/ 157576 h 1323876"/>
                <a:gd name="connsiteX922" fmla="*/ 900689 w 1117952"/>
                <a:gd name="connsiteY922" fmla="*/ 153995 h 1323876"/>
                <a:gd name="connsiteX923" fmla="*/ 904271 w 1117952"/>
                <a:gd name="connsiteY923" fmla="*/ 152801 h 1323876"/>
                <a:gd name="connsiteX924" fmla="*/ 900689 w 1117952"/>
                <a:gd name="connsiteY924" fmla="*/ 116391 h 1323876"/>
                <a:gd name="connsiteX925" fmla="*/ 902480 w 1117952"/>
                <a:gd name="connsiteY925" fmla="*/ 122956 h 1323876"/>
                <a:gd name="connsiteX926" fmla="*/ 901287 w 1117952"/>
                <a:gd name="connsiteY926" fmla="*/ 125941 h 1323876"/>
                <a:gd name="connsiteX927" fmla="*/ 901883 w 1117952"/>
                <a:gd name="connsiteY927" fmla="*/ 128925 h 1323876"/>
                <a:gd name="connsiteX928" fmla="*/ 905465 w 1117952"/>
                <a:gd name="connsiteY928" fmla="*/ 130716 h 1323876"/>
                <a:gd name="connsiteX929" fmla="*/ 905465 w 1117952"/>
                <a:gd name="connsiteY929" fmla="*/ 134297 h 1323876"/>
                <a:gd name="connsiteX930" fmla="*/ 902480 w 1117952"/>
                <a:gd name="connsiteY930" fmla="*/ 133700 h 1323876"/>
                <a:gd name="connsiteX931" fmla="*/ 901287 w 1117952"/>
                <a:gd name="connsiteY931" fmla="*/ 141460 h 1323876"/>
                <a:gd name="connsiteX932" fmla="*/ 903077 w 1117952"/>
                <a:gd name="connsiteY932" fmla="*/ 145637 h 1323876"/>
                <a:gd name="connsiteX933" fmla="*/ 901883 w 1117952"/>
                <a:gd name="connsiteY933" fmla="*/ 148622 h 1323876"/>
                <a:gd name="connsiteX934" fmla="*/ 898302 w 1117952"/>
                <a:gd name="connsiteY934" fmla="*/ 148622 h 1323876"/>
                <a:gd name="connsiteX935" fmla="*/ 897108 w 1117952"/>
                <a:gd name="connsiteY935" fmla="*/ 145637 h 1323876"/>
                <a:gd name="connsiteX936" fmla="*/ 894124 w 1117952"/>
                <a:gd name="connsiteY936" fmla="*/ 141460 h 1323876"/>
                <a:gd name="connsiteX937" fmla="*/ 890543 w 1117952"/>
                <a:gd name="connsiteY937" fmla="*/ 140863 h 1323876"/>
                <a:gd name="connsiteX938" fmla="*/ 887558 w 1117952"/>
                <a:gd name="connsiteY938" fmla="*/ 140266 h 1323876"/>
                <a:gd name="connsiteX939" fmla="*/ 883977 w 1117952"/>
                <a:gd name="connsiteY939" fmla="*/ 136088 h 1323876"/>
                <a:gd name="connsiteX940" fmla="*/ 882186 w 1117952"/>
                <a:gd name="connsiteY940" fmla="*/ 132507 h 1323876"/>
                <a:gd name="connsiteX941" fmla="*/ 883380 w 1117952"/>
                <a:gd name="connsiteY941" fmla="*/ 128925 h 1323876"/>
                <a:gd name="connsiteX942" fmla="*/ 883977 w 1117952"/>
                <a:gd name="connsiteY942" fmla="*/ 125941 h 1323876"/>
                <a:gd name="connsiteX943" fmla="*/ 883977 w 1117952"/>
                <a:gd name="connsiteY943" fmla="*/ 122360 h 1323876"/>
                <a:gd name="connsiteX944" fmla="*/ 886365 w 1117952"/>
                <a:gd name="connsiteY944" fmla="*/ 119375 h 1323876"/>
                <a:gd name="connsiteX945" fmla="*/ 889946 w 1117952"/>
                <a:gd name="connsiteY945" fmla="*/ 117585 h 1323876"/>
                <a:gd name="connsiteX946" fmla="*/ 894124 w 1117952"/>
                <a:gd name="connsiteY946" fmla="*/ 118778 h 1323876"/>
                <a:gd name="connsiteX947" fmla="*/ 897108 w 1117952"/>
                <a:gd name="connsiteY947" fmla="*/ 118181 h 1323876"/>
                <a:gd name="connsiteX948" fmla="*/ 900689 w 1117952"/>
                <a:gd name="connsiteY948" fmla="*/ 116391 h 1323876"/>
                <a:gd name="connsiteX949" fmla="*/ 716851 w 1117952"/>
                <a:gd name="connsiteY949" fmla="*/ 115795 h 1323876"/>
                <a:gd name="connsiteX950" fmla="*/ 719836 w 1117952"/>
                <a:gd name="connsiteY950" fmla="*/ 119377 h 1323876"/>
                <a:gd name="connsiteX951" fmla="*/ 719239 w 1117952"/>
                <a:gd name="connsiteY951" fmla="*/ 122361 h 1323876"/>
                <a:gd name="connsiteX952" fmla="*/ 715658 w 1117952"/>
                <a:gd name="connsiteY952" fmla="*/ 125346 h 1323876"/>
                <a:gd name="connsiteX953" fmla="*/ 712673 w 1117952"/>
                <a:gd name="connsiteY953" fmla="*/ 124152 h 1323876"/>
                <a:gd name="connsiteX954" fmla="*/ 711479 w 1117952"/>
                <a:gd name="connsiteY954" fmla="*/ 120571 h 1323876"/>
                <a:gd name="connsiteX955" fmla="*/ 712673 w 1117952"/>
                <a:gd name="connsiteY955" fmla="*/ 117586 h 1323876"/>
                <a:gd name="connsiteX956" fmla="*/ 716851 w 1117952"/>
                <a:gd name="connsiteY956" fmla="*/ 115795 h 1323876"/>
                <a:gd name="connsiteX957" fmla="*/ 775345 w 1117952"/>
                <a:gd name="connsiteY957" fmla="*/ 100276 h 1323876"/>
                <a:gd name="connsiteX958" fmla="*/ 781912 w 1117952"/>
                <a:gd name="connsiteY958" fmla="*/ 101470 h 1323876"/>
                <a:gd name="connsiteX959" fmla="*/ 784299 w 1117952"/>
                <a:gd name="connsiteY959" fmla="*/ 105051 h 1323876"/>
                <a:gd name="connsiteX960" fmla="*/ 784299 w 1117952"/>
                <a:gd name="connsiteY960" fmla="*/ 108035 h 1323876"/>
                <a:gd name="connsiteX961" fmla="*/ 786090 w 1117952"/>
                <a:gd name="connsiteY961" fmla="*/ 109826 h 1323876"/>
                <a:gd name="connsiteX962" fmla="*/ 780718 w 1117952"/>
                <a:gd name="connsiteY962" fmla="*/ 110423 h 1323876"/>
                <a:gd name="connsiteX963" fmla="*/ 777733 w 1117952"/>
                <a:gd name="connsiteY963" fmla="*/ 111020 h 1323876"/>
                <a:gd name="connsiteX964" fmla="*/ 772361 w 1117952"/>
                <a:gd name="connsiteY964" fmla="*/ 106245 h 1323876"/>
                <a:gd name="connsiteX965" fmla="*/ 771764 w 1117952"/>
                <a:gd name="connsiteY965" fmla="*/ 102066 h 1323876"/>
                <a:gd name="connsiteX966" fmla="*/ 775345 w 1117952"/>
                <a:gd name="connsiteY966" fmla="*/ 100276 h 1323876"/>
                <a:gd name="connsiteX967" fmla="*/ 870248 w 1117952"/>
                <a:gd name="connsiteY967" fmla="*/ 95501 h 1323876"/>
                <a:gd name="connsiteX968" fmla="*/ 872636 w 1117952"/>
                <a:gd name="connsiteY968" fmla="*/ 100276 h 1323876"/>
                <a:gd name="connsiteX969" fmla="*/ 873233 w 1117952"/>
                <a:gd name="connsiteY969" fmla="*/ 103857 h 1323876"/>
                <a:gd name="connsiteX970" fmla="*/ 872039 w 1117952"/>
                <a:gd name="connsiteY970" fmla="*/ 106841 h 1323876"/>
                <a:gd name="connsiteX971" fmla="*/ 872636 w 1117952"/>
                <a:gd name="connsiteY971" fmla="*/ 111617 h 1323876"/>
                <a:gd name="connsiteX972" fmla="*/ 869651 w 1117952"/>
                <a:gd name="connsiteY972" fmla="*/ 114602 h 1323876"/>
                <a:gd name="connsiteX973" fmla="*/ 865473 w 1117952"/>
                <a:gd name="connsiteY973" fmla="*/ 113408 h 1323876"/>
                <a:gd name="connsiteX974" fmla="*/ 860101 w 1117952"/>
                <a:gd name="connsiteY974" fmla="*/ 109826 h 1323876"/>
                <a:gd name="connsiteX975" fmla="*/ 856520 w 1117952"/>
                <a:gd name="connsiteY975" fmla="*/ 109229 h 1323876"/>
                <a:gd name="connsiteX976" fmla="*/ 853535 w 1117952"/>
                <a:gd name="connsiteY976" fmla="*/ 108035 h 1323876"/>
                <a:gd name="connsiteX977" fmla="*/ 849954 w 1117952"/>
                <a:gd name="connsiteY977" fmla="*/ 105648 h 1323876"/>
                <a:gd name="connsiteX978" fmla="*/ 850551 w 1117952"/>
                <a:gd name="connsiteY978" fmla="*/ 102066 h 1323876"/>
                <a:gd name="connsiteX979" fmla="*/ 852342 w 1117952"/>
                <a:gd name="connsiteY979" fmla="*/ 97291 h 1323876"/>
                <a:gd name="connsiteX980" fmla="*/ 860101 w 1117952"/>
                <a:gd name="connsiteY980" fmla="*/ 96098 h 1323876"/>
                <a:gd name="connsiteX981" fmla="*/ 864280 w 1117952"/>
                <a:gd name="connsiteY981" fmla="*/ 97291 h 1323876"/>
                <a:gd name="connsiteX982" fmla="*/ 867264 w 1117952"/>
                <a:gd name="connsiteY982" fmla="*/ 96098 h 1323876"/>
                <a:gd name="connsiteX983" fmla="*/ 870248 w 1117952"/>
                <a:gd name="connsiteY983" fmla="*/ 95501 h 1323876"/>
                <a:gd name="connsiteX984" fmla="*/ 356933 w 1117952"/>
                <a:gd name="connsiteY984" fmla="*/ 71029 h 1323876"/>
                <a:gd name="connsiteX985" fmla="*/ 361112 w 1117952"/>
                <a:gd name="connsiteY985" fmla="*/ 72223 h 1323876"/>
                <a:gd name="connsiteX986" fmla="*/ 358725 w 1117952"/>
                <a:gd name="connsiteY986" fmla="*/ 79386 h 1323876"/>
                <a:gd name="connsiteX987" fmla="*/ 355143 w 1117952"/>
                <a:gd name="connsiteY987" fmla="*/ 81774 h 1323876"/>
                <a:gd name="connsiteX988" fmla="*/ 350964 w 1117952"/>
                <a:gd name="connsiteY988" fmla="*/ 81774 h 1323876"/>
                <a:gd name="connsiteX989" fmla="*/ 350368 w 1117952"/>
                <a:gd name="connsiteY989" fmla="*/ 74013 h 1323876"/>
                <a:gd name="connsiteX990" fmla="*/ 353949 w 1117952"/>
                <a:gd name="connsiteY990" fmla="*/ 71626 h 1323876"/>
                <a:gd name="connsiteX991" fmla="*/ 356933 w 1117952"/>
                <a:gd name="connsiteY991" fmla="*/ 71029 h 1323876"/>
                <a:gd name="connsiteX992" fmla="*/ 929340 w 1117952"/>
                <a:gd name="connsiteY992" fmla="*/ 67448 h 1323876"/>
                <a:gd name="connsiteX993" fmla="*/ 932921 w 1117952"/>
                <a:gd name="connsiteY993" fmla="*/ 67448 h 1323876"/>
                <a:gd name="connsiteX994" fmla="*/ 933517 w 1117952"/>
                <a:gd name="connsiteY994" fmla="*/ 71029 h 1323876"/>
                <a:gd name="connsiteX995" fmla="*/ 927549 w 1117952"/>
                <a:gd name="connsiteY995" fmla="*/ 75207 h 1323876"/>
                <a:gd name="connsiteX996" fmla="*/ 926952 w 1117952"/>
                <a:gd name="connsiteY996" fmla="*/ 71029 h 1323876"/>
                <a:gd name="connsiteX997" fmla="*/ 929340 w 1117952"/>
                <a:gd name="connsiteY997" fmla="*/ 67448 h 1323876"/>
                <a:gd name="connsiteX998" fmla="*/ 972314 w 1117952"/>
                <a:gd name="connsiteY998" fmla="*/ 0 h 1323876"/>
                <a:gd name="connsiteX999" fmla="*/ 975298 w 1117952"/>
                <a:gd name="connsiteY999" fmla="*/ 597 h 1323876"/>
                <a:gd name="connsiteX1000" fmla="*/ 978880 w 1117952"/>
                <a:gd name="connsiteY1000" fmla="*/ 2387 h 1323876"/>
                <a:gd name="connsiteX1001" fmla="*/ 977686 w 1117952"/>
                <a:gd name="connsiteY1001" fmla="*/ 5969 h 1323876"/>
                <a:gd name="connsiteX1002" fmla="*/ 975298 w 1117952"/>
                <a:gd name="connsiteY1002" fmla="*/ 9550 h 1323876"/>
                <a:gd name="connsiteX1003" fmla="*/ 974702 w 1117952"/>
                <a:gd name="connsiteY1003" fmla="*/ 13132 h 1323876"/>
                <a:gd name="connsiteX1004" fmla="*/ 971717 w 1117952"/>
                <a:gd name="connsiteY1004" fmla="*/ 15519 h 1323876"/>
                <a:gd name="connsiteX1005" fmla="*/ 965152 w 1117952"/>
                <a:gd name="connsiteY1005" fmla="*/ 12534 h 1323876"/>
                <a:gd name="connsiteX1006" fmla="*/ 962764 w 1117952"/>
                <a:gd name="connsiteY1006" fmla="*/ 8953 h 1323876"/>
                <a:gd name="connsiteX1007" fmla="*/ 965749 w 1117952"/>
                <a:gd name="connsiteY1007" fmla="*/ 5969 h 1323876"/>
                <a:gd name="connsiteX1008" fmla="*/ 969330 w 1117952"/>
                <a:gd name="connsiteY1008" fmla="*/ 1194 h 1323876"/>
                <a:gd name="connsiteX1009" fmla="*/ 972314 w 1117952"/>
                <a:gd name="connsiteY1009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2 w 1117952"/>
                <a:gd name="connsiteY145" fmla="*/ 350368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677460 w 1117952"/>
                <a:gd name="connsiteY150" fmla="*/ 329482 h 1323876"/>
                <a:gd name="connsiteX151" fmla="*/ 678651 w 1117952"/>
                <a:gd name="connsiteY151" fmla="*/ 331864 h 1323876"/>
                <a:gd name="connsiteX152" fmla="*/ 677460 w 1117952"/>
                <a:gd name="connsiteY152" fmla="*/ 329482 h 1323876"/>
                <a:gd name="connsiteX153" fmla="*/ 1082737 w 1117952"/>
                <a:gd name="connsiteY153" fmla="*/ 190405 h 1323876"/>
                <a:gd name="connsiteX154" fmla="*/ 1086915 w 1117952"/>
                <a:gd name="connsiteY154" fmla="*/ 191002 h 1323876"/>
                <a:gd name="connsiteX155" fmla="*/ 1089900 w 1117952"/>
                <a:gd name="connsiteY155" fmla="*/ 193389 h 1323876"/>
                <a:gd name="connsiteX156" fmla="*/ 1094077 w 1117952"/>
                <a:gd name="connsiteY156" fmla="*/ 195777 h 1323876"/>
                <a:gd name="connsiteX157" fmla="*/ 1104821 w 1117952"/>
                <a:gd name="connsiteY157" fmla="*/ 199358 h 1323876"/>
                <a:gd name="connsiteX158" fmla="*/ 1107806 w 1117952"/>
                <a:gd name="connsiteY158" fmla="*/ 199955 h 1323876"/>
                <a:gd name="connsiteX159" fmla="*/ 1111387 w 1117952"/>
                <a:gd name="connsiteY159" fmla="*/ 199955 h 1323876"/>
                <a:gd name="connsiteX160" fmla="*/ 1114371 w 1117952"/>
                <a:gd name="connsiteY160" fmla="*/ 199358 h 1323876"/>
                <a:gd name="connsiteX161" fmla="*/ 1117952 w 1117952"/>
                <a:gd name="connsiteY161" fmla="*/ 200552 h 1323876"/>
                <a:gd name="connsiteX162" fmla="*/ 1110193 w 1117952"/>
                <a:gd name="connsiteY162" fmla="*/ 204730 h 1323876"/>
                <a:gd name="connsiteX163" fmla="*/ 1106612 w 1117952"/>
                <a:gd name="connsiteY163" fmla="*/ 205924 h 1323876"/>
                <a:gd name="connsiteX164" fmla="*/ 1102434 w 1117952"/>
                <a:gd name="connsiteY164" fmla="*/ 207715 h 1323876"/>
                <a:gd name="connsiteX165" fmla="*/ 1098853 w 1117952"/>
                <a:gd name="connsiteY165" fmla="*/ 210102 h 1323876"/>
                <a:gd name="connsiteX166" fmla="*/ 1094674 w 1117952"/>
                <a:gd name="connsiteY166" fmla="*/ 215474 h 1323876"/>
                <a:gd name="connsiteX167" fmla="*/ 1093481 w 1117952"/>
                <a:gd name="connsiteY167" fmla="*/ 219652 h 1323876"/>
                <a:gd name="connsiteX168" fmla="*/ 1092884 w 1117952"/>
                <a:gd name="connsiteY168" fmla="*/ 223233 h 1323876"/>
                <a:gd name="connsiteX169" fmla="*/ 1092287 w 1117952"/>
                <a:gd name="connsiteY169" fmla="*/ 226218 h 1323876"/>
                <a:gd name="connsiteX170" fmla="*/ 1091093 w 1117952"/>
                <a:gd name="connsiteY170" fmla="*/ 229202 h 1323876"/>
                <a:gd name="connsiteX171" fmla="*/ 1091093 w 1117952"/>
                <a:gd name="connsiteY171" fmla="*/ 232784 h 1323876"/>
                <a:gd name="connsiteX172" fmla="*/ 1092287 w 1117952"/>
                <a:gd name="connsiteY172" fmla="*/ 229799 h 1323876"/>
                <a:gd name="connsiteX173" fmla="*/ 1095868 w 1117952"/>
                <a:gd name="connsiteY173" fmla="*/ 229799 h 1323876"/>
                <a:gd name="connsiteX174" fmla="*/ 1094674 w 1117952"/>
                <a:gd name="connsiteY174" fmla="*/ 233380 h 1323876"/>
                <a:gd name="connsiteX175" fmla="*/ 1090496 w 1117952"/>
                <a:gd name="connsiteY175" fmla="*/ 240543 h 1323876"/>
                <a:gd name="connsiteX176" fmla="*/ 1083931 w 1117952"/>
                <a:gd name="connsiteY176" fmla="*/ 252480 h 1323876"/>
                <a:gd name="connsiteX177" fmla="*/ 1082140 w 1117952"/>
                <a:gd name="connsiteY177" fmla="*/ 257853 h 1323876"/>
                <a:gd name="connsiteX178" fmla="*/ 1081543 w 1117952"/>
                <a:gd name="connsiteY178" fmla="*/ 261434 h 1323876"/>
                <a:gd name="connsiteX179" fmla="*/ 1078559 w 1117952"/>
                <a:gd name="connsiteY179" fmla="*/ 268596 h 1323876"/>
                <a:gd name="connsiteX180" fmla="*/ 1077365 w 1117952"/>
                <a:gd name="connsiteY180" fmla="*/ 272177 h 1323876"/>
                <a:gd name="connsiteX181" fmla="*/ 1074978 w 1117952"/>
                <a:gd name="connsiteY181" fmla="*/ 279340 h 1323876"/>
                <a:gd name="connsiteX182" fmla="*/ 1072590 w 1117952"/>
                <a:gd name="connsiteY182" fmla="*/ 282324 h 1323876"/>
                <a:gd name="connsiteX183" fmla="*/ 1070799 w 1117952"/>
                <a:gd name="connsiteY183" fmla="*/ 285309 h 1323876"/>
                <a:gd name="connsiteX184" fmla="*/ 1069009 w 1117952"/>
                <a:gd name="connsiteY184" fmla="*/ 288890 h 1323876"/>
                <a:gd name="connsiteX185" fmla="*/ 1066024 w 1117952"/>
                <a:gd name="connsiteY185" fmla="*/ 291874 h 1323876"/>
                <a:gd name="connsiteX186" fmla="*/ 1060652 w 1117952"/>
                <a:gd name="connsiteY186" fmla="*/ 299037 h 1323876"/>
                <a:gd name="connsiteX187" fmla="*/ 1059458 w 1117952"/>
                <a:gd name="connsiteY187" fmla="*/ 302618 h 1323876"/>
                <a:gd name="connsiteX188" fmla="*/ 1057071 w 1117952"/>
                <a:gd name="connsiteY188" fmla="*/ 305603 h 1323876"/>
                <a:gd name="connsiteX189" fmla="*/ 1054683 w 1117952"/>
                <a:gd name="connsiteY189" fmla="*/ 309780 h 1323876"/>
                <a:gd name="connsiteX190" fmla="*/ 1049909 w 1117952"/>
                <a:gd name="connsiteY190" fmla="*/ 316346 h 1323876"/>
                <a:gd name="connsiteX191" fmla="*/ 1045134 w 1117952"/>
                <a:gd name="connsiteY191" fmla="*/ 324106 h 1323876"/>
                <a:gd name="connsiteX192" fmla="*/ 1043343 w 1117952"/>
                <a:gd name="connsiteY192" fmla="*/ 327687 h 1323876"/>
                <a:gd name="connsiteX193" fmla="*/ 1040955 w 1117952"/>
                <a:gd name="connsiteY193" fmla="*/ 331268 h 1323876"/>
                <a:gd name="connsiteX194" fmla="*/ 1037971 w 1117952"/>
                <a:gd name="connsiteY194" fmla="*/ 335447 h 1323876"/>
                <a:gd name="connsiteX195" fmla="*/ 1035583 w 1117952"/>
                <a:gd name="connsiteY195" fmla="*/ 339624 h 1323876"/>
                <a:gd name="connsiteX196" fmla="*/ 1033793 w 1117952"/>
                <a:gd name="connsiteY196" fmla="*/ 342609 h 1323876"/>
                <a:gd name="connsiteX197" fmla="*/ 1033793 w 1117952"/>
                <a:gd name="connsiteY197" fmla="*/ 346190 h 1323876"/>
                <a:gd name="connsiteX198" fmla="*/ 1030212 w 1117952"/>
                <a:gd name="connsiteY198" fmla="*/ 349175 h 1323876"/>
                <a:gd name="connsiteX199" fmla="*/ 1026033 w 1117952"/>
                <a:gd name="connsiteY199" fmla="*/ 355143 h 1323876"/>
                <a:gd name="connsiteX200" fmla="*/ 1022452 w 1117952"/>
                <a:gd name="connsiteY200" fmla="*/ 359322 h 1323876"/>
                <a:gd name="connsiteX201" fmla="*/ 1021259 w 1117952"/>
                <a:gd name="connsiteY201" fmla="*/ 362306 h 1323876"/>
                <a:gd name="connsiteX202" fmla="*/ 1020065 w 1117952"/>
                <a:gd name="connsiteY202" fmla="*/ 365290 h 1323876"/>
                <a:gd name="connsiteX203" fmla="*/ 1023049 w 1117952"/>
                <a:gd name="connsiteY203" fmla="*/ 368871 h 1323876"/>
                <a:gd name="connsiteX204" fmla="*/ 1021259 w 1117952"/>
                <a:gd name="connsiteY204" fmla="*/ 372452 h 1323876"/>
                <a:gd name="connsiteX205" fmla="*/ 1017677 w 1117952"/>
                <a:gd name="connsiteY205" fmla="*/ 371259 h 1323876"/>
                <a:gd name="connsiteX206" fmla="*/ 1014693 w 1117952"/>
                <a:gd name="connsiteY206" fmla="*/ 374840 h 1323876"/>
                <a:gd name="connsiteX207" fmla="*/ 1012902 w 1117952"/>
                <a:gd name="connsiteY207" fmla="*/ 377825 h 1323876"/>
                <a:gd name="connsiteX208" fmla="*/ 1011708 w 1117952"/>
                <a:gd name="connsiteY208" fmla="*/ 384390 h 1323876"/>
                <a:gd name="connsiteX209" fmla="*/ 1009918 w 1117952"/>
                <a:gd name="connsiteY209" fmla="*/ 387374 h 1323876"/>
                <a:gd name="connsiteX210" fmla="*/ 1006933 w 1117952"/>
                <a:gd name="connsiteY210" fmla="*/ 390359 h 1323876"/>
                <a:gd name="connsiteX211" fmla="*/ 1005143 w 1117952"/>
                <a:gd name="connsiteY211" fmla="*/ 393940 h 1323876"/>
                <a:gd name="connsiteX212" fmla="*/ 1000367 w 1117952"/>
                <a:gd name="connsiteY212" fmla="*/ 403490 h 1323876"/>
                <a:gd name="connsiteX213" fmla="*/ 997980 w 1117952"/>
                <a:gd name="connsiteY213" fmla="*/ 407072 h 1323876"/>
                <a:gd name="connsiteX214" fmla="*/ 996786 w 1117952"/>
                <a:gd name="connsiteY214" fmla="*/ 410653 h 1323876"/>
                <a:gd name="connsiteX215" fmla="*/ 995593 w 1117952"/>
                <a:gd name="connsiteY215" fmla="*/ 413637 h 1323876"/>
                <a:gd name="connsiteX216" fmla="*/ 995593 w 1117952"/>
                <a:gd name="connsiteY216" fmla="*/ 417815 h 1323876"/>
                <a:gd name="connsiteX217" fmla="*/ 998577 w 1117952"/>
                <a:gd name="connsiteY217" fmla="*/ 421994 h 1323876"/>
                <a:gd name="connsiteX218" fmla="*/ 1000367 w 1117952"/>
                <a:gd name="connsiteY218" fmla="*/ 424978 h 1323876"/>
                <a:gd name="connsiteX219" fmla="*/ 999771 w 1117952"/>
                <a:gd name="connsiteY219" fmla="*/ 427962 h 1323876"/>
                <a:gd name="connsiteX220" fmla="*/ 997980 w 1117952"/>
                <a:gd name="connsiteY220" fmla="*/ 432140 h 1323876"/>
                <a:gd name="connsiteX221" fmla="*/ 996190 w 1117952"/>
                <a:gd name="connsiteY221" fmla="*/ 436318 h 1323876"/>
                <a:gd name="connsiteX222" fmla="*/ 994996 w 1117952"/>
                <a:gd name="connsiteY222" fmla="*/ 439303 h 1323876"/>
                <a:gd name="connsiteX223" fmla="*/ 994399 w 1117952"/>
                <a:gd name="connsiteY223" fmla="*/ 443481 h 1323876"/>
                <a:gd name="connsiteX224" fmla="*/ 995593 w 1117952"/>
                <a:gd name="connsiteY224" fmla="*/ 447062 h 1323876"/>
                <a:gd name="connsiteX225" fmla="*/ 993802 w 1117952"/>
                <a:gd name="connsiteY225" fmla="*/ 451241 h 1323876"/>
                <a:gd name="connsiteX226" fmla="*/ 990221 w 1117952"/>
                <a:gd name="connsiteY226" fmla="*/ 454822 h 1323876"/>
                <a:gd name="connsiteX227" fmla="*/ 989027 w 1117952"/>
                <a:gd name="connsiteY227" fmla="*/ 460791 h 1323876"/>
                <a:gd name="connsiteX228" fmla="*/ 988430 w 1117952"/>
                <a:gd name="connsiteY228" fmla="*/ 465566 h 1323876"/>
                <a:gd name="connsiteX229" fmla="*/ 989027 w 1117952"/>
                <a:gd name="connsiteY229" fmla="*/ 471535 h 1323876"/>
                <a:gd name="connsiteX230" fmla="*/ 990221 w 1117952"/>
                <a:gd name="connsiteY230" fmla="*/ 475116 h 1323876"/>
                <a:gd name="connsiteX231" fmla="*/ 990818 w 1117952"/>
                <a:gd name="connsiteY231" fmla="*/ 478100 h 1323876"/>
                <a:gd name="connsiteX232" fmla="*/ 987833 w 1117952"/>
                <a:gd name="connsiteY232" fmla="*/ 480488 h 1323876"/>
                <a:gd name="connsiteX233" fmla="*/ 985446 w 1117952"/>
                <a:gd name="connsiteY233" fmla="*/ 485263 h 1323876"/>
                <a:gd name="connsiteX234" fmla="*/ 982461 w 1117952"/>
                <a:gd name="connsiteY234" fmla="*/ 486457 h 1323876"/>
                <a:gd name="connsiteX235" fmla="*/ 981864 w 1117952"/>
                <a:gd name="connsiteY235" fmla="*/ 491232 h 1323876"/>
                <a:gd name="connsiteX236" fmla="*/ 977090 w 1117952"/>
                <a:gd name="connsiteY236" fmla="*/ 494813 h 1323876"/>
                <a:gd name="connsiteX237" fmla="*/ 973508 w 1117952"/>
                <a:gd name="connsiteY237" fmla="*/ 497200 h 1323876"/>
                <a:gd name="connsiteX238" fmla="*/ 973508 w 1117952"/>
                <a:gd name="connsiteY238" fmla="*/ 500185 h 1323876"/>
                <a:gd name="connsiteX239" fmla="*/ 971121 w 1117952"/>
                <a:gd name="connsiteY239" fmla="*/ 503766 h 1323876"/>
                <a:gd name="connsiteX240" fmla="*/ 968733 w 1117952"/>
                <a:gd name="connsiteY240" fmla="*/ 509734 h 1323876"/>
                <a:gd name="connsiteX241" fmla="*/ 966346 w 1117952"/>
                <a:gd name="connsiteY241" fmla="*/ 509734 h 1323876"/>
                <a:gd name="connsiteX242" fmla="*/ 965152 w 1117952"/>
                <a:gd name="connsiteY242" fmla="*/ 515107 h 1323876"/>
                <a:gd name="connsiteX243" fmla="*/ 965152 w 1117952"/>
                <a:gd name="connsiteY243" fmla="*/ 518688 h 1323876"/>
                <a:gd name="connsiteX244" fmla="*/ 965749 w 1117952"/>
                <a:gd name="connsiteY244" fmla="*/ 524060 h 1323876"/>
                <a:gd name="connsiteX245" fmla="*/ 965749 w 1117952"/>
                <a:gd name="connsiteY245" fmla="*/ 527044 h 1323876"/>
                <a:gd name="connsiteX246" fmla="*/ 966346 w 1117952"/>
                <a:gd name="connsiteY246" fmla="*/ 531222 h 1323876"/>
                <a:gd name="connsiteX247" fmla="*/ 966943 w 1117952"/>
                <a:gd name="connsiteY247" fmla="*/ 534803 h 1323876"/>
                <a:gd name="connsiteX248" fmla="*/ 967539 w 1117952"/>
                <a:gd name="connsiteY248" fmla="*/ 537788 h 1323876"/>
                <a:gd name="connsiteX249" fmla="*/ 968733 w 1117952"/>
                <a:gd name="connsiteY249" fmla="*/ 546144 h 1323876"/>
                <a:gd name="connsiteX250" fmla="*/ 969330 w 1117952"/>
                <a:gd name="connsiteY250" fmla="*/ 550919 h 1323876"/>
                <a:gd name="connsiteX251" fmla="*/ 969330 w 1117952"/>
                <a:gd name="connsiteY251" fmla="*/ 555694 h 1323876"/>
                <a:gd name="connsiteX252" fmla="*/ 969330 w 1117952"/>
                <a:gd name="connsiteY252" fmla="*/ 559872 h 1323876"/>
                <a:gd name="connsiteX253" fmla="*/ 969330 w 1117952"/>
                <a:gd name="connsiteY253" fmla="*/ 562857 h 1323876"/>
                <a:gd name="connsiteX254" fmla="*/ 966346 w 1117952"/>
                <a:gd name="connsiteY254" fmla="*/ 564647 h 1323876"/>
                <a:gd name="connsiteX255" fmla="*/ 964553 w 1117952"/>
                <a:gd name="connsiteY255" fmla="*/ 564647 h 1323876"/>
                <a:gd name="connsiteX256" fmla="*/ 964556 w 1117952"/>
                <a:gd name="connsiteY256" fmla="*/ 564648 h 1323876"/>
                <a:gd name="connsiteX257" fmla="*/ 967540 w 1117952"/>
                <a:gd name="connsiteY257" fmla="*/ 564648 h 1323876"/>
                <a:gd name="connsiteX258" fmla="*/ 970525 w 1117952"/>
                <a:gd name="connsiteY258" fmla="*/ 570020 h 1323876"/>
                <a:gd name="connsiteX259" fmla="*/ 971718 w 1117952"/>
                <a:gd name="connsiteY259" fmla="*/ 573601 h 1323876"/>
                <a:gd name="connsiteX260" fmla="*/ 972316 w 1117952"/>
                <a:gd name="connsiteY260" fmla="*/ 577182 h 1323876"/>
                <a:gd name="connsiteX261" fmla="*/ 973509 w 1117952"/>
                <a:gd name="connsiteY261" fmla="*/ 580167 h 1323876"/>
                <a:gd name="connsiteX262" fmla="*/ 978284 w 1117952"/>
                <a:gd name="connsiteY262" fmla="*/ 582554 h 1323876"/>
                <a:gd name="connsiteX263" fmla="*/ 978881 w 1117952"/>
                <a:gd name="connsiteY263" fmla="*/ 582554 h 1323876"/>
                <a:gd name="connsiteX264" fmla="*/ 983656 w 1117952"/>
                <a:gd name="connsiteY264" fmla="*/ 582554 h 1323876"/>
                <a:gd name="connsiteX265" fmla="*/ 987238 w 1117952"/>
                <a:gd name="connsiteY265" fmla="*/ 584942 h 1323876"/>
                <a:gd name="connsiteX266" fmla="*/ 991415 w 1117952"/>
                <a:gd name="connsiteY266" fmla="*/ 588523 h 1323876"/>
                <a:gd name="connsiteX267" fmla="*/ 994400 w 1117952"/>
                <a:gd name="connsiteY267" fmla="*/ 589717 h 1323876"/>
                <a:gd name="connsiteX268" fmla="*/ 1000966 w 1117952"/>
                <a:gd name="connsiteY268" fmla="*/ 590313 h 1323876"/>
                <a:gd name="connsiteX269" fmla="*/ 1003950 w 1117952"/>
                <a:gd name="connsiteY269" fmla="*/ 591507 h 1323876"/>
                <a:gd name="connsiteX270" fmla="*/ 1004547 w 1117952"/>
                <a:gd name="connsiteY270" fmla="*/ 588523 h 1323876"/>
                <a:gd name="connsiteX271" fmla="*/ 1008128 w 1117952"/>
                <a:gd name="connsiteY271" fmla="*/ 587926 h 1323876"/>
                <a:gd name="connsiteX272" fmla="*/ 1010516 w 1117952"/>
                <a:gd name="connsiteY272" fmla="*/ 592701 h 1323876"/>
                <a:gd name="connsiteX273" fmla="*/ 1015290 w 1117952"/>
                <a:gd name="connsiteY273" fmla="*/ 596879 h 1323876"/>
                <a:gd name="connsiteX274" fmla="*/ 1019469 w 1117952"/>
                <a:gd name="connsiteY274" fmla="*/ 601057 h 1323876"/>
                <a:gd name="connsiteX275" fmla="*/ 1020663 w 1117952"/>
                <a:gd name="connsiteY275" fmla="*/ 604639 h 1323876"/>
                <a:gd name="connsiteX276" fmla="*/ 1023647 w 1117952"/>
                <a:gd name="connsiteY276" fmla="*/ 606429 h 1323876"/>
                <a:gd name="connsiteX277" fmla="*/ 1021259 w 1117952"/>
                <a:gd name="connsiteY277" fmla="*/ 610011 h 1323876"/>
                <a:gd name="connsiteX278" fmla="*/ 1017678 w 1117952"/>
                <a:gd name="connsiteY278" fmla="*/ 607026 h 1323876"/>
                <a:gd name="connsiteX279" fmla="*/ 1014097 w 1117952"/>
                <a:gd name="connsiteY279" fmla="*/ 607026 h 1323876"/>
                <a:gd name="connsiteX280" fmla="*/ 1014097 w 1117952"/>
                <a:gd name="connsiteY280" fmla="*/ 614188 h 1323876"/>
                <a:gd name="connsiteX281" fmla="*/ 1012306 w 1117952"/>
                <a:gd name="connsiteY281" fmla="*/ 609413 h 1323876"/>
                <a:gd name="connsiteX282" fmla="*/ 1011709 w 1117952"/>
                <a:gd name="connsiteY282" fmla="*/ 605832 h 1323876"/>
                <a:gd name="connsiteX283" fmla="*/ 1008128 w 1117952"/>
                <a:gd name="connsiteY283" fmla="*/ 605832 h 1323876"/>
                <a:gd name="connsiteX284" fmla="*/ 1005741 w 1117952"/>
                <a:gd name="connsiteY284" fmla="*/ 610011 h 1323876"/>
                <a:gd name="connsiteX285" fmla="*/ 1005144 w 1117952"/>
                <a:gd name="connsiteY285" fmla="*/ 613592 h 1323876"/>
                <a:gd name="connsiteX286" fmla="*/ 1003353 w 1117952"/>
                <a:gd name="connsiteY286" fmla="*/ 617173 h 1323876"/>
                <a:gd name="connsiteX287" fmla="*/ 1002160 w 1117952"/>
                <a:gd name="connsiteY287" fmla="*/ 620157 h 1323876"/>
                <a:gd name="connsiteX288" fmla="*/ 1002756 w 1117952"/>
                <a:gd name="connsiteY288" fmla="*/ 623739 h 1323876"/>
                <a:gd name="connsiteX289" fmla="*/ 1003353 w 1117952"/>
                <a:gd name="connsiteY289" fmla="*/ 627320 h 1323876"/>
                <a:gd name="connsiteX290" fmla="*/ 1008725 w 1117952"/>
                <a:gd name="connsiteY290" fmla="*/ 632095 h 1323876"/>
                <a:gd name="connsiteX291" fmla="*/ 1008128 w 1117952"/>
                <a:gd name="connsiteY291" fmla="*/ 637467 h 1323876"/>
                <a:gd name="connsiteX292" fmla="*/ 1009919 w 1117952"/>
                <a:gd name="connsiteY292" fmla="*/ 641048 h 1323876"/>
                <a:gd name="connsiteX293" fmla="*/ 1013500 w 1117952"/>
                <a:gd name="connsiteY293" fmla="*/ 642839 h 1323876"/>
                <a:gd name="connsiteX294" fmla="*/ 1016484 w 1117952"/>
                <a:gd name="connsiteY294" fmla="*/ 641645 h 1323876"/>
                <a:gd name="connsiteX295" fmla="*/ 1018872 w 1117952"/>
                <a:gd name="connsiteY295" fmla="*/ 638661 h 1323876"/>
                <a:gd name="connsiteX296" fmla="*/ 1022453 w 1117952"/>
                <a:gd name="connsiteY296" fmla="*/ 643436 h 1323876"/>
                <a:gd name="connsiteX297" fmla="*/ 1019469 w 1117952"/>
                <a:gd name="connsiteY297" fmla="*/ 642839 h 1323876"/>
                <a:gd name="connsiteX298" fmla="*/ 1016484 w 1117952"/>
                <a:gd name="connsiteY298" fmla="*/ 642242 h 1323876"/>
                <a:gd name="connsiteX299" fmla="*/ 1015290 w 1117952"/>
                <a:gd name="connsiteY299" fmla="*/ 645226 h 1323876"/>
                <a:gd name="connsiteX300" fmla="*/ 1015290 w 1117952"/>
                <a:gd name="connsiteY300" fmla="*/ 649404 h 1323876"/>
                <a:gd name="connsiteX301" fmla="*/ 1019469 w 1117952"/>
                <a:gd name="connsiteY301" fmla="*/ 653583 h 1323876"/>
                <a:gd name="connsiteX302" fmla="*/ 1023647 w 1117952"/>
                <a:gd name="connsiteY302" fmla="*/ 655970 h 1323876"/>
                <a:gd name="connsiteX303" fmla="*/ 1026631 w 1117952"/>
                <a:gd name="connsiteY303" fmla="*/ 656567 h 1323876"/>
                <a:gd name="connsiteX304" fmla="*/ 1030810 w 1117952"/>
                <a:gd name="connsiteY304" fmla="*/ 654776 h 1323876"/>
                <a:gd name="connsiteX305" fmla="*/ 1028422 w 1117952"/>
                <a:gd name="connsiteY305" fmla="*/ 657761 h 1323876"/>
                <a:gd name="connsiteX306" fmla="*/ 1031406 w 1117952"/>
                <a:gd name="connsiteY306" fmla="*/ 658357 h 1323876"/>
                <a:gd name="connsiteX307" fmla="*/ 1034391 w 1117952"/>
                <a:gd name="connsiteY307" fmla="*/ 656567 h 1323876"/>
                <a:gd name="connsiteX308" fmla="*/ 1038569 w 1117952"/>
                <a:gd name="connsiteY308" fmla="*/ 657164 h 1323876"/>
                <a:gd name="connsiteX309" fmla="*/ 1041553 w 1117952"/>
                <a:gd name="connsiteY309" fmla="*/ 663132 h 1323876"/>
                <a:gd name="connsiteX310" fmla="*/ 1040957 w 1117952"/>
                <a:gd name="connsiteY310" fmla="*/ 668505 h 1323876"/>
                <a:gd name="connsiteX311" fmla="*/ 1039166 w 1117952"/>
                <a:gd name="connsiteY311" fmla="*/ 672086 h 1323876"/>
                <a:gd name="connsiteX312" fmla="*/ 1041553 w 1117952"/>
                <a:gd name="connsiteY312" fmla="*/ 675070 h 1323876"/>
                <a:gd name="connsiteX313" fmla="*/ 1040957 w 1117952"/>
                <a:gd name="connsiteY313" fmla="*/ 678652 h 1323876"/>
                <a:gd name="connsiteX314" fmla="*/ 1039166 w 1117952"/>
                <a:gd name="connsiteY314" fmla="*/ 675070 h 1323876"/>
                <a:gd name="connsiteX315" fmla="*/ 1036181 w 1117952"/>
                <a:gd name="connsiteY315" fmla="*/ 673876 h 1323876"/>
                <a:gd name="connsiteX316" fmla="*/ 1033197 w 1117952"/>
                <a:gd name="connsiteY316" fmla="*/ 676860 h 1323876"/>
                <a:gd name="connsiteX317" fmla="*/ 1034988 w 1117952"/>
                <a:gd name="connsiteY317" fmla="*/ 684023 h 1323876"/>
                <a:gd name="connsiteX318" fmla="*/ 1039166 w 1117952"/>
                <a:gd name="connsiteY318" fmla="*/ 686411 h 1323876"/>
                <a:gd name="connsiteX319" fmla="*/ 1042150 w 1117952"/>
                <a:gd name="connsiteY319" fmla="*/ 682829 h 1323876"/>
                <a:gd name="connsiteX320" fmla="*/ 1046328 w 1117952"/>
                <a:gd name="connsiteY320" fmla="*/ 683426 h 1323876"/>
                <a:gd name="connsiteX321" fmla="*/ 1049313 w 1117952"/>
                <a:gd name="connsiteY321" fmla="*/ 688201 h 1323876"/>
                <a:gd name="connsiteX322" fmla="*/ 1053491 w 1117952"/>
                <a:gd name="connsiteY322" fmla="*/ 692976 h 1323876"/>
                <a:gd name="connsiteX323" fmla="*/ 1054685 w 1117952"/>
                <a:gd name="connsiteY323" fmla="*/ 697155 h 1323876"/>
                <a:gd name="connsiteX324" fmla="*/ 1051700 w 1117952"/>
                <a:gd name="connsiteY324" fmla="*/ 697155 h 1323876"/>
                <a:gd name="connsiteX325" fmla="*/ 1048119 w 1117952"/>
                <a:gd name="connsiteY325" fmla="*/ 697155 h 1323876"/>
                <a:gd name="connsiteX326" fmla="*/ 1044538 w 1117952"/>
                <a:gd name="connsiteY326" fmla="*/ 692976 h 1323876"/>
                <a:gd name="connsiteX327" fmla="*/ 1041553 w 1117952"/>
                <a:gd name="connsiteY327" fmla="*/ 694767 h 1323876"/>
                <a:gd name="connsiteX328" fmla="*/ 1038569 w 1117952"/>
                <a:gd name="connsiteY328" fmla="*/ 696558 h 1323876"/>
                <a:gd name="connsiteX329" fmla="*/ 1033794 w 1117952"/>
                <a:gd name="connsiteY329" fmla="*/ 698348 h 1323876"/>
                <a:gd name="connsiteX330" fmla="*/ 1032600 w 1117952"/>
                <a:gd name="connsiteY330" fmla="*/ 703123 h 1323876"/>
                <a:gd name="connsiteX331" fmla="*/ 1032004 w 1117952"/>
                <a:gd name="connsiteY331" fmla="*/ 706704 h 1323876"/>
                <a:gd name="connsiteX332" fmla="*/ 1031406 w 1117952"/>
                <a:gd name="connsiteY332" fmla="*/ 709689 h 1323876"/>
                <a:gd name="connsiteX333" fmla="*/ 1027228 w 1117952"/>
                <a:gd name="connsiteY333" fmla="*/ 710883 h 1323876"/>
                <a:gd name="connsiteX334" fmla="*/ 1022453 w 1117952"/>
                <a:gd name="connsiteY334" fmla="*/ 711480 h 1323876"/>
                <a:gd name="connsiteX335" fmla="*/ 1019469 w 1117952"/>
                <a:gd name="connsiteY335" fmla="*/ 715061 h 1323876"/>
                <a:gd name="connsiteX336" fmla="*/ 1016484 w 1117952"/>
                <a:gd name="connsiteY336" fmla="*/ 714464 h 1323876"/>
                <a:gd name="connsiteX337" fmla="*/ 1014694 w 1117952"/>
                <a:gd name="connsiteY337" fmla="*/ 718045 h 1323876"/>
                <a:gd name="connsiteX338" fmla="*/ 1011113 w 1117952"/>
                <a:gd name="connsiteY338" fmla="*/ 721030 h 1323876"/>
                <a:gd name="connsiteX339" fmla="*/ 1007531 w 1117952"/>
                <a:gd name="connsiteY339" fmla="*/ 725208 h 1323876"/>
                <a:gd name="connsiteX340" fmla="*/ 1006337 w 1117952"/>
                <a:gd name="connsiteY340" fmla="*/ 729386 h 1323876"/>
                <a:gd name="connsiteX341" fmla="*/ 1002160 w 1117952"/>
                <a:gd name="connsiteY341" fmla="*/ 732371 h 1323876"/>
                <a:gd name="connsiteX342" fmla="*/ 999772 w 1117952"/>
                <a:gd name="connsiteY342" fmla="*/ 735952 h 1323876"/>
                <a:gd name="connsiteX343" fmla="*/ 997981 w 1117952"/>
                <a:gd name="connsiteY343" fmla="*/ 740726 h 1323876"/>
                <a:gd name="connsiteX344" fmla="*/ 997384 w 1117952"/>
                <a:gd name="connsiteY344" fmla="*/ 743711 h 1323876"/>
                <a:gd name="connsiteX345" fmla="*/ 996191 w 1117952"/>
                <a:gd name="connsiteY345" fmla="*/ 748486 h 1323876"/>
                <a:gd name="connsiteX346" fmla="*/ 996787 w 1117952"/>
                <a:gd name="connsiteY346" fmla="*/ 752664 h 1323876"/>
                <a:gd name="connsiteX347" fmla="*/ 993206 w 1117952"/>
                <a:gd name="connsiteY347" fmla="*/ 753858 h 1323876"/>
                <a:gd name="connsiteX348" fmla="*/ 990819 w 1117952"/>
                <a:gd name="connsiteY348" fmla="*/ 756842 h 1323876"/>
                <a:gd name="connsiteX349" fmla="*/ 989028 w 1117952"/>
                <a:gd name="connsiteY349" fmla="*/ 760423 h 1323876"/>
                <a:gd name="connsiteX350" fmla="*/ 987238 w 1117952"/>
                <a:gd name="connsiteY350" fmla="*/ 764602 h 1323876"/>
                <a:gd name="connsiteX351" fmla="*/ 987834 w 1117952"/>
                <a:gd name="connsiteY351" fmla="*/ 768183 h 1323876"/>
                <a:gd name="connsiteX352" fmla="*/ 989028 w 1117952"/>
                <a:gd name="connsiteY352" fmla="*/ 772958 h 1323876"/>
                <a:gd name="connsiteX353" fmla="*/ 988431 w 1117952"/>
                <a:gd name="connsiteY353" fmla="*/ 777733 h 1323876"/>
                <a:gd name="connsiteX354" fmla="*/ 984850 w 1117952"/>
                <a:gd name="connsiteY354" fmla="*/ 779523 h 1323876"/>
                <a:gd name="connsiteX355" fmla="*/ 986044 w 1117952"/>
                <a:gd name="connsiteY355" fmla="*/ 783105 h 1323876"/>
                <a:gd name="connsiteX356" fmla="*/ 985447 w 1117952"/>
                <a:gd name="connsiteY356" fmla="*/ 787283 h 1323876"/>
                <a:gd name="connsiteX357" fmla="*/ 987238 w 1117952"/>
                <a:gd name="connsiteY357" fmla="*/ 790267 h 1323876"/>
                <a:gd name="connsiteX358" fmla="*/ 987834 w 1117952"/>
                <a:gd name="connsiteY358" fmla="*/ 795043 h 1323876"/>
                <a:gd name="connsiteX359" fmla="*/ 990222 w 1117952"/>
                <a:gd name="connsiteY359" fmla="*/ 799818 h 1323876"/>
                <a:gd name="connsiteX360" fmla="*/ 993803 w 1117952"/>
                <a:gd name="connsiteY360" fmla="*/ 801011 h 1323876"/>
                <a:gd name="connsiteX361" fmla="*/ 993803 w 1117952"/>
                <a:gd name="connsiteY361" fmla="*/ 805786 h 1323876"/>
                <a:gd name="connsiteX362" fmla="*/ 995594 w 1117952"/>
                <a:gd name="connsiteY362" fmla="*/ 811755 h 1323876"/>
                <a:gd name="connsiteX363" fmla="*/ 996191 w 1117952"/>
                <a:gd name="connsiteY363" fmla="*/ 817127 h 1323876"/>
                <a:gd name="connsiteX364" fmla="*/ 999772 w 1117952"/>
                <a:gd name="connsiteY364" fmla="*/ 821305 h 1323876"/>
                <a:gd name="connsiteX365" fmla="*/ 1000966 w 1117952"/>
                <a:gd name="connsiteY365" fmla="*/ 827871 h 1323876"/>
                <a:gd name="connsiteX366" fmla="*/ 999772 w 1117952"/>
                <a:gd name="connsiteY366" fmla="*/ 830855 h 1323876"/>
                <a:gd name="connsiteX367" fmla="*/ 996787 w 1117952"/>
                <a:gd name="connsiteY367" fmla="*/ 828468 h 1323876"/>
                <a:gd name="connsiteX368" fmla="*/ 993206 w 1117952"/>
                <a:gd name="connsiteY368" fmla="*/ 829064 h 1323876"/>
                <a:gd name="connsiteX369" fmla="*/ 990819 w 1117952"/>
                <a:gd name="connsiteY369" fmla="*/ 833242 h 1323876"/>
                <a:gd name="connsiteX370" fmla="*/ 987238 w 1117952"/>
                <a:gd name="connsiteY370" fmla="*/ 836824 h 1323876"/>
                <a:gd name="connsiteX371" fmla="*/ 984253 w 1117952"/>
                <a:gd name="connsiteY371" fmla="*/ 839211 h 1323876"/>
                <a:gd name="connsiteX372" fmla="*/ 981269 w 1117952"/>
                <a:gd name="connsiteY372" fmla="*/ 836227 h 1323876"/>
                <a:gd name="connsiteX373" fmla="*/ 978284 w 1117952"/>
                <a:gd name="connsiteY373" fmla="*/ 834436 h 1323876"/>
                <a:gd name="connsiteX374" fmla="*/ 974703 w 1117952"/>
                <a:gd name="connsiteY374" fmla="*/ 829064 h 1323876"/>
                <a:gd name="connsiteX375" fmla="*/ 972912 w 1117952"/>
                <a:gd name="connsiteY375" fmla="*/ 826080 h 1323876"/>
                <a:gd name="connsiteX376" fmla="*/ 968137 w 1117952"/>
                <a:gd name="connsiteY376" fmla="*/ 821902 h 1323876"/>
                <a:gd name="connsiteX377" fmla="*/ 964556 w 1117952"/>
                <a:gd name="connsiteY377" fmla="*/ 820111 h 1323876"/>
                <a:gd name="connsiteX378" fmla="*/ 960975 w 1117952"/>
                <a:gd name="connsiteY378" fmla="*/ 819514 h 1323876"/>
                <a:gd name="connsiteX379" fmla="*/ 957990 w 1117952"/>
                <a:gd name="connsiteY379" fmla="*/ 819514 h 1323876"/>
                <a:gd name="connsiteX380" fmla="*/ 956200 w 1117952"/>
                <a:gd name="connsiteY380" fmla="*/ 815933 h 1323876"/>
                <a:gd name="connsiteX381" fmla="*/ 956796 w 1117952"/>
                <a:gd name="connsiteY381" fmla="*/ 812949 h 1323876"/>
                <a:gd name="connsiteX382" fmla="*/ 956200 w 1117952"/>
                <a:gd name="connsiteY382" fmla="*/ 808771 h 1323876"/>
                <a:gd name="connsiteX383" fmla="*/ 955081 w 1117952"/>
                <a:gd name="connsiteY383" fmla="*/ 804295 h 1323876"/>
                <a:gd name="connsiteX384" fmla="*/ 954377 w 1117952"/>
                <a:gd name="connsiteY384" fmla="*/ 804423 h 1323876"/>
                <a:gd name="connsiteX385" fmla="*/ 955602 w 1117952"/>
                <a:gd name="connsiteY385" fmla="*/ 806383 h 1323876"/>
                <a:gd name="connsiteX386" fmla="*/ 956796 w 1117952"/>
                <a:gd name="connsiteY386" fmla="*/ 812949 h 1323876"/>
                <a:gd name="connsiteX387" fmla="*/ 956199 w 1117952"/>
                <a:gd name="connsiteY387" fmla="*/ 815933 h 1323876"/>
                <a:gd name="connsiteX388" fmla="*/ 957393 w 1117952"/>
                <a:gd name="connsiteY388" fmla="*/ 818917 h 1323876"/>
                <a:gd name="connsiteX389" fmla="*/ 952021 w 1117952"/>
                <a:gd name="connsiteY389" fmla="*/ 823095 h 1323876"/>
                <a:gd name="connsiteX390" fmla="*/ 944261 w 1117952"/>
                <a:gd name="connsiteY390" fmla="*/ 823692 h 1323876"/>
                <a:gd name="connsiteX391" fmla="*/ 941277 w 1117952"/>
                <a:gd name="connsiteY391" fmla="*/ 821304 h 1323876"/>
                <a:gd name="connsiteX392" fmla="*/ 936502 w 1117952"/>
                <a:gd name="connsiteY392" fmla="*/ 817723 h 1323876"/>
                <a:gd name="connsiteX393" fmla="*/ 932921 w 1117952"/>
                <a:gd name="connsiteY393" fmla="*/ 815336 h 1323876"/>
                <a:gd name="connsiteX394" fmla="*/ 929936 w 1117952"/>
                <a:gd name="connsiteY394" fmla="*/ 813545 h 1323876"/>
                <a:gd name="connsiteX395" fmla="*/ 926952 w 1117952"/>
                <a:gd name="connsiteY395" fmla="*/ 812351 h 1323876"/>
                <a:gd name="connsiteX396" fmla="*/ 922177 w 1117952"/>
                <a:gd name="connsiteY396" fmla="*/ 811755 h 1323876"/>
                <a:gd name="connsiteX397" fmla="*/ 919193 w 1117952"/>
                <a:gd name="connsiteY397" fmla="*/ 811157 h 1323876"/>
                <a:gd name="connsiteX398" fmla="*/ 915612 w 1117952"/>
                <a:gd name="connsiteY398" fmla="*/ 811755 h 1323876"/>
                <a:gd name="connsiteX399" fmla="*/ 912030 w 1117952"/>
                <a:gd name="connsiteY399" fmla="*/ 812351 h 1323876"/>
                <a:gd name="connsiteX400" fmla="*/ 906658 w 1117952"/>
                <a:gd name="connsiteY400" fmla="*/ 815336 h 1323876"/>
                <a:gd name="connsiteX401" fmla="*/ 903674 w 1117952"/>
                <a:gd name="connsiteY401" fmla="*/ 818320 h 1323876"/>
                <a:gd name="connsiteX402" fmla="*/ 907255 w 1117952"/>
                <a:gd name="connsiteY402" fmla="*/ 820708 h 1323876"/>
                <a:gd name="connsiteX403" fmla="*/ 901883 w 1117952"/>
                <a:gd name="connsiteY403" fmla="*/ 817723 h 1323876"/>
                <a:gd name="connsiteX404" fmla="*/ 898302 w 1117952"/>
                <a:gd name="connsiteY404" fmla="*/ 818917 h 1323876"/>
                <a:gd name="connsiteX405" fmla="*/ 895317 w 1117952"/>
                <a:gd name="connsiteY405" fmla="*/ 821304 h 1323876"/>
                <a:gd name="connsiteX406" fmla="*/ 892333 w 1117952"/>
                <a:gd name="connsiteY406" fmla="*/ 823095 h 1323876"/>
                <a:gd name="connsiteX407" fmla="*/ 886961 w 1117952"/>
                <a:gd name="connsiteY407" fmla="*/ 821304 h 1323876"/>
                <a:gd name="connsiteX408" fmla="*/ 883380 w 1117952"/>
                <a:gd name="connsiteY408" fmla="*/ 821304 h 1323876"/>
                <a:gd name="connsiteX409" fmla="*/ 880396 w 1117952"/>
                <a:gd name="connsiteY409" fmla="*/ 818917 h 1323876"/>
                <a:gd name="connsiteX410" fmla="*/ 877411 w 1117952"/>
                <a:gd name="connsiteY410" fmla="*/ 817723 h 1323876"/>
                <a:gd name="connsiteX411" fmla="*/ 872039 w 1117952"/>
                <a:gd name="connsiteY411" fmla="*/ 818320 h 1323876"/>
                <a:gd name="connsiteX412" fmla="*/ 869055 w 1117952"/>
                <a:gd name="connsiteY412" fmla="*/ 818320 h 1323876"/>
                <a:gd name="connsiteX413" fmla="*/ 866070 w 1117952"/>
                <a:gd name="connsiteY413" fmla="*/ 820111 h 1323876"/>
                <a:gd name="connsiteX414" fmla="*/ 860699 w 1117952"/>
                <a:gd name="connsiteY414" fmla="*/ 818320 h 1323876"/>
                <a:gd name="connsiteX415" fmla="*/ 857117 w 1117952"/>
                <a:gd name="connsiteY415" fmla="*/ 813545 h 1323876"/>
                <a:gd name="connsiteX416" fmla="*/ 854133 w 1117952"/>
                <a:gd name="connsiteY416" fmla="*/ 810561 h 1323876"/>
                <a:gd name="connsiteX417" fmla="*/ 851148 w 1117952"/>
                <a:gd name="connsiteY417" fmla="*/ 808770 h 1323876"/>
                <a:gd name="connsiteX418" fmla="*/ 847567 w 1117952"/>
                <a:gd name="connsiteY418" fmla="*/ 807576 h 1323876"/>
                <a:gd name="connsiteX419" fmla="*/ 844583 w 1117952"/>
                <a:gd name="connsiteY419" fmla="*/ 804592 h 1323876"/>
                <a:gd name="connsiteX420" fmla="*/ 840405 w 1117952"/>
                <a:gd name="connsiteY420" fmla="*/ 802801 h 1323876"/>
                <a:gd name="connsiteX421" fmla="*/ 833839 w 1117952"/>
                <a:gd name="connsiteY421" fmla="*/ 801608 h 1323876"/>
                <a:gd name="connsiteX422" fmla="*/ 830855 w 1117952"/>
                <a:gd name="connsiteY422" fmla="*/ 801011 h 1323876"/>
                <a:gd name="connsiteX423" fmla="*/ 817723 w 1117952"/>
                <a:gd name="connsiteY423" fmla="*/ 797429 h 1323876"/>
                <a:gd name="connsiteX424" fmla="*/ 814739 w 1117952"/>
                <a:gd name="connsiteY424" fmla="*/ 797429 h 1323876"/>
                <a:gd name="connsiteX425" fmla="*/ 810561 w 1117952"/>
                <a:gd name="connsiteY425" fmla="*/ 798623 h 1323876"/>
                <a:gd name="connsiteX426" fmla="*/ 805786 w 1117952"/>
                <a:gd name="connsiteY426" fmla="*/ 796235 h 1323876"/>
                <a:gd name="connsiteX427" fmla="*/ 801608 w 1117952"/>
                <a:gd name="connsiteY427" fmla="*/ 796235 h 1323876"/>
                <a:gd name="connsiteX428" fmla="*/ 798027 w 1117952"/>
                <a:gd name="connsiteY428" fmla="*/ 796833 h 1323876"/>
                <a:gd name="connsiteX429" fmla="*/ 794445 w 1117952"/>
                <a:gd name="connsiteY429" fmla="*/ 792654 h 1323876"/>
                <a:gd name="connsiteX430" fmla="*/ 789074 w 1117952"/>
                <a:gd name="connsiteY430" fmla="*/ 786089 h 1323876"/>
                <a:gd name="connsiteX431" fmla="*/ 786089 w 1117952"/>
                <a:gd name="connsiteY431" fmla="*/ 784895 h 1323876"/>
                <a:gd name="connsiteX432" fmla="*/ 786686 w 1117952"/>
                <a:gd name="connsiteY432" fmla="*/ 781911 h 1323876"/>
                <a:gd name="connsiteX433" fmla="*/ 786089 w 1117952"/>
                <a:gd name="connsiteY433" fmla="*/ 778329 h 1323876"/>
                <a:gd name="connsiteX434" fmla="*/ 783701 w 1117952"/>
                <a:gd name="connsiteY434" fmla="*/ 773554 h 1323876"/>
                <a:gd name="connsiteX435" fmla="*/ 782507 w 1117952"/>
                <a:gd name="connsiteY435" fmla="*/ 768779 h 1323876"/>
                <a:gd name="connsiteX436" fmla="*/ 781314 w 1117952"/>
                <a:gd name="connsiteY436" fmla="*/ 765795 h 1323876"/>
                <a:gd name="connsiteX437" fmla="*/ 778926 w 1117952"/>
                <a:gd name="connsiteY437" fmla="*/ 762214 h 1323876"/>
                <a:gd name="connsiteX438" fmla="*/ 775942 w 1117952"/>
                <a:gd name="connsiteY438" fmla="*/ 757438 h 1323876"/>
                <a:gd name="connsiteX439" fmla="*/ 773554 w 1117952"/>
                <a:gd name="connsiteY439" fmla="*/ 752663 h 1323876"/>
                <a:gd name="connsiteX440" fmla="*/ 771764 w 1117952"/>
                <a:gd name="connsiteY440" fmla="*/ 749679 h 1323876"/>
                <a:gd name="connsiteX441" fmla="*/ 766392 w 1117952"/>
                <a:gd name="connsiteY441" fmla="*/ 742516 h 1323876"/>
                <a:gd name="connsiteX442" fmla="*/ 764005 w 1117952"/>
                <a:gd name="connsiteY442" fmla="*/ 738935 h 1323876"/>
                <a:gd name="connsiteX443" fmla="*/ 762214 w 1117952"/>
                <a:gd name="connsiteY443" fmla="*/ 735951 h 1323876"/>
                <a:gd name="connsiteX444" fmla="*/ 758036 w 1117952"/>
                <a:gd name="connsiteY444" fmla="*/ 730579 h 1323876"/>
                <a:gd name="connsiteX445" fmla="*/ 755051 w 1117952"/>
                <a:gd name="connsiteY445" fmla="*/ 726998 h 1323876"/>
                <a:gd name="connsiteX446" fmla="*/ 741322 w 1117952"/>
                <a:gd name="connsiteY446" fmla="*/ 712673 h 1323876"/>
                <a:gd name="connsiteX447" fmla="*/ 737144 w 1117952"/>
                <a:gd name="connsiteY447" fmla="*/ 709092 h 1323876"/>
                <a:gd name="connsiteX448" fmla="*/ 732966 w 1117952"/>
                <a:gd name="connsiteY448" fmla="*/ 704914 h 1323876"/>
                <a:gd name="connsiteX449" fmla="*/ 728191 w 1117952"/>
                <a:gd name="connsiteY449" fmla="*/ 701333 h 1323876"/>
                <a:gd name="connsiteX450" fmla="*/ 722819 w 1117952"/>
                <a:gd name="connsiteY450" fmla="*/ 697751 h 1323876"/>
                <a:gd name="connsiteX451" fmla="*/ 719835 w 1117952"/>
                <a:gd name="connsiteY451" fmla="*/ 695960 h 1323876"/>
                <a:gd name="connsiteX452" fmla="*/ 714463 w 1117952"/>
                <a:gd name="connsiteY452" fmla="*/ 693573 h 1323876"/>
                <a:gd name="connsiteX453" fmla="*/ 710882 w 1117952"/>
                <a:gd name="connsiteY453" fmla="*/ 692976 h 1323876"/>
                <a:gd name="connsiteX454" fmla="*/ 700138 w 1117952"/>
                <a:gd name="connsiteY454" fmla="*/ 688201 h 1323876"/>
                <a:gd name="connsiteX455" fmla="*/ 691184 w 1117952"/>
                <a:gd name="connsiteY455" fmla="*/ 684620 h 1323876"/>
                <a:gd name="connsiteX456" fmla="*/ 687603 w 1117952"/>
                <a:gd name="connsiteY456" fmla="*/ 683426 h 1323876"/>
                <a:gd name="connsiteX457" fmla="*/ 682829 w 1117952"/>
                <a:gd name="connsiteY457" fmla="*/ 682829 h 1323876"/>
                <a:gd name="connsiteX458" fmla="*/ 678650 w 1117952"/>
                <a:gd name="connsiteY458" fmla="*/ 682232 h 1323876"/>
                <a:gd name="connsiteX459" fmla="*/ 674472 w 1117952"/>
                <a:gd name="connsiteY459" fmla="*/ 681636 h 1323876"/>
                <a:gd name="connsiteX460" fmla="*/ 670891 w 1117952"/>
                <a:gd name="connsiteY460" fmla="*/ 680442 h 1323876"/>
                <a:gd name="connsiteX461" fmla="*/ 663728 w 1117952"/>
                <a:gd name="connsiteY461" fmla="*/ 679248 h 1323876"/>
                <a:gd name="connsiteX462" fmla="*/ 659550 w 1117952"/>
                <a:gd name="connsiteY462" fmla="*/ 679248 h 1323876"/>
                <a:gd name="connsiteX463" fmla="*/ 650597 w 1117952"/>
                <a:gd name="connsiteY463" fmla="*/ 680442 h 1323876"/>
                <a:gd name="connsiteX464" fmla="*/ 646419 w 1117952"/>
                <a:gd name="connsiteY464" fmla="*/ 680443 h 1323876"/>
                <a:gd name="connsiteX465" fmla="*/ 639257 w 1117952"/>
                <a:gd name="connsiteY465" fmla="*/ 680443 h 1323876"/>
                <a:gd name="connsiteX466" fmla="*/ 632691 w 1117952"/>
                <a:gd name="connsiteY466" fmla="*/ 681039 h 1323876"/>
                <a:gd name="connsiteX467" fmla="*/ 629110 w 1117952"/>
                <a:gd name="connsiteY467" fmla="*/ 681637 h 1323876"/>
                <a:gd name="connsiteX468" fmla="*/ 625528 w 1117952"/>
                <a:gd name="connsiteY468" fmla="*/ 683427 h 1323876"/>
                <a:gd name="connsiteX469" fmla="*/ 617172 w 1117952"/>
                <a:gd name="connsiteY469" fmla="*/ 687008 h 1323876"/>
                <a:gd name="connsiteX470" fmla="*/ 614188 w 1117952"/>
                <a:gd name="connsiteY470" fmla="*/ 685814 h 1323876"/>
                <a:gd name="connsiteX471" fmla="*/ 610009 w 1117952"/>
                <a:gd name="connsiteY471" fmla="*/ 687008 h 1323876"/>
                <a:gd name="connsiteX472" fmla="*/ 606428 w 1117952"/>
                <a:gd name="connsiteY472" fmla="*/ 687008 h 1323876"/>
                <a:gd name="connsiteX473" fmla="*/ 602250 w 1117952"/>
                <a:gd name="connsiteY473" fmla="*/ 685814 h 1323876"/>
                <a:gd name="connsiteX474" fmla="*/ 594490 w 1117952"/>
                <a:gd name="connsiteY474" fmla="*/ 681637 h 1323876"/>
                <a:gd name="connsiteX475" fmla="*/ 593297 w 1117952"/>
                <a:gd name="connsiteY475" fmla="*/ 678055 h 1323876"/>
                <a:gd name="connsiteX476" fmla="*/ 589715 w 1117952"/>
                <a:gd name="connsiteY476" fmla="*/ 673877 h 1323876"/>
                <a:gd name="connsiteX477" fmla="*/ 586731 w 1117952"/>
                <a:gd name="connsiteY477" fmla="*/ 671490 h 1323876"/>
                <a:gd name="connsiteX478" fmla="*/ 583150 w 1117952"/>
                <a:gd name="connsiteY478" fmla="*/ 669699 h 1323876"/>
                <a:gd name="connsiteX479" fmla="*/ 580166 w 1117952"/>
                <a:gd name="connsiteY479" fmla="*/ 669699 h 1323876"/>
                <a:gd name="connsiteX480" fmla="*/ 574197 w 1117952"/>
                <a:gd name="connsiteY480" fmla="*/ 669699 h 1323876"/>
                <a:gd name="connsiteX481" fmla="*/ 568825 w 1117952"/>
                <a:gd name="connsiteY481" fmla="*/ 669699 h 1323876"/>
                <a:gd name="connsiteX482" fmla="*/ 565244 w 1117952"/>
                <a:gd name="connsiteY482" fmla="*/ 669699 h 1323876"/>
                <a:gd name="connsiteX483" fmla="*/ 560469 w 1117952"/>
                <a:gd name="connsiteY483" fmla="*/ 669102 h 1323876"/>
                <a:gd name="connsiteX484" fmla="*/ 556887 w 1117952"/>
                <a:gd name="connsiteY484" fmla="*/ 666715 h 1323876"/>
                <a:gd name="connsiteX485" fmla="*/ 553306 w 1117952"/>
                <a:gd name="connsiteY485" fmla="*/ 661939 h 1323876"/>
                <a:gd name="connsiteX486" fmla="*/ 550322 w 1117952"/>
                <a:gd name="connsiteY486" fmla="*/ 660746 h 1323876"/>
                <a:gd name="connsiteX487" fmla="*/ 546740 w 1117952"/>
                <a:gd name="connsiteY487" fmla="*/ 660746 h 1323876"/>
                <a:gd name="connsiteX488" fmla="*/ 541965 w 1117952"/>
                <a:gd name="connsiteY488" fmla="*/ 657164 h 1323876"/>
                <a:gd name="connsiteX489" fmla="*/ 538981 w 1117952"/>
                <a:gd name="connsiteY489" fmla="*/ 655374 h 1323876"/>
                <a:gd name="connsiteX490" fmla="*/ 534206 w 1117952"/>
                <a:gd name="connsiteY490" fmla="*/ 653583 h 1323876"/>
                <a:gd name="connsiteX491" fmla="*/ 531222 w 1117952"/>
                <a:gd name="connsiteY491" fmla="*/ 650002 h 1323876"/>
                <a:gd name="connsiteX492" fmla="*/ 530028 w 1117952"/>
                <a:gd name="connsiteY492" fmla="*/ 646421 h 1323876"/>
                <a:gd name="connsiteX493" fmla="*/ 527641 w 1117952"/>
                <a:gd name="connsiteY493" fmla="*/ 642840 h 1323876"/>
                <a:gd name="connsiteX494" fmla="*/ 524059 w 1117952"/>
                <a:gd name="connsiteY494" fmla="*/ 639855 h 1323876"/>
                <a:gd name="connsiteX495" fmla="*/ 521074 w 1117952"/>
                <a:gd name="connsiteY495" fmla="*/ 638064 h 1323876"/>
                <a:gd name="connsiteX496" fmla="*/ 516300 w 1117952"/>
                <a:gd name="connsiteY496" fmla="*/ 635677 h 1323876"/>
                <a:gd name="connsiteX497" fmla="*/ 513315 w 1117952"/>
                <a:gd name="connsiteY497" fmla="*/ 632095 h 1323876"/>
                <a:gd name="connsiteX498" fmla="*/ 509734 w 1117952"/>
                <a:gd name="connsiteY498" fmla="*/ 629111 h 1323876"/>
                <a:gd name="connsiteX499" fmla="*/ 504362 w 1117952"/>
                <a:gd name="connsiteY499" fmla="*/ 626127 h 1323876"/>
                <a:gd name="connsiteX500" fmla="*/ 500781 w 1117952"/>
                <a:gd name="connsiteY500" fmla="*/ 621949 h 1323876"/>
                <a:gd name="connsiteX501" fmla="*/ 497199 w 1117952"/>
                <a:gd name="connsiteY501" fmla="*/ 619561 h 1323876"/>
                <a:gd name="connsiteX502" fmla="*/ 493618 w 1117952"/>
                <a:gd name="connsiteY502" fmla="*/ 619561 h 1323876"/>
                <a:gd name="connsiteX503" fmla="*/ 487650 w 1117952"/>
                <a:gd name="connsiteY503" fmla="*/ 619561 h 1323876"/>
                <a:gd name="connsiteX504" fmla="*/ 484665 w 1117952"/>
                <a:gd name="connsiteY504" fmla="*/ 617771 h 1323876"/>
                <a:gd name="connsiteX505" fmla="*/ 481084 w 1117952"/>
                <a:gd name="connsiteY505" fmla="*/ 617771 h 1323876"/>
                <a:gd name="connsiteX506" fmla="*/ 476309 w 1117952"/>
                <a:gd name="connsiteY506" fmla="*/ 618964 h 1323876"/>
                <a:gd name="connsiteX507" fmla="*/ 470340 w 1117952"/>
                <a:gd name="connsiteY507" fmla="*/ 617173 h 1323876"/>
                <a:gd name="connsiteX508" fmla="*/ 466162 w 1117952"/>
                <a:gd name="connsiteY508" fmla="*/ 617173 h 1323876"/>
                <a:gd name="connsiteX509" fmla="*/ 460790 w 1117952"/>
                <a:gd name="connsiteY509" fmla="*/ 614786 h 1323876"/>
                <a:gd name="connsiteX510" fmla="*/ 457208 w 1117952"/>
                <a:gd name="connsiteY510" fmla="*/ 612996 h 1323876"/>
                <a:gd name="connsiteX511" fmla="*/ 453627 w 1117952"/>
                <a:gd name="connsiteY511" fmla="*/ 608220 h 1323876"/>
                <a:gd name="connsiteX512" fmla="*/ 450643 w 1117952"/>
                <a:gd name="connsiteY512" fmla="*/ 604639 h 1323876"/>
                <a:gd name="connsiteX513" fmla="*/ 447062 w 1117952"/>
                <a:gd name="connsiteY513" fmla="*/ 602849 h 1323876"/>
                <a:gd name="connsiteX514" fmla="*/ 444078 w 1117952"/>
                <a:gd name="connsiteY514" fmla="*/ 601655 h 1323876"/>
                <a:gd name="connsiteX515" fmla="*/ 440496 w 1117952"/>
                <a:gd name="connsiteY515" fmla="*/ 598670 h 1323876"/>
                <a:gd name="connsiteX516" fmla="*/ 435721 w 1117952"/>
                <a:gd name="connsiteY516" fmla="*/ 595686 h 1323876"/>
                <a:gd name="connsiteX517" fmla="*/ 432140 w 1117952"/>
                <a:gd name="connsiteY517" fmla="*/ 593895 h 1323876"/>
                <a:gd name="connsiteX518" fmla="*/ 424380 w 1117952"/>
                <a:gd name="connsiteY518" fmla="*/ 592702 h 1323876"/>
                <a:gd name="connsiteX519" fmla="*/ 420799 w 1117952"/>
                <a:gd name="connsiteY519" fmla="*/ 587927 h 1323876"/>
                <a:gd name="connsiteX520" fmla="*/ 417218 w 1117952"/>
                <a:gd name="connsiteY520" fmla="*/ 584942 h 1323876"/>
                <a:gd name="connsiteX521" fmla="*/ 414234 w 1117952"/>
                <a:gd name="connsiteY521" fmla="*/ 583152 h 1323876"/>
                <a:gd name="connsiteX522" fmla="*/ 411249 w 1117952"/>
                <a:gd name="connsiteY522" fmla="*/ 582555 h 1323876"/>
                <a:gd name="connsiteX523" fmla="*/ 407668 w 1117952"/>
                <a:gd name="connsiteY523" fmla="*/ 582555 h 1323876"/>
                <a:gd name="connsiteX524" fmla="*/ 406474 w 1117952"/>
                <a:gd name="connsiteY524" fmla="*/ 579570 h 1323876"/>
                <a:gd name="connsiteX525" fmla="*/ 405281 w 1117952"/>
                <a:gd name="connsiteY525" fmla="*/ 575392 h 1323876"/>
                <a:gd name="connsiteX526" fmla="*/ 403489 w 1117952"/>
                <a:gd name="connsiteY526" fmla="*/ 572407 h 1323876"/>
                <a:gd name="connsiteX527" fmla="*/ 399312 w 1117952"/>
                <a:gd name="connsiteY527" fmla="*/ 567633 h 1323876"/>
                <a:gd name="connsiteX528" fmla="*/ 395730 w 1117952"/>
                <a:gd name="connsiteY528" fmla="*/ 565245 h 1323876"/>
                <a:gd name="connsiteX529" fmla="*/ 393940 w 1117952"/>
                <a:gd name="connsiteY529" fmla="*/ 562261 h 1323876"/>
                <a:gd name="connsiteX530" fmla="*/ 391552 w 1117952"/>
                <a:gd name="connsiteY530" fmla="*/ 559277 h 1323876"/>
                <a:gd name="connsiteX531" fmla="*/ 387971 w 1117952"/>
                <a:gd name="connsiteY531" fmla="*/ 555695 h 1323876"/>
                <a:gd name="connsiteX532" fmla="*/ 384987 w 1117952"/>
                <a:gd name="connsiteY532" fmla="*/ 555695 h 1323876"/>
                <a:gd name="connsiteX533" fmla="*/ 382002 w 1117952"/>
                <a:gd name="connsiteY533" fmla="*/ 552114 h 1323876"/>
                <a:gd name="connsiteX534" fmla="*/ 376033 w 1117952"/>
                <a:gd name="connsiteY534" fmla="*/ 546145 h 1323876"/>
                <a:gd name="connsiteX535" fmla="*/ 371258 w 1117952"/>
                <a:gd name="connsiteY535" fmla="*/ 543757 h 1323876"/>
                <a:gd name="connsiteX536" fmla="*/ 367080 w 1117952"/>
                <a:gd name="connsiteY536" fmla="*/ 543757 h 1323876"/>
                <a:gd name="connsiteX537" fmla="*/ 363499 w 1117952"/>
                <a:gd name="connsiteY537" fmla="*/ 544355 h 1323876"/>
                <a:gd name="connsiteX538" fmla="*/ 359918 w 1117952"/>
                <a:gd name="connsiteY538" fmla="*/ 544355 h 1323876"/>
                <a:gd name="connsiteX539" fmla="*/ 352755 w 1117952"/>
                <a:gd name="connsiteY539" fmla="*/ 542564 h 1323876"/>
                <a:gd name="connsiteX540" fmla="*/ 346190 w 1117952"/>
                <a:gd name="connsiteY540" fmla="*/ 541370 h 1323876"/>
                <a:gd name="connsiteX541" fmla="*/ 342011 w 1117952"/>
                <a:gd name="connsiteY541" fmla="*/ 541370 h 1323876"/>
                <a:gd name="connsiteX542" fmla="*/ 339027 w 1117952"/>
                <a:gd name="connsiteY542" fmla="*/ 541967 h 1323876"/>
                <a:gd name="connsiteX543" fmla="*/ 336042 w 1117952"/>
                <a:gd name="connsiteY543" fmla="*/ 544355 h 1323876"/>
                <a:gd name="connsiteX544" fmla="*/ 329477 w 1117952"/>
                <a:gd name="connsiteY544" fmla="*/ 546145 h 1323876"/>
                <a:gd name="connsiteX545" fmla="*/ 326493 w 1117952"/>
                <a:gd name="connsiteY545" fmla="*/ 544355 h 1323876"/>
                <a:gd name="connsiteX546" fmla="*/ 327089 w 1117952"/>
                <a:gd name="connsiteY546" fmla="*/ 540773 h 1323876"/>
                <a:gd name="connsiteX547" fmla="*/ 324702 w 1117952"/>
                <a:gd name="connsiteY547" fmla="*/ 537789 h 1323876"/>
                <a:gd name="connsiteX548" fmla="*/ 319927 w 1117952"/>
                <a:gd name="connsiteY548" fmla="*/ 530626 h 1323876"/>
                <a:gd name="connsiteX549" fmla="*/ 316346 w 1117952"/>
                <a:gd name="connsiteY549" fmla="*/ 527045 h 1323876"/>
                <a:gd name="connsiteX550" fmla="*/ 312765 w 1117952"/>
                <a:gd name="connsiteY550" fmla="*/ 524061 h 1323876"/>
                <a:gd name="connsiteX551" fmla="*/ 309780 w 1117952"/>
                <a:gd name="connsiteY551" fmla="*/ 520480 h 1323876"/>
                <a:gd name="connsiteX552" fmla="*/ 304408 w 1117952"/>
                <a:gd name="connsiteY552" fmla="*/ 517495 h 1323876"/>
                <a:gd name="connsiteX553" fmla="*/ 301424 w 1117952"/>
                <a:gd name="connsiteY553" fmla="*/ 516898 h 1323876"/>
                <a:gd name="connsiteX554" fmla="*/ 296052 w 1117952"/>
                <a:gd name="connsiteY554" fmla="*/ 515704 h 1323876"/>
                <a:gd name="connsiteX555" fmla="*/ 292471 w 1117952"/>
                <a:gd name="connsiteY555" fmla="*/ 516301 h 1323876"/>
                <a:gd name="connsiteX556" fmla="*/ 289486 w 1117952"/>
                <a:gd name="connsiteY556" fmla="*/ 515704 h 1323876"/>
                <a:gd name="connsiteX557" fmla="*/ 291277 w 1117952"/>
                <a:gd name="connsiteY557" fmla="*/ 512720 h 1323876"/>
                <a:gd name="connsiteX558" fmla="*/ 291705 w 1117952"/>
                <a:gd name="connsiteY558" fmla="*/ 511222 h 1323876"/>
                <a:gd name="connsiteX559" fmla="*/ 289484 w 1117952"/>
                <a:gd name="connsiteY559" fmla="*/ 515107 h 1323876"/>
                <a:gd name="connsiteX560" fmla="*/ 286500 w 1117952"/>
                <a:gd name="connsiteY560" fmla="*/ 515703 h 1323876"/>
                <a:gd name="connsiteX561" fmla="*/ 281128 w 1117952"/>
                <a:gd name="connsiteY561" fmla="*/ 514510 h 1323876"/>
                <a:gd name="connsiteX562" fmla="*/ 277547 w 1117952"/>
                <a:gd name="connsiteY562" fmla="*/ 514510 h 1323876"/>
                <a:gd name="connsiteX563" fmla="*/ 269787 w 1117952"/>
                <a:gd name="connsiteY563" fmla="*/ 515107 h 1323876"/>
                <a:gd name="connsiteX564" fmla="*/ 265609 w 1117952"/>
                <a:gd name="connsiteY564" fmla="*/ 514510 h 1323876"/>
                <a:gd name="connsiteX565" fmla="*/ 253672 w 1117952"/>
                <a:gd name="connsiteY565" fmla="*/ 515703 h 1323876"/>
                <a:gd name="connsiteX566" fmla="*/ 248897 w 1117952"/>
                <a:gd name="connsiteY566" fmla="*/ 516897 h 1323876"/>
                <a:gd name="connsiteX567" fmla="*/ 243525 w 1117952"/>
                <a:gd name="connsiteY567" fmla="*/ 518688 h 1323876"/>
                <a:gd name="connsiteX568" fmla="*/ 240540 w 1117952"/>
                <a:gd name="connsiteY568" fmla="*/ 519882 h 1323876"/>
                <a:gd name="connsiteX569" fmla="*/ 236959 w 1117952"/>
                <a:gd name="connsiteY569" fmla="*/ 521076 h 1323876"/>
                <a:gd name="connsiteX570" fmla="*/ 230990 w 1117952"/>
                <a:gd name="connsiteY570" fmla="*/ 522866 h 1323876"/>
                <a:gd name="connsiteX571" fmla="*/ 227409 w 1117952"/>
                <a:gd name="connsiteY571" fmla="*/ 523463 h 1323876"/>
                <a:gd name="connsiteX572" fmla="*/ 224425 w 1117952"/>
                <a:gd name="connsiteY572" fmla="*/ 525254 h 1323876"/>
                <a:gd name="connsiteX573" fmla="*/ 220843 w 1117952"/>
                <a:gd name="connsiteY573" fmla="*/ 525254 h 1323876"/>
                <a:gd name="connsiteX574" fmla="*/ 215472 w 1117952"/>
                <a:gd name="connsiteY574" fmla="*/ 519285 h 1323876"/>
                <a:gd name="connsiteX575" fmla="*/ 211890 w 1117952"/>
                <a:gd name="connsiteY575" fmla="*/ 515703 h 1323876"/>
                <a:gd name="connsiteX576" fmla="*/ 207115 w 1117952"/>
                <a:gd name="connsiteY576" fmla="*/ 509735 h 1323876"/>
                <a:gd name="connsiteX577" fmla="*/ 204728 w 1117952"/>
                <a:gd name="connsiteY577" fmla="*/ 506154 h 1323876"/>
                <a:gd name="connsiteX578" fmla="*/ 202937 w 1117952"/>
                <a:gd name="connsiteY578" fmla="*/ 502573 h 1323876"/>
                <a:gd name="connsiteX579" fmla="*/ 202340 w 1117952"/>
                <a:gd name="connsiteY579" fmla="*/ 499588 h 1323876"/>
                <a:gd name="connsiteX580" fmla="*/ 199356 w 1117952"/>
                <a:gd name="connsiteY580" fmla="*/ 494813 h 1323876"/>
                <a:gd name="connsiteX581" fmla="*/ 195178 w 1117952"/>
                <a:gd name="connsiteY581" fmla="*/ 491828 h 1323876"/>
                <a:gd name="connsiteX582" fmla="*/ 186821 w 1117952"/>
                <a:gd name="connsiteY582" fmla="*/ 487651 h 1323876"/>
                <a:gd name="connsiteX583" fmla="*/ 183240 w 1117952"/>
                <a:gd name="connsiteY583" fmla="*/ 487053 h 1323876"/>
                <a:gd name="connsiteX584" fmla="*/ 179062 w 1117952"/>
                <a:gd name="connsiteY584" fmla="*/ 487651 h 1323876"/>
                <a:gd name="connsiteX585" fmla="*/ 171899 w 1117952"/>
                <a:gd name="connsiteY585" fmla="*/ 488247 h 1323876"/>
                <a:gd name="connsiteX586" fmla="*/ 168915 w 1117952"/>
                <a:gd name="connsiteY586" fmla="*/ 484069 h 1323876"/>
                <a:gd name="connsiteX587" fmla="*/ 164737 w 1117952"/>
                <a:gd name="connsiteY587" fmla="*/ 480488 h 1323876"/>
                <a:gd name="connsiteX588" fmla="*/ 162946 w 1117952"/>
                <a:gd name="connsiteY588" fmla="*/ 477504 h 1323876"/>
                <a:gd name="connsiteX589" fmla="*/ 158768 w 1117952"/>
                <a:gd name="connsiteY589" fmla="*/ 473922 h 1323876"/>
                <a:gd name="connsiteX590" fmla="*/ 156977 w 1117952"/>
                <a:gd name="connsiteY590" fmla="*/ 470938 h 1323876"/>
                <a:gd name="connsiteX591" fmla="*/ 156381 w 1117952"/>
                <a:gd name="connsiteY591" fmla="*/ 465566 h 1323876"/>
                <a:gd name="connsiteX592" fmla="*/ 156381 w 1117952"/>
                <a:gd name="connsiteY592" fmla="*/ 462582 h 1323876"/>
                <a:gd name="connsiteX593" fmla="*/ 156977 w 1117952"/>
                <a:gd name="connsiteY593" fmla="*/ 459000 h 1323876"/>
                <a:gd name="connsiteX594" fmla="*/ 155784 w 1117952"/>
                <a:gd name="connsiteY594" fmla="*/ 455419 h 1323876"/>
                <a:gd name="connsiteX595" fmla="*/ 153396 w 1117952"/>
                <a:gd name="connsiteY595" fmla="*/ 451838 h 1323876"/>
                <a:gd name="connsiteX596" fmla="*/ 151606 w 1117952"/>
                <a:gd name="connsiteY596" fmla="*/ 448256 h 1323876"/>
                <a:gd name="connsiteX597" fmla="*/ 149815 w 1117952"/>
                <a:gd name="connsiteY597" fmla="*/ 443481 h 1323876"/>
                <a:gd name="connsiteX598" fmla="*/ 146831 w 1117952"/>
                <a:gd name="connsiteY598" fmla="*/ 439900 h 1323876"/>
                <a:gd name="connsiteX599" fmla="*/ 143847 w 1117952"/>
                <a:gd name="connsiteY599" fmla="*/ 437512 h 1323876"/>
                <a:gd name="connsiteX600" fmla="*/ 141459 w 1117952"/>
                <a:gd name="connsiteY600" fmla="*/ 434528 h 1323876"/>
                <a:gd name="connsiteX601" fmla="*/ 144443 w 1117952"/>
                <a:gd name="connsiteY601" fmla="*/ 430947 h 1323876"/>
                <a:gd name="connsiteX602" fmla="*/ 149218 w 1117952"/>
                <a:gd name="connsiteY602" fmla="*/ 430350 h 1323876"/>
                <a:gd name="connsiteX603" fmla="*/ 152800 w 1117952"/>
                <a:gd name="connsiteY603" fmla="*/ 426769 h 1323876"/>
                <a:gd name="connsiteX604" fmla="*/ 153993 w 1117952"/>
                <a:gd name="connsiteY604" fmla="*/ 421396 h 1323876"/>
                <a:gd name="connsiteX605" fmla="*/ 155784 w 1117952"/>
                <a:gd name="connsiteY605" fmla="*/ 414831 h 1323876"/>
                <a:gd name="connsiteX606" fmla="*/ 156977 w 1117952"/>
                <a:gd name="connsiteY606" fmla="*/ 410056 h 1323876"/>
                <a:gd name="connsiteX607" fmla="*/ 158768 w 1117952"/>
                <a:gd name="connsiteY607" fmla="*/ 406474 h 1323876"/>
                <a:gd name="connsiteX608" fmla="*/ 157575 w 1117952"/>
                <a:gd name="connsiteY608" fmla="*/ 403490 h 1323876"/>
                <a:gd name="connsiteX609" fmla="*/ 152800 w 1117952"/>
                <a:gd name="connsiteY609" fmla="*/ 399312 h 1323876"/>
                <a:gd name="connsiteX610" fmla="*/ 150412 w 1117952"/>
                <a:gd name="connsiteY610" fmla="*/ 393940 h 1323876"/>
                <a:gd name="connsiteX611" fmla="*/ 152202 w 1117952"/>
                <a:gd name="connsiteY611" fmla="*/ 390956 h 1323876"/>
                <a:gd name="connsiteX612" fmla="*/ 153993 w 1117952"/>
                <a:gd name="connsiteY612" fmla="*/ 387374 h 1323876"/>
                <a:gd name="connsiteX613" fmla="*/ 155784 w 1117952"/>
                <a:gd name="connsiteY613" fmla="*/ 383793 h 1323876"/>
                <a:gd name="connsiteX614" fmla="*/ 158768 w 1117952"/>
                <a:gd name="connsiteY614" fmla="*/ 378421 h 1323876"/>
                <a:gd name="connsiteX615" fmla="*/ 160559 w 1117952"/>
                <a:gd name="connsiteY615" fmla="*/ 373049 h 1323876"/>
                <a:gd name="connsiteX616" fmla="*/ 161156 w 1117952"/>
                <a:gd name="connsiteY616" fmla="*/ 369468 h 1323876"/>
                <a:gd name="connsiteX617" fmla="*/ 159962 w 1117952"/>
                <a:gd name="connsiteY617" fmla="*/ 365887 h 1323876"/>
                <a:gd name="connsiteX618" fmla="*/ 162349 w 1117952"/>
                <a:gd name="connsiteY618" fmla="*/ 361112 h 1323876"/>
                <a:gd name="connsiteX619" fmla="*/ 164140 w 1117952"/>
                <a:gd name="connsiteY619" fmla="*/ 357530 h 1323876"/>
                <a:gd name="connsiteX620" fmla="*/ 167124 w 1117952"/>
                <a:gd name="connsiteY620" fmla="*/ 353353 h 1323876"/>
                <a:gd name="connsiteX621" fmla="*/ 164140 w 1117952"/>
                <a:gd name="connsiteY621" fmla="*/ 352159 h 1323876"/>
                <a:gd name="connsiteX622" fmla="*/ 161156 w 1117952"/>
                <a:gd name="connsiteY622" fmla="*/ 351561 h 1323876"/>
                <a:gd name="connsiteX623" fmla="*/ 164140 w 1117952"/>
                <a:gd name="connsiteY623" fmla="*/ 350368 h 1323876"/>
                <a:gd name="connsiteX624" fmla="*/ 168915 w 1117952"/>
                <a:gd name="connsiteY624" fmla="*/ 346787 h 1323876"/>
                <a:gd name="connsiteX625" fmla="*/ 171303 w 1117952"/>
                <a:gd name="connsiteY625" fmla="*/ 343802 h 1323876"/>
                <a:gd name="connsiteX626" fmla="*/ 175481 w 1117952"/>
                <a:gd name="connsiteY626" fmla="*/ 339027 h 1323876"/>
                <a:gd name="connsiteX627" fmla="*/ 178465 w 1117952"/>
                <a:gd name="connsiteY627" fmla="*/ 331865 h 1323876"/>
                <a:gd name="connsiteX628" fmla="*/ 181450 w 1117952"/>
                <a:gd name="connsiteY628" fmla="*/ 330074 h 1323876"/>
                <a:gd name="connsiteX629" fmla="*/ 187418 w 1117952"/>
                <a:gd name="connsiteY629" fmla="*/ 330671 h 1323876"/>
                <a:gd name="connsiteX630" fmla="*/ 190999 w 1117952"/>
                <a:gd name="connsiteY630" fmla="*/ 331268 h 1323876"/>
                <a:gd name="connsiteX631" fmla="*/ 193984 w 1117952"/>
                <a:gd name="connsiteY631" fmla="*/ 330671 h 1323876"/>
                <a:gd name="connsiteX632" fmla="*/ 199953 w 1117952"/>
                <a:gd name="connsiteY632" fmla="*/ 328284 h 1323876"/>
                <a:gd name="connsiteX633" fmla="*/ 202937 w 1117952"/>
                <a:gd name="connsiteY633" fmla="*/ 325896 h 1323876"/>
                <a:gd name="connsiteX634" fmla="*/ 205325 w 1117952"/>
                <a:gd name="connsiteY634" fmla="*/ 322911 h 1323876"/>
                <a:gd name="connsiteX635" fmla="*/ 208906 w 1117952"/>
                <a:gd name="connsiteY635" fmla="*/ 319927 h 1323876"/>
                <a:gd name="connsiteX636" fmla="*/ 208309 w 1117952"/>
                <a:gd name="connsiteY636" fmla="*/ 316943 h 1323876"/>
                <a:gd name="connsiteX637" fmla="*/ 207712 w 1117952"/>
                <a:gd name="connsiteY637" fmla="*/ 313958 h 1323876"/>
                <a:gd name="connsiteX638" fmla="*/ 211294 w 1117952"/>
                <a:gd name="connsiteY638" fmla="*/ 311571 h 1323876"/>
                <a:gd name="connsiteX639" fmla="*/ 214875 w 1117952"/>
                <a:gd name="connsiteY639" fmla="*/ 312168 h 1323876"/>
                <a:gd name="connsiteX640" fmla="*/ 218456 w 1117952"/>
                <a:gd name="connsiteY640" fmla="*/ 314555 h 1323876"/>
                <a:gd name="connsiteX641" fmla="*/ 223828 w 1117952"/>
                <a:gd name="connsiteY641" fmla="*/ 312764 h 1323876"/>
                <a:gd name="connsiteX642" fmla="*/ 226216 w 1117952"/>
                <a:gd name="connsiteY642" fmla="*/ 309780 h 1323876"/>
                <a:gd name="connsiteX643" fmla="*/ 228603 w 1117952"/>
                <a:gd name="connsiteY643" fmla="*/ 306796 h 1323876"/>
                <a:gd name="connsiteX644" fmla="*/ 230990 w 1117952"/>
                <a:gd name="connsiteY644" fmla="*/ 302021 h 1323876"/>
                <a:gd name="connsiteX645" fmla="*/ 229200 w 1117952"/>
                <a:gd name="connsiteY645" fmla="*/ 296649 h 1323876"/>
                <a:gd name="connsiteX646" fmla="*/ 225618 w 1117952"/>
                <a:gd name="connsiteY646" fmla="*/ 290083 h 1323876"/>
                <a:gd name="connsiteX647" fmla="*/ 224425 w 1117952"/>
                <a:gd name="connsiteY647" fmla="*/ 287099 h 1323876"/>
                <a:gd name="connsiteX648" fmla="*/ 226812 w 1117952"/>
                <a:gd name="connsiteY648" fmla="*/ 283518 h 1323876"/>
                <a:gd name="connsiteX649" fmla="*/ 229797 w 1117952"/>
                <a:gd name="connsiteY649" fmla="*/ 281130 h 1323876"/>
                <a:gd name="connsiteX650" fmla="*/ 229200 w 1117952"/>
                <a:gd name="connsiteY650" fmla="*/ 284114 h 1323876"/>
                <a:gd name="connsiteX651" fmla="*/ 232184 w 1117952"/>
                <a:gd name="connsiteY651" fmla="*/ 286502 h 1323876"/>
                <a:gd name="connsiteX652" fmla="*/ 235765 w 1117952"/>
                <a:gd name="connsiteY652" fmla="*/ 285308 h 1323876"/>
                <a:gd name="connsiteX653" fmla="*/ 239944 w 1117952"/>
                <a:gd name="connsiteY653" fmla="*/ 284712 h 1323876"/>
                <a:gd name="connsiteX654" fmla="*/ 241734 w 1117952"/>
                <a:gd name="connsiteY654" fmla="*/ 288293 h 1323876"/>
                <a:gd name="connsiteX655" fmla="*/ 240540 w 1117952"/>
                <a:gd name="connsiteY655" fmla="*/ 291277 h 1323876"/>
                <a:gd name="connsiteX656" fmla="*/ 241137 w 1117952"/>
                <a:gd name="connsiteY656" fmla="*/ 295455 h 1323876"/>
                <a:gd name="connsiteX657" fmla="*/ 248300 w 1117952"/>
                <a:gd name="connsiteY657" fmla="*/ 301424 h 1323876"/>
                <a:gd name="connsiteX658" fmla="*/ 247703 w 1117952"/>
                <a:gd name="connsiteY658" fmla="*/ 305005 h 1323876"/>
                <a:gd name="connsiteX659" fmla="*/ 248300 w 1117952"/>
                <a:gd name="connsiteY659" fmla="*/ 310377 h 1323876"/>
                <a:gd name="connsiteX660" fmla="*/ 250091 w 1117952"/>
                <a:gd name="connsiteY660" fmla="*/ 313362 h 1323876"/>
                <a:gd name="connsiteX661" fmla="*/ 253075 w 1117952"/>
                <a:gd name="connsiteY661" fmla="*/ 317540 h 1323876"/>
                <a:gd name="connsiteX662" fmla="*/ 254865 w 1117952"/>
                <a:gd name="connsiteY662" fmla="*/ 322315 h 1323876"/>
                <a:gd name="connsiteX663" fmla="*/ 258446 w 1117952"/>
                <a:gd name="connsiteY663" fmla="*/ 325896 h 1323876"/>
                <a:gd name="connsiteX664" fmla="*/ 266206 w 1117952"/>
                <a:gd name="connsiteY664" fmla="*/ 331865 h 1323876"/>
                <a:gd name="connsiteX665" fmla="*/ 269787 w 1117952"/>
                <a:gd name="connsiteY665" fmla="*/ 334252 h 1323876"/>
                <a:gd name="connsiteX666" fmla="*/ 273368 w 1117952"/>
                <a:gd name="connsiteY666" fmla="*/ 333058 h 1323876"/>
                <a:gd name="connsiteX667" fmla="*/ 273966 w 1117952"/>
                <a:gd name="connsiteY667" fmla="*/ 336043 h 1323876"/>
                <a:gd name="connsiteX668" fmla="*/ 276353 w 1117952"/>
                <a:gd name="connsiteY668" fmla="*/ 341415 h 1323876"/>
                <a:gd name="connsiteX669" fmla="*/ 281128 w 1117952"/>
                <a:gd name="connsiteY669" fmla="*/ 343206 h 1323876"/>
                <a:gd name="connsiteX670" fmla="*/ 285306 w 1117952"/>
                <a:gd name="connsiteY670" fmla="*/ 342608 h 1323876"/>
                <a:gd name="connsiteX671" fmla="*/ 288888 w 1117952"/>
                <a:gd name="connsiteY671" fmla="*/ 342012 h 1323876"/>
                <a:gd name="connsiteX672" fmla="*/ 292469 w 1117952"/>
                <a:gd name="connsiteY672" fmla="*/ 341415 h 1323876"/>
                <a:gd name="connsiteX673" fmla="*/ 296050 w 1117952"/>
                <a:gd name="connsiteY673" fmla="*/ 340221 h 1323876"/>
                <a:gd name="connsiteX674" fmla="*/ 299035 w 1117952"/>
                <a:gd name="connsiteY674" fmla="*/ 339027 h 1323876"/>
                <a:gd name="connsiteX675" fmla="*/ 303212 w 1117952"/>
                <a:gd name="connsiteY675" fmla="*/ 337237 h 1323876"/>
                <a:gd name="connsiteX676" fmla="*/ 306794 w 1117952"/>
                <a:gd name="connsiteY676" fmla="*/ 336043 h 1323876"/>
                <a:gd name="connsiteX677" fmla="*/ 307393 w 1117952"/>
                <a:gd name="connsiteY677" fmla="*/ 336639 h 1323876"/>
                <a:gd name="connsiteX678" fmla="*/ 312168 w 1117952"/>
                <a:gd name="connsiteY678" fmla="*/ 333058 h 1323876"/>
                <a:gd name="connsiteX679" fmla="*/ 318733 w 1117952"/>
                <a:gd name="connsiteY679" fmla="*/ 328283 h 1323876"/>
                <a:gd name="connsiteX680" fmla="*/ 322911 w 1117952"/>
                <a:gd name="connsiteY680" fmla="*/ 325299 h 1323876"/>
                <a:gd name="connsiteX681" fmla="*/ 327686 w 1117952"/>
                <a:gd name="connsiteY681" fmla="*/ 322314 h 1323876"/>
                <a:gd name="connsiteX682" fmla="*/ 332461 w 1117952"/>
                <a:gd name="connsiteY682" fmla="*/ 319927 h 1323876"/>
                <a:gd name="connsiteX683" fmla="*/ 336043 w 1117952"/>
                <a:gd name="connsiteY683" fmla="*/ 316942 h 1323876"/>
                <a:gd name="connsiteX684" fmla="*/ 335445 w 1117952"/>
                <a:gd name="connsiteY684" fmla="*/ 312167 h 1323876"/>
                <a:gd name="connsiteX685" fmla="*/ 334252 w 1117952"/>
                <a:gd name="connsiteY685" fmla="*/ 307393 h 1323876"/>
                <a:gd name="connsiteX686" fmla="*/ 333058 w 1117952"/>
                <a:gd name="connsiteY686" fmla="*/ 303811 h 1323876"/>
                <a:gd name="connsiteX687" fmla="*/ 330074 w 1117952"/>
                <a:gd name="connsiteY687" fmla="*/ 300826 h 1323876"/>
                <a:gd name="connsiteX688" fmla="*/ 327686 w 1117952"/>
                <a:gd name="connsiteY688" fmla="*/ 297245 h 1323876"/>
                <a:gd name="connsiteX689" fmla="*/ 331864 w 1117952"/>
                <a:gd name="connsiteY689" fmla="*/ 294858 h 1323876"/>
                <a:gd name="connsiteX690" fmla="*/ 333058 w 1117952"/>
                <a:gd name="connsiteY690" fmla="*/ 293067 h 1323876"/>
                <a:gd name="connsiteX691" fmla="*/ 336043 w 1117952"/>
                <a:gd name="connsiteY691" fmla="*/ 290083 h 1323876"/>
                <a:gd name="connsiteX692" fmla="*/ 337237 w 1117952"/>
                <a:gd name="connsiteY692" fmla="*/ 287098 h 1323876"/>
                <a:gd name="connsiteX693" fmla="*/ 334849 w 1117952"/>
                <a:gd name="connsiteY693" fmla="*/ 284114 h 1323876"/>
                <a:gd name="connsiteX694" fmla="*/ 339624 w 1117952"/>
                <a:gd name="connsiteY694" fmla="*/ 278742 h 1323876"/>
                <a:gd name="connsiteX695" fmla="*/ 343205 w 1117952"/>
                <a:gd name="connsiteY695" fmla="*/ 275758 h 1323876"/>
                <a:gd name="connsiteX696" fmla="*/ 346786 w 1117952"/>
                <a:gd name="connsiteY696" fmla="*/ 275758 h 1323876"/>
                <a:gd name="connsiteX697" fmla="*/ 350965 w 1117952"/>
                <a:gd name="connsiteY697" fmla="*/ 276951 h 1323876"/>
                <a:gd name="connsiteX698" fmla="*/ 354546 w 1117952"/>
                <a:gd name="connsiteY698" fmla="*/ 278145 h 1323876"/>
                <a:gd name="connsiteX699" fmla="*/ 358724 w 1117952"/>
                <a:gd name="connsiteY699" fmla="*/ 276951 h 1323876"/>
                <a:gd name="connsiteX700" fmla="*/ 360514 w 1117952"/>
                <a:gd name="connsiteY700" fmla="*/ 281727 h 1323876"/>
                <a:gd name="connsiteX701" fmla="*/ 364096 w 1117952"/>
                <a:gd name="connsiteY701" fmla="*/ 283517 h 1323876"/>
                <a:gd name="connsiteX702" fmla="*/ 368871 w 1117952"/>
                <a:gd name="connsiteY702" fmla="*/ 283517 h 1323876"/>
                <a:gd name="connsiteX703" fmla="*/ 376630 w 1117952"/>
                <a:gd name="connsiteY703" fmla="*/ 280533 h 1323876"/>
                <a:gd name="connsiteX704" fmla="*/ 383793 w 1117952"/>
                <a:gd name="connsiteY704" fmla="*/ 275758 h 1323876"/>
                <a:gd name="connsiteX705" fmla="*/ 384987 w 1117952"/>
                <a:gd name="connsiteY705" fmla="*/ 270983 h 1323876"/>
                <a:gd name="connsiteX706" fmla="*/ 387971 w 1117952"/>
                <a:gd name="connsiteY706" fmla="*/ 270983 h 1323876"/>
                <a:gd name="connsiteX707" fmla="*/ 391552 w 1117952"/>
                <a:gd name="connsiteY707" fmla="*/ 270386 h 1323876"/>
                <a:gd name="connsiteX708" fmla="*/ 394537 w 1117952"/>
                <a:gd name="connsiteY708" fmla="*/ 270983 h 1323876"/>
                <a:gd name="connsiteX709" fmla="*/ 397521 w 1117952"/>
                <a:gd name="connsiteY709" fmla="*/ 266208 h 1323876"/>
                <a:gd name="connsiteX710" fmla="*/ 401102 w 1117952"/>
                <a:gd name="connsiteY710" fmla="*/ 263223 h 1323876"/>
                <a:gd name="connsiteX711" fmla="*/ 406474 w 1117952"/>
                <a:gd name="connsiteY711" fmla="*/ 260239 h 1323876"/>
                <a:gd name="connsiteX712" fmla="*/ 410652 w 1117952"/>
                <a:gd name="connsiteY712" fmla="*/ 265014 h 1323876"/>
                <a:gd name="connsiteX713" fmla="*/ 410055 w 1117952"/>
                <a:gd name="connsiteY713" fmla="*/ 267998 h 1323876"/>
                <a:gd name="connsiteX714" fmla="*/ 416621 w 1117952"/>
                <a:gd name="connsiteY714" fmla="*/ 272774 h 1323876"/>
                <a:gd name="connsiteX715" fmla="*/ 420799 w 1117952"/>
                <a:gd name="connsiteY715" fmla="*/ 272774 h 1323876"/>
                <a:gd name="connsiteX716" fmla="*/ 422590 w 1117952"/>
                <a:gd name="connsiteY716" fmla="*/ 275758 h 1323876"/>
                <a:gd name="connsiteX717" fmla="*/ 423187 w 1117952"/>
                <a:gd name="connsiteY717" fmla="*/ 278742 h 1323876"/>
                <a:gd name="connsiteX718" fmla="*/ 424977 w 1117952"/>
                <a:gd name="connsiteY718" fmla="*/ 282920 h 1323876"/>
                <a:gd name="connsiteX719" fmla="*/ 426171 w 1117952"/>
                <a:gd name="connsiteY719" fmla="*/ 286502 h 1323876"/>
                <a:gd name="connsiteX720" fmla="*/ 424380 w 1117952"/>
                <a:gd name="connsiteY720" fmla="*/ 290680 h 1323876"/>
                <a:gd name="connsiteX721" fmla="*/ 424977 w 1117952"/>
                <a:gd name="connsiteY721" fmla="*/ 293664 h 1323876"/>
                <a:gd name="connsiteX722" fmla="*/ 423187 w 1117952"/>
                <a:gd name="connsiteY722" fmla="*/ 297245 h 1323876"/>
                <a:gd name="connsiteX723" fmla="*/ 427962 w 1117952"/>
                <a:gd name="connsiteY723" fmla="*/ 302618 h 1323876"/>
                <a:gd name="connsiteX724" fmla="*/ 432140 w 1117952"/>
                <a:gd name="connsiteY724" fmla="*/ 305005 h 1323876"/>
                <a:gd name="connsiteX725" fmla="*/ 435721 w 1117952"/>
                <a:gd name="connsiteY725" fmla="*/ 306795 h 1323876"/>
                <a:gd name="connsiteX726" fmla="*/ 445271 w 1117952"/>
                <a:gd name="connsiteY726" fmla="*/ 307989 h 1323876"/>
                <a:gd name="connsiteX727" fmla="*/ 448852 w 1117952"/>
                <a:gd name="connsiteY727" fmla="*/ 307989 h 1323876"/>
                <a:gd name="connsiteX728" fmla="*/ 452434 w 1117952"/>
                <a:gd name="connsiteY728" fmla="*/ 307989 h 1323876"/>
                <a:gd name="connsiteX729" fmla="*/ 456612 w 1117952"/>
                <a:gd name="connsiteY729" fmla="*/ 306795 h 1323876"/>
                <a:gd name="connsiteX730" fmla="*/ 460193 w 1117952"/>
                <a:gd name="connsiteY730" fmla="*/ 305602 h 1323876"/>
                <a:gd name="connsiteX731" fmla="*/ 466759 w 1117952"/>
                <a:gd name="connsiteY731" fmla="*/ 302020 h 1323876"/>
                <a:gd name="connsiteX732" fmla="*/ 467356 w 1117952"/>
                <a:gd name="connsiteY732" fmla="*/ 297842 h 1323876"/>
                <a:gd name="connsiteX733" fmla="*/ 470340 w 1117952"/>
                <a:gd name="connsiteY733" fmla="*/ 299633 h 1323876"/>
                <a:gd name="connsiteX734" fmla="*/ 473921 w 1117952"/>
                <a:gd name="connsiteY734" fmla="*/ 300826 h 1323876"/>
                <a:gd name="connsiteX735" fmla="*/ 476906 w 1117952"/>
                <a:gd name="connsiteY735" fmla="*/ 301424 h 1323876"/>
                <a:gd name="connsiteX736" fmla="*/ 476906 w 1117952"/>
                <a:gd name="connsiteY736" fmla="*/ 305602 h 1323876"/>
                <a:gd name="connsiteX737" fmla="*/ 477503 w 1117952"/>
                <a:gd name="connsiteY737" fmla="*/ 309780 h 1323876"/>
                <a:gd name="connsiteX738" fmla="*/ 476906 w 1117952"/>
                <a:gd name="connsiteY738" fmla="*/ 312764 h 1323876"/>
                <a:gd name="connsiteX739" fmla="*/ 476906 w 1117952"/>
                <a:gd name="connsiteY739" fmla="*/ 316346 h 1323876"/>
                <a:gd name="connsiteX740" fmla="*/ 478100 w 1117952"/>
                <a:gd name="connsiteY740" fmla="*/ 319927 h 1323876"/>
                <a:gd name="connsiteX741" fmla="*/ 481681 w 1117952"/>
                <a:gd name="connsiteY741" fmla="*/ 323508 h 1323876"/>
                <a:gd name="connsiteX742" fmla="*/ 485859 w 1117952"/>
                <a:gd name="connsiteY742" fmla="*/ 327686 h 1323876"/>
                <a:gd name="connsiteX743" fmla="*/ 494215 w 1117952"/>
                <a:gd name="connsiteY743" fmla="*/ 331864 h 1323876"/>
                <a:gd name="connsiteX744" fmla="*/ 497200 w 1117952"/>
                <a:gd name="connsiteY744" fmla="*/ 332462 h 1323876"/>
                <a:gd name="connsiteX745" fmla="*/ 500781 w 1117952"/>
                <a:gd name="connsiteY745" fmla="*/ 335446 h 1323876"/>
                <a:gd name="connsiteX746" fmla="*/ 504362 w 1117952"/>
                <a:gd name="connsiteY746" fmla="*/ 338430 h 1323876"/>
                <a:gd name="connsiteX747" fmla="*/ 507943 w 1117952"/>
                <a:gd name="connsiteY747" fmla="*/ 339027 h 1323876"/>
                <a:gd name="connsiteX748" fmla="*/ 512718 w 1117952"/>
                <a:gd name="connsiteY748" fmla="*/ 342011 h 1323876"/>
                <a:gd name="connsiteX749" fmla="*/ 516897 w 1117952"/>
                <a:gd name="connsiteY749" fmla="*/ 343802 h 1323876"/>
                <a:gd name="connsiteX750" fmla="*/ 520478 w 1117952"/>
                <a:gd name="connsiteY750" fmla="*/ 343802 h 1323876"/>
                <a:gd name="connsiteX751" fmla="*/ 526446 w 1117952"/>
                <a:gd name="connsiteY751" fmla="*/ 344996 h 1323876"/>
                <a:gd name="connsiteX752" fmla="*/ 530028 w 1117952"/>
                <a:gd name="connsiteY752" fmla="*/ 344399 h 1323876"/>
                <a:gd name="connsiteX753" fmla="*/ 533012 w 1117952"/>
                <a:gd name="connsiteY753" fmla="*/ 344996 h 1323876"/>
                <a:gd name="connsiteX754" fmla="*/ 529431 w 1117952"/>
                <a:gd name="connsiteY754" fmla="*/ 344996 h 1323876"/>
                <a:gd name="connsiteX755" fmla="*/ 530625 w 1117952"/>
                <a:gd name="connsiteY755" fmla="*/ 348577 h 1323876"/>
                <a:gd name="connsiteX756" fmla="*/ 535400 w 1117952"/>
                <a:gd name="connsiteY756" fmla="*/ 350368 h 1323876"/>
                <a:gd name="connsiteX757" fmla="*/ 538981 w 1117952"/>
                <a:gd name="connsiteY757" fmla="*/ 350368 h 1323876"/>
                <a:gd name="connsiteX758" fmla="*/ 541966 w 1117952"/>
                <a:gd name="connsiteY758" fmla="*/ 352158 h 1323876"/>
                <a:gd name="connsiteX759" fmla="*/ 544950 w 1117952"/>
                <a:gd name="connsiteY759" fmla="*/ 351561 h 1323876"/>
                <a:gd name="connsiteX760" fmla="*/ 547934 w 1117952"/>
                <a:gd name="connsiteY760" fmla="*/ 350964 h 1323876"/>
                <a:gd name="connsiteX761" fmla="*/ 551515 w 1117952"/>
                <a:gd name="connsiteY761" fmla="*/ 350368 h 1323876"/>
                <a:gd name="connsiteX762" fmla="*/ 557484 w 1117952"/>
                <a:gd name="connsiteY762" fmla="*/ 349174 h 1323876"/>
                <a:gd name="connsiteX763" fmla="*/ 561066 w 1117952"/>
                <a:gd name="connsiteY763" fmla="*/ 348577 h 1323876"/>
                <a:gd name="connsiteX764" fmla="*/ 564050 w 1117952"/>
                <a:gd name="connsiteY764" fmla="*/ 346786 h 1323876"/>
                <a:gd name="connsiteX765" fmla="*/ 567631 w 1117952"/>
                <a:gd name="connsiteY765" fmla="*/ 346190 h 1323876"/>
                <a:gd name="connsiteX766" fmla="*/ 571212 w 1117952"/>
                <a:gd name="connsiteY766" fmla="*/ 344996 h 1323876"/>
                <a:gd name="connsiteX767" fmla="*/ 575390 w 1117952"/>
                <a:gd name="connsiteY767" fmla="*/ 343205 h 1323876"/>
                <a:gd name="connsiteX768" fmla="*/ 578972 w 1117952"/>
                <a:gd name="connsiteY768" fmla="*/ 341415 h 1323876"/>
                <a:gd name="connsiteX769" fmla="*/ 587328 w 1117952"/>
                <a:gd name="connsiteY769" fmla="*/ 336639 h 1323876"/>
                <a:gd name="connsiteX770" fmla="*/ 593297 w 1117952"/>
                <a:gd name="connsiteY770" fmla="*/ 333058 h 1323876"/>
                <a:gd name="connsiteX771" fmla="*/ 599266 w 1117952"/>
                <a:gd name="connsiteY771" fmla="*/ 329477 h 1323876"/>
                <a:gd name="connsiteX772" fmla="*/ 602847 w 1117952"/>
                <a:gd name="connsiteY772" fmla="*/ 326493 h 1323876"/>
                <a:gd name="connsiteX773" fmla="*/ 609413 w 1117952"/>
                <a:gd name="connsiteY773" fmla="*/ 324702 h 1323876"/>
                <a:gd name="connsiteX774" fmla="*/ 612994 w 1117952"/>
                <a:gd name="connsiteY774" fmla="*/ 325299 h 1323876"/>
                <a:gd name="connsiteX775" fmla="*/ 616575 w 1117952"/>
                <a:gd name="connsiteY775" fmla="*/ 324702 h 1323876"/>
                <a:gd name="connsiteX776" fmla="*/ 621350 w 1117952"/>
                <a:gd name="connsiteY776" fmla="*/ 323508 h 1323876"/>
                <a:gd name="connsiteX777" fmla="*/ 624335 w 1117952"/>
                <a:gd name="connsiteY777" fmla="*/ 321717 h 1323876"/>
                <a:gd name="connsiteX778" fmla="*/ 628513 w 1117952"/>
                <a:gd name="connsiteY778" fmla="*/ 320524 h 1323876"/>
                <a:gd name="connsiteX779" fmla="*/ 631498 w 1117952"/>
                <a:gd name="connsiteY779" fmla="*/ 323508 h 1323876"/>
                <a:gd name="connsiteX780" fmla="*/ 634482 w 1117952"/>
                <a:gd name="connsiteY780" fmla="*/ 325299 h 1323876"/>
                <a:gd name="connsiteX781" fmla="*/ 638660 w 1117952"/>
                <a:gd name="connsiteY781" fmla="*/ 327686 h 1323876"/>
                <a:gd name="connsiteX782" fmla="*/ 641645 w 1117952"/>
                <a:gd name="connsiteY782" fmla="*/ 328283 h 1323876"/>
                <a:gd name="connsiteX783" fmla="*/ 645226 w 1117952"/>
                <a:gd name="connsiteY783" fmla="*/ 327686 h 1323876"/>
                <a:gd name="connsiteX784" fmla="*/ 648210 w 1117952"/>
                <a:gd name="connsiteY784" fmla="*/ 327686 h 1323876"/>
                <a:gd name="connsiteX785" fmla="*/ 652388 w 1117952"/>
                <a:gd name="connsiteY785" fmla="*/ 328880 h 1323876"/>
                <a:gd name="connsiteX786" fmla="*/ 658357 w 1117952"/>
                <a:gd name="connsiteY786" fmla="*/ 327686 h 1323876"/>
                <a:gd name="connsiteX787" fmla="*/ 662535 w 1117952"/>
                <a:gd name="connsiteY787" fmla="*/ 325299 h 1323876"/>
                <a:gd name="connsiteX788" fmla="*/ 666117 w 1117952"/>
                <a:gd name="connsiteY788" fmla="*/ 324105 h 1323876"/>
                <a:gd name="connsiteX789" fmla="*/ 671489 w 1117952"/>
                <a:gd name="connsiteY789" fmla="*/ 326493 h 1323876"/>
                <a:gd name="connsiteX790" fmla="*/ 674473 w 1117952"/>
                <a:gd name="connsiteY790" fmla="*/ 325299 h 1323876"/>
                <a:gd name="connsiteX791" fmla="*/ 676379 w 1117952"/>
                <a:gd name="connsiteY791" fmla="*/ 327682 h 1323876"/>
                <a:gd name="connsiteX792" fmla="*/ 675666 w 1117952"/>
                <a:gd name="connsiteY792" fmla="*/ 326493 h 1323876"/>
                <a:gd name="connsiteX793" fmla="*/ 679845 w 1117952"/>
                <a:gd name="connsiteY793" fmla="*/ 327090 h 1323876"/>
                <a:gd name="connsiteX794" fmla="*/ 684023 w 1117952"/>
                <a:gd name="connsiteY794" fmla="*/ 327090 h 1323876"/>
                <a:gd name="connsiteX795" fmla="*/ 687604 w 1117952"/>
                <a:gd name="connsiteY795" fmla="*/ 327687 h 1323876"/>
                <a:gd name="connsiteX796" fmla="*/ 691185 w 1117952"/>
                <a:gd name="connsiteY796" fmla="*/ 328284 h 1323876"/>
                <a:gd name="connsiteX797" fmla="*/ 696557 w 1117952"/>
                <a:gd name="connsiteY797" fmla="*/ 328284 h 1323876"/>
                <a:gd name="connsiteX798" fmla="*/ 701332 w 1117952"/>
                <a:gd name="connsiteY798" fmla="*/ 327090 h 1323876"/>
                <a:gd name="connsiteX799" fmla="*/ 707301 w 1117952"/>
                <a:gd name="connsiteY799" fmla="*/ 328880 h 1323876"/>
                <a:gd name="connsiteX800" fmla="*/ 710285 w 1117952"/>
                <a:gd name="connsiteY800" fmla="*/ 328880 h 1323876"/>
                <a:gd name="connsiteX801" fmla="*/ 714463 w 1117952"/>
                <a:gd name="connsiteY801" fmla="*/ 328284 h 1323876"/>
                <a:gd name="connsiteX802" fmla="*/ 719238 w 1117952"/>
                <a:gd name="connsiteY802" fmla="*/ 326493 h 1323876"/>
                <a:gd name="connsiteX803" fmla="*/ 722820 w 1117952"/>
                <a:gd name="connsiteY803" fmla="*/ 323509 h 1323876"/>
                <a:gd name="connsiteX804" fmla="*/ 726401 w 1117952"/>
                <a:gd name="connsiteY804" fmla="*/ 322912 h 1323876"/>
                <a:gd name="connsiteX805" fmla="*/ 730579 w 1117952"/>
                <a:gd name="connsiteY805" fmla="*/ 324702 h 1323876"/>
                <a:gd name="connsiteX806" fmla="*/ 733564 w 1117952"/>
                <a:gd name="connsiteY806" fmla="*/ 324106 h 1323876"/>
                <a:gd name="connsiteX807" fmla="*/ 737742 w 1117952"/>
                <a:gd name="connsiteY807" fmla="*/ 321718 h 1323876"/>
                <a:gd name="connsiteX808" fmla="*/ 740726 w 1117952"/>
                <a:gd name="connsiteY808" fmla="*/ 319927 h 1323876"/>
                <a:gd name="connsiteX809" fmla="*/ 744307 w 1117952"/>
                <a:gd name="connsiteY809" fmla="*/ 317540 h 1323876"/>
                <a:gd name="connsiteX810" fmla="*/ 747888 w 1117952"/>
                <a:gd name="connsiteY810" fmla="*/ 313959 h 1323876"/>
                <a:gd name="connsiteX811" fmla="*/ 752664 w 1117952"/>
                <a:gd name="connsiteY811" fmla="*/ 312765 h 1323876"/>
                <a:gd name="connsiteX812" fmla="*/ 755648 w 1117952"/>
                <a:gd name="connsiteY812" fmla="*/ 315152 h 1323876"/>
                <a:gd name="connsiteX813" fmla="*/ 759229 w 1117952"/>
                <a:gd name="connsiteY813" fmla="*/ 315749 h 1323876"/>
                <a:gd name="connsiteX814" fmla="*/ 763407 w 1117952"/>
                <a:gd name="connsiteY814" fmla="*/ 315749 h 1323876"/>
                <a:gd name="connsiteX815" fmla="*/ 769376 w 1117952"/>
                <a:gd name="connsiteY815" fmla="*/ 313959 h 1323876"/>
                <a:gd name="connsiteX816" fmla="*/ 772957 w 1117952"/>
                <a:gd name="connsiteY816" fmla="*/ 312765 h 1323876"/>
                <a:gd name="connsiteX817" fmla="*/ 778329 w 1117952"/>
                <a:gd name="connsiteY817" fmla="*/ 311571 h 1323876"/>
                <a:gd name="connsiteX818" fmla="*/ 781314 w 1117952"/>
                <a:gd name="connsiteY818" fmla="*/ 310378 h 1323876"/>
                <a:gd name="connsiteX819" fmla="*/ 784895 w 1117952"/>
                <a:gd name="connsiteY819" fmla="*/ 306796 h 1323876"/>
                <a:gd name="connsiteX820" fmla="*/ 787879 w 1117952"/>
                <a:gd name="connsiteY820" fmla="*/ 303812 h 1323876"/>
                <a:gd name="connsiteX821" fmla="*/ 791461 w 1117952"/>
                <a:gd name="connsiteY821" fmla="*/ 303215 h 1323876"/>
                <a:gd name="connsiteX822" fmla="*/ 796236 w 1117952"/>
                <a:gd name="connsiteY822" fmla="*/ 303812 h 1323876"/>
                <a:gd name="connsiteX823" fmla="*/ 799220 w 1117952"/>
                <a:gd name="connsiteY823" fmla="*/ 302618 h 1323876"/>
                <a:gd name="connsiteX824" fmla="*/ 802204 w 1117952"/>
                <a:gd name="connsiteY824" fmla="*/ 300827 h 1323876"/>
                <a:gd name="connsiteX825" fmla="*/ 805189 w 1117952"/>
                <a:gd name="connsiteY825" fmla="*/ 298440 h 1323876"/>
                <a:gd name="connsiteX826" fmla="*/ 809367 w 1117952"/>
                <a:gd name="connsiteY826" fmla="*/ 298440 h 1323876"/>
                <a:gd name="connsiteX827" fmla="*/ 812948 w 1117952"/>
                <a:gd name="connsiteY827" fmla="*/ 296650 h 1323876"/>
                <a:gd name="connsiteX828" fmla="*/ 816529 w 1117952"/>
                <a:gd name="connsiteY828" fmla="*/ 293068 h 1323876"/>
                <a:gd name="connsiteX829" fmla="*/ 820111 w 1117952"/>
                <a:gd name="connsiteY829" fmla="*/ 290681 h 1323876"/>
                <a:gd name="connsiteX830" fmla="*/ 823692 w 1117952"/>
                <a:gd name="connsiteY830" fmla="*/ 287099 h 1323876"/>
                <a:gd name="connsiteX831" fmla="*/ 827273 w 1117952"/>
                <a:gd name="connsiteY831" fmla="*/ 283518 h 1323876"/>
                <a:gd name="connsiteX832" fmla="*/ 830854 w 1117952"/>
                <a:gd name="connsiteY832" fmla="*/ 278146 h 1323876"/>
                <a:gd name="connsiteX833" fmla="*/ 833839 w 1117952"/>
                <a:gd name="connsiteY833" fmla="*/ 273968 h 1323876"/>
                <a:gd name="connsiteX834" fmla="*/ 839211 w 1117952"/>
                <a:gd name="connsiteY834" fmla="*/ 266806 h 1323876"/>
                <a:gd name="connsiteX835" fmla="*/ 843389 w 1117952"/>
                <a:gd name="connsiteY835" fmla="*/ 260240 h 1323876"/>
                <a:gd name="connsiteX836" fmla="*/ 849357 w 1117952"/>
                <a:gd name="connsiteY836" fmla="*/ 262627 h 1323876"/>
                <a:gd name="connsiteX837" fmla="*/ 854133 w 1117952"/>
                <a:gd name="connsiteY837" fmla="*/ 262627 h 1323876"/>
                <a:gd name="connsiteX838" fmla="*/ 857714 w 1117952"/>
                <a:gd name="connsiteY838" fmla="*/ 263821 h 1323876"/>
                <a:gd name="connsiteX839" fmla="*/ 863683 w 1117952"/>
                <a:gd name="connsiteY839" fmla="*/ 261434 h 1323876"/>
                <a:gd name="connsiteX840" fmla="*/ 867861 w 1117952"/>
                <a:gd name="connsiteY840" fmla="*/ 259643 h 1323876"/>
                <a:gd name="connsiteX841" fmla="*/ 872039 w 1117952"/>
                <a:gd name="connsiteY841" fmla="*/ 258449 h 1323876"/>
                <a:gd name="connsiteX842" fmla="*/ 875024 w 1117952"/>
                <a:gd name="connsiteY842" fmla="*/ 257255 h 1323876"/>
                <a:gd name="connsiteX843" fmla="*/ 879201 w 1117952"/>
                <a:gd name="connsiteY843" fmla="*/ 256061 h 1323876"/>
                <a:gd name="connsiteX844" fmla="*/ 882186 w 1117952"/>
                <a:gd name="connsiteY844" fmla="*/ 256061 h 1323876"/>
                <a:gd name="connsiteX845" fmla="*/ 887558 w 1117952"/>
                <a:gd name="connsiteY845" fmla="*/ 254271 h 1323876"/>
                <a:gd name="connsiteX846" fmla="*/ 891736 w 1117952"/>
                <a:gd name="connsiteY846" fmla="*/ 248899 h 1323876"/>
                <a:gd name="connsiteX847" fmla="*/ 895317 w 1117952"/>
                <a:gd name="connsiteY847" fmla="*/ 245318 h 1323876"/>
                <a:gd name="connsiteX848" fmla="*/ 898301 w 1117952"/>
                <a:gd name="connsiteY848" fmla="*/ 247108 h 1323876"/>
                <a:gd name="connsiteX849" fmla="*/ 902480 w 1117952"/>
                <a:gd name="connsiteY849" fmla="*/ 250093 h 1323876"/>
                <a:gd name="connsiteX850" fmla="*/ 905464 w 1117952"/>
                <a:gd name="connsiteY850" fmla="*/ 252480 h 1323876"/>
                <a:gd name="connsiteX851" fmla="*/ 909642 w 1117952"/>
                <a:gd name="connsiteY851" fmla="*/ 257255 h 1323876"/>
                <a:gd name="connsiteX852" fmla="*/ 912029 w 1117952"/>
                <a:gd name="connsiteY852" fmla="*/ 259046 h 1323876"/>
                <a:gd name="connsiteX853" fmla="*/ 915014 w 1117952"/>
                <a:gd name="connsiteY853" fmla="*/ 260240 h 1323876"/>
                <a:gd name="connsiteX854" fmla="*/ 923967 w 1117952"/>
                <a:gd name="connsiteY854" fmla="*/ 260240 h 1323876"/>
                <a:gd name="connsiteX855" fmla="*/ 930533 w 1117952"/>
                <a:gd name="connsiteY855" fmla="*/ 259643 h 1323876"/>
                <a:gd name="connsiteX856" fmla="*/ 935308 w 1117952"/>
                <a:gd name="connsiteY856" fmla="*/ 258449 h 1323876"/>
                <a:gd name="connsiteX857" fmla="*/ 938889 w 1117952"/>
                <a:gd name="connsiteY857" fmla="*/ 262030 h 1323876"/>
                <a:gd name="connsiteX858" fmla="*/ 939486 w 1117952"/>
                <a:gd name="connsiteY858" fmla="*/ 265612 h 1323876"/>
                <a:gd name="connsiteX859" fmla="*/ 943067 w 1117952"/>
                <a:gd name="connsiteY859" fmla="*/ 267402 h 1323876"/>
                <a:gd name="connsiteX860" fmla="*/ 946052 w 1117952"/>
                <a:gd name="connsiteY860" fmla="*/ 269790 h 1323876"/>
                <a:gd name="connsiteX861" fmla="*/ 949633 w 1117952"/>
                <a:gd name="connsiteY861" fmla="*/ 269790 h 1323876"/>
                <a:gd name="connsiteX862" fmla="*/ 953214 w 1117952"/>
                <a:gd name="connsiteY862" fmla="*/ 269193 h 1323876"/>
                <a:gd name="connsiteX863" fmla="*/ 957393 w 1117952"/>
                <a:gd name="connsiteY863" fmla="*/ 266806 h 1323876"/>
                <a:gd name="connsiteX864" fmla="*/ 960974 w 1117952"/>
                <a:gd name="connsiteY864" fmla="*/ 263821 h 1323876"/>
                <a:gd name="connsiteX865" fmla="*/ 966942 w 1117952"/>
                <a:gd name="connsiteY865" fmla="*/ 260837 h 1323876"/>
                <a:gd name="connsiteX866" fmla="*/ 970524 w 1117952"/>
                <a:gd name="connsiteY866" fmla="*/ 258449 h 1323876"/>
                <a:gd name="connsiteX867" fmla="*/ 974105 w 1117952"/>
                <a:gd name="connsiteY867" fmla="*/ 256061 h 1323876"/>
                <a:gd name="connsiteX868" fmla="*/ 977089 w 1117952"/>
                <a:gd name="connsiteY868" fmla="*/ 253077 h 1323876"/>
                <a:gd name="connsiteX869" fmla="*/ 978880 w 1117952"/>
                <a:gd name="connsiteY869" fmla="*/ 250093 h 1323876"/>
                <a:gd name="connsiteX870" fmla="*/ 981268 w 1117952"/>
                <a:gd name="connsiteY870" fmla="*/ 247108 h 1323876"/>
                <a:gd name="connsiteX871" fmla="*/ 984252 w 1117952"/>
                <a:gd name="connsiteY871" fmla="*/ 244124 h 1323876"/>
                <a:gd name="connsiteX872" fmla="*/ 986639 w 1117952"/>
                <a:gd name="connsiteY872" fmla="*/ 240543 h 1323876"/>
                <a:gd name="connsiteX873" fmla="*/ 989027 w 1117952"/>
                <a:gd name="connsiteY873" fmla="*/ 235171 h 1323876"/>
                <a:gd name="connsiteX874" fmla="*/ 990221 w 1117952"/>
                <a:gd name="connsiteY874" fmla="*/ 230993 h 1323876"/>
                <a:gd name="connsiteX875" fmla="*/ 992011 w 1117952"/>
                <a:gd name="connsiteY875" fmla="*/ 226218 h 1323876"/>
                <a:gd name="connsiteX876" fmla="*/ 992608 w 1117952"/>
                <a:gd name="connsiteY876" fmla="*/ 222040 h 1323876"/>
                <a:gd name="connsiteX877" fmla="*/ 993205 w 1117952"/>
                <a:gd name="connsiteY877" fmla="*/ 219055 h 1323876"/>
                <a:gd name="connsiteX878" fmla="*/ 991415 w 1117952"/>
                <a:gd name="connsiteY878" fmla="*/ 216071 h 1323876"/>
                <a:gd name="connsiteX879" fmla="*/ 991415 w 1117952"/>
                <a:gd name="connsiteY879" fmla="*/ 212489 h 1323876"/>
                <a:gd name="connsiteX880" fmla="*/ 988430 w 1117952"/>
                <a:gd name="connsiteY880" fmla="*/ 209505 h 1323876"/>
                <a:gd name="connsiteX881" fmla="*/ 991415 w 1117952"/>
                <a:gd name="connsiteY881" fmla="*/ 208908 h 1323876"/>
                <a:gd name="connsiteX882" fmla="*/ 995592 w 1117952"/>
                <a:gd name="connsiteY882" fmla="*/ 214280 h 1323876"/>
                <a:gd name="connsiteX883" fmla="*/ 996786 w 1117952"/>
                <a:gd name="connsiteY883" fmla="*/ 217862 h 1323876"/>
                <a:gd name="connsiteX884" fmla="*/ 996190 w 1117952"/>
                <a:gd name="connsiteY884" fmla="*/ 223233 h 1323876"/>
                <a:gd name="connsiteX885" fmla="*/ 993802 w 1117952"/>
                <a:gd name="connsiteY885" fmla="*/ 229202 h 1323876"/>
                <a:gd name="connsiteX886" fmla="*/ 997383 w 1117952"/>
                <a:gd name="connsiteY886" fmla="*/ 231590 h 1323876"/>
                <a:gd name="connsiteX887" fmla="*/ 1000964 w 1117952"/>
                <a:gd name="connsiteY887" fmla="*/ 232784 h 1323876"/>
                <a:gd name="connsiteX888" fmla="*/ 1009918 w 1117952"/>
                <a:gd name="connsiteY888" fmla="*/ 232784 h 1323876"/>
                <a:gd name="connsiteX889" fmla="*/ 1012902 w 1117952"/>
                <a:gd name="connsiteY889" fmla="*/ 231590 h 1323876"/>
                <a:gd name="connsiteX890" fmla="*/ 1017080 w 1117952"/>
                <a:gd name="connsiteY890" fmla="*/ 229799 h 1323876"/>
                <a:gd name="connsiteX891" fmla="*/ 1020661 w 1117952"/>
                <a:gd name="connsiteY891" fmla="*/ 228605 h 1323876"/>
                <a:gd name="connsiteX892" fmla="*/ 1024243 w 1117952"/>
                <a:gd name="connsiteY892" fmla="*/ 228009 h 1323876"/>
                <a:gd name="connsiteX893" fmla="*/ 1028421 w 1117952"/>
                <a:gd name="connsiteY893" fmla="*/ 226815 h 1323876"/>
                <a:gd name="connsiteX894" fmla="*/ 1033196 w 1117952"/>
                <a:gd name="connsiteY894" fmla="*/ 224427 h 1323876"/>
                <a:gd name="connsiteX895" fmla="*/ 1036777 w 1117952"/>
                <a:gd name="connsiteY895" fmla="*/ 223233 h 1323876"/>
                <a:gd name="connsiteX896" fmla="*/ 1042149 w 1117952"/>
                <a:gd name="connsiteY896" fmla="*/ 220249 h 1323876"/>
                <a:gd name="connsiteX897" fmla="*/ 1048118 w 1117952"/>
                <a:gd name="connsiteY897" fmla="*/ 216668 h 1323876"/>
                <a:gd name="connsiteX898" fmla="*/ 1054683 w 1117952"/>
                <a:gd name="connsiteY898" fmla="*/ 213087 h 1323876"/>
                <a:gd name="connsiteX899" fmla="*/ 1058264 w 1117952"/>
                <a:gd name="connsiteY899" fmla="*/ 210102 h 1323876"/>
                <a:gd name="connsiteX900" fmla="*/ 1061846 w 1117952"/>
                <a:gd name="connsiteY900" fmla="*/ 206521 h 1323876"/>
                <a:gd name="connsiteX901" fmla="*/ 1065427 w 1117952"/>
                <a:gd name="connsiteY901" fmla="*/ 202940 h 1323876"/>
                <a:gd name="connsiteX902" fmla="*/ 1070799 w 1117952"/>
                <a:gd name="connsiteY902" fmla="*/ 198165 h 1323876"/>
                <a:gd name="connsiteX903" fmla="*/ 1073784 w 1117952"/>
                <a:gd name="connsiteY903" fmla="*/ 195180 h 1323876"/>
                <a:gd name="connsiteX904" fmla="*/ 1077365 w 1117952"/>
                <a:gd name="connsiteY904" fmla="*/ 192196 h 1323876"/>
                <a:gd name="connsiteX905" fmla="*/ 1082737 w 1117952"/>
                <a:gd name="connsiteY905" fmla="*/ 190405 h 1323876"/>
                <a:gd name="connsiteX906" fmla="*/ 904271 w 1117952"/>
                <a:gd name="connsiteY906" fmla="*/ 152801 h 1323876"/>
                <a:gd name="connsiteX907" fmla="*/ 904868 w 1117952"/>
                <a:gd name="connsiteY907" fmla="*/ 155785 h 1323876"/>
                <a:gd name="connsiteX908" fmla="*/ 903674 w 1117952"/>
                <a:gd name="connsiteY908" fmla="*/ 156383 h 1323876"/>
                <a:gd name="connsiteX909" fmla="*/ 910836 w 1117952"/>
                <a:gd name="connsiteY909" fmla="*/ 161754 h 1323876"/>
                <a:gd name="connsiteX910" fmla="*/ 915015 w 1117952"/>
                <a:gd name="connsiteY910" fmla="*/ 165336 h 1323876"/>
                <a:gd name="connsiteX911" fmla="*/ 916209 w 1117952"/>
                <a:gd name="connsiteY911" fmla="*/ 168320 h 1323876"/>
                <a:gd name="connsiteX912" fmla="*/ 916805 w 1117952"/>
                <a:gd name="connsiteY912" fmla="*/ 171901 h 1323876"/>
                <a:gd name="connsiteX913" fmla="*/ 916805 w 1117952"/>
                <a:gd name="connsiteY913" fmla="*/ 174885 h 1323876"/>
                <a:gd name="connsiteX914" fmla="*/ 912030 w 1117952"/>
                <a:gd name="connsiteY914" fmla="*/ 176676 h 1323876"/>
                <a:gd name="connsiteX915" fmla="*/ 909046 w 1117952"/>
                <a:gd name="connsiteY915" fmla="*/ 175482 h 1323876"/>
                <a:gd name="connsiteX916" fmla="*/ 904271 w 1117952"/>
                <a:gd name="connsiteY916" fmla="*/ 171304 h 1323876"/>
                <a:gd name="connsiteX917" fmla="*/ 900689 w 1117952"/>
                <a:gd name="connsiteY917" fmla="*/ 169513 h 1323876"/>
                <a:gd name="connsiteX918" fmla="*/ 897108 w 1117952"/>
                <a:gd name="connsiteY918" fmla="*/ 164142 h 1323876"/>
                <a:gd name="connsiteX919" fmla="*/ 897108 w 1117952"/>
                <a:gd name="connsiteY919" fmla="*/ 160560 h 1323876"/>
                <a:gd name="connsiteX920" fmla="*/ 901287 w 1117952"/>
                <a:gd name="connsiteY920" fmla="*/ 157576 h 1323876"/>
                <a:gd name="connsiteX921" fmla="*/ 900689 w 1117952"/>
                <a:gd name="connsiteY921" fmla="*/ 153995 h 1323876"/>
                <a:gd name="connsiteX922" fmla="*/ 904271 w 1117952"/>
                <a:gd name="connsiteY922" fmla="*/ 152801 h 1323876"/>
                <a:gd name="connsiteX923" fmla="*/ 900689 w 1117952"/>
                <a:gd name="connsiteY923" fmla="*/ 116391 h 1323876"/>
                <a:gd name="connsiteX924" fmla="*/ 902480 w 1117952"/>
                <a:gd name="connsiteY924" fmla="*/ 122956 h 1323876"/>
                <a:gd name="connsiteX925" fmla="*/ 901287 w 1117952"/>
                <a:gd name="connsiteY925" fmla="*/ 125941 h 1323876"/>
                <a:gd name="connsiteX926" fmla="*/ 901883 w 1117952"/>
                <a:gd name="connsiteY926" fmla="*/ 128925 h 1323876"/>
                <a:gd name="connsiteX927" fmla="*/ 905465 w 1117952"/>
                <a:gd name="connsiteY927" fmla="*/ 130716 h 1323876"/>
                <a:gd name="connsiteX928" fmla="*/ 905465 w 1117952"/>
                <a:gd name="connsiteY928" fmla="*/ 134297 h 1323876"/>
                <a:gd name="connsiteX929" fmla="*/ 902480 w 1117952"/>
                <a:gd name="connsiteY929" fmla="*/ 133700 h 1323876"/>
                <a:gd name="connsiteX930" fmla="*/ 901287 w 1117952"/>
                <a:gd name="connsiteY930" fmla="*/ 141460 h 1323876"/>
                <a:gd name="connsiteX931" fmla="*/ 903077 w 1117952"/>
                <a:gd name="connsiteY931" fmla="*/ 145637 h 1323876"/>
                <a:gd name="connsiteX932" fmla="*/ 901883 w 1117952"/>
                <a:gd name="connsiteY932" fmla="*/ 148622 h 1323876"/>
                <a:gd name="connsiteX933" fmla="*/ 898302 w 1117952"/>
                <a:gd name="connsiteY933" fmla="*/ 148622 h 1323876"/>
                <a:gd name="connsiteX934" fmla="*/ 897108 w 1117952"/>
                <a:gd name="connsiteY934" fmla="*/ 145637 h 1323876"/>
                <a:gd name="connsiteX935" fmla="*/ 894124 w 1117952"/>
                <a:gd name="connsiteY935" fmla="*/ 141460 h 1323876"/>
                <a:gd name="connsiteX936" fmla="*/ 890543 w 1117952"/>
                <a:gd name="connsiteY936" fmla="*/ 140863 h 1323876"/>
                <a:gd name="connsiteX937" fmla="*/ 887558 w 1117952"/>
                <a:gd name="connsiteY937" fmla="*/ 140266 h 1323876"/>
                <a:gd name="connsiteX938" fmla="*/ 883977 w 1117952"/>
                <a:gd name="connsiteY938" fmla="*/ 136088 h 1323876"/>
                <a:gd name="connsiteX939" fmla="*/ 882186 w 1117952"/>
                <a:gd name="connsiteY939" fmla="*/ 132507 h 1323876"/>
                <a:gd name="connsiteX940" fmla="*/ 883380 w 1117952"/>
                <a:gd name="connsiteY940" fmla="*/ 128925 h 1323876"/>
                <a:gd name="connsiteX941" fmla="*/ 883977 w 1117952"/>
                <a:gd name="connsiteY941" fmla="*/ 125941 h 1323876"/>
                <a:gd name="connsiteX942" fmla="*/ 883977 w 1117952"/>
                <a:gd name="connsiteY942" fmla="*/ 122360 h 1323876"/>
                <a:gd name="connsiteX943" fmla="*/ 886365 w 1117952"/>
                <a:gd name="connsiteY943" fmla="*/ 119375 h 1323876"/>
                <a:gd name="connsiteX944" fmla="*/ 889946 w 1117952"/>
                <a:gd name="connsiteY944" fmla="*/ 117585 h 1323876"/>
                <a:gd name="connsiteX945" fmla="*/ 894124 w 1117952"/>
                <a:gd name="connsiteY945" fmla="*/ 118778 h 1323876"/>
                <a:gd name="connsiteX946" fmla="*/ 897108 w 1117952"/>
                <a:gd name="connsiteY946" fmla="*/ 118181 h 1323876"/>
                <a:gd name="connsiteX947" fmla="*/ 900689 w 1117952"/>
                <a:gd name="connsiteY947" fmla="*/ 116391 h 1323876"/>
                <a:gd name="connsiteX948" fmla="*/ 716851 w 1117952"/>
                <a:gd name="connsiteY948" fmla="*/ 115795 h 1323876"/>
                <a:gd name="connsiteX949" fmla="*/ 719836 w 1117952"/>
                <a:gd name="connsiteY949" fmla="*/ 119377 h 1323876"/>
                <a:gd name="connsiteX950" fmla="*/ 719239 w 1117952"/>
                <a:gd name="connsiteY950" fmla="*/ 122361 h 1323876"/>
                <a:gd name="connsiteX951" fmla="*/ 715658 w 1117952"/>
                <a:gd name="connsiteY951" fmla="*/ 125346 h 1323876"/>
                <a:gd name="connsiteX952" fmla="*/ 712673 w 1117952"/>
                <a:gd name="connsiteY952" fmla="*/ 124152 h 1323876"/>
                <a:gd name="connsiteX953" fmla="*/ 711479 w 1117952"/>
                <a:gd name="connsiteY953" fmla="*/ 120571 h 1323876"/>
                <a:gd name="connsiteX954" fmla="*/ 712673 w 1117952"/>
                <a:gd name="connsiteY954" fmla="*/ 117586 h 1323876"/>
                <a:gd name="connsiteX955" fmla="*/ 716851 w 1117952"/>
                <a:gd name="connsiteY955" fmla="*/ 115795 h 1323876"/>
                <a:gd name="connsiteX956" fmla="*/ 775345 w 1117952"/>
                <a:gd name="connsiteY956" fmla="*/ 100276 h 1323876"/>
                <a:gd name="connsiteX957" fmla="*/ 781912 w 1117952"/>
                <a:gd name="connsiteY957" fmla="*/ 101470 h 1323876"/>
                <a:gd name="connsiteX958" fmla="*/ 784299 w 1117952"/>
                <a:gd name="connsiteY958" fmla="*/ 105051 h 1323876"/>
                <a:gd name="connsiteX959" fmla="*/ 784299 w 1117952"/>
                <a:gd name="connsiteY959" fmla="*/ 108035 h 1323876"/>
                <a:gd name="connsiteX960" fmla="*/ 786090 w 1117952"/>
                <a:gd name="connsiteY960" fmla="*/ 109826 h 1323876"/>
                <a:gd name="connsiteX961" fmla="*/ 780718 w 1117952"/>
                <a:gd name="connsiteY961" fmla="*/ 110423 h 1323876"/>
                <a:gd name="connsiteX962" fmla="*/ 777733 w 1117952"/>
                <a:gd name="connsiteY962" fmla="*/ 111020 h 1323876"/>
                <a:gd name="connsiteX963" fmla="*/ 772361 w 1117952"/>
                <a:gd name="connsiteY963" fmla="*/ 106245 h 1323876"/>
                <a:gd name="connsiteX964" fmla="*/ 771764 w 1117952"/>
                <a:gd name="connsiteY964" fmla="*/ 102066 h 1323876"/>
                <a:gd name="connsiteX965" fmla="*/ 775345 w 1117952"/>
                <a:gd name="connsiteY965" fmla="*/ 100276 h 1323876"/>
                <a:gd name="connsiteX966" fmla="*/ 870248 w 1117952"/>
                <a:gd name="connsiteY966" fmla="*/ 95501 h 1323876"/>
                <a:gd name="connsiteX967" fmla="*/ 872636 w 1117952"/>
                <a:gd name="connsiteY967" fmla="*/ 100276 h 1323876"/>
                <a:gd name="connsiteX968" fmla="*/ 873233 w 1117952"/>
                <a:gd name="connsiteY968" fmla="*/ 103857 h 1323876"/>
                <a:gd name="connsiteX969" fmla="*/ 872039 w 1117952"/>
                <a:gd name="connsiteY969" fmla="*/ 106841 h 1323876"/>
                <a:gd name="connsiteX970" fmla="*/ 872636 w 1117952"/>
                <a:gd name="connsiteY970" fmla="*/ 111617 h 1323876"/>
                <a:gd name="connsiteX971" fmla="*/ 869651 w 1117952"/>
                <a:gd name="connsiteY971" fmla="*/ 114602 h 1323876"/>
                <a:gd name="connsiteX972" fmla="*/ 865473 w 1117952"/>
                <a:gd name="connsiteY972" fmla="*/ 113408 h 1323876"/>
                <a:gd name="connsiteX973" fmla="*/ 860101 w 1117952"/>
                <a:gd name="connsiteY973" fmla="*/ 109826 h 1323876"/>
                <a:gd name="connsiteX974" fmla="*/ 856520 w 1117952"/>
                <a:gd name="connsiteY974" fmla="*/ 109229 h 1323876"/>
                <a:gd name="connsiteX975" fmla="*/ 853535 w 1117952"/>
                <a:gd name="connsiteY975" fmla="*/ 108035 h 1323876"/>
                <a:gd name="connsiteX976" fmla="*/ 849954 w 1117952"/>
                <a:gd name="connsiteY976" fmla="*/ 105648 h 1323876"/>
                <a:gd name="connsiteX977" fmla="*/ 850551 w 1117952"/>
                <a:gd name="connsiteY977" fmla="*/ 102066 h 1323876"/>
                <a:gd name="connsiteX978" fmla="*/ 852342 w 1117952"/>
                <a:gd name="connsiteY978" fmla="*/ 97291 h 1323876"/>
                <a:gd name="connsiteX979" fmla="*/ 860101 w 1117952"/>
                <a:gd name="connsiteY979" fmla="*/ 96098 h 1323876"/>
                <a:gd name="connsiteX980" fmla="*/ 864280 w 1117952"/>
                <a:gd name="connsiteY980" fmla="*/ 97291 h 1323876"/>
                <a:gd name="connsiteX981" fmla="*/ 867264 w 1117952"/>
                <a:gd name="connsiteY981" fmla="*/ 96098 h 1323876"/>
                <a:gd name="connsiteX982" fmla="*/ 870248 w 1117952"/>
                <a:gd name="connsiteY982" fmla="*/ 95501 h 1323876"/>
                <a:gd name="connsiteX983" fmla="*/ 356933 w 1117952"/>
                <a:gd name="connsiteY983" fmla="*/ 71029 h 1323876"/>
                <a:gd name="connsiteX984" fmla="*/ 361112 w 1117952"/>
                <a:gd name="connsiteY984" fmla="*/ 72223 h 1323876"/>
                <a:gd name="connsiteX985" fmla="*/ 358725 w 1117952"/>
                <a:gd name="connsiteY985" fmla="*/ 79386 h 1323876"/>
                <a:gd name="connsiteX986" fmla="*/ 355143 w 1117952"/>
                <a:gd name="connsiteY986" fmla="*/ 81774 h 1323876"/>
                <a:gd name="connsiteX987" fmla="*/ 350964 w 1117952"/>
                <a:gd name="connsiteY987" fmla="*/ 81774 h 1323876"/>
                <a:gd name="connsiteX988" fmla="*/ 350368 w 1117952"/>
                <a:gd name="connsiteY988" fmla="*/ 74013 h 1323876"/>
                <a:gd name="connsiteX989" fmla="*/ 353949 w 1117952"/>
                <a:gd name="connsiteY989" fmla="*/ 71626 h 1323876"/>
                <a:gd name="connsiteX990" fmla="*/ 356933 w 1117952"/>
                <a:gd name="connsiteY990" fmla="*/ 71029 h 1323876"/>
                <a:gd name="connsiteX991" fmla="*/ 929340 w 1117952"/>
                <a:gd name="connsiteY991" fmla="*/ 67448 h 1323876"/>
                <a:gd name="connsiteX992" fmla="*/ 932921 w 1117952"/>
                <a:gd name="connsiteY992" fmla="*/ 67448 h 1323876"/>
                <a:gd name="connsiteX993" fmla="*/ 933517 w 1117952"/>
                <a:gd name="connsiteY993" fmla="*/ 71029 h 1323876"/>
                <a:gd name="connsiteX994" fmla="*/ 927549 w 1117952"/>
                <a:gd name="connsiteY994" fmla="*/ 75207 h 1323876"/>
                <a:gd name="connsiteX995" fmla="*/ 926952 w 1117952"/>
                <a:gd name="connsiteY995" fmla="*/ 71029 h 1323876"/>
                <a:gd name="connsiteX996" fmla="*/ 929340 w 1117952"/>
                <a:gd name="connsiteY996" fmla="*/ 67448 h 1323876"/>
                <a:gd name="connsiteX997" fmla="*/ 972314 w 1117952"/>
                <a:gd name="connsiteY997" fmla="*/ 0 h 1323876"/>
                <a:gd name="connsiteX998" fmla="*/ 975298 w 1117952"/>
                <a:gd name="connsiteY998" fmla="*/ 597 h 1323876"/>
                <a:gd name="connsiteX999" fmla="*/ 978880 w 1117952"/>
                <a:gd name="connsiteY999" fmla="*/ 2387 h 1323876"/>
                <a:gd name="connsiteX1000" fmla="*/ 977686 w 1117952"/>
                <a:gd name="connsiteY1000" fmla="*/ 5969 h 1323876"/>
                <a:gd name="connsiteX1001" fmla="*/ 975298 w 1117952"/>
                <a:gd name="connsiteY1001" fmla="*/ 9550 h 1323876"/>
                <a:gd name="connsiteX1002" fmla="*/ 974702 w 1117952"/>
                <a:gd name="connsiteY1002" fmla="*/ 13132 h 1323876"/>
                <a:gd name="connsiteX1003" fmla="*/ 971717 w 1117952"/>
                <a:gd name="connsiteY1003" fmla="*/ 15519 h 1323876"/>
                <a:gd name="connsiteX1004" fmla="*/ 965152 w 1117952"/>
                <a:gd name="connsiteY1004" fmla="*/ 12534 h 1323876"/>
                <a:gd name="connsiteX1005" fmla="*/ 962764 w 1117952"/>
                <a:gd name="connsiteY1005" fmla="*/ 8953 h 1323876"/>
                <a:gd name="connsiteX1006" fmla="*/ 965749 w 1117952"/>
                <a:gd name="connsiteY1006" fmla="*/ 5969 h 1323876"/>
                <a:gd name="connsiteX1007" fmla="*/ 969330 w 1117952"/>
                <a:gd name="connsiteY1007" fmla="*/ 1194 h 1323876"/>
                <a:gd name="connsiteX1008" fmla="*/ 972314 w 1117952"/>
                <a:gd name="connsiteY1008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2 w 1117952"/>
                <a:gd name="connsiteY145" fmla="*/ 350368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677460 w 1117952"/>
                <a:gd name="connsiteY150" fmla="*/ 329482 h 1323876"/>
                <a:gd name="connsiteX151" fmla="*/ 678651 w 1117952"/>
                <a:gd name="connsiteY151" fmla="*/ 331864 h 1323876"/>
                <a:gd name="connsiteX152" fmla="*/ 677460 w 1117952"/>
                <a:gd name="connsiteY152" fmla="*/ 329482 h 1323876"/>
                <a:gd name="connsiteX153" fmla="*/ 1082737 w 1117952"/>
                <a:gd name="connsiteY153" fmla="*/ 190405 h 1323876"/>
                <a:gd name="connsiteX154" fmla="*/ 1086915 w 1117952"/>
                <a:gd name="connsiteY154" fmla="*/ 191002 h 1323876"/>
                <a:gd name="connsiteX155" fmla="*/ 1089900 w 1117952"/>
                <a:gd name="connsiteY155" fmla="*/ 193389 h 1323876"/>
                <a:gd name="connsiteX156" fmla="*/ 1094077 w 1117952"/>
                <a:gd name="connsiteY156" fmla="*/ 195777 h 1323876"/>
                <a:gd name="connsiteX157" fmla="*/ 1104821 w 1117952"/>
                <a:gd name="connsiteY157" fmla="*/ 199358 h 1323876"/>
                <a:gd name="connsiteX158" fmla="*/ 1107806 w 1117952"/>
                <a:gd name="connsiteY158" fmla="*/ 199955 h 1323876"/>
                <a:gd name="connsiteX159" fmla="*/ 1111387 w 1117952"/>
                <a:gd name="connsiteY159" fmla="*/ 199955 h 1323876"/>
                <a:gd name="connsiteX160" fmla="*/ 1114371 w 1117952"/>
                <a:gd name="connsiteY160" fmla="*/ 199358 h 1323876"/>
                <a:gd name="connsiteX161" fmla="*/ 1117952 w 1117952"/>
                <a:gd name="connsiteY161" fmla="*/ 200552 h 1323876"/>
                <a:gd name="connsiteX162" fmla="*/ 1110193 w 1117952"/>
                <a:gd name="connsiteY162" fmla="*/ 204730 h 1323876"/>
                <a:gd name="connsiteX163" fmla="*/ 1106612 w 1117952"/>
                <a:gd name="connsiteY163" fmla="*/ 205924 h 1323876"/>
                <a:gd name="connsiteX164" fmla="*/ 1102434 w 1117952"/>
                <a:gd name="connsiteY164" fmla="*/ 207715 h 1323876"/>
                <a:gd name="connsiteX165" fmla="*/ 1098853 w 1117952"/>
                <a:gd name="connsiteY165" fmla="*/ 210102 h 1323876"/>
                <a:gd name="connsiteX166" fmla="*/ 1094674 w 1117952"/>
                <a:gd name="connsiteY166" fmla="*/ 215474 h 1323876"/>
                <a:gd name="connsiteX167" fmla="*/ 1093481 w 1117952"/>
                <a:gd name="connsiteY167" fmla="*/ 219652 h 1323876"/>
                <a:gd name="connsiteX168" fmla="*/ 1092884 w 1117952"/>
                <a:gd name="connsiteY168" fmla="*/ 223233 h 1323876"/>
                <a:gd name="connsiteX169" fmla="*/ 1092287 w 1117952"/>
                <a:gd name="connsiteY169" fmla="*/ 226218 h 1323876"/>
                <a:gd name="connsiteX170" fmla="*/ 1091093 w 1117952"/>
                <a:gd name="connsiteY170" fmla="*/ 229202 h 1323876"/>
                <a:gd name="connsiteX171" fmla="*/ 1091093 w 1117952"/>
                <a:gd name="connsiteY171" fmla="*/ 232784 h 1323876"/>
                <a:gd name="connsiteX172" fmla="*/ 1092287 w 1117952"/>
                <a:gd name="connsiteY172" fmla="*/ 229799 h 1323876"/>
                <a:gd name="connsiteX173" fmla="*/ 1095868 w 1117952"/>
                <a:gd name="connsiteY173" fmla="*/ 229799 h 1323876"/>
                <a:gd name="connsiteX174" fmla="*/ 1094674 w 1117952"/>
                <a:gd name="connsiteY174" fmla="*/ 233380 h 1323876"/>
                <a:gd name="connsiteX175" fmla="*/ 1090496 w 1117952"/>
                <a:gd name="connsiteY175" fmla="*/ 240543 h 1323876"/>
                <a:gd name="connsiteX176" fmla="*/ 1083931 w 1117952"/>
                <a:gd name="connsiteY176" fmla="*/ 252480 h 1323876"/>
                <a:gd name="connsiteX177" fmla="*/ 1082140 w 1117952"/>
                <a:gd name="connsiteY177" fmla="*/ 257853 h 1323876"/>
                <a:gd name="connsiteX178" fmla="*/ 1081543 w 1117952"/>
                <a:gd name="connsiteY178" fmla="*/ 261434 h 1323876"/>
                <a:gd name="connsiteX179" fmla="*/ 1078559 w 1117952"/>
                <a:gd name="connsiteY179" fmla="*/ 268596 h 1323876"/>
                <a:gd name="connsiteX180" fmla="*/ 1077365 w 1117952"/>
                <a:gd name="connsiteY180" fmla="*/ 272177 h 1323876"/>
                <a:gd name="connsiteX181" fmla="*/ 1074978 w 1117952"/>
                <a:gd name="connsiteY181" fmla="*/ 279340 h 1323876"/>
                <a:gd name="connsiteX182" fmla="*/ 1072590 w 1117952"/>
                <a:gd name="connsiteY182" fmla="*/ 282324 h 1323876"/>
                <a:gd name="connsiteX183" fmla="*/ 1070799 w 1117952"/>
                <a:gd name="connsiteY183" fmla="*/ 285309 h 1323876"/>
                <a:gd name="connsiteX184" fmla="*/ 1069009 w 1117952"/>
                <a:gd name="connsiteY184" fmla="*/ 288890 h 1323876"/>
                <a:gd name="connsiteX185" fmla="*/ 1066024 w 1117952"/>
                <a:gd name="connsiteY185" fmla="*/ 291874 h 1323876"/>
                <a:gd name="connsiteX186" fmla="*/ 1060652 w 1117952"/>
                <a:gd name="connsiteY186" fmla="*/ 299037 h 1323876"/>
                <a:gd name="connsiteX187" fmla="*/ 1059458 w 1117952"/>
                <a:gd name="connsiteY187" fmla="*/ 302618 h 1323876"/>
                <a:gd name="connsiteX188" fmla="*/ 1057071 w 1117952"/>
                <a:gd name="connsiteY188" fmla="*/ 305603 h 1323876"/>
                <a:gd name="connsiteX189" fmla="*/ 1054683 w 1117952"/>
                <a:gd name="connsiteY189" fmla="*/ 309780 h 1323876"/>
                <a:gd name="connsiteX190" fmla="*/ 1049909 w 1117952"/>
                <a:gd name="connsiteY190" fmla="*/ 316346 h 1323876"/>
                <a:gd name="connsiteX191" fmla="*/ 1045134 w 1117952"/>
                <a:gd name="connsiteY191" fmla="*/ 324106 h 1323876"/>
                <a:gd name="connsiteX192" fmla="*/ 1043343 w 1117952"/>
                <a:gd name="connsiteY192" fmla="*/ 327687 h 1323876"/>
                <a:gd name="connsiteX193" fmla="*/ 1040955 w 1117952"/>
                <a:gd name="connsiteY193" fmla="*/ 331268 h 1323876"/>
                <a:gd name="connsiteX194" fmla="*/ 1037971 w 1117952"/>
                <a:gd name="connsiteY194" fmla="*/ 335447 h 1323876"/>
                <a:gd name="connsiteX195" fmla="*/ 1035583 w 1117952"/>
                <a:gd name="connsiteY195" fmla="*/ 339624 h 1323876"/>
                <a:gd name="connsiteX196" fmla="*/ 1033793 w 1117952"/>
                <a:gd name="connsiteY196" fmla="*/ 342609 h 1323876"/>
                <a:gd name="connsiteX197" fmla="*/ 1033793 w 1117952"/>
                <a:gd name="connsiteY197" fmla="*/ 346190 h 1323876"/>
                <a:gd name="connsiteX198" fmla="*/ 1030212 w 1117952"/>
                <a:gd name="connsiteY198" fmla="*/ 349175 h 1323876"/>
                <a:gd name="connsiteX199" fmla="*/ 1026033 w 1117952"/>
                <a:gd name="connsiteY199" fmla="*/ 355143 h 1323876"/>
                <a:gd name="connsiteX200" fmla="*/ 1022452 w 1117952"/>
                <a:gd name="connsiteY200" fmla="*/ 359322 h 1323876"/>
                <a:gd name="connsiteX201" fmla="*/ 1021259 w 1117952"/>
                <a:gd name="connsiteY201" fmla="*/ 362306 h 1323876"/>
                <a:gd name="connsiteX202" fmla="*/ 1020065 w 1117952"/>
                <a:gd name="connsiteY202" fmla="*/ 365290 h 1323876"/>
                <a:gd name="connsiteX203" fmla="*/ 1023049 w 1117952"/>
                <a:gd name="connsiteY203" fmla="*/ 368871 h 1323876"/>
                <a:gd name="connsiteX204" fmla="*/ 1021259 w 1117952"/>
                <a:gd name="connsiteY204" fmla="*/ 372452 h 1323876"/>
                <a:gd name="connsiteX205" fmla="*/ 1017677 w 1117952"/>
                <a:gd name="connsiteY205" fmla="*/ 371259 h 1323876"/>
                <a:gd name="connsiteX206" fmla="*/ 1014693 w 1117952"/>
                <a:gd name="connsiteY206" fmla="*/ 374840 h 1323876"/>
                <a:gd name="connsiteX207" fmla="*/ 1012902 w 1117952"/>
                <a:gd name="connsiteY207" fmla="*/ 377825 h 1323876"/>
                <a:gd name="connsiteX208" fmla="*/ 1011708 w 1117952"/>
                <a:gd name="connsiteY208" fmla="*/ 384390 h 1323876"/>
                <a:gd name="connsiteX209" fmla="*/ 1009918 w 1117952"/>
                <a:gd name="connsiteY209" fmla="*/ 387374 h 1323876"/>
                <a:gd name="connsiteX210" fmla="*/ 1006933 w 1117952"/>
                <a:gd name="connsiteY210" fmla="*/ 390359 h 1323876"/>
                <a:gd name="connsiteX211" fmla="*/ 1005143 w 1117952"/>
                <a:gd name="connsiteY211" fmla="*/ 393940 h 1323876"/>
                <a:gd name="connsiteX212" fmla="*/ 1000367 w 1117952"/>
                <a:gd name="connsiteY212" fmla="*/ 403490 h 1323876"/>
                <a:gd name="connsiteX213" fmla="*/ 997980 w 1117952"/>
                <a:gd name="connsiteY213" fmla="*/ 407072 h 1323876"/>
                <a:gd name="connsiteX214" fmla="*/ 996786 w 1117952"/>
                <a:gd name="connsiteY214" fmla="*/ 410653 h 1323876"/>
                <a:gd name="connsiteX215" fmla="*/ 995593 w 1117952"/>
                <a:gd name="connsiteY215" fmla="*/ 413637 h 1323876"/>
                <a:gd name="connsiteX216" fmla="*/ 995593 w 1117952"/>
                <a:gd name="connsiteY216" fmla="*/ 417815 h 1323876"/>
                <a:gd name="connsiteX217" fmla="*/ 998577 w 1117952"/>
                <a:gd name="connsiteY217" fmla="*/ 421994 h 1323876"/>
                <a:gd name="connsiteX218" fmla="*/ 1000367 w 1117952"/>
                <a:gd name="connsiteY218" fmla="*/ 424978 h 1323876"/>
                <a:gd name="connsiteX219" fmla="*/ 999771 w 1117952"/>
                <a:gd name="connsiteY219" fmla="*/ 427962 h 1323876"/>
                <a:gd name="connsiteX220" fmla="*/ 997980 w 1117952"/>
                <a:gd name="connsiteY220" fmla="*/ 432140 h 1323876"/>
                <a:gd name="connsiteX221" fmla="*/ 996190 w 1117952"/>
                <a:gd name="connsiteY221" fmla="*/ 436318 h 1323876"/>
                <a:gd name="connsiteX222" fmla="*/ 994996 w 1117952"/>
                <a:gd name="connsiteY222" fmla="*/ 439303 h 1323876"/>
                <a:gd name="connsiteX223" fmla="*/ 994399 w 1117952"/>
                <a:gd name="connsiteY223" fmla="*/ 443481 h 1323876"/>
                <a:gd name="connsiteX224" fmla="*/ 995593 w 1117952"/>
                <a:gd name="connsiteY224" fmla="*/ 447062 h 1323876"/>
                <a:gd name="connsiteX225" fmla="*/ 993802 w 1117952"/>
                <a:gd name="connsiteY225" fmla="*/ 451241 h 1323876"/>
                <a:gd name="connsiteX226" fmla="*/ 990221 w 1117952"/>
                <a:gd name="connsiteY226" fmla="*/ 454822 h 1323876"/>
                <a:gd name="connsiteX227" fmla="*/ 989027 w 1117952"/>
                <a:gd name="connsiteY227" fmla="*/ 460791 h 1323876"/>
                <a:gd name="connsiteX228" fmla="*/ 988430 w 1117952"/>
                <a:gd name="connsiteY228" fmla="*/ 465566 h 1323876"/>
                <a:gd name="connsiteX229" fmla="*/ 989027 w 1117952"/>
                <a:gd name="connsiteY229" fmla="*/ 471535 h 1323876"/>
                <a:gd name="connsiteX230" fmla="*/ 990221 w 1117952"/>
                <a:gd name="connsiteY230" fmla="*/ 475116 h 1323876"/>
                <a:gd name="connsiteX231" fmla="*/ 990818 w 1117952"/>
                <a:gd name="connsiteY231" fmla="*/ 478100 h 1323876"/>
                <a:gd name="connsiteX232" fmla="*/ 987833 w 1117952"/>
                <a:gd name="connsiteY232" fmla="*/ 480488 h 1323876"/>
                <a:gd name="connsiteX233" fmla="*/ 985446 w 1117952"/>
                <a:gd name="connsiteY233" fmla="*/ 485263 h 1323876"/>
                <a:gd name="connsiteX234" fmla="*/ 982461 w 1117952"/>
                <a:gd name="connsiteY234" fmla="*/ 486457 h 1323876"/>
                <a:gd name="connsiteX235" fmla="*/ 981864 w 1117952"/>
                <a:gd name="connsiteY235" fmla="*/ 491232 h 1323876"/>
                <a:gd name="connsiteX236" fmla="*/ 977090 w 1117952"/>
                <a:gd name="connsiteY236" fmla="*/ 494813 h 1323876"/>
                <a:gd name="connsiteX237" fmla="*/ 973508 w 1117952"/>
                <a:gd name="connsiteY237" fmla="*/ 497200 h 1323876"/>
                <a:gd name="connsiteX238" fmla="*/ 973508 w 1117952"/>
                <a:gd name="connsiteY238" fmla="*/ 500185 h 1323876"/>
                <a:gd name="connsiteX239" fmla="*/ 971121 w 1117952"/>
                <a:gd name="connsiteY239" fmla="*/ 503766 h 1323876"/>
                <a:gd name="connsiteX240" fmla="*/ 968733 w 1117952"/>
                <a:gd name="connsiteY240" fmla="*/ 509734 h 1323876"/>
                <a:gd name="connsiteX241" fmla="*/ 966346 w 1117952"/>
                <a:gd name="connsiteY241" fmla="*/ 509734 h 1323876"/>
                <a:gd name="connsiteX242" fmla="*/ 965152 w 1117952"/>
                <a:gd name="connsiteY242" fmla="*/ 515107 h 1323876"/>
                <a:gd name="connsiteX243" fmla="*/ 965152 w 1117952"/>
                <a:gd name="connsiteY243" fmla="*/ 518688 h 1323876"/>
                <a:gd name="connsiteX244" fmla="*/ 965749 w 1117952"/>
                <a:gd name="connsiteY244" fmla="*/ 524060 h 1323876"/>
                <a:gd name="connsiteX245" fmla="*/ 965749 w 1117952"/>
                <a:gd name="connsiteY245" fmla="*/ 527044 h 1323876"/>
                <a:gd name="connsiteX246" fmla="*/ 966346 w 1117952"/>
                <a:gd name="connsiteY246" fmla="*/ 531222 h 1323876"/>
                <a:gd name="connsiteX247" fmla="*/ 966943 w 1117952"/>
                <a:gd name="connsiteY247" fmla="*/ 534803 h 1323876"/>
                <a:gd name="connsiteX248" fmla="*/ 967539 w 1117952"/>
                <a:gd name="connsiteY248" fmla="*/ 537788 h 1323876"/>
                <a:gd name="connsiteX249" fmla="*/ 968733 w 1117952"/>
                <a:gd name="connsiteY249" fmla="*/ 546144 h 1323876"/>
                <a:gd name="connsiteX250" fmla="*/ 969330 w 1117952"/>
                <a:gd name="connsiteY250" fmla="*/ 550919 h 1323876"/>
                <a:gd name="connsiteX251" fmla="*/ 969330 w 1117952"/>
                <a:gd name="connsiteY251" fmla="*/ 555694 h 1323876"/>
                <a:gd name="connsiteX252" fmla="*/ 969330 w 1117952"/>
                <a:gd name="connsiteY252" fmla="*/ 559872 h 1323876"/>
                <a:gd name="connsiteX253" fmla="*/ 969330 w 1117952"/>
                <a:gd name="connsiteY253" fmla="*/ 562857 h 1323876"/>
                <a:gd name="connsiteX254" fmla="*/ 966346 w 1117952"/>
                <a:gd name="connsiteY254" fmla="*/ 564647 h 1323876"/>
                <a:gd name="connsiteX255" fmla="*/ 964553 w 1117952"/>
                <a:gd name="connsiteY255" fmla="*/ 564647 h 1323876"/>
                <a:gd name="connsiteX256" fmla="*/ 964556 w 1117952"/>
                <a:gd name="connsiteY256" fmla="*/ 564648 h 1323876"/>
                <a:gd name="connsiteX257" fmla="*/ 967540 w 1117952"/>
                <a:gd name="connsiteY257" fmla="*/ 564648 h 1323876"/>
                <a:gd name="connsiteX258" fmla="*/ 970525 w 1117952"/>
                <a:gd name="connsiteY258" fmla="*/ 570020 h 1323876"/>
                <a:gd name="connsiteX259" fmla="*/ 971718 w 1117952"/>
                <a:gd name="connsiteY259" fmla="*/ 573601 h 1323876"/>
                <a:gd name="connsiteX260" fmla="*/ 972316 w 1117952"/>
                <a:gd name="connsiteY260" fmla="*/ 577182 h 1323876"/>
                <a:gd name="connsiteX261" fmla="*/ 973509 w 1117952"/>
                <a:gd name="connsiteY261" fmla="*/ 580167 h 1323876"/>
                <a:gd name="connsiteX262" fmla="*/ 978284 w 1117952"/>
                <a:gd name="connsiteY262" fmla="*/ 582554 h 1323876"/>
                <a:gd name="connsiteX263" fmla="*/ 978881 w 1117952"/>
                <a:gd name="connsiteY263" fmla="*/ 582554 h 1323876"/>
                <a:gd name="connsiteX264" fmla="*/ 983656 w 1117952"/>
                <a:gd name="connsiteY264" fmla="*/ 582554 h 1323876"/>
                <a:gd name="connsiteX265" fmla="*/ 987238 w 1117952"/>
                <a:gd name="connsiteY265" fmla="*/ 584942 h 1323876"/>
                <a:gd name="connsiteX266" fmla="*/ 991415 w 1117952"/>
                <a:gd name="connsiteY266" fmla="*/ 588523 h 1323876"/>
                <a:gd name="connsiteX267" fmla="*/ 994400 w 1117952"/>
                <a:gd name="connsiteY267" fmla="*/ 589717 h 1323876"/>
                <a:gd name="connsiteX268" fmla="*/ 1000966 w 1117952"/>
                <a:gd name="connsiteY268" fmla="*/ 590313 h 1323876"/>
                <a:gd name="connsiteX269" fmla="*/ 1003950 w 1117952"/>
                <a:gd name="connsiteY269" fmla="*/ 591507 h 1323876"/>
                <a:gd name="connsiteX270" fmla="*/ 1004547 w 1117952"/>
                <a:gd name="connsiteY270" fmla="*/ 588523 h 1323876"/>
                <a:gd name="connsiteX271" fmla="*/ 1008128 w 1117952"/>
                <a:gd name="connsiteY271" fmla="*/ 587926 h 1323876"/>
                <a:gd name="connsiteX272" fmla="*/ 1010516 w 1117952"/>
                <a:gd name="connsiteY272" fmla="*/ 592701 h 1323876"/>
                <a:gd name="connsiteX273" fmla="*/ 1015290 w 1117952"/>
                <a:gd name="connsiteY273" fmla="*/ 596879 h 1323876"/>
                <a:gd name="connsiteX274" fmla="*/ 1019469 w 1117952"/>
                <a:gd name="connsiteY274" fmla="*/ 601057 h 1323876"/>
                <a:gd name="connsiteX275" fmla="*/ 1020663 w 1117952"/>
                <a:gd name="connsiteY275" fmla="*/ 604639 h 1323876"/>
                <a:gd name="connsiteX276" fmla="*/ 1023647 w 1117952"/>
                <a:gd name="connsiteY276" fmla="*/ 606429 h 1323876"/>
                <a:gd name="connsiteX277" fmla="*/ 1021259 w 1117952"/>
                <a:gd name="connsiteY277" fmla="*/ 610011 h 1323876"/>
                <a:gd name="connsiteX278" fmla="*/ 1017678 w 1117952"/>
                <a:gd name="connsiteY278" fmla="*/ 607026 h 1323876"/>
                <a:gd name="connsiteX279" fmla="*/ 1014097 w 1117952"/>
                <a:gd name="connsiteY279" fmla="*/ 607026 h 1323876"/>
                <a:gd name="connsiteX280" fmla="*/ 1014097 w 1117952"/>
                <a:gd name="connsiteY280" fmla="*/ 614188 h 1323876"/>
                <a:gd name="connsiteX281" fmla="*/ 1012306 w 1117952"/>
                <a:gd name="connsiteY281" fmla="*/ 609413 h 1323876"/>
                <a:gd name="connsiteX282" fmla="*/ 1011709 w 1117952"/>
                <a:gd name="connsiteY282" fmla="*/ 605832 h 1323876"/>
                <a:gd name="connsiteX283" fmla="*/ 1008128 w 1117952"/>
                <a:gd name="connsiteY283" fmla="*/ 605832 h 1323876"/>
                <a:gd name="connsiteX284" fmla="*/ 1005741 w 1117952"/>
                <a:gd name="connsiteY284" fmla="*/ 610011 h 1323876"/>
                <a:gd name="connsiteX285" fmla="*/ 1005144 w 1117952"/>
                <a:gd name="connsiteY285" fmla="*/ 613592 h 1323876"/>
                <a:gd name="connsiteX286" fmla="*/ 1003353 w 1117952"/>
                <a:gd name="connsiteY286" fmla="*/ 617173 h 1323876"/>
                <a:gd name="connsiteX287" fmla="*/ 1002160 w 1117952"/>
                <a:gd name="connsiteY287" fmla="*/ 620157 h 1323876"/>
                <a:gd name="connsiteX288" fmla="*/ 1002756 w 1117952"/>
                <a:gd name="connsiteY288" fmla="*/ 623739 h 1323876"/>
                <a:gd name="connsiteX289" fmla="*/ 1003353 w 1117952"/>
                <a:gd name="connsiteY289" fmla="*/ 627320 h 1323876"/>
                <a:gd name="connsiteX290" fmla="*/ 1008725 w 1117952"/>
                <a:gd name="connsiteY290" fmla="*/ 632095 h 1323876"/>
                <a:gd name="connsiteX291" fmla="*/ 1008128 w 1117952"/>
                <a:gd name="connsiteY291" fmla="*/ 637467 h 1323876"/>
                <a:gd name="connsiteX292" fmla="*/ 1009919 w 1117952"/>
                <a:gd name="connsiteY292" fmla="*/ 641048 h 1323876"/>
                <a:gd name="connsiteX293" fmla="*/ 1013500 w 1117952"/>
                <a:gd name="connsiteY293" fmla="*/ 642839 h 1323876"/>
                <a:gd name="connsiteX294" fmla="*/ 1016484 w 1117952"/>
                <a:gd name="connsiteY294" fmla="*/ 641645 h 1323876"/>
                <a:gd name="connsiteX295" fmla="*/ 1018872 w 1117952"/>
                <a:gd name="connsiteY295" fmla="*/ 638661 h 1323876"/>
                <a:gd name="connsiteX296" fmla="*/ 1022453 w 1117952"/>
                <a:gd name="connsiteY296" fmla="*/ 643436 h 1323876"/>
                <a:gd name="connsiteX297" fmla="*/ 1019469 w 1117952"/>
                <a:gd name="connsiteY297" fmla="*/ 642839 h 1323876"/>
                <a:gd name="connsiteX298" fmla="*/ 1016484 w 1117952"/>
                <a:gd name="connsiteY298" fmla="*/ 642242 h 1323876"/>
                <a:gd name="connsiteX299" fmla="*/ 1015290 w 1117952"/>
                <a:gd name="connsiteY299" fmla="*/ 645226 h 1323876"/>
                <a:gd name="connsiteX300" fmla="*/ 1015290 w 1117952"/>
                <a:gd name="connsiteY300" fmla="*/ 649404 h 1323876"/>
                <a:gd name="connsiteX301" fmla="*/ 1019469 w 1117952"/>
                <a:gd name="connsiteY301" fmla="*/ 653583 h 1323876"/>
                <a:gd name="connsiteX302" fmla="*/ 1023647 w 1117952"/>
                <a:gd name="connsiteY302" fmla="*/ 655970 h 1323876"/>
                <a:gd name="connsiteX303" fmla="*/ 1026631 w 1117952"/>
                <a:gd name="connsiteY303" fmla="*/ 656567 h 1323876"/>
                <a:gd name="connsiteX304" fmla="*/ 1030810 w 1117952"/>
                <a:gd name="connsiteY304" fmla="*/ 654776 h 1323876"/>
                <a:gd name="connsiteX305" fmla="*/ 1028422 w 1117952"/>
                <a:gd name="connsiteY305" fmla="*/ 657761 h 1323876"/>
                <a:gd name="connsiteX306" fmla="*/ 1031406 w 1117952"/>
                <a:gd name="connsiteY306" fmla="*/ 658357 h 1323876"/>
                <a:gd name="connsiteX307" fmla="*/ 1034391 w 1117952"/>
                <a:gd name="connsiteY307" fmla="*/ 656567 h 1323876"/>
                <a:gd name="connsiteX308" fmla="*/ 1038569 w 1117952"/>
                <a:gd name="connsiteY308" fmla="*/ 657164 h 1323876"/>
                <a:gd name="connsiteX309" fmla="*/ 1041553 w 1117952"/>
                <a:gd name="connsiteY309" fmla="*/ 663132 h 1323876"/>
                <a:gd name="connsiteX310" fmla="*/ 1040957 w 1117952"/>
                <a:gd name="connsiteY310" fmla="*/ 668505 h 1323876"/>
                <a:gd name="connsiteX311" fmla="*/ 1039166 w 1117952"/>
                <a:gd name="connsiteY311" fmla="*/ 672086 h 1323876"/>
                <a:gd name="connsiteX312" fmla="*/ 1041553 w 1117952"/>
                <a:gd name="connsiteY312" fmla="*/ 675070 h 1323876"/>
                <a:gd name="connsiteX313" fmla="*/ 1040957 w 1117952"/>
                <a:gd name="connsiteY313" fmla="*/ 678652 h 1323876"/>
                <a:gd name="connsiteX314" fmla="*/ 1039166 w 1117952"/>
                <a:gd name="connsiteY314" fmla="*/ 675070 h 1323876"/>
                <a:gd name="connsiteX315" fmla="*/ 1036181 w 1117952"/>
                <a:gd name="connsiteY315" fmla="*/ 673876 h 1323876"/>
                <a:gd name="connsiteX316" fmla="*/ 1033197 w 1117952"/>
                <a:gd name="connsiteY316" fmla="*/ 676860 h 1323876"/>
                <a:gd name="connsiteX317" fmla="*/ 1034988 w 1117952"/>
                <a:gd name="connsiteY317" fmla="*/ 684023 h 1323876"/>
                <a:gd name="connsiteX318" fmla="*/ 1039166 w 1117952"/>
                <a:gd name="connsiteY318" fmla="*/ 686411 h 1323876"/>
                <a:gd name="connsiteX319" fmla="*/ 1042150 w 1117952"/>
                <a:gd name="connsiteY319" fmla="*/ 682829 h 1323876"/>
                <a:gd name="connsiteX320" fmla="*/ 1046328 w 1117952"/>
                <a:gd name="connsiteY320" fmla="*/ 683426 h 1323876"/>
                <a:gd name="connsiteX321" fmla="*/ 1049313 w 1117952"/>
                <a:gd name="connsiteY321" fmla="*/ 688201 h 1323876"/>
                <a:gd name="connsiteX322" fmla="*/ 1053491 w 1117952"/>
                <a:gd name="connsiteY322" fmla="*/ 692976 h 1323876"/>
                <a:gd name="connsiteX323" fmla="*/ 1054685 w 1117952"/>
                <a:gd name="connsiteY323" fmla="*/ 697155 h 1323876"/>
                <a:gd name="connsiteX324" fmla="*/ 1051700 w 1117952"/>
                <a:gd name="connsiteY324" fmla="*/ 697155 h 1323876"/>
                <a:gd name="connsiteX325" fmla="*/ 1048119 w 1117952"/>
                <a:gd name="connsiteY325" fmla="*/ 697155 h 1323876"/>
                <a:gd name="connsiteX326" fmla="*/ 1044538 w 1117952"/>
                <a:gd name="connsiteY326" fmla="*/ 692976 h 1323876"/>
                <a:gd name="connsiteX327" fmla="*/ 1041553 w 1117952"/>
                <a:gd name="connsiteY327" fmla="*/ 694767 h 1323876"/>
                <a:gd name="connsiteX328" fmla="*/ 1038569 w 1117952"/>
                <a:gd name="connsiteY328" fmla="*/ 696558 h 1323876"/>
                <a:gd name="connsiteX329" fmla="*/ 1033794 w 1117952"/>
                <a:gd name="connsiteY329" fmla="*/ 698348 h 1323876"/>
                <a:gd name="connsiteX330" fmla="*/ 1032600 w 1117952"/>
                <a:gd name="connsiteY330" fmla="*/ 703123 h 1323876"/>
                <a:gd name="connsiteX331" fmla="*/ 1032004 w 1117952"/>
                <a:gd name="connsiteY331" fmla="*/ 706704 h 1323876"/>
                <a:gd name="connsiteX332" fmla="*/ 1031406 w 1117952"/>
                <a:gd name="connsiteY332" fmla="*/ 709689 h 1323876"/>
                <a:gd name="connsiteX333" fmla="*/ 1027228 w 1117952"/>
                <a:gd name="connsiteY333" fmla="*/ 710883 h 1323876"/>
                <a:gd name="connsiteX334" fmla="*/ 1022453 w 1117952"/>
                <a:gd name="connsiteY334" fmla="*/ 711480 h 1323876"/>
                <a:gd name="connsiteX335" fmla="*/ 1019469 w 1117952"/>
                <a:gd name="connsiteY335" fmla="*/ 715061 h 1323876"/>
                <a:gd name="connsiteX336" fmla="*/ 1016484 w 1117952"/>
                <a:gd name="connsiteY336" fmla="*/ 714464 h 1323876"/>
                <a:gd name="connsiteX337" fmla="*/ 1014694 w 1117952"/>
                <a:gd name="connsiteY337" fmla="*/ 718045 h 1323876"/>
                <a:gd name="connsiteX338" fmla="*/ 1011113 w 1117952"/>
                <a:gd name="connsiteY338" fmla="*/ 721030 h 1323876"/>
                <a:gd name="connsiteX339" fmla="*/ 1007531 w 1117952"/>
                <a:gd name="connsiteY339" fmla="*/ 725208 h 1323876"/>
                <a:gd name="connsiteX340" fmla="*/ 1006337 w 1117952"/>
                <a:gd name="connsiteY340" fmla="*/ 729386 h 1323876"/>
                <a:gd name="connsiteX341" fmla="*/ 1002160 w 1117952"/>
                <a:gd name="connsiteY341" fmla="*/ 732371 h 1323876"/>
                <a:gd name="connsiteX342" fmla="*/ 999772 w 1117952"/>
                <a:gd name="connsiteY342" fmla="*/ 735952 h 1323876"/>
                <a:gd name="connsiteX343" fmla="*/ 997981 w 1117952"/>
                <a:gd name="connsiteY343" fmla="*/ 740726 h 1323876"/>
                <a:gd name="connsiteX344" fmla="*/ 997384 w 1117952"/>
                <a:gd name="connsiteY344" fmla="*/ 743711 h 1323876"/>
                <a:gd name="connsiteX345" fmla="*/ 996191 w 1117952"/>
                <a:gd name="connsiteY345" fmla="*/ 748486 h 1323876"/>
                <a:gd name="connsiteX346" fmla="*/ 996787 w 1117952"/>
                <a:gd name="connsiteY346" fmla="*/ 752664 h 1323876"/>
                <a:gd name="connsiteX347" fmla="*/ 993206 w 1117952"/>
                <a:gd name="connsiteY347" fmla="*/ 753858 h 1323876"/>
                <a:gd name="connsiteX348" fmla="*/ 990819 w 1117952"/>
                <a:gd name="connsiteY348" fmla="*/ 756842 h 1323876"/>
                <a:gd name="connsiteX349" fmla="*/ 989028 w 1117952"/>
                <a:gd name="connsiteY349" fmla="*/ 760423 h 1323876"/>
                <a:gd name="connsiteX350" fmla="*/ 987238 w 1117952"/>
                <a:gd name="connsiteY350" fmla="*/ 764602 h 1323876"/>
                <a:gd name="connsiteX351" fmla="*/ 987834 w 1117952"/>
                <a:gd name="connsiteY351" fmla="*/ 768183 h 1323876"/>
                <a:gd name="connsiteX352" fmla="*/ 989028 w 1117952"/>
                <a:gd name="connsiteY352" fmla="*/ 772958 h 1323876"/>
                <a:gd name="connsiteX353" fmla="*/ 988431 w 1117952"/>
                <a:gd name="connsiteY353" fmla="*/ 777733 h 1323876"/>
                <a:gd name="connsiteX354" fmla="*/ 984850 w 1117952"/>
                <a:gd name="connsiteY354" fmla="*/ 779523 h 1323876"/>
                <a:gd name="connsiteX355" fmla="*/ 986044 w 1117952"/>
                <a:gd name="connsiteY355" fmla="*/ 783105 h 1323876"/>
                <a:gd name="connsiteX356" fmla="*/ 985447 w 1117952"/>
                <a:gd name="connsiteY356" fmla="*/ 787283 h 1323876"/>
                <a:gd name="connsiteX357" fmla="*/ 987238 w 1117952"/>
                <a:gd name="connsiteY357" fmla="*/ 790267 h 1323876"/>
                <a:gd name="connsiteX358" fmla="*/ 987834 w 1117952"/>
                <a:gd name="connsiteY358" fmla="*/ 795043 h 1323876"/>
                <a:gd name="connsiteX359" fmla="*/ 990222 w 1117952"/>
                <a:gd name="connsiteY359" fmla="*/ 799818 h 1323876"/>
                <a:gd name="connsiteX360" fmla="*/ 993803 w 1117952"/>
                <a:gd name="connsiteY360" fmla="*/ 801011 h 1323876"/>
                <a:gd name="connsiteX361" fmla="*/ 993803 w 1117952"/>
                <a:gd name="connsiteY361" fmla="*/ 805786 h 1323876"/>
                <a:gd name="connsiteX362" fmla="*/ 995594 w 1117952"/>
                <a:gd name="connsiteY362" fmla="*/ 811755 h 1323876"/>
                <a:gd name="connsiteX363" fmla="*/ 996191 w 1117952"/>
                <a:gd name="connsiteY363" fmla="*/ 817127 h 1323876"/>
                <a:gd name="connsiteX364" fmla="*/ 999772 w 1117952"/>
                <a:gd name="connsiteY364" fmla="*/ 821305 h 1323876"/>
                <a:gd name="connsiteX365" fmla="*/ 1000966 w 1117952"/>
                <a:gd name="connsiteY365" fmla="*/ 827871 h 1323876"/>
                <a:gd name="connsiteX366" fmla="*/ 999772 w 1117952"/>
                <a:gd name="connsiteY366" fmla="*/ 830855 h 1323876"/>
                <a:gd name="connsiteX367" fmla="*/ 996787 w 1117952"/>
                <a:gd name="connsiteY367" fmla="*/ 828468 h 1323876"/>
                <a:gd name="connsiteX368" fmla="*/ 993206 w 1117952"/>
                <a:gd name="connsiteY368" fmla="*/ 829064 h 1323876"/>
                <a:gd name="connsiteX369" fmla="*/ 990819 w 1117952"/>
                <a:gd name="connsiteY369" fmla="*/ 833242 h 1323876"/>
                <a:gd name="connsiteX370" fmla="*/ 987238 w 1117952"/>
                <a:gd name="connsiteY370" fmla="*/ 836824 h 1323876"/>
                <a:gd name="connsiteX371" fmla="*/ 984253 w 1117952"/>
                <a:gd name="connsiteY371" fmla="*/ 839211 h 1323876"/>
                <a:gd name="connsiteX372" fmla="*/ 981269 w 1117952"/>
                <a:gd name="connsiteY372" fmla="*/ 836227 h 1323876"/>
                <a:gd name="connsiteX373" fmla="*/ 978284 w 1117952"/>
                <a:gd name="connsiteY373" fmla="*/ 834436 h 1323876"/>
                <a:gd name="connsiteX374" fmla="*/ 974703 w 1117952"/>
                <a:gd name="connsiteY374" fmla="*/ 829064 h 1323876"/>
                <a:gd name="connsiteX375" fmla="*/ 972912 w 1117952"/>
                <a:gd name="connsiteY375" fmla="*/ 826080 h 1323876"/>
                <a:gd name="connsiteX376" fmla="*/ 968137 w 1117952"/>
                <a:gd name="connsiteY376" fmla="*/ 821902 h 1323876"/>
                <a:gd name="connsiteX377" fmla="*/ 964556 w 1117952"/>
                <a:gd name="connsiteY377" fmla="*/ 820111 h 1323876"/>
                <a:gd name="connsiteX378" fmla="*/ 960975 w 1117952"/>
                <a:gd name="connsiteY378" fmla="*/ 819514 h 1323876"/>
                <a:gd name="connsiteX379" fmla="*/ 957990 w 1117952"/>
                <a:gd name="connsiteY379" fmla="*/ 819514 h 1323876"/>
                <a:gd name="connsiteX380" fmla="*/ 956200 w 1117952"/>
                <a:gd name="connsiteY380" fmla="*/ 815933 h 1323876"/>
                <a:gd name="connsiteX381" fmla="*/ 956796 w 1117952"/>
                <a:gd name="connsiteY381" fmla="*/ 812949 h 1323876"/>
                <a:gd name="connsiteX382" fmla="*/ 956200 w 1117952"/>
                <a:gd name="connsiteY382" fmla="*/ 808771 h 1323876"/>
                <a:gd name="connsiteX383" fmla="*/ 955081 w 1117952"/>
                <a:gd name="connsiteY383" fmla="*/ 804295 h 1323876"/>
                <a:gd name="connsiteX384" fmla="*/ 954377 w 1117952"/>
                <a:gd name="connsiteY384" fmla="*/ 804423 h 1323876"/>
                <a:gd name="connsiteX385" fmla="*/ 955602 w 1117952"/>
                <a:gd name="connsiteY385" fmla="*/ 806383 h 1323876"/>
                <a:gd name="connsiteX386" fmla="*/ 956796 w 1117952"/>
                <a:gd name="connsiteY386" fmla="*/ 812949 h 1323876"/>
                <a:gd name="connsiteX387" fmla="*/ 956199 w 1117952"/>
                <a:gd name="connsiteY387" fmla="*/ 815933 h 1323876"/>
                <a:gd name="connsiteX388" fmla="*/ 957393 w 1117952"/>
                <a:gd name="connsiteY388" fmla="*/ 818917 h 1323876"/>
                <a:gd name="connsiteX389" fmla="*/ 952021 w 1117952"/>
                <a:gd name="connsiteY389" fmla="*/ 823095 h 1323876"/>
                <a:gd name="connsiteX390" fmla="*/ 944261 w 1117952"/>
                <a:gd name="connsiteY390" fmla="*/ 823692 h 1323876"/>
                <a:gd name="connsiteX391" fmla="*/ 941277 w 1117952"/>
                <a:gd name="connsiteY391" fmla="*/ 821304 h 1323876"/>
                <a:gd name="connsiteX392" fmla="*/ 936502 w 1117952"/>
                <a:gd name="connsiteY392" fmla="*/ 817723 h 1323876"/>
                <a:gd name="connsiteX393" fmla="*/ 932921 w 1117952"/>
                <a:gd name="connsiteY393" fmla="*/ 815336 h 1323876"/>
                <a:gd name="connsiteX394" fmla="*/ 929936 w 1117952"/>
                <a:gd name="connsiteY394" fmla="*/ 813545 h 1323876"/>
                <a:gd name="connsiteX395" fmla="*/ 926952 w 1117952"/>
                <a:gd name="connsiteY395" fmla="*/ 812351 h 1323876"/>
                <a:gd name="connsiteX396" fmla="*/ 922177 w 1117952"/>
                <a:gd name="connsiteY396" fmla="*/ 811755 h 1323876"/>
                <a:gd name="connsiteX397" fmla="*/ 919193 w 1117952"/>
                <a:gd name="connsiteY397" fmla="*/ 811157 h 1323876"/>
                <a:gd name="connsiteX398" fmla="*/ 915612 w 1117952"/>
                <a:gd name="connsiteY398" fmla="*/ 811755 h 1323876"/>
                <a:gd name="connsiteX399" fmla="*/ 912030 w 1117952"/>
                <a:gd name="connsiteY399" fmla="*/ 812351 h 1323876"/>
                <a:gd name="connsiteX400" fmla="*/ 906658 w 1117952"/>
                <a:gd name="connsiteY400" fmla="*/ 815336 h 1323876"/>
                <a:gd name="connsiteX401" fmla="*/ 903674 w 1117952"/>
                <a:gd name="connsiteY401" fmla="*/ 818320 h 1323876"/>
                <a:gd name="connsiteX402" fmla="*/ 907255 w 1117952"/>
                <a:gd name="connsiteY402" fmla="*/ 820708 h 1323876"/>
                <a:gd name="connsiteX403" fmla="*/ 901883 w 1117952"/>
                <a:gd name="connsiteY403" fmla="*/ 817723 h 1323876"/>
                <a:gd name="connsiteX404" fmla="*/ 898302 w 1117952"/>
                <a:gd name="connsiteY404" fmla="*/ 818917 h 1323876"/>
                <a:gd name="connsiteX405" fmla="*/ 895317 w 1117952"/>
                <a:gd name="connsiteY405" fmla="*/ 821304 h 1323876"/>
                <a:gd name="connsiteX406" fmla="*/ 892333 w 1117952"/>
                <a:gd name="connsiteY406" fmla="*/ 823095 h 1323876"/>
                <a:gd name="connsiteX407" fmla="*/ 886961 w 1117952"/>
                <a:gd name="connsiteY407" fmla="*/ 821304 h 1323876"/>
                <a:gd name="connsiteX408" fmla="*/ 883380 w 1117952"/>
                <a:gd name="connsiteY408" fmla="*/ 821304 h 1323876"/>
                <a:gd name="connsiteX409" fmla="*/ 880396 w 1117952"/>
                <a:gd name="connsiteY409" fmla="*/ 818917 h 1323876"/>
                <a:gd name="connsiteX410" fmla="*/ 877411 w 1117952"/>
                <a:gd name="connsiteY410" fmla="*/ 817723 h 1323876"/>
                <a:gd name="connsiteX411" fmla="*/ 872039 w 1117952"/>
                <a:gd name="connsiteY411" fmla="*/ 818320 h 1323876"/>
                <a:gd name="connsiteX412" fmla="*/ 869055 w 1117952"/>
                <a:gd name="connsiteY412" fmla="*/ 818320 h 1323876"/>
                <a:gd name="connsiteX413" fmla="*/ 866070 w 1117952"/>
                <a:gd name="connsiteY413" fmla="*/ 820111 h 1323876"/>
                <a:gd name="connsiteX414" fmla="*/ 860699 w 1117952"/>
                <a:gd name="connsiteY414" fmla="*/ 818320 h 1323876"/>
                <a:gd name="connsiteX415" fmla="*/ 857117 w 1117952"/>
                <a:gd name="connsiteY415" fmla="*/ 813545 h 1323876"/>
                <a:gd name="connsiteX416" fmla="*/ 854133 w 1117952"/>
                <a:gd name="connsiteY416" fmla="*/ 810561 h 1323876"/>
                <a:gd name="connsiteX417" fmla="*/ 851148 w 1117952"/>
                <a:gd name="connsiteY417" fmla="*/ 808770 h 1323876"/>
                <a:gd name="connsiteX418" fmla="*/ 847567 w 1117952"/>
                <a:gd name="connsiteY418" fmla="*/ 807576 h 1323876"/>
                <a:gd name="connsiteX419" fmla="*/ 844583 w 1117952"/>
                <a:gd name="connsiteY419" fmla="*/ 804592 h 1323876"/>
                <a:gd name="connsiteX420" fmla="*/ 840405 w 1117952"/>
                <a:gd name="connsiteY420" fmla="*/ 802801 h 1323876"/>
                <a:gd name="connsiteX421" fmla="*/ 833839 w 1117952"/>
                <a:gd name="connsiteY421" fmla="*/ 801608 h 1323876"/>
                <a:gd name="connsiteX422" fmla="*/ 830855 w 1117952"/>
                <a:gd name="connsiteY422" fmla="*/ 801011 h 1323876"/>
                <a:gd name="connsiteX423" fmla="*/ 817723 w 1117952"/>
                <a:gd name="connsiteY423" fmla="*/ 797429 h 1323876"/>
                <a:gd name="connsiteX424" fmla="*/ 814739 w 1117952"/>
                <a:gd name="connsiteY424" fmla="*/ 797429 h 1323876"/>
                <a:gd name="connsiteX425" fmla="*/ 810561 w 1117952"/>
                <a:gd name="connsiteY425" fmla="*/ 798623 h 1323876"/>
                <a:gd name="connsiteX426" fmla="*/ 805786 w 1117952"/>
                <a:gd name="connsiteY426" fmla="*/ 796235 h 1323876"/>
                <a:gd name="connsiteX427" fmla="*/ 801608 w 1117952"/>
                <a:gd name="connsiteY427" fmla="*/ 796235 h 1323876"/>
                <a:gd name="connsiteX428" fmla="*/ 798027 w 1117952"/>
                <a:gd name="connsiteY428" fmla="*/ 796833 h 1323876"/>
                <a:gd name="connsiteX429" fmla="*/ 794445 w 1117952"/>
                <a:gd name="connsiteY429" fmla="*/ 792654 h 1323876"/>
                <a:gd name="connsiteX430" fmla="*/ 789074 w 1117952"/>
                <a:gd name="connsiteY430" fmla="*/ 786089 h 1323876"/>
                <a:gd name="connsiteX431" fmla="*/ 786089 w 1117952"/>
                <a:gd name="connsiteY431" fmla="*/ 784895 h 1323876"/>
                <a:gd name="connsiteX432" fmla="*/ 786686 w 1117952"/>
                <a:gd name="connsiteY432" fmla="*/ 781911 h 1323876"/>
                <a:gd name="connsiteX433" fmla="*/ 786089 w 1117952"/>
                <a:gd name="connsiteY433" fmla="*/ 778329 h 1323876"/>
                <a:gd name="connsiteX434" fmla="*/ 783701 w 1117952"/>
                <a:gd name="connsiteY434" fmla="*/ 773554 h 1323876"/>
                <a:gd name="connsiteX435" fmla="*/ 782507 w 1117952"/>
                <a:gd name="connsiteY435" fmla="*/ 768779 h 1323876"/>
                <a:gd name="connsiteX436" fmla="*/ 781314 w 1117952"/>
                <a:gd name="connsiteY436" fmla="*/ 765795 h 1323876"/>
                <a:gd name="connsiteX437" fmla="*/ 778926 w 1117952"/>
                <a:gd name="connsiteY437" fmla="*/ 762214 h 1323876"/>
                <a:gd name="connsiteX438" fmla="*/ 775942 w 1117952"/>
                <a:gd name="connsiteY438" fmla="*/ 757438 h 1323876"/>
                <a:gd name="connsiteX439" fmla="*/ 773554 w 1117952"/>
                <a:gd name="connsiteY439" fmla="*/ 752663 h 1323876"/>
                <a:gd name="connsiteX440" fmla="*/ 771764 w 1117952"/>
                <a:gd name="connsiteY440" fmla="*/ 749679 h 1323876"/>
                <a:gd name="connsiteX441" fmla="*/ 766392 w 1117952"/>
                <a:gd name="connsiteY441" fmla="*/ 742516 h 1323876"/>
                <a:gd name="connsiteX442" fmla="*/ 764005 w 1117952"/>
                <a:gd name="connsiteY442" fmla="*/ 738935 h 1323876"/>
                <a:gd name="connsiteX443" fmla="*/ 762214 w 1117952"/>
                <a:gd name="connsiteY443" fmla="*/ 735951 h 1323876"/>
                <a:gd name="connsiteX444" fmla="*/ 758036 w 1117952"/>
                <a:gd name="connsiteY444" fmla="*/ 730579 h 1323876"/>
                <a:gd name="connsiteX445" fmla="*/ 755051 w 1117952"/>
                <a:gd name="connsiteY445" fmla="*/ 726998 h 1323876"/>
                <a:gd name="connsiteX446" fmla="*/ 741322 w 1117952"/>
                <a:gd name="connsiteY446" fmla="*/ 712673 h 1323876"/>
                <a:gd name="connsiteX447" fmla="*/ 737144 w 1117952"/>
                <a:gd name="connsiteY447" fmla="*/ 709092 h 1323876"/>
                <a:gd name="connsiteX448" fmla="*/ 732966 w 1117952"/>
                <a:gd name="connsiteY448" fmla="*/ 704914 h 1323876"/>
                <a:gd name="connsiteX449" fmla="*/ 728191 w 1117952"/>
                <a:gd name="connsiteY449" fmla="*/ 701333 h 1323876"/>
                <a:gd name="connsiteX450" fmla="*/ 722819 w 1117952"/>
                <a:gd name="connsiteY450" fmla="*/ 697751 h 1323876"/>
                <a:gd name="connsiteX451" fmla="*/ 719835 w 1117952"/>
                <a:gd name="connsiteY451" fmla="*/ 695960 h 1323876"/>
                <a:gd name="connsiteX452" fmla="*/ 714463 w 1117952"/>
                <a:gd name="connsiteY452" fmla="*/ 693573 h 1323876"/>
                <a:gd name="connsiteX453" fmla="*/ 710882 w 1117952"/>
                <a:gd name="connsiteY453" fmla="*/ 692976 h 1323876"/>
                <a:gd name="connsiteX454" fmla="*/ 700138 w 1117952"/>
                <a:gd name="connsiteY454" fmla="*/ 688201 h 1323876"/>
                <a:gd name="connsiteX455" fmla="*/ 691184 w 1117952"/>
                <a:gd name="connsiteY455" fmla="*/ 684620 h 1323876"/>
                <a:gd name="connsiteX456" fmla="*/ 687603 w 1117952"/>
                <a:gd name="connsiteY456" fmla="*/ 683426 h 1323876"/>
                <a:gd name="connsiteX457" fmla="*/ 682829 w 1117952"/>
                <a:gd name="connsiteY457" fmla="*/ 682829 h 1323876"/>
                <a:gd name="connsiteX458" fmla="*/ 678650 w 1117952"/>
                <a:gd name="connsiteY458" fmla="*/ 682232 h 1323876"/>
                <a:gd name="connsiteX459" fmla="*/ 674472 w 1117952"/>
                <a:gd name="connsiteY459" fmla="*/ 681636 h 1323876"/>
                <a:gd name="connsiteX460" fmla="*/ 670891 w 1117952"/>
                <a:gd name="connsiteY460" fmla="*/ 680442 h 1323876"/>
                <a:gd name="connsiteX461" fmla="*/ 663728 w 1117952"/>
                <a:gd name="connsiteY461" fmla="*/ 679248 h 1323876"/>
                <a:gd name="connsiteX462" fmla="*/ 659550 w 1117952"/>
                <a:gd name="connsiteY462" fmla="*/ 679248 h 1323876"/>
                <a:gd name="connsiteX463" fmla="*/ 650597 w 1117952"/>
                <a:gd name="connsiteY463" fmla="*/ 680442 h 1323876"/>
                <a:gd name="connsiteX464" fmla="*/ 646419 w 1117952"/>
                <a:gd name="connsiteY464" fmla="*/ 680443 h 1323876"/>
                <a:gd name="connsiteX465" fmla="*/ 639257 w 1117952"/>
                <a:gd name="connsiteY465" fmla="*/ 680443 h 1323876"/>
                <a:gd name="connsiteX466" fmla="*/ 632691 w 1117952"/>
                <a:gd name="connsiteY466" fmla="*/ 681039 h 1323876"/>
                <a:gd name="connsiteX467" fmla="*/ 629110 w 1117952"/>
                <a:gd name="connsiteY467" fmla="*/ 681637 h 1323876"/>
                <a:gd name="connsiteX468" fmla="*/ 625528 w 1117952"/>
                <a:gd name="connsiteY468" fmla="*/ 683427 h 1323876"/>
                <a:gd name="connsiteX469" fmla="*/ 617172 w 1117952"/>
                <a:gd name="connsiteY469" fmla="*/ 687008 h 1323876"/>
                <a:gd name="connsiteX470" fmla="*/ 614188 w 1117952"/>
                <a:gd name="connsiteY470" fmla="*/ 685814 h 1323876"/>
                <a:gd name="connsiteX471" fmla="*/ 610009 w 1117952"/>
                <a:gd name="connsiteY471" fmla="*/ 687008 h 1323876"/>
                <a:gd name="connsiteX472" fmla="*/ 606428 w 1117952"/>
                <a:gd name="connsiteY472" fmla="*/ 687008 h 1323876"/>
                <a:gd name="connsiteX473" fmla="*/ 602250 w 1117952"/>
                <a:gd name="connsiteY473" fmla="*/ 685814 h 1323876"/>
                <a:gd name="connsiteX474" fmla="*/ 594490 w 1117952"/>
                <a:gd name="connsiteY474" fmla="*/ 681637 h 1323876"/>
                <a:gd name="connsiteX475" fmla="*/ 593297 w 1117952"/>
                <a:gd name="connsiteY475" fmla="*/ 678055 h 1323876"/>
                <a:gd name="connsiteX476" fmla="*/ 589715 w 1117952"/>
                <a:gd name="connsiteY476" fmla="*/ 673877 h 1323876"/>
                <a:gd name="connsiteX477" fmla="*/ 586731 w 1117952"/>
                <a:gd name="connsiteY477" fmla="*/ 671490 h 1323876"/>
                <a:gd name="connsiteX478" fmla="*/ 583150 w 1117952"/>
                <a:gd name="connsiteY478" fmla="*/ 669699 h 1323876"/>
                <a:gd name="connsiteX479" fmla="*/ 580166 w 1117952"/>
                <a:gd name="connsiteY479" fmla="*/ 669699 h 1323876"/>
                <a:gd name="connsiteX480" fmla="*/ 574197 w 1117952"/>
                <a:gd name="connsiteY480" fmla="*/ 669699 h 1323876"/>
                <a:gd name="connsiteX481" fmla="*/ 568825 w 1117952"/>
                <a:gd name="connsiteY481" fmla="*/ 669699 h 1323876"/>
                <a:gd name="connsiteX482" fmla="*/ 565244 w 1117952"/>
                <a:gd name="connsiteY482" fmla="*/ 669699 h 1323876"/>
                <a:gd name="connsiteX483" fmla="*/ 560469 w 1117952"/>
                <a:gd name="connsiteY483" fmla="*/ 669102 h 1323876"/>
                <a:gd name="connsiteX484" fmla="*/ 556887 w 1117952"/>
                <a:gd name="connsiteY484" fmla="*/ 666715 h 1323876"/>
                <a:gd name="connsiteX485" fmla="*/ 553306 w 1117952"/>
                <a:gd name="connsiteY485" fmla="*/ 661939 h 1323876"/>
                <a:gd name="connsiteX486" fmla="*/ 550322 w 1117952"/>
                <a:gd name="connsiteY486" fmla="*/ 660746 h 1323876"/>
                <a:gd name="connsiteX487" fmla="*/ 546740 w 1117952"/>
                <a:gd name="connsiteY487" fmla="*/ 660746 h 1323876"/>
                <a:gd name="connsiteX488" fmla="*/ 541965 w 1117952"/>
                <a:gd name="connsiteY488" fmla="*/ 657164 h 1323876"/>
                <a:gd name="connsiteX489" fmla="*/ 538981 w 1117952"/>
                <a:gd name="connsiteY489" fmla="*/ 655374 h 1323876"/>
                <a:gd name="connsiteX490" fmla="*/ 534206 w 1117952"/>
                <a:gd name="connsiteY490" fmla="*/ 653583 h 1323876"/>
                <a:gd name="connsiteX491" fmla="*/ 531222 w 1117952"/>
                <a:gd name="connsiteY491" fmla="*/ 650002 h 1323876"/>
                <a:gd name="connsiteX492" fmla="*/ 530028 w 1117952"/>
                <a:gd name="connsiteY492" fmla="*/ 646421 h 1323876"/>
                <a:gd name="connsiteX493" fmla="*/ 527641 w 1117952"/>
                <a:gd name="connsiteY493" fmla="*/ 642840 h 1323876"/>
                <a:gd name="connsiteX494" fmla="*/ 524059 w 1117952"/>
                <a:gd name="connsiteY494" fmla="*/ 639855 h 1323876"/>
                <a:gd name="connsiteX495" fmla="*/ 521074 w 1117952"/>
                <a:gd name="connsiteY495" fmla="*/ 638064 h 1323876"/>
                <a:gd name="connsiteX496" fmla="*/ 516300 w 1117952"/>
                <a:gd name="connsiteY496" fmla="*/ 635677 h 1323876"/>
                <a:gd name="connsiteX497" fmla="*/ 513315 w 1117952"/>
                <a:gd name="connsiteY497" fmla="*/ 632095 h 1323876"/>
                <a:gd name="connsiteX498" fmla="*/ 509734 w 1117952"/>
                <a:gd name="connsiteY498" fmla="*/ 629111 h 1323876"/>
                <a:gd name="connsiteX499" fmla="*/ 504362 w 1117952"/>
                <a:gd name="connsiteY499" fmla="*/ 626127 h 1323876"/>
                <a:gd name="connsiteX500" fmla="*/ 500781 w 1117952"/>
                <a:gd name="connsiteY500" fmla="*/ 621949 h 1323876"/>
                <a:gd name="connsiteX501" fmla="*/ 497199 w 1117952"/>
                <a:gd name="connsiteY501" fmla="*/ 619561 h 1323876"/>
                <a:gd name="connsiteX502" fmla="*/ 493618 w 1117952"/>
                <a:gd name="connsiteY502" fmla="*/ 619561 h 1323876"/>
                <a:gd name="connsiteX503" fmla="*/ 487650 w 1117952"/>
                <a:gd name="connsiteY503" fmla="*/ 619561 h 1323876"/>
                <a:gd name="connsiteX504" fmla="*/ 484665 w 1117952"/>
                <a:gd name="connsiteY504" fmla="*/ 617771 h 1323876"/>
                <a:gd name="connsiteX505" fmla="*/ 481084 w 1117952"/>
                <a:gd name="connsiteY505" fmla="*/ 617771 h 1323876"/>
                <a:gd name="connsiteX506" fmla="*/ 476309 w 1117952"/>
                <a:gd name="connsiteY506" fmla="*/ 618964 h 1323876"/>
                <a:gd name="connsiteX507" fmla="*/ 470340 w 1117952"/>
                <a:gd name="connsiteY507" fmla="*/ 617173 h 1323876"/>
                <a:gd name="connsiteX508" fmla="*/ 466162 w 1117952"/>
                <a:gd name="connsiteY508" fmla="*/ 617173 h 1323876"/>
                <a:gd name="connsiteX509" fmla="*/ 460790 w 1117952"/>
                <a:gd name="connsiteY509" fmla="*/ 614786 h 1323876"/>
                <a:gd name="connsiteX510" fmla="*/ 457208 w 1117952"/>
                <a:gd name="connsiteY510" fmla="*/ 612996 h 1323876"/>
                <a:gd name="connsiteX511" fmla="*/ 453627 w 1117952"/>
                <a:gd name="connsiteY511" fmla="*/ 608220 h 1323876"/>
                <a:gd name="connsiteX512" fmla="*/ 450643 w 1117952"/>
                <a:gd name="connsiteY512" fmla="*/ 604639 h 1323876"/>
                <a:gd name="connsiteX513" fmla="*/ 447062 w 1117952"/>
                <a:gd name="connsiteY513" fmla="*/ 602849 h 1323876"/>
                <a:gd name="connsiteX514" fmla="*/ 444078 w 1117952"/>
                <a:gd name="connsiteY514" fmla="*/ 601655 h 1323876"/>
                <a:gd name="connsiteX515" fmla="*/ 440496 w 1117952"/>
                <a:gd name="connsiteY515" fmla="*/ 598670 h 1323876"/>
                <a:gd name="connsiteX516" fmla="*/ 435721 w 1117952"/>
                <a:gd name="connsiteY516" fmla="*/ 595686 h 1323876"/>
                <a:gd name="connsiteX517" fmla="*/ 432140 w 1117952"/>
                <a:gd name="connsiteY517" fmla="*/ 593895 h 1323876"/>
                <a:gd name="connsiteX518" fmla="*/ 424380 w 1117952"/>
                <a:gd name="connsiteY518" fmla="*/ 592702 h 1323876"/>
                <a:gd name="connsiteX519" fmla="*/ 420799 w 1117952"/>
                <a:gd name="connsiteY519" fmla="*/ 587927 h 1323876"/>
                <a:gd name="connsiteX520" fmla="*/ 417218 w 1117952"/>
                <a:gd name="connsiteY520" fmla="*/ 584942 h 1323876"/>
                <a:gd name="connsiteX521" fmla="*/ 414234 w 1117952"/>
                <a:gd name="connsiteY521" fmla="*/ 583152 h 1323876"/>
                <a:gd name="connsiteX522" fmla="*/ 411249 w 1117952"/>
                <a:gd name="connsiteY522" fmla="*/ 582555 h 1323876"/>
                <a:gd name="connsiteX523" fmla="*/ 407668 w 1117952"/>
                <a:gd name="connsiteY523" fmla="*/ 582555 h 1323876"/>
                <a:gd name="connsiteX524" fmla="*/ 406474 w 1117952"/>
                <a:gd name="connsiteY524" fmla="*/ 579570 h 1323876"/>
                <a:gd name="connsiteX525" fmla="*/ 405281 w 1117952"/>
                <a:gd name="connsiteY525" fmla="*/ 575392 h 1323876"/>
                <a:gd name="connsiteX526" fmla="*/ 403489 w 1117952"/>
                <a:gd name="connsiteY526" fmla="*/ 572407 h 1323876"/>
                <a:gd name="connsiteX527" fmla="*/ 399312 w 1117952"/>
                <a:gd name="connsiteY527" fmla="*/ 567633 h 1323876"/>
                <a:gd name="connsiteX528" fmla="*/ 395730 w 1117952"/>
                <a:gd name="connsiteY528" fmla="*/ 565245 h 1323876"/>
                <a:gd name="connsiteX529" fmla="*/ 393940 w 1117952"/>
                <a:gd name="connsiteY529" fmla="*/ 562261 h 1323876"/>
                <a:gd name="connsiteX530" fmla="*/ 391552 w 1117952"/>
                <a:gd name="connsiteY530" fmla="*/ 559277 h 1323876"/>
                <a:gd name="connsiteX531" fmla="*/ 387971 w 1117952"/>
                <a:gd name="connsiteY531" fmla="*/ 555695 h 1323876"/>
                <a:gd name="connsiteX532" fmla="*/ 384987 w 1117952"/>
                <a:gd name="connsiteY532" fmla="*/ 555695 h 1323876"/>
                <a:gd name="connsiteX533" fmla="*/ 382002 w 1117952"/>
                <a:gd name="connsiteY533" fmla="*/ 552114 h 1323876"/>
                <a:gd name="connsiteX534" fmla="*/ 376033 w 1117952"/>
                <a:gd name="connsiteY534" fmla="*/ 546145 h 1323876"/>
                <a:gd name="connsiteX535" fmla="*/ 371258 w 1117952"/>
                <a:gd name="connsiteY535" fmla="*/ 543757 h 1323876"/>
                <a:gd name="connsiteX536" fmla="*/ 367080 w 1117952"/>
                <a:gd name="connsiteY536" fmla="*/ 543757 h 1323876"/>
                <a:gd name="connsiteX537" fmla="*/ 363499 w 1117952"/>
                <a:gd name="connsiteY537" fmla="*/ 544355 h 1323876"/>
                <a:gd name="connsiteX538" fmla="*/ 359918 w 1117952"/>
                <a:gd name="connsiteY538" fmla="*/ 544355 h 1323876"/>
                <a:gd name="connsiteX539" fmla="*/ 352755 w 1117952"/>
                <a:gd name="connsiteY539" fmla="*/ 542564 h 1323876"/>
                <a:gd name="connsiteX540" fmla="*/ 346190 w 1117952"/>
                <a:gd name="connsiteY540" fmla="*/ 541370 h 1323876"/>
                <a:gd name="connsiteX541" fmla="*/ 342011 w 1117952"/>
                <a:gd name="connsiteY541" fmla="*/ 541370 h 1323876"/>
                <a:gd name="connsiteX542" fmla="*/ 339027 w 1117952"/>
                <a:gd name="connsiteY542" fmla="*/ 541967 h 1323876"/>
                <a:gd name="connsiteX543" fmla="*/ 336042 w 1117952"/>
                <a:gd name="connsiteY543" fmla="*/ 544355 h 1323876"/>
                <a:gd name="connsiteX544" fmla="*/ 329477 w 1117952"/>
                <a:gd name="connsiteY544" fmla="*/ 546145 h 1323876"/>
                <a:gd name="connsiteX545" fmla="*/ 326493 w 1117952"/>
                <a:gd name="connsiteY545" fmla="*/ 544355 h 1323876"/>
                <a:gd name="connsiteX546" fmla="*/ 327089 w 1117952"/>
                <a:gd name="connsiteY546" fmla="*/ 540773 h 1323876"/>
                <a:gd name="connsiteX547" fmla="*/ 324702 w 1117952"/>
                <a:gd name="connsiteY547" fmla="*/ 537789 h 1323876"/>
                <a:gd name="connsiteX548" fmla="*/ 319927 w 1117952"/>
                <a:gd name="connsiteY548" fmla="*/ 530626 h 1323876"/>
                <a:gd name="connsiteX549" fmla="*/ 316346 w 1117952"/>
                <a:gd name="connsiteY549" fmla="*/ 527045 h 1323876"/>
                <a:gd name="connsiteX550" fmla="*/ 312765 w 1117952"/>
                <a:gd name="connsiteY550" fmla="*/ 524061 h 1323876"/>
                <a:gd name="connsiteX551" fmla="*/ 309780 w 1117952"/>
                <a:gd name="connsiteY551" fmla="*/ 520480 h 1323876"/>
                <a:gd name="connsiteX552" fmla="*/ 304408 w 1117952"/>
                <a:gd name="connsiteY552" fmla="*/ 517495 h 1323876"/>
                <a:gd name="connsiteX553" fmla="*/ 301424 w 1117952"/>
                <a:gd name="connsiteY553" fmla="*/ 516898 h 1323876"/>
                <a:gd name="connsiteX554" fmla="*/ 296052 w 1117952"/>
                <a:gd name="connsiteY554" fmla="*/ 515704 h 1323876"/>
                <a:gd name="connsiteX555" fmla="*/ 292471 w 1117952"/>
                <a:gd name="connsiteY555" fmla="*/ 516301 h 1323876"/>
                <a:gd name="connsiteX556" fmla="*/ 289486 w 1117952"/>
                <a:gd name="connsiteY556" fmla="*/ 515704 h 1323876"/>
                <a:gd name="connsiteX557" fmla="*/ 291277 w 1117952"/>
                <a:gd name="connsiteY557" fmla="*/ 512720 h 1323876"/>
                <a:gd name="connsiteX558" fmla="*/ 291705 w 1117952"/>
                <a:gd name="connsiteY558" fmla="*/ 511222 h 1323876"/>
                <a:gd name="connsiteX559" fmla="*/ 289484 w 1117952"/>
                <a:gd name="connsiteY559" fmla="*/ 515107 h 1323876"/>
                <a:gd name="connsiteX560" fmla="*/ 286500 w 1117952"/>
                <a:gd name="connsiteY560" fmla="*/ 515703 h 1323876"/>
                <a:gd name="connsiteX561" fmla="*/ 281128 w 1117952"/>
                <a:gd name="connsiteY561" fmla="*/ 514510 h 1323876"/>
                <a:gd name="connsiteX562" fmla="*/ 277547 w 1117952"/>
                <a:gd name="connsiteY562" fmla="*/ 514510 h 1323876"/>
                <a:gd name="connsiteX563" fmla="*/ 269787 w 1117952"/>
                <a:gd name="connsiteY563" fmla="*/ 515107 h 1323876"/>
                <a:gd name="connsiteX564" fmla="*/ 265609 w 1117952"/>
                <a:gd name="connsiteY564" fmla="*/ 514510 h 1323876"/>
                <a:gd name="connsiteX565" fmla="*/ 253672 w 1117952"/>
                <a:gd name="connsiteY565" fmla="*/ 515703 h 1323876"/>
                <a:gd name="connsiteX566" fmla="*/ 248897 w 1117952"/>
                <a:gd name="connsiteY566" fmla="*/ 516897 h 1323876"/>
                <a:gd name="connsiteX567" fmla="*/ 243525 w 1117952"/>
                <a:gd name="connsiteY567" fmla="*/ 518688 h 1323876"/>
                <a:gd name="connsiteX568" fmla="*/ 240540 w 1117952"/>
                <a:gd name="connsiteY568" fmla="*/ 519882 h 1323876"/>
                <a:gd name="connsiteX569" fmla="*/ 236959 w 1117952"/>
                <a:gd name="connsiteY569" fmla="*/ 521076 h 1323876"/>
                <a:gd name="connsiteX570" fmla="*/ 230990 w 1117952"/>
                <a:gd name="connsiteY570" fmla="*/ 522866 h 1323876"/>
                <a:gd name="connsiteX571" fmla="*/ 227409 w 1117952"/>
                <a:gd name="connsiteY571" fmla="*/ 523463 h 1323876"/>
                <a:gd name="connsiteX572" fmla="*/ 224425 w 1117952"/>
                <a:gd name="connsiteY572" fmla="*/ 525254 h 1323876"/>
                <a:gd name="connsiteX573" fmla="*/ 220843 w 1117952"/>
                <a:gd name="connsiteY573" fmla="*/ 525254 h 1323876"/>
                <a:gd name="connsiteX574" fmla="*/ 215472 w 1117952"/>
                <a:gd name="connsiteY574" fmla="*/ 519285 h 1323876"/>
                <a:gd name="connsiteX575" fmla="*/ 211890 w 1117952"/>
                <a:gd name="connsiteY575" fmla="*/ 515703 h 1323876"/>
                <a:gd name="connsiteX576" fmla="*/ 207115 w 1117952"/>
                <a:gd name="connsiteY576" fmla="*/ 509735 h 1323876"/>
                <a:gd name="connsiteX577" fmla="*/ 204728 w 1117952"/>
                <a:gd name="connsiteY577" fmla="*/ 506154 h 1323876"/>
                <a:gd name="connsiteX578" fmla="*/ 202937 w 1117952"/>
                <a:gd name="connsiteY578" fmla="*/ 502573 h 1323876"/>
                <a:gd name="connsiteX579" fmla="*/ 202340 w 1117952"/>
                <a:gd name="connsiteY579" fmla="*/ 499588 h 1323876"/>
                <a:gd name="connsiteX580" fmla="*/ 199356 w 1117952"/>
                <a:gd name="connsiteY580" fmla="*/ 494813 h 1323876"/>
                <a:gd name="connsiteX581" fmla="*/ 195178 w 1117952"/>
                <a:gd name="connsiteY581" fmla="*/ 491828 h 1323876"/>
                <a:gd name="connsiteX582" fmla="*/ 186821 w 1117952"/>
                <a:gd name="connsiteY582" fmla="*/ 487651 h 1323876"/>
                <a:gd name="connsiteX583" fmla="*/ 183240 w 1117952"/>
                <a:gd name="connsiteY583" fmla="*/ 487053 h 1323876"/>
                <a:gd name="connsiteX584" fmla="*/ 179062 w 1117952"/>
                <a:gd name="connsiteY584" fmla="*/ 487651 h 1323876"/>
                <a:gd name="connsiteX585" fmla="*/ 171899 w 1117952"/>
                <a:gd name="connsiteY585" fmla="*/ 488247 h 1323876"/>
                <a:gd name="connsiteX586" fmla="*/ 168915 w 1117952"/>
                <a:gd name="connsiteY586" fmla="*/ 484069 h 1323876"/>
                <a:gd name="connsiteX587" fmla="*/ 164737 w 1117952"/>
                <a:gd name="connsiteY587" fmla="*/ 480488 h 1323876"/>
                <a:gd name="connsiteX588" fmla="*/ 162946 w 1117952"/>
                <a:gd name="connsiteY588" fmla="*/ 477504 h 1323876"/>
                <a:gd name="connsiteX589" fmla="*/ 158768 w 1117952"/>
                <a:gd name="connsiteY589" fmla="*/ 473922 h 1323876"/>
                <a:gd name="connsiteX590" fmla="*/ 156977 w 1117952"/>
                <a:gd name="connsiteY590" fmla="*/ 470938 h 1323876"/>
                <a:gd name="connsiteX591" fmla="*/ 156381 w 1117952"/>
                <a:gd name="connsiteY591" fmla="*/ 465566 h 1323876"/>
                <a:gd name="connsiteX592" fmla="*/ 156381 w 1117952"/>
                <a:gd name="connsiteY592" fmla="*/ 462582 h 1323876"/>
                <a:gd name="connsiteX593" fmla="*/ 156977 w 1117952"/>
                <a:gd name="connsiteY593" fmla="*/ 459000 h 1323876"/>
                <a:gd name="connsiteX594" fmla="*/ 155784 w 1117952"/>
                <a:gd name="connsiteY594" fmla="*/ 455419 h 1323876"/>
                <a:gd name="connsiteX595" fmla="*/ 153396 w 1117952"/>
                <a:gd name="connsiteY595" fmla="*/ 451838 h 1323876"/>
                <a:gd name="connsiteX596" fmla="*/ 151606 w 1117952"/>
                <a:gd name="connsiteY596" fmla="*/ 448256 h 1323876"/>
                <a:gd name="connsiteX597" fmla="*/ 149815 w 1117952"/>
                <a:gd name="connsiteY597" fmla="*/ 443481 h 1323876"/>
                <a:gd name="connsiteX598" fmla="*/ 146831 w 1117952"/>
                <a:gd name="connsiteY598" fmla="*/ 439900 h 1323876"/>
                <a:gd name="connsiteX599" fmla="*/ 143847 w 1117952"/>
                <a:gd name="connsiteY599" fmla="*/ 437512 h 1323876"/>
                <a:gd name="connsiteX600" fmla="*/ 141459 w 1117952"/>
                <a:gd name="connsiteY600" fmla="*/ 434528 h 1323876"/>
                <a:gd name="connsiteX601" fmla="*/ 144443 w 1117952"/>
                <a:gd name="connsiteY601" fmla="*/ 430947 h 1323876"/>
                <a:gd name="connsiteX602" fmla="*/ 149218 w 1117952"/>
                <a:gd name="connsiteY602" fmla="*/ 430350 h 1323876"/>
                <a:gd name="connsiteX603" fmla="*/ 152800 w 1117952"/>
                <a:gd name="connsiteY603" fmla="*/ 426769 h 1323876"/>
                <a:gd name="connsiteX604" fmla="*/ 153993 w 1117952"/>
                <a:gd name="connsiteY604" fmla="*/ 421396 h 1323876"/>
                <a:gd name="connsiteX605" fmla="*/ 155784 w 1117952"/>
                <a:gd name="connsiteY605" fmla="*/ 414831 h 1323876"/>
                <a:gd name="connsiteX606" fmla="*/ 156977 w 1117952"/>
                <a:gd name="connsiteY606" fmla="*/ 410056 h 1323876"/>
                <a:gd name="connsiteX607" fmla="*/ 158768 w 1117952"/>
                <a:gd name="connsiteY607" fmla="*/ 406474 h 1323876"/>
                <a:gd name="connsiteX608" fmla="*/ 157575 w 1117952"/>
                <a:gd name="connsiteY608" fmla="*/ 403490 h 1323876"/>
                <a:gd name="connsiteX609" fmla="*/ 152800 w 1117952"/>
                <a:gd name="connsiteY609" fmla="*/ 399312 h 1323876"/>
                <a:gd name="connsiteX610" fmla="*/ 150412 w 1117952"/>
                <a:gd name="connsiteY610" fmla="*/ 393940 h 1323876"/>
                <a:gd name="connsiteX611" fmla="*/ 152202 w 1117952"/>
                <a:gd name="connsiteY611" fmla="*/ 390956 h 1323876"/>
                <a:gd name="connsiteX612" fmla="*/ 153993 w 1117952"/>
                <a:gd name="connsiteY612" fmla="*/ 387374 h 1323876"/>
                <a:gd name="connsiteX613" fmla="*/ 155784 w 1117952"/>
                <a:gd name="connsiteY613" fmla="*/ 383793 h 1323876"/>
                <a:gd name="connsiteX614" fmla="*/ 158768 w 1117952"/>
                <a:gd name="connsiteY614" fmla="*/ 378421 h 1323876"/>
                <a:gd name="connsiteX615" fmla="*/ 160559 w 1117952"/>
                <a:gd name="connsiteY615" fmla="*/ 373049 h 1323876"/>
                <a:gd name="connsiteX616" fmla="*/ 161156 w 1117952"/>
                <a:gd name="connsiteY616" fmla="*/ 369468 h 1323876"/>
                <a:gd name="connsiteX617" fmla="*/ 159962 w 1117952"/>
                <a:gd name="connsiteY617" fmla="*/ 365887 h 1323876"/>
                <a:gd name="connsiteX618" fmla="*/ 162349 w 1117952"/>
                <a:gd name="connsiteY618" fmla="*/ 361112 h 1323876"/>
                <a:gd name="connsiteX619" fmla="*/ 164140 w 1117952"/>
                <a:gd name="connsiteY619" fmla="*/ 357530 h 1323876"/>
                <a:gd name="connsiteX620" fmla="*/ 167124 w 1117952"/>
                <a:gd name="connsiteY620" fmla="*/ 353353 h 1323876"/>
                <a:gd name="connsiteX621" fmla="*/ 164140 w 1117952"/>
                <a:gd name="connsiteY621" fmla="*/ 352159 h 1323876"/>
                <a:gd name="connsiteX622" fmla="*/ 161156 w 1117952"/>
                <a:gd name="connsiteY622" fmla="*/ 351561 h 1323876"/>
                <a:gd name="connsiteX623" fmla="*/ 164140 w 1117952"/>
                <a:gd name="connsiteY623" fmla="*/ 350368 h 1323876"/>
                <a:gd name="connsiteX624" fmla="*/ 168915 w 1117952"/>
                <a:gd name="connsiteY624" fmla="*/ 346787 h 1323876"/>
                <a:gd name="connsiteX625" fmla="*/ 171303 w 1117952"/>
                <a:gd name="connsiteY625" fmla="*/ 343802 h 1323876"/>
                <a:gd name="connsiteX626" fmla="*/ 175481 w 1117952"/>
                <a:gd name="connsiteY626" fmla="*/ 339027 h 1323876"/>
                <a:gd name="connsiteX627" fmla="*/ 178465 w 1117952"/>
                <a:gd name="connsiteY627" fmla="*/ 331865 h 1323876"/>
                <a:gd name="connsiteX628" fmla="*/ 181450 w 1117952"/>
                <a:gd name="connsiteY628" fmla="*/ 330074 h 1323876"/>
                <a:gd name="connsiteX629" fmla="*/ 187418 w 1117952"/>
                <a:gd name="connsiteY629" fmla="*/ 330671 h 1323876"/>
                <a:gd name="connsiteX630" fmla="*/ 190999 w 1117952"/>
                <a:gd name="connsiteY630" fmla="*/ 331268 h 1323876"/>
                <a:gd name="connsiteX631" fmla="*/ 193984 w 1117952"/>
                <a:gd name="connsiteY631" fmla="*/ 330671 h 1323876"/>
                <a:gd name="connsiteX632" fmla="*/ 199953 w 1117952"/>
                <a:gd name="connsiteY632" fmla="*/ 328284 h 1323876"/>
                <a:gd name="connsiteX633" fmla="*/ 202937 w 1117952"/>
                <a:gd name="connsiteY633" fmla="*/ 325896 h 1323876"/>
                <a:gd name="connsiteX634" fmla="*/ 205325 w 1117952"/>
                <a:gd name="connsiteY634" fmla="*/ 322911 h 1323876"/>
                <a:gd name="connsiteX635" fmla="*/ 208906 w 1117952"/>
                <a:gd name="connsiteY635" fmla="*/ 319927 h 1323876"/>
                <a:gd name="connsiteX636" fmla="*/ 208309 w 1117952"/>
                <a:gd name="connsiteY636" fmla="*/ 316943 h 1323876"/>
                <a:gd name="connsiteX637" fmla="*/ 207712 w 1117952"/>
                <a:gd name="connsiteY637" fmla="*/ 313958 h 1323876"/>
                <a:gd name="connsiteX638" fmla="*/ 211294 w 1117952"/>
                <a:gd name="connsiteY638" fmla="*/ 311571 h 1323876"/>
                <a:gd name="connsiteX639" fmla="*/ 214875 w 1117952"/>
                <a:gd name="connsiteY639" fmla="*/ 312168 h 1323876"/>
                <a:gd name="connsiteX640" fmla="*/ 218456 w 1117952"/>
                <a:gd name="connsiteY640" fmla="*/ 314555 h 1323876"/>
                <a:gd name="connsiteX641" fmla="*/ 223828 w 1117952"/>
                <a:gd name="connsiteY641" fmla="*/ 312764 h 1323876"/>
                <a:gd name="connsiteX642" fmla="*/ 226216 w 1117952"/>
                <a:gd name="connsiteY642" fmla="*/ 309780 h 1323876"/>
                <a:gd name="connsiteX643" fmla="*/ 228603 w 1117952"/>
                <a:gd name="connsiteY643" fmla="*/ 306796 h 1323876"/>
                <a:gd name="connsiteX644" fmla="*/ 230990 w 1117952"/>
                <a:gd name="connsiteY644" fmla="*/ 302021 h 1323876"/>
                <a:gd name="connsiteX645" fmla="*/ 229200 w 1117952"/>
                <a:gd name="connsiteY645" fmla="*/ 296649 h 1323876"/>
                <a:gd name="connsiteX646" fmla="*/ 225618 w 1117952"/>
                <a:gd name="connsiteY646" fmla="*/ 290083 h 1323876"/>
                <a:gd name="connsiteX647" fmla="*/ 224425 w 1117952"/>
                <a:gd name="connsiteY647" fmla="*/ 287099 h 1323876"/>
                <a:gd name="connsiteX648" fmla="*/ 226812 w 1117952"/>
                <a:gd name="connsiteY648" fmla="*/ 283518 h 1323876"/>
                <a:gd name="connsiteX649" fmla="*/ 229797 w 1117952"/>
                <a:gd name="connsiteY649" fmla="*/ 281130 h 1323876"/>
                <a:gd name="connsiteX650" fmla="*/ 229200 w 1117952"/>
                <a:gd name="connsiteY650" fmla="*/ 284114 h 1323876"/>
                <a:gd name="connsiteX651" fmla="*/ 232184 w 1117952"/>
                <a:gd name="connsiteY651" fmla="*/ 286502 h 1323876"/>
                <a:gd name="connsiteX652" fmla="*/ 235765 w 1117952"/>
                <a:gd name="connsiteY652" fmla="*/ 285308 h 1323876"/>
                <a:gd name="connsiteX653" fmla="*/ 239944 w 1117952"/>
                <a:gd name="connsiteY653" fmla="*/ 284712 h 1323876"/>
                <a:gd name="connsiteX654" fmla="*/ 241734 w 1117952"/>
                <a:gd name="connsiteY654" fmla="*/ 288293 h 1323876"/>
                <a:gd name="connsiteX655" fmla="*/ 240540 w 1117952"/>
                <a:gd name="connsiteY655" fmla="*/ 291277 h 1323876"/>
                <a:gd name="connsiteX656" fmla="*/ 241137 w 1117952"/>
                <a:gd name="connsiteY656" fmla="*/ 295455 h 1323876"/>
                <a:gd name="connsiteX657" fmla="*/ 248300 w 1117952"/>
                <a:gd name="connsiteY657" fmla="*/ 301424 h 1323876"/>
                <a:gd name="connsiteX658" fmla="*/ 247703 w 1117952"/>
                <a:gd name="connsiteY658" fmla="*/ 305005 h 1323876"/>
                <a:gd name="connsiteX659" fmla="*/ 248300 w 1117952"/>
                <a:gd name="connsiteY659" fmla="*/ 310377 h 1323876"/>
                <a:gd name="connsiteX660" fmla="*/ 250091 w 1117952"/>
                <a:gd name="connsiteY660" fmla="*/ 313362 h 1323876"/>
                <a:gd name="connsiteX661" fmla="*/ 253075 w 1117952"/>
                <a:gd name="connsiteY661" fmla="*/ 317540 h 1323876"/>
                <a:gd name="connsiteX662" fmla="*/ 254865 w 1117952"/>
                <a:gd name="connsiteY662" fmla="*/ 322315 h 1323876"/>
                <a:gd name="connsiteX663" fmla="*/ 258446 w 1117952"/>
                <a:gd name="connsiteY663" fmla="*/ 325896 h 1323876"/>
                <a:gd name="connsiteX664" fmla="*/ 266206 w 1117952"/>
                <a:gd name="connsiteY664" fmla="*/ 331865 h 1323876"/>
                <a:gd name="connsiteX665" fmla="*/ 269787 w 1117952"/>
                <a:gd name="connsiteY665" fmla="*/ 334252 h 1323876"/>
                <a:gd name="connsiteX666" fmla="*/ 273368 w 1117952"/>
                <a:gd name="connsiteY666" fmla="*/ 333058 h 1323876"/>
                <a:gd name="connsiteX667" fmla="*/ 273966 w 1117952"/>
                <a:gd name="connsiteY667" fmla="*/ 336043 h 1323876"/>
                <a:gd name="connsiteX668" fmla="*/ 276353 w 1117952"/>
                <a:gd name="connsiteY668" fmla="*/ 341415 h 1323876"/>
                <a:gd name="connsiteX669" fmla="*/ 281128 w 1117952"/>
                <a:gd name="connsiteY669" fmla="*/ 343206 h 1323876"/>
                <a:gd name="connsiteX670" fmla="*/ 285306 w 1117952"/>
                <a:gd name="connsiteY670" fmla="*/ 342608 h 1323876"/>
                <a:gd name="connsiteX671" fmla="*/ 288888 w 1117952"/>
                <a:gd name="connsiteY671" fmla="*/ 342012 h 1323876"/>
                <a:gd name="connsiteX672" fmla="*/ 292469 w 1117952"/>
                <a:gd name="connsiteY672" fmla="*/ 341415 h 1323876"/>
                <a:gd name="connsiteX673" fmla="*/ 296050 w 1117952"/>
                <a:gd name="connsiteY673" fmla="*/ 340221 h 1323876"/>
                <a:gd name="connsiteX674" fmla="*/ 299035 w 1117952"/>
                <a:gd name="connsiteY674" fmla="*/ 339027 h 1323876"/>
                <a:gd name="connsiteX675" fmla="*/ 303212 w 1117952"/>
                <a:gd name="connsiteY675" fmla="*/ 337237 h 1323876"/>
                <a:gd name="connsiteX676" fmla="*/ 306794 w 1117952"/>
                <a:gd name="connsiteY676" fmla="*/ 336043 h 1323876"/>
                <a:gd name="connsiteX677" fmla="*/ 312168 w 1117952"/>
                <a:gd name="connsiteY677" fmla="*/ 333058 h 1323876"/>
                <a:gd name="connsiteX678" fmla="*/ 318733 w 1117952"/>
                <a:gd name="connsiteY678" fmla="*/ 328283 h 1323876"/>
                <a:gd name="connsiteX679" fmla="*/ 322911 w 1117952"/>
                <a:gd name="connsiteY679" fmla="*/ 325299 h 1323876"/>
                <a:gd name="connsiteX680" fmla="*/ 327686 w 1117952"/>
                <a:gd name="connsiteY680" fmla="*/ 322314 h 1323876"/>
                <a:gd name="connsiteX681" fmla="*/ 332461 w 1117952"/>
                <a:gd name="connsiteY681" fmla="*/ 319927 h 1323876"/>
                <a:gd name="connsiteX682" fmla="*/ 336043 w 1117952"/>
                <a:gd name="connsiteY682" fmla="*/ 316942 h 1323876"/>
                <a:gd name="connsiteX683" fmla="*/ 335445 w 1117952"/>
                <a:gd name="connsiteY683" fmla="*/ 312167 h 1323876"/>
                <a:gd name="connsiteX684" fmla="*/ 334252 w 1117952"/>
                <a:gd name="connsiteY684" fmla="*/ 307393 h 1323876"/>
                <a:gd name="connsiteX685" fmla="*/ 333058 w 1117952"/>
                <a:gd name="connsiteY685" fmla="*/ 303811 h 1323876"/>
                <a:gd name="connsiteX686" fmla="*/ 330074 w 1117952"/>
                <a:gd name="connsiteY686" fmla="*/ 300826 h 1323876"/>
                <a:gd name="connsiteX687" fmla="*/ 327686 w 1117952"/>
                <a:gd name="connsiteY687" fmla="*/ 297245 h 1323876"/>
                <a:gd name="connsiteX688" fmla="*/ 331864 w 1117952"/>
                <a:gd name="connsiteY688" fmla="*/ 294858 h 1323876"/>
                <a:gd name="connsiteX689" fmla="*/ 333058 w 1117952"/>
                <a:gd name="connsiteY689" fmla="*/ 293067 h 1323876"/>
                <a:gd name="connsiteX690" fmla="*/ 336043 w 1117952"/>
                <a:gd name="connsiteY690" fmla="*/ 290083 h 1323876"/>
                <a:gd name="connsiteX691" fmla="*/ 337237 w 1117952"/>
                <a:gd name="connsiteY691" fmla="*/ 287098 h 1323876"/>
                <a:gd name="connsiteX692" fmla="*/ 334849 w 1117952"/>
                <a:gd name="connsiteY692" fmla="*/ 284114 h 1323876"/>
                <a:gd name="connsiteX693" fmla="*/ 339624 w 1117952"/>
                <a:gd name="connsiteY693" fmla="*/ 278742 h 1323876"/>
                <a:gd name="connsiteX694" fmla="*/ 343205 w 1117952"/>
                <a:gd name="connsiteY694" fmla="*/ 275758 h 1323876"/>
                <a:gd name="connsiteX695" fmla="*/ 346786 w 1117952"/>
                <a:gd name="connsiteY695" fmla="*/ 275758 h 1323876"/>
                <a:gd name="connsiteX696" fmla="*/ 350965 w 1117952"/>
                <a:gd name="connsiteY696" fmla="*/ 276951 h 1323876"/>
                <a:gd name="connsiteX697" fmla="*/ 354546 w 1117952"/>
                <a:gd name="connsiteY697" fmla="*/ 278145 h 1323876"/>
                <a:gd name="connsiteX698" fmla="*/ 358724 w 1117952"/>
                <a:gd name="connsiteY698" fmla="*/ 276951 h 1323876"/>
                <a:gd name="connsiteX699" fmla="*/ 360514 w 1117952"/>
                <a:gd name="connsiteY699" fmla="*/ 281727 h 1323876"/>
                <a:gd name="connsiteX700" fmla="*/ 364096 w 1117952"/>
                <a:gd name="connsiteY700" fmla="*/ 283517 h 1323876"/>
                <a:gd name="connsiteX701" fmla="*/ 368871 w 1117952"/>
                <a:gd name="connsiteY701" fmla="*/ 283517 h 1323876"/>
                <a:gd name="connsiteX702" fmla="*/ 376630 w 1117952"/>
                <a:gd name="connsiteY702" fmla="*/ 280533 h 1323876"/>
                <a:gd name="connsiteX703" fmla="*/ 383793 w 1117952"/>
                <a:gd name="connsiteY703" fmla="*/ 275758 h 1323876"/>
                <a:gd name="connsiteX704" fmla="*/ 384987 w 1117952"/>
                <a:gd name="connsiteY704" fmla="*/ 270983 h 1323876"/>
                <a:gd name="connsiteX705" fmla="*/ 387971 w 1117952"/>
                <a:gd name="connsiteY705" fmla="*/ 270983 h 1323876"/>
                <a:gd name="connsiteX706" fmla="*/ 391552 w 1117952"/>
                <a:gd name="connsiteY706" fmla="*/ 270386 h 1323876"/>
                <a:gd name="connsiteX707" fmla="*/ 394537 w 1117952"/>
                <a:gd name="connsiteY707" fmla="*/ 270983 h 1323876"/>
                <a:gd name="connsiteX708" fmla="*/ 397521 w 1117952"/>
                <a:gd name="connsiteY708" fmla="*/ 266208 h 1323876"/>
                <a:gd name="connsiteX709" fmla="*/ 401102 w 1117952"/>
                <a:gd name="connsiteY709" fmla="*/ 263223 h 1323876"/>
                <a:gd name="connsiteX710" fmla="*/ 406474 w 1117952"/>
                <a:gd name="connsiteY710" fmla="*/ 260239 h 1323876"/>
                <a:gd name="connsiteX711" fmla="*/ 410652 w 1117952"/>
                <a:gd name="connsiteY711" fmla="*/ 265014 h 1323876"/>
                <a:gd name="connsiteX712" fmla="*/ 410055 w 1117952"/>
                <a:gd name="connsiteY712" fmla="*/ 267998 h 1323876"/>
                <a:gd name="connsiteX713" fmla="*/ 416621 w 1117952"/>
                <a:gd name="connsiteY713" fmla="*/ 272774 h 1323876"/>
                <a:gd name="connsiteX714" fmla="*/ 420799 w 1117952"/>
                <a:gd name="connsiteY714" fmla="*/ 272774 h 1323876"/>
                <a:gd name="connsiteX715" fmla="*/ 422590 w 1117952"/>
                <a:gd name="connsiteY715" fmla="*/ 275758 h 1323876"/>
                <a:gd name="connsiteX716" fmla="*/ 423187 w 1117952"/>
                <a:gd name="connsiteY716" fmla="*/ 278742 h 1323876"/>
                <a:gd name="connsiteX717" fmla="*/ 424977 w 1117952"/>
                <a:gd name="connsiteY717" fmla="*/ 282920 h 1323876"/>
                <a:gd name="connsiteX718" fmla="*/ 426171 w 1117952"/>
                <a:gd name="connsiteY718" fmla="*/ 286502 h 1323876"/>
                <a:gd name="connsiteX719" fmla="*/ 424380 w 1117952"/>
                <a:gd name="connsiteY719" fmla="*/ 290680 h 1323876"/>
                <a:gd name="connsiteX720" fmla="*/ 424977 w 1117952"/>
                <a:gd name="connsiteY720" fmla="*/ 293664 h 1323876"/>
                <a:gd name="connsiteX721" fmla="*/ 423187 w 1117952"/>
                <a:gd name="connsiteY721" fmla="*/ 297245 h 1323876"/>
                <a:gd name="connsiteX722" fmla="*/ 427962 w 1117952"/>
                <a:gd name="connsiteY722" fmla="*/ 302618 h 1323876"/>
                <a:gd name="connsiteX723" fmla="*/ 432140 w 1117952"/>
                <a:gd name="connsiteY723" fmla="*/ 305005 h 1323876"/>
                <a:gd name="connsiteX724" fmla="*/ 435721 w 1117952"/>
                <a:gd name="connsiteY724" fmla="*/ 306795 h 1323876"/>
                <a:gd name="connsiteX725" fmla="*/ 445271 w 1117952"/>
                <a:gd name="connsiteY725" fmla="*/ 307989 h 1323876"/>
                <a:gd name="connsiteX726" fmla="*/ 448852 w 1117952"/>
                <a:gd name="connsiteY726" fmla="*/ 307989 h 1323876"/>
                <a:gd name="connsiteX727" fmla="*/ 452434 w 1117952"/>
                <a:gd name="connsiteY727" fmla="*/ 307989 h 1323876"/>
                <a:gd name="connsiteX728" fmla="*/ 456612 w 1117952"/>
                <a:gd name="connsiteY728" fmla="*/ 306795 h 1323876"/>
                <a:gd name="connsiteX729" fmla="*/ 460193 w 1117952"/>
                <a:gd name="connsiteY729" fmla="*/ 305602 h 1323876"/>
                <a:gd name="connsiteX730" fmla="*/ 466759 w 1117952"/>
                <a:gd name="connsiteY730" fmla="*/ 302020 h 1323876"/>
                <a:gd name="connsiteX731" fmla="*/ 467356 w 1117952"/>
                <a:gd name="connsiteY731" fmla="*/ 297842 h 1323876"/>
                <a:gd name="connsiteX732" fmla="*/ 470340 w 1117952"/>
                <a:gd name="connsiteY732" fmla="*/ 299633 h 1323876"/>
                <a:gd name="connsiteX733" fmla="*/ 473921 w 1117952"/>
                <a:gd name="connsiteY733" fmla="*/ 300826 h 1323876"/>
                <a:gd name="connsiteX734" fmla="*/ 476906 w 1117952"/>
                <a:gd name="connsiteY734" fmla="*/ 301424 h 1323876"/>
                <a:gd name="connsiteX735" fmla="*/ 476906 w 1117952"/>
                <a:gd name="connsiteY735" fmla="*/ 305602 h 1323876"/>
                <a:gd name="connsiteX736" fmla="*/ 477503 w 1117952"/>
                <a:gd name="connsiteY736" fmla="*/ 309780 h 1323876"/>
                <a:gd name="connsiteX737" fmla="*/ 476906 w 1117952"/>
                <a:gd name="connsiteY737" fmla="*/ 312764 h 1323876"/>
                <a:gd name="connsiteX738" fmla="*/ 476906 w 1117952"/>
                <a:gd name="connsiteY738" fmla="*/ 316346 h 1323876"/>
                <a:gd name="connsiteX739" fmla="*/ 478100 w 1117952"/>
                <a:gd name="connsiteY739" fmla="*/ 319927 h 1323876"/>
                <a:gd name="connsiteX740" fmla="*/ 481681 w 1117952"/>
                <a:gd name="connsiteY740" fmla="*/ 323508 h 1323876"/>
                <a:gd name="connsiteX741" fmla="*/ 485859 w 1117952"/>
                <a:gd name="connsiteY741" fmla="*/ 327686 h 1323876"/>
                <a:gd name="connsiteX742" fmla="*/ 494215 w 1117952"/>
                <a:gd name="connsiteY742" fmla="*/ 331864 h 1323876"/>
                <a:gd name="connsiteX743" fmla="*/ 497200 w 1117952"/>
                <a:gd name="connsiteY743" fmla="*/ 332462 h 1323876"/>
                <a:gd name="connsiteX744" fmla="*/ 500781 w 1117952"/>
                <a:gd name="connsiteY744" fmla="*/ 335446 h 1323876"/>
                <a:gd name="connsiteX745" fmla="*/ 504362 w 1117952"/>
                <a:gd name="connsiteY745" fmla="*/ 338430 h 1323876"/>
                <a:gd name="connsiteX746" fmla="*/ 507943 w 1117952"/>
                <a:gd name="connsiteY746" fmla="*/ 339027 h 1323876"/>
                <a:gd name="connsiteX747" fmla="*/ 512718 w 1117952"/>
                <a:gd name="connsiteY747" fmla="*/ 342011 h 1323876"/>
                <a:gd name="connsiteX748" fmla="*/ 516897 w 1117952"/>
                <a:gd name="connsiteY748" fmla="*/ 343802 h 1323876"/>
                <a:gd name="connsiteX749" fmla="*/ 520478 w 1117952"/>
                <a:gd name="connsiteY749" fmla="*/ 343802 h 1323876"/>
                <a:gd name="connsiteX750" fmla="*/ 526446 w 1117952"/>
                <a:gd name="connsiteY750" fmla="*/ 344996 h 1323876"/>
                <a:gd name="connsiteX751" fmla="*/ 530028 w 1117952"/>
                <a:gd name="connsiteY751" fmla="*/ 344399 h 1323876"/>
                <a:gd name="connsiteX752" fmla="*/ 533012 w 1117952"/>
                <a:gd name="connsiteY752" fmla="*/ 344996 h 1323876"/>
                <a:gd name="connsiteX753" fmla="*/ 529431 w 1117952"/>
                <a:gd name="connsiteY753" fmla="*/ 344996 h 1323876"/>
                <a:gd name="connsiteX754" fmla="*/ 530625 w 1117952"/>
                <a:gd name="connsiteY754" fmla="*/ 348577 h 1323876"/>
                <a:gd name="connsiteX755" fmla="*/ 535400 w 1117952"/>
                <a:gd name="connsiteY755" fmla="*/ 350368 h 1323876"/>
                <a:gd name="connsiteX756" fmla="*/ 538981 w 1117952"/>
                <a:gd name="connsiteY756" fmla="*/ 350368 h 1323876"/>
                <a:gd name="connsiteX757" fmla="*/ 541966 w 1117952"/>
                <a:gd name="connsiteY757" fmla="*/ 352158 h 1323876"/>
                <a:gd name="connsiteX758" fmla="*/ 544950 w 1117952"/>
                <a:gd name="connsiteY758" fmla="*/ 351561 h 1323876"/>
                <a:gd name="connsiteX759" fmla="*/ 547934 w 1117952"/>
                <a:gd name="connsiteY759" fmla="*/ 350964 h 1323876"/>
                <a:gd name="connsiteX760" fmla="*/ 551515 w 1117952"/>
                <a:gd name="connsiteY760" fmla="*/ 350368 h 1323876"/>
                <a:gd name="connsiteX761" fmla="*/ 557484 w 1117952"/>
                <a:gd name="connsiteY761" fmla="*/ 349174 h 1323876"/>
                <a:gd name="connsiteX762" fmla="*/ 561066 w 1117952"/>
                <a:gd name="connsiteY762" fmla="*/ 348577 h 1323876"/>
                <a:gd name="connsiteX763" fmla="*/ 564050 w 1117952"/>
                <a:gd name="connsiteY763" fmla="*/ 346786 h 1323876"/>
                <a:gd name="connsiteX764" fmla="*/ 567631 w 1117952"/>
                <a:gd name="connsiteY764" fmla="*/ 346190 h 1323876"/>
                <a:gd name="connsiteX765" fmla="*/ 571212 w 1117952"/>
                <a:gd name="connsiteY765" fmla="*/ 344996 h 1323876"/>
                <a:gd name="connsiteX766" fmla="*/ 575390 w 1117952"/>
                <a:gd name="connsiteY766" fmla="*/ 343205 h 1323876"/>
                <a:gd name="connsiteX767" fmla="*/ 578972 w 1117952"/>
                <a:gd name="connsiteY767" fmla="*/ 341415 h 1323876"/>
                <a:gd name="connsiteX768" fmla="*/ 587328 w 1117952"/>
                <a:gd name="connsiteY768" fmla="*/ 336639 h 1323876"/>
                <a:gd name="connsiteX769" fmla="*/ 593297 w 1117952"/>
                <a:gd name="connsiteY769" fmla="*/ 333058 h 1323876"/>
                <a:gd name="connsiteX770" fmla="*/ 599266 w 1117952"/>
                <a:gd name="connsiteY770" fmla="*/ 329477 h 1323876"/>
                <a:gd name="connsiteX771" fmla="*/ 602847 w 1117952"/>
                <a:gd name="connsiteY771" fmla="*/ 326493 h 1323876"/>
                <a:gd name="connsiteX772" fmla="*/ 609413 w 1117952"/>
                <a:gd name="connsiteY772" fmla="*/ 324702 h 1323876"/>
                <a:gd name="connsiteX773" fmla="*/ 612994 w 1117952"/>
                <a:gd name="connsiteY773" fmla="*/ 325299 h 1323876"/>
                <a:gd name="connsiteX774" fmla="*/ 616575 w 1117952"/>
                <a:gd name="connsiteY774" fmla="*/ 324702 h 1323876"/>
                <a:gd name="connsiteX775" fmla="*/ 621350 w 1117952"/>
                <a:gd name="connsiteY775" fmla="*/ 323508 h 1323876"/>
                <a:gd name="connsiteX776" fmla="*/ 624335 w 1117952"/>
                <a:gd name="connsiteY776" fmla="*/ 321717 h 1323876"/>
                <a:gd name="connsiteX777" fmla="*/ 628513 w 1117952"/>
                <a:gd name="connsiteY777" fmla="*/ 320524 h 1323876"/>
                <a:gd name="connsiteX778" fmla="*/ 631498 w 1117952"/>
                <a:gd name="connsiteY778" fmla="*/ 323508 h 1323876"/>
                <a:gd name="connsiteX779" fmla="*/ 634482 w 1117952"/>
                <a:gd name="connsiteY779" fmla="*/ 325299 h 1323876"/>
                <a:gd name="connsiteX780" fmla="*/ 638660 w 1117952"/>
                <a:gd name="connsiteY780" fmla="*/ 327686 h 1323876"/>
                <a:gd name="connsiteX781" fmla="*/ 641645 w 1117952"/>
                <a:gd name="connsiteY781" fmla="*/ 328283 h 1323876"/>
                <a:gd name="connsiteX782" fmla="*/ 645226 w 1117952"/>
                <a:gd name="connsiteY782" fmla="*/ 327686 h 1323876"/>
                <a:gd name="connsiteX783" fmla="*/ 648210 w 1117952"/>
                <a:gd name="connsiteY783" fmla="*/ 327686 h 1323876"/>
                <a:gd name="connsiteX784" fmla="*/ 652388 w 1117952"/>
                <a:gd name="connsiteY784" fmla="*/ 328880 h 1323876"/>
                <a:gd name="connsiteX785" fmla="*/ 658357 w 1117952"/>
                <a:gd name="connsiteY785" fmla="*/ 327686 h 1323876"/>
                <a:gd name="connsiteX786" fmla="*/ 662535 w 1117952"/>
                <a:gd name="connsiteY786" fmla="*/ 325299 h 1323876"/>
                <a:gd name="connsiteX787" fmla="*/ 666117 w 1117952"/>
                <a:gd name="connsiteY787" fmla="*/ 324105 h 1323876"/>
                <a:gd name="connsiteX788" fmla="*/ 671489 w 1117952"/>
                <a:gd name="connsiteY788" fmla="*/ 326493 h 1323876"/>
                <a:gd name="connsiteX789" fmla="*/ 674473 w 1117952"/>
                <a:gd name="connsiteY789" fmla="*/ 325299 h 1323876"/>
                <a:gd name="connsiteX790" fmla="*/ 676379 w 1117952"/>
                <a:gd name="connsiteY790" fmla="*/ 327682 h 1323876"/>
                <a:gd name="connsiteX791" fmla="*/ 675666 w 1117952"/>
                <a:gd name="connsiteY791" fmla="*/ 326493 h 1323876"/>
                <a:gd name="connsiteX792" fmla="*/ 679845 w 1117952"/>
                <a:gd name="connsiteY792" fmla="*/ 327090 h 1323876"/>
                <a:gd name="connsiteX793" fmla="*/ 684023 w 1117952"/>
                <a:gd name="connsiteY793" fmla="*/ 327090 h 1323876"/>
                <a:gd name="connsiteX794" fmla="*/ 687604 w 1117952"/>
                <a:gd name="connsiteY794" fmla="*/ 327687 h 1323876"/>
                <a:gd name="connsiteX795" fmla="*/ 691185 w 1117952"/>
                <a:gd name="connsiteY795" fmla="*/ 328284 h 1323876"/>
                <a:gd name="connsiteX796" fmla="*/ 696557 w 1117952"/>
                <a:gd name="connsiteY796" fmla="*/ 328284 h 1323876"/>
                <a:gd name="connsiteX797" fmla="*/ 701332 w 1117952"/>
                <a:gd name="connsiteY797" fmla="*/ 327090 h 1323876"/>
                <a:gd name="connsiteX798" fmla="*/ 707301 w 1117952"/>
                <a:gd name="connsiteY798" fmla="*/ 328880 h 1323876"/>
                <a:gd name="connsiteX799" fmla="*/ 710285 w 1117952"/>
                <a:gd name="connsiteY799" fmla="*/ 328880 h 1323876"/>
                <a:gd name="connsiteX800" fmla="*/ 714463 w 1117952"/>
                <a:gd name="connsiteY800" fmla="*/ 328284 h 1323876"/>
                <a:gd name="connsiteX801" fmla="*/ 719238 w 1117952"/>
                <a:gd name="connsiteY801" fmla="*/ 326493 h 1323876"/>
                <a:gd name="connsiteX802" fmla="*/ 722820 w 1117952"/>
                <a:gd name="connsiteY802" fmla="*/ 323509 h 1323876"/>
                <a:gd name="connsiteX803" fmla="*/ 726401 w 1117952"/>
                <a:gd name="connsiteY803" fmla="*/ 322912 h 1323876"/>
                <a:gd name="connsiteX804" fmla="*/ 730579 w 1117952"/>
                <a:gd name="connsiteY804" fmla="*/ 324702 h 1323876"/>
                <a:gd name="connsiteX805" fmla="*/ 733564 w 1117952"/>
                <a:gd name="connsiteY805" fmla="*/ 324106 h 1323876"/>
                <a:gd name="connsiteX806" fmla="*/ 737742 w 1117952"/>
                <a:gd name="connsiteY806" fmla="*/ 321718 h 1323876"/>
                <a:gd name="connsiteX807" fmla="*/ 740726 w 1117952"/>
                <a:gd name="connsiteY807" fmla="*/ 319927 h 1323876"/>
                <a:gd name="connsiteX808" fmla="*/ 744307 w 1117952"/>
                <a:gd name="connsiteY808" fmla="*/ 317540 h 1323876"/>
                <a:gd name="connsiteX809" fmla="*/ 747888 w 1117952"/>
                <a:gd name="connsiteY809" fmla="*/ 313959 h 1323876"/>
                <a:gd name="connsiteX810" fmla="*/ 752664 w 1117952"/>
                <a:gd name="connsiteY810" fmla="*/ 312765 h 1323876"/>
                <a:gd name="connsiteX811" fmla="*/ 755648 w 1117952"/>
                <a:gd name="connsiteY811" fmla="*/ 315152 h 1323876"/>
                <a:gd name="connsiteX812" fmla="*/ 759229 w 1117952"/>
                <a:gd name="connsiteY812" fmla="*/ 315749 h 1323876"/>
                <a:gd name="connsiteX813" fmla="*/ 763407 w 1117952"/>
                <a:gd name="connsiteY813" fmla="*/ 315749 h 1323876"/>
                <a:gd name="connsiteX814" fmla="*/ 769376 w 1117952"/>
                <a:gd name="connsiteY814" fmla="*/ 313959 h 1323876"/>
                <a:gd name="connsiteX815" fmla="*/ 772957 w 1117952"/>
                <a:gd name="connsiteY815" fmla="*/ 312765 h 1323876"/>
                <a:gd name="connsiteX816" fmla="*/ 778329 w 1117952"/>
                <a:gd name="connsiteY816" fmla="*/ 311571 h 1323876"/>
                <a:gd name="connsiteX817" fmla="*/ 781314 w 1117952"/>
                <a:gd name="connsiteY817" fmla="*/ 310378 h 1323876"/>
                <a:gd name="connsiteX818" fmla="*/ 784895 w 1117952"/>
                <a:gd name="connsiteY818" fmla="*/ 306796 h 1323876"/>
                <a:gd name="connsiteX819" fmla="*/ 787879 w 1117952"/>
                <a:gd name="connsiteY819" fmla="*/ 303812 h 1323876"/>
                <a:gd name="connsiteX820" fmla="*/ 791461 w 1117952"/>
                <a:gd name="connsiteY820" fmla="*/ 303215 h 1323876"/>
                <a:gd name="connsiteX821" fmla="*/ 796236 w 1117952"/>
                <a:gd name="connsiteY821" fmla="*/ 303812 h 1323876"/>
                <a:gd name="connsiteX822" fmla="*/ 799220 w 1117952"/>
                <a:gd name="connsiteY822" fmla="*/ 302618 h 1323876"/>
                <a:gd name="connsiteX823" fmla="*/ 802204 w 1117952"/>
                <a:gd name="connsiteY823" fmla="*/ 300827 h 1323876"/>
                <a:gd name="connsiteX824" fmla="*/ 805189 w 1117952"/>
                <a:gd name="connsiteY824" fmla="*/ 298440 h 1323876"/>
                <a:gd name="connsiteX825" fmla="*/ 809367 w 1117952"/>
                <a:gd name="connsiteY825" fmla="*/ 298440 h 1323876"/>
                <a:gd name="connsiteX826" fmla="*/ 812948 w 1117952"/>
                <a:gd name="connsiteY826" fmla="*/ 296650 h 1323876"/>
                <a:gd name="connsiteX827" fmla="*/ 816529 w 1117952"/>
                <a:gd name="connsiteY827" fmla="*/ 293068 h 1323876"/>
                <a:gd name="connsiteX828" fmla="*/ 820111 w 1117952"/>
                <a:gd name="connsiteY828" fmla="*/ 290681 h 1323876"/>
                <a:gd name="connsiteX829" fmla="*/ 823692 w 1117952"/>
                <a:gd name="connsiteY829" fmla="*/ 287099 h 1323876"/>
                <a:gd name="connsiteX830" fmla="*/ 827273 w 1117952"/>
                <a:gd name="connsiteY830" fmla="*/ 283518 h 1323876"/>
                <a:gd name="connsiteX831" fmla="*/ 830854 w 1117952"/>
                <a:gd name="connsiteY831" fmla="*/ 278146 h 1323876"/>
                <a:gd name="connsiteX832" fmla="*/ 833839 w 1117952"/>
                <a:gd name="connsiteY832" fmla="*/ 273968 h 1323876"/>
                <a:gd name="connsiteX833" fmla="*/ 839211 w 1117952"/>
                <a:gd name="connsiteY833" fmla="*/ 266806 h 1323876"/>
                <a:gd name="connsiteX834" fmla="*/ 843389 w 1117952"/>
                <a:gd name="connsiteY834" fmla="*/ 260240 h 1323876"/>
                <a:gd name="connsiteX835" fmla="*/ 849357 w 1117952"/>
                <a:gd name="connsiteY835" fmla="*/ 262627 h 1323876"/>
                <a:gd name="connsiteX836" fmla="*/ 854133 w 1117952"/>
                <a:gd name="connsiteY836" fmla="*/ 262627 h 1323876"/>
                <a:gd name="connsiteX837" fmla="*/ 857714 w 1117952"/>
                <a:gd name="connsiteY837" fmla="*/ 263821 h 1323876"/>
                <a:gd name="connsiteX838" fmla="*/ 863683 w 1117952"/>
                <a:gd name="connsiteY838" fmla="*/ 261434 h 1323876"/>
                <a:gd name="connsiteX839" fmla="*/ 867861 w 1117952"/>
                <a:gd name="connsiteY839" fmla="*/ 259643 h 1323876"/>
                <a:gd name="connsiteX840" fmla="*/ 872039 w 1117952"/>
                <a:gd name="connsiteY840" fmla="*/ 258449 h 1323876"/>
                <a:gd name="connsiteX841" fmla="*/ 875024 w 1117952"/>
                <a:gd name="connsiteY841" fmla="*/ 257255 h 1323876"/>
                <a:gd name="connsiteX842" fmla="*/ 879201 w 1117952"/>
                <a:gd name="connsiteY842" fmla="*/ 256061 h 1323876"/>
                <a:gd name="connsiteX843" fmla="*/ 882186 w 1117952"/>
                <a:gd name="connsiteY843" fmla="*/ 256061 h 1323876"/>
                <a:gd name="connsiteX844" fmla="*/ 887558 w 1117952"/>
                <a:gd name="connsiteY844" fmla="*/ 254271 h 1323876"/>
                <a:gd name="connsiteX845" fmla="*/ 891736 w 1117952"/>
                <a:gd name="connsiteY845" fmla="*/ 248899 h 1323876"/>
                <a:gd name="connsiteX846" fmla="*/ 895317 w 1117952"/>
                <a:gd name="connsiteY846" fmla="*/ 245318 h 1323876"/>
                <a:gd name="connsiteX847" fmla="*/ 898301 w 1117952"/>
                <a:gd name="connsiteY847" fmla="*/ 247108 h 1323876"/>
                <a:gd name="connsiteX848" fmla="*/ 902480 w 1117952"/>
                <a:gd name="connsiteY848" fmla="*/ 250093 h 1323876"/>
                <a:gd name="connsiteX849" fmla="*/ 905464 w 1117952"/>
                <a:gd name="connsiteY849" fmla="*/ 252480 h 1323876"/>
                <a:gd name="connsiteX850" fmla="*/ 909642 w 1117952"/>
                <a:gd name="connsiteY850" fmla="*/ 257255 h 1323876"/>
                <a:gd name="connsiteX851" fmla="*/ 912029 w 1117952"/>
                <a:gd name="connsiteY851" fmla="*/ 259046 h 1323876"/>
                <a:gd name="connsiteX852" fmla="*/ 915014 w 1117952"/>
                <a:gd name="connsiteY852" fmla="*/ 260240 h 1323876"/>
                <a:gd name="connsiteX853" fmla="*/ 923967 w 1117952"/>
                <a:gd name="connsiteY853" fmla="*/ 260240 h 1323876"/>
                <a:gd name="connsiteX854" fmla="*/ 930533 w 1117952"/>
                <a:gd name="connsiteY854" fmla="*/ 259643 h 1323876"/>
                <a:gd name="connsiteX855" fmla="*/ 935308 w 1117952"/>
                <a:gd name="connsiteY855" fmla="*/ 258449 h 1323876"/>
                <a:gd name="connsiteX856" fmla="*/ 938889 w 1117952"/>
                <a:gd name="connsiteY856" fmla="*/ 262030 h 1323876"/>
                <a:gd name="connsiteX857" fmla="*/ 939486 w 1117952"/>
                <a:gd name="connsiteY857" fmla="*/ 265612 h 1323876"/>
                <a:gd name="connsiteX858" fmla="*/ 943067 w 1117952"/>
                <a:gd name="connsiteY858" fmla="*/ 267402 h 1323876"/>
                <a:gd name="connsiteX859" fmla="*/ 946052 w 1117952"/>
                <a:gd name="connsiteY859" fmla="*/ 269790 h 1323876"/>
                <a:gd name="connsiteX860" fmla="*/ 949633 w 1117952"/>
                <a:gd name="connsiteY860" fmla="*/ 269790 h 1323876"/>
                <a:gd name="connsiteX861" fmla="*/ 953214 w 1117952"/>
                <a:gd name="connsiteY861" fmla="*/ 269193 h 1323876"/>
                <a:gd name="connsiteX862" fmla="*/ 957393 w 1117952"/>
                <a:gd name="connsiteY862" fmla="*/ 266806 h 1323876"/>
                <a:gd name="connsiteX863" fmla="*/ 960974 w 1117952"/>
                <a:gd name="connsiteY863" fmla="*/ 263821 h 1323876"/>
                <a:gd name="connsiteX864" fmla="*/ 966942 w 1117952"/>
                <a:gd name="connsiteY864" fmla="*/ 260837 h 1323876"/>
                <a:gd name="connsiteX865" fmla="*/ 970524 w 1117952"/>
                <a:gd name="connsiteY865" fmla="*/ 258449 h 1323876"/>
                <a:gd name="connsiteX866" fmla="*/ 974105 w 1117952"/>
                <a:gd name="connsiteY866" fmla="*/ 256061 h 1323876"/>
                <a:gd name="connsiteX867" fmla="*/ 977089 w 1117952"/>
                <a:gd name="connsiteY867" fmla="*/ 253077 h 1323876"/>
                <a:gd name="connsiteX868" fmla="*/ 978880 w 1117952"/>
                <a:gd name="connsiteY868" fmla="*/ 250093 h 1323876"/>
                <a:gd name="connsiteX869" fmla="*/ 981268 w 1117952"/>
                <a:gd name="connsiteY869" fmla="*/ 247108 h 1323876"/>
                <a:gd name="connsiteX870" fmla="*/ 984252 w 1117952"/>
                <a:gd name="connsiteY870" fmla="*/ 244124 h 1323876"/>
                <a:gd name="connsiteX871" fmla="*/ 986639 w 1117952"/>
                <a:gd name="connsiteY871" fmla="*/ 240543 h 1323876"/>
                <a:gd name="connsiteX872" fmla="*/ 989027 w 1117952"/>
                <a:gd name="connsiteY872" fmla="*/ 235171 h 1323876"/>
                <a:gd name="connsiteX873" fmla="*/ 990221 w 1117952"/>
                <a:gd name="connsiteY873" fmla="*/ 230993 h 1323876"/>
                <a:gd name="connsiteX874" fmla="*/ 992011 w 1117952"/>
                <a:gd name="connsiteY874" fmla="*/ 226218 h 1323876"/>
                <a:gd name="connsiteX875" fmla="*/ 992608 w 1117952"/>
                <a:gd name="connsiteY875" fmla="*/ 222040 h 1323876"/>
                <a:gd name="connsiteX876" fmla="*/ 993205 w 1117952"/>
                <a:gd name="connsiteY876" fmla="*/ 219055 h 1323876"/>
                <a:gd name="connsiteX877" fmla="*/ 991415 w 1117952"/>
                <a:gd name="connsiteY877" fmla="*/ 216071 h 1323876"/>
                <a:gd name="connsiteX878" fmla="*/ 991415 w 1117952"/>
                <a:gd name="connsiteY878" fmla="*/ 212489 h 1323876"/>
                <a:gd name="connsiteX879" fmla="*/ 988430 w 1117952"/>
                <a:gd name="connsiteY879" fmla="*/ 209505 h 1323876"/>
                <a:gd name="connsiteX880" fmla="*/ 991415 w 1117952"/>
                <a:gd name="connsiteY880" fmla="*/ 208908 h 1323876"/>
                <a:gd name="connsiteX881" fmla="*/ 995592 w 1117952"/>
                <a:gd name="connsiteY881" fmla="*/ 214280 h 1323876"/>
                <a:gd name="connsiteX882" fmla="*/ 996786 w 1117952"/>
                <a:gd name="connsiteY882" fmla="*/ 217862 h 1323876"/>
                <a:gd name="connsiteX883" fmla="*/ 996190 w 1117952"/>
                <a:gd name="connsiteY883" fmla="*/ 223233 h 1323876"/>
                <a:gd name="connsiteX884" fmla="*/ 993802 w 1117952"/>
                <a:gd name="connsiteY884" fmla="*/ 229202 h 1323876"/>
                <a:gd name="connsiteX885" fmla="*/ 997383 w 1117952"/>
                <a:gd name="connsiteY885" fmla="*/ 231590 h 1323876"/>
                <a:gd name="connsiteX886" fmla="*/ 1000964 w 1117952"/>
                <a:gd name="connsiteY886" fmla="*/ 232784 h 1323876"/>
                <a:gd name="connsiteX887" fmla="*/ 1009918 w 1117952"/>
                <a:gd name="connsiteY887" fmla="*/ 232784 h 1323876"/>
                <a:gd name="connsiteX888" fmla="*/ 1012902 w 1117952"/>
                <a:gd name="connsiteY888" fmla="*/ 231590 h 1323876"/>
                <a:gd name="connsiteX889" fmla="*/ 1017080 w 1117952"/>
                <a:gd name="connsiteY889" fmla="*/ 229799 h 1323876"/>
                <a:gd name="connsiteX890" fmla="*/ 1020661 w 1117952"/>
                <a:gd name="connsiteY890" fmla="*/ 228605 h 1323876"/>
                <a:gd name="connsiteX891" fmla="*/ 1024243 w 1117952"/>
                <a:gd name="connsiteY891" fmla="*/ 228009 h 1323876"/>
                <a:gd name="connsiteX892" fmla="*/ 1028421 w 1117952"/>
                <a:gd name="connsiteY892" fmla="*/ 226815 h 1323876"/>
                <a:gd name="connsiteX893" fmla="*/ 1033196 w 1117952"/>
                <a:gd name="connsiteY893" fmla="*/ 224427 h 1323876"/>
                <a:gd name="connsiteX894" fmla="*/ 1036777 w 1117952"/>
                <a:gd name="connsiteY894" fmla="*/ 223233 h 1323876"/>
                <a:gd name="connsiteX895" fmla="*/ 1042149 w 1117952"/>
                <a:gd name="connsiteY895" fmla="*/ 220249 h 1323876"/>
                <a:gd name="connsiteX896" fmla="*/ 1048118 w 1117952"/>
                <a:gd name="connsiteY896" fmla="*/ 216668 h 1323876"/>
                <a:gd name="connsiteX897" fmla="*/ 1054683 w 1117952"/>
                <a:gd name="connsiteY897" fmla="*/ 213087 h 1323876"/>
                <a:gd name="connsiteX898" fmla="*/ 1058264 w 1117952"/>
                <a:gd name="connsiteY898" fmla="*/ 210102 h 1323876"/>
                <a:gd name="connsiteX899" fmla="*/ 1061846 w 1117952"/>
                <a:gd name="connsiteY899" fmla="*/ 206521 h 1323876"/>
                <a:gd name="connsiteX900" fmla="*/ 1065427 w 1117952"/>
                <a:gd name="connsiteY900" fmla="*/ 202940 h 1323876"/>
                <a:gd name="connsiteX901" fmla="*/ 1070799 w 1117952"/>
                <a:gd name="connsiteY901" fmla="*/ 198165 h 1323876"/>
                <a:gd name="connsiteX902" fmla="*/ 1073784 w 1117952"/>
                <a:gd name="connsiteY902" fmla="*/ 195180 h 1323876"/>
                <a:gd name="connsiteX903" fmla="*/ 1077365 w 1117952"/>
                <a:gd name="connsiteY903" fmla="*/ 192196 h 1323876"/>
                <a:gd name="connsiteX904" fmla="*/ 1082737 w 1117952"/>
                <a:gd name="connsiteY904" fmla="*/ 190405 h 1323876"/>
                <a:gd name="connsiteX905" fmla="*/ 904271 w 1117952"/>
                <a:gd name="connsiteY905" fmla="*/ 152801 h 1323876"/>
                <a:gd name="connsiteX906" fmla="*/ 904868 w 1117952"/>
                <a:gd name="connsiteY906" fmla="*/ 155785 h 1323876"/>
                <a:gd name="connsiteX907" fmla="*/ 903674 w 1117952"/>
                <a:gd name="connsiteY907" fmla="*/ 156383 h 1323876"/>
                <a:gd name="connsiteX908" fmla="*/ 910836 w 1117952"/>
                <a:gd name="connsiteY908" fmla="*/ 161754 h 1323876"/>
                <a:gd name="connsiteX909" fmla="*/ 915015 w 1117952"/>
                <a:gd name="connsiteY909" fmla="*/ 165336 h 1323876"/>
                <a:gd name="connsiteX910" fmla="*/ 916209 w 1117952"/>
                <a:gd name="connsiteY910" fmla="*/ 168320 h 1323876"/>
                <a:gd name="connsiteX911" fmla="*/ 916805 w 1117952"/>
                <a:gd name="connsiteY911" fmla="*/ 171901 h 1323876"/>
                <a:gd name="connsiteX912" fmla="*/ 916805 w 1117952"/>
                <a:gd name="connsiteY912" fmla="*/ 174885 h 1323876"/>
                <a:gd name="connsiteX913" fmla="*/ 912030 w 1117952"/>
                <a:gd name="connsiteY913" fmla="*/ 176676 h 1323876"/>
                <a:gd name="connsiteX914" fmla="*/ 909046 w 1117952"/>
                <a:gd name="connsiteY914" fmla="*/ 175482 h 1323876"/>
                <a:gd name="connsiteX915" fmla="*/ 904271 w 1117952"/>
                <a:gd name="connsiteY915" fmla="*/ 171304 h 1323876"/>
                <a:gd name="connsiteX916" fmla="*/ 900689 w 1117952"/>
                <a:gd name="connsiteY916" fmla="*/ 169513 h 1323876"/>
                <a:gd name="connsiteX917" fmla="*/ 897108 w 1117952"/>
                <a:gd name="connsiteY917" fmla="*/ 164142 h 1323876"/>
                <a:gd name="connsiteX918" fmla="*/ 897108 w 1117952"/>
                <a:gd name="connsiteY918" fmla="*/ 160560 h 1323876"/>
                <a:gd name="connsiteX919" fmla="*/ 901287 w 1117952"/>
                <a:gd name="connsiteY919" fmla="*/ 157576 h 1323876"/>
                <a:gd name="connsiteX920" fmla="*/ 900689 w 1117952"/>
                <a:gd name="connsiteY920" fmla="*/ 153995 h 1323876"/>
                <a:gd name="connsiteX921" fmla="*/ 904271 w 1117952"/>
                <a:gd name="connsiteY921" fmla="*/ 152801 h 1323876"/>
                <a:gd name="connsiteX922" fmla="*/ 900689 w 1117952"/>
                <a:gd name="connsiteY922" fmla="*/ 116391 h 1323876"/>
                <a:gd name="connsiteX923" fmla="*/ 902480 w 1117952"/>
                <a:gd name="connsiteY923" fmla="*/ 122956 h 1323876"/>
                <a:gd name="connsiteX924" fmla="*/ 901287 w 1117952"/>
                <a:gd name="connsiteY924" fmla="*/ 125941 h 1323876"/>
                <a:gd name="connsiteX925" fmla="*/ 901883 w 1117952"/>
                <a:gd name="connsiteY925" fmla="*/ 128925 h 1323876"/>
                <a:gd name="connsiteX926" fmla="*/ 905465 w 1117952"/>
                <a:gd name="connsiteY926" fmla="*/ 130716 h 1323876"/>
                <a:gd name="connsiteX927" fmla="*/ 905465 w 1117952"/>
                <a:gd name="connsiteY927" fmla="*/ 134297 h 1323876"/>
                <a:gd name="connsiteX928" fmla="*/ 902480 w 1117952"/>
                <a:gd name="connsiteY928" fmla="*/ 133700 h 1323876"/>
                <a:gd name="connsiteX929" fmla="*/ 901287 w 1117952"/>
                <a:gd name="connsiteY929" fmla="*/ 141460 h 1323876"/>
                <a:gd name="connsiteX930" fmla="*/ 903077 w 1117952"/>
                <a:gd name="connsiteY930" fmla="*/ 145637 h 1323876"/>
                <a:gd name="connsiteX931" fmla="*/ 901883 w 1117952"/>
                <a:gd name="connsiteY931" fmla="*/ 148622 h 1323876"/>
                <a:gd name="connsiteX932" fmla="*/ 898302 w 1117952"/>
                <a:gd name="connsiteY932" fmla="*/ 148622 h 1323876"/>
                <a:gd name="connsiteX933" fmla="*/ 897108 w 1117952"/>
                <a:gd name="connsiteY933" fmla="*/ 145637 h 1323876"/>
                <a:gd name="connsiteX934" fmla="*/ 894124 w 1117952"/>
                <a:gd name="connsiteY934" fmla="*/ 141460 h 1323876"/>
                <a:gd name="connsiteX935" fmla="*/ 890543 w 1117952"/>
                <a:gd name="connsiteY935" fmla="*/ 140863 h 1323876"/>
                <a:gd name="connsiteX936" fmla="*/ 887558 w 1117952"/>
                <a:gd name="connsiteY936" fmla="*/ 140266 h 1323876"/>
                <a:gd name="connsiteX937" fmla="*/ 883977 w 1117952"/>
                <a:gd name="connsiteY937" fmla="*/ 136088 h 1323876"/>
                <a:gd name="connsiteX938" fmla="*/ 882186 w 1117952"/>
                <a:gd name="connsiteY938" fmla="*/ 132507 h 1323876"/>
                <a:gd name="connsiteX939" fmla="*/ 883380 w 1117952"/>
                <a:gd name="connsiteY939" fmla="*/ 128925 h 1323876"/>
                <a:gd name="connsiteX940" fmla="*/ 883977 w 1117952"/>
                <a:gd name="connsiteY940" fmla="*/ 125941 h 1323876"/>
                <a:gd name="connsiteX941" fmla="*/ 883977 w 1117952"/>
                <a:gd name="connsiteY941" fmla="*/ 122360 h 1323876"/>
                <a:gd name="connsiteX942" fmla="*/ 886365 w 1117952"/>
                <a:gd name="connsiteY942" fmla="*/ 119375 h 1323876"/>
                <a:gd name="connsiteX943" fmla="*/ 889946 w 1117952"/>
                <a:gd name="connsiteY943" fmla="*/ 117585 h 1323876"/>
                <a:gd name="connsiteX944" fmla="*/ 894124 w 1117952"/>
                <a:gd name="connsiteY944" fmla="*/ 118778 h 1323876"/>
                <a:gd name="connsiteX945" fmla="*/ 897108 w 1117952"/>
                <a:gd name="connsiteY945" fmla="*/ 118181 h 1323876"/>
                <a:gd name="connsiteX946" fmla="*/ 900689 w 1117952"/>
                <a:gd name="connsiteY946" fmla="*/ 116391 h 1323876"/>
                <a:gd name="connsiteX947" fmla="*/ 716851 w 1117952"/>
                <a:gd name="connsiteY947" fmla="*/ 115795 h 1323876"/>
                <a:gd name="connsiteX948" fmla="*/ 719836 w 1117952"/>
                <a:gd name="connsiteY948" fmla="*/ 119377 h 1323876"/>
                <a:gd name="connsiteX949" fmla="*/ 719239 w 1117952"/>
                <a:gd name="connsiteY949" fmla="*/ 122361 h 1323876"/>
                <a:gd name="connsiteX950" fmla="*/ 715658 w 1117952"/>
                <a:gd name="connsiteY950" fmla="*/ 125346 h 1323876"/>
                <a:gd name="connsiteX951" fmla="*/ 712673 w 1117952"/>
                <a:gd name="connsiteY951" fmla="*/ 124152 h 1323876"/>
                <a:gd name="connsiteX952" fmla="*/ 711479 w 1117952"/>
                <a:gd name="connsiteY952" fmla="*/ 120571 h 1323876"/>
                <a:gd name="connsiteX953" fmla="*/ 712673 w 1117952"/>
                <a:gd name="connsiteY953" fmla="*/ 117586 h 1323876"/>
                <a:gd name="connsiteX954" fmla="*/ 716851 w 1117952"/>
                <a:gd name="connsiteY954" fmla="*/ 115795 h 1323876"/>
                <a:gd name="connsiteX955" fmla="*/ 775345 w 1117952"/>
                <a:gd name="connsiteY955" fmla="*/ 100276 h 1323876"/>
                <a:gd name="connsiteX956" fmla="*/ 781912 w 1117952"/>
                <a:gd name="connsiteY956" fmla="*/ 101470 h 1323876"/>
                <a:gd name="connsiteX957" fmla="*/ 784299 w 1117952"/>
                <a:gd name="connsiteY957" fmla="*/ 105051 h 1323876"/>
                <a:gd name="connsiteX958" fmla="*/ 784299 w 1117952"/>
                <a:gd name="connsiteY958" fmla="*/ 108035 h 1323876"/>
                <a:gd name="connsiteX959" fmla="*/ 786090 w 1117952"/>
                <a:gd name="connsiteY959" fmla="*/ 109826 h 1323876"/>
                <a:gd name="connsiteX960" fmla="*/ 780718 w 1117952"/>
                <a:gd name="connsiteY960" fmla="*/ 110423 h 1323876"/>
                <a:gd name="connsiteX961" fmla="*/ 777733 w 1117952"/>
                <a:gd name="connsiteY961" fmla="*/ 111020 h 1323876"/>
                <a:gd name="connsiteX962" fmla="*/ 772361 w 1117952"/>
                <a:gd name="connsiteY962" fmla="*/ 106245 h 1323876"/>
                <a:gd name="connsiteX963" fmla="*/ 771764 w 1117952"/>
                <a:gd name="connsiteY963" fmla="*/ 102066 h 1323876"/>
                <a:gd name="connsiteX964" fmla="*/ 775345 w 1117952"/>
                <a:gd name="connsiteY964" fmla="*/ 100276 h 1323876"/>
                <a:gd name="connsiteX965" fmla="*/ 870248 w 1117952"/>
                <a:gd name="connsiteY965" fmla="*/ 95501 h 1323876"/>
                <a:gd name="connsiteX966" fmla="*/ 872636 w 1117952"/>
                <a:gd name="connsiteY966" fmla="*/ 100276 h 1323876"/>
                <a:gd name="connsiteX967" fmla="*/ 873233 w 1117952"/>
                <a:gd name="connsiteY967" fmla="*/ 103857 h 1323876"/>
                <a:gd name="connsiteX968" fmla="*/ 872039 w 1117952"/>
                <a:gd name="connsiteY968" fmla="*/ 106841 h 1323876"/>
                <a:gd name="connsiteX969" fmla="*/ 872636 w 1117952"/>
                <a:gd name="connsiteY969" fmla="*/ 111617 h 1323876"/>
                <a:gd name="connsiteX970" fmla="*/ 869651 w 1117952"/>
                <a:gd name="connsiteY970" fmla="*/ 114602 h 1323876"/>
                <a:gd name="connsiteX971" fmla="*/ 865473 w 1117952"/>
                <a:gd name="connsiteY971" fmla="*/ 113408 h 1323876"/>
                <a:gd name="connsiteX972" fmla="*/ 860101 w 1117952"/>
                <a:gd name="connsiteY972" fmla="*/ 109826 h 1323876"/>
                <a:gd name="connsiteX973" fmla="*/ 856520 w 1117952"/>
                <a:gd name="connsiteY973" fmla="*/ 109229 h 1323876"/>
                <a:gd name="connsiteX974" fmla="*/ 853535 w 1117952"/>
                <a:gd name="connsiteY974" fmla="*/ 108035 h 1323876"/>
                <a:gd name="connsiteX975" fmla="*/ 849954 w 1117952"/>
                <a:gd name="connsiteY975" fmla="*/ 105648 h 1323876"/>
                <a:gd name="connsiteX976" fmla="*/ 850551 w 1117952"/>
                <a:gd name="connsiteY976" fmla="*/ 102066 h 1323876"/>
                <a:gd name="connsiteX977" fmla="*/ 852342 w 1117952"/>
                <a:gd name="connsiteY977" fmla="*/ 97291 h 1323876"/>
                <a:gd name="connsiteX978" fmla="*/ 860101 w 1117952"/>
                <a:gd name="connsiteY978" fmla="*/ 96098 h 1323876"/>
                <a:gd name="connsiteX979" fmla="*/ 864280 w 1117952"/>
                <a:gd name="connsiteY979" fmla="*/ 97291 h 1323876"/>
                <a:gd name="connsiteX980" fmla="*/ 867264 w 1117952"/>
                <a:gd name="connsiteY980" fmla="*/ 96098 h 1323876"/>
                <a:gd name="connsiteX981" fmla="*/ 870248 w 1117952"/>
                <a:gd name="connsiteY981" fmla="*/ 95501 h 1323876"/>
                <a:gd name="connsiteX982" fmla="*/ 356933 w 1117952"/>
                <a:gd name="connsiteY982" fmla="*/ 71029 h 1323876"/>
                <a:gd name="connsiteX983" fmla="*/ 361112 w 1117952"/>
                <a:gd name="connsiteY983" fmla="*/ 72223 h 1323876"/>
                <a:gd name="connsiteX984" fmla="*/ 358725 w 1117952"/>
                <a:gd name="connsiteY984" fmla="*/ 79386 h 1323876"/>
                <a:gd name="connsiteX985" fmla="*/ 355143 w 1117952"/>
                <a:gd name="connsiteY985" fmla="*/ 81774 h 1323876"/>
                <a:gd name="connsiteX986" fmla="*/ 350964 w 1117952"/>
                <a:gd name="connsiteY986" fmla="*/ 81774 h 1323876"/>
                <a:gd name="connsiteX987" fmla="*/ 350368 w 1117952"/>
                <a:gd name="connsiteY987" fmla="*/ 74013 h 1323876"/>
                <a:gd name="connsiteX988" fmla="*/ 353949 w 1117952"/>
                <a:gd name="connsiteY988" fmla="*/ 71626 h 1323876"/>
                <a:gd name="connsiteX989" fmla="*/ 356933 w 1117952"/>
                <a:gd name="connsiteY989" fmla="*/ 71029 h 1323876"/>
                <a:gd name="connsiteX990" fmla="*/ 929340 w 1117952"/>
                <a:gd name="connsiteY990" fmla="*/ 67448 h 1323876"/>
                <a:gd name="connsiteX991" fmla="*/ 932921 w 1117952"/>
                <a:gd name="connsiteY991" fmla="*/ 67448 h 1323876"/>
                <a:gd name="connsiteX992" fmla="*/ 933517 w 1117952"/>
                <a:gd name="connsiteY992" fmla="*/ 71029 h 1323876"/>
                <a:gd name="connsiteX993" fmla="*/ 927549 w 1117952"/>
                <a:gd name="connsiteY993" fmla="*/ 75207 h 1323876"/>
                <a:gd name="connsiteX994" fmla="*/ 926952 w 1117952"/>
                <a:gd name="connsiteY994" fmla="*/ 71029 h 1323876"/>
                <a:gd name="connsiteX995" fmla="*/ 929340 w 1117952"/>
                <a:gd name="connsiteY995" fmla="*/ 67448 h 1323876"/>
                <a:gd name="connsiteX996" fmla="*/ 972314 w 1117952"/>
                <a:gd name="connsiteY996" fmla="*/ 0 h 1323876"/>
                <a:gd name="connsiteX997" fmla="*/ 975298 w 1117952"/>
                <a:gd name="connsiteY997" fmla="*/ 597 h 1323876"/>
                <a:gd name="connsiteX998" fmla="*/ 978880 w 1117952"/>
                <a:gd name="connsiteY998" fmla="*/ 2387 h 1323876"/>
                <a:gd name="connsiteX999" fmla="*/ 977686 w 1117952"/>
                <a:gd name="connsiteY999" fmla="*/ 5969 h 1323876"/>
                <a:gd name="connsiteX1000" fmla="*/ 975298 w 1117952"/>
                <a:gd name="connsiteY1000" fmla="*/ 9550 h 1323876"/>
                <a:gd name="connsiteX1001" fmla="*/ 974702 w 1117952"/>
                <a:gd name="connsiteY1001" fmla="*/ 13132 h 1323876"/>
                <a:gd name="connsiteX1002" fmla="*/ 971717 w 1117952"/>
                <a:gd name="connsiteY1002" fmla="*/ 15519 h 1323876"/>
                <a:gd name="connsiteX1003" fmla="*/ 965152 w 1117952"/>
                <a:gd name="connsiteY1003" fmla="*/ 12534 h 1323876"/>
                <a:gd name="connsiteX1004" fmla="*/ 962764 w 1117952"/>
                <a:gd name="connsiteY1004" fmla="*/ 8953 h 1323876"/>
                <a:gd name="connsiteX1005" fmla="*/ 965749 w 1117952"/>
                <a:gd name="connsiteY1005" fmla="*/ 5969 h 1323876"/>
                <a:gd name="connsiteX1006" fmla="*/ 969330 w 1117952"/>
                <a:gd name="connsiteY1006" fmla="*/ 1194 h 1323876"/>
                <a:gd name="connsiteX1007" fmla="*/ 972314 w 1117952"/>
                <a:gd name="connsiteY1007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2 w 1117952"/>
                <a:gd name="connsiteY145" fmla="*/ 350368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677460 w 1117952"/>
                <a:gd name="connsiteY150" fmla="*/ 329482 h 1323876"/>
                <a:gd name="connsiteX151" fmla="*/ 678651 w 1117952"/>
                <a:gd name="connsiteY151" fmla="*/ 331864 h 1323876"/>
                <a:gd name="connsiteX152" fmla="*/ 677460 w 1117952"/>
                <a:gd name="connsiteY152" fmla="*/ 329482 h 1323876"/>
                <a:gd name="connsiteX153" fmla="*/ 1082737 w 1117952"/>
                <a:gd name="connsiteY153" fmla="*/ 190405 h 1323876"/>
                <a:gd name="connsiteX154" fmla="*/ 1086915 w 1117952"/>
                <a:gd name="connsiteY154" fmla="*/ 191002 h 1323876"/>
                <a:gd name="connsiteX155" fmla="*/ 1089900 w 1117952"/>
                <a:gd name="connsiteY155" fmla="*/ 193389 h 1323876"/>
                <a:gd name="connsiteX156" fmla="*/ 1094077 w 1117952"/>
                <a:gd name="connsiteY156" fmla="*/ 195777 h 1323876"/>
                <a:gd name="connsiteX157" fmla="*/ 1104821 w 1117952"/>
                <a:gd name="connsiteY157" fmla="*/ 199358 h 1323876"/>
                <a:gd name="connsiteX158" fmla="*/ 1107806 w 1117952"/>
                <a:gd name="connsiteY158" fmla="*/ 199955 h 1323876"/>
                <a:gd name="connsiteX159" fmla="*/ 1111387 w 1117952"/>
                <a:gd name="connsiteY159" fmla="*/ 199955 h 1323876"/>
                <a:gd name="connsiteX160" fmla="*/ 1114371 w 1117952"/>
                <a:gd name="connsiteY160" fmla="*/ 199358 h 1323876"/>
                <a:gd name="connsiteX161" fmla="*/ 1117952 w 1117952"/>
                <a:gd name="connsiteY161" fmla="*/ 200552 h 1323876"/>
                <a:gd name="connsiteX162" fmla="*/ 1110193 w 1117952"/>
                <a:gd name="connsiteY162" fmla="*/ 204730 h 1323876"/>
                <a:gd name="connsiteX163" fmla="*/ 1106612 w 1117952"/>
                <a:gd name="connsiteY163" fmla="*/ 205924 h 1323876"/>
                <a:gd name="connsiteX164" fmla="*/ 1102434 w 1117952"/>
                <a:gd name="connsiteY164" fmla="*/ 207715 h 1323876"/>
                <a:gd name="connsiteX165" fmla="*/ 1098853 w 1117952"/>
                <a:gd name="connsiteY165" fmla="*/ 210102 h 1323876"/>
                <a:gd name="connsiteX166" fmla="*/ 1094674 w 1117952"/>
                <a:gd name="connsiteY166" fmla="*/ 215474 h 1323876"/>
                <a:gd name="connsiteX167" fmla="*/ 1093481 w 1117952"/>
                <a:gd name="connsiteY167" fmla="*/ 219652 h 1323876"/>
                <a:gd name="connsiteX168" fmla="*/ 1092884 w 1117952"/>
                <a:gd name="connsiteY168" fmla="*/ 223233 h 1323876"/>
                <a:gd name="connsiteX169" fmla="*/ 1092287 w 1117952"/>
                <a:gd name="connsiteY169" fmla="*/ 226218 h 1323876"/>
                <a:gd name="connsiteX170" fmla="*/ 1091093 w 1117952"/>
                <a:gd name="connsiteY170" fmla="*/ 229202 h 1323876"/>
                <a:gd name="connsiteX171" fmla="*/ 1091093 w 1117952"/>
                <a:gd name="connsiteY171" fmla="*/ 232784 h 1323876"/>
                <a:gd name="connsiteX172" fmla="*/ 1092287 w 1117952"/>
                <a:gd name="connsiteY172" fmla="*/ 229799 h 1323876"/>
                <a:gd name="connsiteX173" fmla="*/ 1095868 w 1117952"/>
                <a:gd name="connsiteY173" fmla="*/ 229799 h 1323876"/>
                <a:gd name="connsiteX174" fmla="*/ 1094674 w 1117952"/>
                <a:gd name="connsiteY174" fmla="*/ 233380 h 1323876"/>
                <a:gd name="connsiteX175" fmla="*/ 1090496 w 1117952"/>
                <a:gd name="connsiteY175" fmla="*/ 240543 h 1323876"/>
                <a:gd name="connsiteX176" fmla="*/ 1083931 w 1117952"/>
                <a:gd name="connsiteY176" fmla="*/ 252480 h 1323876"/>
                <a:gd name="connsiteX177" fmla="*/ 1082140 w 1117952"/>
                <a:gd name="connsiteY177" fmla="*/ 257853 h 1323876"/>
                <a:gd name="connsiteX178" fmla="*/ 1081543 w 1117952"/>
                <a:gd name="connsiteY178" fmla="*/ 261434 h 1323876"/>
                <a:gd name="connsiteX179" fmla="*/ 1078559 w 1117952"/>
                <a:gd name="connsiteY179" fmla="*/ 268596 h 1323876"/>
                <a:gd name="connsiteX180" fmla="*/ 1077365 w 1117952"/>
                <a:gd name="connsiteY180" fmla="*/ 272177 h 1323876"/>
                <a:gd name="connsiteX181" fmla="*/ 1074978 w 1117952"/>
                <a:gd name="connsiteY181" fmla="*/ 279340 h 1323876"/>
                <a:gd name="connsiteX182" fmla="*/ 1072590 w 1117952"/>
                <a:gd name="connsiteY182" fmla="*/ 282324 h 1323876"/>
                <a:gd name="connsiteX183" fmla="*/ 1070799 w 1117952"/>
                <a:gd name="connsiteY183" fmla="*/ 285309 h 1323876"/>
                <a:gd name="connsiteX184" fmla="*/ 1069009 w 1117952"/>
                <a:gd name="connsiteY184" fmla="*/ 288890 h 1323876"/>
                <a:gd name="connsiteX185" fmla="*/ 1066024 w 1117952"/>
                <a:gd name="connsiteY185" fmla="*/ 291874 h 1323876"/>
                <a:gd name="connsiteX186" fmla="*/ 1060652 w 1117952"/>
                <a:gd name="connsiteY186" fmla="*/ 299037 h 1323876"/>
                <a:gd name="connsiteX187" fmla="*/ 1059458 w 1117952"/>
                <a:gd name="connsiteY187" fmla="*/ 302618 h 1323876"/>
                <a:gd name="connsiteX188" fmla="*/ 1057071 w 1117952"/>
                <a:gd name="connsiteY188" fmla="*/ 305603 h 1323876"/>
                <a:gd name="connsiteX189" fmla="*/ 1054683 w 1117952"/>
                <a:gd name="connsiteY189" fmla="*/ 309780 h 1323876"/>
                <a:gd name="connsiteX190" fmla="*/ 1049909 w 1117952"/>
                <a:gd name="connsiteY190" fmla="*/ 316346 h 1323876"/>
                <a:gd name="connsiteX191" fmla="*/ 1045134 w 1117952"/>
                <a:gd name="connsiteY191" fmla="*/ 324106 h 1323876"/>
                <a:gd name="connsiteX192" fmla="*/ 1043343 w 1117952"/>
                <a:gd name="connsiteY192" fmla="*/ 327687 h 1323876"/>
                <a:gd name="connsiteX193" fmla="*/ 1040955 w 1117952"/>
                <a:gd name="connsiteY193" fmla="*/ 331268 h 1323876"/>
                <a:gd name="connsiteX194" fmla="*/ 1037971 w 1117952"/>
                <a:gd name="connsiteY194" fmla="*/ 335447 h 1323876"/>
                <a:gd name="connsiteX195" fmla="*/ 1035583 w 1117952"/>
                <a:gd name="connsiteY195" fmla="*/ 339624 h 1323876"/>
                <a:gd name="connsiteX196" fmla="*/ 1033793 w 1117952"/>
                <a:gd name="connsiteY196" fmla="*/ 342609 h 1323876"/>
                <a:gd name="connsiteX197" fmla="*/ 1033793 w 1117952"/>
                <a:gd name="connsiteY197" fmla="*/ 346190 h 1323876"/>
                <a:gd name="connsiteX198" fmla="*/ 1030212 w 1117952"/>
                <a:gd name="connsiteY198" fmla="*/ 349175 h 1323876"/>
                <a:gd name="connsiteX199" fmla="*/ 1026033 w 1117952"/>
                <a:gd name="connsiteY199" fmla="*/ 355143 h 1323876"/>
                <a:gd name="connsiteX200" fmla="*/ 1022452 w 1117952"/>
                <a:gd name="connsiteY200" fmla="*/ 359322 h 1323876"/>
                <a:gd name="connsiteX201" fmla="*/ 1021259 w 1117952"/>
                <a:gd name="connsiteY201" fmla="*/ 362306 h 1323876"/>
                <a:gd name="connsiteX202" fmla="*/ 1020065 w 1117952"/>
                <a:gd name="connsiteY202" fmla="*/ 365290 h 1323876"/>
                <a:gd name="connsiteX203" fmla="*/ 1023049 w 1117952"/>
                <a:gd name="connsiteY203" fmla="*/ 368871 h 1323876"/>
                <a:gd name="connsiteX204" fmla="*/ 1021259 w 1117952"/>
                <a:gd name="connsiteY204" fmla="*/ 372452 h 1323876"/>
                <a:gd name="connsiteX205" fmla="*/ 1017677 w 1117952"/>
                <a:gd name="connsiteY205" fmla="*/ 371259 h 1323876"/>
                <a:gd name="connsiteX206" fmla="*/ 1014693 w 1117952"/>
                <a:gd name="connsiteY206" fmla="*/ 374840 h 1323876"/>
                <a:gd name="connsiteX207" fmla="*/ 1012902 w 1117952"/>
                <a:gd name="connsiteY207" fmla="*/ 377825 h 1323876"/>
                <a:gd name="connsiteX208" fmla="*/ 1011708 w 1117952"/>
                <a:gd name="connsiteY208" fmla="*/ 384390 h 1323876"/>
                <a:gd name="connsiteX209" fmla="*/ 1009918 w 1117952"/>
                <a:gd name="connsiteY209" fmla="*/ 387374 h 1323876"/>
                <a:gd name="connsiteX210" fmla="*/ 1006933 w 1117952"/>
                <a:gd name="connsiteY210" fmla="*/ 390359 h 1323876"/>
                <a:gd name="connsiteX211" fmla="*/ 1005143 w 1117952"/>
                <a:gd name="connsiteY211" fmla="*/ 393940 h 1323876"/>
                <a:gd name="connsiteX212" fmla="*/ 1000367 w 1117952"/>
                <a:gd name="connsiteY212" fmla="*/ 403490 h 1323876"/>
                <a:gd name="connsiteX213" fmla="*/ 997980 w 1117952"/>
                <a:gd name="connsiteY213" fmla="*/ 407072 h 1323876"/>
                <a:gd name="connsiteX214" fmla="*/ 996786 w 1117952"/>
                <a:gd name="connsiteY214" fmla="*/ 410653 h 1323876"/>
                <a:gd name="connsiteX215" fmla="*/ 995593 w 1117952"/>
                <a:gd name="connsiteY215" fmla="*/ 413637 h 1323876"/>
                <a:gd name="connsiteX216" fmla="*/ 995593 w 1117952"/>
                <a:gd name="connsiteY216" fmla="*/ 417815 h 1323876"/>
                <a:gd name="connsiteX217" fmla="*/ 998577 w 1117952"/>
                <a:gd name="connsiteY217" fmla="*/ 421994 h 1323876"/>
                <a:gd name="connsiteX218" fmla="*/ 1000367 w 1117952"/>
                <a:gd name="connsiteY218" fmla="*/ 424978 h 1323876"/>
                <a:gd name="connsiteX219" fmla="*/ 999771 w 1117952"/>
                <a:gd name="connsiteY219" fmla="*/ 427962 h 1323876"/>
                <a:gd name="connsiteX220" fmla="*/ 997980 w 1117952"/>
                <a:gd name="connsiteY220" fmla="*/ 432140 h 1323876"/>
                <a:gd name="connsiteX221" fmla="*/ 996190 w 1117952"/>
                <a:gd name="connsiteY221" fmla="*/ 436318 h 1323876"/>
                <a:gd name="connsiteX222" fmla="*/ 994996 w 1117952"/>
                <a:gd name="connsiteY222" fmla="*/ 439303 h 1323876"/>
                <a:gd name="connsiteX223" fmla="*/ 994399 w 1117952"/>
                <a:gd name="connsiteY223" fmla="*/ 443481 h 1323876"/>
                <a:gd name="connsiteX224" fmla="*/ 995593 w 1117952"/>
                <a:gd name="connsiteY224" fmla="*/ 447062 h 1323876"/>
                <a:gd name="connsiteX225" fmla="*/ 993802 w 1117952"/>
                <a:gd name="connsiteY225" fmla="*/ 451241 h 1323876"/>
                <a:gd name="connsiteX226" fmla="*/ 990221 w 1117952"/>
                <a:gd name="connsiteY226" fmla="*/ 454822 h 1323876"/>
                <a:gd name="connsiteX227" fmla="*/ 989027 w 1117952"/>
                <a:gd name="connsiteY227" fmla="*/ 460791 h 1323876"/>
                <a:gd name="connsiteX228" fmla="*/ 988430 w 1117952"/>
                <a:gd name="connsiteY228" fmla="*/ 465566 h 1323876"/>
                <a:gd name="connsiteX229" fmla="*/ 989027 w 1117952"/>
                <a:gd name="connsiteY229" fmla="*/ 471535 h 1323876"/>
                <a:gd name="connsiteX230" fmla="*/ 990221 w 1117952"/>
                <a:gd name="connsiteY230" fmla="*/ 475116 h 1323876"/>
                <a:gd name="connsiteX231" fmla="*/ 990818 w 1117952"/>
                <a:gd name="connsiteY231" fmla="*/ 478100 h 1323876"/>
                <a:gd name="connsiteX232" fmla="*/ 987833 w 1117952"/>
                <a:gd name="connsiteY232" fmla="*/ 480488 h 1323876"/>
                <a:gd name="connsiteX233" fmla="*/ 985446 w 1117952"/>
                <a:gd name="connsiteY233" fmla="*/ 485263 h 1323876"/>
                <a:gd name="connsiteX234" fmla="*/ 982461 w 1117952"/>
                <a:gd name="connsiteY234" fmla="*/ 486457 h 1323876"/>
                <a:gd name="connsiteX235" fmla="*/ 981864 w 1117952"/>
                <a:gd name="connsiteY235" fmla="*/ 491232 h 1323876"/>
                <a:gd name="connsiteX236" fmla="*/ 977090 w 1117952"/>
                <a:gd name="connsiteY236" fmla="*/ 494813 h 1323876"/>
                <a:gd name="connsiteX237" fmla="*/ 973508 w 1117952"/>
                <a:gd name="connsiteY237" fmla="*/ 497200 h 1323876"/>
                <a:gd name="connsiteX238" fmla="*/ 973508 w 1117952"/>
                <a:gd name="connsiteY238" fmla="*/ 500185 h 1323876"/>
                <a:gd name="connsiteX239" fmla="*/ 971121 w 1117952"/>
                <a:gd name="connsiteY239" fmla="*/ 503766 h 1323876"/>
                <a:gd name="connsiteX240" fmla="*/ 968733 w 1117952"/>
                <a:gd name="connsiteY240" fmla="*/ 509734 h 1323876"/>
                <a:gd name="connsiteX241" fmla="*/ 966346 w 1117952"/>
                <a:gd name="connsiteY241" fmla="*/ 509734 h 1323876"/>
                <a:gd name="connsiteX242" fmla="*/ 965152 w 1117952"/>
                <a:gd name="connsiteY242" fmla="*/ 515107 h 1323876"/>
                <a:gd name="connsiteX243" fmla="*/ 965152 w 1117952"/>
                <a:gd name="connsiteY243" fmla="*/ 518688 h 1323876"/>
                <a:gd name="connsiteX244" fmla="*/ 965749 w 1117952"/>
                <a:gd name="connsiteY244" fmla="*/ 524060 h 1323876"/>
                <a:gd name="connsiteX245" fmla="*/ 965749 w 1117952"/>
                <a:gd name="connsiteY245" fmla="*/ 527044 h 1323876"/>
                <a:gd name="connsiteX246" fmla="*/ 966346 w 1117952"/>
                <a:gd name="connsiteY246" fmla="*/ 531222 h 1323876"/>
                <a:gd name="connsiteX247" fmla="*/ 966943 w 1117952"/>
                <a:gd name="connsiteY247" fmla="*/ 534803 h 1323876"/>
                <a:gd name="connsiteX248" fmla="*/ 967539 w 1117952"/>
                <a:gd name="connsiteY248" fmla="*/ 537788 h 1323876"/>
                <a:gd name="connsiteX249" fmla="*/ 968733 w 1117952"/>
                <a:gd name="connsiteY249" fmla="*/ 546144 h 1323876"/>
                <a:gd name="connsiteX250" fmla="*/ 969330 w 1117952"/>
                <a:gd name="connsiteY250" fmla="*/ 550919 h 1323876"/>
                <a:gd name="connsiteX251" fmla="*/ 969330 w 1117952"/>
                <a:gd name="connsiteY251" fmla="*/ 555694 h 1323876"/>
                <a:gd name="connsiteX252" fmla="*/ 969330 w 1117952"/>
                <a:gd name="connsiteY252" fmla="*/ 559872 h 1323876"/>
                <a:gd name="connsiteX253" fmla="*/ 969330 w 1117952"/>
                <a:gd name="connsiteY253" fmla="*/ 562857 h 1323876"/>
                <a:gd name="connsiteX254" fmla="*/ 966346 w 1117952"/>
                <a:gd name="connsiteY254" fmla="*/ 564647 h 1323876"/>
                <a:gd name="connsiteX255" fmla="*/ 964553 w 1117952"/>
                <a:gd name="connsiteY255" fmla="*/ 564647 h 1323876"/>
                <a:gd name="connsiteX256" fmla="*/ 964556 w 1117952"/>
                <a:gd name="connsiteY256" fmla="*/ 564648 h 1323876"/>
                <a:gd name="connsiteX257" fmla="*/ 967540 w 1117952"/>
                <a:gd name="connsiteY257" fmla="*/ 564648 h 1323876"/>
                <a:gd name="connsiteX258" fmla="*/ 970525 w 1117952"/>
                <a:gd name="connsiteY258" fmla="*/ 570020 h 1323876"/>
                <a:gd name="connsiteX259" fmla="*/ 971718 w 1117952"/>
                <a:gd name="connsiteY259" fmla="*/ 573601 h 1323876"/>
                <a:gd name="connsiteX260" fmla="*/ 972316 w 1117952"/>
                <a:gd name="connsiteY260" fmla="*/ 577182 h 1323876"/>
                <a:gd name="connsiteX261" fmla="*/ 973509 w 1117952"/>
                <a:gd name="connsiteY261" fmla="*/ 580167 h 1323876"/>
                <a:gd name="connsiteX262" fmla="*/ 978284 w 1117952"/>
                <a:gd name="connsiteY262" fmla="*/ 582554 h 1323876"/>
                <a:gd name="connsiteX263" fmla="*/ 978881 w 1117952"/>
                <a:gd name="connsiteY263" fmla="*/ 582554 h 1323876"/>
                <a:gd name="connsiteX264" fmla="*/ 983656 w 1117952"/>
                <a:gd name="connsiteY264" fmla="*/ 582554 h 1323876"/>
                <a:gd name="connsiteX265" fmla="*/ 987238 w 1117952"/>
                <a:gd name="connsiteY265" fmla="*/ 584942 h 1323876"/>
                <a:gd name="connsiteX266" fmla="*/ 991415 w 1117952"/>
                <a:gd name="connsiteY266" fmla="*/ 588523 h 1323876"/>
                <a:gd name="connsiteX267" fmla="*/ 994400 w 1117952"/>
                <a:gd name="connsiteY267" fmla="*/ 589717 h 1323876"/>
                <a:gd name="connsiteX268" fmla="*/ 1000966 w 1117952"/>
                <a:gd name="connsiteY268" fmla="*/ 590313 h 1323876"/>
                <a:gd name="connsiteX269" fmla="*/ 1003950 w 1117952"/>
                <a:gd name="connsiteY269" fmla="*/ 591507 h 1323876"/>
                <a:gd name="connsiteX270" fmla="*/ 1004547 w 1117952"/>
                <a:gd name="connsiteY270" fmla="*/ 588523 h 1323876"/>
                <a:gd name="connsiteX271" fmla="*/ 1008128 w 1117952"/>
                <a:gd name="connsiteY271" fmla="*/ 587926 h 1323876"/>
                <a:gd name="connsiteX272" fmla="*/ 1010516 w 1117952"/>
                <a:gd name="connsiteY272" fmla="*/ 592701 h 1323876"/>
                <a:gd name="connsiteX273" fmla="*/ 1015290 w 1117952"/>
                <a:gd name="connsiteY273" fmla="*/ 596879 h 1323876"/>
                <a:gd name="connsiteX274" fmla="*/ 1019469 w 1117952"/>
                <a:gd name="connsiteY274" fmla="*/ 601057 h 1323876"/>
                <a:gd name="connsiteX275" fmla="*/ 1020663 w 1117952"/>
                <a:gd name="connsiteY275" fmla="*/ 604639 h 1323876"/>
                <a:gd name="connsiteX276" fmla="*/ 1023647 w 1117952"/>
                <a:gd name="connsiteY276" fmla="*/ 606429 h 1323876"/>
                <a:gd name="connsiteX277" fmla="*/ 1021259 w 1117952"/>
                <a:gd name="connsiteY277" fmla="*/ 610011 h 1323876"/>
                <a:gd name="connsiteX278" fmla="*/ 1017678 w 1117952"/>
                <a:gd name="connsiteY278" fmla="*/ 607026 h 1323876"/>
                <a:gd name="connsiteX279" fmla="*/ 1014097 w 1117952"/>
                <a:gd name="connsiteY279" fmla="*/ 607026 h 1323876"/>
                <a:gd name="connsiteX280" fmla="*/ 1014097 w 1117952"/>
                <a:gd name="connsiteY280" fmla="*/ 614188 h 1323876"/>
                <a:gd name="connsiteX281" fmla="*/ 1012306 w 1117952"/>
                <a:gd name="connsiteY281" fmla="*/ 609413 h 1323876"/>
                <a:gd name="connsiteX282" fmla="*/ 1011709 w 1117952"/>
                <a:gd name="connsiteY282" fmla="*/ 605832 h 1323876"/>
                <a:gd name="connsiteX283" fmla="*/ 1008128 w 1117952"/>
                <a:gd name="connsiteY283" fmla="*/ 605832 h 1323876"/>
                <a:gd name="connsiteX284" fmla="*/ 1005741 w 1117952"/>
                <a:gd name="connsiteY284" fmla="*/ 610011 h 1323876"/>
                <a:gd name="connsiteX285" fmla="*/ 1005144 w 1117952"/>
                <a:gd name="connsiteY285" fmla="*/ 613592 h 1323876"/>
                <a:gd name="connsiteX286" fmla="*/ 1003353 w 1117952"/>
                <a:gd name="connsiteY286" fmla="*/ 617173 h 1323876"/>
                <a:gd name="connsiteX287" fmla="*/ 1002160 w 1117952"/>
                <a:gd name="connsiteY287" fmla="*/ 620157 h 1323876"/>
                <a:gd name="connsiteX288" fmla="*/ 1002756 w 1117952"/>
                <a:gd name="connsiteY288" fmla="*/ 623739 h 1323876"/>
                <a:gd name="connsiteX289" fmla="*/ 1003353 w 1117952"/>
                <a:gd name="connsiteY289" fmla="*/ 627320 h 1323876"/>
                <a:gd name="connsiteX290" fmla="*/ 1008725 w 1117952"/>
                <a:gd name="connsiteY290" fmla="*/ 632095 h 1323876"/>
                <a:gd name="connsiteX291" fmla="*/ 1008128 w 1117952"/>
                <a:gd name="connsiteY291" fmla="*/ 637467 h 1323876"/>
                <a:gd name="connsiteX292" fmla="*/ 1009919 w 1117952"/>
                <a:gd name="connsiteY292" fmla="*/ 641048 h 1323876"/>
                <a:gd name="connsiteX293" fmla="*/ 1013500 w 1117952"/>
                <a:gd name="connsiteY293" fmla="*/ 642839 h 1323876"/>
                <a:gd name="connsiteX294" fmla="*/ 1016484 w 1117952"/>
                <a:gd name="connsiteY294" fmla="*/ 641645 h 1323876"/>
                <a:gd name="connsiteX295" fmla="*/ 1018872 w 1117952"/>
                <a:gd name="connsiteY295" fmla="*/ 638661 h 1323876"/>
                <a:gd name="connsiteX296" fmla="*/ 1022453 w 1117952"/>
                <a:gd name="connsiteY296" fmla="*/ 643436 h 1323876"/>
                <a:gd name="connsiteX297" fmla="*/ 1019469 w 1117952"/>
                <a:gd name="connsiteY297" fmla="*/ 642839 h 1323876"/>
                <a:gd name="connsiteX298" fmla="*/ 1016484 w 1117952"/>
                <a:gd name="connsiteY298" fmla="*/ 642242 h 1323876"/>
                <a:gd name="connsiteX299" fmla="*/ 1015290 w 1117952"/>
                <a:gd name="connsiteY299" fmla="*/ 645226 h 1323876"/>
                <a:gd name="connsiteX300" fmla="*/ 1015290 w 1117952"/>
                <a:gd name="connsiteY300" fmla="*/ 649404 h 1323876"/>
                <a:gd name="connsiteX301" fmla="*/ 1019469 w 1117952"/>
                <a:gd name="connsiteY301" fmla="*/ 653583 h 1323876"/>
                <a:gd name="connsiteX302" fmla="*/ 1023647 w 1117952"/>
                <a:gd name="connsiteY302" fmla="*/ 655970 h 1323876"/>
                <a:gd name="connsiteX303" fmla="*/ 1026631 w 1117952"/>
                <a:gd name="connsiteY303" fmla="*/ 656567 h 1323876"/>
                <a:gd name="connsiteX304" fmla="*/ 1030810 w 1117952"/>
                <a:gd name="connsiteY304" fmla="*/ 654776 h 1323876"/>
                <a:gd name="connsiteX305" fmla="*/ 1028422 w 1117952"/>
                <a:gd name="connsiteY305" fmla="*/ 657761 h 1323876"/>
                <a:gd name="connsiteX306" fmla="*/ 1031406 w 1117952"/>
                <a:gd name="connsiteY306" fmla="*/ 658357 h 1323876"/>
                <a:gd name="connsiteX307" fmla="*/ 1034391 w 1117952"/>
                <a:gd name="connsiteY307" fmla="*/ 656567 h 1323876"/>
                <a:gd name="connsiteX308" fmla="*/ 1038569 w 1117952"/>
                <a:gd name="connsiteY308" fmla="*/ 657164 h 1323876"/>
                <a:gd name="connsiteX309" fmla="*/ 1041553 w 1117952"/>
                <a:gd name="connsiteY309" fmla="*/ 663132 h 1323876"/>
                <a:gd name="connsiteX310" fmla="*/ 1040957 w 1117952"/>
                <a:gd name="connsiteY310" fmla="*/ 668505 h 1323876"/>
                <a:gd name="connsiteX311" fmla="*/ 1039166 w 1117952"/>
                <a:gd name="connsiteY311" fmla="*/ 672086 h 1323876"/>
                <a:gd name="connsiteX312" fmla="*/ 1041553 w 1117952"/>
                <a:gd name="connsiteY312" fmla="*/ 675070 h 1323876"/>
                <a:gd name="connsiteX313" fmla="*/ 1040957 w 1117952"/>
                <a:gd name="connsiteY313" fmla="*/ 678652 h 1323876"/>
                <a:gd name="connsiteX314" fmla="*/ 1039166 w 1117952"/>
                <a:gd name="connsiteY314" fmla="*/ 675070 h 1323876"/>
                <a:gd name="connsiteX315" fmla="*/ 1036181 w 1117952"/>
                <a:gd name="connsiteY315" fmla="*/ 673876 h 1323876"/>
                <a:gd name="connsiteX316" fmla="*/ 1033197 w 1117952"/>
                <a:gd name="connsiteY316" fmla="*/ 676860 h 1323876"/>
                <a:gd name="connsiteX317" fmla="*/ 1034988 w 1117952"/>
                <a:gd name="connsiteY317" fmla="*/ 684023 h 1323876"/>
                <a:gd name="connsiteX318" fmla="*/ 1039166 w 1117952"/>
                <a:gd name="connsiteY318" fmla="*/ 686411 h 1323876"/>
                <a:gd name="connsiteX319" fmla="*/ 1042150 w 1117952"/>
                <a:gd name="connsiteY319" fmla="*/ 682829 h 1323876"/>
                <a:gd name="connsiteX320" fmla="*/ 1046328 w 1117952"/>
                <a:gd name="connsiteY320" fmla="*/ 683426 h 1323876"/>
                <a:gd name="connsiteX321" fmla="*/ 1049313 w 1117952"/>
                <a:gd name="connsiteY321" fmla="*/ 688201 h 1323876"/>
                <a:gd name="connsiteX322" fmla="*/ 1053491 w 1117952"/>
                <a:gd name="connsiteY322" fmla="*/ 692976 h 1323876"/>
                <a:gd name="connsiteX323" fmla="*/ 1054685 w 1117952"/>
                <a:gd name="connsiteY323" fmla="*/ 697155 h 1323876"/>
                <a:gd name="connsiteX324" fmla="*/ 1051700 w 1117952"/>
                <a:gd name="connsiteY324" fmla="*/ 697155 h 1323876"/>
                <a:gd name="connsiteX325" fmla="*/ 1048119 w 1117952"/>
                <a:gd name="connsiteY325" fmla="*/ 697155 h 1323876"/>
                <a:gd name="connsiteX326" fmla="*/ 1044538 w 1117952"/>
                <a:gd name="connsiteY326" fmla="*/ 692976 h 1323876"/>
                <a:gd name="connsiteX327" fmla="*/ 1041553 w 1117952"/>
                <a:gd name="connsiteY327" fmla="*/ 694767 h 1323876"/>
                <a:gd name="connsiteX328" fmla="*/ 1038569 w 1117952"/>
                <a:gd name="connsiteY328" fmla="*/ 696558 h 1323876"/>
                <a:gd name="connsiteX329" fmla="*/ 1033794 w 1117952"/>
                <a:gd name="connsiteY329" fmla="*/ 698348 h 1323876"/>
                <a:gd name="connsiteX330" fmla="*/ 1032600 w 1117952"/>
                <a:gd name="connsiteY330" fmla="*/ 703123 h 1323876"/>
                <a:gd name="connsiteX331" fmla="*/ 1032004 w 1117952"/>
                <a:gd name="connsiteY331" fmla="*/ 706704 h 1323876"/>
                <a:gd name="connsiteX332" fmla="*/ 1031406 w 1117952"/>
                <a:gd name="connsiteY332" fmla="*/ 709689 h 1323876"/>
                <a:gd name="connsiteX333" fmla="*/ 1027228 w 1117952"/>
                <a:gd name="connsiteY333" fmla="*/ 710883 h 1323876"/>
                <a:gd name="connsiteX334" fmla="*/ 1022453 w 1117952"/>
                <a:gd name="connsiteY334" fmla="*/ 711480 h 1323876"/>
                <a:gd name="connsiteX335" fmla="*/ 1019469 w 1117952"/>
                <a:gd name="connsiteY335" fmla="*/ 715061 h 1323876"/>
                <a:gd name="connsiteX336" fmla="*/ 1016484 w 1117952"/>
                <a:gd name="connsiteY336" fmla="*/ 714464 h 1323876"/>
                <a:gd name="connsiteX337" fmla="*/ 1014694 w 1117952"/>
                <a:gd name="connsiteY337" fmla="*/ 718045 h 1323876"/>
                <a:gd name="connsiteX338" fmla="*/ 1011113 w 1117952"/>
                <a:gd name="connsiteY338" fmla="*/ 721030 h 1323876"/>
                <a:gd name="connsiteX339" fmla="*/ 1007531 w 1117952"/>
                <a:gd name="connsiteY339" fmla="*/ 725208 h 1323876"/>
                <a:gd name="connsiteX340" fmla="*/ 1006337 w 1117952"/>
                <a:gd name="connsiteY340" fmla="*/ 729386 h 1323876"/>
                <a:gd name="connsiteX341" fmla="*/ 1002160 w 1117952"/>
                <a:gd name="connsiteY341" fmla="*/ 732371 h 1323876"/>
                <a:gd name="connsiteX342" fmla="*/ 999772 w 1117952"/>
                <a:gd name="connsiteY342" fmla="*/ 735952 h 1323876"/>
                <a:gd name="connsiteX343" fmla="*/ 997981 w 1117952"/>
                <a:gd name="connsiteY343" fmla="*/ 740726 h 1323876"/>
                <a:gd name="connsiteX344" fmla="*/ 997384 w 1117952"/>
                <a:gd name="connsiteY344" fmla="*/ 743711 h 1323876"/>
                <a:gd name="connsiteX345" fmla="*/ 996191 w 1117952"/>
                <a:gd name="connsiteY345" fmla="*/ 748486 h 1323876"/>
                <a:gd name="connsiteX346" fmla="*/ 996787 w 1117952"/>
                <a:gd name="connsiteY346" fmla="*/ 752664 h 1323876"/>
                <a:gd name="connsiteX347" fmla="*/ 993206 w 1117952"/>
                <a:gd name="connsiteY347" fmla="*/ 753858 h 1323876"/>
                <a:gd name="connsiteX348" fmla="*/ 990819 w 1117952"/>
                <a:gd name="connsiteY348" fmla="*/ 756842 h 1323876"/>
                <a:gd name="connsiteX349" fmla="*/ 989028 w 1117952"/>
                <a:gd name="connsiteY349" fmla="*/ 760423 h 1323876"/>
                <a:gd name="connsiteX350" fmla="*/ 987238 w 1117952"/>
                <a:gd name="connsiteY350" fmla="*/ 764602 h 1323876"/>
                <a:gd name="connsiteX351" fmla="*/ 987834 w 1117952"/>
                <a:gd name="connsiteY351" fmla="*/ 768183 h 1323876"/>
                <a:gd name="connsiteX352" fmla="*/ 989028 w 1117952"/>
                <a:gd name="connsiteY352" fmla="*/ 772958 h 1323876"/>
                <a:gd name="connsiteX353" fmla="*/ 988431 w 1117952"/>
                <a:gd name="connsiteY353" fmla="*/ 777733 h 1323876"/>
                <a:gd name="connsiteX354" fmla="*/ 984850 w 1117952"/>
                <a:gd name="connsiteY354" fmla="*/ 779523 h 1323876"/>
                <a:gd name="connsiteX355" fmla="*/ 986044 w 1117952"/>
                <a:gd name="connsiteY355" fmla="*/ 783105 h 1323876"/>
                <a:gd name="connsiteX356" fmla="*/ 985447 w 1117952"/>
                <a:gd name="connsiteY356" fmla="*/ 787283 h 1323876"/>
                <a:gd name="connsiteX357" fmla="*/ 987238 w 1117952"/>
                <a:gd name="connsiteY357" fmla="*/ 790267 h 1323876"/>
                <a:gd name="connsiteX358" fmla="*/ 987834 w 1117952"/>
                <a:gd name="connsiteY358" fmla="*/ 795043 h 1323876"/>
                <a:gd name="connsiteX359" fmla="*/ 990222 w 1117952"/>
                <a:gd name="connsiteY359" fmla="*/ 799818 h 1323876"/>
                <a:gd name="connsiteX360" fmla="*/ 993803 w 1117952"/>
                <a:gd name="connsiteY360" fmla="*/ 801011 h 1323876"/>
                <a:gd name="connsiteX361" fmla="*/ 993803 w 1117952"/>
                <a:gd name="connsiteY361" fmla="*/ 805786 h 1323876"/>
                <a:gd name="connsiteX362" fmla="*/ 995594 w 1117952"/>
                <a:gd name="connsiteY362" fmla="*/ 811755 h 1323876"/>
                <a:gd name="connsiteX363" fmla="*/ 996191 w 1117952"/>
                <a:gd name="connsiteY363" fmla="*/ 817127 h 1323876"/>
                <a:gd name="connsiteX364" fmla="*/ 999772 w 1117952"/>
                <a:gd name="connsiteY364" fmla="*/ 821305 h 1323876"/>
                <a:gd name="connsiteX365" fmla="*/ 1000966 w 1117952"/>
                <a:gd name="connsiteY365" fmla="*/ 827871 h 1323876"/>
                <a:gd name="connsiteX366" fmla="*/ 999772 w 1117952"/>
                <a:gd name="connsiteY366" fmla="*/ 830855 h 1323876"/>
                <a:gd name="connsiteX367" fmla="*/ 996787 w 1117952"/>
                <a:gd name="connsiteY367" fmla="*/ 828468 h 1323876"/>
                <a:gd name="connsiteX368" fmla="*/ 993206 w 1117952"/>
                <a:gd name="connsiteY368" fmla="*/ 829064 h 1323876"/>
                <a:gd name="connsiteX369" fmla="*/ 990819 w 1117952"/>
                <a:gd name="connsiteY369" fmla="*/ 833242 h 1323876"/>
                <a:gd name="connsiteX370" fmla="*/ 987238 w 1117952"/>
                <a:gd name="connsiteY370" fmla="*/ 836824 h 1323876"/>
                <a:gd name="connsiteX371" fmla="*/ 984253 w 1117952"/>
                <a:gd name="connsiteY371" fmla="*/ 839211 h 1323876"/>
                <a:gd name="connsiteX372" fmla="*/ 981269 w 1117952"/>
                <a:gd name="connsiteY372" fmla="*/ 836227 h 1323876"/>
                <a:gd name="connsiteX373" fmla="*/ 978284 w 1117952"/>
                <a:gd name="connsiteY373" fmla="*/ 834436 h 1323876"/>
                <a:gd name="connsiteX374" fmla="*/ 974703 w 1117952"/>
                <a:gd name="connsiteY374" fmla="*/ 829064 h 1323876"/>
                <a:gd name="connsiteX375" fmla="*/ 972912 w 1117952"/>
                <a:gd name="connsiteY375" fmla="*/ 826080 h 1323876"/>
                <a:gd name="connsiteX376" fmla="*/ 968137 w 1117952"/>
                <a:gd name="connsiteY376" fmla="*/ 821902 h 1323876"/>
                <a:gd name="connsiteX377" fmla="*/ 964556 w 1117952"/>
                <a:gd name="connsiteY377" fmla="*/ 820111 h 1323876"/>
                <a:gd name="connsiteX378" fmla="*/ 960975 w 1117952"/>
                <a:gd name="connsiteY378" fmla="*/ 819514 h 1323876"/>
                <a:gd name="connsiteX379" fmla="*/ 957990 w 1117952"/>
                <a:gd name="connsiteY379" fmla="*/ 819514 h 1323876"/>
                <a:gd name="connsiteX380" fmla="*/ 956200 w 1117952"/>
                <a:gd name="connsiteY380" fmla="*/ 815933 h 1323876"/>
                <a:gd name="connsiteX381" fmla="*/ 956796 w 1117952"/>
                <a:gd name="connsiteY381" fmla="*/ 812949 h 1323876"/>
                <a:gd name="connsiteX382" fmla="*/ 956200 w 1117952"/>
                <a:gd name="connsiteY382" fmla="*/ 808771 h 1323876"/>
                <a:gd name="connsiteX383" fmla="*/ 955081 w 1117952"/>
                <a:gd name="connsiteY383" fmla="*/ 804295 h 1323876"/>
                <a:gd name="connsiteX384" fmla="*/ 954377 w 1117952"/>
                <a:gd name="connsiteY384" fmla="*/ 804423 h 1323876"/>
                <a:gd name="connsiteX385" fmla="*/ 955602 w 1117952"/>
                <a:gd name="connsiteY385" fmla="*/ 806383 h 1323876"/>
                <a:gd name="connsiteX386" fmla="*/ 956796 w 1117952"/>
                <a:gd name="connsiteY386" fmla="*/ 812949 h 1323876"/>
                <a:gd name="connsiteX387" fmla="*/ 956199 w 1117952"/>
                <a:gd name="connsiteY387" fmla="*/ 815933 h 1323876"/>
                <a:gd name="connsiteX388" fmla="*/ 957393 w 1117952"/>
                <a:gd name="connsiteY388" fmla="*/ 818917 h 1323876"/>
                <a:gd name="connsiteX389" fmla="*/ 952021 w 1117952"/>
                <a:gd name="connsiteY389" fmla="*/ 823095 h 1323876"/>
                <a:gd name="connsiteX390" fmla="*/ 944261 w 1117952"/>
                <a:gd name="connsiteY390" fmla="*/ 823692 h 1323876"/>
                <a:gd name="connsiteX391" fmla="*/ 941277 w 1117952"/>
                <a:gd name="connsiteY391" fmla="*/ 821304 h 1323876"/>
                <a:gd name="connsiteX392" fmla="*/ 936502 w 1117952"/>
                <a:gd name="connsiteY392" fmla="*/ 817723 h 1323876"/>
                <a:gd name="connsiteX393" fmla="*/ 932921 w 1117952"/>
                <a:gd name="connsiteY393" fmla="*/ 815336 h 1323876"/>
                <a:gd name="connsiteX394" fmla="*/ 929936 w 1117952"/>
                <a:gd name="connsiteY394" fmla="*/ 813545 h 1323876"/>
                <a:gd name="connsiteX395" fmla="*/ 926952 w 1117952"/>
                <a:gd name="connsiteY395" fmla="*/ 812351 h 1323876"/>
                <a:gd name="connsiteX396" fmla="*/ 922177 w 1117952"/>
                <a:gd name="connsiteY396" fmla="*/ 811755 h 1323876"/>
                <a:gd name="connsiteX397" fmla="*/ 919193 w 1117952"/>
                <a:gd name="connsiteY397" fmla="*/ 811157 h 1323876"/>
                <a:gd name="connsiteX398" fmla="*/ 915612 w 1117952"/>
                <a:gd name="connsiteY398" fmla="*/ 811755 h 1323876"/>
                <a:gd name="connsiteX399" fmla="*/ 912030 w 1117952"/>
                <a:gd name="connsiteY399" fmla="*/ 812351 h 1323876"/>
                <a:gd name="connsiteX400" fmla="*/ 906658 w 1117952"/>
                <a:gd name="connsiteY400" fmla="*/ 815336 h 1323876"/>
                <a:gd name="connsiteX401" fmla="*/ 903674 w 1117952"/>
                <a:gd name="connsiteY401" fmla="*/ 818320 h 1323876"/>
                <a:gd name="connsiteX402" fmla="*/ 907255 w 1117952"/>
                <a:gd name="connsiteY402" fmla="*/ 820708 h 1323876"/>
                <a:gd name="connsiteX403" fmla="*/ 901883 w 1117952"/>
                <a:gd name="connsiteY403" fmla="*/ 817723 h 1323876"/>
                <a:gd name="connsiteX404" fmla="*/ 898302 w 1117952"/>
                <a:gd name="connsiteY404" fmla="*/ 818917 h 1323876"/>
                <a:gd name="connsiteX405" fmla="*/ 895317 w 1117952"/>
                <a:gd name="connsiteY405" fmla="*/ 821304 h 1323876"/>
                <a:gd name="connsiteX406" fmla="*/ 892333 w 1117952"/>
                <a:gd name="connsiteY406" fmla="*/ 823095 h 1323876"/>
                <a:gd name="connsiteX407" fmla="*/ 886961 w 1117952"/>
                <a:gd name="connsiteY407" fmla="*/ 821304 h 1323876"/>
                <a:gd name="connsiteX408" fmla="*/ 883380 w 1117952"/>
                <a:gd name="connsiteY408" fmla="*/ 821304 h 1323876"/>
                <a:gd name="connsiteX409" fmla="*/ 880396 w 1117952"/>
                <a:gd name="connsiteY409" fmla="*/ 818917 h 1323876"/>
                <a:gd name="connsiteX410" fmla="*/ 877411 w 1117952"/>
                <a:gd name="connsiteY410" fmla="*/ 817723 h 1323876"/>
                <a:gd name="connsiteX411" fmla="*/ 872039 w 1117952"/>
                <a:gd name="connsiteY411" fmla="*/ 818320 h 1323876"/>
                <a:gd name="connsiteX412" fmla="*/ 869055 w 1117952"/>
                <a:gd name="connsiteY412" fmla="*/ 818320 h 1323876"/>
                <a:gd name="connsiteX413" fmla="*/ 866070 w 1117952"/>
                <a:gd name="connsiteY413" fmla="*/ 820111 h 1323876"/>
                <a:gd name="connsiteX414" fmla="*/ 860699 w 1117952"/>
                <a:gd name="connsiteY414" fmla="*/ 818320 h 1323876"/>
                <a:gd name="connsiteX415" fmla="*/ 857117 w 1117952"/>
                <a:gd name="connsiteY415" fmla="*/ 813545 h 1323876"/>
                <a:gd name="connsiteX416" fmla="*/ 854133 w 1117952"/>
                <a:gd name="connsiteY416" fmla="*/ 810561 h 1323876"/>
                <a:gd name="connsiteX417" fmla="*/ 851148 w 1117952"/>
                <a:gd name="connsiteY417" fmla="*/ 808770 h 1323876"/>
                <a:gd name="connsiteX418" fmla="*/ 847567 w 1117952"/>
                <a:gd name="connsiteY418" fmla="*/ 807576 h 1323876"/>
                <a:gd name="connsiteX419" fmla="*/ 844583 w 1117952"/>
                <a:gd name="connsiteY419" fmla="*/ 804592 h 1323876"/>
                <a:gd name="connsiteX420" fmla="*/ 840405 w 1117952"/>
                <a:gd name="connsiteY420" fmla="*/ 802801 h 1323876"/>
                <a:gd name="connsiteX421" fmla="*/ 833839 w 1117952"/>
                <a:gd name="connsiteY421" fmla="*/ 801608 h 1323876"/>
                <a:gd name="connsiteX422" fmla="*/ 830855 w 1117952"/>
                <a:gd name="connsiteY422" fmla="*/ 801011 h 1323876"/>
                <a:gd name="connsiteX423" fmla="*/ 817723 w 1117952"/>
                <a:gd name="connsiteY423" fmla="*/ 797429 h 1323876"/>
                <a:gd name="connsiteX424" fmla="*/ 814739 w 1117952"/>
                <a:gd name="connsiteY424" fmla="*/ 797429 h 1323876"/>
                <a:gd name="connsiteX425" fmla="*/ 810561 w 1117952"/>
                <a:gd name="connsiteY425" fmla="*/ 798623 h 1323876"/>
                <a:gd name="connsiteX426" fmla="*/ 805786 w 1117952"/>
                <a:gd name="connsiteY426" fmla="*/ 796235 h 1323876"/>
                <a:gd name="connsiteX427" fmla="*/ 801608 w 1117952"/>
                <a:gd name="connsiteY427" fmla="*/ 796235 h 1323876"/>
                <a:gd name="connsiteX428" fmla="*/ 798027 w 1117952"/>
                <a:gd name="connsiteY428" fmla="*/ 796833 h 1323876"/>
                <a:gd name="connsiteX429" fmla="*/ 794445 w 1117952"/>
                <a:gd name="connsiteY429" fmla="*/ 792654 h 1323876"/>
                <a:gd name="connsiteX430" fmla="*/ 789074 w 1117952"/>
                <a:gd name="connsiteY430" fmla="*/ 786089 h 1323876"/>
                <a:gd name="connsiteX431" fmla="*/ 786089 w 1117952"/>
                <a:gd name="connsiteY431" fmla="*/ 784895 h 1323876"/>
                <a:gd name="connsiteX432" fmla="*/ 786686 w 1117952"/>
                <a:gd name="connsiteY432" fmla="*/ 781911 h 1323876"/>
                <a:gd name="connsiteX433" fmla="*/ 786089 w 1117952"/>
                <a:gd name="connsiteY433" fmla="*/ 778329 h 1323876"/>
                <a:gd name="connsiteX434" fmla="*/ 783701 w 1117952"/>
                <a:gd name="connsiteY434" fmla="*/ 773554 h 1323876"/>
                <a:gd name="connsiteX435" fmla="*/ 782507 w 1117952"/>
                <a:gd name="connsiteY435" fmla="*/ 768779 h 1323876"/>
                <a:gd name="connsiteX436" fmla="*/ 781314 w 1117952"/>
                <a:gd name="connsiteY436" fmla="*/ 765795 h 1323876"/>
                <a:gd name="connsiteX437" fmla="*/ 778926 w 1117952"/>
                <a:gd name="connsiteY437" fmla="*/ 762214 h 1323876"/>
                <a:gd name="connsiteX438" fmla="*/ 775942 w 1117952"/>
                <a:gd name="connsiteY438" fmla="*/ 757438 h 1323876"/>
                <a:gd name="connsiteX439" fmla="*/ 773554 w 1117952"/>
                <a:gd name="connsiteY439" fmla="*/ 752663 h 1323876"/>
                <a:gd name="connsiteX440" fmla="*/ 771764 w 1117952"/>
                <a:gd name="connsiteY440" fmla="*/ 749679 h 1323876"/>
                <a:gd name="connsiteX441" fmla="*/ 766392 w 1117952"/>
                <a:gd name="connsiteY441" fmla="*/ 742516 h 1323876"/>
                <a:gd name="connsiteX442" fmla="*/ 764005 w 1117952"/>
                <a:gd name="connsiteY442" fmla="*/ 738935 h 1323876"/>
                <a:gd name="connsiteX443" fmla="*/ 762214 w 1117952"/>
                <a:gd name="connsiteY443" fmla="*/ 735951 h 1323876"/>
                <a:gd name="connsiteX444" fmla="*/ 758036 w 1117952"/>
                <a:gd name="connsiteY444" fmla="*/ 730579 h 1323876"/>
                <a:gd name="connsiteX445" fmla="*/ 755051 w 1117952"/>
                <a:gd name="connsiteY445" fmla="*/ 726998 h 1323876"/>
                <a:gd name="connsiteX446" fmla="*/ 741322 w 1117952"/>
                <a:gd name="connsiteY446" fmla="*/ 712673 h 1323876"/>
                <a:gd name="connsiteX447" fmla="*/ 737144 w 1117952"/>
                <a:gd name="connsiteY447" fmla="*/ 709092 h 1323876"/>
                <a:gd name="connsiteX448" fmla="*/ 732966 w 1117952"/>
                <a:gd name="connsiteY448" fmla="*/ 704914 h 1323876"/>
                <a:gd name="connsiteX449" fmla="*/ 728191 w 1117952"/>
                <a:gd name="connsiteY449" fmla="*/ 701333 h 1323876"/>
                <a:gd name="connsiteX450" fmla="*/ 722819 w 1117952"/>
                <a:gd name="connsiteY450" fmla="*/ 697751 h 1323876"/>
                <a:gd name="connsiteX451" fmla="*/ 719835 w 1117952"/>
                <a:gd name="connsiteY451" fmla="*/ 695960 h 1323876"/>
                <a:gd name="connsiteX452" fmla="*/ 714463 w 1117952"/>
                <a:gd name="connsiteY452" fmla="*/ 693573 h 1323876"/>
                <a:gd name="connsiteX453" fmla="*/ 710882 w 1117952"/>
                <a:gd name="connsiteY453" fmla="*/ 692976 h 1323876"/>
                <a:gd name="connsiteX454" fmla="*/ 700138 w 1117952"/>
                <a:gd name="connsiteY454" fmla="*/ 688201 h 1323876"/>
                <a:gd name="connsiteX455" fmla="*/ 691184 w 1117952"/>
                <a:gd name="connsiteY455" fmla="*/ 684620 h 1323876"/>
                <a:gd name="connsiteX456" fmla="*/ 687603 w 1117952"/>
                <a:gd name="connsiteY456" fmla="*/ 683426 h 1323876"/>
                <a:gd name="connsiteX457" fmla="*/ 682829 w 1117952"/>
                <a:gd name="connsiteY457" fmla="*/ 682829 h 1323876"/>
                <a:gd name="connsiteX458" fmla="*/ 678650 w 1117952"/>
                <a:gd name="connsiteY458" fmla="*/ 682232 h 1323876"/>
                <a:gd name="connsiteX459" fmla="*/ 674472 w 1117952"/>
                <a:gd name="connsiteY459" fmla="*/ 681636 h 1323876"/>
                <a:gd name="connsiteX460" fmla="*/ 670891 w 1117952"/>
                <a:gd name="connsiteY460" fmla="*/ 680442 h 1323876"/>
                <a:gd name="connsiteX461" fmla="*/ 663728 w 1117952"/>
                <a:gd name="connsiteY461" fmla="*/ 679248 h 1323876"/>
                <a:gd name="connsiteX462" fmla="*/ 659550 w 1117952"/>
                <a:gd name="connsiteY462" fmla="*/ 679248 h 1323876"/>
                <a:gd name="connsiteX463" fmla="*/ 650597 w 1117952"/>
                <a:gd name="connsiteY463" fmla="*/ 680442 h 1323876"/>
                <a:gd name="connsiteX464" fmla="*/ 646419 w 1117952"/>
                <a:gd name="connsiteY464" fmla="*/ 680443 h 1323876"/>
                <a:gd name="connsiteX465" fmla="*/ 639257 w 1117952"/>
                <a:gd name="connsiteY465" fmla="*/ 680443 h 1323876"/>
                <a:gd name="connsiteX466" fmla="*/ 632691 w 1117952"/>
                <a:gd name="connsiteY466" fmla="*/ 681039 h 1323876"/>
                <a:gd name="connsiteX467" fmla="*/ 629110 w 1117952"/>
                <a:gd name="connsiteY467" fmla="*/ 681637 h 1323876"/>
                <a:gd name="connsiteX468" fmla="*/ 625528 w 1117952"/>
                <a:gd name="connsiteY468" fmla="*/ 683427 h 1323876"/>
                <a:gd name="connsiteX469" fmla="*/ 617172 w 1117952"/>
                <a:gd name="connsiteY469" fmla="*/ 687008 h 1323876"/>
                <a:gd name="connsiteX470" fmla="*/ 614188 w 1117952"/>
                <a:gd name="connsiteY470" fmla="*/ 685814 h 1323876"/>
                <a:gd name="connsiteX471" fmla="*/ 610009 w 1117952"/>
                <a:gd name="connsiteY471" fmla="*/ 687008 h 1323876"/>
                <a:gd name="connsiteX472" fmla="*/ 606428 w 1117952"/>
                <a:gd name="connsiteY472" fmla="*/ 687008 h 1323876"/>
                <a:gd name="connsiteX473" fmla="*/ 602250 w 1117952"/>
                <a:gd name="connsiteY473" fmla="*/ 685814 h 1323876"/>
                <a:gd name="connsiteX474" fmla="*/ 594490 w 1117952"/>
                <a:gd name="connsiteY474" fmla="*/ 681637 h 1323876"/>
                <a:gd name="connsiteX475" fmla="*/ 593297 w 1117952"/>
                <a:gd name="connsiteY475" fmla="*/ 678055 h 1323876"/>
                <a:gd name="connsiteX476" fmla="*/ 589715 w 1117952"/>
                <a:gd name="connsiteY476" fmla="*/ 673877 h 1323876"/>
                <a:gd name="connsiteX477" fmla="*/ 586731 w 1117952"/>
                <a:gd name="connsiteY477" fmla="*/ 671490 h 1323876"/>
                <a:gd name="connsiteX478" fmla="*/ 583150 w 1117952"/>
                <a:gd name="connsiteY478" fmla="*/ 669699 h 1323876"/>
                <a:gd name="connsiteX479" fmla="*/ 580166 w 1117952"/>
                <a:gd name="connsiteY479" fmla="*/ 669699 h 1323876"/>
                <a:gd name="connsiteX480" fmla="*/ 574197 w 1117952"/>
                <a:gd name="connsiteY480" fmla="*/ 669699 h 1323876"/>
                <a:gd name="connsiteX481" fmla="*/ 568825 w 1117952"/>
                <a:gd name="connsiteY481" fmla="*/ 669699 h 1323876"/>
                <a:gd name="connsiteX482" fmla="*/ 565244 w 1117952"/>
                <a:gd name="connsiteY482" fmla="*/ 669699 h 1323876"/>
                <a:gd name="connsiteX483" fmla="*/ 560469 w 1117952"/>
                <a:gd name="connsiteY483" fmla="*/ 669102 h 1323876"/>
                <a:gd name="connsiteX484" fmla="*/ 556887 w 1117952"/>
                <a:gd name="connsiteY484" fmla="*/ 666715 h 1323876"/>
                <a:gd name="connsiteX485" fmla="*/ 553306 w 1117952"/>
                <a:gd name="connsiteY485" fmla="*/ 661939 h 1323876"/>
                <a:gd name="connsiteX486" fmla="*/ 550322 w 1117952"/>
                <a:gd name="connsiteY486" fmla="*/ 660746 h 1323876"/>
                <a:gd name="connsiteX487" fmla="*/ 546740 w 1117952"/>
                <a:gd name="connsiteY487" fmla="*/ 660746 h 1323876"/>
                <a:gd name="connsiteX488" fmla="*/ 541965 w 1117952"/>
                <a:gd name="connsiteY488" fmla="*/ 657164 h 1323876"/>
                <a:gd name="connsiteX489" fmla="*/ 538981 w 1117952"/>
                <a:gd name="connsiteY489" fmla="*/ 655374 h 1323876"/>
                <a:gd name="connsiteX490" fmla="*/ 534206 w 1117952"/>
                <a:gd name="connsiteY490" fmla="*/ 653583 h 1323876"/>
                <a:gd name="connsiteX491" fmla="*/ 531222 w 1117952"/>
                <a:gd name="connsiteY491" fmla="*/ 650002 h 1323876"/>
                <a:gd name="connsiteX492" fmla="*/ 530028 w 1117952"/>
                <a:gd name="connsiteY492" fmla="*/ 646421 h 1323876"/>
                <a:gd name="connsiteX493" fmla="*/ 527641 w 1117952"/>
                <a:gd name="connsiteY493" fmla="*/ 642840 h 1323876"/>
                <a:gd name="connsiteX494" fmla="*/ 524059 w 1117952"/>
                <a:gd name="connsiteY494" fmla="*/ 639855 h 1323876"/>
                <a:gd name="connsiteX495" fmla="*/ 521074 w 1117952"/>
                <a:gd name="connsiteY495" fmla="*/ 638064 h 1323876"/>
                <a:gd name="connsiteX496" fmla="*/ 516300 w 1117952"/>
                <a:gd name="connsiteY496" fmla="*/ 635677 h 1323876"/>
                <a:gd name="connsiteX497" fmla="*/ 513315 w 1117952"/>
                <a:gd name="connsiteY497" fmla="*/ 632095 h 1323876"/>
                <a:gd name="connsiteX498" fmla="*/ 509734 w 1117952"/>
                <a:gd name="connsiteY498" fmla="*/ 629111 h 1323876"/>
                <a:gd name="connsiteX499" fmla="*/ 504362 w 1117952"/>
                <a:gd name="connsiteY499" fmla="*/ 626127 h 1323876"/>
                <a:gd name="connsiteX500" fmla="*/ 500781 w 1117952"/>
                <a:gd name="connsiteY500" fmla="*/ 621949 h 1323876"/>
                <a:gd name="connsiteX501" fmla="*/ 497199 w 1117952"/>
                <a:gd name="connsiteY501" fmla="*/ 619561 h 1323876"/>
                <a:gd name="connsiteX502" fmla="*/ 493618 w 1117952"/>
                <a:gd name="connsiteY502" fmla="*/ 619561 h 1323876"/>
                <a:gd name="connsiteX503" fmla="*/ 487650 w 1117952"/>
                <a:gd name="connsiteY503" fmla="*/ 619561 h 1323876"/>
                <a:gd name="connsiteX504" fmla="*/ 484665 w 1117952"/>
                <a:gd name="connsiteY504" fmla="*/ 617771 h 1323876"/>
                <a:gd name="connsiteX505" fmla="*/ 481084 w 1117952"/>
                <a:gd name="connsiteY505" fmla="*/ 617771 h 1323876"/>
                <a:gd name="connsiteX506" fmla="*/ 476309 w 1117952"/>
                <a:gd name="connsiteY506" fmla="*/ 618964 h 1323876"/>
                <a:gd name="connsiteX507" fmla="*/ 470340 w 1117952"/>
                <a:gd name="connsiteY507" fmla="*/ 617173 h 1323876"/>
                <a:gd name="connsiteX508" fmla="*/ 466162 w 1117952"/>
                <a:gd name="connsiteY508" fmla="*/ 617173 h 1323876"/>
                <a:gd name="connsiteX509" fmla="*/ 460790 w 1117952"/>
                <a:gd name="connsiteY509" fmla="*/ 614786 h 1323876"/>
                <a:gd name="connsiteX510" fmla="*/ 457208 w 1117952"/>
                <a:gd name="connsiteY510" fmla="*/ 612996 h 1323876"/>
                <a:gd name="connsiteX511" fmla="*/ 453627 w 1117952"/>
                <a:gd name="connsiteY511" fmla="*/ 608220 h 1323876"/>
                <a:gd name="connsiteX512" fmla="*/ 450643 w 1117952"/>
                <a:gd name="connsiteY512" fmla="*/ 604639 h 1323876"/>
                <a:gd name="connsiteX513" fmla="*/ 447062 w 1117952"/>
                <a:gd name="connsiteY513" fmla="*/ 602849 h 1323876"/>
                <a:gd name="connsiteX514" fmla="*/ 444078 w 1117952"/>
                <a:gd name="connsiteY514" fmla="*/ 601655 h 1323876"/>
                <a:gd name="connsiteX515" fmla="*/ 440496 w 1117952"/>
                <a:gd name="connsiteY515" fmla="*/ 598670 h 1323876"/>
                <a:gd name="connsiteX516" fmla="*/ 435721 w 1117952"/>
                <a:gd name="connsiteY516" fmla="*/ 595686 h 1323876"/>
                <a:gd name="connsiteX517" fmla="*/ 432140 w 1117952"/>
                <a:gd name="connsiteY517" fmla="*/ 593895 h 1323876"/>
                <a:gd name="connsiteX518" fmla="*/ 424380 w 1117952"/>
                <a:gd name="connsiteY518" fmla="*/ 592702 h 1323876"/>
                <a:gd name="connsiteX519" fmla="*/ 420799 w 1117952"/>
                <a:gd name="connsiteY519" fmla="*/ 587927 h 1323876"/>
                <a:gd name="connsiteX520" fmla="*/ 417218 w 1117952"/>
                <a:gd name="connsiteY520" fmla="*/ 584942 h 1323876"/>
                <a:gd name="connsiteX521" fmla="*/ 414234 w 1117952"/>
                <a:gd name="connsiteY521" fmla="*/ 583152 h 1323876"/>
                <a:gd name="connsiteX522" fmla="*/ 411249 w 1117952"/>
                <a:gd name="connsiteY522" fmla="*/ 582555 h 1323876"/>
                <a:gd name="connsiteX523" fmla="*/ 407668 w 1117952"/>
                <a:gd name="connsiteY523" fmla="*/ 582555 h 1323876"/>
                <a:gd name="connsiteX524" fmla="*/ 406474 w 1117952"/>
                <a:gd name="connsiteY524" fmla="*/ 579570 h 1323876"/>
                <a:gd name="connsiteX525" fmla="*/ 405281 w 1117952"/>
                <a:gd name="connsiteY525" fmla="*/ 575392 h 1323876"/>
                <a:gd name="connsiteX526" fmla="*/ 403489 w 1117952"/>
                <a:gd name="connsiteY526" fmla="*/ 572407 h 1323876"/>
                <a:gd name="connsiteX527" fmla="*/ 399312 w 1117952"/>
                <a:gd name="connsiteY527" fmla="*/ 567633 h 1323876"/>
                <a:gd name="connsiteX528" fmla="*/ 395730 w 1117952"/>
                <a:gd name="connsiteY528" fmla="*/ 565245 h 1323876"/>
                <a:gd name="connsiteX529" fmla="*/ 393940 w 1117952"/>
                <a:gd name="connsiteY529" fmla="*/ 562261 h 1323876"/>
                <a:gd name="connsiteX530" fmla="*/ 391552 w 1117952"/>
                <a:gd name="connsiteY530" fmla="*/ 559277 h 1323876"/>
                <a:gd name="connsiteX531" fmla="*/ 387971 w 1117952"/>
                <a:gd name="connsiteY531" fmla="*/ 555695 h 1323876"/>
                <a:gd name="connsiteX532" fmla="*/ 384987 w 1117952"/>
                <a:gd name="connsiteY532" fmla="*/ 555695 h 1323876"/>
                <a:gd name="connsiteX533" fmla="*/ 382002 w 1117952"/>
                <a:gd name="connsiteY533" fmla="*/ 552114 h 1323876"/>
                <a:gd name="connsiteX534" fmla="*/ 376033 w 1117952"/>
                <a:gd name="connsiteY534" fmla="*/ 546145 h 1323876"/>
                <a:gd name="connsiteX535" fmla="*/ 371258 w 1117952"/>
                <a:gd name="connsiteY535" fmla="*/ 543757 h 1323876"/>
                <a:gd name="connsiteX536" fmla="*/ 367080 w 1117952"/>
                <a:gd name="connsiteY536" fmla="*/ 543757 h 1323876"/>
                <a:gd name="connsiteX537" fmla="*/ 363499 w 1117952"/>
                <a:gd name="connsiteY537" fmla="*/ 544355 h 1323876"/>
                <a:gd name="connsiteX538" fmla="*/ 359918 w 1117952"/>
                <a:gd name="connsiteY538" fmla="*/ 544355 h 1323876"/>
                <a:gd name="connsiteX539" fmla="*/ 352755 w 1117952"/>
                <a:gd name="connsiteY539" fmla="*/ 542564 h 1323876"/>
                <a:gd name="connsiteX540" fmla="*/ 346190 w 1117952"/>
                <a:gd name="connsiteY540" fmla="*/ 541370 h 1323876"/>
                <a:gd name="connsiteX541" fmla="*/ 342011 w 1117952"/>
                <a:gd name="connsiteY541" fmla="*/ 541370 h 1323876"/>
                <a:gd name="connsiteX542" fmla="*/ 339027 w 1117952"/>
                <a:gd name="connsiteY542" fmla="*/ 541967 h 1323876"/>
                <a:gd name="connsiteX543" fmla="*/ 336042 w 1117952"/>
                <a:gd name="connsiteY543" fmla="*/ 544355 h 1323876"/>
                <a:gd name="connsiteX544" fmla="*/ 329477 w 1117952"/>
                <a:gd name="connsiteY544" fmla="*/ 546145 h 1323876"/>
                <a:gd name="connsiteX545" fmla="*/ 326493 w 1117952"/>
                <a:gd name="connsiteY545" fmla="*/ 544355 h 1323876"/>
                <a:gd name="connsiteX546" fmla="*/ 327089 w 1117952"/>
                <a:gd name="connsiteY546" fmla="*/ 540773 h 1323876"/>
                <a:gd name="connsiteX547" fmla="*/ 324702 w 1117952"/>
                <a:gd name="connsiteY547" fmla="*/ 537789 h 1323876"/>
                <a:gd name="connsiteX548" fmla="*/ 319927 w 1117952"/>
                <a:gd name="connsiteY548" fmla="*/ 530626 h 1323876"/>
                <a:gd name="connsiteX549" fmla="*/ 316346 w 1117952"/>
                <a:gd name="connsiteY549" fmla="*/ 527045 h 1323876"/>
                <a:gd name="connsiteX550" fmla="*/ 312765 w 1117952"/>
                <a:gd name="connsiteY550" fmla="*/ 524061 h 1323876"/>
                <a:gd name="connsiteX551" fmla="*/ 309780 w 1117952"/>
                <a:gd name="connsiteY551" fmla="*/ 520480 h 1323876"/>
                <a:gd name="connsiteX552" fmla="*/ 304408 w 1117952"/>
                <a:gd name="connsiteY552" fmla="*/ 517495 h 1323876"/>
                <a:gd name="connsiteX553" fmla="*/ 301424 w 1117952"/>
                <a:gd name="connsiteY553" fmla="*/ 516898 h 1323876"/>
                <a:gd name="connsiteX554" fmla="*/ 296052 w 1117952"/>
                <a:gd name="connsiteY554" fmla="*/ 515704 h 1323876"/>
                <a:gd name="connsiteX555" fmla="*/ 292471 w 1117952"/>
                <a:gd name="connsiteY555" fmla="*/ 516301 h 1323876"/>
                <a:gd name="connsiteX556" fmla="*/ 289486 w 1117952"/>
                <a:gd name="connsiteY556" fmla="*/ 515704 h 1323876"/>
                <a:gd name="connsiteX557" fmla="*/ 291277 w 1117952"/>
                <a:gd name="connsiteY557" fmla="*/ 512720 h 1323876"/>
                <a:gd name="connsiteX558" fmla="*/ 291705 w 1117952"/>
                <a:gd name="connsiteY558" fmla="*/ 511222 h 1323876"/>
                <a:gd name="connsiteX559" fmla="*/ 289484 w 1117952"/>
                <a:gd name="connsiteY559" fmla="*/ 515107 h 1323876"/>
                <a:gd name="connsiteX560" fmla="*/ 286500 w 1117952"/>
                <a:gd name="connsiteY560" fmla="*/ 515703 h 1323876"/>
                <a:gd name="connsiteX561" fmla="*/ 281128 w 1117952"/>
                <a:gd name="connsiteY561" fmla="*/ 514510 h 1323876"/>
                <a:gd name="connsiteX562" fmla="*/ 277547 w 1117952"/>
                <a:gd name="connsiteY562" fmla="*/ 514510 h 1323876"/>
                <a:gd name="connsiteX563" fmla="*/ 269787 w 1117952"/>
                <a:gd name="connsiteY563" fmla="*/ 515107 h 1323876"/>
                <a:gd name="connsiteX564" fmla="*/ 265609 w 1117952"/>
                <a:gd name="connsiteY564" fmla="*/ 514510 h 1323876"/>
                <a:gd name="connsiteX565" fmla="*/ 253672 w 1117952"/>
                <a:gd name="connsiteY565" fmla="*/ 515703 h 1323876"/>
                <a:gd name="connsiteX566" fmla="*/ 248897 w 1117952"/>
                <a:gd name="connsiteY566" fmla="*/ 516897 h 1323876"/>
                <a:gd name="connsiteX567" fmla="*/ 243525 w 1117952"/>
                <a:gd name="connsiteY567" fmla="*/ 518688 h 1323876"/>
                <a:gd name="connsiteX568" fmla="*/ 240540 w 1117952"/>
                <a:gd name="connsiteY568" fmla="*/ 519882 h 1323876"/>
                <a:gd name="connsiteX569" fmla="*/ 236959 w 1117952"/>
                <a:gd name="connsiteY569" fmla="*/ 521076 h 1323876"/>
                <a:gd name="connsiteX570" fmla="*/ 230990 w 1117952"/>
                <a:gd name="connsiteY570" fmla="*/ 522866 h 1323876"/>
                <a:gd name="connsiteX571" fmla="*/ 227409 w 1117952"/>
                <a:gd name="connsiteY571" fmla="*/ 523463 h 1323876"/>
                <a:gd name="connsiteX572" fmla="*/ 224425 w 1117952"/>
                <a:gd name="connsiteY572" fmla="*/ 525254 h 1323876"/>
                <a:gd name="connsiteX573" fmla="*/ 220843 w 1117952"/>
                <a:gd name="connsiteY573" fmla="*/ 525254 h 1323876"/>
                <a:gd name="connsiteX574" fmla="*/ 215472 w 1117952"/>
                <a:gd name="connsiteY574" fmla="*/ 519285 h 1323876"/>
                <a:gd name="connsiteX575" fmla="*/ 211890 w 1117952"/>
                <a:gd name="connsiteY575" fmla="*/ 515703 h 1323876"/>
                <a:gd name="connsiteX576" fmla="*/ 207115 w 1117952"/>
                <a:gd name="connsiteY576" fmla="*/ 509735 h 1323876"/>
                <a:gd name="connsiteX577" fmla="*/ 204728 w 1117952"/>
                <a:gd name="connsiteY577" fmla="*/ 506154 h 1323876"/>
                <a:gd name="connsiteX578" fmla="*/ 202937 w 1117952"/>
                <a:gd name="connsiteY578" fmla="*/ 502573 h 1323876"/>
                <a:gd name="connsiteX579" fmla="*/ 202340 w 1117952"/>
                <a:gd name="connsiteY579" fmla="*/ 499588 h 1323876"/>
                <a:gd name="connsiteX580" fmla="*/ 199356 w 1117952"/>
                <a:gd name="connsiteY580" fmla="*/ 494813 h 1323876"/>
                <a:gd name="connsiteX581" fmla="*/ 195178 w 1117952"/>
                <a:gd name="connsiteY581" fmla="*/ 491828 h 1323876"/>
                <a:gd name="connsiteX582" fmla="*/ 186821 w 1117952"/>
                <a:gd name="connsiteY582" fmla="*/ 487651 h 1323876"/>
                <a:gd name="connsiteX583" fmla="*/ 183240 w 1117952"/>
                <a:gd name="connsiteY583" fmla="*/ 487053 h 1323876"/>
                <a:gd name="connsiteX584" fmla="*/ 179062 w 1117952"/>
                <a:gd name="connsiteY584" fmla="*/ 487651 h 1323876"/>
                <a:gd name="connsiteX585" fmla="*/ 171899 w 1117952"/>
                <a:gd name="connsiteY585" fmla="*/ 488247 h 1323876"/>
                <a:gd name="connsiteX586" fmla="*/ 168915 w 1117952"/>
                <a:gd name="connsiteY586" fmla="*/ 484069 h 1323876"/>
                <a:gd name="connsiteX587" fmla="*/ 164737 w 1117952"/>
                <a:gd name="connsiteY587" fmla="*/ 480488 h 1323876"/>
                <a:gd name="connsiteX588" fmla="*/ 162946 w 1117952"/>
                <a:gd name="connsiteY588" fmla="*/ 477504 h 1323876"/>
                <a:gd name="connsiteX589" fmla="*/ 158768 w 1117952"/>
                <a:gd name="connsiteY589" fmla="*/ 473922 h 1323876"/>
                <a:gd name="connsiteX590" fmla="*/ 156977 w 1117952"/>
                <a:gd name="connsiteY590" fmla="*/ 470938 h 1323876"/>
                <a:gd name="connsiteX591" fmla="*/ 156381 w 1117952"/>
                <a:gd name="connsiteY591" fmla="*/ 465566 h 1323876"/>
                <a:gd name="connsiteX592" fmla="*/ 156381 w 1117952"/>
                <a:gd name="connsiteY592" fmla="*/ 462582 h 1323876"/>
                <a:gd name="connsiteX593" fmla="*/ 156977 w 1117952"/>
                <a:gd name="connsiteY593" fmla="*/ 459000 h 1323876"/>
                <a:gd name="connsiteX594" fmla="*/ 155784 w 1117952"/>
                <a:gd name="connsiteY594" fmla="*/ 455419 h 1323876"/>
                <a:gd name="connsiteX595" fmla="*/ 153396 w 1117952"/>
                <a:gd name="connsiteY595" fmla="*/ 451838 h 1323876"/>
                <a:gd name="connsiteX596" fmla="*/ 151606 w 1117952"/>
                <a:gd name="connsiteY596" fmla="*/ 448256 h 1323876"/>
                <a:gd name="connsiteX597" fmla="*/ 149815 w 1117952"/>
                <a:gd name="connsiteY597" fmla="*/ 443481 h 1323876"/>
                <a:gd name="connsiteX598" fmla="*/ 146831 w 1117952"/>
                <a:gd name="connsiteY598" fmla="*/ 439900 h 1323876"/>
                <a:gd name="connsiteX599" fmla="*/ 143847 w 1117952"/>
                <a:gd name="connsiteY599" fmla="*/ 437512 h 1323876"/>
                <a:gd name="connsiteX600" fmla="*/ 141459 w 1117952"/>
                <a:gd name="connsiteY600" fmla="*/ 434528 h 1323876"/>
                <a:gd name="connsiteX601" fmla="*/ 144443 w 1117952"/>
                <a:gd name="connsiteY601" fmla="*/ 430947 h 1323876"/>
                <a:gd name="connsiteX602" fmla="*/ 149218 w 1117952"/>
                <a:gd name="connsiteY602" fmla="*/ 430350 h 1323876"/>
                <a:gd name="connsiteX603" fmla="*/ 152800 w 1117952"/>
                <a:gd name="connsiteY603" fmla="*/ 426769 h 1323876"/>
                <a:gd name="connsiteX604" fmla="*/ 153993 w 1117952"/>
                <a:gd name="connsiteY604" fmla="*/ 421396 h 1323876"/>
                <a:gd name="connsiteX605" fmla="*/ 155784 w 1117952"/>
                <a:gd name="connsiteY605" fmla="*/ 414831 h 1323876"/>
                <a:gd name="connsiteX606" fmla="*/ 156977 w 1117952"/>
                <a:gd name="connsiteY606" fmla="*/ 410056 h 1323876"/>
                <a:gd name="connsiteX607" fmla="*/ 158768 w 1117952"/>
                <a:gd name="connsiteY607" fmla="*/ 406474 h 1323876"/>
                <a:gd name="connsiteX608" fmla="*/ 157575 w 1117952"/>
                <a:gd name="connsiteY608" fmla="*/ 403490 h 1323876"/>
                <a:gd name="connsiteX609" fmla="*/ 152800 w 1117952"/>
                <a:gd name="connsiteY609" fmla="*/ 399312 h 1323876"/>
                <a:gd name="connsiteX610" fmla="*/ 150412 w 1117952"/>
                <a:gd name="connsiteY610" fmla="*/ 393940 h 1323876"/>
                <a:gd name="connsiteX611" fmla="*/ 152202 w 1117952"/>
                <a:gd name="connsiteY611" fmla="*/ 390956 h 1323876"/>
                <a:gd name="connsiteX612" fmla="*/ 153993 w 1117952"/>
                <a:gd name="connsiteY612" fmla="*/ 387374 h 1323876"/>
                <a:gd name="connsiteX613" fmla="*/ 155784 w 1117952"/>
                <a:gd name="connsiteY613" fmla="*/ 383793 h 1323876"/>
                <a:gd name="connsiteX614" fmla="*/ 158768 w 1117952"/>
                <a:gd name="connsiteY614" fmla="*/ 378421 h 1323876"/>
                <a:gd name="connsiteX615" fmla="*/ 160559 w 1117952"/>
                <a:gd name="connsiteY615" fmla="*/ 373049 h 1323876"/>
                <a:gd name="connsiteX616" fmla="*/ 161156 w 1117952"/>
                <a:gd name="connsiteY616" fmla="*/ 369468 h 1323876"/>
                <a:gd name="connsiteX617" fmla="*/ 159962 w 1117952"/>
                <a:gd name="connsiteY617" fmla="*/ 365887 h 1323876"/>
                <a:gd name="connsiteX618" fmla="*/ 162349 w 1117952"/>
                <a:gd name="connsiteY618" fmla="*/ 361112 h 1323876"/>
                <a:gd name="connsiteX619" fmla="*/ 164140 w 1117952"/>
                <a:gd name="connsiteY619" fmla="*/ 357530 h 1323876"/>
                <a:gd name="connsiteX620" fmla="*/ 167124 w 1117952"/>
                <a:gd name="connsiteY620" fmla="*/ 353353 h 1323876"/>
                <a:gd name="connsiteX621" fmla="*/ 164140 w 1117952"/>
                <a:gd name="connsiteY621" fmla="*/ 352159 h 1323876"/>
                <a:gd name="connsiteX622" fmla="*/ 161156 w 1117952"/>
                <a:gd name="connsiteY622" fmla="*/ 351561 h 1323876"/>
                <a:gd name="connsiteX623" fmla="*/ 164140 w 1117952"/>
                <a:gd name="connsiteY623" fmla="*/ 350368 h 1323876"/>
                <a:gd name="connsiteX624" fmla="*/ 168915 w 1117952"/>
                <a:gd name="connsiteY624" fmla="*/ 346787 h 1323876"/>
                <a:gd name="connsiteX625" fmla="*/ 171303 w 1117952"/>
                <a:gd name="connsiteY625" fmla="*/ 343802 h 1323876"/>
                <a:gd name="connsiteX626" fmla="*/ 175481 w 1117952"/>
                <a:gd name="connsiteY626" fmla="*/ 339027 h 1323876"/>
                <a:gd name="connsiteX627" fmla="*/ 178465 w 1117952"/>
                <a:gd name="connsiteY627" fmla="*/ 331865 h 1323876"/>
                <a:gd name="connsiteX628" fmla="*/ 181450 w 1117952"/>
                <a:gd name="connsiteY628" fmla="*/ 330074 h 1323876"/>
                <a:gd name="connsiteX629" fmla="*/ 187418 w 1117952"/>
                <a:gd name="connsiteY629" fmla="*/ 330671 h 1323876"/>
                <a:gd name="connsiteX630" fmla="*/ 190999 w 1117952"/>
                <a:gd name="connsiteY630" fmla="*/ 331268 h 1323876"/>
                <a:gd name="connsiteX631" fmla="*/ 193984 w 1117952"/>
                <a:gd name="connsiteY631" fmla="*/ 330671 h 1323876"/>
                <a:gd name="connsiteX632" fmla="*/ 199953 w 1117952"/>
                <a:gd name="connsiteY632" fmla="*/ 328284 h 1323876"/>
                <a:gd name="connsiteX633" fmla="*/ 202937 w 1117952"/>
                <a:gd name="connsiteY633" fmla="*/ 325896 h 1323876"/>
                <a:gd name="connsiteX634" fmla="*/ 205325 w 1117952"/>
                <a:gd name="connsiteY634" fmla="*/ 322911 h 1323876"/>
                <a:gd name="connsiteX635" fmla="*/ 208906 w 1117952"/>
                <a:gd name="connsiteY635" fmla="*/ 319927 h 1323876"/>
                <a:gd name="connsiteX636" fmla="*/ 208309 w 1117952"/>
                <a:gd name="connsiteY636" fmla="*/ 316943 h 1323876"/>
                <a:gd name="connsiteX637" fmla="*/ 207712 w 1117952"/>
                <a:gd name="connsiteY637" fmla="*/ 313958 h 1323876"/>
                <a:gd name="connsiteX638" fmla="*/ 211294 w 1117952"/>
                <a:gd name="connsiteY638" fmla="*/ 311571 h 1323876"/>
                <a:gd name="connsiteX639" fmla="*/ 214875 w 1117952"/>
                <a:gd name="connsiteY639" fmla="*/ 312168 h 1323876"/>
                <a:gd name="connsiteX640" fmla="*/ 218456 w 1117952"/>
                <a:gd name="connsiteY640" fmla="*/ 314555 h 1323876"/>
                <a:gd name="connsiteX641" fmla="*/ 223828 w 1117952"/>
                <a:gd name="connsiteY641" fmla="*/ 312764 h 1323876"/>
                <a:gd name="connsiteX642" fmla="*/ 226216 w 1117952"/>
                <a:gd name="connsiteY642" fmla="*/ 309780 h 1323876"/>
                <a:gd name="connsiteX643" fmla="*/ 228603 w 1117952"/>
                <a:gd name="connsiteY643" fmla="*/ 306796 h 1323876"/>
                <a:gd name="connsiteX644" fmla="*/ 230990 w 1117952"/>
                <a:gd name="connsiteY644" fmla="*/ 302021 h 1323876"/>
                <a:gd name="connsiteX645" fmla="*/ 229200 w 1117952"/>
                <a:gd name="connsiteY645" fmla="*/ 296649 h 1323876"/>
                <a:gd name="connsiteX646" fmla="*/ 225618 w 1117952"/>
                <a:gd name="connsiteY646" fmla="*/ 290083 h 1323876"/>
                <a:gd name="connsiteX647" fmla="*/ 224425 w 1117952"/>
                <a:gd name="connsiteY647" fmla="*/ 287099 h 1323876"/>
                <a:gd name="connsiteX648" fmla="*/ 226812 w 1117952"/>
                <a:gd name="connsiteY648" fmla="*/ 283518 h 1323876"/>
                <a:gd name="connsiteX649" fmla="*/ 229797 w 1117952"/>
                <a:gd name="connsiteY649" fmla="*/ 281130 h 1323876"/>
                <a:gd name="connsiteX650" fmla="*/ 229200 w 1117952"/>
                <a:gd name="connsiteY650" fmla="*/ 284114 h 1323876"/>
                <a:gd name="connsiteX651" fmla="*/ 232184 w 1117952"/>
                <a:gd name="connsiteY651" fmla="*/ 286502 h 1323876"/>
                <a:gd name="connsiteX652" fmla="*/ 235765 w 1117952"/>
                <a:gd name="connsiteY652" fmla="*/ 285308 h 1323876"/>
                <a:gd name="connsiteX653" fmla="*/ 239944 w 1117952"/>
                <a:gd name="connsiteY653" fmla="*/ 284712 h 1323876"/>
                <a:gd name="connsiteX654" fmla="*/ 241734 w 1117952"/>
                <a:gd name="connsiteY654" fmla="*/ 288293 h 1323876"/>
                <a:gd name="connsiteX655" fmla="*/ 240540 w 1117952"/>
                <a:gd name="connsiteY655" fmla="*/ 291277 h 1323876"/>
                <a:gd name="connsiteX656" fmla="*/ 241137 w 1117952"/>
                <a:gd name="connsiteY656" fmla="*/ 295455 h 1323876"/>
                <a:gd name="connsiteX657" fmla="*/ 248300 w 1117952"/>
                <a:gd name="connsiteY657" fmla="*/ 301424 h 1323876"/>
                <a:gd name="connsiteX658" fmla="*/ 247703 w 1117952"/>
                <a:gd name="connsiteY658" fmla="*/ 305005 h 1323876"/>
                <a:gd name="connsiteX659" fmla="*/ 248300 w 1117952"/>
                <a:gd name="connsiteY659" fmla="*/ 310377 h 1323876"/>
                <a:gd name="connsiteX660" fmla="*/ 250091 w 1117952"/>
                <a:gd name="connsiteY660" fmla="*/ 313362 h 1323876"/>
                <a:gd name="connsiteX661" fmla="*/ 253075 w 1117952"/>
                <a:gd name="connsiteY661" fmla="*/ 317540 h 1323876"/>
                <a:gd name="connsiteX662" fmla="*/ 254865 w 1117952"/>
                <a:gd name="connsiteY662" fmla="*/ 322315 h 1323876"/>
                <a:gd name="connsiteX663" fmla="*/ 258446 w 1117952"/>
                <a:gd name="connsiteY663" fmla="*/ 325896 h 1323876"/>
                <a:gd name="connsiteX664" fmla="*/ 266206 w 1117952"/>
                <a:gd name="connsiteY664" fmla="*/ 331865 h 1323876"/>
                <a:gd name="connsiteX665" fmla="*/ 269787 w 1117952"/>
                <a:gd name="connsiteY665" fmla="*/ 334252 h 1323876"/>
                <a:gd name="connsiteX666" fmla="*/ 273368 w 1117952"/>
                <a:gd name="connsiteY666" fmla="*/ 333058 h 1323876"/>
                <a:gd name="connsiteX667" fmla="*/ 273966 w 1117952"/>
                <a:gd name="connsiteY667" fmla="*/ 336043 h 1323876"/>
                <a:gd name="connsiteX668" fmla="*/ 276353 w 1117952"/>
                <a:gd name="connsiteY668" fmla="*/ 341415 h 1323876"/>
                <a:gd name="connsiteX669" fmla="*/ 281128 w 1117952"/>
                <a:gd name="connsiteY669" fmla="*/ 343206 h 1323876"/>
                <a:gd name="connsiteX670" fmla="*/ 285306 w 1117952"/>
                <a:gd name="connsiteY670" fmla="*/ 342608 h 1323876"/>
                <a:gd name="connsiteX671" fmla="*/ 288888 w 1117952"/>
                <a:gd name="connsiteY671" fmla="*/ 342012 h 1323876"/>
                <a:gd name="connsiteX672" fmla="*/ 292469 w 1117952"/>
                <a:gd name="connsiteY672" fmla="*/ 341415 h 1323876"/>
                <a:gd name="connsiteX673" fmla="*/ 296050 w 1117952"/>
                <a:gd name="connsiteY673" fmla="*/ 340221 h 1323876"/>
                <a:gd name="connsiteX674" fmla="*/ 299035 w 1117952"/>
                <a:gd name="connsiteY674" fmla="*/ 339027 h 1323876"/>
                <a:gd name="connsiteX675" fmla="*/ 303212 w 1117952"/>
                <a:gd name="connsiteY675" fmla="*/ 337237 h 1323876"/>
                <a:gd name="connsiteX676" fmla="*/ 306794 w 1117952"/>
                <a:gd name="connsiteY676" fmla="*/ 336043 h 1323876"/>
                <a:gd name="connsiteX677" fmla="*/ 312168 w 1117952"/>
                <a:gd name="connsiteY677" fmla="*/ 333058 h 1323876"/>
                <a:gd name="connsiteX678" fmla="*/ 318733 w 1117952"/>
                <a:gd name="connsiteY678" fmla="*/ 328283 h 1323876"/>
                <a:gd name="connsiteX679" fmla="*/ 322911 w 1117952"/>
                <a:gd name="connsiteY679" fmla="*/ 325299 h 1323876"/>
                <a:gd name="connsiteX680" fmla="*/ 327686 w 1117952"/>
                <a:gd name="connsiteY680" fmla="*/ 322314 h 1323876"/>
                <a:gd name="connsiteX681" fmla="*/ 332461 w 1117952"/>
                <a:gd name="connsiteY681" fmla="*/ 319927 h 1323876"/>
                <a:gd name="connsiteX682" fmla="*/ 336043 w 1117952"/>
                <a:gd name="connsiteY682" fmla="*/ 316942 h 1323876"/>
                <a:gd name="connsiteX683" fmla="*/ 335445 w 1117952"/>
                <a:gd name="connsiteY683" fmla="*/ 312167 h 1323876"/>
                <a:gd name="connsiteX684" fmla="*/ 334252 w 1117952"/>
                <a:gd name="connsiteY684" fmla="*/ 307393 h 1323876"/>
                <a:gd name="connsiteX685" fmla="*/ 333058 w 1117952"/>
                <a:gd name="connsiteY685" fmla="*/ 303811 h 1323876"/>
                <a:gd name="connsiteX686" fmla="*/ 330074 w 1117952"/>
                <a:gd name="connsiteY686" fmla="*/ 300826 h 1323876"/>
                <a:gd name="connsiteX687" fmla="*/ 327686 w 1117952"/>
                <a:gd name="connsiteY687" fmla="*/ 297245 h 1323876"/>
                <a:gd name="connsiteX688" fmla="*/ 331864 w 1117952"/>
                <a:gd name="connsiteY688" fmla="*/ 294858 h 1323876"/>
                <a:gd name="connsiteX689" fmla="*/ 333058 w 1117952"/>
                <a:gd name="connsiteY689" fmla="*/ 293067 h 1323876"/>
                <a:gd name="connsiteX690" fmla="*/ 336043 w 1117952"/>
                <a:gd name="connsiteY690" fmla="*/ 290083 h 1323876"/>
                <a:gd name="connsiteX691" fmla="*/ 337237 w 1117952"/>
                <a:gd name="connsiteY691" fmla="*/ 287098 h 1323876"/>
                <a:gd name="connsiteX692" fmla="*/ 334849 w 1117952"/>
                <a:gd name="connsiteY692" fmla="*/ 284114 h 1323876"/>
                <a:gd name="connsiteX693" fmla="*/ 339624 w 1117952"/>
                <a:gd name="connsiteY693" fmla="*/ 278742 h 1323876"/>
                <a:gd name="connsiteX694" fmla="*/ 343205 w 1117952"/>
                <a:gd name="connsiteY694" fmla="*/ 275758 h 1323876"/>
                <a:gd name="connsiteX695" fmla="*/ 346786 w 1117952"/>
                <a:gd name="connsiteY695" fmla="*/ 275758 h 1323876"/>
                <a:gd name="connsiteX696" fmla="*/ 350965 w 1117952"/>
                <a:gd name="connsiteY696" fmla="*/ 276951 h 1323876"/>
                <a:gd name="connsiteX697" fmla="*/ 354546 w 1117952"/>
                <a:gd name="connsiteY697" fmla="*/ 278145 h 1323876"/>
                <a:gd name="connsiteX698" fmla="*/ 358724 w 1117952"/>
                <a:gd name="connsiteY698" fmla="*/ 276951 h 1323876"/>
                <a:gd name="connsiteX699" fmla="*/ 360514 w 1117952"/>
                <a:gd name="connsiteY699" fmla="*/ 281727 h 1323876"/>
                <a:gd name="connsiteX700" fmla="*/ 364096 w 1117952"/>
                <a:gd name="connsiteY700" fmla="*/ 283517 h 1323876"/>
                <a:gd name="connsiteX701" fmla="*/ 368871 w 1117952"/>
                <a:gd name="connsiteY701" fmla="*/ 283517 h 1323876"/>
                <a:gd name="connsiteX702" fmla="*/ 376630 w 1117952"/>
                <a:gd name="connsiteY702" fmla="*/ 280533 h 1323876"/>
                <a:gd name="connsiteX703" fmla="*/ 383793 w 1117952"/>
                <a:gd name="connsiteY703" fmla="*/ 275758 h 1323876"/>
                <a:gd name="connsiteX704" fmla="*/ 384987 w 1117952"/>
                <a:gd name="connsiteY704" fmla="*/ 270983 h 1323876"/>
                <a:gd name="connsiteX705" fmla="*/ 387971 w 1117952"/>
                <a:gd name="connsiteY705" fmla="*/ 270983 h 1323876"/>
                <a:gd name="connsiteX706" fmla="*/ 391552 w 1117952"/>
                <a:gd name="connsiteY706" fmla="*/ 270386 h 1323876"/>
                <a:gd name="connsiteX707" fmla="*/ 394537 w 1117952"/>
                <a:gd name="connsiteY707" fmla="*/ 270983 h 1323876"/>
                <a:gd name="connsiteX708" fmla="*/ 397521 w 1117952"/>
                <a:gd name="connsiteY708" fmla="*/ 266208 h 1323876"/>
                <a:gd name="connsiteX709" fmla="*/ 401102 w 1117952"/>
                <a:gd name="connsiteY709" fmla="*/ 263223 h 1323876"/>
                <a:gd name="connsiteX710" fmla="*/ 406474 w 1117952"/>
                <a:gd name="connsiteY710" fmla="*/ 260239 h 1323876"/>
                <a:gd name="connsiteX711" fmla="*/ 410652 w 1117952"/>
                <a:gd name="connsiteY711" fmla="*/ 265014 h 1323876"/>
                <a:gd name="connsiteX712" fmla="*/ 410055 w 1117952"/>
                <a:gd name="connsiteY712" fmla="*/ 267998 h 1323876"/>
                <a:gd name="connsiteX713" fmla="*/ 416621 w 1117952"/>
                <a:gd name="connsiteY713" fmla="*/ 272774 h 1323876"/>
                <a:gd name="connsiteX714" fmla="*/ 420799 w 1117952"/>
                <a:gd name="connsiteY714" fmla="*/ 272774 h 1323876"/>
                <a:gd name="connsiteX715" fmla="*/ 422590 w 1117952"/>
                <a:gd name="connsiteY715" fmla="*/ 275758 h 1323876"/>
                <a:gd name="connsiteX716" fmla="*/ 423187 w 1117952"/>
                <a:gd name="connsiteY716" fmla="*/ 278742 h 1323876"/>
                <a:gd name="connsiteX717" fmla="*/ 424977 w 1117952"/>
                <a:gd name="connsiteY717" fmla="*/ 282920 h 1323876"/>
                <a:gd name="connsiteX718" fmla="*/ 426171 w 1117952"/>
                <a:gd name="connsiteY718" fmla="*/ 286502 h 1323876"/>
                <a:gd name="connsiteX719" fmla="*/ 424380 w 1117952"/>
                <a:gd name="connsiteY719" fmla="*/ 290680 h 1323876"/>
                <a:gd name="connsiteX720" fmla="*/ 424977 w 1117952"/>
                <a:gd name="connsiteY720" fmla="*/ 293664 h 1323876"/>
                <a:gd name="connsiteX721" fmla="*/ 423187 w 1117952"/>
                <a:gd name="connsiteY721" fmla="*/ 297245 h 1323876"/>
                <a:gd name="connsiteX722" fmla="*/ 427962 w 1117952"/>
                <a:gd name="connsiteY722" fmla="*/ 302618 h 1323876"/>
                <a:gd name="connsiteX723" fmla="*/ 432140 w 1117952"/>
                <a:gd name="connsiteY723" fmla="*/ 305005 h 1323876"/>
                <a:gd name="connsiteX724" fmla="*/ 435721 w 1117952"/>
                <a:gd name="connsiteY724" fmla="*/ 306795 h 1323876"/>
                <a:gd name="connsiteX725" fmla="*/ 445271 w 1117952"/>
                <a:gd name="connsiteY725" fmla="*/ 307989 h 1323876"/>
                <a:gd name="connsiteX726" fmla="*/ 448852 w 1117952"/>
                <a:gd name="connsiteY726" fmla="*/ 307989 h 1323876"/>
                <a:gd name="connsiteX727" fmla="*/ 452434 w 1117952"/>
                <a:gd name="connsiteY727" fmla="*/ 307989 h 1323876"/>
                <a:gd name="connsiteX728" fmla="*/ 456612 w 1117952"/>
                <a:gd name="connsiteY728" fmla="*/ 306795 h 1323876"/>
                <a:gd name="connsiteX729" fmla="*/ 460193 w 1117952"/>
                <a:gd name="connsiteY729" fmla="*/ 305602 h 1323876"/>
                <a:gd name="connsiteX730" fmla="*/ 466759 w 1117952"/>
                <a:gd name="connsiteY730" fmla="*/ 302020 h 1323876"/>
                <a:gd name="connsiteX731" fmla="*/ 467356 w 1117952"/>
                <a:gd name="connsiteY731" fmla="*/ 297842 h 1323876"/>
                <a:gd name="connsiteX732" fmla="*/ 470340 w 1117952"/>
                <a:gd name="connsiteY732" fmla="*/ 299633 h 1323876"/>
                <a:gd name="connsiteX733" fmla="*/ 473921 w 1117952"/>
                <a:gd name="connsiteY733" fmla="*/ 300826 h 1323876"/>
                <a:gd name="connsiteX734" fmla="*/ 476906 w 1117952"/>
                <a:gd name="connsiteY734" fmla="*/ 301424 h 1323876"/>
                <a:gd name="connsiteX735" fmla="*/ 476906 w 1117952"/>
                <a:gd name="connsiteY735" fmla="*/ 305602 h 1323876"/>
                <a:gd name="connsiteX736" fmla="*/ 477503 w 1117952"/>
                <a:gd name="connsiteY736" fmla="*/ 309780 h 1323876"/>
                <a:gd name="connsiteX737" fmla="*/ 476906 w 1117952"/>
                <a:gd name="connsiteY737" fmla="*/ 312764 h 1323876"/>
                <a:gd name="connsiteX738" fmla="*/ 476906 w 1117952"/>
                <a:gd name="connsiteY738" fmla="*/ 316346 h 1323876"/>
                <a:gd name="connsiteX739" fmla="*/ 478100 w 1117952"/>
                <a:gd name="connsiteY739" fmla="*/ 319927 h 1323876"/>
                <a:gd name="connsiteX740" fmla="*/ 481681 w 1117952"/>
                <a:gd name="connsiteY740" fmla="*/ 323508 h 1323876"/>
                <a:gd name="connsiteX741" fmla="*/ 485859 w 1117952"/>
                <a:gd name="connsiteY741" fmla="*/ 327686 h 1323876"/>
                <a:gd name="connsiteX742" fmla="*/ 494215 w 1117952"/>
                <a:gd name="connsiteY742" fmla="*/ 331864 h 1323876"/>
                <a:gd name="connsiteX743" fmla="*/ 497200 w 1117952"/>
                <a:gd name="connsiteY743" fmla="*/ 332462 h 1323876"/>
                <a:gd name="connsiteX744" fmla="*/ 500781 w 1117952"/>
                <a:gd name="connsiteY744" fmla="*/ 335446 h 1323876"/>
                <a:gd name="connsiteX745" fmla="*/ 504362 w 1117952"/>
                <a:gd name="connsiteY745" fmla="*/ 338430 h 1323876"/>
                <a:gd name="connsiteX746" fmla="*/ 507943 w 1117952"/>
                <a:gd name="connsiteY746" fmla="*/ 339027 h 1323876"/>
                <a:gd name="connsiteX747" fmla="*/ 512718 w 1117952"/>
                <a:gd name="connsiteY747" fmla="*/ 342011 h 1323876"/>
                <a:gd name="connsiteX748" fmla="*/ 516897 w 1117952"/>
                <a:gd name="connsiteY748" fmla="*/ 343802 h 1323876"/>
                <a:gd name="connsiteX749" fmla="*/ 520478 w 1117952"/>
                <a:gd name="connsiteY749" fmla="*/ 343802 h 1323876"/>
                <a:gd name="connsiteX750" fmla="*/ 526446 w 1117952"/>
                <a:gd name="connsiteY750" fmla="*/ 344996 h 1323876"/>
                <a:gd name="connsiteX751" fmla="*/ 530028 w 1117952"/>
                <a:gd name="connsiteY751" fmla="*/ 344399 h 1323876"/>
                <a:gd name="connsiteX752" fmla="*/ 533012 w 1117952"/>
                <a:gd name="connsiteY752" fmla="*/ 344996 h 1323876"/>
                <a:gd name="connsiteX753" fmla="*/ 529431 w 1117952"/>
                <a:gd name="connsiteY753" fmla="*/ 344996 h 1323876"/>
                <a:gd name="connsiteX754" fmla="*/ 530625 w 1117952"/>
                <a:gd name="connsiteY754" fmla="*/ 348577 h 1323876"/>
                <a:gd name="connsiteX755" fmla="*/ 535400 w 1117952"/>
                <a:gd name="connsiteY755" fmla="*/ 350368 h 1323876"/>
                <a:gd name="connsiteX756" fmla="*/ 538981 w 1117952"/>
                <a:gd name="connsiteY756" fmla="*/ 350368 h 1323876"/>
                <a:gd name="connsiteX757" fmla="*/ 541966 w 1117952"/>
                <a:gd name="connsiteY757" fmla="*/ 352158 h 1323876"/>
                <a:gd name="connsiteX758" fmla="*/ 544950 w 1117952"/>
                <a:gd name="connsiteY758" fmla="*/ 351561 h 1323876"/>
                <a:gd name="connsiteX759" fmla="*/ 547934 w 1117952"/>
                <a:gd name="connsiteY759" fmla="*/ 350964 h 1323876"/>
                <a:gd name="connsiteX760" fmla="*/ 551515 w 1117952"/>
                <a:gd name="connsiteY760" fmla="*/ 350368 h 1323876"/>
                <a:gd name="connsiteX761" fmla="*/ 557484 w 1117952"/>
                <a:gd name="connsiteY761" fmla="*/ 349174 h 1323876"/>
                <a:gd name="connsiteX762" fmla="*/ 561066 w 1117952"/>
                <a:gd name="connsiteY762" fmla="*/ 348577 h 1323876"/>
                <a:gd name="connsiteX763" fmla="*/ 564050 w 1117952"/>
                <a:gd name="connsiteY763" fmla="*/ 346786 h 1323876"/>
                <a:gd name="connsiteX764" fmla="*/ 567631 w 1117952"/>
                <a:gd name="connsiteY764" fmla="*/ 346190 h 1323876"/>
                <a:gd name="connsiteX765" fmla="*/ 571212 w 1117952"/>
                <a:gd name="connsiteY765" fmla="*/ 344996 h 1323876"/>
                <a:gd name="connsiteX766" fmla="*/ 575390 w 1117952"/>
                <a:gd name="connsiteY766" fmla="*/ 343205 h 1323876"/>
                <a:gd name="connsiteX767" fmla="*/ 578972 w 1117952"/>
                <a:gd name="connsiteY767" fmla="*/ 341415 h 1323876"/>
                <a:gd name="connsiteX768" fmla="*/ 587328 w 1117952"/>
                <a:gd name="connsiteY768" fmla="*/ 336639 h 1323876"/>
                <a:gd name="connsiteX769" fmla="*/ 593297 w 1117952"/>
                <a:gd name="connsiteY769" fmla="*/ 333058 h 1323876"/>
                <a:gd name="connsiteX770" fmla="*/ 599266 w 1117952"/>
                <a:gd name="connsiteY770" fmla="*/ 329477 h 1323876"/>
                <a:gd name="connsiteX771" fmla="*/ 602847 w 1117952"/>
                <a:gd name="connsiteY771" fmla="*/ 326493 h 1323876"/>
                <a:gd name="connsiteX772" fmla="*/ 609413 w 1117952"/>
                <a:gd name="connsiteY772" fmla="*/ 324702 h 1323876"/>
                <a:gd name="connsiteX773" fmla="*/ 612994 w 1117952"/>
                <a:gd name="connsiteY773" fmla="*/ 325299 h 1323876"/>
                <a:gd name="connsiteX774" fmla="*/ 616575 w 1117952"/>
                <a:gd name="connsiteY774" fmla="*/ 324702 h 1323876"/>
                <a:gd name="connsiteX775" fmla="*/ 621350 w 1117952"/>
                <a:gd name="connsiteY775" fmla="*/ 323508 h 1323876"/>
                <a:gd name="connsiteX776" fmla="*/ 624335 w 1117952"/>
                <a:gd name="connsiteY776" fmla="*/ 321717 h 1323876"/>
                <a:gd name="connsiteX777" fmla="*/ 628513 w 1117952"/>
                <a:gd name="connsiteY777" fmla="*/ 320524 h 1323876"/>
                <a:gd name="connsiteX778" fmla="*/ 631498 w 1117952"/>
                <a:gd name="connsiteY778" fmla="*/ 323508 h 1323876"/>
                <a:gd name="connsiteX779" fmla="*/ 634482 w 1117952"/>
                <a:gd name="connsiteY779" fmla="*/ 325299 h 1323876"/>
                <a:gd name="connsiteX780" fmla="*/ 638660 w 1117952"/>
                <a:gd name="connsiteY780" fmla="*/ 327686 h 1323876"/>
                <a:gd name="connsiteX781" fmla="*/ 641645 w 1117952"/>
                <a:gd name="connsiteY781" fmla="*/ 328283 h 1323876"/>
                <a:gd name="connsiteX782" fmla="*/ 645226 w 1117952"/>
                <a:gd name="connsiteY782" fmla="*/ 327686 h 1323876"/>
                <a:gd name="connsiteX783" fmla="*/ 648210 w 1117952"/>
                <a:gd name="connsiteY783" fmla="*/ 327686 h 1323876"/>
                <a:gd name="connsiteX784" fmla="*/ 652388 w 1117952"/>
                <a:gd name="connsiteY784" fmla="*/ 328880 h 1323876"/>
                <a:gd name="connsiteX785" fmla="*/ 658357 w 1117952"/>
                <a:gd name="connsiteY785" fmla="*/ 327686 h 1323876"/>
                <a:gd name="connsiteX786" fmla="*/ 662535 w 1117952"/>
                <a:gd name="connsiteY786" fmla="*/ 325299 h 1323876"/>
                <a:gd name="connsiteX787" fmla="*/ 666117 w 1117952"/>
                <a:gd name="connsiteY787" fmla="*/ 324105 h 1323876"/>
                <a:gd name="connsiteX788" fmla="*/ 671489 w 1117952"/>
                <a:gd name="connsiteY788" fmla="*/ 326493 h 1323876"/>
                <a:gd name="connsiteX789" fmla="*/ 674473 w 1117952"/>
                <a:gd name="connsiteY789" fmla="*/ 325299 h 1323876"/>
                <a:gd name="connsiteX790" fmla="*/ 676379 w 1117952"/>
                <a:gd name="connsiteY790" fmla="*/ 327682 h 1323876"/>
                <a:gd name="connsiteX791" fmla="*/ 675666 w 1117952"/>
                <a:gd name="connsiteY791" fmla="*/ 326493 h 1323876"/>
                <a:gd name="connsiteX792" fmla="*/ 679845 w 1117952"/>
                <a:gd name="connsiteY792" fmla="*/ 327090 h 1323876"/>
                <a:gd name="connsiteX793" fmla="*/ 684023 w 1117952"/>
                <a:gd name="connsiteY793" fmla="*/ 327090 h 1323876"/>
                <a:gd name="connsiteX794" fmla="*/ 687604 w 1117952"/>
                <a:gd name="connsiteY794" fmla="*/ 327687 h 1323876"/>
                <a:gd name="connsiteX795" fmla="*/ 691185 w 1117952"/>
                <a:gd name="connsiteY795" fmla="*/ 328284 h 1323876"/>
                <a:gd name="connsiteX796" fmla="*/ 696557 w 1117952"/>
                <a:gd name="connsiteY796" fmla="*/ 328284 h 1323876"/>
                <a:gd name="connsiteX797" fmla="*/ 701332 w 1117952"/>
                <a:gd name="connsiteY797" fmla="*/ 327090 h 1323876"/>
                <a:gd name="connsiteX798" fmla="*/ 707301 w 1117952"/>
                <a:gd name="connsiteY798" fmla="*/ 328880 h 1323876"/>
                <a:gd name="connsiteX799" fmla="*/ 710285 w 1117952"/>
                <a:gd name="connsiteY799" fmla="*/ 328880 h 1323876"/>
                <a:gd name="connsiteX800" fmla="*/ 714463 w 1117952"/>
                <a:gd name="connsiteY800" fmla="*/ 328284 h 1323876"/>
                <a:gd name="connsiteX801" fmla="*/ 719238 w 1117952"/>
                <a:gd name="connsiteY801" fmla="*/ 326493 h 1323876"/>
                <a:gd name="connsiteX802" fmla="*/ 722820 w 1117952"/>
                <a:gd name="connsiteY802" fmla="*/ 323509 h 1323876"/>
                <a:gd name="connsiteX803" fmla="*/ 726401 w 1117952"/>
                <a:gd name="connsiteY803" fmla="*/ 322912 h 1323876"/>
                <a:gd name="connsiteX804" fmla="*/ 730579 w 1117952"/>
                <a:gd name="connsiteY804" fmla="*/ 324702 h 1323876"/>
                <a:gd name="connsiteX805" fmla="*/ 733564 w 1117952"/>
                <a:gd name="connsiteY805" fmla="*/ 324106 h 1323876"/>
                <a:gd name="connsiteX806" fmla="*/ 737742 w 1117952"/>
                <a:gd name="connsiteY806" fmla="*/ 321718 h 1323876"/>
                <a:gd name="connsiteX807" fmla="*/ 740726 w 1117952"/>
                <a:gd name="connsiteY807" fmla="*/ 319927 h 1323876"/>
                <a:gd name="connsiteX808" fmla="*/ 744307 w 1117952"/>
                <a:gd name="connsiteY808" fmla="*/ 317540 h 1323876"/>
                <a:gd name="connsiteX809" fmla="*/ 747888 w 1117952"/>
                <a:gd name="connsiteY809" fmla="*/ 313959 h 1323876"/>
                <a:gd name="connsiteX810" fmla="*/ 752664 w 1117952"/>
                <a:gd name="connsiteY810" fmla="*/ 312765 h 1323876"/>
                <a:gd name="connsiteX811" fmla="*/ 755648 w 1117952"/>
                <a:gd name="connsiteY811" fmla="*/ 315152 h 1323876"/>
                <a:gd name="connsiteX812" fmla="*/ 759229 w 1117952"/>
                <a:gd name="connsiteY812" fmla="*/ 315749 h 1323876"/>
                <a:gd name="connsiteX813" fmla="*/ 763407 w 1117952"/>
                <a:gd name="connsiteY813" fmla="*/ 315749 h 1323876"/>
                <a:gd name="connsiteX814" fmla="*/ 769376 w 1117952"/>
                <a:gd name="connsiteY814" fmla="*/ 313959 h 1323876"/>
                <a:gd name="connsiteX815" fmla="*/ 772957 w 1117952"/>
                <a:gd name="connsiteY815" fmla="*/ 312765 h 1323876"/>
                <a:gd name="connsiteX816" fmla="*/ 778329 w 1117952"/>
                <a:gd name="connsiteY816" fmla="*/ 311571 h 1323876"/>
                <a:gd name="connsiteX817" fmla="*/ 781314 w 1117952"/>
                <a:gd name="connsiteY817" fmla="*/ 310378 h 1323876"/>
                <a:gd name="connsiteX818" fmla="*/ 784895 w 1117952"/>
                <a:gd name="connsiteY818" fmla="*/ 306796 h 1323876"/>
                <a:gd name="connsiteX819" fmla="*/ 787879 w 1117952"/>
                <a:gd name="connsiteY819" fmla="*/ 303812 h 1323876"/>
                <a:gd name="connsiteX820" fmla="*/ 791461 w 1117952"/>
                <a:gd name="connsiteY820" fmla="*/ 303215 h 1323876"/>
                <a:gd name="connsiteX821" fmla="*/ 796236 w 1117952"/>
                <a:gd name="connsiteY821" fmla="*/ 303812 h 1323876"/>
                <a:gd name="connsiteX822" fmla="*/ 799220 w 1117952"/>
                <a:gd name="connsiteY822" fmla="*/ 302618 h 1323876"/>
                <a:gd name="connsiteX823" fmla="*/ 802204 w 1117952"/>
                <a:gd name="connsiteY823" fmla="*/ 300827 h 1323876"/>
                <a:gd name="connsiteX824" fmla="*/ 805189 w 1117952"/>
                <a:gd name="connsiteY824" fmla="*/ 298440 h 1323876"/>
                <a:gd name="connsiteX825" fmla="*/ 809367 w 1117952"/>
                <a:gd name="connsiteY825" fmla="*/ 298440 h 1323876"/>
                <a:gd name="connsiteX826" fmla="*/ 812948 w 1117952"/>
                <a:gd name="connsiteY826" fmla="*/ 296650 h 1323876"/>
                <a:gd name="connsiteX827" fmla="*/ 816529 w 1117952"/>
                <a:gd name="connsiteY827" fmla="*/ 293068 h 1323876"/>
                <a:gd name="connsiteX828" fmla="*/ 820111 w 1117952"/>
                <a:gd name="connsiteY828" fmla="*/ 290681 h 1323876"/>
                <a:gd name="connsiteX829" fmla="*/ 823692 w 1117952"/>
                <a:gd name="connsiteY829" fmla="*/ 287099 h 1323876"/>
                <a:gd name="connsiteX830" fmla="*/ 827273 w 1117952"/>
                <a:gd name="connsiteY830" fmla="*/ 283518 h 1323876"/>
                <a:gd name="connsiteX831" fmla="*/ 830854 w 1117952"/>
                <a:gd name="connsiteY831" fmla="*/ 278146 h 1323876"/>
                <a:gd name="connsiteX832" fmla="*/ 833839 w 1117952"/>
                <a:gd name="connsiteY832" fmla="*/ 273968 h 1323876"/>
                <a:gd name="connsiteX833" fmla="*/ 839211 w 1117952"/>
                <a:gd name="connsiteY833" fmla="*/ 266806 h 1323876"/>
                <a:gd name="connsiteX834" fmla="*/ 843389 w 1117952"/>
                <a:gd name="connsiteY834" fmla="*/ 260240 h 1323876"/>
                <a:gd name="connsiteX835" fmla="*/ 849357 w 1117952"/>
                <a:gd name="connsiteY835" fmla="*/ 262627 h 1323876"/>
                <a:gd name="connsiteX836" fmla="*/ 854133 w 1117952"/>
                <a:gd name="connsiteY836" fmla="*/ 262627 h 1323876"/>
                <a:gd name="connsiteX837" fmla="*/ 857714 w 1117952"/>
                <a:gd name="connsiteY837" fmla="*/ 263821 h 1323876"/>
                <a:gd name="connsiteX838" fmla="*/ 863683 w 1117952"/>
                <a:gd name="connsiteY838" fmla="*/ 261434 h 1323876"/>
                <a:gd name="connsiteX839" fmla="*/ 867861 w 1117952"/>
                <a:gd name="connsiteY839" fmla="*/ 259643 h 1323876"/>
                <a:gd name="connsiteX840" fmla="*/ 872039 w 1117952"/>
                <a:gd name="connsiteY840" fmla="*/ 258449 h 1323876"/>
                <a:gd name="connsiteX841" fmla="*/ 875024 w 1117952"/>
                <a:gd name="connsiteY841" fmla="*/ 257255 h 1323876"/>
                <a:gd name="connsiteX842" fmla="*/ 879201 w 1117952"/>
                <a:gd name="connsiteY842" fmla="*/ 256061 h 1323876"/>
                <a:gd name="connsiteX843" fmla="*/ 882186 w 1117952"/>
                <a:gd name="connsiteY843" fmla="*/ 256061 h 1323876"/>
                <a:gd name="connsiteX844" fmla="*/ 887558 w 1117952"/>
                <a:gd name="connsiteY844" fmla="*/ 254271 h 1323876"/>
                <a:gd name="connsiteX845" fmla="*/ 891736 w 1117952"/>
                <a:gd name="connsiteY845" fmla="*/ 248899 h 1323876"/>
                <a:gd name="connsiteX846" fmla="*/ 895317 w 1117952"/>
                <a:gd name="connsiteY846" fmla="*/ 245318 h 1323876"/>
                <a:gd name="connsiteX847" fmla="*/ 898301 w 1117952"/>
                <a:gd name="connsiteY847" fmla="*/ 247108 h 1323876"/>
                <a:gd name="connsiteX848" fmla="*/ 902480 w 1117952"/>
                <a:gd name="connsiteY848" fmla="*/ 250093 h 1323876"/>
                <a:gd name="connsiteX849" fmla="*/ 905464 w 1117952"/>
                <a:gd name="connsiteY849" fmla="*/ 252480 h 1323876"/>
                <a:gd name="connsiteX850" fmla="*/ 909642 w 1117952"/>
                <a:gd name="connsiteY850" fmla="*/ 257255 h 1323876"/>
                <a:gd name="connsiteX851" fmla="*/ 912029 w 1117952"/>
                <a:gd name="connsiteY851" fmla="*/ 259046 h 1323876"/>
                <a:gd name="connsiteX852" fmla="*/ 915014 w 1117952"/>
                <a:gd name="connsiteY852" fmla="*/ 260240 h 1323876"/>
                <a:gd name="connsiteX853" fmla="*/ 923967 w 1117952"/>
                <a:gd name="connsiteY853" fmla="*/ 260240 h 1323876"/>
                <a:gd name="connsiteX854" fmla="*/ 930533 w 1117952"/>
                <a:gd name="connsiteY854" fmla="*/ 259643 h 1323876"/>
                <a:gd name="connsiteX855" fmla="*/ 935308 w 1117952"/>
                <a:gd name="connsiteY855" fmla="*/ 258449 h 1323876"/>
                <a:gd name="connsiteX856" fmla="*/ 938889 w 1117952"/>
                <a:gd name="connsiteY856" fmla="*/ 262030 h 1323876"/>
                <a:gd name="connsiteX857" fmla="*/ 939486 w 1117952"/>
                <a:gd name="connsiteY857" fmla="*/ 265612 h 1323876"/>
                <a:gd name="connsiteX858" fmla="*/ 943067 w 1117952"/>
                <a:gd name="connsiteY858" fmla="*/ 267402 h 1323876"/>
                <a:gd name="connsiteX859" fmla="*/ 946052 w 1117952"/>
                <a:gd name="connsiteY859" fmla="*/ 269790 h 1323876"/>
                <a:gd name="connsiteX860" fmla="*/ 949633 w 1117952"/>
                <a:gd name="connsiteY860" fmla="*/ 269790 h 1323876"/>
                <a:gd name="connsiteX861" fmla="*/ 953214 w 1117952"/>
                <a:gd name="connsiteY861" fmla="*/ 269193 h 1323876"/>
                <a:gd name="connsiteX862" fmla="*/ 957393 w 1117952"/>
                <a:gd name="connsiteY862" fmla="*/ 266806 h 1323876"/>
                <a:gd name="connsiteX863" fmla="*/ 960974 w 1117952"/>
                <a:gd name="connsiteY863" fmla="*/ 263821 h 1323876"/>
                <a:gd name="connsiteX864" fmla="*/ 966942 w 1117952"/>
                <a:gd name="connsiteY864" fmla="*/ 260837 h 1323876"/>
                <a:gd name="connsiteX865" fmla="*/ 970524 w 1117952"/>
                <a:gd name="connsiteY865" fmla="*/ 258449 h 1323876"/>
                <a:gd name="connsiteX866" fmla="*/ 974105 w 1117952"/>
                <a:gd name="connsiteY866" fmla="*/ 256061 h 1323876"/>
                <a:gd name="connsiteX867" fmla="*/ 977089 w 1117952"/>
                <a:gd name="connsiteY867" fmla="*/ 253077 h 1323876"/>
                <a:gd name="connsiteX868" fmla="*/ 978880 w 1117952"/>
                <a:gd name="connsiteY868" fmla="*/ 250093 h 1323876"/>
                <a:gd name="connsiteX869" fmla="*/ 981268 w 1117952"/>
                <a:gd name="connsiteY869" fmla="*/ 247108 h 1323876"/>
                <a:gd name="connsiteX870" fmla="*/ 984252 w 1117952"/>
                <a:gd name="connsiteY870" fmla="*/ 244124 h 1323876"/>
                <a:gd name="connsiteX871" fmla="*/ 986639 w 1117952"/>
                <a:gd name="connsiteY871" fmla="*/ 240543 h 1323876"/>
                <a:gd name="connsiteX872" fmla="*/ 989027 w 1117952"/>
                <a:gd name="connsiteY872" fmla="*/ 235171 h 1323876"/>
                <a:gd name="connsiteX873" fmla="*/ 990221 w 1117952"/>
                <a:gd name="connsiteY873" fmla="*/ 230993 h 1323876"/>
                <a:gd name="connsiteX874" fmla="*/ 992011 w 1117952"/>
                <a:gd name="connsiteY874" fmla="*/ 226218 h 1323876"/>
                <a:gd name="connsiteX875" fmla="*/ 992608 w 1117952"/>
                <a:gd name="connsiteY875" fmla="*/ 222040 h 1323876"/>
                <a:gd name="connsiteX876" fmla="*/ 993205 w 1117952"/>
                <a:gd name="connsiteY876" fmla="*/ 219055 h 1323876"/>
                <a:gd name="connsiteX877" fmla="*/ 991415 w 1117952"/>
                <a:gd name="connsiteY877" fmla="*/ 216071 h 1323876"/>
                <a:gd name="connsiteX878" fmla="*/ 991415 w 1117952"/>
                <a:gd name="connsiteY878" fmla="*/ 212489 h 1323876"/>
                <a:gd name="connsiteX879" fmla="*/ 988430 w 1117952"/>
                <a:gd name="connsiteY879" fmla="*/ 209505 h 1323876"/>
                <a:gd name="connsiteX880" fmla="*/ 991415 w 1117952"/>
                <a:gd name="connsiteY880" fmla="*/ 208908 h 1323876"/>
                <a:gd name="connsiteX881" fmla="*/ 995592 w 1117952"/>
                <a:gd name="connsiteY881" fmla="*/ 214280 h 1323876"/>
                <a:gd name="connsiteX882" fmla="*/ 996786 w 1117952"/>
                <a:gd name="connsiteY882" fmla="*/ 217862 h 1323876"/>
                <a:gd name="connsiteX883" fmla="*/ 996190 w 1117952"/>
                <a:gd name="connsiteY883" fmla="*/ 223233 h 1323876"/>
                <a:gd name="connsiteX884" fmla="*/ 993802 w 1117952"/>
                <a:gd name="connsiteY884" fmla="*/ 229202 h 1323876"/>
                <a:gd name="connsiteX885" fmla="*/ 997383 w 1117952"/>
                <a:gd name="connsiteY885" fmla="*/ 231590 h 1323876"/>
                <a:gd name="connsiteX886" fmla="*/ 1000964 w 1117952"/>
                <a:gd name="connsiteY886" fmla="*/ 232784 h 1323876"/>
                <a:gd name="connsiteX887" fmla="*/ 1009918 w 1117952"/>
                <a:gd name="connsiteY887" fmla="*/ 232784 h 1323876"/>
                <a:gd name="connsiteX888" fmla="*/ 1012902 w 1117952"/>
                <a:gd name="connsiteY888" fmla="*/ 231590 h 1323876"/>
                <a:gd name="connsiteX889" fmla="*/ 1017080 w 1117952"/>
                <a:gd name="connsiteY889" fmla="*/ 229799 h 1323876"/>
                <a:gd name="connsiteX890" fmla="*/ 1020661 w 1117952"/>
                <a:gd name="connsiteY890" fmla="*/ 228605 h 1323876"/>
                <a:gd name="connsiteX891" fmla="*/ 1024243 w 1117952"/>
                <a:gd name="connsiteY891" fmla="*/ 228009 h 1323876"/>
                <a:gd name="connsiteX892" fmla="*/ 1028421 w 1117952"/>
                <a:gd name="connsiteY892" fmla="*/ 226815 h 1323876"/>
                <a:gd name="connsiteX893" fmla="*/ 1033196 w 1117952"/>
                <a:gd name="connsiteY893" fmla="*/ 224427 h 1323876"/>
                <a:gd name="connsiteX894" fmla="*/ 1036777 w 1117952"/>
                <a:gd name="connsiteY894" fmla="*/ 223233 h 1323876"/>
                <a:gd name="connsiteX895" fmla="*/ 1042149 w 1117952"/>
                <a:gd name="connsiteY895" fmla="*/ 220249 h 1323876"/>
                <a:gd name="connsiteX896" fmla="*/ 1048118 w 1117952"/>
                <a:gd name="connsiteY896" fmla="*/ 216668 h 1323876"/>
                <a:gd name="connsiteX897" fmla="*/ 1054683 w 1117952"/>
                <a:gd name="connsiteY897" fmla="*/ 213087 h 1323876"/>
                <a:gd name="connsiteX898" fmla="*/ 1058264 w 1117952"/>
                <a:gd name="connsiteY898" fmla="*/ 210102 h 1323876"/>
                <a:gd name="connsiteX899" fmla="*/ 1061846 w 1117952"/>
                <a:gd name="connsiteY899" fmla="*/ 206521 h 1323876"/>
                <a:gd name="connsiteX900" fmla="*/ 1065427 w 1117952"/>
                <a:gd name="connsiteY900" fmla="*/ 202940 h 1323876"/>
                <a:gd name="connsiteX901" fmla="*/ 1070799 w 1117952"/>
                <a:gd name="connsiteY901" fmla="*/ 198165 h 1323876"/>
                <a:gd name="connsiteX902" fmla="*/ 1073784 w 1117952"/>
                <a:gd name="connsiteY902" fmla="*/ 195180 h 1323876"/>
                <a:gd name="connsiteX903" fmla="*/ 1077365 w 1117952"/>
                <a:gd name="connsiteY903" fmla="*/ 192196 h 1323876"/>
                <a:gd name="connsiteX904" fmla="*/ 1082737 w 1117952"/>
                <a:gd name="connsiteY904" fmla="*/ 190405 h 1323876"/>
                <a:gd name="connsiteX905" fmla="*/ 904271 w 1117952"/>
                <a:gd name="connsiteY905" fmla="*/ 152801 h 1323876"/>
                <a:gd name="connsiteX906" fmla="*/ 904868 w 1117952"/>
                <a:gd name="connsiteY906" fmla="*/ 155785 h 1323876"/>
                <a:gd name="connsiteX907" fmla="*/ 903674 w 1117952"/>
                <a:gd name="connsiteY907" fmla="*/ 156383 h 1323876"/>
                <a:gd name="connsiteX908" fmla="*/ 910836 w 1117952"/>
                <a:gd name="connsiteY908" fmla="*/ 161754 h 1323876"/>
                <a:gd name="connsiteX909" fmla="*/ 915015 w 1117952"/>
                <a:gd name="connsiteY909" fmla="*/ 165336 h 1323876"/>
                <a:gd name="connsiteX910" fmla="*/ 916209 w 1117952"/>
                <a:gd name="connsiteY910" fmla="*/ 168320 h 1323876"/>
                <a:gd name="connsiteX911" fmla="*/ 916805 w 1117952"/>
                <a:gd name="connsiteY911" fmla="*/ 171901 h 1323876"/>
                <a:gd name="connsiteX912" fmla="*/ 916805 w 1117952"/>
                <a:gd name="connsiteY912" fmla="*/ 174885 h 1323876"/>
                <a:gd name="connsiteX913" fmla="*/ 912030 w 1117952"/>
                <a:gd name="connsiteY913" fmla="*/ 176676 h 1323876"/>
                <a:gd name="connsiteX914" fmla="*/ 909046 w 1117952"/>
                <a:gd name="connsiteY914" fmla="*/ 175482 h 1323876"/>
                <a:gd name="connsiteX915" fmla="*/ 904271 w 1117952"/>
                <a:gd name="connsiteY915" fmla="*/ 171304 h 1323876"/>
                <a:gd name="connsiteX916" fmla="*/ 900689 w 1117952"/>
                <a:gd name="connsiteY916" fmla="*/ 169513 h 1323876"/>
                <a:gd name="connsiteX917" fmla="*/ 897108 w 1117952"/>
                <a:gd name="connsiteY917" fmla="*/ 164142 h 1323876"/>
                <a:gd name="connsiteX918" fmla="*/ 897108 w 1117952"/>
                <a:gd name="connsiteY918" fmla="*/ 160560 h 1323876"/>
                <a:gd name="connsiteX919" fmla="*/ 901287 w 1117952"/>
                <a:gd name="connsiteY919" fmla="*/ 157576 h 1323876"/>
                <a:gd name="connsiteX920" fmla="*/ 900689 w 1117952"/>
                <a:gd name="connsiteY920" fmla="*/ 153995 h 1323876"/>
                <a:gd name="connsiteX921" fmla="*/ 904271 w 1117952"/>
                <a:gd name="connsiteY921" fmla="*/ 152801 h 1323876"/>
                <a:gd name="connsiteX922" fmla="*/ 900689 w 1117952"/>
                <a:gd name="connsiteY922" fmla="*/ 116391 h 1323876"/>
                <a:gd name="connsiteX923" fmla="*/ 902480 w 1117952"/>
                <a:gd name="connsiteY923" fmla="*/ 122956 h 1323876"/>
                <a:gd name="connsiteX924" fmla="*/ 901287 w 1117952"/>
                <a:gd name="connsiteY924" fmla="*/ 125941 h 1323876"/>
                <a:gd name="connsiteX925" fmla="*/ 901883 w 1117952"/>
                <a:gd name="connsiteY925" fmla="*/ 128925 h 1323876"/>
                <a:gd name="connsiteX926" fmla="*/ 905465 w 1117952"/>
                <a:gd name="connsiteY926" fmla="*/ 130716 h 1323876"/>
                <a:gd name="connsiteX927" fmla="*/ 905465 w 1117952"/>
                <a:gd name="connsiteY927" fmla="*/ 134297 h 1323876"/>
                <a:gd name="connsiteX928" fmla="*/ 902480 w 1117952"/>
                <a:gd name="connsiteY928" fmla="*/ 133700 h 1323876"/>
                <a:gd name="connsiteX929" fmla="*/ 901287 w 1117952"/>
                <a:gd name="connsiteY929" fmla="*/ 141460 h 1323876"/>
                <a:gd name="connsiteX930" fmla="*/ 903077 w 1117952"/>
                <a:gd name="connsiteY930" fmla="*/ 145637 h 1323876"/>
                <a:gd name="connsiteX931" fmla="*/ 901883 w 1117952"/>
                <a:gd name="connsiteY931" fmla="*/ 148622 h 1323876"/>
                <a:gd name="connsiteX932" fmla="*/ 898302 w 1117952"/>
                <a:gd name="connsiteY932" fmla="*/ 148622 h 1323876"/>
                <a:gd name="connsiteX933" fmla="*/ 897108 w 1117952"/>
                <a:gd name="connsiteY933" fmla="*/ 145637 h 1323876"/>
                <a:gd name="connsiteX934" fmla="*/ 894124 w 1117952"/>
                <a:gd name="connsiteY934" fmla="*/ 141460 h 1323876"/>
                <a:gd name="connsiteX935" fmla="*/ 890543 w 1117952"/>
                <a:gd name="connsiteY935" fmla="*/ 140863 h 1323876"/>
                <a:gd name="connsiteX936" fmla="*/ 887558 w 1117952"/>
                <a:gd name="connsiteY936" fmla="*/ 140266 h 1323876"/>
                <a:gd name="connsiteX937" fmla="*/ 883977 w 1117952"/>
                <a:gd name="connsiteY937" fmla="*/ 136088 h 1323876"/>
                <a:gd name="connsiteX938" fmla="*/ 882186 w 1117952"/>
                <a:gd name="connsiteY938" fmla="*/ 132507 h 1323876"/>
                <a:gd name="connsiteX939" fmla="*/ 883380 w 1117952"/>
                <a:gd name="connsiteY939" fmla="*/ 128925 h 1323876"/>
                <a:gd name="connsiteX940" fmla="*/ 883977 w 1117952"/>
                <a:gd name="connsiteY940" fmla="*/ 125941 h 1323876"/>
                <a:gd name="connsiteX941" fmla="*/ 883977 w 1117952"/>
                <a:gd name="connsiteY941" fmla="*/ 122360 h 1323876"/>
                <a:gd name="connsiteX942" fmla="*/ 886365 w 1117952"/>
                <a:gd name="connsiteY942" fmla="*/ 119375 h 1323876"/>
                <a:gd name="connsiteX943" fmla="*/ 889946 w 1117952"/>
                <a:gd name="connsiteY943" fmla="*/ 117585 h 1323876"/>
                <a:gd name="connsiteX944" fmla="*/ 894124 w 1117952"/>
                <a:gd name="connsiteY944" fmla="*/ 118778 h 1323876"/>
                <a:gd name="connsiteX945" fmla="*/ 897108 w 1117952"/>
                <a:gd name="connsiteY945" fmla="*/ 118181 h 1323876"/>
                <a:gd name="connsiteX946" fmla="*/ 900689 w 1117952"/>
                <a:gd name="connsiteY946" fmla="*/ 116391 h 1323876"/>
                <a:gd name="connsiteX947" fmla="*/ 716851 w 1117952"/>
                <a:gd name="connsiteY947" fmla="*/ 115795 h 1323876"/>
                <a:gd name="connsiteX948" fmla="*/ 719836 w 1117952"/>
                <a:gd name="connsiteY948" fmla="*/ 119377 h 1323876"/>
                <a:gd name="connsiteX949" fmla="*/ 719239 w 1117952"/>
                <a:gd name="connsiteY949" fmla="*/ 122361 h 1323876"/>
                <a:gd name="connsiteX950" fmla="*/ 715658 w 1117952"/>
                <a:gd name="connsiteY950" fmla="*/ 125346 h 1323876"/>
                <a:gd name="connsiteX951" fmla="*/ 712673 w 1117952"/>
                <a:gd name="connsiteY951" fmla="*/ 124152 h 1323876"/>
                <a:gd name="connsiteX952" fmla="*/ 711479 w 1117952"/>
                <a:gd name="connsiteY952" fmla="*/ 120571 h 1323876"/>
                <a:gd name="connsiteX953" fmla="*/ 712673 w 1117952"/>
                <a:gd name="connsiteY953" fmla="*/ 117586 h 1323876"/>
                <a:gd name="connsiteX954" fmla="*/ 716851 w 1117952"/>
                <a:gd name="connsiteY954" fmla="*/ 115795 h 1323876"/>
                <a:gd name="connsiteX955" fmla="*/ 775345 w 1117952"/>
                <a:gd name="connsiteY955" fmla="*/ 100276 h 1323876"/>
                <a:gd name="connsiteX956" fmla="*/ 781912 w 1117952"/>
                <a:gd name="connsiteY956" fmla="*/ 101470 h 1323876"/>
                <a:gd name="connsiteX957" fmla="*/ 784299 w 1117952"/>
                <a:gd name="connsiteY957" fmla="*/ 105051 h 1323876"/>
                <a:gd name="connsiteX958" fmla="*/ 784299 w 1117952"/>
                <a:gd name="connsiteY958" fmla="*/ 108035 h 1323876"/>
                <a:gd name="connsiteX959" fmla="*/ 786090 w 1117952"/>
                <a:gd name="connsiteY959" fmla="*/ 109826 h 1323876"/>
                <a:gd name="connsiteX960" fmla="*/ 780718 w 1117952"/>
                <a:gd name="connsiteY960" fmla="*/ 110423 h 1323876"/>
                <a:gd name="connsiteX961" fmla="*/ 777733 w 1117952"/>
                <a:gd name="connsiteY961" fmla="*/ 111020 h 1323876"/>
                <a:gd name="connsiteX962" fmla="*/ 772361 w 1117952"/>
                <a:gd name="connsiteY962" fmla="*/ 106245 h 1323876"/>
                <a:gd name="connsiteX963" fmla="*/ 771764 w 1117952"/>
                <a:gd name="connsiteY963" fmla="*/ 102066 h 1323876"/>
                <a:gd name="connsiteX964" fmla="*/ 775345 w 1117952"/>
                <a:gd name="connsiteY964" fmla="*/ 100276 h 1323876"/>
                <a:gd name="connsiteX965" fmla="*/ 870248 w 1117952"/>
                <a:gd name="connsiteY965" fmla="*/ 95501 h 1323876"/>
                <a:gd name="connsiteX966" fmla="*/ 872636 w 1117952"/>
                <a:gd name="connsiteY966" fmla="*/ 100276 h 1323876"/>
                <a:gd name="connsiteX967" fmla="*/ 873233 w 1117952"/>
                <a:gd name="connsiteY967" fmla="*/ 103857 h 1323876"/>
                <a:gd name="connsiteX968" fmla="*/ 872039 w 1117952"/>
                <a:gd name="connsiteY968" fmla="*/ 106841 h 1323876"/>
                <a:gd name="connsiteX969" fmla="*/ 872636 w 1117952"/>
                <a:gd name="connsiteY969" fmla="*/ 111617 h 1323876"/>
                <a:gd name="connsiteX970" fmla="*/ 869651 w 1117952"/>
                <a:gd name="connsiteY970" fmla="*/ 114602 h 1323876"/>
                <a:gd name="connsiteX971" fmla="*/ 865473 w 1117952"/>
                <a:gd name="connsiteY971" fmla="*/ 113408 h 1323876"/>
                <a:gd name="connsiteX972" fmla="*/ 860101 w 1117952"/>
                <a:gd name="connsiteY972" fmla="*/ 109826 h 1323876"/>
                <a:gd name="connsiteX973" fmla="*/ 856520 w 1117952"/>
                <a:gd name="connsiteY973" fmla="*/ 109229 h 1323876"/>
                <a:gd name="connsiteX974" fmla="*/ 853535 w 1117952"/>
                <a:gd name="connsiteY974" fmla="*/ 108035 h 1323876"/>
                <a:gd name="connsiteX975" fmla="*/ 849954 w 1117952"/>
                <a:gd name="connsiteY975" fmla="*/ 105648 h 1323876"/>
                <a:gd name="connsiteX976" fmla="*/ 850551 w 1117952"/>
                <a:gd name="connsiteY976" fmla="*/ 102066 h 1323876"/>
                <a:gd name="connsiteX977" fmla="*/ 852342 w 1117952"/>
                <a:gd name="connsiteY977" fmla="*/ 97291 h 1323876"/>
                <a:gd name="connsiteX978" fmla="*/ 860101 w 1117952"/>
                <a:gd name="connsiteY978" fmla="*/ 96098 h 1323876"/>
                <a:gd name="connsiteX979" fmla="*/ 864280 w 1117952"/>
                <a:gd name="connsiteY979" fmla="*/ 97291 h 1323876"/>
                <a:gd name="connsiteX980" fmla="*/ 867264 w 1117952"/>
                <a:gd name="connsiteY980" fmla="*/ 96098 h 1323876"/>
                <a:gd name="connsiteX981" fmla="*/ 870248 w 1117952"/>
                <a:gd name="connsiteY981" fmla="*/ 95501 h 1323876"/>
                <a:gd name="connsiteX982" fmla="*/ 356933 w 1117952"/>
                <a:gd name="connsiteY982" fmla="*/ 71029 h 1323876"/>
                <a:gd name="connsiteX983" fmla="*/ 361112 w 1117952"/>
                <a:gd name="connsiteY983" fmla="*/ 72223 h 1323876"/>
                <a:gd name="connsiteX984" fmla="*/ 358725 w 1117952"/>
                <a:gd name="connsiteY984" fmla="*/ 79386 h 1323876"/>
                <a:gd name="connsiteX985" fmla="*/ 355143 w 1117952"/>
                <a:gd name="connsiteY985" fmla="*/ 81774 h 1323876"/>
                <a:gd name="connsiteX986" fmla="*/ 350964 w 1117952"/>
                <a:gd name="connsiteY986" fmla="*/ 81774 h 1323876"/>
                <a:gd name="connsiteX987" fmla="*/ 350368 w 1117952"/>
                <a:gd name="connsiteY987" fmla="*/ 74013 h 1323876"/>
                <a:gd name="connsiteX988" fmla="*/ 353949 w 1117952"/>
                <a:gd name="connsiteY988" fmla="*/ 71626 h 1323876"/>
                <a:gd name="connsiteX989" fmla="*/ 356933 w 1117952"/>
                <a:gd name="connsiteY989" fmla="*/ 71029 h 1323876"/>
                <a:gd name="connsiteX990" fmla="*/ 929340 w 1117952"/>
                <a:gd name="connsiteY990" fmla="*/ 67448 h 1323876"/>
                <a:gd name="connsiteX991" fmla="*/ 932921 w 1117952"/>
                <a:gd name="connsiteY991" fmla="*/ 67448 h 1323876"/>
                <a:gd name="connsiteX992" fmla="*/ 933517 w 1117952"/>
                <a:gd name="connsiteY992" fmla="*/ 71029 h 1323876"/>
                <a:gd name="connsiteX993" fmla="*/ 927549 w 1117952"/>
                <a:gd name="connsiteY993" fmla="*/ 75207 h 1323876"/>
                <a:gd name="connsiteX994" fmla="*/ 926952 w 1117952"/>
                <a:gd name="connsiteY994" fmla="*/ 71029 h 1323876"/>
                <a:gd name="connsiteX995" fmla="*/ 929340 w 1117952"/>
                <a:gd name="connsiteY995" fmla="*/ 67448 h 1323876"/>
                <a:gd name="connsiteX996" fmla="*/ 972314 w 1117952"/>
                <a:gd name="connsiteY996" fmla="*/ 0 h 1323876"/>
                <a:gd name="connsiteX997" fmla="*/ 975298 w 1117952"/>
                <a:gd name="connsiteY997" fmla="*/ 597 h 1323876"/>
                <a:gd name="connsiteX998" fmla="*/ 978880 w 1117952"/>
                <a:gd name="connsiteY998" fmla="*/ 2387 h 1323876"/>
                <a:gd name="connsiteX999" fmla="*/ 977686 w 1117952"/>
                <a:gd name="connsiteY999" fmla="*/ 5969 h 1323876"/>
                <a:gd name="connsiteX1000" fmla="*/ 975298 w 1117952"/>
                <a:gd name="connsiteY1000" fmla="*/ 9550 h 1323876"/>
                <a:gd name="connsiteX1001" fmla="*/ 974702 w 1117952"/>
                <a:gd name="connsiteY1001" fmla="*/ 13132 h 1323876"/>
                <a:gd name="connsiteX1002" fmla="*/ 971717 w 1117952"/>
                <a:gd name="connsiteY1002" fmla="*/ 15519 h 1323876"/>
                <a:gd name="connsiteX1003" fmla="*/ 965152 w 1117952"/>
                <a:gd name="connsiteY1003" fmla="*/ 12534 h 1323876"/>
                <a:gd name="connsiteX1004" fmla="*/ 962764 w 1117952"/>
                <a:gd name="connsiteY1004" fmla="*/ 8953 h 1323876"/>
                <a:gd name="connsiteX1005" fmla="*/ 965749 w 1117952"/>
                <a:gd name="connsiteY1005" fmla="*/ 5969 h 1323876"/>
                <a:gd name="connsiteX1006" fmla="*/ 969330 w 1117952"/>
                <a:gd name="connsiteY1006" fmla="*/ 1194 h 1323876"/>
                <a:gd name="connsiteX1007" fmla="*/ 972314 w 1117952"/>
                <a:gd name="connsiteY1007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2 w 1117952"/>
                <a:gd name="connsiteY145" fmla="*/ 350368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677460 w 1117952"/>
                <a:gd name="connsiteY150" fmla="*/ 329482 h 1323876"/>
                <a:gd name="connsiteX151" fmla="*/ 678651 w 1117952"/>
                <a:gd name="connsiteY151" fmla="*/ 331864 h 1323876"/>
                <a:gd name="connsiteX152" fmla="*/ 677460 w 1117952"/>
                <a:gd name="connsiteY152" fmla="*/ 329482 h 1323876"/>
                <a:gd name="connsiteX153" fmla="*/ 1082737 w 1117952"/>
                <a:gd name="connsiteY153" fmla="*/ 190405 h 1323876"/>
                <a:gd name="connsiteX154" fmla="*/ 1086915 w 1117952"/>
                <a:gd name="connsiteY154" fmla="*/ 191002 h 1323876"/>
                <a:gd name="connsiteX155" fmla="*/ 1089900 w 1117952"/>
                <a:gd name="connsiteY155" fmla="*/ 193389 h 1323876"/>
                <a:gd name="connsiteX156" fmla="*/ 1094077 w 1117952"/>
                <a:gd name="connsiteY156" fmla="*/ 195777 h 1323876"/>
                <a:gd name="connsiteX157" fmla="*/ 1104821 w 1117952"/>
                <a:gd name="connsiteY157" fmla="*/ 199358 h 1323876"/>
                <a:gd name="connsiteX158" fmla="*/ 1107806 w 1117952"/>
                <a:gd name="connsiteY158" fmla="*/ 199955 h 1323876"/>
                <a:gd name="connsiteX159" fmla="*/ 1111387 w 1117952"/>
                <a:gd name="connsiteY159" fmla="*/ 199955 h 1323876"/>
                <a:gd name="connsiteX160" fmla="*/ 1114371 w 1117952"/>
                <a:gd name="connsiteY160" fmla="*/ 199358 h 1323876"/>
                <a:gd name="connsiteX161" fmla="*/ 1117952 w 1117952"/>
                <a:gd name="connsiteY161" fmla="*/ 200552 h 1323876"/>
                <a:gd name="connsiteX162" fmla="*/ 1110193 w 1117952"/>
                <a:gd name="connsiteY162" fmla="*/ 204730 h 1323876"/>
                <a:gd name="connsiteX163" fmla="*/ 1106612 w 1117952"/>
                <a:gd name="connsiteY163" fmla="*/ 205924 h 1323876"/>
                <a:gd name="connsiteX164" fmla="*/ 1102434 w 1117952"/>
                <a:gd name="connsiteY164" fmla="*/ 207715 h 1323876"/>
                <a:gd name="connsiteX165" fmla="*/ 1098853 w 1117952"/>
                <a:gd name="connsiteY165" fmla="*/ 210102 h 1323876"/>
                <a:gd name="connsiteX166" fmla="*/ 1094674 w 1117952"/>
                <a:gd name="connsiteY166" fmla="*/ 215474 h 1323876"/>
                <a:gd name="connsiteX167" fmla="*/ 1093481 w 1117952"/>
                <a:gd name="connsiteY167" fmla="*/ 219652 h 1323876"/>
                <a:gd name="connsiteX168" fmla="*/ 1092884 w 1117952"/>
                <a:gd name="connsiteY168" fmla="*/ 223233 h 1323876"/>
                <a:gd name="connsiteX169" fmla="*/ 1092287 w 1117952"/>
                <a:gd name="connsiteY169" fmla="*/ 226218 h 1323876"/>
                <a:gd name="connsiteX170" fmla="*/ 1091093 w 1117952"/>
                <a:gd name="connsiteY170" fmla="*/ 229202 h 1323876"/>
                <a:gd name="connsiteX171" fmla="*/ 1091093 w 1117952"/>
                <a:gd name="connsiteY171" fmla="*/ 232784 h 1323876"/>
                <a:gd name="connsiteX172" fmla="*/ 1092287 w 1117952"/>
                <a:gd name="connsiteY172" fmla="*/ 229799 h 1323876"/>
                <a:gd name="connsiteX173" fmla="*/ 1095868 w 1117952"/>
                <a:gd name="connsiteY173" fmla="*/ 229799 h 1323876"/>
                <a:gd name="connsiteX174" fmla="*/ 1094674 w 1117952"/>
                <a:gd name="connsiteY174" fmla="*/ 233380 h 1323876"/>
                <a:gd name="connsiteX175" fmla="*/ 1090496 w 1117952"/>
                <a:gd name="connsiteY175" fmla="*/ 240543 h 1323876"/>
                <a:gd name="connsiteX176" fmla="*/ 1083931 w 1117952"/>
                <a:gd name="connsiteY176" fmla="*/ 252480 h 1323876"/>
                <a:gd name="connsiteX177" fmla="*/ 1082140 w 1117952"/>
                <a:gd name="connsiteY177" fmla="*/ 257853 h 1323876"/>
                <a:gd name="connsiteX178" fmla="*/ 1081543 w 1117952"/>
                <a:gd name="connsiteY178" fmla="*/ 261434 h 1323876"/>
                <a:gd name="connsiteX179" fmla="*/ 1078559 w 1117952"/>
                <a:gd name="connsiteY179" fmla="*/ 268596 h 1323876"/>
                <a:gd name="connsiteX180" fmla="*/ 1077365 w 1117952"/>
                <a:gd name="connsiteY180" fmla="*/ 272177 h 1323876"/>
                <a:gd name="connsiteX181" fmla="*/ 1074978 w 1117952"/>
                <a:gd name="connsiteY181" fmla="*/ 279340 h 1323876"/>
                <a:gd name="connsiteX182" fmla="*/ 1072590 w 1117952"/>
                <a:gd name="connsiteY182" fmla="*/ 282324 h 1323876"/>
                <a:gd name="connsiteX183" fmla="*/ 1070799 w 1117952"/>
                <a:gd name="connsiteY183" fmla="*/ 285309 h 1323876"/>
                <a:gd name="connsiteX184" fmla="*/ 1069009 w 1117952"/>
                <a:gd name="connsiteY184" fmla="*/ 288890 h 1323876"/>
                <a:gd name="connsiteX185" fmla="*/ 1066024 w 1117952"/>
                <a:gd name="connsiteY185" fmla="*/ 291874 h 1323876"/>
                <a:gd name="connsiteX186" fmla="*/ 1060652 w 1117952"/>
                <a:gd name="connsiteY186" fmla="*/ 299037 h 1323876"/>
                <a:gd name="connsiteX187" fmla="*/ 1059458 w 1117952"/>
                <a:gd name="connsiteY187" fmla="*/ 302618 h 1323876"/>
                <a:gd name="connsiteX188" fmla="*/ 1057071 w 1117952"/>
                <a:gd name="connsiteY188" fmla="*/ 305603 h 1323876"/>
                <a:gd name="connsiteX189" fmla="*/ 1054683 w 1117952"/>
                <a:gd name="connsiteY189" fmla="*/ 309780 h 1323876"/>
                <a:gd name="connsiteX190" fmla="*/ 1049909 w 1117952"/>
                <a:gd name="connsiteY190" fmla="*/ 316346 h 1323876"/>
                <a:gd name="connsiteX191" fmla="*/ 1045134 w 1117952"/>
                <a:gd name="connsiteY191" fmla="*/ 324106 h 1323876"/>
                <a:gd name="connsiteX192" fmla="*/ 1043343 w 1117952"/>
                <a:gd name="connsiteY192" fmla="*/ 327687 h 1323876"/>
                <a:gd name="connsiteX193" fmla="*/ 1040955 w 1117952"/>
                <a:gd name="connsiteY193" fmla="*/ 331268 h 1323876"/>
                <a:gd name="connsiteX194" fmla="*/ 1037971 w 1117952"/>
                <a:gd name="connsiteY194" fmla="*/ 335447 h 1323876"/>
                <a:gd name="connsiteX195" fmla="*/ 1035583 w 1117952"/>
                <a:gd name="connsiteY195" fmla="*/ 339624 h 1323876"/>
                <a:gd name="connsiteX196" fmla="*/ 1033793 w 1117952"/>
                <a:gd name="connsiteY196" fmla="*/ 342609 h 1323876"/>
                <a:gd name="connsiteX197" fmla="*/ 1033793 w 1117952"/>
                <a:gd name="connsiteY197" fmla="*/ 346190 h 1323876"/>
                <a:gd name="connsiteX198" fmla="*/ 1030212 w 1117952"/>
                <a:gd name="connsiteY198" fmla="*/ 349175 h 1323876"/>
                <a:gd name="connsiteX199" fmla="*/ 1026033 w 1117952"/>
                <a:gd name="connsiteY199" fmla="*/ 355143 h 1323876"/>
                <a:gd name="connsiteX200" fmla="*/ 1022452 w 1117952"/>
                <a:gd name="connsiteY200" fmla="*/ 359322 h 1323876"/>
                <a:gd name="connsiteX201" fmla="*/ 1021259 w 1117952"/>
                <a:gd name="connsiteY201" fmla="*/ 362306 h 1323876"/>
                <a:gd name="connsiteX202" fmla="*/ 1020065 w 1117952"/>
                <a:gd name="connsiteY202" fmla="*/ 365290 h 1323876"/>
                <a:gd name="connsiteX203" fmla="*/ 1023049 w 1117952"/>
                <a:gd name="connsiteY203" fmla="*/ 368871 h 1323876"/>
                <a:gd name="connsiteX204" fmla="*/ 1021259 w 1117952"/>
                <a:gd name="connsiteY204" fmla="*/ 372452 h 1323876"/>
                <a:gd name="connsiteX205" fmla="*/ 1017677 w 1117952"/>
                <a:gd name="connsiteY205" fmla="*/ 371259 h 1323876"/>
                <a:gd name="connsiteX206" fmla="*/ 1014693 w 1117952"/>
                <a:gd name="connsiteY206" fmla="*/ 374840 h 1323876"/>
                <a:gd name="connsiteX207" fmla="*/ 1012902 w 1117952"/>
                <a:gd name="connsiteY207" fmla="*/ 377825 h 1323876"/>
                <a:gd name="connsiteX208" fmla="*/ 1011708 w 1117952"/>
                <a:gd name="connsiteY208" fmla="*/ 384390 h 1323876"/>
                <a:gd name="connsiteX209" fmla="*/ 1009918 w 1117952"/>
                <a:gd name="connsiteY209" fmla="*/ 387374 h 1323876"/>
                <a:gd name="connsiteX210" fmla="*/ 1006933 w 1117952"/>
                <a:gd name="connsiteY210" fmla="*/ 390359 h 1323876"/>
                <a:gd name="connsiteX211" fmla="*/ 1005143 w 1117952"/>
                <a:gd name="connsiteY211" fmla="*/ 393940 h 1323876"/>
                <a:gd name="connsiteX212" fmla="*/ 1000367 w 1117952"/>
                <a:gd name="connsiteY212" fmla="*/ 403490 h 1323876"/>
                <a:gd name="connsiteX213" fmla="*/ 997980 w 1117952"/>
                <a:gd name="connsiteY213" fmla="*/ 407072 h 1323876"/>
                <a:gd name="connsiteX214" fmla="*/ 996786 w 1117952"/>
                <a:gd name="connsiteY214" fmla="*/ 410653 h 1323876"/>
                <a:gd name="connsiteX215" fmla="*/ 995593 w 1117952"/>
                <a:gd name="connsiteY215" fmla="*/ 413637 h 1323876"/>
                <a:gd name="connsiteX216" fmla="*/ 995593 w 1117952"/>
                <a:gd name="connsiteY216" fmla="*/ 417815 h 1323876"/>
                <a:gd name="connsiteX217" fmla="*/ 998577 w 1117952"/>
                <a:gd name="connsiteY217" fmla="*/ 421994 h 1323876"/>
                <a:gd name="connsiteX218" fmla="*/ 1000367 w 1117952"/>
                <a:gd name="connsiteY218" fmla="*/ 424978 h 1323876"/>
                <a:gd name="connsiteX219" fmla="*/ 999771 w 1117952"/>
                <a:gd name="connsiteY219" fmla="*/ 427962 h 1323876"/>
                <a:gd name="connsiteX220" fmla="*/ 997980 w 1117952"/>
                <a:gd name="connsiteY220" fmla="*/ 432140 h 1323876"/>
                <a:gd name="connsiteX221" fmla="*/ 996190 w 1117952"/>
                <a:gd name="connsiteY221" fmla="*/ 436318 h 1323876"/>
                <a:gd name="connsiteX222" fmla="*/ 994996 w 1117952"/>
                <a:gd name="connsiteY222" fmla="*/ 439303 h 1323876"/>
                <a:gd name="connsiteX223" fmla="*/ 994399 w 1117952"/>
                <a:gd name="connsiteY223" fmla="*/ 443481 h 1323876"/>
                <a:gd name="connsiteX224" fmla="*/ 995593 w 1117952"/>
                <a:gd name="connsiteY224" fmla="*/ 447062 h 1323876"/>
                <a:gd name="connsiteX225" fmla="*/ 993802 w 1117952"/>
                <a:gd name="connsiteY225" fmla="*/ 451241 h 1323876"/>
                <a:gd name="connsiteX226" fmla="*/ 990221 w 1117952"/>
                <a:gd name="connsiteY226" fmla="*/ 454822 h 1323876"/>
                <a:gd name="connsiteX227" fmla="*/ 989027 w 1117952"/>
                <a:gd name="connsiteY227" fmla="*/ 460791 h 1323876"/>
                <a:gd name="connsiteX228" fmla="*/ 988430 w 1117952"/>
                <a:gd name="connsiteY228" fmla="*/ 465566 h 1323876"/>
                <a:gd name="connsiteX229" fmla="*/ 989027 w 1117952"/>
                <a:gd name="connsiteY229" fmla="*/ 471535 h 1323876"/>
                <a:gd name="connsiteX230" fmla="*/ 990221 w 1117952"/>
                <a:gd name="connsiteY230" fmla="*/ 475116 h 1323876"/>
                <a:gd name="connsiteX231" fmla="*/ 990818 w 1117952"/>
                <a:gd name="connsiteY231" fmla="*/ 478100 h 1323876"/>
                <a:gd name="connsiteX232" fmla="*/ 987833 w 1117952"/>
                <a:gd name="connsiteY232" fmla="*/ 480488 h 1323876"/>
                <a:gd name="connsiteX233" fmla="*/ 985446 w 1117952"/>
                <a:gd name="connsiteY233" fmla="*/ 485263 h 1323876"/>
                <a:gd name="connsiteX234" fmla="*/ 982461 w 1117952"/>
                <a:gd name="connsiteY234" fmla="*/ 486457 h 1323876"/>
                <a:gd name="connsiteX235" fmla="*/ 981864 w 1117952"/>
                <a:gd name="connsiteY235" fmla="*/ 491232 h 1323876"/>
                <a:gd name="connsiteX236" fmla="*/ 977090 w 1117952"/>
                <a:gd name="connsiteY236" fmla="*/ 494813 h 1323876"/>
                <a:gd name="connsiteX237" fmla="*/ 973508 w 1117952"/>
                <a:gd name="connsiteY237" fmla="*/ 497200 h 1323876"/>
                <a:gd name="connsiteX238" fmla="*/ 973508 w 1117952"/>
                <a:gd name="connsiteY238" fmla="*/ 500185 h 1323876"/>
                <a:gd name="connsiteX239" fmla="*/ 971121 w 1117952"/>
                <a:gd name="connsiteY239" fmla="*/ 503766 h 1323876"/>
                <a:gd name="connsiteX240" fmla="*/ 968733 w 1117952"/>
                <a:gd name="connsiteY240" fmla="*/ 509734 h 1323876"/>
                <a:gd name="connsiteX241" fmla="*/ 966346 w 1117952"/>
                <a:gd name="connsiteY241" fmla="*/ 509734 h 1323876"/>
                <a:gd name="connsiteX242" fmla="*/ 965152 w 1117952"/>
                <a:gd name="connsiteY242" fmla="*/ 515107 h 1323876"/>
                <a:gd name="connsiteX243" fmla="*/ 965152 w 1117952"/>
                <a:gd name="connsiteY243" fmla="*/ 518688 h 1323876"/>
                <a:gd name="connsiteX244" fmla="*/ 965749 w 1117952"/>
                <a:gd name="connsiteY244" fmla="*/ 524060 h 1323876"/>
                <a:gd name="connsiteX245" fmla="*/ 965749 w 1117952"/>
                <a:gd name="connsiteY245" fmla="*/ 527044 h 1323876"/>
                <a:gd name="connsiteX246" fmla="*/ 966346 w 1117952"/>
                <a:gd name="connsiteY246" fmla="*/ 531222 h 1323876"/>
                <a:gd name="connsiteX247" fmla="*/ 966943 w 1117952"/>
                <a:gd name="connsiteY247" fmla="*/ 534803 h 1323876"/>
                <a:gd name="connsiteX248" fmla="*/ 967539 w 1117952"/>
                <a:gd name="connsiteY248" fmla="*/ 537788 h 1323876"/>
                <a:gd name="connsiteX249" fmla="*/ 968733 w 1117952"/>
                <a:gd name="connsiteY249" fmla="*/ 546144 h 1323876"/>
                <a:gd name="connsiteX250" fmla="*/ 969330 w 1117952"/>
                <a:gd name="connsiteY250" fmla="*/ 550919 h 1323876"/>
                <a:gd name="connsiteX251" fmla="*/ 969330 w 1117952"/>
                <a:gd name="connsiteY251" fmla="*/ 555694 h 1323876"/>
                <a:gd name="connsiteX252" fmla="*/ 969330 w 1117952"/>
                <a:gd name="connsiteY252" fmla="*/ 559872 h 1323876"/>
                <a:gd name="connsiteX253" fmla="*/ 969330 w 1117952"/>
                <a:gd name="connsiteY253" fmla="*/ 562857 h 1323876"/>
                <a:gd name="connsiteX254" fmla="*/ 966346 w 1117952"/>
                <a:gd name="connsiteY254" fmla="*/ 564647 h 1323876"/>
                <a:gd name="connsiteX255" fmla="*/ 964553 w 1117952"/>
                <a:gd name="connsiteY255" fmla="*/ 564647 h 1323876"/>
                <a:gd name="connsiteX256" fmla="*/ 964556 w 1117952"/>
                <a:gd name="connsiteY256" fmla="*/ 564648 h 1323876"/>
                <a:gd name="connsiteX257" fmla="*/ 967540 w 1117952"/>
                <a:gd name="connsiteY257" fmla="*/ 564648 h 1323876"/>
                <a:gd name="connsiteX258" fmla="*/ 970525 w 1117952"/>
                <a:gd name="connsiteY258" fmla="*/ 570020 h 1323876"/>
                <a:gd name="connsiteX259" fmla="*/ 971718 w 1117952"/>
                <a:gd name="connsiteY259" fmla="*/ 573601 h 1323876"/>
                <a:gd name="connsiteX260" fmla="*/ 972316 w 1117952"/>
                <a:gd name="connsiteY260" fmla="*/ 577182 h 1323876"/>
                <a:gd name="connsiteX261" fmla="*/ 973509 w 1117952"/>
                <a:gd name="connsiteY261" fmla="*/ 580167 h 1323876"/>
                <a:gd name="connsiteX262" fmla="*/ 978284 w 1117952"/>
                <a:gd name="connsiteY262" fmla="*/ 582554 h 1323876"/>
                <a:gd name="connsiteX263" fmla="*/ 978881 w 1117952"/>
                <a:gd name="connsiteY263" fmla="*/ 582554 h 1323876"/>
                <a:gd name="connsiteX264" fmla="*/ 983656 w 1117952"/>
                <a:gd name="connsiteY264" fmla="*/ 582554 h 1323876"/>
                <a:gd name="connsiteX265" fmla="*/ 987238 w 1117952"/>
                <a:gd name="connsiteY265" fmla="*/ 584942 h 1323876"/>
                <a:gd name="connsiteX266" fmla="*/ 991415 w 1117952"/>
                <a:gd name="connsiteY266" fmla="*/ 588523 h 1323876"/>
                <a:gd name="connsiteX267" fmla="*/ 994400 w 1117952"/>
                <a:gd name="connsiteY267" fmla="*/ 589717 h 1323876"/>
                <a:gd name="connsiteX268" fmla="*/ 1000966 w 1117952"/>
                <a:gd name="connsiteY268" fmla="*/ 590313 h 1323876"/>
                <a:gd name="connsiteX269" fmla="*/ 1003950 w 1117952"/>
                <a:gd name="connsiteY269" fmla="*/ 591507 h 1323876"/>
                <a:gd name="connsiteX270" fmla="*/ 1004547 w 1117952"/>
                <a:gd name="connsiteY270" fmla="*/ 588523 h 1323876"/>
                <a:gd name="connsiteX271" fmla="*/ 1008128 w 1117952"/>
                <a:gd name="connsiteY271" fmla="*/ 587926 h 1323876"/>
                <a:gd name="connsiteX272" fmla="*/ 1010516 w 1117952"/>
                <a:gd name="connsiteY272" fmla="*/ 592701 h 1323876"/>
                <a:gd name="connsiteX273" fmla="*/ 1015290 w 1117952"/>
                <a:gd name="connsiteY273" fmla="*/ 596879 h 1323876"/>
                <a:gd name="connsiteX274" fmla="*/ 1019469 w 1117952"/>
                <a:gd name="connsiteY274" fmla="*/ 601057 h 1323876"/>
                <a:gd name="connsiteX275" fmla="*/ 1020663 w 1117952"/>
                <a:gd name="connsiteY275" fmla="*/ 604639 h 1323876"/>
                <a:gd name="connsiteX276" fmla="*/ 1023647 w 1117952"/>
                <a:gd name="connsiteY276" fmla="*/ 606429 h 1323876"/>
                <a:gd name="connsiteX277" fmla="*/ 1021259 w 1117952"/>
                <a:gd name="connsiteY277" fmla="*/ 610011 h 1323876"/>
                <a:gd name="connsiteX278" fmla="*/ 1017678 w 1117952"/>
                <a:gd name="connsiteY278" fmla="*/ 607026 h 1323876"/>
                <a:gd name="connsiteX279" fmla="*/ 1014097 w 1117952"/>
                <a:gd name="connsiteY279" fmla="*/ 607026 h 1323876"/>
                <a:gd name="connsiteX280" fmla="*/ 1014097 w 1117952"/>
                <a:gd name="connsiteY280" fmla="*/ 614188 h 1323876"/>
                <a:gd name="connsiteX281" fmla="*/ 1012306 w 1117952"/>
                <a:gd name="connsiteY281" fmla="*/ 609413 h 1323876"/>
                <a:gd name="connsiteX282" fmla="*/ 1011709 w 1117952"/>
                <a:gd name="connsiteY282" fmla="*/ 605832 h 1323876"/>
                <a:gd name="connsiteX283" fmla="*/ 1008128 w 1117952"/>
                <a:gd name="connsiteY283" fmla="*/ 605832 h 1323876"/>
                <a:gd name="connsiteX284" fmla="*/ 1005741 w 1117952"/>
                <a:gd name="connsiteY284" fmla="*/ 610011 h 1323876"/>
                <a:gd name="connsiteX285" fmla="*/ 1005144 w 1117952"/>
                <a:gd name="connsiteY285" fmla="*/ 613592 h 1323876"/>
                <a:gd name="connsiteX286" fmla="*/ 1003353 w 1117952"/>
                <a:gd name="connsiteY286" fmla="*/ 617173 h 1323876"/>
                <a:gd name="connsiteX287" fmla="*/ 1002160 w 1117952"/>
                <a:gd name="connsiteY287" fmla="*/ 620157 h 1323876"/>
                <a:gd name="connsiteX288" fmla="*/ 1002756 w 1117952"/>
                <a:gd name="connsiteY288" fmla="*/ 623739 h 1323876"/>
                <a:gd name="connsiteX289" fmla="*/ 1003353 w 1117952"/>
                <a:gd name="connsiteY289" fmla="*/ 627320 h 1323876"/>
                <a:gd name="connsiteX290" fmla="*/ 1008725 w 1117952"/>
                <a:gd name="connsiteY290" fmla="*/ 632095 h 1323876"/>
                <a:gd name="connsiteX291" fmla="*/ 1008128 w 1117952"/>
                <a:gd name="connsiteY291" fmla="*/ 637467 h 1323876"/>
                <a:gd name="connsiteX292" fmla="*/ 1009919 w 1117952"/>
                <a:gd name="connsiteY292" fmla="*/ 641048 h 1323876"/>
                <a:gd name="connsiteX293" fmla="*/ 1013500 w 1117952"/>
                <a:gd name="connsiteY293" fmla="*/ 642839 h 1323876"/>
                <a:gd name="connsiteX294" fmla="*/ 1016484 w 1117952"/>
                <a:gd name="connsiteY294" fmla="*/ 641645 h 1323876"/>
                <a:gd name="connsiteX295" fmla="*/ 1018872 w 1117952"/>
                <a:gd name="connsiteY295" fmla="*/ 638661 h 1323876"/>
                <a:gd name="connsiteX296" fmla="*/ 1022453 w 1117952"/>
                <a:gd name="connsiteY296" fmla="*/ 643436 h 1323876"/>
                <a:gd name="connsiteX297" fmla="*/ 1019469 w 1117952"/>
                <a:gd name="connsiteY297" fmla="*/ 642839 h 1323876"/>
                <a:gd name="connsiteX298" fmla="*/ 1016484 w 1117952"/>
                <a:gd name="connsiteY298" fmla="*/ 642242 h 1323876"/>
                <a:gd name="connsiteX299" fmla="*/ 1015290 w 1117952"/>
                <a:gd name="connsiteY299" fmla="*/ 645226 h 1323876"/>
                <a:gd name="connsiteX300" fmla="*/ 1015290 w 1117952"/>
                <a:gd name="connsiteY300" fmla="*/ 649404 h 1323876"/>
                <a:gd name="connsiteX301" fmla="*/ 1019469 w 1117952"/>
                <a:gd name="connsiteY301" fmla="*/ 653583 h 1323876"/>
                <a:gd name="connsiteX302" fmla="*/ 1023647 w 1117952"/>
                <a:gd name="connsiteY302" fmla="*/ 655970 h 1323876"/>
                <a:gd name="connsiteX303" fmla="*/ 1026631 w 1117952"/>
                <a:gd name="connsiteY303" fmla="*/ 656567 h 1323876"/>
                <a:gd name="connsiteX304" fmla="*/ 1030810 w 1117952"/>
                <a:gd name="connsiteY304" fmla="*/ 654776 h 1323876"/>
                <a:gd name="connsiteX305" fmla="*/ 1028422 w 1117952"/>
                <a:gd name="connsiteY305" fmla="*/ 657761 h 1323876"/>
                <a:gd name="connsiteX306" fmla="*/ 1031406 w 1117952"/>
                <a:gd name="connsiteY306" fmla="*/ 658357 h 1323876"/>
                <a:gd name="connsiteX307" fmla="*/ 1034391 w 1117952"/>
                <a:gd name="connsiteY307" fmla="*/ 656567 h 1323876"/>
                <a:gd name="connsiteX308" fmla="*/ 1038569 w 1117952"/>
                <a:gd name="connsiteY308" fmla="*/ 657164 h 1323876"/>
                <a:gd name="connsiteX309" fmla="*/ 1041553 w 1117952"/>
                <a:gd name="connsiteY309" fmla="*/ 663132 h 1323876"/>
                <a:gd name="connsiteX310" fmla="*/ 1040957 w 1117952"/>
                <a:gd name="connsiteY310" fmla="*/ 668505 h 1323876"/>
                <a:gd name="connsiteX311" fmla="*/ 1039166 w 1117952"/>
                <a:gd name="connsiteY311" fmla="*/ 672086 h 1323876"/>
                <a:gd name="connsiteX312" fmla="*/ 1041553 w 1117952"/>
                <a:gd name="connsiteY312" fmla="*/ 675070 h 1323876"/>
                <a:gd name="connsiteX313" fmla="*/ 1040957 w 1117952"/>
                <a:gd name="connsiteY313" fmla="*/ 678652 h 1323876"/>
                <a:gd name="connsiteX314" fmla="*/ 1039166 w 1117952"/>
                <a:gd name="connsiteY314" fmla="*/ 675070 h 1323876"/>
                <a:gd name="connsiteX315" fmla="*/ 1036181 w 1117952"/>
                <a:gd name="connsiteY315" fmla="*/ 673876 h 1323876"/>
                <a:gd name="connsiteX316" fmla="*/ 1033197 w 1117952"/>
                <a:gd name="connsiteY316" fmla="*/ 676860 h 1323876"/>
                <a:gd name="connsiteX317" fmla="*/ 1034988 w 1117952"/>
                <a:gd name="connsiteY317" fmla="*/ 684023 h 1323876"/>
                <a:gd name="connsiteX318" fmla="*/ 1039166 w 1117952"/>
                <a:gd name="connsiteY318" fmla="*/ 686411 h 1323876"/>
                <a:gd name="connsiteX319" fmla="*/ 1042150 w 1117952"/>
                <a:gd name="connsiteY319" fmla="*/ 682829 h 1323876"/>
                <a:gd name="connsiteX320" fmla="*/ 1046328 w 1117952"/>
                <a:gd name="connsiteY320" fmla="*/ 683426 h 1323876"/>
                <a:gd name="connsiteX321" fmla="*/ 1049313 w 1117952"/>
                <a:gd name="connsiteY321" fmla="*/ 688201 h 1323876"/>
                <a:gd name="connsiteX322" fmla="*/ 1053491 w 1117952"/>
                <a:gd name="connsiteY322" fmla="*/ 692976 h 1323876"/>
                <a:gd name="connsiteX323" fmla="*/ 1054685 w 1117952"/>
                <a:gd name="connsiteY323" fmla="*/ 697155 h 1323876"/>
                <a:gd name="connsiteX324" fmla="*/ 1051700 w 1117952"/>
                <a:gd name="connsiteY324" fmla="*/ 697155 h 1323876"/>
                <a:gd name="connsiteX325" fmla="*/ 1048119 w 1117952"/>
                <a:gd name="connsiteY325" fmla="*/ 697155 h 1323876"/>
                <a:gd name="connsiteX326" fmla="*/ 1044538 w 1117952"/>
                <a:gd name="connsiteY326" fmla="*/ 692976 h 1323876"/>
                <a:gd name="connsiteX327" fmla="*/ 1041553 w 1117952"/>
                <a:gd name="connsiteY327" fmla="*/ 694767 h 1323876"/>
                <a:gd name="connsiteX328" fmla="*/ 1038569 w 1117952"/>
                <a:gd name="connsiteY328" fmla="*/ 696558 h 1323876"/>
                <a:gd name="connsiteX329" fmla="*/ 1033794 w 1117952"/>
                <a:gd name="connsiteY329" fmla="*/ 698348 h 1323876"/>
                <a:gd name="connsiteX330" fmla="*/ 1032600 w 1117952"/>
                <a:gd name="connsiteY330" fmla="*/ 703123 h 1323876"/>
                <a:gd name="connsiteX331" fmla="*/ 1032004 w 1117952"/>
                <a:gd name="connsiteY331" fmla="*/ 706704 h 1323876"/>
                <a:gd name="connsiteX332" fmla="*/ 1031406 w 1117952"/>
                <a:gd name="connsiteY332" fmla="*/ 709689 h 1323876"/>
                <a:gd name="connsiteX333" fmla="*/ 1027228 w 1117952"/>
                <a:gd name="connsiteY333" fmla="*/ 710883 h 1323876"/>
                <a:gd name="connsiteX334" fmla="*/ 1022453 w 1117952"/>
                <a:gd name="connsiteY334" fmla="*/ 711480 h 1323876"/>
                <a:gd name="connsiteX335" fmla="*/ 1019469 w 1117952"/>
                <a:gd name="connsiteY335" fmla="*/ 715061 h 1323876"/>
                <a:gd name="connsiteX336" fmla="*/ 1016484 w 1117952"/>
                <a:gd name="connsiteY336" fmla="*/ 714464 h 1323876"/>
                <a:gd name="connsiteX337" fmla="*/ 1014694 w 1117952"/>
                <a:gd name="connsiteY337" fmla="*/ 718045 h 1323876"/>
                <a:gd name="connsiteX338" fmla="*/ 1011113 w 1117952"/>
                <a:gd name="connsiteY338" fmla="*/ 721030 h 1323876"/>
                <a:gd name="connsiteX339" fmla="*/ 1007531 w 1117952"/>
                <a:gd name="connsiteY339" fmla="*/ 725208 h 1323876"/>
                <a:gd name="connsiteX340" fmla="*/ 1006337 w 1117952"/>
                <a:gd name="connsiteY340" fmla="*/ 729386 h 1323876"/>
                <a:gd name="connsiteX341" fmla="*/ 1002160 w 1117952"/>
                <a:gd name="connsiteY341" fmla="*/ 732371 h 1323876"/>
                <a:gd name="connsiteX342" fmla="*/ 999772 w 1117952"/>
                <a:gd name="connsiteY342" fmla="*/ 735952 h 1323876"/>
                <a:gd name="connsiteX343" fmla="*/ 997981 w 1117952"/>
                <a:gd name="connsiteY343" fmla="*/ 740726 h 1323876"/>
                <a:gd name="connsiteX344" fmla="*/ 997384 w 1117952"/>
                <a:gd name="connsiteY344" fmla="*/ 743711 h 1323876"/>
                <a:gd name="connsiteX345" fmla="*/ 996191 w 1117952"/>
                <a:gd name="connsiteY345" fmla="*/ 748486 h 1323876"/>
                <a:gd name="connsiteX346" fmla="*/ 996787 w 1117952"/>
                <a:gd name="connsiteY346" fmla="*/ 752664 h 1323876"/>
                <a:gd name="connsiteX347" fmla="*/ 993206 w 1117952"/>
                <a:gd name="connsiteY347" fmla="*/ 753858 h 1323876"/>
                <a:gd name="connsiteX348" fmla="*/ 990819 w 1117952"/>
                <a:gd name="connsiteY348" fmla="*/ 756842 h 1323876"/>
                <a:gd name="connsiteX349" fmla="*/ 989028 w 1117952"/>
                <a:gd name="connsiteY349" fmla="*/ 760423 h 1323876"/>
                <a:gd name="connsiteX350" fmla="*/ 987238 w 1117952"/>
                <a:gd name="connsiteY350" fmla="*/ 764602 h 1323876"/>
                <a:gd name="connsiteX351" fmla="*/ 987834 w 1117952"/>
                <a:gd name="connsiteY351" fmla="*/ 768183 h 1323876"/>
                <a:gd name="connsiteX352" fmla="*/ 989028 w 1117952"/>
                <a:gd name="connsiteY352" fmla="*/ 772958 h 1323876"/>
                <a:gd name="connsiteX353" fmla="*/ 988431 w 1117952"/>
                <a:gd name="connsiteY353" fmla="*/ 777733 h 1323876"/>
                <a:gd name="connsiteX354" fmla="*/ 984850 w 1117952"/>
                <a:gd name="connsiteY354" fmla="*/ 779523 h 1323876"/>
                <a:gd name="connsiteX355" fmla="*/ 986044 w 1117952"/>
                <a:gd name="connsiteY355" fmla="*/ 783105 h 1323876"/>
                <a:gd name="connsiteX356" fmla="*/ 985447 w 1117952"/>
                <a:gd name="connsiteY356" fmla="*/ 787283 h 1323876"/>
                <a:gd name="connsiteX357" fmla="*/ 987238 w 1117952"/>
                <a:gd name="connsiteY357" fmla="*/ 790267 h 1323876"/>
                <a:gd name="connsiteX358" fmla="*/ 987834 w 1117952"/>
                <a:gd name="connsiteY358" fmla="*/ 795043 h 1323876"/>
                <a:gd name="connsiteX359" fmla="*/ 990222 w 1117952"/>
                <a:gd name="connsiteY359" fmla="*/ 799818 h 1323876"/>
                <a:gd name="connsiteX360" fmla="*/ 993803 w 1117952"/>
                <a:gd name="connsiteY360" fmla="*/ 801011 h 1323876"/>
                <a:gd name="connsiteX361" fmla="*/ 993803 w 1117952"/>
                <a:gd name="connsiteY361" fmla="*/ 805786 h 1323876"/>
                <a:gd name="connsiteX362" fmla="*/ 995594 w 1117952"/>
                <a:gd name="connsiteY362" fmla="*/ 811755 h 1323876"/>
                <a:gd name="connsiteX363" fmla="*/ 996191 w 1117952"/>
                <a:gd name="connsiteY363" fmla="*/ 817127 h 1323876"/>
                <a:gd name="connsiteX364" fmla="*/ 999772 w 1117952"/>
                <a:gd name="connsiteY364" fmla="*/ 821305 h 1323876"/>
                <a:gd name="connsiteX365" fmla="*/ 1000966 w 1117952"/>
                <a:gd name="connsiteY365" fmla="*/ 827871 h 1323876"/>
                <a:gd name="connsiteX366" fmla="*/ 999772 w 1117952"/>
                <a:gd name="connsiteY366" fmla="*/ 830855 h 1323876"/>
                <a:gd name="connsiteX367" fmla="*/ 996787 w 1117952"/>
                <a:gd name="connsiteY367" fmla="*/ 828468 h 1323876"/>
                <a:gd name="connsiteX368" fmla="*/ 993206 w 1117952"/>
                <a:gd name="connsiteY368" fmla="*/ 829064 h 1323876"/>
                <a:gd name="connsiteX369" fmla="*/ 990819 w 1117952"/>
                <a:gd name="connsiteY369" fmla="*/ 833242 h 1323876"/>
                <a:gd name="connsiteX370" fmla="*/ 987238 w 1117952"/>
                <a:gd name="connsiteY370" fmla="*/ 836824 h 1323876"/>
                <a:gd name="connsiteX371" fmla="*/ 984253 w 1117952"/>
                <a:gd name="connsiteY371" fmla="*/ 839211 h 1323876"/>
                <a:gd name="connsiteX372" fmla="*/ 981269 w 1117952"/>
                <a:gd name="connsiteY372" fmla="*/ 836227 h 1323876"/>
                <a:gd name="connsiteX373" fmla="*/ 978284 w 1117952"/>
                <a:gd name="connsiteY373" fmla="*/ 834436 h 1323876"/>
                <a:gd name="connsiteX374" fmla="*/ 974703 w 1117952"/>
                <a:gd name="connsiteY374" fmla="*/ 829064 h 1323876"/>
                <a:gd name="connsiteX375" fmla="*/ 972912 w 1117952"/>
                <a:gd name="connsiteY375" fmla="*/ 826080 h 1323876"/>
                <a:gd name="connsiteX376" fmla="*/ 968137 w 1117952"/>
                <a:gd name="connsiteY376" fmla="*/ 821902 h 1323876"/>
                <a:gd name="connsiteX377" fmla="*/ 964556 w 1117952"/>
                <a:gd name="connsiteY377" fmla="*/ 820111 h 1323876"/>
                <a:gd name="connsiteX378" fmla="*/ 960975 w 1117952"/>
                <a:gd name="connsiteY378" fmla="*/ 819514 h 1323876"/>
                <a:gd name="connsiteX379" fmla="*/ 957990 w 1117952"/>
                <a:gd name="connsiteY379" fmla="*/ 819514 h 1323876"/>
                <a:gd name="connsiteX380" fmla="*/ 956200 w 1117952"/>
                <a:gd name="connsiteY380" fmla="*/ 815933 h 1323876"/>
                <a:gd name="connsiteX381" fmla="*/ 956796 w 1117952"/>
                <a:gd name="connsiteY381" fmla="*/ 812949 h 1323876"/>
                <a:gd name="connsiteX382" fmla="*/ 956200 w 1117952"/>
                <a:gd name="connsiteY382" fmla="*/ 808771 h 1323876"/>
                <a:gd name="connsiteX383" fmla="*/ 955081 w 1117952"/>
                <a:gd name="connsiteY383" fmla="*/ 804295 h 1323876"/>
                <a:gd name="connsiteX384" fmla="*/ 954377 w 1117952"/>
                <a:gd name="connsiteY384" fmla="*/ 804423 h 1323876"/>
                <a:gd name="connsiteX385" fmla="*/ 955602 w 1117952"/>
                <a:gd name="connsiteY385" fmla="*/ 806383 h 1323876"/>
                <a:gd name="connsiteX386" fmla="*/ 956796 w 1117952"/>
                <a:gd name="connsiteY386" fmla="*/ 812949 h 1323876"/>
                <a:gd name="connsiteX387" fmla="*/ 956199 w 1117952"/>
                <a:gd name="connsiteY387" fmla="*/ 815933 h 1323876"/>
                <a:gd name="connsiteX388" fmla="*/ 957393 w 1117952"/>
                <a:gd name="connsiteY388" fmla="*/ 818917 h 1323876"/>
                <a:gd name="connsiteX389" fmla="*/ 952021 w 1117952"/>
                <a:gd name="connsiteY389" fmla="*/ 823095 h 1323876"/>
                <a:gd name="connsiteX390" fmla="*/ 944261 w 1117952"/>
                <a:gd name="connsiteY390" fmla="*/ 823692 h 1323876"/>
                <a:gd name="connsiteX391" fmla="*/ 941277 w 1117952"/>
                <a:gd name="connsiteY391" fmla="*/ 821304 h 1323876"/>
                <a:gd name="connsiteX392" fmla="*/ 936502 w 1117952"/>
                <a:gd name="connsiteY392" fmla="*/ 817723 h 1323876"/>
                <a:gd name="connsiteX393" fmla="*/ 932921 w 1117952"/>
                <a:gd name="connsiteY393" fmla="*/ 815336 h 1323876"/>
                <a:gd name="connsiteX394" fmla="*/ 929936 w 1117952"/>
                <a:gd name="connsiteY394" fmla="*/ 813545 h 1323876"/>
                <a:gd name="connsiteX395" fmla="*/ 926952 w 1117952"/>
                <a:gd name="connsiteY395" fmla="*/ 812351 h 1323876"/>
                <a:gd name="connsiteX396" fmla="*/ 922177 w 1117952"/>
                <a:gd name="connsiteY396" fmla="*/ 811755 h 1323876"/>
                <a:gd name="connsiteX397" fmla="*/ 919193 w 1117952"/>
                <a:gd name="connsiteY397" fmla="*/ 811157 h 1323876"/>
                <a:gd name="connsiteX398" fmla="*/ 915612 w 1117952"/>
                <a:gd name="connsiteY398" fmla="*/ 811755 h 1323876"/>
                <a:gd name="connsiteX399" fmla="*/ 912030 w 1117952"/>
                <a:gd name="connsiteY399" fmla="*/ 812351 h 1323876"/>
                <a:gd name="connsiteX400" fmla="*/ 906658 w 1117952"/>
                <a:gd name="connsiteY400" fmla="*/ 815336 h 1323876"/>
                <a:gd name="connsiteX401" fmla="*/ 903674 w 1117952"/>
                <a:gd name="connsiteY401" fmla="*/ 818320 h 1323876"/>
                <a:gd name="connsiteX402" fmla="*/ 907255 w 1117952"/>
                <a:gd name="connsiteY402" fmla="*/ 820708 h 1323876"/>
                <a:gd name="connsiteX403" fmla="*/ 901883 w 1117952"/>
                <a:gd name="connsiteY403" fmla="*/ 817723 h 1323876"/>
                <a:gd name="connsiteX404" fmla="*/ 898302 w 1117952"/>
                <a:gd name="connsiteY404" fmla="*/ 818917 h 1323876"/>
                <a:gd name="connsiteX405" fmla="*/ 895317 w 1117952"/>
                <a:gd name="connsiteY405" fmla="*/ 821304 h 1323876"/>
                <a:gd name="connsiteX406" fmla="*/ 892333 w 1117952"/>
                <a:gd name="connsiteY406" fmla="*/ 823095 h 1323876"/>
                <a:gd name="connsiteX407" fmla="*/ 886961 w 1117952"/>
                <a:gd name="connsiteY407" fmla="*/ 821304 h 1323876"/>
                <a:gd name="connsiteX408" fmla="*/ 883380 w 1117952"/>
                <a:gd name="connsiteY408" fmla="*/ 821304 h 1323876"/>
                <a:gd name="connsiteX409" fmla="*/ 880396 w 1117952"/>
                <a:gd name="connsiteY409" fmla="*/ 818917 h 1323876"/>
                <a:gd name="connsiteX410" fmla="*/ 877411 w 1117952"/>
                <a:gd name="connsiteY410" fmla="*/ 817723 h 1323876"/>
                <a:gd name="connsiteX411" fmla="*/ 872039 w 1117952"/>
                <a:gd name="connsiteY411" fmla="*/ 818320 h 1323876"/>
                <a:gd name="connsiteX412" fmla="*/ 869055 w 1117952"/>
                <a:gd name="connsiteY412" fmla="*/ 818320 h 1323876"/>
                <a:gd name="connsiteX413" fmla="*/ 866070 w 1117952"/>
                <a:gd name="connsiteY413" fmla="*/ 820111 h 1323876"/>
                <a:gd name="connsiteX414" fmla="*/ 860699 w 1117952"/>
                <a:gd name="connsiteY414" fmla="*/ 818320 h 1323876"/>
                <a:gd name="connsiteX415" fmla="*/ 857117 w 1117952"/>
                <a:gd name="connsiteY415" fmla="*/ 813545 h 1323876"/>
                <a:gd name="connsiteX416" fmla="*/ 854133 w 1117952"/>
                <a:gd name="connsiteY416" fmla="*/ 810561 h 1323876"/>
                <a:gd name="connsiteX417" fmla="*/ 851148 w 1117952"/>
                <a:gd name="connsiteY417" fmla="*/ 808770 h 1323876"/>
                <a:gd name="connsiteX418" fmla="*/ 847567 w 1117952"/>
                <a:gd name="connsiteY418" fmla="*/ 807576 h 1323876"/>
                <a:gd name="connsiteX419" fmla="*/ 844583 w 1117952"/>
                <a:gd name="connsiteY419" fmla="*/ 804592 h 1323876"/>
                <a:gd name="connsiteX420" fmla="*/ 840405 w 1117952"/>
                <a:gd name="connsiteY420" fmla="*/ 802801 h 1323876"/>
                <a:gd name="connsiteX421" fmla="*/ 833839 w 1117952"/>
                <a:gd name="connsiteY421" fmla="*/ 801608 h 1323876"/>
                <a:gd name="connsiteX422" fmla="*/ 830855 w 1117952"/>
                <a:gd name="connsiteY422" fmla="*/ 801011 h 1323876"/>
                <a:gd name="connsiteX423" fmla="*/ 817723 w 1117952"/>
                <a:gd name="connsiteY423" fmla="*/ 797429 h 1323876"/>
                <a:gd name="connsiteX424" fmla="*/ 814739 w 1117952"/>
                <a:gd name="connsiteY424" fmla="*/ 797429 h 1323876"/>
                <a:gd name="connsiteX425" fmla="*/ 810561 w 1117952"/>
                <a:gd name="connsiteY425" fmla="*/ 798623 h 1323876"/>
                <a:gd name="connsiteX426" fmla="*/ 805786 w 1117952"/>
                <a:gd name="connsiteY426" fmla="*/ 796235 h 1323876"/>
                <a:gd name="connsiteX427" fmla="*/ 801608 w 1117952"/>
                <a:gd name="connsiteY427" fmla="*/ 796235 h 1323876"/>
                <a:gd name="connsiteX428" fmla="*/ 798027 w 1117952"/>
                <a:gd name="connsiteY428" fmla="*/ 796833 h 1323876"/>
                <a:gd name="connsiteX429" fmla="*/ 794445 w 1117952"/>
                <a:gd name="connsiteY429" fmla="*/ 792654 h 1323876"/>
                <a:gd name="connsiteX430" fmla="*/ 789074 w 1117952"/>
                <a:gd name="connsiteY430" fmla="*/ 786089 h 1323876"/>
                <a:gd name="connsiteX431" fmla="*/ 786089 w 1117952"/>
                <a:gd name="connsiteY431" fmla="*/ 784895 h 1323876"/>
                <a:gd name="connsiteX432" fmla="*/ 786686 w 1117952"/>
                <a:gd name="connsiteY432" fmla="*/ 781911 h 1323876"/>
                <a:gd name="connsiteX433" fmla="*/ 786089 w 1117952"/>
                <a:gd name="connsiteY433" fmla="*/ 778329 h 1323876"/>
                <a:gd name="connsiteX434" fmla="*/ 783701 w 1117952"/>
                <a:gd name="connsiteY434" fmla="*/ 773554 h 1323876"/>
                <a:gd name="connsiteX435" fmla="*/ 782507 w 1117952"/>
                <a:gd name="connsiteY435" fmla="*/ 768779 h 1323876"/>
                <a:gd name="connsiteX436" fmla="*/ 781314 w 1117952"/>
                <a:gd name="connsiteY436" fmla="*/ 765795 h 1323876"/>
                <a:gd name="connsiteX437" fmla="*/ 778926 w 1117952"/>
                <a:gd name="connsiteY437" fmla="*/ 762214 h 1323876"/>
                <a:gd name="connsiteX438" fmla="*/ 775942 w 1117952"/>
                <a:gd name="connsiteY438" fmla="*/ 757438 h 1323876"/>
                <a:gd name="connsiteX439" fmla="*/ 773554 w 1117952"/>
                <a:gd name="connsiteY439" fmla="*/ 752663 h 1323876"/>
                <a:gd name="connsiteX440" fmla="*/ 771764 w 1117952"/>
                <a:gd name="connsiteY440" fmla="*/ 749679 h 1323876"/>
                <a:gd name="connsiteX441" fmla="*/ 766392 w 1117952"/>
                <a:gd name="connsiteY441" fmla="*/ 742516 h 1323876"/>
                <a:gd name="connsiteX442" fmla="*/ 764005 w 1117952"/>
                <a:gd name="connsiteY442" fmla="*/ 738935 h 1323876"/>
                <a:gd name="connsiteX443" fmla="*/ 762214 w 1117952"/>
                <a:gd name="connsiteY443" fmla="*/ 735951 h 1323876"/>
                <a:gd name="connsiteX444" fmla="*/ 758036 w 1117952"/>
                <a:gd name="connsiteY444" fmla="*/ 730579 h 1323876"/>
                <a:gd name="connsiteX445" fmla="*/ 755051 w 1117952"/>
                <a:gd name="connsiteY445" fmla="*/ 726998 h 1323876"/>
                <a:gd name="connsiteX446" fmla="*/ 741322 w 1117952"/>
                <a:gd name="connsiteY446" fmla="*/ 712673 h 1323876"/>
                <a:gd name="connsiteX447" fmla="*/ 737144 w 1117952"/>
                <a:gd name="connsiteY447" fmla="*/ 709092 h 1323876"/>
                <a:gd name="connsiteX448" fmla="*/ 732966 w 1117952"/>
                <a:gd name="connsiteY448" fmla="*/ 704914 h 1323876"/>
                <a:gd name="connsiteX449" fmla="*/ 728191 w 1117952"/>
                <a:gd name="connsiteY449" fmla="*/ 701333 h 1323876"/>
                <a:gd name="connsiteX450" fmla="*/ 722819 w 1117952"/>
                <a:gd name="connsiteY450" fmla="*/ 697751 h 1323876"/>
                <a:gd name="connsiteX451" fmla="*/ 719835 w 1117952"/>
                <a:gd name="connsiteY451" fmla="*/ 695960 h 1323876"/>
                <a:gd name="connsiteX452" fmla="*/ 714463 w 1117952"/>
                <a:gd name="connsiteY452" fmla="*/ 693573 h 1323876"/>
                <a:gd name="connsiteX453" fmla="*/ 710882 w 1117952"/>
                <a:gd name="connsiteY453" fmla="*/ 692976 h 1323876"/>
                <a:gd name="connsiteX454" fmla="*/ 700138 w 1117952"/>
                <a:gd name="connsiteY454" fmla="*/ 688201 h 1323876"/>
                <a:gd name="connsiteX455" fmla="*/ 691184 w 1117952"/>
                <a:gd name="connsiteY455" fmla="*/ 684620 h 1323876"/>
                <a:gd name="connsiteX456" fmla="*/ 687603 w 1117952"/>
                <a:gd name="connsiteY456" fmla="*/ 683426 h 1323876"/>
                <a:gd name="connsiteX457" fmla="*/ 682829 w 1117952"/>
                <a:gd name="connsiteY457" fmla="*/ 682829 h 1323876"/>
                <a:gd name="connsiteX458" fmla="*/ 678650 w 1117952"/>
                <a:gd name="connsiteY458" fmla="*/ 682232 h 1323876"/>
                <a:gd name="connsiteX459" fmla="*/ 674472 w 1117952"/>
                <a:gd name="connsiteY459" fmla="*/ 681636 h 1323876"/>
                <a:gd name="connsiteX460" fmla="*/ 670891 w 1117952"/>
                <a:gd name="connsiteY460" fmla="*/ 680442 h 1323876"/>
                <a:gd name="connsiteX461" fmla="*/ 663728 w 1117952"/>
                <a:gd name="connsiteY461" fmla="*/ 679248 h 1323876"/>
                <a:gd name="connsiteX462" fmla="*/ 659550 w 1117952"/>
                <a:gd name="connsiteY462" fmla="*/ 679248 h 1323876"/>
                <a:gd name="connsiteX463" fmla="*/ 650597 w 1117952"/>
                <a:gd name="connsiteY463" fmla="*/ 680442 h 1323876"/>
                <a:gd name="connsiteX464" fmla="*/ 646419 w 1117952"/>
                <a:gd name="connsiteY464" fmla="*/ 680443 h 1323876"/>
                <a:gd name="connsiteX465" fmla="*/ 639257 w 1117952"/>
                <a:gd name="connsiteY465" fmla="*/ 680443 h 1323876"/>
                <a:gd name="connsiteX466" fmla="*/ 632691 w 1117952"/>
                <a:gd name="connsiteY466" fmla="*/ 681039 h 1323876"/>
                <a:gd name="connsiteX467" fmla="*/ 629110 w 1117952"/>
                <a:gd name="connsiteY467" fmla="*/ 681637 h 1323876"/>
                <a:gd name="connsiteX468" fmla="*/ 625528 w 1117952"/>
                <a:gd name="connsiteY468" fmla="*/ 683427 h 1323876"/>
                <a:gd name="connsiteX469" fmla="*/ 617172 w 1117952"/>
                <a:gd name="connsiteY469" fmla="*/ 687008 h 1323876"/>
                <a:gd name="connsiteX470" fmla="*/ 614188 w 1117952"/>
                <a:gd name="connsiteY470" fmla="*/ 685814 h 1323876"/>
                <a:gd name="connsiteX471" fmla="*/ 610009 w 1117952"/>
                <a:gd name="connsiteY471" fmla="*/ 687008 h 1323876"/>
                <a:gd name="connsiteX472" fmla="*/ 606428 w 1117952"/>
                <a:gd name="connsiteY472" fmla="*/ 687008 h 1323876"/>
                <a:gd name="connsiteX473" fmla="*/ 602250 w 1117952"/>
                <a:gd name="connsiteY473" fmla="*/ 685814 h 1323876"/>
                <a:gd name="connsiteX474" fmla="*/ 594490 w 1117952"/>
                <a:gd name="connsiteY474" fmla="*/ 681637 h 1323876"/>
                <a:gd name="connsiteX475" fmla="*/ 593297 w 1117952"/>
                <a:gd name="connsiteY475" fmla="*/ 678055 h 1323876"/>
                <a:gd name="connsiteX476" fmla="*/ 589715 w 1117952"/>
                <a:gd name="connsiteY476" fmla="*/ 673877 h 1323876"/>
                <a:gd name="connsiteX477" fmla="*/ 586731 w 1117952"/>
                <a:gd name="connsiteY477" fmla="*/ 671490 h 1323876"/>
                <a:gd name="connsiteX478" fmla="*/ 583150 w 1117952"/>
                <a:gd name="connsiteY478" fmla="*/ 669699 h 1323876"/>
                <a:gd name="connsiteX479" fmla="*/ 580166 w 1117952"/>
                <a:gd name="connsiteY479" fmla="*/ 669699 h 1323876"/>
                <a:gd name="connsiteX480" fmla="*/ 574197 w 1117952"/>
                <a:gd name="connsiteY480" fmla="*/ 669699 h 1323876"/>
                <a:gd name="connsiteX481" fmla="*/ 568825 w 1117952"/>
                <a:gd name="connsiteY481" fmla="*/ 669699 h 1323876"/>
                <a:gd name="connsiteX482" fmla="*/ 565244 w 1117952"/>
                <a:gd name="connsiteY482" fmla="*/ 669699 h 1323876"/>
                <a:gd name="connsiteX483" fmla="*/ 560469 w 1117952"/>
                <a:gd name="connsiteY483" fmla="*/ 669102 h 1323876"/>
                <a:gd name="connsiteX484" fmla="*/ 556887 w 1117952"/>
                <a:gd name="connsiteY484" fmla="*/ 666715 h 1323876"/>
                <a:gd name="connsiteX485" fmla="*/ 553306 w 1117952"/>
                <a:gd name="connsiteY485" fmla="*/ 661939 h 1323876"/>
                <a:gd name="connsiteX486" fmla="*/ 550322 w 1117952"/>
                <a:gd name="connsiteY486" fmla="*/ 660746 h 1323876"/>
                <a:gd name="connsiteX487" fmla="*/ 546740 w 1117952"/>
                <a:gd name="connsiteY487" fmla="*/ 660746 h 1323876"/>
                <a:gd name="connsiteX488" fmla="*/ 541965 w 1117952"/>
                <a:gd name="connsiteY488" fmla="*/ 657164 h 1323876"/>
                <a:gd name="connsiteX489" fmla="*/ 538981 w 1117952"/>
                <a:gd name="connsiteY489" fmla="*/ 655374 h 1323876"/>
                <a:gd name="connsiteX490" fmla="*/ 534206 w 1117952"/>
                <a:gd name="connsiteY490" fmla="*/ 653583 h 1323876"/>
                <a:gd name="connsiteX491" fmla="*/ 531222 w 1117952"/>
                <a:gd name="connsiteY491" fmla="*/ 650002 h 1323876"/>
                <a:gd name="connsiteX492" fmla="*/ 530028 w 1117952"/>
                <a:gd name="connsiteY492" fmla="*/ 646421 h 1323876"/>
                <a:gd name="connsiteX493" fmla="*/ 527641 w 1117952"/>
                <a:gd name="connsiteY493" fmla="*/ 642840 h 1323876"/>
                <a:gd name="connsiteX494" fmla="*/ 524059 w 1117952"/>
                <a:gd name="connsiteY494" fmla="*/ 639855 h 1323876"/>
                <a:gd name="connsiteX495" fmla="*/ 521074 w 1117952"/>
                <a:gd name="connsiteY495" fmla="*/ 638064 h 1323876"/>
                <a:gd name="connsiteX496" fmla="*/ 516300 w 1117952"/>
                <a:gd name="connsiteY496" fmla="*/ 635677 h 1323876"/>
                <a:gd name="connsiteX497" fmla="*/ 513315 w 1117952"/>
                <a:gd name="connsiteY497" fmla="*/ 632095 h 1323876"/>
                <a:gd name="connsiteX498" fmla="*/ 509734 w 1117952"/>
                <a:gd name="connsiteY498" fmla="*/ 629111 h 1323876"/>
                <a:gd name="connsiteX499" fmla="*/ 504362 w 1117952"/>
                <a:gd name="connsiteY499" fmla="*/ 626127 h 1323876"/>
                <a:gd name="connsiteX500" fmla="*/ 500781 w 1117952"/>
                <a:gd name="connsiteY500" fmla="*/ 621949 h 1323876"/>
                <a:gd name="connsiteX501" fmla="*/ 497199 w 1117952"/>
                <a:gd name="connsiteY501" fmla="*/ 619561 h 1323876"/>
                <a:gd name="connsiteX502" fmla="*/ 493618 w 1117952"/>
                <a:gd name="connsiteY502" fmla="*/ 619561 h 1323876"/>
                <a:gd name="connsiteX503" fmla="*/ 487650 w 1117952"/>
                <a:gd name="connsiteY503" fmla="*/ 619561 h 1323876"/>
                <a:gd name="connsiteX504" fmla="*/ 484665 w 1117952"/>
                <a:gd name="connsiteY504" fmla="*/ 617771 h 1323876"/>
                <a:gd name="connsiteX505" fmla="*/ 481084 w 1117952"/>
                <a:gd name="connsiteY505" fmla="*/ 617771 h 1323876"/>
                <a:gd name="connsiteX506" fmla="*/ 476309 w 1117952"/>
                <a:gd name="connsiteY506" fmla="*/ 618964 h 1323876"/>
                <a:gd name="connsiteX507" fmla="*/ 470340 w 1117952"/>
                <a:gd name="connsiteY507" fmla="*/ 617173 h 1323876"/>
                <a:gd name="connsiteX508" fmla="*/ 466162 w 1117952"/>
                <a:gd name="connsiteY508" fmla="*/ 617173 h 1323876"/>
                <a:gd name="connsiteX509" fmla="*/ 460790 w 1117952"/>
                <a:gd name="connsiteY509" fmla="*/ 614786 h 1323876"/>
                <a:gd name="connsiteX510" fmla="*/ 457208 w 1117952"/>
                <a:gd name="connsiteY510" fmla="*/ 612996 h 1323876"/>
                <a:gd name="connsiteX511" fmla="*/ 453627 w 1117952"/>
                <a:gd name="connsiteY511" fmla="*/ 608220 h 1323876"/>
                <a:gd name="connsiteX512" fmla="*/ 450643 w 1117952"/>
                <a:gd name="connsiteY512" fmla="*/ 604639 h 1323876"/>
                <a:gd name="connsiteX513" fmla="*/ 447062 w 1117952"/>
                <a:gd name="connsiteY513" fmla="*/ 602849 h 1323876"/>
                <a:gd name="connsiteX514" fmla="*/ 444078 w 1117952"/>
                <a:gd name="connsiteY514" fmla="*/ 601655 h 1323876"/>
                <a:gd name="connsiteX515" fmla="*/ 440496 w 1117952"/>
                <a:gd name="connsiteY515" fmla="*/ 598670 h 1323876"/>
                <a:gd name="connsiteX516" fmla="*/ 435721 w 1117952"/>
                <a:gd name="connsiteY516" fmla="*/ 595686 h 1323876"/>
                <a:gd name="connsiteX517" fmla="*/ 432140 w 1117952"/>
                <a:gd name="connsiteY517" fmla="*/ 593895 h 1323876"/>
                <a:gd name="connsiteX518" fmla="*/ 424380 w 1117952"/>
                <a:gd name="connsiteY518" fmla="*/ 592702 h 1323876"/>
                <a:gd name="connsiteX519" fmla="*/ 420799 w 1117952"/>
                <a:gd name="connsiteY519" fmla="*/ 587927 h 1323876"/>
                <a:gd name="connsiteX520" fmla="*/ 417218 w 1117952"/>
                <a:gd name="connsiteY520" fmla="*/ 584942 h 1323876"/>
                <a:gd name="connsiteX521" fmla="*/ 414234 w 1117952"/>
                <a:gd name="connsiteY521" fmla="*/ 583152 h 1323876"/>
                <a:gd name="connsiteX522" fmla="*/ 411249 w 1117952"/>
                <a:gd name="connsiteY522" fmla="*/ 582555 h 1323876"/>
                <a:gd name="connsiteX523" fmla="*/ 407668 w 1117952"/>
                <a:gd name="connsiteY523" fmla="*/ 582555 h 1323876"/>
                <a:gd name="connsiteX524" fmla="*/ 406474 w 1117952"/>
                <a:gd name="connsiteY524" fmla="*/ 579570 h 1323876"/>
                <a:gd name="connsiteX525" fmla="*/ 405281 w 1117952"/>
                <a:gd name="connsiteY525" fmla="*/ 575392 h 1323876"/>
                <a:gd name="connsiteX526" fmla="*/ 403489 w 1117952"/>
                <a:gd name="connsiteY526" fmla="*/ 572407 h 1323876"/>
                <a:gd name="connsiteX527" fmla="*/ 399312 w 1117952"/>
                <a:gd name="connsiteY527" fmla="*/ 567633 h 1323876"/>
                <a:gd name="connsiteX528" fmla="*/ 395730 w 1117952"/>
                <a:gd name="connsiteY528" fmla="*/ 565245 h 1323876"/>
                <a:gd name="connsiteX529" fmla="*/ 393940 w 1117952"/>
                <a:gd name="connsiteY529" fmla="*/ 562261 h 1323876"/>
                <a:gd name="connsiteX530" fmla="*/ 391552 w 1117952"/>
                <a:gd name="connsiteY530" fmla="*/ 559277 h 1323876"/>
                <a:gd name="connsiteX531" fmla="*/ 387971 w 1117952"/>
                <a:gd name="connsiteY531" fmla="*/ 555695 h 1323876"/>
                <a:gd name="connsiteX532" fmla="*/ 384987 w 1117952"/>
                <a:gd name="connsiteY532" fmla="*/ 555695 h 1323876"/>
                <a:gd name="connsiteX533" fmla="*/ 382002 w 1117952"/>
                <a:gd name="connsiteY533" fmla="*/ 552114 h 1323876"/>
                <a:gd name="connsiteX534" fmla="*/ 376033 w 1117952"/>
                <a:gd name="connsiteY534" fmla="*/ 546145 h 1323876"/>
                <a:gd name="connsiteX535" fmla="*/ 371258 w 1117952"/>
                <a:gd name="connsiteY535" fmla="*/ 543757 h 1323876"/>
                <a:gd name="connsiteX536" fmla="*/ 367080 w 1117952"/>
                <a:gd name="connsiteY536" fmla="*/ 543757 h 1323876"/>
                <a:gd name="connsiteX537" fmla="*/ 363499 w 1117952"/>
                <a:gd name="connsiteY537" fmla="*/ 544355 h 1323876"/>
                <a:gd name="connsiteX538" fmla="*/ 359918 w 1117952"/>
                <a:gd name="connsiteY538" fmla="*/ 544355 h 1323876"/>
                <a:gd name="connsiteX539" fmla="*/ 352755 w 1117952"/>
                <a:gd name="connsiteY539" fmla="*/ 542564 h 1323876"/>
                <a:gd name="connsiteX540" fmla="*/ 346190 w 1117952"/>
                <a:gd name="connsiteY540" fmla="*/ 541370 h 1323876"/>
                <a:gd name="connsiteX541" fmla="*/ 342011 w 1117952"/>
                <a:gd name="connsiteY541" fmla="*/ 541370 h 1323876"/>
                <a:gd name="connsiteX542" fmla="*/ 339027 w 1117952"/>
                <a:gd name="connsiteY542" fmla="*/ 541967 h 1323876"/>
                <a:gd name="connsiteX543" fmla="*/ 336042 w 1117952"/>
                <a:gd name="connsiteY543" fmla="*/ 544355 h 1323876"/>
                <a:gd name="connsiteX544" fmla="*/ 329477 w 1117952"/>
                <a:gd name="connsiteY544" fmla="*/ 546145 h 1323876"/>
                <a:gd name="connsiteX545" fmla="*/ 326493 w 1117952"/>
                <a:gd name="connsiteY545" fmla="*/ 544355 h 1323876"/>
                <a:gd name="connsiteX546" fmla="*/ 327089 w 1117952"/>
                <a:gd name="connsiteY546" fmla="*/ 540773 h 1323876"/>
                <a:gd name="connsiteX547" fmla="*/ 324702 w 1117952"/>
                <a:gd name="connsiteY547" fmla="*/ 537789 h 1323876"/>
                <a:gd name="connsiteX548" fmla="*/ 319927 w 1117952"/>
                <a:gd name="connsiteY548" fmla="*/ 530626 h 1323876"/>
                <a:gd name="connsiteX549" fmla="*/ 316346 w 1117952"/>
                <a:gd name="connsiteY549" fmla="*/ 527045 h 1323876"/>
                <a:gd name="connsiteX550" fmla="*/ 312765 w 1117952"/>
                <a:gd name="connsiteY550" fmla="*/ 524061 h 1323876"/>
                <a:gd name="connsiteX551" fmla="*/ 309780 w 1117952"/>
                <a:gd name="connsiteY551" fmla="*/ 520480 h 1323876"/>
                <a:gd name="connsiteX552" fmla="*/ 304408 w 1117952"/>
                <a:gd name="connsiteY552" fmla="*/ 517495 h 1323876"/>
                <a:gd name="connsiteX553" fmla="*/ 301424 w 1117952"/>
                <a:gd name="connsiteY553" fmla="*/ 516898 h 1323876"/>
                <a:gd name="connsiteX554" fmla="*/ 296052 w 1117952"/>
                <a:gd name="connsiteY554" fmla="*/ 515704 h 1323876"/>
                <a:gd name="connsiteX555" fmla="*/ 292471 w 1117952"/>
                <a:gd name="connsiteY555" fmla="*/ 516301 h 1323876"/>
                <a:gd name="connsiteX556" fmla="*/ 289486 w 1117952"/>
                <a:gd name="connsiteY556" fmla="*/ 515704 h 1323876"/>
                <a:gd name="connsiteX557" fmla="*/ 291277 w 1117952"/>
                <a:gd name="connsiteY557" fmla="*/ 512720 h 1323876"/>
                <a:gd name="connsiteX558" fmla="*/ 291705 w 1117952"/>
                <a:gd name="connsiteY558" fmla="*/ 511222 h 1323876"/>
                <a:gd name="connsiteX559" fmla="*/ 289484 w 1117952"/>
                <a:gd name="connsiteY559" fmla="*/ 515107 h 1323876"/>
                <a:gd name="connsiteX560" fmla="*/ 286500 w 1117952"/>
                <a:gd name="connsiteY560" fmla="*/ 515703 h 1323876"/>
                <a:gd name="connsiteX561" fmla="*/ 281128 w 1117952"/>
                <a:gd name="connsiteY561" fmla="*/ 514510 h 1323876"/>
                <a:gd name="connsiteX562" fmla="*/ 277547 w 1117952"/>
                <a:gd name="connsiteY562" fmla="*/ 514510 h 1323876"/>
                <a:gd name="connsiteX563" fmla="*/ 269787 w 1117952"/>
                <a:gd name="connsiteY563" fmla="*/ 515107 h 1323876"/>
                <a:gd name="connsiteX564" fmla="*/ 265609 w 1117952"/>
                <a:gd name="connsiteY564" fmla="*/ 514510 h 1323876"/>
                <a:gd name="connsiteX565" fmla="*/ 253672 w 1117952"/>
                <a:gd name="connsiteY565" fmla="*/ 515703 h 1323876"/>
                <a:gd name="connsiteX566" fmla="*/ 248897 w 1117952"/>
                <a:gd name="connsiteY566" fmla="*/ 516897 h 1323876"/>
                <a:gd name="connsiteX567" fmla="*/ 243525 w 1117952"/>
                <a:gd name="connsiteY567" fmla="*/ 518688 h 1323876"/>
                <a:gd name="connsiteX568" fmla="*/ 240540 w 1117952"/>
                <a:gd name="connsiteY568" fmla="*/ 519882 h 1323876"/>
                <a:gd name="connsiteX569" fmla="*/ 236959 w 1117952"/>
                <a:gd name="connsiteY569" fmla="*/ 521076 h 1323876"/>
                <a:gd name="connsiteX570" fmla="*/ 230990 w 1117952"/>
                <a:gd name="connsiteY570" fmla="*/ 522866 h 1323876"/>
                <a:gd name="connsiteX571" fmla="*/ 227409 w 1117952"/>
                <a:gd name="connsiteY571" fmla="*/ 523463 h 1323876"/>
                <a:gd name="connsiteX572" fmla="*/ 224425 w 1117952"/>
                <a:gd name="connsiteY572" fmla="*/ 525254 h 1323876"/>
                <a:gd name="connsiteX573" fmla="*/ 220843 w 1117952"/>
                <a:gd name="connsiteY573" fmla="*/ 525254 h 1323876"/>
                <a:gd name="connsiteX574" fmla="*/ 215472 w 1117952"/>
                <a:gd name="connsiteY574" fmla="*/ 519285 h 1323876"/>
                <a:gd name="connsiteX575" fmla="*/ 211890 w 1117952"/>
                <a:gd name="connsiteY575" fmla="*/ 515703 h 1323876"/>
                <a:gd name="connsiteX576" fmla="*/ 207115 w 1117952"/>
                <a:gd name="connsiteY576" fmla="*/ 509735 h 1323876"/>
                <a:gd name="connsiteX577" fmla="*/ 204728 w 1117952"/>
                <a:gd name="connsiteY577" fmla="*/ 506154 h 1323876"/>
                <a:gd name="connsiteX578" fmla="*/ 202937 w 1117952"/>
                <a:gd name="connsiteY578" fmla="*/ 502573 h 1323876"/>
                <a:gd name="connsiteX579" fmla="*/ 202340 w 1117952"/>
                <a:gd name="connsiteY579" fmla="*/ 499588 h 1323876"/>
                <a:gd name="connsiteX580" fmla="*/ 199356 w 1117952"/>
                <a:gd name="connsiteY580" fmla="*/ 494813 h 1323876"/>
                <a:gd name="connsiteX581" fmla="*/ 195178 w 1117952"/>
                <a:gd name="connsiteY581" fmla="*/ 491828 h 1323876"/>
                <a:gd name="connsiteX582" fmla="*/ 186821 w 1117952"/>
                <a:gd name="connsiteY582" fmla="*/ 487651 h 1323876"/>
                <a:gd name="connsiteX583" fmla="*/ 183240 w 1117952"/>
                <a:gd name="connsiteY583" fmla="*/ 487053 h 1323876"/>
                <a:gd name="connsiteX584" fmla="*/ 179062 w 1117952"/>
                <a:gd name="connsiteY584" fmla="*/ 487651 h 1323876"/>
                <a:gd name="connsiteX585" fmla="*/ 171899 w 1117952"/>
                <a:gd name="connsiteY585" fmla="*/ 488247 h 1323876"/>
                <a:gd name="connsiteX586" fmla="*/ 168915 w 1117952"/>
                <a:gd name="connsiteY586" fmla="*/ 484069 h 1323876"/>
                <a:gd name="connsiteX587" fmla="*/ 164737 w 1117952"/>
                <a:gd name="connsiteY587" fmla="*/ 480488 h 1323876"/>
                <a:gd name="connsiteX588" fmla="*/ 162946 w 1117952"/>
                <a:gd name="connsiteY588" fmla="*/ 477504 h 1323876"/>
                <a:gd name="connsiteX589" fmla="*/ 158768 w 1117952"/>
                <a:gd name="connsiteY589" fmla="*/ 473922 h 1323876"/>
                <a:gd name="connsiteX590" fmla="*/ 156977 w 1117952"/>
                <a:gd name="connsiteY590" fmla="*/ 470938 h 1323876"/>
                <a:gd name="connsiteX591" fmla="*/ 156381 w 1117952"/>
                <a:gd name="connsiteY591" fmla="*/ 465566 h 1323876"/>
                <a:gd name="connsiteX592" fmla="*/ 156381 w 1117952"/>
                <a:gd name="connsiteY592" fmla="*/ 462582 h 1323876"/>
                <a:gd name="connsiteX593" fmla="*/ 156977 w 1117952"/>
                <a:gd name="connsiteY593" fmla="*/ 459000 h 1323876"/>
                <a:gd name="connsiteX594" fmla="*/ 155784 w 1117952"/>
                <a:gd name="connsiteY594" fmla="*/ 455419 h 1323876"/>
                <a:gd name="connsiteX595" fmla="*/ 153396 w 1117952"/>
                <a:gd name="connsiteY595" fmla="*/ 451838 h 1323876"/>
                <a:gd name="connsiteX596" fmla="*/ 151606 w 1117952"/>
                <a:gd name="connsiteY596" fmla="*/ 448256 h 1323876"/>
                <a:gd name="connsiteX597" fmla="*/ 149815 w 1117952"/>
                <a:gd name="connsiteY597" fmla="*/ 443481 h 1323876"/>
                <a:gd name="connsiteX598" fmla="*/ 146831 w 1117952"/>
                <a:gd name="connsiteY598" fmla="*/ 439900 h 1323876"/>
                <a:gd name="connsiteX599" fmla="*/ 143847 w 1117952"/>
                <a:gd name="connsiteY599" fmla="*/ 437512 h 1323876"/>
                <a:gd name="connsiteX600" fmla="*/ 141459 w 1117952"/>
                <a:gd name="connsiteY600" fmla="*/ 434528 h 1323876"/>
                <a:gd name="connsiteX601" fmla="*/ 144443 w 1117952"/>
                <a:gd name="connsiteY601" fmla="*/ 430947 h 1323876"/>
                <a:gd name="connsiteX602" fmla="*/ 149218 w 1117952"/>
                <a:gd name="connsiteY602" fmla="*/ 430350 h 1323876"/>
                <a:gd name="connsiteX603" fmla="*/ 152800 w 1117952"/>
                <a:gd name="connsiteY603" fmla="*/ 426769 h 1323876"/>
                <a:gd name="connsiteX604" fmla="*/ 153993 w 1117952"/>
                <a:gd name="connsiteY604" fmla="*/ 421396 h 1323876"/>
                <a:gd name="connsiteX605" fmla="*/ 155784 w 1117952"/>
                <a:gd name="connsiteY605" fmla="*/ 414831 h 1323876"/>
                <a:gd name="connsiteX606" fmla="*/ 156977 w 1117952"/>
                <a:gd name="connsiteY606" fmla="*/ 410056 h 1323876"/>
                <a:gd name="connsiteX607" fmla="*/ 158768 w 1117952"/>
                <a:gd name="connsiteY607" fmla="*/ 406474 h 1323876"/>
                <a:gd name="connsiteX608" fmla="*/ 157575 w 1117952"/>
                <a:gd name="connsiteY608" fmla="*/ 403490 h 1323876"/>
                <a:gd name="connsiteX609" fmla="*/ 152800 w 1117952"/>
                <a:gd name="connsiteY609" fmla="*/ 399312 h 1323876"/>
                <a:gd name="connsiteX610" fmla="*/ 150412 w 1117952"/>
                <a:gd name="connsiteY610" fmla="*/ 393940 h 1323876"/>
                <a:gd name="connsiteX611" fmla="*/ 152202 w 1117952"/>
                <a:gd name="connsiteY611" fmla="*/ 390956 h 1323876"/>
                <a:gd name="connsiteX612" fmla="*/ 153993 w 1117952"/>
                <a:gd name="connsiteY612" fmla="*/ 387374 h 1323876"/>
                <a:gd name="connsiteX613" fmla="*/ 155784 w 1117952"/>
                <a:gd name="connsiteY613" fmla="*/ 383793 h 1323876"/>
                <a:gd name="connsiteX614" fmla="*/ 158768 w 1117952"/>
                <a:gd name="connsiteY614" fmla="*/ 378421 h 1323876"/>
                <a:gd name="connsiteX615" fmla="*/ 160559 w 1117952"/>
                <a:gd name="connsiteY615" fmla="*/ 373049 h 1323876"/>
                <a:gd name="connsiteX616" fmla="*/ 161156 w 1117952"/>
                <a:gd name="connsiteY616" fmla="*/ 369468 h 1323876"/>
                <a:gd name="connsiteX617" fmla="*/ 159962 w 1117952"/>
                <a:gd name="connsiteY617" fmla="*/ 365887 h 1323876"/>
                <a:gd name="connsiteX618" fmla="*/ 162349 w 1117952"/>
                <a:gd name="connsiteY618" fmla="*/ 361112 h 1323876"/>
                <a:gd name="connsiteX619" fmla="*/ 164140 w 1117952"/>
                <a:gd name="connsiteY619" fmla="*/ 357530 h 1323876"/>
                <a:gd name="connsiteX620" fmla="*/ 167124 w 1117952"/>
                <a:gd name="connsiteY620" fmla="*/ 353353 h 1323876"/>
                <a:gd name="connsiteX621" fmla="*/ 164140 w 1117952"/>
                <a:gd name="connsiteY621" fmla="*/ 352159 h 1323876"/>
                <a:gd name="connsiteX622" fmla="*/ 161156 w 1117952"/>
                <a:gd name="connsiteY622" fmla="*/ 351561 h 1323876"/>
                <a:gd name="connsiteX623" fmla="*/ 164140 w 1117952"/>
                <a:gd name="connsiteY623" fmla="*/ 350368 h 1323876"/>
                <a:gd name="connsiteX624" fmla="*/ 168915 w 1117952"/>
                <a:gd name="connsiteY624" fmla="*/ 346787 h 1323876"/>
                <a:gd name="connsiteX625" fmla="*/ 171303 w 1117952"/>
                <a:gd name="connsiteY625" fmla="*/ 343802 h 1323876"/>
                <a:gd name="connsiteX626" fmla="*/ 175481 w 1117952"/>
                <a:gd name="connsiteY626" fmla="*/ 339027 h 1323876"/>
                <a:gd name="connsiteX627" fmla="*/ 178465 w 1117952"/>
                <a:gd name="connsiteY627" fmla="*/ 331865 h 1323876"/>
                <a:gd name="connsiteX628" fmla="*/ 181450 w 1117952"/>
                <a:gd name="connsiteY628" fmla="*/ 330074 h 1323876"/>
                <a:gd name="connsiteX629" fmla="*/ 187418 w 1117952"/>
                <a:gd name="connsiteY629" fmla="*/ 330671 h 1323876"/>
                <a:gd name="connsiteX630" fmla="*/ 190999 w 1117952"/>
                <a:gd name="connsiteY630" fmla="*/ 331268 h 1323876"/>
                <a:gd name="connsiteX631" fmla="*/ 193984 w 1117952"/>
                <a:gd name="connsiteY631" fmla="*/ 330671 h 1323876"/>
                <a:gd name="connsiteX632" fmla="*/ 199953 w 1117952"/>
                <a:gd name="connsiteY632" fmla="*/ 328284 h 1323876"/>
                <a:gd name="connsiteX633" fmla="*/ 202937 w 1117952"/>
                <a:gd name="connsiteY633" fmla="*/ 325896 h 1323876"/>
                <a:gd name="connsiteX634" fmla="*/ 205325 w 1117952"/>
                <a:gd name="connsiteY634" fmla="*/ 322911 h 1323876"/>
                <a:gd name="connsiteX635" fmla="*/ 208906 w 1117952"/>
                <a:gd name="connsiteY635" fmla="*/ 319927 h 1323876"/>
                <a:gd name="connsiteX636" fmla="*/ 208309 w 1117952"/>
                <a:gd name="connsiteY636" fmla="*/ 316943 h 1323876"/>
                <a:gd name="connsiteX637" fmla="*/ 207712 w 1117952"/>
                <a:gd name="connsiteY637" fmla="*/ 313958 h 1323876"/>
                <a:gd name="connsiteX638" fmla="*/ 211294 w 1117952"/>
                <a:gd name="connsiteY638" fmla="*/ 311571 h 1323876"/>
                <a:gd name="connsiteX639" fmla="*/ 214875 w 1117952"/>
                <a:gd name="connsiteY639" fmla="*/ 312168 h 1323876"/>
                <a:gd name="connsiteX640" fmla="*/ 218456 w 1117952"/>
                <a:gd name="connsiteY640" fmla="*/ 314555 h 1323876"/>
                <a:gd name="connsiteX641" fmla="*/ 223828 w 1117952"/>
                <a:gd name="connsiteY641" fmla="*/ 312764 h 1323876"/>
                <a:gd name="connsiteX642" fmla="*/ 226216 w 1117952"/>
                <a:gd name="connsiteY642" fmla="*/ 309780 h 1323876"/>
                <a:gd name="connsiteX643" fmla="*/ 228603 w 1117952"/>
                <a:gd name="connsiteY643" fmla="*/ 306796 h 1323876"/>
                <a:gd name="connsiteX644" fmla="*/ 230990 w 1117952"/>
                <a:gd name="connsiteY644" fmla="*/ 302021 h 1323876"/>
                <a:gd name="connsiteX645" fmla="*/ 229200 w 1117952"/>
                <a:gd name="connsiteY645" fmla="*/ 296649 h 1323876"/>
                <a:gd name="connsiteX646" fmla="*/ 225618 w 1117952"/>
                <a:gd name="connsiteY646" fmla="*/ 290083 h 1323876"/>
                <a:gd name="connsiteX647" fmla="*/ 224425 w 1117952"/>
                <a:gd name="connsiteY647" fmla="*/ 287099 h 1323876"/>
                <a:gd name="connsiteX648" fmla="*/ 226812 w 1117952"/>
                <a:gd name="connsiteY648" fmla="*/ 283518 h 1323876"/>
                <a:gd name="connsiteX649" fmla="*/ 229797 w 1117952"/>
                <a:gd name="connsiteY649" fmla="*/ 281130 h 1323876"/>
                <a:gd name="connsiteX650" fmla="*/ 229200 w 1117952"/>
                <a:gd name="connsiteY650" fmla="*/ 284114 h 1323876"/>
                <a:gd name="connsiteX651" fmla="*/ 232184 w 1117952"/>
                <a:gd name="connsiteY651" fmla="*/ 286502 h 1323876"/>
                <a:gd name="connsiteX652" fmla="*/ 235765 w 1117952"/>
                <a:gd name="connsiteY652" fmla="*/ 285308 h 1323876"/>
                <a:gd name="connsiteX653" fmla="*/ 239944 w 1117952"/>
                <a:gd name="connsiteY653" fmla="*/ 284712 h 1323876"/>
                <a:gd name="connsiteX654" fmla="*/ 241734 w 1117952"/>
                <a:gd name="connsiteY654" fmla="*/ 288293 h 1323876"/>
                <a:gd name="connsiteX655" fmla="*/ 240540 w 1117952"/>
                <a:gd name="connsiteY655" fmla="*/ 291277 h 1323876"/>
                <a:gd name="connsiteX656" fmla="*/ 241137 w 1117952"/>
                <a:gd name="connsiteY656" fmla="*/ 295455 h 1323876"/>
                <a:gd name="connsiteX657" fmla="*/ 248300 w 1117952"/>
                <a:gd name="connsiteY657" fmla="*/ 301424 h 1323876"/>
                <a:gd name="connsiteX658" fmla="*/ 247703 w 1117952"/>
                <a:gd name="connsiteY658" fmla="*/ 305005 h 1323876"/>
                <a:gd name="connsiteX659" fmla="*/ 248300 w 1117952"/>
                <a:gd name="connsiteY659" fmla="*/ 310377 h 1323876"/>
                <a:gd name="connsiteX660" fmla="*/ 250091 w 1117952"/>
                <a:gd name="connsiteY660" fmla="*/ 313362 h 1323876"/>
                <a:gd name="connsiteX661" fmla="*/ 253075 w 1117952"/>
                <a:gd name="connsiteY661" fmla="*/ 317540 h 1323876"/>
                <a:gd name="connsiteX662" fmla="*/ 254865 w 1117952"/>
                <a:gd name="connsiteY662" fmla="*/ 322315 h 1323876"/>
                <a:gd name="connsiteX663" fmla="*/ 258446 w 1117952"/>
                <a:gd name="connsiteY663" fmla="*/ 325896 h 1323876"/>
                <a:gd name="connsiteX664" fmla="*/ 266206 w 1117952"/>
                <a:gd name="connsiteY664" fmla="*/ 331865 h 1323876"/>
                <a:gd name="connsiteX665" fmla="*/ 269787 w 1117952"/>
                <a:gd name="connsiteY665" fmla="*/ 334252 h 1323876"/>
                <a:gd name="connsiteX666" fmla="*/ 273368 w 1117952"/>
                <a:gd name="connsiteY666" fmla="*/ 333058 h 1323876"/>
                <a:gd name="connsiteX667" fmla="*/ 273966 w 1117952"/>
                <a:gd name="connsiteY667" fmla="*/ 336043 h 1323876"/>
                <a:gd name="connsiteX668" fmla="*/ 276353 w 1117952"/>
                <a:gd name="connsiteY668" fmla="*/ 341415 h 1323876"/>
                <a:gd name="connsiteX669" fmla="*/ 281128 w 1117952"/>
                <a:gd name="connsiteY669" fmla="*/ 343206 h 1323876"/>
                <a:gd name="connsiteX670" fmla="*/ 285306 w 1117952"/>
                <a:gd name="connsiteY670" fmla="*/ 342608 h 1323876"/>
                <a:gd name="connsiteX671" fmla="*/ 288888 w 1117952"/>
                <a:gd name="connsiteY671" fmla="*/ 342012 h 1323876"/>
                <a:gd name="connsiteX672" fmla="*/ 292469 w 1117952"/>
                <a:gd name="connsiteY672" fmla="*/ 341415 h 1323876"/>
                <a:gd name="connsiteX673" fmla="*/ 296050 w 1117952"/>
                <a:gd name="connsiteY673" fmla="*/ 340221 h 1323876"/>
                <a:gd name="connsiteX674" fmla="*/ 299035 w 1117952"/>
                <a:gd name="connsiteY674" fmla="*/ 339027 h 1323876"/>
                <a:gd name="connsiteX675" fmla="*/ 303212 w 1117952"/>
                <a:gd name="connsiteY675" fmla="*/ 337237 h 1323876"/>
                <a:gd name="connsiteX676" fmla="*/ 306794 w 1117952"/>
                <a:gd name="connsiteY676" fmla="*/ 336043 h 1323876"/>
                <a:gd name="connsiteX677" fmla="*/ 318733 w 1117952"/>
                <a:gd name="connsiteY677" fmla="*/ 328283 h 1323876"/>
                <a:gd name="connsiteX678" fmla="*/ 322911 w 1117952"/>
                <a:gd name="connsiteY678" fmla="*/ 325299 h 1323876"/>
                <a:gd name="connsiteX679" fmla="*/ 327686 w 1117952"/>
                <a:gd name="connsiteY679" fmla="*/ 322314 h 1323876"/>
                <a:gd name="connsiteX680" fmla="*/ 332461 w 1117952"/>
                <a:gd name="connsiteY680" fmla="*/ 319927 h 1323876"/>
                <a:gd name="connsiteX681" fmla="*/ 336043 w 1117952"/>
                <a:gd name="connsiteY681" fmla="*/ 316942 h 1323876"/>
                <a:gd name="connsiteX682" fmla="*/ 335445 w 1117952"/>
                <a:gd name="connsiteY682" fmla="*/ 312167 h 1323876"/>
                <a:gd name="connsiteX683" fmla="*/ 334252 w 1117952"/>
                <a:gd name="connsiteY683" fmla="*/ 307393 h 1323876"/>
                <a:gd name="connsiteX684" fmla="*/ 333058 w 1117952"/>
                <a:gd name="connsiteY684" fmla="*/ 303811 h 1323876"/>
                <a:gd name="connsiteX685" fmla="*/ 330074 w 1117952"/>
                <a:gd name="connsiteY685" fmla="*/ 300826 h 1323876"/>
                <a:gd name="connsiteX686" fmla="*/ 327686 w 1117952"/>
                <a:gd name="connsiteY686" fmla="*/ 297245 h 1323876"/>
                <a:gd name="connsiteX687" fmla="*/ 331864 w 1117952"/>
                <a:gd name="connsiteY687" fmla="*/ 294858 h 1323876"/>
                <a:gd name="connsiteX688" fmla="*/ 333058 w 1117952"/>
                <a:gd name="connsiteY688" fmla="*/ 293067 h 1323876"/>
                <a:gd name="connsiteX689" fmla="*/ 336043 w 1117952"/>
                <a:gd name="connsiteY689" fmla="*/ 290083 h 1323876"/>
                <a:gd name="connsiteX690" fmla="*/ 337237 w 1117952"/>
                <a:gd name="connsiteY690" fmla="*/ 287098 h 1323876"/>
                <a:gd name="connsiteX691" fmla="*/ 334849 w 1117952"/>
                <a:gd name="connsiteY691" fmla="*/ 284114 h 1323876"/>
                <a:gd name="connsiteX692" fmla="*/ 339624 w 1117952"/>
                <a:gd name="connsiteY692" fmla="*/ 278742 h 1323876"/>
                <a:gd name="connsiteX693" fmla="*/ 343205 w 1117952"/>
                <a:gd name="connsiteY693" fmla="*/ 275758 h 1323876"/>
                <a:gd name="connsiteX694" fmla="*/ 346786 w 1117952"/>
                <a:gd name="connsiteY694" fmla="*/ 275758 h 1323876"/>
                <a:gd name="connsiteX695" fmla="*/ 350965 w 1117952"/>
                <a:gd name="connsiteY695" fmla="*/ 276951 h 1323876"/>
                <a:gd name="connsiteX696" fmla="*/ 354546 w 1117952"/>
                <a:gd name="connsiteY696" fmla="*/ 278145 h 1323876"/>
                <a:gd name="connsiteX697" fmla="*/ 358724 w 1117952"/>
                <a:gd name="connsiteY697" fmla="*/ 276951 h 1323876"/>
                <a:gd name="connsiteX698" fmla="*/ 360514 w 1117952"/>
                <a:gd name="connsiteY698" fmla="*/ 281727 h 1323876"/>
                <a:gd name="connsiteX699" fmla="*/ 364096 w 1117952"/>
                <a:gd name="connsiteY699" fmla="*/ 283517 h 1323876"/>
                <a:gd name="connsiteX700" fmla="*/ 368871 w 1117952"/>
                <a:gd name="connsiteY700" fmla="*/ 283517 h 1323876"/>
                <a:gd name="connsiteX701" fmla="*/ 376630 w 1117952"/>
                <a:gd name="connsiteY701" fmla="*/ 280533 h 1323876"/>
                <a:gd name="connsiteX702" fmla="*/ 383793 w 1117952"/>
                <a:gd name="connsiteY702" fmla="*/ 275758 h 1323876"/>
                <a:gd name="connsiteX703" fmla="*/ 384987 w 1117952"/>
                <a:gd name="connsiteY703" fmla="*/ 270983 h 1323876"/>
                <a:gd name="connsiteX704" fmla="*/ 387971 w 1117952"/>
                <a:gd name="connsiteY704" fmla="*/ 270983 h 1323876"/>
                <a:gd name="connsiteX705" fmla="*/ 391552 w 1117952"/>
                <a:gd name="connsiteY705" fmla="*/ 270386 h 1323876"/>
                <a:gd name="connsiteX706" fmla="*/ 394537 w 1117952"/>
                <a:gd name="connsiteY706" fmla="*/ 270983 h 1323876"/>
                <a:gd name="connsiteX707" fmla="*/ 397521 w 1117952"/>
                <a:gd name="connsiteY707" fmla="*/ 266208 h 1323876"/>
                <a:gd name="connsiteX708" fmla="*/ 401102 w 1117952"/>
                <a:gd name="connsiteY708" fmla="*/ 263223 h 1323876"/>
                <a:gd name="connsiteX709" fmla="*/ 406474 w 1117952"/>
                <a:gd name="connsiteY709" fmla="*/ 260239 h 1323876"/>
                <a:gd name="connsiteX710" fmla="*/ 410652 w 1117952"/>
                <a:gd name="connsiteY710" fmla="*/ 265014 h 1323876"/>
                <a:gd name="connsiteX711" fmla="*/ 410055 w 1117952"/>
                <a:gd name="connsiteY711" fmla="*/ 267998 h 1323876"/>
                <a:gd name="connsiteX712" fmla="*/ 416621 w 1117952"/>
                <a:gd name="connsiteY712" fmla="*/ 272774 h 1323876"/>
                <a:gd name="connsiteX713" fmla="*/ 420799 w 1117952"/>
                <a:gd name="connsiteY713" fmla="*/ 272774 h 1323876"/>
                <a:gd name="connsiteX714" fmla="*/ 422590 w 1117952"/>
                <a:gd name="connsiteY714" fmla="*/ 275758 h 1323876"/>
                <a:gd name="connsiteX715" fmla="*/ 423187 w 1117952"/>
                <a:gd name="connsiteY715" fmla="*/ 278742 h 1323876"/>
                <a:gd name="connsiteX716" fmla="*/ 424977 w 1117952"/>
                <a:gd name="connsiteY716" fmla="*/ 282920 h 1323876"/>
                <a:gd name="connsiteX717" fmla="*/ 426171 w 1117952"/>
                <a:gd name="connsiteY717" fmla="*/ 286502 h 1323876"/>
                <a:gd name="connsiteX718" fmla="*/ 424380 w 1117952"/>
                <a:gd name="connsiteY718" fmla="*/ 290680 h 1323876"/>
                <a:gd name="connsiteX719" fmla="*/ 424977 w 1117952"/>
                <a:gd name="connsiteY719" fmla="*/ 293664 h 1323876"/>
                <a:gd name="connsiteX720" fmla="*/ 423187 w 1117952"/>
                <a:gd name="connsiteY720" fmla="*/ 297245 h 1323876"/>
                <a:gd name="connsiteX721" fmla="*/ 427962 w 1117952"/>
                <a:gd name="connsiteY721" fmla="*/ 302618 h 1323876"/>
                <a:gd name="connsiteX722" fmla="*/ 432140 w 1117952"/>
                <a:gd name="connsiteY722" fmla="*/ 305005 h 1323876"/>
                <a:gd name="connsiteX723" fmla="*/ 435721 w 1117952"/>
                <a:gd name="connsiteY723" fmla="*/ 306795 h 1323876"/>
                <a:gd name="connsiteX724" fmla="*/ 445271 w 1117952"/>
                <a:gd name="connsiteY724" fmla="*/ 307989 h 1323876"/>
                <a:gd name="connsiteX725" fmla="*/ 448852 w 1117952"/>
                <a:gd name="connsiteY725" fmla="*/ 307989 h 1323876"/>
                <a:gd name="connsiteX726" fmla="*/ 452434 w 1117952"/>
                <a:gd name="connsiteY726" fmla="*/ 307989 h 1323876"/>
                <a:gd name="connsiteX727" fmla="*/ 456612 w 1117952"/>
                <a:gd name="connsiteY727" fmla="*/ 306795 h 1323876"/>
                <a:gd name="connsiteX728" fmla="*/ 460193 w 1117952"/>
                <a:gd name="connsiteY728" fmla="*/ 305602 h 1323876"/>
                <a:gd name="connsiteX729" fmla="*/ 466759 w 1117952"/>
                <a:gd name="connsiteY729" fmla="*/ 302020 h 1323876"/>
                <a:gd name="connsiteX730" fmla="*/ 467356 w 1117952"/>
                <a:gd name="connsiteY730" fmla="*/ 297842 h 1323876"/>
                <a:gd name="connsiteX731" fmla="*/ 470340 w 1117952"/>
                <a:gd name="connsiteY731" fmla="*/ 299633 h 1323876"/>
                <a:gd name="connsiteX732" fmla="*/ 473921 w 1117952"/>
                <a:gd name="connsiteY732" fmla="*/ 300826 h 1323876"/>
                <a:gd name="connsiteX733" fmla="*/ 476906 w 1117952"/>
                <a:gd name="connsiteY733" fmla="*/ 301424 h 1323876"/>
                <a:gd name="connsiteX734" fmla="*/ 476906 w 1117952"/>
                <a:gd name="connsiteY734" fmla="*/ 305602 h 1323876"/>
                <a:gd name="connsiteX735" fmla="*/ 477503 w 1117952"/>
                <a:gd name="connsiteY735" fmla="*/ 309780 h 1323876"/>
                <a:gd name="connsiteX736" fmla="*/ 476906 w 1117952"/>
                <a:gd name="connsiteY736" fmla="*/ 312764 h 1323876"/>
                <a:gd name="connsiteX737" fmla="*/ 476906 w 1117952"/>
                <a:gd name="connsiteY737" fmla="*/ 316346 h 1323876"/>
                <a:gd name="connsiteX738" fmla="*/ 478100 w 1117952"/>
                <a:gd name="connsiteY738" fmla="*/ 319927 h 1323876"/>
                <a:gd name="connsiteX739" fmla="*/ 481681 w 1117952"/>
                <a:gd name="connsiteY739" fmla="*/ 323508 h 1323876"/>
                <a:gd name="connsiteX740" fmla="*/ 485859 w 1117952"/>
                <a:gd name="connsiteY740" fmla="*/ 327686 h 1323876"/>
                <a:gd name="connsiteX741" fmla="*/ 494215 w 1117952"/>
                <a:gd name="connsiteY741" fmla="*/ 331864 h 1323876"/>
                <a:gd name="connsiteX742" fmla="*/ 497200 w 1117952"/>
                <a:gd name="connsiteY742" fmla="*/ 332462 h 1323876"/>
                <a:gd name="connsiteX743" fmla="*/ 500781 w 1117952"/>
                <a:gd name="connsiteY743" fmla="*/ 335446 h 1323876"/>
                <a:gd name="connsiteX744" fmla="*/ 504362 w 1117952"/>
                <a:gd name="connsiteY744" fmla="*/ 338430 h 1323876"/>
                <a:gd name="connsiteX745" fmla="*/ 507943 w 1117952"/>
                <a:gd name="connsiteY745" fmla="*/ 339027 h 1323876"/>
                <a:gd name="connsiteX746" fmla="*/ 512718 w 1117952"/>
                <a:gd name="connsiteY746" fmla="*/ 342011 h 1323876"/>
                <a:gd name="connsiteX747" fmla="*/ 516897 w 1117952"/>
                <a:gd name="connsiteY747" fmla="*/ 343802 h 1323876"/>
                <a:gd name="connsiteX748" fmla="*/ 520478 w 1117952"/>
                <a:gd name="connsiteY748" fmla="*/ 343802 h 1323876"/>
                <a:gd name="connsiteX749" fmla="*/ 526446 w 1117952"/>
                <a:gd name="connsiteY749" fmla="*/ 344996 h 1323876"/>
                <a:gd name="connsiteX750" fmla="*/ 530028 w 1117952"/>
                <a:gd name="connsiteY750" fmla="*/ 344399 h 1323876"/>
                <a:gd name="connsiteX751" fmla="*/ 533012 w 1117952"/>
                <a:gd name="connsiteY751" fmla="*/ 344996 h 1323876"/>
                <a:gd name="connsiteX752" fmla="*/ 529431 w 1117952"/>
                <a:gd name="connsiteY752" fmla="*/ 344996 h 1323876"/>
                <a:gd name="connsiteX753" fmla="*/ 530625 w 1117952"/>
                <a:gd name="connsiteY753" fmla="*/ 348577 h 1323876"/>
                <a:gd name="connsiteX754" fmla="*/ 535400 w 1117952"/>
                <a:gd name="connsiteY754" fmla="*/ 350368 h 1323876"/>
                <a:gd name="connsiteX755" fmla="*/ 538981 w 1117952"/>
                <a:gd name="connsiteY755" fmla="*/ 350368 h 1323876"/>
                <a:gd name="connsiteX756" fmla="*/ 541966 w 1117952"/>
                <a:gd name="connsiteY756" fmla="*/ 352158 h 1323876"/>
                <a:gd name="connsiteX757" fmla="*/ 544950 w 1117952"/>
                <a:gd name="connsiteY757" fmla="*/ 351561 h 1323876"/>
                <a:gd name="connsiteX758" fmla="*/ 547934 w 1117952"/>
                <a:gd name="connsiteY758" fmla="*/ 350964 h 1323876"/>
                <a:gd name="connsiteX759" fmla="*/ 551515 w 1117952"/>
                <a:gd name="connsiteY759" fmla="*/ 350368 h 1323876"/>
                <a:gd name="connsiteX760" fmla="*/ 557484 w 1117952"/>
                <a:gd name="connsiteY760" fmla="*/ 349174 h 1323876"/>
                <a:gd name="connsiteX761" fmla="*/ 561066 w 1117952"/>
                <a:gd name="connsiteY761" fmla="*/ 348577 h 1323876"/>
                <a:gd name="connsiteX762" fmla="*/ 564050 w 1117952"/>
                <a:gd name="connsiteY762" fmla="*/ 346786 h 1323876"/>
                <a:gd name="connsiteX763" fmla="*/ 567631 w 1117952"/>
                <a:gd name="connsiteY763" fmla="*/ 346190 h 1323876"/>
                <a:gd name="connsiteX764" fmla="*/ 571212 w 1117952"/>
                <a:gd name="connsiteY764" fmla="*/ 344996 h 1323876"/>
                <a:gd name="connsiteX765" fmla="*/ 575390 w 1117952"/>
                <a:gd name="connsiteY765" fmla="*/ 343205 h 1323876"/>
                <a:gd name="connsiteX766" fmla="*/ 578972 w 1117952"/>
                <a:gd name="connsiteY766" fmla="*/ 341415 h 1323876"/>
                <a:gd name="connsiteX767" fmla="*/ 587328 w 1117952"/>
                <a:gd name="connsiteY767" fmla="*/ 336639 h 1323876"/>
                <a:gd name="connsiteX768" fmla="*/ 593297 w 1117952"/>
                <a:gd name="connsiteY768" fmla="*/ 333058 h 1323876"/>
                <a:gd name="connsiteX769" fmla="*/ 599266 w 1117952"/>
                <a:gd name="connsiteY769" fmla="*/ 329477 h 1323876"/>
                <a:gd name="connsiteX770" fmla="*/ 602847 w 1117952"/>
                <a:gd name="connsiteY770" fmla="*/ 326493 h 1323876"/>
                <a:gd name="connsiteX771" fmla="*/ 609413 w 1117952"/>
                <a:gd name="connsiteY771" fmla="*/ 324702 h 1323876"/>
                <a:gd name="connsiteX772" fmla="*/ 612994 w 1117952"/>
                <a:gd name="connsiteY772" fmla="*/ 325299 h 1323876"/>
                <a:gd name="connsiteX773" fmla="*/ 616575 w 1117952"/>
                <a:gd name="connsiteY773" fmla="*/ 324702 h 1323876"/>
                <a:gd name="connsiteX774" fmla="*/ 621350 w 1117952"/>
                <a:gd name="connsiteY774" fmla="*/ 323508 h 1323876"/>
                <a:gd name="connsiteX775" fmla="*/ 624335 w 1117952"/>
                <a:gd name="connsiteY775" fmla="*/ 321717 h 1323876"/>
                <a:gd name="connsiteX776" fmla="*/ 628513 w 1117952"/>
                <a:gd name="connsiteY776" fmla="*/ 320524 h 1323876"/>
                <a:gd name="connsiteX777" fmla="*/ 631498 w 1117952"/>
                <a:gd name="connsiteY777" fmla="*/ 323508 h 1323876"/>
                <a:gd name="connsiteX778" fmla="*/ 634482 w 1117952"/>
                <a:gd name="connsiteY778" fmla="*/ 325299 h 1323876"/>
                <a:gd name="connsiteX779" fmla="*/ 638660 w 1117952"/>
                <a:gd name="connsiteY779" fmla="*/ 327686 h 1323876"/>
                <a:gd name="connsiteX780" fmla="*/ 641645 w 1117952"/>
                <a:gd name="connsiteY780" fmla="*/ 328283 h 1323876"/>
                <a:gd name="connsiteX781" fmla="*/ 645226 w 1117952"/>
                <a:gd name="connsiteY781" fmla="*/ 327686 h 1323876"/>
                <a:gd name="connsiteX782" fmla="*/ 648210 w 1117952"/>
                <a:gd name="connsiteY782" fmla="*/ 327686 h 1323876"/>
                <a:gd name="connsiteX783" fmla="*/ 652388 w 1117952"/>
                <a:gd name="connsiteY783" fmla="*/ 328880 h 1323876"/>
                <a:gd name="connsiteX784" fmla="*/ 658357 w 1117952"/>
                <a:gd name="connsiteY784" fmla="*/ 327686 h 1323876"/>
                <a:gd name="connsiteX785" fmla="*/ 662535 w 1117952"/>
                <a:gd name="connsiteY785" fmla="*/ 325299 h 1323876"/>
                <a:gd name="connsiteX786" fmla="*/ 666117 w 1117952"/>
                <a:gd name="connsiteY786" fmla="*/ 324105 h 1323876"/>
                <a:gd name="connsiteX787" fmla="*/ 671489 w 1117952"/>
                <a:gd name="connsiteY787" fmla="*/ 326493 h 1323876"/>
                <a:gd name="connsiteX788" fmla="*/ 674473 w 1117952"/>
                <a:gd name="connsiteY788" fmla="*/ 325299 h 1323876"/>
                <a:gd name="connsiteX789" fmla="*/ 676379 w 1117952"/>
                <a:gd name="connsiteY789" fmla="*/ 327682 h 1323876"/>
                <a:gd name="connsiteX790" fmla="*/ 675666 w 1117952"/>
                <a:gd name="connsiteY790" fmla="*/ 326493 h 1323876"/>
                <a:gd name="connsiteX791" fmla="*/ 679845 w 1117952"/>
                <a:gd name="connsiteY791" fmla="*/ 327090 h 1323876"/>
                <a:gd name="connsiteX792" fmla="*/ 684023 w 1117952"/>
                <a:gd name="connsiteY792" fmla="*/ 327090 h 1323876"/>
                <a:gd name="connsiteX793" fmla="*/ 687604 w 1117952"/>
                <a:gd name="connsiteY793" fmla="*/ 327687 h 1323876"/>
                <a:gd name="connsiteX794" fmla="*/ 691185 w 1117952"/>
                <a:gd name="connsiteY794" fmla="*/ 328284 h 1323876"/>
                <a:gd name="connsiteX795" fmla="*/ 696557 w 1117952"/>
                <a:gd name="connsiteY795" fmla="*/ 328284 h 1323876"/>
                <a:gd name="connsiteX796" fmla="*/ 701332 w 1117952"/>
                <a:gd name="connsiteY796" fmla="*/ 327090 h 1323876"/>
                <a:gd name="connsiteX797" fmla="*/ 707301 w 1117952"/>
                <a:gd name="connsiteY797" fmla="*/ 328880 h 1323876"/>
                <a:gd name="connsiteX798" fmla="*/ 710285 w 1117952"/>
                <a:gd name="connsiteY798" fmla="*/ 328880 h 1323876"/>
                <a:gd name="connsiteX799" fmla="*/ 714463 w 1117952"/>
                <a:gd name="connsiteY799" fmla="*/ 328284 h 1323876"/>
                <a:gd name="connsiteX800" fmla="*/ 719238 w 1117952"/>
                <a:gd name="connsiteY800" fmla="*/ 326493 h 1323876"/>
                <a:gd name="connsiteX801" fmla="*/ 722820 w 1117952"/>
                <a:gd name="connsiteY801" fmla="*/ 323509 h 1323876"/>
                <a:gd name="connsiteX802" fmla="*/ 726401 w 1117952"/>
                <a:gd name="connsiteY802" fmla="*/ 322912 h 1323876"/>
                <a:gd name="connsiteX803" fmla="*/ 730579 w 1117952"/>
                <a:gd name="connsiteY803" fmla="*/ 324702 h 1323876"/>
                <a:gd name="connsiteX804" fmla="*/ 733564 w 1117952"/>
                <a:gd name="connsiteY804" fmla="*/ 324106 h 1323876"/>
                <a:gd name="connsiteX805" fmla="*/ 737742 w 1117952"/>
                <a:gd name="connsiteY805" fmla="*/ 321718 h 1323876"/>
                <a:gd name="connsiteX806" fmla="*/ 740726 w 1117952"/>
                <a:gd name="connsiteY806" fmla="*/ 319927 h 1323876"/>
                <a:gd name="connsiteX807" fmla="*/ 744307 w 1117952"/>
                <a:gd name="connsiteY807" fmla="*/ 317540 h 1323876"/>
                <a:gd name="connsiteX808" fmla="*/ 747888 w 1117952"/>
                <a:gd name="connsiteY808" fmla="*/ 313959 h 1323876"/>
                <a:gd name="connsiteX809" fmla="*/ 752664 w 1117952"/>
                <a:gd name="connsiteY809" fmla="*/ 312765 h 1323876"/>
                <a:gd name="connsiteX810" fmla="*/ 755648 w 1117952"/>
                <a:gd name="connsiteY810" fmla="*/ 315152 h 1323876"/>
                <a:gd name="connsiteX811" fmla="*/ 759229 w 1117952"/>
                <a:gd name="connsiteY811" fmla="*/ 315749 h 1323876"/>
                <a:gd name="connsiteX812" fmla="*/ 763407 w 1117952"/>
                <a:gd name="connsiteY812" fmla="*/ 315749 h 1323876"/>
                <a:gd name="connsiteX813" fmla="*/ 769376 w 1117952"/>
                <a:gd name="connsiteY813" fmla="*/ 313959 h 1323876"/>
                <a:gd name="connsiteX814" fmla="*/ 772957 w 1117952"/>
                <a:gd name="connsiteY814" fmla="*/ 312765 h 1323876"/>
                <a:gd name="connsiteX815" fmla="*/ 778329 w 1117952"/>
                <a:gd name="connsiteY815" fmla="*/ 311571 h 1323876"/>
                <a:gd name="connsiteX816" fmla="*/ 781314 w 1117952"/>
                <a:gd name="connsiteY816" fmla="*/ 310378 h 1323876"/>
                <a:gd name="connsiteX817" fmla="*/ 784895 w 1117952"/>
                <a:gd name="connsiteY817" fmla="*/ 306796 h 1323876"/>
                <a:gd name="connsiteX818" fmla="*/ 787879 w 1117952"/>
                <a:gd name="connsiteY818" fmla="*/ 303812 h 1323876"/>
                <a:gd name="connsiteX819" fmla="*/ 791461 w 1117952"/>
                <a:gd name="connsiteY819" fmla="*/ 303215 h 1323876"/>
                <a:gd name="connsiteX820" fmla="*/ 796236 w 1117952"/>
                <a:gd name="connsiteY820" fmla="*/ 303812 h 1323876"/>
                <a:gd name="connsiteX821" fmla="*/ 799220 w 1117952"/>
                <a:gd name="connsiteY821" fmla="*/ 302618 h 1323876"/>
                <a:gd name="connsiteX822" fmla="*/ 802204 w 1117952"/>
                <a:gd name="connsiteY822" fmla="*/ 300827 h 1323876"/>
                <a:gd name="connsiteX823" fmla="*/ 805189 w 1117952"/>
                <a:gd name="connsiteY823" fmla="*/ 298440 h 1323876"/>
                <a:gd name="connsiteX824" fmla="*/ 809367 w 1117952"/>
                <a:gd name="connsiteY824" fmla="*/ 298440 h 1323876"/>
                <a:gd name="connsiteX825" fmla="*/ 812948 w 1117952"/>
                <a:gd name="connsiteY825" fmla="*/ 296650 h 1323876"/>
                <a:gd name="connsiteX826" fmla="*/ 816529 w 1117952"/>
                <a:gd name="connsiteY826" fmla="*/ 293068 h 1323876"/>
                <a:gd name="connsiteX827" fmla="*/ 820111 w 1117952"/>
                <a:gd name="connsiteY827" fmla="*/ 290681 h 1323876"/>
                <a:gd name="connsiteX828" fmla="*/ 823692 w 1117952"/>
                <a:gd name="connsiteY828" fmla="*/ 287099 h 1323876"/>
                <a:gd name="connsiteX829" fmla="*/ 827273 w 1117952"/>
                <a:gd name="connsiteY829" fmla="*/ 283518 h 1323876"/>
                <a:gd name="connsiteX830" fmla="*/ 830854 w 1117952"/>
                <a:gd name="connsiteY830" fmla="*/ 278146 h 1323876"/>
                <a:gd name="connsiteX831" fmla="*/ 833839 w 1117952"/>
                <a:gd name="connsiteY831" fmla="*/ 273968 h 1323876"/>
                <a:gd name="connsiteX832" fmla="*/ 839211 w 1117952"/>
                <a:gd name="connsiteY832" fmla="*/ 266806 h 1323876"/>
                <a:gd name="connsiteX833" fmla="*/ 843389 w 1117952"/>
                <a:gd name="connsiteY833" fmla="*/ 260240 h 1323876"/>
                <a:gd name="connsiteX834" fmla="*/ 849357 w 1117952"/>
                <a:gd name="connsiteY834" fmla="*/ 262627 h 1323876"/>
                <a:gd name="connsiteX835" fmla="*/ 854133 w 1117952"/>
                <a:gd name="connsiteY835" fmla="*/ 262627 h 1323876"/>
                <a:gd name="connsiteX836" fmla="*/ 857714 w 1117952"/>
                <a:gd name="connsiteY836" fmla="*/ 263821 h 1323876"/>
                <a:gd name="connsiteX837" fmla="*/ 863683 w 1117952"/>
                <a:gd name="connsiteY837" fmla="*/ 261434 h 1323876"/>
                <a:gd name="connsiteX838" fmla="*/ 867861 w 1117952"/>
                <a:gd name="connsiteY838" fmla="*/ 259643 h 1323876"/>
                <a:gd name="connsiteX839" fmla="*/ 872039 w 1117952"/>
                <a:gd name="connsiteY839" fmla="*/ 258449 h 1323876"/>
                <a:gd name="connsiteX840" fmla="*/ 875024 w 1117952"/>
                <a:gd name="connsiteY840" fmla="*/ 257255 h 1323876"/>
                <a:gd name="connsiteX841" fmla="*/ 879201 w 1117952"/>
                <a:gd name="connsiteY841" fmla="*/ 256061 h 1323876"/>
                <a:gd name="connsiteX842" fmla="*/ 882186 w 1117952"/>
                <a:gd name="connsiteY842" fmla="*/ 256061 h 1323876"/>
                <a:gd name="connsiteX843" fmla="*/ 887558 w 1117952"/>
                <a:gd name="connsiteY843" fmla="*/ 254271 h 1323876"/>
                <a:gd name="connsiteX844" fmla="*/ 891736 w 1117952"/>
                <a:gd name="connsiteY844" fmla="*/ 248899 h 1323876"/>
                <a:gd name="connsiteX845" fmla="*/ 895317 w 1117952"/>
                <a:gd name="connsiteY845" fmla="*/ 245318 h 1323876"/>
                <a:gd name="connsiteX846" fmla="*/ 898301 w 1117952"/>
                <a:gd name="connsiteY846" fmla="*/ 247108 h 1323876"/>
                <a:gd name="connsiteX847" fmla="*/ 902480 w 1117952"/>
                <a:gd name="connsiteY847" fmla="*/ 250093 h 1323876"/>
                <a:gd name="connsiteX848" fmla="*/ 905464 w 1117952"/>
                <a:gd name="connsiteY848" fmla="*/ 252480 h 1323876"/>
                <a:gd name="connsiteX849" fmla="*/ 909642 w 1117952"/>
                <a:gd name="connsiteY849" fmla="*/ 257255 h 1323876"/>
                <a:gd name="connsiteX850" fmla="*/ 912029 w 1117952"/>
                <a:gd name="connsiteY850" fmla="*/ 259046 h 1323876"/>
                <a:gd name="connsiteX851" fmla="*/ 915014 w 1117952"/>
                <a:gd name="connsiteY851" fmla="*/ 260240 h 1323876"/>
                <a:gd name="connsiteX852" fmla="*/ 923967 w 1117952"/>
                <a:gd name="connsiteY852" fmla="*/ 260240 h 1323876"/>
                <a:gd name="connsiteX853" fmla="*/ 930533 w 1117952"/>
                <a:gd name="connsiteY853" fmla="*/ 259643 h 1323876"/>
                <a:gd name="connsiteX854" fmla="*/ 935308 w 1117952"/>
                <a:gd name="connsiteY854" fmla="*/ 258449 h 1323876"/>
                <a:gd name="connsiteX855" fmla="*/ 938889 w 1117952"/>
                <a:gd name="connsiteY855" fmla="*/ 262030 h 1323876"/>
                <a:gd name="connsiteX856" fmla="*/ 939486 w 1117952"/>
                <a:gd name="connsiteY856" fmla="*/ 265612 h 1323876"/>
                <a:gd name="connsiteX857" fmla="*/ 943067 w 1117952"/>
                <a:gd name="connsiteY857" fmla="*/ 267402 h 1323876"/>
                <a:gd name="connsiteX858" fmla="*/ 946052 w 1117952"/>
                <a:gd name="connsiteY858" fmla="*/ 269790 h 1323876"/>
                <a:gd name="connsiteX859" fmla="*/ 949633 w 1117952"/>
                <a:gd name="connsiteY859" fmla="*/ 269790 h 1323876"/>
                <a:gd name="connsiteX860" fmla="*/ 953214 w 1117952"/>
                <a:gd name="connsiteY860" fmla="*/ 269193 h 1323876"/>
                <a:gd name="connsiteX861" fmla="*/ 957393 w 1117952"/>
                <a:gd name="connsiteY861" fmla="*/ 266806 h 1323876"/>
                <a:gd name="connsiteX862" fmla="*/ 960974 w 1117952"/>
                <a:gd name="connsiteY862" fmla="*/ 263821 h 1323876"/>
                <a:gd name="connsiteX863" fmla="*/ 966942 w 1117952"/>
                <a:gd name="connsiteY863" fmla="*/ 260837 h 1323876"/>
                <a:gd name="connsiteX864" fmla="*/ 970524 w 1117952"/>
                <a:gd name="connsiteY864" fmla="*/ 258449 h 1323876"/>
                <a:gd name="connsiteX865" fmla="*/ 974105 w 1117952"/>
                <a:gd name="connsiteY865" fmla="*/ 256061 h 1323876"/>
                <a:gd name="connsiteX866" fmla="*/ 977089 w 1117952"/>
                <a:gd name="connsiteY866" fmla="*/ 253077 h 1323876"/>
                <a:gd name="connsiteX867" fmla="*/ 978880 w 1117952"/>
                <a:gd name="connsiteY867" fmla="*/ 250093 h 1323876"/>
                <a:gd name="connsiteX868" fmla="*/ 981268 w 1117952"/>
                <a:gd name="connsiteY868" fmla="*/ 247108 h 1323876"/>
                <a:gd name="connsiteX869" fmla="*/ 984252 w 1117952"/>
                <a:gd name="connsiteY869" fmla="*/ 244124 h 1323876"/>
                <a:gd name="connsiteX870" fmla="*/ 986639 w 1117952"/>
                <a:gd name="connsiteY870" fmla="*/ 240543 h 1323876"/>
                <a:gd name="connsiteX871" fmla="*/ 989027 w 1117952"/>
                <a:gd name="connsiteY871" fmla="*/ 235171 h 1323876"/>
                <a:gd name="connsiteX872" fmla="*/ 990221 w 1117952"/>
                <a:gd name="connsiteY872" fmla="*/ 230993 h 1323876"/>
                <a:gd name="connsiteX873" fmla="*/ 992011 w 1117952"/>
                <a:gd name="connsiteY873" fmla="*/ 226218 h 1323876"/>
                <a:gd name="connsiteX874" fmla="*/ 992608 w 1117952"/>
                <a:gd name="connsiteY874" fmla="*/ 222040 h 1323876"/>
                <a:gd name="connsiteX875" fmla="*/ 993205 w 1117952"/>
                <a:gd name="connsiteY875" fmla="*/ 219055 h 1323876"/>
                <a:gd name="connsiteX876" fmla="*/ 991415 w 1117952"/>
                <a:gd name="connsiteY876" fmla="*/ 216071 h 1323876"/>
                <a:gd name="connsiteX877" fmla="*/ 991415 w 1117952"/>
                <a:gd name="connsiteY877" fmla="*/ 212489 h 1323876"/>
                <a:gd name="connsiteX878" fmla="*/ 988430 w 1117952"/>
                <a:gd name="connsiteY878" fmla="*/ 209505 h 1323876"/>
                <a:gd name="connsiteX879" fmla="*/ 991415 w 1117952"/>
                <a:gd name="connsiteY879" fmla="*/ 208908 h 1323876"/>
                <a:gd name="connsiteX880" fmla="*/ 995592 w 1117952"/>
                <a:gd name="connsiteY880" fmla="*/ 214280 h 1323876"/>
                <a:gd name="connsiteX881" fmla="*/ 996786 w 1117952"/>
                <a:gd name="connsiteY881" fmla="*/ 217862 h 1323876"/>
                <a:gd name="connsiteX882" fmla="*/ 996190 w 1117952"/>
                <a:gd name="connsiteY882" fmla="*/ 223233 h 1323876"/>
                <a:gd name="connsiteX883" fmla="*/ 993802 w 1117952"/>
                <a:gd name="connsiteY883" fmla="*/ 229202 h 1323876"/>
                <a:gd name="connsiteX884" fmla="*/ 997383 w 1117952"/>
                <a:gd name="connsiteY884" fmla="*/ 231590 h 1323876"/>
                <a:gd name="connsiteX885" fmla="*/ 1000964 w 1117952"/>
                <a:gd name="connsiteY885" fmla="*/ 232784 h 1323876"/>
                <a:gd name="connsiteX886" fmla="*/ 1009918 w 1117952"/>
                <a:gd name="connsiteY886" fmla="*/ 232784 h 1323876"/>
                <a:gd name="connsiteX887" fmla="*/ 1012902 w 1117952"/>
                <a:gd name="connsiteY887" fmla="*/ 231590 h 1323876"/>
                <a:gd name="connsiteX888" fmla="*/ 1017080 w 1117952"/>
                <a:gd name="connsiteY888" fmla="*/ 229799 h 1323876"/>
                <a:gd name="connsiteX889" fmla="*/ 1020661 w 1117952"/>
                <a:gd name="connsiteY889" fmla="*/ 228605 h 1323876"/>
                <a:gd name="connsiteX890" fmla="*/ 1024243 w 1117952"/>
                <a:gd name="connsiteY890" fmla="*/ 228009 h 1323876"/>
                <a:gd name="connsiteX891" fmla="*/ 1028421 w 1117952"/>
                <a:gd name="connsiteY891" fmla="*/ 226815 h 1323876"/>
                <a:gd name="connsiteX892" fmla="*/ 1033196 w 1117952"/>
                <a:gd name="connsiteY892" fmla="*/ 224427 h 1323876"/>
                <a:gd name="connsiteX893" fmla="*/ 1036777 w 1117952"/>
                <a:gd name="connsiteY893" fmla="*/ 223233 h 1323876"/>
                <a:gd name="connsiteX894" fmla="*/ 1042149 w 1117952"/>
                <a:gd name="connsiteY894" fmla="*/ 220249 h 1323876"/>
                <a:gd name="connsiteX895" fmla="*/ 1048118 w 1117952"/>
                <a:gd name="connsiteY895" fmla="*/ 216668 h 1323876"/>
                <a:gd name="connsiteX896" fmla="*/ 1054683 w 1117952"/>
                <a:gd name="connsiteY896" fmla="*/ 213087 h 1323876"/>
                <a:gd name="connsiteX897" fmla="*/ 1058264 w 1117952"/>
                <a:gd name="connsiteY897" fmla="*/ 210102 h 1323876"/>
                <a:gd name="connsiteX898" fmla="*/ 1061846 w 1117952"/>
                <a:gd name="connsiteY898" fmla="*/ 206521 h 1323876"/>
                <a:gd name="connsiteX899" fmla="*/ 1065427 w 1117952"/>
                <a:gd name="connsiteY899" fmla="*/ 202940 h 1323876"/>
                <a:gd name="connsiteX900" fmla="*/ 1070799 w 1117952"/>
                <a:gd name="connsiteY900" fmla="*/ 198165 h 1323876"/>
                <a:gd name="connsiteX901" fmla="*/ 1073784 w 1117952"/>
                <a:gd name="connsiteY901" fmla="*/ 195180 h 1323876"/>
                <a:gd name="connsiteX902" fmla="*/ 1077365 w 1117952"/>
                <a:gd name="connsiteY902" fmla="*/ 192196 h 1323876"/>
                <a:gd name="connsiteX903" fmla="*/ 1082737 w 1117952"/>
                <a:gd name="connsiteY903" fmla="*/ 190405 h 1323876"/>
                <a:gd name="connsiteX904" fmla="*/ 904271 w 1117952"/>
                <a:gd name="connsiteY904" fmla="*/ 152801 h 1323876"/>
                <a:gd name="connsiteX905" fmla="*/ 904868 w 1117952"/>
                <a:gd name="connsiteY905" fmla="*/ 155785 h 1323876"/>
                <a:gd name="connsiteX906" fmla="*/ 903674 w 1117952"/>
                <a:gd name="connsiteY906" fmla="*/ 156383 h 1323876"/>
                <a:gd name="connsiteX907" fmla="*/ 910836 w 1117952"/>
                <a:gd name="connsiteY907" fmla="*/ 161754 h 1323876"/>
                <a:gd name="connsiteX908" fmla="*/ 915015 w 1117952"/>
                <a:gd name="connsiteY908" fmla="*/ 165336 h 1323876"/>
                <a:gd name="connsiteX909" fmla="*/ 916209 w 1117952"/>
                <a:gd name="connsiteY909" fmla="*/ 168320 h 1323876"/>
                <a:gd name="connsiteX910" fmla="*/ 916805 w 1117952"/>
                <a:gd name="connsiteY910" fmla="*/ 171901 h 1323876"/>
                <a:gd name="connsiteX911" fmla="*/ 916805 w 1117952"/>
                <a:gd name="connsiteY911" fmla="*/ 174885 h 1323876"/>
                <a:gd name="connsiteX912" fmla="*/ 912030 w 1117952"/>
                <a:gd name="connsiteY912" fmla="*/ 176676 h 1323876"/>
                <a:gd name="connsiteX913" fmla="*/ 909046 w 1117952"/>
                <a:gd name="connsiteY913" fmla="*/ 175482 h 1323876"/>
                <a:gd name="connsiteX914" fmla="*/ 904271 w 1117952"/>
                <a:gd name="connsiteY914" fmla="*/ 171304 h 1323876"/>
                <a:gd name="connsiteX915" fmla="*/ 900689 w 1117952"/>
                <a:gd name="connsiteY915" fmla="*/ 169513 h 1323876"/>
                <a:gd name="connsiteX916" fmla="*/ 897108 w 1117952"/>
                <a:gd name="connsiteY916" fmla="*/ 164142 h 1323876"/>
                <a:gd name="connsiteX917" fmla="*/ 897108 w 1117952"/>
                <a:gd name="connsiteY917" fmla="*/ 160560 h 1323876"/>
                <a:gd name="connsiteX918" fmla="*/ 901287 w 1117952"/>
                <a:gd name="connsiteY918" fmla="*/ 157576 h 1323876"/>
                <a:gd name="connsiteX919" fmla="*/ 900689 w 1117952"/>
                <a:gd name="connsiteY919" fmla="*/ 153995 h 1323876"/>
                <a:gd name="connsiteX920" fmla="*/ 904271 w 1117952"/>
                <a:gd name="connsiteY920" fmla="*/ 152801 h 1323876"/>
                <a:gd name="connsiteX921" fmla="*/ 900689 w 1117952"/>
                <a:gd name="connsiteY921" fmla="*/ 116391 h 1323876"/>
                <a:gd name="connsiteX922" fmla="*/ 902480 w 1117952"/>
                <a:gd name="connsiteY922" fmla="*/ 122956 h 1323876"/>
                <a:gd name="connsiteX923" fmla="*/ 901287 w 1117952"/>
                <a:gd name="connsiteY923" fmla="*/ 125941 h 1323876"/>
                <a:gd name="connsiteX924" fmla="*/ 901883 w 1117952"/>
                <a:gd name="connsiteY924" fmla="*/ 128925 h 1323876"/>
                <a:gd name="connsiteX925" fmla="*/ 905465 w 1117952"/>
                <a:gd name="connsiteY925" fmla="*/ 130716 h 1323876"/>
                <a:gd name="connsiteX926" fmla="*/ 905465 w 1117952"/>
                <a:gd name="connsiteY926" fmla="*/ 134297 h 1323876"/>
                <a:gd name="connsiteX927" fmla="*/ 902480 w 1117952"/>
                <a:gd name="connsiteY927" fmla="*/ 133700 h 1323876"/>
                <a:gd name="connsiteX928" fmla="*/ 901287 w 1117952"/>
                <a:gd name="connsiteY928" fmla="*/ 141460 h 1323876"/>
                <a:gd name="connsiteX929" fmla="*/ 903077 w 1117952"/>
                <a:gd name="connsiteY929" fmla="*/ 145637 h 1323876"/>
                <a:gd name="connsiteX930" fmla="*/ 901883 w 1117952"/>
                <a:gd name="connsiteY930" fmla="*/ 148622 h 1323876"/>
                <a:gd name="connsiteX931" fmla="*/ 898302 w 1117952"/>
                <a:gd name="connsiteY931" fmla="*/ 148622 h 1323876"/>
                <a:gd name="connsiteX932" fmla="*/ 897108 w 1117952"/>
                <a:gd name="connsiteY932" fmla="*/ 145637 h 1323876"/>
                <a:gd name="connsiteX933" fmla="*/ 894124 w 1117952"/>
                <a:gd name="connsiteY933" fmla="*/ 141460 h 1323876"/>
                <a:gd name="connsiteX934" fmla="*/ 890543 w 1117952"/>
                <a:gd name="connsiteY934" fmla="*/ 140863 h 1323876"/>
                <a:gd name="connsiteX935" fmla="*/ 887558 w 1117952"/>
                <a:gd name="connsiteY935" fmla="*/ 140266 h 1323876"/>
                <a:gd name="connsiteX936" fmla="*/ 883977 w 1117952"/>
                <a:gd name="connsiteY936" fmla="*/ 136088 h 1323876"/>
                <a:gd name="connsiteX937" fmla="*/ 882186 w 1117952"/>
                <a:gd name="connsiteY937" fmla="*/ 132507 h 1323876"/>
                <a:gd name="connsiteX938" fmla="*/ 883380 w 1117952"/>
                <a:gd name="connsiteY938" fmla="*/ 128925 h 1323876"/>
                <a:gd name="connsiteX939" fmla="*/ 883977 w 1117952"/>
                <a:gd name="connsiteY939" fmla="*/ 125941 h 1323876"/>
                <a:gd name="connsiteX940" fmla="*/ 883977 w 1117952"/>
                <a:gd name="connsiteY940" fmla="*/ 122360 h 1323876"/>
                <a:gd name="connsiteX941" fmla="*/ 886365 w 1117952"/>
                <a:gd name="connsiteY941" fmla="*/ 119375 h 1323876"/>
                <a:gd name="connsiteX942" fmla="*/ 889946 w 1117952"/>
                <a:gd name="connsiteY942" fmla="*/ 117585 h 1323876"/>
                <a:gd name="connsiteX943" fmla="*/ 894124 w 1117952"/>
                <a:gd name="connsiteY943" fmla="*/ 118778 h 1323876"/>
                <a:gd name="connsiteX944" fmla="*/ 897108 w 1117952"/>
                <a:gd name="connsiteY944" fmla="*/ 118181 h 1323876"/>
                <a:gd name="connsiteX945" fmla="*/ 900689 w 1117952"/>
                <a:gd name="connsiteY945" fmla="*/ 116391 h 1323876"/>
                <a:gd name="connsiteX946" fmla="*/ 716851 w 1117952"/>
                <a:gd name="connsiteY946" fmla="*/ 115795 h 1323876"/>
                <a:gd name="connsiteX947" fmla="*/ 719836 w 1117952"/>
                <a:gd name="connsiteY947" fmla="*/ 119377 h 1323876"/>
                <a:gd name="connsiteX948" fmla="*/ 719239 w 1117952"/>
                <a:gd name="connsiteY948" fmla="*/ 122361 h 1323876"/>
                <a:gd name="connsiteX949" fmla="*/ 715658 w 1117952"/>
                <a:gd name="connsiteY949" fmla="*/ 125346 h 1323876"/>
                <a:gd name="connsiteX950" fmla="*/ 712673 w 1117952"/>
                <a:gd name="connsiteY950" fmla="*/ 124152 h 1323876"/>
                <a:gd name="connsiteX951" fmla="*/ 711479 w 1117952"/>
                <a:gd name="connsiteY951" fmla="*/ 120571 h 1323876"/>
                <a:gd name="connsiteX952" fmla="*/ 712673 w 1117952"/>
                <a:gd name="connsiteY952" fmla="*/ 117586 h 1323876"/>
                <a:gd name="connsiteX953" fmla="*/ 716851 w 1117952"/>
                <a:gd name="connsiteY953" fmla="*/ 115795 h 1323876"/>
                <a:gd name="connsiteX954" fmla="*/ 775345 w 1117952"/>
                <a:gd name="connsiteY954" fmla="*/ 100276 h 1323876"/>
                <a:gd name="connsiteX955" fmla="*/ 781912 w 1117952"/>
                <a:gd name="connsiteY955" fmla="*/ 101470 h 1323876"/>
                <a:gd name="connsiteX956" fmla="*/ 784299 w 1117952"/>
                <a:gd name="connsiteY956" fmla="*/ 105051 h 1323876"/>
                <a:gd name="connsiteX957" fmla="*/ 784299 w 1117952"/>
                <a:gd name="connsiteY957" fmla="*/ 108035 h 1323876"/>
                <a:gd name="connsiteX958" fmla="*/ 786090 w 1117952"/>
                <a:gd name="connsiteY958" fmla="*/ 109826 h 1323876"/>
                <a:gd name="connsiteX959" fmla="*/ 780718 w 1117952"/>
                <a:gd name="connsiteY959" fmla="*/ 110423 h 1323876"/>
                <a:gd name="connsiteX960" fmla="*/ 777733 w 1117952"/>
                <a:gd name="connsiteY960" fmla="*/ 111020 h 1323876"/>
                <a:gd name="connsiteX961" fmla="*/ 772361 w 1117952"/>
                <a:gd name="connsiteY961" fmla="*/ 106245 h 1323876"/>
                <a:gd name="connsiteX962" fmla="*/ 771764 w 1117952"/>
                <a:gd name="connsiteY962" fmla="*/ 102066 h 1323876"/>
                <a:gd name="connsiteX963" fmla="*/ 775345 w 1117952"/>
                <a:gd name="connsiteY963" fmla="*/ 100276 h 1323876"/>
                <a:gd name="connsiteX964" fmla="*/ 870248 w 1117952"/>
                <a:gd name="connsiteY964" fmla="*/ 95501 h 1323876"/>
                <a:gd name="connsiteX965" fmla="*/ 872636 w 1117952"/>
                <a:gd name="connsiteY965" fmla="*/ 100276 h 1323876"/>
                <a:gd name="connsiteX966" fmla="*/ 873233 w 1117952"/>
                <a:gd name="connsiteY966" fmla="*/ 103857 h 1323876"/>
                <a:gd name="connsiteX967" fmla="*/ 872039 w 1117952"/>
                <a:gd name="connsiteY967" fmla="*/ 106841 h 1323876"/>
                <a:gd name="connsiteX968" fmla="*/ 872636 w 1117952"/>
                <a:gd name="connsiteY968" fmla="*/ 111617 h 1323876"/>
                <a:gd name="connsiteX969" fmla="*/ 869651 w 1117952"/>
                <a:gd name="connsiteY969" fmla="*/ 114602 h 1323876"/>
                <a:gd name="connsiteX970" fmla="*/ 865473 w 1117952"/>
                <a:gd name="connsiteY970" fmla="*/ 113408 h 1323876"/>
                <a:gd name="connsiteX971" fmla="*/ 860101 w 1117952"/>
                <a:gd name="connsiteY971" fmla="*/ 109826 h 1323876"/>
                <a:gd name="connsiteX972" fmla="*/ 856520 w 1117952"/>
                <a:gd name="connsiteY972" fmla="*/ 109229 h 1323876"/>
                <a:gd name="connsiteX973" fmla="*/ 853535 w 1117952"/>
                <a:gd name="connsiteY973" fmla="*/ 108035 h 1323876"/>
                <a:gd name="connsiteX974" fmla="*/ 849954 w 1117952"/>
                <a:gd name="connsiteY974" fmla="*/ 105648 h 1323876"/>
                <a:gd name="connsiteX975" fmla="*/ 850551 w 1117952"/>
                <a:gd name="connsiteY975" fmla="*/ 102066 h 1323876"/>
                <a:gd name="connsiteX976" fmla="*/ 852342 w 1117952"/>
                <a:gd name="connsiteY976" fmla="*/ 97291 h 1323876"/>
                <a:gd name="connsiteX977" fmla="*/ 860101 w 1117952"/>
                <a:gd name="connsiteY977" fmla="*/ 96098 h 1323876"/>
                <a:gd name="connsiteX978" fmla="*/ 864280 w 1117952"/>
                <a:gd name="connsiteY978" fmla="*/ 97291 h 1323876"/>
                <a:gd name="connsiteX979" fmla="*/ 867264 w 1117952"/>
                <a:gd name="connsiteY979" fmla="*/ 96098 h 1323876"/>
                <a:gd name="connsiteX980" fmla="*/ 870248 w 1117952"/>
                <a:gd name="connsiteY980" fmla="*/ 95501 h 1323876"/>
                <a:gd name="connsiteX981" fmla="*/ 356933 w 1117952"/>
                <a:gd name="connsiteY981" fmla="*/ 71029 h 1323876"/>
                <a:gd name="connsiteX982" fmla="*/ 361112 w 1117952"/>
                <a:gd name="connsiteY982" fmla="*/ 72223 h 1323876"/>
                <a:gd name="connsiteX983" fmla="*/ 358725 w 1117952"/>
                <a:gd name="connsiteY983" fmla="*/ 79386 h 1323876"/>
                <a:gd name="connsiteX984" fmla="*/ 355143 w 1117952"/>
                <a:gd name="connsiteY984" fmla="*/ 81774 h 1323876"/>
                <a:gd name="connsiteX985" fmla="*/ 350964 w 1117952"/>
                <a:gd name="connsiteY985" fmla="*/ 81774 h 1323876"/>
                <a:gd name="connsiteX986" fmla="*/ 350368 w 1117952"/>
                <a:gd name="connsiteY986" fmla="*/ 74013 h 1323876"/>
                <a:gd name="connsiteX987" fmla="*/ 353949 w 1117952"/>
                <a:gd name="connsiteY987" fmla="*/ 71626 h 1323876"/>
                <a:gd name="connsiteX988" fmla="*/ 356933 w 1117952"/>
                <a:gd name="connsiteY988" fmla="*/ 71029 h 1323876"/>
                <a:gd name="connsiteX989" fmla="*/ 929340 w 1117952"/>
                <a:gd name="connsiteY989" fmla="*/ 67448 h 1323876"/>
                <a:gd name="connsiteX990" fmla="*/ 932921 w 1117952"/>
                <a:gd name="connsiteY990" fmla="*/ 67448 h 1323876"/>
                <a:gd name="connsiteX991" fmla="*/ 933517 w 1117952"/>
                <a:gd name="connsiteY991" fmla="*/ 71029 h 1323876"/>
                <a:gd name="connsiteX992" fmla="*/ 927549 w 1117952"/>
                <a:gd name="connsiteY992" fmla="*/ 75207 h 1323876"/>
                <a:gd name="connsiteX993" fmla="*/ 926952 w 1117952"/>
                <a:gd name="connsiteY993" fmla="*/ 71029 h 1323876"/>
                <a:gd name="connsiteX994" fmla="*/ 929340 w 1117952"/>
                <a:gd name="connsiteY994" fmla="*/ 67448 h 1323876"/>
                <a:gd name="connsiteX995" fmla="*/ 972314 w 1117952"/>
                <a:gd name="connsiteY995" fmla="*/ 0 h 1323876"/>
                <a:gd name="connsiteX996" fmla="*/ 975298 w 1117952"/>
                <a:gd name="connsiteY996" fmla="*/ 597 h 1323876"/>
                <a:gd name="connsiteX997" fmla="*/ 978880 w 1117952"/>
                <a:gd name="connsiteY997" fmla="*/ 2387 h 1323876"/>
                <a:gd name="connsiteX998" fmla="*/ 977686 w 1117952"/>
                <a:gd name="connsiteY998" fmla="*/ 5969 h 1323876"/>
                <a:gd name="connsiteX999" fmla="*/ 975298 w 1117952"/>
                <a:gd name="connsiteY999" fmla="*/ 9550 h 1323876"/>
                <a:gd name="connsiteX1000" fmla="*/ 974702 w 1117952"/>
                <a:gd name="connsiteY1000" fmla="*/ 13132 h 1323876"/>
                <a:gd name="connsiteX1001" fmla="*/ 971717 w 1117952"/>
                <a:gd name="connsiteY1001" fmla="*/ 15519 h 1323876"/>
                <a:gd name="connsiteX1002" fmla="*/ 965152 w 1117952"/>
                <a:gd name="connsiteY1002" fmla="*/ 12534 h 1323876"/>
                <a:gd name="connsiteX1003" fmla="*/ 962764 w 1117952"/>
                <a:gd name="connsiteY1003" fmla="*/ 8953 h 1323876"/>
                <a:gd name="connsiteX1004" fmla="*/ 965749 w 1117952"/>
                <a:gd name="connsiteY1004" fmla="*/ 5969 h 1323876"/>
                <a:gd name="connsiteX1005" fmla="*/ 969330 w 1117952"/>
                <a:gd name="connsiteY1005" fmla="*/ 1194 h 1323876"/>
                <a:gd name="connsiteX1006" fmla="*/ 972314 w 1117952"/>
                <a:gd name="connsiteY1006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52 w 1117952"/>
                <a:gd name="connsiteY145" fmla="*/ 350368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315152 w 1117952"/>
                <a:gd name="connsiteY149" fmla="*/ 350368 h 1323876"/>
                <a:gd name="connsiteX150" fmla="*/ 677460 w 1117952"/>
                <a:gd name="connsiteY150" fmla="*/ 329482 h 1323876"/>
                <a:gd name="connsiteX151" fmla="*/ 678651 w 1117952"/>
                <a:gd name="connsiteY151" fmla="*/ 331864 h 1323876"/>
                <a:gd name="connsiteX152" fmla="*/ 677460 w 1117952"/>
                <a:gd name="connsiteY152" fmla="*/ 329482 h 1323876"/>
                <a:gd name="connsiteX153" fmla="*/ 1082737 w 1117952"/>
                <a:gd name="connsiteY153" fmla="*/ 190405 h 1323876"/>
                <a:gd name="connsiteX154" fmla="*/ 1086915 w 1117952"/>
                <a:gd name="connsiteY154" fmla="*/ 191002 h 1323876"/>
                <a:gd name="connsiteX155" fmla="*/ 1089900 w 1117952"/>
                <a:gd name="connsiteY155" fmla="*/ 193389 h 1323876"/>
                <a:gd name="connsiteX156" fmla="*/ 1094077 w 1117952"/>
                <a:gd name="connsiteY156" fmla="*/ 195777 h 1323876"/>
                <a:gd name="connsiteX157" fmla="*/ 1104821 w 1117952"/>
                <a:gd name="connsiteY157" fmla="*/ 199358 h 1323876"/>
                <a:gd name="connsiteX158" fmla="*/ 1107806 w 1117952"/>
                <a:gd name="connsiteY158" fmla="*/ 199955 h 1323876"/>
                <a:gd name="connsiteX159" fmla="*/ 1111387 w 1117952"/>
                <a:gd name="connsiteY159" fmla="*/ 199955 h 1323876"/>
                <a:gd name="connsiteX160" fmla="*/ 1114371 w 1117952"/>
                <a:gd name="connsiteY160" fmla="*/ 199358 h 1323876"/>
                <a:gd name="connsiteX161" fmla="*/ 1117952 w 1117952"/>
                <a:gd name="connsiteY161" fmla="*/ 200552 h 1323876"/>
                <a:gd name="connsiteX162" fmla="*/ 1110193 w 1117952"/>
                <a:gd name="connsiteY162" fmla="*/ 204730 h 1323876"/>
                <a:gd name="connsiteX163" fmla="*/ 1106612 w 1117952"/>
                <a:gd name="connsiteY163" fmla="*/ 205924 h 1323876"/>
                <a:gd name="connsiteX164" fmla="*/ 1102434 w 1117952"/>
                <a:gd name="connsiteY164" fmla="*/ 207715 h 1323876"/>
                <a:gd name="connsiteX165" fmla="*/ 1098853 w 1117952"/>
                <a:gd name="connsiteY165" fmla="*/ 210102 h 1323876"/>
                <a:gd name="connsiteX166" fmla="*/ 1094674 w 1117952"/>
                <a:gd name="connsiteY166" fmla="*/ 215474 h 1323876"/>
                <a:gd name="connsiteX167" fmla="*/ 1093481 w 1117952"/>
                <a:gd name="connsiteY167" fmla="*/ 219652 h 1323876"/>
                <a:gd name="connsiteX168" fmla="*/ 1092884 w 1117952"/>
                <a:gd name="connsiteY168" fmla="*/ 223233 h 1323876"/>
                <a:gd name="connsiteX169" fmla="*/ 1092287 w 1117952"/>
                <a:gd name="connsiteY169" fmla="*/ 226218 h 1323876"/>
                <a:gd name="connsiteX170" fmla="*/ 1091093 w 1117952"/>
                <a:gd name="connsiteY170" fmla="*/ 229202 h 1323876"/>
                <a:gd name="connsiteX171" fmla="*/ 1091093 w 1117952"/>
                <a:gd name="connsiteY171" fmla="*/ 232784 h 1323876"/>
                <a:gd name="connsiteX172" fmla="*/ 1092287 w 1117952"/>
                <a:gd name="connsiteY172" fmla="*/ 229799 h 1323876"/>
                <a:gd name="connsiteX173" fmla="*/ 1095868 w 1117952"/>
                <a:gd name="connsiteY173" fmla="*/ 229799 h 1323876"/>
                <a:gd name="connsiteX174" fmla="*/ 1094674 w 1117952"/>
                <a:gd name="connsiteY174" fmla="*/ 233380 h 1323876"/>
                <a:gd name="connsiteX175" fmla="*/ 1090496 w 1117952"/>
                <a:gd name="connsiteY175" fmla="*/ 240543 h 1323876"/>
                <a:gd name="connsiteX176" fmla="*/ 1083931 w 1117952"/>
                <a:gd name="connsiteY176" fmla="*/ 252480 h 1323876"/>
                <a:gd name="connsiteX177" fmla="*/ 1082140 w 1117952"/>
                <a:gd name="connsiteY177" fmla="*/ 257853 h 1323876"/>
                <a:gd name="connsiteX178" fmla="*/ 1081543 w 1117952"/>
                <a:gd name="connsiteY178" fmla="*/ 261434 h 1323876"/>
                <a:gd name="connsiteX179" fmla="*/ 1078559 w 1117952"/>
                <a:gd name="connsiteY179" fmla="*/ 268596 h 1323876"/>
                <a:gd name="connsiteX180" fmla="*/ 1077365 w 1117952"/>
                <a:gd name="connsiteY180" fmla="*/ 272177 h 1323876"/>
                <a:gd name="connsiteX181" fmla="*/ 1074978 w 1117952"/>
                <a:gd name="connsiteY181" fmla="*/ 279340 h 1323876"/>
                <a:gd name="connsiteX182" fmla="*/ 1072590 w 1117952"/>
                <a:gd name="connsiteY182" fmla="*/ 282324 h 1323876"/>
                <a:gd name="connsiteX183" fmla="*/ 1070799 w 1117952"/>
                <a:gd name="connsiteY183" fmla="*/ 285309 h 1323876"/>
                <a:gd name="connsiteX184" fmla="*/ 1069009 w 1117952"/>
                <a:gd name="connsiteY184" fmla="*/ 288890 h 1323876"/>
                <a:gd name="connsiteX185" fmla="*/ 1066024 w 1117952"/>
                <a:gd name="connsiteY185" fmla="*/ 291874 h 1323876"/>
                <a:gd name="connsiteX186" fmla="*/ 1060652 w 1117952"/>
                <a:gd name="connsiteY186" fmla="*/ 299037 h 1323876"/>
                <a:gd name="connsiteX187" fmla="*/ 1059458 w 1117952"/>
                <a:gd name="connsiteY187" fmla="*/ 302618 h 1323876"/>
                <a:gd name="connsiteX188" fmla="*/ 1057071 w 1117952"/>
                <a:gd name="connsiteY188" fmla="*/ 305603 h 1323876"/>
                <a:gd name="connsiteX189" fmla="*/ 1054683 w 1117952"/>
                <a:gd name="connsiteY189" fmla="*/ 309780 h 1323876"/>
                <a:gd name="connsiteX190" fmla="*/ 1049909 w 1117952"/>
                <a:gd name="connsiteY190" fmla="*/ 316346 h 1323876"/>
                <a:gd name="connsiteX191" fmla="*/ 1045134 w 1117952"/>
                <a:gd name="connsiteY191" fmla="*/ 324106 h 1323876"/>
                <a:gd name="connsiteX192" fmla="*/ 1043343 w 1117952"/>
                <a:gd name="connsiteY192" fmla="*/ 327687 h 1323876"/>
                <a:gd name="connsiteX193" fmla="*/ 1040955 w 1117952"/>
                <a:gd name="connsiteY193" fmla="*/ 331268 h 1323876"/>
                <a:gd name="connsiteX194" fmla="*/ 1037971 w 1117952"/>
                <a:gd name="connsiteY194" fmla="*/ 335447 h 1323876"/>
                <a:gd name="connsiteX195" fmla="*/ 1035583 w 1117952"/>
                <a:gd name="connsiteY195" fmla="*/ 339624 h 1323876"/>
                <a:gd name="connsiteX196" fmla="*/ 1033793 w 1117952"/>
                <a:gd name="connsiteY196" fmla="*/ 342609 h 1323876"/>
                <a:gd name="connsiteX197" fmla="*/ 1033793 w 1117952"/>
                <a:gd name="connsiteY197" fmla="*/ 346190 h 1323876"/>
                <a:gd name="connsiteX198" fmla="*/ 1030212 w 1117952"/>
                <a:gd name="connsiteY198" fmla="*/ 349175 h 1323876"/>
                <a:gd name="connsiteX199" fmla="*/ 1026033 w 1117952"/>
                <a:gd name="connsiteY199" fmla="*/ 355143 h 1323876"/>
                <a:gd name="connsiteX200" fmla="*/ 1022452 w 1117952"/>
                <a:gd name="connsiteY200" fmla="*/ 359322 h 1323876"/>
                <a:gd name="connsiteX201" fmla="*/ 1021259 w 1117952"/>
                <a:gd name="connsiteY201" fmla="*/ 362306 h 1323876"/>
                <a:gd name="connsiteX202" fmla="*/ 1020065 w 1117952"/>
                <a:gd name="connsiteY202" fmla="*/ 365290 h 1323876"/>
                <a:gd name="connsiteX203" fmla="*/ 1023049 w 1117952"/>
                <a:gd name="connsiteY203" fmla="*/ 368871 h 1323876"/>
                <a:gd name="connsiteX204" fmla="*/ 1021259 w 1117952"/>
                <a:gd name="connsiteY204" fmla="*/ 372452 h 1323876"/>
                <a:gd name="connsiteX205" fmla="*/ 1017677 w 1117952"/>
                <a:gd name="connsiteY205" fmla="*/ 371259 h 1323876"/>
                <a:gd name="connsiteX206" fmla="*/ 1014693 w 1117952"/>
                <a:gd name="connsiteY206" fmla="*/ 374840 h 1323876"/>
                <a:gd name="connsiteX207" fmla="*/ 1012902 w 1117952"/>
                <a:gd name="connsiteY207" fmla="*/ 377825 h 1323876"/>
                <a:gd name="connsiteX208" fmla="*/ 1011708 w 1117952"/>
                <a:gd name="connsiteY208" fmla="*/ 384390 h 1323876"/>
                <a:gd name="connsiteX209" fmla="*/ 1009918 w 1117952"/>
                <a:gd name="connsiteY209" fmla="*/ 387374 h 1323876"/>
                <a:gd name="connsiteX210" fmla="*/ 1006933 w 1117952"/>
                <a:gd name="connsiteY210" fmla="*/ 390359 h 1323876"/>
                <a:gd name="connsiteX211" fmla="*/ 1005143 w 1117952"/>
                <a:gd name="connsiteY211" fmla="*/ 393940 h 1323876"/>
                <a:gd name="connsiteX212" fmla="*/ 1000367 w 1117952"/>
                <a:gd name="connsiteY212" fmla="*/ 403490 h 1323876"/>
                <a:gd name="connsiteX213" fmla="*/ 997980 w 1117952"/>
                <a:gd name="connsiteY213" fmla="*/ 407072 h 1323876"/>
                <a:gd name="connsiteX214" fmla="*/ 996786 w 1117952"/>
                <a:gd name="connsiteY214" fmla="*/ 410653 h 1323876"/>
                <a:gd name="connsiteX215" fmla="*/ 995593 w 1117952"/>
                <a:gd name="connsiteY215" fmla="*/ 413637 h 1323876"/>
                <a:gd name="connsiteX216" fmla="*/ 995593 w 1117952"/>
                <a:gd name="connsiteY216" fmla="*/ 417815 h 1323876"/>
                <a:gd name="connsiteX217" fmla="*/ 998577 w 1117952"/>
                <a:gd name="connsiteY217" fmla="*/ 421994 h 1323876"/>
                <a:gd name="connsiteX218" fmla="*/ 1000367 w 1117952"/>
                <a:gd name="connsiteY218" fmla="*/ 424978 h 1323876"/>
                <a:gd name="connsiteX219" fmla="*/ 999771 w 1117952"/>
                <a:gd name="connsiteY219" fmla="*/ 427962 h 1323876"/>
                <a:gd name="connsiteX220" fmla="*/ 997980 w 1117952"/>
                <a:gd name="connsiteY220" fmla="*/ 432140 h 1323876"/>
                <a:gd name="connsiteX221" fmla="*/ 996190 w 1117952"/>
                <a:gd name="connsiteY221" fmla="*/ 436318 h 1323876"/>
                <a:gd name="connsiteX222" fmla="*/ 994996 w 1117952"/>
                <a:gd name="connsiteY222" fmla="*/ 439303 h 1323876"/>
                <a:gd name="connsiteX223" fmla="*/ 994399 w 1117952"/>
                <a:gd name="connsiteY223" fmla="*/ 443481 h 1323876"/>
                <a:gd name="connsiteX224" fmla="*/ 995593 w 1117952"/>
                <a:gd name="connsiteY224" fmla="*/ 447062 h 1323876"/>
                <a:gd name="connsiteX225" fmla="*/ 993802 w 1117952"/>
                <a:gd name="connsiteY225" fmla="*/ 451241 h 1323876"/>
                <a:gd name="connsiteX226" fmla="*/ 990221 w 1117952"/>
                <a:gd name="connsiteY226" fmla="*/ 454822 h 1323876"/>
                <a:gd name="connsiteX227" fmla="*/ 989027 w 1117952"/>
                <a:gd name="connsiteY227" fmla="*/ 460791 h 1323876"/>
                <a:gd name="connsiteX228" fmla="*/ 988430 w 1117952"/>
                <a:gd name="connsiteY228" fmla="*/ 465566 h 1323876"/>
                <a:gd name="connsiteX229" fmla="*/ 989027 w 1117952"/>
                <a:gd name="connsiteY229" fmla="*/ 471535 h 1323876"/>
                <a:gd name="connsiteX230" fmla="*/ 990221 w 1117952"/>
                <a:gd name="connsiteY230" fmla="*/ 475116 h 1323876"/>
                <a:gd name="connsiteX231" fmla="*/ 990818 w 1117952"/>
                <a:gd name="connsiteY231" fmla="*/ 478100 h 1323876"/>
                <a:gd name="connsiteX232" fmla="*/ 987833 w 1117952"/>
                <a:gd name="connsiteY232" fmla="*/ 480488 h 1323876"/>
                <a:gd name="connsiteX233" fmla="*/ 985446 w 1117952"/>
                <a:gd name="connsiteY233" fmla="*/ 485263 h 1323876"/>
                <a:gd name="connsiteX234" fmla="*/ 982461 w 1117952"/>
                <a:gd name="connsiteY234" fmla="*/ 486457 h 1323876"/>
                <a:gd name="connsiteX235" fmla="*/ 981864 w 1117952"/>
                <a:gd name="connsiteY235" fmla="*/ 491232 h 1323876"/>
                <a:gd name="connsiteX236" fmla="*/ 977090 w 1117952"/>
                <a:gd name="connsiteY236" fmla="*/ 494813 h 1323876"/>
                <a:gd name="connsiteX237" fmla="*/ 973508 w 1117952"/>
                <a:gd name="connsiteY237" fmla="*/ 497200 h 1323876"/>
                <a:gd name="connsiteX238" fmla="*/ 973508 w 1117952"/>
                <a:gd name="connsiteY238" fmla="*/ 500185 h 1323876"/>
                <a:gd name="connsiteX239" fmla="*/ 971121 w 1117952"/>
                <a:gd name="connsiteY239" fmla="*/ 503766 h 1323876"/>
                <a:gd name="connsiteX240" fmla="*/ 968733 w 1117952"/>
                <a:gd name="connsiteY240" fmla="*/ 509734 h 1323876"/>
                <a:gd name="connsiteX241" fmla="*/ 966346 w 1117952"/>
                <a:gd name="connsiteY241" fmla="*/ 509734 h 1323876"/>
                <a:gd name="connsiteX242" fmla="*/ 965152 w 1117952"/>
                <a:gd name="connsiteY242" fmla="*/ 515107 h 1323876"/>
                <a:gd name="connsiteX243" fmla="*/ 965152 w 1117952"/>
                <a:gd name="connsiteY243" fmla="*/ 518688 h 1323876"/>
                <a:gd name="connsiteX244" fmla="*/ 965749 w 1117952"/>
                <a:gd name="connsiteY244" fmla="*/ 524060 h 1323876"/>
                <a:gd name="connsiteX245" fmla="*/ 965749 w 1117952"/>
                <a:gd name="connsiteY245" fmla="*/ 527044 h 1323876"/>
                <a:gd name="connsiteX246" fmla="*/ 966346 w 1117952"/>
                <a:gd name="connsiteY246" fmla="*/ 531222 h 1323876"/>
                <a:gd name="connsiteX247" fmla="*/ 966943 w 1117952"/>
                <a:gd name="connsiteY247" fmla="*/ 534803 h 1323876"/>
                <a:gd name="connsiteX248" fmla="*/ 967539 w 1117952"/>
                <a:gd name="connsiteY248" fmla="*/ 537788 h 1323876"/>
                <a:gd name="connsiteX249" fmla="*/ 968733 w 1117952"/>
                <a:gd name="connsiteY249" fmla="*/ 546144 h 1323876"/>
                <a:gd name="connsiteX250" fmla="*/ 969330 w 1117952"/>
                <a:gd name="connsiteY250" fmla="*/ 550919 h 1323876"/>
                <a:gd name="connsiteX251" fmla="*/ 969330 w 1117952"/>
                <a:gd name="connsiteY251" fmla="*/ 555694 h 1323876"/>
                <a:gd name="connsiteX252" fmla="*/ 969330 w 1117952"/>
                <a:gd name="connsiteY252" fmla="*/ 559872 h 1323876"/>
                <a:gd name="connsiteX253" fmla="*/ 969330 w 1117952"/>
                <a:gd name="connsiteY253" fmla="*/ 562857 h 1323876"/>
                <a:gd name="connsiteX254" fmla="*/ 966346 w 1117952"/>
                <a:gd name="connsiteY254" fmla="*/ 564647 h 1323876"/>
                <a:gd name="connsiteX255" fmla="*/ 964553 w 1117952"/>
                <a:gd name="connsiteY255" fmla="*/ 564647 h 1323876"/>
                <a:gd name="connsiteX256" fmla="*/ 964556 w 1117952"/>
                <a:gd name="connsiteY256" fmla="*/ 564648 h 1323876"/>
                <a:gd name="connsiteX257" fmla="*/ 967540 w 1117952"/>
                <a:gd name="connsiteY257" fmla="*/ 564648 h 1323876"/>
                <a:gd name="connsiteX258" fmla="*/ 970525 w 1117952"/>
                <a:gd name="connsiteY258" fmla="*/ 570020 h 1323876"/>
                <a:gd name="connsiteX259" fmla="*/ 971718 w 1117952"/>
                <a:gd name="connsiteY259" fmla="*/ 573601 h 1323876"/>
                <a:gd name="connsiteX260" fmla="*/ 972316 w 1117952"/>
                <a:gd name="connsiteY260" fmla="*/ 577182 h 1323876"/>
                <a:gd name="connsiteX261" fmla="*/ 973509 w 1117952"/>
                <a:gd name="connsiteY261" fmla="*/ 580167 h 1323876"/>
                <a:gd name="connsiteX262" fmla="*/ 978284 w 1117952"/>
                <a:gd name="connsiteY262" fmla="*/ 582554 h 1323876"/>
                <a:gd name="connsiteX263" fmla="*/ 978881 w 1117952"/>
                <a:gd name="connsiteY263" fmla="*/ 582554 h 1323876"/>
                <a:gd name="connsiteX264" fmla="*/ 983656 w 1117952"/>
                <a:gd name="connsiteY264" fmla="*/ 582554 h 1323876"/>
                <a:gd name="connsiteX265" fmla="*/ 987238 w 1117952"/>
                <a:gd name="connsiteY265" fmla="*/ 584942 h 1323876"/>
                <a:gd name="connsiteX266" fmla="*/ 991415 w 1117952"/>
                <a:gd name="connsiteY266" fmla="*/ 588523 h 1323876"/>
                <a:gd name="connsiteX267" fmla="*/ 994400 w 1117952"/>
                <a:gd name="connsiteY267" fmla="*/ 589717 h 1323876"/>
                <a:gd name="connsiteX268" fmla="*/ 1000966 w 1117952"/>
                <a:gd name="connsiteY268" fmla="*/ 590313 h 1323876"/>
                <a:gd name="connsiteX269" fmla="*/ 1003950 w 1117952"/>
                <a:gd name="connsiteY269" fmla="*/ 591507 h 1323876"/>
                <a:gd name="connsiteX270" fmla="*/ 1004547 w 1117952"/>
                <a:gd name="connsiteY270" fmla="*/ 588523 h 1323876"/>
                <a:gd name="connsiteX271" fmla="*/ 1008128 w 1117952"/>
                <a:gd name="connsiteY271" fmla="*/ 587926 h 1323876"/>
                <a:gd name="connsiteX272" fmla="*/ 1010516 w 1117952"/>
                <a:gd name="connsiteY272" fmla="*/ 592701 h 1323876"/>
                <a:gd name="connsiteX273" fmla="*/ 1015290 w 1117952"/>
                <a:gd name="connsiteY273" fmla="*/ 596879 h 1323876"/>
                <a:gd name="connsiteX274" fmla="*/ 1019469 w 1117952"/>
                <a:gd name="connsiteY274" fmla="*/ 601057 h 1323876"/>
                <a:gd name="connsiteX275" fmla="*/ 1020663 w 1117952"/>
                <a:gd name="connsiteY275" fmla="*/ 604639 h 1323876"/>
                <a:gd name="connsiteX276" fmla="*/ 1023647 w 1117952"/>
                <a:gd name="connsiteY276" fmla="*/ 606429 h 1323876"/>
                <a:gd name="connsiteX277" fmla="*/ 1021259 w 1117952"/>
                <a:gd name="connsiteY277" fmla="*/ 610011 h 1323876"/>
                <a:gd name="connsiteX278" fmla="*/ 1017678 w 1117952"/>
                <a:gd name="connsiteY278" fmla="*/ 607026 h 1323876"/>
                <a:gd name="connsiteX279" fmla="*/ 1014097 w 1117952"/>
                <a:gd name="connsiteY279" fmla="*/ 607026 h 1323876"/>
                <a:gd name="connsiteX280" fmla="*/ 1014097 w 1117952"/>
                <a:gd name="connsiteY280" fmla="*/ 614188 h 1323876"/>
                <a:gd name="connsiteX281" fmla="*/ 1012306 w 1117952"/>
                <a:gd name="connsiteY281" fmla="*/ 609413 h 1323876"/>
                <a:gd name="connsiteX282" fmla="*/ 1011709 w 1117952"/>
                <a:gd name="connsiteY282" fmla="*/ 605832 h 1323876"/>
                <a:gd name="connsiteX283" fmla="*/ 1008128 w 1117952"/>
                <a:gd name="connsiteY283" fmla="*/ 605832 h 1323876"/>
                <a:gd name="connsiteX284" fmla="*/ 1005741 w 1117952"/>
                <a:gd name="connsiteY284" fmla="*/ 610011 h 1323876"/>
                <a:gd name="connsiteX285" fmla="*/ 1005144 w 1117952"/>
                <a:gd name="connsiteY285" fmla="*/ 613592 h 1323876"/>
                <a:gd name="connsiteX286" fmla="*/ 1003353 w 1117952"/>
                <a:gd name="connsiteY286" fmla="*/ 617173 h 1323876"/>
                <a:gd name="connsiteX287" fmla="*/ 1002160 w 1117952"/>
                <a:gd name="connsiteY287" fmla="*/ 620157 h 1323876"/>
                <a:gd name="connsiteX288" fmla="*/ 1002756 w 1117952"/>
                <a:gd name="connsiteY288" fmla="*/ 623739 h 1323876"/>
                <a:gd name="connsiteX289" fmla="*/ 1003353 w 1117952"/>
                <a:gd name="connsiteY289" fmla="*/ 627320 h 1323876"/>
                <a:gd name="connsiteX290" fmla="*/ 1008725 w 1117952"/>
                <a:gd name="connsiteY290" fmla="*/ 632095 h 1323876"/>
                <a:gd name="connsiteX291" fmla="*/ 1008128 w 1117952"/>
                <a:gd name="connsiteY291" fmla="*/ 637467 h 1323876"/>
                <a:gd name="connsiteX292" fmla="*/ 1009919 w 1117952"/>
                <a:gd name="connsiteY292" fmla="*/ 641048 h 1323876"/>
                <a:gd name="connsiteX293" fmla="*/ 1013500 w 1117952"/>
                <a:gd name="connsiteY293" fmla="*/ 642839 h 1323876"/>
                <a:gd name="connsiteX294" fmla="*/ 1016484 w 1117952"/>
                <a:gd name="connsiteY294" fmla="*/ 641645 h 1323876"/>
                <a:gd name="connsiteX295" fmla="*/ 1018872 w 1117952"/>
                <a:gd name="connsiteY295" fmla="*/ 638661 h 1323876"/>
                <a:gd name="connsiteX296" fmla="*/ 1022453 w 1117952"/>
                <a:gd name="connsiteY296" fmla="*/ 643436 h 1323876"/>
                <a:gd name="connsiteX297" fmla="*/ 1019469 w 1117952"/>
                <a:gd name="connsiteY297" fmla="*/ 642839 h 1323876"/>
                <a:gd name="connsiteX298" fmla="*/ 1016484 w 1117952"/>
                <a:gd name="connsiteY298" fmla="*/ 642242 h 1323876"/>
                <a:gd name="connsiteX299" fmla="*/ 1015290 w 1117952"/>
                <a:gd name="connsiteY299" fmla="*/ 645226 h 1323876"/>
                <a:gd name="connsiteX300" fmla="*/ 1015290 w 1117952"/>
                <a:gd name="connsiteY300" fmla="*/ 649404 h 1323876"/>
                <a:gd name="connsiteX301" fmla="*/ 1019469 w 1117952"/>
                <a:gd name="connsiteY301" fmla="*/ 653583 h 1323876"/>
                <a:gd name="connsiteX302" fmla="*/ 1023647 w 1117952"/>
                <a:gd name="connsiteY302" fmla="*/ 655970 h 1323876"/>
                <a:gd name="connsiteX303" fmla="*/ 1026631 w 1117952"/>
                <a:gd name="connsiteY303" fmla="*/ 656567 h 1323876"/>
                <a:gd name="connsiteX304" fmla="*/ 1030810 w 1117952"/>
                <a:gd name="connsiteY304" fmla="*/ 654776 h 1323876"/>
                <a:gd name="connsiteX305" fmla="*/ 1028422 w 1117952"/>
                <a:gd name="connsiteY305" fmla="*/ 657761 h 1323876"/>
                <a:gd name="connsiteX306" fmla="*/ 1031406 w 1117952"/>
                <a:gd name="connsiteY306" fmla="*/ 658357 h 1323876"/>
                <a:gd name="connsiteX307" fmla="*/ 1034391 w 1117952"/>
                <a:gd name="connsiteY307" fmla="*/ 656567 h 1323876"/>
                <a:gd name="connsiteX308" fmla="*/ 1038569 w 1117952"/>
                <a:gd name="connsiteY308" fmla="*/ 657164 h 1323876"/>
                <a:gd name="connsiteX309" fmla="*/ 1041553 w 1117952"/>
                <a:gd name="connsiteY309" fmla="*/ 663132 h 1323876"/>
                <a:gd name="connsiteX310" fmla="*/ 1040957 w 1117952"/>
                <a:gd name="connsiteY310" fmla="*/ 668505 h 1323876"/>
                <a:gd name="connsiteX311" fmla="*/ 1039166 w 1117952"/>
                <a:gd name="connsiteY311" fmla="*/ 672086 h 1323876"/>
                <a:gd name="connsiteX312" fmla="*/ 1041553 w 1117952"/>
                <a:gd name="connsiteY312" fmla="*/ 675070 h 1323876"/>
                <a:gd name="connsiteX313" fmla="*/ 1040957 w 1117952"/>
                <a:gd name="connsiteY313" fmla="*/ 678652 h 1323876"/>
                <a:gd name="connsiteX314" fmla="*/ 1039166 w 1117952"/>
                <a:gd name="connsiteY314" fmla="*/ 675070 h 1323876"/>
                <a:gd name="connsiteX315" fmla="*/ 1036181 w 1117952"/>
                <a:gd name="connsiteY315" fmla="*/ 673876 h 1323876"/>
                <a:gd name="connsiteX316" fmla="*/ 1033197 w 1117952"/>
                <a:gd name="connsiteY316" fmla="*/ 676860 h 1323876"/>
                <a:gd name="connsiteX317" fmla="*/ 1034988 w 1117952"/>
                <a:gd name="connsiteY317" fmla="*/ 684023 h 1323876"/>
                <a:gd name="connsiteX318" fmla="*/ 1039166 w 1117952"/>
                <a:gd name="connsiteY318" fmla="*/ 686411 h 1323876"/>
                <a:gd name="connsiteX319" fmla="*/ 1042150 w 1117952"/>
                <a:gd name="connsiteY319" fmla="*/ 682829 h 1323876"/>
                <a:gd name="connsiteX320" fmla="*/ 1046328 w 1117952"/>
                <a:gd name="connsiteY320" fmla="*/ 683426 h 1323876"/>
                <a:gd name="connsiteX321" fmla="*/ 1049313 w 1117952"/>
                <a:gd name="connsiteY321" fmla="*/ 688201 h 1323876"/>
                <a:gd name="connsiteX322" fmla="*/ 1053491 w 1117952"/>
                <a:gd name="connsiteY322" fmla="*/ 692976 h 1323876"/>
                <a:gd name="connsiteX323" fmla="*/ 1054685 w 1117952"/>
                <a:gd name="connsiteY323" fmla="*/ 697155 h 1323876"/>
                <a:gd name="connsiteX324" fmla="*/ 1051700 w 1117952"/>
                <a:gd name="connsiteY324" fmla="*/ 697155 h 1323876"/>
                <a:gd name="connsiteX325" fmla="*/ 1048119 w 1117952"/>
                <a:gd name="connsiteY325" fmla="*/ 697155 h 1323876"/>
                <a:gd name="connsiteX326" fmla="*/ 1044538 w 1117952"/>
                <a:gd name="connsiteY326" fmla="*/ 692976 h 1323876"/>
                <a:gd name="connsiteX327" fmla="*/ 1041553 w 1117952"/>
                <a:gd name="connsiteY327" fmla="*/ 694767 h 1323876"/>
                <a:gd name="connsiteX328" fmla="*/ 1038569 w 1117952"/>
                <a:gd name="connsiteY328" fmla="*/ 696558 h 1323876"/>
                <a:gd name="connsiteX329" fmla="*/ 1033794 w 1117952"/>
                <a:gd name="connsiteY329" fmla="*/ 698348 h 1323876"/>
                <a:gd name="connsiteX330" fmla="*/ 1032600 w 1117952"/>
                <a:gd name="connsiteY330" fmla="*/ 703123 h 1323876"/>
                <a:gd name="connsiteX331" fmla="*/ 1032004 w 1117952"/>
                <a:gd name="connsiteY331" fmla="*/ 706704 h 1323876"/>
                <a:gd name="connsiteX332" fmla="*/ 1031406 w 1117952"/>
                <a:gd name="connsiteY332" fmla="*/ 709689 h 1323876"/>
                <a:gd name="connsiteX333" fmla="*/ 1027228 w 1117952"/>
                <a:gd name="connsiteY333" fmla="*/ 710883 h 1323876"/>
                <a:gd name="connsiteX334" fmla="*/ 1022453 w 1117952"/>
                <a:gd name="connsiteY334" fmla="*/ 711480 h 1323876"/>
                <a:gd name="connsiteX335" fmla="*/ 1019469 w 1117952"/>
                <a:gd name="connsiteY335" fmla="*/ 715061 h 1323876"/>
                <a:gd name="connsiteX336" fmla="*/ 1016484 w 1117952"/>
                <a:gd name="connsiteY336" fmla="*/ 714464 h 1323876"/>
                <a:gd name="connsiteX337" fmla="*/ 1014694 w 1117952"/>
                <a:gd name="connsiteY337" fmla="*/ 718045 h 1323876"/>
                <a:gd name="connsiteX338" fmla="*/ 1011113 w 1117952"/>
                <a:gd name="connsiteY338" fmla="*/ 721030 h 1323876"/>
                <a:gd name="connsiteX339" fmla="*/ 1007531 w 1117952"/>
                <a:gd name="connsiteY339" fmla="*/ 725208 h 1323876"/>
                <a:gd name="connsiteX340" fmla="*/ 1006337 w 1117952"/>
                <a:gd name="connsiteY340" fmla="*/ 729386 h 1323876"/>
                <a:gd name="connsiteX341" fmla="*/ 1002160 w 1117952"/>
                <a:gd name="connsiteY341" fmla="*/ 732371 h 1323876"/>
                <a:gd name="connsiteX342" fmla="*/ 999772 w 1117952"/>
                <a:gd name="connsiteY342" fmla="*/ 735952 h 1323876"/>
                <a:gd name="connsiteX343" fmla="*/ 997981 w 1117952"/>
                <a:gd name="connsiteY343" fmla="*/ 740726 h 1323876"/>
                <a:gd name="connsiteX344" fmla="*/ 997384 w 1117952"/>
                <a:gd name="connsiteY344" fmla="*/ 743711 h 1323876"/>
                <a:gd name="connsiteX345" fmla="*/ 996191 w 1117952"/>
                <a:gd name="connsiteY345" fmla="*/ 748486 h 1323876"/>
                <a:gd name="connsiteX346" fmla="*/ 996787 w 1117952"/>
                <a:gd name="connsiteY346" fmla="*/ 752664 h 1323876"/>
                <a:gd name="connsiteX347" fmla="*/ 993206 w 1117952"/>
                <a:gd name="connsiteY347" fmla="*/ 753858 h 1323876"/>
                <a:gd name="connsiteX348" fmla="*/ 990819 w 1117952"/>
                <a:gd name="connsiteY348" fmla="*/ 756842 h 1323876"/>
                <a:gd name="connsiteX349" fmla="*/ 989028 w 1117952"/>
                <a:gd name="connsiteY349" fmla="*/ 760423 h 1323876"/>
                <a:gd name="connsiteX350" fmla="*/ 987238 w 1117952"/>
                <a:gd name="connsiteY350" fmla="*/ 764602 h 1323876"/>
                <a:gd name="connsiteX351" fmla="*/ 987834 w 1117952"/>
                <a:gd name="connsiteY351" fmla="*/ 768183 h 1323876"/>
                <a:gd name="connsiteX352" fmla="*/ 989028 w 1117952"/>
                <a:gd name="connsiteY352" fmla="*/ 772958 h 1323876"/>
                <a:gd name="connsiteX353" fmla="*/ 988431 w 1117952"/>
                <a:gd name="connsiteY353" fmla="*/ 777733 h 1323876"/>
                <a:gd name="connsiteX354" fmla="*/ 984850 w 1117952"/>
                <a:gd name="connsiteY354" fmla="*/ 779523 h 1323876"/>
                <a:gd name="connsiteX355" fmla="*/ 986044 w 1117952"/>
                <a:gd name="connsiteY355" fmla="*/ 783105 h 1323876"/>
                <a:gd name="connsiteX356" fmla="*/ 985447 w 1117952"/>
                <a:gd name="connsiteY356" fmla="*/ 787283 h 1323876"/>
                <a:gd name="connsiteX357" fmla="*/ 987238 w 1117952"/>
                <a:gd name="connsiteY357" fmla="*/ 790267 h 1323876"/>
                <a:gd name="connsiteX358" fmla="*/ 987834 w 1117952"/>
                <a:gd name="connsiteY358" fmla="*/ 795043 h 1323876"/>
                <a:gd name="connsiteX359" fmla="*/ 990222 w 1117952"/>
                <a:gd name="connsiteY359" fmla="*/ 799818 h 1323876"/>
                <a:gd name="connsiteX360" fmla="*/ 993803 w 1117952"/>
                <a:gd name="connsiteY360" fmla="*/ 801011 h 1323876"/>
                <a:gd name="connsiteX361" fmla="*/ 993803 w 1117952"/>
                <a:gd name="connsiteY361" fmla="*/ 805786 h 1323876"/>
                <a:gd name="connsiteX362" fmla="*/ 995594 w 1117952"/>
                <a:gd name="connsiteY362" fmla="*/ 811755 h 1323876"/>
                <a:gd name="connsiteX363" fmla="*/ 996191 w 1117952"/>
                <a:gd name="connsiteY363" fmla="*/ 817127 h 1323876"/>
                <a:gd name="connsiteX364" fmla="*/ 999772 w 1117952"/>
                <a:gd name="connsiteY364" fmla="*/ 821305 h 1323876"/>
                <a:gd name="connsiteX365" fmla="*/ 1000966 w 1117952"/>
                <a:gd name="connsiteY365" fmla="*/ 827871 h 1323876"/>
                <a:gd name="connsiteX366" fmla="*/ 999772 w 1117952"/>
                <a:gd name="connsiteY366" fmla="*/ 830855 h 1323876"/>
                <a:gd name="connsiteX367" fmla="*/ 996787 w 1117952"/>
                <a:gd name="connsiteY367" fmla="*/ 828468 h 1323876"/>
                <a:gd name="connsiteX368" fmla="*/ 993206 w 1117952"/>
                <a:gd name="connsiteY368" fmla="*/ 829064 h 1323876"/>
                <a:gd name="connsiteX369" fmla="*/ 990819 w 1117952"/>
                <a:gd name="connsiteY369" fmla="*/ 833242 h 1323876"/>
                <a:gd name="connsiteX370" fmla="*/ 987238 w 1117952"/>
                <a:gd name="connsiteY370" fmla="*/ 836824 h 1323876"/>
                <a:gd name="connsiteX371" fmla="*/ 984253 w 1117952"/>
                <a:gd name="connsiteY371" fmla="*/ 839211 h 1323876"/>
                <a:gd name="connsiteX372" fmla="*/ 981269 w 1117952"/>
                <a:gd name="connsiteY372" fmla="*/ 836227 h 1323876"/>
                <a:gd name="connsiteX373" fmla="*/ 978284 w 1117952"/>
                <a:gd name="connsiteY373" fmla="*/ 834436 h 1323876"/>
                <a:gd name="connsiteX374" fmla="*/ 974703 w 1117952"/>
                <a:gd name="connsiteY374" fmla="*/ 829064 h 1323876"/>
                <a:gd name="connsiteX375" fmla="*/ 972912 w 1117952"/>
                <a:gd name="connsiteY375" fmla="*/ 826080 h 1323876"/>
                <a:gd name="connsiteX376" fmla="*/ 968137 w 1117952"/>
                <a:gd name="connsiteY376" fmla="*/ 821902 h 1323876"/>
                <a:gd name="connsiteX377" fmla="*/ 964556 w 1117952"/>
                <a:gd name="connsiteY377" fmla="*/ 820111 h 1323876"/>
                <a:gd name="connsiteX378" fmla="*/ 960975 w 1117952"/>
                <a:gd name="connsiteY378" fmla="*/ 819514 h 1323876"/>
                <a:gd name="connsiteX379" fmla="*/ 957990 w 1117952"/>
                <a:gd name="connsiteY379" fmla="*/ 819514 h 1323876"/>
                <a:gd name="connsiteX380" fmla="*/ 956200 w 1117952"/>
                <a:gd name="connsiteY380" fmla="*/ 815933 h 1323876"/>
                <a:gd name="connsiteX381" fmla="*/ 956796 w 1117952"/>
                <a:gd name="connsiteY381" fmla="*/ 812949 h 1323876"/>
                <a:gd name="connsiteX382" fmla="*/ 956200 w 1117952"/>
                <a:gd name="connsiteY382" fmla="*/ 808771 h 1323876"/>
                <a:gd name="connsiteX383" fmla="*/ 955081 w 1117952"/>
                <a:gd name="connsiteY383" fmla="*/ 804295 h 1323876"/>
                <a:gd name="connsiteX384" fmla="*/ 954377 w 1117952"/>
                <a:gd name="connsiteY384" fmla="*/ 804423 h 1323876"/>
                <a:gd name="connsiteX385" fmla="*/ 955602 w 1117952"/>
                <a:gd name="connsiteY385" fmla="*/ 806383 h 1323876"/>
                <a:gd name="connsiteX386" fmla="*/ 956796 w 1117952"/>
                <a:gd name="connsiteY386" fmla="*/ 812949 h 1323876"/>
                <a:gd name="connsiteX387" fmla="*/ 956199 w 1117952"/>
                <a:gd name="connsiteY387" fmla="*/ 815933 h 1323876"/>
                <a:gd name="connsiteX388" fmla="*/ 957393 w 1117952"/>
                <a:gd name="connsiteY388" fmla="*/ 818917 h 1323876"/>
                <a:gd name="connsiteX389" fmla="*/ 952021 w 1117952"/>
                <a:gd name="connsiteY389" fmla="*/ 823095 h 1323876"/>
                <a:gd name="connsiteX390" fmla="*/ 944261 w 1117952"/>
                <a:gd name="connsiteY390" fmla="*/ 823692 h 1323876"/>
                <a:gd name="connsiteX391" fmla="*/ 941277 w 1117952"/>
                <a:gd name="connsiteY391" fmla="*/ 821304 h 1323876"/>
                <a:gd name="connsiteX392" fmla="*/ 936502 w 1117952"/>
                <a:gd name="connsiteY392" fmla="*/ 817723 h 1323876"/>
                <a:gd name="connsiteX393" fmla="*/ 932921 w 1117952"/>
                <a:gd name="connsiteY393" fmla="*/ 815336 h 1323876"/>
                <a:gd name="connsiteX394" fmla="*/ 929936 w 1117952"/>
                <a:gd name="connsiteY394" fmla="*/ 813545 h 1323876"/>
                <a:gd name="connsiteX395" fmla="*/ 926952 w 1117952"/>
                <a:gd name="connsiteY395" fmla="*/ 812351 h 1323876"/>
                <a:gd name="connsiteX396" fmla="*/ 922177 w 1117952"/>
                <a:gd name="connsiteY396" fmla="*/ 811755 h 1323876"/>
                <a:gd name="connsiteX397" fmla="*/ 919193 w 1117952"/>
                <a:gd name="connsiteY397" fmla="*/ 811157 h 1323876"/>
                <a:gd name="connsiteX398" fmla="*/ 915612 w 1117952"/>
                <a:gd name="connsiteY398" fmla="*/ 811755 h 1323876"/>
                <a:gd name="connsiteX399" fmla="*/ 912030 w 1117952"/>
                <a:gd name="connsiteY399" fmla="*/ 812351 h 1323876"/>
                <a:gd name="connsiteX400" fmla="*/ 906658 w 1117952"/>
                <a:gd name="connsiteY400" fmla="*/ 815336 h 1323876"/>
                <a:gd name="connsiteX401" fmla="*/ 903674 w 1117952"/>
                <a:gd name="connsiteY401" fmla="*/ 818320 h 1323876"/>
                <a:gd name="connsiteX402" fmla="*/ 907255 w 1117952"/>
                <a:gd name="connsiteY402" fmla="*/ 820708 h 1323876"/>
                <a:gd name="connsiteX403" fmla="*/ 901883 w 1117952"/>
                <a:gd name="connsiteY403" fmla="*/ 817723 h 1323876"/>
                <a:gd name="connsiteX404" fmla="*/ 898302 w 1117952"/>
                <a:gd name="connsiteY404" fmla="*/ 818917 h 1323876"/>
                <a:gd name="connsiteX405" fmla="*/ 895317 w 1117952"/>
                <a:gd name="connsiteY405" fmla="*/ 821304 h 1323876"/>
                <a:gd name="connsiteX406" fmla="*/ 892333 w 1117952"/>
                <a:gd name="connsiteY406" fmla="*/ 823095 h 1323876"/>
                <a:gd name="connsiteX407" fmla="*/ 886961 w 1117952"/>
                <a:gd name="connsiteY407" fmla="*/ 821304 h 1323876"/>
                <a:gd name="connsiteX408" fmla="*/ 883380 w 1117952"/>
                <a:gd name="connsiteY408" fmla="*/ 821304 h 1323876"/>
                <a:gd name="connsiteX409" fmla="*/ 880396 w 1117952"/>
                <a:gd name="connsiteY409" fmla="*/ 818917 h 1323876"/>
                <a:gd name="connsiteX410" fmla="*/ 877411 w 1117952"/>
                <a:gd name="connsiteY410" fmla="*/ 817723 h 1323876"/>
                <a:gd name="connsiteX411" fmla="*/ 872039 w 1117952"/>
                <a:gd name="connsiteY411" fmla="*/ 818320 h 1323876"/>
                <a:gd name="connsiteX412" fmla="*/ 869055 w 1117952"/>
                <a:gd name="connsiteY412" fmla="*/ 818320 h 1323876"/>
                <a:gd name="connsiteX413" fmla="*/ 866070 w 1117952"/>
                <a:gd name="connsiteY413" fmla="*/ 820111 h 1323876"/>
                <a:gd name="connsiteX414" fmla="*/ 860699 w 1117952"/>
                <a:gd name="connsiteY414" fmla="*/ 818320 h 1323876"/>
                <a:gd name="connsiteX415" fmla="*/ 857117 w 1117952"/>
                <a:gd name="connsiteY415" fmla="*/ 813545 h 1323876"/>
                <a:gd name="connsiteX416" fmla="*/ 854133 w 1117952"/>
                <a:gd name="connsiteY416" fmla="*/ 810561 h 1323876"/>
                <a:gd name="connsiteX417" fmla="*/ 851148 w 1117952"/>
                <a:gd name="connsiteY417" fmla="*/ 808770 h 1323876"/>
                <a:gd name="connsiteX418" fmla="*/ 847567 w 1117952"/>
                <a:gd name="connsiteY418" fmla="*/ 807576 h 1323876"/>
                <a:gd name="connsiteX419" fmla="*/ 844583 w 1117952"/>
                <a:gd name="connsiteY419" fmla="*/ 804592 h 1323876"/>
                <a:gd name="connsiteX420" fmla="*/ 840405 w 1117952"/>
                <a:gd name="connsiteY420" fmla="*/ 802801 h 1323876"/>
                <a:gd name="connsiteX421" fmla="*/ 833839 w 1117952"/>
                <a:gd name="connsiteY421" fmla="*/ 801608 h 1323876"/>
                <a:gd name="connsiteX422" fmla="*/ 830855 w 1117952"/>
                <a:gd name="connsiteY422" fmla="*/ 801011 h 1323876"/>
                <a:gd name="connsiteX423" fmla="*/ 817723 w 1117952"/>
                <a:gd name="connsiteY423" fmla="*/ 797429 h 1323876"/>
                <a:gd name="connsiteX424" fmla="*/ 814739 w 1117952"/>
                <a:gd name="connsiteY424" fmla="*/ 797429 h 1323876"/>
                <a:gd name="connsiteX425" fmla="*/ 810561 w 1117952"/>
                <a:gd name="connsiteY425" fmla="*/ 798623 h 1323876"/>
                <a:gd name="connsiteX426" fmla="*/ 805786 w 1117952"/>
                <a:gd name="connsiteY426" fmla="*/ 796235 h 1323876"/>
                <a:gd name="connsiteX427" fmla="*/ 801608 w 1117952"/>
                <a:gd name="connsiteY427" fmla="*/ 796235 h 1323876"/>
                <a:gd name="connsiteX428" fmla="*/ 798027 w 1117952"/>
                <a:gd name="connsiteY428" fmla="*/ 796833 h 1323876"/>
                <a:gd name="connsiteX429" fmla="*/ 794445 w 1117952"/>
                <a:gd name="connsiteY429" fmla="*/ 792654 h 1323876"/>
                <a:gd name="connsiteX430" fmla="*/ 789074 w 1117952"/>
                <a:gd name="connsiteY430" fmla="*/ 786089 h 1323876"/>
                <a:gd name="connsiteX431" fmla="*/ 786089 w 1117952"/>
                <a:gd name="connsiteY431" fmla="*/ 784895 h 1323876"/>
                <a:gd name="connsiteX432" fmla="*/ 786686 w 1117952"/>
                <a:gd name="connsiteY432" fmla="*/ 781911 h 1323876"/>
                <a:gd name="connsiteX433" fmla="*/ 786089 w 1117952"/>
                <a:gd name="connsiteY433" fmla="*/ 778329 h 1323876"/>
                <a:gd name="connsiteX434" fmla="*/ 783701 w 1117952"/>
                <a:gd name="connsiteY434" fmla="*/ 773554 h 1323876"/>
                <a:gd name="connsiteX435" fmla="*/ 782507 w 1117952"/>
                <a:gd name="connsiteY435" fmla="*/ 768779 h 1323876"/>
                <a:gd name="connsiteX436" fmla="*/ 781314 w 1117952"/>
                <a:gd name="connsiteY436" fmla="*/ 765795 h 1323876"/>
                <a:gd name="connsiteX437" fmla="*/ 778926 w 1117952"/>
                <a:gd name="connsiteY437" fmla="*/ 762214 h 1323876"/>
                <a:gd name="connsiteX438" fmla="*/ 775942 w 1117952"/>
                <a:gd name="connsiteY438" fmla="*/ 757438 h 1323876"/>
                <a:gd name="connsiteX439" fmla="*/ 773554 w 1117952"/>
                <a:gd name="connsiteY439" fmla="*/ 752663 h 1323876"/>
                <a:gd name="connsiteX440" fmla="*/ 771764 w 1117952"/>
                <a:gd name="connsiteY440" fmla="*/ 749679 h 1323876"/>
                <a:gd name="connsiteX441" fmla="*/ 766392 w 1117952"/>
                <a:gd name="connsiteY441" fmla="*/ 742516 h 1323876"/>
                <a:gd name="connsiteX442" fmla="*/ 764005 w 1117952"/>
                <a:gd name="connsiteY442" fmla="*/ 738935 h 1323876"/>
                <a:gd name="connsiteX443" fmla="*/ 762214 w 1117952"/>
                <a:gd name="connsiteY443" fmla="*/ 735951 h 1323876"/>
                <a:gd name="connsiteX444" fmla="*/ 758036 w 1117952"/>
                <a:gd name="connsiteY444" fmla="*/ 730579 h 1323876"/>
                <a:gd name="connsiteX445" fmla="*/ 755051 w 1117952"/>
                <a:gd name="connsiteY445" fmla="*/ 726998 h 1323876"/>
                <a:gd name="connsiteX446" fmla="*/ 741322 w 1117952"/>
                <a:gd name="connsiteY446" fmla="*/ 712673 h 1323876"/>
                <a:gd name="connsiteX447" fmla="*/ 737144 w 1117952"/>
                <a:gd name="connsiteY447" fmla="*/ 709092 h 1323876"/>
                <a:gd name="connsiteX448" fmla="*/ 732966 w 1117952"/>
                <a:gd name="connsiteY448" fmla="*/ 704914 h 1323876"/>
                <a:gd name="connsiteX449" fmla="*/ 728191 w 1117952"/>
                <a:gd name="connsiteY449" fmla="*/ 701333 h 1323876"/>
                <a:gd name="connsiteX450" fmla="*/ 722819 w 1117952"/>
                <a:gd name="connsiteY450" fmla="*/ 697751 h 1323876"/>
                <a:gd name="connsiteX451" fmla="*/ 719835 w 1117952"/>
                <a:gd name="connsiteY451" fmla="*/ 695960 h 1323876"/>
                <a:gd name="connsiteX452" fmla="*/ 714463 w 1117952"/>
                <a:gd name="connsiteY452" fmla="*/ 693573 h 1323876"/>
                <a:gd name="connsiteX453" fmla="*/ 710882 w 1117952"/>
                <a:gd name="connsiteY453" fmla="*/ 692976 h 1323876"/>
                <a:gd name="connsiteX454" fmla="*/ 700138 w 1117952"/>
                <a:gd name="connsiteY454" fmla="*/ 688201 h 1323876"/>
                <a:gd name="connsiteX455" fmla="*/ 691184 w 1117952"/>
                <a:gd name="connsiteY455" fmla="*/ 684620 h 1323876"/>
                <a:gd name="connsiteX456" fmla="*/ 687603 w 1117952"/>
                <a:gd name="connsiteY456" fmla="*/ 683426 h 1323876"/>
                <a:gd name="connsiteX457" fmla="*/ 682829 w 1117952"/>
                <a:gd name="connsiteY457" fmla="*/ 682829 h 1323876"/>
                <a:gd name="connsiteX458" fmla="*/ 678650 w 1117952"/>
                <a:gd name="connsiteY458" fmla="*/ 682232 h 1323876"/>
                <a:gd name="connsiteX459" fmla="*/ 674472 w 1117952"/>
                <a:gd name="connsiteY459" fmla="*/ 681636 h 1323876"/>
                <a:gd name="connsiteX460" fmla="*/ 670891 w 1117952"/>
                <a:gd name="connsiteY460" fmla="*/ 680442 h 1323876"/>
                <a:gd name="connsiteX461" fmla="*/ 663728 w 1117952"/>
                <a:gd name="connsiteY461" fmla="*/ 679248 h 1323876"/>
                <a:gd name="connsiteX462" fmla="*/ 659550 w 1117952"/>
                <a:gd name="connsiteY462" fmla="*/ 679248 h 1323876"/>
                <a:gd name="connsiteX463" fmla="*/ 650597 w 1117952"/>
                <a:gd name="connsiteY463" fmla="*/ 680442 h 1323876"/>
                <a:gd name="connsiteX464" fmla="*/ 646419 w 1117952"/>
                <a:gd name="connsiteY464" fmla="*/ 680443 h 1323876"/>
                <a:gd name="connsiteX465" fmla="*/ 639257 w 1117952"/>
                <a:gd name="connsiteY465" fmla="*/ 680443 h 1323876"/>
                <a:gd name="connsiteX466" fmla="*/ 632691 w 1117952"/>
                <a:gd name="connsiteY466" fmla="*/ 681039 h 1323876"/>
                <a:gd name="connsiteX467" fmla="*/ 629110 w 1117952"/>
                <a:gd name="connsiteY467" fmla="*/ 681637 h 1323876"/>
                <a:gd name="connsiteX468" fmla="*/ 625528 w 1117952"/>
                <a:gd name="connsiteY468" fmla="*/ 683427 h 1323876"/>
                <a:gd name="connsiteX469" fmla="*/ 617172 w 1117952"/>
                <a:gd name="connsiteY469" fmla="*/ 687008 h 1323876"/>
                <a:gd name="connsiteX470" fmla="*/ 614188 w 1117952"/>
                <a:gd name="connsiteY470" fmla="*/ 685814 h 1323876"/>
                <a:gd name="connsiteX471" fmla="*/ 610009 w 1117952"/>
                <a:gd name="connsiteY471" fmla="*/ 687008 h 1323876"/>
                <a:gd name="connsiteX472" fmla="*/ 606428 w 1117952"/>
                <a:gd name="connsiteY472" fmla="*/ 687008 h 1323876"/>
                <a:gd name="connsiteX473" fmla="*/ 602250 w 1117952"/>
                <a:gd name="connsiteY473" fmla="*/ 685814 h 1323876"/>
                <a:gd name="connsiteX474" fmla="*/ 594490 w 1117952"/>
                <a:gd name="connsiteY474" fmla="*/ 681637 h 1323876"/>
                <a:gd name="connsiteX475" fmla="*/ 593297 w 1117952"/>
                <a:gd name="connsiteY475" fmla="*/ 678055 h 1323876"/>
                <a:gd name="connsiteX476" fmla="*/ 589715 w 1117952"/>
                <a:gd name="connsiteY476" fmla="*/ 673877 h 1323876"/>
                <a:gd name="connsiteX477" fmla="*/ 586731 w 1117952"/>
                <a:gd name="connsiteY477" fmla="*/ 671490 h 1323876"/>
                <a:gd name="connsiteX478" fmla="*/ 583150 w 1117952"/>
                <a:gd name="connsiteY478" fmla="*/ 669699 h 1323876"/>
                <a:gd name="connsiteX479" fmla="*/ 580166 w 1117952"/>
                <a:gd name="connsiteY479" fmla="*/ 669699 h 1323876"/>
                <a:gd name="connsiteX480" fmla="*/ 574197 w 1117952"/>
                <a:gd name="connsiteY480" fmla="*/ 669699 h 1323876"/>
                <a:gd name="connsiteX481" fmla="*/ 568825 w 1117952"/>
                <a:gd name="connsiteY481" fmla="*/ 669699 h 1323876"/>
                <a:gd name="connsiteX482" fmla="*/ 565244 w 1117952"/>
                <a:gd name="connsiteY482" fmla="*/ 669699 h 1323876"/>
                <a:gd name="connsiteX483" fmla="*/ 560469 w 1117952"/>
                <a:gd name="connsiteY483" fmla="*/ 669102 h 1323876"/>
                <a:gd name="connsiteX484" fmla="*/ 556887 w 1117952"/>
                <a:gd name="connsiteY484" fmla="*/ 666715 h 1323876"/>
                <a:gd name="connsiteX485" fmla="*/ 553306 w 1117952"/>
                <a:gd name="connsiteY485" fmla="*/ 661939 h 1323876"/>
                <a:gd name="connsiteX486" fmla="*/ 550322 w 1117952"/>
                <a:gd name="connsiteY486" fmla="*/ 660746 h 1323876"/>
                <a:gd name="connsiteX487" fmla="*/ 546740 w 1117952"/>
                <a:gd name="connsiteY487" fmla="*/ 660746 h 1323876"/>
                <a:gd name="connsiteX488" fmla="*/ 541965 w 1117952"/>
                <a:gd name="connsiteY488" fmla="*/ 657164 h 1323876"/>
                <a:gd name="connsiteX489" fmla="*/ 538981 w 1117952"/>
                <a:gd name="connsiteY489" fmla="*/ 655374 h 1323876"/>
                <a:gd name="connsiteX490" fmla="*/ 534206 w 1117952"/>
                <a:gd name="connsiteY490" fmla="*/ 653583 h 1323876"/>
                <a:gd name="connsiteX491" fmla="*/ 531222 w 1117952"/>
                <a:gd name="connsiteY491" fmla="*/ 650002 h 1323876"/>
                <a:gd name="connsiteX492" fmla="*/ 530028 w 1117952"/>
                <a:gd name="connsiteY492" fmla="*/ 646421 h 1323876"/>
                <a:gd name="connsiteX493" fmla="*/ 527641 w 1117952"/>
                <a:gd name="connsiteY493" fmla="*/ 642840 h 1323876"/>
                <a:gd name="connsiteX494" fmla="*/ 524059 w 1117952"/>
                <a:gd name="connsiteY494" fmla="*/ 639855 h 1323876"/>
                <a:gd name="connsiteX495" fmla="*/ 521074 w 1117952"/>
                <a:gd name="connsiteY495" fmla="*/ 638064 h 1323876"/>
                <a:gd name="connsiteX496" fmla="*/ 516300 w 1117952"/>
                <a:gd name="connsiteY496" fmla="*/ 635677 h 1323876"/>
                <a:gd name="connsiteX497" fmla="*/ 513315 w 1117952"/>
                <a:gd name="connsiteY497" fmla="*/ 632095 h 1323876"/>
                <a:gd name="connsiteX498" fmla="*/ 509734 w 1117952"/>
                <a:gd name="connsiteY498" fmla="*/ 629111 h 1323876"/>
                <a:gd name="connsiteX499" fmla="*/ 504362 w 1117952"/>
                <a:gd name="connsiteY499" fmla="*/ 626127 h 1323876"/>
                <a:gd name="connsiteX500" fmla="*/ 500781 w 1117952"/>
                <a:gd name="connsiteY500" fmla="*/ 621949 h 1323876"/>
                <a:gd name="connsiteX501" fmla="*/ 497199 w 1117952"/>
                <a:gd name="connsiteY501" fmla="*/ 619561 h 1323876"/>
                <a:gd name="connsiteX502" fmla="*/ 493618 w 1117952"/>
                <a:gd name="connsiteY502" fmla="*/ 619561 h 1323876"/>
                <a:gd name="connsiteX503" fmla="*/ 487650 w 1117952"/>
                <a:gd name="connsiteY503" fmla="*/ 619561 h 1323876"/>
                <a:gd name="connsiteX504" fmla="*/ 484665 w 1117952"/>
                <a:gd name="connsiteY504" fmla="*/ 617771 h 1323876"/>
                <a:gd name="connsiteX505" fmla="*/ 481084 w 1117952"/>
                <a:gd name="connsiteY505" fmla="*/ 617771 h 1323876"/>
                <a:gd name="connsiteX506" fmla="*/ 476309 w 1117952"/>
                <a:gd name="connsiteY506" fmla="*/ 618964 h 1323876"/>
                <a:gd name="connsiteX507" fmla="*/ 470340 w 1117952"/>
                <a:gd name="connsiteY507" fmla="*/ 617173 h 1323876"/>
                <a:gd name="connsiteX508" fmla="*/ 466162 w 1117952"/>
                <a:gd name="connsiteY508" fmla="*/ 617173 h 1323876"/>
                <a:gd name="connsiteX509" fmla="*/ 460790 w 1117952"/>
                <a:gd name="connsiteY509" fmla="*/ 614786 h 1323876"/>
                <a:gd name="connsiteX510" fmla="*/ 457208 w 1117952"/>
                <a:gd name="connsiteY510" fmla="*/ 612996 h 1323876"/>
                <a:gd name="connsiteX511" fmla="*/ 453627 w 1117952"/>
                <a:gd name="connsiteY511" fmla="*/ 608220 h 1323876"/>
                <a:gd name="connsiteX512" fmla="*/ 450643 w 1117952"/>
                <a:gd name="connsiteY512" fmla="*/ 604639 h 1323876"/>
                <a:gd name="connsiteX513" fmla="*/ 447062 w 1117952"/>
                <a:gd name="connsiteY513" fmla="*/ 602849 h 1323876"/>
                <a:gd name="connsiteX514" fmla="*/ 444078 w 1117952"/>
                <a:gd name="connsiteY514" fmla="*/ 601655 h 1323876"/>
                <a:gd name="connsiteX515" fmla="*/ 440496 w 1117952"/>
                <a:gd name="connsiteY515" fmla="*/ 598670 h 1323876"/>
                <a:gd name="connsiteX516" fmla="*/ 435721 w 1117952"/>
                <a:gd name="connsiteY516" fmla="*/ 595686 h 1323876"/>
                <a:gd name="connsiteX517" fmla="*/ 432140 w 1117952"/>
                <a:gd name="connsiteY517" fmla="*/ 593895 h 1323876"/>
                <a:gd name="connsiteX518" fmla="*/ 424380 w 1117952"/>
                <a:gd name="connsiteY518" fmla="*/ 592702 h 1323876"/>
                <a:gd name="connsiteX519" fmla="*/ 420799 w 1117952"/>
                <a:gd name="connsiteY519" fmla="*/ 587927 h 1323876"/>
                <a:gd name="connsiteX520" fmla="*/ 417218 w 1117952"/>
                <a:gd name="connsiteY520" fmla="*/ 584942 h 1323876"/>
                <a:gd name="connsiteX521" fmla="*/ 414234 w 1117952"/>
                <a:gd name="connsiteY521" fmla="*/ 583152 h 1323876"/>
                <a:gd name="connsiteX522" fmla="*/ 411249 w 1117952"/>
                <a:gd name="connsiteY522" fmla="*/ 582555 h 1323876"/>
                <a:gd name="connsiteX523" fmla="*/ 407668 w 1117952"/>
                <a:gd name="connsiteY523" fmla="*/ 582555 h 1323876"/>
                <a:gd name="connsiteX524" fmla="*/ 406474 w 1117952"/>
                <a:gd name="connsiteY524" fmla="*/ 579570 h 1323876"/>
                <a:gd name="connsiteX525" fmla="*/ 405281 w 1117952"/>
                <a:gd name="connsiteY525" fmla="*/ 575392 h 1323876"/>
                <a:gd name="connsiteX526" fmla="*/ 403489 w 1117952"/>
                <a:gd name="connsiteY526" fmla="*/ 572407 h 1323876"/>
                <a:gd name="connsiteX527" fmla="*/ 399312 w 1117952"/>
                <a:gd name="connsiteY527" fmla="*/ 567633 h 1323876"/>
                <a:gd name="connsiteX528" fmla="*/ 395730 w 1117952"/>
                <a:gd name="connsiteY528" fmla="*/ 565245 h 1323876"/>
                <a:gd name="connsiteX529" fmla="*/ 393940 w 1117952"/>
                <a:gd name="connsiteY529" fmla="*/ 562261 h 1323876"/>
                <a:gd name="connsiteX530" fmla="*/ 391552 w 1117952"/>
                <a:gd name="connsiteY530" fmla="*/ 559277 h 1323876"/>
                <a:gd name="connsiteX531" fmla="*/ 387971 w 1117952"/>
                <a:gd name="connsiteY531" fmla="*/ 555695 h 1323876"/>
                <a:gd name="connsiteX532" fmla="*/ 384987 w 1117952"/>
                <a:gd name="connsiteY532" fmla="*/ 555695 h 1323876"/>
                <a:gd name="connsiteX533" fmla="*/ 382002 w 1117952"/>
                <a:gd name="connsiteY533" fmla="*/ 552114 h 1323876"/>
                <a:gd name="connsiteX534" fmla="*/ 376033 w 1117952"/>
                <a:gd name="connsiteY534" fmla="*/ 546145 h 1323876"/>
                <a:gd name="connsiteX535" fmla="*/ 371258 w 1117952"/>
                <a:gd name="connsiteY535" fmla="*/ 543757 h 1323876"/>
                <a:gd name="connsiteX536" fmla="*/ 367080 w 1117952"/>
                <a:gd name="connsiteY536" fmla="*/ 543757 h 1323876"/>
                <a:gd name="connsiteX537" fmla="*/ 363499 w 1117952"/>
                <a:gd name="connsiteY537" fmla="*/ 544355 h 1323876"/>
                <a:gd name="connsiteX538" fmla="*/ 359918 w 1117952"/>
                <a:gd name="connsiteY538" fmla="*/ 544355 h 1323876"/>
                <a:gd name="connsiteX539" fmla="*/ 352755 w 1117952"/>
                <a:gd name="connsiteY539" fmla="*/ 542564 h 1323876"/>
                <a:gd name="connsiteX540" fmla="*/ 346190 w 1117952"/>
                <a:gd name="connsiteY540" fmla="*/ 541370 h 1323876"/>
                <a:gd name="connsiteX541" fmla="*/ 342011 w 1117952"/>
                <a:gd name="connsiteY541" fmla="*/ 541370 h 1323876"/>
                <a:gd name="connsiteX542" fmla="*/ 339027 w 1117952"/>
                <a:gd name="connsiteY542" fmla="*/ 541967 h 1323876"/>
                <a:gd name="connsiteX543" fmla="*/ 336042 w 1117952"/>
                <a:gd name="connsiteY543" fmla="*/ 544355 h 1323876"/>
                <a:gd name="connsiteX544" fmla="*/ 329477 w 1117952"/>
                <a:gd name="connsiteY544" fmla="*/ 546145 h 1323876"/>
                <a:gd name="connsiteX545" fmla="*/ 326493 w 1117952"/>
                <a:gd name="connsiteY545" fmla="*/ 544355 h 1323876"/>
                <a:gd name="connsiteX546" fmla="*/ 327089 w 1117952"/>
                <a:gd name="connsiteY546" fmla="*/ 540773 h 1323876"/>
                <a:gd name="connsiteX547" fmla="*/ 324702 w 1117952"/>
                <a:gd name="connsiteY547" fmla="*/ 537789 h 1323876"/>
                <a:gd name="connsiteX548" fmla="*/ 319927 w 1117952"/>
                <a:gd name="connsiteY548" fmla="*/ 530626 h 1323876"/>
                <a:gd name="connsiteX549" fmla="*/ 316346 w 1117952"/>
                <a:gd name="connsiteY549" fmla="*/ 527045 h 1323876"/>
                <a:gd name="connsiteX550" fmla="*/ 312765 w 1117952"/>
                <a:gd name="connsiteY550" fmla="*/ 524061 h 1323876"/>
                <a:gd name="connsiteX551" fmla="*/ 309780 w 1117952"/>
                <a:gd name="connsiteY551" fmla="*/ 520480 h 1323876"/>
                <a:gd name="connsiteX552" fmla="*/ 304408 w 1117952"/>
                <a:gd name="connsiteY552" fmla="*/ 517495 h 1323876"/>
                <a:gd name="connsiteX553" fmla="*/ 301424 w 1117952"/>
                <a:gd name="connsiteY553" fmla="*/ 516898 h 1323876"/>
                <a:gd name="connsiteX554" fmla="*/ 296052 w 1117952"/>
                <a:gd name="connsiteY554" fmla="*/ 515704 h 1323876"/>
                <a:gd name="connsiteX555" fmla="*/ 292471 w 1117952"/>
                <a:gd name="connsiteY555" fmla="*/ 516301 h 1323876"/>
                <a:gd name="connsiteX556" fmla="*/ 289486 w 1117952"/>
                <a:gd name="connsiteY556" fmla="*/ 515704 h 1323876"/>
                <a:gd name="connsiteX557" fmla="*/ 291277 w 1117952"/>
                <a:gd name="connsiteY557" fmla="*/ 512720 h 1323876"/>
                <a:gd name="connsiteX558" fmla="*/ 291705 w 1117952"/>
                <a:gd name="connsiteY558" fmla="*/ 511222 h 1323876"/>
                <a:gd name="connsiteX559" fmla="*/ 289484 w 1117952"/>
                <a:gd name="connsiteY559" fmla="*/ 515107 h 1323876"/>
                <a:gd name="connsiteX560" fmla="*/ 286500 w 1117952"/>
                <a:gd name="connsiteY560" fmla="*/ 515703 h 1323876"/>
                <a:gd name="connsiteX561" fmla="*/ 281128 w 1117952"/>
                <a:gd name="connsiteY561" fmla="*/ 514510 h 1323876"/>
                <a:gd name="connsiteX562" fmla="*/ 277547 w 1117952"/>
                <a:gd name="connsiteY562" fmla="*/ 514510 h 1323876"/>
                <a:gd name="connsiteX563" fmla="*/ 269787 w 1117952"/>
                <a:gd name="connsiteY563" fmla="*/ 515107 h 1323876"/>
                <a:gd name="connsiteX564" fmla="*/ 265609 w 1117952"/>
                <a:gd name="connsiteY564" fmla="*/ 514510 h 1323876"/>
                <a:gd name="connsiteX565" fmla="*/ 253672 w 1117952"/>
                <a:gd name="connsiteY565" fmla="*/ 515703 h 1323876"/>
                <a:gd name="connsiteX566" fmla="*/ 248897 w 1117952"/>
                <a:gd name="connsiteY566" fmla="*/ 516897 h 1323876"/>
                <a:gd name="connsiteX567" fmla="*/ 243525 w 1117952"/>
                <a:gd name="connsiteY567" fmla="*/ 518688 h 1323876"/>
                <a:gd name="connsiteX568" fmla="*/ 240540 w 1117952"/>
                <a:gd name="connsiteY568" fmla="*/ 519882 h 1323876"/>
                <a:gd name="connsiteX569" fmla="*/ 236959 w 1117952"/>
                <a:gd name="connsiteY569" fmla="*/ 521076 h 1323876"/>
                <a:gd name="connsiteX570" fmla="*/ 230990 w 1117952"/>
                <a:gd name="connsiteY570" fmla="*/ 522866 h 1323876"/>
                <a:gd name="connsiteX571" fmla="*/ 227409 w 1117952"/>
                <a:gd name="connsiteY571" fmla="*/ 523463 h 1323876"/>
                <a:gd name="connsiteX572" fmla="*/ 224425 w 1117952"/>
                <a:gd name="connsiteY572" fmla="*/ 525254 h 1323876"/>
                <a:gd name="connsiteX573" fmla="*/ 220843 w 1117952"/>
                <a:gd name="connsiteY573" fmla="*/ 525254 h 1323876"/>
                <a:gd name="connsiteX574" fmla="*/ 215472 w 1117952"/>
                <a:gd name="connsiteY574" fmla="*/ 519285 h 1323876"/>
                <a:gd name="connsiteX575" fmla="*/ 211890 w 1117952"/>
                <a:gd name="connsiteY575" fmla="*/ 515703 h 1323876"/>
                <a:gd name="connsiteX576" fmla="*/ 207115 w 1117952"/>
                <a:gd name="connsiteY576" fmla="*/ 509735 h 1323876"/>
                <a:gd name="connsiteX577" fmla="*/ 204728 w 1117952"/>
                <a:gd name="connsiteY577" fmla="*/ 506154 h 1323876"/>
                <a:gd name="connsiteX578" fmla="*/ 202937 w 1117952"/>
                <a:gd name="connsiteY578" fmla="*/ 502573 h 1323876"/>
                <a:gd name="connsiteX579" fmla="*/ 202340 w 1117952"/>
                <a:gd name="connsiteY579" fmla="*/ 499588 h 1323876"/>
                <a:gd name="connsiteX580" fmla="*/ 199356 w 1117952"/>
                <a:gd name="connsiteY580" fmla="*/ 494813 h 1323876"/>
                <a:gd name="connsiteX581" fmla="*/ 195178 w 1117952"/>
                <a:gd name="connsiteY581" fmla="*/ 491828 h 1323876"/>
                <a:gd name="connsiteX582" fmla="*/ 186821 w 1117952"/>
                <a:gd name="connsiteY582" fmla="*/ 487651 h 1323876"/>
                <a:gd name="connsiteX583" fmla="*/ 183240 w 1117952"/>
                <a:gd name="connsiteY583" fmla="*/ 487053 h 1323876"/>
                <a:gd name="connsiteX584" fmla="*/ 179062 w 1117952"/>
                <a:gd name="connsiteY584" fmla="*/ 487651 h 1323876"/>
                <a:gd name="connsiteX585" fmla="*/ 171899 w 1117952"/>
                <a:gd name="connsiteY585" fmla="*/ 488247 h 1323876"/>
                <a:gd name="connsiteX586" fmla="*/ 168915 w 1117952"/>
                <a:gd name="connsiteY586" fmla="*/ 484069 h 1323876"/>
                <a:gd name="connsiteX587" fmla="*/ 164737 w 1117952"/>
                <a:gd name="connsiteY587" fmla="*/ 480488 h 1323876"/>
                <a:gd name="connsiteX588" fmla="*/ 162946 w 1117952"/>
                <a:gd name="connsiteY588" fmla="*/ 477504 h 1323876"/>
                <a:gd name="connsiteX589" fmla="*/ 158768 w 1117952"/>
                <a:gd name="connsiteY589" fmla="*/ 473922 h 1323876"/>
                <a:gd name="connsiteX590" fmla="*/ 156977 w 1117952"/>
                <a:gd name="connsiteY590" fmla="*/ 470938 h 1323876"/>
                <a:gd name="connsiteX591" fmla="*/ 156381 w 1117952"/>
                <a:gd name="connsiteY591" fmla="*/ 465566 h 1323876"/>
                <a:gd name="connsiteX592" fmla="*/ 156381 w 1117952"/>
                <a:gd name="connsiteY592" fmla="*/ 462582 h 1323876"/>
                <a:gd name="connsiteX593" fmla="*/ 156977 w 1117952"/>
                <a:gd name="connsiteY593" fmla="*/ 459000 h 1323876"/>
                <a:gd name="connsiteX594" fmla="*/ 155784 w 1117952"/>
                <a:gd name="connsiteY594" fmla="*/ 455419 h 1323876"/>
                <a:gd name="connsiteX595" fmla="*/ 153396 w 1117952"/>
                <a:gd name="connsiteY595" fmla="*/ 451838 h 1323876"/>
                <a:gd name="connsiteX596" fmla="*/ 151606 w 1117952"/>
                <a:gd name="connsiteY596" fmla="*/ 448256 h 1323876"/>
                <a:gd name="connsiteX597" fmla="*/ 149815 w 1117952"/>
                <a:gd name="connsiteY597" fmla="*/ 443481 h 1323876"/>
                <a:gd name="connsiteX598" fmla="*/ 146831 w 1117952"/>
                <a:gd name="connsiteY598" fmla="*/ 439900 h 1323876"/>
                <a:gd name="connsiteX599" fmla="*/ 143847 w 1117952"/>
                <a:gd name="connsiteY599" fmla="*/ 437512 h 1323876"/>
                <a:gd name="connsiteX600" fmla="*/ 141459 w 1117952"/>
                <a:gd name="connsiteY600" fmla="*/ 434528 h 1323876"/>
                <a:gd name="connsiteX601" fmla="*/ 144443 w 1117952"/>
                <a:gd name="connsiteY601" fmla="*/ 430947 h 1323876"/>
                <a:gd name="connsiteX602" fmla="*/ 149218 w 1117952"/>
                <a:gd name="connsiteY602" fmla="*/ 430350 h 1323876"/>
                <a:gd name="connsiteX603" fmla="*/ 152800 w 1117952"/>
                <a:gd name="connsiteY603" fmla="*/ 426769 h 1323876"/>
                <a:gd name="connsiteX604" fmla="*/ 153993 w 1117952"/>
                <a:gd name="connsiteY604" fmla="*/ 421396 h 1323876"/>
                <a:gd name="connsiteX605" fmla="*/ 155784 w 1117952"/>
                <a:gd name="connsiteY605" fmla="*/ 414831 h 1323876"/>
                <a:gd name="connsiteX606" fmla="*/ 156977 w 1117952"/>
                <a:gd name="connsiteY606" fmla="*/ 410056 h 1323876"/>
                <a:gd name="connsiteX607" fmla="*/ 158768 w 1117952"/>
                <a:gd name="connsiteY607" fmla="*/ 406474 h 1323876"/>
                <a:gd name="connsiteX608" fmla="*/ 157575 w 1117952"/>
                <a:gd name="connsiteY608" fmla="*/ 403490 h 1323876"/>
                <a:gd name="connsiteX609" fmla="*/ 152800 w 1117952"/>
                <a:gd name="connsiteY609" fmla="*/ 399312 h 1323876"/>
                <a:gd name="connsiteX610" fmla="*/ 150412 w 1117952"/>
                <a:gd name="connsiteY610" fmla="*/ 393940 h 1323876"/>
                <a:gd name="connsiteX611" fmla="*/ 152202 w 1117952"/>
                <a:gd name="connsiteY611" fmla="*/ 390956 h 1323876"/>
                <a:gd name="connsiteX612" fmla="*/ 153993 w 1117952"/>
                <a:gd name="connsiteY612" fmla="*/ 387374 h 1323876"/>
                <a:gd name="connsiteX613" fmla="*/ 155784 w 1117952"/>
                <a:gd name="connsiteY613" fmla="*/ 383793 h 1323876"/>
                <a:gd name="connsiteX614" fmla="*/ 158768 w 1117952"/>
                <a:gd name="connsiteY614" fmla="*/ 378421 h 1323876"/>
                <a:gd name="connsiteX615" fmla="*/ 160559 w 1117952"/>
                <a:gd name="connsiteY615" fmla="*/ 373049 h 1323876"/>
                <a:gd name="connsiteX616" fmla="*/ 161156 w 1117952"/>
                <a:gd name="connsiteY616" fmla="*/ 369468 h 1323876"/>
                <a:gd name="connsiteX617" fmla="*/ 159962 w 1117952"/>
                <a:gd name="connsiteY617" fmla="*/ 365887 h 1323876"/>
                <a:gd name="connsiteX618" fmla="*/ 162349 w 1117952"/>
                <a:gd name="connsiteY618" fmla="*/ 361112 h 1323876"/>
                <a:gd name="connsiteX619" fmla="*/ 164140 w 1117952"/>
                <a:gd name="connsiteY619" fmla="*/ 357530 h 1323876"/>
                <a:gd name="connsiteX620" fmla="*/ 167124 w 1117952"/>
                <a:gd name="connsiteY620" fmla="*/ 353353 h 1323876"/>
                <a:gd name="connsiteX621" fmla="*/ 164140 w 1117952"/>
                <a:gd name="connsiteY621" fmla="*/ 352159 h 1323876"/>
                <a:gd name="connsiteX622" fmla="*/ 161156 w 1117952"/>
                <a:gd name="connsiteY622" fmla="*/ 351561 h 1323876"/>
                <a:gd name="connsiteX623" fmla="*/ 164140 w 1117952"/>
                <a:gd name="connsiteY623" fmla="*/ 350368 h 1323876"/>
                <a:gd name="connsiteX624" fmla="*/ 168915 w 1117952"/>
                <a:gd name="connsiteY624" fmla="*/ 346787 h 1323876"/>
                <a:gd name="connsiteX625" fmla="*/ 171303 w 1117952"/>
                <a:gd name="connsiteY625" fmla="*/ 343802 h 1323876"/>
                <a:gd name="connsiteX626" fmla="*/ 175481 w 1117952"/>
                <a:gd name="connsiteY626" fmla="*/ 339027 h 1323876"/>
                <a:gd name="connsiteX627" fmla="*/ 178465 w 1117952"/>
                <a:gd name="connsiteY627" fmla="*/ 331865 h 1323876"/>
                <a:gd name="connsiteX628" fmla="*/ 181450 w 1117952"/>
                <a:gd name="connsiteY628" fmla="*/ 330074 h 1323876"/>
                <a:gd name="connsiteX629" fmla="*/ 187418 w 1117952"/>
                <a:gd name="connsiteY629" fmla="*/ 330671 h 1323876"/>
                <a:gd name="connsiteX630" fmla="*/ 190999 w 1117952"/>
                <a:gd name="connsiteY630" fmla="*/ 331268 h 1323876"/>
                <a:gd name="connsiteX631" fmla="*/ 193984 w 1117952"/>
                <a:gd name="connsiteY631" fmla="*/ 330671 h 1323876"/>
                <a:gd name="connsiteX632" fmla="*/ 199953 w 1117952"/>
                <a:gd name="connsiteY632" fmla="*/ 328284 h 1323876"/>
                <a:gd name="connsiteX633" fmla="*/ 202937 w 1117952"/>
                <a:gd name="connsiteY633" fmla="*/ 325896 h 1323876"/>
                <a:gd name="connsiteX634" fmla="*/ 205325 w 1117952"/>
                <a:gd name="connsiteY634" fmla="*/ 322911 h 1323876"/>
                <a:gd name="connsiteX635" fmla="*/ 208906 w 1117952"/>
                <a:gd name="connsiteY635" fmla="*/ 319927 h 1323876"/>
                <a:gd name="connsiteX636" fmla="*/ 208309 w 1117952"/>
                <a:gd name="connsiteY636" fmla="*/ 316943 h 1323876"/>
                <a:gd name="connsiteX637" fmla="*/ 207712 w 1117952"/>
                <a:gd name="connsiteY637" fmla="*/ 313958 h 1323876"/>
                <a:gd name="connsiteX638" fmla="*/ 211294 w 1117952"/>
                <a:gd name="connsiteY638" fmla="*/ 311571 h 1323876"/>
                <a:gd name="connsiteX639" fmla="*/ 214875 w 1117952"/>
                <a:gd name="connsiteY639" fmla="*/ 312168 h 1323876"/>
                <a:gd name="connsiteX640" fmla="*/ 218456 w 1117952"/>
                <a:gd name="connsiteY640" fmla="*/ 314555 h 1323876"/>
                <a:gd name="connsiteX641" fmla="*/ 223828 w 1117952"/>
                <a:gd name="connsiteY641" fmla="*/ 312764 h 1323876"/>
                <a:gd name="connsiteX642" fmla="*/ 226216 w 1117952"/>
                <a:gd name="connsiteY642" fmla="*/ 309780 h 1323876"/>
                <a:gd name="connsiteX643" fmla="*/ 228603 w 1117952"/>
                <a:gd name="connsiteY643" fmla="*/ 306796 h 1323876"/>
                <a:gd name="connsiteX644" fmla="*/ 230990 w 1117952"/>
                <a:gd name="connsiteY644" fmla="*/ 302021 h 1323876"/>
                <a:gd name="connsiteX645" fmla="*/ 229200 w 1117952"/>
                <a:gd name="connsiteY645" fmla="*/ 296649 h 1323876"/>
                <a:gd name="connsiteX646" fmla="*/ 225618 w 1117952"/>
                <a:gd name="connsiteY646" fmla="*/ 290083 h 1323876"/>
                <a:gd name="connsiteX647" fmla="*/ 224425 w 1117952"/>
                <a:gd name="connsiteY647" fmla="*/ 287099 h 1323876"/>
                <a:gd name="connsiteX648" fmla="*/ 226812 w 1117952"/>
                <a:gd name="connsiteY648" fmla="*/ 283518 h 1323876"/>
                <a:gd name="connsiteX649" fmla="*/ 229797 w 1117952"/>
                <a:gd name="connsiteY649" fmla="*/ 281130 h 1323876"/>
                <a:gd name="connsiteX650" fmla="*/ 229200 w 1117952"/>
                <a:gd name="connsiteY650" fmla="*/ 284114 h 1323876"/>
                <a:gd name="connsiteX651" fmla="*/ 232184 w 1117952"/>
                <a:gd name="connsiteY651" fmla="*/ 286502 h 1323876"/>
                <a:gd name="connsiteX652" fmla="*/ 235765 w 1117952"/>
                <a:gd name="connsiteY652" fmla="*/ 285308 h 1323876"/>
                <a:gd name="connsiteX653" fmla="*/ 239944 w 1117952"/>
                <a:gd name="connsiteY653" fmla="*/ 284712 h 1323876"/>
                <a:gd name="connsiteX654" fmla="*/ 241734 w 1117952"/>
                <a:gd name="connsiteY654" fmla="*/ 288293 h 1323876"/>
                <a:gd name="connsiteX655" fmla="*/ 240540 w 1117952"/>
                <a:gd name="connsiteY655" fmla="*/ 291277 h 1323876"/>
                <a:gd name="connsiteX656" fmla="*/ 241137 w 1117952"/>
                <a:gd name="connsiteY656" fmla="*/ 295455 h 1323876"/>
                <a:gd name="connsiteX657" fmla="*/ 248300 w 1117952"/>
                <a:gd name="connsiteY657" fmla="*/ 301424 h 1323876"/>
                <a:gd name="connsiteX658" fmla="*/ 247703 w 1117952"/>
                <a:gd name="connsiteY658" fmla="*/ 305005 h 1323876"/>
                <a:gd name="connsiteX659" fmla="*/ 248300 w 1117952"/>
                <a:gd name="connsiteY659" fmla="*/ 310377 h 1323876"/>
                <a:gd name="connsiteX660" fmla="*/ 250091 w 1117952"/>
                <a:gd name="connsiteY660" fmla="*/ 313362 h 1323876"/>
                <a:gd name="connsiteX661" fmla="*/ 253075 w 1117952"/>
                <a:gd name="connsiteY661" fmla="*/ 317540 h 1323876"/>
                <a:gd name="connsiteX662" fmla="*/ 254865 w 1117952"/>
                <a:gd name="connsiteY662" fmla="*/ 322315 h 1323876"/>
                <a:gd name="connsiteX663" fmla="*/ 258446 w 1117952"/>
                <a:gd name="connsiteY663" fmla="*/ 325896 h 1323876"/>
                <a:gd name="connsiteX664" fmla="*/ 266206 w 1117952"/>
                <a:gd name="connsiteY664" fmla="*/ 331865 h 1323876"/>
                <a:gd name="connsiteX665" fmla="*/ 269787 w 1117952"/>
                <a:gd name="connsiteY665" fmla="*/ 334252 h 1323876"/>
                <a:gd name="connsiteX666" fmla="*/ 273368 w 1117952"/>
                <a:gd name="connsiteY666" fmla="*/ 333058 h 1323876"/>
                <a:gd name="connsiteX667" fmla="*/ 273966 w 1117952"/>
                <a:gd name="connsiteY667" fmla="*/ 336043 h 1323876"/>
                <a:gd name="connsiteX668" fmla="*/ 276353 w 1117952"/>
                <a:gd name="connsiteY668" fmla="*/ 341415 h 1323876"/>
                <a:gd name="connsiteX669" fmla="*/ 281128 w 1117952"/>
                <a:gd name="connsiteY669" fmla="*/ 343206 h 1323876"/>
                <a:gd name="connsiteX670" fmla="*/ 285306 w 1117952"/>
                <a:gd name="connsiteY670" fmla="*/ 342608 h 1323876"/>
                <a:gd name="connsiteX671" fmla="*/ 288888 w 1117952"/>
                <a:gd name="connsiteY671" fmla="*/ 342012 h 1323876"/>
                <a:gd name="connsiteX672" fmla="*/ 292469 w 1117952"/>
                <a:gd name="connsiteY672" fmla="*/ 341415 h 1323876"/>
                <a:gd name="connsiteX673" fmla="*/ 296050 w 1117952"/>
                <a:gd name="connsiteY673" fmla="*/ 340221 h 1323876"/>
                <a:gd name="connsiteX674" fmla="*/ 299035 w 1117952"/>
                <a:gd name="connsiteY674" fmla="*/ 339027 h 1323876"/>
                <a:gd name="connsiteX675" fmla="*/ 303212 w 1117952"/>
                <a:gd name="connsiteY675" fmla="*/ 337237 h 1323876"/>
                <a:gd name="connsiteX676" fmla="*/ 318733 w 1117952"/>
                <a:gd name="connsiteY676" fmla="*/ 328283 h 1323876"/>
                <a:gd name="connsiteX677" fmla="*/ 322911 w 1117952"/>
                <a:gd name="connsiteY677" fmla="*/ 325299 h 1323876"/>
                <a:gd name="connsiteX678" fmla="*/ 327686 w 1117952"/>
                <a:gd name="connsiteY678" fmla="*/ 322314 h 1323876"/>
                <a:gd name="connsiteX679" fmla="*/ 332461 w 1117952"/>
                <a:gd name="connsiteY679" fmla="*/ 319927 h 1323876"/>
                <a:gd name="connsiteX680" fmla="*/ 336043 w 1117952"/>
                <a:gd name="connsiteY680" fmla="*/ 316942 h 1323876"/>
                <a:gd name="connsiteX681" fmla="*/ 335445 w 1117952"/>
                <a:gd name="connsiteY681" fmla="*/ 312167 h 1323876"/>
                <a:gd name="connsiteX682" fmla="*/ 334252 w 1117952"/>
                <a:gd name="connsiteY682" fmla="*/ 307393 h 1323876"/>
                <a:gd name="connsiteX683" fmla="*/ 333058 w 1117952"/>
                <a:gd name="connsiteY683" fmla="*/ 303811 h 1323876"/>
                <a:gd name="connsiteX684" fmla="*/ 330074 w 1117952"/>
                <a:gd name="connsiteY684" fmla="*/ 300826 h 1323876"/>
                <a:gd name="connsiteX685" fmla="*/ 327686 w 1117952"/>
                <a:gd name="connsiteY685" fmla="*/ 297245 h 1323876"/>
                <a:gd name="connsiteX686" fmla="*/ 331864 w 1117952"/>
                <a:gd name="connsiteY686" fmla="*/ 294858 h 1323876"/>
                <a:gd name="connsiteX687" fmla="*/ 333058 w 1117952"/>
                <a:gd name="connsiteY687" fmla="*/ 293067 h 1323876"/>
                <a:gd name="connsiteX688" fmla="*/ 336043 w 1117952"/>
                <a:gd name="connsiteY688" fmla="*/ 290083 h 1323876"/>
                <a:gd name="connsiteX689" fmla="*/ 337237 w 1117952"/>
                <a:gd name="connsiteY689" fmla="*/ 287098 h 1323876"/>
                <a:gd name="connsiteX690" fmla="*/ 334849 w 1117952"/>
                <a:gd name="connsiteY690" fmla="*/ 284114 h 1323876"/>
                <a:gd name="connsiteX691" fmla="*/ 339624 w 1117952"/>
                <a:gd name="connsiteY691" fmla="*/ 278742 h 1323876"/>
                <a:gd name="connsiteX692" fmla="*/ 343205 w 1117952"/>
                <a:gd name="connsiteY692" fmla="*/ 275758 h 1323876"/>
                <a:gd name="connsiteX693" fmla="*/ 346786 w 1117952"/>
                <a:gd name="connsiteY693" fmla="*/ 275758 h 1323876"/>
                <a:gd name="connsiteX694" fmla="*/ 350965 w 1117952"/>
                <a:gd name="connsiteY694" fmla="*/ 276951 h 1323876"/>
                <a:gd name="connsiteX695" fmla="*/ 354546 w 1117952"/>
                <a:gd name="connsiteY695" fmla="*/ 278145 h 1323876"/>
                <a:gd name="connsiteX696" fmla="*/ 358724 w 1117952"/>
                <a:gd name="connsiteY696" fmla="*/ 276951 h 1323876"/>
                <a:gd name="connsiteX697" fmla="*/ 360514 w 1117952"/>
                <a:gd name="connsiteY697" fmla="*/ 281727 h 1323876"/>
                <a:gd name="connsiteX698" fmla="*/ 364096 w 1117952"/>
                <a:gd name="connsiteY698" fmla="*/ 283517 h 1323876"/>
                <a:gd name="connsiteX699" fmla="*/ 368871 w 1117952"/>
                <a:gd name="connsiteY699" fmla="*/ 283517 h 1323876"/>
                <a:gd name="connsiteX700" fmla="*/ 376630 w 1117952"/>
                <a:gd name="connsiteY700" fmla="*/ 280533 h 1323876"/>
                <a:gd name="connsiteX701" fmla="*/ 383793 w 1117952"/>
                <a:gd name="connsiteY701" fmla="*/ 275758 h 1323876"/>
                <a:gd name="connsiteX702" fmla="*/ 384987 w 1117952"/>
                <a:gd name="connsiteY702" fmla="*/ 270983 h 1323876"/>
                <a:gd name="connsiteX703" fmla="*/ 387971 w 1117952"/>
                <a:gd name="connsiteY703" fmla="*/ 270983 h 1323876"/>
                <a:gd name="connsiteX704" fmla="*/ 391552 w 1117952"/>
                <a:gd name="connsiteY704" fmla="*/ 270386 h 1323876"/>
                <a:gd name="connsiteX705" fmla="*/ 394537 w 1117952"/>
                <a:gd name="connsiteY705" fmla="*/ 270983 h 1323876"/>
                <a:gd name="connsiteX706" fmla="*/ 397521 w 1117952"/>
                <a:gd name="connsiteY706" fmla="*/ 266208 h 1323876"/>
                <a:gd name="connsiteX707" fmla="*/ 401102 w 1117952"/>
                <a:gd name="connsiteY707" fmla="*/ 263223 h 1323876"/>
                <a:gd name="connsiteX708" fmla="*/ 406474 w 1117952"/>
                <a:gd name="connsiteY708" fmla="*/ 260239 h 1323876"/>
                <a:gd name="connsiteX709" fmla="*/ 410652 w 1117952"/>
                <a:gd name="connsiteY709" fmla="*/ 265014 h 1323876"/>
                <a:gd name="connsiteX710" fmla="*/ 410055 w 1117952"/>
                <a:gd name="connsiteY710" fmla="*/ 267998 h 1323876"/>
                <a:gd name="connsiteX711" fmla="*/ 416621 w 1117952"/>
                <a:gd name="connsiteY711" fmla="*/ 272774 h 1323876"/>
                <a:gd name="connsiteX712" fmla="*/ 420799 w 1117952"/>
                <a:gd name="connsiteY712" fmla="*/ 272774 h 1323876"/>
                <a:gd name="connsiteX713" fmla="*/ 422590 w 1117952"/>
                <a:gd name="connsiteY713" fmla="*/ 275758 h 1323876"/>
                <a:gd name="connsiteX714" fmla="*/ 423187 w 1117952"/>
                <a:gd name="connsiteY714" fmla="*/ 278742 h 1323876"/>
                <a:gd name="connsiteX715" fmla="*/ 424977 w 1117952"/>
                <a:gd name="connsiteY715" fmla="*/ 282920 h 1323876"/>
                <a:gd name="connsiteX716" fmla="*/ 426171 w 1117952"/>
                <a:gd name="connsiteY716" fmla="*/ 286502 h 1323876"/>
                <a:gd name="connsiteX717" fmla="*/ 424380 w 1117952"/>
                <a:gd name="connsiteY717" fmla="*/ 290680 h 1323876"/>
                <a:gd name="connsiteX718" fmla="*/ 424977 w 1117952"/>
                <a:gd name="connsiteY718" fmla="*/ 293664 h 1323876"/>
                <a:gd name="connsiteX719" fmla="*/ 423187 w 1117952"/>
                <a:gd name="connsiteY719" fmla="*/ 297245 h 1323876"/>
                <a:gd name="connsiteX720" fmla="*/ 427962 w 1117952"/>
                <a:gd name="connsiteY720" fmla="*/ 302618 h 1323876"/>
                <a:gd name="connsiteX721" fmla="*/ 432140 w 1117952"/>
                <a:gd name="connsiteY721" fmla="*/ 305005 h 1323876"/>
                <a:gd name="connsiteX722" fmla="*/ 435721 w 1117952"/>
                <a:gd name="connsiteY722" fmla="*/ 306795 h 1323876"/>
                <a:gd name="connsiteX723" fmla="*/ 445271 w 1117952"/>
                <a:gd name="connsiteY723" fmla="*/ 307989 h 1323876"/>
                <a:gd name="connsiteX724" fmla="*/ 448852 w 1117952"/>
                <a:gd name="connsiteY724" fmla="*/ 307989 h 1323876"/>
                <a:gd name="connsiteX725" fmla="*/ 452434 w 1117952"/>
                <a:gd name="connsiteY725" fmla="*/ 307989 h 1323876"/>
                <a:gd name="connsiteX726" fmla="*/ 456612 w 1117952"/>
                <a:gd name="connsiteY726" fmla="*/ 306795 h 1323876"/>
                <a:gd name="connsiteX727" fmla="*/ 460193 w 1117952"/>
                <a:gd name="connsiteY727" fmla="*/ 305602 h 1323876"/>
                <a:gd name="connsiteX728" fmla="*/ 466759 w 1117952"/>
                <a:gd name="connsiteY728" fmla="*/ 302020 h 1323876"/>
                <a:gd name="connsiteX729" fmla="*/ 467356 w 1117952"/>
                <a:gd name="connsiteY729" fmla="*/ 297842 h 1323876"/>
                <a:gd name="connsiteX730" fmla="*/ 470340 w 1117952"/>
                <a:gd name="connsiteY730" fmla="*/ 299633 h 1323876"/>
                <a:gd name="connsiteX731" fmla="*/ 473921 w 1117952"/>
                <a:gd name="connsiteY731" fmla="*/ 300826 h 1323876"/>
                <a:gd name="connsiteX732" fmla="*/ 476906 w 1117952"/>
                <a:gd name="connsiteY732" fmla="*/ 301424 h 1323876"/>
                <a:gd name="connsiteX733" fmla="*/ 476906 w 1117952"/>
                <a:gd name="connsiteY733" fmla="*/ 305602 h 1323876"/>
                <a:gd name="connsiteX734" fmla="*/ 477503 w 1117952"/>
                <a:gd name="connsiteY734" fmla="*/ 309780 h 1323876"/>
                <a:gd name="connsiteX735" fmla="*/ 476906 w 1117952"/>
                <a:gd name="connsiteY735" fmla="*/ 312764 h 1323876"/>
                <a:gd name="connsiteX736" fmla="*/ 476906 w 1117952"/>
                <a:gd name="connsiteY736" fmla="*/ 316346 h 1323876"/>
                <a:gd name="connsiteX737" fmla="*/ 478100 w 1117952"/>
                <a:gd name="connsiteY737" fmla="*/ 319927 h 1323876"/>
                <a:gd name="connsiteX738" fmla="*/ 481681 w 1117952"/>
                <a:gd name="connsiteY738" fmla="*/ 323508 h 1323876"/>
                <a:gd name="connsiteX739" fmla="*/ 485859 w 1117952"/>
                <a:gd name="connsiteY739" fmla="*/ 327686 h 1323876"/>
                <a:gd name="connsiteX740" fmla="*/ 494215 w 1117952"/>
                <a:gd name="connsiteY740" fmla="*/ 331864 h 1323876"/>
                <a:gd name="connsiteX741" fmla="*/ 497200 w 1117952"/>
                <a:gd name="connsiteY741" fmla="*/ 332462 h 1323876"/>
                <a:gd name="connsiteX742" fmla="*/ 500781 w 1117952"/>
                <a:gd name="connsiteY742" fmla="*/ 335446 h 1323876"/>
                <a:gd name="connsiteX743" fmla="*/ 504362 w 1117952"/>
                <a:gd name="connsiteY743" fmla="*/ 338430 h 1323876"/>
                <a:gd name="connsiteX744" fmla="*/ 507943 w 1117952"/>
                <a:gd name="connsiteY744" fmla="*/ 339027 h 1323876"/>
                <a:gd name="connsiteX745" fmla="*/ 512718 w 1117952"/>
                <a:gd name="connsiteY745" fmla="*/ 342011 h 1323876"/>
                <a:gd name="connsiteX746" fmla="*/ 516897 w 1117952"/>
                <a:gd name="connsiteY746" fmla="*/ 343802 h 1323876"/>
                <a:gd name="connsiteX747" fmla="*/ 520478 w 1117952"/>
                <a:gd name="connsiteY747" fmla="*/ 343802 h 1323876"/>
                <a:gd name="connsiteX748" fmla="*/ 526446 w 1117952"/>
                <a:gd name="connsiteY748" fmla="*/ 344996 h 1323876"/>
                <a:gd name="connsiteX749" fmla="*/ 530028 w 1117952"/>
                <a:gd name="connsiteY749" fmla="*/ 344399 h 1323876"/>
                <a:gd name="connsiteX750" fmla="*/ 533012 w 1117952"/>
                <a:gd name="connsiteY750" fmla="*/ 344996 h 1323876"/>
                <a:gd name="connsiteX751" fmla="*/ 529431 w 1117952"/>
                <a:gd name="connsiteY751" fmla="*/ 344996 h 1323876"/>
                <a:gd name="connsiteX752" fmla="*/ 530625 w 1117952"/>
                <a:gd name="connsiteY752" fmla="*/ 348577 h 1323876"/>
                <a:gd name="connsiteX753" fmla="*/ 535400 w 1117952"/>
                <a:gd name="connsiteY753" fmla="*/ 350368 h 1323876"/>
                <a:gd name="connsiteX754" fmla="*/ 538981 w 1117952"/>
                <a:gd name="connsiteY754" fmla="*/ 350368 h 1323876"/>
                <a:gd name="connsiteX755" fmla="*/ 541966 w 1117952"/>
                <a:gd name="connsiteY755" fmla="*/ 352158 h 1323876"/>
                <a:gd name="connsiteX756" fmla="*/ 544950 w 1117952"/>
                <a:gd name="connsiteY756" fmla="*/ 351561 h 1323876"/>
                <a:gd name="connsiteX757" fmla="*/ 547934 w 1117952"/>
                <a:gd name="connsiteY757" fmla="*/ 350964 h 1323876"/>
                <a:gd name="connsiteX758" fmla="*/ 551515 w 1117952"/>
                <a:gd name="connsiteY758" fmla="*/ 350368 h 1323876"/>
                <a:gd name="connsiteX759" fmla="*/ 557484 w 1117952"/>
                <a:gd name="connsiteY759" fmla="*/ 349174 h 1323876"/>
                <a:gd name="connsiteX760" fmla="*/ 561066 w 1117952"/>
                <a:gd name="connsiteY760" fmla="*/ 348577 h 1323876"/>
                <a:gd name="connsiteX761" fmla="*/ 564050 w 1117952"/>
                <a:gd name="connsiteY761" fmla="*/ 346786 h 1323876"/>
                <a:gd name="connsiteX762" fmla="*/ 567631 w 1117952"/>
                <a:gd name="connsiteY762" fmla="*/ 346190 h 1323876"/>
                <a:gd name="connsiteX763" fmla="*/ 571212 w 1117952"/>
                <a:gd name="connsiteY763" fmla="*/ 344996 h 1323876"/>
                <a:gd name="connsiteX764" fmla="*/ 575390 w 1117952"/>
                <a:gd name="connsiteY764" fmla="*/ 343205 h 1323876"/>
                <a:gd name="connsiteX765" fmla="*/ 578972 w 1117952"/>
                <a:gd name="connsiteY765" fmla="*/ 341415 h 1323876"/>
                <a:gd name="connsiteX766" fmla="*/ 587328 w 1117952"/>
                <a:gd name="connsiteY766" fmla="*/ 336639 h 1323876"/>
                <a:gd name="connsiteX767" fmla="*/ 593297 w 1117952"/>
                <a:gd name="connsiteY767" fmla="*/ 333058 h 1323876"/>
                <a:gd name="connsiteX768" fmla="*/ 599266 w 1117952"/>
                <a:gd name="connsiteY768" fmla="*/ 329477 h 1323876"/>
                <a:gd name="connsiteX769" fmla="*/ 602847 w 1117952"/>
                <a:gd name="connsiteY769" fmla="*/ 326493 h 1323876"/>
                <a:gd name="connsiteX770" fmla="*/ 609413 w 1117952"/>
                <a:gd name="connsiteY770" fmla="*/ 324702 h 1323876"/>
                <a:gd name="connsiteX771" fmla="*/ 612994 w 1117952"/>
                <a:gd name="connsiteY771" fmla="*/ 325299 h 1323876"/>
                <a:gd name="connsiteX772" fmla="*/ 616575 w 1117952"/>
                <a:gd name="connsiteY772" fmla="*/ 324702 h 1323876"/>
                <a:gd name="connsiteX773" fmla="*/ 621350 w 1117952"/>
                <a:gd name="connsiteY773" fmla="*/ 323508 h 1323876"/>
                <a:gd name="connsiteX774" fmla="*/ 624335 w 1117952"/>
                <a:gd name="connsiteY774" fmla="*/ 321717 h 1323876"/>
                <a:gd name="connsiteX775" fmla="*/ 628513 w 1117952"/>
                <a:gd name="connsiteY775" fmla="*/ 320524 h 1323876"/>
                <a:gd name="connsiteX776" fmla="*/ 631498 w 1117952"/>
                <a:gd name="connsiteY776" fmla="*/ 323508 h 1323876"/>
                <a:gd name="connsiteX777" fmla="*/ 634482 w 1117952"/>
                <a:gd name="connsiteY777" fmla="*/ 325299 h 1323876"/>
                <a:gd name="connsiteX778" fmla="*/ 638660 w 1117952"/>
                <a:gd name="connsiteY778" fmla="*/ 327686 h 1323876"/>
                <a:gd name="connsiteX779" fmla="*/ 641645 w 1117952"/>
                <a:gd name="connsiteY779" fmla="*/ 328283 h 1323876"/>
                <a:gd name="connsiteX780" fmla="*/ 645226 w 1117952"/>
                <a:gd name="connsiteY780" fmla="*/ 327686 h 1323876"/>
                <a:gd name="connsiteX781" fmla="*/ 648210 w 1117952"/>
                <a:gd name="connsiteY781" fmla="*/ 327686 h 1323876"/>
                <a:gd name="connsiteX782" fmla="*/ 652388 w 1117952"/>
                <a:gd name="connsiteY782" fmla="*/ 328880 h 1323876"/>
                <a:gd name="connsiteX783" fmla="*/ 658357 w 1117952"/>
                <a:gd name="connsiteY783" fmla="*/ 327686 h 1323876"/>
                <a:gd name="connsiteX784" fmla="*/ 662535 w 1117952"/>
                <a:gd name="connsiteY784" fmla="*/ 325299 h 1323876"/>
                <a:gd name="connsiteX785" fmla="*/ 666117 w 1117952"/>
                <a:gd name="connsiteY785" fmla="*/ 324105 h 1323876"/>
                <a:gd name="connsiteX786" fmla="*/ 671489 w 1117952"/>
                <a:gd name="connsiteY786" fmla="*/ 326493 h 1323876"/>
                <a:gd name="connsiteX787" fmla="*/ 674473 w 1117952"/>
                <a:gd name="connsiteY787" fmla="*/ 325299 h 1323876"/>
                <a:gd name="connsiteX788" fmla="*/ 676379 w 1117952"/>
                <a:gd name="connsiteY788" fmla="*/ 327682 h 1323876"/>
                <a:gd name="connsiteX789" fmla="*/ 675666 w 1117952"/>
                <a:gd name="connsiteY789" fmla="*/ 326493 h 1323876"/>
                <a:gd name="connsiteX790" fmla="*/ 679845 w 1117952"/>
                <a:gd name="connsiteY790" fmla="*/ 327090 h 1323876"/>
                <a:gd name="connsiteX791" fmla="*/ 684023 w 1117952"/>
                <a:gd name="connsiteY791" fmla="*/ 327090 h 1323876"/>
                <a:gd name="connsiteX792" fmla="*/ 687604 w 1117952"/>
                <a:gd name="connsiteY792" fmla="*/ 327687 h 1323876"/>
                <a:gd name="connsiteX793" fmla="*/ 691185 w 1117952"/>
                <a:gd name="connsiteY793" fmla="*/ 328284 h 1323876"/>
                <a:gd name="connsiteX794" fmla="*/ 696557 w 1117952"/>
                <a:gd name="connsiteY794" fmla="*/ 328284 h 1323876"/>
                <a:gd name="connsiteX795" fmla="*/ 701332 w 1117952"/>
                <a:gd name="connsiteY795" fmla="*/ 327090 h 1323876"/>
                <a:gd name="connsiteX796" fmla="*/ 707301 w 1117952"/>
                <a:gd name="connsiteY796" fmla="*/ 328880 h 1323876"/>
                <a:gd name="connsiteX797" fmla="*/ 710285 w 1117952"/>
                <a:gd name="connsiteY797" fmla="*/ 328880 h 1323876"/>
                <a:gd name="connsiteX798" fmla="*/ 714463 w 1117952"/>
                <a:gd name="connsiteY798" fmla="*/ 328284 h 1323876"/>
                <a:gd name="connsiteX799" fmla="*/ 719238 w 1117952"/>
                <a:gd name="connsiteY799" fmla="*/ 326493 h 1323876"/>
                <a:gd name="connsiteX800" fmla="*/ 722820 w 1117952"/>
                <a:gd name="connsiteY800" fmla="*/ 323509 h 1323876"/>
                <a:gd name="connsiteX801" fmla="*/ 726401 w 1117952"/>
                <a:gd name="connsiteY801" fmla="*/ 322912 h 1323876"/>
                <a:gd name="connsiteX802" fmla="*/ 730579 w 1117952"/>
                <a:gd name="connsiteY802" fmla="*/ 324702 h 1323876"/>
                <a:gd name="connsiteX803" fmla="*/ 733564 w 1117952"/>
                <a:gd name="connsiteY803" fmla="*/ 324106 h 1323876"/>
                <a:gd name="connsiteX804" fmla="*/ 737742 w 1117952"/>
                <a:gd name="connsiteY804" fmla="*/ 321718 h 1323876"/>
                <a:gd name="connsiteX805" fmla="*/ 740726 w 1117952"/>
                <a:gd name="connsiteY805" fmla="*/ 319927 h 1323876"/>
                <a:gd name="connsiteX806" fmla="*/ 744307 w 1117952"/>
                <a:gd name="connsiteY806" fmla="*/ 317540 h 1323876"/>
                <a:gd name="connsiteX807" fmla="*/ 747888 w 1117952"/>
                <a:gd name="connsiteY807" fmla="*/ 313959 h 1323876"/>
                <a:gd name="connsiteX808" fmla="*/ 752664 w 1117952"/>
                <a:gd name="connsiteY808" fmla="*/ 312765 h 1323876"/>
                <a:gd name="connsiteX809" fmla="*/ 755648 w 1117952"/>
                <a:gd name="connsiteY809" fmla="*/ 315152 h 1323876"/>
                <a:gd name="connsiteX810" fmla="*/ 759229 w 1117952"/>
                <a:gd name="connsiteY810" fmla="*/ 315749 h 1323876"/>
                <a:gd name="connsiteX811" fmla="*/ 763407 w 1117952"/>
                <a:gd name="connsiteY811" fmla="*/ 315749 h 1323876"/>
                <a:gd name="connsiteX812" fmla="*/ 769376 w 1117952"/>
                <a:gd name="connsiteY812" fmla="*/ 313959 h 1323876"/>
                <a:gd name="connsiteX813" fmla="*/ 772957 w 1117952"/>
                <a:gd name="connsiteY813" fmla="*/ 312765 h 1323876"/>
                <a:gd name="connsiteX814" fmla="*/ 778329 w 1117952"/>
                <a:gd name="connsiteY814" fmla="*/ 311571 h 1323876"/>
                <a:gd name="connsiteX815" fmla="*/ 781314 w 1117952"/>
                <a:gd name="connsiteY815" fmla="*/ 310378 h 1323876"/>
                <a:gd name="connsiteX816" fmla="*/ 784895 w 1117952"/>
                <a:gd name="connsiteY816" fmla="*/ 306796 h 1323876"/>
                <a:gd name="connsiteX817" fmla="*/ 787879 w 1117952"/>
                <a:gd name="connsiteY817" fmla="*/ 303812 h 1323876"/>
                <a:gd name="connsiteX818" fmla="*/ 791461 w 1117952"/>
                <a:gd name="connsiteY818" fmla="*/ 303215 h 1323876"/>
                <a:gd name="connsiteX819" fmla="*/ 796236 w 1117952"/>
                <a:gd name="connsiteY819" fmla="*/ 303812 h 1323876"/>
                <a:gd name="connsiteX820" fmla="*/ 799220 w 1117952"/>
                <a:gd name="connsiteY820" fmla="*/ 302618 h 1323876"/>
                <a:gd name="connsiteX821" fmla="*/ 802204 w 1117952"/>
                <a:gd name="connsiteY821" fmla="*/ 300827 h 1323876"/>
                <a:gd name="connsiteX822" fmla="*/ 805189 w 1117952"/>
                <a:gd name="connsiteY822" fmla="*/ 298440 h 1323876"/>
                <a:gd name="connsiteX823" fmla="*/ 809367 w 1117952"/>
                <a:gd name="connsiteY823" fmla="*/ 298440 h 1323876"/>
                <a:gd name="connsiteX824" fmla="*/ 812948 w 1117952"/>
                <a:gd name="connsiteY824" fmla="*/ 296650 h 1323876"/>
                <a:gd name="connsiteX825" fmla="*/ 816529 w 1117952"/>
                <a:gd name="connsiteY825" fmla="*/ 293068 h 1323876"/>
                <a:gd name="connsiteX826" fmla="*/ 820111 w 1117952"/>
                <a:gd name="connsiteY826" fmla="*/ 290681 h 1323876"/>
                <a:gd name="connsiteX827" fmla="*/ 823692 w 1117952"/>
                <a:gd name="connsiteY827" fmla="*/ 287099 h 1323876"/>
                <a:gd name="connsiteX828" fmla="*/ 827273 w 1117952"/>
                <a:gd name="connsiteY828" fmla="*/ 283518 h 1323876"/>
                <a:gd name="connsiteX829" fmla="*/ 830854 w 1117952"/>
                <a:gd name="connsiteY829" fmla="*/ 278146 h 1323876"/>
                <a:gd name="connsiteX830" fmla="*/ 833839 w 1117952"/>
                <a:gd name="connsiteY830" fmla="*/ 273968 h 1323876"/>
                <a:gd name="connsiteX831" fmla="*/ 839211 w 1117952"/>
                <a:gd name="connsiteY831" fmla="*/ 266806 h 1323876"/>
                <a:gd name="connsiteX832" fmla="*/ 843389 w 1117952"/>
                <a:gd name="connsiteY832" fmla="*/ 260240 h 1323876"/>
                <a:gd name="connsiteX833" fmla="*/ 849357 w 1117952"/>
                <a:gd name="connsiteY833" fmla="*/ 262627 h 1323876"/>
                <a:gd name="connsiteX834" fmla="*/ 854133 w 1117952"/>
                <a:gd name="connsiteY834" fmla="*/ 262627 h 1323876"/>
                <a:gd name="connsiteX835" fmla="*/ 857714 w 1117952"/>
                <a:gd name="connsiteY835" fmla="*/ 263821 h 1323876"/>
                <a:gd name="connsiteX836" fmla="*/ 863683 w 1117952"/>
                <a:gd name="connsiteY836" fmla="*/ 261434 h 1323876"/>
                <a:gd name="connsiteX837" fmla="*/ 867861 w 1117952"/>
                <a:gd name="connsiteY837" fmla="*/ 259643 h 1323876"/>
                <a:gd name="connsiteX838" fmla="*/ 872039 w 1117952"/>
                <a:gd name="connsiteY838" fmla="*/ 258449 h 1323876"/>
                <a:gd name="connsiteX839" fmla="*/ 875024 w 1117952"/>
                <a:gd name="connsiteY839" fmla="*/ 257255 h 1323876"/>
                <a:gd name="connsiteX840" fmla="*/ 879201 w 1117952"/>
                <a:gd name="connsiteY840" fmla="*/ 256061 h 1323876"/>
                <a:gd name="connsiteX841" fmla="*/ 882186 w 1117952"/>
                <a:gd name="connsiteY841" fmla="*/ 256061 h 1323876"/>
                <a:gd name="connsiteX842" fmla="*/ 887558 w 1117952"/>
                <a:gd name="connsiteY842" fmla="*/ 254271 h 1323876"/>
                <a:gd name="connsiteX843" fmla="*/ 891736 w 1117952"/>
                <a:gd name="connsiteY843" fmla="*/ 248899 h 1323876"/>
                <a:gd name="connsiteX844" fmla="*/ 895317 w 1117952"/>
                <a:gd name="connsiteY844" fmla="*/ 245318 h 1323876"/>
                <a:gd name="connsiteX845" fmla="*/ 898301 w 1117952"/>
                <a:gd name="connsiteY845" fmla="*/ 247108 h 1323876"/>
                <a:gd name="connsiteX846" fmla="*/ 902480 w 1117952"/>
                <a:gd name="connsiteY846" fmla="*/ 250093 h 1323876"/>
                <a:gd name="connsiteX847" fmla="*/ 905464 w 1117952"/>
                <a:gd name="connsiteY847" fmla="*/ 252480 h 1323876"/>
                <a:gd name="connsiteX848" fmla="*/ 909642 w 1117952"/>
                <a:gd name="connsiteY848" fmla="*/ 257255 h 1323876"/>
                <a:gd name="connsiteX849" fmla="*/ 912029 w 1117952"/>
                <a:gd name="connsiteY849" fmla="*/ 259046 h 1323876"/>
                <a:gd name="connsiteX850" fmla="*/ 915014 w 1117952"/>
                <a:gd name="connsiteY850" fmla="*/ 260240 h 1323876"/>
                <a:gd name="connsiteX851" fmla="*/ 923967 w 1117952"/>
                <a:gd name="connsiteY851" fmla="*/ 260240 h 1323876"/>
                <a:gd name="connsiteX852" fmla="*/ 930533 w 1117952"/>
                <a:gd name="connsiteY852" fmla="*/ 259643 h 1323876"/>
                <a:gd name="connsiteX853" fmla="*/ 935308 w 1117952"/>
                <a:gd name="connsiteY853" fmla="*/ 258449 h 1323876"/>
                <a:gd name="connsiteX854" fmla="*/ 938889 w 1117952"/>
                <a:gd name="connsiteY854" fmla="*/ 262030 h 1323876"/>
                <a:gd name="connsiteX855" fmla="*/ 939486 w 1117952"/>
                <a:gd name="connsiteY855" fmla="*/ 265612 h 1323876"/>
                <a:gd name="connsiteX856" fmla="*/ 943067 w 1117952"/>
                <a:gd name="connsiteY856" fmla="*/ 267402 h 1323876"/>
                <a:gd name="connsiteX857" fmla="*/ 946052 w 1117952"/>
                <a:gd name="connsiteY857" fmla="*/ 269790 h 1323876"/>
                <a:gd name="connsiteX858" fmla="*/ 949633 w 1117952"/>
                <a:gd name="connsiteY858" fmla="*/ 269790 h 1323876"/>
                <a:gd name="connsiteX859" fmla="*/ 953214 w 1117952"/>
                <a:gd name="connsiteY859" fmla="*/ 269193 h 1323876"/>
                <a:gd name="connsiteX860" fmla="*/ 957393 w 1117952"/>
                <a:gd name="connsiteY860" fmla="*/ 266806 h 1323876"/>
                <a:gd name="connsiteX861" fmla="*/ 960974 w 1117952"/>
                <a:gd name="connsiteY861" fmla="*/ 263821 h 1323876"/>
                <a:gd name="connsiteX862" fmla="*/ 966942 w 1117952"/>
                <a:gd name="connsiteY862" fmla="*/ 260837 h 1323876"/>
                <a:gd name="connsiteX863" fmla="*/ 970524 w 1117952"/>
                <a:gd name="connsiteY863" fmla="*/ 258449 h 1323876"/>
                <a:gd name="connsiteX864" fmla="*/ 974105 w 1117952"/>
                <a:gd name="connsiteY864" fmla="*/ 256061 h 1323876"/>
                <a:gd name="connsiteX865" fmla="*/ 977089 w 1117952"/>
                <a:gd name="connsiteY865" fmla="*/ 253077 h 1323876"/>
                <a:gd name="connsiteX866" fmla="*/ 978880 w 1117952"/>
                <a:gd name="connsiteY866" fmla="*/ 250093 h 1323876"/>
                <a:gd name="connsiteX867" fmla="*/ 981268 w 1117952"/>
                <a:gd name="connsiteY867" fmla="*/ 247108 h 1323876"/>
                <a:gd name="connsiteX868" fmla="*/ 984252 w 1117952"/>
                <a:gd name="connsiteY868" fmla="*/ 244124 h 1323876"/>
                <a:gd name="connsiteX869" fmla="*/ 986639 w 1117952"/>
                <a:gd name="connsiteY869" fmla="*/ 240543 h 1323876"/>
                <a:gd name="connsiteX870" fmla="*/ 989027 w 1117952"/>
                <a:gd name="connsiteY870" fmla="*/ 235171 h 1323876"/>
                <a:gd name="connsiteX871" fmla="*/ 990221 w 1117952"/>
                <a:gd name="connsiteY871" fmla="*/ 230993 h 1323876"/>
                <a:gd name="connsiteX872" fmla="*/ 992011 w 1117952"/>
                <a:gd name="connsiteY872" fmla="*/ 226218 h 1323876"/>
                <a:gd name="connsiteX873" fmla="*/ 992608 w 1117952"/>
                <a:gd name="connsiteY873" fmla="*/ 222040 h 1323876"/>
                <a:gd name="connsiteX874" fmla="*/ 993205 w 1117952"/>
                <a:gd name="connsiteY874" fmla="*/ 219055 h 1323876"/>
                <a:gd name="connsiteX875" fmla="*/ 991415 w 1117952"/>
                <a:gd name="connsiteY875" fmla="*/ 216071 h 1323876"/>
                <a:gd name="connsiteX876" fmla="*/ 991415 w 1117952"/>
                <a:gd name="connsiteY876" fmla="*/ 212489 h 1323876"/>
                <a:gd name="connsiteX877" fmla="*/ 988430 w 1117952"/>
                <a:gd name="connsiteY877" fmla="*/ 209505 h 1323876"/>
                <a:gd name="connsiteX878" fmla="*/ 991415 w 1117952"/>
                <a:gd name="connsiteY878" fmla="*/ 208908 h 1323876"/>
                <a:gd name="connsiteX879" fmla="*/ 995592 w 1117952"/>
                <a:gd name="connsiteY879" fmla="*/ 214280 h 1323876"/>
                <a:gd name="connsiteX880" fmla="*/ 996786 w 1117952"/>
                <a:gd name="connsiteY880" fmla="*/ 217862 h 1323876"/>
                <a:gd name="connsiteX881" fmla="*/ 996190 w 1117952"/>
                <a:gd name="connsiteY881" fmla="*/ 223233 h 1323876"/>
                <a:gd name="connsiteX882" fmla="*/ 993802 w 1117952"/>
                <a:gd name="connsiteY882" fmla="*/ 229202 h 1323876"/>
                <a:gd name="connsiteX883" fmla="*/ 997383 w 1117952"/>
                <a:gd name="connsiteY883" fmla="*/ 231590 h 1323876"/>
                <a:gd name="connsiteX884" fmla="*/ 1000964 w 1117952"/>
                <a:gd name="connsiteY884" fmla="*/ 232784 h 1323876"/>
                <a:gd name="connsiteX885" fmla="*/ 1009918 w 1117952"/>
                <a:gd name="connsiteY885" fmla="*/ 232784 h 1323876"/>
                <a:gd name="connsiteX886" fmla="*/ 1012902 w 1117952"/>
                <a:gd name="connsiteY886" fmla="*/ 231590 h 1323876"/>
                <a:gd name="connsiteX887" fmla="*/ 1017080 w 1117952"/>
                <a:gd name="connsiteY887" fmla="*/ 229799 h 1323876"/>
                <a:gd name="connsiteX888" fmla="*/ 1020661 w 1117952"/>
                <a:gd name="connsiteY888" fmla="*/ 228605 h 1323876"/>
                <a:gd name="connsiteX889" fmla="*/ 1024243 w 1117952"/>
                <a:gd name="connsiteY889" fmla="*/ 228009 h 1323876"/>
                <a:gd name="connsiteX890" fmla="*/ 1028421 w 1117952"/>
                <a:gd name="connsiteY890" fmla="*/ 226815 h 1323876"/>
                <a:gd name="connsiteX891" fmla="*/ 1033196 w 1117952"/>
                <a:gd name="connsiteY891" fmla="*/ 224427 h 1323876"/>
                <a:gd name="connsiteX892" fmla="*/ 1036777 w 1117952"/>
                <a:gd name="connsiteY892" fmla="*/ 223233 h 1323876"/>
                <a:gd name="connsiteX893" fmla="*/ 1042149 w 1117952"/>
                <a:gd name="connsiteY893" fmla="*/ 220249 h 1323876"/>
                <a:gd name="connsiteX894" fmla="*/ 1048118 w 1117952"/>
                <a:gd name="connsiteY894" fmla="*/ 216668 h 1323876"/>
                <a:gd name="connsiteX895" fmla="*/ 1054683 w 1117952"/>
                <a:gd name="connsiteY895" fmla="*/ 213087 h 1323876"/>
                <a:gd name="connsiteX896" fmla="*/ 1058264 w 1117952"/>
                <a:gd name="connsiteY896" fmla="*/ 210102 h 1323876"/>
                <a:gd name="connsiteX897" fmla="*/ 1061846 w 1117952"/>
                <a:gd name="connsiteY897" fmla="*/ 206521 h 1323876"/>
                <a:gd name="connsiteX898" fmla="*/ 1065427 w 1117952"/>
                <a:gd name="connsiteY898" fmla="*/ 202940 h 1323876"/>
                <a:gd name="connsiteX899" fmla="*/ 1070799 w 1117952"/>
                <a:gd name="connsiteY899" fmla="*/ 198165 h 1323876"/>
                <a:gd name="connsiteX900" fmla="*/ 1073784 w 1117952"/>
                <a:gd name="connsiteY900" fmla="*/ 195180 h 1323876"/>
                <a:gd name="connsiteX901" fmla="*/ 1077365 w 1117952"/>
                <a:gd name="connsiteY901" fmla="*/ 192196 h 1323876"/>
                <a:gd name="connsiteX902" fmla="*/ 1082737 w 1117952"/>
                <a:gd name="connsiteY902" fmla="*/ 190405 h 1323876"/>
                <a:gd name="connsiteX903" fmla="*/ 904271 w 1117952"/>
                <a:gd name="connsiteY903" fmla="*/ 152801 h 1323876"/>
                <a:gd name="connsiteX904" fmla="*/ 904868 w 1117952"/>
                <a:gd name="connsiteY904" fmla="*/ 155785 h 1323876"/>
                <a:gd name="connsiteX905" fmla="*/ 903674 w 1117952"/>
                <a:gd name="connsiteY905" fmla="*/ 156383 h 1323876"/>
                <a:gd name="connsiteX906" fmla="*/ 910836 w 1117952"/>
                <a:gd name="connsiteY906" fmla="*/ 161754 h 1323876"/>
                <a:gd name="connsiteX907" fmla="*/ 915015 w 1117952"/>
                <a:gd name="connsiteY907" fmla="*/ 165336 h 1323876"/>
                <a:gd name="connsiteX908" fmla="*/ 916209 w 1117952"/>
                <a:gd name="connsiteY908" fmla="*/ 168320 h 1323876"/>
                <a:gd name="connsiteX909" fmla="*/ 916805 w 1117952"/>
                <a:gd name="connsiteY909" fmla="*/ 171901 h 1323876"/>
                <a:gd name="connsiteX910" fmla="*/ 916805 w 1117952"/>
                <a:gd name="connsiteY910" fmla="*/ 174885 h 1323876"/>
                <a:gd name="connsiteX911" fmla="*/ 912030 w 1117952"/>
                <a:gd name="connsiteY911" fmla="*/ 176676 h 1323876"/>
                <a:gd name="connsiteX912" fmla="*/ 909046 w 1117952"/>
                <a:gd name="connsiteY912" fmla="*/ 175482 h 1323876"/>
                <a:gd name="connsiteX913" fmla="*/ 904271 w 1117952"/>
                <a:gd name="connsiteY913" fmla="*/ 171304 h 1323876"/>
                <a:gd name="connsiteX914" fmla="*/ 900689 w 1117952"/>
                <a:gd name="connsiteY914" fmla="*/ 169513 h 1323876"/>
                <a:gd name="connsiteX915" fmla="*/ 897108 w 1117952"/>
                <a:gd name="connsiteY915" fmla="*/ 164142 h 1323876"/>
                <a:gd name="connsiteX916" fmla="*/ 897108 w 1117952"/>
                <a:gd name="connsiteY916" fmla="*/ 160560 h 1323876"/>
                <a:gd name="connsiteX917" fmla="*/ 901287 w 1117952"/>
                <a:gd name="connsiteY917" fmla="*/ 157576 h 1323876"/>
                <a:gd name="connsiteX918" fmla="*/ 900689 w 1117952"/>
                <a:gd name="connsiteY918" fmla="*/ 153995 h 1323876"/>
                <a:gd name="connsiteX919" fmla="*/ 904271 w 1117952"/>
                <a:gd name="connsiteY919" fmla="*/ 152801 h 1323876"/>
                <a:gd name="connsiteX920" fmla="*/ 900689 w 1117952"/>
                <a:gd name="connsiteY920" fmla="*/ 116391 h 1323876"/>
                <a:gd name="connsiteX921" fmla="*/ 902480 w 1117952"/>
                <a:gd name="connsiteY921" fmla="*/ 122956 h 1323876"/>
                <a:gd name="connsiteX922" fmla="*/ 901287 w 1117952"/>
                <a:gd name="connsiteY922" fmla="*/ 125941 h 1323876"/>
                <a:gd name="connsiteX923" fmla="*/ 901883 w 1117952"/>
                <a:gd name="connsiteY923" fmla="*/ 128925 h 1323876"/>
                <a:gd name="connsiteX924" fmla="*/ 905465 w 1117952"/>
                <a:gd name="connsiteY924" fmla="*/ 130716 h 1323876"/>
                <a:gd name="connsiteX925" fmla="*/ 905465 w 1117952"/>
                <a:gd name="connsiteY925" fmla="*/ 134297 h 1323876"/>
                <a:gd name="connsiteX926" fmla="*/ 902480 w 1117952"/>
                <a:gd name="connsiteY926" fmla="*/ 133700 h 1323876"/>
                <a:gd name="connsiteX927" fmla="*/ 901287 w 1117952"/>
                <a:gd name="connsiteY927" fmla="*/ 141460 h 1323876"/>
                <a:gd name="connsiteX928" fmla="*/ 903077 w 1117952"/>
                <a:gd name="connsiteY928" fmla="*/ 145637 h 1323876"/>
                <a:gd name="connsiteX929" fmla="*/ 901883 w 1117952"/>
                <a:gd name="connsiteY929" fmla="*/ 148622 h 1323876"/>
                <a:gd name="connsiteX930" fmla="*/ 898302 w 1117952"/>
                <a:gd name="connsiteY930" fmla="*/ 148622 h 1323876"/>
                <a:gd name="connsiteX931" fmla="*/ 897108 w 1117952"/>
                <a:gd name="connsiteY931" fmla="*/ 145637 h 1323876"/>
                <a:gd name="connsiteX932" fmla="*/ 894124 w 1117952"/>
                <a:gd name="connsiteY932" fmla="*/ 141460 h 1323876"/>
                <a:gd name="connsiteX933" fmla="*/ 890543 w 1117952"/>
                <a:gd name="connsiteY933" fmla="*/ 140863 h 1323876"/>
                <a:gd name="connsiteX934" fmla="*/ 887558 w 1117952"/>
                <a:gd name="connsiteY934" fmla="*/ 140266 h 1323876"/>
                <a:gd name="connsiteX935" fmla="*/ 883977 w 1117952"/>
                <a:gd name="connsiteY935" fmla="*/ 136088 h 1323876"/>
                <a:gd name="connsiteX936" fmla="*/ 882186 w 1117952"/>
                <a:gd name="connsiteY936" fmla="*/ 132507 h 1323876"/>
                <a:gd name="connsiteX937" fmla="*/ 883380 w 1117952"/>
                <a:gd name="connsiteY937" fmla="*/ 128925 h 1323876"/>
                <a:gd name="connsiteX938" fmla="*/ 883977 w 1117952"/>
                <a:gd name="connsiteY938" fmla="*/ 125941 h 1323876"/>
                <a:gd name="connsiteX939" fmla="*/ 883977 w 1117952"/>
                <a:gd name="connsiteY939" fmla="*/ 122360 h 1323876"/>
                <a:gd name="connsiteX940" fmla="*/ 886365 w 1117952"/>
                <a:gd name="connsiteY940" fmla="*/ 119375 h 1323876"/>
                <a:gd name="connsiteX941" fmla="*/ 889946 w 1117952"/>
                <a:gd name="connsiteY941" fmla="*/ 117585 h 1323876"/>
                <a:gd name="connsiteX942" fmla="*/ 894124 w 1117952"/>
                <a:gd name="connsiteY942" fmla="*/ 118778 h 1323876"/>
                <a:gd name="connsiteX943" fmla="*/ 897108 w 1117952"/>
                <a:gd name="connsiteY943" fmla="*/ 118181 h 1323876"/>
                <a:gd name="connsiteX944" fmla="*/ 900689 w 1117952"/>
                <a:gd name="connsiteY944" fmla="*/ 116391 h 1323876"/>
                <a:gd name="connsiteX945" fmla="*/ 716851 w 1117952"/>
                <a:gd name="connsiteY945" fmla="*/ 115795 h 1323876"/>
                <a:gd name="connsiteX946" fmla="*/ 719836 w 1117952"/>
                <a:gd name="connsiteY946" fmla="*/ 119377 h 1323876"/>
                <a:gd name="connsiteX947" fmla="*/ 719239 w 1117952"/>
                <a:gd name="connsiteY947" fmla="*/ 122361 h 1323876"/>
                <a:gd name="connsiteX948" fmla="*/ 715658 w 1117952"/>
                <a:gd name="connsiteY948" fmla="*/ 125346 h 1323876"/>
                <a:gd name="connsiteX949" fmla="*/ 712673 w 1117952"/>
                <a:gd name="connsiteY949" fmla="*/ 124152 h 1323876"/>
                <a:gd name="connsiteX950" fmla="*/ 711479 w 1117952"/>
                <a:gd name="connsiteY950" fmla="*/ 120571 h 1323876"/>
                <a:gd name="connsiteX951" fmla="*/ 712673 w 1117952"/>
                <a:gd name="connsiteY951" fmla="*/ 117586 h 1323876"/>
                <a:gd name="connsiteX952" fmla="*/ 716851 w 1117952"/>
                <a:gd name="connsiteY952" fmla="*/ 115795 h 1323876"/>
                <a:gd name="connsiteX953" fmla="*/ 775345 w 1117952"/>
                <a:gd name="connsiteY953" fmla="*/ 100276 h 1323876"/>
                <a:gd name="connsiteX954" fmla="*/ 781912 w 1117952"/>
                <a:gd name="connsiteY954" fmla="*/ 101470 h 1323876"/>
                <a:gd name="connsiteX955" fmla="*/ 784299 w 1117952"/>
                <a:gd name="connsiteY955" fmla="*/ 105051 h 1323876"/>
                <a:gd name="connsiteX956" fmla="*/ 784299 w 1117952"/>
                <a:gd name="connsiteY956" fmla="*/ 108035 h 1323876"/>
                <a:gd name="connsiteX957" fmla="*/ 786090 w 1117952"/>
                <a:gd name="connsiteY957" fmla="*/ 109826 h 1323876"/>
                <a:gd name="connsiteX958" fmla="*/ 780718 w 1117952"/>
                <a:gd name="connsiteY958" fmla="*/ 110423 h 1323876"/>
                <a:gd name="connsiteX959" fmla="*/ 777733 w 1117952"/>
                <a:gd name="connsiteY959" fmla="*/ 111020 h 1323876"/>
                <a:gd name="connsiteX960" fmla="*/ 772361 w 1117952"/>
                <a:gd name="connsiteY960" fmla="*/ 106245 h 1323876"/>
                <a:gd name="connsiteX961" fmla="*/ 771764 w 1117952"/>
                <a:gd name="connsiteY961" fmla="*/ 102066 h 1323876"/>
                <a:gd name="connsiteX962" fmla="*/ 775345 w 1117952"/>
                <a:gd name="connsiteY962" fmla="*/ 100276 h 1323876"/>
                <a:gd name="connsiteX963" fmla="*/ 870248 w 1117952"/>
                <a:gd name="connsiteY963" fmla="*/ 95501 h 1323876"/>
                <a:gd name="connsiteX964" fmla="*/ 872636 w 1117952"/>
                <a:gd name="connsiteY964" fmla="*/ 100276 h 1323876"/>
                <a:gd name="connsiteX965" fmla="*/ 873233 w 1117952"/>
                <a:gd name="connsiteY965" fmla="*/ 103857 h 1323876"/>
                <a:gd name="connsiteX966" fmla="*/ 872039 w 1117952"/>
                <a:gd name="connsiteY966" fmla="*/ 106841 h 1323876"/>
                <a:gd name="connsiteX967" fmla="*/ 872636 w 1117952"/>
                <a:gd name="connsiteY967" fmla="*/ 111617 h 1323876"/>
                <a:gd name="connsiteX968" fmla="*/ 869651 w 1117952"/>
                <a:gd name="connsiteY968" fmla="*/ 114602 h 1323876"/>
                <a:gd name="connsiteX969" fmla="*/ 865473 w 1117952"/>
                <a:gd name="connsiteY969" fmla="*/ 113408 h 1323876"/>
                <a:gd name="connsiteX970" fmla="*/ 860101 w 1117952"/>
                <a:gd name="connsiteY970" fmla="*/ 109826 h 1323876"/>
                <a:gd name="connsiteX971" fmla="*/ 856520 w 1117952"/>
                <a:gd name="connsiteY971" fmla="*/ 109229 h 1323876"/>
                <a:gd name="connsiteX972" fmla="*/ 853535 w 1117952"/>
                <a:gd name="connsiteY972" fmla="*/ 108035 h 1323876"/>
                <a:gd name="connsiteX973" fmla="*/ 849954 w 1117952"/>
                <a:gd name="connsiteY973" fmla="*/ 105648 h 1323876"/>
                <a:gd name="connsiteX974" fmla="*/ 850551 w 1117952"/>
                <a:gd name="connsiteY974" fmla="*/ 102066 h 1323876"/>
                <a:gd name="connsiteX975" fmla="*/ 852342 w 1117952"/>
                <a:gd name="connsiteY975" fmla="*/ 97291 h 1323876"/>
                <a:gd name="connsiteX976" fmla="*/ 860101 w 1117952"/>
                <a:gd name="connsiteY976" fmla="*/ 96098 h 1323876"/>
                <a:gd name="connsiteX977" fmla="*/ 864280 w 1117952"/>
                <a:gd name="connsiteY977" fmla="*/ 97291 h 1323876"/>
                <a:gd name="connsiteX978" fmla="*/ 867264 w 1117952"/>
                <a:gd name="connsiteY978" fmla="*/ 96098 h 1323876"/>
                <a:gd name="connsiteX979" fmla="*/ 870248 w 1117952"/>
                <a:gd name="connsiteY979" fmla="*/ 95501 h 1323876"/>
                <a:gd name="connsiteX980" fmla="*/ 356933 w 1117952"/>
                <a:gd name="connsiteY980" fmla="*/ 71029 h 1323876"/>
                <a:gd name="connsiteX981" fmla="*/ 361112 w 1117952"/>
                <a:gd name="connsiteY981" fmla="*/ 72223 h 1323876"/>
                <a:gd name="connsiteX982" fmla="*/ 358725 w 1117952"/>
                <a:gd name="connsiteY982" fmla="*/ 79386 h 1323876"/>
                <a:gd name="connsiteX983" fmla="*/ 355143 w 1117952"/>
                <a:gd name="connsiteY983" fmla="*/ 81774 h 1323876"/>
                <a:gd name="connsiteX984" fmla="*/ 350964 w 1117952"/>
                <a:gd name="connsiteY984" fmla="*/ 81774 h 1323876"/>
                <a:gd name="connsiteX985" fmla="*/ 350368 w 1117952"/>
                <a:gd name="connsiteY985" fmla="*/ 74013 h 1323876"/>
                <a:gd name="connsiteX986" fmla="*/ 353949 w 1117952"/>
                <a:gd name="connsiteY986" fmla="*/ 71626 h 1323876"/>
                <a:gd name="connsiteX987" fmla="*/ 356933 w 1117952"/>
                <a:gd name="connsiteY987" fmla="*/ 71029 h 1323876"/>
                <a:gd name="connsiteX988" fmla="*/ 929340 w 1117952"/>
                <a:gd name="connsiteY988" fmla="*/ 67448 h 1323876"/>
                <a:gd name="connsiteX989" fmla="*/ 932921 w 1117952"/>
                <a:gd name="connsiteY989" fmla="*/ 67448 h 1323876"/>
                <a:gd name="connsiteX990" fmla="*/ 933517 w 1117952"/>
                <a:gd name="connsiteY990" fmla="*/ 71029 h 1323876"/>
                <a:gd name="connsiteX991" fmla="*/ 927549 w 1117952"/>
                <a:gd name="connsiteY991" fmla="*/ 75207 h 1323876"/>
                <a:gd name="connsiteX992" fmla="*/ 926952 w 1117952"/>
                <a:gd name="connsiteY992" fmla="*/ 71029 h 1323876"/>
                <a:gd name="connsiteX993" fmla="*/ 929340 w 1117952"/>
                <a:gd name="connsiteY993" fmla="*/ 67448 h 1323876"/>
                <a:gd name="connsiteX994" fmla="*/ 972314 w 1117952"/>
                <a:gd name="connsiteY994" fmla="*/ 0 h 1323876"/>
                <a:gd name="connsiteX995" fmla="*/ 975298 w 1117952"/>
                <a:gd name="connsiteY995" fmla="*/ 597 h 1323876"/>
                <a:gd name="connsiteX996" fmla="*/ 978880 w 1117952"/>
                <a:gd name="connsiteY996" fmla="*/ 2387 h 1323876"/>
                <a:gd name="connsiteX997" fmla="*/ 977686 w 1117952"/>
                <a:gd name="connsiteY997" fmla="*/ 5969 h 1323876"/>
                <a:gd name="connsiteX998" fmla="*/ 975298 w 1117952"/>
                <a:gd name="connsiteY998" fmla="*/ 9550 h 1323876"/>
                <a:gd name="connsiteX999" fmla="*/ 974702 w 1117952"/>
                <a:gd name="connsiteY999" fmla="*/ 13132 h 1323876"/>
                <a:gd name="connsiteX1000" fmla="*/ 971717 w 1117952"/>
                <a:gd name="connsiteY1000" fmla="*/ 15519 h 1323876"/>
                <a:gd name="connsiteX1001" fmla="*/ 965152 w 1117952"/>
                <a:gd name="connsiteY1001" fmla="*/ 12534 h 1323876"/>
                <a:gd name="connsiteX1002" fmla="*/ 962764 w 1117952"/>
                <a:gd name="connsiteY1002" fmla="*/ 8953 h 1323876"/>
                <a:gd name="connsiteX1003" fmla="*/ 965749 w 1117952"/>
                <a:gd name="connsiteY1003" fmla="*/ 5969 h 1323876"/>
                <a:gd name="connsiteX1004" fmla="*/ 969330 w 1117952"/>
                <a:gd name="connsiteY1004" fmla="*/ 1194 h 1323876"/>
                <a:gd name="connsiteX1005" fmla="*/ 972314 w 1117952"/>
                <a:gd name="connsiteY1005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850 w 1117952"/>
                <a:gd name="connsiteY145" fmla="*/ 352229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315850 w 1117952"/>
                <a:gd name="connsiteY148" fmla="*/ 352229 h 1323876"/>
                <a:gd name="connsiteX149" fmla="*/ 677460 w 1117952"/>
                <a:gd name="connsiteY149" fmla="*/ 329482 h 1323876"/>
                <a:gd name="connsiteX150" fmla="*/ 678651 w 1117952"/>
                <a:gd name="connsiteY150" fmla="*/ 331864 h 1323876"/>
                <a:gd name="connsiteX151" fmla="*/ 677460 w 1117952"/>
                <a:gd name="connsiteY151" fmla="*/ 329482 h 1323876"/>
                <a:gd name="connsiteX152" fmla="*/ 1082737 w 1117952"/>
                <a:gd name="connsiteY152" fmla="*/ 190405 h 1323876"/>
                <a:gd name="connsiteX153" fmla="*/ 1086915 w 1117952"/>
                <a:gd name="connsiteY153" fmla="*/ 191002 h 1323876"/>
                <a:gd name="connsiteX154" fmla="*/ 1089900 w 1117952"/>
                <a:gd name="connsiteY154" fmla="*/ 193389 h 1323876"/>
                <a:gd name="connsiteX155" fmla="*/ 1094077 w 1117952"/>
                <a:gd name="connsiteY155" fmla="*/ 195777 h 1323876"/>
                <a:gd name="connsiteX156" fmla="*/ 1104821 w 1117952"/>
                <a:gd name="connsiteY156" fmla="*/ 199358 h 1323876"/>
                <a:gd name="connsiteX157" fmla="*/ 1107806 w 1117952"/>
                <a:gd name="connsiteY157" fmla="*/ 199955 h 1323876"/>
                <a:gd name="connsiteX158" fmla="*/ 1111387 w 1117952"/>
                <a:gd name="connsiteY158" fmla="*/ 199955 h 1323876"/>
                <a:gd name="connsiteX159" fmla="*/ 1114371 w 1117952"/>
                <a:gd name="connsiteY159" fmla="*/ 199358 h 1323876"/>
                <a:gd name="connsiteX160" fmla="*/ 1117952 w 1117952"/>
                <a:gd name="connsiteY160" fmla="*/ 200552 h 1323876"/>
                <a:gd name="connsiteX161" fmla="*/ 1110193 w 1117952"/>
                <a:gd name="connsiteY161" fmla="*/ 204730 h 1323876"/>
                <a:gd name="connsiteX162" fmla="*/ 1106612 w 1117952"/>
                <a:gd name="connsiteY162" fmla="*/ 205924 h 1323876"/>
                <a:gd name="connsiteX163" fmla="*/ 1102434 w 1117952"/>
                <a:gd name="connsiteY163" fmla="*/ 207715 h 1323876"/>
                <a:gd name="connsiteX164" fmla="*/ 1098853 w 1117952"/>
                <a:gd name="connsiteY164" fmla="*/ 210102 h 1323876"/>
                <a:gd name="connsiteX165" fmla="*/ 1094674 w 1117952"/>
                <a:gd name="connsiteY165" fmla="*/ 215474 h 1323876"/>
                <a:gd name="connsiteX166" fmla="*/ 1093481 w 1117952"/>
                <a:gd name="connsiteY166" fmla="*/ 219652 h 1323876"/>
                <a:gd name="connsiteX167" fmla="*/ 1092884 w 1117952"/>
                <a:gd name="connsiteY167" fmla="*/ 223233 h 1323876"/>
                <a:gd name="connsiteX168" fmla="*/ 1092287 w 1117952"/>
                <a:gd name="connsiteY168" fmla="*/ 226218 h 1323876"/>
                <a:gd name="connsiteX169" fmla="*/ 1091093 w 1117952"/>
                <a:gd name="connsiteY169" fmla="*/ 229202 h 1323876"/>
                <a:gd name="connsiteX170" fmla="*/ 1091093 w 1117952"/>
                <a:gd name="connsiteY170" fmla="*/ 232784 h 1323876"/>
                <a:gd name="connsiteX171" fmla="*/ 1092287 w 1117952"/>
                <a:gd name="connsiteY171" fmla="*/ 229799 h 1323876"/>
                <a:gd name="connsiteX172" fmla="*/ 1095868 w 1117952"/>
                <a:gd name="connsiteY172" fmla="*/ 229799 h 1323876"/>
                <a:gd name="connsiteX173" fmla="*/ 1094674 w 1117952"/>
                <a:gd name="connsiteY173" fmla="*/ 233380 h 1323876"/>
                <a:gd name="connsiteX174" fmla="*/ 1090496 w 1117952"/>
                <a:gd name="connsiteY174" fmla="*/ 240543 h 1323876"/>
                <a:gd name="connsiteX175" fmla="*/ 1083931 w 1117952"/>
                <a:gd name="connsiteY175" fmla="*/ 252480 h 1323876"/>
                <a:gd name="connsiteX176" fmla="*/ 1082140 w 1117952"/>
                <a:gd name="connsiteY176" fmla="*/ 257853 h 1323876"/>
                <a:gd name="connsiteX177" fmla="*/ 1081543 w 1117952"/>
                <a:gd name="connsiteY177" fmla="*/ 261434 h 1323876"/>
                <a:gd name="connsiteX178" fmla="*/ 1078559 w 1117952"/>
                <a:gd name="connsiteY178" fmla="*/ 268596 h 1323876"/>
                <a:gd name="connsiteX179" fmla="*/ 1077365 w 1117952"/>
                <a:gd name="connsiteY179" fmla="*/ 272177 h 1323876"/>
                <a:gd name="connsiteX180" fmla="*/ 1074978 w 1117952"/>
                <a:gd name="connsiteY180" fmla="*/ 279340 h 1323876"/>
                <a:gd name="connsiteX181" fmla="*/ 1072590 w 1117952"/>
                <a:gd name="connsiteY181" fmla="*/ 282324 h 1323876"/>
                <a:gd name="connsiteX182" fmla="*/ 1070799 w 1117952"/>
                <a:gd name="connsiteY182" fmla="*/ 285309 h 1323876"/>
                <a:gd name="connsiteX183" fmla="*/ 1069009 w 1117952"/>
                <a:gd name="connsiteY183" fmla="*/ 288890 h 1323876"/>
                <a:gd name="connsiteX184" fmla="*/ 1066024 w 1117952"/>
                <a:gd name="connsiteY184" fmla="*/ 291874 h 1323876"/>
                <a:gd name="connsiteX185" fmla="*/ 1060652 w 1117952"/>
                <a:gd name="connsiteY185" fmla="*/ 299037 h 1323876"/>
                <a:gd name="connsiteX186" fmla="*/ 1059458 w 1117952"/>
                <a:gd name="connsiteY186" fmla="*/ 302618 h 1323876"/>
                <a:gd name="connsiteX187" fmla="*/ 1057071 w 1117952"/>
                <a:gd name="connsiteY187" fmla="*/ 305603 h 1323876"/>
                <a:gd name="connsiteX188" fmla="*/ 1054683 w 1117952"/>
                <a:gd name="connsiteY188" fmla="*/ 309780 h 1323876"/>
                <a:gd name="connsiteX189" fmla="*/ 1049909 w 1117952"/>
                <a:gd name="connsiteY189" fmla="*/ 316346 h 1323876"/>
                <a:gd name="connsiteX190" fmla="*/ 1045134 w 1117952"/>
                <a:gd name="connsiteY190" fmla="*/ 324106 h 1323876"/>
                <a:gd name="connsiteX191" fmla="*/ 1043343 w 1117952"/>
                <a:gd name="connsiteY191" fmla="*/ 327687 h 1323876"/>
                <a:gd name="connsiteX192" fmla="*/ 1040955 w 1117952"/>
                <a:gd name="connsiteY192" fmla="*/ 331268 h 1323876"/>
                <a:gd name="connsiteX193" fmla="*/ 1037971 w 1117952"/>
                <a:gd name="connsiteY193" fmla="*/ 335447 h 1323876"/>
                <a:gd name="connsiteX194" fmla="*/ 1035583 w 1117952"/>
                <a:gd name="connsiteY194" fmla="*/ 339624 h 1323876"/>
                <a:gd name="connsiteX195" fmla="*/ 1033793 w 1117952"/>
                <a:gd name="connsiteY195" fmla="*/ 342609 h 1323876"/>
                <a:gd name="connsiteX196" fmla="*/ 1033793 w 1117952"/>
                <a:gd name="connsiteY196" fmla="*/ 346190 h 1323876"/>
                <a:gd name="connsiteX197" fmla="*/ 1030212 w 1117952"/>
                <a:gd name="connsiteY197" fmla="*/ 349175 h 1323876"/>
                <a:gd name="connsiteX198" fmla="*/ 1026033 w 1117952"/>
                <a:gd name="connsiteY198" fmla="*/ 355143 h 1323876"/>
                <a:gd name="connsiteX199" fmla="*/ 1022452 w 1117952"/>
                <a:gd name="connsiteY199" fmla="*/ 359322 h 1323876"/>
                <a:gd name="connsiteX200" fmla="*/ 1021259 w 1117952"/>
                <a:gd name="connsiteY200" fmla="*/ 362306 h 1323876"/>
                <a:gd name="connsiteX201" fmla="*/ 1020065 w 1117952"/>
                <a:gd name="connsiteY201" fmla="*/ 365290 h 1323876"/>
                <a:gd name="connsiteX202" fmla="*/ 1023049 w 1117952"/>
                <a:gd name="connsiteY202" fmla="*/ 368871 h 1323876"/>
                <a:gd name="connsiteX203" fmla="*/ 1021259 w 1117952"/>
                <a:gd name="connsiteY203" fmla="*/ 372452 h 1323876"/>
                <a:gd name="connsiteX204" fmla="*/ 1017677 w 1117952"/>
                <a:gd name="connsiteY204" fmla="*/ 371259 h 1323876"/>
                <a:gd name="connsiteX205" fmla="*/ 1014693 w 1117952"/>
                <a:gd name="connsiteY205" fmla="*/ 374840 h 1323876"/>
                <a:gd name="connsiteX206" fmla="*/ 1012902 w 1117952"/>
                <a:gd name="connsiteY206" fmla="*/ 377825 h 1323876"/>
                <a:gd name="connsiteX207" fmla="*/ 1011708 w 1117952"/>
                <a:gd name="connsiteY207" fmla="*/ 384390 h 1323876"/>
                <a:gd name="connsiteX208" fmla="*/ 1009918 w 1117952"/>
                <a:gd name="connsiteY208" fmla="*/ 387374 h 1323876"/>
                <a:gd name="connsiteX209" fmla="*/ 1006933 w 1117952"/>
                <a:gd name="connsiteY209" fmla="*/ 390359 h 1323876"/>
                <a:gd name="connsiteX210" fmla="*/ 1005143 w 1117952"/>
                <a:gd name="connsiteY210" fmla="*/ 393940 h 1323876"/>
                <a:gd name="connsiteX211" fmla="*/ 1000367 w 1117952"/>
                <a:gd name="connsiteY211" fmla="*/ 403490 h 1323876"/>
                <a:gd name="connsiteX212" fmla="*/ 997980 w 1117952"/>
                <a:gd name="connsiteY212" fmla="*/ 407072 h 1323876"/>
                <a:gd name="connsiteX213" fmla="*/ 996786 w 1117952"/>
                <a:gd name="connsiteY213" fmla="*/ 410653 h 1323876"/>
                <a:gd name="connsiteX214" fmla="*/ 995593 w 1117952"/>
                <a:gd name="connsiteY214" fmla="*/ 413637 h 1323876"/>
                <a:gd name="connsiteX215" fmla="*/ 995593 w 1117952"/>
                <a:gd name="connsiteY215" fmla="*/ 417815 h 1323876"/>
                <a:gd name="connsiteX216" fmla="*/ 998577 w 1117952"/>
                <a:gd name="connsiteY216" fmla="*/ 421994 h 1323876"/>
                <a:gd name="connsiteX217" fmla="*/ 1000367 w 1117952"/>
                <a:gd name="connsiteY217" fmla="*/ 424978 h 1323876"/>
                <a:gd name="connsiteX218" fmla="*/ 999771 w 1117952"/>
                <a:gd name="connsiteY218" fmla="*/ 427962 h 1323876"/>
                <a:gd name="connsiteX219" fmla="*/ 997980 w 1117952"/>
                <a:gd name="connsiteY219" fmla="*/ 432140 h 1323876"/>
                <a:gd name="connsiteX220" fmla="*/ 996190 w 1117952"/>
                <a:gd name="connsiteY220" fmla="*/ 436318 h 1323876"/>
                <a:gd name="connsiteX221" fmla="*/ 994996 w 1117952"/>
                <a:gd name="connsiteY221" fmla="*/ 439303 h 1323876"/>
                <a:gd name="connsiteX222" fmla="*/ 994399 w 1117952"/>
                <a:gd name="connsiteY222" fmla="*/ 443481 h 1323876"/>
                <a:gd name="connsiteX223" fmla="*/ 995593 w 1117952"/>
                <a:gd name="connsiteY223" fmla="*/ 447062 h 1323876"/>
                <a:gd name="connsiteX224" fmla="*/ 993802 w 1117952"/>
                <a:gd name="connsiteY224" fmla="*/ 451241 h 1323876"/>
                <a:gd name="connsiteX225" fmla="*/ 990221 w 1117952"/>
                <a:gd name="connsiteY225" fmla="*/ 454822 h 1323876"/>
                <a:gd name="connsiteX226" fmla="*/ 989027 w 1117952"/>
                <a:gd name="connsiteY226" fmla="*/ 460791 h 1323876"/>
                <a:gd name="connsiteX227" fmla="*/ 988430 w 1117952"/>
                <a:gd name="connsiteY227" fmla="*/ 465566 h 1323876"/>
                <a:gd name="connsiteX228" fmla="*/ 989027 w 1117952"/>
                <a:gd name="connsiteY228" fmla="*/ 471535 h 1323876"/>
                <a:gd name="connsiteX229" fmla="*/ 990221 w 1117952"/>
                <a:gd name="connsiteY229" fmla="*/ 475116 h 1323876"/>
                <a:gd name="connsiteX230" fmla="*/ 990818 w 1117952"/>
                <a:gd name="connsiteY230" fmla="*/ 478100 h 1323876"/>
                <a:gd name="connsiteX231" fmla="*/ 987833 w 1117952"/>
                <a:gd name="connsiteY231" fmla="*/ 480488 h 1323876"/>
                <a:gd name="connsiteX232" fmla="*/ 985446 w 1117952"/>
                <a:gd name="connsiteY232" fmla="*/ 485263 h 1323876"/>
                <a:gd name="connsiteX233" fmla="*/ 982461 w 1117952"/>
                <a:gd name="connsiteY233" fmla="*/ 486457 h 1323876"/>
                <a:gd name="connsiteX234" fmla="*/ 981864 w 1117952"/>
                <a:gd name="connsiteY234" fmla="*/ 491232 h 1323876"/>
                <a:gd name="connsiteX235" fmla="*/ 977090 w 1117952"/>
                <a:gd name="connsiteY235" fmla="*/ 494813 h 1323876"/>
                <a:gd name="connsiteX236" fmla="*/ 973508 w 1117952"/>
                <a:gd name="connsiteY236" fmla="*/ 497200 h 1323876"/>
                <a:gd name="connsiteX237" fmla="*/ 973508 w 1117952"/>
                <a:gd name="connsiteY237" fmla="*/ 500185 h 1323876"/>
                <a:gd name="connsiteX238" fmla="*/ 971121 w 1117952"/>
                <a:gd name="connsiteY238" fmla="*/ 503766 h 1323876"/>
                <a:gd name="connsiteX239" fmla="*/ 968733 w 1117952"/>
                <a:gd name="connsiteY239" fmla="*/ 509734 h 1323876"/>
                <a:gd name="connsiteX240" fmla="*/ 966346 w 1117952"/>
                <a:gd name="connsiteY240" fmla="*/ 509734 h 1323876"/>
                <a:gd name="connsiteX241" fmla="*/ 965152 w 1117952"/>
                <a:gd name="connsiteY241" fmla="*/ 515107 h 1323876"/>
                <a:gd name="connsiteX242" fmla="*/ 965152 w 1117952"/>
                <a:gd name="connsiteY242" fmla="*/ 518688 h 1323876"/>
                <a:gd name="connsiteX243" fmla="*/ 965749 w 1117952"/>
                <a:gd name="connsiteY243" fmla="*/ 524060 h 1323876"/>
                <a:gd name="connsiteX244" fmla="*/ 965749 w 1117952"/>
                <a:gd name="connsiteY244" fmla="*/ 527044 h 1323876"/>
                <a:gd name="connsiteX245" fmla="*/ 966346 w 1117952"/>
                <a:gd name="connsiteY245" fmla="*/ 531222 h 1323876"/>
                <a:gd name="connsiteX246" fmla="*/ 966943 w 1117952"/>
                <a:gd name="connsiteY246" fmla="*/ 534803 h 1323876"/>
                <a:gd name="connsiteX247" fmla="*/ 967539 w 1117952"/>
                <a:gd name="connsiteY247" fmla="*/ 537788 h 1323876"/>
                <a:gd name="connsiteX248" fmla="*/ 968733 w 1117952"/>
                <a:gd name="connsiteY248" fmla="*/ 546144 h 1323876"/>
                <a:gd name="connsiteX249" fmla="*/ 969330 w 1117952"/>
                <a:gd name="connsiteY249" fmla="*/ 550919 h 1323876"/>
                <a:gd name="connsiteX250" fmla="*/ 969330 w 1117952"/>
                <a:gd name="connsiteY250" fmla="*/ 555694 h 1323876"/>
                <a:gd name="connsiteX251" fmla="*/ 969330 w 1117952"/>
                <a:gd name="connsiteY251" fmla="*/ 559872 h 1323876"/>
                <a:gd name="connsiteX252" fmla="*/ 969330 w 1117952"/>
                <a:gd name="connsiteY252" fmla="*/ 562857 h 1323876"/>
                <a:gd name="connsiteX253" fmla="*/ 966346 w 1117952"/>
                <a:gd name="connsiteY253" fmla="*/ 564647 h 1323876"/>
                <a:gd name="connsiteX254" fmla="*/ 964553 w 1117952"/>
                <a:gd name="connsiteY254" fmla="*/ 564647 h 1323876"/>
                <a:gd name="connsiteX255" fmla="*/ 964556 w 1117952"/>
                <a:gd name="connsiteY255" fmla="*/ 564648 h 1323876"/>
                <a:gd name="connsiteX256" fmla="*/ 967540 w 1117952"/>
                <a:gd name="connsiteY256" fmla="*/ 564648 h 1323876"/>
                <a:gd name="connsiteX257" fmla="*/ 970525 w 1117952"/>
                <a:gd name="connsiteY257" fmla="*/ 570020 h 1323876"/>
                <a:gd name="connsiteX258" fmla="*/ 971718 w 1117952"/>
                <a:gd name="connsiteY258" fmla="*/ 573601 h 1323876"/>
                <a:gd name="connsiteX259" fmla="*/ 972316 w 1117952"/>
                <a:gd name="connsiteY259" fmla="*/ 577182 h 1323876"/>
                <a:gd name="connsiteX260" fmla="*/ 973509 w 1117952"/>
                <a:gd name="connsiteY260" fmla="*/ 580167 h 1323876"/>
                <a:gd name="connsiteX261" fmla="*/ 978284 w 1117952"/>
                <a:gd name="connsiteY261" fmla="*/ 582554 h 1323876"/>
                <a:gd name="connsiteX262" fmla="*/ 978881 w 1117952"/>
                <a:gd name="connsiteY262" fmla="*/ 582554 h 1323876"/>
                <a:gd name="connsiteX263" fmla="*/ 983656 w 1117952"/>
                <a:gd name="connsiteY263" fmla="*/ 582554 h 1323876"/>
                <a:gd name="connsiteX264" fmla="*/ 987238 w 1117952"/>
                <a:gd name="connsiteY264" fmla="*/ 584942 h 1323876"/>
                <a:gd name="connsiteX265" fmla="*/ 991415 w 1117952"/>
                <a:gd name="connsiteY265" fmla="*/ 588523 h 1323876"/>
                <a:gd name="connsiteX266" fmla="*/ 994400 w 1117952"/>
                <a:gd name="connsiteY266" fmla="*/ 589717 h 1323876"/>
                <a:gd name="connsiteX267" fmla="*/ 1000966 w 1117952"/>
                <a:gd name="connsiteY267" fmla="*/ 590313 h 1323876"/>
                <a:gd name="connsiteX268" fmla="*/ 1003950 w 1117952"/>
                <a:gd name="connsiteY268" fmla="*/ 591507 h 1323876"/>
                <a:gd name="connsiteX269" fmla="*/ 1004547 w 1117952"/>
                <a:gd name="connsiteY269" fmla="*/ 588523 h 1323876"/>
                <a:gd name="connsiteX270" fmla="*/ 1008128 w 1117952"/>
                <a:gd name="connsiteY270" fmla="*/ 587926 h 1323876"/>
                <a:gd name="connsiteX271" fmla="*/ 1010516 w 1117952"/>
                <a:gd name="connsiteY271" fmla="*/ 592701 h 1323876"/>
                <a:gd name="connsiteX272" fmla="*/ 1015290 w 1117952"/>
                <a:gd name="connsiteY272" fmla="*/ 596879 h 1323876"/>
                <a:gd name="connsiteX273" fmla="*/ 1019469 w 1117952"/>
                <a:gd name="connsiteY273" fmla="*/ 601057 h 1323876"/>
                <a:gd name="connsiteX274" fmla="*/ 1020663 w 1117952"/>
                <a:gd name="connsiteY274" fmla="*/ 604639 h 1323876"/>
                <a:gd name="connsiteX275" fmla="*/ 1023647 w 1117952"/>
                <a:gd name="connsiteY275" fmla="*/ 606429 h 1323876"/>
                <a:gd name="connsiteX276" fmla="*/ 1021259 w 1117952"/>
                <a:gd name="connsiteY276" fmla="*/ 610011 h 1323876"/>
                <a:gd name="connsiteX277" fmla="*/ 1017678 w 1117952"/>
                <a:gd name="connsiteY277" fmla="*/ 607026 h 1323876"/>
                <a:gd name="connsiteX278" fmla="*/ 1014097 w 1117952"/>
                <a:gd name="connsiteY278" fmla="*/ 607026 h 1323876"/>
                <a:gd name="connsiteX279" fmla="*/ 1014097 w 1117952"/>
                <a:gd name="connsiteY279" fmla="*/ 614188 h 1323876"/>
                <a:gd name="connsiteX280" fmla="*/ 1012306 w 1117952"/>
                <a:gd name="connsiteY280" fmla="*/ 609413 h 1323876"/>
                <a:gd name="connsiteX281" fmla="*/ 1011709 w 1117952"/>
                <a:gd name="connsiteY281" fmla="*/ 605832 h 1323876"/>
                <a:gd name="connsiteX282" fmla="*/ 1008128 w 1117952"/>
                <a:gd name="connsiteY282" fmla="*/ 605832 h 1323876"/>
                <a:gd name="connsiteX283" fmla="*/ 1005741 w 1117952"/>
                <a:gd name="connsiteY283" fmla="*/ 610011 h 1323876"/>
                <a:gd name="connsiteX284" fmla="*/ 1005144 w 1117952"/>
                <a:gd name="connsiteY284" fmla="*/ 613592 h 1323876"/>
                <a:gd name="connsiteX285" fmla="*/ 1003353 w 1117952"/>
                <a:gd name="connsiteY285" fmla="*/ 617173 h 1323876"/>
                <a:gd name="connsiteX286" fmla="*/ 1002160 w 1117952"/>
                <a:gd name="connsiteY286" fmla="*/ 620157 h 1323876"/>
                <a:gd name="connsiteX287" fmla="*/ 1002756 w 1117952"/>
                <a:gd name="connsiteY287" fmla="*/ 623739 h 1323876"/>
                <a:gd name="connsiteX288" fmla="*/ 1003353 w 1117952"/>
                <a:gd name="connsiteY288" fmla="*/ 627320 h 1323876"/>
                <a:gd name="connsiteX289" fmla="*/ 1008725 w 1117952"/>
                <a:gd name="connsiteY289" fmla="*/ 632095 h 1323876"/>
                <a:gd name="connsiteX290" fmla="*/ 1008128 w 1117952"/>
                <a:gd name="connsiteY290" fmla="*/ 637467 h 1323876"/>
                <a:gd name="connsiteX291" fmla="*/ 1009919 w 1117952"/>
                <a:gd name="connsiteY291" fmla="*/ 641048 h 1323876"/>
                <a:gd name="connsiteX292" fmla="*/ 1013500 w 1117952"/>
                <a:gd name="connsiteY292" fmla="*/ 642839 h 1323876"/>
                <a:gd name="connsiteX293" fmla="*/ 1016484 w 1117952"/>
                <a:gd name="connsiteY293" fmla="*/ 641645 h 1323876"/>
                <a:gd name="connsiteX294" fmla="*/ 1018872 w 1117952"/>
                <a:gd name="connsiteY294" fmla="*/ 638661 h 1323876"/>
                <a:gd name="connsiteX295" fmla="*/ 1022453 w 1117952"/>
                <a:gd name="connsiteY295" fmla="*/ 643436 h 1323876"/>
                <a:gd name="connsiteX296" fmla="*/ 1019469 w 1117952"/>
                <a:gd name="connsiteY296" fmla="*/ 642839 h 1323876"/>
                <a:gd name="connsiteX297" fmla="*/ 1016484 w 1117952"/>
                <a:gd name="connsiteY297" fmla="*/ 642242 h 1323876"/>
                <a:gd name="connsiteX298" fmla="*/ 1015290 w 1117952"/>
                <a:gd name="connsiteY298" fmla="*/ 645226 h 1323876"/>
                <a:gd name="connsiteX299" fmla="*/ 1015290 w 1117952"/>
                <a:gd name="connsiteY299" fmla="*/ 649404 h 1323876"/>
                <a:gd name="connsiteX300" fmla="*/ 1019469 w 1117952"/>
                <a:gd name="connsiteY300" fmla="*/ 653583 h 1323876"/>
                <a:gd name="connsiteX301" fmla="*/ 1023647 w 1117952"/>
                <a:gd name="connsiteY301" fmla="*/ 655970 h 1323876"/>
                <a:gd name="connsiteX302" fmla="*/ 1026631 w 1117952"/>
                <a:gd name="connsiteY302" fmla="*/ 656567 h 1323876"/>
                <a:gd name="connsiteX303" fmla="*/ 1030810 w 1117952"/>
                <a:gd name="connsiteY303" fmla="*/ 654776 h 1323876"/>
                <a:gd name="connsiteX304" fmla="*/ 1028422 w 1117952"/>
                <a:gd name="connsiteY304" fmla="*/ 657761 h 1323876"/>
                <a:gd name="connsiteX305" fmla="*/ 1031406 w 1117952"/>
                <a:gd name="connsiteY305" fmla="*/ 658357 h 1323876"/>
                <a:gd name="connsiteX306" fmla="*/ 1034391 w 1117952"/>
                <a:gd name="connsiteY306" fmla="*/ 656567 h 1323876"/>
                <a:gd name="connsiteX307" fmla="*/ 1038569 w 1117952"/>
                <a:gd name="connsiteY307" fmla="*/ 657164 h 1323876"/>
                <a:gd name="connsiteX308" fmla="*/ 1041553 w 1117952"/>
                <a:gd name="connsiteY308" fmla="*/ 663132 h 1323876"/>
                <a:gd name="connsiteX309" fmla="*/ 1040957 w 1117952"/>
                <a:gd name="connsiteY309" fmla="*/ 668505 h 1323876"/>
                <a:gd name="connsiteX310" fmla="*/ 1039166 w 1117952"/>
                <a:gd name="connsiteY310" fmla="*/ 672086 h 1323876"/>
                <a:gd name="connsiteX311" fmla="*/ 1041553 w 1117952"/>
                <a:gd name="connsiteY311" fmla="*/ 675070 h 1323876"/>
                <a:gd name="connsiteX312" fmla="*/ 1040957 w 1117952"/>
                <a:gd name="connsiteY312" fmla="*/ 678652 h 1323876"/>
                <a:gd name="connsiteX313" fmla="*/ 1039166 w 1117952"/>
                <a:gd name="connsiteY313" fmla="*/ 675070 h 1323876"/>
                <a:gd name="connsiteX314" fmla="*/ 1036181 w 1117952"/>
                <a:gd name="connsiteY314" fmla="*/ 673876 h 1323876"/>
                <a:gd name="connsiteX315" fmla="*/ 1033197 w 1117952"/>
                <a:gd name="connsiteY315" fmla="*/ 676860 h 1323876"/>
                <a:gd name="connsiteX316" fmla="*/ 1034988 w 1117952"/>
                <a:gd name="connsiteY316" fmla="*/ 684023 h 1323876"/>
                <a:gd name="connsiteX317" fmla="*/ 1039166 w 1117952"/>
                <a:gd name="connsiteY317" fmla="*/ 686411 h 1323876"/>
                <a:gd name="connsiteX318" fmla="*/ 1042150 w 1117952"/>
                <a:gd name="connsiteY318" fmla="*/ 682829 h 1323876"/>
                <a:gd name="connsiteX319" fmla="*/ 1046328 w 1117952"/>
                <a:gd name="connsiteY319" fmla="*/ 683426 h 1323876"/>
                <a:gd name="connsiteX320" fmla="*/ 1049313 w 1117952"/>
                <a:gd name="connsiteY320" fmla="*/ 688201 h 1323876"/>
                <a:gd name="connsiteX321" fmla="*/ 1053491 w 1117952"/>
                <a:gd name="connsiteY321" fmla="*/ 692976 h 1323876"/>
                <a:gd name="connsiteX322" fmla="*/ 1054685 w 1117952"/>
                <a:gd name="connsiteY322" fmla="*/ 697155 h 1323876"/>
                <a:gd name="connsiteX323" fmla="*/ 1051700 w 1117952"/>
                <a:gd name="connsiteY323" fmla="*/ 697155 h 1323876"/>
                <a:gd name="connsiteX324" fmla="*/ 1048119 w 1117952"/>
                <a:gd name="connsiteY324" fmla="*/ 697155 h 1323876"/>
                <a:gd name="connsiteX325" fmla="*/ 1044538 w 1117952"/>
                <a:gd name="connsiteY325" fmla="*/ 692976 h 1323876"/>
                <a:gd name="connsiteX326" fmla="*/ 1041553 w 1117952"/>
                <a:gd name="connsiteY326" fmla="*/ 694767 h 1323876"/>
                <a:gd name="connsiteX327" fmla="*/ 1038569 w 1117952"/>
                <a:gd name="connsiteY327" fmla="*/ 696558 h 1323876"/>
                <a:gd name="connsiteX328" fmla="*/ 1033794 w 1117952"/>
                <a:gd name="connsiteY328" fmla="*/ 698348 h 1323876"/>
                <a:gd name="connsiteX329" fmla="*/ 1032600 w 1117952"/>
                <a:gd name="connsiteY329" fmla="*/ 703123 h 1323876"/>
                <a:gd name="connsiteX330" fmla="*/ 1032004 w 1117952"/>
                <a:gd name="connsiteY330" fmla="*/ 706704 h 1323876"/>
                <a:gd name="connsiteX331" fmla="*/ 1031406 w 1117952"/>
                <a:gd name="connsiteY331" fmla="*/ 709689 h 1323876"/>
                <a:gd name="connsiteX332" fmla="*/ 1027228 w 1117952"/>
                <a:gd name="connsiteY332" fmla="*/ 710883 h 1323876"/>
                <a:gd name="connsiteX333" fmla="*/ 1022453 w 1117952"/>
                <a:gd name="connsiteY333" fmla="*/ 711480 h 1323876"/>
                <a:gd name="connsiteX334" fmla="*/ 1019469 w 1117952"/>
                <a:gd name="connsiteY334" fmla="*/ 715061 h 1323876"/>
                <a:gd name="connsiteX335" fmla="*/ 1016484 w 1117952"/>
                <a:gd name="connsiteY335" fmla="*/ 714464 h 1323876"/>
                <a:gd name="connsiteX336" fmla="*/ 1014694 w 1117952"/>
                <a:gd name="connsiteY336" fmla="*/ 718045 h 1323876"/>
                <a:gd name="connsiteX337" fmla="*/ 1011113 w 1117952"/>
                <a:gd name="connsiteY337" fmla="*/ 721030 h 1323876"/>
                <a:gd name="connsiteX338" fmla="*/ 1007531 w 1117952"/>
                <a:gd name="connsiteY338" fmla="*/ 725208 h 1323876"/>
                <a:gd name="connsiteX339" fmla="*/ 1006337 w 1117952"/>
                <a:gd name="connsiteY339" fmla="*/ 729386 h 1323876"/>
                <a:gd name="connsiteX340" fmla="*/ 1002160 w 1117952"/>
                <a:gd name="connsiteY340" fmla="*/ 732371 h 1323876"/>
                <a:gd name="connsiteX341" fmla="*/ 999772 w 1117952"/>
                <a:gd name="connsiteY341" fmla="*/ 735952 h 1323876"/>
                <a:gd name="connsiteX342" fmla="*/ 997981 w 1117952"/>
                <a:gd name="connsiteY342" fmla="*/ 740726 h 1323876"/>
                <a:gd name="connsiteX343" fmla="*/ 997384 w 1117952"/>
                <a:gd name="connsiteY343" fmla="*/ 743711 h 1323876"/>
                <a:gd name="connsiteX344" fmla="*/ 996191 w 1117952"/>
                <a:gd name="connsiteY344" fmla="*/ 748486 h 1323876"/>
                <a:gd name="connsiteX345" fmla="*/ 996787 w 1117952"/>
                <a:gd name="connsiteY345" fmla="*/ 752664 h 1323876"/>
                <a:gd name="connsiteX346" fmla="*/ 993206 w 1117952"/>
                <a:gd name="connsiteY346" fmla="*/ 753858 h 1323876"/>
                <a:gd name="connsiteX347" fmla="*/ 990819 w 1117952"/>
                <a:gd name="connsiteY347" fmla="*/ 756842 h 1323876"/>
                <a:gd name="connsiteX348" fmla="*/ 989028 w 1117952"/>
                <a:gd name="connsiteY348" fmla="*/ 760423 h 1323876"/>
                <a:gd name="connsiteX349" fmla="*/ 987238 w 1117952"/>
                <a:gd name="connsiteY349" fmla="*/ 764602 h 1323876"/>
                <a:gd name="connsiteX350" fmla="*/ 987834 w 1117952"/>
                <a:gd name="connsiteY350" fmla="*/ 768183 h 1323876"/>
                <a:gd name="connsiteX351" fmla="*/ 989028 w 1117952"/>
                <a:gd name="connsiteY351" fmla="*/ 772958 h 1323876"/>
                <a:gd name="connsiteX352" fmla="*/ 988431 w 1117952"/>
                <a:gd name="connsiteY352" fmla="*/ 777733 h 1323876"/>
                <a:gd name="connsiteX353" fmla="*/ 984850 w 1117952"/>
                <a:gd name="connsiteY353" fmla="*/ 779523 h 1323876"/>
                <a:gd name="connsiteX354" fmla="*/ 986044 w 1117952"/>
                <a:gd name="connsiteY354" fmla="*/ 783105 h 1323876"/>
                <a:gd name="connsiteX355" fmla="*/ 985447 w 1117952"/>
                <a:gd name="connsiteY355" fmla="*/ 787283 h 1323876"/>
                <a:gd name="connsiteX356" fmla="*/ 987238 w 1117952"/>
                <a:gd name="connsiteY356" fmla="*/ 790267 h 1323876"/>
                <a:gd name="connsiteX357" fmla="*/ 987834 w 1117952"/>
                <a:gd name="connsiteY357" fmla="*/ 795043 h 1323876"/>
                <a:gd name="connsiteX358" fmla="*/ 990222 w 1117952"/>
                <a:gd name="connsiteY358" fmla="*/ 799818 h 1323876"/>
                <a:gd name="connsiteX359" fmla="*/ 993803 w 1117952"/>
                <a:gd name="connsiteY359" fmla="*/ 801011 h 1323876"/>
                <a:gd name="connsiteX360" fmla="*/ 993803 w 1117952"/>
                <a:gd name="connsiteY360" fmla="*/ 805786 h 1323876"/>
                <a:gd name="connsiteX361" fmla="*/ 995594 w 1117952"/>
                <a:gd name="connsiteY361" fmla="*/ 811755 h 1323876"/>
                <a:gd name="connsiteX362" fmla="*/ 996191 w 1117952"/>
                <a:gd name="connsiteY362" fmla="*/ 817127 h 1323876"/>
                <a:gd name="connsiteX363" fmla="*/ 999772 w 1117952"/>
                <a:gd name="connsiteY363" fmla="*/ 821305 h 1323876"/>
                <a:gd name="connsiteX364" fmla="*/ 1000966 w 1117952"/>
                <a:gd name="connsiteY364" fmla="*/ 827871 h 1323876"/>
                <a:gd name="connsiteX365" fmla="*/ 999772 w 1117952"/>
                <a:gd name="connsiteY365" fmla="*/ 830855 h 1323876"/>
                <a:gd name="connsiteX366" fmla="*/ 996787 w 1117952"/>
                <a:gd name="connsiteY366" fmla="*/ 828468 h 1323876"/>
                <a:gd name="connsiteX367" fmla="*/ 993206 w 1117952"/>
                <a:gd name="connsiteY367" fmla="*/ 829064 h 1323876"/>
                <a:gd name="connsiteX368" fmla="*/ 990819 w 1117952"/>
                <a:gd name="connsiteY368" fmla="*/ 833242 h 1323876"/>
                <a:gd name="connsiteX369" fmla="*/ 987238 w 1117952"/>
                <a:gd name="connsiteY369" fmla="*/ 836824 h 1323876"/>
                <a:gd name="connsiteX370" fmla="*/ 984253 w 1117952"/>
                <a:gd name="connsiteY370" fmla="*/ 839211 h 1323876"/>
                <a:gd name="connsiteX371" fmla="*/ 981269 w 1117952"/>
                <a:gd name="connsiteY371" fmla="*/ 836227 h 1323876"/>
                <a:gd name="connsiteX372" fmla="*/ 978284 w 1117952"/>
                <a:gd name="connsiteY372" fmla="*/ 834436 h 1323876"/>
                <a:gd name="connsiteX373" fmla="*/ 974703 w 1117952"/>
                <a:gd name="connsiteY373" fmla="*/ 829064 h 1323876"/>
                <a:gd name="connsiteX374" fmla="*/ 972912 w 1117952"/>
                <a:gd name="connsiteY374" fmla="*/ 826080 h 1323876"/>
                <a:gd name="connsiteX375" fmla="*/ 968137 w 1117952"/>
                <a:gd name="connsiteY375" fmla="*/ 821902 h 1323876"/>
                <a:gd name="connsiteX376" fmla="*/ 964556 w 1117952"/>
                <a:gd name="connsiteY376" fmla="*/ 820111 h 1323876"/>
                <a:gd name="connsiteX377" fmla="*/ 960975 w 1117952"/>
                <a:gd name="connsiteY377" fmla="*/ 819514 h 1323876"/>
                <a:gd name="connsiteX378" fmla="*/ 957990 w 1117952"/>
                <a:gd name="connsiteY378" fmla="*/ 819514 h 1323876"/>
                <a:gd name="connsiteX379" fmla="*/ 956200 w 1117952"/>
                <a:gd name="connsiteY379" fmla="*/ 815933 h 1323876"/>
                <a:gd name="connsiteX380" fmla="*/ 956796 w 1117952"/>
                <a:gd name="connsiteY380" fmla="*/ 812949 h 1323876"/>
                <a:gd name="connsiteX381" fmla="*/ 956200 w 1117952"/>
                <a:gd name="connsiteY381" fmla="*/ 808771 h 1323876"/>
                <a:gd name="connsiteX382" fmla="*/ 955081 w 1117952"/>
                <a:gd name="connsiteY382" fmla="*/ 804295 h 1323876"/>
                <a:gd name="connsiteX383" fmla="*/ 954377 w 1117952"/>
                <a:gd name="connsiteY383" fmla="*/ 804423 h 1323876"/>
                <a:gd name="connsiteX384" fmla="*/ 955602 w 1117952"/>
                <a:gd name="connsiteY384" fmla="*/ 806383 h 1323876"/>
                <a:gd name="connsiteX385" fmla="*/ 956796 w 1117952"/>
                <a:gd name="connsiteY385" fmla="*/ 812949 h 1323876"/>
                <a:gd name="connsiteX386" fmla="*/ 956199 w 1117952"/>
                <a:gd name="connsiteY386" fmla="*/ 815933 h 1323876"/>
                <a:gd name="connsiteX387" fmla="*/ 957393 w 1117952"/>
                <a:gd name="connsiteY387" fmla="*/ 818917 h 1323876"/>
                <a:gd name="connsiteX388" fmla="*/ 952021 w 1117952"/>
                <a:gd name="connsiteY388" fmla="*/ 823095 h 1323876"/>
                <a:gd name="connsiteX389" fmla="*/ 944261 w 1117952"/>
                <a:gd name="connsiteY389" fmla="*/ 823692 h 1323876"/>
                <a:gd name="connsiteX390" fmla="*/ 941277 w 1117952"/>
                <a:gd name="connsiteY390" fmla="*/ 821304 h 1323876"/>
                <a:gd name="connsiteX391" fmla="*/ 936502 w 1117952"/>
                <a:gd name="connsiteY391" fmla="*/ 817723 h 1323876"/>
                <a:gd name="connsiteX392" fmla="*/ 932921 w 1117952"/>
                <a:gd name="connsiteY392" fmla="*/ 815336 h 1323876"/>
                <a:gd name="connsiteX393" fmla="*/ 929936 w 1117952"/>
                <a:gd name="connsiteY393" fmla="*/ 813545 h 1323876"/>
                <a:gd name="connsiteX394" fmla="*/ 926952 w 1117952"/>
                <a:gd name="connsiteY394" fmla="*/ 812351 h 1323876"/>
                <a:gd name="connsiteX395" fmla="*/ 922177 w 1117952"/>
                <a:gd name="connsiteY395" fmla="*/ 811755 h 1323876"/>
                <a:gd name="connsiteX396" fmla="*/ 919193 w 1117952"/>
                <a:gd name="connsiteY396" fmla="*/ 811157 h 1323876"/>
                <a:gd name="connsiteX397" fmla="*/ 915612 w 1117952"/>
                <a:gd name="connsiteY397" fmla="*/ 811755 h 1323876"/>
                <a:gd name="connsiteX398" fmla="*/ 912030 w 1117952"/>
                <a:gd name="connsiteY398" fmla="*/ 812351 h 1323876"/>
                <a:gd name="connsiteX399" fmla="*/ 906658 w 1117952"/>
                <a:gd name="connsiteY399" fmla="*/ 815336 h 1323876"/>
                <a:gd name="connsiteX400" fmla="*/ 903674 w 1117952"/>
                <a:gd name="connsiteY400" fmla="*/ 818320 h 1323876"/>
                <a:gd name="connsiteX401" fmla="*/ 907255 w 1117952"/>
                <a:gd name="connsiteY401" fmla="*/ 820708 h 1323876"/>
                <a:gd name="connsiteX402" fmla="*/ 901883 w 1117952"/>
                <a:gd name="connsiteY402" fmla="*/ 817723 h 1323876"/>
                <a:gd name="connsiteX403" fmla="*/ 898302 w 1117952"/>
                <a:gd name="connsiteY403" fmla="*/ 818917 h 1323876"/>
                <a:gd name="connsiteX404" fmla="*/ 895317 w 1117952"/>
                <a:gd name="connsiteY404" fmla="*/ 821304 h 1323876"/>
                <a:gd name="connsiteX405" fmla="*/ 892333 w 1117952"/>
                <a:gd name="connsiteY405" fmla="*/ 823095 h 1323876"/>
                <a:gd name="connsiteX406" fmla="*/ 886961 w 1117952"/>
                <a:gd name="connsiteY406" fmla="*/ 821304 h 1323876"/>
                <a:gd name="connsiteX407" fmla="*/ 883380 w 1117952"/>
                <a:gd name="connsiteY407" fmla="*/ 821304 h 1323876"/>
                <a:gd name="connsiteX408" fmla="*/ 880396 w 1117952"/>
                <a:gd name="connsiteY408" fmla="*/ 818917 h 1323876"/>
                <a:gd name="connsiteX409" fmla="*/ 877411 w 1117952"/>
                <a:gd name="connsiteY409" fmla="*/ 817723 h 1323876"/>
                <a:gd name="connsiteX410" fmla="*/ 872039 w 1117952"/>
                <a:gd name="connsiteY410" fmla="*/ 818320 h 1323876"/>
                <a:gd name="connsiteX411" fmla="*/ 869055 w 1117952"/>
                <a:gd name="connsiteY411" fmla="*/ 818320 h 1323876"/>
                <a:gd name="connsiteX412" fmla="*/ 866070 w 1117952"/>
                <a:gd name="connsiteY412" fmla="*/ 820111 h 1323876"/>
                <a:gd name="connsiteX413" fmla="*/ 860699 w 1117952"/>
                <a:gd name="connsiteY413" fmla="*/ 818320 h 1323876"/>
                <a:gd name="connsiteX414" fmla="*/ 857117 w 1117952"/>
                <a:gd name="connsiteY414" fmla="*/ 813545 h 1323876"/>
                <a:gd name="connsiteX415" fmla="*/ 854133 w 1117952"/>
                <a:gd name="connsiteY415" fmla="*/ 810561 h 1323876"/>
                <a:gd name="connsiteX416" fmla="*/ 851148 w 1117952"/>
                <a:gd name="connsiteY416" fmla="*/ 808770 h 1323876"/>
                <a:gd name="connsiteX417" fmla="*/ 847567 w 1117952"/>
                <a:gd name="connsiteY417" fmla="*/ 807576 h 1323876"/>
                <a:gd name="connsiteX418" fmla="*/ 844583 w 1117952"/>
                <a:gd name="connsiteY418" fmla="*/ 804592 h 1323876"/>
                <a:gd name="connsiteX419" fmla="*/ 840405 w 1117952"/>
                <a:gd name="connsiteY419" fmla="*/ 802801 h 1323876"/>
                <a:gd name="connsiteX420" fmla="*/ 833839 w 1117952"/>
                <a:gd name="connsiteY420" fmla="*/ 801608 h 1323876"/>
                <a:gd name="connsiteX421" fmla="*/ 830855 w 1117952"/>
                <a:gd name="connsiteY421" fmla="*/ 801011 h 1323876"/>
                <a:gd name="connsiteX422" fmla="*/ 817723 w 1117952"/>
                <a:gd name="connsiteY422" fmla="*/ 797429 h 1323876"/>
                <a:gd name="connsiteX423" fmla="*/ 814739 w 1117952"/>
                <a:gd name="connsiteY423" fmla="*/ 797429 h 1323876"/>
                <a:gd name="connsiteX424" fmla="*/ 810561 w 1117952"/>
                <a:gd name="connsiteY424" fmla="*/ 798623 h 1323876"/>
                <a:gd name="connsiteX425" fmla="*/ 805786 w 1117952"/>
                <a:gd name="connsiteY425" fmla="*/ 796235 h 1323876"/>
                <a:gd name="connsiteX426" fmla="*/ 801608 w 1117952"/>
                <a:gd name="connsiteY426" fmla="*/ 796235 h 1323876"/>
                <a:gd name="connsiteX427" fmla="*/ 798027 w 1117952"/>
                <a:gd name="connsiteY427" fmla="*/ 796833 h 1323876"/>
                <a:gd name="connsiteX428" fmla="*/ 794445 w 1117952"/>
                <a:gd name="connsiteY428" fmla="*/ 792654 h 1323876"/>
                <a:gd name="connsiteX429" fmla="*/ 789074 w 1117952"/>
                <a:gd name="connsiteY429" fmla="*/ 786089 h 1323876"/>
                <a:gd name="connsiteX430" fmla="*/ 786089 w 1117952"/>
                <a:gd name="connsiteY430" fmla="*/ 784895 h 1323876"/>
                <a:gd name="connsiteX431" fmla="*/ 786686 w 1117952"/>
                <a:gd name="connsiteY431" fmla="*/ 781911 h 1323876"/>
                <a:gd name="connsiteX432" fmla="*/ 786089 w 1117952"/>
                <a:gd name="connsiteY432" fmla="*/ 778329 h 1323876"/>
                <a:gd name="connsiteX433" fmla="*/ 783701 w 1117952"/>
                <a:gd name="connsiteY433" fmla="*/ 773554 h 1323876"/>
                <a:gd name="connsiteX434" fmla="*/ 782507 w 1117952"/>
                <a:gd name="connsiteY434" fmla="*/ 768779 h 1323876"/>
                <a:gd name="connsiteX435" fmla="*/ 781314 w 1117952"/>
                <a:gd name="connsiteY435" fmla="*/ 765795 h 1323876"/>
                <a:gd name="connsiteX436" fmla="*/ 778926 w 1117952"/>
                <a:gd name="connsiteY436" fmla="*/ 762214 h 1323876"/>
                <a:gd name="connsiteX437" fmla="*/ 775942 w 1117952"/>
                <a:gd name="connsiteY437" fmla="*/ 757438 h 1323876"/>
                <a:gd name="connsiteX438" fmla="*/ 773554 w 1117952"/>
                <a:gd name="connsiteY438" fmla="*/ 752663 h 1323876"/>
                <a:gd name="connsiteX439" fmla="*/ 771764 w 1117952"/>
                <a:gd name="connsiteY439" fmla="*/ 749679 h 1323876"/>
                <a:gd name="connsiteX440" fmla="*/ 766392 w 1117952"/>
                <a:gd name="connsiteY440" fmla="*/ 742516 h 1323876"/>
                <a:gd name="connsiteX441" fmla="*/ 764005 w 1117952"/>
                <a:gd name="connsiteY441" fmla="*/ 738935 h 1323876"/>
                <a:gd name="connsiteX442" fmla="*/ 762214 w 1117952"/>
                <a:gd name="connsiteY442" fmla="*/ 735951 h 1323876"/>
                <a:gd name="connsiteX443" fmla="*/ 758036 w 1117952"/>
                <a:gd name="connsiteY443" fmla="*/ 730579 h 1323876"/>
                <a:gd name="connsiteX444" fmla="*/ 755051 w 1117952"/>
                <a:gd name="connsiteY444" fmla="*/ 726998 h 1323876"/>
                <a:gd name="connsiteX445" fmla="*/ 741322 w 1117952"/>
                <a:gd name="connsiteY445" fmla="*/ 712673 h 1323876"/>
                <a:gd name="connsiteX446" fmla="*/ 737144 w 1117952"/>
                <a:gd name="connsiteY446" fmla="*/ 709092 h 1323876"/>
                <a:gd name="connsiteX447" fmla="*/ 732966 w 1117952"/>
                <a:gd name="connsiteY447" fmla="*/ 704914 h 1323876"/>
                <a:gd name="connsiteX448" fmla="*/ 728191 w 1117952"/>
                <a:gd name="connsiteY448" fmla="*/ 701333 h 1323876"/>
                <a:gd name="connsiteX449" fmla="*/ 722819 w 1117952"/>
                <a:gd name="connsiteY449" fmla="*/ 697751 h 1323876"/>
                <a:gd name="connsiteX450" fmla="*/ 719835 w 1117952"/>
                <a:gd name="connsiteY450" fmla="*/ 695960 h 1323876"/>
                <a:gd name="connsiteX451" fmla="*/ 714463 w 1117952"/>
                <a:gd name="connsiteY451" fmla="*/ 693573 h 1323876"/>
                <a:gd name="connsiteX452" fmla="*/ 710882 w 1117952"/>
                <a:gd name="connsiteY452" fmla="*/ 692976 h 1323876"/>
                <a:gd name="connsiteX453" fmla="*/ 700138 w 1117952"/>
                <a:gd name="connsiteY453" fmla="*/ 688201 h 1323876"/>
                <a:gd name="connsiteX454" fmla="*/ 691184 w 1117952"/>
                <a:gd name="connsiteY454" fmla="*/ 684620 h 1323876"/>
                <a:gd name="connsiteX455" fmla="*/ 687603 w 1117952"/>
                <a:gd name="connsiteY455" fmla="*/ 683426 h 1323876"/>
                <a:gd name="connsiteX456" fmla="*/ 682829 w 1117952"/>
                <a:gd name="connsiteY456" fmla="*/ 682829 h 1323876"/>
                <a:gd name="connsiteX457" fmla="*/ 678650 w 1117952"/>
                <a:gd name="connsiteY457" fmla="*/ 682232 h 1323876"/>
                <a:gd name="connsiteX458" fmla="*/ 674472 w 1117952"/>
                <a:gd name="connsiteY458" fmla="*/ 681636 h 1323876"/>
                <a:gd name="connsiteX459" fmla="*/ 670891 w 1117952"/>
                <a:gd name="connsiteY459" fmla="*/ 680442 h 1323876"/>
                <a:gd name="connsiteX460" fmla="*/ 663728 w 1117952"/>
                <a:gd name="connsiteY460" fmla="*/ 679248 h 1323876"/>
                <a:gd name="connsiteX461" fmla="*/ 659550 w 1117952"/>
                <a:gd name="connsiteY461" fmla="*/ 679248 h 1323876"/>
                <a:gd name="connsiteX462" fmla="*/ 650597 w 1117952"/>
                <a:gd name="connsiteY462" fmla="*/ 680442 h 1323876"/>
                <a:gd name="connsiteX463" fmla="*/ 646419 w 1117952"/>
                <a:gd name="connsiteY463" fmla="*/ 680443 h 1323876"/>
                <a:gd name="connsiteX464" fmla="*/ 639257 w 1117952"/>
                <a:gd name="connsiteY464" fmla="*/ 680443 h 1323876"/>
                <a:gd name="connsiteX465" fmla="*/ 632691 w 1117952"/>
                <a:gd name="connsiteY465" fmla="*/ 681039 h 1323876"/>
                <a:gd name="connsiteX466" fmla="*/ 629110 w 1117952"/>
                <a:gd name="connsiteY466" fmla="*/ 681637 h 1323876"/>
                <a:gd name="connsiteX467" fmla="*/ 625528 w 1117952"/>
                <a:gd name="connsiteY467" fmla="*/ 683427 h 1323876"/>
                <a:gd name="connsiteX468" fmla="*/ 617172 w 1117952"/>
                <a:gd name="connsiteY468" fmla="*/ 687008 h 1323876"/>
                <a:gd name="connsiteX469" fmla="*/ 614188 w 1117952"/>
                <a:gd name="connsiteY469" fmla="*/ 685814 h 1323876"/>
                <a:gd name="connsiteX470" fmla="*/ 610009 w 1117952"/>
                <a:gd name="connsiteY470" fmla="*/ 687008 h 1323876"/>
                <a:gd name="connsiteX471" fmla="*/ 606428 w 1117952"/>
                <a:gd name="connsiteY471" fmla="*/ 687008 h 1323876"/>
                <a:gd name="connsiteX472" fmla="*/ 602250 w 1117952"/>
                <a:gd name="connsiteY472" fmla="*/ 685814 h 1323876"/>
                <a:gd name="connsiteX473" fmla="*/ 594490 w 1117952"/>
                <a:gd name="connsiteY473" fmla="*/ 681637 h 1323876"/>
                <a:gd name="connsiteX474" fmla="*/ 593297 w 1117952"/>
                <a:gd name="connsiteY474" fmla="*/ 678055 h 1323876"/>
                <a:gd name="connsiteX475" fmla="*/ 589715 w 1117952"/>
                <a:gd name="connsiteY475" fmla="*/ 673877 h 1323876"/>
                <a:gd name="connsiteX476" fmla="*/ 586731 w 1117952"/>
                <a:gd name="connsiteY476" fmla="*/ 671490 h 1323876"/>
                <a:gd name="connsiteX477" fmla="*/ 583150 w 1117952"/>
                <a:gd name="connsiteY477" fmla="*/ 669699 h 1323876"/>
                <a:gd name="connsiteX478" fmla="*/ 580166 w 1117952"/>
                <a:gd name="connsiteY478" fmla="*/ 669699 h 1323876"/>
                <a:gd name="connsiteX479" fmla="*/ 574197 w 1117952"/>
                <a:gd name="connsiteY479" fmla="*/ 669699 h 1323876"/>
                <a:gd name="connsiteX480" fmla="*/ 568825 w 1117952"/>
                <a:gd name="connsiteY480" fmla="*/ 669699 h 1323876"/>
                <a:gd name="connsiteX481" fmla="*/ 565244 w 1117952"/>
                <a:gd name="connsiteY481" fmla="*/ 669699 h 1323876"/>
                <a:gd name="connsiteX482" fmla="*/ 560469 w 1117952"/>
                <a:gd name="connsiteY482" fmla="*/ 669102 h 1323876"/>
                <a:gd name="connsiteX483" fmla="*/ 556887 w 1117952"/>
                <a:gd name="connsiteY483" fmla="*/ 666715 h 1323876"/>
                <a:gd name="connsiteX484" fmla="*/ 553306 w 1117952"/>
                <a:gd name="connsiteY484" fmla="*/ 661939 h 1323876"/>
                <a:gd name="connsiteX485" fmla="*/ 550322 w 1117952"/>
                <a:gd name="connsiteY485" fmla="*/ 660746 h 1323876"/>
                <a:gd name="connsiteX486" fmla="*/ 546740 w 1117952"/>
                <a:gd name="connsiteY486" fmla="*/ 660746 h 1323876"/>
                <a:gd name="connsiteX487" fmla="*/ 541965 w 1117952"/>
                <a:gd name="connsiteY487" fmla="*/ 657164 h 1323876"/>
                <a:gd name="connsiteX488" fmla="*/ 538981 w 1117952"/>
                <a:gd name="connsiteY488" fmla="*/ 655374 h 1323876"/>
                <a:gd name="connsiteX489" fmla="*/ 534206 w 1117952"/>
                <a:gd name="connsiteY489" fmla="*/ 653583 h 1323876"/>
                <a:gd name="connsiteX490" fmla="*/ 531222 w 1117952"/>
                <a:gd name="connsiteY490" fmla="*/ 650002 h 1323876"/>
                <a:gd name="connsiteX491" fmla="*/ 530028 w 1117952"/>
                <a:gd name="connsiteY491" fmla="*/ 646421 h 1323876"/>
                <a:gd name="connsiteX492" fmla="*/ 527641 w 1117952"/>
                <a:gd name="connsiteY492" fmla="*/ 642840 h 1323876"/>
                <a:gd name="connsiteX493" fmla="*/ 524059 w 1117952"/>
                <a:gd name="connsiteY493" fmla="*/ 639855 h 1323876"/>
                <a:gd name="connsiteX494" fmla="*/ 521074 w 1117952"/>
                <a:gd name="connsiteY494" fmla="*/ 638064 h 1323876"/>
                <a:gd name="connsiteX495" fmla="*/ 516300 w 1117952"/>
                <a:gd name="connsiteY495" fmla="*/ 635677 h 1323876"/>
                <a:gd name="connsiteX496" fmla="*/ 513315 w 1117952"/>
                <a:gd name="connsiteY496" fmla="*/ 632095 h 1323876"/>
                <a:gd name="connsiteX497" fmla="*/ 509734 w 1117952"/>
                <a:gd name="connsiteY497" fmla="*/ 629111 h 1323876"/>
                <a:gd name="connsiteX498" fmla="*/ 504362 w 1117952"/>
                <a:gd name="connsiteY498" fmla="*/ 626127 h 1323876"/>
                <a:gd name="connsiteX499" fmla="*/ 500781 w 1117952"/>
                <a:gd name="connsiteY499" fmla="*/ 621949 h 1323876"/>
                <a:gd name="connsiteX500" fmla="*/ 497199 w 1117952"/>
                <a:gd name="connsiteY500" fmla="*/ 619561 h 1323876"/>
                <a:gd name="connsiteX501" fmla="*/ 493618 w 1117952"/>
                <a:gd name="connsiteY501" fmla="*/ 619561 h 1323876"/>
                <a:gd name="connsiteX502" fmla="*/ 487650 w 1117952"/>
                <a:gd name="connsiteY502" fmla="*/ 619561 h 1323876"/>
                <a:gd name="connsiteX503" fmla="*/ 484665 w 1117952"/>
                <a:gd name="connsiteY503" fmla="*/ 617771 h 1323876"/>
                <a:gd name="connsiteX504" fmla="*/ 481084 w 1117952"/>
                <a:gd name="connsiteY504" fmla="*/ 617771 h 1323876"/>
                <a:gd name="connsiteX505" fmla="*/ 476309 w 1117952"/>
                <a:gd name="connsiteY505" fmla="*/ 618964 h 1323876"/>
                <a:gd name="connsiteX506" fmla="*/ 470340 w 1117952"/>
                <a:gd name="connsiteY506" fmla="*/ 617173 h 1323876"/>
                <a:gd name="connsiteX507" fmla="*/ 466162 w 1117952"/>
                <a:gd name="connsiteY507" fmla="*/ 617173 h 1323876"/>
                <a:gd name="connsiteX508" fmla="*/ 460790 w 1117952"/>
                <a:gd name="connsiteY508" fmla="*/ 614786 h 1323876"/>
                <a:gd name="connsiteX509" fmla="*/ 457208 w 1117952"/>
                <a:gd name="connsiteY509" fmla="*/ 612996 h 1323876"/>
                <a:gd name="connsiteX510" fmla="*/ 453627 w 1117952"/>
                <a:gd name="connsiteY510" fmla="*/ 608220 h 1323876"/>
                <a:gd name="connsiteX511" fmla="*/ 450643 w 1117952"/>
                <a:gd name="connsiteY511" fmla="*/ 604639 h 1323876"/>
                <a:gd name="connsiteX512" fmla="*/ 447062 w 1117952"/>
                <a:gd name="connsiteY512" fmla="*/ 602849 h 1323876"/>
                <a:gd name="connsiteX513" fmla="*/ 444078 w 1117952"/>
                <a:gd name="connsiteY513" fmla="*/ 601655 h 1323876"/>
                <a:gd name="connsiteX514" fmla="*/ 440496 w 1117952"/>
                <a:gd name="connsiteY514" fmla="*/ 598670 h 1323876"/>
                <a:gd name="connsiteX515" fmla="*/ 435721 w 1117952"/>
                <a:gd name="connsiteY515" fmla="*/ 595686 h 1323876"/>
                <a:gd name="connsiteX516" fmla="*/ 432140 w 1117952"/>
                <a:gd name="connsiteY516" fmla="*/ 593895 h 1323876"/>
                <a:gd name="connsiteX517" fmla="*/ 424380 w 1117952"/>
                <a:gd name="connsiteY517" fmla="*/ 592702 h 1323876"/>
                <a:gd name="connsiteX518" fmla="*/ 420799 w 1117952"/>
                <a:gd name="connsiteY518" fmla="*/ 587927 h 1323876"/>
                <a:gd name="connsiteX519" fmla="*/ 417218 w 1117952"/>
                <a:gd name="connsiteY519" fmla="*/ 584942 h 1323876"/>
                <a:gd name="connsiteX520" fmla="*/ 414234 w 1117952"/>
                <a:gd name="connsiteY520" fmla="*/ 583152 h 1323876"/>
                <a:gd name="connsiteX521" fmla="*/ 411249 w 1117952"/>
                <a:gd name="connsiteY521" fmla="*/ 582555 h 1323876"/>
                <a:gd name="connsiteX522" fmla="*/ 407668 w 1117952"/>
                <a:gd name="connsiteY522" fmla="*/ 582555 h 1323876"/>
                <a:gd name="connsiteX523" fmla="*/ 406474 w 1117952"/>
                <a:gd name="connsiteY523" fmla="*/ 579570 h 1323876"/>
                <a:gd name="connsiteX524" fmla="*/ 405281 w 1117952"/>
                <a:gd name="connsiteY524" fmla="*/ 575392 h 1323876"/>
                <a:gd name="connsiteX525" fmla="*/ 403489 w 1117952"/>
                <a:gd name="connsiteY525" fmla="*/ 572407 h 1323876"/>
                <a:gd name="connsiteX526" fmla="*/ 399312 w 1117952"/>
                <a:gd name="connsiteY526" fmla="*/ 567633 h 1323876"/>
                <a:gd name="connsiteX527" fmla="*/ 395730 w 1117952"/>
                <a:gd name="connsiteY527" fmla="*/ 565245 h 1323876"/>
                <a:gd name="connsiteX528" fmla="*/ 393940 w 1117952"/>
                <a:gd name="connsiteY528" fmla="*/ 562261 h 1323876"/>
                <a:gd name="connsiteX529" fmla="*/ 391552 w 1117952"/>
                <a:gd name="connsiteY529" fmla="*/ 559277 h 1323876"/>
                <a:gd name="connsiteX530" fmla="*/ 387971 w 1117952"/>
                <a:gd name="connsiteY530" fmla="*/ 555695 h 1323876"/>
                <a:gd name="connsiteX531" fmla="*/ 384987 w 1117952"/>
                <a:gd name="connsiteY531" fmla="*/ 555695 h 1323876"/>
                <a:gd name="connsiteX532" fmla="*/ 382002 w 1117952"/>
                <a:gd name="connsiteY532" fmla="*/ 552114 h 1323876"/>
                <a:gd name="connsiteX533" fmla="*/ 376033 w 1117952"/>
                <a:gd name="connsiteY533" fmla="*/ 546145 h 1323876"/>
                <a:gd name="connsiteX534" fmla="*/ 371258 w 1117952"/>
                <a:gd name="connsiteY534" fmla="*/ 543757 h 1323876"/>
                <a:gd name="connsiteX535" fmla="*/ 367080 w 1117952"/>
                <a:gd name="connsiteY535" fmla="*/ 543757 h 1323876"/>
                <a:gd name="connsiteX536" fmla="*/ 363499 w 1117952"/>
                <a:gd name="connsiteY536" fmla="*/ 544355 h 1323876"/>
                <a:gd name="connsiteX537" fmla="*/ 359918 w 1117952"/>
                <a:gd name="connsiteY537" fmla="*/ 544355 h 1323876"/>
                <a:gd name="connsiteX538" fmla="*/ 352755 w 1117952"/>
                <a:gd name="connsiteY538" fmla="*/ 542564 h 1323876"/>
                <a:gd name="connsiteX539" fmla="*/ 346190 w 1117952"/>
                <a:gd name="connsiteY539" fmla="*/ 541370 h 1323876"/>
                <a:gd name="connsiteX540" fmla="*/ 342011 w 1117952"/>
                <a:gd name="connsiteY540" fmla="*/ 541370 h 1323876"/>
                <a:gd name="connsiteX541" fmla="*/ 339027 w 1117952"/>
                <a:gd name="connsiteY541" fmla="*/ 541967 h 1323876"/>
                <a:gd name="connsiteX542" fmla="*/ 336042 w 1117952"/>
                <a:gd name="connsiteY542" fmla="*/ 544355 h 1323876"/>
                <a:gd name="connsiteX543" fmla="*/ 329477 w 1117952"/>
                <a:gd name="connsiteY543" fmla="*/ 546145 h 1323876"/>
                <a:gd name="connsiteX544" fmla="*/ 326493 w 1117952"/>
                <a:gd name="connsiteY544" fmla="*/ 544355 h 1323876"/>
                <a:gd name="connsiteX545" fmla="*/ 327089 w 1117952"/>
                <a:gd name="connsiteY545" fmla="*/ 540773 h 1323876"/>
                <a:gd name="connsiteX546" fmla="*/ 324702 w 1117952"/>
                <a:gd name="connsiteY546" fmla="*/ 537789 h 1323876"/>
                <a:gd name="connsiteX547" fmla="*/ 319927 w 1117952"/>
                <a:gd name="connsiteY547" fmla="*/ 530626 h 1323876"/>
                <a:gd name="connsiteX548" fmla="*/ 316346 w 1117952"/>
                <a:gd name="connsiteY548" fmla="*/ 527045 h 1323876"/>
                <a:gd name="connsiteX549" fmla="*/ 312765 w 1117952"/>
                <a:gd name="connsiteY549" fmla="*/ 524061 h 1323876"/>
                <a:gd name="connsiteX550" fmla="*/ 309780 w 1117952"/>
                <a:gd name="connsiteY550" fmla="*/ 520480 h 1323876"/>
                <a:gd name="connsiteX551" fmla="*/ 304408 w 1117952"/>
                <a:gd name="connsiteY551" fmla="*/ 517495 h 1323876"/>
                <a:gd name="connsiteX552" fmla="*/ 301424 w 1117952"/>
                <a:gd name="connsiteY552" fmla="*/ 516898 h 1323876"/>
                <a:gd name="connsiteX553" fmla="*/ 296052 w 1117952"/>
                <a:gd name="connsiteY553" fmla="*/ 515704 h 1323876"/>
                <a:gd name="connsiteX554" fmla="*/ 292471 w 1117952"/>
                <a:gd name="connsiteY554" fmla="*/ 516301 h 1323876"/>
                <a:gd name="connsiteX555" fmla="*/ 289486 w 1117952"/>
                <a:gd name="connsiteY555" fmla="*/ 515704 h 1323876"/>
                <a:gd name="connsiteX556" fmla="*/ 291277 w 1117952"/>
                <a:gd name="connsiteY556" fmla="*/ 512720 h 1323876"/>
                <a:gd name="connsiteX557" fmla="*/ 291705 w 1117952"/>
                <a:gd name="connsiteY557" fmla="*/ 511222 h 1323876"/>
                <a:gd name="connsiteX558" fmla="*/ 289484 w 1117952"/>
                <a:gd name="connsiteY558" fmla="*/ 515107 h 1323876"/>
                <a:gd name="connsiteX559" fmla="*/ 286500 w 1117952"/>
                <a:gd name="connsiteY559" fmla="*/ 515703 h 1323876"/>
                <a:gd name="connsiteX560" fmla="*/ 281128 w 1117952"/>
                <a:gd name="connsiteY560" fmla="*/ 514510 h 1323876"/>
                <a:gd name="connsiteX561" fmla="*/ 277547 w 1117952"/>
                <a:gd name="connsiteY561" fmla="*/ 514510 h 1323876"/>
                <a:gd name="connsiteX562" fmla="*/ 269787 w 1117952"/>
                <a:gd name="connsiteY562" fmla="*/ 515107 h 1323876"/>
                <a:gd name="connsiteX563" fmla="*/ 265609 w 1117952"/>
                <a:gd name="connsiteY563" fmla="*/ 514510 h 1323876"/>
                <a:gd name="connsiteX564" fmla="*/ 253672 w 1117952"/>
                <a:gd name="connsiteY564" fmla="*/ 515703 h 1323876"/>
                <a:gd name="connsiteX565" fmla="*/ 248897 w 1117952"/>
                <a:gd name="connsiteY565" fmla="*/ 516897 h 1323876"/>
                <a:gd name="connsiteX566" fmla="*/ 243525 w 1117952"/>
                <a:gd name="connsiteY566" fmla="*/ 518688 h 1323876"/>
                <a:gd name="connsiteX567" fmla="*/ 240540 w 1117952"/>
                <a:gd name="connsiteY567" fmla="*/ 519882 h 1323876"/>
                <a:gd name="connsiteX568" fmla="*/ 236959 w 1117952"/>
                <a:gd name="connsiteY568" fmla="*/ 521076 h 1323876"/>
                <a:gd name="connsiteX569" fmla="*/ 230990 w 1117952"/>
                <a:gd name="connsiteY569" fmla="*/ 522866 h 1323876"/>
                <a:gd name="connsiteX570" fmla="*/ 227409 w 1117952"/>
                <a:gd name="connsiteY570" fmla="*/ 523463 h 1323876"/>
                <a:gd name="connsiteX571" fmla="*/ 224425 w 1117952"/>
                <a:gd name="connsiteY571" fmla="*/ 525254 h 1323876"/>
                <a:gd name="connsiteX572" fmla="*/ 220843 w 1117952"/>
                <a:gd name="connsiteY572" fmla="*/ 525254 h 1323876"/>
                <a:gd name="connsiteX573" fmla="*/ 215472 w 1117952"/>
                <a:gd name="connsiteY573" fmla="*/ 519285 h 1323876"/>
                <a:gd name="connsiteX574" fmla="*/ 211890 w 1117952"/>
                <a:gd name="connsiteY574" fmla="*/ 515703 h 1323876"/>
                <a:gd name="connsiteX575" fmla="*/ 207115 w 1117952"/>
                <a:gd name="connsiteY575" fmla="*/ 509735 h 1323876"/>
                <a:gd name="connsiteX576" fmla="*/ 204728 w 1117952"/>
                <a:gd name="connsiteY576" fmla="*/ 506154 h 1323876"/>
                <a:gd name="connsiteX577" fmla="*/ 202937 w 1117952"/>
                <a:gd name="connsiteY577" fmla="*/ 502573 h 1323876"/>
                <a:gd name="connsiteX578" fmla="*/ 202340 w 1117952"/>
                <a:gd name="connsiteY578" fmla="*/ 499588 h 1323876"/>
                <a:gd name="connsiteX579" fmla="*/ 199356 w 1117952"/>
                <a:gd name="connsiteY579" fmla="*/ 494813 h 1323876"/>
                <a:gd name="connsiteX580" fmla="*/ 195178 w 1117952"/>
                <a:gd name="connsiteY580" fmla="*/ 491828 h 1323876"/>
                <a:gd name="connsiteX581" fmla="*/ 186821 w 1117952"/>
                <a:gd name="connsiteY581" fmla="*/ 487651 h 1323876"/>
                <a:gd name="connsiteX582" fmla="*/ 183240 w 1117952"/>
                <a:gd name="connsiteY582" fmla="*/ 487053 h 1323876"/>
                <a:gd name="connsiteX583" fmla="*/ 179062 w 1117952"/>
                <a:gd name="connsiteY583" fmla="*/ 487651 h 1323876"/>
                <a:gd name="connsiteX584" fmla="*/ 171899 w 1117952"/>
                <a:gd name="connsiteY584" fmla="*/ 488247 h 1323876"/>
                <a:gd name="connsiteX585" fmla="*/ 168915 w 1117952"/>
                <a:gd name="connsiteY585" fmla="*/ 484069 h 1323876"/>
                <a:gd name="connsiteX586" fmla="*/ 164737 w 1117952"/>
                <a:gd name="connsiteY586" fmla="*/ 480488 h 1323876"/>
                <a:gd name="connsiteX587" fmla="*/ 162946 w 1117952"/>
                <a:gd name="connsiteY587" fmla="*/ 477504 h 1323876"/>
                <a:gd name="connsiteX588" fmla="*/ 158768 w 1117952"/>
                <a:gd name="connsiteY588" fmla="*/ 473922 h 1323876"/>
                <a:gd name="connsiteX589" fmla="*/ 156977 w 1117952"/>
                <a:gd name="connsiteY589" fmla="*/ 470938 h 1323876"/>
                <a:gd name="connsiteX590" fmla="*/ 156381 w 1117952"/>
                <a:gd name="connsiteY590" fmla="*/ 465566 h 1323876"/>
                <a:gd name="connsiteX591" fmla="*/ 156381 w 1117952"/>
                <a:gd name="connsiteY591" fmla="*/ 462582 h 1323876"/>
                <a:gd name="connsiteX592" fmla="*/ 156977 w 1117952"/>
                <a:gd name="connsiteY592" fmla="*/ 459000 h 1323876"/>
                <a:gd name="connsiteX593" fmla="*/ 155784 w 1117952"/>
                <a:gd name="connsiteY593" fmla="*/ 455419 h 1323876"/>
                <a:gd name="connsiteX594" fmla="*/ 153396 w 1117952"/>
                <a:gd name="connsiteY594" fmla="*/ 451838 h 1323876"/>
                <a:gd name="connsiteX595" fmla="*/ 151606 w 1117952"/>
                <a:gd name="connsiteY595" fmla="*/ 448256 h 1323876"/>
                <a:gd name="connsiteX596" fmla="*/ 149815 w 1117952"/>
                <a:gd name="connsiteY596" fmla="*/ 443481 h 1323876"/>
                <a:gd name="connsiteX597" fmla="*/ 146831 w 1117952"/>
                <a:gd name="connsiteY597" fmla="*/ 439900 h 1323876"/>
                <a:gd name="connsiteX598" fmla="*/ 143847 w 1117952"/>
                <a:gd name="connsiteY598" fmla="*/ 437512 h 1323876"/>
                <a:gd name="connsiteX599" fmla="*/ 141459 w 1117952"/>
                <a:gd name="connsiteY599" fmla="*/ 434528 h 1323876"/>
                <a:gd name="connsiteX600" fmla="*/ 144443 w 1117952"/>
                <a:gd name="connsiteY600" fmla="*/ 430947 h 1323876"/>
                <a:gd name="connsiteX601" fmla="*/ 149218 w 1117952"/>
                <a:gd name="connsiteY601" fmla="*/ 430350 h 1323876"/>
                <a:gd name="connsiteX602" fmla="*/ 152800 w 1117952"/>
                <a:gd name="connsiteY602" fmla="*/ 426769 h 1323876"/>
                <a:gd name="connsiteX603" fmla="*/ 153993 w 1117952"/>
                <a:gd name="connsiteY603" fmla="*/ 421396 h 1323876"/>
                <a:gd name="connsiteX604" fmla="*/ 155784 w 1117952"/>
                <a:gd name="connsiteY604" fmla="*/ 414831 h 1323876"/>
                <a:gd name="connsiteX605" fmla="*/ 156977 w 1117952"/>
                <a:gd name="connsiteY605" fmla="*/ 410056 h 1323876"/>
                <a:gd name="connsiteX606" fmla="*/ 158768 w 1117952"/>
                <a:gd name="connsiteY606" fmla="*/ 406474 h 1323876"/>
                <a:gd name="connsiteX607" fmla="*/ 157575 w 1117952"/>
                <a:gd name="connsiteY607" fmla="*/ 403490 h 1323876"/>
                <a:gd name="connsiteX608" fmla="*/ 152800 w 1117952"/>
                <a:gd name="connsiteY608" fmla="*/ 399312 h 1323876"/>
                <a:gd name="connsiteX609" fmla="*/ 150412 w 1117952"/>
                <a:gd name="connsiteY609" fmla="*/ 393940 h 1323876"/>
                <a:gd name="connsiteX610" fmla="*/ 152202 w 1117952"/>
                <a:gd name="connsiteY610" fmla="*/ 390956 h 1323876"/>
                <a:gd name="connsiteX611" fmla="*/ 153993 w 1117952"/>
                <a:gd name="connsiteY611" fmla="*/ 387374 h 1323876"/>
                <a:gd name="connsiteX612" fmla="*/ 155784 w 1117952"/>
                <a:gd name="connsiteY612" fmla="*/ 383793 h 1323876"/>
                <a:gd name="connsiteX613" fmla="*/ 158768 w 1117952"/>
                <a:gd name="connsiteY613" fmla="*/ 378421 h 1323876"/>
                <a:gd name="connsiteX614" fmla="*/ 160559 w 1117952"/>
                <a:gd name="connsiteY614" fmla="*/ 373049 h 1323876"/>
                <a:gd name="connsiteX615" fmla="*/ 161156 w 1117952"/>
                <a:gd name="connsiteY615" fmla="*/ 369468 h 1323876"/>
                <a:gd name="connsiteX616" fmla="*/ 159962 w 1117952"/>
                <a:gd name="connsiteY616" fmla="*/ 365887 h 1323876"/>
                <a:gd name="connsiteX617" fmla="*/ 162349 w 1117952"/>
                <a:gd name="connsiteY617" fmla="*/ 361112 h 1323876"/>
                <a:gd name="connsiteX618" fmla="*/ 164140 w 1117952"/>
                <a:gd name="connsiteY618" fmla="*/ 357530 h 1323876"/>
                <a:gd name="connsiteX619" fmla="*/ 167124 w 1117952"/>
                <a:gd name="connsiteY619" fmla="*/ 353353 h 1323876"/>
                <a:gd name="connsiteX620" fmla="*/ 164140 w 1117952"/>
                <a:gd name="connsiteY620" fmla="*/ 352159 h 1323876"/>
                <a:gd name="connsiteX621" fmla="*/ 161156 w 1117952"/>
                <a:gd name="connsiteY621" fmla="*/ 351561 h 1323876"/>
                <a:gd name="connsiteX622" fmla="*/ 164140 w 1117952"/>
                <a:gd name="connsiteY622" fmla="*/ 350368 h 1323876"/>
                <a:gd name="connsiteX623" fmla="*/ 168915 w 1117952"/>
                <a:gd name="connsiteY623" fmla="*/ 346787 h 1323876"/>
                <a:gd name="connsiteX624" fmla="*/ 171303 w 1117952"/>
                <a:gd name="connsiteY624" fmla="*/ 343802 h 1323876"/>
                <a:gd name="connsiteX625" fmla="*/ 175481 w 1117952"/>
                <a:gd name="connsiteY625" fmla="*/ 339027 h 1323876"/>
                <a:gd name="connsiteX626" fmla="*/ 178465 w 1117952"/>
                <a:gd name="connsiteY626" fmla="*/ 331865 h 1323876"/>
                <a:gd name="connsiteX627" fmla="*/ 181450 w 1117952"/>
                <a:gd name="connsiteY627" fmla="*/ 330074 h 1323876"/>
                <a:gd name="connsiteX628" fmla="*/ 187418 w 1117952"/>
                <a:gd name="connsiteY628" fmla="*/ 330671 h 1323876"/>
                <a:gd name="connsiteX629" fmla="*/ 190999 w 1117952"/>
                <a:gd name="connsiteY629" fmla="*/ 331268 h 1323876"/>
                <a:gd name="connsiteX630" fmla="*/ 193984 w 1117952"/>
                <a:gd name="connsiteY630" fmla="*/ 330671 h 1323876"/>
                <a:gd name="connsiteX631" fmla="*/ 199953 w 1117952"/>
                <a:gd name="connsiteY631" fmla="*/ 328284 h 1323876"/>
                <a:gd name="connsiteX632" fmla="*/ 202937 w 1117952"/>
                <a:gd name="connsiteY632" fmla="*/ 325896 h 1323876"/>
                <a:gd name="connsiteX633" fmla="*/ 205325 w 1117952"/>
                <a:gd name="connsiteY633" fmla="*/ 322911 h 1323876"/>
                <a:gd name="connsiteX634" fmla="*/ 208906 w 1117952"/>
                <a:gd name="connsiteY634" fmla="*/ 319927 h 1323876"/>
                <a:gd name="connsiteX635" fmla="*/ 208309 w 1117952"/>
                <a:gd name="connsiteY635" fmla="*/ 316943 h 1323876"/>
                <a:gd name="connsiteX636" fmla="*/ 207712 w 1117952"/>
                <a:gd name="connsiteY636" fmla="*/ 313958 h 1323876"/>
                <a:gd name="connsiteX637" fmla="*/ 211294 w 1117952"/>
                <a:gd name="connsiteY637" fmla="*/ 311571 h 1323876"/>
                <a:gd name="connsiteX638" fmla="*/ 214875 w 1117952"/>
                <a:gd name="connsiteY638" fmla="*/ 312168 h 1323876"/>
                <a:gd name="connsiteX639" fmla="*/ 218456 w 1117952"/>
                <a:gd name="connsiteY639" fmla="*/ 314555 h 1323876"/>
                <a:gd name="connsiteX640" fmla="*/ 223828 w 1117952"/>
                <a:gd name="connsiteY640" fmla="*/ 312764 h 1323876"/>
                <a:gd name="connsiteX641" fmla="*/ 226216 w 1117952"/>
                <a:gd name="connsiteY641" fmla="*/ 309780 h 1323876"/>
                <a:gd name="connsiteX642" fmla="*/ 228603 w 1117952"/>
                <a:gd name="connsiteY642" fmla="*/ 306796 h 1323876"/>
                <a:gd name="connsiteX643" fmla="*/ 230990 w 1117952"/>
                <a:gd name="connsiteY643" fmla="*/ 302021 h 1323876"/>
                <a:gd name="connsiteX644" fmla="*/ 229200 w 1117952"/>
                <a:gd name="connsiteY644" fmla="*/ 296649 h 1323876"/>
                <a:gd name="connsiteX645" fmla="*/ 225618 w 1117952"/>
                <a:gd name="connsiteY645" fmla="*/ 290083 h 1323876"/>
                <a:gd name="connsiteX646" fmla="*/ 224425 w 1117952"/>
                <a:gd name="connsiteY646" fmla="*/ 287099 h 1323876"/>
                <a:gd name="connsiteX647" fmla="*/ 226812 w 1117952"/>
                <a:gd name="connsiteY647" fmla="*/ 283518 h 1323876"/>
                <a:gd name="connsiteX648" fmla="*/ 229797 w 1117952"/>
                <a:gd name="connsiteY648" fmla="*/ 281130 h 1323876"/>
                <a:gd name="connsiteX649" fmla="*/ 229200 w 1117952"/>
                <a:gd name="connsiteY649" fmla="*/ 284114 h 1323876"/>
                <a:gd name="connsiteX650" fmla="*/ 232184 w 1117952"/>
                <a:gd name="connsiteY650" fmla="*/ 286502 h 1323876"/>
                <a:gd name="connsiteX651" fmla="*/ 235765 w 1117952"/>
                <a:gd name="connsiteY651" fmla="*/ 285308 h 1323876"/>
                <a:gd name="connsiteX652" fmla="*/ 239944 w 1117952"/>
                <a:gd name="connsiteY652" fmla="*/ 284712 h 1323876"/>
                <a:gd name="connsiteX653" fmla="*/ 241734 w 1117952"/>
                <a:gd name="connsiteY653" fmla="*/ 288293 h 1323876"/>
                <a:gd name="connsiteX654" fmla="*/ 240540 w 1117952"/>
                <a:gd name="connsiteY654" fmla="*/ 291277 h 1323876"/>
                <a:gd name="connsiteX655" fmla="*/ 241137 w 1117952"/>
                <a:gd name="connsiteY655" fmla="*/ 295455 h 1323876"/>
                <a:gd name="connsiteX656" fmla="*/ 248300 w 1117952"/>
                <a:gd name="connsiteY656" fmla="*/ 301424 h 1323876"/>
                <a:gd name="connsiteX657" fmla="*/ 247703 w 1117952"/>
                <a:gd name="connsiteY657" fmla="*/ 305005 h 1323876"/>
                <a:gd name="connsiteX658" fmla="*/ 248300 w 1117952"/>
                <a:gd name="connsiteY658" fmla="*/ 310377 h 1323876"/>
                <a:gd name="connsiteX659" fmla="*/ 250091 w 1117952"/>
                <a:gd name="connsiteY659" fmla="*/ 313362 h 1323876"/>
                <a:gd name="connsiteX660" fmla="*/ 253075 w 1117952"/>
                <a:gd name="connsiteY660" fmla="*/ 317540 h 1323876"/>
                <a:gd name="connsiteX661" fmla="*/ 254865 w 1117952"/>
                <a:gd name="connsiteY661" fmla="*/ 322315 h 1323876"/>
                <a:gd name="connsiteX662" fmla="*/ 258446 w 1117952"/>
                <a:gd name="connsiteY662" fmla="*/ 325896 h 1323876"/>
                <a:gd name="connsiteX663" fmla="*/ 266206 w 1117952"/>
                <a:gd name="connsiteY663" fmla="*/ 331865 h 1323876"/>
                <a:gd name="connsiteX664" fmla="*/ 269787 w 1117952"/>
                <a:gd name="connsiteY664" fmla="*/ 334252 h 1323876"/>
                <a:gd name="connsiteX665" fmla="*/ 273368 w 1117952"/>
                <a:gd name="connsiteY665" fmla="*/ 333058 h 1323876"/>
                <a:gd name="connsiteX666" fmla="*/ 273966 w 1117952"/>
                <a:gd name="connsiteY666" fmla="*/ 336043 h 1323876"/>
                <a:gd name="connsiteX667" fmla="*/ 276353 w 1117952"/>
                <a:gd name="connsiteY667" fmla="*/ 341415 h 1323876"/>
                <a:gd name="connsiteX668" fmla="*/ 281128 w 1117952"/>
                <a:gd name="connsiteY668" fmla="*/ 343206 h 1323876"/>
                <a:gd name="connsiteX669" fmla="*/ 285306 w 1117952"/>
                <a:gd name="connsiteY669" fmla="*/ 342608 h 1323876"/>
                <a:gd name="connsiteX670" fmla="*/ 288888 w 1117952"/>
                <a:gd name="connsiteY670" fmla="*/ 342012 h 1323876"/>
                <a:gd name="connsiteX671" fmla="*/ 292469 w 1117952"/>
                <a:gd name="connsiteY671" fmla="*/ 341415 h 1323876"/>
                <a:gd name="connsiteX672" fmla="*/ 296050 w 1117952"/>
                <a:gd name="connsiteY672" fmla="*/ 340221 h 1323876"/>
                <a:gd name="connsiteX673" fmla="*/ 299035 w 1117952"/>
                <a:gd name="connsiteY673" fmla="*/ 339027 h 1323876"/>
                <a:gd name="connsiteX674" fmla="*/ 303212 w 1117952"/>
                <a:gd name="connsiteY674" fmla="*/ 337237 h 1323876"/>
                <a:gd name="connsiteX675" fmla="*/ 318733 w 1117952"/>
                <a:gd name="connsiteY675" fmla="*/ 328283 h 1323876"/>
                <a:gd name="connsiteX676" fmla="*/ 322911 w 1117952"/>
                <a:gd name="connsiteY676" fmla="*/ 325299 h 1323876"/>
                <a:gd name="connsiteX677" fmla="*/ 327686 w 1117952"/>
                <a:gd name="connsiteY677" fmla="*/ 322314 h 1323876"/>
                <a:gd name="connsiteX678" fmla="*/ 332461 w 1117952"/>
                <a:gd name="connsiteY678" fmla="*/ 319927 h 1323876"/>
                <a:gd name="connsiteX679" fmla="*/ 336043 w 1117952"/>
                <a:gd name="connsiteY679" fmla="*/ 316942 h 1323876"/>
                <a:gd name="connsiteX680" fmla="*/ 335445 w 1117952"/>
                <a:gd name="connsiteY680" fmla="*/ 312167 h 1323876"/>
                <a:gd name="connsiteX681" fmla="*/ 334252 w 1117952"/>
                <a:gd name="connsiteY681" fmla="*/ 307393 h 1323876"/>
                <a:gd name="connsiteX682" fmla="*/ 333058 w 1117952"/>
                <a:gd name="connsiteY682" fmla="*/ 303811 h 1323876"/>
                <a:gd name="connsiteX683" fmla="*/ 330074 w 1117952"/>
                <a:gd name="connsiteY683" fmla="*/ 300826 h 1323876"/>
                <a:gd name="connsiteX684" fmla="*/ 327686 w 1117952"/>
                <a:gd name="connsiteY684" fmla="*/ 297245 h 1323876"/>
                <a:gd name="connsiteX685" fmla="*/ 331864 w 1117952"/>
                <a:gd name="connsiteY685" fmla="*/ 294858 h 1323876"/>
                <a:gd name="connsiteX686" fmla="*/ 333058 w 1117952"/>
                <a:gd name="connsiteY686" fmla="*/ 293067 h 1323876"/>
                <a:gd name="connsiteX687" fmla="*/ 336043 w 1117952"/>
                <a:gd name="connsiteY687" fmla="*/ 290083 h 1323876"/>
                <a:gd name="connsiteX688" fmla="*/ 337237 w 1117952"/>
                <a:gd name="connsiteY688" fmla="*/ 287098 h 1323876"/>
                <a:gd name="connsiteX689" fmla="*/ 334849 w 1117952"/>
                <a:gd name="connsiteY689" fmla="*/ 284114 h 1323876"/>
                <a:gd name="connsiteX690" fmla="*/ 339624 w 1117952"/>
                <a:gd name="connsiteY690" fmla="*/ 278742 h 1323876"/>
                <a:gd name="connsiteX691" fmla="*/ 343205 w 1117952"/>
                <a:gd name="connsiteY691" fmla="*/ 275758 h 1323876"/>
                <a:gd name="connsiteX692" fmla="*/ 346786 w 1117952"/>
                <a:gd name="connsiteY692" fmla="*/ 275758 h 1323876"/>
                <a:gd name="connsiteX693" fmla="*/ 350965 w 1117952"/>
                <a:gd name="connsiteY693" fmla="*/ 276951 h 1323876"/>
                <a:gd name="connsiteX694" fmla="*/ 354546 w 1117952"/>
                <a:gd name="connsiteY694" fmla="*/ 278145 h 1323876"/>
                <a:gd name="connsiteX695" fmla="*/ 358724 w 1117952"/>
                <a:gd name="connsiteY695" fmla="*/ 276951 h 1323876"/>
                <a:gd name="connsiteX696" fmla="*/ 360514 w 1117952"/>
                <a:gd name="connsiteY696" fmla="*/ 281727 h 1323876"/>
                <a:gd name="connsiteX697" fmla="*/ 364096 w 1117952"/>
                <a:gd name="connsiteY697" fmla="*/ 283517 h 1323876"/>
                <a:gd name="connsiteX698" fmla="*/ 368871 w 1117952"/>
                <a:gd name="connsiteY698" fmla="*/ 283517 h 1323876"/>
                <a:gd name="connsiteX699" fmla="*/ 376630 w 1117952"/>
                <a:gd name="connsiteY699" fmla="*/ 280533 h 1323876"/>
                <a:gd name="connsiteX700" fmla="*/ 383793 w 1117952"/>
                <a:gd name="connsiteY700" fmla="*/ 275758 h 1323876"/>
                <a:gd name="connsiteX701" fmla="*/ 384987 w 1117952"/>
                <a:gd name="connsiteY701" fmla="*/ 270983 h 1323876"/>
                <a:gd name="connsiteX702" fmla="*/ 387971 w 1117952"/>
                <a:gd name="connsiteY702" fmla="*/ 270983 h 1323876"/>
                <a:gd name="connsiteX703" fmla="*/ 391552 w 1117952"/>
                <a:gd name="connsiteY703" fmla="*/ 270386 h 1323876"/>
                <a:gd name="connsiteX704" fmla="*/ 394537 w 1117952"/>
                <a:gd name="connsiteY704" fmla="*/ 270983 h 1323876"/>
                <a:gd name="connsiteX705" fmla="*/ 397521 w 1117952"/>
                <a:gd name="connsiteY705" fmla="*/ 266208 h 1323876"/>
                <a:gd name="connsiteX706" fmla="*/ 401102 w 1117952"/>
                <a:gd name="connsiteY706" fmla="*/ 263223 h 1323876"/>
                <a:gd name="connsiteX707" fmla="*/ 406474 w 1117952"/>
                <a:gd name="connsiteY707" fmla="*/ 260239 h 1323876"/>
                <a:gd name="connsiteX708" fmla="*/ 410652 w 1117952"/>
                <a:gd name="connsiteY708" fmla="*/ 265014 h 1323876"/>
                <a:gd name="connsiteX709" fmla="*/ 410055 w 1117952"/>
                <a:gd name="connsiteY709" fmla="*/ 267998 h 1323876"/>
                <a:gd name="connsiteX710" fmla="*/ 416621 w 1117952"/>
                <a:gd name="connsiteY710" fmla="*/ 272774 h 1323876"/>
                <a:gd name="connsiteX711" fmla="*/ 420799 w 1117952"/>
                <a:gd name="connsiteY711" fmla="*/ 272774 h 1323876"/>
                <a:gd name="connsiteX712" fmla="*/ 422590 w 1117952"/>
                <a:gd name="connsiteY712" fmla="*/ 275758 h 1323876"/>
                <a:gd name="connsiteX713" fmla="*/ 423187 w 1117952"/>
                <a:gd name="connsiteY713" fmla="*/ 278742 h 1323876"/>
                <a:gd name="connsiteX714" fmla="*/ 424977 w 1117952"/>
                <a:gd name="connsiteY714" fmla="*/ 282920 h 1323876"/>
                <a:gd name="connsiteX715" fmla="*/ 426171 w 1117952"/>
                <a:gd name="connsiteY715" fmla="*/ 286502 h 1323876"/>
                <a:gd name="connsiteX716" fmla="*/ 424380 w 1117952"/>
                <a:gd name="connsiteY716" fmla="*/ 290680 h 1323876"/>
                <a:gd name="connsiteX717" fmla="*/ 424977 w 1117952"/>
                <a:gd name="connsiteY717" fmla="*/ 293664 h 1323876"/>
                <a:gd name="connsiteX718" fmla="*/ 423187 w 1117952"/>
                <a:gd name="connsiteY718" fmla="*/ 297245 h 1323876"/>
                <a:gd name="connsiteX719" fmla="*/ 427962 w 1117952"/>
                <a:gd name="connsiteY719" fmla="*/ 302618 h 1323876"/>
                <a:gd name="connsiteX720" fmla="*/ 432140 w 1117952"/>
                <a:gd name="connsiteY720" fmla="*/ 305005 h 1323876"/>
                <a:gd name="connsiteX721" fmla="*/ 435721 w 1117952"/>
                <a:gd name="connsiteY721" fmla="*/ 306795 h 1323876"/>
                <a:gd name="connsiteX722" fmla="*/ 445271 w 1117952"/>
                <a:gd name="connsiteY722" fmla="*/ 307989 h 1323876"/>
                <a:gd name="connsiteX723" fmla="*/ 448852 w 1117952"/>
                <a:gd name="connsiteY723" fmla="*/ 307989 h 1323876"/>
                <a:gd name="connsiteX724" fmla="*/ 452434 w 1117952"/>
                <a:gd name="connsiteY724" fmla="*/ 307989 h 1323876"/>
                <a:gd name="connsiteX725" fmla="*/ 456612 w 1117952"/>
                <a:gd name="connsiteY725" fmla="*/ 306795 h 1323876"/>
                <a:gd name="connsiteX726" fmla="*/ 460193 w 1117952"/>
                <a:gd name="connsiteY726" fmla="*/ 305602 h 1323876"/>
                <a:gd name="connsiteX727" fmla="*/ 466759 w 1117952"/>
                <a:gd name="connsiteY727" fmla="*/ 302020 h 1323876"/>
                <a:gd name="connsiteX728" fmla="*/ 467356 w 1117952"/>
                <a:gd name="connsiteY728" fmla="*/ 297842 h 1323876"/>
                <a:gd name="connsiteX729" fmla="*/ 470340 w 1117952"/>
                <a:gd name="connsiteY729" fmla="*/ 299633 h 1323876"/>
                <a:gd name="connsiteX730" fmla="*/ 473921 w 1117952"/>
                <a:gd name="connsiteY730" fmla="*/ 300826 h 1323876"/>
                <a:gd name="connsiteX731" fmla="*/ 476906 w 1117952"/>
                <a:gd name="connsiteY731" fmla="*/ 301424 h 1323876"/>
                <a:gd name="connsiteX732" fmla="*/ 476906 w 1117952"/>
                <a:gd name="connsiteY732" fmla="*/ 305602 h 1323876"/>
                <a:gd name="connsiteX733" fmla="*/ 477503 w 1117952"/>
                <a:gd name="connsiteY733" fmla="*/ 309780 h 1323876"/>
                <a:gd name="connsiteX734" fmla="*/ 476906 w 1117952"/>
                <a:gd name="connsiteY734" fmla="*/ 312764 h 1323876"/>
                <a:gd name="connsiteX735" fmla="*/ 476906 w 1117952"/>
                <a:gd name="connsiteY735" fmla="*/ 316346 h 1323876"/>
                <a:gd name="connsiteX736" fmla="*/ 478100 w 1117952"/>
                <a:gd name="connsiteY736" fmla="*/ 319927 h 1323876"/>
                <a:gd name="connsiteX737" fmla="*/ 481681 w 1117952"/>
                <a:gd name="connsiteY737" fmla="*/ 323508 h 1323876"/>
                <a:gd name="connsiteX738" fmla="*/ 485859 w 1117952"/>
                <a:gd name="connsiteY738" fmla="*/ 327686 h 1323876"/>
                <a:gd name="connsiteX739" fmla="*/ 494215 w 1117952"/>
                <a:gd name="connsiteY739" fmla="*/ 331864 h 1323876"/>
                <a:gd name="connsiteX740" fmla="*/ 497200 w 1117952"/>
                <a:gd name="connsiteY740" fmla="*/ 332462 h 1323876"/>
                <a:gd name="connsiteX741" fmla="*/ 500781 w 1117952"/>
                <a:gd name="connsiteY741" fmla="*/ 335446 h 1323876"/>
                <a:gd name="connsiteX742" fmla="*/ 504362 w 1117952"/>
                <a:gd name="connsiteY742" fmla="*/ 338430 h 1323876"/>
                <a:gd name="connsiteX743" fmla="*/ 507943 w 1117952"/>
                <a:gd name="connsiteY743" fmla="*/ 339027 h 1323876"/>
                <a:gd name="connsiteX744" fmla="*/ 512718 w 1117952"/>
                <a:gd name="connsiteY744" fmla="*/ 342011 h 1323876"/>
                <a:gd name="connsiteX745" fmla="*/ 516897 w 1117952"/>
                <a:gd name="connsiteY745" fmla="*/ 343802 h 1323876"/>
                <a:gd name="connsiteX746" fmla="*/ 520478 w 1117952"/>
                <a:gd name="connsiteY746" fmla="*/ 343802 h 1323876"/>
                <a:gd name="connsiteX747" fmla="*/ 526446 w 1117952"/>
                <a:gd name="connsiteY747" fmla="*/ 344996 h 1323876"/>
                <a:gd name="connsiteX748" fmla="*/ 530028 w 1117952"/>
                <a:gd name="connsiteY748" fmla="*/ 344399 h 1323876"/>
                <a:gd name="connsiteX749" fmla="*/ 533012 w 1117952"/>
                <a:gd name="connsiteY749" fmla="*/ 344996 h 1323876"/>
                <a:gd name="connsiteX750" fmla="*/ 529431 w 1117952"/>
                <a:gd name="connsiteY750" fmla="*/ 344996 h 1323876"/>
                <a:gd name="connsiteX751" fmla="*/ 530625 w 1117952"/>
                <a:gd name="connsiteY751" fmla="*/ 348577 h 1323876"/>
                <a:gd name="connsiteX752" fmla="*/ 535400 w 1117952"/>
                <a:gd name="connsiteY752" fmla="*/ 350368 h 1323876"/>
                <a:gd name="connsiteX753" fmla="*/ 538981 w 1117952"/>
                <a:gd name="connsiteY753" fmla="*/ 350368 h 1323876"/>
                <a:gd name="connsiteX754" fmla="*/ 541966 w 1117952"/>
                <a:gd name="connsiteY754" fmla="*/ 352158 h 1323876"/>
                <a:gd name="connsiteX755" fmla="*/ 544950 w 1117952"/>
                <a:gd name="connsiteY755" fmla="*/ 351561 h 1323876"/>
                <a:gd name="connsiteX756" fmla="*/ 547934 w 1117952"/>
                <a:gd name="connsiteY756" fmla="*/ 350964 h 1323876"/>
                <a:gd name="connsiteX757" fmla="*/ 551515 w 1117952"/>
                <a:gd name="connsiteY757" fmla="*/ 350368 h 1323876"/>
                <a:gd name="connsiteX758" fmla="*/ 557484 w 1117952"/>
                <a:gd name="connsiteY758" fmla="*/ 349174 h 1323876"/>
                <a:gd name="connsiteX759" fmla="*/ 561066 w 1117952"/>
                <a:gd name="connsiteY759" fmla="*/ 348577 h 1323876"/>
                <a:gd name="connsiteX760" fmla="*/ 564050 w 1117952"/>
                <a:gd name="connsiteY760" fmla="*/ 346786 h 1323876"/>
                <a:gd name="connsiteX761" fmla="*/ 567631 w 1117952"/>
                <a:gd name="connsiteY761" fmla="*/ 346190 h 1323876"/>
                <a:gd name="connsiteX762" fmla="*/ 571212 w 1117952"/>
                <a:gd name="connsiteY762" fmla="*/ 344996 h 1323876"/>
                <a:gd name="connsiteX763" fmla="*/ 575390 w 1117952"/>
                <a:gd name="connsiteY763" fmla="*/ 343205 h 1323876"/>
                <a:gd name="connsiteX764" fmla="*/ 578972 w 1117952"/>
                <a:gd name="connsiteY764" fmla="*/ 341415 h 1323876"/>
                <a:gd name="connsiteX765" fmla="*/ 587328 w 1117952"/>
                <a:gd name="connsiteY765" fmla="*/ 336639 h 1323876"/>
                <a:gd name="connsiteX766" fmla="*/ 593297 w 1117952"/>
                <a:gd name="connsiteY766" fmla="*/ 333058 h 1323876"/>
                <a:gd name="connsiteX767" fmla="*/ 599266 w 1117952"/>
                <a:gd name="connsiteY767" fmla="*/ 329477 h 1323876"/>
                <a:gd name="connsiteX768" fmla="*/ 602847 w 1117952"/>
                <a:gd name="connsiteY768" fmla="*/ 326493 h 1323876"/>
                <a:gd name="connsiteX769" fmla="*/ 609413 w 1117952"/>
                <a:gd name="connsiteY769" fmla="*/ 324702 h 1323876"/>
                <a:gd name="connsiteX770" fmla="*/ 612994 w 1117952"/>
                <a:gd name="connsiteY770" fmla="*/ 325299 h 1323876"/>
                <a:gd name="connsiteX771" fmla="*/ 616575 w 1117952"/>
                <a:gd name="connsiteY771" fmla="*/ 324702 h 1323876"/>
                <a:gd name="connsiteX772" fmla="*/ 621350 w 1117952"/>
                <a:gd name="connsiteY772" fmla="*/ 323508 h 1323876"/>
                <a:gd name="connsiteX773" fmla="*/ 624335 w 1117952"/>
                <a:gd name="connsiteY773" fmla="*/ 321717 h 1323876"/>
                <a:gd name="connsiteX774" fmla="*/ 628513 w 1117952"/>
                <a:gd name="connsiteY774" fmla="*/ 320524 h 1323876"/>
                <a:gd name="connsiteX775" fmla="*/ 631498 w 1117952"/>
                <a:gd name="connsiteY775" fmla="*/ 323508 h 1323876"/>
                <a:gd name="connsiteX776" fmla="*/ 634482 w 1117952"/>
                <a:gd name="connsiteY776" fmla="*/ 325299 h 1323876"/>
                <a:gd name="connsiteX777" fmla="*/ 638660 w 1117952"/>
                <a:gd name="connsiteY777" fmla="*/ 327686 h 1323876"/>
                <a:gd name="connsiteX778" fmla="*/ 641645 w 1117952"/>
                <a:gd name="connsiteY778" fmla="*/ 328283 h 1323876"/>
                <a:gd name="connsiteX779" fmla="*/ 645226 w 1117952"/>
                <a:gd name="connsiteY779" fmla="*/ 327686 h 1323876"/>
                <a:gd name="connsiteX780" fmla="*/ 648210 w 1117952"/>
                <a:gd name="connsiteY780" fmla="*/ 327686 h 1323876"/>
                <a:gd name="connsiteX781" fmla="*/ 652388 w 1117952"/>
                <a:gd name="connsiteY781" fmla="*/ 328880 h 1323876"/>
                <a:gd name="connsiteX782" fmla="*/ 658357 w 1117952"/>
                <a:gd name="connsiteY782" fmla="*/ 327686 h 1323876"/>
                <a:gd name="connsiteX783" fmla="*/ 662535 w 1117952"/>
                <a:gd name="connsiteY783" fmla="*/ 325299 h 1323876"/>
                <a:gd name="connsiteX784" fmla="*/ 666117 w 1117952"/>
                <a:gd name="connsiteY784" fmla="*/ 324105 h 1323876"/>
                <a:gd name="connsiteX785" fmla="*/ 671489 w 1117952"/>
                <a:gd name="connsiteY785" fmla="*/ 326493 h 1323876"/>
                <a:gd name="connsiteX786" fmla="*/ 674473 w 1117952"/>
                <a:gd name="connsiteY786" fmla="*/ 325299 h 1323876"/>
                <a:gd name="connsiteX787" fmla="*/ 676379 w 1117952"/>
                <a:gd name="connsiteY787" fmla="*/ 327682 h 1323876"/>
                <a:gd name="connsiteX788" fmla="*/ 675666 w 1117952"/>
                <a:gd name="connsiteY788" fmla="*/ 326493 h 1323876"/>
                <a:gd name="connsiteX789" fmla="*/ 679845 w 1117952"/>
                <a:gd name="connsiteY789" fmla="*/ 327090 h 1323876"/>
                <a:gd name="connsiteX790" fmla="*/ 684023 w 1117952"/>
                <a:gd name="connsiteY790" fmla="*/ 327090 h 1323876"/>
                <a:gd name="connsiteX791" fmla="*/ 687604 w 1117952"/>
                <a:gd name="connsiteY791" fmla="*/ 327687 h 1323876"/>
                <a:gd name="connsiteX792" fmla="*/ 691185 w 1117952"/>
                <a:gd name="connsiteY792" fmla="*/ 328284 h 1323876"/>
                <a:gd name="connsiteX793" fmla="*/ 696557 w 1117952"/>
                <a:gd name="connsiteY793" fmla="*/ 328284 h 1323876"/>
                <a:gd name="connsiteX794" fmla="*/ 701332 w 1117952"/>
                <a:gd name="connsiteY794" fmla="*/ 327090 h 1323876"/>
                <a:gd name="connsiteX795" fmla="*/ 707301 w 1117952"/>
                <a:gd name="connsiteY795" fmla="*/ 328880 h 1323876"/>
                <a:gd name="connsiteX796" fmla="*/ 710285 w 1117952"/>
                <a:gd name="connsiteY796" fmla="*/ 328880 h 1323876"/>
                <a:gd name="connsiteX797" fmla="*/ 714463 w 1117952"/>
                <a:gd name="connsiteY797" fmla="*/ 328284 h 1323876"/>
                <a:gd name="connsiteX798" fmla="*/ 719238 w 1117952"/>
                <a:gd name="connsiteY798" fmla="*/ 326493 h 1323876"/>
                <a:gd name="connsiteX799" fmla="*/ 722820 w 1117952"/>
                <a:gd name="connsiteY799" fmla="*/ 323509 h 1323876"/>
                <a:gd name="connsiteX800" fmla="*/ 726401 w 1117952"/>
                <a:gd name="connsiteY800" fmla="*/ 322912 h 1323876"/>
                <a:gd name="connsiteX801" fmla="*/ 730579 w 1117952"/>
                <a:gd name="connsiteY801" fmla="*/ 324702 h 1323876"/>
                <a:gd name="connsiteX802" fmla="*/ 733564 w 1117952"/>
                <a:gd name="connsiteY802" fmla="*/ 324106 h 1323876"/>
                <a:gd name="connsiteX803" fmla="*/ 737742 w 1117952"/>
                <a:gd name="connsiteY803" fmla="*/ 321718 h 1323876"/>
                <a:gd name="connsiteX804" fmla="*/ 740726 w 1117952"/>
                <a:gd name="connsiteY804" fmla="*/ 319927 h 1323876"/>
                <a:gd name="connsiteX805" fmla="*/ 744307 w 1117952"/>
                <a:gd name="connsiteY805" fmla="*/ 317540 h 1323876"/>
                <a:gd name="connsiteX806" fmla="*/ 747888 w 1117952"/>
                <a:gd name="connsiteY806" fmla="*/ 313959 h 1323876"/>
                <a:gd name="connsiteX807" fmla="*/ 752664 w 1117952"/>
                <a:gd name="connsiteY807" fmla="*/ 312765 h 1323876"/>
                <a:gd name="connsiteX808" fmla="*/ 755648 w 1117952"/>
                <a:gd name="connsiteY808" fmla="*/ 315152 h 1323876"/>
                <a:gd name="connsiteX809" fmla="*/ 759229 w 1117952"/>
                <a:gd name="connsiteY809" fmla="*/ 315749 h 1323876"/>
                <a:gd name="connsiteX810" fmla="*/ 763407 w 1117952"/>
                <a:gd name="connsiteY810" fmla="*/ 315749 h 1323876"/>
                <a:gd name="connsiteX811" fmla="*/ 769376 w 1117952"/>
                <a:gd name="connsiteY811" fmla="*/ 313959 h 1323876"/>
                <a:gd name="connsiteX812" fmla="*/ 772957 w 1117952"/>
                <a:gd name="connsiteY812" fmla="*/ 312765 h 1323876"/>
                <a:gd name="connsiteX813" fmla="*/ 778329 w 1117952"/>
                <a:gd name="connsiteY813" fmla="*/ 311571 h 1323876"/>
                <a:gd name="connsiteX814" fmla="*/ 781314 w 1117952"/>
                <a:gd name="connsiteY814" fmla="*/ 310378 h 1323876"/>
                <a:gd name="connsiteX815" fmla="*/ 784895 w 1117952"/>
                <a:gd name="connsiteY815" fmla="*/ 306796 h 1323876"/>
                <a:gd name="connsiteX816" fmla="*/ 787879 w 1117952"/>
                <a:gd name="connsiteY816" fmla="*/ 303812 h 1323876"/>
                <a:gd name="connsiteX817" fmla="*/ 791461 w 1117952"/>
                <a:gd name="connsiteY817" fmla="*/ 303215 h 1323876"/>
                <a:gd name="connsiteX818" fmla="*/ 796236 w 1117952"/>
                <a:gd name="connsiteY818" fmla="*/ 303812 h 1323876"/>
                <a:gd name="connsiteX819" fmla="*/ 799220 w 1117952"/>
                <a:gd name="connsiteY819" fmla="*/ 302618 h 1323876"/>
                <a:gd name="connsiteX820" fmla="*/ 802204 w 1117952"/>
                <a:gd name="connsiteY820" fmla="*/ 300827 h 1323876"/>
                <a:gd name="connsiteX821" fmla="*/ 805189 w 1117952"/>
                <a:gd name="connsiteY821" fmla="*/ 298440 h 1323876"/>
                <a:gd name="connsiteX822" fmla="*/ 809367 w 1117952"/>
                <a:gd name="connsiteY822" fmla="*/ 298440 h 1323876"/>
                <a:gd name="connsiteX823" fmla="*/ 812948 w 1117952"/>
                <a:gd name="connsiteY823" fmla="*/ 296650 h 1323876"/>
                <a:gd name="connsiteX824" fmla="*/ 816529 w 1117952"/>
                <a:gd name="connsiteY824" fmla="*/ 293068 h 1323876"/>
                <a:gd name="connsiteX825" fmla="*/ 820111 w 1117952"/>
                <a:gd name="connsiteY825" fmla="*/ 290681 h 1323876"/>
                <a:gd name="connsiteX826" fmla="*/ 823692 w 1117952"/>
                <a:gd name="connsiteY826" fmla="*/ 287099 h 1323876"/>
                <a:gd name="connsiteX827" fmla="*/ 827273 w 1117952"/>
                <a:gd name="connsiteY827" fmla="*/ 283518 h 1323876"/>
                <a:gd name="connsiteX828" fmla="*/ 830854 w 1117952"/>
                <a:gd name="connsiteY828" fmla="*/ 278146 h 1323876"/>
                <a:gd name="connsiteX829" fmla="*/ 833839 w 1117952"/>
                <a:gd name="connsiteY829" fmla="*/ 273968 h 1323876"/>
                <a:gd name="connsiteX830" fmla="*/ 839211 w 1117952"/>
                <a:gd name="connsiteY830" fmla="*/ 266806 h 1323876"/>
                <a:gd name="connsiteX831" fmla="*/ 843389 w 1117952"/>
                <a:gd name="connsiteY831" fmla="*/ 260240 h 1323876"/>
                <a:gd name="connsiteX832" fmla="*/ 849357 w 1117952"/>
                <a:gd name="connsiteY832" fmla="*/ 262627 h 1323876"/>
                <a:gd name="connsiteX833" fmla="*/ 854133 w 1117952"/>
                <a:gd name="connsiteY833" fmla="*/ 262627 h 1323876"/>
                <a:gd name="connsiteX834" fmla="*/ 857714 w 1117952"/>
                <a:gd name="connsiteY834" fmla="*/ 263821 h 1323876"/>
                <a:gd name="connsiteX835" fmla="*/ 863683 w 1117952"/>
                <a:gd name="connsiteY835" fmla="*/ 261434 h 1323876"/>
                <a:gd name="connsiteX836" fmla="*/ 867861 w 1117952"/>
                <a:gd name="connsiteY836" fmla="*/ 259643 h 1323876"/>
                <a:gd name="connsiteX837" fmla="*/ 872039 w 1117952"/>
                <a:gd name="connsiteY837" fmla="*/ 258449 h 1323876"/>
                <a:gd name="connsiteX838" fmla="*/ 875024 w 1117952"/>
                <a:gd name="connsiteY838" fmla="*/ 257255 h 1323876"/>
                <a:gd name="connsiteX839" fmla="*/ 879201 w 1117952"/>
                <a:gd name="connsiteY839" fmla="*/ 256061 h 1323876"/>
                <a:gd name="connsiteX840" fmla="*/ 882186 w 1117952"/>
                <a:gd name="connsiteY840" fmla="*/ 256061 h 1323876"/>
                <a:gd name="connsiteX841" fmla="*/ 887558 w 1117952"/>
                <a:gd name="connsiteY841" fmla="*/ 254271 h 1323876"/>
                <a:gd name="connsiteX842" fmla="*/ 891736 w 1117952"/>
                <a:gd name="connsiteY842" fmla="*/ 248899 h 1323876"/>
                <a:gd name="connsiteX843" fmla="*/ 895317 w 1117952"/>
                <a:gd name="connsiteY843" fmla="*/ 245318 h 1323876"/>
                <a:gd name="connsiteX844" fmla="*/ 898301 w 1117952"/>
                <a:gd name="connsiteY844" fmla="*/ 247108 h 1323876"/>
                <a:gd name="connsiteX845" fmla="*/ 902480 w 1117952"/>
                <a:gd name="connsiteY845" fmla="*/ 250093 h 1323876"/>
                <a:gd name="connsiteX846" fmla="*/ 905464 w 1117952"/>
                <a:gd name="connsiteY846" fmla="*/ 252480 h 1323876"/>
                <a:gd name="connsiteX847" fmla="*/ 909642 w 1117952"/>
                <a:gd name="connsiteY847" fmla="*/ 257255 h 1323876"/>
                <a:gd name="connsiteX848" fmla="*/ 912029 w 1117952"/>
                <a:gd name="connsiteY848" fmla="*/ 259046 h 1323876"/>
                <a:gd name="connsiteX849" fmla="*/ 915014 w 1117952"/>
                <a:gd name="connsiteY849" fmla="*/ 260240 h 1323876"/>
                <a:gd name="connsiteX850" fmla="*/ 923967 w 1117952"/>
                <a:gd name="connsiteY850" fmla="*/ 260240 h 1323876"/>
                <a:gd name="connsiteX851" fmla="*/ 930533 w 1117952"/>
                <a:gd name="connsiteY851" fmla="*/ 259643 h 1323876"/>
                <a:gd name="connsiteX852" fmla="*/ 935308 w 1117952"/>
                <a:gd name="connsiteY852" fmla="*/ 258449 h 1323876"/>
                <a:gd name="connsiteX853" fmla="*/ 938889 w 1117952"/>
                <a:gd name="connsiteY853" fmla="*/ 262030 h 1323876"/>
                <a:gd name="connsiteX854" fmla="*/ 939486 w 1117952"/>
                <a:gd name="connsiteY854" fmla="*/ 265612 h 1323876"/>
                <a:gd name="connsiteX855" fmla="*/ 943067 w 1117952"/>
                <a:gd name="connsiteY855" fmla="*/ 267402 h 1323876"/>
                <a:gd name="connsiteX856" fmla="*/ 946052 w 1117952"/>
                <a:gd name="connsiteY856" fmla="*/ 269790 h 1323876"/>
                <a:gd name="connsiteX857" fmla="*/ 949633 w 1117952"/>
                <a:gd name="connsiteY857" fmla="*/ 269790 h 1323876"/>
                <a:gd name="connsiteX858" fmla="*/ 953214 w 1117952"/>
                <a:gd name="connsiteY858" fmla="*/ 269193 h 1323876"/>
                <a:gd name="connsiteX859" fmla="*/ 957393 w 1117952"/>
                <a:gd name="connsiteY859" fmla="*/ 266806 h 1323876"/>
                <a:gd name="connsiteX860" fmla="*/ 960974 w 1117952"/>
                <a:gd name="connsiteY860" fmla="*/ 263821 h 1323876"/>
                <a:gd name="connsiteX861" fmla="*/ 966942 w 1117952"/>
                <a:gd name="connsiteY861" fmla="*/ 260837 h 1323876"/>
                <a:gd name="connsiteX862" fmla="*/ 970524 w 1117952"/>
                <a:gd name="connsiteY862" fmla="*/ 258449 h 1323876"/>
                <a:gd name="connsiteX863" fmla="*/ 974105 w 1117952"/>
                <a:gd name="connsiteY863" fmla="*/ 256061 h 1323876"/>
                <a:gd name="connsiteX864" fmla="*/ 977089 w 1117952"/>
                <a:gd name="connsiteY864" fmla="*/ 253077 h 1323876"/>
                <a:gd name="connsiteX865" fmla="*/ 978880 w 1117952"/>
                <a:gd name="connsiteY865" fmla="*/ 250093 h 1323876"/>
                <a:gd name="connsiteX866" fmla="*/ 981268 w 1117952"/>
                <a:gd name="connsiteY866" fmla="*/ 247108 h 1323876"/>
                <a:gd name="connsiteX867" fmla="*/ 984252 w 1117952"/>
                <a:gd name="connsiteY867" fmla="*/ 244124 h 1323876"/>
                <a:gd name="connsiteX868" fmla="*/ 986639 w 1117952"/>
                <a:gd name="connsiteY868" fmla="*/ 240543 h 1323876"/>
                <a:gd name="connsiteX869" fmla="*/ 989027 w 1117952"/>
                <a:gd name="connsiteY869" fmla="*/ 235171 h 1323876"/>
                <a:gd name="connsiteX870" fmla="*/ 990221 w 1117952"/>
                <a:gd name="connsiteY870" fmla="*/ 230993 h 1323876"/>
                <a:gd name="connsiteX871" fmla="*/ 992011 w 1117952"/>
                <a:gd name="connsiteY871" fmla="*/ 226218 h 1323876"/>
                <a:gd name="connsiteX872" fmla="*/ 992608 w 1117952"/>
                <a:gd name="connsiteY872" fmla="*/ 222040 h 1323876"/>
                <a:gd name="connsiteX873" fmla="*/ 993205 w 1117952"/>
                <a:gd name="connsiteY873" fmla="*/ 219055 h 1323876"/>
                <a:gd name="connsiteX874" fmla="*/ 991415 w 1117952"/>
                <a:gd name="connsiteY874" fmla="*/ 216071 h 1323876"/>
                <a:gd name="connsiteX875" fmla="*/ 991415 w 1117952"/>
                <a:gd name="connsiteY875" fmla="*/ 212489 h 1323876"/>
                <a:gd name="connsiteX876" fmla="*/ 988430 w 1117952"/>
                <a:gd name="connsiteY876" fmla="*/ 209505 h 1323876"/>
                <a:gd name="connsiteX877" fmla="*/ 991415 w 1117952"/>
                <a:gd name="connsiteY877" fmla="*/ 208908 h 1323876"/>
                <a:gd name="connsiteX878" fmla="*/ 995592 w 1117952"/>
                <a:gd name="connsiteY878" fmla="*/ 214280 h 1323876"/>
                <a:gd name="connsiteX879" fmla="*/ 996786 w 1117952"/>
                <a:gd name="connsiteY879" fmla="*/ 217862 h 1323876"/>
                <a:gd name="connsiteX880" fmla="*/ 996190 w 1117952"/>
                <a:gd name="connsiteY880" fmla="*/ 223233 h 1323876"/>
                <a:gd name="connsiteX881" fmla="*/ 993802 w 1117952"/>
                <a:gd name="connsiteY881" fmla="*/ 229202 h 1323876"/>
                <a:gd name="connsiteX882" fmla="*/ 997383 w 1117952"/>
                <a:gd name="connsiteY882" fmla="*/ 231590 h 1323876"/>
                <a:gd name="connsiteX883" fmla="*/ 1000964 w 1117952"/>
                <a:gd name="connsiteY883" fmla="*/ 232784 h 1323876"/>
                <a:gd name="connsiteX884" fmla="*/ 1009918 w 1117952"/>
                <a:gd name="connsiteY884" fmla="*/ 232784 h 1323876"/>
                <a:gd name="connsiteX885" fmla="*/ 1012902 w 1117952"/>
                <a:gd name="connsiteY885" fmla="*/ 231590 h 1323876"/>
                <a:gd name="connsiteX886" fmla="*/ 1017080 w 1117952"/>
                <a:gd name="connsiteY886" fmla="*/ 229799 h 1323876"/>
                <a:gd name="connsiteX887" fmla="*/ 1020661 w 1117952"/>
                <a:gd name="connsiteY887" fmla="*/ 228605 h 1323876"/>
                <a:gd name="connsiteX888" fmla="*/ 1024243 w 1117952"/>
                <a:gd name="connsiteY888" fmla="*/ 228009 h 1323876"/>
                <a:gd name="connsiteX889" fmla="*/ 1028421 w 1117952"/>
                <a:gd name="connsiteY889" fmla="*/ 226815 h 1323876"/>
                <a:gd name="connsiteX890" fmla="*/ 1033196 w 1117952"/>
                <a:gd name="connsiteY890" fmla="*/ 224427 h 1323876"/>
                <a:gd name="connsiteX891" fmla="*/ 1036777 w 1117952"/>
                <a:gd name="connsiteY891" fmla="*/ 223233 h 1323876"/>
                <a:gd name="connsiteX892" fmla="*/ 1042149 w 1117952"/>
                <a:gd name="connsiteY892" fmla="*/ 220249 h 1323876"/>
                <a:gd name="connsiteX893" fmla="*/ 1048118 w 1117952"/>
                <a:gd name="connsiteY893" fmla="*/ 216668 h 1323876"/>
                <a:gd name="connsiteX894" fmla="*/ 1054683 w 1117952"/>
                <a:gd name="connsiteY894" fmla="*/ 213087 h 1323876"/>
                <a:gd name="connsiteX895" fmla="*/ 1058264 w 1117952"/>
                <a:gd name="connsiteY895" fmla="*/ 210102 h 1323876"/>
                <a:gd name="connsiteX896" fmla="*/ 1061846 w 1117952"/>
                <a:gd name="connsiteY896" fmla="*/ 206521 h 1323876"/>
                <a:gd name="connsiteX897" fmla="*/ 1065427 w 1117952"/>
                <a:gd name="connsiteY897" fmla="*/ 202940 h 1323876"/>
                <a:gd name="connsiteX898" fmla="*/ 1070799 w 1117952"/>
                <a:gd name="connsiteY898" fmla="*/ 198165 h 1323876"/>
                <a:gd name="connsiteX899" fmla="*/ 1073784 w 1117952"/>
                <a:gd name="connsiteY899" fmla="*/ 195180 h 1323876"/>
                <a:gd name="connsiteX900" fmla="*/ 1077365 w 1117952"/>
                <a:gd name="connsiteY900" fmla="*/ 192196 h 1323876"/>
                <a:gd name="connsiteX901" fmla="*/ 1082737 w 1117952"/>
                <a:gd name="connsiteY901" fmla="*/ 190405 h 1323876"/>
                <a:gd name="connsiteX902" fmla="*/ 904271 w 1117952"/>
                <a:gd name="connsiteY902" fmla="*/ 152801 h 1323876"/>
                <a:gd name="connsiteX903" fmla="*/ 904868 w 1117952"/>
                <a:gd name="connsiteY903" fmla="*/ 155785 h 1323876"/>
                <a:gd name="connsiteX904" fmla="*/ 903674 w 1117952"/>
                <a:gd name="connsiteY904" fmla="*/ 156383 h 1323876"/>
                <a:gd name="connsiteX905" fmla="*/ 910836 w 1117952"/>
                <a:gd name="connsiteY905" fmla="*/ 161754 h 1323876"/>
                <a:gd name="connsiteX906" fmla="*/ 915015 w 1117952"/>
                <a:gd name="connsiteY906" fmla="*/ 165336 h 1323876"/>
                <a:gd name="connsiteX907" fmla="*/ 916209 w 1117952"/>
                <a:gd name="connsiteY907" fmla="*/ 168320 h 1323876"/>
                <a:gd name="connsiteX908" fmla="*/ 916805 w 1117952"/>
                <a:gd name="connsiteY908" fmla="*/ 171901 h 1323876"/>
                <a:gd name="connsiteX909" fmla="*/ 916805 w 1117952"/>
                <a:gd name="connsiteY909" fmla="*/ 174885 h 1323876"/>
                <a:gd name="connsiteX910" fmla="*/ 912030 w 1117952"/>
                <a:gd name="connsiteY910" fmla="*/ 176676 h 1323876"/>
                <a:gd name="connsiteX911" fmla="*/ 909046 w 1117952"/>
                <a:gd name="connsiteY911" fmla="*/ 175482 h 1323876"/>
                <a:gd name="connsiteX912" fmla="*/ 904271 w 1117952"/>
                <a:gd name="connsiteY912" fmla="*/ 171304 h 1323876"/>
                <a:gd name="connsiteX913" fmla="*/ 900689 w 1117952"/>
                <a:gd name="connsiteY913" fmla="*/ 169513 h 1323876"/>
                <a:gd name="connsiteX914" fmla="*/ 897108 w 1117952"/>
                <a:gd name="connsiteY914" fmla="*/ 164142 h 1323876"/>
                <a:gd name="connsiteX915" fmla="*/ 897108 w 1117952"/>
                <a:gd name="connsiteY915" fmla="*/ 160560 h 1323876"/>
                <a:gd name="connsiteX916" fmla="*/ 901287 w 1117952"/>
                <a:gd name="connsiteY916" fmla="*/ 157576 h 1323876"/>
                <a:gd name="connsiteX917" fmla="*/ 900689 w 1117952"/>
                <a:gd name="connsiteY917" fmla="*/ 153995 h 1323876"/>
                <a:gd name="connsiteX918" fmla="*/ 904271 w 1117952"/>
                <a:gd name="connsiteY918" fmla="*/ 152801 h 1323876"/>
                <a:gd name="connsiteX919" fmla="*/ 900689 w 1117952"/>
                <a:gd name="connsiteY919" fmla="*/ 116391 h 1323876"/>
                <a:gd name="connsiteX920" fmla="*/ 902480 w 1117952"/>
                <a:gd name="connsiteY920" fmla="*/ 122956 h 1323876"/>
                <a:gd name="connsiteX921" fmla="*/ 901287 w 1117952"/>
                <a:gd name="connsiteY921" fmla="*/ 125941 h 1323876"/>
                <a:gd name="connsiteX922" fmla="*/ 901883 w 1117952"/>
                <a:gd name="connsiteY922" fmla="*/ 128925 h 1323876"/>
                <a:gd name="connsiteX923" fmla="*/ 905465 w 1117952"/>
                <a:gd name="connsiteY923" fmla="*/ 130716 h 1323876"/>
                <a:gd name="connsiteX924" fmla="*/ 905465 w 1117952"/>
                <a:gd name="connsiteY924" fmla="*/ 134297 h 1323876"/>
                <a:gd name="connsiteX925" fmla="*/ 902480 w 1117952"/>
                <a:gd name="connsiteY925" fmla="*/ 133700 h 1323876"/>
                <a:gd name="connsiteX926" fmla="*/ 901287 w 1117952"/>
                <a:gd name="connsiteY926" fmla="*/ 141460 h 1323876"/>
                <a:gd name="connsiteX927" fmla="*/ 903077 w 1117952"/>
                <a:gd name="connsiteY927" fmla="*/ 145637 h 1323876"/>
                <a:gd name="connsiteX928" fmla="*/ 901883 w 1117952"/>
                <a:gd name="connsiteY928" fmla="*/ 148622 h 1323876"/>
                <a:gd name="connsiteX929" fmla="*/ 898302 w 1117952"/>
                <a:gd name="connsiteY929" fmla="*/ 148622 h 1323876"/>
                <a:gd name="connsiteX930" fmla="*/ 897108 w 1117952"/>
                <a:gd name="connsiteY930" fmla="*/ 145637 h 1323876"/>
                <a:gd name="connsiteX931" fmla="*/ 894124 w 1117952"/>
                <a:gd name="connsiteY931" fmla="*/ 141460 h 1323876"/>
                <a:gd name="connsiteX932" fmla="*/ 890543 w 1117952"/>
                <a:gd name="connsiteY932" fmla="*/ 140863 h 1323876"/>
                <a:gd name="connsiteX933" fmla="*/ 887558 w 1117952"/>
                <a:gd name="connsiteY933" fmla="*/ 140266 h 1323876"/>
                <a:gd name="connsiteX934" fmla="*/ 883977 w 1117952"/>
                <a:gd name="connsiteY934" fmla="*/ 136088 h 1323876"/>
                <a:gd name="connsiteX935" fmla="*/ 882186 w 1117952"/>
                <a:gd name="connsiteY935" fmla="*/ 132507 h 1323876"/>
                <a:gd name="connsiteX936" fmla="*/ 883380 w 1117952"/>
                <a:gd name="connsiteY936" fmla="*/ 128925 h 1323876"/>
                <a:gd name="connsiteX937" fmla="*/ 883977 w 1117952"/>
                <a:gd name="connsiteY937" fmla="*/ 125941 h 1323876"/>
                <a:gd name="connsiteX938" fmla="*/ 883977 w 1117952"/>
                <a:gd name="connsiteY938" fmla="*/ 122360 h 1323876"/>
                <a:gd name="connsiteX939" fmla="*/ 886365 w 1117952"/>
                <a:gd name="connsiteY939" fmla="*/ 119375 h 1323876"/>
                <a:gd name="connsiteX940" fmla="*/ 889946 w 1117952"/>
                <a:gd name="connsiteY940" fmla="*/ 117585 h 1323876"/>
                <a:gd name="connsiteX941" fmla="*/ 894124 w 1117952"/>
                <a:gd name="connsiteY941" fmla="*/ 118778 h 1323876"/>
                <a:gd name="connsiteX942" fmla="*/ 897108 w 1117952"/>
                <a:gd name="connsiteY942" fmla="*/ 118181 h 1323876"/>
                <a:gd name="connsiteX943" fmla="*/ 900689 w 1117952"/>
                <a:gd name="connsiteY943" fmla="*/ 116391 h 1323876"/>
                <a:gd name="connsiteX944" fmla="*/ 716851 w 1117952"/>
                <a:gd name="connsiteY944" fmla="*/ 115795 h 1323876"/>
                <a:gd name="connsiteX945" fmla="*/ 719836 w 1117952"/>
                <a:gd name="connsiteY945" fmla="*/ 119377 h 1323876"/>
                <a:gd name="connsiteX946" fmla="*/ 719239 w 1117952"/>
                <a:gd name="connsiteY946" fmla="*/ 122361 h 1323876"/>
                <a:gd name="connsiteX947" fmla="*/ 715658 w 1117952"/>
                <a:gd name="connsiteY947" fmla="*/ 125346 h 1323876"/>
                <a:gd name="connsiteX948" fmla="*/ 712673 w 1117952"/>
                <a:gd name="connsiteY948" fmla="*/ 124152 h 1323876"/>
                <a:gd name="connsiteX949" fmla="*/ 711479 w 1117952"/>
                <a:gd name="connsiteY949" fmla="*/ 120571 h 1323876"/>
                <a:gd name="connsiteX950" fmla="*/ 712673 w 1117952"/>
                <a:gd name="connsiteY950" fmla="*/ 117586 h 1323876"/>
                <a:gd name="connsiteX951" fmla="*/ 716851 w 1117952"/>
                <a:gd name="connsiteY951" fmla="*/ 115795 h 1323876"/>
                <a:gd name="connsiteX952" fmla="*/ 775345 w 1117952"/>
                <a:gd name="connsiteY952" fmla="*/ 100276 h 1323876"/>
                <a:gd name="connsiteX953" fmla="*/ 781912 w 1117952"/>
                <a:gd name="connsiteY953" fmla="*/ 101470 h 1323876"/>
                <a:gd name="connsiteX954" fmla="*/ 784299 w 1117952"/>
                <a:gd name="connsiteY954" fmla="*/ 105051 h 1323876"/>
                <a:gd name="connsiteX955" fmla="*/ 784299 w 1117952"/>
                <a:gd name="connsiteY955" fmla="*/ 108035 h 1323876"/>
                <a:gd name="connsiteX956" fmla="*/ 786090 w 1117952"/>
                <a:gd name="connsiteY956" fmla="*/ 109826 h 1323876"/>
                <a:gd name="connsiteX957" fmla="*/ 780718 w 1117952"/>
                <a:gd name="connsiteY957" fmla="*/ 110423 h 1323876"/>
                <a:gd name="connsiteX958" fmla="*/ 777733 w 1117952"/>
                <a:gd name="connsiteY958" fmla="*/ 111020 h 1323876"/>
                <a:gd name="connsiteX959" fmla="*/ 772361 w 1117952"/>
                <a:gd name="connsiteY959" fmla="*/ 106245 h 1323876"/>
                <a:gd name="connsiteX960" fmla="*/ 771764 w 1117952"/>
                <a:gd name="connsiteY960" fmla="*/ 102066 h 1323876"/>
                <a:gd name="connsiteX961" fmla="*/ 775345 w 1117952"/>
                <a:gd name="connsiteY961" fmla="*/ 100276 h 1323876"/>
                <a:gd name="connsiteX962" fmla="*/ 870248 w 1117952"/>
                <a:gd name="connsiteY962" fmla="*/ 95501 h 1323876"/>
                <a:gd name="connsiteX963" fmla="*/ 872636 w 1117952"/>
                <a:gd name="connsiteY963" fmla="*/ 100276 h 1323876"/>
                <a:gd name="connsiteX964" fmla="*/ 873233 w 1117952"/>
                <a:gd name="connsiteY964" fmla="*/ 103857 h 1323876"/>
                <a:gd name="connsiteX965" fmla="*/ 872039 w 1117952"/>
                <a:gd name="connsiteY965" fmla="*/ 106841 h 1323876"/>
                <a:gd name="connsiteX966" fmla="*/ 872636 w 1117952"/>
                <a:gd name="connsiteY966" fmla="*/ 111617 h 1323876"/>
                <a:gd name="connsiteX967" fmla="*/ 869651 w 1117952"/>
                <a:gd name="connsiteY967" fmla="*/ 114602 h 1323876"/>
                <a:gd name="connsiteX968" fmla="*/ 865473 w 1117952"/>
                <a:gd name="connsiteY968" fmla="*/ 113408 h 1323876"/>
                <a:gd name="connsiteX969" fmla="*/ 860101 w 1117952"/>
                <a:gd name="connsiteY969" fmla="*/ 109826 h 1323876"/>
                <a:gd name="connsiteX970" fmla="*/ 856520 w 1117952"/>
                <a:gd name="connsiteY970" fmla="*/ 109229 h 1323876"/>
                <a:gd name="connsiteX971" fmla="*/ 853535 w 1117952"/>
                <a:gd name="connsiteY971" fmla="*/ 108035 h 1323876"/>
                <a:gd name="connsiteX972" fmla="*/ 849954 w 1117952"/>
                <a:gd name="connsiteY972" fmla="*/ 105648 h 1323876"/>
                <a:gd name="connsiteX973" fmla="*/ 850551 w 1117952"/>
                <a:gd name="connsiteY973" fmla="*/ 102066 h 1323876"/>
                <a:gd name="connsiteX974" fmla="*/ 852342 w 1117952"/>
                <a:gd name="connsiteY974" fmla="*/ 97291 h 1323876"/>
                <a:gd name="connsiteX975" fmla="*/ 860101 w 1117952"/>
                <a:gd name="connsiteY975" fmla="*/ 96098 h 1323876"/>
                <a:gd name="connsiteX976" fmla="*/ 864280 w 1117952"/>
                <a:gd name="connsiteY976" fmla="*/ 97291 h 1323876"/>
                <a:gd name="connsiteX977" fmla="*/ 867264 w 1117952"/>
                <a:gd name="connsiteY977" fmla="*/ 96098 h 1323876"/>
                <a:gd name="connsiteX978" fmla="*/ 870248 w 1117952"/>
                <a:gd name="connsiteY978" fmla="*/ 95501 h 1323876"/>
                <a:gd name="connsiteX979" fmla="*/ 356933 w 1117952"/>
                <a:gd name="connsiteY979" fmla="*/ 71029 h 1323876"/>
                <a:gd name="connsiteX980" fmla="*/ 361112 w 1117952"/>
                <a:gd name="connsiteY980" fmla="*/ 72223 h 1323876"/>
                <a:gd name="connsiteX981" fmla="*/ 358725 w 1117952"/>
                <a:gd name="connsiteY981" fmla="*/ 79386 h 1323876"/>
                <a:gd name="connsiteX982" fmla="*/ 355143 w 1117952"/>
                <a:gd name="connsiteY982" fmla="*/ 81774 h 1323876"/>
                <a:gd name="connsiteX983" fmla="*/ 350964 w 1117952"/>
                <a:gd name="connsiteY983" fmla="*/ 81774 h 1323876"/>
                <a:gd name="connsiteX984" fmla="*/ 350368 w 1117952"/>
                <a:gd name="connsiteY984" fmla="*/ 74013 h 1323876"/>
                <a:gd name="connsiteX985" fmla="*/ 353949 w 1117952"/>
                <a:gd name="connsiteY985" fmla="*/ 71626 h 1323876"/>
                <a:gd name="connsiteX986" fmla="*/ 356933 w 1117952"/>
                <a:gd name="connsiteY986" fmla="*/ 71029 h 1323876"/>
                <a:gd name="connsiteX987" fmla="*/ 929340 w 1117952"/>
                <a:gd name="connsiteY987" fmla="*/ 67448 h 1323876"/>
                <a:gd name="connsiteX988" fmla="*/ 932921 w 1117952"/>
                <a:gd name="connsiteY988" fmla="*/ 67448 h 1323876"/>
                <a:gd name="connsiteX989" fmla="*/ 933517 w 1117952"/>
                <a:gd name="connsiteY989" fmla="*/ 71029 h 1323876"/>
                <a:gd name="connsiteX990" fmla="*/ 927549 w 1117952"/>
                <a:gd name="connsiteY990" fmla="*/ 75207 h 1323876"/>
                <a:gd name="connsiteX991" fmla="*/ 926952 w 1117952"/>
                <a:gd name="connsiteY991" fmla="*/ 71029 h 1323876"/>
                <a:gd name="connsiteX992" fmla="*/ 929340 w 1117952"/>
                <a:gd name="connsiteY992" fmla="*/ 67448 h 1323876"/>
                <a:gd name="connsiteX993" fmla="*/ 972314 w 1117952"/>
                <a:gd name="connsiteY993" fmla="*/ 0 h 1323876"/>
                <a:gd name="connsiteX994" fmla="*/ 975298 w 1117952"/>
                <a:gd name="connsiteY994" fmla="*/ 597 h 1323876"/>
                <a:gd name="connsiteX995" fmla="*/ 978880 w 1117952"/>
                <a:gd name="connsiteY995" fmla="*/ 2387 h 1323876"/>
                <a:gd name="connsiteX996" fmla="*/ 977686 w 1117952"/>
                <a:gd name="connsiteY996" fmla="*/ 5969 h 1323876"/>
                <a:gd name="connsiteX997" fmla="*/ 975298 w 1117952"/>
                <a:gd name="connsiteY997" fmla="*/ 9550 h 1323876"/>
                <a:gd name="connsiteX998" fmla="*/ 974702 w 1117952"/>
                <a:gd name="connsiteY998" fmla="*/ 13132 h 1323876"/>
                <a:gd name="connsiteX999" fmla="*/ 971717 w 1117952"/>
                <a:gd name="connsiteY999" fmla="*/ 15519 h 1323876"/>
                <a:gd name="connsiteX1000" fmla="*/ 965152 w 1117952"/>
                <a:gd name="connsiteY1000" fmla="*/ 12534 h 1323876"/>
                <a:gd name="connsiteX1001" fmla="*/ 962764 w 1117952"/>
                <a:gd name="connsiteY1001" fmla="*/ 8953 h 1323876"/>
                <a:gd name="connsiteX1002" fmla="*/ 965749 w 1117952"/>
                <a:gd name="connsiteY1002" fmla="*/ 5969 h 1323876"/>
                <a:gd name="connsiteX1003" fmla="*/ 969330 w 1117952"/>
                <a:gd name="connsiteY1003" fmla="*/ 1194 h 1323876"/>
                <a:gd name="connsiteX1004" fmla="*/ 972314 w 1117952"/>
                <a:gd name="connsiteY1004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315118 w 1117952"/>
                <a:gd name="connsiteY145" fmla="*/ 352724 h 1323876"/>
                <a:gd name="connsiteX146" fmla="*/ 314553 w 1117952"/>
                <a:gd name="connsiteY146" fmla="*/ 352159 h 1323876"/>
                <a:gd name="connsiteX147" fmla="*/ 315118 w 1117952"/>
                <a:gd name="connsiteY147" fmla="*/ 352724 h 1323876"/>
                <a:gd name="connsiteX148" fmla="*/ 677460 w 1117952"/>
                <a:gd name="connsiteY148" fmla="*/ 329482 h 1323876"/>
                <a:gd name="connsiteX149" fmla="*/ 678651 w 1117952"/>
                <a:gd name="connsiteY149" fmla="*/ 331864 h 1323876"/>
                <a:gd name="connsiteX150" fmla="*/ 677460 w 1117952"/>
                <a:gd name="connsiteY150" fmla="*/ 329482 h 1323876"/>
                <a:gd name="connsiteX151" fmla="*/ 1082737 w 1117952"/>
                <a:gd name="connsiteY151" fmla="*/ 190405 h 1323876"/>
                <a:gd name="connsiteX152" fmla="*/ 1086915 w 1117952"/>
                <a:gd name="connsiteY152" fmla="*/ 191002 h 1323876"/>
                <a:gd name="connsiteX153" fmla="*/ 1089900 w 1117952"/>
                <a:gd name="connsiteY153" fmla="*/ 193389 h 1323876"/>
                <a:gd name="connsiteX154" fmla="*/ 1094077 w 1117952"/>
                <a:gd name="connsiteY154" fmla="*/ 195777 h 1323876"/>
                <a:gd name="connsiteX155" fmla="*/ 1104821 w 1117952"/>
                <a:gd name="connsiteY155" fmla="*/ 199358 h 1323876"/>
                <a:gd name="connsiteX156" fmla="*/ 1107806 w 1117952"/>
                <a:gd name="connsiteY156" fmla="*/ 199955 h 1323876"/>
                <a:gd name="connsiteX157" fmla="*/ 1111387 w 1117952"/>
                <a:gd name="connsiteY157" fmla="*/ 199955 h 1323876"/>
                <a:gd name="connsiteX158" fmla="*/ 1114371 w 1117952"/>
                <a:gd name="connsiteY158" fmla="*/ 199358 h 1323876"/>
                <a:gd name="connsiteX159" fmla="*/ 1117952 w 1117952"/>
                <a:gd name="connsiteY159" fmla="*/ 200552 h 1323876"/>
                <a:gd name="connsiteX160" fmla="*/ 1110193 w 1117952"/>
                <a:gd name="connsiteY160" fmla="*/ 204730 h 1323876"/>
                <a:gd name="connsiteX161" fmla="*/ 1106612 w 1117952"/>
                <a:gd name="connsiteY161" fmla="*/ 205924 h 1323876"/>
                <a:gd name="connsiteX162" fmla="*/ 1102434 w 1117952"/>
                <a:gd name="connsiteY162" fmla="*/ 207715 h 1323876"/>
                <a:gd name="connsiteX163" fmla="*/ 1098853 w 1117952"/>
                <a:gd name="connsiteY163" fmla="*/ 210102 h 1323876"/>
                <a:gd name="connsiteX164" fmla="*/ 1094674 w 1117952"/>
                <a:gd name="connsiteY164" fmla="*/ 215474 h 1323876"/>
                <a:gd name="connsiteX165" fmla="*/ 1093481 w 1117952"/>
                <a:gd name="connsiteY165" fmla="*/ 219652 h 1323876"/>
                <a:gd name="connsiteX166" fmla="*/ 1092884 w 1117952"/>
                <a:gd name="connsiteY166" fmla="*/ 223233 h 1323876"/>
                <a:gd name="connsiteX167" fmla="*/ 1092287 w 1117952"/>
                <a:gd name="connsiteY167" fmla="*/ 226218 h 1323876"/>
                <a:gd name="connsiteX168" fmla="*/ 1091093 w 1117952"/>
                <a:gd name="connsiteY168" fmla="*/ 229202 h 1323876"/>
                <a:gd name="connsiteX169" fmla="*/ 1091093 w 1117952"/>
                <a:gd name="connsiteY169" fmla="*/ 232784 h 1323876"/>
                <a:gd name="connsiteX170" fmla="*/ 1092287 w 1117952"/>
                <a:gd name="connsiteY170" fmla="*/ 229799 h 1323876"/>
                <a:gd name="connsiteX171" fmla="*/ 1095868 w 1117952"/>
                <a:gd name="connsiteY171" fmla="*/ 229799 h 1323876"/>
                <a:gd name="connsiteX172" fmla="*/ 1094674 w 1117952"/>
                <a:gd name="connsiteY172" fmla="*/ 233380 h 1323876"/>
                <a:gd name="connsiteX173" fmla="*/ 1090496 w 1117952"/>
                <a:gd name="connsiteY173" fmla="*/ 240543 h 1323876"/>
                <a:gd name="connsiteX174" fmla="*/ 1083931 w 1117952"/>
                <a:gd name="connsiteY174" fmla="*/ 252480 h 1323876"/>
                <a:gd name="connsiteX175" fmla="*/ 1082140 w 1117952"/>
                <a:gd name="connsiteY175" fmla="*/ 257853 h 1323876"/>
                <a:gd name="connsiteX176" fmla="*/ 1081543 w 1117952"/>
                <a:gd name="connsiteY176" fmla="*/ 261434 h 1323876"/>
                <a:gd name="connsiteX177" fmla="*/ 1078559 w 1117952"/>
                <a:gd name="connsiteY177" fmla="*/ 268596 h 1323876"/>
                <a:gd name="connsiteX178" fmla="*/ 1077365 w 1117952"/>
                <a:gd name="connsiteY178" fmla="*/ 272177 h 1323876"/>
                <a:gd name="connsiteX179" fmla="*/ 1074978 w 1117952"/>
                <a:gd name="connsiteY179" fmla="*/ 279340 h 1323876"/>
                <a:gd name="connsiteX180" fmla="*/ 1072590 w 1117952"/>
                <a:gd name="connsiteY180" fmla="*/ 282324 h 1323876"/>
                <a:gd name="connsiteX181" fmla="*/ 1070799 w 1117952"/>
                <a:gd name="connsiteY181" fmla="*/ 285309 h 1323876"/>
                <a:gd name="connsiteX182" fmla="*/ 1069009 w 1117952"/>
                <a:gd name="connsiteY182" fmla="*/ 288890 h 1323876"/>
                <a:gd name="connsiteX183" fmla="*/ 1066024 w 1117952"/>
                <a:gd name="connsiteY183" fmla="*/ 291874 h 1323876"/>
                <a:gd name="connsiteX184" fmla="*/ 1060652 w 1117952"/>
                <a:gd name="connsiteY184" fmla="*/ 299037 h 1323876"/>
                <a:gd name="connsiteX185" fmla="*/ 1059458 w 1117952"/>
                <a:gd name="connsiteY185" fmla="*/ 302618 h 1323876"/>
                <a:gd name="connsiteX186" fmla="*/ 1057071 w 1117952"/>
                <a:gd name="connsiteY186" fmla="*/ 305603 h 1323876"/>
                <a:gd name="connsiteX187" fmla="*/ 1054683 w 1117952"/>
                <a:gd name="connsiteY187" fmla="*/ 309780 h 1323876"/>
                <a:gd name="connsiteX188" fmla="*/ 1049909 w 1117952"/>
                <a:gd name="connsiteY188" fmla="*/ 316346 h 1323876"/>
                <a:gd name="connsiteX189" fmla="*/ 1045134 w 1117952"/>
                <a:gd name="connsiteY189" fmla="*/ 324106 h 1323876"/>
                <a:gd name="connsiteX190" fmla="*/ 1043343 w 1117952"/>
                <a:gd name="connsiteY190" fmla="*/ 327687 h 1323876"/>
                <a:gd name="connsiteX191" fmla="*/ 1040955 w 1117952"/>
                <a:gd name="connsiteY191" fmla="*/ 331268 h 1323876"/>
                <a:gd name="connsiteX192" fmla="*/ 1037971 w 1117952"/>
                <a:gd name="connsiteY192" fmla="*/ 335447 h 1323876"/>
                <a:gd name="connsiteX193" fmla="*/ 1035583 w 1117952"/>
                <a:gd name="connsiteY193" fmla="*/ 339624 h 1323876"/>
                <a:gd name="connsiteX194" fmla="*/ 1033793 w 1117952"/>
                <a:gd name="connsiteY194" fmla="*/ 342609 h 1323876"/>
                <a:gd name="connsiteX195" fmla="*/ 1033793 w 1117952"/>
                <a:gd name="connsiteY195" fmla="*/ 346190 h 1323876"/>
                <a:gd name="connsiteX196" fmla="*/ 1030212 w 1117952"/>
                <a:gd name="connsiteY196" fmla="*/ 349175 h 1323876"/>
                <a:gd name="connsiteX197" fmla="*/ 1026033 w 1117952"/>
                <a:gd name="connsiteY197" fmla="*/ 355143 h 1323876"/>
                <a:gd name="connsiteX198" fmla="*/ 1022452 w 1117952"/>
                <a:gd name="connsiteY198" fmla="*/ 359322 h 1323876"/>
                <a:gd name="connsiteX199" fmla="*/ 1021259 w 1117952"/>
                <a:gd name="connsiteY199" fmla="*/ 362306 h 1323876"/>
                <a:gd name="connsiteX200" fmla="*/ 1020065 w 1117952"/>
                <a:gd name="connsiteY200" fmla="*/ 365290 h 1323876"/>
                <a:gd name="connsiteX201" fmla="*/ 1023049 w 1117952"/>
                <a:gd name="connsiteY201" fmla="*/ 368871 h 1323876"/>
                <a:gd name="connsiteX202" fmla="*/ 1021259 w 1117952"/>
                <a:gd name="connsiteY202" fmla="*/ 372452 h 1323876"/>
                <a:gd name="connsiteX203" fmla="*/ 1017677 w 1117952"/>
                <a:gd name="connsiteY203" fmla="*/ 371259 h 1323876"/>
                <a:gd name="connsiteX204" fmla="*/ 1014693 w 1117952"/>
                <a:gd name="connsiteY204" fmla="*/ 374840 h 1323876"/>
                <a:gd name="connsiteX205" fmla="*/ 1012902 w 1117952"/>
                <a:gd name="connsiteY205" fmla="*/ 377825 h 1323876"/>
                <a:gd name="connsiteX206" fmla="*/ 1011708 w 1117952"/>
                <a:gd name="connsiteY206" fmla="*/ 384390 h 1323876"/>
                <a:gd name="connsiteX207" fmla="*/ 1009918 w 1117952"/>
                <a:gd name="connsiteY207" fmla="*/ 387374 h 1323876"/>
                <a:gd name="connsiteX208" fmla="*/ 1006933 w 1117952"/>
                <a:gd name="connsiteY208" fmla="*/ 390359 h 1323876"/>
                <a:gd name="connsiteX209" fmla="*/ 1005143 w 1117952"/>
                <a:gd name="connsiteY209" fmla="*/ 393940 h 1323876"/>
                <a:gd name="connsiteX210" fmla="*/ 1000367 w 1117952"/>
                <a:gd name="connsiteY210" fmla="*/ 403490 h 1323876"/>
                <a:gd name="connsiteX211" fmla="*/ 997980 w 1117952"/>
                <a:gd name="connsiteY211" fmla="*/ 407072 h 1323876"/>
                <a:gd name="connsiteX212" fmla="*/ 996786 w 1117952"/>
                <a:gd name="connsiteY212" fmla="*/ 410653 h 1323876"/>
                <a:gd name="connsiteX213" fmla="*/ 995593 w 1117952"/>
                <a:gd name="connsiteY213" fmla="*/ 413637 h 1323876"/>
                <a:gd name="connsiteX214" fmla="*/ 995593 w 1117952"/>
                <a:gd name="connsiteY214" fmla="*/ 417815 h 1323876"/>
                <a:gd name="connsiteX215" fmla="*/ 998577 w 1117952"/>
                <a:gd name="connsiteY215" fmla="*/ 421994 h 1323876"/>
                <a:gd name="connsiteX216" fmla="*/ 1000367 w 1117952"/>
                <a:gd name="connsiteY216" fmla="*/ 424978 h 1323876"/>
                <a:gd name="connsiteX217" fmla="*/ 999771 w 1117952"/>
                <a:gd name="connsiteY217" fmla="*/ 427962 h 1323876"/>
                <a:gd name="connsiteX218" fmla="*/ 997980 w 1117952"/>
                <a:gd name="connsiteY218" fmla="*/ 432140 h 1323876"/>
                <a:gd name="connsiteX219" fmla="*/ 996190 w 1117952"/>
                <a:gd name="connsiteY219" fmla="*/ 436318 h 1323876"/>
                <a:gd name="connsiteX220" fmla="*/ 994996 w 1117952"/>
                <a:gd name="connsiteY220" fmla="*/ 439303 h 1323876"/>
                <a:gd name="connsiteX221" fmla="*/ 994399 w 1117952"/>
                <a:gd name="connsiteY221" fmla="*/ 443481 h 1323876"/>
                <a:gd name="connsiteX222" fmla="*/ 995593 w 1117952"/>
                <a:gd name="connsiteY222" fmla="*/ 447062 h 1323876"/>
                <a:gd name="connsiteX223" fmla="*/ 993802 w 1117952"/>
                <a:gd name="connsiteY223" fmla="*/ 451241 h 1323876"/>
                <a:gd name="connsiteX224" fmla="*/ 990221 w 1117952"/>
                <a:gd name="connsiteY224" fmla="*/ 454822 h 1323876"/>
                <a:gd name="connsiteX225" fmla="*/ 989027 w 1117952"/>
                <a:gd name="connsiteY225" fmla="*/ 460791 h 1323876"/>
                <a:gd name="connsiteX226" fmla="*/ 988430 w 1117952"/>
                <a:gd name="connsiteY226" fmla="*/ 465566 h 1323876"/>
                <a:gd name="connsiteX227" fmla="*/ 989027 w 1117952"/>
                <a:gd name="connsiteY227" fmla="*/ 471535 h 1323876"/>
                <a:gd name="connsiteX228" fmla="*/ 990221 w 1117952"/>
                <a:gd name="connsiteY228" fmla="*/ 475116 h 1323876"/>
                <a:gd name="connsiteX229" fmla="*/ 990818 w 1117952"/>
                <a:gd name="connsiteY229" fmla="*/ 478100 h 1323876"/>
                <a:gd name="connsiteX230" fmla="*/ 987833 w 1117952"/>
                <a:gd name="connsiteY230" fmla="*/ 480488 h 1323876"/>
                <a:gd name="connsiteX231" fmla="*/ 985446 w 1117952"/>
                <a:gd name="connsiteY231" fmla="*/ 485263 h 1323876"/>
                <a:gd name="connsiteX232" fmla="*/ 982461 w 1117952"/>
                <a:gd name="connsiteY232" fmla="*/ 486457 h 1323876"/>
                <a:gd name="connsiteX233" fmla="*/ 981864 w 1117952"/>
                <a:gd name="connsiteY233" fmla="*/ 491232 h 1323876"/>
                <a:gd name="connsiteX234" fmla="*/ 977090 w 1117952"/>
                <a:gd name="connsiteY234" fmla="*/ 494813 h 1323876"/>
                <a:gd name="connsiteX235" fmla="*/ 973508 w 1117952"/>
                <a:gd name="connsiteY235" fmla="*/ 497200 h 1323876"/>
                <a:gd name="connsiteX236" fmla="*/ 973508 w 1117952"/>
                <a:gd name="connsiteY236" fmla="*/ 500185 h 1323876"/>
                <a:gd name="connsiteX237" fmla="*/ 971121 w 1117952"/>
                <a:gd name="connsiteY237" fmla="*/ 503766 h 1323876"/>
                <a:gd name="connsiteX238" fmla="*/ 968733 w 1117952"/>
                <a:gd name="connsiteY238" fmla="*/ 509734 h 1323876"/>
                <a:gd name="connsiteX239" fmla="*/ 966346 w 1117952"/>
                <a:gd name="connsiteY239" fmla="*/ 509734 h 1323876"/>
                <a:gd name="connsiteX240" fmla="*/ 965152 w 1117952"/>
                <a:gd name="connsiteY240" fmla="*/ 515107 h 1323876"/>
                <a:gd name="connsiteX241" fmla="*/ 965152 w 1117952"/>
                <a:gd name="connsiteY241" fmla="*/ 518688 h 1323876"/>
                <a:gd name="connsiteX242" fmla="*/ 965749 w 1117952"/>
                <a:gd name="connsiteY242" fmla="*/ 524060 h 1323876"/>
                <a:gd name="connsiteX243" fmla="*/ 965749 w 1117952"/>
                <a:gd name="connsiteY243" fmla="*/ 527044 h 1323876"/>
                <a:gd name="connsiteX244" fmla="*/ 966346 w 1117952"/>
                <a:gd name="connsiteY244" fmla="*/ 531222 h 1323876"/>
                <a:gd name="connsiteX245" fmla="*/ 966943 w 1117952"/>
                <a:gd name="connsiteY245" fmla="*/ 534803 h 1323876"/>
                <a:gd name="connsiteX246" fmla="*/ 967539 w 1117952"/>
                <a:gd name="connsiteY246" fmla="*/ 537788 h 1323876"/>
                <a:gd name="connsiteX247" fmla="*/ 968733 w 1117952"/>
                <a:gd name="connsiteY247" fmla="*/ 546144 h 1323876"/>
                <a:gd name="connsiteX248" fmla="*/ 969330 w 1117952"/>
                <a:gd name="connsiteY248" fmla="*/ 550919 h 1323876"/>
                <a:gd name="connsiteX249" fmla="*/ 969330 w 1117952"/>
                <a:gd name="connsiteY249" fmla="*/ 555694 h 1323876"/>
                <a:gd name="connsiteX250" fmla="*/ 969330 w 1117952"/>
                <a:gd name="connsiteY250" fmla="*/ 559872 h 1323876"/>
                <a:gd name="connsiteX251" fmla="*/ 969330 w 1117952"/>
                <a:gd name="connsiteY251" fmla="*/ 562857 h 1323876"/>
                <a:gd name="connsiteX252" fmla="*/ 966346 w 1117952"/>
                <a:gd name="connsiteY252" fmla="*/ 564647 h 1323876"/>
                <a:gd name="connsiteX253" fmla="*/ 964553 w 1117952"/>
                <a:gd name="connsiteY253" fmla="*/ 564647 h 1323876"/>
                <a:gd name="connsiteX254" fmla="*/ 964556 w 1117952"/>
                <a:gd name="connsiteY254" fmla="*/ 564648 h 1323876"/>
                <a:gd name="connsiteX255" fmla="*/ 967540 w 1117952"/>
                <a:gd name="connsiteY255" fmla="*/ 564648 h 1323876"/>
                <a:gd name="connsiteX256" fmla="*/ 970525 w 1117952"/>
                <a:gd name="connsiteY256" fmla="*/ 570020 h 1323876"/>
                <a:gd name="connsiteX257" fmla="*/ 971718 w 1117952"/>
                <a:gd name="connsiteY257" fmla="*/ 573601 h 1323876"/>
                <a:gd name="connsiteX258" fmla="*/ 972316 w 1117952"/>
                <a:gd name="connsiteY258" fmla="*/ 577182 h 1323876"/>
                <a:gd name="connsiteX259" fmla="*/ 973509 w 1117952"/>
                <a:gd name="connsiteY259" fmla="*/ 580167 h 1323876"/>
                <a:gd name="connsiteX260" fmla="*/ 978284 w 1117952"/>
                <a:gd name="connsiteY260" fmla="*/ 582554 h 1323876"/>
                <a:gd name="connsiteX261" fmla="*/ 978881 w 1117952"/>
                <a:gd name="connsiteY261" fmla="*/ 582554 h 1323876"/>
                <a:gd name="connsiteX262" fmla="*/ 983656 w 1117952"/>
                <a:gd name="connsiteY262" fmla="*/ 582554 h 1323876"/>
                <a:gd name="connsiteX263" fmla="*/ 987238 w 1117952"/>
                <a:gd name="connsiteY263" fmla="*/ 584942 h 1323876"/>
                <a:gd name="connsiteX264" fmla="*/ 991415 w 1117952"/>
                <a:gd name="connsiteY264" fmla="*/ 588523 h 1323876"/>
                <a:gd name="connsiteX265" fmla="*/ 994400 w 1117952"/>
                <a:gd name="connsiteY265" fmla="*/ 589717 h 1323876"/>
                <a:gd name="connsiteX266" fmla="*/ 1000966 w 1117952"/>
                <a:gd name="connsiteY266" fmla="*/ 590313 h 1323876"/>
                <a:gd name="connsiteX267" fmla="*/ 1003950 w 1117952"/>
                <a:gd name="connsiteY267" fmla="*/ 591507 h 1323876"/>
                <a:gd name="connsiteX268" fmla="*/ 1004547 w 1117952"/>
                <a:gd name="connsiteY268" fmla="*/ 588523 h 1323876"/>
                <a:gd name="connsiteX269" fmla="*/ 1008128 w 1117952"/>
                <a:gd name="connsiteY269" fmla="*/ 587926 h 1323876"/>
                <a:gd name="connsiteX270" fmla="*/ 1010516 w 1117952"/>
                <a:gd name="connsiteY270" fmla="*/ 592701 h 1323876"/>
                <a:gd name="connsiteX271" fmla="*/ 1015290 w 1117952"/>
                <a:gd name="connsiteY271" fmla="*/ 596879 h 1323876"/>
                <a:gd name="connsiteX272" fmla="*/ 1019469 w 1117952"/>
                <a:gd name="connsiteY272" fmla="*/ 601057 h 1323876"/>
                <a:gd name="connsiteX273" fmla="*/ 1020663 w 1117952"/>
                <a:gd name="connsiteY273" fmla="*/ 604639 h 1323876"/>
                <a:gd name="connsiteX274" fmla="*/ 1023647 w 1117952"/>
                <a:gd name="connsiteY274" fmla="*/ 606429 h 1323876"/>
                <a:gd name="connsiteX275" fmla="*/ 1021259 w 1117952"/>
                <a:gd name="connsiteY275" fmla="*/ 610011 h 1323876"/>
                <a:gd name="connsiteX276" fmla="*/ 1017678 w 1117952"/>
                <a:gd name="connsiteY276" fmla="*/ 607026 h 1323876"/>
                <a:gd name="connsiteX277" fmla="*/ 1014097 w 1117952"/>
                <a:gd name="connsiteY277" fmla="*/ 607026 h 1323876"/>
                <a:gd name="connsiteX278" fmla="*/ 1014097 w 1117952"/>
                <a:gd name="connsiteY278" fmla="*/ 614188 h 1323876"/>
                <a:gd name="connsiteX279" fmla="*/ 1012306 w 1117952"/>
                <a:gd name="connsiteY279" fmla="*/ 609413 h 1323876"/>
                <a:gd name="connsiteX280" fmla="*/ 1011709 w 1117952"/>
                <a:gd name="connsiteY280" fmla="*/ 605832 h 1323876"/>
                <a:gd name="connsiteX281" fmla="*/ 1008128 w 1117952"/>
                <a:gd name="connsiteY281" fmla="*/ 605832 h 1323876"/>
                <a:gd name="connsiteX282" fmla="*/ 1005741 w 1117952"/>
                <a:gd name="connsiteY282" fmla="*/ 610011 h 1323876"/>
                <a:gd name="connsiteX283" fmla="*/ 1005144 w 1117952"/>
                <a:gd name="connsiteY283" fmla="*/ 613592 h 1323876"/>
                <a:gd name="connsiteX284" fmla="*/ 1003353 w 1117952"/>
                <a:gd name="connsiteY284" fmla="*/ 617173 h 1323876"/>
                <a:gd name="connsiteX285" fmla="*/ 1002160 w 1117952"/>
                <a:gd name="connsiteY285" fmla="*/ 620157 h 1323876"/>
                <a:gd name="connsiteX286" fmla="*/ 1002756 w 1117952"/>
                <a:gd name="connsiteY286" fmla="*/ 623739 h 1323876"/>
                <a:gd name="connsiteX287" fmla="*/ 1003353 w 1117952"/>
                <a:gd name="connsiteY287" fmla="*/ 627320 h 1323876"/>
                <a:gd name="connsiteX288" fmla="*/ 1008725 w 1117952"/>
                <a:gd name="connsiteY288" fmla="*/ 632095 h 1323876"/>
                <a:gd name="connsiteX289" fmla="*/ 1008128 w 1117952"/>
                <a:gd name="connsiteY289" fmla="*/ 637467 h 1323876"/>
                <a:gd name="connsiteX290" fmla="*/ 1009919 w 1117952"/>
                <a:gd name="connsiteY290" fmla="*/ 641048 h 1323876"/>
                <a:gd name="connsiteX291" fmla="*/ 1013500 w 1117952"/>
                <a:gd name="connsiteY291" fmla="*/ 642839 h 1323876"/>
                <a:gd name="connsiteX292" fmla="*/ 1016484 w 1117952"/>
                <a:gd name="connsiteY292" fmla="*/ 641645 h 1323876"/>
                <a:gd name="connsiteX293" fmla="*/ 1018872 w 1117952"/>
                <a:gd name="connsiteY293" fmla="*/ 638661 h 1323876"/>
                <a:gd name="connsiteX294" fmla="*/ 1022453 w 1117952"/>
                <a:gd name="connsiteY294" fmla="*/ 643436 h 1323876"/>
                <a:gd name="connsiteX295" fmla="*/ 1019469 w 1117952"/>
                <a:gd name="connsiteY295" fmla="*/ 642839 h 1323876"/>
                <a:gd name="connsiteX296" fmla="*/ 1016484 w 1117952"/>
                <a:gd name="connsiteY296" fmla="*/ 642242 h 1323876"/>
                <a:gd name="connsiteX297" fmla="*/ 1015290 w 1117952"/>
                <a:gd name="connsiteY297" fmla="*/ 645226 h 1323876"/>
                <a:gd name="connsiteX298" fmla="*/ 1015290 w 1117952"/>
                <a:gd name="connsiteY298" fmla="*/ 649404 h 1323876"/>
                <a:gd name="connsiteX299" fmla="*/ 1019469 w 1117952"/>
                <a:gd name="connsiteY299" fmla="*/ 653583 h 1323876"/>
                <a:gd name="connsiteX300" fmla="*/ 1023647 w 1117952"/>
                <a:gd name="connsiteY300" fmla="*/ 655970 h 1323876"/>
                <a:gd name="connsiteX301" fmla="*/ 1026631 w 1117952"/>
                <a:gd name="connsiteY301" fmla="*/ 656567 h 1323876"/>
                <a:gd name="connsiteX302" fmla="*/ 1030810 w 1117952"/>
                <a:gd name="connsiteY302" fmla="*/ 654776 h 1323876"/>
                <a:gd name="connsiteX303" fmla="*/ 1028422 w 1117952"/>
                <a:gd name="connsiteY303" fmla="*/ 657761 h 1323876"/>
                <a:gd name="connsiteX304" fmla="*/ 1031406 w 1117952"/>
                <a:gd name="connsiteY304" fmla="*/ 658357 h 1323876"/>
                <a:gd name="connsiteX305" fmla="*/ 1034391 w 1117952"/>
                <a:gd name="connsiteY305" fmla="*/ 656567 h 1323876"/>
                <a:gd name="connsiteX306" fmla="*/ 1038569 w 1117952"/>
                <a:gd name="connsiteY306" fmla="*/ 657164 h 1323876"/>
                <a:gd name="connsiteX307" fmla="*/ 1041553 w 1117952"/>
                <a:gd name="connsiteY307" fmla="*/ 663132 h 1323876"/>
                <a:gd name="connsiteX308" fmla="*/ 1040957 w 1117952"/>
                <a:gd name="connsiteY308" fmla="*/ 668505 h 1323876"/>
                <a:gd name="connsiteX309" fmla="*/ 1039166 w 1117952"/>
                <a:gd name="connsiteY309" fmla="*/ 672086 h 1323876"/>
                <a:gd name="connsiteX310" fmla="*/ 1041553 w 1117952"/>
                <a:gd name="connsiteY310" fmla="*/ 675070 h 1323876"/>
                <a:gd name="connsiteX311" fmla="*/ 1040957 w 1117952"/>
                <a:gd name="connsiteY311" fmla="*/ 678652 h 1323876"/>
                <a:gd name="connsiteX312" fmla="*/ 1039166 w 1117952"/>
                <a:gd name="connsiteY312" fmla="*/ 675070 h 1323876"/>
                <a:gd name="connsiteX313" fmla="*/ 1036181 w 1117952"/>
                <a:gd name="connsiteY313" fmla="*/ 673876 h 1323876"/>
                <a:gd name="connsiteX314" fmla="*/ 1033197 w 1117952"/>
                <a:gd name="connsiteY314" fmla="*/ 676860 h 1323876"/>
                <a:gd name="connsiteX315" fmla="*/ 1034988 w 1117952"/>
                <a:gd name="connsiteY315" fmla="*/ 684023 h 1323876"/>
                <a:gd name="connsiteX316" fmla="*/ 1039166 w 1117952"/>
                <a:gd name="connsiteY316" fmla="*/ 686411 h 1323876"/>
                <a:gd name="connsiteX317" fmla="*/ 1042150 w 1117952"/>
                <a:gd name="connsiteY317" fmla="*/ 682829 h 1323876"/>
                <a:gd name="connsiteX318" fmla="*/ 1046328 w 1117952"/>
                <a:gd name="connsiteY318" fmla="*/ 683426 h 1323876"/>
                <a:gd name="connsiteX319" fmla="*/ 1049313 w 1117952"/>
                <a:gd name="connsiteY319" fmla="*/ 688201 h 1323876"/>
                <a:gd name="connsiteX320" fmla="*/ 1053491 w 1117952"/>
                <a:gd name="connsiteY320" fmla="*/ 692976 h 1323876"/>
                <a:gd name="connsiteX321" fmla="*/ 1054685 w 1117952"/>
                <a:gd name="connsiteY321" fmla="*/ 697155 h 1323876"/>
                <a:gd name="connsiteX322" fmla="*/ 1051700 w 1117952"/>
                <a:gd name="connsiteY322" fmla="*/ 697155 h 1323876"/>
                <a:gd name="connsiteX323" fmla="*/ 1048119 w 1117952"/>
                <a:gd name="connsiteY323" fmla="*/ 697155 h 1323876"/>
                <a:gd name="connsiteX324" fmla="*/ 1044538 w 1117952"/>
                <a:gd name="connsiteY324" fmla="*/ 692976 h 1323876"/>
                <a:gd name="connsiteX325" fmla="*/ 1041553 w 1117952"/>
                <a:gd name="connsiteY325" fmla="*/ 694767 h 1323876"/>
                <a:gd name="connsiteX326" fmla="*/ 1038569 w 1117952"/>
                <a:gd name="connsiteY326" fmla="*/ 696558 h 1323876"/>
                <a:gd name="connsiteX327" fmla="*/ 1033794 w 1117952"/>
                <a:gd name="connsiteY327" fmla="*/ 698348 h 1323876"/>
                <a:gd name="connsiteX328" fmla="*/ 1032600 w 1117952"/>
                <a:gd name="connsiteY328" fmla="*/ 703123 h 1323876"/>
                <a:gd name="connsiteX329" fmla="*/ 1032004 w 1117952"/>
                <a:gd name="connsiteY329" fmla="*/ 706704 h 1323876"/>
                <a:gd name="connsiteX330" fmla="*/ 1031406 w 1117952"/>
                <a:gd name="connsiteY330" fmla="*/ 709689 h 1323876"/>
                <a:gd name="connsiteX331" fmla="*/ 1027228 w 1117952"/>
                <a:gd name="connsiteY331" fmla="*/ 710883 h 1323876"/>
                <a:gd name="connsiteX332" fmla="*/ 1022453 w 1117952"/>
                <a:gd name="connsiteY332" fmla="*/ 711480 h 1323876"/>
                <a:gd name="connsiteX333" fmla="*/ 1019469 w 1117952"/>
                <a:gd name="connsiteY333" fmla="*/ 715061 h 1323876"/>
                <a:gd name="connsiteX334" fmla="*/ 1016484 w 1117952"/>
                <a:gd name="connsiteY334" fmla="*/ 714464 h 1323876"/>
                <a:gd name="connsiteX335" fmla="*/ 1014694 w 1117952"/>
                <a:gd name="connsiteY335" fmla="*/ 718045 h 1323876"/>
                <a:gd name="connsiteX336" fmla="*/ 1011113 w 1117952"/>
                <a:gd name="connsiteY336" fmla="*/ 721030 h 1323876"/>
                <a:gd name="connsiteX337" fmla="*/ 1007531 w 1117952"/>
                <a:gd name="connsiteY337" fmla="*/ 725208 h 1323876"/>
                <a:gd name="connsiteX338" fmla="*/ 1006337 w 1117952"/>
                <a:gd name="connsiteY338" fmla="*/ 729386 h 1323876"/>
                <a:gd name="connsiteX339" fmla="*/ 1002160 w 1117952"/>
                <a:gd name="connsiteY339" fmla="*/ 732371 h 1323876"/>
                <a:gd name="connsiteX340" fmla="*/ 999772 w 1117952"/>
                <a:gd name="connsiteY340" fmla="*/ 735952 h 1323876"/>
                <a:gd name="connsiteX341" fmla="*/ 997981 w 1117952"/>
                <a:gd name="connsiteY341" fmla="*/ 740726 h 1323876"/>
                <a:gd name="connsiteX342" fmla="*/ 997384 w 1117952"/>
                <a:gd name="connsiteY342" fmla="*/ 743711 h 1323876"/>
                <a:gd name="connsiteX343" fmla="*/ 996191 w 1117952"/>
                <a:gd name="connsiteY343" fmla="*/ 748486 h 1323876"/>
                <a:gd name="connsiteX344" fmla="*/ 996787 w 1117952"/>
                <a:gd name="connsiteY344" fmla="*/ 752664 h 1323876"/>
                <a:gd name="connsiteX345" fmla="*/ 993206 w 1117952"/>
                <a:gd name="connsiteY345" fmla="*/ 753858 h 1323876"/>
                <a:gd name="connsiteX346" fmla="*/ 990819 w 1117952"/>
                <a:gd name="connsiteY346" fmla="*/ 756842 h 1323876"/>
                <a:gd name="connsiteX347" fmla="*/ 989028 w 1117952"/>
                <a:gd name="connsiteY347" fmla="*/ 760423 h 1323876"/>
                <a:gd name="connsiteX348" fmla="*/ 987238 w 1117952"/>
                <a:gd name="connsiteY348" fmla="*/ 764602 h 1323876"/>
                <a:gd name="connsiteX349" fmla="*/ 987834 w 1117952"/>
                <a:gd name="connsiteY349" fmla="*/ 768183 h 1323876"/>
                <a:gd name="connsiteX350" fmla="*/ 989028 w 1117952"/>
                <a:gd name="connsiteY350" fmla="*/ 772958 h 1323876"/>
                <a:gd name="connsiteX351" fmla="*/ 988431 w 1117952"/>
                <a:gd name="connsiteY351" fmla="*/ 777733 h 1323876"/>
                <a:gd name="connsiteX352" fmla="*/ 984850 w 1117952"/>
                <a:gd name="connsiteY352" fmla="*/ 779523 h 1323876"/>
                <a:gd name="connsiteX353" fmla="*/ 986044 w 1117952"/>
                <a:gd name="connsiteY353" fmla="*/ 783105 h 1323876"/>
                <a:gd name="connsiteX354" fmla="*/ 985447 w 1117952"/>
                <a:gd name="connsiteY354" fmla="*/ 787283 h 1323876"/>
                <a:gd name="connsiteX355" fmla="*/ 987238 w 1117952"/>
                <a:gd name="connsiteY355" fmla="*/ 790267 h 1323876"/>
                <a:gd name="connsiteX356" fmla="*/ 987834 w 1117952"/>
                <a:gd name="connsiteY356" fmla="*/ 795043 h 1323876"/>
                <a:gd name="connsiteX357" fmla="*/ 990222 w 1117952"/>
                <a:gd name="connsiteY357" fmla="*/ 799818 h 1323876"/>
                <a:gd name="connsiteX358" fmla="*/ 993803 w 1117952"/>
                <a:gd name="connsiteY358" fmla="*/ 801011 h 1323876"/>
                <a:gd name="connsiteX359" fmla="*/ 993803 w 1117952"/>
                <a:gd name="connsiteY359" fmla="*/ 805786 h 1323876"/>
                <a:gd name="connsiteX360" fmla="*/ 995594 w 1117952"/>
                <a:gd name="connsiteY360" fmla="*/ 811755 h 1323876"/>
                <a:gd name="connsiteX361" fmla="*/ 996191 w 1117952"/>
                <a:gd name="connsiteY361" fmla="*/ 817127 h 1323876"/>
                <a:gd name="connsiteX362" fmla="*/ 999772 w 1117952"/>
                <a:gd name="connsiteY362" fmla="*/ 821305 h 1323876"/>
                <a:gd name="connsiteX363" fmla="*/ 1000966 w 1117952"/>
                <a:gd name="connsiteY363" fmla="*/ 827871 h 1323876"/>
                <a:gd name="connsiteX364" fmla="*/ 999772 w 1117952"/>
                <a:gd name="connsiteY364" fmla="*/ 830855 h 1323876"/>
                <a:gd name="connsiteX365" fmla="*/ 996787 w 1117952"/>
                <a:gd name="connsiteY365" fmla="*/ 828468 h 1323876"/>
                <a:gd name="connsiteX366" fmla="*/ 993206 w 1117952"/>
                <a:gd name="connsiteY366" fmla="*/ 829064 h 1323876"/>
                <a:gd name="connsiteX367" fmla="*/ 990819 w 1117952"/>
                <a:gd name="connsiteY367" fmla="*/ 833242 h 1323876"/>
                <a:gd name="connsiteX368" fmla="*/ 987238 w 1117952"/>
                <a:gd name="connsiteY368" fmla="*/ 836824 h 1323876"/>
                <a:gd name="connsiteX369" fmla="*/ 984253 w 1117952"/>
                <a:gd name="connsiteY369" fmla="*/ 839211 h 1323876"/>
                <a:gd name="connsiteX370" fmla="*/ 981269 w 1117952"/>
                <a:gd name="connsiteY370" fmla="*/ 836227 h 1323876"/>
                <a:gd name="connsiteX371" fmla="*/ 978284 w 1117952"/>
                <a:gd name="connsiteY371" fmla="*/ 834436 h 1323876"/>
                <a:gd name="connsiteX372" fmla="*/ 974703 w 1117952"/>
                <a:gd name="connsiteY372" fmla="*/ 829064 h 1323876"/>
                <a:gd name="connsiteX373" fmla="*/ 972912 w 1117952"/>
                <a:gd name="connsiteY373" fmla="*/ 826080 h 1323876"/>
                <a:gd name="connsiteX374" fmla="*/ 968137 w 1117952"/>
                <a:gd name="connsiteY374" fmla="*/ 821902 h 1323876"/>
                <a:gd name="connsiteX375" fmla="*/ 964556 w 1117952"/>
                <a:gd name="connsiteY375" fmla="*/ 820111 h 1323876"/>
                <a:gd name="connsiteX376" fmla="*/ 960975 w 1117952"/>
                <a:gd name="connsiteY376" fmla="*/ 819514 h 1323876"/>
                <a:gd name="connsiteX377" fmla="*/ 957990 w 1117952"/>
                <a:gd name="connsiteY377" fmla="*/ 819514 h 1323876"/>
                <a:gd name="connsiteX378" fmla="*/ 956200 w 1117952"/>
                <a:gd name="connsiteY378" fmla="*/ 815933 h 1323876"/>
                <a:gd name="connsiteX379" fmla="*/ 956796 w 1117952"/>
                <a:gd name="connsiteY379" fmla="*/ 812949 h 1323876"/>
                <a:gd name="connsiteX380" fmla="*/ 956200 w 1117952"/>
                <a:gd name="connsiteY380" fmla="*/ 808771 h 1323876"/>
                <a:gd name="connsiteX381" fmla="*/ 955081 w 1117952"/>
                <a:gd name="connsiteY381" fmla="*/ 804295 h 1323876"/>
                <a:gd name="connsiteX382" fmla="*/ 954377 w 1117952"/>
                <a:gd name="connsiteY382" fmla="*/ 804423 h 1323876"/>
                <a:gd name="connsiteX383" fmla="*/ 955602 w 1117952"/>
                <a:gd name="connsiteY383" fmla="*/ 806383 h 1323876"/>
                <a:gd name="connsiteX384" fmla="*/ 956796 w 1117952"/>
                <a:gd name="connsiteY384" fmla="*/ 812949 h 1323876"/>
                <a:gd name="connsiteX385" fmla="*/ 956199 w 1117952"/>
                <a:gd name="connsiteY385" fmla="*/ 815933 h 1323876"/>
                <a:gd name="connsiteX386" fmla="*/ 957393 w 1117952"/>
                <a:gd name="connsiteY386" fmla="*/ 818917 h 1323876"/>
                <a:gd name="connsiteX387" fmla="*/ 952021 w 1117952"/>
                <a:gd name="connsiteY387" fmla="*/ 823095 h 1323876"/>
                <a:gd name="connsiteX388" fmla="*/ 944261 w 1117952"/>
                <a:gd name="connsiteY388" fmla="*/ 823692 h 1323876"/>
                <a:gd name="connsiteX389" fmla="*/ 941277 w 1117952"/>
                <a:gd name="connsiteY389" fmla="*/ 821304 h 1323876"/>
                <a:gd name="connsiteX390" fmla="*/ 936502 w 1117952"/>
                <a:gd name="connsiteY390" fmla="*/ 817723 h 1323876"/>
                <a:gd name="connsiteX391" fmla="*/ 932921 w 1117952"/>
                <a:gd name="connsiteY391" fmla="*/ 815336 h 1323876"/>
                <a:gd name="connsiteX392" fmla="*/ 929936 w 1117952"/>
                <a:gd name="connsiteY392" fmla="*/ 813545 h 1323876"/>
                <a:gd name="connsiteX393" fmla="*/ 926952 w 1117952"/>
                <a:gd name="connsiteY393" fmla="*/ 812351 h 1323876"/>
                <a:gd name="connsiteX394" fmla="*/ 922177 w 1117952"/>
                <a:gd name="connsiteY394" fmla="*/ 811755 h 1323876"/>
                <a:gd name="connsiteX395" fmla="*/ 919193 w 1117952"/>
                <a:gd name="connsiteY395" fmla="*/ 811157 h 1323876"/>
                <a:gd name="connsiteX396" fmla="*/ 915612 w 1117952"/>
                <a:gd name="connsiteY396" fmla="*/ 811755 h 1323876"/>
                <a:gd name="connsiteX397" fmla="*/ 912030 w 1117952"/>
                <a:gd name="connsiteY397" fmla="*/ 812351 h 1323876"/>
                <a:gd name="connsiteX398" fmla="*/ 906658 w 1117952"/>
                <a:gd name="connsiteY398" fmla="*/ 815336 h 1323876"/>
                <a:gd name="connsiteX399" fmla="*/ 903674 w 1117952"/>
                <a:gd name="connsiteY399" fmla="*/ 818320 h 1323876"/>
                <a:gd name="connsiteX400" fmla="*/ 907255 w 1117952"/>
                <a:gd name="connsiteY400" fmla="*/ 820708 h 1323876"/>
                <a:gd name="connsiteX401" fmla="*/ 901883 w 1117952"/>
                <a:gd name="connsiteY401" fmla="*/ 817723 h 1323876"/>
                <a:gd name="connsiteX402" fmla="*/ 898302 w 1117952"/>
                <a:gd name="connsiteY402" fmla="*/ 818917 h 1323876"/>
                <a:gd name="connsiteX403" fmla="*/ 895317 w 1117952"/>
                <a:gd name="connsiteY403" fmla="*/ 821304 h 1323876"/>
                <a:gd name="connsiteX404" fmla="*/ 892333 w 1117952"/>
                <a:gd name="connsiteY404" fmla="*/ 823095 h 1323876"/>
                <a:gd name="connsiteX405" fmla="*/ 886961 w 1117952"/>
                <a:gd name="connsiteY405" fmla="*/ 821304 h 1323876"/>
                <a:gd name="connsiteX406" fmla="*/ 883380 w 1117952"/>
                <a:gd name="connsiteY406" fmla="*/ 821304 h 1323876"/>
                <a:gd name="connsiteX407" fmla="*/ 880396 w 1117952"/>
                <a:gd name="connsiteY407" fmla="*/ 818917 h 1323876"/>
                <a:gd name="connsiteX408" fmla="*/ 877411 w 1117952"/>
                <a:gd name="connsiteY408" fmla="*/ 817723 h 1323876"/>
                <a:gd name="connsiteX409" fmla="*/ 872039 w 1117952"/>
                <a:gd name="connsiteY409" fmla="*/ 818320 h 1323876"/>
                <a:gd name="connsiteX410" fmla="*/ 869055 w 1117952"/>
                <a:gd name="connsiteY410" fmla="*/ 818320 h 1323876"/>
                <a:gd name="connsiteX411" fmla="*/ 866070 w 1117952"/>
                <a:gd name="connsiteY411" fmla="*/ 820111 h 1323876"/>
                <a:gd name="connsiteX412" fmla="*/ 860699 w 1117952"/>
                <a:gd name="connsiteY412" fmla="*/ 818320 h 1323876"/>
                <a:gd name="connsiteX413" fmla="*/ 857117 w 1117952"/>
                <a:gd name="connsiteY413" fmla="*/ 813545 h 1323876"/>
                <a:gd name="connsiteX414" fmla="*/ 854133 w 1117952"/>
                <a:gd name="connsiteY414" fmla="*/ 810561 h 1323876"/>
                <a:gd name="connsiteX415" fmla="*/ 851148 w 1117952"/>
                <a:gd name="connsiteY415" fmla="*/ 808770 h 1323876"/>
                <a:gd name="connsiteX416" fmla="*/ 847567 w 1117952"/>
                <a:gd name="connsiteY416" fmla="*/ 807576 h 1323876"/>
                <a:gd name="connsiteX417" fmla="*/ 844583 w 1117952"/>
                <a:gd name="connsiteY417" fmla="*/ 804592 h 1323876"/>
                <a:gd name="connsiteX418" fmla="*/ 840405 w 1117952"/>
                <a:gd name="connsiteY418" fmla="*/ 802801 h 1323876"/>
                <a:gd name="connsiteX419" fmla="*/ 833839 w 1117952"/>
                <a:gd name="connsiteY419" fmla="*/ 801608 h 1323876"/>
                <a:gd name="connsiteX420" fmla="*/ 830855 w 1117952"/>
                <a:gd name="connsiteY420" fmla="*/ 801011 h 1323876"/>
                <a:gd name="connsiteX421" fmla="*/ 817723 w 1117952"/>
                <a:gd name="connsiteY421" fmla="*/ 797429 h 1323876"/>
                <a:gd name="connsiteX422" fmla="*/ 814739 w 1117952"/>
                <a:gd name="connsiteY422" fmla="*/ 797429 h 1323876"/>
                <a:gd name="connsiteX423" fmla="*/ 810561 w 1117952"/>
                <a:gd name="connsiteY423" fmla="*/ 798623 h 1323876"/>
                <a:gd name="connsiteX424" fmla="*/ 805786 w 1117952"/>
                <a:gd name="connsiteY424" fmla="*/ 796235 h 1323876"/>
                <a:gd name="connsiteX425" fmla="*/ 801608 w 1117952"/>
                <a:gd name="connsiteY425" fmla="*/ 796235 h 1323876"/>
                <a:gd name="connsiteX426" fmla="*/ 798027 w 1117952"/>
                <a:gd name="connsiteY426" fmla="*/ 796833 h 1323876"/>
                <a:gd name="connsiteX427" fmla="*/ 794445 w 1117952"/>
                <a:gd name="connsiteY427" fmla="*/ 792654 h 1323876"/>
                <a:gd name="connsiteX428" fmla="*/ 789074 w 1117952"/>
                <a:gd name="connsiteY428" fmla="*/ 786089 h 1323876"/>
                <a:gd name="connsiteX429" fmla="*/ 786089 w 1117952"/>
                <a:gd name="connsiteY429" fmla="*/ 784895 h 1323876"/>
                <a:gd name="connsiteX430" fmla="*/ 786686 w 1117952"/>
                <a:gd name="connsiteY430" fmla="*/ 781911 h 1323876"/>
                <a:gd name="connsiteX431" fmla="*/ 786089 w 1117952"/>
                <a:gd name="connsiteY431" fmla="*/ 778329 h 1323876"/>
                <a:gd name="connsiteX432" fmla="*/ 783701 w 1117952"/>
                <a:gd name="connsiteY432" fmla="*/ 773554 h 1323876"/>
                <a:gd name="connsiteX433" fmla="*/ 782507 w 1117952"/>
                <a:gd name="connsiteY433" fmla="*/ 768779 h 1323876"/>
                <a:gd name="connsiteX434" fmla="*/ 781314 w 1117952"/>
                <a:gd name="connsiteY434" fmla="*/ 765795 h 1323876"/>
                <a:gd name="connsiteX435" fmla="*/ 778926 w 1117952"/>
                <a:gd name="connsiteY435" fmla="*/ 762214 h 1323876"/>
                <a:gd name="connsiteX436" fmla="*/ 775942 w 1117952"/>
                <a:gd name="connsiteY436" fmla="*/ 757438 h 1323876"/>
                <a:gd name="connsiteX437" fmla="*/ 773554 w 1117952"/>
                <a:gd name="connsiteY437" fmla="*/ 752663 h 1323876"/>
                <a:gd name="connsiteX438" fmla="*/ 771764 w 1117952"/>
                <a:gd name="connsiteY438" fmla="*/ 749679 h 1323876"/>
                <a:gd name="connsiteX439" fmla="*/ 766392 w 1117952"/>
                <a:gd name="connsiteY439" fmla="*/ 742516 h 1323876"/>
                <a:gd name="connsiteX440" fmla="*/ 764005 w 1117952"/>
                <a:gd name="connsiteY440" fmla="*/ 738935 h 1323876"/>
                <a:gd name="connsiteX441" fmla="*/ 762214 w 1117952"/>
                <a:gd name="connsiteY441" fmla="*/ 735951 h 1323876"/>
                <a:gd name="connsiteX442" fmla="*/ 758036 w 1117952"/>
                <a:gd name="connsiteY442" fmla="*/ 730579 h 1323876"/>
                <a:gd name="connsiteX443" fmla="*/ 755051 w 1117952"/>
                <a:gd name="connsiteY443" fmla="*/ 726998 h 1323876"/>
                <a:gd name="connsiteX444" fmla="*/ 741322 w 1117952"/>
                <a:gd name="connsiteY444" fmla="*/ 712673 h 1323876"/>
                <a:gd name="connsiteX445" fmla="*/ 737144 w 1117952"/>
                <a:gd name="connsiteY445" fmla="*/ 709092 h 1323876"/>
                <a:gd name="connsiteX446" fmla="*/ 732966 w 1117952"/>
                <a:gd name="connsiteY446" fmla="*/ 704914 h 1323876"/>
                <a:gd name="connsiteX447" fmla="*/ 728191 w 1117952"/>
                <a:gd name="connsiteY447" fmla="*/ 701333 h 1323876"/>
                <a:gd name="connsiteX448" fmla="*/ 722819 w 1117952"/>
                <a:gd name="connsiteY448" fmla="*/ 697751 h 1323876"/>
                <a:gd name="connsiteX449" fmla="*/ 719835 w 1117952"/>
                <a:gd name="connsiteY449" fmla="*/ 695960 h 1323876"/>
                <a:gd name="connsiteX450" fmla="*/ 714463 w 1117952"/>
                <a:gd name="connsiteY450" fmla="*/ 693573 h 1323876"/>
                <a:gd name="connsiteX451" fmla="*/ 710882 w 1117952"/>
                <a:gd name="connsiteY451" fmla="*/ 692976 h 1323876"/>
                <a:gd name="connsiteX452" fmla="*/ 700138 w 1117952"/>
                <a:gd name="connsiteY452" fmla="*/ 688201 h 1323876"/>
                <a:gd name="connsiteX453" fmla="*/ 691184 w 1117952"/>
                <a:gd name="connsiteY453" fmla="*/ 684620 h 1323876"/>
                <a:gd name="connsiteX454" fmla="*/ 687603 w 1117952"/>
                <a:gd name="connsiteY454" fmla="*/ 683426 h 1323876"/>
                <a:gd name="connsiteX455" fmla="*/ 682829 w 1117952"/>
                <a:gd name="connsiteY455" fmla="*/ 682829 h 1323876"/>
                <a:gd name="connsiteX456" fmla="*/ 678650 w 1117952"/>
                <a:gd name="connsiteY456" fmla="*/ 682232 h 1323876"/>
                <a:gd name="connsiteX457" fmla="*/ 674472 w 1117952"/>
                <a:gd name="connsiteY457" fmla="*/ 681636 h 1323876"/>
                <a:gd name="connsiteX458" fmla="*/ 670891 w 1117952"/>
                <a:gd name="connsiteY458" fmla="*/ 680442 h 1323876"/>
                <a:gd name="connsiteX459" fmla="*/ 663728 w 1117952"/>
                <a:gd name="connsiteY459" fmla="*/ 679248 h 1323876"/>
                <a:gd name="connsiteX460" fmla="*/ 659550 w 1117952"/>
                <a:gd name="connsiteY460" fmla="*/ 679248 h 1323876"/>
                <a:gd name="connsiteX461" fmla="*/ 650597 w 1117952"/>
                <a:gd name="connsiteY461" fmla="*/ 680442 h 1323876"/>
                <a:gd name="connsiteX462" fmla="*/ 646419 w 1117952"/>
                <a:gd name="connsiteY462" fmla="*/ 680443 h 1323876"/>
                <a:gd name="connsiteX463" fmla="*/ 639257 w 1117952"/>
                <a:gd name="connsiteY463" fmla="*/ 680443 h 1323876"/>
                <a:gd name="connsiteX464" fmla="*/ 632691 w 1117952"/>
                <a:gd name="connsiteY464" fmla="*/ 681039 h 1323876"/>
                <a:gd name="connsiteX465" fmla="*/ 629110 w 1117952"/>
                <a:gd name="connsiteY465" fmla="*/ 681637 h 1323876"/>
                <a:gd name="connsiteX466" fmla="*/ 625528 w 1117952"/>
                <a:gd name="connsiteY466" fmla="*/ 683427 h 1323876"/>
                <a:gd name="connsiteX467" fmla="*/ 617172 w 1117952"/>
                <a:gd name="connsiteY467" fmla="*/ 687008 h 1323876"/>
                <a:gd name="connsiteX468" fmla="*/ 614188 w 1117952"/>
                <a:gd name="connsiteY468" fmla="*/ 685814 h 1323876"/>
                <a:gd name="connsiteX469" fmla="*/ 610009 w 1117952"/>
                <a:gd name="connsiteY469" fmla="*/ 687008 h 1323876"/>
                <a:gd name="connsiteX470" fmla="*/ 606428 w 1117952"/>
                <a:gd name="connsiteY470" fmla="*/ 687008 h 1323876"/>
                <a:gd name="connsiteX471" fmla="*/ 602250 w 1117952"/>
                <a:gd name="connsiteY471" fmla="*/ 685814 h 1323876"/>
                <a:gd name="connsiteX472" fmla="*/ 594490 w 1117952"/>
                <a:gd name="connsiteY472" fmla="*/ 681637 h 1323876"/>
                <a:gd name="connsiteX473" fmla="*/ 593297 w 1117952"/>
                <a:gd name="connsiteY473" fmla="*/ 678055 h 1323876"/>
                <a:gd name="connsiteX474" fmla="*/ 589715 w 1117952"/>
                <a:gd name="connsiteY474" fmla="*/ 673877 h 1323876"/>
                <a:gd name="connsiteX475" fmla="*/ 586731 w 1117952"/>
                <a:gd name="connsiteY475" fmla="*/ 671490 h 1323876"/>
                <a:gd name="connsiteX476" fmla="*/ 583150 w 1117952"/>
                <a:gd name="connsiteY476" fmla="*/ 669699 h 1323876"/>
                <a:gd name="connsiteX477" fmla="*/ 580166 w 1117952"/>
                <a:gd name="connsiteY477" fmla="*/ 669699 h 1323876"/>
                <a:gd name="connsiteX478" fmla="*/ 574197 w 1117952"/>
                <a:gd name="connsiteY478" fmla="*/ 669699 h 1323876"/>
                <a:gd name="connsiteX479" fmla="*/ 568825 w 1117952"/>
                <a:gd name="connsiteY479" fmla="*/ 669699 h 1323876"/>
                <a:gd name="connsiteX480" fmla="*/ 565244 w 1117952"/>
                <a:gd name="connsiteY480" fmla="*/ 669699 h 1323876"/>
                <a:gd name="connsiteX481" fmla="*/ 560469 w 1117952"/>
                <a:gd name="connsiteY481" fmla="*/ 669102 h 1323876"/>
                <a:gd name="connsiteX482" fmla="*/ 556887 w 1117952"/>
                <a:gd name="connsiteY482" fmla="*/ 666715 h 1323876"/>
                <a:gd name="connsiteX483" fmla="*/ 553306 w 1117952"/>
                <a:gd name="connsiteY483" fmla="*/ 661939 h 1323876"/>
                <a:gd name="connsiteX484" fmla="*/ 550322 w 1117952"/>
                <a:gd name="connsiteY484" fmla="*/ 660746 h 1323876"/>
                <a:gd name="connsiteX485" fmla="*/ 546740 w 1117952"/>
                <a:gd name="connsiteY485" fmla="*/ 660746 h 1323876"/>
                <a:gd name="connsiteX486" fmla="*/ 541965 w 1117952"/>
                <a:gd name="connsiteY486" fmla="*/ 657164 h 1323876"/>
                <a:gd name="connsiteX487" fmla="*/ 538981 w 1117952"/>
                <a:gd name="connsiteY487" fmla="*/ 655374 h 1323876"/>
                <a:gd name="connsiteX488" fmla="*/ 534206 w 1117952"/>
                <a:gd name="connsiteY488" fmla="*/ 653583 h 1323876"/>
                <a:gd name="connsiteX489" fmla="*/ 531222 w 1117952"/>
                <a:gd name="connsiteY489" fmla="*/ 650002 h 1323876"/>
                <a:gd name="connsiteX490" fmla="*/ 530028 w 1117952"/>
                <a:gd name="connsiteY490" fmla="*/ 646421 h 1323876"/>
                <a:gd name="connsiteX491" fmla="*/ 527641 w 1117952"/>
                <a:gd name="connsiteY491" fmla="*/ 642840 h 1323876"/>
                <a:gd name="connsiteX492" fmla="*/ 524059 w 1117952"/>
                <a:gd name="connsiteY492" fmla="*/ 639855 h 1323876"/>
                <a:gd name="connsiteX493" fmla="*/ 521074 w 1117952"/>
                <a:gd name="connsiteY493" fmla="*/ 638064 h 1323876"/>
                <a:gd name="connsiteX494" fmla="*/ 516300 w 1117952"/>
                <a:gd name="connsiteY494" fmla="*/ 635677 h 1323876"/>
                <a:gd name="connsiteX495" fmla="*/ 513315 w 1117952"/>
                <a:gd name="connsiteY495" fmla="*/ 632095 h 1323876"/>
                <a:gd name="connsiteX496" fmla="*/ 509734 w 1117952"/>
                <a:gd name="connsiteY496" fmla="*/ 629111 h 1323876"/>
                <a:gd name="connsiteX497" fmla="*/ 504362 w 1117952"/>
                <a:gd name="connsiteY497" fmla="*/ 626127 h 1323876"/>
                <a:gd name="connsiteX498" fmla="*/ 500781 w 1117952"/>
                <a:gd name="connsiteY498" fmla="*/ 621949 h 1323876"/>
                <a:gd name="connsiteX499" fmla="*/ 497199 w 1117952"/>
                <a:gd name="connsiteY499" fmla="*/ 619561 h 1323876"/>
                <a:gd name="connsiteX500" fmla="*/ 493618 w 1117952"/>
                <a:gd name="connsiteY500" fmla="*/ 619561 h 1323876"/>
                <a:gd name="connsiteX501" fmla="*/ 487650 w 1117952"/>
                <a:gd name="connsiteY501" fmla="*/ 619561 h 1323876"/>
                <a:gd name="connsiteX502" fmla="*/ 484665 w 1117952"/>
                <a:gd name="connsiteY502" fmla="*/ 617771 h 1323876"/>
                <a:gd name="connsiteX503" fmla="*/ 481084 w 1117952"/>
                <a:gd name="connsiteY503" fmla="*/ 617771 h 1323876"/>
                <a:gd name="connsiteX504" fmla="*/ 476309 w 1117952"/>
                <a:gd name="connsiteY504" fmla="*/ 618964 h 1323876"/>
                <a:gd name="connsiteX505" fmla="*/ 470340 w 1117952"/>
                <a:gd name="connsiteY505" fmla="*/ 617173 h 1323876"/>
                <a:gd name="connsiteX506" fmla="*/ 466162 w 1117952"/>
                <a:gd name="connsiteY506" fmla="*/ 617173 h 1323876"/>
                <a:gd name="connsiteX507" fmla="*/ 460790 w 1117952"/>
                <a:gd name="connsiteY507" fmla="*/ 614786 h 1323876"/>
                <a:gd name="connsiteX508" fmla="*/ 457208 w 1117952"/>
                <a:gd name="connsiteY508" fmla="*/ 612996 h 1323876"/>
                <a:gd name="connsiteX509" fmla="*/ 453627 w 1117952"/>
                <a:gd name="connsiteY509" fmla="*/ 608220 h 1323876"/>
                <a:gd name="connsiteX510" fmla="*/ 450643 w 1117952"/>
                <a:gd name="connsiteY510" fmla="*/ 604639 h 1323876"/>
                <a:gd name="connsiteX511" fmla="*/ 447062 w 1117952"/>
                <a:gd name="connsiteY511" fmla="*/ 602849 h 1323876"/>
                <a:gd name="connsiteX512" fmla="*/ 444078 w 1117952"/>
                <a:gd name="connsiteY512" fmla="*/ 601655 h 1323876"/>
                <a:gd name="connsiteX513" fmla="*/ 440496 w 1117952"/>
                <a:gd name="connsiteY513" fmla="*/ 598670 h 1323876"/>
                <a:gd name="connsiteX514" fmla="*/ 435721 w 1117952"/>
                <a:gd name="connsiteY514" fmla="*/ 595686 h 1323876"/>
                <a:gd name="connsiteX515" fmla="*/ 432140 w 1117952"/>
                <a:gd name="connsiteY515" fmla="*/ 593895 h 1323876"/>
                <a:gd name="connsiteX516" fmla="*/ 424380 w 1117952"/>
                <a:gd name="connsiteY516" fmla="*/ 592702 h 1323876"/>
                <a:gd name="connsiteX517" fmla="*/ 420799 w 1117952"/>
                <a:gd name="connsiteY517" fmla="*/ 587927 h 1323876"/>
                <a:gd name="connsiteX518" fmla="*/ 417218 w 1117952"/>
                <a:gd name="connsiteY518" fmla="*/ 584942 h 1323876"/>
                <a:gd name="connsiteX519" fmla="*/ 414234 w 1117952"/>
                <a:gd name="connsiteY519" fmla="*/ 583152 h 1323876"/>
                <a:gd name="connsiteX520" fmla="*/ 411249 w 1117952"/>
                <a:gd name="connsiteY520" fmla="*/ 582555 h 1323876"/>
                <a:gd name="connsiteX521" fmla="*/ 407668 w 1117952"/>
                <a:gd name="connsiteY521" fmla="*/ 582555 h 1323876"/>
                <a:gd name="connsiteX522" fmla="*/ 406474 w 1117952"/>
                <a:gd name="connsiteY522" fmla="*/ 579570 h 1323876"/>
                <a:gd name="connsiteX523" fmla="*/ 405281 w 1117952"/>
                <a:gd name="connsiteY523" fmla="*/ 575392 h 1323876"/>
                <a:gd name="connsiteX524" fmla="*/ 403489 w 1117952"/>
                <a:gd name="connsiteY524" fmla="*/ 572407 h 1323876"/>
                <a:gd name="connsiteX525" fmla="*/ 399312 w 1117952"/>
                <a:gd name="connsiteY525" fmla="*/ 567633 h 1323876"/>
                <a:gd name="connsiteX526" fmla="*/ 395730 w 1117952"/>
                <a:gd name="connsiteY526" fmla="*/ 565245 h 1323876"/>
                <a:gd name="connsiteX527" fmla="*/ 393940 w 1117952"/>
                <a:gd name="connsiteY527" fmla="*/ 562261 h 1323876"/>
                <a:gd name="connsiteX528" fmla="*/ 391552 w 1117952"/>
                <a:gd name="connsiteY528" fmla="*/ 559277 h 1323876"/>
                <a:gd name="connsiteX529" fmla="*/ 387971 w 1117952"/>
                <a:gd name="connsiteY529" fmla="*/ 555695 h 1323876"/>
                <a:gd name="connsiteX530" fmla="*/ 384987 w 1117952"/>
                <a:gd name="connsiteY530" fmla="*/ 555695 h 1323876"/>
                <a:gd name="connsiteX531" fmla="*/ 382002 w 1117952"/>
                <a:gd name="connsiteY531" fmla="*/ 552114 h 1323876"/>
                <a:gd name="connsiteX532" fmla="*/ 376033 w 1117952"/>
                <a:gd name="connsiteY532" fmla="*/ 546145 h 1323876"/>
                <a:gd name="connsiteX533" fmla="*/ 371258 w 1117952"/>
                <a:gd name="connsiteY533" fmla="*/ 543757 h 1323876"/>
                <a:gd name="connsiteX534" fmla="*/ 367080 w 1117952"/>
                <a:gd name="connsiteY534" fmla="*/ 543757 h 1323876"/>
                <a:gd name="connsiteX535" fmla="*/ 363499 w 1117952"/>
                <a:gd name="connsiteY535" fmla="*/ 544355 h 1323876"/>
                <a:gd name="connsiteX536" fmla="*/ 359918 w 1117952"/>
                <a:gd name="connsiteY536" fmla="*/ 544355 h 1323876"/>
                <a:gd name="connsiteX537" fmla="*/ 352755 w 1117952"/>
                <a:gd name="connsiteY537" fmla="*/ 542564 h 1323876"/>
                <a:gd name="connsiteX538" fmla="*/ 346190 w 1117952"/>
                <a:gd name="connsiteY538" fmla="*/ 541370 h 1323876"/>
                <a:gd name="connsiteX539" fmla="*/ 342011 w 1117952"/>
                <a:gd name="connsiteY539" fmla="*/ 541370 h 1323876"/>
                <a:gd name="connsiteX540" fmla="*/ 339027 w 1117952"/>
                <a:gd name="connsiteY540" fmla="*/ 541967 h 1323876"/>
                <a:gd name="connsiteX541" fmla="*/ 336042 w 1117952"/>
                <a:gd name="connsiteY541" fmla="*/ 544355 h 1323876"/>
                <a:gd name="connsiteX542" fmla="*/ 329477 w 1117952"/>
                <a:gd name="connsiteY542" fmla="*/ 546145 h 1323876"/>
                <a:gd name="connsiteX543" fmla="*/ 326493 w 1117952"/>
                <a:gd name="connsiteY543" fmla="*/ 544355 h 1323876"/>
                <a:gd name="connsiteX544" fmla="*/ 327089 w 1117952"/>
                <a:gd name="connsiteY544" fmla="*/ 540773 h 1323876"/>
                <a:gd name="connsiteX545" fmla="*/ 324702 w 1117952"/>
                <a:gd name="connsiteY545" fmla="*/ 537789 h 1323876"/>
                <a:gd name="connsiteX546" fmla="*/ 319927 w 1117952"/>
                <a:gd name="connsiteY546" fmla="*/ 530626 h 1323876"/>
                <a:gd name="connsiteX547" fmla="*/ 316346 w 1117952"/>
                <a:gd name="connsiteY547" fmla="*/ 527045 h 1323876"/>
                <a:gd name="connsiteX548" fmla="*/ 312765 w 1117952"/>
                <a:gd name="connsiteY548" fmla="*/ 524061 h 1323876"/>
                <a:gd name="connsiteX549" fmla="*/ 309780 w 1117952"/>
                <a:gd name="connsiteY549" fmla="*/ 520480 h 1323876"/>
                <a:gd name="connsiteX550" fmla="*/ 304408 w 1117952"/>
                <a:gd name="connsiteY550" fmla="*/ 517495 h 1323876"/>
                <a:gd name="connsiteX551" fmla="*/ 301424 w 1117952"/>
                <a:gd name="connsiteY551" fmla="*/ 516898 h 1323876"/>
                <a:gd name="connsiteX552" fmla="*/ 296052 w 1117952"/>
                <a:gd name="connsiteY552" fmla="*/ 515704 h 1323876"/>
                <a:gd name="connsiteX553" fmla="*/ 292471 w 1117952"/>
                <a:gd name="connsiteY553" fmla="*/ 516301 h 1323876"/>
                <a:gd name="connsiteX554" fmla="*/ 289486 w 1117952"/>
                <a:gd name="connsiteY554" fmla="*/ 515704 h 1323876"/>
                <a:gd name="connsiteX555" fmla="*/ 291277 w 1117952"/>
                <a:gd name="connsiteY555" fmla="*/ 512720 h 1323876"/>
                <a:gd name="connsiteX556" fmla="*/ 291705 w 1117952"/>
                <a:gd name="connsiteY556" fmla="*/ 511222 h 1323876"/>
                <a:gd name="connsiteX557" fmla="*/ 289484 w 1117952"/>
                <a:gd name="connsiteY557" fmla="*/ 515107 h 1323876"/>
                <a:gd name="connsiteX558" fmla="*/ 286500 w 1117952"/>
                <a:gd name="connsiteY558" fmla="*/ 515703 h 1323876"/>
                <a:gd name="connsiteX559" fmla="*/ 281128 w 1117952"/>
                <a:gd name="connsiteY559" fmla="*/ 514510 h 1323876"/>
                <a:gd name="connsiteX560" fmla="*/ 277547 w 1117952"/>
                <a:gd name="connsiteY560" fmla="*/ 514510 h 1323876"/>
                <a:gd name="connsiteX561" fmla="*/ 269787 w 1117952"/>
                <a:gd name="connsiteY561" fmla="*/ 515107 h 1323876"/>
                <a:gd name="connsiteX562" fmla="*/ 265609 w 1117952"/>
                <a:gd name="connsiteY562" fmla="*/ 514510 h 1323876"/>
                <a:gd name="connsiteX563" fmla="*/ 253672 w 1117952"/>
                <a:gd name="connsiteY563" fmla="*/ 515703 h 1323876"/>
                <a:gd name="connsiteX564" fmla="*/ 248897 w 1117952"/>
                <a:gd name="connsiteY564" fmla="*/ 516897 h 1323876"/>
                <a:gd name="connsiteX565" fmla="*/ 243525 w 1117952"/>
                <a:gd name="connsiteY565" fmla="*/ 518688 h 1323876"/>
                <a:gd name="connsiteX566" fmla="*/ 240540 w 1117952"/>
                <a:gd name="connsiteY566" fmla="*/ 519882 h 1323876"/>
                <a:gd name="connsiteX567" fmla="*/ 236959 w 1117952"/>
                <a:gd name="connsiteY567" fmla="*/ 521076 h 1323876"/>
                <a:gd name="connsiteX568" fmla="*/ 230990 w 1117952"/>
                <a:gd name="connsiteY568" fmla="*/ 522866 h 1323876"/>
                <a:gd name="connsiteX569" fmla="*/ 227409 w 1117952"/>
                <a:gd name="connsiteY569" fmla="*/ 523463 h 1323876"/>
                <a:gd name="connsiteX570" fmla="*/ 224425 w 1117952"/>
                <a:gd name="connsiteY570" fmla="*/ 525254 h 1323876"/>
                <a:gd name="connsiteX571" fmla="*/ 220843 w 1117952"/>
                <a:gd name="connsiteY571" fmla="*/ 525254 h 1323876"/>
                <a:gd name="connsiteX572" fmla="*/ 215472 w 1117952"/>
                <a:gd name="connsiteY572" fmla="*/ 519285 h 1323876"/>
                <a:gd name="connsiteX573" fmla="*/ 211890 w 1117952"/>
                <a:gd name="connsiteY573" fmla="*/ 515703 h 1323876"/>
                <a:gd name="connsiteX574" fmla="*/ 207115 w 1117952"/>
                <a:gd name="connsiteY574" fmla="*/ 509735 h 1323876"/>
                <a:gd name="connsiteX575" fmla="*/ 204728 w 1117952"/>
                <a:gd name="connsiteY575" fmla="*/ 506154 h 1323876"/>
                <a:gd name="connsiteX576" fmla="*/ 202937 w 1117952"/>
                <a:gd name="connsiteY576" fmla="*/ 502573 h 1323876"/>
                <a:gd name="connsiteX577" fmla="*/ 202340 w 1117952"/>
                <a:gd name="connsiteY577" fmla="*/ 499588 h 1323876"/>
                <a:gd name="connsiteX578" fmla="*/ 199356 w 1117952"/>
                <a:gd name="connsiteY578" fmla="*/ 494813 h 1323876"/>
                <a:gd name="connsiteX579" fmla="*/ 195178 w 1117952"/>
                <a:gd name="connsiteY579" fmla="*/ 491828 h 1323876"/>
                <a:gd name="connsiteX580" fmla="*/ 186821 w 1117952"/>
                <a:gd name="connsiteY580" fmla="*/ 487651 h 1323876"/>
                <a:gd name="connsiteX581" fmla="*/ 183240 w 1117952"/>
                <a:gd name="connsiteY581" fmla="*/ 487053 h 1323876"/>
                <a:gd name="connsiteX582" fmla="*/ 179062 w 1117952"/>
                <a:gd name="connsiteY582" fmla="*/ 487651 h 1323876"/>
                <a:gd name="connsiteX583" fmla="*/ 171899 w 1117952"/>
                <a:gd name="connsiteY583" fmla="*/ 488247 h 1323876"/>
                <a:gd name="connsiteX584" fmla="*/ 168915 w 1117952"/>
                <a:gd name="connsiteY584" fmla="*/ 484069 h 1323876"/>
                <a:gd name="connsiteX585" fmla="*/ 164737 w 1117952"/>
                <a:gd name="connsiteY585" fmla="*/ 480488 h 1323876"/>
                <a:gd name="connsiteX586" fmla="*/ 162946 w 1117952"/>
                <a:gd name="connsiteY586" fmla="*/ 477504 h 1323876"/>
                <a:gd name="connsiteX587" fmla="*/ 158768 w 1117952"/>
                <a:gd name="connsiteY587" fmla="*/ 473922 h 1323876"/>
                <a:gd name="connsiteX588" fmla="*/ 156977 w 1117952"/>
                <a:gd name="connsiteY588" fmla="*/ 470938 h 1323876"/>
                <a:gd name="connsiteX589" fmla="*/ 156381 w 1117952"/>
                <a:gd name="connsiteY589" fmla="*/ 465566 h 1323876"/>
                <a:gd name="connsiteX590" fmla="*/ 156381 w 1117952"/>
                <a:gd name="connsiteY590" fmla="*/ 462582 h 1323876"/>
                <a:gd name="connsiteX591" fmla="*/ 156977 w 1117952"/>
                <a:gd name="connsiteY591" fmla="*/ 459000 h 1323876"/>
                <a:gd name="connsiteX592" fmla="*/ 155784 w 1117952"/>
                <a:gd name="connsiteY592" fmla="*/ 455419 h 1323876"/>
                <a:gd name="connsiteX593" fmla="*/ 153396 w 1117952"/>
                <a:gd name="connsiteY593" fmla="*/ 451838 h 1323876"/>
                <a:gd name="connsiteX594" fmla="*/ 151606 w 1117952"/>
                <a:gd name="connsiteY594" fmla="*/ 448256 h 1323876"/>
                <a:gd name="connsiteX595" fmla="*/ 149815 w 1117952"/>
                <a:gd name="connsiteY595" fmla="*/ 443481 h 1323876"/>
                <a:gd name="connsiteX596" fmla="*/ 146831 w 1117952"/>
                <a:gd name="connsiteY596" fmla="*/ 439900 h 1323876"/>
                <a:gd name="connsiteX597" fmla="*/ 143847 w 1117952"/>
                <a:gd name="connsiteY597" fmla="*/ 437512 h 1323876"/>
                <a:gd name="connsiteX598" fmla="*/ 141459 w 1117952"/>
                <a:gd name="connsiteY598" fmla="*/ 434528 h 1323876"/>
                <a:gd name="connsiteX599" fmla="*/ 144443 w 1117952"/>
                <a:gd name="connsiteY599" fmla="*/ 430947 h 1323876"/>
                <a:gd name="connsiteX600" fmla="*/ 149218 w 1117952"/>
                <a:gd name="connsiteY600" fmla="*/ 430350 h 1323876"/>
                <a:gd name="connsiteX601" fmla="*/ 152800 w 1117952"/>
                <a:gd name="connsiteY601" fmla="*/ 426769 h 1323876"/>
                <a:gd name="connsiteX602" fmla="*/ 153993 w 1117952"/>
                <a:gd name="connsiteY602" fmla="*/ 421396 h 1323876"/>
                <a:gd name="connsiteX603" fmla="*/ 155784 w 1117952"/>
                <a:gd name="connsiteY603" fmla="*/ 414831 h 1323876"/>
                <a:gd name="connsiteX604" fmla="*/ 156977 w 1117952"/>
                <a:gd name="connsiteY604" fmla="*/ 410056 h 1323876"/>
                <a:gd name="connsiteX605" fmla="*/ 158768 w 1117952"/>
                <a:gd name="connsiteY605" fmla="*/ 406474 h 1323876"/>
                <a:gd name="connsiteX606" fmla="*/ 157575 w 1117952"/>
                <a:gd name="connsiteY606" fmla="*/ 403490 h 1323876"/>
                <a:gd name="connsiteX607" fmla="*/ 152800 w 1117952"/>
                <a:gd name="connsiteY607" fmla="*/ 399312 h 1323876"/>
                <a:gd name="connsiteX608" fmla="*/ 150412 w 1117952"/>
                <a:gd name="connsiteY608" fmla="*/ 393940 h 1323876"/>
                <a:gd name="connsiteX609" fmla="*/ 152202 w 1117952"/>
                <a:gd name="connsiteY609" fmla="*/ 390956 h 1323876"/>
                <a:gd name="connsiteX610" fmla="*/ 153993 w 1117952"/>
                <a:gd name="connsiteY610" fmla="*/ 387374 h 1323876"/>
                <a:gd name="connsiteX611" fmla="*/ 155784 w 1117952"/>
                <a:gd name="connsiteY611" fmla="*/ 383793 h 1323876"/>
                <a:gd name="connsiteX612" fmla="*/ 158768 w 1117952"/>
                <a:gd name="connsiteY612" fmla="*/ 378421 h 1323876"/>
                <a:gd name="connsiteX613" fmla="*/ 160559 w 1117952"/>
                <a:gd name="connsiteY613" fmla="*/ 373049 h 1323876"/>
                <a:gd name="connsiteX614" fmla="*/ 161156 w 1117952"/>
                <a:gd name="connsiteY614" fmla="*/ 369468 h 1323876"/>
                <a:gd name="connsiteX615" fmla="*/ 159962 w 1117952"/>
                <a:gd name="connsiteY615" fmla="*/ 365887 h 1323876"/>
                <a:gd name="connsiteX616" fmla="*/ 162349 w 1117952"/>
                <a:gd name="connsiteY616" fmla="*/ 361112 h 1323876"/>
                <a:gd name="connsiteX617" fmla="*/ 164140 w 1117952"/>
                <a:gd name="connsiteY617" fmla="*/ 357530 h 1323876"/>
                <a:gd name="connsiteX618" fmla="*/ 167124 w 1117952"/>
                <a:gd name="connsiteY618" fmla="*/ 353353 h 1323876"/>
                <a:gd name="connsiteX619" fmla="*/ 164140 w 1117952"/>
                <a:gd name="connsiteY619" fmla="*/ 352159 h 1323876"/>
                <a:gd name="connsiteX620" fmla="*/ 161156 w 1117952"/>
                <a:gd name="connsiteY620" fmla="*/ 351561 h 1323876"/>
                <a:gd name="connsiteX621" fmla="*/ 164140 w 1117952"/>
                <a:gd name="connsiteY621" fmla="*/ 350368 h 1323876"/>
                <a:gd name="connsiteX622" fmla="*/ 168915 w 1117952"/>
                <a:gd name="connsiteY622" fmla="*/ 346787 h 1323876"/>
                <a:gd name="connsiteX623" fmla="*/ 171303 w 1117952"/>
                <a:gd name="connsiteY623" fmla="*/ 343802 h 1323876"/>
                <a:gd name="connsiteX624" fmla="*/ 175481 w 1117952"/>
                <a:gd name="connsiteY624" fmla="*/ 339027 h 1323876"/>
                <a:gd name="connsiteX625" fmla="*/ 178465 w 1117952"/>
                <a:gd name="connsiteY625" fmla="*/ 331865 h 1323876"/>
                <a:gd name="connsiteX626" fmla="*/ 181450 w 1117952"/>
                <a:gd name="connsiteY626" fmla="*/ 330074 h 1323876"/>
                <a:gd name="connsiteX627" fmla="*/ 187418 w 1117952"/>
                <a:gd name="connsiteY627" fmla="*/ 330671 h 1323876"/>
                <a:gd name="connsiteX628" fmla="*/ 190999 w 1117952"/>
                <a:gd name="connsiteY628" fmla="*/ 331268 h 1323876"/>
                <a:gd name="connsiteX629" fmla="*/ 193984 w 1117952"/>
                <a:gd name="connsiteY629" fmla="*/ 330671 h 1323876"/>
                <a:gd name="connsiteX630" fmla="*/ 199953 w 1117952"/>
                <a:gd name="connsiteY630" fmla="*/ 328284 h 1323876"/>
                <a:gd name="connsiteX631" fmla="*/ 202937 w 1117952"/>
                <a:gd name="connsiteY631" fmla="*/ 325896 h 1323876"/>
                <a:gd name="connsiteX632" fmla="*/ 205325 w 1117952"/>
                <a:gd name="connsiteY632" fmla="*/ 322911 h 1323876"/>
                <a:gd name="connsiteX633" fmla="*/ 208906 w 1117952"/>
                <a:gd name="connsiteY633" fmla="*/ 319927 h 1323876"/>
                <a:gd name="connsiteX634" fmla="*/ 208309 w 1117952"/>
                <a:gd name="connsiteY634" fmla="*/ 316943 h 1323876"/>
                <a:gd name="connsiteX635" fmla="*/ 207712 w 1117952"/>
                <a:gd name="connsiteY635" fmla="*/ 313958 h 1323876"/>
                <a:gd name="connsiteX636" fmla="*/ 211294 w 1117952"/>
                <a:gd name="connsiteY636" fmla="*/ 311571 h 1323876"/>
                <a:gd name="connsiteX637" fmla="*/ 214875 w 1117952"/>
                <a:gd name="connsiteY637" fmla="*/ 312168 h 1323876"/>
                <a:gd name="connsiteX638" fmla="*/ 218456 w 1117952"/>
                <a:gd name="connsiteY638" fmla="*/ 314555 h 1323876"/>
                <a:gd name="connsiteX639" fmla="*/ 223828 w 1117952"/>
                <a:gd name="connsiteY639" fmla="*/ 312764 h 1323876"/>
                <a:gd name="connsiteX640" fmla="*/ 226216 w 1117952"/>
                <a:gd name="connsiteY640" fmla="*/ 309780 h 1323876"/>
                <a:gd name="connsiteX641" fmla="*/ 228603 w 1117952"/>
                <a:gd name="connsiteY641" fmla="*/ 306796 h 1323876"/>
                <a:gd name="connsiteX642" fmla="*/ 230990 w 1117952"/>
                <a:gd name="connsiteY642" fmla="*/ 302021 h 1323876"/>
                <a:gd name="connsiteX643" fmla="*/ 229200 w 1117952"/>
                <a:gd name="connsiteY643" fmla="*/ 296649 h 1323876"/>
                <a:gd name="connsiteX644" fmla="*/ 225618 w 1117952"/>
                <a:gd name="connsiteY644" fmla="*/ 290083 h 1323876"/>
                <a:gd name="connsiteX645" fmla="*/ 224425 w 1117952"/>
                <a:gd name="connsiteY645" fmla="*/ 287099 h 1323876"/>
                <a:gd name="connsiteX646" fmla="*/ 226812 w 1117952"/>
                <a:gd name="connsiteY646" fmla="*/ 283518 h 1323876"/>
                <a:gd name="connsiteX647" fmla="*/ 229797 w 1117952"/>
                <a:gd name="connsiteY647" fmla="*/ 281130 h 1323876"/>
                <a:gd name="connsiteX648" fmla="*/ 229200 w 1117952"/>
                <a:gd name="connsiteY648" fmla="*/ 284114 h 1323876"/>
                <a:gd name="connsiteX649" fmla="*/ 232184 w 1117952"/>
                <a:gd name="connsiteY649" fmla="*/ 286502 h 1323876"/>
                <a:gd name="connsiteX650" fmla="*/ 235765 w 1117952"/>
                <a:gd name="connsiteY650" fmla="*/ 285308 h 1323876"/>
                <a:gd name="connsiteX651" fmla="*/ 239944 w 1117952"/>
                <a:gd name="connsiteY651" fmla="*/ 284712 h 1323876"/>
                <a:gd name="connsiteX652" fmla="*/ 241734 w 1117952"/>
                <a:gd name="connsiteY652" fmla="*/ 288293 h 1323876"/>
                <a:gd name="connsiteX653" fmla="*/ 240540 w 1117952"/>
                <a:gd name="connsiteY653" fmla="*/ 291277 h 1323876"/>
                <a:gd name="connsiteX654" fmla="*/ 241137 w 1117952"/>
                <a:gd name="connsiteY654" fmla="*/ 295455 h 1323876"/>
                <a:gd name="connsiteX655" fmla="*/ 248300 w 1117952"/>
                <a:gd name="connsiteY655" fmla="*/ 301424 h 1323876"/>
                <a:gd name="connsiteX656" fmla="*/ 247703 w 1117952"/>
                <a:gd name="connsiteY656" fmla="*/ 305005 h 1323876"/>
                <a:gd name="connsiteX657" fmla="*/ 248300 w 1117952"/>
                <a:gd name="connsiteY657" fmla="*/ 310377 h 1323876"/>
                <a:gd name="connsiteX658" fmla="*/ 250091 w 1117952"/>
                <a:gd name="connsiteY658" fmla="*/ 313362 h 1323876"/>
                <a:gd name="connsiteX659" fmla="*/ 253075 w 1117952"/>
                <a:gd name="connsiteY659" fmla="*/ 317540 h 1323876"/>
                <a:gd name="connsiteX660" fmla="*/ 254865 w 1117952"/>
                <a:gd name="connsiteY660" fmla="*/ 322315 h 1323876"/>
                <a:gd name="connsiteX661" fmla="*/ 258446 w 1117952"/>
                <a:gd name="connsiteY661" fmla="*/ 325896 h 1323876"/>
                <a:gd name="connsiteX662" fmla="*/ 266206 w 1117952"/>
                <a:gd name="connsiteY662" fmla="*/ 331865 h 1323876"/>
                <a:gd name="connsiteX663" fmla="*/ 269787 w 1117952"/>
                <a:gd name="connsiteY663" fmla="*/ 334252 h 1323876"/>
                <a:gd name="connsiteX664" fmla="*/ 273368 w 1117952"/>
                <a:gd name="connsiteY664" fmla="*/ 333058 h 1323876"/>
                <a:gd name="connsiteX665" fmla="*/ 273966 w 1117952"/>
                <a:gd name="connsiteY665" fmla="*/ 336043 h 1323876"/>
                <a:gd name="connsiteX666" fmla="*/ 276353 w 1117952"/>
                <a:gd name="connsiteY666" fmla="*/ 341415 h 1323876"/>
                <a:gd name="connsiteX667" fmla="*/ 281128 w 1117952"/>
                <a:gd name="connsiteY667" fmla="*/ 343206 h 1323876"/>
                <a:gd name="connsiteX668" fmla="*/ 285306 w 1117952"/>
                <a:gd name="connsiteY668" fmla="*/ 342608 h 1323876"/>
                <a:gd name="connsiteX669" fmla="*/ 288888 w 1117952"/>
                <a:gd name="connsiteY669" fmla="*/ 342012 h 1323876"/>
                <a:gd name="connsiteX670" fmla="*/ 292469 w 1117952"/>
                <a:gd name="connsiteY670" fmla="*/ 341415 h 1323876"/>
                <a:gd name="connsiteX671" fmla="*/ 296050 w 1117952"/>
                <a:gd name="connsiteY671" fmla="*/ 340221 h 1323876"/>
                <a:gd name="connsiteX672" fmla="*/ 299035 w 1117952"/>
                <a:gd name="connsiteY672" fmla="*/ 339027 h 1323876"/>
                <a:gd name="connsiteX673" fmla="*/ 303212 w 1117952"/>
                <a:gd name="connsiteY673" fmla="*/ 337237 h 1323876"/>
                <a:gd name="connsiteX674" fmla="*/ 318733 w 1117952"/>
                <a:gd name="connsiteY674" fmla="*/ 328283 h 1323876"/>
                <a:gd name="connsiteX675" fmla="*/ 322911 w 1117952"/>
                <a:gd name="connsiteY675" fmla="*/ 325299 h 1323876"/>
                <a:gd name="connsiteX676" fmla="*/ 327686 w 1117952"/>
                <a:gd name="connsiteY676" fmla="*/ 322314 h 1323876"/>
                <a:gd name="connsiteX677" fmla="*/ 332461 w 1117952"/>
                <a:gd name="connsiteY677" fmla="*/ 319927 h 1323876"/>
                <a:gd name="connsiteX678" fmla="*/ 336043 w 1117952"/>
                <a:gd name="connsiteY678" fmla="*/ 316942 h 1323876"/>
                <a:gd name="connsiteX679" fmla="*/ 335445 w 1117952"/>
                <a:gd name="connsiteY679" fmla="*/ 312167 h 1323876"/>
                <a:gd name="connsiteX680" fmla="*/ 334252 w 1117952"/>
                <a:gd name="connsiteY680" fmla="*/ 307393 h 1323876"/>
                <a:gd name="connsiteX681" fmla="*/ 333058 w 1117952"/>
                <a:gd name="connsiteY681" fmla="*/ 303811 h 1323876"/>
                <a:gd name="connsiteX682" fmla="*/ 330074 w 1117952"/>
                <a:gd name="connsiteY682" fmla="*/ 300826 h 1323876"/>
                <a:gd name="connsiteX683" fmla="*/ 327686 w 1117952"/>
                <a:gd name="connsiteY683" fmla="*/ 297245 h 1323876"/>
                <a:gd name="connsiteX684" fmla="*/ 331864 w 1117952"/>
                <a:gd name="connsiteY684" fmla="*/ 294858 h 1323876"/>
                <a:gd name="connsiteX685" fmla="*/ 333058 w 1117952"/>
                <a:gd name="connsiteY685" fmla="*/ 293067 h 1323876"/>
                <a:gd name="connsiteX686" fmla="*/ 336043 w 1117952"/>
                <a:gd name="connsiteY686" fmla="*/ 290083 h 1323876"/>
                <a:gd name="connsiteX687" fmla="*/ 337237 w 1117952"/>
                <a:gd name="connsiteY687" fmla="*/ 287098 h 1323876"/>
                <a:gd name="connsiteX688" fmla="*/ 334849 w 1117952"/>
                <a:gd name="connsiteY688" fmla="*/ 284114 h 1323876"/>
                <a:gd name="connsiteX689" fmla="*/ 339624 w 1117952"/>
                <a:gd name="connsiteY689" fmla="*/ 278742 h 1323876"/>
                <a:gd name="connsiteX690" fmla="*/ 343205 w 1117952"/>
                <a:gd name="connsiteY690" fmla="*/ 275758 h 1323876"/>
                <a:gd name="connsiteX691" fmla="*/ 346786 w 1117952"/>
                <a:gd name="connsiteY691" fmla="*/ 275758 h 1323876"/>
                <a:gd name="connsiteX692" fmla="*/ 350965 w 1117952"/>
                <a:gd name="connsiteY692" fmla="*/ 276951 h 1323876"/>
                <a:gd name="connsiteX693" fmla="*/ 354546 w 1117952"/>
                <a:gd name="connsiteY693" fmla="*/ 278145 h 1323876"/>
                <a:gd name="connsiteX694" fmla="*/ 358724 w 1117952"/>
                <a:gd name="connsiteY694" fmla="*/ 276951 h 1323876"/>
                <a:gd name="connsiteX695" fmla="*/ 360514 w 1117952"/>
                <a:gd name="connsiteY695" fmla="*/ 281727 h 1323876"/>
                <a:gd name="connsiteX696" fmla="*/ 364096 w 1117952"/>
                <a:gd name="connsiteY696" fmla="*/ 283517 h 1323876"/>
                <a:gd name="connsiteX697" fmla="*/ 368871 w 1117952"/>
                <a:gd name="connsiteY697" fmla="*/ 283517 h 1323876"/>
                <a:gd name="connsiteX698" fmla="*/ 376630 w 1117952"/>
                <a:gd name="connsiteY698" fmla="*/ 280533 h 1323876"/>
                <a:gd name="connsiteX699" fmla="*/ 383793 w 1117952"/>
                <a:gd name="connsiteY699" fmla="*/ 275758 h 1323876"/>
                <a:gd name="connsiteX700" fmla="*/ 384987 w 1117952"/>
                <a:gd name="connsiteY700" fmla="*/ 270983 h 1323876"/>
                <a:gd name="connsiteX701" fmla="*/ 387971 w 1117952"/>
                <a:gd name="connsiteY701" fmla="*/ 270983 h 1323876"/>
                <a:gd name="connsiteX702" fmla="*/ 391552 w 1117952"/>
                <a:gd name="connsiteY702" fmla="*/ 270386 h 1323876"/>
                <a:gd name="connsiteX703" fmla="*/ 394537 w 1117952"/>
                <a:gd name="connsiteY703" fmla="*/ 270983 h 1323876"/>
                <a:gd name="connsiteX704" fmla="*/ 397521 w 1117952"/>
                <a:gd name="connsiteY704" fmla="*/ 266208 h 1323876"/>
                <a:gd name="connsiteX705" fmla="*/ 401102 w 1117952"/>
                <a:gd name="connsiteY705" fmla="*/ 263223 h 1323876"/>
                <a:gd name="connsiteX706" fmla="*/ 406474 w 1117952"/>
                <a:gd name="connsiteY706" fmla="*/ 260239 h 1323876"/>
                <a:gd name="connsiteX707" fmla="*/ 410652 w 1117952"/>
                <a:gd name="connsiteY707" fmla="*/ 265014 h 1323876"/>
                <a:gd name="connsiteX708" fmla="*/ 410055 w 1117952"/>
                <a:gd name="connsiteY708" fmla="*/ 267998 h 1323876"/>
                <a:gd name="connsiteX709" fmla="*/ 416621 w 1117952"/>
                <a:gd name="connsiteY709" fmla="*/ 272774 h 1323876"/>
                <a:gd name="connsiteX710" fmla="*/ 420799 w 1117952"/>
                <a:gd name="connsiteY710" fmla="*/ 272774 h 1323876"/>
                <a:gd name="connsiteX711" fmla="*/ 422590 w 1117952"/>
                <a:gd name="connsiteY711" fmla="*/ 275758 h 1323876"/>
                <a:gd name="connsiteX712" fmla="*/ 423187 w 1117952"/>
                <a:gd name="connsiteY712" fmla="*/ 278742 h 1323876"/>
                <a:gd name="connsiteX713" fmla="*/ 424977 w 1117952"/>
                <a:gd name="connsiteY713" fmla="*/ 282920 h 1323876"/>
                <a:gd name="connsiteX714" fmla="*/ 426171 w 1117952"/>
                <a:gd name="connsiteY714" fmla="*/ 286502 h 1323876"/>
                <a:gd name="connsiteX715" fmla="*/ 424380 w 1117952"/>
                <a:gd name="connsiteY715" fmla="*/ 290680 h 1323876"/>
                <a:gd name="connsiteX716" fmla="*/ 424977 w 1117952"/>
                <a:gd name="connsiteY716" fmla="*/ 293664 h 1323876"/>
                <a:gd name="connsiteX717" fmla="*/ 423187 w 1117952"/>
                <a:gd name="connsiteY717" fmla="*/ 297245 h 1323876"/>
                <a:gd name="connsiteX718" fmla="*/ 427962 w 1117952"/>
                <a:gd name="connsiteY718" fmla="*/ 302618 h 1323876"/>
                <a:gd name="connsiteX719" fmla="*/ 432140 w 1117952"/>
                <a:gd name="connsiteY719" fmla="*/ 305005 h 1323876"/>
                <a:gd name="connsiteX720" fmla="*/ 435721 w 1117952"/>
                <a:gd name="connsiteY720" fmla="*/ 306795 h 1323876"/>
                <a:gd name="connsiteX721" fmla="*/ 445271 w 1117952"/>
                <a:gd name="connsiteY721" fmla="*/ 307989 h 1323876"/>
                <a:gd name="connsiteX722" fmla="*/ 448852 w 1117952"/>
                <a:gd name="connsiteY722" fmla="*/ 307989 h 1323876"/>
                <a:gd name="connsiteX723" fmla="*/ 452434 w 1117952"/>
                <a:gd name="connsiteY723" fmla="*/ 307989 h 1323876"/>
                <a:gd name="connsiteX724" fmla="*/ 456612 w 1117952"/>
                <a:gd name="connsiteY724" fmla="*/ 306795 h 1323876"/>
                <a:gd name="connsiteX725" fmla="*/ 460193 w 1117952"/>
                <a:gd name="connsiteY725" fmla="*/ 305602 h 1323876"/>
                <a:gd name="connsiteX726" fmla="*/ 466759 w 1117952"/>
                <a:gd name="connsiteY726" fmla="*/ 302020 h 1323876"/>
                <a:gd name="connsiteX727" fmla="*/ 467356 w 1117952"/>
                <a:gd name="connsiteY727" fmla="*/ 297842 h 1323876"/>
                <a:gd name="connsiteX728" fmla="*/ 470340 w 1117952"/>
                <a:gd name="connsiteY728" fmla="*/ 299633 h 1323876"/>
                <a:gd name="connsiteX729" fmla="*/ 473921 w 1117952"/>
                <a:gd name="connsiteY729" fmla="*/ 300826 h 1323876"/>
                <a:gd name="connsiteX730" fmla="*/ 476906 w 1117952"/>
                <a:gd name="connsiteY730" fmla="*/ 301424 h 1323876"/>
                <a:gd name="connsiteX731" fmla="*/ 476906 w 1117952"/>
                <a:gd name="connsiteY731" fmla="*/ 305602 h 1323876"/>
                <a:gd name="connsiteX732" fmla="*/ 477503 w 1117952"/>
                <a:gd name="connsiteY732" fmla="*/ 309780 h 1323876"/>
                <a:gd name="connsiteX733" fmla="*/ 476906 w 1117952"/>
                <a:gd name="connsiteY733" fmla="*/ 312764 h 1323876"/>
                <a:gd name="connsiteX734" fmla="*/ 476906 w 1117952"/>
                <a:gd name="connsiteY734" fmla="*/ 316346 h 1323876"/>
                <a:gd name="connsiteX735" fmla="*/ 478100 w 1117952"/>
                <a:gd name="connsiteY735" fmla="*/ 319927 h 1323876"/>
                <a:gd name="connsiteX736" fmla="*/ 481681 w 1117952"/>
                <a:gd name="connsiteY736" fmla="*/ 323508 h 1323876"/>
                <a:gd name="connsiteX737" fmla="*/ 485859 w 1117952"/>
                <a:gd name="connsiteY737" fmla="*/ 327686 h 1323876"/>
                <a:gd name="connsiteX738" fmla="*/ 494215 w 1117952"/>
                <a:gd name="connsiteY738" fmla="*/ 331864 h 1323876"/>
                <a:gd name="connsiteX739" fmla="*/ 497200 w 1117952"/>
                <a:gd name="connsiteY739" fmla="*/ 332462 h 1323876"/>
                <a:gd name="connsiteX740" fmla="*/ 500781 w 1117952"/>
                <a:gd name="connsiteY740" fmla="*/ 335446 h 1323876"/>
                <a:gd name="connsiteX741" fmla="*/ 504362 w 1117952"/>
                <a:gd name="connsiteY741" fmla="*/ 338430 h 1323876"/>
                <a:gd name="connsiteX742" fmla="*/ 507943 w 1117952"/>
                <a:gd name="connsiteY742" fmla="*/ 339027 h 1323876"/>
                <a:gd name="connsiteX743" fmla="*/ 512718 w 1117952"/>
                <a:gd name="connsiteY743" fmla="*/ 342011 h 1323876"/>
                <a:gd name="connsiteX744" fmla="*/ 516897 w 1117952"/>
                <a:gd name="connsiteY744" fmla="*/ 343802 h 1323876"/>
                <a:gd name="connsiteX745" fmla="*/ 520478 w 1117952"/>
                <a:gd name="connsiteY745" fmla="*/ 343802 h 1323876"/>
                <a:gd name="connsiteX746" fmla="*/ 526446 w 1117952"/>
                <a:gd name="connsiteY746" fmla="*/ 344996 h 1323876"/>
                <a:gd name="connsiteX747" fmla="*/ 530028 w 1117952"/>
                <a:gd name="connsiteY747" fmla="*/ 344399 h 1323876"/>
                <a:gd name="connsiteX748" fmla="*/ 533012 w 1117952"/>
                <a:gd name="connsiteY748" fmla="*/ 344996 h 1323876"/>
                <a:gd name="connsiteX749" fmla="*/ 529431 w 1117952"/>
                <a:gd name="connsiteY749" fmla="*/ 344996 h 1323876"/>
                <a:gd name="connsiteX750" fmla="*/ 530625 w 1117952"/>
                <a:gd name="connsiteY750" fmla="*/ 348577 h 1323876"/>
                <a:gd name="connsiteX751" fmla="*/ 535400 w 1117952"/>
                <a:gd name="connsiteY751" fmla="*/ 350368 h 1323876"/>
                <a:gd name="connsiteX752" fmla="*/ 538981 w 1117952"/>
                <a:gd name="connsiteY752" fmla="*/ 350368 h 1323876"/>
                <a:gd name="connsiteX753" fmla="*/ 541966 w 1117952"/>
                <a:gd name="connsiteY753" fmla="*/ 352158 h 1323876"/>
                <a:gd name="connsiteX754" fmla="*/ 544950 w 1117952"/>
                <a:gd name="connsiteY754" fmla="*/ 351561 h 1323876"/>
                <a:gd name="connsiteX755" fmla="*/ 547934 w 1117952"/>
                <a:gd name="connsiteY755" fmla="*/ 350964 h 1323876"/>
                <a:gd name="connsiteX756" fmla="*/ 551515 w 1117952"/>
                <a:gd name="connsiteY756" fmla="*/ 350368 h 1323876"/>
                <a:gd name="connsiteX757" fmla="*/ 557484 w 1117952"/>
                <a:gd name="connsiteY757" fmla="*/ 349174 h 1323876"/>
                <a:gd name="connsiteX758" fmla="*/ 561066 w 1117952"/>
                <a:gd name="connsiteY758" fmla="*/ 348577 h 1323876"/>
                <a:gd name="connsiteX759" fmla="*/ 564050 w 1117952"/>
                <a:gd name="connsiteY759" fmla="*/ 346786 h 1323876"/>
                <a:gd name="connsiteX760" fmla="*/ 567631 w 1117952"/>
                <a:gd name="connsiteY760" fmla="*/ 346190 h 1323876"/>
                <a:gd name="connsiteX761" fmla="*/ 571212 w 1117952"/>
                <a:gd name="connsiteY761" fmla="*/ 344996 h 1323876"/>
                <a:gd name="connsiteX762" fmla="*/ 575390 w 1117952"/>
                <a:gd name="connsiteY762" fmla="*/ 343205 h 1323876"/>
                <a:gd name="connsiteX763" fmla="*/ 578972 w 1117952"/>
                <a:gd name="connsiteY763" fmla="*/ 341415 h 1323876"/>
                <a:gd name="connsiteX764" fmla="*/ 587328 w 1117952"/>
                <a:gd name="connsiteY764" fmla="*/ 336639 h 1323876"/>
                <a:gd name="connsiteX765" fmla="*/ 593297 w 1117952"/>
                <a:gd name="connsiteY765" fmla="*/ 333058 h 1323876"/>
                <a:gd name="connsiteX766" fmla="*/ 599266 w 1117952"/>
                <a:gd name="connsiteY766" fmla="*/ 329477 h 1323876"/>
                <a:gd name="connsiteX767" fmla="*/ 602847 w 1117952"/>
                <a:gd name="connsiteY767" fmla="*/ 326493 h 1323876"/>
                <a:gd name="connsiteX768" fmla="*/ 609413 w 1117952"/>
                <a:gd name="connsiteY768" fmla="*/ 324702 h 1323876"/>
                <a:gd name="connsiteX769" fmla="*/ 612994 w 1117952"/>
                <a:gd name="connsiteY769" fmla="*/ 325299 h 1323876"/>
                <a:gd name="connsiteX770" fmla="*/ 616575 w 1117952"/>
                <a:gd name="connsiteY770" fmla="*/ 324702 h 1323876"/>
                <a:gd name="connsiteX771" fmla="*/ 621350 w 1117952"/>
                <a:gd name="connsiteY771" fmla="*/ 323508 h 1323876"/>
                <a:gd name="connsiteX772" fmla="*/ 624335 w 1117952"/>
                <a:gd name="connsiteY772" fmla="*/ 321717 h 1323876"/>
                <a:gd name="connsiteX773" fmla="*/ 628513 w 1117952"/>
                <a:gd name="connsiteY773" fmla="*/ 320524 h 1323876"/>
                <a:gd name="connsiteX774" fmla="*/ 631498 w 1117952"/>
                <a:gd name="connsiteY774" fmla="*/ 323508 h 1323876"/>
                <a:gd name="connsiteX775" fmla="*/ 634482 w 1117952"/>
                <a:gd name="connsiteY775" fmla="*/ 325299 h 1323876"/>
                <a:gd name="connsiteX776" fmla="*/ 638660 w 1117952"/>
                <a:gd name="connsiteY776" fmla="*/ 327686 h 1323876"/>
                <a:gd name="connsiteX777" fmla="*/ 641645 w 1117952"/>
                <a:gd name="connsiteY777" fmla="*/ 328283 h 1323876"/>
                <a:gd name="connsiteX778" fmla="*/ 645226 w 1117952"/>
                <a:gd name="connsiteY778" fmla="*/ 327686 h 1323876"/>
                <a:gd name="connsiteX779" fmla="*/ 648210 w 1117952"/>
                <a:gd name="connsiteY779" fmla="*/ 327686 h 1323876"/>
                <a:gd name="connsiteX780" fmla="*/ 652388 w 1117952"/>
                <a:gd name="connsiteY780" fmla="*/ 328880 h 1323876"/>
                <a:gd name="connsiteX781" fmla="*/ 658357 w 1117952"/>
                <a:gd name="connsiteY781" fmla="*/ 327686 h 1323876"/>
                <a:gd name="connsiteX782" fmla="*/ 662535 w 1117952"/>
                <a:gd name="connsiteY782" fmla="*/ 325299 h 1323876"/>
                <a:gd name="connsiteX783" fmla="*/ 666117 w 1117952"/>
                <a:gd name="connsiteY783" fmla="*/ 324105 h 1323876"/>
                <a:gd name="connsiteX784" fmla="*/ 671489 w 1117952"/>
                <a:gd name="connsiteY784" fmla="*/ 326493 h 1323876"/>
                <a:gd name="connsiteX785" fmla="*/ 674473 w 1117952"/>
                <a:gd name="connsiteY785" fmla="*/ 325299 h 1323876"/>
                <a:gd name="connsiteX786" fmla="*/ 676379 w 1117952"/>
                <a:gd name="connsiteY786" fmla="*/ 327682 h 1323876"/>
                <a:gd name="connsiteX787" fmla="*/ 675666 w 1117952"/>
                <a:gd name="connsiteY787" fmla="*/ 326493 h 1323876"/>
                <a:gd name="connsiteX788" fmla="*/ 679845 w 1117952"/>
                <a:gd name="connsiteY788" fmla="*/ 327090 h 1323876"/>
                <a:gd name="connsiteX789" fmla="*/ 684023 w 1117952"/>
                <a:gd name="connsiteY789" fmla="*/ 327090 h 1323876"/>
                <a:gd name="connsiteX790" fmla="*/ 687604 w 1117952"/>
                <a:gd name="connsiteY790" fmla="*/ 327687 h 1323876"/>
                <a:gd name="connsiteX791" fmla="*/ 691185 w 1117952"/>
                <a:gd name="connsiteY791" fmla="*/ 328284 h 1323876"/>
                <a:gd name="connsiteX792" fmla="*/ 696557 w 1117952"/>
                <a:gd name="connsiteY792" fmla="*/ 328284 h 1323876"/>
                <a:gd name="connsiteX793" fmla="*/ 701332 w 1117952"/>
                <a:gd name="connsiteY793" fmla="*/ 327090 h 1323876"/>
                <a:gd name="connsiteX794" fmla="*/ 707301 w 1117952"/>
                <a:gd name="connsiteY794" fmla="*/ 328880 h 1323876"/>
                <a:gd name="connsiteX795" fmla="*/ 710285 w 1117952"/>
                <a:gd name="connsiteY795" fmla="*/ 328880 h 1323876"/>
                <a:gd name="connsiteX796" fmla="*/ 714463 w 1117952"/>
                <a:gd name="connsiteY796" fmla="*/ 328284 h 1323876"/>
                <a:gd name="connsiteX797" fmla="*/ 719238 w 1117952"/>
                <a:gd name="connsiteY797" fmla="*/ 326493 h 1323876"/>
                <a:gd name="connsiteX798" fmla="*/ 722820 w 1117952"/>
                <a:gd name="connsiteY798" fmla="*/ 323509 h 1323876"/>
                <a:gd name="connsiteX799" fmla="*/ 726401 w 1117952"/>
                <a:gd name="connsiteY799" fmla="*/ 322912 h 1323876"/>
                <a:gd name="connsiteX800" fmla="*/ 730579 w 1117952"/>
                <a:gd name="connsiteY800" fmla="*/ 324702 h 1323876"/>
                <a:gd name="connsiteX801" fmla="*/ 733564 w 1117952"/>
                <a:gd name="connsiteY801" fmla="*/ 324106 h 1323876"/>
                <a:gd name="connsiteX802" fmla="*/ 737742 w 1117952"/>
                <a:gd name="connsiteY802" fmla="*/ 321718 h 1323876"/>
                <a:gd name="connsiteX803" fmla="*/ 740726 w 1117952"/>
                <a:gd name="connsiteY803" fmla="*/ 319927 h 1323876"/>
                <a:gd name="connsiteX804" fmla="*/ 744307 w 1117952"/>
                <a:gd name="connsiteY804" fmla="*/ 317540 h 1323876"/>
                <a:gd name="connsiteX805" fmla="*/ 747888 w 1117952"/>
                <a:gd name="connsiteY805" fmla="*/ 313959 h 1323876"/>
                <a:gd name="connsiteX806" fmla="*/ 752664 w 1117952"/>
                <a:gd name="connsiteY806" fmla="*/ 312765 h 1323876"/>
                <a:gd name="connsiteX807" fmla="*/ 755648 w 1117952"/>
                <a:gd name="connsiteY807" fmla="*/ 315152 h 1323876"/>
                <a:gd name="connsiteX808" fmla="*/ 759229 w 1117952"/>
                <a:gd name="connsiteY808" fmla="*/ 315749 h 1323876"/>
                <a:gd name="connsiteX809" fmla="*/ 763407 w 1117952"/>
                <a:gd name="connsiteY809" fmla="*/ 315749 h 1323876"/>
                <a:gd name="connsiteX810" fmla="*/ 769376 w 1117952"/>
                <a:gd name="connsiteY810" fmla="*/ 313959 h 1323876"/>
                <a:gd name="connsiteX811" fmla="*/ 772957 w 1117952"/>
                <a:gd name="connsiteY811" fmla="*/ 312765 h 1323876"/>
                <a:gd name="connsiteX812" fmla="*/ 778329 w 1117952"/>
                <a:gd name="connsiteY812" fmla="*/ 311571 h 1323876"/>
                <a:gd name="connsiteX813" fmla="*/ 781314 w 1117952"/>
                <a:gd name="connsiteY813" fmla="*/ 310378 h 1323876"/>
                <a:gd name="connsiteX814" fmla="*/ 784895 w 1117952"/>
                <a:gd name="connsiteY814" fmla="*/ 306796 h 1323876"/>
                <a:gd name="connsiteX815" fmla="*/ 787879 w 1117952"/>
                <a:gd name="connsiteY815" fmla="*/ 303812 h 1323876"/>
                <a:gd name="connsiteX816" fmla="*/ 791461 w 1117952"/>
                <a:gd name="connsiteY816" fmla="*/ 303215 h 1323876"/>
                <a:gd name="connsiteX817" fmla="*/ 796236 w 1117952"/>
                <a:gd name="connsiteY817" fmla="*/ 303812 h 1323876"/>
                <a:gd name="connsiteX818" fmla="*/ 799220 w 1117952"/>
                <a:gd name="connsiteY818" fmla="*/ 302618 h 1323876"/>
                <a:gd name="connsiteX819" fmla="*/ 802204 w 1117952"/>
                <a:gd name="connsiteY819" fmla="*/ 300827 h 1323876"/>
                <a:gd name="connsiteX820" fmla="*/ 805189 w 1117952"/>
                <a:gd name="connsiteY820" fmla="*/ 298440 h 1323876"/>
                <a:gd name="connsiteX821" fmla="*/ 809367 w 1117952"/>
                <a:gd name="connsiteY821" fmla="*/ 298440 h 1323876"/>
                <a:gd name="connsiteX822" fmla="*/ 812948 w 1117952"/>
                <a:gd name="connsiteY822" fmla="*/ 296650 h 1323876"/>
                <a:gd name="connsiteX823" fmla="*/ 816529 w 1117952"/>
                <a:gd name="connsiteY823" fmla="*/ 293068 h 1323876"/>
                <a:gd name="connsiteX824" fmla="*/ 820111 w 1117952"/>
                <a:gd name="connsiteY824" fmla="*/ 290681 h 1323876"/>
                <a:gd name="connsiteX825" fmla="*/ 823692 w 1117952"/>
                <a:gd name="connsiteY825" fmla="*/ 287099 h 1323876"/>
                <a:gd name="connsiteX826" fmla="*/ 827273 w 1117952"/>
                <a:gd name="connsiteY826" fmla="*/ 283518 h 1323876"/>
                <a:gd name="connsiteX827" fmla="*/ 830854 w 1117952"/>
                <a:gd name="connsiteY827" fmla="*/ 278146 h 1323876"/>
                <a:gd name="connsiteX828" fmla="*/ 833839 w 1117952"/>
                <a:gd name="connsiteY828" fmla="*/ 273968 h 1323876"/>
                <a:gd name="connsiteX829" fmla="*/ 839211 w 1117952"/>
                <a:gd name="connsiteY829" fmla="*/ 266806 h 1323876"/>
                <a:gd name="connsiteX830" fmla="*/ 843389 w 1117952"/>
                <a:gd name="connsiteY830" fmla="*/ 260240 h 1323876"/>
                <a:gd name="connsiteX831" fmla="*/ 849357 w 1117952"/>
                <a:gd name="connsiteY831" fmla="*/ 262627 h 1323876"/>
                <a:gd name="connsiteX832" fmla="*/ 854133 w 1117952"/>
                <a:gd name="connsiteY832" fmla="*/ 262627 h 1323876"/>
                <a:gd name="connsiteX833" fmla="*/ 857714 w 1117952"/>
                <a:gd name="connsiteY833" fmla="*/ 263821 h 1323876"/>
                <a:gd name="connsiteX834" fmla="*/ 863683 w 1117952"/>
                <a:gd name="connsiteY834" fmla="*/ 261434 h 1323876"/>
                <a:gd name="connsiteX835" fmla="*/ 867861 w 1117952"/>
                <a:gd name="connsiteY835" fmla="*/ 259643 h 1323876"/>
                <a:gd name="connsiteX836" fmla="*/ 872039 w 1117952"/>
                <a:gd name="connsiteY836" fmla="*/ 258449 h 1323876"/>
                <a:gd name="connsiteX837" fmla="*/ 875024 w 1117952"/>
                <a:gd name="connsiteY837" fmla="*/ 257255 h 1323876"/>
                <a:gd name="connsiteX838" fmla="*/ 879201 w 1117952"/>
                <a:gd name="connsiteY838" fmla="*/ 256061 h 1323876"/>
                <a:gd name="connsiteX839" fmla="*/ 882186 w 1117952"/>
                <a:gd name="connsiteY839" fmla="*/ 256061 h 1323876"/>
                <a:gd name="connsiteX840" fmla="*/ 887558 w 1117952"/>
                <a:gd name="connsiteY840" fmla="*/ 254271 h 1323876"/>
                <a:gd name="connsiteX841" fmla="*/ 891736 w 1117952"/>
                <a:gd name="connsiteY841" fmla="*/ 248899 h 1323876"/>
                <a:gd name="connsiteX842" fmla="*/ 895317 w 1117952"/>
                <a:gd name="connsiteY842" fmla="*/ 245318 h 1323876"/>
                <a:gd name="connsiteX843" fmla="*/ 898301 w 1117952"/>
                <a:gd name="connsiteY843" fmla="*/ 247108 h 1323876"/>
                <a:gd name="connsiteX844" fmla="*/ 902480 w 1117952"/>
                <a:gd name="connsiteY844" fmla="*/ 250093 h 1323876"/>
                <a:gd name="connsiteX845" fmla="*/ 905464 w 1117952"/>
                <a:gd name="connsiteY845" fmla="*/ 252480 h 1323876"/>
                <a:gd name="connsiteX846" fmla="*/ 909642 w 1117952"/>
                <a:gd name="connsiteY846" fmla="*/ 257255 h 1323876"/>
                <a:gd name="connsiteX847" fmla="*/ 912029 w 1117952"/>
                <a:gd name="connsiteY847" fmla="*/ 259046 h 1323876"/>
                <a:gd name="connsiteX848" fmla="*/ 915014 w 1117952"/>
                <a:gd name="connsiteY848" fmla="*/ 260240 h 1323876"/>
                <a:gd name="connsiteX849" fmla="*/ 923967 w 1117952"/>
                <a:gd name="connsiteY849" fmla="*/ 260240 h 1323876"/>
                <a:gd name="connsiteX850" fmla="*/ 930533 w 1117952"/>
                <a:gd name="connsiteY850" fmla="*/ 259643 h 1323876"/>
                <a:gd name="connsiteX851" fmla="*/ 935308 w 1117952"/>
                <a:gd name="connsiteY851" fmla="*/ 258449 h 1323876"/>
                <a:gd name="connsiteX852" fmla="*/ 938889 w 1117952"/>
                <a:gd name="connsiteY852" fmla="*/ 262030 h 1323876"/>
                <a:gd name="connsiteX853" fmla="*/ 939486 w 1117952"/>
                <a:gd name="connsiteY853" fmla="*/ 265612 h 1323876"/>
                <a:gd name="connsiteX854" fmla="*/ 943067 w 1117952"/>
                <a:gd name="connsiteY854" fmla="*/ 267402 h 1323876"/>
                <a:gd name="connsiteX855" fmla="*/ 946052 w 1117952"/>
                <a:gd name="connsiteY855" fmla="*/ 269790 h 1323876"/>
                <a:gd name="connsiteX856" fmla="*/ 949633 w 1117952"/>
                <a:gd name="connsiteY856" fmla="*/ 269790 h 1323876"/>
                <a:gd name="connsiteX857" fmla="*/ 953214 w 1117952"/>
                <a:gd name="connsiteY857" fmla="*/ 269193 h 1323876"/>
                <a:gd name="connsiteX858" fmla="*/ 957393 w 1117952"/>
                <a:gd name="connsiteY858" fmla="*/ 266806 h 1323876"/>
                <a:gd name="connsiteX859" fmla="*/ 960974 w 1117952"/>
                <a:gd name="connsiteY859" fmla="*/ 263821 h 1323876"/>
                <a:gd name="connsiteX860" fmla="*/ 966942 w 1117952"/>
                <a:gd name="connsiteY860" fmla="*/ 260837 h 1323876"/>
                <a:gd name="connsiteX861" fmla="*/ 970524 w 1117952"/>
                <a:gd name="connsiteY861" fmla="*/ 258449 h 1323876"/>
                <a:gd name="connsiteX862" fmla="*/ 974105 w 1117952"/>
                <a:gd name="connsiteY862" fmla="*/ 256061 h 1323876"/>
                <a:gd name="connsiteX863" fmla="*/ 977089 w 1117952"/>
                <a:gd name="connsiteY863" fmla="*/ 253077 h 1323876"/>
                <a:gd name="connsiteX864" fmla="*/ 978880 w 1117952"/>
                <a:gd name="connsiteY864" fmla="*/ 250093 h 1323876"/>
                <a:gd name="connsiteX865" fmla="*/ 981268 w 1117952"/>
                <a:gd name="connsiteY865" fmla="*/ 247108 h 1323876"/>
                <a:gd name="connsiteX866" fmla="*/ 984252 w 1117952"/>
                <a:gd name="connsiteY866" fmla="*/ 244124 h 1323876"/>
                <a:gd name="connsiteX867" fmla="*/ 986639 w 1117952"/>
                <a:gd name="connsiteY867" fmla="*/ 240543 h 1323876"/>
                <a:gd name="connsiteX868" fmla="*/ 989027 w 1117952"/>
                <a:gd name="connsiteY868" fmla="*/ 235171 h 1323876"/>
                <a:gd name="connsiteX869" fmla="*/ 990221 w 1117952"/>
                <a:gd name="connsiteY869" fmla="*/ 230993 h 1323876"/>
                <a:gd name="connsiteX870" fmla="*/ 992011 w 1117952"/>
                <a:gd name="connsiteY870" fmla="*/ 226218 h 1323876"/>
                <a:gd name="connsiteX871" fmla="*/ 992608 w 1117952"/>
                <a:gd name="connsiteY871" fmla="*/ 222040 h 1323876"/>
                <a:gd name="connsiteX872" fmla="*/ 993205 w 1117952"/>
                <a:gd name="connsiteY872" fmla="*/ 219055 h 1323876"/>
                <a:gd name="connsiteX873" fmla="*/ 991415 w 1117952"/>
                <a:gd name="connsiteY873" fmla="*/ 216071 h 1323876"/>
                <a:gd name="connsiteX874" fmla="*/ 991415 w 1117952"/>
                <a:gd name="connsiteY874" fmla="*/ 212489 h 1323876"/>
                <a:gd name="connsiteX875" fmla="*/ 988430 w 1117952"/>
                <a:gd name="connsiteY875" fmla="*/ 209505 h 1323876"/>
                <a:gd name="connsiteX876" fmla="*/ 991415 w 1117952"/>
                <a:gd name="connsiteY876" fmla="*/ 208908 h 1323876"/>
                <a:gd name="connsiteX877" fmla="*/ 995592 w 1117952"/>
                <a:gd name="connsiteY877" fmla="*/ 214280 h 1323876"/>
                <a:gd name="connsiteX878" fmla="*/ 996786 w 1117952"/>
                <a:gd name="connsiteY878" fmla="*/ 217862 h 1323876"/>
                <a:gd name="connsiteX879" fmla="*/ 996190 w 1117952"/>
                <a:gd name="connsiteY879" fmla="*/ 223233 h 1323876"/>
                <a:gd name="connsiteX880" fmla="*/ 993802 w 1117952"/>
                <a:gd name="connsiteY880" fmla="*/ 229202 h 1323876"/>
                <a:gd name="connsiteX881" fmla="*/ 997383 w 1117952"/>
                <a:gd name="connsiteY881" fmla="*/ 231590 h 1323876"/>
                <a:gd name="connsiteX882" fmla="*/ 1000964 w 1117952"/>
                <a:gd name="connsiteY882" fmla="*/ 232784 h 1323876"/>
                <a:gd name="connsiteX883" fmla="*/ 1009918 w 1117952"/>
                <a:gd name="connsiteY883" fmla="*/ 232784 h 1323876"/>
                <a:gd name="connsiteX884" fmla="*/ 1012902 w 1117952"/>
                <a:gd name="connsiteY884" fmla="*/ 231590 h 1323876"/>
                <a:gd name="connsiteX885" fmla="*/ 1017080 w 1117952"/>
                <a:gd name="connsiteY885" fmla="*/ 229799 h 1323876"/>
                <a:gd name="connsiteX886" fmla="*/ 1020661 w 1117952"/>
                <a:gd name="connsiteY886" fmla="*/ 228605 h 1323876"/>
                <a:gd name="connsiteX887" fmla="*/ 1024243 w 1117952"/>
                <a:gd name="connsiteY887" fmla="*/ 228009 h 1323876"/>
                <a:gd name="connsiteX888" fmla="*/ 1028421 w 1117952"/>
                <a:gd name="connsiteY888" fmla="*/ 226815 h 1323876"/>
                <a:gd name="connsiteX889" fmla="*/ 1033196 w 1117952"/>
                <a:gd name="connsiteY889" fmla="*/ 224427 h 1323876"/>
                <a:gd name="connsiteX890" fmla="*/ 1036777 w 1117952"/>
                <a:gd name="connsiteY890" fmla="*/ 223233 h 1323876"/>
                <a:gd name="connsiteX891" fmla="*/ 1042149 w 1117952"/>
                <a:gd name="connsiteY891" fmla="*/ 220249 h 1323876"/>
                <a:gd name="connsiteX892" fmla="*/ 1048118 w 1117952"/>
                <a:gd name="connsiteY892" fmla="*/ 216668 h 1323876"/>
                <a:gd name="connsiteX893" fmla="*/ 1054683 w 1117952"/>
                <a:gd name="connsiteY893" fmla="*/ 213087 h 1323876"/>
                <a:gd name="connsiteX894" fmla="*/ 1058264 w 1117952"/>
                <a:gd name="connsiteY894" fmla="*/ 210102 h 1323876"/>
                <a:gd name="connsiteX895" fmla="*/ 1061846 w 1117952"/>
                <a:gd name="connsiteY895" fmla="*/ 206521 h 1323876"/>
                <a:gd name="connsiteX896" fmla="*/ 1065427 w 1117952"/>
                <a:gd name="connsiteY896" fmla="*/ 202940 h 1323876"/>
                <a:gd name="connsiteX897" fmla="*/ 1070799 w 1117952"/>
                <a:gd name="connsiteY897" fmla="*/ 198165 h 1323876"/>
                <a:gd name="connsiteX898" fmla="*/ 1073784 w 1117952"/>
                <a:gd name="connsiteY898" fmla="*/ 195180 h 1323876"/>
                <a:gd name="connsiteX899" fmla="*/ 1077365 w 1117952"/>
                <a:gd name="connsiteY899" fmla="*/ 192196 h 1323876"/>
                <a:gd name="connsiteX900" fmla="*/ 1082737 w 1117952"/>
                <a:gd name="connsiteY900" fmla="*/ 190405 h 1323876"/>
                <a:gd name="connsiteX901" fmla="*/ 904271 w 1117952"/>
                <a:gd name="connsiteY901" fmla="*/ 152801 h 1323876"/>
                <a:gd name="connsiteX902" fmla="*/ 904868 w 1117952"/>
                <a:gd name="connsiteY902" fmla="*/ 155785 h 1323876"/>
                <a:gd name="connsiteX903" fmla="*/ 903674 w 1117952"/>
                <a:gd name="connsiteY903" fmla="*/ 156383 h 1323876"/>
                <a:gd name="connsiteX904" fmla="*/ 910836 w 1117952"/>
                <a:gd name="connsiteY904" fmla="*/ 161754 h 1323876"/>
                <a:gd name="connsiteX905" fmla="*/ 915015 w 1117952"/>
                <a:gd name="connsiteY905" fmla="*/ 165336 h 1323876"/>
                <a:gd name="connsiteX906" fmla="*/ 916209 w 1117952"/>
                <a:gd name="connsiteY906" fmla="*/ 168320 h 1323876"/>
                <a:gd name="connsiteX907" fmla="*/ 916805 w 1117952"/>
                <a:gd name="connsiteY907" fmla="*/ 171901 h 1323876"/>
                <a:gd name="connsiteX908" fmla="*/ 916805 w 1117952"/>
                <a:gd name="connsiteY908" fmla="*/ 174885 h 1323876"/>
                <a:gd name="connsiteX909" fmla="*/ 912030 w 1117952"/>
                <a:gd name="connsiteY909" fmla="*/ 176676 h 1323876"/>
                <a:gd name="connsiteX910" fmla="*/ 909046 w 1117952"/>
                <a:gd name="connsiteY910" fmla="*/ 175482 h 1323876"/>
                <a:gd name="connsiteX911" fmla="*/ 904271 w 1117952"/>
                <a:gd name="connsiteY911" fmla="*/ 171304 h 1323876"/>
                <a:gd name="connsiteX912" fmla="*/ 900689 w 1117952"/>
                <a:gd name="connsiteY912" fmla="*/ 169513 h 1323876"/>
                <a:gd name="connsiteX913" fmla="*/ 897108 w 1117952"/>
                <a:gd name="connsiteY913" fmla="*/ 164142 h 1323876"/>
                <a:gd name="connsiteX914" fmla="*/ 897108 w 1117952"/>
                <a:gd name="connsiteY914" fmla="*/ 160560 h 1323876"/>
                <a:gd name="connsiteX915" fmla="*/ 901287 w 1117952"/>
                <a:gd name="connsiteY915" fmla="*/ 157576 h 1323876"/>
                <a:gd name="connsiteX916" fmla="*/ 900689 w 1117952"/>
                <a:gd name="connsiteY916" fmla="*/ 153995 h 1323876"/>
                <a:gd name="connsiteX917" fmla="*/ 904271 w 1117952"/>
                <a:gd name="connsiteY917" fmla="*/ 152801 h 1323876"/>
                <a:gd name="connsiteX918" fmla="*/ 900689 w 1117952"/>
                <a:gd name="connsiteY918" fmla="*/ 116391 h 1323876"/>
                <a:gd name="connsiteX919" fmla="*/ 902480 w 1117952"/>
                <a:gd name="connsiteY919" fmla="*/ 122956 h 1323876"/>
                <a:gd name="connsiteX920" fmla="*/ 901287 w 1117952"/>
                <a:gd name="connsiteY920" fmla="*/ 125941 h 1323876"/>
                <a:gd name="connsiteX921" fmla="*/ 901883 w 1117952"/>
                <a:gd name="connsiteY921" fmla="*/ 128925 h 1323876"/>
                <a:gd name="connsiteX922" fmla="*/ 905465 w 1117952"/>
                <a:gd name="connsiteY922" fmla="*/ 130716 h 1323876"/>
                <a:gd name="connsiteX923" fmla="*/ 905465 w 1117952"/>
                <a:gd name="connsiteY923" fmla="*/ 134297 h 1323876"/>
                <a:gd name="connsiteX924" fmla="*/ 902480 w 1117952"/>
                <a:gd name="connsiteY924" fmla="*/ 133700 h 1323876"/>
                <a:gd name="connsiteX925" fmla="*/ 901287 w 1117952"/>
                <a:gd name="connsiteY925" fmla="*/ 141460 h 1323876"/>
                <a:gd name="connsiteX926" fmla="*/ 903077 w 1117952"/>
                <a:gd name="connsiteY926" fmla="*/ 145637 h 1323876"/>
                <a:gd name="connsiteX927" fmla="*/ 901883 w 1117952"/>
                <a:gd name="connsiteY927" fmla="*/ 148622 h 1323876"/>
                <a:gd name="connsiteX928" fmla="*/ 898302 w 1117952"/>
                <a:gd name="connsiteY928" fmla="*/ 148622 h 1323876"/>
                <a:gd name="connsiteX929" fmla="*/ 897108 w 1117952"/>
                <a:gd name="connsiteY929" fmla="*/ 145637 h 1323876"/>
                <a:gd name="connsiteX930" fmla="*/ 894124 w 1117952"/>
                <a:gd name="connsiteY930" fmla="*/ 141460 h 1323876"/>
                <a:gd name="connsiteX931" fmla="*/ 890543 w 1117952"/>
                <a:gd name="connsiteY931" fmla="*/ 140863 h 1323876"/>
                <a:gd name="connsiteX932" fmla="*/ 887558 w 1117952"/>
                <a:gd name="connsiteY932" fmla="*/ 140266 h 1323876"/>
                <a:gd name="connsiteX933" fmla="*/ 883977 w 1117952"/>
                <a:gd name="connsiteY933" fmla="*/ 136088 h 1323876"/>
                <a:gd name="connsiteX934" fmla="*/ 882186 w 1117952"/>
                <a:gd name="connsiteY934" fmla="*/ 132507 h 1323876"/>
                <a:gd name="connsiteX935" fmla="*/ 883380 w 1117952"/>
                <a:gd name="connsiteY935" fmla="*/ 128925 h 1323876"/>
                <a:gd name="connsiteX936" fmla="*/ 883977 w 1117952"/>
                <a:gd name="connsiteY936" fmla="*/ 125941 h 1323876"/>
                <a:gd name="connsiteX937" fmla="*/ 883977 w 1117952"/>
                <a:gd name="connsiteY937" fmla="*/ 122360 h 1323876"/>
                <a:gd name="connsiteX938" fmla="*/ 886365 w 1117952"/>
                <a:gd name="connsiteY938" fmla="*/ 119375 h 1323876"/>
                <a:gd name="connsiteX939" fmla="*/ 889946 w 1117952"/>
                <a:gd name="connsiteY939" fmla="*/ 117585 h 1323876"/>
                <a:gd name="connsiteX940" fmla="*/ 894124 w 1117952"/>
                <a:gd name="connsiteY940" fmla="*/ 118778 h 1323876"/>
                <a:gd name="connsiteX941" fmla="*/ 897108 w 1117952"/>
                <a:gd name="connsiteY941" fmla="*/ 118181 h 1323876"/>
                <a:gd name="connsiteX942" fmla="*/ 900689 w 1117952"/>
                <a:gd name="connsiteY942" fmla="*/ 116391 h 1323876"/>
                <a:gd name="connsiteX943" fmla="*/ 716851 w 1117952"/>
                <a:gd name="connsiteY943" fmla="*/ 115795 h 1323876"/>
                <a:gd name="connsiteX944" fmla="*/ 719836 w 1117952"/>
                <a:gd name="connsiteY944" fmla="*/ 119377 h 1323876"/>
                <a:gd name="connsiteX945" fmla="*/ 719239 w 1117952"/>
                <a:gd name="connsiteY945" fmla="*/ 122361 h 1323876"/>
                <a:gd name="connsiteX946" fmla="*/ 715658 w 1117952"/>
                <a:gd name="connsiteY946" fmla="*/ 125346 h 1323876"/>
                <a:gd name="connsiteX947" fmla="*/ 712673 w 1117952"/>
                <a:gd name="connsiteY947" fmla="*/ 124152 h 1323876"/>
                <a:gd name="connsiteX948" fmla="*/ 711479 w 1117952"/>
                <a:gd name="connsiteY948" fmla="*/ 120571 h 1323876"/>
                <a:gd name="connsiteX949" fmla="*/ 712673 w 1117952"/>
                <a:gd name="connsiteY949" fmla="*/ 117586 h 1323876"/>
                <a:gd name="connsiteX950" fmla="*/ 716851 w 1117952"/>
                <a:gd name="connsiteY950" fmla="*/ 115795 h 1323876"/>
                <a:gd name="connsiteX951" fmla="*/ 775345 w 1117952"/>
                <a:gd name="connsiteY951" fmla="*/ 100276 h 1323876"/>
                <a:gd name="connsiteX952" fmla="*/ 781912 w 1117952"/>
                <a:gd name="connsiteY952" fmla="*/ 101470 h 1323876"/>
                <a:gd name="connsiteX953" fmla="*/ 784299 w 1117952"/>
                <a:gd name="connsiteY953" fmla="*/ 105051 h 1323876"/>
                <a:gd name="connsiteX954" fmla="*/ 784299 w 1117952"/>
                <a:gd name="connsiteY954" fmla="*/ 108035 h 1323876"/>
                <a:gd name="connsiteX955" fmla="*/ 786090 w 1117952"/>
                <a:gd name="connsiteY955" fmla="*/ 109826 h 1323876"/>
                <a:gd name="connsiteX956" fmla="*/ 780718 w 1117952"/>
                <a:gd name="connsiteY956" fmla="*/ 110423 h 1323876"/>
                <a:gd name="connsiteX957" fmla="*/ 777733 w 1117952"/>
                <a:gd name="connsiteY957" fmla="*/ 111020 h 1323876"/>
                <a:gd name="connsiteX958" fmla="*/ 772361 w 1117952"/>
                <a:gd name="connsiteY958" fmla="*/ 106245 h 1323876"/>
                <a:gd name="connsiteX959" fmla="*/ 771764 w 1117952"/>
                <a:gd name="connsiteY959" fmla="*/ 102066 h 1323876"/>
                <a:gd name="connsiteX960" fmla="*/ 775345 w 1117952"/>
                <a:gd name="connsiteY960" fmla="*/ 100276 h 1323876"/>
                <a:gd name="connsiteX961" fmla="*/ 870248 w 1117952"/>
                <a:gd name="connsiteY961" fmla="*/ 95501 h 1323876"/>
                <a:gd name="connsiteX962" fmla="*/ 872636 w 1117952"/>
                <a:gd name="connsiteY962" fmla="*/ 100276 h 1323876"/>
                <a:gd name="connsiteX963" fmla="*/ 873233 w 1117952"/>
                <a:gd name="connsiteY963" fmla="*/ 103857 h 1323876"/>
                <a:gd name="connsiteX964" fmla="*/ 872039 w 1117952"/>
                <a:gd name="connsiteY964" fmla="*/ 106841 h 1323876"/>
                <a:gd name="connsiteX965" fmla="*/ 872636 w 1117952"/>
                <a:gd name="connsiteY965" fmla="*/ 111617 h 1323876"/>
                <a:gd name="connsiteX966" fmla="*/ 869651 w 1117952"/>
                <a:gd name="connsiteY966" fmla="*/ 114602 h 1323876"/>
                <a:gd name="connsiteX967" fmla="*/ 865473 w 1117952"/>
                <a:gd name="connsiteY967" fmla="*/ 113408 h 1323876"/>
                <a:gd name="connsiteX968" fmla="*/ 860101 w 1117952"/>
                <a:gd name="connsiteY968" fmla="*/ 109826 h 1323876"/>
                <a:gd name="connsiteX969" fmla="*/ 856520 w 1117952"/>
                <a:gd name="connsiteY969" fmla="*/ 109229 h 1323876"/>
                <a:gd name="connsiteX970" fmla="*/ 853535 w 1117952"/>
                <a:gd name="connsiteY970" fmla="*/ 108035 h 1323876"/>
                <a:gd name="connsiteX971" fmla="*/ 849954 w 1117952"/>
                <a:gd name="connsiteY971" fmla="*/ 105648 h 1323876"/>
                <a:gd name="connsiteX972" fmla="*/ 850551 w 1117952"/>
                <a:gd name="connsiteY972" fmla="*/ 102066 h 1323876"/>
                <a:gd name="connsiteX973" fmla="*/ 852342 w 1117952"/>
                <a:gd name="connsiteY973" fmla="*/ 97291 h 1323876"/>
                <a:gd name="connsiteX974" fmla="*/ 860101 w 1117952"/>
                <a:gd name="connsiteY974" fmla="*/ 96098 h 1323876"/>
                <a:gd name="connsiteX975" fmla="*/ 864280 w 1117952"/>
                <a:gd name="connsiteY975" fmla="*/ 97291 h 1323876"/>
                <a:gd name="connsiteX976" fmla="*/ 867264 w 1117952"/>
                <a:gd name="connsiteY976" fmla="*/ 96098 h 1323876"/>
                <a:gd name="connsiteX977" fmla="*/ 870248 w 1117952"/>
                <a:gd name="connsiteY977" fmla="*/ 95501 h 1323876"/>
                <a:gd name="connsiteX978" fmla="*/ 356933 w 1117952"/>
                <a:gd name="connsiteY978" fmla="*/ 71029 h 1323876"/>
                <a:gd name="connsiteX979" fmla="*/ 361112 w 1117952"/>
                <a:gd name="connsiteY979" fmla="*/ 72223 h 1323876"/>
                <a:gd name="connsiteX980" fmla="*/ 358725 w 1117952"/>
                <a:gd name="connsiteY980" fmla="*/ 79386 h 1323876"/>
                <a:gd name="connsiteX981" fmla="*/ 355143 w 1117952"/>
                <a:gd name="connsiteY981" fmla="*/ 81774 h 1323876"/>
                <a:gd name="connsiteX982" fmla="*/ 350964 w 1117952"/>
                <a:gd name="connsiteY982" fmla="*/ 81774 h 1323876"/>
                <a:gd name="connsiteX983" fmla="*/ 350368 w 1117952"/>
                <a:gd name="connsiteY983" fmla="*/ 74013 h 1323876"/>
                <a:gd name="connsiteX984" fmla="*/ 353949 w 1117952"/>
                <a:gd name="connsiteY984" fmla="*/ 71626 h 1323876"/>
                <a:gd name="connsiteX985" fmla="*/ 356933 w 1117952"/>
                <a:gd name="connsiteY985" fmla="*/ 71029 h 1323876"/>
                <a:gd name="connsiteX986" fmla="*/ 929340 w 1117952"/>
                <a:gd name="connsiteY986" fmla="*/ 67448 h 1323876"/>
                <a:gd name="connsiteX987" fmla="*/ 932921 w 1117952"/>
                <a:gd name="connsiteY987" fmla="*/ 67448 h 1323876"/>
                <a:gd name="connsiteX988" fmla="*/ 933517 w 1117952"/>
                <a:gd name="connsiteY988" fmla="*/ 71029 h 1323876"/>
                <a:gd name="connsiteX989" fmla="*/ 927549 w 1117952"/>
                <a:gd name="connsiteY989" fmla="*/ 75207 h 1323876"/>
                <a:gd name="connsiteX990" fmla="*/ 926952 w 1117952"/>
                <a:gd name="connsiteY990" fmla="*/ 71029 h 1323876"/>
                <a:gd name="connsiteX991" fmla="*/ 929340 w 1117952"/>
                <a:gd name="connsiteY991" fmla="*/ 67448 h 1323876"/>
                <a:gd name="connsiteX992" fmla="*/ 972314 w 1117952"/>
                <a:gd name="connsiteY992" fmla="*/ 0 h 1323876"/>
                <a:gd name="connsiteX993" fmla="*/ 975298 w 1117952"/>
                <a:gd name="connsiteY993" fmla="*/ 597 h 1323876"/>
                <a:gd name="connsiteX994" fmla="*/ 978880 w 1117952"/>
                <a:gd name="connsiteY994" fmla="*/ 2387 h 1323876"/>
                <a:gd name="connsiteX995" fmla="*/ 977686 w 1117952"/>
                <a:gd name="connsiteY995" fmla="*/ 5969 h 1323876"/>
                <a:gd name="connsiteX996" fmla="*/ 975298 w 1117952"/>
                <a:gd name="connsiteY996" fmla="*/ 9550 h 1323876"/>
                <a:gd name="connsiteX997" fmla="*/ 974702 w 1117952"/>
                <a:gd name="connsiteY997" fmla="*/ 13132 h 1323876"/>
                <a:gd name="connsiteX998" fmla="*/ 971717 w 1117952"/>
                <a:gd name="connsiteY998" fmla="*/ 15519 h 1323876"/>
                <a:gd name="connsiteX999" fmla="*/ 965152 w 1117952"/>
                <a:gd name="connsiteY999" fmla="*/ 12534 h 1323876"/>
                <a:gd name="connsiteX1000" fmla="*/ 962764 w 1117952"/>
                <a:gd name="connsiteY1000" fmla="*/ 8953 h 1323876"/>
                <a:gd name="connsiteX1001" fmla="*/ 965749 w 1117952"/>
                <a:gd name="connsiteY1001" fmla="*/ 5969 h 1323876"/>
                <a:gd name="connsiteX1002" fmla="*/ 969330 w 1117952"/>
                <a:gd name="connsiteY1002" fmla="*/ 1194 h 1323876"/>
                <a:gd name="connsiteX1003" fmla="*/ 972314 w 1117952"/>
                <a:gd name="connsiteY1003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999176 w 1117952"/>
                <a:gd name="connsiteY118" fmla="*/ 374844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999176 w 1117952"/>
                <a:gd name="connsiteY121" fmla="*/ 374844 h 1323876"/>
                <a:gd name="connsiteX122" fmla="*/ 22084 w 1117952"/>
                <a:gd name="connsiteY122" fmla="*/ 365290 h 1323876"/>
                <a:gd name="connsiteX123" fmla="*/ 26859 w 1117952"/>
                <a:gd name="connsiteY123" fmla="*/ 365886 h 1323876"/>
                <a:gd name="connsiteX124" fmla="*/ 28053 w 1117952"/>
                <a:gd name="connsiteY124" fmla="*/ 365886 h 1323876"/>
                <a:gd name="connsiteX125" fmla="*/ 28649 w 1117952"/>
                <a:gd name="connsiteY125" fmla="*/ 370661 h 1323876"/>
                <a:gd name="connsiteX126" fmla="*/ 30440 w 1117952"/>
                <a:gd name="connsiteY126" fmla="*/ 373646 h 1323876"/>
                <a:gd name="connsiteX127" fmla="*/ 32828 w 1117952"/>
                <a:gd name="connsiteY127" fmla="*/ 376630 h 1323876"/>
                <a:gd name="connsiteX128" fmla="*/ 37006 w 1117952"/>
                <a:gd name="connsiteY128" fmla="*/ 381405 h 1323876"/>
                <a:gd name="connsiteX129" fmla="*/ 31634 w 1117952"/>
                <a:gd name="connsiteY129" fmla="*/ 381405 h 1323876"/>
                <a:gd name="connsiteX130" fmla="*/ 26859 w 1117952"/>
                <a:gd name="connsiteY130" fmla="*/ 380212 h 1323876"/>
                <a:gd name="connsiteX131" fmla="*/ 22681 w 1117952"/>
                <a:gd name="connsiteY131" fmla="*/ 378421 h 1323876"/>
                <a:gd name="connsiteX132" fmla="*/ 22084 w 1117952"/>
                <a:gd name="connsiteY132" fmla="*/ 374840 h 1323876"/>
                <a:gd name="connsiteX133" fmla="*/ 20294 w 1117952"/>
                <a:gd name="connsiteY133" fmla="*/ 371259 h 1323876"/>
                <a:gd name="connsiteX134" fmla="*/ 19100 w 1117952"/>
                <a:gd name="connsiteY134" fmla="*/ 366483 h 1323876"/>
                <a:gd name="connsiteX135" fmla="*/ 22084 w 1117952"/>
                <a:gd name="connsiteY135" fmla="*/ 365290 h 1323876"/>
                <a:gd name="connsiteX136" fmla="*/ 109825 w 1117952"/>
                <a:gd name="connsiteY136" fmla="*/ 352755 h 1323876"/>
                <a:gd name="connsiteX137" fmla="*/ 112809 w 1117952"/>
                <a:gd name="connsiteY137" fmla="*/ 356337 h 1323876"/>
                <a:gd name="connsiteX138" fmla="*/ 114003 w 1117952"/>
                <a:gd name="connsiteY138" fmla="*/ 359321 h 1323876"/>
                <a:gd name="connsiteX139" fmla="*/ 115794 w 1117952"/>
                <a:gd name="connsiteY139" fmla="*/ 363499 h 1323876"/>
                <a:gd name="connsiteX140" fmla="*/ 111616 w 1117952"/>
                <a:gd name="connsiteY140" fmla="*/ 364693 h 1323876"/>
                <a:gd name="connsiteX141" fmla="*/ 108632 w 1117952"/>
                <a:gd name="connsiteY141" fmla="*/ 363499 h 1323876"/>
                <a:gd name="connsiteX142" fmla="*/ 106244 w 1117952"/>
                <a:gd name="connsiteY142" fmla="*/ 359321 h 1323876"/>
                <a:gd name="connsiteX143" fmla="*/ 106840 w 1117952"/>
                <a:gd name="connsiteY143" fmla="*/ 356337 h 1323876"/>
                <a:gd name="connsiteX144" fmla="*/ 109825 w 1117952"/>
                <a:gd name="connsiteY144" fmla="*/ 352755 h 1323876"/>
                <a:gd name="connsiteX145" fmla="*/ 677460 w 1117952"/>
                <a:gd name="connsiteY145" fmla="*/ 329482 h 1323876"/>
                <a:gd name="connsiteX146" fmla="*/ 678651 w 1117952"/>
                <a:gd name="connsiteY146" fmla="*/ 331864 h 1323876"/>
                <a:gd name="connsiteX147" fmla="*/ 677460 w 1117952"/>
                <a:gd name="connsiteY147" fmla="*/ 329482 h 1323876"/>
                <a:gd name="connsiteX148" fmla="*/ 1082737 w 1117952"/>
                <a:gd name="connsiteY148" fmla="*/ 190405 h 1323876"/>
                <a:gd name="connsiteX149" fmla="*/ 1086915 w 1117952"/>
                <a:gd name="connsiteY149" fmla="*/ 191002 h 1323876"/>
                <a:gd name="connsiteX150" fmla="*/ 1089900 w 1117952"/>
                <a:gd name="connsiteY150" fmla="*/ 193389 h 1323876"/>
                <a:gd name="connsiteX151" fmla="*/ 1094077 w 1117952"/>
                <a:gd name="connsiteY151" fmla="*/ 195777 h 1323876"/>
                <a:gd name="connsiteX152" fmla="*/ 1104821 w 1117952"/>
                <a:gd name="connsiteY152" fmla="*/ 199358 h 1323876"/>
                <a:gd name="connsiteX153" fmla="*/ 1107806 w 1117952"/>
                <a:gd name="connsiteY153" fmla="*/ 199955 h 1323876"/>
                <a:gd name="connsiteX154" fmla="*/ 1111387 w 1117952"/>
                <a:gd name="connsiteY154" fmla="*/ 199955 h 1323876"/>
                <a:gd name="connsiteX155" fmla="*/ 1114371 w 1117952"/>
                <a:gd name="connsiteY155" fmla="*/ 199358 h 1323876"/>
                <a:gd name="connsiteX156" fmla="*/ 1117952 w 1117952"/>
                <a:gd name="connsiteY156" fmla="*/ 200552 h 1323876"/>
                <a:gd name="connsiteX157" fmla="*/ 1110193 w 1117952"/>
                <a:gd name="connsiteY157" fmla="*/ 204730 h 1323876"/>
                <a:gd name="connsiteX158" fmla="*/ 1106612 w 1117952"/>
                <a:gd name="connsiteY158" fmla="*/ 205924 h 1323876"/>
                <a:gd name="connsiteX159" fmla="*/ 1102434 w 1117952"/>
                <a:gd name="connsiteY159" fmla="*/ 207715 h 1323876"/>
                <a:gd name="connsiteX160" fmla="*/ 1098853 w 1117952"/>
                <a:gd name="connsiteY160" fmla="*/ 210102 h 1323876"/>
                <a:gd name="connsiteX161" fmla="*/ 1094674 w 1117952"/>
                <a:gd name="connsiteY161" fmla="*/ 215474 h 1323876"/>
                <a:gd name="connsiteX162" fmla="*/ 1093481 w 1117952"/>
                <a:gd name="connsiteY162" fmla="*/ 219652 h 1323876"/>
                <a:gd name="connsiteX163" fmla="*/ 1092884 w 1117952"/>
                <a:gd name="connsiteY163" fmla="*/ 223233 h 1323876"/>
                <a:gd name="connsiteX164" fmla="*/ 1092287 w 1117952"/>
                <a:gd name="connsiteY164" fmla="*/ 226218 h 1323876"/>
                <a:gd name="connsiteX165" fmla="*/ 1091093 w 1117952"/>
                <a:gd name="connsiteY165" fmla="*/ 229202 h 1323876"/>
                <a:gd name="connsiteX166" fmla="*/ 1091093 w 1117952"/>
                <a:gd name="connsiteY166" fmla="*/ 232784 h 1323876"/>
                <a:gd name="connsiteX167" fmla="*/ 1092287 w 1117952"/>
                <a:gd name="connsiteY167" fmla="*/ 229799 h 1323876"/>
                <a:gd name="connsiteX168" fmla="*/ 1095868 w 1117952"/>
                <a:gd name="connsiteY168" fmla="*/ 229799 h 1323876"/>
                <a:gd name="connsiteX169" fmla="*/ 1094674 w 1117952"/>
                <a:gd name="connsiteY169" fmla="*/ 233380 h 1323876"/>
                <a:gd name="connsiteX170" fmla="*/ 1090496 w 1117952"/>
                <a:gd name="connsiteY170" fmla="*/ 240543 h 1323876"/>
                <a:gd name="connsiteX171" fmla="*/ 1083931 w 1117952"/>
                <a:gd name="connsiteY171" fmla="*/ 252480 h 1323876"/>
                <a:gd name="connsiteX172" fmla="*/ 1082140 w 1117952"/>
                <a:gd name="connsiteY172" fmla="*/ 257853 h 1323876"/>
                <a:gd name="connsiteX173" fmla="*/ 1081543 w 1117952"/>
                <a:gd name="connsiteY173" fmla="*/ 261434 h 1323876"/>
                <a:gd name="connsiteX174" fmla="*/ 1078559 w 1117952"/>
                <a:gd name="connsiteY174" fmla="*/ 268596 h 1323876"/>
                <a:gd name="connsiteX175" fmla="*/ 1077365 w 1117952"/>
                <a:gd name="connsiteY175" fmla="*/ 272177 h 1323876"/>
                <a:gd name="connsiteX176" fmla="*/ 1074978 w 1117952"/>
                <a:gd name="connsiteY176" fmla="*/ 279340 h 1323876"/>
                <a:gd name="connsiteX177" fmla="*/ 1072590 w 1117952"/>
                <a:gd name="connsiteY177" fmla="*/ 282324 h 1323876"/>
                <a:gd name="connsiteX178" fmla="*/ 1070799 w 1117952"/>
                <a:gd name="connsiteY178" fmla="*/ 285309 h 1323876"/>
                <a:gd name="connsiteX179" fmla="*/ 1069009 w 1117952"/>
                <a:gd name="connsiteY179" fmla="*/ 288890 h 1323876"/>
                <a:gd name="connsiteX180" fmla="*/ 1066024 w 1117952"/>
                <a:gd name="connsiteY180" fmla="*/ 291874 h 1323876"/>
                <a:gd name="connsiteX181" fmla="*/ 1060652 w 1117952"/>
                <a:gd name="connsiteY181" fmla="*/ 299037 h 1323876"/>
                <a:gd name="connsiteX182" fmla="*/ 1059458 w 1117952"/>
                <a:gd name="connsiteY182" fmla="*/ 302618 h 1323876"/>
                <a:gd name="connsiteX183" fmla="*/ 1057071 w 1117952"/>
                <a:gd name="connsiteY183" fmla="*/ 305603 h 1323876"/>
                <a:gd name="connsiteX184" fmla="*/ 1054683 w 1117952"/>
                <a:gd name="connsiteY184" fmla="*/ 309780 h 1323876"/>
                <a:gd name="connsiteX185" fmla="*/ 1049909 w 1117952"/>
                <a:gd name="connsiteY185" fmla="*/ 316346 h 1323876"/>
                <a:gd name="connsiteX186" fmla="*/ 1045134 w 1117952"/>
                <a:gd name="connsiteY186" fmla="*/ 324106 h 1323876"/>
                <a:gd name="connsiteX187" fmla="*/ 1043343 w 1117952"/>
                <a:gd name="connsiteY187" fmla="*/ 327687 h 1323876"/>
                <a:gd name="connsiteX188" fmla="*/ 1040955 w 1117952"/>
                <a:gd name="connsiteY188" fmla="*/ 331268 h 1323876"/>
                <a:gd name="connsiteX189" fmla="*/ 1037971 w 1117952"/>
                <a:gd name="connsiteY189" fmla="*/ 335447 h 1323876"/>
                <a:gd name="connsiteX190" fmla="*/ 1035583 w 1117952"/>
                <a:gd name="connsiteY190" fmla="*/ 339624 h 1323876"/>
                <a:gd name="connsiteX191" fmla="*/ 1033793 w 1117952"/>
                <a:gd name="connsiteY191" fmla="*/ 342609 h 1323876"/>
                <a:gd name="connsiteX192" fmla="*/ 1033793 w 1117952"/>
                <a:gd name="connsiteY192" fmla="*/ 346190 h 1323876"/>
                <a:gd name="connsiteX193" fmla="*/ 1030212 w 1117952"/>
                <a:gd name="connsiteY193" fmla="*/ 349175 h 1323876"/>
                <a:gd name="connsiteX194" fmla="*/ 1026033 w 1117952"/>
                <a:gd name="connsiteY194" fmla="*/ 355143 h 1323876"/>
                <a:gd name="connsiteX195" fmla="*/ 1022452 w 1117952"/>
                <a:gd name="connsiteY195" fmla="*/ 359322 h 1323876"/>
                <a:gd name="connsiteX196" fmla="*/ 1021259 w 1117952"/>
                <a:gd name="connsiteY196" fmla="*/ 362306 h 1323876"/>
                <a:gd name="connsiteX197" fmla="*/ 1020065 w 1117952"/>
                <a:gd name="connsiteY197" fmla="*/ 365290 h 1323876"/>
                <a:gd name="connsiteX198" fmla="*/ 1023049 w 1117952"/>
                <a:gd name="connsiteY198" fmla="*/ 368871 h 1323876"/>
                <a:gd name="connsiteX199" fmla="*/ 1021259 w 1117952"/>
                <a:gd name="connsiteY199" fmla="*/ 372452 h 1323876"/>
                <a:gd name="connsiteX200" fmla="*/ 1017677 w 1117952"/>
                <a:gd name="connsiteY200" fmla="*/ 371259 h 1323876"/>
                <a:gd name="connsiteX201" fmla="*/ 1014693 w 1117952"/>
                <a:gd name="connsiteY201" fmla="*/ 374840 h 1323876"/>
                <a:gd name="connsiteX202" fmla="*/ 1012902 w 1117952"/>
                <a:gd name="connsiteY202" fmla="*/ 377825 h 1323876"/>
                <a:gd name="connsiteX203" fmla="*/ 1011708 w 1117952"/>
                <a:gd name="connsiteY203" fmla="*/ 384390 h 1323876"/>
                <a:gd name="connsiteX204" fmla="*/ 1009918 w 1117952"/>
                <a:gd name="connsiteY204" fmla="*/ 387374 h 1323876"/>
                <a:gd name="connsiteX205" fmla="*/ 1006933 w 1117952"/>
                <a:gd name="connsiteY205" fmla="*/ 390359 h 1323876"/>
                <a:gd name="connsiteX206" fmla="*/ 1005143 w 1117952"/>
                <a:gd name="connsiteY206" fmla="*/ 393940 h 1323876"/>
                <a:gd name="connsiteX207" fmla="*/ 1000367 w 1117952"/>
                <a:gd name="connsiteY207" fmla="*/ 403490 h 1323876"/>
                <a:gd name="connsiteX208" fmla="*/ 997980 w 1117952"/>
                <a:gd name="connsiteY208" fmla="*/ 407072 h 1323876"/>
                <a:gd name="connsiteX209" fmla="*/ 996786 w 1117952"/>
                <a:gd name="connsiteY209" fmla="*/ 410653 h 1323876"/>
                <a:gd name="connsiteX210" fmla="*/ 995593 w 1117952"/>
                <a:gd name="connsiteY210" fmla="*/ 413637 h 1323876"/>
                <a:gd name="connsiteX211" fmla="*/ 995593 w 1117952"/>
                <a:gd name="connsiteY211" fmla="*/ 417815 h 1323876"/>
                <a:gd name="connsiteX212" fmla="*/ 998577 w 1117952"/>
                <a:gd name="connsiteY212" fmla="*/ 421994 h 1323876"/>
                <a:gd name="connsiteX213" fmla="*/ 1000367 w 1117952"/>
                <a:gd name="connsiteY213" fmla="*/ 424978 h 1323876"/>
                <a:gd name="connsiteX214" fmla="*/ 999771 w 1117952"/>
                <a:gd name="connsiteY214" fmla="*/ 427962 h 1323876"/>
                <a:gd name="connsiteX215" fmla="*/ 997980 w 1117952"/>
                <a:gd name="connsiteY215" fmla="*/ 432140 h 1323876"/>
                <a:gd name="connsiteX216" fmla="*/ 996190 w 1117952"/>
                <a:gd name="connsiteY216" fmla="*/ 436318 h 1323876"/>
                <a:gd name="connsiteX217" fmla="*/ 994996 w 1117952"/>
                <a:gd name="connsiteY217" fmla="*/ 439303 h 1323876"/>
                <a:gd name="connsiteX218" fmla="*/ 994399 w 1117952"/>
                <a:gd name="connsiteY218" fmla="*/ 443481 h 1323876"/>
                <a:gd name="connsiteX219" fmla="*/ 995593 w 1117952"/>
                <a:gd name="connsiteY219" fmla="*/ 447062 h 1323876"/>
                <a:gd name="connsiteX220" fmla="*/ 993802 w 1117952"/>
                <a:gd name="connsiteY220" fmla="*/ 451241 h 1323876"/>
                <a:gd name="connsiteX221" fmla="*/ 990221 w 1117952"/>
                <a:gd name="connsiteY221" fmla="*/ 454822 h 1323876"/>
                <a:gd name="connsiteX222" fmla="*/ 989027 w 1117952"/>
                <a:gd name="connsiteY222" fmla="*/ 460791 h 1323876"/>
                <a:gd name="connsiteX223" fmla="*/ 988430 w 1117952"/>
                <a:gd name="connsiteY223" fmla="*/ 465566 h 1323876"/>
                <a:gd name="connsiteX224" fmla="*/ 989027 w 1117952"/>
                <a:gd name="connsiteY224" fmla="*/ 471535 h 1323876"/>
                <a:gd name="connsiteX225" fmla="*/ 990221 w 1117952"/>
                <a:gd name="connsiteY225" fmla="*/ 475116 h 1323876"/>
                <a:gd name="connsiteX226" fmla="*/ 990818 w 1117952"/>
                <a:gd name="connsiteY226" fmla="*/ 478100 h 1323876"/>
                <a:gd name="connsiteX227" fmla="*/ 987833 w 1117952"/>
                <a:gd name="connsiteY227" fmla="*/ 480488 h 1323876"/>
                <a:gd name="connsiteX228" fmla="*/ 985446 w 1117952"/>
                <a:gd name="connsiteY228" fmla="*/ 485263 h 1323876"/>
                <a:gd name="connsiteX229" fmla="*/ 982461 w 1117952"/>
                <a:gd name="connsiteY229" fmla="*/ 486457 h 1323876"/>
                <a:gd name="connsiteX230" fmla="*/ 981864 w 1117952"/>
                <a:gd name="connsiteY230" fmla="*/ 491232 h 1323876"/>
                <a:gd name="connsiteX231" fmla="*/ 977090 w 1117952"/>
                <a:gd name="connsiteY231" fmla="*/ 494813 h 1323876"/>
                <a:gd name="connsiteX232" fmla="*/ 973508 w 1117952"/>
                <a:gd name="connsiteY232" fmla="*/ 497200 h 1323876"/>
                <a:gd name="connsiteX233" fmla="*/ 973508 w 1117952"/>
                <a:gd name="connsiteY233" fmla="*/ 500185 h 1323876"/>
                <a:gd name="connsiteX234" fmla="*/ 971121 w 1117952"/>
                <a:gd name="connsiteY234" fmla="*/ 503766 h 1323876"/>
                <a:gd name="connsiteX235" fmla="*/ 968733 w 1117952"/>
                <a:gd name="connsiteY235" fmla="*/ 509734 h 1323876"/>
                <a:gd name="connsiteX236" fmla="*/ 966346 w 1117952"/>
                <a:gd name="connsiteY236" fmla="*/ 509734 h 1323876"/>
                <a:gd name="connsiteX237" fmla="*/ 965152 w 1117952"/>
                <a:gd name="connsiteY237" fmla="*/ 515107 h 1323876"/>
                <a:gd name="connsiteX238" fmla="*/ 965152 w 1117952"/>
                <a:gd name="connsiteY238" fmla="*/ 518688 h 1323876"/>
                <a:gd name="connsiteX239" fmla="*/ 965749 w 1117952"/>
                <a:gd name="connsiteY239" fmla="*/ 524060 h 1323876"/>
                <a:gd name="connsiteX240" fmla="*/ 965749 w 1117952"/>
                <a:gd name="connsiteY240" fmla="*/ 527044 h 1323876"/>
                <a:gd name="connsiteX241" fmla="*/ 966346 w 1117952"/>
                <a:gd name="connsiteY241" fmla="*/ 531222 h 1323876"/>
                <a:gd name="connsiteX242" fmla="*/ 966943 w 1117952"/>
                <a:gd name="connsiteY242" fmla="*/ 534803 h 1323876"/>
                <a:gd name="connsiteX243" fmla="*/ 967539 w 1117952"/>
                <a:gd name="connsiteY243" fmla="*/ 537788 h 1323876"/>
                <a:gd name="connsiteX244" fmla="*/ 968733 w 1117952"/>
                <a:gd name="connsiteY244" fmla="*/ 546144 h 1323876"/>
                <a:gd name="connsiteX245" fmla="*/ 969330 w 1117952"/>
                <a:gd name="connsiteY245" fmla="*/ 550919 h 1323876"/>
                <a:gd name="connsiteX246" fmla="*/ 969330 w 1117952"/>
                <a:gd name="connsiteY246" fmla="*/ 555694 h 1323876"/>
                <a:gd name="connsiteX247" fmla="*/ 969330 w 1117952"/>
                <a:gd name="connsiteY247" fmla="*/ 559872 h 1323876"/>
                <a:gd name="connsiteX248" fmla="*/ 969330 w 1117952"/>
                <a:gd name="connsiteY248" fmla="*/ 562857 h 1323876"/>
                <a:gd name="connsiteX249" fmla="*/ 966346 w 1117952"/>
                <a:gd name="connsiteY249" fmla="*/ 564647 h 1323876"/>
                <a:gd name="connsiteX250" fmla="*/ 964553 w 1117952"/>
                <a:gd name="connsiteY250" fmla="*/ 564647 h 1323876"/>
                <a:gd name="connsiteX251" fmla="*/ 964556 w 1117952"/>
                <a:gd name="connsiteY251" fmla="*/ 564648 h 1323876"/>
                <a:gd name="connsiteX252" fmla="*/ 967540 w 1117952"/>
                <a:gd name="connsiteY252" fmla="*/ 564648 h 1323876"/>
                <a:gd name="connsiteX253" fmla="*/ 970525 w 1117952"/>
                <a:gd name="connsiteY253" fmla="*/ 570020 h 1323876"/>
                <a:gd name="connsiteX254" fmla="*/ 971718 w 1117952"/>
                <a:gd name="connsiteY254" fmla="*/ 573601 h 1323876"/>
                <a:gd name="connsiteX255" fmla="*/ 972316 w 1117952"/>
                <a:gd name="connsiteY255" fmla="*/ 577182 h 1323876"/>
                <a:gd name="connsiteX256" fmla="*/ 973509 w 1117952"/>
                <a:gd name="connsiteY256" fmla="*/ 580167 h 1323876"/>
                <a:gd name="connsiteX257" fmla="*/ 978284 w 1117952"/>
                <a:gd name="connsiteY257" fmla="*/ 582554 h 1323876"/>
                <a:gd name="connsiteX258" fmla="*/ 978881 w 1117952"/>
                <a:gd name="connsiteY258" fmla="*/ 582554 h 1323876"/>
                <a:gd name="connsiteX259" fmla="*/ 983656 w 1117952"/>
                <a:gd name="connsiteY259" fmla="*/ 582554 h 1323876"/>
                <a:gd name="connsiteX260" fmla="*/ 987238 w 1117952"/>
                <a:gd name="connsiteY260" fmla="*/ 584942 h 1323876"/>
                <a:gd name="connsiteX261" fmla="*/ 991415 w 1117952"/>
                <a:gd name="connsiteY261" fmla="*/ 588523 h 1323876"/>
                <a:gd name="connsiteX262" fmla="*/ 994400 w 1117952"/>
                <a:gd name="connsiteY262" fmla="*/ 589717 h 1323876"/>
                <a:gd name="connsiteX263" fmla="*/ 1000966 w 1117952"/>
                <a:gd name="connsiteY263" fmla="*/ 590313 h 1323876"/>
                <a:gd name="connsiteX264" fmla="*/ 1003950 w 1117952"/>
                <a:gd name="connsiteY264" fmla="*/ 591507 h 1323876"/>
                <a:gd name="connsiteX265" fmla="*/ 1004547 w 1117952"/>
                <a:gd name="connsiteY265" fmla="*/ 588523 h 1323876"/>
                <a:gd name="connsiteX266" fmla="*/ 1008128 w 1117952"/>
                <a:gd name="connsiteY266" fmla="*/ 587926 h 1323876"/>
                <a:gd name="connsiteX267" fmla="*/ 1010516 w 1117952"/>
                <a:gd name="connsiteY267" fmla="*/ 592701 h 1323876"/>
                <a:gd name="connsiteX268" fmla="*/ 1015290 w 1117952"/>
                <a:gd name="connsiteY268" fmla="*/ 596879 h 1323876"/>
                <a:gd name="connsiteX269" fmla="*/ 1019469 w 1117952"/>
                <a:gd name="connsiteY269" fmla="*/ 601057 h 1323876"/>
                <a:gd name="connsiteX270" fmla="*/ 1020663 w 1117952"/>
                <a:gd name="connsiteY270" fmla="*/ 604639 h 1323876"/>
                <a:gd name="connsiteX271" fmla="*/ 1023647 w 1117952"/>
                <a:gd name="connsiteY271" fmla="*/ 606429 h 1323876"/>
                <a:gd name="connsiteX272" fmla="*/ 1021259 w 1117952"/>
                <a:gd name="connsiteY272" fmla="*/ 610011 h 1323876"/>
                <a:gd name="connsiteX273" fmla="*/ 1017678 w 1117952"/>
                <a:gd name="connsiteY273" fmla="*/ 607026 h 1323876"/>
                <a:gd name="connsiteX274" fmla="*/ 1014097 w 1117952"/>
                <a:gd name="connsiteY274" fmla="*/ 607026 h 1323876"/>
                <a:gd name="connsiteX275" fmla="*/ 1014097 w 1117952"/>
                <a:gd name="connsiteY275" fmla="*/ 614188 h 1323876"/>
                <a:gd name="connsiteX276" fmla="*/ 1012306 w 1117952"/>
                <a:gd name="connsiteY276" fmla="*/ 609413 h 1323876"/>
                <a:gd name="connsiteX277" fmla="*/ 1011709 w 1117952"/>
                <a:gd name="connsiteY277" fmla="*/ 605832 h 1323876"/>
                <a:gd name="connsiteX278" fmla="*/ 1008128 w 1117952"/>
                <a:gd name="connsiteY278" fmla="*/ 605832 h 1323876"/>
                <a:gd name="connsiteX279" fmla="*/ 1005741 w 1117952"/>
                <a:gd name="connsiteY279" fmla="*/ 610011 h 1323876"/>
                <a:gd name="connsiteX280" fmla="*/ 1005144 w 1117952"/>
                <a:gd name="connsiteY280" fmla="*/ 613592 h 1323876"/>
                <a:gd name="connsiteX281" fmla="*/ 1003353 w 1117952"/>
                <a:gd name="connsiteY281" fmla="*/ 617173 h 1323876"/>
                <a:gd name="connsiteX282" fmla="*/ 1002160 w 1117952"/>
                <a:gd name="connsiteY282" fmla="*/ 620157 h 1323876"/>
                <a:gd name="connsiteX283" fmla="*/ 1002756 w 1117952"/>
                <a:gd name="connsiteY283" fmla="*/ 623739 h 1323876"/>
                <a:gd name="connsiteX284" fmla="*/ 1003353 w 1117952"/>
                <a:gd name="connsiteY284" fmla="*/ 627320 h 1323876"/>
                <a:gd name="connsiteX285" fmla="*/ 1008725 w 1117952"/>
                <a:gd name="connsiteY285" fmla="*/ 632095 h 1323876"/>
                <a:gd name="connsiteX286" fmla="*/ 1008128 w 1117952"/>
                <a:gd name="connsiteY286" fmla="*/ 637467 h 1323876"/>
                <a:gd name="connsiteX287" fmla="*/ 1009919 w 1117952"/>
                <a:gd name="connsiteY287" fmla="*/ 641048 h 1323876"/>
                <a:gd name="connsiteX288" fmla="*/ 1013500 w 1117952"/>
                <a:gd name="connsiteY288" fmla="*/ 642839 h 1323876"/>
                <a:gd name="connsiteX289" fmla="*/ 1016484 w 1117952"/>
                <a:gd name="connsiteY289" fmla="*/ 641645 h 1323876"/>
                <a:gd name="connsiteX290" fmla="*/ 1018872 w 1117952"/>
                <a:gd name="connsiteY290" fmla="*/ 638661 h 1323876"/>
                <a:gd name="connsiteX291" fmla="*/ 1022453 w 1117952"/>
                <a:gd name="connsiteY291" fmla="*/ 643436 h 1323876"/>
                <a:gd name="connsiteX292" fmla="*/ 1019469 w 1117952"/>
                <a:gd name="connsiteY292" fmla="*/ 642839 h 1323876"/>
                <a:gd name="connsiteX293" fmla="*/ 1016484 w 1117952"/>
                <a:gd name="connsiteY293" fmla="*/ 642242 h 1323876"/>
                <a:gd name="connsiteX294" fmla="*/ 1015290 w 1117952"/>
                <a:gd name="connsiteY294" fmla="*/ 645226 h 1323876"/>
                <a:gd name="connsiteX295" fmla="*/ 1015290 w 1117952"/>
                <a:gd name="connsiteY295" fmla="*/ 649404 h 1323876"/>
                <a:gd name="connsiteX296" fmla="*/ 1019469 w 1117952"/>
                <a:gd name="connsiteY296" fmla="*/ 653583 h 1323876"/>
                <a:gd name="connsiteX297" fmla="*/ 1023647 w 1117952"/>
                <a:gd name="connsiteY297" fmla="*/ 655970 h 1323876"/>
                <a:gd name="connsiteX298" fmla="*/ 1026631 w 1117952"/>
                <a:gd name="connsiteY298" fmla="*/ 656567 h 1323876"/>
                <a:gd name="connsiteX299" fmla="*/ 1030810 w 1117952"/>
                <a:gd name="connsiteY299" fmla="*/ 654776 h 1323876"/>
                <a:gd name="connsiteX300" fmla="*/ 1028422 w 1117952"/>
                <a:gd name="connsiteY300" fmla="*/ 657761 h 1323876"/>
                <a:gd name="connsiteX301" fmla="*/ 1031406 w 1117952"/>
                <a:gd name="connsiteY301" fmla="*/ 658357 h 1323876"/>
                <a:gd name="connsiteX302" fmla="*/ 1034391 w 1117952"/>
                <a:gd name="connsiteY302" fmla="*/ 656567 h 1323876"/>
                <a:gd name="connsiteX303" fmla="*/ 1038569 w 1117952"/>
                <a:gd name="connsiteY303" fmla="*/ 657164 h 1323876"/>
                <a:gd name="connsiteX304" fmla="*/ 1041553 w 1117952"/>
                <a:gd name="connsiteY304" fmla="*/ 663132 h 1323876"/>
                <a:gd name="connsiteX305" fmla="*/ 1040957 w 1117952"/>
                <a:gd name="connsiteY305" fmla="*/ 668505 h 1323876"/>
                <a:gd name="connsiteX306" fmla="*/ 1039166 w 1117952"/>
                <a:gd name="connsiteY306" fmla="*/ 672086 h 1323876"/>
                <a:gd name="connsiteX307" fmla="*/ 1041553 w 1117952"/>
                <a:gd name="connsiteY307" fmla="*/ 675070 h 1323876"/>
                <a:gd name="connsiteX308" fmla="*/ 1040957 w 1117952"/>
                <a:gd name="connsiteY308" fmla="*/ 678652 h 1323876"/>
                <a:gd name="connsiteX309" fmla="*/ 1039166 w 1117952"/>
                <a:gd name="connsiteY309" fmla="*/ 675070 h 1323876"/>
                <a:gd name="connsiteX310" fmla="*/ 1036181 w 1117952"/>
                <a:gd name="connsiteY310" fmla="*/ 673876 h 1323876"/>
                <a:gd name="connsiteX311" fmla="*/ 1033197 w 1117952"/>
                <a:gd name="connsiteY311" fmla="*/ 676860 h 1323876"/>
                <a:gd name="connsiteX312" fmla="*/ 1034988 w 1117952"/>
                <a:gd name="connsiteY312" fmla="*/ 684023 h 1323876"/>
                <a:gd name="connsiteX313" fmla="*/ 1039166 w 1117952"/>
                <a:gd name="connsiteY313" fmla="*/ 686411 h 1323876"/>
                <a:gd name="connsiteX314" fmla="*/ 1042150 w 1117952"/>
                <a:gd name="connsiteY314" fmla="*/ 682829 h 1323876"/>
                <a:gd name="connsiteX315" fmla="*/ 1046328 w 1117952"/>
                <a:gd name="connsiteY315" fmla="*/ 683426 h 1323876"/>
                <a:gd name="connsiteX316" fmla="*/ 1049313 w 1117952"/>
                <a:gd name="connsiteY316" fmla="*/ 688201 h 1323876"/>
                <a:gd name="connsiteX317" fmla="*/ 1053491 w 1117952"/>
                <a:gd name="connsiteY317" fmla="*/ 692976 h 1323876"/>
                <a:gd name="connsiteX318" fmla="*/ 1054685 w 1117952"/>
                <a:gd name="connsiteY318" fmla="*/ 697155 h 1323876"/>
                <a:gd name="connsiteX319" fmla="*/ 1051700 w 1117952"/>
                <a:gd name="connsiteY319" fmla="*/ 697155 h 1323876"/>
                <a:gd name="connsiteX320" fmla="*/ 1048119 w 1117952"/>
                <a:gd name="connsiteY320" fmla="*/ 697155 h 1323876"/>
                <a:gd name="connsiteX321" fmla="*/ 1044538 w 1117952"/>
                <a:gd name="connsiteY321" fmla="*/ 692976 h 1323876"/>
                <a:gd name="connsiteX322" fmla="*/ 1041553 w 1117952"/>
                <a:gd name="connsiteY322" fmla="*/ 694767 h 1323876"/>
                <a:gd name="connsiteX323" fmla="*/ 1038569 w 1117952"/>
                <a:gd name="connsiteY323" fmla="*/ 696558 h 1323876"/>
                <a:gd name="connsiteX324" fmla="*/ 1033794 w 1117952"/>
                <a:gd name="connsiteY324" fmla="*/ 698348 h 1323876"/>
                <a:gd name="connsiteX325" fmla="*/ 1032600 w 1117952"/>
                <a:gd name="connsiteY325" fmla="*/ 703123 h 1323876"/>
                <a:gd name="connsiteX326" fmla="*/ 1032004 w 1117952"/>
                <a:gd name="connsiteY326" fmla="*/ 706704 h 1323876"/>
                <a:gd name="connsiteX327" fmla="*/ 1031406 w 1117952"/>
                <a:gd name="connsiteY327" fmla="*/ 709689 h 1323876"/>
                <a:gd name="connsiteX328" fmla="*/ 1027228 w 1117952"/>
                <a:gd name="connsiteY328" fmla="*/ 710883 h 1323876"/>
                <a:gd name="connsiteX329" fmla="*/ 1022453 w 1117952"/>
                <a:gd name="connsiteY329" fmla="*/ 711480 h 1323876"/>
                <a:gd name="connsiteX330" fmla="*/ 1019469 w 1117952"/>
                <a:gd name="connsiteY330" fmla="*/ 715061 h 1323876"/>
                <a:gd name="connsiteX331" fmla="*/ 1016484 w 1117952"/>
                <a:gd name="connsiteY331" fmla="*/ 714464 h 1323876"/>
                <a:gd name="connsiteX332" fmla="*/ 1014694 w 1117952"/>
                <a:gd name="connsiteY332" fmla="*/ 718045 h 1323876"/>
                <a:gd name="connsiteX333" fmla="*/ 1011113 w 1117952"/>
                <a:gd name="connsiteY333" fmla="*/ 721030 h 1323876"/>
                <a:gd name="connsiteX334" fmla="*/ 1007531 w 1117952"/>
                <a:gd name="connsiteY334" fmla="*/ 725208 h 1323876"/>
                <a:gd name="connsiteX335" fmla="*/ 1006337 w 1117952"/>
                <a:gd name="connsiteY335" fmla="*/ 729386 h 1323876"/>
                <a:gd name="connsiteX336" fmla="*/ 1002160 w 1117952"/>
                <a:gd name="connsiteY336" fmla="*/ 732371 h 1323876"/>
                <a:gd name="connsiteX337" fmla="*/ 999772 w 1117952"/>
                <a:gd name="connsiteY337" fmla="*/ 735952 h 1323876"/>
                <a:gd name="connsiteX338" fmla="*/ 997981 w 1117952"/>
                <a:gd name="connsiteY338" fmla="*/ 740726 h 1323876"/>
                <a:gd name="connsiteX339" fmla="*/ 997384 w 1117952"/>
                <a:gd name="connsiteY339" fmla="*/ 743711 h 1323876"/>
                <a:gd name="connsiteX340" fmla="*/ 996191 w 1117952"/>
                <a:gd name="connsiteY340" fmla="*/ 748486 h 1323876"/>
                <a:gd name="connsiteX341" fmla="*/ 996787 w 1117952"/>
                <a:gd name="connsiteY341" fmla="*/ 752664 h 1323876"/>
                <a:gd name="connsiteX342" fmla="*/ 993206 w 1117952"/>
                <a:gd name="connsiteY342" fmla="*/ 753858 h 1323876"/>
                <a:gd name="connsiteX343" fmla="*/ 990819 w 1117952"/>
                <a:gd name="connsiteY343" fmla="*/ 756842 h 1323876"/>
                <a:gd name="connsiteX344" fmla="*/ 989028 w 1117952"/>
                <a:gd name="connsiteY344" fmla="*/ 760423 h 1323876"/>
                <a:gd name="connsiteX345" fmla="*/ 987238 w 1117952"/>
                <a:gd name="connsiteY345" fmla="*/ 764602 h 1323876"/>
                <a:gd name="connsiteX346" fmla="*/ 987834 w 1117952"/>
                <a:gd name="connsiteY346" fmla="*/ 768183 h 1323876"/>
                <a:gd name="connsiteX347" fmla="*/ 989028 w 1117952"/>
                <a:gd name="connsiteY347" fmla="*/ 772958 h 1323876"/>
                <a:gd name="connsiteX348" fmla="*/ 988431 w 1117952"/>
                <a:gd name="connsiteY348" fmla="*/ 777733 h 1323876"/>
                <a:gd name="connsiteX349" fmla="*/ 984850 w 1117952"/>
                <a:gd name="connsiteY349" fmla="*/ 779523 h 1323876"/>
                <a:gd name="connsiteX350" fmla="*/ 986044 w 1117952"/>
                <a:gd name="connsiteY350" fmla="*/ 783105 h 1323876"/>
                <a:gd name="connsiteX351" fmla="*/ 985447 w 1117952"/>
                <a:gd name="connsiteY351" fmla="*/ 787283 h 1323876"/>
                <a:gd name="connsiteX352" fmla="*/ 987238 w 1117952"/>
                <a:gd name="connsiteY352" fmla="*/ 790267 h 1323876"/>
                <a:gd name="connsiteX353" fmla="*/ 987834 w 1117952"/>
                <a:gd name="connsiteY353" fmla="*/ 795043 h 1323876"/>
                <a:gd name="connsiteX354" fmla="*/ 990222 w 1117952"/>
                <a:gd name="connsiteY354" fmla="*/ 799818 h 1323876"/>
                <a:gd name="connsiteX355" fmla="*/ 993803 w 1117952"/>
                <a:gd name="connsiteY355" fmla="*/ 801011 h 1323876"/>
                <a:gd name="connsiteX356" fmla="*/ 993803 w 1117952"/>
                <a:gd name="connsiteY356" fmla="*/ 805786 h 1323876"/>
                <a:gd name="connsiteX357" fmla="*/ 995594 w 1117952"/>
                <a:gd name="connsiteY357" fmla="*/ 811755 h 1323876"/>
                <a:gd name="connsiteX358" fmla="*/ 996191 w 1117952"/>
                <a:gd name="connsiteY358" fmla="*/ 817127 h 1323876"/>
                <a:gd name="connsiteX359" fmla="*/ 999772 w 1117952"/>
                <a:gd name="connsiteY359" fmla="*/ 821305 h 1323876"/>
                <a:gd name="connsiteX360" fmla="*/ 1000966 w 1117952"/>
                <a:gd name="connsiteY360" fmla="*/ 827871 h 1323876"/>
                <a:gd name="connsiteX361" fmla="*/ 999772 w 1117952"/>
                <a:gd name="connsiteY361" fmla="*/ 830855 h 1323876"/>
                <a:gd name="connsiteX362" fmla="*/ 996787 w 1117952"/>
                <a:gd name="connsiteY362" fmla="*/ 828468 h 1323876"/>
                <a:gd name="connsiteX363" fmla="*/ 993206 w 1117952"/>
                <a:gd name="connsiteY363" fmla="*/ 829064 h 1323876"/>
                <a:gd name="connsiteX364" fmla="*/ 990819 w 1117952"/>
                <a:gd name="connsiteY364" fmla="*/ 833242 h 1323876"/>
                <a:gd name="connsiteX365" fmla="*/ 987238 w 1117952"/>
                <a:gd name="connsiteY365" fmla="*/ 836824 h 1323876"/>
                <a:gd name="connsiteX366" fmla="*/ 984253 w 1117952"/>
                <a:gd name="connsiteY366" fmla="*/ 839211 h 1323876"/>
                <a:gd name="connsiteX367" fmla="*/ 981269 w 1117952"/>
                <a:gd name="connsiteY367" fmla="*/ 836227 h 1323876"/>
                <a:gd name="connsiteX368" fmla="*/ 978284 w 1117952"/>
                <a:gd name="connsiteY368" fmla="*/ 834436 h 1323876"/>
                <a:gd name="connsiteX369" fmla="*/ 974703 w 1117952"/>
                <a:gd name="connsiteY369" fmla="*/ 829064 h 1323876"/>
                <a:gd name="connsiteX370" fmla="*/ 972912 w 1117952"/>
                <a:gd name="connsiteY370" fmla="*/ 826080 h 1323876"/>
                <a:gd name="connsiteX371" fmla="*/ 968137 w 1117952"/>
                <a:gd name="connsiteY371" fmla="*/ 821902 h 1323876"/>
                <a:gd name="connsiteX372" fmla="*/ 964556 w 1117952"/>
                <a:gd name="connsiteY372" fmla="*/ 820111 h 1323876"/>
                <a:gd name="connsiteX373" fmla="*/ 960975 w 1117952"/>
                <a:gd name="connsiteY373" fmla="*/ 819514 h 1323876"/>
                <a:gd name="connsiteX374" fmla="*/ 957990 w 1117952"/>
                <a:gd name="connsiteY374" fmla="*/ 819514 h 1323876"/>
                <a:gd name="connsiteX375" fmla="*/ 956200 w 1117952"/>
                <a:gd name="connsiteY375" fmla="*/ 815933 h 1323876"/>
                <a:gd name="connsiteX376" fmla="*/ 956796 w 1117952"/>
                <a:gd name="connsiteY376" fmla="*/ 812949 h 1323876"/>
                <a:gd name="connsiteX377" fmla="*/ 956200 w 1117952"/>
                <a:gd name="connsiteY377" fmla="*/ 808771 h 1323876"/>
                <a:gd name="connsiteX378" fmla="*/ 955081 w 1117952"/>
                <a:gd name="connsiteY378" fmla="*/ 804295 h 1323876"/>
                <a:gd name="connsiteX379" fmla="*/ 954377 w 1117952"/>
                <a:gd name="connsiteY379" fmla="*/ 804423 h 1323876"/>
                <a:gd name="connsiteX380" fmla="*/ 955602 w 1117952"/>
                <a:gd name="connsiteY380" fmla="*/ 806383 h 1323876"/>
                <a:gd name="connsiteX381" fmla="*/ 956796 w 1117952"/>
                <a:gd name="connsiteY381" fmla="*/ 812949 h 1323876"/>
                <a:gd name="connsiteX382" fmla="*/ 956199 w 1117952"/>
                <a:gd name="connsiteY382" fmla="*/ 815933 h 1323876"/>
                <a:gd name="connsiteX383" fmla="*/ 957393 w 1117952"/>
                <a:gd name="connsiteY383" fmla="*/ 818917 h 1323876"/>
                <a:gd name="connsiteX384" fmla="*/ 952021 w 1117952"/>
                <a:gd name="connsiteY384" fmla="*/ 823095 h 1323876"/>
                <a:gd name="connsiteX385" fmla="*/ 944261 w 1117952"/>
                <a:gd name="connsiteY385" fmla="*/ 823692 h 1323876"/>
                <a:gd name="connsiteX386" fmla="*/ 941277 w 1117952"/>
                <a:gd name="connsiteY386" fmla="*/ 821304 h 1323876"/>
                <a:gd name="connsiteX387" fmla="*/ 936502 w 1117952"/>
                <a:gd name="connsiteY387" fmla="*/ 817723 h 1323876"/>
                <a:gd name="connsiteX388" fmla="*/ 932921 w 1117952"/>
                <a:gd name="connsiteY388" fmla="*/ 815336 h 1323876"/>
                <a:gd name="connsiteX389" fmla="*/ 929936 w 1117952"/>
                <a:gd name="connsiteY389" fmla="*/ 813545 h 1323876"/>
                <a:gd name="connsiteX390" fmla="*/ 926952 w 1117952"/>
                <a:gd name="connsiteY390" fmla="*/ 812351 h 1323876"/>
                <a:gd name="connsiteX391" fmla="*/ 922177 w 1117952"/>
                <a:gd name="connsiteY391" fmla="*/ 811755 h 1323876"/>
                <a:gd name="connsiteX392" fmla="*/ 919193 w 1117952"/>
                <a:gd name="connsiteY392" fmla="*/ 811157 h 1323876"/>
                <a:gd name="connsiteX393" fmla="*/ 915612 w 1117952"/>
                <a:gd name="connsiteY393" fmla="*/ 811755 h 1323876"/>
                <a:gd name="connsiteX394" fmla="*/ 912030 w 1117952"/>
                <a:gd name="connsiteY394" fmla="*/ 812351 h 1323876"/>
                <a:gd name="connsiteX395" fmla="*/ 906658 w 1117952"/>
                <a:gd name="connsiteY395" fmla="*/ 815336 h 1323876"/>
                <a:gd name="connsiteX396" fmla="*/ 903674 w 1117952"/>
                <a:gd name="connsiteY396" fmla="*/ 818320 h 1323876"/>
                <a:gd name="connsiteX397" fmla="*/ 907255 w 1117952"/>
                <a:gd name="connsiteY397" fmla="*/ 820708 h 1323876"/>
                <a:gd name="connsiteX398" fmla="*/ 901883 w 1117952"/>
                <a:gd name="connsiteY398" fmla="*/ 817723 h 1323876"/>
                <a:gd name="connsiteX399" fmla="*/ 898302 w 1117952"/>
                <a:gd name="connsiteY399" fmla="*/ 818917 h 1323876"/>
                <a:gd name="connsiteX400" fmla="*/ 895317 w 1117952"/>
                <a:gd name="connsiteY400" fmla="*/ 821304 h 1323876"/>
                <a:gd name="connsiteX401" fmla="*/ 892333 w 1117952"/>
                <a:gd name="connsiteY401" fmla="*/ 823095 h 1323876"/>
                <a:gd name="connsiteX402" fmla="*/ 886961 w 1117952"/>
                <a:gd name="connsiteY402" fmla="*/ 821304 h 1323876"/>
                <a:gd name="connsiteX403" fmla="*/ 883380 w 1117952"/>
                <a:gd name="connsiteY403" fmla="*/ 821304 h 1323876"/>
                <a:gd name="connsiteX404" fmla="*/ 880396 w 1117952"/>
                <a:gd name="connsiteY404" fmla="*/ 818917 h 1323876"/>
                <a:gd name="connsiteX405" fmla="*/ 877411 w 1117952"/>
                <a:gd name="connsiteY405" fmla="*/ 817723 h 1323876"/>
                <a:gd name="connsiteX406" fmla="*/ 872039 w 1117952"/>
                <a:gd name="connsiteY406" fmla="*/ 818320 h 1323876"/>
                <a:gd name="connsiteX407" fmla="*/ 869055 w 1117952"/>
                <a:gd name="connsiteY407" fmla="*/ 818320 h 1323876"/>
                <a:gd name="connsiteX408" fmla="*/ 866070 w 1117952"/>
                <a:gd name="connsiteY408" fmla="*/ 820111 h 1323876"/>
                <a:gd name="connsiteX409" fmla="*/ 860699 w 1117952"/>
                <a:gd name="connsiteY409" fmla="*/ 818320 h 1323876"/>
                <a:gd name="connsiteX410" fmla="*/ 857117 w 1117952"/>
                <a:gd name="connsiteY410" fmla="*/ 813545 h 1323876"/>
                <a:gd name="connsiteX411" fmla="*/ 854133 w 1117952"/>
                <a:gd name="connsiteY411" fmla="*/ 810561 h 1323876"/>
                <a:gd name="connsiteX412" fmla="*/ 851148 w 1117952"/>
                <a:gd name="connsiteY412" fmla="*/ 808770 h 1323876"/>
                <a:gd name="connsiteX413" fmla="*/ 847567 w 1117952"/>
                <a:gd name="connsiteY413" fmla="*/ 807576 h 1323876"/>
                <a:gd name="connsiteX414" fmla="*/ 844583 w 1117952"/>
                <a:gd name="connsiteY414" fmla="*/ 804592 h 1323876"/>
                <a:gd name="connsiteX415" fmla="*/ 840405 w 1117952"/>
                <a:gd name="connsiteY415" fmla="*/ 802801 h 1323876"/>
                <a:gd name="connsiteX416" fmla="*/ 833839 w 1117952"/>
                <a:gd name="connsiteY416" fmla="*/ 801608 h 1323876"/>
                <a:gd name="connsiteX417" fmla="*/ 830855 w 1117952"/>
                <a:gd name="connsiteY417" fmla="*/ 801011 h 1323876"/>
                <a:gd name="connsiteX418" fmla="*/ 817723 w 1117952"/>
                <a:gd name="connsiteY418" fmla="*/ 797429 h 1323876"/>
                <a:gd name="connsiteX419" fmla="*/ 814739 w 1117952"/>
                <a:gd name="connsiteY419" fmla="*/ 797429 h 1323876"/>
                <a:gd name="connsiteX420" fmla="*/ 810561 w 1117952"/>
                <a:gd name="connsiteY420" fmla="*/ 798623 h 1323876"/>
                <a:gd name="connsiteX421" fmla="*/ 805786 w 1117952"/>
                <a:gd name="connsiteY421" fmla="*/ 796235 h 1323876"/>
                <a:gd name="connsiteX422" fmla="*/ 801608 w 1117952"/>
                <a:gd name="connsiteY422" fmla="*/ 796235 h 1323876"/>
                <a:gd name="connsiteX423" fmla="*/ 798027 w 1117952"/>
                <a:gd name="connsiteY423" fmla="*/ 796833 h 1323876"/>
                <a:gd name="connsiteX424" fmla="*/ 794445 w 1117952"/>
                <a:gd name="connsiteY424" fmla="*/ 792654 h 1323876"/>
                <a:gd name="connsiteX425" fmla="*/ 789074 w 1117952"/>
                <a:gd name="connsiteY425" fmla="*/ 786089 h 1323876"/>
                <a:gd name="connsiteX426" fmla="*/ 786089 w 1117952"/>
                <a:gd name="connsiteY426" fmla="*/ 784895 h 1323876"/>
                <a:gd name="connsiteX427" fmla="*/ 786686 w 1117952"/>
                <a:gd name="connsiteY427" fmla="*/ 781911 h 1323876"/>
                <a:gd name="connsiteX428" fmla="*/ 786089 w 1117952"/>
                <a:gd name="connsiteY428" fmla="*/ 778329 h 1323876"/>
                <a:gd name="connsiteX429" fmla="*/ 783701 w 1117952"/>
                <a:gd name="connsiteY429" fmla="*/ 773554 h 1323876"/>
                <a:gd name="connsiteX430" fmla="*/ 782507 w 1117952"/>
                <a:gd name="connsiteY430" fmla="*/ 768779 h 1323876"/>
                <a:gd name="connsiteX431" fmla="*/ 781314 w 1117952"/>
                <a:gd name="connsiteY431" fmla="*/ 765795 h 1323876"/>
                <a:gd name="connsiteX432" fmla="*/ 778926 w 1117952"/>
                <a:gd name="connsiteY432" fmla="*/ 762214 h 1323876"/>
                <a:gd name="connsiteX433" fmla="*/ 775942 w 1117952"/>
                <a:gd name="connsiteY433" fmla="*/ 757438 h 1323876"/>
                <a:gd name="connsiteX434" fmla="*/ 773554 w 1117952"/>
                <a:gd name="connsiteY434" fmla="*/ 752663 h 1323876"/>
                <a:gd name="connsiteX435" fmla="*/ 771764 w 1117952"/>
                <a:gd name="connsiteY435" fmla="*/ 749679 h 1323876"/>
                <a:gd name="connsiteX436" fmla="*/ 766392 w 1117952"/>
                <a:gd name="connsiteY436" fmla="*/ 742516 h 1323876"/>
                <a:gd name="connsiteX437" fmla="*/ 764005 w 1117952"/>
                <a:gd name="connsiteY437" fmla="*/ 738935 h 1323876"/>
                <a:gd name="connsiteX438" fmla="*/ 762214 w 1117952"/>
                <a:gd name="connsiteY438" fmla="*/ 735951 h 1323876"/>
                <a:gd name="connsiteX439" fmla="*/ 758036 w 1117952"/>
                <a:gd name="connsiteY439" fmla="*/ 730579 h 1323876"/>
                <a:gd name="connsiteX440" fmla="*/ 755051 w 1117952"/>
                <a:gd name="connsiteY440" fmla="*/ 726998 h 1323876"/>
                <a:gd name="connsiteX441" fmla="*/ 741322 w 1117952"/>
                <a:gd name="connsiteY441" fmla="*/ 712673 h 1323876"/>
                <a:gd name="connsiteX442" fmla="*/ 737144 w 1117952"/>
                <a:gd name="connsiteY442" fmla="*/ 709092 h 1323876"/>
                <a:gd name="connsiteX443" fmla="*/ 732966 w 1117952"/>
                <a:gd name="connsiteY443" fmla="*/ 704914 h 1323876"/>
                <a:gd name="connsiteX444" fmla="*/ 728191 w 1117952"/>
                <a:gd name="connsiteY444" fmla="*/ 701333 h 1323876"/>
                <a:gd name="connsiteX445" fmla="*/ 722819 w 1117952"/>
                <a:gd name="connsiteY445" fmla="*/ 697751 h 1323876"/>
                <a:gd name="connsiteX446" fmla="*/ 719835 w 1117952"/>
                <a:gd name="connsiteY446" fmla="*/ 695960 h 1323876"/>
                <a:gd name="connsiteX447" fmla="*/ 714463 w 1117952"/>
                <a:gd name="connsiteY447" fmla="*/ 693573 h 1323876"/>
                <a:gd name="connsiteX448" fmla="*/ 710882 w 1117952"/>
                <a:gd name="connsiteY448" fmla="*/ 692976 h 1323876"/>
                <a:gd name="connsiteX449" fmla="*/ 700138 w 1117952"/>
                <a:gd name="connsiteY449" fmla="*/ 688201 h 1323876"/>
                <a:gd name="connsiteX450" fmla="*/ 691184 w 1117952"/>
                <a:gd name="connsiteY450" fmla="*/ 684620 h 1323876"/>
                <a:gd name="connsiteX451" fmla="*/ 687603 w 1117952"/>
                <a:gd name="connsiteY451" fmla="*/ 683426 h 1323876"/>
                <a:gd name="connsiteX452" fmla="*/ 682829 w 1117952"/>
                <a:gd name="connsiteY452" fmla="*/ 682829 h 1323876"/>
                <a:gd name="connsiteX453" fmla="*/ 678650 w 1117952"/>
                <a:gd name="connsiteY453" fmla="*/ 682232 h 1323876"/>
                <a:gd name="connsiteX454" fmla="*/ 674472 w 1117952"/>
                <a:gd name="connsiteY454" fmla="*/ 681636 h 1323876"/>
                <a:gd name="connsiteX455" fmla="*/ 670891 w 1117952"/>
                <a:gd name="connsiteY455" fmla="*/ 680442 h 1323876"/>
                <a:gd name="connsiteX456" fmla="*/ 663728 w 1117952"/>
                <a:gd name="connsiteY456" fmla="*/ 679248 h 1323876"/>
                <a:gd name="connsiteX457" fmla="*/ 659550 w 1117952"/>
                <a:gd name="connsiteY457" fmla="*/ 679248 h 1323876"/>
                <a:gd name="connsiteX458" fmla="*/ 650597 w 1117952"/>
                <a:gd name="connsiteY458" fmla="*/ 680442 h 1323876"/>
                <a:gd name="connsiteX459" fmla="*/ 646419 w 1117952"/>
                <a:gd name="connsiteY459" fmla="*/ 680443 h 1323876"/>
                <a:gd name="connsiteX460" fmla="*/ 639257 w 1117952"/>
                <a:gd name="connsiteY460" fmla="*/ 680443 h 1323876"/>
                <a:gd name="connsiteX461" fmla="*/ 632691 w 1117952"/>
                <a:gd name="connsiteY461" fmla="*/ 681039 h 1323876"/>
                <a:gd name="connsiteX462" fmla="*/ 629110 w 1117952"/>
                <a:gd name="connsiteY462" fmla="*/ 681637 h 1323876"/>
                <a:gd name="connsiteX463" fmla="*/ 625528 w 1117952"/>
                <a:gd name="connsiteY463" fmla="*/ 683427 h 1323876"/>
                <a:gd name="connsiteX464" fmla="*/ 617172 w 1117952"/>
                <a:gd name="connsiteY464" fmla="*/ 687008 h 1323876"/>
                <a:gd name="connsiteX465" fmla="*/ 614188 w 1117952"/>
                <a:gd name="connsiteY465" fmla="*/ 685814 h 1323876"/>
                <a:gd name="connsiteX466" fmla="*/ 610009 w 1117952"/>
                <a:gd name="connsiteY466" fmla="*/ 687008 h 1323876"/>
                <a:gd name="connsiteX467" fmla="*/ 606428 w 1117952"/>
                <a:gd name="connsiteY467" fmla="*/ 687008 h 1323876"/>
                <a:gd name="connsiteX468" fmla="*/ 602250 w 1117952"/>
                <a:gd name="connsiteY468" fmla="*/ 685814 h 1323876"/>
                <a:gd name="connsiteX469" fmla="*/ 594490 w 1117952"/>
                <a:gd name="connsiteY469" fmla="*/ 681637 h 1323876"/>
                <a:gd name="connsiteX470" fmla="*/ 593297 w 1117952"/>
                <a:gd name="connsiteY470" fmla="*/ 678055 h 1323876"/>
                <a:gd name="connsiteX471" fmla="*/ 589715 w 1117952"/>
                <a:gd name="connsiteY471" fmla="*/ 673877 h 1323876"/>
                <a:gd name="connsiteX472" fmla="*/ 586731 w 1117952"/>
                <a:gd name="connsiteY472" fmla="*/ 671490 h 1323876"/>
                <a:gd name="connsiteX473" fmla="*/ 583150 w 1117952"/>
                <a:gd name="connsiteY473" fmla="*/ 669699 h 1323876"/>
                <a:gd name="connsiteX474" fmla="*/ 580166 w 1117952"/>
                <a:gd name="connsiteY474" fmla="*/ 669699 h 1323876"/>
                <a:gd name="connsiteX475" fmla="*/ 574197 w 1117952"/>
                <a:gd name="connsiteY475" fmla="*/ 669699 h 1323876"/>
                <a:gd name="connsiteX476" fmla="*/ 568825 w 1117952"/>
                <a:gd name="connsiteY476" fmla="*/ 669699 h 1323876"/>
                <a:gd name="connsiteX477" fmla="*/ 565244 w 1117952"/>
                <a:gd name="connsiteY477" fmla="*/ 669699 h 1323876"/>
                <a:gd name="connsiteX478" fmla="*/ 560469 w 1117952"/>
                <a:gd name="connsiteY478" fmla="*/ 669102 h 1323876"/>
                <a:gd name="connsiteX479" fmla="*/ 556887 w 1117952"/>
                <a:gd name="connsiteY479" fmla="*/ 666715 h 1323876"/>
                <a:gd name="connsiteX480" fmla="*/ 553306 w 1117952"/>
                <a:gd name="connsiteY480" fmla="*/ 661939 h 1323876"/>
                <a:gd name="connsiteX481" fmla="*/ 550322 w 1117952"/>
                <a:gd name="connsiteY481" fmla="*/ 660746 h 1323876"/>
                <a:gd name="connsiteX482" fmla="*/ 546740 w 1117952"/>
                <a:gd name="connsiteY482" fmla="*/ 660746 h 1323876"/>
                <a:gd name="connsiteX483" fmla="*/ 541965 w 1117952"/>
                <a:gd name="connsiteY483" fmla="*/ 657164 h 1323876"/>
                <a:gd name="connsiteX484" fmla="*/ 538981 w 1117952"/>
                <a:gd name="connsiteY484" fmla="*/ 655374 h 1323876"/>
                <a:gd name="connsiteX485" fmla="*/ 534206 w 1117952"/>
                <a:gd name="connsiteY485" fmla="*/ 653583 h 1323876"/>
                <a:gd name="connsiteX486" fmla="*/ 531222 w 1117952"/>
                <a:gd name="connsiteY486" fmla="*/ 650002 h 1323876"/>
                <a:gd name="connsiteX487" fmla="*/ 530028 w 1117952"/>
                <a:gd name="connsiteY487" fmla="*/ 646421 h 1323876"/>
                <a:gd name="connsiteX488" fmla="*/ 527641 w 1117952"/>
                <a:gd name="connsiteY488" fmla="*/ 642840 h 1323876"/>
                <a:gd name="connsiteX489" fmla="*/ 524059 w 1117952"/>
                <a:gd name="connsiteY489" fmla="*/ 639855 h 1323876"/>
                <a:gd name="connsiteX490" fmla="*/ 521074 w 1117952"/>
                <a:gd name="connsiteY490" fmla="*/ 638064 h 1323876"/>
                <a:gd name="connsiteX491" fmla="*/ 516300 w 1117952"/>
                <a:gd name="connsiteY491" fmla="*/ 635677 h 1323876"/>
                <a:gd name="connsiteX492" fmla="*/ 513315 w 1117952"/>
                <a:gd name="connsiteY492" fmla="*/ 632095 h 1323876"/>
                <a:gd name="connsiteX493" fmla="*/ 509734 w 1117952"/>
                <a:gd name="connsiteY493" fmla="*/ 629111 h 1323876"/>
                <a:gd name="connsiteX494" fmla="*/ 504362 w 1117952"/>
                <a:gd name="connsiteY494" fmla="*/ 626127 h 1323876"/>
                <a:gd name="connsiteX495" fmla="*/ 500781 w 1117952"/>
                <a:gd name="connsiteY495" fmla="*/ 621949 h 1323876"/>
                <a:gd name="connsiteX496" fmla="*/ 497199 w 1117952"/>
                <a:gd name="connsiteY496" fmla="*/ 619561 h 1323876"/>
                <a:gd name="connsiteX497" fmla="*/ 493618 w 1117952"/>
                <a:gd name="connsiteY497" fmla="*/ 619561 h 1323876"/>
                <a:gd name="connsiteX498" fmla="*/ 487650 w 1117952"/>
                <a:gd name="connsiteY498" fmla="*/ 619561 h 1323876"/>
                <a:gd name="connsiteX499" fmla="*/ 484665 w 1117952"/>
                <a:gd name="connsiteY499" fmla="*/ 617771 h 1323876"/>
                <a:gd name="connsiteX500" fmla="*/ 481084 w 1117952"/>
                <a:gd name="connsiteY500" fmla="*/ 617771 h 1323876"/>
                <a:gd name="connsiteX501" fmla="*/ 476309 w 1117952"/>
                <a:gd name="connsiteY501" fmla="*/ 618964 h 1323876"/>
                <a:gd name="connsiteX502" fmla="*/ 470340 w 1117952"/>
                <a:gd name="connsiteY502" fmla="*/ 617173 h 1323876"/>
                <a:gd name="connsiteX503" fmla="*/ 466162 w 1117952"/>
                <a:gd name="connsiteY503" fmla="*/ 617173 h 1323876"/>
                <a:gd name="connsiteX504" fmla="*/ 460790 w 1117952"/>
                <a:gd name="connsiteY504" fmla="*/ 614786 h 1323876"/>
                <a:gd name="connsiteX505" fmla="*/ 457208 w 1117952"/>
                <a:gd name="connsiteY505" fmla="*/ 612996 h 1323876"/>
                <a:gd name="connsiteX506" fmla="*/ 453627 w 1117952"/>
                <a:gd name="connsiteY506" fmla="*/ 608220 h 1323876"/>
                <a:gd name="connsiteX507" fmla="*/ 450643 w 1117952"/>
                <a:gd name="connsiteY507" fmla="*/ 604639 h 1323876"/>
                <a:gd name="connsiteX508" fmla="*/ 447062 w 1117952"/>
                <a:gd name="connsiteY508" fmla="*/ 602849 h 1323876"/>
                <a:gd name="connsiteX509" fmla="*/ 444078 w 1117952"/>
                <a:gd name="connsiteY509" fmla="*/ 601655 h 1323876"/>
                <a:gd name="connsiteX510" fmla="*/ 440496 w 1117952"/>
                <a:gd name="connsiteY510" fmla="*/ 598670 h 1323876"/>
                <a:gd name="connsiteX511" fmla="*/ 435721 w 1117952"/>
                <a:gd name="connsiteY511" fmla="*/ 595686 h 1323876"/>
                <a:gd name="connsiteX512" fmla="*/ 432140 w 1117952"/>
                <a:gd name="connsiteY512" fmla="*/ 593895 h 1323876"/>
                <a:gd name="connsiteX513" fmla="*/ 424380 w 1117952"/>
                <a:gd name="connsiteY513" fmla="*/ 592702 h 1323876"/>
                <a:gd name="connsiteX514" fmla="*/ 420799 w 1117952"/>
                <a:gd name="connsiteY514" fmla="*/ 587927 h 1323876"/>
                <a:gd name="connsiteX515" fmla="*/ 417218 w 1117952"/>
                <a:gd name="connsiteY515" fmla="*/ 584942 h 1323876"/>
                <a:gd name="connsiteX516" fmla="*/ 414234 w 1117952"/>
                <a:gd name="connsiteY516" fmla="*/ 583152 h 1323876"/>
                <a:gd name="connsiteX517" fmla="*/ 411249 w 1117952"/>
                <a:gd name="connsiteY517" fmla="*/ 582555 h 1323876"/>
                <a:gd name="connsiteX518" fmla="*/ 407668 w 1117952"/>
                <a:gd name="connsiteY518" fmla="*/ 582555 h 1323876"/>
                <a:gd name="connsiteX519" fmla="*/ 406474 w 1117952"/>
                <a:gd name="connsiteY519" fmla="*/ 579570 h 1323876"/>
                <a:gd name="connsiteX520" fmla="*/ 405281 w 1117952"/>
                <a:gd name="connsiteY520" fmla="*/ 575392 h 1323876"/>
                <a:gd name="connsiteX521" fmla="*/ 403489 w 1117952"/>
                <a:gd name="connsiteY521" fmla="*/ 572407 h 1323876"/>
                <a:gd name="connsiteX522" fmla="*/ 399312 w 1117952"/>
                <a:gd name="connsiteY522" fmla="*/ 567633 h 1323876"/>
                <a:gd name="connsiteX523" fmla="*/ 395730 w 1117952"/>
                <a:gd name="connsiteY523" fmla="*/ 565245 h 1323876"/>
                <a:gd name="connsiteX524" fmla="*/ 393940 w 1117952"/>
                <a:gd name="connsiteY524" fmla="*/ 562261 h 1323876"/>
                <a:gd name="connsiteX525" fmla="*/ 391552 w 1117952"/>
                <a:gd name="connsiteY525" fmla="*/ 559277 h 1323876"/>
                <a:gd name="connsiteX526" fmla="*/ 387971 w 1117952"/>
                <a:gd name="connsiteY526" fmla="*/ 555695 h 1323876"/>
                <a:gd name="connsiteX527" fmla="*/ 384987 w 1117952"/>
                <a:gd name="connsiteY527" fmla="*/ 555695 h 1323876"/>
                <a:gd name="connsiteX528" fmla="*/ 382002 w 1117952"/>
                <a:gd name="connsiteY528" fmla="*/ 552114 h 1323876"/>
                <a:gd name="connsiteX529" fmla="*/ 376033 w 1117952"/>
                <a:gd name="connsiteY529" fmla="*/ 546145 h 1323876"/>
                <a:gd name="connsiteX530" fmla="*/ 371258 w 1117952"/>
                <a:gd name="connsiteY530" fmla="*/ 543757 h 1323876"/>
                <a:gd name="connsiteX531" fmla="*/ 367080 w 1117952"/>
                <a:gd name="connsiteY531" fmla="*/ 543757 h 1323876"/>
                <a:gd name="connsiteX532" fmla="*/ 363499 w 1117952"/>
                <a:gd name="connsiteY532" fmla="*/ 544355 h 1323876"/>
                <a:gd name="connsiteX533" fmla="*/ 359918 w 1117952"/>
                <a:gd name="connsiteY533" fmla="*/ 544355 h 1323876"/>
                <a:gd name="connsiteX534" fmla="*/ 352755 w 1117952"/>
                <a:gd name="connsiteY534" fmla="*/ 542564 h 1323876"/>
                <a:gd name="connsiteX535" fmla="*/ 346190 w 1117952"/>
                <a:gd name="connsiteY535" fmla="*/ 541370 h 1323876"/>
                <a:gd name="connsiteX536" fmla="*/ 342011 w 1117952"/>
                <a:gd name="connsiteY536" fmla="*/ 541370 h 1323876"/>
                <a:gd name="connsiteX537" fmla="*/ 339027 w 1117952"/>
                <a:gd name="connsiteY537" fmla="*/ 541967 h 1323876"/>
                <a:gd name="connsiteX538" fmla="*/ 336042 w 1117952"/>
                <a:gd name="connsiteY538" fmla="*/ 544355 h 1323876"/>
                <a:gd name="connsiteX539" fmla="*/ 329477 w 1117952"/>
                <a:gd name="connsiteY539" fmla="*/ 546145 h 1323876"/>
                <a:gd name="connsiteX540" fmla="*/ 326493 w 1117952"/>
                <a:gd name="connsiteY540" fmla="*/ 544355 h 1323876"/>
                <a:gd name="connsiteX541" fmla="*/ 327089 w 1117952"/>
                <a:gd name="connsiteY541" fmla="*/ 540773 h 1323876"/>
                <a:gd name="connsiteX542" fmla="*/ 324702 w 1117952"/>
                <a:gd name="connsiteY542" fmla="*/ 537789 h 1323876"/>
                <a:gd name="connsiteX543" fmla="*/ 319927 w 1117952"/>
                <a:gd name="connsiteY543" fmla="*/ 530626 h 1323876"/>
                <a:gd name="connsiteX544" fmla="*/ 316346 w 1117952"/>
                <a:gd name="connsiteY544" fmla="*/ 527045 h 1323876"/>
                <a:gd name="connsiteX545" fmla="*/ 312765 w 1117952"/>
                <a:gd name="connsiteY545" fmla="*/ 524061 h 1323876"/>
                <a:gd name="connsiteX546" fmla="*/ 309780 w 1117952"/>
                <a:gd name="connsiteY546" fmla="*/ 520480 h 1323876"/>
                <a:gd name="connsiteX547" fmla="*/ 304408 w 1117952"/>
                <a:gd name="connsiteY547" fmla="*/ 517495 h 1323876"/>
                <a:gd name="connsiteX548" fmla="*/ 301424 w 1117952"/>
                <a:gd name="connsiteY548" fmla="*/ 516898 h 1323876"/>
                <a:gd name="connsiteX549" fmla="*/ 296052 w 1117952"/>
                <a:gd name="connsiteY549" fmla="*/ 515704 h 1323876"/>
                <a:gd name="connsiteX550" fmla="*/ 292471 w 1117952"/>
                <a:gd name="connsiteY550" fmla="*/ 516301 h 1323876"/>
                <a:gd name="connsiteX551" fmla="*/ 289486 w 1117952"/>
                <a:gd name="connsiteY551" fmla="*/ 515704 h 1323876"/>
                <a:gd name="connsiteX552" fmla="*/ 291277 w 1117952"/>
                <a:gd name="connsiteY552" fmla="*/ 512720 h 1323876"/>
                <a:gd name="connsiteX553" fmla="*/ 291705 w 1117952"/>
                <a:gd name="connsiteY553" fmla="*/ 511222 h 1323876"/>
                <a:gd name="connsiteX554" fmla="*/ 289484 w 1117952"/>
                <a:gd name="connsiteY554" fmla="*/ 515107 h 1323876"/>
                <a:gd name="connsiteX555" fmla="*/ 286500 w 1117952"/>
                <a:gd name="connsiteY555" fmla="*/ 515703 h 1323876"/>
                <a:gd name="connsiteX556" fmla="*/ 281128 w 1117952"/>
                <a:gd name="connsiteY556" fmla="*/ 514510 h 1323876"/>
                <a:gd name="connsiteX557" fmla="*/ 277547 w 1117952"/>
                <a:gd name="connsiteY557" fmla="*/ 514510 h 1323876"/>
                <a:gd name="connsiteX558" fmla="*/ 269787 w 1117952"/>
                <a:gd name="connsiteY558" fmla="*/ 515107 h 1323876"/>
                <a:gd name="connsiteX559" fmla="*/ 265609 w 1117952"/>
                <a:gd name="connsiteY559" fmla="*/ 514510 h 1323876"/>
                <a:gd name="connsiteX560" fmla="*/ 253672 w 1117952"/>
                <a:gd name="connsiteY560" fmla="*/ 515703 h 1323876"/>
                <a:gd name="connsiteX561" fmla="*/ 248897 w 1117952"/>
                <a:gd name="connsiteY561" fmla="*/ 516897 h 1323876"/>
                <a:gd name="connsiteX562" fmla="*/ 243525 w 1117952"/>
                <a:gd name="connsiteY562" fmla="*/ 518688 h 1323876"/>
                <a:gd name="connsiteX563" fmla="*/ 240540 w 1117952"/>
                <a:gd name="connsiteY563" fmla="*/ 519882 h 1323876"/>
                <a:gd name="connsiteX564" fmla="*/ 236959 w 1117952"/>
                <a:gd name="connsiteY564" fmla="*/ 521076 h 1323876"/>
                <a:gd name="connsiteX565" fmla="*/ 230990 w 1117952"/>
                <a:gd name="connsiteY565" fmla="*/ 522866 h 1323876"/>
                <a:gd name="connsiteX566" fmla="*/ 227409 w 1117952"/>
                <a:gd name="connsiteY566" fmla="*/ 523463 h 1323876"/>
                <a:gd name="connsiteX567" fmla="*/ 224425 w 1117952"/>
                <a:gd name="connsiteY567" fmla="*/ 525254 h 1323876"/>
                <a:gd name="connsiteX568" fmla="*/ 220843 w 1117952"/>
                <a:gd name="connsiteY568" fmla="*/ 525254 h 1323876"/>
                <a:gd name="connsiteX569" fmla="*/ 215472 w 1117952"/>
                <a:gd name="connsiteY569" fmla="*/ 519285 h 1323876"/>
                <a:gd name="connsiteX570" fmla="*/ 211890 w 1117952"/>
                <a:gd name="connsiteY570" fmla="*/ 515703 h 1323876"/>
                <a:gd name="connsiteX571" fmla="*/ 207115 w 1117952"/>
                <a:gd name="connsiteY571" fmla="*/ 509735 h 1323876"/>
                <a:gd name="connsiteX572" fmla="*/ 204728 w 1117952"/>
                <a:gd name="connsiteY572" fmla="*/ 506154 h 1323876"/>
                <a:gd name="connsiteX573" fmla="*/ 202937 w 1117952"/>
                <a:gd name="connsiteY573" fmla="*/ 502573 h 1323876"/>
                <a:gd name="connsiteX574" fmla="*/ 202340 w 1117952"/>
                <a:gd name="connsiteY574" fmla="*/ 499588 h 1323876"/>
                <a:gd name="connsiteX575" fmla="*/ 199356 w 1117952"/>
                <a:gd name="connsiteY575" fmla="*/ 494813 h 1323876"/>
                <a:gd name="connsiteX576" fmla="*/ 195178 w 1117952"/>
                <a:gd name="connsiteY576" fmla="*/ 491828 h 1323876"/>
                <a:gd name="connsiteX577" fmla="*/ 186821 w 1117952"/>
                <a:gd name="connsiteY577" fmla="*/ 487651 h 1323876"/>
                <a:gd name="connsiteX578" fmla="*/ 183240 w 1117952"/>
                <a:gd name="connsiteY578" fmla="*/ 487053 h 1323876"/>
                <a:gd name="connsiteX579" fmla="*/ 179062 w 1117952"/>
                <a:gd name="connsiteY579" fmla="*/ 487651 h 1323876"/>
                <a:gd name="connsiteX580" fmla="*/ 171899 w 1117952"/>
                <a:gd name="connsiteY580" fmla="*/ 488247 h 1323876"/>
                <a:gd name="connsiteX581" fmla="*/ 168915 w 1117952"/>
                <a:gd name="connsiteY581" fmla="*/ 484069 h 1323876"/>
                <a:gd name="connsiteX582" fmla="*/ 164737 w 1117952"/>
                <a:gd name="connsiteY582" fmla="*/ 480488 h 1323876"/>
                <a:gd name="connsiteX583" fmla="*/ 162946 w 1117952"/>
                <a:gd name="connsiteY583" fmla="*/ 477504 h 1323876"/>
                <a:gd name="connsiteX584" fmla="*/ 158768 w 1117952"/>
                <a:gd name="connsiteY584" fmla="*/ 473922 h 1323876"/>
                <a:gd name="connsiteX585" fmla="*/ 156977 w 1117952"/>
                <a:gd name="connsiteY585" fmla="*/ 470938 h 1323876"/>
                <a:gd name="connsiteX586" fmla="*/ 156381 w 1117952"/>
                <a:gd name="connsiteY586" fmla="*/ 465566 h 1323876"/>
                <a:gd name="connsiteX587" fmla="*/ 156381 w 1117952"/>
                <a:gd name="connsiteY587" fmla="*/ 462582 h 1323876"/>
                <a:gd name="connsiteX588" fmla="*/ 156977 w 1117952"/>
                <a:gd name="connsiteY588" fmla="*/ 459000 h 1323876"/>
                <a:gd name="connsiteX589" fmla="*/ 155784 w 1117952"/>
                <a:gd name="connsiteY589" fmla="*/ 455419 h 1323876"/>
                <a:gd name="connsiteX590" fmla="*/ 153396 w 1117952"/>
                <a:gd name="connsiteY590" fmla="*/ 451838 h 1323876"/>
                <a:gd name="connsiteX591" fmla="*/ 151606 w 1117952"/>
                <a:gd name="connsiteY591" fmla="*/ 448256 h 1323876"/>
                <a:gd name="connsiteX592" fmla="*/ 149815 w 1117952"/>
                <a:gd name="connsiteY592" fmla="*/ 443481 h 1323876"/>
                <a:gd name="connsiteX593" fmla="*/ 146831 w 1117952"/>
                <a:gd name="connsiteY593" fmla="*/ 439900 h 1323876"/>
                <a:gd name="connsiteX594" fmla="*/ 143847 w 1117952"/>
                <a:gd name="connsiteY594" fmla="*/ 437512 h 1323876"/>
                <a:gd name="connsiteX595" fmla="*/ 141459 w 1117952"/>
                <a:gd name="connsiteY595" fmla="*/ 434528 h 1323876"/>
                <a:gd name="connsiteX596" fmla="*/ 144443 w 1117952"/>
                <a:gd name="connsiteY596" fmla="*/ 430947 h 1323876"/>
                <a:gd name="connsiteX597" fmla="*/ 149218 w 1117952"/>
                <a:gd name="connsiteY597" fmla="*/ 430350 h 1323876"/>
                <a:gd name="connsiteX598" fmla="*/ 152800 w 1117952"/>
                <a:gd name="connsiteY598" fmla="*/ 426769 h 1323876"/>
                <a:gd name="connsiteX599" fmla="*/ 153993 w 1117952"/>
                <a:gd name="connsiteY599" fmla="*/ 421396 h 1323876"/>
                <a:gd name="connsiteX600" fmla="*/ 155784 w 1117952"/>
                <a:gd name="connsiteY600" fmla="*/ 414831 h 1323876"/>
                <a:gd name="connsiteX601" fmla="*/ 156977 w 1117952"/>
                <a:gd name="connsiteY601" fmla="*/ 410056 h 1323876"/>
                <a:gd name="connsiteX602" fmla="*/ 158768 w 1117952"/>
                <a:gd name="connsiteY602" fmla="*/ 406474 h 1323876"/>
                <a:gd name="connsiteX603" fmla="*/ 157575 w 1117952"/>
                <a:gd name="connsiteY603" fmla="*/ 403490 h 1323876"/>
                <a:gd name="connsiteX604" fmla="*/ 152800 w 1117952"/>
                <a:gd name="connsiteY604" fmla="*/ 399312 h 1323876"/>
                <a:gd name="connsiteX605" fmla="*/ 150412 w 1117952"/>
                <a:gd name="connsiteY605" fmla="*/ 393940 h 1323876"/>
                <a:gd name="connsiteX606" fmla="*/ 152202 w 1117952"/>
                <a:gd name="connsiteY606" fmla="*/ 390956 h 1323876"/>
                <a:gd name="connsiteX607" fmla="*/ 153993 w 1117952"/>
                <a:gd name="connsiteY607" fmla="*/ 387374 h 1323876"/>
                <a:gd name="connsiteX608" fmla="*/ 155784 w 1117952"/>
                <a:gd name="connsiteY608" fmla="*/ 383793 h 1323876"/>
                <a:gd name="connsiteX609" fmla="*/ 158768 w 1117952"/>
                <a:gd name="connsiteY609" fmla="*/ 378421 h 1323876"/>
                <a:gd name="connsiteX610" fmla="*/ 160559 w 1117952"/>
                <a:gd name="connsiteY610" fmla="*/ 373049 h 1323876"/>
                <a:gd name="connsiteX611" fmla="*/ 161156 w 1117952"/>
                <a:gd name="connsiteY611" fmla="*/ 369468 h 1323876"/>
                <a:gd name="connsiteX612" fmla="*/ 159962 w 1117952"/>
                <a:gd name="connsiteY612" fmla="*/ 365887 h 1323876"/>
                <a:gd name="connsiteX613" fmla="*/ 162349 w 1117952"/>
                <a:gd name="connsiteY613" fmla="*/ 361112 h 1323876"/>
                <a:gd name="connsiteX614" fmla="*/ 164140 w 1117952"/>
                <a:gd name="connsiteY614" fmla="*/ 357530 h 1323876"/>
                <a:gd name="connsiteX615" fmla="*/ 167124 w 1117952"/>
                <a:gd name="connsiteY615" fmla="*/ 353353 h 1323876"/>
                <a:gd name="connsiteX616" fmla="*/ 164140 w 1117952"/>
                <a:gd name="connsiteY616" fmla="*/ 352159 h 1323876"/>
                <a:gd name="connsiteX617" fmla="*/ 161156 w 1117952"/>
                <a:gd name="connsiteY617" fmla="*/ 351561 h 1323876"/>
                <a:gd name="connsiteX618" fmla="*/ 164140 w 1117952"/>
                <a:gd name="connsiteY618" fmla="*/ 350368 h 1323876"/>
                <a:gd name="connsiteX619" fmla="*/ 168915 w 1117952"/>
                <a:gd name="connsiteY619" fmla="*/ 346787 h 1323876"/>
                <a:gd name="connsiteX620" fmla="*/ 171303 w 1117952"/>
                <a:gd name="connsiteY620" fmla="*/ 343802 h 1323876"/>
                <a:gd name="connsiteX621" fmla="*/ 175481 w 1117952"/>
                <a:gd name="connsiteY621" fmla="*/ 339027 h 1323876"/>
                <a:gd name="connsiteX622" fmla="*/ 178465 w 1117952"/>
                <a:gd name="connsiteY622" fmla="*/ 331865 h 1323876"/>
                <a:gd name="connsiteX623" fmla="*/ 181450 w 1117952"/>
                <a:gd name="connsiteY623" fmla="*/ 330074 h 1323876"/>
                <a:gd name="connsiteX624" fmla="*/ 187418 w 1117952"/>
                <a:gd name="connsiteY624" fmla="*/ 330671 h 1323876"/>
                <a:gd name="connsiteX625" fmla="*/ 190999 w 1117952"/>
                <a:gd name="connsiteY625" fmla="*/ 331268 h 1323876"/>
                <a:gd name="connsiteX626" fmla="*/ 193984 w 1117952"/>
                <a:gd name="connsiteY626" fmla="*/ 330671 h 1323876"/>
                <a:gd name="connsiteX627" fmla="*/ 199953 w 1117952"/>
                <a:gd name="connsiteY627" fmla="*/ 328284 h 1323876"/>
                <a:gd name="connsiteX628" fmla="*/ 202937 w 1117952"/>
                <a:gd name="connsiteY628" fmla="*/ 325896 h 1323876"/>
                <a:gd name="connsiteX629" fmla="*/ 205325 w 1117952"/>
                <a:gd name="connsiteY629" fmla="*/ 322911 h 1323876"/>
                <a:gd name="connsiteX630" fmla="*/ 208906 w 1117952"/>
                <a:gd name="connsiteY630" fmla="*/ 319927 h 1323876"/>
                <a:gd name="connsiteX631" fmla="*/ 208309 w 1117952"/>
                <a:gd name="connsiteY631" fmla="*/ 316943 h 1323876"/>
                <a:gd name="connsiteX632" fmla="*/ 207712 w 1117952"/>
                <a:gd name="connsiteY632" fmla="*/ 313958 h 1323876"/>
                <a:gd name="connsiteX633" fmla="*/ 211294 w 1117952"/>
                <a:gd name="connsiteY633" fmla="*/ 311571 h 1323876"/>
                <a:gd name="connsiteX634" fmla="*/ 214875 w 1117952"/>
                <a:gd name="connsiteY634" fmla="*/ 312168 h 1323876"/>
                <a:gd name="connsiteX635" fmla="*/ 218456 w 1117952"/>
                <a:gd name="connsiteY635" fmla="*/ 314555 h 1323876"/>
                <a:gd name="connsiteX636" fmla="*/ 223828 w 1117952"/>
                <a:gd name="connsiteY636" fmla="*/ 312764 h 1323876"/>
                <a:gd name="connsiteX637" fmla="*/ 226216 w 1117952"/>
                <a:gd name="connsiteY637" fmla="*/ 309780 h 1323876"/>
                <a:gd name="connsiteX638" fmla="*/ 228603 w 1117952"/>
                <a:gd name="connsiteY638" fmla="*/ 306796 h 1323876"/>
                <a:gd name="connsiteX639" fmla="*/ 230990 w 1117952"/>
                <a:gd name="connsiteY639" fmla="*/ 302021 h 1323876"/>
                <a:gd name="connsiteX640" fmla="*/ 229200 w 1117952"/>
                <a:gd name="connsiteY640" fmla="*/ 296649 h 1323876"/>
                <a:gd name="connsiteX641" fmla="*/ 225618 w 1117952"/>
                <a:gd name="connsiteY641" fmla="*/ 290083 h 1323876"/>
                <a:gd name="connsiteX642" fmla="*/ 224425 w 1117952"/>
                <a:gd name="connsiteY642" fmla="*/ 287099 h 1323876"/>
                <a:gd name="connsiteX643" fmla="*/ 226812 w 1117952"/>
                <a:gd name="connsiteY643" fmla="*/ 283518 h 1323876"/>
                <a:gd name="connsiteX644" fmla="*/ 229797 w 1117952"/>
                <a:gd name="connsiteY644" fmla="*/ 281130 h 1323876"/>
                <a:gd name="connsiteX645" fmla="*/ 229200 w 1117952"/>
                <a:gd name="connsiteY645" fmla="*/ 284114 h 1323876"/>
                <a:gd name="connsiteX646" fmla="*/ 232184 w 1117952"/>
                <a:gd name="connsiteY646" fmla="*/ 286502 h 1323876"/>
                <a:gd name="connsiteX647" fmla="*/ 235765 w 1117952"/>
                <a:gd name="connsiteY647" fmla="*/ 285308 h 1323876"/>
                <a:gd name="connsiteX648" fmla="*/ 239944 w 1117952"/>
                <a:gd name="connsiteY648" fmla="*/ 284712 h 1323876"/>
                <a:gd name="connsiteX649" fmla="*/ 241734 w 1117952"/>
                <a:gd name="connsiteY649" fmla="*/ 288293 h 1323876"/>
                <a:gd name="connsiteX650" fmla="*/ 240540 w 1117952"/>
                <a:gd name="connsiteY650" fmla="*/ 291277 h 1323876"/>
                <a:gd name="connsiteX651" fmla="*/ 241137 w 1117952"/>
                <a:gd name="connsiteY651" fmla="*/ 295455 h 1323876"/>
                <a:gd name="connsiteX652" fmla="*/ 248300 w 1117952"/>
                <a:gd name="connsiteY652" fmla="*/ 301424 h 1323876"/>
                <a:gd name="connsiteX653" fmla="*/ 247703 w 1117952"/>
                <a:gd name="connsiteY653" fmla="*/ 305005 h 1323876"/>
                <a:gd name="connsiteX654" fmla="*/ 248300 w 1117952"/>
                <a:gd name="connsiteY654" fmla="*/ 310377 h 1323876"/>
                <a:gd name="connsiteX655" fmla="*/ 250091 w 1117952"/>
                <a:gd name="connsiteY655" fmla="*/ 313362 h 1323876"/>
                <a:gd name="connsiteX656" fmla="*/ 253075 w 1117952"/>
                <a:gd name="connsiteY656" fmla="*/ 317540 h 1323876"/>
                <a:gd name="connsiteX657" fmla="*/ 254865 w 1117952"/>
                <a:gd name="connsiteY657" fmla="*/ 322315 h 1323876"/>
                <a:gd name="connsiteX658" fmla="*/ 258446 w 1117952"/>
                <a:gd name="connsiteY658" fmla="*/ 325896 h 1323876"/>
                <a:gd name="connsiteX659" fmla="*/ 266206 w 1117952"/>
                <a:gd name="connsiteY659" fmla="*/ 331865 h 1323876"/>
                <a:gd name="connsiteX660" fmla="*/ 269787 w 1117952"/>
                <a:gd name="connsiteY660" fmla="*/ 334252 h 1323876"/>
                <a:gd name="connsiteX661" fmla="*/ 273368 w 1117952"/>
                <a:gd name="connsiteY661" fmla="*/ 333058 h 1323876"/>
                <a:gd name="connsiteX662" fmla="*/ 273966 w 1117952"/>
                <a:gd name="connsiteY662" fmla="*/ 336043 h 1323876"/>
                <a:gd name="connsiteX663" fmla="*/ 276353 w 1117952"/>
                <a:gd name="connsiteY663" fmla="*/ 341415 h 1323876"/>
                <a:gd name="connsiteX664" fmla="*/ 281128 w 1117952"/>
                <a:gd name="connsiteY664" fmla="*/ 343206 h 1323876"/>
                <a:gd name="connsiteX665" fmla="*/ 285306 w 1117952"/>
                <a:gd name="connsiteY665" fmla="*/ 342608 h 1323876"/>
                <a:gd name="connsiteX666" fmla="*/ 288888 w 1117952"/>
                <a:gd name="connsiteY666" fmla="*/ 342012 h 1323876"/>
                <a:gd name="connsiteX667" fmla="*/ 292469 w 1117952"/>
                <a:gd name="connsiteY667" fmla="*/ 341415 h 1323876"/>
                <a:gd name="connsiteX668" fmla="*/ 296050 w 1117952"/>
                <a:gd name="connsiteY668" fmla="*/ 340221 h 1323876"/>
                <a:gd name="connsiteX669" fmla="*/ 299035 w 1117952"/>
                <a:gd name="connsiteY669" fmla="*/ 339027 h 1323876"/>
                <a:gd name="connsiteX670" fmla="*/ 303212 w 1117952"/>
                <a:gd name="connsiteY670" fmla="*/ 337237 h 1323876"/>
                <a:gd name="connsiteX671" fmla="*/ 318733 w 1117952"/>
                <a:gd name="connsiteY671" fmla="*/ 328283 h 1323876"/>
                <a:gd name="connsiteX672" fmla="*/ 322911 w 1117952"/>
                <a:gd name="connsiteY672" fmla="*/ 325299 h 1323876"/>
                <a:gd name="connsiteX673" fmla="*/ 327686 w 1117952"/>
                <a:gd name="connsiteY673" fmla="*/ 322314 h 1323876"/>
                <a:gd name="connsiteX674" fmla="*/ 332461 w 1117952"/>
                <a:gd name="connsiteY674" fmla="*/ 319927 h 1323876"/>
                <a:gd name="connsiteX675" fmla="*/ 336043 w 1117952"/>
                <a:gd name="connsiteY675" fmla="*/ 316942 h 1323876"/>
                <a:gd name="connsiteX676" fmla="*/ 335445 w 1117952"/>
                <a:gd name="connsiteY676" fmla="*/ 312167 h 1323876"/>
                <a:gd name="connsiteX677" fmla="*/ 334252 w 1117952"/>
                <a:gd name="connsiteY677" fmla="*/ 307393 h 1323876"/>
                <a:gd name="connsiteX678" fmla="*/ 333058 w 1117952"/>
                <a:gd name="connsiteY678" fmla="*/ 303811 h 1323876"/>
                <a:gd name="connsiteX679" fmla="*/ 330074 w 1117952"/>
                <a:gd name="connsiteY679" fmla="*/ 300826 h 1323876"/>
                <a:gd name="connsiteX680" fmla="*/ 327686 w 1117952"/>
                <a:gd name="connsiteY680" fmla="*/ 297245 h 1323876"/>
                <a:gd name="connsiteX681" fmla="*/ 331864 w 1117952"/>
                <a:gd name="connsiteY681" fmla="*/ 294858 h 1323876"/>
                <a:gd name="connsiteX682" fmla="*/ 333058 w 1117952"/>
                <a:gd name="connsiteY682" fmla="*/ 293067 h 1323876"/>
                <a:gd name="connsiteX683" fmla="*/ 336043 w 1117952"/>
                <a:gd name="connsiteY683" fmla="*/ 290083 h 1323876"/>
                <a:gd name="connsiteX684" fmla="*/ 337237 w 1117952"/>
                <a:gd name="connsiteY684" fmla="*/ 287098 h 1323876"/>
                <a:gd name="connsiteX685" fmla="*/ 334849 w 1117952"/>
                <a:gd name="connsiteY685" fmla="*/ 284114 h 1323876"/>
                <a:gd name="connsiteX686" fmla="*/ 339624 w 1117952"/>
                <a:gd name="connsiteY686" fmla="*/ 278742 h 1323876"/>
                <a:gd name="connsiteX687" fmla="*/ 343205 w 1117952"/>
                <a:gd name="connsiteY687" fmla="*/ 275758 h 1323876"/>
                <a:gd name="connsiteX688" fmla="*/ 346786 w 1117952"/>
                <a:gd name="connsiteY688" fmla="*/ 275758 h 1323876"/>
                <a:gd name="connsiteX689" fmla="*/ 350965 w 1117952"/>
                <a:gd name="connsiteY689" fmla="*/ 276951 h 1323876"/>
                <a:gd name="connsiteX690" fmla="*/ 354546 w 1117952"/>
                <a:gd name="connsiteY690" fmla="*/ 278145 h 1323876"/>
                <a:gd name="connsiteX691" fmla="*/ 358724 w 1117952"/>
                <a:gd name="connsiteY691" fmla="*/ 276951 h 1323876"/>
                <a:gd name="connsiteX692" fmla="*/ 360514 w 1117952"/>
                <a:gd name="connsiteY692" fmla="*/ 281727 h 1323876"/>
                <a:gd name="connsiteX693" fmla="*/ 364096 w 1117952"/>
                <a:gd name="connsiteY693" fmla="*/ 283517 h 1323876"/>
                <a:gd name="connsiteX694" fmla="*/ 368871 w 1117952"/>
                <a:gd name="connsiteY694" fmla="*/ 283517 h 1323876"/>
                <a:gd name="connsiteX695" fmla="*/ 376630 w 1117952"/>
                <a:gd name="connsiteY695" fmla="*/ 280533 h 1323876"/>
                <a:gd name="connsiteX696" fmla="*/ 383793 w 1117952"/>
                <a:gd name="connsiteY696" fmla="*/ 275758 h 1323876"/>
                <a:gd name="connsiteX697" fmla="*/ 384987 w 1117952"/>
                <a:gd name="connsiteY697" fmla="*/ 270983 h 1323876"/>
                <a:gd name="connsiteX698" fmla="*/ 387971 w 1117952"/>
                <a:gd name="connsiteY698" fmla="*/ 270983 h 1323876"/>
                <a:gd name="connsiteX699" fmla="*/ 391552 w 1117952"/>
                <a:gd name="connsiteY699" fmla="*/ 270386 h 1323876"/>
                <a:gd name="connsiteX700" fmla="*/ 394537 w 1117952"/>
                <a:gd name="connsiteY700" fmla="*/ 270983 h 1323876"/>
                <a:gd name="connsiteX701" fmla="*/ 397521 w 1117952"/>
                <a:gd name="connsiteY701" fmla="*/ 266208 h 1323876"/>
                <a:gd name="connsiteX702" fmla="*/ 401102 w 1117952"/>
                <a:gd name="connsiteY702" fmla="*/ 263223 h 1323876"/>
                <a:gd name="connsiteX703" fmla="*/ 406474 w 1117952"/>
                <a:gd name="connsiteY703" fmla="*/ 260239 h 1323876"/>
                <a:gd name="connsiteX704" fmla="*/ 410652 w 1117952"/>
                <a:gd name="connsiteY704" fmla="*/ 265014 h 1323876"/>
                <a:gd name="connsiteX705" fmla="*/ 410055 w 1117952"/>
                <a:gd name="connsiteY705" fmla="*/ 267998 h 1323876"/>
                <a:gd name="connsiteX706" fmla="*/ 416621 w 1117952"/>
                <a:gd name="connsiteY706" fmla="*/ 272774 h 1323876"/>
                <a:gd name="connsiteX707" fmla="*/ 420799 w 1117952"/>
                <a:gd name="connsiteY707" fmla="*/ 272774 h 1323876"/>
                <a:gd name="connsiteX708" fmla="*/ 422590 w 1117952"/>
                <a:gd name="connsiteY708" fmla="*/ 275758 h 1323876"/>
                <a:gd name="connsiteX709" fmla="*/ 423187 w 1117952"/>
                <a:gd name="connsiteY709" fmla="*/ 278742 h 1323876"/>
                <a:gd name="connsiteX710" fmla="*/ 424977 w 1117952"/>
                <a:gd name="connsiteY710" fmla="*/ 282920 h 1323876"/>
                <a:gd name="connsiteX711" fmla="*/ 426171 w 1117952"/>
                <a:gd name="connsiteY711" fmla="*/ 286502 h 1323876"/>
                <a:gd name="connsiteX712" fmla="*/ 424380 w 1117952"/>
                <a:gd name="connsiteY712" fmla="*/ 290680 h 1323876"/>
                <a:gd name="connsiteX713" fmla="*/ 424977 w 1117952"/>
                <a:gd name="connsiteY713" fmla="*/ 293664 h 1323876"/>
                <a:gd name="connsiteX714" fmla="*/ 423187 w 1117952"/>
                <a:gd name="connsiteY714" fmla="*/ 297245 h 1323876"/>
                <a:gd name="connsiteX715" fmla="*/ 427962 w 1117952"/>
                <a:gd name="connsiteY715" fmla="*/ 302618 h 1323876"/>
                <a:gd name="connsiteX716" fmla="*/ 432140 w 1117952"/>
                <a:gd name="connsiteY716" fmla="*/ 305005 h 1323876"/>
                <a:gd name="connsiteX717" fmla="*/ 435721 w 1117952"/>
                <a:gd name="connsiteY717" fmla="*/ 306795 h 1323876"/>
                <a:gd name="connsiteX718" fmla="*/ 445271 w 1117952"/>
                <a:gd name="connsiteY718" fmla="*/ 307989 h 1323876"/>
                <a:gd name="connsiteX719" fmla="*/ 448852 w 1117952"/>
                <a:gd name="connsiteY719" fmla="*/ 307989 h 1323876"/>
                <a:gd name="connsiteX720" fmla="*/ 452434 w 1117952"/>
                <a:gd name="connsiteY720" fmla="*/ 307989 h 1323876"/>
                <a:gd name="connsiteX721" fmla="*/ 456612 w 1117952"/>
                <a:gd name="connsiteY721" fmla="*/ 306795 h 1323876"/>
                <a:gd name="connsiteX722" fmla="*/ 460193 w 1117952"/>
                <a:gd name="connsiteY722" fmla="*/ 305602 h 1323876"/>
                <a:gd name="connsiteX723" fmla="*/ 466759 w 1117952"/>
                <a:gd name="connsiteY723" fmla="*/ 302020 h 1323876"/>
                <a:gd name="connsiteX724" fmla="*/ 467356 w 1117952"/>
                <a:gd name="connsiteY724" fmla="*/ 297842 h 1323876"/>
                <a:gd name="connsiteX725" fmla="*/ 470340 w 1117952"/>
                <a:gd name="connsiteY725" fmla="*/ 299633 h 1323876"/>
                <a:gd name="connsiteX726" fmla="*/ 473921 w 1117952"/>
                <a:gd name="connsiteY726" fmla="*/ 300826 h 1323876"/>
                <a:gd name="connsiteX727" fmla="*/ 476906 w 1117952"/>
                <a:gd name="connsiteY727" fmla="*/ 301424 h 1323876"/>
                <a:gd name="connsiteX728" fmla="*/ 476906 w 1117952"/>
                <a:gd name="connsiteY728" fmla="*/ 305602 h 1323876"/>
                <a:gd name="connsiteX729" fmla="*/ 477503 w 1117952"/>
                <a:gd name="connsiteY729" fmla="*/ 309780 h 1323876"/>
                <a:gd name="connsiteX730" fmla="*/ 476906 w 1117952"/>
                <a:gd name="connsiteY730" fmla="*/ 312764 h 1323876"/>
                <a:gd name="connsiteX731" fmla="*/ 476906 w 1117952"/>
                <a:gd name="connsiteY731" fmla="*/ 316346 h 1323876"/>
                <a:gd name="connsiteX732" fmla="*/ 478100 w 1117952"/>
                <a:gd name="connsiteY732" fmla="*/ 319927 h 1323876"/>
                <a:gd name="connsiteX733" fmla="*/ 481681 w 1117952"/>
                <a:gd name="connsiteY733" fmla="*/ 323508 h 1323876"/>
                <a:gd name="connsiteX734" fmla="*/ 485859 w 1117952"/>
                <a:gd name="connsiteY734" fmla="*/ 327686 h 1323876"/>
                <a:gd name="connsiteX735" fmla="*/ 494215 w 1117952"/>
                <a:gd name="connsiteY735" fmla="*/ 331864 h 1323876"/>
                <a:gd name="connsiteX736" fmla="*/ 497200 w 1117952"/>
                <a:gd name="connsiteY736" fmla="*/ 332462 h 1323876"/>
                <a:gd name="connsiteX737" fmla="*/ 500781 w 1117952"/>
                <a:gd name="connsiteY737" fmla="*/ 335446 h 1323876"/>
                <a:gd name="connsiteX738" fmla="*/ 504362 w 1117952"/>
                <a:gd name="connsiteY738" fmla="*/ 338430 h 1323876"/>
                <a:gd name="connsiteX739" fmla="*/ 507943 w 1117952"/>
                <a:gd name="connsiteY739" fmla="*/ 339027 h 1323876"/>
                <a:gd name="connsiteX740" fmla="*/ 512718 w 1117952"/>
                <a:gd name="connsiteY740" fmla="*/ 342011 h 1323876"/>
                <a:gd name="connsiteX741" fmla="*/ 516897 w 1117952"/>
                <a:gd name="connsiteY741" fmla="*/ 343802 h 1323876"/>
                <a:gd name="connsiteX742" fmla="*/ 520478 w 1117952"/>
                <a:gd name="connsiteY742" fmla="*/ 343802 h 1323876"/>
                <a:gd name="connsiteX743" fmla="*/ 526446 w 1117952"/>
                <a:gd name="connsiteY743" fmla="*/ 344996 h 1323876"/>
                <a:gd name="connsiteX744" fmla="*/ 530028 w 1117952"/>
                <a:gd name="connsiteY744" fmla="*/ 344399 h 1323876"/>
                <a:gd name="connsiteX745" fmla="*/ 533012 w 1117952"/>
                <a:gd name="connsiteY745" fmla="*/ 344996 h 1323876"/>
                <a:gd name="connsiteX746" fmla="*/ 529431 w 1117952"/>
                <a:gd name="connsiteY746" fmla="*/ 344996 h 1323876"/>
                <a:gd name="connsiteX747" fmla="*/ 530625 w 1117952"/>
                <a:gd name="connsiteY747" fmla="*/ 348577 h 1323876"/>
                <a:gd name="connsiteX748" fmla="*/ 535400 w 1117952"/>
                <a:gd name="connsiteY748" fmla="*/ 350368 h 1323876"/>
                <a:gd name="connsiteX749" fmla="*/ 538981 w 1117952"/>
                <a:gd name="connsiteY749" fmla="*/ 350368 h 1323876"/>
                <a:gd name="connsiteX750" fmla="*/ 541966 w 1117952"/>
                <a:gd name="connsiteY750" fmla="*/ 352158 h 1323876"/>
                <a:gd name="connsiteX751" fmla="*/ 544950 w 1117952"/>
                <a:gd name="connsiteY751" fmla="*/ 351561 h 1323876"/>
                <a:gd name="connsiteX752" fmla="*/ 547934 w 1117952"/>
                <a:gd name="connsiteY752" fmla="*/ 350964 h 1323876"/>
                <a:gd name="connsiteX753" fmla="*/ 551515 w 1117952"/>
                <a:gd name="connsiteY753" fmla="*/ 350368 h 1323876"/>
                <a:gd name="connsiteX754" fmla="*/ 557484 w 1117952"/>
                <a:gd name="connsiteY754" fmla="*/ 349174 h 1323876"/>
                <a:gd name="connsiteX755" fmla="*/ 561066 w 1117952"/>
                <a:gd name="connsiteY755" fmla="*/ 348577 h 1323876"/>
                <a:gd name="connsiteX756" fmla="*/ 564050 w 1117952"/>
                <a:gd name="connsiteY756" fmla="*/ 346786 h 1323876"/>
                <a:gd name="connsiteX757" fmla="*/ 567631 w 1117952"/>
                <a:gd name="connsiteY757" fmla="*/ 346190 h 1323876"/>
                <a:gd name="connsiteX758" fmla="*/ 571212 w 1117952"/>
                <a:gd name="connsiteY758" fmla="*/ 344996 h 1323876"/>
                <a:gd name="connsiteX759" fmla="*/ 575390 w 1117952"/>
                <a:gd name="connsiteY759" fmla="*/ 343205 h 1323876"/>
                <a:gd name="connsiteX760" fmla="*/ 578972 w 1117952"/>
                <a:gd name="connsiteY760" fmla="*/ 341415 h 1323876"/>
                <a:gd name="connsiteX761" fmla="*/ 587328 w 1117952"/>
                <a:gd name="connsiteY761" fmla="*/ 336639 h 1323876"/>
                <a:gd name="connsiteX762" fmla="*/ 593297 w 1117952"/>
                <a:gd name="connsiteY762" fmla="*/ 333058 h 1323876"/>
                <a:gd name="connsiteX763" fmla="*/ 599266 w 1117952"/>
                <a:gd name="connsiteY763" fmla="*/ 329477 h 1323876"/>
                <a:gd name="connsiteX764" fmla="*/ 602847 w 1117952"/>
                <a:gd name="connsiteY764" fmla="*/ 326493 h 1323876"/>
                <a:gd name="connsiteX765" fmla="*/ 609413 w 1117952"/>
                <a:gd name="connsiteY765" fmla="*/ 324702 h 1323876"/>
                <a:gd name="connsiteX766" fmla="*/ 612994 w 1117952"/>
                <a:gd name="connsiteY766" fmla="*/ 325299 h 1323876"/>
                <a:gd name="connsiteX767" fmla="*/ 616575 w 1117952"/>
                <a:gd name="connsiteY767" fmla="*/ 324702 h 1323876"/>
                <a:gd name="connsiteX768" fmla="*/ 621350 w 1117952"/>
                <a:gd name="connsiteY768" fmla="*/ 323508 h 1323876"/>
                <a:gd name="connsiteX769" fmla="*/ 624335 w 1117952"/>
                <a:gd name="connsiteY769" fmla="*/ 321717 h 1323876"/>
                <a:gd name="connsiteX770" fmla="*/ 628513 w 1117952"/>
                <a:gd name="connsiteY770" fmla="*/ 320524 h 1323876"/>
                <a:gd name="connsiteX771" fmla="*/ 631498 w 1117952"/>
                <a:gd name="connsiteY771" fmla="*/ 323508 h 1323876"/>
                <a:gd name="connsiteX772" fmla="*/ 634482 w 1117952"/>
                <a:gd name="connsiteY772" fmla="*/ 325299 h 1323876"/>
                <a:gd name="connsiteX773" fmla="*/ 638660 w 1117952"/>
                <a:gd name="connsiteY773" fmla="*/ 327686 h 1323876"/>
                <a:gd name="connsiteX774" fmla="*/ 641645 w 1117952"/>
                <a:gd name="connsiteY774" fmla="*/ 328283 h 1323876"/>
                <a:gd name="connsiteX775" fmla="*/ 645226 w 1117952"/>
                <a:gd name="connsiteY775" fmla="*/ 327686 h 1323876"/>
                <a:gd name="connsiteX776" fmla="*/ 648210 w 1117952"/>
                <a:gd name="connsiteY776" fmla="*/ 327686 h 1323876"/>
                <a:gd name="connsiteX777" fmla="*/ 652388 w 1117952"/>
                <a:gd name="connsiteY777" fmla="*/ 328880 h 1323876"/>
                <a:gd name="connsiteX778" fmla="*/ 658357 w 1117952"/>
                <a:gd name="connsiteY778" fmla="*/ 327686 h 1323876"/>
                <a:gd name="connsiteX779" fmla="*/ 662535 w 1117952"/>
                <a:gd name="connsiteY779" fmla="*/ 325299 h 1323876"/>
                <a:gd name="connsiteX780" fmla="*/ 666117 w 1117952"/>
                <a:gd name="connsiteY780" fmla="*/ 324105 h 1323876"/>
                <a:gd name="connsiteX781" fmla="*/ 671489 w 1117952"/>
                <a:gd name="connsiteY781" fmla="*/ 326493 h 1323876"/>
                <a:gd name="connsiteX782" fmla="*/ 674473 w 1117952"/>
                <a:gd name="connsiteY782" fmla="*/ 325299 h 1323876"/>
                <a:gd name="connsiteX783" fmla="*/ 676379 w 1117952"/>
                <a:gd name="connsiteY783" fmla="*/ 327682 h 1323876"/>
                <a:gd name="connsiteX784" fmla="*/ 675666 w 1117952"/>
                <a:gd name="connsiteY784" fmla="*/ 326493 h 1323876"/>
                <a:gd name="connsiteX785" fmla="*/ 679845 w 1117952"/>
                <a:gd name="connsiteY785" fmla="*/ 327090 h 1323876"/>
                <a:gd name="connsiteX786" fmla="*/ 684023 w 1117952"/>
                <a:gd name="connsiteY786" fmla="*/ 327090 h 1323876"/>
                <a:gd name="connsiteX787" fmla="*/ 687604 w 1117952"/>
                <a:gd name="connsiteY787" fmla="*/ 327687 h 1323876"/>
                <a:gd name="connsiteX788" fmla="*/ 691185 w 1117952"/>
                <a:gd name="connsiteY788" fmla="*/ 328284 h 1323876"/>
                <a:gd name="connsiteX789" fmla="*/ 696557 w 1117952"/>
                <a:gd name="connsiteY789" fmla="*/ 328284 h 1323876"/>
                <a:gd name="connsiteX790" fmla="*/ 701332 w 1117952"/>
                <a:gd name="connsiteY790" fmla="*/ 327090 h 1323876"/>
                <a:gd name="connsiteX791" fmla="*/ 707301 w 1117952"/>
                <a:gd name="connsiteY791" fmla="*/ 328880 h 1323876"/>
                <a:gd name="connsiteX792" fmla="*/ 710285 w 1117952"/>
                <a:gd name="connsiteY792" fmla="*/ 328880 h 1323876"/>
                <a:gd name="connsiteX793" fmla="*/ 714463 w 1117952"/>
                <a:gd name="connsiteY793" fmla="*/ 328284 h 1323876"/>
                <a:gd name="connsiteX794" fmla="*/ 719238 w 1117952"/>
                <a:gd name="connsiteY794" fmla="*/ 326493 h 1323876"/>
                <a:gd name="connsiteX795" fmla="*/ 722820 w 1117952"/>
                <a:gd name="connsiteY795" fmla="*/ 323509 h 1323876"/>
                <a:gd name="connsiteX796" fmla="*/ 726401 w 1117952"/>
                <a:gd name="connsiteY796" fmla="*/ 322912 h 1323876"/>
                <a:gd name="connsiteX797" fmla="*/ 730579 w 1117952"/>
                <a:gd name="connsiteY797" fmla="*/ 324702 h 1323876"/>
                <a:gd name="connsiteX798" fmla="*/ 733564 w 1117952"/>
                <a:gd name="connsiteY798" fmla="*/ 324106 h 1323876"/>
                <a:gd name="connsiteX799" fmla="*/ 737742 w 1117952"/>
                <a:gd name="connsiteY799" fmla="*/ 321718 h 1323876"/>
                <a:gd name="connsiteX800" fmla="*/ 740726 w 1117952"/>
                <a:gd name="connsiteY800" fmla="*/ 319927 h 1323876"/>
                <a:gd name="connsiteX801" fmla="*/ 744307 w 1117952"/>
                <a:gd name="connsiteY801" fmla="*/ 317540 h 1323876"/>
                <a:gd name="connsiteX802" fmla="*/ 747888 w 1117952"/>
                <a:gd name="connsiteY802" fmla="*/ 313959 h 1323876"/>
                <a:gd name="connsiteX803" fmla="*/ 752664 w 1117952"/>
                <a:gd name="connsiteY803" fmla="*/ 312765 h 1323876"/>
                <a:gd name="connsiteX804" fmla="*/ 755648 w 1117952"/>
                <a:gd name="connsiteY804" fmla="*/ 315152 h 1323876"/>
                <a:gd name="connsiteX805" fmla="*/ 759229 w 1117952"/>
                <a:gd name="connsiteY805" fmla="*/ 315749 h 1323876"/>
                <a:gd name="connsiteX806" fmla="*/ 763407 w 1117952"/>
                <a:gd name="connsiteY806" fmla="*/ 315749 h 1323876"/>
                <a:gd name="connsiteX807" fmla="*/ 769376 w 1117952"/>
                <a:gd name="connsiteY807" fmla="*/ 313959 h 1323876"/>
                <a:gd name="connsiteX808" fmla="*/ 772957 w 1117952"/>
                <a:gd name="connsiteY808" fmla="*/ 312765 h 1323876"/>
                <a:gd name="connsiteX809" fmla="*/ 778329 w 1117952"/>
                <a:gd name="connsiteY809" fmla="*/ 311571 h 1323876"/>
                <a:gd name="connsiteX810" fmla="*/ 781314 w 1117952"/>
                <a:gd name="connsiteY810" fmla="*/ 310378 h 1323876"/>
                <a:gd name="connsiteX811" fmla="*/ 784895 w 1117952"/>
                <a:gd name="connsiteY811" fmla="*/ 306796 h 1323876"/>
                <a:gd name="connsiteX812" fmla="*/ 787879 w 1117952"/>
                <a:gd name="connsiteY812" fmla="*/ 303812 h 1323876"/>
                <a:gd name="connsiteX813" fmla="*/ 791461 w 1117952"/>
                <a:gd name="connsiteY813" fmla="*/ 303215 h 1323876"/>
                <a:gd name="connsiteX814" fmla="*/ 796236 w 1117952"/>
                <a:gd name="connsiteY814" fmla="*/ 303812 h 1323876"/>
                <a:gd name="connsiteX815" fmla="*/ 799220 w 1117952"/>
                <a:gd name="connsiteY815" fmla="*/ 302618 h 1323876"/>
                <a:gd name="connsiteX816" fmla="*/ 802204 w 1117952"/>
                <a:gd name="connsiteY816" fmla="*/ 300827 h 1323876"/>
                <a:gd name="connsiteX817" fmla="*/ 805189 w 1117952"/>
                <a:gd name="connsiteY817" fmla="*/ 298440 h 1323876"/>
                <a:gd name="connsiteX818" fmla="*/ 809367 w 1117952"/>
                <a:gd name="connsiteY818" fmla="*/ 298440 h 1323876"/>
                <a:gd name="connsiteX819" fmla="*/ 812948 w 1117952"/>
                <a:gd name="connsiteY819" fmla="*/ 296650 h 1323876"/>
                <a:gd name="connsiteX820" fmla="*/ 816529 w 1117952"/>
                <a:gd name="connsiteY820" fmla="*/ 293068 h 1323876"/>
                <a:gd name="connsiteX821" fmla="*/ 820111 w 1117952"/>
                <a:gd name="connsiteY821" fmla="*/ 290681 h 1323876"/>
                <a:gd name="connsiteX822" fmla="*/ 823692 w 1117952"/>
                <a:gd name="connsiteY822" fmla="*/ 287099 h 1323876"/>
                <a:gd name="connsiteX823" fmla="*/ 827273 w 1117952"/>
                <a:gd name="connsiteY823" fmla="*/ 283518 h 1323876"/>
                <a:gd name="connsiteX824" fmla="*/ 830854 w 1117952"/>
                <a:gd name="connsiteY824" fmla="*/ 278146 h 1323876"/>
                <a:gd name="connsiteX825" fmla="*/ 833839 w 1117952"/>
                <a:gd name="connsiteY825" fmla="*/ 273968 h 1323876"/>
                <a:gd name="connsiteX826" fmla="*/ 839211 w 1117952"/>
                <a:gd name="connsiteY826" fmla="*/ 266806 h 1323876"/>
                <a:gd name="connsiteX827" fmla="*/ 843389 w 1117952"/>
                <a:gd name="connsiteY827" fmla="*/ 260240 h 1323876"/>
                <a:gd name="connsiteX828" fmla="*/ 849357 w 1117952"/>
                <a:gd name="connsiteY828" fmla="*/ 262627 h 1323876"/>
                <a:gd name="connsiteX829" fmla="*/ 854133 w 1117952"/>
                <a:gd name="connsiteY829" fmla="*/ 262627 h 1323876"/>
                <a:gd name="connsiteX830" fmla="*/ 857714 w 1117952"/>
                <a:gd name="connsiteY830" fmla="*/ 263821 h 1323876"/>
                <a:gd name="connsiteX831" fmla="*/ 863683 w 1117952"/>
                <a:gd name="connsiteY831" fmla="*/ 261434 h 1323876"/>
                <a:gd name="connsiteX832" fmla="*/ 867861 w 1117952"/>
                <a:gd name="connsiteY832" fmla="*/ 259643 h 1323876"/>
                <a:gd name="connsiteX833" fmla="*/ 872039 w 1117952"/>
                <a:gd name="connsiteY833" fmla="*/ 258449 h 1323876"/>
                <a:gd name="connsiteX834" fmla="*/ 875024 w 1117952"/>
                <a:gd name="connsiteY834" fmla="*/ 257255 h 1323876"/>
                <a:gd name="connsiteX835" fmla="*/ 879201 w 1117952"/>
                <a:gd name="connsiteY835" fmla="*/ 256061 h 1323876"/>
                <a:gd name="connsiteX836" fmla="*/ 882186 w 1117952"/>
                <a:gd name="connsiteY836" fmla="*/ 256061 h 1323876"/>
                <a:gd name="connsiteX837" fmla="*/ 887558 w 1117952"/>
                <a:gd name="connsiteY837" fmla="*/ 254271 h 1323876"/>
                <a:gd name="connsiteX838" fmla="*/ 891736 w 1117952"/>
                <a:gd name="connsiteY838" fmla="*/ 248899 h 1323876"/>
                <a:gd name="connsiteX839" fmla="*/ 895317 w 1117952"/>
                <a:gd name="connsiteY839" fmla="*/ 245318 h 1323876"/>
                <a:gd name="connsiteX840" fmla="*/ 898301 w 1117952"/>
                <a:gd name="connsiteY840" fmla="*/ 247108 h 1323876"/>
                <a:gd name="connsiteX841" fmla="*/ 902480 w 1117952"/>
                <a:gd name="connsiteY841" fmla="*/ 250093 h 1323876"/>
                <a:gd name="connsiteX842" fmla="*/ 905464 w 1117952"/>
                <a:gd name="connsiteY842" fmla="*/ 252480 h 1323876"/>
                <a:gd name="connsiteX843" fmla="*/ 909642 w 1117952"/>
                <a:gd name="connsiteY843" fmla="*/ 257255 h 1323876"/>
                <a:gd name="connsiteX844" fmla="*/ 912029 w 1117952"/>
                <a:gd name="connsiteY844" fmla="*/ 259046 h 1323876"/>
                <a:gd name="connsiteX845" fmla="*/ 915014 w 1117952"/>
                <a:gd name="connsiteY845" fmla="*/ 260240 h 1323876"/>
                <a:gd name="connsiteX846" fmla="*/ 923967 w 1117952"/>
                <a:gd name="connsiteY846" fmla="*/ 260240 h 1323876"/>
                <a:gd name="connsiteX847" fmla="*/ 930533 w 1117952"/>
                <a:gd name="connsiteY847" fmla="*/ 259643 h 1323876"/>
                <a:gd name="connsiteX848" fmla="*/ 935308 w 1117952"/>
                <a:gd name="connsiteY848" fmla="*/ 258449 h 1323876"/>
                <a:gd name="connsiteX849" fmla="*/ 938889 w 1117952"/>
                <a:gd name="connsiteY849" fmla="*/ 262030 h 1323876"/>
                <a:gd name="connsiteX850" fmla="*/ 939486 w 1117952"/>
                <a:gd name="connsiteY850" fmla="*/ 265612 h 1323876"/>
                <a:gd name="connsiteX851" fmla="*/ 943067 w 1117952"/>
                <a:gd name="connsiteY851" fmla="*/ 267402 h 1323876"/>
                <a:gd name="connsiteX852" fmla="*/ 946052 w 1117952"/>
                <a:gd name="connsiteY852" fmla="*/ 269790 h 1323876"/>
                <a:gd name="connsiteX853" fmla="*/ 949633 w 1117952"/>
                <a:gd name="connsiteY853" fmla="*/ 269790 h 1323876"/>
                <a:gd name="connsiteX854" fmla="*/ 953214 w 1117952"/>
                <a:gd name="connsiteY854" fmla="*/ 269193 h 1323876"/>
                <a:gd name="connsiteX855" fmla="*/ 957393 w 1117952"/>
                <a:gd name="connsiteY855" fmla="*/ 266806 h 1323876"/>
                <a:gd name="connsiteX856" fmla="*/ 960974 w 1117952"/>
                <a:gd name="connsiteY856" fmla="*/ 263821 h 1323876"/>
                <a:gd name="connsiteX857" fmla="*/ 966942 w 1117952"/>
                <a:gd name="connsiteY857" fmla="*/ 260837 h 1323876"/>
                <a:gd name="connsiteX858" fmla="*/ 970524 w 1117952"/>
                <a:gd name="connsiteY858" fmla="*/ 258449 h 1323876"/>
                <a:gd name="connsiteX859" fmla="*/ 974105 w 1117952"/>
                <a:gd name="connsiteY859" fmla="*/ 256061 h 1323876"/>
                <a:gd name="connsiteX860" fmla="*/ 977089 w 1117952"/>
                <a:gd name="connsiteY860" fmla="*/ 253077 h 1323876"/>
                <a:gd name="connsiteX861" fmla="*/ 978880 w 1117952"/>
                <a:gd name="connsiteY861" fmla="*/ 250093 h 1323876"/>
                <a:gd name="connsiteX862" fmla="*/ 981268 w 1117952"/>
                <a:gd name="connsiteY862" fmla="*/ 247108 h 1323876"/>
                <a:gd name="connsiteX863" fmla="*/ 984252 w 1117952"/>
                <a:gd name="connsiteY863" fmla="*/ 244124 h 1323876"/>
                <a:gd name="connsiteX864" fmla="*/ 986639 w 1117952"/>
                <a:gd name="connsiteY864" fmla="*/ 240543 h 1323876"/>
                <a:gd name="connsiteX865" fmla="*/ 989027 w 1117952"/>
                <a:gd name="connsiteY865" fmla="*/ 235171 h 1323876"/>
                <a:gd name="connsiteX866" fmla="*/ 990221 w 1117952"/>
                <a:gd name="connsiteY866" fmla="*/ 230993 h 1323876"/>
                <a:gd name="connsiteX867" fmla="*/ 992011 w 1117952"/>
                <a:gd name="connsiteY867" fmla="*/ 226218 h 1323876"/>
                <a:gd name="connsiteX868" fmla="*/ 992608 w 1117952"/>
                <a:gd name="connsiteY868" fmla="*/ 222040 h 1323876"/>
                <a:gd name="connsiteX869" fmla="*/ 993205 w 1117952"/>
                <a:gd name="connsiteY869" fmla="*/ 219055 h 1323876"/>
                <a:gd name="connsiteX870" fmla="*/ 991415 w 1117952"/>
                <a:gd name="connsiteY870" fmla="*/ 216071 h 1323876"/>
                <a:gd name="connsiteX871" fmla="*/ 991415 w 1117952"/>
                <a:gd name="connsiteY871" fmla="*/ 212489 h 1323876"/>
                <a:gd name="connsiteX872" fmla="*/ 988430 w 1117952"/>
                <a:gd name="connsiteY872" fmla="*/ 209505 h 1323876"/>
                <a:gd name="connsiteX873" fmla="*/ 991415 w 1117952"/>
                <a:gd name="connsiteY873" fmla="*/ 208908 h 1323876"/>
                <a:gd name="connsiteX874" fmla="*/ 995592 w 1117952"/>
                <a:gd name="connsiteY874" fmla="*/ 214280 h 1323876"/>
                <a:gd name="connsiteX875" fmla="*/ 996786 w 1117952"/>
                <a:gd name="connsiteY875" fmla="*/ 217862 h 1323876"/>
                <a:gd name="connsiteX876" fmla="*/ 996190 w 1117952"/>
                <a:gd name="connsiteY876" fmla="*/ 223233 h 1323876"/>
                <a:gd name="connsiteX877" fmla="*/ 993802 w 1117952"/>
                <a:gd name="connsiteY877" fmla="*/ 229202 h 1323876"/>
                <a:gd name="connsiteX878" fmla="*/ 997383 w 1117952"/>
                <a:gd name="connsiteY878" fmla="*/ 231590 h 1323876"/>
                <a:gd name="connsiteX879" fmla="*/ 1000964 w 1117952"/>
                <a:gd name="connsiteY879" fmla="*/ 232784 h 1323876"/>
                <a:gd name="connsiteX880" fmla="*/ 1009918 w 1117952"/>
                <a:gd name="connsiteY880" fmla="*/ 232784 h 1323876"/>
                <a:gd name="connsiteX881" fmla="*/ 1012902 w 1117952"/>
                <a:gd name="connsiteY881" fmla="*/ 231590 h 1323876"/>
                <a:gd name="connsiteX882" fmla="*/ 1017080 w 1117952"/>
                <a:gd name="connsiteY882" fmla="*/ 229799 h 1323876"/>
                <a:gd name="connsiteX883" fmla="*/ 1020661 w 1117952"/>
                <a:gd name="connsiteY883" fmla="*/ 228605 h 1323876"/>
                <a:gd name="connsiteX884" fmla="*/ 1024243 w 1117952"/>
                <a:gd name="connsiteY884" fmla="*/ 228009 h 1323876"/>
                <a:gd name="connsiteX885" fmla="*/ 1028421 w 1117952"/>
                <a:gd name="connsiteY885" fmla="*/ 226815 h 1323876"/>
                <a:gd name="connsiteX886" fmla="*/ 1033196 w 1117952"/>
                <a:gd name="connsiteY886" fmla="*/ 224427 h 1323876"/>
                <a:gd name="connsiteX887" fmla="*/ 1036777 w 1117952"/>
                <a:gd name="connsiteY887" fmla="*/ 223233 h 1323876"/>
                <a:gd name="connsiteX888" fmla="*/ 1042149 w 1117952"/>
                <a:gd name="connsiteY888" fmla="*/ 220249 h 1323876"/>
                <a:gd name="connsiteX889" fmla="*/ 1048118 w 1117952"/>
                <a:gd name="connsiteY889" fmla="*/ 216668 h 1323876"/>
                <a:gd name="connsiteX890" fmla="*/ 1054683 w 1117952"/>
                <a:gd name="connsiteY890" fmla="*/ 213087 h 1323876"/>
                <a:gd name="connsiteX891" fmla="*/ 1058264 w 1117952"/>
                <a:gd name="connsiteY891" fmla="*/ 210102 h 1323876"/>
                <a:gd name="connsiteX892" fmla="*/ 1061846 w 1117952"/>
                <a:gd name="connsiteY892" fmla="*/ 206521 h 1323876"/>
                <a:gd name="connsiteX893" fmla="*/ 1065427 w 1117952"/>
                <a:gd name="connsiteY893" fmla="*/ 202940 h 1323876"/>
                <a:gd name="connsiteX894" fmla="*/ 1070799 w 1117952"/>
                <a:gd name="connsiteY894" fmla="*/ 198165 h 1323876"/>
                <a:gd name="connsiteX895" fmla="*/ 1073784 w 1117952"/>
                <a:gd name="connsiteY895" fmla="*/ 195180 h 1323876"/>
                <a:gd name="connsiteX896" fmla="*/ 1077365 w 1117952"/>
                <a:gd name="connsiteY896" fmla="*/ 192196 h 1323876"/>
                <a:gd name="connsiteX897" fmla="*/ 1082737 w 1117952"/>
                <a:gd name="connsiteY897" fmla="*/ 190405 h 1323876"/>
                <a:gd name="connsiteX898" fmla="*/ 904271 w 1117952"/>
                <a:gd name="connsiteY898" fmla="*/ 152801 h 1323876"/>
                <a:gd name="connsiteX899" fmla="*/ 904868 w 1117952"/>
                <a:gd name="connsiteY899" fmla="*/ 155785 h 1323876"/>
                <a:gd name="connsiteX900" fmla="*/ 903674 w 1117952"/>
                <a:gd name="connsiteY900" fmla="*/ 156383 h 1323876"/>
                <a:gd name="connsiteX901" fmla="*/ 910836 w 1117952"/>
                <a:gd name="connsiteY901" fmla="*/ 161754 h 1323876"/>
                <a:gd name="connsiteX902" fmla="*/ 915015 w 1117952"/>
                <a:gd name="connsiteY902" fmla="*/ 165336 h 1323876"/>
                <a:gd name="connsiteX903" fmla="*/ 916209 w 1117952"/>
                <a:gd name="connsiteY903" fmla="*/ 168320 h 1323876"/>
                <a:gd name="connsiteX904" fmla="*/ 916805 w 1117952"/>
                <a:gd name="connsiteY904" fmla="*/ 171901 h 1323876"/>
                <a:gd name="connsiteX905" fmla="*/ 916805 w 1117952"/>
                <a:gd name="connsiteY905" fmla="*/ 174885 h 1323876"/>
                <a:gd name="connsiteX906" fmla="*/ 912030 w 1117952"/>
                <a:gd name="connsiteY906" fmla="*/ 176676 h 1323876"/>
                <a:gd name="connsiteX907" fmla="*/ 909046 w 1117952"/>
                <a:gd name="connsiteY907" fmla="*/ 175482 h 1323876"/>
                <a:gd name="connsiteX908" fmla="*/ 904271 w 1117952"/>
                <a:gd name="connsiteY908" fmla="*/ 171304 h 1323876"/>
                <a:gd name="connsiteX909" fmla="*/ 900689 w 1117952"/>
                <a:gd name="connsiteY909" fmla="*/ 169513 h 1323876"/>
                <a:gd name="connsiteX910" fmla="*/ 897108 w 1117952"/>
                <a:gd name="connsiteY910" fmla="*/ 164142 h 1323876"/>
                <a:gd name="connsiteX911" fmla="*/ 897108 w 1117952"/>
                <a:gd name="connsiteY911" fmla="*/ 160560 h 1323876"/>
                <a:gd name="connsiteX912" fmla="*/ 901287 w 1117952"/>
                <a:gd name="connsiteY912" fmla="*/ 157576 h 1323876"/>
                <a:gd name="connsiteX913" fmla="*/ 900689 w 1117952"/>
                <a:gd name="connsiteY913" fmla="*/ 153995 h 1323876"/>
                <a:gd name="connsiteX914" fmla="*/ 904271 w 1117952"/>
                <a:gd name="connsiteY914" fmla="*/ 152801 h 1323876"/>
                <a:gd name="connsiteX915" fmla="*/ 900689 w 1117952"/>
                <a:gd name="connsiteY915" fmla="*/ 116391 h 1323876"/>
                <a:gd name="connsiteX916" fmla="*/ 902480 w 1117952"/>
                <a:gd name="connsiteY916" fmla="*/ 122956 h 1323876"/>
                <a:gd name="connsiteX917" fmla="*/ 901287 w 1117952"/>
                <a:gd name="connsiteY917" fmla="*/ 125941 h 1323876"/>
                <a:gd name="connsiteX918" fmla="*/ 901883 w 1117952"/>
                <a:gd name="connsiteY918" fmla="*/ 128925 h 1323876"/>
                <a:gd name="connsiteX919" fmla="*/ 905465 w 1117952"/>
                <a:gd name="connsiteY919" fmla="*/ 130716 h 1323876"/>
                <a:gd name="connsiteX920" fmla="*/ 905465 w 1117952"/>
                <a:gd name="connsiteY920" fmla="*/ 134297 h 1323876"/>
                <a:gd name="connsiteX921" fmla="*/ 902480 w 1117952"/>
                <a:gd name="connsiteY921" fmla="*/ 133700 h 1323876"/>
                <a:gd name="connsiteX922" fmla="*/ 901287 w 1117952"/>
                <a:gd name="connsiteY922" fmla="*/ 141460 h 1323876"/>
                <a:gd name="connsiteX923" fmla="*/ 903077 w 1117952"/>
                <a:gd name="connsiteY923" fmla="*/ 145637 h 1323876"/>
                <a:gd name="connsiteX924" fmla="*/ 901883 w 1117952"/>
                <a:gd name="connsiteY924" fmla="*/ 148622 h 1323876"/>
                <a:gd name="connsiteX925" fmla="*/ 898302 w 1117952"/>
                <a:gd name="connsiteY925" fmla="*/ 148622 h 1323876"/>
                <a:gd name="connsiteX926" fmla="*/ 897108 w 1117952"/>
                <a:gd name="connsiteY926" fmla="*/ 145637 h 1323876"/>
                <a:gd name="connsiteX927" fmla="*/ 894124 w 1117952"/>
                <a:gd name="connsiteY927" fmla="*/ 141460 h 1323876"/>
                <a:gd name="connsiteX928" fmla="*/ 890543 w 1117952"/>
                <a:gd name="connsiteY928" fmla="*/ 140863 h 1323876"/>
                <a:gd name="connsiteX929" fmla="*/ 887558 w 1117952"/>
                <a:gd name="connsiteY929" fmla="*/ 140266 h 1323876"/>
                <a:gd name="connsiteX930" fmla="*/ 883977 w 1117952"/>
                <a:gd name="connsiteY930" fmla="*/ 136088 h 1323876"/>
                <a:gd name="connsiteX931" fmla="*/ 882186 w 1117952"/>
                <a:gd name="connsiteY931" fmla="*/ 132507 h 1323876"/>
                <a:gd name="connsiteX932" fmla="*/ 883380 w 1117952"/>
                <a:gd name="connsiteY932" fmla="*/ 128925 h 1323876"/>
                <a:gd name="connsiteX933" fmla="*/ 883977 w 1117952"/>
                <a:gd name="connsiteY933" fmla="*/ 125941 h 1323876"/>
                <a:gd name="connsiteX934" fmla="*/ 883977 w 1117952"/>
                <a:gd name="connsiteY934" fmla="*/ 122360 h 1323876"/>
                <a:gd name="connsiteX935" fmla="*/ 886365 w 1117952"/>
                <a:gd name="connsiteY935" fmla="*/ 119375 h 1323876"/>
                <a:gd name="connsiteX936" fmla="*/ 889946 w 1117952"/>
                <a:gd name="connsiteY936" fmla="*/ 117585 h 1323876"/>
                <a:gd name="connsiteX937" fmla="*/ 894124 w 1117952"/>
                <a:gd name="connsiteY937" fmla="*/ 118778 h 1323876"/>
                <a:gd name="connsiteX938" fmla="*/ 897108 w 1117952"/>
                <a:gd name="connsiteY938" fmla="*/ 118181 h 1323876"/>
                <a:gd name="connsiteX939" fmla="*/ 900689 w 1117952"/>
                <a:gd name="connsiteY939" fmla="*/ 116391 h 1323876"/>
                <a:gd name="connsiteX940" fmla="*/ 716851 w 1117952"/>
                <a:gd name="connsiteY940" fmla="*/ 115795 h 1323876"/>
                <a:gd name="connsiteX941" fmla="*/ 719836 w 1117952"/>
                <a:gd name="connsiteY941" fmla="*/ 119377 h 1323876"/>
                <a:gd name="connsiteX942" fmla="*/ 719239 w 1117952"/>
                <a:gd name="connsiteY942" fmla="*/ 122361 h 1323876"/>
                <a:gd name="connsiteX943" fmla="*/ 715658 w 1117952"/>
                <a:gd name="connsiteY943" fmla="*/ 125346 h 1323876"/>
                <a:gd name="connsiteX944" fmla="*/ 712673 w 1117952"/>
                <a:gd name="connsiteY944" fmla="*/ 124152 h 1323876"/>
                <a:gd name="connsiteX945" fmla="*/ 711479 w 1117952"/>
                <a:gd name="connsiteY945" fmla="*/ 120571 h 1323876"/>
                <a:gd name="connsiteX946" fmla="*/ 712673 w 1117952"/>
                <a:gd name="connsiteY946" fmla="*/ 117586 h 1323876"/>
                <a:gd name="connsiteX947" fmla="*/ 716851 w 1117952"/>
                <a:gd name="connsiteY947" fmla="*/ 115795 h 1323876"/>
                <a:gd name="connsiteX948" fmla="*/ 775345 w 1117952"/>
                <a:gd name="connsiteY948" fmla="*/ 100276 h 1323876"/>
                <a:gd name="connsiteX949" fmla="*/ 781912 w 1117952"/>
                <a:gd name="connsiteY949" fmla="*/ 101470 h 1323876"/>
                <a:gd name="connsiteX950" fmla="*/ 784299 w 1117952"/>
                <a:gd name="connsiteY950" fmla="*/ 105051 h 1323876"/>
                <a:gd name="connsiteX951" fmla="*/ 784299 w 1117952"/>
                <a:gd name="connsiteY951" fmla="*/ 108035 h 1323876"/>
                <a:gd name="connsiteX952" fmla="*/ 786090 w 1117952"/>
                <a:gd name="connsiteY952" fmla="*/ 109826 h 1323876"/>
                <a:gd name="connsiteX953" fmla="*/ 780718 w 1117952"/>
                <a:gd name="connsiteY953" fmla="*/ 110423 h 1323876"/>
                <a:gd name="connsiteX954" fmla="*/ 777733 w 1117952"/>
                <a:gd name="connsiteY954" fmla="*/ 111020 h 1323876"/>
                <a:gd name="connsiteX955" fmla="*/ 772361 w 1117952"/>
                <a:gd name="connsiteY955" fmla="*/ 106245 h 1323876"/>
                <a:gd name="connsiteX956" fmla="*/ 771764 w 1117952"/>
                <a:gd name="connsiteY956" fmla="*/ 102066 h 1323876"/>
                <a:gd name="connsiteX957" fmla="*/ 775345 w 1117952"/>
                <a:gd name="connsiteY957" fmla="*/ 100276 h 1323876"/>
                <a:gd name="connsiteX958" fmla="*/ 870248 w 1117952"/>
                <a:gd name="connsiteY958" fmla="*/ 95501 h 1323876"/>
                <a:gd name="connsiteX959" fmla="*/ 872636 w 1117952"/>
                <a:gd name="connsiteY959" fmla="*/ 100276 h 1323876"/>
                <a:gd name="connsiteX960" fmla="*/ 873233 w 1117952"/>
                <a:gd name="connsiteY960" fmla="*/ 103857 h 1323876"/>
                <a:gd name="connsiteX961" fmla="*/ 872039 w 1117952"/>
                <a:gd name="connsiteY961" fmla="*/ 106841 h 1323876"/>
                <a:gd name="connsiteX962" fmla="*/ 872636 w 1117952"/>
                <a:gd name="connsiteY962" fmla="*/ 111617 h 1323876"/>
                <a:gd name="connsiteX963" fmla="*/ 869651 w 1117952"/>
                <a:gd name="connsiteY963" fmla="*/ 114602 h 1323876"/>
                <a:gd name="connsiteX964" fmla="*/ 865473 w 1117952"/>
                <a:gd name="connsiteY964" fmla="*/ 113408 h 1323876"/>
                <a:gd name="connsiteX965" fmla="*/ 860101 w 1117952"/>
                <a:gd name="connsiteY965" fmla="*/ 109826 h 1323876"/>
                <a:gd name="connsiteX966" fmla="*/ 856520 w 1117952"/>
                <a:gd name="connsiteY966" fmla="*/ 109229 h 1323876"/>
                <a:gd name="connsiteX967" fmla="*/ 853535 w 1117952"/>
                <a:gd name="connsiteY967" fmla="*/ 108035 h 1323876"/>
                <a:gd name="connsiteX968" fmla="*/ 849954 w 1117952"/>
                <a:gd name="connsiteY968" fmla="*/ 105648 h 1323876"/>
                <a:gd name="connsiteX969" fmla="*/ 850551 w 1117952"/>
                <a:gd name="connsiteY969" fmla="*/ 102066 h 1323876"/>
                <a:gd name="connsiteX970" fmla="*/ 852342 w 1117952"/>
                <a:gd name="connsiteY970" fmla="*/ 97291 h 1323876"/>
                <a:gd name="connsiteX971" fmla="*/ 860101 w 1117952"/>
                <a:gd name="connsiteY971" fmla="*/ 96098 h 1323876"/>
                <a:gd name="connsiteX972" fmla="*/ 864280 w 1117952"/>
                <a:gd name="connsiteY972" fmla="*/ 97291 h 1323876"/>
                <a:gd name="connsiteX973" fmla="*/ 867264 w 1117952"/>
                <a:gd name="connsiteY973" fmla="*/ 96098 h 1323876"/>
                <a:gd name="connsiteX974" fmla="*/ 870248 w 1117952"/>
                <a:gd name="connsiteY974" fmla="*/ 95501 h 1323876"/>
                <a:gd name="connsiteX975" fmla="*/ 356933 w 1117952"/>
                <a:gd name="connsiteY975" fmla="*/ 71029 h 1323876"/>
                <a:gd name="connsiteX976" fmla="*/ 361112 w 1117952"/>
                <a:gd name="connsiteY976" fmla="*/ 72223 h 1323876"/>
                <a:gd name="connsiteX977" fmla="*/ 358725 w 1117952"/>
                <a:gd name="connsiteY977" fmla="*/ 79386 h 1323876"/>
                <a:gd name="connsiteX978" fmla="*/ 355143 w 1117952"/>
                <a:gd name="connsiteY978" fmla="*/ 81774 h 1323876"/>
                <a:gd name="connsiteX979" fmla="*/ 350964 w 1117952"/>
                <a:gd name="connsiteY979" fmla="*/ 81774 h 1323876"/>
                <a:gd name="connsiteX980" fmla="*/ 350368 w 1117952"/>
                <a:gd name="connsiteY980" fmla="*/ 74013 h 1323876"/>
                <a:gd name="connsiteX981" fmla="*/ 353949 w 1117952"/>
                <a:gd name="connsiteY981" fmla="*/ 71626 h 1323876"/>
                <a:gd name="connsiteX982" fmla="*/ 356933 w 1117952"/>
                <a:gd name="connsiteY982" fmla="*/ 71029 h 1323876"/>
                <a:gd name="connsiteX983" fmla="*/ 929340 w 1117952"/>
                <a:gd name="connsiteY983" fmla="*/ 67448 h 1323876"/>
                <a:gd name="connsiteX984" fmla="*/ 932921 w 1117952"/>
                <a:gd name="connsiteY984" fmla="*/ 67448 h 1323876"/>
                <a:gd name="connsiteX985" fmla="*/ 933517 w 1117952"/>
                <a:gd name="connsiteY985" fmla="*/ 71029 h 1323876"/>
                <a:gd name="connsiteX986" fmla="*/ 927549 w 1117952"/>
                <a:gd name="connsiteY986" fmla="*/ 75207 h 1323876"/>
                <a:gd name="connsiteX987" fmla="*/ 926952 w 1117952"/>
                <a:gd name="connsiteY987" fmla="*/ 71029 h 1323876"/>
                <a:gd name="connsiteX988" fmla="*/ 929340 w 1117952"/>
                <a:gd name="connsiteY988" fmla="*/ 67448 h 1323876"/>
                <a:gd name="connsiteX989" fmla="*/ 972314 w 1117952"/>
                <a:gd name="connsiteY989" fmla="*/ 0 h 1323876"/>
                <a:gd name="connsiteX990" fmla="*/ 975298 w 1117952"/>
                <a:gd name="connsiteY990" fmla="*/ 597 h 1323876"/>
                <a:gd name="connsiteX991" fmla="*/ 978880 w 1117952"/>
                <a:gd name="connsiteY991" fmla="*/ 2387 h 1323876"/>
                <a:gd name="connsiteX992" fmla="*/ 977686 w 1117952"/>
                <a:gd name="connsiteY992" fmla="*/ 5969 h 1323876"/>
                <a:gd name="connsiteX993" fmla="*/ 975298 w 1117952"/>
                <a:gd name="connsiteY993" fmla="*/ 9550 h 1323876"/>
                <a:gd name="connsiteX994" fmla="*/ 974702 w 1117952"/>
                <a:gd name="connsiteY994" fmla="*/ 13132 h 1323876"/>
                <a:gd name="connsiteX995" fmla="*/ 971717 w 1117952"/>
                <a:gd name="connsiteY995" fmla="*/ 15519 h 1323876"/>
                <a:gd name="connsiteX996" fmla="*/ 965152 w 1117952"/>
                <a:gd name="connsiteY996" fmla="*/ 12534 h 1323876"/>
                <a:gd name="connsiteX997" fmla="*/ 962764 w 1117952"/>
                <a:gd name="connsiteY997" fmla="*/ 8953 h 1323876"/>
                <a:gd name="connsiteX998" fmla="*/ 965749 w 1117952"/>
                <a:gd name="connsiteY998" fmla="*/ 5969 h 1323876"/>
                <a:gd name="connsiteX999" fmla="*/ 969330 w 1117952"/>
                <a:gd name="connsiteY999" fmla="*/ 1194 h 1323876"/>
                <a:gd name="connsiteX1000" fmla="*/ 972314 w 1117952"/>
                <a:gd name="connsiteY1000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61020 w 1117952"/>
                <a:gd name="connsiteY55" fmla="*/ 706704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761020 w 1117952"/>
                <a:gd name="connsiteY59" fmla="*/ 706704 h 1323876"/>
                <a:gd name="connsiteX60" fmla="*/ 956878 w 1117952"/>
                <a:gd name="connsiteY60" fmla="*/ 563666 h 1323876"/>
                <a:gd name="connsiteX61" fmla="*/ 956938 w 1117952"/>
                <a:gd name="connsiteY61" fmla="*/ 564051 h 1323876"/>
                <a:gd name="connsiteX62" fmla="*/ 959186 w 1117952"/>
                <a:gd name="connsiteY62" fmla="*/ 564051 h 1323876"/>
                <a:gd name="connsiteX63" fmla="*/ 956878 w 1117952"/>
                <a:gd name="connsiteY63" fmla="*/ 563666 h 1323876"/>
                <a:gd name="connsiteX64" fmla="*/ 292410 w 1117952"/>
                <a:gd name="connsiteY64" fmla="*/ 508238 h 1323876"/>
                <a:gd name="connsiteX65" fmla="*/ 292067 w 1117952"/>
                <a:gd name="connsiteY65" fmla="*/ 509955 h 1323876"/>
                <a:gd name="connsiteX66" fmla="*/ 292471 w 1117952"/>
                <a:gd name="connsiteY66" fmla="*/ 508542 h 1323876"/>
                <a:gd name="connsiteX67" fmla="*/ 292410 w 1117952"/>
                <a:gd name="connsiteY67" fmla="*/ 508238 h 1323876"/>
                <a:gd name="connsiteX68" fmla="*/ 291875 w 1117952"/>
                <a:gd name="connsiteY68" fmla="*/ 500773 h 1323876"/>
                <a:gd name="connsiteX69" fmla="*/ 291872 w 1117952"/>
                <a:gd name="connsiteY69" fmla="*/ 500781 h 1323876"/>
                <a:gd name="connsiteX70" fmla="*/ 291872 w 1117952"/>
                <a:gd name="connsiteY70" fmla="*/ 504960 h 1323876"/>
                <a:gd name="connsiteX71" fmla="*/ 291874 w 1117952"/>
                <a:gd name="connsiteY71" fmla="*/ 504967 h 1323876"/>
                <a:gd name="connsiteX72" fmla="*/ 291874 w 1117952"/>
                <a:gd name="connsiteY72" fmla="*/ 500782 h 1323876"/>
                <a:gd name="connsiteX73" fmla="*/ 291875 w 1117952"/>
                <a:gd name="connsiteY73" fmla="*/ 500773 h 1323876"/>
                <a:gd name="connsiteX74" fmla="*/ 149219 w 1117952"/>
                <a:gd name="connsiteY74" fmla="*/ 401102 h 1323876"/>
                <a:gd name="connsiteX75" fmla="*/ 152203 w 1117952"/>
                <a:gd name="connsiteY75" fmla="*/ 404086 h 1323876"/>
                <a:gd name="connsiteX76" fmla="*/ 152203 w 1117952"/>
                <a:gd name="connsiteY76" fmla="*/ 404683 h 1323876"/>
                <a:gd name="connsiteX77" fmla="*/ 149219 w 1117952"/>
                <a:gd name="connsiteY77" fmla="*/ 401102 h 1323876"/>
                <a:gd name="connsiteX78" fmla="*/ 149218 w 1117952"/>
                <a:gd name="connsiteY78" fmla="*/ 394537 h 1323876"/>
                <a:gd name="connsiteX79" fmla="*/ 147427 w 1117952"/>
                <a:gd name="connsiteY79" fmla="*/ 398119 h 1323876"/>
                <a:gd name="connsiteX80" fmla="*/ 146831 w 1117952"/>
                <a:gd name="connsiteY80" fmla="*/ 401700 h 1323876"/>
                <a:gd name="connsiteX81" fmla="*/ 148024 w 1117952"/>
                <a:gd name="connsiteY81" fmla="*/ 406474 h 1323876"/>
                <a:gd name="connsiteX82" fmla="*/ 147427 w 1117952"/>
                <a:gd name="connsiteY82" fmla="*/ 409459 h 1323876"/>
                <a:gd name="connsiteX83" fmla="*/ 148024 w 1117952"/>
                <a:gd name="connsiteY83" fmla="*/ 413041 h 1323876"/>
                <a:gd name="connsiteX84" fmla="*/ 148621 w 1117952"/>
                <a:gd name="connsiteY84" fmla="*/ 416622 h 1323876"/>
                <a:gd name="connsiteX85" fmla="*/ 145040 w 1117952"/>
                <a:gd name="connsiteY85" fmla="*/ 410653 h 1323876"/>
                <a:gd name="connsiteX86" fmla="*/ 144443 w 1117952"/>
                <a:gd name="connsiteY86" fmla="*/ 407072 h 1323876"/>
                <a:gd name="connsiteX87" fmla="*/ 143846 w 1117952"/>
                <a:gd name="connsiteY87" fmla="*/ 404087 h 1323876"/>
                <a:gd name="connsiteX88" fmla="*/ 141459 w 1117952"/>
                <a:gd name="connsiteY88" fmla="*/ 401103 h 1323876"/>
                <a:gd name="connsiteX89" fmla="*/ 142653 w 1117952"/>
                <a:gd name="connsiteY89" fmla="*/ 398119 h 1323876"/>
                <a:gd name="connsiteX90" fmla="*/ 145637 w 1117952"/>
                <a:gd name="connsiteY90" fmla="*/ 397521 h 1323876"/>
                <a:gd name="connsiteX91" fmla="*/ 149218 w 1117952"/>
                <a:gd name="connsiteY91" fmla="*/ 394537 h 1323876"/>
                <a:gd name="connsiteX92" fmla="*/ 1005143 w 1117952"/>
                <a:gd name="connsiteY92" fmla="*/ 383198 h 1323876"/>
                <a:gd name="connsiteX93" fmla="*/ 1005740 w 1117952"/>
                <a:gd name="connsiteY93" fmla="*/ 386777 h 1323876"/>
                <a:gd name="connsiteX94" fmla="*/ 1006784 w 1117952"/>
                <a:gd name="connsiteY94" fmla="*/ 386927 h 1323876"/>
                <a:gd name="connsiteX95" fmla="*/ 1005739 w 1117952"/>
                <a:gd name="connsiteY95" fmla="*/ 383793 h 1323876"/>
                <a:gd name="connsiteX96" fmla="*/ 1005143 w 1117952"/>
                <a:gd name="connsiteY96" fmla="*/ 383198 h 1323876"/>
                <a:gd name="connsiteX97" fmla="*/ 100871 w 1117952"/>
                <a:gd name="connsiteY97" fmla="*/ 379615 h 1323876"/>
                <a:gd name="connsiteX98" fmla="*/ 105050 w 1117952"/>
                <a:gd name="connsiteY98" fmla="*/ 379615 h 1323876"/>
                <a:gd name="connsiteX99" fmla="*/ 105646 w 1117952"/>
                <a:gd name="connsiteY99" fmla="*/ 383197 h 1323876"/>
                <a:gd name="connsiteX100" fmla="*/ 108034 w 1117952"/>
                <a:gd name="connsiteY100" fmla="*/ 386778 h 1323876"/>
                <a:gd name="connsiteX101" fmla="*/ 112809 w 1117952"/>
                <a:gd name="connsiteY101" fmla="*/ 383793 h 1323876"/>
                <a:gd name="connsiteX102" fmla="*/ 115793 w 1117952"/>
                <a:gd name="connsiteY102" fmla="*/ 384390 h 1323876"/>
                <a:gd name="connsiteX103" fmla="*/ 118180 w 1117952"/>
                <a:gd name="connsiteY103" fmla="*/ 387374 h 1323876"/>
                <a:gd name="connsiteX104" fmla="*/ 121165 w 1117952"/>
                <a:gd name="connsiteY104" fmla="*/ 389166 h 1323876"/>
                <a:gd name="connsiteX105" fmla="*/ 122359 w 1117952"/>
                <a:gd name="connsiteY105" fmla="*/ 392150 h 1323876"/>
                <a:gd name="connsiteX106" fmla="*/ 121762 w 1117952"/>
                <a:gd name="connsiteY106" fmla="*/ 395135 h 1323876"/>
                <a:gd name="connsiteX107" fmla="*/ 116987 w 1117952"/>
                <a:gd name="connsiteY107" fmla="*/ 394537 h 1323876"/>
                <a:gd name="connsiteX108" fmla="*/ 112809 w 1117952"/>
                <a:gd name="connsiteY108" fmla="*/ 390359 h 1323876"/>
                <a:gd name="connsiteX109" fmla="*/ 106243 w 1117952"/>
                <a:gd name="connsiteY109" fmla="*/ 389762 h 1323876"/>
                <a:gd name="connsiteX110" fmla="*/ 103259 w 1117952"/>
                <a:gd name="connsiteY110" fmla="*/ 390956 h 1323876"/>
                <a:gd name="connsiteX111" fmla="*/ 100274 w 1117952"/>
                <a:gd name="connsiteY111" fmla="*/ 392150 h 1323876"/>
                <a:gd name="connsiteX112" fmla="*/ 95499 w 1117952"/>
                <a:gd name="connsiteY112" fmla="*/ 390956 h 1323876"/>
                <a:gd name="connsiteX113" fmla="*/ 93709 w 1117952"/>
                <a:gd name="connsiteY113" fmla="*/ 385584 h 1323876"/>
                <a:gd name="connsiteX114" fmla="*/ 94305 w 1117952"/>
                <a:gd name="connsiteY114" fmla="*/ 384987 h 1323876"/>
                <a:gd name="connsiteX115" fmla="*/ 94305 w 1117952"/>
                <a:gd name="connsiteY115" fmla="*/ 381405 h 1323876"/>
                <a:gd name="connsiteX116" fmla="*/ 97290 w 1117952"/>
                <a:gd name="connsiteY116" fmla="*/ 382003 h 1323876"/>
                <a:gd name="connsiteX117" fmla="*/ 100871 w 1117952"/>
                <a:gd name="connsiteY117" fmla="*/ 379615 h 1323876"/>
                <a:gd name="connsiteX118" fmla="*/ 1000532 w 1117952"/>
                <a:gd name="connsiteY118" fmla="*/ 378010 h 1323876"/>
                <a:gd name="connsiteX119" fmla="*/ 1000367 w 1117952"/>
                <a:gd name="connsiteY119" fmla="*/ 377824 h 1323876"/>
                <a:gd name="connsiteX120" fmla="*/ 1000532 w 1117952"/>
                <a:gd name="connsiteY120" fmla="*/ 378010 h 1323876"/>
                <a:gd name="connsiteX121" fmla="*/ 22084 w 1117952"/>
                <a:gd name="connsiteY121" fmla="*/ 365290 h 1323876"/>
                <a:gd name="connsiteX122" fmla="*/ 26859 w 1117952"/>
                <a:gd name="connsiteY122" fmla="*/ 365886 h 1323876"/>
                <a:gd name="connsiteX123" fmla="*/ 28053 w 1117952"/>
                <a:gd name="connsiteY123" fmla="*/ 365886 h 1323876"/>
                <a:gd name="connsiteX124" fmla="*/ 28649 w 1117952"/>
                <a:gd name="connsiteY124" fmla="*/ 370661 h 1323876"/>
                <a:gd name="connsiteX125" fmla="*/ 30440 w 1117952"/>
                <a:gd name="connsiteY125" fmla="*/ 373646 h 1323876"/>
                <a:gd name="connsiteX126" fmla="*/ 32828 w 1117952"/>
                <a:gd name="connsiteY126" fmla="*/ 376630 h 1323876"/>
                <a:gd name="connsiteX127" fmla="*/ 37006 w 1117952"/>
                <a:gd name="connsiteY127" fmla="*/ 381405 h 1323876"/>
                <a:gd name="connsiteX128" fmla="*/ 31634 w 1117952"/>
                <a:gd name="connsiteY128" fmla="*/ 381405 h 1323876"/>
                <a:gd name="connsiteX129" fmla="*/ 26859 w 1117952"/>
                <a:gd name="connsiteY129" fmla="*/ 380212 h 1323876"/>
                <a:gd name="connsiteX130" fmla="*/ 22681 w 1117952"/>
                <a:gd name="connsiteY130" fmla="*/ 378421 h 1323876"/>
                <a:gd name="connsiteX131" fmla="*/ 22084 w 1117952"/>
                <a:gd name="connsiteY131" fmla="*/ 374840 h 1323876"/>
                <a:gd name="connsiteX132" fmla="*/ 20294 w 1117952"/>
                <a:gd name="connsiteY132" fmla="*/ 371259 h 1323876"/>
                <a:gd name="connsiteX133" fmla="*/ 19100 w 1117952"/>
                <a:gd name="connsiteY133" fmla="*/ 366483 h 1323876"/>
                <a:gd name="connsiteX134" fmla="*/ 22084 w 1117952"/>
                <a:gd name="connsiteY134" fmla="*/ 365290 h 1323876"/>
                <a:gd name="connsiteX135" fmla="*/ 109825 w 1117952"/>
                <a:gd name="connsiteY135" fmla="*/ 352755 h 1323876"/>
                <a:gd name="connsiteX136" fmla="*/ 112809 w 1117952"/>
                <a:gd name="connsiteY136" fmla="*/ 356337 h 1323876"/>
                <a:gd name="connsiteX137" fmla="*/ 114003 w 1117952"/>
                <a:gd name="connsiteY137" fmla="*/ 359321 h 1323876"/>
                <a:gd name="connsiteX138" fmla="*/ 115794 w 1117952"/>
                <a:gd name="connsiteY138" fmla="*/ 363499 h 1323876"/>
                <a:gd name="connsiteX139" fmla="*/ 111616 w 1117952"/>
                <a:gd name="connsiteY139" fmla="*/ 364693 h 1323876"/>
                <a:gd name="connsiteX140" fmla="*/ 108632 w 1117952"/>
                <a:gd name="connsiteY140" fmla="*/ 363499 h 1323876"/>
                <a:gd name="connsiteX141" fmla="*/ 106244 w 1117952"/>
                <a:gd name="connsiteY141" fmla="*/ 359321 h 1323876"/>
                <a:gd name="connsiteX142" fmla="*/ 106840 w 1117952"/>
                <a:gd name="connsiteY142" fmla="*/ 356337 h 1323876"/>
                <a:gd name="connsiteX143" fmla="*/ 109825 w 1117952"/>
                <a:gd name="connsiteY143" fmla="*/ 352755 h 1323876"/>
                <a:gd name="connsiteX144" fmla="*/ 677460 w 1117952"/>
                <a:gd name="connsiteY144" fmla="*/ 329482 h 1323876"/>
                <a:gd name="connsiteX145" fmla="*/ 678651 w 1117952"/>
                <a:gd name="connsiteY145" fmla="*/ 331864 h 1323876"/>
                <a:gd name="connsiteX146" fmla="*/ 677460 w 1117952"/>
                <a:gd name="connsiteY146" fmla="*/ 329482 h 1323876"/>
                <a:gd name="connsiteX147" fmla="*/ 1082737 w 1117952"/>
                <a:gd name="connsiteY147" fmla="*/ 190405 h 1323876"/>
                <a:gd name="connsiteX148" fmla="*/ 1086915 w 1117952"/>
                <a:gd name="connsiteY148" fmla="*/ 191002 h 1323876"/>
                <a:gd name="connsiteX149" fmla="*/ 1089900 w 1117952"/>
                <a:gd name="connsiteY149" fmla="*/ 193389 h 1323876"/>
                <a:gd name="connsiteX150" fmla="*/ 1094077 w 1117952"/>
                <a:gd name="connsiteY150" fmla="*/ 195777 h 1323876"/>
                <a:gd name="connsiteX151" fmla="*/ 1104821 w 1117952"/>
                <a:gd name="connsiteY151" fmla="*/ 199358 h 1323876"/>
                <a:gd name="connsiteX152" fmla="*/ 1107806 w 1117952"/>
                <a:gd name="connsiteY152" fmla="*/ 199955 h 1323876"/>
                <a:gd name="connsiteX153" fmla="*/ 1111387 w 1117952"/>
                <a:gd name="connsiteY153" fmla="*/ 199955 h 1323876"/>
                <a:gd name="connsiteX154" fmla="*/ 1114371 w 1117952"/>
                <a:gd name="connsiteY154" fmla="*/ 199358 h 1323876"/>
                <a:gd name="connsiteX155" fmla="*/ 1117952 w 1117952"/>
                <a:gd name="connsiteY155" fmla="*/ 200552 h 1323876"/>
                <a:gd name="connsiteX156" fmla="*/ 1110193 w 1117952"/>
                <a:gd name="connsiteY156" fmla="*/ 204730 h 1323876"/>
                <a:gd name="connsiteX157" fmla="*/ 1106612 w 1117952"/>
                <a:gd name="connsiteY157" fmla="*/ 205924 h 1323876"/>
                <a:gd name="connsiteX158" fmla="*/ 1102434 w 1117952"/>
                <a:gd name="connsiteY158" fmla="*/ 207715 h 1323876"/>
                <a:gd name="connsiteX159" fmla="*/ 1098853 w 1117952"/>
                <a:gd name="connsiteY159" fmla="*/ 210102 h 1323876"/>
                <a:gd name="connsiteX160" fmla="*/ 1094674 w 1117952"/>
                <a:gd name="connsiteY160" fmla="*/ 215474 h 1323876"/>
                <a:gd name="connsiteX161" fmla="*/ 1093481 w 1117952"/>
                <a:gd name="connsiteY161" fmla="*/ 219652 h 1323876"/>
                <a:gd name="connsiteX162" fmla="*/ 1092884 w 1117952"/>
                <a:gd name="connsiteY162" fmla="*/ 223233 h 1323876"/>
                <a:gd name="connsiteX163" fmla="*/ 1092287 w 1117952"/>
                <a:gd name="connsiteY163" fmla="*/ 226218 h 1323876"/>
                <a:gd name="connsiteX164" fmla="*/ 1091093 w 1117952"/>
                <a:gd name="connsiteY164" fmla="*/ 229202 h 1323876"/>
                <a:gd name="connsiteX165" fmla="*/ 1091093 w 1117952"/>
                <a:gd name="connsiteY165" fmla="*/ 232784 h 1323876"/>
                <a:gd name="connsiteX166" fmla="*/ 1092287 w 1117952"/>
                <a:gd name="connsiteY166" fmla="*/ 229799 h 1323876"/>
                <a:gd name="connsiteX167" fmla="*/ 1095868 w 1117952"/>
                <a:gd name="connsiteY167" fmla="*/ 229799 h 1323876"/>
                <a:gd name="connsiteX168" fmla="*/ 1094674 w 1117952"/>
                <a:gd name="connsiteY168" fmla="*/ 233380 h 1323876"/>
                <a:gd name="connsiteX169" fmla="*/ 1090496 w 1117952"/>
                <a:gd name="connsiteY169" fmla="*/ 240543 h 1323876"/>
                <a:gd name="connsiteX170" fmla="*/ 1083931 w 1117952"/>
                <a:gd name="connsiteY170" fmla="*/ 252480 h 1323876"/>
                <a:gd name="connsiteX171" fmla="*/ 1082140 w 1117952"/>
                <a:gd name="connsiteY171" fmla="*/ 257853 h 1323876"/>
                <a:gd name="connsiteX172" fmla="*/ 1081543 w 1117952"/>
                <a:gd name="connsiteY172" fmla="*/ 261434 h 1323876"/>
                <a:gd name="connsiteX173" fmla="*/ 1078559 w 1117952"/>
                <a:gd name="connsiteY173" fmla="*/ 268596 h 1323876"/>
                <a:gd name="connsiteX174" fmla="*/ 1077365 w 1117952"/>
                <a:gd name="connsiteY174" fmla="*/ 272177 h 1323876"/>
                <a:gd name="connsiteX175" fmla="*/ 1074978 w 1117952"/>
                <a:gd name="connsiteY175" fmla="*/ 279340 h 1323876"/>
                <a:gd name="connsiteX176" fmla="*/ 1072590 w 1117952"/>
                <a:gd name="connsiteY176" fmla="*/ 282324 h 1323876"/>
                <a:gd name="connsiteX177" fmla="*/ 1070799 w 1117952"/>
                <a:gd name="connsiteY177" fmla="*/ 285309 h 1323876"/>
                <a:gd name="connsiteX178" fmla="*/ 1069009 w 1117952"/>
                <a:gd name="connsiteY178" fmla="*/ 288890 h 1323876"/>
                <a:gd name="connsiteX179" fmla="*/ 1066024 w 1117952"/>
                <a:gd name="connsiteY179" fmla="*/ 291874 h 1323876"/>
                <a:gd name="connsiteX180" fmla="*/ 1060652 w 1117952"/>
                <a:gd name="connsiteY180" fmla="*/ 299037 h 1323876"/>
                <a:gd name="connsiteX181" fmla="*/ 1059458 w 1117952"/>
                <a:gd name="connsiteY181" fmla="*/ 302618 h 1323876"/>
                <a:gd name="connsiteX182" fmla="*/ 1057071 w 1117952"/>
                <a:gd name="connsiteY182" fmla="*/ 305603 h 1323876"/>
                <a:gd name="connsiteX183" fmla="*/ 1054683 w 1117952"/>
                <a:gd name="connsiteY183" fmla="*/ 309780 h 1323876"/>
                <a:gd name="connsiteX184" fmla="*/ 1049909 w 1117952"/>
                <a:gd name="connsiteY184" fmla="*/ 316346 h 1323876"/>
                <a:gd name="connsiteX185" fmla="*/ 1045134 w 1117952"/>
                <a:gd name="connsiteY185" fmla="*/ 324106 h 1323876"/>
                <a:gd name="connsiteX186" fmla="*/ 1043343 w 1117952"/>
                <a:gd name="connsiteY186" fmla="*/ 327687 h 1323876"/>
                <a:gd name="connsiteX187" fmla="*/ 1040955 w 1117952"/>
                <a:gd name="connsiteY187" fmla="*/ 331268 h 1323876"/>
                <a:gd name="connsiteX188" fmla="*/ 1037971 w 1117952"/>
                <a:gd name="connsiteY188" fmla="*/ 335447 h 1323876"/>
                <a:gd name="connsiteX189" fmla="*/ 1035583 w 1117952"/>
                <a:gd name="connsiteY189" fmla="*/ 339624 h 1323876"/>
                <a:gd name="connsiteX190" fmla="*/ 1033793 w 1117952"/>
                <a:gd name="connsiteY190" fmla="*/ 342609 h 1323876"/>
                <a:gd name="connsiteX191" fmla="*/ 1033793 w 1117952"/>
                <a:gd name="connsiteY191" fmla="*/ 346190 h 1323876"/>
                <a:gd name="connsiteX192" fmla="*/ 1030212 w 1117952"/>
                <a:gd name="connsiteY192" fmla="*/ 349175 h 1323876"/>
                <a:gd name="connsiteX193" fmla="*/ 1026033 w 1117952"/>
                <a:gd name="connsiteY193" fmla="*/ 355143 h 1323876"/>
                <a:gd name="connsiteX194" fmla="*/ 1022452 w 1117952"/>
                <a:gd name="connsiteY194" fmla="*/ 359322 h 1323876"/>
                <a:gd name="connsiteX195" fmla="*/ 1021259 w 1117952"/>
                <a:gd name="connsiteY195" fmla="*/ 362306 h 1323876"/>
                <a:gd name="connsiteX196" fmla="*/ 1020065 w 1117952"/>
                <a:gd name="connsiteY196" fmla="*/ 365290 h 1323876"/>
                <a:gd name="connsiteX197" fmla="*/ 1023049 w 1117952"/>
                <a:gd name="connsiteY197" fmla="*/ 368871 h 1323876"/>
                <a:gd name="connsiteX198" fmla="*/ 1021259 w 1117952"/>
                <a:gd name="connsiteY198" fmla="*/ 372452 h 1323876"/>
                <a:gd name="connsiteX199" fmla="*/ 1017677 w 1117952"/>
                <a:gd name="connsiteY199" fmla="*/ 371259 h 1323876"/>
                <a:gd name="connsiteX200" fmla="*/ 1014693 w 1117952"/>
                <a:gd name="connsiteY200" fmla="*/ 374840 h 1323876"/>
                <a:gd name="connsiteX201" fmla="*/ 1012902 w 1117952"/>
                <a:gd name="connsiteY201" fmla="*/ 377825 h 1323876"/>
                <a:gd name="connsiteX202" fmla="*/ 1011708 w 1117952"/>
                <a:gd name="connsiteY202" fmla="*/ 384390 h 1323876"/>
                <a:gd name="connsiteX203" fmla="*/ 1009918 w 1117952"/>
                <a:gd name="connsiteY203" fmla="*/ 387374 h 1323876"/>
                <a:gd name="connsiteX204" fmla="*/ 1006933 w 1117952"/>
                <a:gd name="connsiteY204" fmla="*/ 390359 h 1323876"/>
                <a:gd name="connsiteX205" fmla="*/ 1005143 w 1117952"/>
                <a:gd name="connsiteY205" fmla="*/ 393940 h 1323876"/>
                <a:gd name="connsiteX206" fmla="*/ 1000367 w 1117952"/>
                <a:gd name="connsiteY206" fmla="*/ 403490 h 1323876"/>
                <a:gd name="connsiteX207" fmla="*/ 997980 w 1117952"/>
                <a:gd name="connsiteY207" fmla="*/ 407072 h 1323876"/>
                <a:gd name="connsiteX208" fmla="*/ 996786 w 1117952"/>
                <a:gd name="connsiteY208" fmla="*/ 410653 h 1323876"/>
                <a:gd name="connsiteX209" fmla="*/ 995593 w 1117952"/>
                <a:gd name="connsiteY209" fmla="*/ 413637 h 1323876"/>
                <a:gd name="connsiteX210" fmla="*/ 995593 w 1117952"/>
                <a:gd name="connsiteY210" fmla="*/ 417815 h 1323876"/>
                <a:gd name="connsiteX211" fmla="*/ 998577 w 1117952"/>
                <a:gd name="connsiteY211" fmla="*/ 421994 h 1323876"/>
                <a:gd name="connsiteX212" fmla="*/ 1000367 w 1117952"/>
                <a:gd name="connsiteY212" fmla="*/ 424978 h 1323876"/>
                <a:gd name="connsiteX213" fmla="*/ 999771 w 1117952"/>
                <a:gd name="connsiteY213" fmla="*/ 427962 h 1323876"/>
                <a:gd name="connsiteX214" fmla="*/ 997980 w 1117952"/>
                <a:gd name="connsiteY214" fmla="*/ 432140 h 1323876"/>
                <a:gd name="connsiteX215" fmla="*/ 996190 w 1117952"/>
                <a:gd name="connsiteY215" fmla="*/ 436318 h 1323876"/>
                <a:gd name="connsiteX216" fmla="*/ 994996 w 1117952"/>
                <a:gd name="connsiteY216" fmla="*/ 439303 h 1323876"/>
                <a:gd name="connsiteX217" fmla="*/ 994399 w 1117952"/>
                <a:gd name="connsiteY217" fmla="*/ 443481 h 1323876"/>
                <a:gd name="connsiteX218" fmla="*/ 995593 w 1117952"/>
                <a:gd name="connsiteY218" fmla="*/ 447062 h 1323876"/>
                <a:gd name="connsiteX219" fmla="*/ 993802 w 1117952"/>
                <a:gd name="connsiteY219" fmla="*/ 451241 h 1323876"/>
                <a:gd name="connsiteX220" fmla="*/ 990221 w 1117952"/>
                <a:gd name="connsiteY220" fmla="*/ 454822 h 1323876"/>
                <a:gd name="connsiteX221" fmla="*/ 989027 w 1117952"/>
                <a:gd name="connsiteY221" fmla="*/ 460791 h 1323876"/>
                <a:gd name="connsiteX222" fmla="*/ 988430 w 1117952"/>
                <a:gd name="connsiteY222" fmla="*/ 465566 h 1323876"/>
                <a:gd name="connsiteX223" fmla="*/ 989027 w 1117952"/>
                <a:gd name="connsiteY223" fmla="*/ 471535 h 1323876"/>
                <a:gd name="connsiteX224" fmla="*/ 990221 w 1117952"/>
                <a:gd name="connsiteY224" fmla="*/ 475116 h 1323876"/>
                <a:gd name="connsiteX225" fmla="*/ 990818 w 1117952"/>
                <a:gd name="connsiteY225" fmla="*/ 478100 h 1323876"/>
                <a:gd name="connsiteX226" fmla="*/ 987833 w 1117952"/>
                <a:gd name="connsiteY226" fmla="*/ 480488 h 1323876"/>
                <a:gd name="connsiteX227" fmla="*/ 985446 w 1117952"/>
                <a:gd name="connsiteY227" fmla="*/ 485263 h 1323876"/>
                <a:gd name="connsiteX228" fmla="*/ 982461 w 1117952"/>
                <a:gd name="connsiteY228" fmla="*/ 486457 h 1323876"/>
                <a:gd name="connsiteX229" fmla="*/ 981864 w 1117952"/>
                <a:gd name="connsiteY229" fmla="*/ 491232 h 1323876"/>
                <a:gd name="connsiteX230" fmla="*/ 977090 w 1117952"/>
                <a:gd name="connsiteY230" fmla="*/ 494813 h 1323876"/>
                <a:gd name="connsiteX231" fmla="*/ 973508 w 1117952"/>
                <a:gd name="connsiteY231" fmla="*/ 497200 h 1323876"/>
                <a:gd name="connsiteX232" fmla="*/ 973508 w 1117952"/>
                <a:gd name="connsiteY232" fmla="*/ 500185 h 1323876"/>
                <a:gd name="connsiteX233" fmla="*/ 971121 w 1117952"/>
                <a:gd name="connsiteY233" fmla="*/ 503766 h 1323876"/>
                <a:gd name="connsiteX234" fmla="*/ 968733 w 1117952"/>
                <a:gd name="connsiteY234" fmla="*/ 509734 h 1323876"/>
                <a:gd name="connsiteX235" fmla="*/ 966346 w 1117952"/>
                <a:gd name="connsiteY235" fmla="*/ 509734 h 1323876"/>
                <a:gd name="connsiteX236" fmla="*/ 965152 w 1117952"/>
                <a:gd name="connsiteY236" fmla="*/ 515107 h 1323876"/>
                <a:gd name="connsiteX237" fmla="*/ 965152 w 1117952"/>
                <a:gd name="connsiteY237" fmla="*/ 518688 h 1323876"/>
                <a:gd name="connsiteX238" fmla="*/ 965749 w 1117952"/>
                <a:gd name="connsiteY238" fmla="*/ 524060 h 1323876"/>
                <a:gd name="connsiteX239" fmla="*/ 965749 w 1117952"/>
                <a:gd name="connsiteY239" fmla="*/ 527044 h 1323876"/>
                <a:gd name="connsiteX240" fmla="*/ 966346 w 1117952"/>
                <a:gd name="connsiteY240" fmla="*/ 531222 h 1323876"/>
                <a:gd name="connsiteX241" fmla="*/ 966943 w 1117952"/>
                <a:gd name="connsiteY241" fmla="*/ 534803 h 1323876"/>
                <a:gd name="connsiteX242" fmla="*/ 967539 w 1117952"/>
                <a:gd name="connsiteY242" fmla="*/ 537788 h 1323876"/>
                <a:gd name="connsiteX243" fmla="*/ 968733 w 1117952"/>
                <a:gd name="connsiteY243" fmla="*/ 546144 h 1323876"/>
                <a:gd name="connsiteX244" fmla="*/ 969330 w 1117952"/>
                <a:gd name="connsiteY244" fmla="*/ 550919 h 1323876"/>
                <a:gd name="connsiteX245" fmla="*/ 969330 w 1117952"/>
                <a:gd name="connsiteY245" fmla="*/ 555694 h 1323876"/>
                <a:gd name="connsiteX246" fmla="*/ 969330 w 1117952"/>
                <a:gd name="connsiteY246" fmla="*/ 559872 h 1323876"/>
                <a:gd name="connsiteX247" fmla="*/ 969330 w 1117952"/>
                <a:gd name="connsiteY247" fmla="*/ 562857 h 1323876"/>
                <a:gd name="connsiteX248" fmla="*/ 966346 w 1117952"/>
                <a:gd name="connsiteY248" fmla="*/ 564647 h 1323876"/>
                <a:gd name="connsiteX249" fmla="*/ 964553 w 1117952"/>
                <a:gd name="connsiteY249" fmla="*/ 564647 h 1323876"/>
                <a:gd name="connsiteX250" fmla="*/ 964556 w 1117952"/>
                <a:gd name="connsiteY250" fmla="*/ 564648 h 1323876"/>
                <a:gd name="connsiteX251" fmla="*/ 967540 w 1117952"/>
                <a:gd name="connsiteY251" fmla="*/ 564648 h 1323876"/>
                <a:gd name="connsiteX252" fmla="*/ 970525 w 1117952"/>
                <a:gd name="connsiteY252" fmla="*/ 570020 h 1323876"/>
                <a:gd name="connsiteX253" fmla="*/ 971718 w 1117952"/>
                <a:gd name="connsiteY253" fmla="*/ 573601 h 1323876"/>
                <a:gd name="connsiteX254" fmla="*/ 972316 w 1117952"/>
                <a:gd name="connsiteY254" fmla="*/ 577182 h 1323876"/>
                <a:gd name="connsiteX255" fmla="*/ 973509 w 1117952"/>
                <a:gd name="connsiteY255" fmla="*/ 580167 h 1323876"/>
                <a:gd name="connsiteX256" fmla="*/ 978284 w 1117952"/>
                <a:gd name="connsiteY256" fmla="*/ 582554 h 1323876"/>
                <a:gd name="connsiteX257" fmla="*/ 978881 w 1117952"/>
                <a:gd name="connsiteY257" fmla="*/ 582554 h 1323876"/>
                <a:gd name="connsiteX258" fmla="*/ 983656 w 1117952"/>
                <a:gd name="connsiteY258" fmla="*/ 582554 h 1323876"/>
                <a:gd name="connsiteX259" fmla="*/ 987238 w 1117952"/>
                <a:gd name="connsiteY259" fmla="*/ 584942 h 1323876"/>
                <a:gd name="connsiteX260" fmla="*/ 991415 w 1117952"/>
                <a:gd name="connsiteY260" fmla="*/ 588523 h 1323876"/>
                <a:gd name="connsiteX261" fmla="*/ 994400 w 1117952"/>
                <a:gd name="connsiteY261" fmla="*/ 589717 h 1323876"/>
                <a:gd name="connsiteX262" fmla="*/ 1000966 w 1117952"/>
                <a:gd name="connsiteY262" fmla="*/ 590313 h 1323876"/>
                <a:gd name="connsiteX263" fmla="*/ 1003950 w 1117952"/>
                <a:gd name="connsiteY263" fmla="*/ 591507 h 1323876"/>
                <a:gd name="connsiteX264" fmla="*/ 1004547 w 1117952"/>
                <a:gd name="connsiteY264" fmla="*/ 588523 h 1323876"/>
                <a:gd name="connsiteX265" fmla="*/ 1008128 w 1117952"/>
                <a:gd name="connsiteY265" fmla="*/ 587926 h 1323876"/>
                <a:gd name="connsiteX266" fmla="*/ 1010516 w 1117952"/>
                <a:gd name="connsiteY266" fmla="*/ 592701 h 1323876"/>
                <a:gd name="connsiteX267" fmla="*/ 1015290 w 1117952"/>
                <a:gd name="connsiteY267" fmla="*/ 596879 h 1323876"/>
                <a:gd name="connsiteX268" fmla="*/ 1019469 w 1117952"/>
                <a:gd name="connsiteY268" fmla="*/ 601057 h 1323876"/>
                <a:gd name="connsiteX269" fmla="*/ 1020663 w 1117952"/>
                <a:gd name="connsiteY269" fmla="*/ 604639 h 1323876"/>
                <a:gd name="connsiteX270" fmla="*/ 1023647 w 1117952"/>
                <a:gd name="connsiteY270" fmla="*/ 606429 h 1323876"/>
                <a:gd name="connsiteX271" fmla="*/ 1021259 w 1117952"/>
                <a:gd name="connsiteY271" fmla="*/ 610011 h 1323876"/>
                <a:gd name="connsiteX272" fmla="*/ 1017678 w 1117952"/>
                <a:gd name="connsiteY272" fmla="*/ 607026 h 1323876"/>
                <a:gd name="connsiteX273" fmla="*/ 1014097 w 1117952"/>
                <a:gd name="connsiteY273" fmla="*/ 607026 h 1323876"/>
                <a:gd name="connsiteX274" fmla="*/ 1014097 w 1117952"/>
                <a:gd name="connsiteY274" fmla="*/ 614188 h 1323876"/>
                <a:gd name="connsiteX275" fmla="*/ 1012306 w 1117952"/>
                <a:gd name="connsiteY275" fmla="*/ 609413 h 1323876"/>
                <a:gd name="connsiteX276" fmla="*/ 1011709 w 1117952"/>
                <a:gd name="connsiteY276" fmla="*/ 605832 h 1323876"/>
                <a:gd name="connsiteX277" fmla="*/ 1008128 w 1117952"/>
                <a:gd name="connsiteY277" fmla="*/ 605832 h 1323876"/>
                <a:gd name="connsiteX278" fmla="*/ 1005741 w 1117952"/>
                <a:gd name="connsiteY278" fmla="*/ 610011 h 1323876"/>
                <a:gd name="connsiteX279" fmla="*/ 1005144 w 1117952"/>
                <a:gd name="connsiteY279" fmla="*/ 613592 h 1323876"/>
                <a:gd name="connsiteX280" fmla="*/ 1003353 w 1117952"/>
                <a:gd name="connsiteY280" fmla="*/ 617173 h 1323876"/>
                <a:gd name="connsiteX281" fmla="*/ 1002160 w 1117952"/>
                <a:gd name="connsiteY281" fmla="*/ 620157 h 1323876"/>
                <a:gd name="connsiteX282" fmla="*/ 1002756 w 1117952"/>
                <a:gd name="connsiteY282" fmla="*/ 623739 h 1323876"/>
                <a:gd name="connsiteX283" fmla="*/ 1003353 w 1117952"/>
                <a:gd name="connsiteY283" fmla="*/ 627320 h 1323876"/>
                <a:gd name="connsiteX284" fmla="*/ 1008725 w 1117952"/>
                <a:gd name="connsiteY284" fmla="*/ 632095 h 1323876"/>
                <a:gd name="connsiteX285" fmla="*/ 1008128 w 1117952"/>
                <a:gd name="connsiteY285" fmla="*/ 637467 h 1323876"/>
                <a:gd name="connsiteX286" fmla="*/ 1009919 w 1117952"/>
                <a:gd name="connsiteY286" fmla="*/ 641048 h 1323876"/>
                <a:gd name="connsiteX287" fmla="*/ 1013500 w 1117952"/>
                <a:gd name="connsiteY287" fmla="*/ 642839 h 1323876"/>
                <a:gd name="connsiteX288" fmla="*/ 1016484 w 1117952"/>
                <a:gd name="connsiteY288" fmla="*/ 641645 h 1323876"/>
                <a:gd name="connsiteX289" fmla="*/ 1018872 w 1117952"/>
                <a:gd name="connsiteY289" fmla="*/ 638661 h 1323876"/>
                <a:gd name="connsiteX290" fmla="*/ 1022453 w 1117952"/>
                <a:gd name="connsiteY290" fmla="*/ 643436 h 1323876"/>
                <a:gd name="connsiteX291" fmla="*/ 1019469 w 1117952"/>
                <a:gd name="connsiteY291" fmla="*/ 642839 h 1323876"/>
                <a:gd name="connsiteX292" fmla="*/ 1016484 w 1117952"/>
                <a:gd name="connsiteY292" fmla="*/ 642242 h 1323876"/>
                <a:gd name="connsiteX293" fmla="*/ 1015290 w 1117952"/>
                <a:gd name="connsiteY293" fmla="*/ 645226 h 1323876"/>
                <a:gd name="connsiteX294" fmla="*/ 1015290 w 1117952"/>
                <a:gd name="connsiteY294" fmla="*/ 649404 h 1323876"/>
                <a:gd name="connsiteX295" fmla="*/ 1019469 w 1117952"/>
                <a:gd name="connsiteY295" fmla="*/ 653583 h 1323876"/>
                <a:gd name="connsiteX296" fmla="*/ 1023647 w 1117952"/>
                <a:gd name="connsiteY296" fmla="*/ 655970 h 1323876"/>
                <a:gd name="connsiteX297" fmla="*/ 1026631 w 1117952"/>
                <a:gd name="connsiteY297" fmla="*/ 656567 h 1323876"/>
                <a:gd name="connsiteX298" fmla="*/ 1030810 w 1117952"/>
                <a:gd name="connsiteY298" fmla="*/ 654776 h 1323876"/>
                <a:gd name="connsiteX299" fmla="*/ 1028422 w 1117952"/>
                <a:gd name="connsiteY299" fmla="*/ 657761 h 1323876"/>
                <a:gd name="connsiteX300" fmla="*/ 1031406 w 1117952"/>
                <a:gd name="connsiteY300" fmla="*/ 658357 h 1323876"/>
                <a:gd name="connsiteX301" fmla="*/ 1034391 w 1117952"/>
                <a:gd name="connsiteY301" fmla="*/ 656567 h 1323876"/>
                <a:gd name="connsiteX302" fmla="*/ 1038569 w 1117952"/>
                <a:gd name="connsiteY302" fmla="*/ 657164 h 1323876"/>
                <a:gd name="connsiteX303" fmla="*/ 1041553 w 1117952"/>
                <a:gd name="connsiteY303" fmla="*/ 663132 h 1323876"/>
                <a:gd name="connsiteX304" fmla="*/ 1040957 w 1117952"/>
                <a:gd name="connsiteY304" fmla="*/ 668505 h 1323876"/>
                <a:gd name="connsiteX305" fmla="*/ 1039166 w 1117952"/>
                <a:gd name="connsiteY305" fmla="*/ 672086 h 1323876"/>
                <a:gd name="connsiteX306" fmla="*/ 1041553 w 1117952"/>
                <a:gd name="connsiteY306" fmla="*/ 675070 h 1323876"/>
                <a:gd name="connsiteX307" fmla="*/ 1040957 w 1117952"/>
                <a:gd name="connsiteY307" fmla="*/ 678652 h 1323876"/>
                <a:gd name="connsiteX308" fmla="*/ 1039166 w 1117952"/>
                <a:gd name="connsiteY308" fmla="*/ 675070 h 1323876"/>
                <a:gd name="connsiteX309" fmla="*/ 1036181 w 1117952"/>
                <a:gd name="connsiteY309" fmla="*/ 673876 h 1323876"/>
                <a:gd name="connsiteX310" fmla="*/ 1033197 w 1117952"/>
                <a:gd name="connsiteY310" fmla="*/ 676860 h 1323876"/>
                <a:gd name="connsiteX311" fmla="*/ 1034988 w 1117952"/>
                <a:gd name="connsiteY311" fmla="*/ 684023 h 1323876"/>
                <a:gd name="connsiteX312" fmla="*/ 1039166 w 1117952"/>
                <a:gd name="connsiteY312" fmla="*/ 686411 h 1323876"/>
                <a:gd name="connsiteX313" fmla="*/ 1042150 w 1117952"/>
                <a:gd name="connsiteY313" fmla="*/ 682829 h 1323876"/>
                <a:gd name="connsiteX314" fmla="*/ 1046328 w 1117952"/>
                <a:gd name="connsiteY314" fmla="*/ 683426 h 1323876"/>
                <a:gd name="connsiteX315" fmla="*/ 1049313 w 1117952"/>
                <a:gd name="connsiteY315" fmla="*/ 688201 h 1323876"/>
                <a:gd name="connsiteX316" fmla="*/ 1053491 w 1117952"/>
                <a:gd name="connsiteY316" fmla="*/ 692976 h 1323876"/>
                <a:gd name="connsiteX317" fmla="*/ 1054685 w 1117952"/>
                <a:gd name="connsiteY317" fmla="*/ 697155 h 1323876"/>
                <a:gd name="connsiteX318" fmla="*/ 1051700 w 1117952"/>
                <a:gd name="connsiteY318" fmla="*/ 697155 h 1323876"/>
                <a:gd name="connsiteX319" fmla="*/ 1048119 w 1117952"/>
                <a:gd name="connsiteY319" fmla="*/ 697155 h 1323876"/>
                <a:gd name="connsiteX320" fmla="*/ 1044538 w 1117952"/>
                <a:gd name="connsiteY320" fmla="*/ 692976 h 1323876"/>
                <a:gd name="connsiteX321" fmla="*/ 1041553 w 1117952"/>
                <a:gd name="connsiteY321" fmla="*/ 694767 h 1323876"/>
                <a:gd name="connsiteX322" fmla="*/ 1038569 w 1117952"/>
                <a:gd name="connsiteY322" fmla="*/ 696558 h 1323876"/>
                <a:gd name="connsiteX323" fmla="*/ 1033794 w 1117952"/>
                <a:gd name="connsiteY323" fmla="*/ 698348 h 1323876"/>
                <a:gd name="connsiteX324" fmla="*/ 1032600 w 1117952"/>
                <a:gd name="connsiteY324" fmla="*/ 703123 h 1323876"/>
                <a:gd name="connsiteX325" fmla="*/ 1032004 w 1117952"/>
                <a:gd name="connsiteY325" fmla="*/ 706704 h 1323876"/>
                <a:gd name="connsiteX326" fmla="*/ 1031406 w 1117952"/>
                <a:gd name="connsiteY326" fmla="*/ 709689 h 1323876"/>
                <a:gd name="connsiteX327" fmla="*/ 1027228 w 1117952"/>
                <a:gd name="connsiteY327" fmla="*/ 710883 h 1323876"/>
                <a:gd name="connsiteX328" fmla="*/ 1022453 w 1117952"/>
                <a:gd name="connsiteY328" fmla="*/ 711480 h 1323876"/>
                <a:gd name="connsiteX329" fmla="*/ 1019469 w 1117952"/>
                <a:gd name="connsiteY329" fmla="*/ 715061 h 1323876"/>
                <a:gd name="connsiteX330" fmla="*/ 1016484 w 1117952"/>
                <a:gd name="connsiteY330" fmla="*/ 714464 h 1323876"/>
                <a:gd name="connsiteX331" fmla="*/ 1014694 w 1117952"/>
                <a:gd name="connsiteY331" fmla="*/ 718045 h 1323876"/>
                <a:gd name="connsiteX332" fmla="*/ 1011113 w 1117952"/>
                <a:gd name="connsiteY332" fmla="*/ 721030 h 1323876"/>
                <a:gd name="connsiteX333" fmla="*/ 1007531 w 1117952"/>
                <a:gd name="connsiteY333" fmla="*/ 725208 h 1323876"/>
                <a:gd name="connsiteX334" fmla="*/ 1006337 w 1117952"/>
                <a:gd name="connsiteY334" fmla="*/ 729386 h 1323876"/>
                <a:gd name="connsiteX335" fmla="*/ 1002160 w 1117952"/>
                <a:gd name="connsiteY335" fmla="*/ 732371 h 1323876"/>
                <a:gd name="connsiteX336" fmla="*/ 999772 w 1117952"/>
                <a:gd name="connsiteY336" fmla="*/ 735952 h 1323876"/>
                <a:gd name="connsiteX337" fmla="*/ 997981 w 1117952"/>
                <a:gd name="connsiteY337" fmla="*/ 740726 h 1323876"/>
                <a:gd name="connsiteX338" fmla="*/ 997384 w 1117952"/>
                <a:gd name="connsiteY338" fmla="*/ 743711 h 1323876"/>
                <a:gd name="connsiteX339" fmla="*/ 996191 w 1117952"/>
                <a:gd name="connsiteY339" fmla="*/ 748486 h 1323876"/>
                <a:gd name="connsiteX340" fmla="*/ 996787 w 1117952"/>
                <a:gd name="connsiteY340" fmla="*/ 752664 h 1323876"/>
                <a:gd name="connsiteX341" fmla="*/ 993206 w 1117952"/>
                <a:gd name="connsiteY341" fmla="*/ 753858 h 1323876"/>
                <a:gd name="connsiteX342" fmla="*/ 990819 w 1117952"/>
                <a:gd name="connsiteY342" fmla="*/ 756842 h 1323876"/>
                <a:gd name="connsiteX343" fmla="*/ 989028 w 1117952"/>
                <a:gd name="connsiteY343" fmla="*/ 760423 h 1323876"/>
                <a:gd name="connsiteX344" fmla="*/ 987238 w 1117952"/>
                <a:gd name="connsiteY344" fmla="*/ 764602 h 1323876"/>
                <a:gd name="connsiteX345" fmla="*/ 987834 w 1117952"/>
                <a:gd name="connsiteY345" fmla="*/ 768183 h 1323876"/>
                <a:gd name="connsiteX346" fmla="*/ 989028 w 1117952"/>
                <a:gd name="connsiteY346" fmla="*/ 772958 h 1323876"/>
                <a:gd name="connsiteX347" fmla="*/ 988431 w 1117952"/>
                <a:gd name="connsiteY347" fmla="*/ 777733 h 1323876"/>
                <a:gd name="connsiteX348" fmla="*/ 984850 w 1117952"/>
                <a:gd name="connsiteY348" fmla="*/ 779523 h 1323876"/>
                <a:gd name="connsiteX349" fmla="*/ 986044 w 1117952"/>
                <a:gd name="connsiteY349" fmla="*/ 783105 h 1323876"/>
                <a:gd name="connsiteX350" fmla="*/ 985447 w 1117952"/>
                <a:gd name="connsiteY350" fmla="*/ 787283 h 1323876"/>
                <a:gd name="connsiteX351" fmla="*/ 987238 w 1117952"/>
                <a:gd name="connsiteY351" fmla="*/ 790267 h 1323876"/>
                <a:gd name="connsiteX352" fmla="*/ 987834 w 1117952"/>
                <a:gd name="connsiteY352" fmla="*/ 795043 h 1323876"/>
                <a:gd name="connsiteX353" fmla="*/ 990222 w 1117952"/>
                <a:gd name="connsiteY353" fmla="*/ 799818 h 1323876"/>
                <a:gd name="connsiteX354" fmla="*/ 993803 w 1117952"/>
                <a:gd name="connsiteY354" fmla="*/ 801011 h 1323876"/>
                <a:gd name="connsiteX355" fmla="*/ 993803 w 1117952"/>
                <a:gd name="connsiteY355" fmla="*/ 805786 h 1323876"/>
                <a:gd name="connsiteX356" fmla="*/ 995594 w 1117952"/>
                <a:gd name="connsiteY356" fmla="*/ 811755 h 1323876"/>
                <a:gd name="connsiteX357" fmla="*/ 996191 w 1117952"/>
                <a:gd name="connsiteY357" fmla="*/ 817127 h 1323876"/>
                <a:gd name="connsiteX358" fmla="*/ 999772 w 1117952"/>
                <a:gd name="connsiteY358" fmla="*/ 821305 h 1323876"/>
                <a:gd name="connsiteX359" fmla="*/ 1000966 w 1117952"/>
                <a:gd name="connsiteY359" fmla="*/ 827871 h 1323876"/>
                <a:gd name="connsiteX360" fmla="*/ 999772 w 1117952"/>
                <a:gd name="connsiteY360" fmla="*/ 830855 h 1323876"/>
                <a:gd name="connsiteX361" fmla="*/ 996787 w 1117952"/>
                <a:gd name="connsiteY361" fmla="*/ 828468 h 1323876"/>
                <a:gd name="connsiteX362" fmla="*/ 993206 w 1117952"/>
                <a:gd name="connsiteY362" fmla="*/ 829064 h 1323876"/>
                <a:gd name="connsiteX363" fmla="*/ 990819 w 1117952"/>
                <a:gd name="connsiteY363" fmla="*/ 833242 h 1323876"/>
                <a:gd name="connsiteX364" fmla="*/ 987238 w 1117952"/>
                <a:gd name="connsiteY364" fmla="*/ 836824 h 1323876"/>
                <a:gd name="connsiteX365" fmla="*/ 984253 w 1117952"/>
                <a:gd name="connsiteY365" fmla="*/ 839211 h 1323876"/>
                <a:gd name="connsiteX366" fmla="*/ 981269 w 1117952"/>
                <a:gd name="connsiteY366" fmla="*/ 836227 h 1323876"/>
                <a:gd name="connsiteX367" fmla="*/ 978284 w 1117952"/>
                <a:gd name="connsiteY367" fmla="*/ 834436 h 1323876"/>
                <a:gd name="connsiteX368" fmla="*/ 974703 w 1117952"/>
                <a:gd name="connsiteY368" fmla="*/ 829064 h 1323876"/>
                <a:gd name="connsiteX369" fmla="*/ 972912 w 1117952"/>
                <a:gd name="connsiteY369" fmla="*/ 826080 h 1323876"/>
                <a:gd name="connsiteX370" fmla="*/ 968137 w 1117952"/>
                <a:gd name="connsiteY370" fmla="*/ 821902 h 1323876"/>
                <a:gd name="connsiteX371" fmla="*/ 964556 w 1117952"/>
                <a:gd name="connsiteY371" fmla="*/ 820111 h 1323876"/>
                <a:gd name="connsiteX372" fmla="*/ 960975 w 1117952"/>
                <a:gd name="connsiteY372" fmla="*/ 819514 h 1323876"/>
                <a:gd name="connsiteX373" fmla="*/ 957990 w 1117952"/>
                <a:gd name="connsiteY373" fmla="*/ 819514 h 1323876"/>
                <a:gd name="connsiteX374" fmla="*/ 956200 w 1117952"/>
                <a:gd name="connsiteY374" fmla="*/ 815933 h 1323876"/>
                <a:gd name="connsiteX375" fmla="*/ 956796 w 1117952"/>
                <a:gd name="connsiteY375" fmla="*/ 812949 h 1323876"/>
                <a:gd name="connsiteX376" fmla="*/ 956200 w 1117952"/>
                <a:gd name="connsiteY376" fmla="*/ 808771 h 1323876"/>
                <a:gd name="connsiteX377" fmla="*/ 955081 w 1117952"/>
                <a:gd name="connsiteY377" fmla="*/ 804295 h 1323876"/>
                <a:gd name="connsiteX378" fmla="*/ 954377 w 1117952"/>
                <a:gd name="connsiteY378" fmla="*/ 804423 h 1323876"/>
                <a:gd name="connsiteX379" fmla="*/ 955602 w 1117952"/>
                <a:gd name="connsiteY379" fmla="*/ 806383 h 1323876"/>
                <a:gd name="connsiteX380" fmla="*/ 956796 w 1117952"/>
                <a:gd name="connsiteY380" fmla="*/ 812949 h 1323876"/>
                <a:gd name="connsiteX381" fmla="*/ 956199 w 1117952"/>
                <a:gd name="connsiteY381" fmla="*/ 815933 h 1323876"/>
                <a:gd name="connsiteX382" fmla="*/ 957393 w 1117952"/>
                <a:gd name="connsiteY382" fmla="*/ 818917 h 1323876"/>
                <a:gd name="connsiteX383" fmla="*/ 952021 w 1117952"/>
                <a:gd name="connsiteY383" fmla="*/ 823095 h 1323876"/>
                <a:gd name="connsiteX384" fmla="*/ 944261 w 1117952"/>
                <a:gd name="connsiteY384" fmla="*/ 823692 h 1323876"/>
                <a:gd name="connsiteX385" fmla="*/ 941277 w 1117952"/>
                <a:gd name="connsiteY385" fmla="*/ 821304 h 1323876"/>
                <a:gd name="connsiteX386" fmla="*/ 936502 w 1117952"/>
                <a:gd name="connsiteY386" fmla="*/ 817723 h 1323876"/>
                <a:gd name="connsiteX387" fmla="*/ 932921 w 1117952"/>
                <a:gd name="connsiteY387" fmla="*/ 815336 h 1323876"/>
                <a:gd name="connsiteX388" fmla="*/ 929936 w 1117952"/>
                <a:gd name="connsiteY388" fmla="*/ 813545 h 1323876"/>
                <a:gd name="connsiteX389" fmla="*/ 926952 w 1117952"/>
                <a:gd name="connsiteY389" fmla="*/ 812351 h 1323876"/>
                <a:gd name="connsiteX390" fmla="*/ 922177 w 1117952"/>
                <a:gd name="connsiteY390" fmla="*/ 811755 h 1323876"/>
                <a:gd name="connsiteX391" fmla="*/ 919193 w 1117952"/>
                <a:gd name="connsiteY391" fmla="*/ 811157 h 1323876"/>
                <a:gd name="connsiteX392" fmla="*/ 915612 w 1117952"/>
                <a:gd name="connsiteY392" fmla="*/ 811755 h 1323876"/>
                <a:gd name="connsiteX393" fmla="*/ 912030 w 1117952"/>
                <a:gd name="connsiteY393" fmla="*/ 812351 h 1323876"/>
                <a:gd name="connsiteX394" fmla="*/ 906658 w 1117952"/>
                <a:gd name="connsiteY394" fmla="*/ 815336 h 1323876"/>
                <a:gd name="connsiteX395" fmla="*/ 903674 w 1117952"/>
                <a:gd name="connsiteY395" fmla="*/ 818320 h 1323876"/>
                <a:gd name="connsiteX396" fmla="*/ 907255 w 1117952"/>
                <a:gd name="connsiteY396" fmla="*/ 820708 h 1323876"/>
                <a:gd name="connsiteX397" fmla="*/ 901883 w 1117952"/>
                <a:gd name="connsiteY397" fmla="*/ 817723 h 1323876"/>
                <a:gd name="connsiteX398" fmla="*/ 898302 w 1117952"/>
                <a:gd name="connsiteY398" fmla="*/ 818917 h 1323876"/>
                <a:gd name="connsiteX399" fmla="*/ 895317 w 1117952"/>
                <a:gd name="connsiteY399" fmla="*/ 821304 h 1323876"/>
                <a:gd name="connsiteX400" fmla="*/ 892333 w 1117952"/>
                <a:gd name="connsiteY400" fmla="*/ 823095 h 1323876"/>
                <a:gd name="connsiteX401" fmla="*/ 886961 w 1117952"/>
                <a:gd name="connsiteY401" fmla="*/ 821304 h 1323876"/>
                <a:gd name="connsiteX402" fmla="*/ 883380 w 1117952"/>
                <a:gd name="connsiteY402" fmla="*/ 821304 h 1323876"/>
                <a:gd name="connsiteX403" fmla="*/ 880396 w 1117952"/>
                <a:gd name="connsiteY403" fmla="*/ 818917 h 1323876"/>
                <a:gd name="connsiteX404" fmla="*/ 877411 w 1117952"/>
                <a:gd name="connsiteY404" fmla="*/ 817723 h 1323876"/>
                <a:gd name="connsiteX405" fmla="*/ 872039 w 1117952"/>
                <a:gd name="connsiteY405" fmla="*/ 818320 h 1323876"/>
                <a:gd name="connsiteX406" fmla="*/ 869055 w 1117952"/>
                <a:gd name="connsiteY406" fmla="*/ 818320 h 1323876"/>
                <a:gd name="connsiteX407" fmla="*/ 866070 w 1117952"/>
                <a:gd name="connsiteY407" fmla="*/ 820111 h 1323876"/>
                <a:gd name="connsiteX408" fmla="*/ 860699 w 1117952"/>
                <a:gd name="connsiteY408" fmla="*/ 818320 h 1323876"/>
                <a:gd name="connsiteX409" fmla="*/ 857117 w 1117952"/>
                <a:gd name="connsiteY409" fmla="*/ 813545 h 1323876"/>
                <a:gd name="connsiteX410" fmla="*/ 854133 w 1117952"/>
                <a:gd name="connsiteY410" fmla="*/ 810561 h 1323876"/>
                <a:gd name="connsiteX411" fmla="*/ 851148 w 1117952"/>
                <a:gd name="connsiteY411" fmla="*/ 808770 h 1323876"/>
                <a:gd name="connsiteX412" fmla="*/ 847567 w 1117952"/>
                <a:gd name="connsiteY412" fmla="*/ 807576 h 1323876"/>
                <a:gd name="connsiteX413" fmla="*/ 844583 w 1117952"/>
                <a:gd name="connsiteY413" fmla="*/ 804592 h 1323876"/>
                <a:gd name="connsiteX414" fmla="*/ 840405 w 1117952"/>
                <a:gd name="connsiteY414" fmla="*/ 802801 h 1323876"/>
                <a:gd name="connsiteX415" fmla="*/ 833839 w 1117952"/>
                <a:gd name="connsiteY415" fmla="*/ 801608 h 1323876"/>
                <a:gd name="connsiteX416" fmla="*/ 830855 w 1117952"/>
                <a:gd name="connsiteY416" fmla="*/ 801011 h 1323876"/>
                <a:gd name="connsiteX417" fmla="*/ 817723 w 1117952"/>
                <a:gd name="connsiteY417" fmla="*/ 797429 h 1323876"/>
                <a:gd name="connsiteX418" fmla="*/ 814739 w 1117952"/>
                <a:gd name="connsiteY418" fmla="*/ 797429 h 1323876"/>
                <a:gd name="connsiteX419" fmla="*/ 810561 w 1117952"/>
                <a:gd name="connsiteY419" fmla="*/ 798623 h 1323876"/>
                <a:gd name="connsiteX420" fmla="*/ 805786 w 1117952"/>
                <a:gd name="connsiteY420" fmla="*/ 796235 h 1323876"/>
                <a:gd name="connsiteX421" fmla="*/ 801608 w 1117952"/>
                <a:gd name="connsiteY421" fmla="*/ 796235 h 1323876"/>
                <a:gd name="connsiteX422" fmla="*/ 798027 w 1117952"/>
                <a:gd name="connsiteY422" fmla="*/ 796833 h 1323876"/>
                <a:gd name="connsiteX423" fmla="*/ 794445 w 1117952"/>
                <a:gd name="connsiteY423" fmla="*/ 792654 h 1323876"/>
                <a:gd name="connsiteX424" fmla="*/ 789074 w 1117952"/>
                <a:gd name="connsiteY424" fmla="*/ 786089 h 1323876"/>
                <a:gd name="connsiteX425" fmla="*/ 786089 w 1117952"/>
                <a:gd name="connsiteY425" fmla="*/ 784895 h 1323876"/>
                <a:gd name="connsiteX426" fmla="*/ 786686 w 1117952"/>
                <a:gd name="connsiteY426" fmla="*/ 781911 h 1323876"/>
                <a:gd name="connsiteX427" fmla="*/ 786089 w 1117952"/>
                <a:gd name="connsiteY427" fmla="*/ 778329 h 1323876"/>
                <a:gd name="connsiteX428" fmla="*/ 783701 w 1117952"/>
                <a:gd name="connsiteY428" fmla="*/ 773554 h 1323876"/>
                <a:gd name="connsiteX429" fmla="*/ 782507 w 1117952"/>
                <a:gd name="connsiteY429" fmla="*/ 768779 h 1323876"/>
                <a:gd name="connsiteX430" fmla="*/ 781314 w 1117952"/>
                <a:gd name="connsiteY430" fmla="*/ 765795 h 1323876"/>
                <a:gd name="connsiteX431" fmla="*/ 778926 w 1117952"/>
                <a:gd name="connsiteY431" fmla="*/ 762214 h 1323876"/>
                <a:gd name="connsiteX432" fmla="*/ 775942 w 1117952"/>
                <a:gd name="connsiteY432" fmla="*/ 757438 h 1323876"/>
                <a:gd name="connsiteX433" fmla="*/ 773554 w 1117952"/>
                <a:gd name="connsiteY433" fmla="*/ 752663 h 1323876"/>
                <a:gd name="connsiteX434" fmla="*/ 771764 w 1117952"/>
                <a:gd name="connsiteY434" fmla="*/ 749679 h 1323876"/>
                <a:gd name="connsiteX435" fmla="*/ 766392 w 1117952"/>
                <a:gd name="connsiteY435" fmla="*/ 742516 h 1323876"/>
                <a:gd name="connsiteX436" fmla="*/ 764005 w 1117952"/>
                <a:gd name="connsiteY436" fmla="*/ 738935 h 1323876"/>
                <a:gd name="connsiteX437" fmla="*/ 762214 w 1117952"/>
                <a:gd name="connsiteY437" fmla="*/ 735951 h 1323876"/>
                <a:gd name="connsiteX438" fmla="*/ 758036 w 1117952"/>
                <a:gd name="connsiteY438" fmla="*/ 730579 h 1323876"/>
                <a:gd name="connsiteX439" fmla="*/ 755051 w 1117952"/>
                <a:gd name="connsiteY439" fmla="*/ 726998 h 1323876"/>
                <a:gd name="connsiteX440" fmla="*/ 741322 w 1117952"/>
                <a:gd name="connsiteY440" fmla="*/ 712673 h 1323876"/>
                <a:gd name="connsiteX441" fmla="*/ 737144 w 1117952"/>
                <a:gd name="connsiteY441" fmla="*/ 709092 h 1323876"/>
                <a:gd name="connsiteX442" fmla="*/ 732966 w 1117952"/>
                <a:gd name="connsiteY442" fmla="*/ 704914 h 1323876"/>
                <a:gd name="connsiteX443" fmla="*/ 728191 w 1117952"/>
                <a:gd name="connsiteY443" fmla="*/ 701333 h 1323876"/>
                <a:gd name="connsiteX444" fmla="*/ 722819 w 1117952"/>
                <a:gd name="connsiteY444" fmla="*/ 697751 h 1323876"/>
                <a:gd name="connsiteX445" fmla="*/ 719835 w 1117952"/>
                <a:gd name="connsiteY445" fmla="*/ 695960 h 1323876"/>
                <a:gd name="connsiteX446" fmla="*/ 714463 w 1117952"/>
                <a:gd name="connsiteY446" fmla="*/ 693573 h 1323876"/>
                <a:gd name="connsiteX447" fmla="*/ 710882 w 1117952"/>
                <a:gd name="connsiteY447" fmla="*/ 692976 h 1323876"/>
                <a:gd name="connsiteX448" fmla="*/ 700138 w 1117952"/>
                <a:gd name="connsiteY448" fmla="*/ 688201 h 1323876"/>
                <a:gd name="connsiteX449" fmla="*/ 691184 w 1117952"/>
                <a:gd name="connsiteY449" fmla="*/ 684620 h 1323876"/>
                <a:gd name="connsiteX450" fmla="*/ 687603 w 1117952"/>
                <a:gd name="connsiteY450" fmla="*/ 683426 h 1323876"/>
                <a:gd name="connsiteX451" fmla="*/ 682829 w 1117952"/>
                <a:gd name="connsiteY451" fmla="*/ 682829 h 1323876"/>
                <a:gd name="connsiteX452" fmla="*/ 678650 w 1117952"/>
                <a:gd name="connsiteY452" fmla="*/ 682232 h 1323876"/>
                <a:gd name="connsiteX453" fmla="*/ 674472 w 1117952"/>
                <a:gd name="connsiteY453" fmla="*/ 681636 h 1323876"/>
                <a:gd name="connsiteX454" fmla="*/ 670891 w 1117952"/>
                <a:gd name="connsiteY454" fmla="*/ 680442 h 1323876"/>
                <a:gd name="connsiteX455" fmla="*/ 663728 w 1117952"/>
                <a:gd name="connsiteY455" fmla="*/ 679248 h 1323876"/>
                <a:gd name="connsiteX456" fmla="*/ 659550 w 1117952"/>
                <a:gd name="connsiteY456" fmla="*/ 679248 h 1323876"/>
                <a:gd name="connsiteX457" fmla="*/ 650597 w 1117952"/>
                <a:gd name="connsiteY457" fmla="*/ 680442 h 1323876"/>
                <a:gd name="connsiteX458" fmla="*/ 646419 w 1117952"/>
                <a:gd name="connsiteY458" fmla="*/ 680443 h 1323876"/>
                <a:gd name="connsiteX459" fmla="*/ 639257 w 1117952"/>
                <a:gd name="connsiteY459" fmla="*/ 680443 h 1323876"/>
                <a:gd name="connsiteX460" fmla="*/ 632691 w 1117952"/>
                <a:gd name="connsiteY460" fmla="*/ 681039 h 1323876"/>
                <a:gd name="connsiteX461" fmla="*/ 629110 w 1117952"/>
                <a:gd name="connsiteY461" fmla="*/ 681637 h 1323876"/>
                <a:gd name="connsiteX462" fmla="*/ 625528 w 1117952"/>
                <a:gd name="connsiteY462" fmla="*/ 683427 h 1323876"/>
                <a:gd name="connsiteX463" fmla="*/ 617172 w 1117952"/>
                <a:gd name="connsiteY463" fmla="*/ 687008 h 1323876"/>
                <a:gd name="connsiteX464" fmla="*/ 614188 w 1117952"/>
                <a:gd name="connsiteY464" fmla="*/ 685814 h 1323876"/>
                <a:gd name="connsiteX465" fmla="*/ 610009 w 1117952"/>
                <a:gd name="connsiteY465" fmla="*/ 687008 h 1323876"/>
                <a:gd name="connsiteX466" fmla="*/ 606428 w 1117952"/>
                <a:gd name="connsiteY466" fmla="*/ 687008 h 1323876"/>
                <a:gd name="connsiteX467" fmla="*/ 602250 w 1117952"/>
                <a:gd name="connsiteY467" fmla="*/ 685814 h 1323876"/>
                <a:gd name="connsiteX468" fmla="*/ 594490 w 1117952"/>
                <a:gd name="connsiteY468" fmla="*/ 681637 h 1323876"/>
                <a:gd name="connsiteX469" fmla="*/ 593297 w 1117952"/>
                <a:gd name="connsiteY469" fmla="*/ 678055 h 1323876"/>
                <a:gd name="connsiteX470" fmla="*/ 589715 w 1117952"/>
                <a:gd name="connsiteY470" fmla="*/ 673877 h 1323876"/>
                <a:gd name="connsiteX471" fmla="*/ 586731 w 1117952"/>
                <a:gd name="connsiteY471" fmla="*/ 671490 h 1323876"/>
                <a:gd name="connsiteX472" fmla="*/ 583150 w 1117952"/>
                <a:gd name="connsiteY472" fmla="*/ 669699 h 1323876"/>
                <a:gd name="connsiteX473" fmla="*/ 580166 w 1117952"/>
                <a:gd name="connsiteY473" fmla="*/ 669699 h 1323876"/>
                <a:gd name="connsiteX474" fmla="*/ 574197 w 1117952"/>
                <a:gd name="connsiteY474" fmla="*/ 669699 h 1323876"/>
                <a:gd name="connsiteX475" fmla="*/ 568825 w 1117952"/>
                <a:gd name="connsiteY475" fmla="*/ 669699 h 1323876"/>
                <a:gd name="connsiteX476" fmla="*/ 565244 w 1117952"/>
                <a:gd name="connsiteY476" fmla="*/ 669699 h 1323876"/>
                <a:gd name="connsiteX477" fmla="*/ 560469 w 1117952"/>
                <a:gd name="connsiteY477" fmla="*/ 669102 h 1323876"/>
                <a:gd name="connsiteX478" fmla="*/ 556887 w 1117952"/>
                <a:gd name="connsiteY478" fmla="*/ 666715 h 1323876"/>
                <a:gd name="connsiteX479" fmla="*/ 553306 w 1117952"/>
                <a:gd name="connsiteY479" fmla="*/ 661939 h 1323876"/>
                <a:gd name="connsiteX480" fmla="*/ 550322 w 1117952"/>
                <a:gd name="connsiteY480" fmla="*/ 660746 h 1323876"/>
                <a:gd name="connsiteX481" fmla="*/ 546740 w 1117952"/>
                <a:gd name="connsiteY481" fmla="*/ 660746 h 1323876"/>
                <a:gd name="connsiteX482" fmla="*/ 541965 w 1117952"/>
                <a:gd name="connsiteY482" fmla="*/ 657164 h 1323876"/>
                <a:gd name="connsiteX483" fmla="*/ 538981 w 1117952"/>
                <a:gd name="connsiteY483" fmla="*/ 655374 h 1323876"/>
                <a:gd name="connsiteX484" fmla="*/ 534206 w 1117952"/>
                <a:gd name="connsiteY484" fmla="*/ 653583 h 1323876"/>
                <a:gd name="connsiteX485" fmla="*/ 531222 w 1117952"/>
                <a:gd name="connsiteY485" fmla="*/ 650002 h 1323876"/>
                <a:gd name="connsiteX486" fmla="*/ 530028 w 1117952"/>
                <a:gd name="connsiteY486" fmla="*/ 646421 h 1323876"/>
                <a:gd name="connsiteX487" fmla="*/ 527641 w 1117952"/>
                <a:gd name="connsiteY487" fmla="*/ 642840 h 1323876"/>
                <a:gd name="connsiteX488" fmla="*/ 524059 w 1117952"/>
                <a:gd name="connsiteY488" fmla="*/ 639855 h 1323876"/>
                <a:gd name="connsiteX489" fmla="*/ 521074 w 1117952"/>
                <a:gd name="connsiteY489" fmla="*/ 638064 h 1323876"/>
                <a:gd name="connsiteX490" fmla="*/ 516300 w 1117952"/>
                <a:gd name="connsiteY490" fmla="*/ 635677 h 1323876"/>
                <a:gd name="connsiteX491" fmla="*/ 513315 w 1117952"/>
                <a:gd name="connsiteY491" fmla="*/ 632095 h 1323876"/>
                <a:gd name="connsiteX492" fmla="*/ 509734 w 1117952"/>
                <a:gd name="connsiteY492" fmla="*/ 629111 h 1323876"/>
                <a:gd name="connsiteX493" fmla="*/ 504362 w 1117952"/>
                <a:gd name="connsiteY493" fmla="*/ 626127 h 1323876"/>
                <a:gd name="connsiteX494" fmla="*/ 500781 w 1117952"/>
                <a:gd name="connsiteY494" fmla="*/ 621949 h 1323876"/>
                <a:gd name="connsiteX495" fmla="*/ 497199 w 1117952"/>
                <a:gd name="connsiteY495" fmla="*/ 619561 h 1323876"/>
                <a:gd name="connsiteX496" fmla="*/ 493618 w 1117952"/>
                <a:gd name="connsiteY496" fmla="*/ 619561 h 1323876"/>
                <a:gd name="connsiteX497" fmla="*/ 487650 w 1117952"/>
                <a:gd name="connsiteY497" fmla="*/ 619561 h 1323876"/>
                <a:gd name="connsiteX498" fmla="*/ 484665 w 1117952"/>
                <a:gd name="connsiteY498" fmla="*/ 617771 h 1323876"/>
                <a:gd name="connsiteX499" fmla="*/ 481084 w 1117952"/>
                <a:gd name="connsiteY499" fmla="*/ 617771 h 1323876"/>
                <a:gd name="connsiteX500" fmla="*/ 476309 w 1117952"/>
                <a:gd name="connsiteY500" fmla="*/ 618964 h 1323876"/>
                <a:gd name="connsiteX501" fmla="*/ 470340 w 1117952"/>
                <a:gd name="connsiteY501" fmla="*/ 617173 h 1323876"/>
                <a:gd name="connsiteX502" fmla="*/ 466162 w 1117952"/>
                <a:gd name="connsiteY502" fmla="*/ 617173 h 1323876"/>
                <a:gd name="connsiteX503" fmla="*/ 460790 w 1117952"/>
                <a:gd name="connsiteY503" fmla="*/ 614786 h 1323876"/>
                <a:gd name="connsiteX504" fmla="*/ 457208 w 1117952"/>
                <a:gd name="connsiteY504" fmla="*/ 612996 h 1323876"/>
                <a:gd name="connsiteX505" fmla="*/ 453627 w 1117952"/>
                <a:gd name="connsiteY505" fmla="*/ 608220 h 1323876"/>
                <a:gd name="connsiteX506" fmla="*/ 450643 w 1117952"/>
                <a:gd name="connsiteY506" fmla="*/ 604639 h 1323876"/>
                <a:gd name="connsiteX507" fmla="*/ 447062 w 1117952"/>
                <a:gd name="connsiteY507" fmla="*/ 602849 h 1323876"/>
                <a:gd name="connsiteX508" fmla="*/ 444078 w 1117952"/>
                <a:gd name="connsiteY508" fmla="*/ 601655 h 1323876"/>
                <a:gd name="connsiteX509" fmla="*/ 440496 w 1117952"/>
                <a:gd name="connsiteY509" fmla="*/ 598670 h 1323876"/>
                <a:gd name="connsiteX510" fmla="*/ 435721 w 1117952"/>
                <a:gd name="connsiteY510" fmla="*/ 595686 h 1323876"/>
                <a:gd name="connsiteX511" fmla="*/ 432140 w 1117952"/>
                <a:gd name="connsiteY511" fmla="*/ 593895 h 1323876"/>
                <a:gd name="connsiteX512" fmla="*/ 424380 w 1117952"/>
                <a:gd name="connsiteY512" fmla="*/ 592702 h 1323876"/>
                <a:gd name="connsiteX513" fmla="*/ 420799 w 1117952"/>
                <a:gd name="connsiteY513" fmla="*/ 587927 h 1323876"/>
                <a:gd name="connsiteX514" fmla="*/ 417218 w 1117952"/>
                <a:gd name="connsiteY514" fmla="*/ 584942 h 1323876"/>
                <a:gd name="connsiteX515" fmla="*/ 414234 w 1117952"/>
                <a:gd name="connsiteY515" fmla="*/ 583152 h 1323876"/>
                <a:gd name="connsiteX516" fmla="*/ 411249 w 1117952"/>
                <a:gd name="connsiteY516" fmla="*/ 582555 h 1323876"/>
                <a:gd name="connsiteX517" fmla="*/ 407668 w 1117952"/>
                <a:gd name="connsiteY517" fmla="*/ 582555 h 1323876"/>
                <a:gd name="connsiteX518" fmla="*/ 406474 w 1117952"/>
                <a:gd name="connsiteY518" fmla="*/ 579570 h 1323876"/>
                <a:gd name="connsiteX519" fmla="*/ 405281 w 1117952"/>
                <a:gd name="connsiteY519" fmla="*/ 575392 h 1323876"/>
                <a:gd name="connsiteX520" fmla="*/ 403489 w 1117952"/>
                <a:gd name="connsiteY520" fmla="*/ 572407 h 1323876"/>
                <a:gd name="connsiteX521" fmla="*/ 399312 w 1117952"/>
                <a:gd name="connsiteY521" fmla="*/ 567633 h 1323876"/>
                <a:gd name="connsiteX522" fmla="*/ 395730 w 1117952"/>
                <a:gd name="connsiteY522" fmla="*/ 565245 h 1323876"/>
                <a:gd name="connsiteX523" fmla="*/ 393940 w 1117952"/>
                <a:gd name="connsiteY523" fmla="*/ 562261 h 1323876"/>
                <a:gd name="connsiteX524" fmla="*/ 391552 w 1117952"/>
                <a:gd name="connsiteY524" fmla="*/ 559277 h 1323876"/>
                <a:gd name="connsiteX525" fmla="*/ 387971 w 1117952"/>
                <a:gd name="connsiteY525" fmla="*/ 555695 h 1323876"/>
                <a:gd name="connsiteX526" fmla="*/ 384987 w 1117952"/>
                <a:gd name="connsiteY526" fmla="*/ 555695 h 1323876"/>
                <a:gd name="connsiteX527" fmla="*/ 382002 w 1117952"/>
                <a:gd name="connsiteY527" fmla="*/ 552114 h 1323876"/>
                <a:gd name="connsiteX528" fmla="*/ 376033 w 1117952"/>
                <a:gd name="connsiteY528" fmla="*/ 546145 h 1323876"/>
                <a:gd name="connsiteX529" fmla="*/ 371258 w 1117952"/>
                <a:gd name="connsiteY529" fmla="*/ 543757 h 1323876"/>
                <a:gd name="connsiteX530" fmla="*/ 367080 w 1117952"/>
                <a:gd name="connsiteY530" fmla="*/ 543757 h 1323876"/>
                <a:gd name="connsiteX531" fmla="*/ 363499 w 1117952"/>
                <a:gd name="connsiteY531" fmla="*/ 544355 h 1323876"/>
                <a:gd name="connsiteX532" fmla="*/ 359918 w 1117952"/>
                <a:gd name="connsiteY532" fmla="*/ 544355 h 1323876"/>
                <a:gd name="connsiteX533" fmla="*/ 352755 w 1117952"/>
                <a:gd name="connsiteY533" fmla="*/ 542564 h 1323876"/>
                <a:gd name="connsiteX534" fmla="*/ 346190 w 1117952"/>
                <a:gd name="connsiteY534" fmla="*/ 541370 h 1323876"/>
                <a:gd name="connsiteX535" fmla="*/ 342011 w 1117952"/>
                <a:gd name="connsiteY535" fmla="*/ 541370 h 1323876"/>
                <a:gd name="connsiteX536" fmla="*/ 339027 w 1117952"/>
                <a:gd name="connsiteY536" fmla="*/ 541967 h 1323876"/>
                <a:gd name="connsiteX537" fmla="*/ 336042 w 1117952"/>
                <a:gd name="connsiteY537" fmla="*/ 544355 h 1323876"/>
                <a:gd name="connsiteX538" fmla="*/ 329477 w 1117952"/>
                <a:gd name="connsiteY538" fmla="*/ 546145 h 1323876"/>
                <a:gd name="connsiteX539" fmla="*/ 326493 w 1117952"/>
                <a:gd name="connsiteY539" fmla="*/ 544355 h 1323876"/>
                <a:gd name="connsiteX540" fmla="*/ 327089 w 1117952"/>
                <a:gd name="connsiteY540" fmla="*/ 540773 h 1323876"/>
                <a:gd name="connsiteX541" fmla="*/ 324702 w 1117952"/>
                <a:gd name="connsiteY541" fmla="*/ 537789 h 1323876"/>
                <a:gd name="connsiteX542" fmla="*/ 319927 w 1117952"/>
                <a:gd name="connsiteY542" fmla="*/ 530626 h 1323876"/>
                <a:gd name="connsiteX543" fmla="*/ 316346 w 1117952"/>
                <a:gd name="connsiteY543" fmla="*/ 527045 h 1323876"/>
                <a:gd name="connsiteX544" fmla="*/ 312765 w 1117952"/>
                <a:gd name="connsiteY544" fmla="*/ 524061 h 1323876"/>
                <a:gd name="connsiteX545" fmla="*/ 309780 w 1117952"/>
                <a:gd name="connsiteY545" fmla="*/ 520480 h 1323876"/>
                <a:gd name="connsiteX546" fmla="*/ 304408 w 1117952"/>
                <a:gd name="connsiteY546" fmla="*/ 517495 h 1323876"/>
                <a:gd name="connsiteX547" fmla="*/ 301424 w 1117952"/>
                <a:gd name="connsiteY547" fmla="*/ 516898 h 1323876"/>
                <a:gd name="connsiteX548" fmla="*/ 296052 w 1117952"/>
                <a:gd name="connsiteY548" fmla="*/ 515704 h 1323876"/>
                <a:gd name="connsiteX549" fmla="*/ 292471 w 1117952"/>
                <a:gd name="connsiteY549" fmla="*/ 516301 h 1323876"/>
                <a:gd name="connsiteX550" fmla="*/ 289486 w 1117952"/>
                <a:gd name="connsiteY550" fmla="*/ 515704 h 1323876"/>
                <a:gd name="connsiteX551" fmla="*/ 291277 w 1117952"/>
                <a:gd name="connsiteY551" fmla="*/ 512720 h 1323876"/>
                <a:gd name="connsiteX552" fmla="*/ 291705 w 1117952"/>
                <a:gd name="connsiteY552" fmla="*/ 511222 h 1323876"/>
                <a:gd name="connsiteX553" fmla="*/ 289484 w 1117952"/>
                <a:gd name="connsiteY553" fmla="*/ 515107 h 1323876"/>
                <a:gd name="connsiteX554" fmla="*/ 286500 w 1117952"/>
                <a:gd name="connsiteY554" fmla="*/ 515703 h 1323876"/>
                <a:gd name="connsiteX555" fmla="*/ 281128 w 1117952"/>
                <a:gd name="connsiteY555" fmla="*/ 514510 h 1323876"/>
                <a:gd name="connsiteX556" fmla="*/ 277547 w 1117952"/>
                <a:gd name="connsiteY556" fmla="*/ 514510 h 1323876"/>
                <a:gd name="connsiteX557" fmla="*/ 269787 w 1117952"/>
                <a:gd name="connsiteY557" fmla="*/ 515107 h 1323876"/>
                <a:gd name="connsiteX558" fmla="*/ 265609 w 1117952"/>
                <a:gd name="connsiteY558" fmla="*/ 514510 h 1323876"/>
                <a:gd name="connsiteX559" fmla="*/ 253672 w 1117952"/>
                <a:gd name="connsiteY559" fmla="*/ 515703 h 1323876"/>
                <a:gd name="connsiteX560" fmla="*/ 248897 w 1117952"/>
                <a:gd name="connsiteY560" fmla="*/ 516897 h 1323876"/>
                <a:gd name="connsiteX561" fmla="*/ 243525 w 1117952"/>
                <a:gd name="connsiteY561" fmla="*/ 518688 h 1323876"/>
                <a:gd name="connsiteX562" fmla="*/ 240540 w 1117952"/>
                <a:gd name="connsiteY562" fmla="*/ 519882 h 1323876"/>
                <a:gd name="connsiteX563" fmla="*/ 236959 w 1117952"/>
                <a:gd name="connsiteY563" fmla="*/ 521076 h 1323876"/>
                <a:gd name="connsiteX564" fmla="*/ 230990 w 1117952"/>
                <a:gd name="connsiteY564" fmla="*/ 522866 h 1323876"/>
                <a:gd name="connsiteX565" fmla="*/ 227409 w 1117952"/>
                <a:gd name="connsiteY565" fmla="*/ 523463 h 1323876"/>
                <a:gd name="connsiteX566" fmla="*/ 224425 w 1117952"/>
                <a:gd name="connsiteY566" fmla="*/ 525254 h 1323876"/>
                <a:gd name="connsiteX567" fmla="*/ 220843 w 1117952"/>
                <a:gd name="connsiteY567" fmla="*/ 525254 h 1323876"/>
                <a:gd name="connsiteX568" fmla="*/ 215472 w 1117952"/>
                <a:gd name="connsiteY568" fmla="*/ 519285 h 1323876"/>
                <a:gd name="connsiteX569" fmla="*/ 211890 w 1117952"/>
                <a:gd name="connsiteY569" fmla="*/ 515703 h 1323876"/>
                <a:gd name="connsiteX570" fmla="*/ 207115 w 1117952"/>
                <a:gd name="connsiteY570" fmla="*/ 509735 h 1323876"/>
                <a:gd name="connsiteX571" fmla="*/ 204728 w 1117952"/>
                <a:gd name="connsiteY571" fmla="*/ 506154 h 1323876"/>
                <a:gd name="connsiteX572" fmla="*/ 202937 w 1117952"/>
                <a:gd name="connsiteY572" fmla="*/ 502573 h 1323876"/>
                <a:gd name="connsiteX573" fmla="*/ 202340 w 1117952"/>
                <a:gd name="connsiteY573" fmla="*/ 499588 h 1323876"/>
                <a:gd name="connsiteX574" fmla="*/ 199356 w 1117952"/>
                <a:gd name="connsiteY574" fmla="*/ 494813 h 1323876"/>
                <a:gd name="connsiteX575" fmla="*/ 195178 w 1117952"/>
                <a:gd name="connsiteY575" fmla="*/ 491828 h 1323876"/>
                <a:gd name="connsiteX576" fmla="*/ 186821 w 1117952"/>
                <a:gd name="connsiteY576" fmla="*/ 487651 h 1323876"/>
                <a:gd name="connsiteX577" fmla="*/ 183240 w 1117952"/>
                <a:gd name="connsiteY577" fmla="*/ 487053 h 1323876"/>
                <a:gd name="connsiteX578" fmla="*/ 179062 w 1117952"/>
                <a:gd name="connsiteY578" fmla="*/ 487651 h 1323876"/>
                <a:gd name="connsiteX579" fmla="*/ 171899 w 1117952"/>
                <a:gd name="connsiteY579" fmla="*/ 488247 h 1323876"/>
                <a:gd name="connsiteX580" fmla="*/ 168915 w 1117952"/>
                <a:gd name="connsiteY580" fmla="*/ 484069 h 1323876"/>
                <a:gd name="connsiteX581" fmla="*/ 164737 w 1117952"/>
                <a:gd name="connsiteY581" fmla="*/ 480488 h 1323876"/>
                <a:gd name="connsiteX582" fmla="*/ 162946 w 1117952"/>
                <a:gd name="connsiteY582" fmla="*/ 477504 h 1323876"/>
                <a:gd name="connsiteX583" fmla="*/ 158768 w 1117952"/>
                <a:gd name="connsiteY583" fmla="*/ 473922 h 1323876"/>
                <a:gd name="connsiteX584" fmla="*/ 156977 w 1117952"/>
                <a:gd name="connsiteY584" fmla="*/ 470938 h 1323876"/>
                <a:gd name="connsiteX585" fmla="*/ 156381 w 1117952"/>
                <a:gd name="connsiteY585" fmla="*/ 465566 h 1323876"/>
                <a:gd name="connsiteX586" fmla="*/ 156381 w 1117952"/>
                <a:gd name="connsiteY586" fmla="*/ 462582 h 1323876"/>
                <a:gd name="connsiteX587" fmla="*/ 156977 w 1117952"/>
                <a:gd name="connsiteY587" fmla="*/ 459000 h 1323876"/>
                <a:gd name="connsiteX588" fmla="*/ 155784 w 1117952"/>
                <a:gd name="connsiteY588" fmla="*/ 455419 h 1323876"/>
                <a:gd name="connsiteX589" fmla="*/ 153396 w 1117952"/>
                <a:gd name="connsiteY589" fmla="*/ 451838 h 1323876"/>
                <a:gd name="connsiteX590" fmla="*/ 151606 w 1117952"/>
                <a:gd name="connsiteY590" fmla="*/ 448256 h 1323876"/>
                <a:gd name="connsiteX591" fmla="*/ 149815 w 1117952"/>
                <a:gd name="connsiteY591" fmla="*/ 443481 h 1323876"/>
                <a:gd name="connsiteX592" fmla="*/ 146831 w 1117952"/>
                <a:gd name="connsiteY592" fmla="*/ 439900 h 1323876"/>
                <a:gd name="connsiteX593" fmla="*/ 143847 w 1117952"/>
                <a:gd name="connsiteY593" fmla="*/ 437512 h 1323876"/>
                <a:gd name="connsiteX594" fmla="*/ 141459 w 1117952"/>
                <a:gd name="connsiteY594" fmla="*/ 434528 h 1323876"/>
                <a:gd name="connsiteX595" fmla="*/ 144443 w 1117952"/>
                <a:gd name="connsiteY595" fmla="*/ 430947 h 1323876"/>
                <a:gd name="connsiteX596" fmla="*/ 149218 w 1117952"/>
                <a:gd name="connsiteY596" fmla="*/ 430350 h 1323876"/>
                <a:gd name="connsiteX597" fmla="*/ 152800 w 1117952"/>
                <a:gd name="connsiteY597" fmla="*/ 426769 h 1323876"/>
                <a:gd name="connsiteX598" fmla="*/ 153993 w 1117952"/>
                <a:gd name="connsiteY598" fmla="*/ 421396 h 1323876"/>
                <a:gd name="connsiteX599" fmla="*/ 155784 w 1117952"/>
                <a:gd name="connsiteY599" fmla="*/ 414831 h 1323876"/>
                <a:gd name="connsiteX600" fmla="*/ 156977 w 1117952"/>
                <a:gd name="connsiteY600" fmla="*/ 410056 h 1323876"/>
                <a:gd name="connsiteX601" fmla="*/ 158768 w 1117952"/>
                <a:gd name="connsiteY601" fmla="*/ 406474 h 1323876"/>
                <a:gd name="connsiteX602" fmla="*/ 157575 w 1117952"/>
                <a:gd name="connsiteY602" fmla="*/ 403490 h 1323876"/>
                <a:gd name="connsiteX603" fmla="*/ 152800 w 1117952"/>
                <a:gd name="connsiteY603" fmla="*/ 399312 h 1323876"/>
                <a:gd name="connsiteX604" fmla="*/ 150412 w 1117952"/>
                <a:gd name="connsiteY604" fmla="*/ 393940 h 1323876"/>
                <a:gd name="connsiteX605" fmla="*/ 152202 w 1117952"/>
                <a:gd name="connsiteY605" fmla="*/ 390956 h 1323876"/>
                <a:gd name="connsiteX606" fmla="*/ 153993 w 1117952"/>
                <a:gd name="connsiteY606" fmla="*/ 387374 h 1323876"/>
                <a:gd name="connsiteX607" fmla="*/ 155784 w 1117952"/>
                <a:gd name="connsiteY607" fmla="*/ 383793 h 1323876"/>
                <a:gd name="connsiteX608" fmla="*/ 158768 w 1117952"/>
                <a:gd name="connsiteY608" fmla="*/ 378421 h 1323876"/>
                <a:gd name="connsiteX609" fmla="*/ 160559 w 1117952"/>
                <a:gd name="connsiteY609" fmla="*/ 373049 h 1323876"/>
                <a:gd name="connsiteX610" fmla="*/ 161156 w 1117952"/>
                <a:gd name="connsiteY610" fmla="*/ 369468 h 1323876"/>
                <a:gd name="connsiteX611" fmla="*/ 159962 w 1117952"/>
                <a:gd name="connsiteY611" fmla="*/ 365887 h 1323876"/>
                <a:gd name="connsiteX612" fmla="*/ 162349 w 1117952"/>
                <a:gd name="connsiteY612" fmla="*/ 361112 h 1323876"/>
                <a:gd name="connsiteX613" fmla="*/ 164140 w 1117952"/>
                <a:gd name="connsiteY613" fmla="*/ 357530 h 1323876"/>
                <a:gd name="connsiteX614" fmla="*/ 167124 w 1117952"/>
                <a:gd name="connsiteY614" fmla="*/ 353353 h 1323876"/>
                <a:gd name="connsiteX615" fmla="*/ 164140 w 1117952"/>
                <a:gd name="connsiteY615" fmla="*/ 352159 h 1323876"/>
                <a:gd name="connsiteX616" fmla="*/ 161156 w 1117952"/>
                <a:gd name="connsiteY616" fmla="*/ 351561 h 1323876"/>
                <a:gd name="connsiteX617" fmla="*/ 164140 w 1117952"/>
                <a:gd name="connsiteY617" fmla="*/ 350368 h 1323876"/>
                <a:gd name="connsiteX618" fmla="*/ 168915 w 1117952"/>
                <a:gd name="connsiteY618" fmla="*/ 346787 h 1323876"/>
                <a:gd name="connsiteX619" fmla="*/ 171303 w 1117952"/>
                <a:gd name="connsiteY619" fmla="*/ 343802 h 1323876"/>
                <a:gd name="connsiteX620" fmla="*/ 175481 w 1117952"/>
                <a:gd name="connsiteY620" fmla="*/ 339027 h 1323876"/>
                <a:gd name="connsiteX621" fmla="*/ 178465 w 1117952"/>
                <a:gd name="connsiteY621" fmla="*/ 331865 h 1323876"/>
                <a:gd name="connsiteX622" fmla="*/ 181450 w 1117952"/>
                <a:gd name="connsiteY622" fmla="*/ 330074 h 1323876"/>
                <a:gd name="connsiteX623" fmla="*/ 187418 w 1117952"/>
                <a:gd name="connsiteY623" fmla="*/ 330671 h 1323876"/>
                <a:gd name="connsiteX624" fmla="*/ 190999 w 1117952"/>
                <a:gd name="connsiteY624" fmla="*/ 331268 h 1323876"/>
                <a:gd name="connsiteX625" fmla="*/ 193984 w 1117952"/>
                <a:gd name="connsiteY625" fmla="*/ 330671 h 1323876"/>
                <a:gd name="connsiteX626" fmla="*/ 199953 w 1117952"/>
                <a:gd name="connsiteY626" fmla="*/ 328284 h 1323876"/>
                <a:gd name="connsiteX627" fmla="*/ 202937 w 1117952"/>
                <a:gd name="connsiteY627" fmla="*/ 325896 h 1323876"/>
                <a:gd name="connsiteX628" fmla="*/ 205325 w 1117952"/>
                <a:gd name="connsiteY628" fmla="*/ 322911 h 1323876"/>
                <a:gd name="connsiteX629" fmla="*/ 208906 w 1117952"/>
                <a:gd name="connsiteY629" fmla="*/ 319927 h 1323876"/>
                <a:gd name="connsiteX630" fmla="*/ 208309 w 1117952"/>
                <a:gd name="connsiteY630" fmla="*/ 316943 h 1323876"/>
                <a:gd name="connsiteX631" fmla="*/ 207712 w 1117952"/>
                <a:gd name="connsiteY631" fmla="*/ 313958 h 1323876"/>
                <a:gd name="connsiteX632" fmla="*/ 211294 w 1117952"/>
                <a:gd name="connsiteY632" fmla="*/ 311571 h 1323876"/>
                <a:gd name="connsiteX633" fmla="*/ 214875 w 1117952"/>
                <a:gd name="connsiteY633" fmla="*/ 312168 h 1323876"/>
                <a:gd name="connsiteX634" fmla="*/ 218456 w 1117952"/>
                <a:gd name="connsiteY634" fmla="*/ 314555 h 1323876"/>
                <a:gd name="connsiteX635" fmla="*/ 223828 w 1117952"/>
                <a:gd name="connsiteY635" fmla="*/ 312764 h 1323876"/>
                <a:gd name="connsiteX636" fmla="*/ 226216 w 1117952"/>
                <a:gd name="connsiteY636" fmla="*/ 309780 h 1323876"/>
                <a:gd name="connsiteX637" fmla="*/ 228603 w 1117952"/>
                <a:gd name="connsiteY637" fmla="*/ 306796 h 1323876"/>
                <a:gd name="connsiteX638" fmla="*/ 230990 w 1117952"/>
                <a:gd name="connsiteY638" fmla="*/ 302021 h 1323876"/>
                <a:gd name="connsiteX639" fmla="*/ 229200 w 1117952"/>
                <a:gd name="connsiteY639" fmla="*/ 296649 h 1323876"/>
                <a:gd name="connsiteX640" fmla="*/ 225618 w 1117952"/>
                <a:gd name="connsiteY640" fmla="*/ 290083 h 1323876"/>
                <a:gd name="connsiteX641" fmla="*/ 224425 w 1117952"/>
                <a:gd name="connsiteY641" fmla="*/ 287099 h 1323876"/>
                <a:gd name="connsiteX642" fmla="*/ 226812 w 1117952"/>
                <a:gd name="connsiteY642" fmla="*/ 283518 h 1323876"/>
                <a:gd name="connsiteX643" fmla="*/ 229797 w 1117952"/>
                <a:gd name="connsiteY643" fmla="*/ 281130 h 1323876"/>
                <a:gd name="connsiteX644" fmla="*/ 229200 w 1117952"/>
                <a:gd name="connsiteY644" fmla="*/ 284114 h 1323876"/>
                <a:gd name="connsiteX645" fmla="*/ 232184 w 1117952"/>
                <a:gd name="connsiteY645" fmla="*/ 286502 h 1323876"/>
                <a:gd name="connsiteX646" fmla="*/ 235765 w 1117952"/>
                <a:gd name="connsiteY646" fmla="*/ 285308 h 1323876"/>
                <a:gd name="connsiteX647" fmla="*/ 239944 w 1117952"/>
                <a:gd name="connsiteY647" fmla="*/ 284712 h 1323876"/>
                <a:gd name="connsiteX648" fmla="*/ 241734 w 1117952"/>
                <a:gd name="connsiteY648" fmla="*/ 288293 h 1323876"/>
                <a:gd name="connsiteX649" fmla="*/ 240540 w 1117952"/>
                <a:gd name="connsiteY649" fmla="*/ 291277 h 1323876"/>
                <a:gd name="connsiteX650" fmla="*/ 241137 w 1117952"/>
                <a:gd name="connsiteY650" fmla="*/ 295455 h 1323876"/>
                <a:gd name="connsiteX651" fmla="*/ 248300 w 1117952"/>
                <a:gd name="connsiteY651" fmla="*/ 301424 h 1323876"/>
                <a:gd name="connsiteX652" fmla="*/ 247703 w 1117952"/>
                <a:gd name="connsiteY652" fmla="*/ 305005 h 1323876"/>
                <a:gd name="connsiteX653" fmla="*/ 248300 w 1117952"/>
                <a:gd name="connsiteY653" fmla="*/ 310377 h 1323876"/>
                <a:gd name="connsiteX654" fmla="*/ 250091 w 1117952"/>
                <a:gd name="connsiteY654" fmla="*/ 313362 h 1323876"/>
                <a:gd name="connsiteX655" fmla="*/ 253075 w 1117952"/>
                <a:gd name="connsiteY655" fmla="*/ 317540 h 1323876"/>
                <a:gd name="connsiteX656" fmla="*/ 254865 w 1117952"/>
                <a:gd name="connsiteY656" fmla="*/ 322315 h 1323876"/>
                <a:gd name="connsiteX657" fmla="*/ 258446 w 1117952"/>
                <a:gd name="connsiteY657" fmla="*/ 325896 h 1323876"/>
                <a:gd name="connsiteX658" fmla="*/ 266206 w 1117952"/>
                <a:gd name="connsiteY658" fmla="*/ 331865 h 1323876"/>
                <a:gd name="connsiteX659" fmla="*/ 269787 w 1117952"/>
                <a:gd name="connsiteY659" fmla="*/ 334252 h 1323876"/>
                <a:gd name="connsiteX660" fmla="*/ 273368 w 1117952"/>
                <a:gd name="connsiteY660" fmla="*/ 333058 h 1323876"/>
                <a:gd name="connsiteX661" fmla="*/ 273966 w 1117952"/>
                <a:gd name="connsiteY661" fmla="*/ 336043 h 1323876"/>
                <a:gd name="connsiteX662" fmla="*/ 276353 w 1117952"/>
                <a:gd name="connsiteY662" fmla="*/ 341415 h 1323876"/>
                <a:gd name="connsiteX663" fmla="*/ 281128 w 1117952"/>
                <a:gd name="connsiteY663" fmla="*/ 343206 h 1323876"/>
                <a:gd name="connsiteX664" fmla="*/ 285306 w 1117952"/>
                <a:gd name="connsiteY664" fmla="*/ 342608 h 1323876"/>
                <a:gd name="connsiteX665" fmla="*/ 288888 w 1117952"/>
                <a:gd name="connsiteY665" fmla="*/ 342012 h 1323876"/>
                <a:gd name="connsiteX666" fmla="*/ 292469 w 1117952"/>
                <a:gd name="connsiteY666" fmla="*/ 341415 h 1323876"/>
                <a:gd name="connsiteX667" fmla="*/ 296050 w 1117952"/>
                <a:gd name="connsiteY667" fmla="*/ 340221 h 1323876"/>
                <a:gd name="connsiteX668" fmla="*/ 299035 w 1117952"/>
                <a:gd name="connsiteY668" fmla="*/ 339027 h 1323876"/>
                <a:gd name="connsiteX669" fmla="*/ 303212 w 1117952"/>
                <a:gd name="connsiteY669" fmla="*/ 337237 h 1323876"/>
                <a:gd name="connsiteX670" fmla="*/ 318733 w 1117952"/>
                <a:gd name="connsiteY670" fmla="*/ 328283 h 1323876"/>
                <a:gd name="connsiteX671" fmla="*/ 322911 w 1117952"/>
                <a:gd name="connsiteY671" fmla="*/ 325299 h 1323876"/>
                <a:gd name="connsiteX672" fmla="*/ 327686 w 1117952"/>
                <a:gd name="connsiteY672" fmla="*/ 322314 h 1323876"/>
                <a:gd name="connsiteX673" fmla="*/ 332461 w 1117952"/>
                <a:gd name="connsiteY673" fmla="*/ 319927 h 1323876"/>
                <a:gd name="connsiteX674" fmla="*/ 336043 w 1117952"/>
                <a:gd name="connsiteY674" fmla="*/ 316942 h 1323876"/>
                <a:gd name="connsiteX675" fmla="*/ 335445 w 1117952"/>
                <a:gd name="connsiteY675" fmla="*/ 312167 h 1323876"/>
                <a:gd name="connsiteX676" fmla="*/ 334252 w 1117952"/>
                <a:gd name="connsiteY676" fmla="*/ 307393 h 1323876"/>
                <a:gd name="connsiteX677" fmla="*/ 333058 w 1117952"/>
                <a:gd name="connsiteY677" fmla="*/ 303811 h 1323876"/>
                <a:gd name="connsiteX678" fmla="*/ 330074 w 1117952"/>
                <a:gd name="connsiteY678" fmla="*/ 300826 h 1323876"/>
                <a:gd name="connsiteX679" fmla="*/ 327686 w 1117952"/>
                <a:gd name="connsiteY679" fmla="*/ 297245 h 1323876"/>
                <a:gd name="connsiteX680" fmla="*/ 331864 w 1117952"/>
                <a:gd name="connsiteY680" fmla="*/ 294858 h 1323876"/>
                <a:gd name="connsiteX681" fmla="*/ 333058 w 1117952"/>
                <a:gd name="connsiteY681" fmla="*/ 293067 h 1323876"/>
                <a:gd name="connsiteX682" fmla="*/ 336043 w 1117952"/>
                <a:gd name="connsiteY682" fmla="*/ 290083 h 1323876"/>
                <a:gd name="connsiteX683" fmla="*/ 337237 w 1117952"/>
                <a:gd name="connsiteY683" fmla="*/ 287098 h 1323876"/>
                <a:gd name="connsiteX684" fmla="*/ 334849 w 1117952"/>
                <a:gd name="connsiteY684" fmla="*/ 284114 h 1323876"/>
                <a:gd name="connsiteX685" fmla="*/ 339624 w 1117952"/>
                <a:gd name="connsiteY685" fmla="*/ 278742 h 1323876"/>
                <a:gd name="connsiteX686" fmla="*/ 343205 w 1117952"/>
                <a:gd name="connsiteY686" fmla="*/ 275758 h 1323876"/>
                <a:gd name="connsiteX687" fmla="*/ 346786 w 1117952"/>
                <a:gd name="connsiteY687" fmla="*/ 275758 h 1323876"/>
                <a:gd name="connsiteX688" fmla="*/ 350965 w 1117952"/>
                <a:gd name="connsiteY688" fmla="*/ 276951 h 1323876"/>
                <a:gd name="connsiteX689" fmla="*/ 354546 w 1117952"/>
                <a:gd name="connsiteY689" fmla="*/ 278145 h 1323876"/>
                <a:gd name="connsiteX690" fmla="*/ 358724 w 1117952"/>
                <a:gd name="connsiteY690" fmla="*/ 276951 h 1323876"/>
                <a:gd name="connsiteX691" fmla="*/ 360514 w 1117952"/>
                <a:gd name="connsiteY691" fmla="*/ 281727 h 1323876"/>
                <a:gd name="connsiteX692" fmla="*/ 364096 w 1117952"/>
                <a:gd name="connsiteY692" fmla="*/ 283517 h 1323876"/>
                <a:gd name="connsiteX693" fmla="*/ 368871 w 1117952"/>
                <a:gd name="connsiteY693" fmla="*/ 283517 h 1323876"/>
                <a:gd name="connsiteX694" fmla="*/ 376630 w 1117952"/>
                <a:gd name="connsiteY694" fmla="*/ 280533 h 1323876"/>
                <a:gd name="connsiteX695" fmla="*/ 383793 w 1117952"/>
                <a:gd name="connsiteY695" fmla="*/ 275758 h 1323876"/>
                <a:gd name="connsiteX696" fmla="*/ 384987 w 1117952"/>
                <a:gd name="connsiteY696" fmla="*/ 270983 h 1323876"/>
                <a:gd name="connsiteX697" fmla="*/ 387971 w 1117952"/>
                <a:gd name="connsiteY697" fmla="*/ 270983 h 1323876"/>
                <a:gd name="connsiteX698" fmla="*/ 391552 w 1117952"/>
                <a:gd name="connsiteY698" fmla="*/ 270386 h 1323876"/>
                <a:gd name="connsiteX699" fmla="*/ 394537 w 1117952"/>
                <a:gd name="connsiteY699" fmla="*/ 270983 h 1323876"/>
                <a:gd name="connsiteX700" fmla="*/ 397521 w 1117952"/>
                <a:gd name="connsiteY700" fmla="*/ 266208 h 1323876"/>
                <a:gd name="connsiteX701" fmla="*/ 401102 w 1117952"/>
                <a:gd name="connsiteY701" fmla="*/ 263223 h 1323876"/>
                <a:gd name="connsiteX702" fmla="*/ 406474 w 1117952"/>
                <a:gd name="connsiteY702" fmla="*/ 260239 h 1323876"/>
                <a:gd name="connsiteX703" fmla="*/ 410652 w 1117952"/>
                <a:gd name="connsiteY703" fmla="*/ 265014 h 1323876"/>
                <a:gd name="connsiteX704" fmla="*/ 410055 w 1117952"/>
                <a:gd name="connsiteY704" fmla="*/ 267998 h 1323876"/>
                <a:gd name="connsiteX705" fmla="*/ 416621 w 1117952"/>
                <a:gd name="connsiteY705" fmla="*/ 272774 h 1323876"/>
                <a:gd name="connsiteX706" fmla="*/ 420799 w 1117952"/>
                <a:gd name="connsiteY706" fmla="*/ 272774 h 1323876"/>
                <a:gd name="connsiteX707" fmla="*/ 422590 w 1117952"/>
                <a:gd name="connsiteY707" fmla="*/ 275758 h 1323876"/>
                <a:gd name="connsiteX708" fmla="*/ 423187 w 1117952"/>
                <a:gd name="connsiteY708" fmla="*/ 278742 h 1323876"/>
                <a:gd name="connsiteX709" fmla="*/ 424977 w 1117952"/>
                <a:gd name="connsiteY709" fmla="*/ 282920 h 1323876"/>
                <a:gd name="connsiteX710" fmla="*/ 426171 w 1117952"/>
                <a:gd name="connsiteY710" fmla="*/ 286502 h 1323876"/>
                <a:gd name="connsiteX711" fmla="*/ 424380 w 1117952"/>
                <a:gd name="connsiteY711" fmla="*/ 290680 h 1323876"/>
                <a:gd name="connsiteX712" fmla="*/ 424977 w 1117952"/>
                <a:gd name="connsiteY712" fmla="*/ 293664 h 1323876"/>
                <a:gd name="connsiteX713" fmla="*/ 423187 w 1117952"/>
                <a:gd name="connsiteY713" fmla="*/ 297245 h 1323876"/>
                <a:gd name="connsiteX714" fmla="*/ 427962 w 1117952"/>
                <a:gd name="connsiteY714" fmla="*/ 302618 h 1323876"/>
                <a:gd name="connsiteX715" fmla="*/ 432140 w 1117952"/>
                <a:gd name="connsiteY715" fmla="*/ 305005 h 1323876"/>
                <a:gd name="connsiteX716" fmla="*/ 435721 w 1117952"/>
                <a:gd name="connsiteY716" fmla="*/ 306795 h 1323876"/>
                <a:gd name="connsiteX717" fmla="*/ 445271 w 1117952"/>
                <a:gd name="connsiteY717" fmla="*/ 307989 h 1323876"/>
                <a:gd name="connsiteX718" fmla="*/ 448852 w 1117952"/>
                <a:gd name="connsiteY718" fmla="*/ 307989 h 1323876"/>
                <a:gd name="connsiteX719" fmla="*/ 452434 w 1117952"/>
                <a:gd name="connsiteY719" fmla="*/ 307989 h 1323876"/>
                <a:gd name="connsiteX720" fmla="*/ 456612 w 1117952"/>
                <a:gd name="connsiteY720" fmla="*/ 306795 h 1323876"/>
                <a:gd name="connsiteX721" fmla="*/ 460193 w 1117952"/>
                <a:gd name="connsiteY721" fmla="*/ 305602 h 1323876"/>
                <a:gd name="connsiteX722" fmla="*/ 466759 w 1117952"/>
                <a:gd name="connsiteY722" fmla="*/ 302020 h 1323876"/>
                <a:gd name="connsiteX723" fmla="*/ 467356 w 1117952"/>
                <a:gd name="connsiteY723" fmla="*/ 297842 h 1323876"/>
                <a:gd name="connsiteX724" fmla="*/ 470340 w 1117952"/>
                <a:gd name="connsiteY724" fmla="*/ 299633 h 1323876"/>
                <a:gd name="connsiteX725" fmla="*/ 473921 w 1117952"/>
                <a:gd name="connsiteY725" fmla="*/ 300826 h 1323876"/>
                <a:gd name="connsiteX726" fmla="*/ 476906 w 1117952"/>
                <a:gd name="connsiteY726" fmla="*/ 301424 h 1323876"/>
                <a:gd name="connsiteX727" fmla="*/ 476906 w 1117952"/>
                <a:gd name="connsiteY727" fmla="*/ 305602 h 1323876"/>
                <a:gd name="connsiteX728" fmla="*/ 477503 w 1117952"/>
                <a:gd name="connsiteY728" fmla="*/ 309780 h 1323876"/>
                <a:gd name="connsiteX729" fmla="*/ 476906 w 1117952"/>
                <a:gd name="connsiteY729" fmla="*/ 312764 h 1323876"/>
                <a:gd name="connsiteX730" fmla="*/ 476906 w 1117952"/>
                <a:gd name="connsiteY730" fmla="*/ 316346 h 1323876"/>
                <a:gd name="connsiteX731" fmla="*/ 478100 w 1117952"/>
                <a:gd name="connsiteY731" fmla="*/ 319927 h 1323876"/>
                <a:gd name="connsiteX732" fmla="*/ 481681 w 1117952"/>
                <a:gd name="connsiteY732" fmla="*/ 323508 h 1323876"/>
                <a:gd name="connsiteX733" fmla="*/ 485859 w 1117952"/>
                <a:gd name="connsiteY733" fmla="*/ 327686 h 1323876"/>
                <a:gd name="connsiteX734" fmla="*/ 494215 w 1117952"/>
                <a:gd name="connsiteY734" fmla="*/ 331864 h 1323876"/>
                <a:gd name="connsiteX735" fmla="*/ 497200 w 1117952"/>
                <a:gd name="connsiteY735" fmla="*/ 332462 h 1323876"/>
                <a:gd name="connsiteX736" fmla="*/ 500781 w 1117952"/>
                <a:gd name="connsiteY736" fmla="*/ 335446 h 1323876"/>
                <a:gd name="connsiteX737" fmla="*/ 504362 w 1117952"/>
                <a:gd name="connsiteY737" fmla="*/ 338430 h 1323876"/>
                <a:gd name="connsiteX738" fmla="*/ 507943 w 1117952"/>
                <a:gd name="connsiteY738" fmla="*/ 339027 h 1323876"/>
                <a:gd name="connsiteX739" fmla="*/ 512718 w 1117952"/>
                <a:gd name="connsiteY739" fmla="*/ 342011 h 1323876"/>
                <a:gd name="connsiteX740" fmla="*/ 516897 w 1117952"/>
                <a:gd name="connsiteY740" fmla="*/ 343802 h 1323876"/>
                <a:gd name="connsiteX741" fmla="*/ 520478 w 1117952"/>
                <a:gd name="connsiteY741" fmla="*/ 343802 h 1323876"/>
                <a:gd name="connsiteX742" fmla="*/ 526446 w 1117952"/>
                <a:gd name="connsiteY742" fmla="*/ 344996 h 1323876"/>
                <a:gd name="connsiteX743" fmla="*/ 530028 w 1117952"/>
                <a:gd name="connsiteY743" fmla="*/ 344399 h 1323876"/>
                <a:gd name="connsiteX744" fmla="*/ 533012 w 1117952"/>
                <a:gd name="connsiteY744" fmla="*/ 344996 h 1323876"/>
                <a:gd name="connsiteX745" fmla="*/ 529431 w 1117952"/>
                <a:gd name="connsiteY745" fmla="*/ 344996 h 1323876"/>
                <a:gd name="connsiteX746" fmla="*/ 530625 w 1117952"/>
                <a:gd name="connsiteY746" fmla="*/ 348577 h 1323876"/>
                <a:gd name="connsiteX747" fmla="*/ 535400 w 1117952"/>
                <a:gd name="connsiteY747" fmla="*/ 350368 h 1323876"/>
                <a:gd name="connsiteX748" fmla="*/ 538981 w 1117952"/>
                <a:gd name="connsiteY748" fmla="*/ 350368 h 1323876"/>
                <a:gd name="connsiteX749" fmla="*/ 541966 w 1117952"/>
                <a:gd name="connsiteY749" fmla="*/ 352158 h 1323876"/>
                <a:gd name="connsiteX750" fmla="*/ 544950 w 1117952"/>
                <a:gd name="connsiteY750" fmla="*/ 351561 h 1323876"/>
                <a:gd name="connsiteX751" fmla="*/ 547934 w 1117952"/>
                <a:gd name="connsiteY751" fmla="*/ 350964 h 1323876"/>
                <a:gd name="connsiteX752" fmla="*/ 551515 w 1117952"/>
                <a:gd name="connsiteY752" fmla="*/ 350368 h 1323876"/>
                <a:gd name="connsiteX753" fmla="*/ 557484 w 1117952"/>
                <a:gd name="connsiteY753" fmla="*/ 349174 h 1323876"/>
                <a:gd name="connsiteX754" fmla="*/ 561066 w 1117952"/>
                <a:gd name="connsiteY754" fmla="*/ 348577 h 1323876"/>
                <a:gd name="connsiteX755" fmla="*/ 564050 w 1117952"/>
                <a:gd name="connsiteY755" fmla="*/ 346786 h 1323876"/>
                <a:gd name="connsiteX756" fmla="*/ 567631 w 1117952"/>
                <a:gd name="connsiteY756" fmla="*/ 346190 h 1323876"/>
                <a:gd name="connsiteX757" fmla="*/ 571212 w 1117952"/>
                <a:gd name="connsiteY757" fmla="*/ 344996 h 1323876"/>
                <a:gd name="connsiteX758" fmla="*/ 575390 w 1117952"/>
                <a:gd name="connsiteY758" fmla="*/ 343205 h 1323876"/>
                <a:gd name="connsiteX759" fmla="*/ 578972 w 1117952"/>
                <a:gd name="connsiteY759" fmla="*/ 341415 h 1323876"/>
                <a:gd name="connsiteX760" fmla="*/ 587328 w 1117952"/>
                <a:gd name="connsiteY760" fmla="*/ 336639 h 1323876"/>
                <a:gd name="connsiteX761" fmla="*/ 593297 w 1117952"/>
                <a:gd name="connsiteY761" fmla="*/ 333058 h 1323876"/>
                <a:gd name="connsiteX762" fmla="*/ 599266 w 1117952"/>
                <a:gd name="connsiteY762" fmla="*/ 329477 h 1323876"/>
                <a:gd name="connsiteX763" fmla="*/ 602847 w 1117952"/>
                <a:gd name="connsiteY763" fmla="*/ 326493 h 1323876"/>
                <a:gd name="connsiteX764" fmla="*/ 609413 w 1117952"/>
                <a:gd name="connsiteY764" fmla="*/ 324702 h 1323876"/>
                <a:gd name="connsiteX765" fmla="*/ 612994 w 1117952"/>
                <a:gd name="connsiteY765" fmla="*/ 325299 h 1323876"/>
                <a:gd name="connsiteX766" fmla="*/ 616575 w 1117952"/>
                <a:gd name="connsiteY766" fmla="*/ 324702 h 1323876"/>
                <a:gd name="connsiteX767" fmla="*/ 621350 w 1117952"/>
                <a:gd name="connsiteY767" fmla="*/ 323508 h 1323876"/>
                <a:gd name="connsiteX768" fmla="*/ 624335 w 1117952"/>
                <a:gd name="connsiteY768" fmla="*/ 321717 h 1323876"/>
                <a:gd name="connsiteX769" fmla="*/ 628513 w 1117952"/>
                <a:gd name="connsiteY769" fmla="*/ 320524 h 1323876"/>
                <a:gd name="connsiteX770" fmla="*/ 631498 w 1117952"/>
                <a:gd name="connsiteY770" fmla="*/ 323508 h 1323876"/>
                <a:gd name="connsiteX771" fmla="*/ 634482 w 1117952"/>
                <a:gd name="connsiteY771" fmla="*/ 325299 h 1323876"/>
                <a:gd name="connsiteX772" fmla="*/ 638660 w 1117952"/>
                <a:gd name="connsiteY772" fmla="*/ 327686 h 1323876"/>
                <a:gd name="connsiteX773" fmla="*/ 641645 w 1117952"/>
                <a:gd name="connsiteY773" fmla="*/ 328283 h 1323876"/>
                <a:gd name="connsiteX774" fmla="*/ 645226 w 1117952"/>
                <a:gd name="connsiteY774" fmla="*/ 327686 h 1323876"/>
                <a:gd name="connsiteX775" fmla="*/ 648210 w 1117952"/>
                <a:gd name="connsiteY775" fmla="*/ 327686 h 1323876"/>
                <a:gd name="connsiteX776" fmla="*/ 652388 w 1117952"/>
                <a:gd name="connsiteY776" fmla="*/ 328880 h 1323876"/>
                <a:gd name="connsiteX777" fmla="*/ 658357 w 1117952"/>
                <a:gd name="connsiteY777" fmla="*/ 327686 h 1323876"/>
                <a:gd name="connsiteX778" fmla="*/ 662535 w 1117952"/>
                <a:gd name="connsiteY778" fmla="*/ 325299 h 1323876"/>
                <a:gd name="connsiteX779" fmla="*/ 666117 w 1117952"/>
                <a:gd name="connsiteY779" fmla="*/ 324105 h 1323876"/>
                <a:gd name="connsiteX780" fmla="*/ 671489 w 1117952"/>
                <a:gd name="connsiteY780" fmla="*/ 326493 h 1323876"/>
                <a:gd name="connsiteX781" fmla="*/ 674473 w 1117952"/>
                <a:gd name="connsiteY781" fmla="*/ 325299 h 1323876"/>
                <a:gd name="connsiteX782" fmla="*/ 676379 w 1117952"/>
                <a:gd name="connsiteY782" fmla="*/ 327682 h 1323876"/>
                <a:gd name="connsiteX783" fmla="*/ 675666 w 1117952"/>
                <a:gd name="connsiteY783" fmla="*/ 326493 h 1323876"/>
                <a:gd name="connsiteX784" fmla="*/ 679845 w 1117952"/>
                <a:gd name="connsiteY784" fmla="*/ 327090 h 1323876"/>
                <a:gd name="connsiteX785" fmla="*/ 684023 w 1117952"/>
                <a:gd name="connsiteY785" fmla="*/ 327090 h 1323876"/>
                <a:gd name="connsiteX786" fmla="*/ 687604 w 1117952"/>
                <a:gd name="connsiteY786" fmla="*/ 327687 h 1323876"/>
                <a:gd name="connsiteX787" fmla="*/ 691185 w 1117952"/>
                <a:gd name="connsiteY787" fmla="*/ 328284 h 1323876"/>
                <a:gd name="connsiteX788" fmla="*/ 696557 w 1117952"/>
                <a:gd name="connsiteY788" fmla="*/ 328284 h 1323876"/>
                <a:gd name="connsiteX789" fmla="*/ 701332 w 1117952"/>
                <a:gd name="connsiteY789" fmla="*/ 327090 h 1323876"/>
                <a:gd name="connsiteX790" fmla="*/ 707301 w 1117952"/>
                <a:gd name="connsiteY790" fmla="*/ 328880 h 1323876"/>
                <a:gd name="connsiteX791" fmla="*/ 710285 w 1117952"/>
                <a:gd name="connsiteY791" fmla="*/ 328880 h 1323876"/>
                <a:gd name="connsiteX792" fmla="*/ 714463 w 1117952"/>
                <a:gd name="connsiteY792" fmla="*/ 328284 h 1323876"/>
                <a:gd name="connsiteX793" fmla="*/ 719238 w 1117952"/>
                <a:gd name="connsiteY793" fmla="*/ 326493 h 1323876"/>
                <a:gd name="connsiteX794" fmla="*/ 722820 w 1117952"/>
                <a:gd name="connsiteY794" fmla="*/ 323509 h 1323876"/>
                <a:gd name="connsiteX795" fmla="*/ 726401 w 1117952"/>
                <a:gd name="connsiteY795" fmla="*/ 322912 h 1323876"/>
                <a:gd name="connsiteX796" fmla="*/ 730579 w 1117952"/>
                <a:gd name="connsiteY796" fmla="*/ 324702 h 1323876"/>
                <a:gd name="connsiteX797" fmla="*/ 733564 w 1117952"/>
                <a:gd name="connsiteY797" fmla="*/ 324106 h 1323876"/>
                <a:gd name="connsiteX798" fmla="*/ 737742 w 1117952"/>
                <a:gd name="connsiteY798" fmla="*/ 321718 h 1323876"/>
                <a:gd name="connsiteX799" fmla="*/ 740726 w 1117952"/>
                <a:gd name="connsiteY799" fmla="*/ 319927 h 1323876"/>
                <a:gd name="connsiteX800" fmla="*/ 744307 w 1117952"/>
                <a:gd name="connsiteY800" fmla="*/ 317540 h 1323876"/>
                <a:gd name="connsiteX801" fmla="*/ 747888 w 1117952"/>
                <a:gd name="connsiteY801" fmla="*/ 313959 h 1323876"/>
                <a:gd name="connsiteX802" fmla="*/ 752664 w 1117952"/>
                <a:gd name="connsiteY802" fmla="*/ 312765 h 1323876"/>
                <a:gd name="connsiteX803" fmla="*/ 755648 w 1117952"/>
                <a:gd name="connsiteY803" fmla="*/ 315152 h 1323876"/>
                <a:gd name="connsiteX804" fmla="*/ 759229 w 1117952"/>
                <a:gd name="connsiteY804" fmla="*/ 315749 h 1323876"/>
                <a:gd name="connsiteX805" fmla="*/ 763407 w 1117952"/>
                <a:gd name="connsiteY805" fmla="*/ 315749 h 1323876"/>
                <a:gd name="connsiteX806" fmla="*/ 769376 w 1117952"/>
                <a:gd name="connsiteY806" fmla="*/ 313959 h 1323876"/>
                <a:gd name="connsiteX807" fmla="*/ 772957 w 1117952"/>
                <a:gd name="connsiteY807" fmla="*/ 312765 h 1323876"/>
                <a:gd name="connsiteX808" fmla="*/ 778329 w 1117952"/>
                <a:gd name="connsiteY808" fmla="*/ 311571 h 1323876"/>
                <a:gd name="connsiteX809" fmla="*/ 781314 w 1117952"/>
                <a:gd name="connsiteY809" fmla="*/ 310378 h 1323876"/>
                <a:gd name="connsiteX810" fmla="*/ 784895 w 1117952"/>
                <a:gd name="connsiteY810" fmla="*/ 306796 h 1323876"/>
                <a:gd name="connsiteX811" fmla="*/ 787879 w 1117952"/>
                <a:gd name="connsiteY811" fmla="*/ 303812 h 1323876"/>
                <a:gd name="connsiteX812" fmla="*/ 791461 w 1117952"/>
                <a:gd name="connsiteY812" fmla="*/ 303215 h 1323876"/>
                <a:gd name="connsiteX813" fmla="*/ 796236 w 1117952"/>
                <a:gd name="connsiteY813" fmla="*/ 303812 h 1323876"/>
                <a:gd name="connsiteX814" fmla="*/ 799220 w 1117952"/>
                <a:gd name="connsiteY814" fmla="*/ 302618 h 1323876"/>
                <a:gd name="connsiteX815" fmla="*/ 802204 w 1117952"/>
                <a:gd name="connsiteY815" fmla="*/ 300827 h 1323876"/>
                <a:gd name="connsiteX816" fmla="*/ 805189 w 1117952"/>
                <a:gd name="connsiteY816" fmla="*/ 298440 h 1323876"/>
                <a:gd name="connsiteX817" fmla="*/ 809367 w 1117952"/>
                <a:gd name="connsiteY817" fmla="*/ 298440 h 1323876"/>
                <a:gd name="connsiteX818" fmla="*/ 812948 w 1117952"/>
                <a:gd name="connsiteY818" fmla="*/ 296650 h 1323876"/>
                <a:gd name="connsiteX819" fmla="*/ 816529 w 1117952"/>
                <a:gd name="connsiteY819" fmla="*/ 293068 h 1323876"/>
                <a:gd name="connsiteX820" fmla="*/ 820111 w 1117952"/>
                <a:gd name="connsiteY820" fmla="*/ 290681 h 1323876"/>
                <a:gd name="connsiteX821" fmla="*/ 823692 w 1117952"/>
                <a:gd name="connsiteY821" fmla="*/ 287099 h 1323876"/>
                <a:gd name="connsiteX822" fmla="*/ 827273 w 1117952"/>
                <a:gd name="connsiteY822" fmla="*/ 283518 h 1323876"/>
                <a:gd name="connsiteX823" fmla="*/ 830854 w 1117952"/>
                <a:gd name="connsiteY823" fmla="*/ 278146 h 1323876"/>
                <a:gd name="connsiteX824" fmla="*/ 833839 w 1117952"/>
                <a:gd name="connsiteY824" fmla="*/ 273968 h 1323876"/>
                <a:gd name="connsiteX825" fmla="*/ 839211 w 1117952"/>
                <a:gd name="connsiteY825" fmla="*/ 266806 h 1323876"/>
                <a:gd name="connsiteX826" fmla="*/ 843389 w 1117952"/>
                <a:gd name="connsiteY826" fmla="*/ 260240 h 1323876"/>
                <a:gd name="connsiteX827" fmla="*/ 849357 w 1117952"/>
                <a:gd name="connsiteY827" fmla="*/ 262627 h 1323876"/>
                <a:gd name="connsiteX828" fmla="*/ 854133 w 1117952"/>
                <a:gd name="connsiteY828" fmla="*/ 262627 h 1323876"/>
                <a:gd name="connsiteX829" fmla="*/ 857714 w 1117952"/>
                <a:gd name="connsiteY829" fmla="*/ 263821 h 1323876"/>
                <a:gd name="connsiteX830" fmla="*/ 863683 w 1117952"/>
                <a:gd name="connsiteY830" fmla="*/ 261434 h 1323876"/>
                <a:gd name="connsiteX831" fmla="*/ 867861 w 1117952"/>
                <a:gd name="connsiteY831" fmla="*/ 259643 h 1323876"/>
                <a:gd name="connsiteX832" fmla="*/ 872039 w 1117952"/>
                <a:gd name="connsiteY832" fmla="*/ 258449 h 1323876"/>
                <a:gd name="connsiteX833" fmla="*/ 875024 w 1117952"/>
                <a:gd name="connsiteY833" fmla="*/ 257255 h 1323876"/>
                <a:gd name="connsiteX834" fmla="*/ 879201 w 1117952"/>
                <a:gd name="connsiteY834" fmla="*/ 256061 h 1323876"/>
                <a:gd name="connsiteX835" fmla="*/ 882186 w 1117952"/>
                <a:gd name="connsiteY835" fmla="*/ 256061 h 1323876"/>
                <a:gd name="connsiteX836" fmla="*/ 887558 w 1117952"/>
                <a:gd name="connsiteY836" fmla="*/ 254271 h 1323876"/>
                <a:gd name="connsiteX837" fmla="*/ 891736 w 1117952"/>
                <a:gd name="connsiteY837" fmla="*/ 248899 h 1323876"/>
                <a:gd name="connsiteX838" fmla="*/ 895317 w 1117952"/>
                <a:gd name="connsiteY838" fmla="*/ 245318 h 1323876"/>
                <a:gd name="connsiteX839" fmla="*/ 898301 w 1117952"/>
                <a:gd name="connsiteY839" fmla="*/ 247108 h 1323876"/>
                <a:gd name="connsiteX840" fmla="*/ 902480 w 1117952"/>
                <a:gd name="connsiteY840" fmla="*/ 250093 h 1323876"/>
                <a:gd name="connsiteX841" fmla="*/ 905464 w 1117952"/>
                <a:gd name="connsiteY841" fmla="*/ 252480 h 1323876"/>
                <a:gd name="connsiteX842" fmla="*/ 909642 w 1117952"/>
                <a:gd name="connsiteY842" fmla="*/ 257255 h 1323876"/>
                <a:gd name="connsiteX843" fmla="*/ 912029 w 1117952"/>
                <a:gd name="connsiteY843" fmla="*/ 259046 h 1323876"/>
                <a:gd name="connsiteX844" fmla="*/ 915014 w 1117952"/>
                <a:gd name="connsiteY844" fmla="*/ 260240 h 1323876"/>
                <a:gd name="connsiteX845" fmla="*/ 923967 w 1117952"/>
                <a:gd name="connsiteY845" fmla="*/ 260240 h 1323876"/>
                <a:gd name="connsiteX846" fmla="*/ 930533 w 1117952"/>
                <a:gd name="connsiteY846" fmla="*/ 259643 h 1323876"/>
                <a:gd name="connsiteX847" fmla="*/ 935308 w 1117952"/>
                <a:gd name="connsiteY847" fmla="*/ 258449 h 1323876"/>
                <a:gd name="connsiteX848" fmla="*/ 938889 w 1117952"/>
                <a:gd name="connsiteY848" fmla="*/ 262030 h 1323876"/>
                <a:gd name="connsiteX849" fmla="*/ 939486 w 1117952"/>
                <a:gd name="connsiteY849" fmla="*/ 265612 h 1323876"/>
                <a:gd name="connsiteX850" fmla="*/ 943067 w 1117952"/>
                <a:gd name="connsiteY850" fmla="*/ 267402 h 1323876"/>
                <a:gd name="connsiteX851" fmla="*/ 946052 w 1117952"/>
                <a:gd name="connsiteY851" fmla="*/ 269790 h 1323876"/>
                <a:gd name="connsiteX852" fmla="*/ 949633 w 1117952"/>
                <a:gd name="connsiteY852" fmla="*/ 269790 h 1323876"/>
                <a:gd name="connsiteX853" fmla="*/ 953214 w 1117952"/>
                <a:gd name="connsiteY853" fmla="*/ 269193 h 1323876"/>
                <a:gd name="connsiteX854" fmla="*/ 957393 w 1117952"/>
                <a:gd name="connsiteY854" fmla="*/ 266806 h 1323876"/>
                <a:gd name="connsiteX855" fmla="*/ 960974 w 1117952"/>
                <a:gd name="connsiteY855" fmla="*/ 263821 h 1323876"/>
                <a:gd name="connsiteX856" fmla="*/ 966942 w 1117952"/>
                <a:gd name="connsiteY856" fmla="*/ 260837 h 1323876"/>
                <a:gd name="connsiteX857" fmla="*/ 970524 w 1117952"/>
                <a:gd name="connsiteY857" fmla="*/ 258449 h 1323876"/>
                <a:gd name="connsiteX858" fmla="*/ 974105 w 1117952"/>
                <a:gd name="connsiteY858" fmla="*/ 256061 h 1323876"/>
                <a:gd name="connsiteX859" fmla="*/ 977089 w 1117952"/>
                <a:gd name="connsiteY859" fmla="*/ 253077 h 1323876"/>
                <a:gd name="connsiteX860" fmla="*/ 978880 w 1117952"/>
                <a:gd name="connsiteY860" fmla="*/ 250093 h 1323876"/>
                <a:gd name="connsiteX861" fmla="*/ 981268 w 1117952"/>
                <a:gd name="connsiteY861" fmla="*/ 247108 h 1323876"/>
                <a:gd name="connsiteX862" fmla="*/ 984252 w 1117952"/>
                <a:gd name="connsiteY862" fmla="*/ 244124 h 1323876"/>
                <a:gd name="connsiteX863" fmla="*/ 986639 w 1117952"/>
                <a:gd name="connsiteY863" fmla="*/ 240543 h 1323876"/>
                <a:gd name="connsiteX864" fmla="*/ 989027 w 1117952"/>
                <a:gd name="connsiteY864" fmla="*/ 235171 h 1323876"/>
                <a:gd name="connsiteX865" fmla="*/ 990221 w 1117952"/>
                <a:gd name="connsiteY865" fmla="*/ 230993 h 1323876"/>
                <a:gd name="connsiteX866" fmla="*/ 992011 w 1117952"/>
                <a:gd name="connsiteY866" fmla="*/ 226218 h 1323876"/>
                <a:gd name="connsiteX867" fmla="*/ 992608 w 1117952"/>
                <a:gd name="connsiteY867" fmla="*/ 222040 h 1323876"/>
                <a:gd name="connsiteX868" fmla="*/ 993205 w 1117952"/>
                <a:gd name="connsiteY868" fmla="*/ 219055 h 1323876"/>
                <a:gd name="connsiteX869" fmla="*/ 991415 w 1117952"/>
                <a:gd name="connsiteY869" fmla="*/ 216071 h 1323876"/>
                <a:gd name="connsiteX870" fmla="*/ 991415 w 1117952"/>
                <a:gd name="connsiteY870" fmla="*/ 212489 h 1323876"/>
                <a:gd name="connsiteX871" fmla="*/ 988430 w 1117952"/>
                <a:gd name="connsiteY871" fmla="*/ 209505 h 1323876"/>
                <a:gd name="connsiteX872" fmla="*/ 991415 w 1117952"/>
                <a:gd name="connsiteY872" fmla="*/ 208908 h 1323876"/>
                <a:gd name="connsiteX873" fmla="*/ 995592 w 1117952"/>
                <a:gd name="connsiteY873" fmla="*/ 214280 h 1323876"/>
                <a:gd name="connsiteX874" fmla="*/ 996786 w 1117952"/>
                <a:gd name="connsiteY874" fmla="*/ 217862 h 1323876"/>
                <a:gd name="connsiteX875" fmla="*/ 996190 w 1117952"/>
                <a:gd name="connsiteY875" fmla="*/ 223233 h 1323876"/>
                <a:gd name="connsiteX876" fmla="*/ 993802 w 1117952"/>
                <a:gd name="connsiteY876" fmla="*/ 229202 h 1323876"/>
                <a:gd name="connsiteX877" fmla="*/ 997383 w 1117952"/>
                <a:gd name="connsiteY877" fmla="*/ 231590 h 1323876"/>
                <a:gd name="connsiteX878" fmla="*/ 1000964 w 1117952"/>
                <a:gd name="connsiteY878" fmla="*/ 232784 h 1323876"/>
                <a:gd name="connsiteX879" fmla="*/ 1009918 w 1117952"/>
                <a:gd name="connsiteY879" fmla="*/ 232784 h 1323876"/>
                <a:gd name="connsiteX880" fmla="*/ 1012902 w 1117952"/>
                <a:gd name="connsiteY880" fmla="*/ 231590 h 1323876"/>
                <a:gd name="connsiteX881" fmla="*/ 1017080 w 1117952"/>
                <a:gd name="connsiteY881" fmla="*/ 229799 h 1323876"/>
                <a:gd name="connsiteX882" fmla="*/ 1020661 w 1117952"/>
                <a:gd name="connsiteY882" fmla="*/ 228605 h 1323876"/>
                <a:gd name="connsiteX883" fmla="*/ 1024243 w 1117952"/>
                <a:gd name="connsiteY883" fmla="*/ 228009 h 1323876"/>
                <a:gd name="connsiteX884" fmla="*/ 1028421 w 1117952"/>
                <a:gd name="connsiteY884" fmla="*/ 226815 h 1323876"/>
                <a:gd name="connsiteX885" fmla="*/ 1033196 w 1117952"/>
                <a:gd name="connsiteY885" fmla="*/ 224427 h 1323876"/>
                <a:gd name="connsiteX886" fmla="*/ 1036777 w 1117952"/>
                <a:gd name="connsiteY886" fmla="*/ 223233 h 1323876"/>
                <a:gd name="connsiteX887" fmla="*/ 1042149 w 1117952"/>
                <a:gd name="connsiteY887" fmla="*/ 220249 h 1323876"/>
                <a:gd name="connsiteX888" fmla="*/ 1048118 w 1117952"/>
                <a:gd name="connsiteY888" fmla="*/ 216668 h 1323876"/>
                <a:gd name="connsiteX889" fmla="*/ 1054683 w 1117952"/>
                <a:gd name="connsiteY889" fmla="*/ 213087 h 1323876"/>
                <a:gd name="connsiteX890" fmla="*/ 1058264 w 1117952"/>
                <a:gd name="connsiteY890" fmla="*/ 210102 h 1323876"/>
                <a:gd name="connsiteX891" fmla="*/ 1061846 w 1117952"/>
                <a:gd name="connsiteY891" fmla="*/ 206521 h 1323876"/>
                <a:gd name="connsiteX892" fmla="*/ 1065427 w 1117952"/>
                <a:gd name="connsiteY892" fmla="*/ 202940 h 1323876"/>
                <a:gd name="connsiteX893" fmla="*/ 1070799 w 1117952"/>
                <a:gd name="connsiteY893" fmla="*/ 198165 h 1323876"/>
                <a:gd name="connsiteX894" fmla="*/ 1073784 w 1117952"/>
                <a:gd name="connsiteY894" fmla="*/ 195180 h 1323876"/>
                <a:gd name="connsiteX895" fmla="*/ 1077365 w 1117952"/>
                <a:gd name="connsiteY895" fmla="*/ 192196 h 1323876"/>
                <a:gd name="connsiteX896" fmla="*/ 1082737 w 1117952"/>
                <a:gd name="connsiteY896" fmla="*/ 190405 h 1323876"/>
                <a:gd name="connsiteX897" fmla="*/ 904271 w 1117952"/>
                <a:gd name="connsiteY897" fmla="*/ 152801 h 1323876"/>
                <a:gd name="connsiteX898" fmla="*/ 904868 w 1117952"/>
                <a:gd name="connsiteY898" fmla="*/ 155785 h 1323876"/>
                <a:gd name="connsiteX899" fmla="*/ 903674 w 1117952"/>
                <a:gd name="connsiteY899" fmla="*/ 156383 h 1323876"/>
                <a:gd name="connsiteX900" fmla="*/ 910836 w 1117952"/>
                <a:gd name="connsiteY900" fmla="*/ 161754 h 1323876"/>
                <a:gd name="connsiteX901" fmla="*/ 915015 w 1117952"/>
                <a:gd name="connsiteY901" fmla="*/ 165336 h 1323876"/>
                <a:gd name="connsiteX902" fmla="*/ 916209 w 1117952"/>
                <a:gd name="connsiteY902" fmla="*/ 168320 h 1323876"/>
                <a:gd name="connsiteX903" fmla="*/ 916805 w 1117952"/>
                <a:gd name="connsiteY903" fmla="*/ 171901 h 1323876"/>
                <a:gd name="connsiteX904" fmla="*/ 916805 w 1117952"/>
                <a:gd name="connsiteY904" fmla="*/ 174885 h 1323876"/>
                <a:gd name="connsiteX905" fmla="*/ 912030 w 1117952"/>
                <a:gd name="connsiteY905" fmla="*/ 176676 h 1323876"/>
                <a:gd name="connsiteX906" fmla="*/ 909046 w 1117952"/>
                <a:gd name="connsiteY906" fmla="*/ 175482 h 1323876"/>
                <a:gd name="connsiteX907" fmla="*/ 904271 w 1117952"/>
                <a:gd name="connsiteY907" fmla="*/ 171304 h 1323876"/>
                <a:gd name="connsiteX908" fmla="*/ 900689 w 1117952"/>
                <a:gd name="connsiteY908" fmla="*/ 169513 h 1323876"/>
                <a:gd name="connsiteX909" fmla="*/ 897108 w 1117952"/>
                <a:gd name="connsiteY909" fmla="*/ 164142 h 1323876"/>
                <a:gd name="connsiteX910" fmla="*/ 897108 w 1117952"/>
                <a:gd name="connsiteY910" fmla="*/ 160560 h 1323876"/>
                <a:gd name="connsiteX911" fmla="*/ 901287 w 1117952"/>
                <a:gd name="connsiteY911" fmla="*/ 157576 h 1323876"/>
                <a:gd name="connsiteX912" fmla="*/ 900689 w 1117952"/>
                <a:gd name="connsiteY912" fmla="*/ 153995 h 1323876"/>
                <a:gd name="connsiteX913" fmla="*/ 904271 w 1117952"/>
                <a:gd name="connsiteY913" fmla="*/ 152801 h 1323876"/>
                <a:gd name="connsiteX914" fmla="*/ 900689 w 1117952"/>
                <a:gd name="connsiteY914" fmla="*/ 116391 h 1323876"/>
                <a:gd name="connsiteX915" fmla="*/ 902480 w 1117952"/>
                <a:gd name="connsiteY915" fmla="*/ 122956 h 1323876"/>
                <a:gd name="connsiteX916" fmla="*/ 901287 w 1117952"/>
                <a:gd name="connsiteY916" fmla="*/ 125941 h 1323876"/>
                <a:gd name="connsiteX917" fmla="*/ 901883 w 1117952"/>
                <a:gd name="connsiteY917" fmla="*/ 128925 h 1323876"/>
                <a:gd name="connsiteX918" fmla="*/ 905465 w 1117952"/>
                <a:gd name="connsiteY918" fmla="*/ 130716 h 1323876"/>
                <a:gd name="connsiteX919" fmla="*/ 905465 w 1117952"/>
                <a:gd name="connsiteY919" fmla="*/ 134297 h 1323876"/>
                <a:gd name="connsiteX920" fmla="*/ 902480 w 1117952"/>
                <a:gd name="connsiteY920" fmla="*/ 133700 h 1323876"/>
                <a:gd name="connsiteX921" fmla="*/ 901287 w 1117952"/>
                <a:gd name="connsiteY921" fmla="*/ 141460 h 1323876"/>
                <a:gd name="connsiteX922" fmla="*/ 903077 w 1117952"/>
                <a:gd name="connsiteY922" fmla="*/ 145637 h 1323876"/>
                <a:gd name="connsiteX923" fmla="*/ 901883 w 1117952"/>
                <a:gd name="connsiteY923" fmla="*/ 148622 h 1323876"/>
                <a:gd name="connsiteX924" fmla="*/ 898302 w 1117952"/>
                <a:gd name="connsiteY924" fmla="*/ 148622 h 1323876"/>
                <a:gd name="connsiteX925" fmla="*/ 897108 w 1117952"/>
                <a:gd name="connsiteY925" fmla="*/ 145637 h 1323876"/>
                <a:gd name="connsiteX926" fmla="*/ 894124 w 1117952"/>
                <a:gd name="connsiteY926" fmla="*/ 141460 h 1323876"/>
                <a:gd name="connsiteX927" fmla="*/ 890543 w 1117952"/>
                <a:gd name="connsiteY927" fmla="*/ 140863 h 1323876"/>
                <a:gd name="connsiteX928" fmla="*/ 887558 w 1117952"/>
                <a:gd name="connsiteY928" fmla="*/ 140266 h 1323876"/>
                <a:gd name="connsiteX929" fmla="*/ 883977 w 1117952"/>
                <a:gd name="connsiteY929" fmla="*/ 136088 h 1323876"/>
                <a:gd name="connsiteX930" fmla="*/ 882186 w 1117952"/>
                <a:gd name="connsiteY930" fmla="*/ 132507 h 1323876"/>
                <a:gd name="connsiteX931" fmla="*/ 883380 w 1117952"/>
                <a:gd name="connsiteY931" fmla="*/ 128925 h 1323876"/>
                <a:gd name="connsiteX932" fmla="*/ 883977 w 1117952"/>
                <a:gd name="connsiteY932" fmla="*/ 125941 h 1323876"/>
                <a:gd name="connsiteX933" fmla="*/ 883977 w 1117952"/>
                <a:gd name="connsiteY933" fmla="*/ 122360 h 1323876"/>
                <a:gd name="connsiteX934" fmla="*/ 886365 w 1117952"/>
                <a:gd name="connsiteY934" fmla="*/ 119375 h 1323876"/>
                <a:gd name="connsiteX935" fmla="*/ 889946 w 1117952"/>
                <a:gd name="connsiteY935" fmla="*/ 117585 h 1323876"/>
                <a:gd name="connsiteX936" fmla="*/ 894124 w 1117952"/>
                <a:gd name="connsiteY936" fmla="*/ 118778 h 1323876"/>
                <a:gd name="connsiteX937" fmla="*/ 897108 w 1117952"/>
                <a:gd name="connsiteY937" fmla="*/ 118181 h 1323876"/>
                <a:gd name="connsiteX938" fmla="*/ 900689 w 1117952"/>
                <a:gd name="connsiteY938" fmla="*/ 116391 h 1323876"/>
                <a:gd name="connsiteX939" fmla="*/ 716851 w 1117952"/>
                <a:gd name="connsiteY939" fmla="*/ 115795 h 1323876"/>
                <a:gd name="connsiteX940" fmla="*/ 719836 w 1117952"/>
                <a:gd name="connsiteY940" fmla="*/ 119377 h 1323876"/>
                <a:gd name="connsiteX941" fmla="*/ 719239 w 1117952"/>
                <a:gd name="connsiteY941" fmla="*/ 122361 h 1323876"/>
                <a:gd name="connsiteX942" fmla="*/ 715658 w 1117952"/>
                <a:gd name="connsiteY942" fmla="*/ 125346 h 1323876"/>
                <a:gd name="connsiteX943" fmla="*/ 712673 w 1117952"/>
                <a:gd name="connsiteY943" fmla="*/ 124152 h 1323876"/>
                <a:gd name="connsiteX944" fmla="*/ 711479 w 1117952"/>
                <a:gd name="connsiteY944" fmla="*/ 120571 h 1323876"/>
                <a:gd name="connsiteX945" fmla="*/ 712673 w 1117952"/>
                <a:gd name="connsiteY945" fmla="*/ 117586 h 1323876"/>
                <a:gd name="connsiteX946" fmla="*/ 716851 w 1117952"/>
                <a:gd name="connsiteY946" fmla="*/ 115795 h 1323876"/>
                <a:gd name="connsiteX947" fmla="*/ 775345 w 1117952"/>
                <a:gd name="connsiteY947" fmla="*/ 100276 h 1323876"/>
                <a:gd name="connsiteX948" fmla="*/ 781912 w 1117952"/>
                <a:gd name="connsiteY948" fmla="*/ 101470 h 1323876"/>
                <a:gd name="connsiteX949" fmla="*/ 784299 w 1117952"/>
                <a:gd name="connsiteY949" fmla="*/ 105051 h 1323876"/>
                <a:gd name="connsiteX950" fmla="*/ 784299 w 1117952"/>
                <a:gd name="connsiteY950" fmla="*/ 108035 h 1323876"/>
                <a:gd name="connsiteX951" fmla="*/ 786090 w 1117952"/>
                <a:gd name="connsiteY951" fmla="*/ 109826 h 1323876"/>
                <a:gd name="connsiteX952" fmla="*/ 780718 w 1117952"/>
                <a:gd name="connsiteY952" fmla="*/ 110423 h 1323876"/>
                <a:gd name="connsiteX953" fmla="*/ 777733 w 1117952"/>
                <a:gd name="connsiteY953" fmla="*/ 111020 h 1323876"/>
                <a:gd name="connsiteX954" fmla="*/ 772361 w 1117952"/>
                <a:gd name="connsiteY954" fmla="*/ 106245 h 1323876"/>
                <a:gd name="connsiteX955" fmla="*/ 771764 w 1117952"/>
                <a:gd name="connsiteY955" fmla="*/ 102066 h 1323876"/>
                <a:gd name="connsiteX956" fmla="*/ 775345 w 1117952"/>
                <a:gd name="connsiteY956" fmla="*/ 100276 h 1323876"/>
                <a:gd name="connsiteX957" fmla="*/ 870248 w 1117952"/>
                <a:gd name="connsiteY957" fmla="*/ 95501 h 1323876"/>
                <a:gd name="connsiteX958" fmla="*/ 872636 w 1117952"/>
                <a:gd name="connsiteY958" fmla="*/ 100276 h 1323876"/>
                <a:gd name="connsiteX959" fmla="*/ 873233 w 1117952"/>
                <a:gd name="connsiteY959" fmla="*/ 103857 h 1323876"/>
                <a:gd name="connsiteX960" fmla="*/ 872039 w 1117952"/>
                <a:gd name="connsiteY960" fmla="*/ 106841 h 1323876"/>
                <a:gd name="connsiteX961" fmla="*/ 872636 w 1117952"/>
                <a:gd name="connsiteY961" fmla="*/ 111617 h 1323876"/>
                <a:gd name="connsiteX962" fmla="*/ 869651 w 1117952"/>
                <a:gd name="connsiteY962" fmla="*/ 114602 h 1323876"/>
                <a:gd name="connsiteX963" fmla="*/ 865473 w 1117952"/>
                <a:gd name="connsiteY963" fmla="*/ 113408 h 1323876"/>
                <a:gd name="connsiteX964" fmla="*/ 860101 w 1117952"/>
                <a:gd name="connsiteY964" fmla="*/ 109826 h 1323876"/>
                <a:gd name="connsiteX965" fmla="*/ 856520 w 1117952"/>
                <a:gd name="connsiteY965" fmla="*/ 109229 h 1323876"/>
                <a:gd name="connsiteX966" fmla="*/ 853535 w 1117952"/>
                <a:gd name="connsiteY966" fmla="*/ 108035 h 1323876"/>
                <a:gd name="connsiteX967" fmla="*/ 849954 w 1117952"/>
                <a:gd name="connsiteY967" fmla="*/ 105648 h 1323876"/>
                <a:gd name="connsiteX968" fmla="*/ 850551 w 1117952"/>
                <a:gd name="connsiteY968" fmla="*/ 102066 h 1323876"/>
                <a:gd name="connsiteX969" fmla="*/ 852342 w 1117952"/>
                <a:gd name="connsiteY969" fmla="*/ 97291 h 1323876"/>
                <a:gd name="connsiteX970" fmla="*/ 860101 w 1117952"/>
                <a:gd name="connsiteY970" fmla="*/ 96098 h 1323876"/>
                <a:gd name="connsiteX971" fmla="*/ 864280 w 1117952"/>
                <a:gd name="connsiteY971" fmla="*/ 97291 h 1323876"/>
                <a:gd name="connsiteX972" fmla="*/ 867264 w 1117952"/>
                <a:gd name="connsiteY972" fmla="*/ 96098 h 1323876"/>
                <a:gd name="connsiteX973" fmla="*/ 870248 w 1117952"/>
                <a:gd name="connsiteY973" fmla="*/ 95501 h 1323876"/>
                <a:gd name="connsiteX974" fmla="*/ 356933 w 1117952"/>
                <a:gd name="connsiteY974" fmla="*/ 71029 h 1323876"/>
                <a:gd name="connsiteX975" fmla="*/ 361112 w 1117952"/>
                <a:gd name="connsiteY975" fmla="*/ 72223 h 1323876"/>
                <a:gd name="connsiteX976" fmla="*/ 358725 w 1117952"/>
                <a:gd name="connsiteY976" fmla="*/ 79386 h 1323876"/>
                <a:gd name="connsiteX977" fmla="*/ 355143 w 1117952"/>
                <a:gd name="connsiteY977" fmla="*/ 81774 h 1323876"/>
                <a:gd name="connsiteX978" fmla="*/ 350964 w 1117952"/>
                <a:gd name="connsiteY978" fmla="*/ 81774 h 1323876"/>
                <a:gd name="connsiteX979" fmla="*/ 350368 w 1117952"/>
                <a:gd name="connsiteY979" fmla="*/ 74013 h 1323876"/>
                <a:gd name="connsiteX980" fmla="*/ 353949 w 1117952"/>
                <a:gd name="connsiteY980" fmla="*/ 71626 h 1323876"/>
                <a:gd name="connsiteX981" fmla="*/ 356933 w 1117952"/>
                <a:gd name="connsiteY981" fmla="*/ 71029 h 1323876"/>
                <a:gd name="connsiteX982" fmla="*/ 929340 w 1117952"/>
                <a:gd name="connsiteY982" fmla="*/ 67448 h 1323876"/>
                <a:gd name="connsiteX983" fmla="*/ 932921 w 1117952"/>
                <a:gd name="connsiteY983" fmla="*/ 67448 h 1323876"/>
                <a:gd name="connsiteX984" fmla="*/ 933517 w 1117952"/>
                <a:gd name="connsiteY984" fmla="*/ 71029 h 1323876"/>
                <a:gd name="connsiteX985" fmla="*/ 927549 w 1117952"/>
                <a:gd name="connsiteY985" fmla="*/ 75207 h 1323876"/>
                <a:gd name="connsiteX986" fmla="*/ 926952 w 1117952"/>
                <a:gd name="connsiteY986" fmla="*/ 71029 h 1323876"/>
                <a:gd name="connsiteX987" fmla="*/ 929340 w 1117952"/>
                <a:gd name="connsiteY987" fmla="*/ 67448 h 1323876"/>
                <a:gd name="connsiteX988" fmla="*/ 972314 w 1117952"/>
                <a:gd name="connsiteY988" fmla="*/ 0 h 1323876"/>
                <a:gd name="connsiteX989" fmla="*/ 975298 w 1117952"/>
                <a:gd name="connsiteY989" fmla="*/ 597 h 1323876"/>
                <a:gd name="connsiteX990" fmla="*/ 978880 w 1117952"/>
                <a:gd name="connsiteY990" fmla="*/ 2387 h 1323876"/>
                <a:gd name="connsiteX991" fmla="*/ 977686 w 1117952"/>
                <a:gd name="connsiteY991" fmla="*/ 5969 h 1323876"/>
                <a:gd name="connsiteX992" fmla="*/ 975298 w 1117952"/>
                <a:gd name="connsiteY992" fmla="*/ 9550 h 1323876"/>
                <a:gd name="connsiteX993" fmla="*/ 974702 w 1117952"/>
                <a:gd name="connsiteY993" fmla="*/ 13132 h 1323876"/>
                <a:gd name="connsiteX994" fmla="*/ 971717 w 1117952"/>
                <a:gd name="connsiteY994" fmla="*/ 15519 h 1323876"/>
                <a:gd name="connsiteX995" fmla="*/ 965152 w 1117952"/>
                <a:gd name="connsiteY995" fmla="*/ 12534 h 1323876"/>
                <a:gd name="connsiteX996" fmla="*/ 962764 w 1117952"/>
                <a:gd name="connsiteY996" fmla="*/ 8953 h 1323876"/>
                <a:gd name="connsiteX997" fmla="*/ 965749 w 1117952"/>
                <a:gd name="connsiteY997" fmla="*/ 5969 h 1323876"/>
                <a:gd name="connsiteX998" fmla="*/ 969330 w 1117952"/>
                <a:gd name="connsiteY998" fmla="*/ 1194 h 1323876"/>
                <a:gd name="connsiteX999" fmla="*/ 972314 w 1117952"/>
                <a:gd name="connsiteY999" fmla="*/ 0 h 1323876"/>
                <a:gd name="connsiteX0" fmla="*/ 205923 w 1117952"/>
                <a:gd name="connsiteY0" fmla="*/ 1311342 h 1323876"/>
                <a:gd name="connsiteX1" fmla="*/ 208907 w 1117952"/>
                <a:gd name="connsiteY1" fmla="*/ 1311342 h 1323876"/>
                <a:gd name="connsiteX2" fmla="*/ 213085 w 1117952"/>
                <a:gd name="connsiteY2" fmla="*/ 1312535 h 1323876"/>
                <a:gd name="connsiteX3" fmla="*/ 217860 w 1117952"/>
                <a:gd name="connsiteY3" fmla="*/ 1313133 h 1323876"/>
                <a:gd name="connsiteX4" fmla="*/ 222038 w 1117952"/>
                <a:gd name="connsiteY4" fmla="*/ 1313133 h 1323876"/>
                <a:gd name="connsiteX5" fmla="*/ 225023 w 1117952"/>
                <a:gd name="connsiteY5" fmla="*/ 1313729 h 1323876"/>
                <a:gd name="connsiteX6" fmla="*/ 228007 w 1117952"/>
                <a:gd name="connsiteY6" fmla="*/ 1313133 h 1323876"/>
                <a:gd name="connsiteX7" fmla="*/ 235170 w 1117952"/>
                <a:gd name="connsiteY7" fmla="*/ 1313133 h 1323876"/>
                <a:gd name="connsiteX8" fmla="*/ 238154 w 1117952"/>
                <a:gd name="connsiteY8" fmla="*/ 1314327 h 1323876"/>
                <a:gd name="connsiteX9" fmla="*/ 238154 w 1117952"/>
                <a:gd name="connsiteY9" fmla="*/ 1320295 h 1323876"/>
                <a:gd name="connsiteX10" fmla="*/ 238751 w 1117952"/>
                <a:gd name="connsiteY10" fmla="*/ 1323876 h 1323876"/>
                <a:gd name="connsiteX11" fmla="*/ 235766 w 1117952"/>
                <a:gd name="connsiteY11" fmla="*/ 1323876 h 1323876"/>
                <a:gd name="connsiteX12" fmla="*/ 230992 w 1117952"/>
                <a:gd name="connsiteY12" fmla="*/ 1323280 h 1323876"/>
                <a:gd name="connsiteX13" fmla="*/ 225023 w 1117952"/>
                <a:gd name="connsiteY13" fmla="*/ 1322682 h 1323876"/>
                <a:gd name="connsiteX14" fmla="*/ 219054 w 1117952"/>
                <a:gd name="connsiteY14" fmla="*/ 1318504 h 1323876"/>
                <a:gd name="connsiteX15" fmla="*/ 208907 w 1117952"/>
                <a:gd name="connsiteY15" fmla="*/ 1316117 h 1323876"/>
                <a:gd name="connsiteX16" fmla="*/ 205923 w 1117952"/>
                <a:gd name="connsiteY16" fmla="*/ 1316714 h 1323876"/>
                <a:gd name="connsiteX17" fmla="*/ 202342 w 1117952"/>
                <a:gd name="connsiteY17" fmla="*/ 1315520 h 1323876"/>
                <a:gd name="connsiteX18" fmla="*/ 204730 w 1117952"/>
                <a:gd name="connsiteY18" fmla="*/ 1311939 h 1323876"/>
                <a:gd name="connsiteX19" fmla="*/ 205923 w 1117952"/>
                <a:gd name="connsiteY19" fmla="*/ 1311342 h 1323876"/>
                <a:gd name="connsiteX20" fmla="*/ 305005 w 1117952"/>
                <a:gd name="connsiteY20" fmla="*/ 1173463 h 1323876"/>
                <a:gd name="connsiteX21" fmla="*/ 308587 w 1117952"/>
                <a:gd name="connsiteY21" fmla="*/ 1174061 h 1323876"/>
                <a:gd name="connsiteX22" fmla="*/ 310377 w 1117952"/>
                <a:gd name="connsiteY22" fmla="*/ 1173463 h 1323876"/>
                <a:gd name="connsiteX23" fmla="*/ 312168 w 1117952"/>
                <a:gd name="connsiteY23" fmla="*/ 1178238 h 1323876"/>
                <a:gd name="connsiteX24" fmla="*/ 311571 w 1117952"/>
                <a:gd name="connsiteY24" fmla="*/ 1181223 h 1323876"/>
                <a:gd name="connsiteX25" fmla="*/ 305005 w 1117952"/>
                <a:gd name="connsiteY25" fmla="*/ 1181820 h 1323876"/>
                <a:gd name="connsiteX26" fmla="*/ 301424 w 1117952"/>
                <a:gd name="connsiteY26" fmla="*/ 1176448 h 1323876"/>
                <a:gd name="connsiteX27" fmla="*/ 305005 w 1117952"/>
                <a:gd name="connsiteY27" fmla="*/ 1173463 h 1323876"/>
                <a:gd name="connsiteX28" fmla="*/ 8953 w 1117952"/>
                <a:gd name="connsiteY28" fmla="*/ 811158 h 1323876"/>
                <a:gd name="connsiteX29" fmla="*/ 14325 w 1117952"/>
                <a:gd name="connsiteY29" fmla="*/ 812949 h 1323876"/>
                <a:gd name="connsiteX30" fmla="*/ 16712 w 1117952"/>
                <a:gd name="connsiteY30" fmla="*/ 815934 h 1323876"/>
                <a:gd name="connsiteX31" fmla="*/ 19697 w 1117952"/>
                <a:gd name="connsiteY31" fmla="*/ 817724 h 1323876"/>
                <a:gd name="connsiteX32" fmla="*/ 23278 w 1117952"/>
                <a:gd name="connsiteY32" fmla="*/ 818321 h 1323876"/>
                <a:gd name="connsiteX33" fmla="*/ 26263 w 1117952"/>
                <a:gd name="connsiteY33" fmla="*/ 815934 h 1323876"/>
                <a:gd name="connsiteX34" fmla="*/ 31038 w 1117952"/>
                <a:gd name="connsiteY34" fmla="*/ 820709 h 1323876"/>
                <a:gd name="connsiteX35" fmla="*/ 34022 w 1117952"/>
                <a:gd name="connsiteY35" fmla="*/ 823096 h 1323876"/>
                <a:gd name="connsiteX36" fmla="*/ 38201 w 1117952"/>
                <a:gd name="connsiteY36" fmla="*/ 825483 h 1323876"/>
                <a:gd name="connsiteX37" fmla="*/ 40588 w 1117952"/>
                <a:gd name="connsiteY37" fmla="*/ 832049 h 1323876"/>
                <a:gd name="connsiteX38" fmla="*/ 40588 w 1117952"/>
                <a:gd name="connsiteY38" fmla="*/ 840405 h 1323876"/>
                <a:gd name="connsiteX39" fmla="*/ 39394 w 1117952"/>
                <a:gd name="connsiteY39" fmla="*/ 844584 h 1323876"/>
                <a:gd name="connsiteX40" fmla="*/ 32828 w 1117952"/>
                <a:gd name="connsiteY40" fmla="*/ 850552 h 1323876"/>
                <a:gd name="connsiteX41" fmla="*/ 27456 w 1117952"/>
                <a:gd name="connsiteY41" fmla="*/ 851149 h 1323876"/>
                <a:gd name="connsiteX42" fmla="*/ 22085 w 1117952"/>
                <a:gd name="connsiteY42" fmla="*/ 850552 h 1323876"/>
                <a:gd name="connsiteX43" fmla="*/ 18503 w 1117952"/>
                <a:gd name="connsiteY43" fmla="*/ 847568 h 1323876"/>
                <a:gd name="connsiteX44" fmla="*/ 16712 w 1117952"/>
                <a:gd name="connsiteY44" fmla="*/ 844584 h 1323876"/>
                <a:gd name="connsiteX45" fmla="*/ 14922 w 1117952"/>
                <a:gd name="connsiteY45" fmla="*/ 840405 h 1323876"/>
                <a:gd name="connsiteX46" fmla="*/ 10744 w 1117952"/>
                <a:gd name="connsiteY46" fmla="*/ 839211 h 1323876"/>
                <a:gd name="connsiteX47" fmla="*/ 9550 w 1117952"/>
                <a:gd name="connsiteY47" fmla="*/ 835630 h 1323876"/>
                <a:gd name="connsiteX48" fmla="*/ 5969 w 1117952"/>
                <a:gd name="connsiteY48" fmla="*/ 830258 h 1323876"/>
                <a:gd name="connsiteX49" fmla="*/ 1194 w 1117952"/>
                <a:gd name="connsiteY49" fmla="*/ 826677 h 1323876"/>
                <a:gd name="connsiteX50" fmla="*/ 0 w 1117952"/>
                <a:gd name="connsiteY50" fmla="*/ 820709 h 1323876"/>
                <a:gd name="connsiteX51" fmla="*/ 596 w 1117952"/>
                <a:gd name="connsiteY51" fmla="*/ 817127 h 1323876"/>
                <a:gd name="connsiteX52" fmla="*/ 2388 w 1117952"/>
                <a:gd name="connsiteY52" fmla="*/ 814143 h 1323876"/>
                <a:gd name="connsiteX53" fmla="*/ 5372 w 1117952"/>
                <a:gd name="connsiteY53" fmla="*/ 813546 h 1323876"/>
                <a:gd name="connsiteX54" fmla="*/ 8953 w 1117952"/>
                <a:gd name="connsiteY54" fmla="*/ 811158 h 1323876"/>
                <a:gd name="connsiteX55" fmla="*/ 753858 w 1117952"/>
                <a:gd name="connsiteY55" fmla="*/ 713866 h 1323876"/>
                <a:gd name="connsiteX56" fmla="*/ 756244 w 1117952"/>
                <a:gd name="connsiteY56" fmla="*/ 710882 h 1323876"/>
                <a:gd name="connsiteX57" fmla="*/ 751566 w 1117952"/>
                <a:gd name="connsiteY57" fmla="*/ 714521 h 1323876"/>
                <a:gd name="connsiteX58" fmla="*/ 753858 w 1117952"/>
                <a:gd name="connsiteY58" fmla="*/ 713866 h 1323876"/>
                <a:gd name="connsiteX59" fmla="*/ 956878 w 1117952"/>
                <a:gd name="connsiteY59" fmla="*/ 563666 h 1323876"/>
                <a:gd name="connsiteX60" fmla="*/ 956938 w 1117952"/>
                <a:gd name="connsiteY60" fmla="*/ 564051 h 1323876"/>
                <a:gd name="connsiteX61" fmla="*/ 959186 w 1117952"/>
                <a:gd name="connsiteY61" fmla="*/ 564051 h 1323876"/>
                <a:gd name="connsiteX62" fmla="*/ 956878 w 1117952"/>
                <a:gd name="connsiteY62" fmla="*/ 563666 h 1323876"/>
                <a:gd name="connsiteX63" fmla="*/ 292410 w 1117952"/>
                <a:gd name="connsiteY63" fmla="*/ 508238 h 1323876"/>
                <a:gd name="connsiteX64" fmla="*/ 292067 w 1117952"/>
                <a:gd name="connsiteY64" fmla="*/ 509955 h 1323876"/>
                <a:gd name="connsiteX65" fmla="*/ 292471 w 1117952"/>
                <a:gd name="connsiteY65" fmla="*/ 508542 h 1323876"/>
                <a:gd name="connsiteX66" fmla="*/ 292410 w 1117952"/>
                <a:gd name="connsiteY66" fmla="*/ 508238 h 1323876"/>
                <a:gd name="connsiteX67" fmla="*/ 291875 w 1117952"/>
                <a:gd name="connsiteY67" fmla="*/ 500773 h 1323876"/>
                <a:gd name="connsiteX68" fmla="*/ 291872 w 1117952"/>
                <a:gd name="connsiteY68" fmla="*/ 500781 h 1323876"/>
                <a:gd name="connsiteX69" fmla="*/ 291872 w 1117952"/>
                <a:gd name="connsiteY69" fmla="*/ 504960 h 1323876"/>
                <a:gd name="connsiteX70" fmla="*/ 291874 w 1117952"/>
                <a:gd name="connsiteY70" fmla="*/ 504967 h 1323876"/>
                <a:gd name="connsiteX71" fmla="*/ 291874 w 1117952"/>
                <a:gd name="connsiteY71" fmla="*/ 500782 h 1323876"/>
                <a:gd name="connsiteX72" fmla="*/ 291875 w 1117952"/>
                <a:gd name="connsiteY72" fmla="*/ 500773 h 1323876"/>
                <a:gd name="connsiteX73" fmla="*/ 149219 w 1117952"/>
                <a:gd name="connsiteY73" fmla="*/ 401102 h 1323876"/>
                <a:gd name="connsiteX74" fmla="*/ 152203 w 1117952"/>
                <a:gd name="connsiteY74" fmla="*/ 404086 h 1323876"/>
                <a:gd name="connsiteX75" fmla="*/ 152203 w 1117952"/>
                <a:gd name="connsiteY75" fmla="*/ 404683 h 1323876"/>
                <a:gd name="connsiteX76" fmla="*/ 149219 w 1117952"/>
                <a:gd name="connsiteY76" fmla="*/ 401102 h 1323876"/>
                <a:gd name="connsiteX77" fmla="*/ 149218 w 1117952"/>
                <a:gd name="connsiteY77" fmla="*/ 394537 h 1323876"/>
                <a:gd name="connsiteX78" fmla="*/ 147427 w 1117952"/>
                <a:gd name="connsiteY78" fmla="*/ 398119 h 1323876"/>
                <a:gd name="connsiteX79" fmla="*/ 146831 w 1117952"/>
                <a:gd name="connsiteY79" fmla="*/ 401700 h 1323876"/>
                <a:gd name="connsiteX80" fmla="*/ 148024 w 1117952"/>
                <a:gd name="connsiteY80" fmla="*/ 406474 h 1323876"/>
                <a:gd name="connsiteX81" fmla="*/ 147427 w 1117952"/>
                <a:gd name="connsiteY81" fmla="*/ 409459 h 1323876"/>
                <a:gd name="connsiteX82" fmla="*/ 148024 w 1117952"/>
                <a:gd name="connsiteY82" fmla="*/ 413041 h 1323876"/>
                <a:gd name="connsiteX83" fmla="*/ 148621 w 1117952"/>
                <a:gd name="connsiteY83" fmla="*/ 416622 h 1323876"/>
                <a:gd name="connsiteX84" fmla="*/ 145040 w 1117952"/>
                <a:gd name="connsiteY84" fmla="*/ 410653 h 1323876"/>
                <a:gd name="connsiteX85" fmla="*/ 144443 w 1117952"/>
                <a:gd name="connsiteY85" fmla="*/ 407072 h 1323876"/>
                <a:gd name="connsiteX86" fmla="*/ 143846 w 1117952"/>
                <a:gd name="connsiteY86" fmla="*/ 404087 h 1323876"/>
                <a:gd name="connsiteX87" fmla="*/ 141459 w 1117952"/>
                <a:gd name="connsiteY87" fmla="*/ 401103 h 1323876"/>
                <a:gd name="connsiteX88" fmla="*/ 142653 w 1117952"/>
                <a:gd name="connsiteY88" fmla="*/ 398119 h 1323876"/>
                <a:gd name="connsiteX89" fmla="*/ 145637 w 1117952"/>
                <a:gd name="connsiteY89" fmla="*/ 397521 h 1323876"/>
                <a:gd name="connsiteX90" fmla="*/ 149218 w 1117952"/>
                <a:gd name="connsiteY90" fmla="*/ 394537 h 1323876"/>
                <a:gd name="connsiteX91" fmla="*/ 1005143 w 1117952"/>
                <a:gd name="connsiteY91" fmla="*/ 383198 h 1323876"/>
                <a:gd name="connsiteX92" fmla="*/ 1005740 w 1117952"/>
                <a:gd name="connsiteY92" fmla="*/ 386777 h 1323876"/>
                <a:gd name="connsiteX93" fmla="*/ 1006784 w 1117952"/>
                <a:gd name="connsiteY93" fmla="*/ 386927 h 1323876"/>
                <a:gd name="connsiteX94" fmla="*/ 1005739 w 1117952"/>
                <a:gd name="connsiteY94" fmla="*/ 383793 h 1323876"/>
                <a:gd name="connsiteX95" fmla="*/ 1005143 w 1117952"/>
                <a:gd name="connsiteY95" fmla="*/ 383198 h 1323876"/>
                <a:gd name="connsiteX96" fmla="*/ 100871 w 1117952"/>
                <a:gd name="connsiteY96" fmla="*/ 379615 h 1323876"/>
                <a:gd name="connsiteX97" fmla="*/ 105050 w 1117952"/>
                <a:gd name="connsiteY97" fmla="*/ 379615 h 1323876"/>
                <a:gd name="connsiteX98" fmla="*/ 105646 w 1117952"/>
                <a:gd name="connsiteY98" fmla="*/ 383197 h 1323876"/>
                <a:gd name="connsiteX99" fmla="*/ 108034 w 1117952"/>
                <a:gd name="connsiteY99" fmla="*/ 386778 h 1323876"/>
                <a:gd name="connsiteX100" fmla="*/ 112809 w 1117952"/>
                <a:gd name="connsiteY100" fmla="*/ 383793 h 1323876"/>
                <a:gd name="connsiteX101" fmla="*/ 115793 w 1117952"/>
                <a:gd name="connsiteY101" fmla="*/ 384390 h 1323876"/>
                <a:gd name="connsiteX102" fmla="*/ 118180 w 1117952"/>
                <a:gd name="connsiteY102" fmla="*/ 387374 h 1323876"/>
                <a:gd name="connsiteX103" fmla="*/ 121165 w 1117952"/>
                <a:gd name="connsiteY103" fmla="*/ 389166 h 1323876"/>
                <a:gd name="connsiteX104" fmla="*/ 122359 w 1117952"/>
                <a:gd name="connsiteY104" fmla="*/ 392150 h 1323876"/>
                <a:gd name="connsiteX105" fmla="*/ 121762 w 1117952"/>
                <a:gd name="connsiteY105" fmla="*/ 395135 h 1323876"/>
                <a:gd name="connsiteX106" fmla="*/ 116987 w 1117952"/>
                <a:gd name="connsiteY106" fmla="*/ 394537 h 1323876"/>
                <a:gd name="connsiteX107" fmla="*/ 112809 w 1117952"/>
                <a:gd name="connsiteY107" fmla="*/ 390359 h 1323876"/>
                <a:gd name="connsiteX108" fmla="*/ 106243 w 1117952"/>
                <a:gd name="connsiteY108" fmla="*/ 389762 h 1323876"/>
                <a:gd name="connsiteX109" fmla="*/ 103259 w 1117952"/>
                <a:gd name="connsiteY109" fmla="*/ 390956 h 1323876"/>
                <a:gd name="connsiteX110" fmla="*/ 100274 w 1117952"/>
                <a:gd name="connsiteY110" fmla="*/ 392150 h 1323876"/>
                <a:gd name="connsiteX111" fmla="*/ 95499 w 1117952"/>
                <a:gd name="connsiteY111" fmla="*/ 390956 h 1323876"/>
                <a:gd name="connsiteX112" fmla="*/ 93709 w 1117952"/>
                <a:gd name="connsiteY112" fmla="*/ 385584 h 1323876"/>
                <a:gd name="connsiteX113" fmla="*/ 94305 w 1117952"/>
                <a:gd name="connsiteY113" fmla="*/ 384987 h 1323876"/>
                <a:gd name="connsiteX114" fmla="*/ 94305 w 1117952"/>
                <a:gd name="connsiteY114" fmla="*/ 381405 h 1323876"/>
                <a:gd name="connsiteX115" fmla="*/ 97290 w 1117952"/>
                <a:gd name="connsiteY115" fmla="*/ 382003 h 1323876"/>
                <a:gd name="connsiteX116" fmla="*/ 100871 w 1117952"/>
                <a:gd name="connsiteY116" fmla="*/ 379615 h 1323876"/>
                <a:gd name="connsiteX117" fmla="*/ 1000532 w 1117952"/>
                <a:gd name="connsiteY117" fmla="*/ 378010 h 1323876"/>
                <a:gd name="connsiteX118" fmla="*/ 1000367 w 1117952"/>
                <a:gd name="connsiteY118" fmla="*/ 377824 h 1323876"/>
                <a:gd name="connsiteX119" fmla="*/ 1000532 w 1117952"/>
                <a:gd name="connsiteY119" fmla="*/ 378010 h 1323876"/>
                <a:gd name="connsiteX120" fmla="*/ 22084 w 1117952"/>
                <a:gd name="connsiteY120" fmla="*/ 365290 h 1323876"/>
                <a:gd name="connsiteX121" fmla="*/ 26859 w 1117952"/>
                <a:gd name="connsiteY121" fmla="*/ 365886 h 1323876"/>
                <a:gd name="connsiteX122" fmla="*/ 28053 w 1117952"/>
                <a:gd name="connsiteY122" fmla="*/ 365886 h 1323876"/>
                <a:gd name="connsiteX123" fmla="*/ 28649 w 1117952"/>
                <a:gd name="connsiteY123" fmla="*/ 370661 h 1323876"/>
                <a:gd name="connsiteX124" fmla="*/ 30440 w 1117952"/>
                <a:gd name="connsiteY124" fmla="*/ 373646 h 1323876"/>
                <a:gd name="connsiteX125" fmla="*/ 32828 w 1117952"/>
                <a:gd name="connsiteY125" fmla="*/ 376630 h 1323876"/>
                <a:gd name="connsiteX126" fmla="*/ 37006 w 1117952"/>
                <a:gd name="connsiteY126" fmla="*/ 381405 h 1323876"/>
                <a:gd name="connsiteX127" fmla="*/ 31634 w 1117952"/>
                <a:gd name="connsiteY127" fmla="*/ 381405 h 1323876"/>
                <a:gd name="connsiteX128" fmla="*/ 26859 w 1117952"/>
                <a:gd name="connsiteY128" fmla="*/ 380212 h 1323876"/>
                <a:gd name="connsiteX129" fmla="*/ 22681 w 1117952"/>
                <a:gd name="connsiteY129" fmla="*/ 378421 h 1323876"/>
                <a:gd name="connsiteX130" fmla="*/ 22084 w 1117952"/>
                <a:gd name="connsiteY130" fmla="*/ 374840 h 1323876"/>
                <a:gd name="connsiteX131" fmla="*/ 20294 w 1117952"/>
                <a:gd name="connsiteY131" fmla="*/ 371259 h 1323876"/>
                <a:gd name="connsiteX132" fmla="*/ 19100 w 1117952"/>
                <a:gd name="connsiteY132" fmla="*/ 366483 h 1323876"/>
                <a:gd name="connsiteX133" fmla="*/ 22084 w 1117952"/>
                <a:gd name="connsiteY133" fmla="*/ 365290 h 1323876"/>
                <a:gd name="connsiteX134" fmla="*/ 109825 w 1117952"/>
                <a:gd name="connsiteY134" fmla="*/ 352755 h 1323876"/>
                <a:gd name="connsiteX135" fmla="*/ 112809 w 1117952"/>
                <a:gd name="connsiteY135" fmla="*/ 356337 h 1323876"/>
                <a:gd name="connsiteX136" fmla="*/ 114003 w 1117952"/>
                <a:gd name="connsiteY136" fmla="*/ 359321 h 1323876"/>
                <a:gd name="connsiteX137" fmla="*/ 115794 w 1117952"/>
                <a:gd name="connsiteY137" fmla="*/ 363499 h 1323876"/>
                <a:gd name="connsiteX138" fmla="*/ 111616 w 1117952"/>
                <a:gd name="connsiteY138" fmla="*/ 364693 h 1323876"/>
                <a:gd name="connsiteX139" fmla="*/ 108632 w 1117952"/>
                <a:gd name="connsiteY139" fmla="*/ 363499 h 1323876"/>
                <a:gd name="connsiteX140" fmla="*/ 106244 w 1117952"/>
                <a:gd name="connsiteY140" fmla="*/ 359321 h 1323876"/>
                <a:gd name="connsiteX141" fmla="*/ 106840 w 1117952"/>
                <a:gd name="connsiteY141" fmla="*/ 356337 h 1323876"/>
                <a:gd name="connsiteX142" fmla="*/ 109825 w 1117952"/>
                <a:gd name="connsiteY142" fmla="*/ 352755 h 1323876"/>
                <a:gd name="connsiteX143" fmla="*/ 677460 w 1117952"/>
                <a:gd name="connsiteY143" fmla="*/ 329482 h 1323876"/>
                <a:gd name="connsiteX144" fmla="*/ 678651 w 1117952"/>
                <a:gd name="connsiteY144" fmla="*/ 331864 h 1323876"/>
                <a:gd name="connsiteX145" fmla="*/ 677460 w 1117952"/>
                <a:gd name="connsiteY145" fmla="*/ 329482 h 1323876"/>
                <a:gd name="connsiteX146" fmla="*/ 1082737 w 1117952"/>
                <a:gd name="connsiteY146" fmla="*/ 190405 h 1323876"/>
                <a:gd name="connsiteX147" fmla="*/ 1086915 w 1117952"/>
                <a:gd name="connsiteY147" fmla="*/ 191002 h 1323876"/>
                <a:gd name="connsiteX148" fmla="*/ 1089900 w 1117952"/>
                <a:gd name="connsiteY148" fmla="*/ 193389 h 1323876"/>
                <a:gd name="connsiteX149" fmla="*/ 1094077 w 1117952"/>
                <a:gd name="connsiteY149" fmla="*/ 195777 h 1323876"/>
                <a:gd name="connsiteX150" fmla="*/ 1104821 w 1117952"/>
                <a:gd name="connsiteY150" fmla="*/ 199358 h 1323876"/>
                <a:gd name="connsiteX151" fmla="*/ 1107806 w 1117952"/>
                <a:gd name="connsiteY151" fmla="*/ 199955 h 1323876"/>
                <a:gd name="connsiteX152" fmla="*/ 1111387 w 1117952"/>
                <a:gd name="connsiteY152" fmla="*/ 199955 h 1323876"/>
                <a:gd name="connsiteX153" fmla="*/ 1114371 w 1117952"/>
                <a:gd name="connsiteY153" fmla="*/ 199358 h 1323876"/>
                <a:gd name="connsiteX154" fmla="*/ 1117952 w 1117952"/>
                <a:gd name="connsiteY154" fmla="*/ 200552 h 1323876"/>
                <a:gd name="connsiteX155" fmla="*/ 1110193 w 1117952"/>
                <a:gd name="connsiteY155" fmla="*/ 204730 h 1323876"/>
                <a:gd name="connsiteX156" fmla="*/ 1106612 w 1117952"/>
                <a:gd name="connsiteY156" fmla="*/ 205924 h 1323876"/>
                <a:gd name="connsiteX157" fmla="*/ 1102434 w 1117952"/>
                <a:gd name="connsiteY157" fmla="*/ 207715 h 1323876"/>
                <a:gd name="connsiteX158" fmla="*/ 1098853 w 1117952"/>
                <a:gd name="connsiteY158" fmla="*/ 210102 h 1323876"/>
                <a:gd name="connsiteX159" fmla="*/ 1094674 w 1117952"/>
                <a:gd name="connsiteY159" fmla="*/ 215474 h 1323876"/>
                <a:gd name="connsiteX160" fmla="*/ 1093481 w 1117952"/>
                <a:gd name="connsiteY160" fmla="*/ 219652 h 1323876"/>
                <a:gd name="connsiteX161" fmla="*/ 1092884 w 1117952"/>
                <a:gd name="connsiteY161" fmla="*/ 223233 h 1323876"/>
                <a:gd name="connsiteX162" fmla="*/ 1092287 w 1117952"/>
                <a:gd name="connsiteY162" fmla="*/ 226218 h 1323876"/>
                <a:gd name="connsiteX163" fmla="*/ 1091093 w 1117952"/>
                <a:gd name="connsiteY163" fmla="*/ 229202 h 1323876"/>
                <a:gd name="connsiteX164" fmla="*/ 1091093 w 1117952"/>
                <a:gd name="connsiteY164" fmla="*/ 232784 h 1323876"/>
                <a:gd name="connsiteX165" fmla="*/ 1092287 w 1117952"/>
                <a:gd name="connsiteY165" fmla="*/ 229799 h 1323876"/>
                <a:gd name="connsiteX166" fmla="*/ 1095868 w 1117952"/>
                <a:gd name="connsiteY166" fmla="*/ 229799 h 1323876"/>
                <a:gd name="connsiteX167" fmla="*/ 1094674 w 1117952"/>
                <a:gd name="connsiteY167" fmla="*/ 233380 h 1323876"/>
                <a:gd name="connsiteX168" fmla="*/ 1090496 w 1117952"/>
                <a:gd name="connsiteY168" fmla="*/ 240543 h 1323876"/>
                <a:gd name="connsiteX169" fmla="*/ 1083931 w 1117952"/>
                <a:gd name="connsiteY169" fmla="*/ 252480 h 1323876"/>
                <a:gd name="connsiteX170" fmla="*/ 1082140 w 1117952"/>
                <a:gd name="connsiteY170" fmla="*/ 257853 h 1323876"/>
                <a:gd name="connsiteX171" fmla="*/ 1081543 w 1117952"/>
                <a:gd name="connsiteY171" fmla="*/ 261434 h 1323876"/>
                <a:gd name="connsiteX172" fmla="*/ 1078559 w 1117952"/>
                <a:gd name="connsiteY172" fmla="*/ 268596 h 1323876"/>
                <a:gd name="connsiteX173" fmla="*/ 1077365 w 1117952"/>
                <a:gd name="connsiteY173" fmla="*/ 272177 h 1323876"/>
                <a:gd name="connsiteX174" fmla="*/ 1074978 w 1117952"/>
                <a:gd name="connsiteY174" fmla="*/ 279340 h 1323876"/>
                <a:gd name="connsiteX175" fmla="*/ 1072590 w 1117952"/>
                <a:gd name="connsiteY175" fmla="*/ 282324 h 1323876"/>
                <a:gd name="connsiteX176" fmla="*/ 1070799 w 1117952"/>
                <a:gd name="connsiteY176" fmla="*/ 285309 h 1323876"/>
                <a:gd name="connsiteX177" fmla="*/ 1069009 w 1117952"/>
                <a:gd name="connsiteY177" fmla="*/ 288890 h 1323876"/>
                <a:gd name="connsiteX178" fmla="*/ 1066024 w 1117952"/>
                <a:gd name="connsiteY178" fmla="*/ 291874 h 1323876"/>
                <a:gd name="connsiteX179" fmla="*/ 1060652 w 1117952"/>
                <a:gd name="connsiteY179" fmla="*/ 299037 h 1323876"/>
                <a:gd name="connsiteX180" fmla="*/ 1059458 w 1117952"/>
                <a:gd name="connsiteY180" fmla="*/ 302618 h 1323876"/>
                <a:gd name="connsiteX181" fmla="*/ 1057071 w 1117952"/>
                <a:gd name="connsiteY181" fmla="*/ 305603 h 1323876"/>
                <a:gd name="connsiteX182" fmla="*/ 1054683 w 1117952"/>
                <a:gd name="connsiteY182" fmla="*/ 309780 h 1323876"/>
                <a:gd name="connsiteX183" fmla="*/ 1049909 w 1117952"/>
                <a:gd name="connsiteY183" fmla="*/ 316346 h 1323876"/>
                <a:gd name="connsiteX184" fmla="*/ 1045134 w 1117952"/>
                <a:gd name="connsiteY184" fmla="*/ 324106 h 1323876"/>
                <a:gd name="connsiteX185" fmla="*/ 1043343 w 1117952"/>
                <a:gd name="connsiteY185" fmla="*/ 327687 h 1323876"/>
                <a:gd name="connsiteX186" fmla="*/ 1040955 w 1117952"/>
                <a:gd name="connsiteY186" fmla="*/ 331268 h 1323876"/>
                <a:gd name="connsiteX187" fmla="*/ 1037971 w 1117952"/>
                <a:gd name="connsiteY187" fmla="*/ 335447 h 1323876"/>
                <a:gd name="connsiteX188" fmla="*/ 1035583 w 1117952"/>
                <a:gd name="connsiteY188" fmla="*/ 339624 h 1323876"/>
                <a:gd name="connsiteX189" fmla="*/ 1033793 w 1117952"/>
                <a:gd name="connsiteY189" fmla="*/ 342609 h 1323876"/>
                <a:gd name="connsiteX190" fmla="*/ 1033793 w 1117952"/>
                <a:gd name="connsiteY190" fmla="*/ 346190 h 1323876"/>
                <a:gd name="connsiteX191" fmla="*/ 1030212 w 1117952"/>
                <a:gd name="connsiteY191" fmla="*/ 349175 h 1323876"/>
                <a:gd name="connsiteX192" fmla="*/ 1026033 w 1117952"/>
                <a:gd name="connsiteY192" fmla="*/ 355143 h 1323876"/>
                <a:gd name="connsiteX193" fmla="*/ 1022452 w 1117952"/>
                <a:gd name="connsiteY193" fmla="*/ 359322 h 1323876"/>
                <a:gd name="connsiteX194" fmla="*/ 1021259 w 1117952"/>
                <a:gd name="connsiteY194" fmla="*/ 362306 h 1323876"/>
                <a:gd name="connsiteX195" fmla="*/ 1020065 w 1117952"/>
                <a:gd name="connsiteY195" fmla="*/ 365290 h 1323876"/>
                <a:gd name="connsiteX196" fmla="*/ 1023049 w 1117952"/>
                <a:gd name="connsiteY196" fmla="*/ 368871 h 1323876"/>
                <a:gd name="connsiteX197" fmla="*/ 1021259 w 1117952"/>
                <a:gd name="connsiteY197" fmla="*/ 372452 h 1323876"/>
                <a:gd name="connsiteX198" fmla="*/ 1017677 w 1117952"/>
                <a:gd name="connsiteY198" fmla="*/ 371259 h 1323876"/>
                <a:gd name="connsiteX199" fmla="*/ 1014693 w 1117952"/>
                <a:gd name="connsiteY199" fmla="*/ 374840 h 1323876"/>
                <a:gd name="connsiteX200" fmla="*/ 1012902 w 1117952"/>
                <a:gd name="connsiteY200" fmla="*/ 377825 h 1323876"/>
                <a:gd name="connsiteX201" fmla="*/ 1011708 w 1117952"/>
                <a:gd name="connsiteY201" fmla="*/ 384390 h 1323876"/>
                <a:gd name="connsiteX202" fmla="*/ 1009918 w 1117952"/>
                <a:gd name="connsiteY202" fmla="*/ 387374 h 1323876"/>
                <a:gd name="connsiteX203" fmla="*/ 1006933 w 1117952"/>
                <a:gd name="connsiteY203" fmla="*/ 390359 h 1323876"/>
                <a:gd name="connsiteX204" fmla="*/ 1005143 w 1117952"/>
                <a:gd name="connsiteY204" fmla="*/ 393940 h 1323876"/>
                <a:gd name="connsiteX205" fmla="*/ 1000367 w 1117952"/>
                <a:gd name="connsiteY205" fmla="*/ 403490 h 1323876"/>
                <a:gd name="connsiteX206" fmla="*/ 997980 w 1117952"/>
                <a:gd name="connsiteY206" fmla="*/ 407072 h 1323876"/>
                <a:gd name="connsiteX207" fmla="*/ 996786 w 1117952"/>
                <a:gd name="connsiteY207" fmla="*/ 410653 h 1323876"/>
                <a:gd name="connsiteX208" fmla="*/ 995593 w 1117952"/>
                <a:gd name="connsiteY208" fmla="*/ 413637 h 1323876"/>
                <a:gd name="connsiteX209" fmla="*/ 995593 w 1117952"/>
                <a:gd name="connsiteY209" fmla="*/ 417815 h 1323876"/>
                <a:gd name="connsiteX210" fmla="*/ 998577 w 1117952"/>
                <a:gd name="connsiteY210" fmla="*/ 421994 h 1323876"/>
                <a:gd name="connsiteX211" fmla="*/ 1000367 w 1117952"/>
                <a:gd name="connsiteY211" fmla="*/ 424978 h 1323876"/>
                <a:gd name="connsiteX212" fmla="*/ 999771 w 1117952"/>
                <a:gd name="connsiteY212" fmla="*/ 427962 h 1323876"/>
                <a:gd name="connsiteX213" fmla="*/ 997980 w 1117952"/>
                <a:gd name="connsiteY213" fmla="*/ 432140 h 1323876"/>
                <a:gd name="connsiteX214" fmla="*/ 996190 w 1117952"/>
                <a:gd name="connsiteY214" fmla="*/ 436318 h 1323876"/>
                <a:gd name="connsiteX215" fmla="*/ 994996 w 1117952"/>
                <a:gd name="connsiteY215" fmla="*/ 439303 h 1323876"/>
                <a:gd name="connsiteX216" fmla="*/ 994399 w 1117952"/>
                <a:gd name="connsiteY216" fmla="*/ 443481 h 1323876"/>
                <a:gd name="connsiteX217" fmla="*/ 995593 w 1117952"/>
                <a:gd name="connsiteY217" fmla="*/ 447062 h 1323876"/>
                <a:gd name="connsiteX218" fmla="*/ 993802 w 1117952"/>
                <a:gd name="connsiteY218" fmla="*/ 451241 h 1323876"/>
                <a:gd name="connsiteX219" fmla="*/ 990221 w 1117952"/>
                <a:gd name="connsiteY219" fmla="*/ 454822 h 1323876"/>
                <a:gd name="connsiteX220" fmla="*/ 989027 w 1117952"/>
                <a:gd name="connsiteY220" fmla="*/ 460791 h 1323876"/>
                <a:gd name="connsiteX221" fmla="*/ 988430 w 1117952"/>
                <a:gd name="connsiteY221" fmla="*/ 465566 h 1323876"/>
                <a:gd name="connsiteX222" fmla="*/ 989027 w 1117952"/>
                <a:gd name="connsiteY222" fmla="*/ 471535 h 1323876"/>
                <a:gd name="connsiteX223" fmla="*/ 990221 w 1117952"/>
                <a:gd name="connsiteY223" fmla="*/ 475116 h 1323876"/>
                <a:gd name="connsiteX224" fmla="*/ 990818 w 1117952"/>
                <a:gd name="connsiteY224" fmla="*/ 478100 h 1323876"/>
                <a:gd name="connsiteX225" fmla="*/ 987833 w 1117952"/>
                <a:gd name="connsiteY225" fmla="*/ 480488 h 1323876"/>
                <a:gd name="connsiteX226" fmla="*/ 985446 w 1117952"/>
                <a:gd name="connsiteY226" fmla="*/ 485263 h 1323876"/>
                <a:gd name="connsiteX227" fmla="*/ 982461 w 1117952"/>
                <a:gd name="connsiteY227" fmla="*/ 486457 h 1323876"/>
                <a:gd name="connsiteX228" fmla="*/ 981864 w 1117952"/>
                <a:gd name="connsiteY228" fmla="*/ 491232 h 1323876"/>
                <a:gd name="connsiteX229" fmla="*/ 977090 w 1117952"/>
                <a:gd name="connsiteY229" fmla="*/ 494813 h 1323876"/>
                <a:gd name="connsiteX230" fmla="*/ 973508 w 1117952"/>
                <a:gd name="connsiteY230" fmla="*/ 497200 h 1323876"/>
                <a:gd name="connsiteX231" fmla="*/ 973508 w 1117952"/>
                <a:gd name="connsiteY231" fmla="*/ 500185 h 1323876"/>
                <a:gd name="connsiteX232" fmla="*/ 971121 w 1117952"/>
                <a:gd name="connsiteY232" fmla="*/ 503766 h 1323876"/>
                <a:gd name="connsiteX233" fmla="*/ 968733 w 1117952"/>
                <a:gd name="connsiteY233" fmla="*/ 509734 h 1323876"/>
                <a:gd name="connsiteX234" fmla="*/ 966346 w 1117952"/>
                <a:gd name="connsiteY234" fmla="*/ 509734 h 1323876"/>
                <a:gd name="connsiteX235" fmla="*/ 965152 w 1117952"/>
                <a:gd name="connsiteY235" fmla="*/ 515107 h 1323876"/>
                <a:gd name="connsiteX236" fmla="*/ 965152 w 1117952"/>
                <a:gd name="connsiteY236" fmla="*/ 518688 h 1323876"/>
                <a:gd name="connsiteX237" fmla="*/ 965749 w 1117952"/>
                <a:gd name="connsiteY237" fmla="*/ 524060 h 1323876"/>
                <a:gd name="connsiteX238" fmla="*/ 965749 w 1117952"/>
                <a:gd name="connsiteY238" fmla="*/ 527044 h 1323876"/>
                <a:gd name="connsiteX239" fmla="*/ 966346 w 1117952"/>
                <a:gd name="connsiteY239" fmla="*/ 531222 h 1323876"/>
                <a:gd name="connsiteX240" fmla="*/ 966943 w 1117952"/>
                <a:gd name="connsiteY240" fmla="*/ 534803 h 1323876"/>
                <a:gd name="connsiteX241" fmla="*/ 967539 w 1117952"/>
                <a:gd name="connsiteY241" fmla="*/ 537788 h 1323876"/>
                <a:gd name="connsiteX242" fmla="*/ 968733 w 1117952"/>
                <a:gd name="connsiteY242" fmla="*/ 546144 h 1323876"/>
                <a:gd name="connsiteX243" fmla="*/ 969330 w 1117952"/>
                <a:gd name="connsiteY243" fmla="*/ 550919 h 1323876"/>
                <a:gd name="connsiteX244" fmla="*/ 969330 w 1117952"/>
                <a:gd name="connsiteY244" fmla="*/ 555694 h 1323876"/>
                <a:gd name="connsiteX245" fmla="*/ 969330 w 1117952"/>
                <a:gd name="connsiteY245" fmla="*/ 559872 h 1323876"/>
                <a:gd name="connsiteX246" fmla="*/ 969330 w 1117952"/>
                <a:gd name="connsiteY246" fmla="*/ 562857 h 1323876"/>
                <a:gd name="connsiteX247" fmla="*/ 966346 w 1117952"/>
                <a:gd name="connsiteY247" fmla="*/ 564647 h 1323876"/>
                <a:gd name="connsiteX248" fmla="*/ 964553 w 1117952"/>
                <a:gd name="connsiteY248" fmla="*/ 564647 h 1323876"/>
                <a:gd name="connsiteX249" fmla="*/ 964556 w 1117952"/>
                <a:gd name="connsiteY249" fmla="*/ 564648 h 1323876"/>
                <a:gd name="connsiteX250" fmla="*/ 967540 w 1117952"/>
                <a:gd name="connsiteY250" fmla="*/ 564648 h 1323876"/>
                <a:gd name="connsiteX251" fmla="*/ 970525 w 1117952"/>
                <a:gd name="connsiteY251" fmla="*/ 570020 h 1323876"/>
                <a:gd name="connsiteX252" fmla="*/ 971718 w 1117952"/>
                <a:gd name="connsiteY252" fmla="*/ 573601 h 1323876"/>
                <a:gd name="connsiteX253" fmla="*/ 972316 w 1117952"/>
                <a:gd name="connsiteY253" fmla="*/ 577182 h 1323876"/>
                <a:gd name="connsiteX254" fmla="*/ 973509 w 1117952"/>
                <a:gd name="connsiteY254" fmla="*/ 580167 h 1323876"/>
                <a:gd name="connsiteX255" fmla="*/ 978284 w 1117952"/>
                <a:gd name="connsiteY255" fmla="*/ 582554 h 1323876"/>
                <a:gd name="connsiteX256" fmla="*/ 978881 w 1117952"/>
                <a:gd name="connsiteY256" fmla="*/ 582554 h 1323876"/>
                <a:gd name="connsiteX257" fmla="*/ 983656 w 1117952"/>
                <a:gd name="connsiteY257" fmla="*/ 582554 h 1323876"/>
                <a:gd name="connsiteX258" fmla="*/ 987238 w 1117952"/>
                <a:gd name="connsiteY258" fmla="*/ 584942 h 1323876"/>
                <a:gd name="connsiteX259" fmla="*/ 991415 w 1117952"/>
                <a:gd name="connsiteY259" fmla="*/ 588523 h 1323876"/>
                <a:gd name="connsiteX260" fmla="*/ 994400 w 1117952"/>
                <a:gd name="connsiteY260" fmla="*/ 589717 h 1323876"/>
                <a:gd name="connsiteX261" fmla="*/ 1000966 w 1117952"/>
                <a:gd name="connsiteY261" fmla="*/ 590313 h 1323876"/>
                <a:gd name="connsiteX262" fmla="*/ 1003950 w 1117952"/>
                <a:gd name="connsiteY262" fmla="*/ 591507 h 1323876"/>
                <a:gd name="connsiteX263" fmla="*/ 1004547 w 1117952"/>
                <a:gd name="connsiteY263" fmla="*/ 588523 h 1323876"/>
                <a:gd name="connsiteX264" fmla="*/ 1008128 w 1117952"/>
                <a:gd name="connsiteY264" fmla="*/ 587926 h 1323876"/>
                <a:gd name="connsiteX265" fmla="*/ 1010516 w 1117952"/>
                <a:gd name="connsiteY265" fmla="*/ 592701 h 1323876"/>
                <a:gd name="connsiteX266" fmla="*/ 1015290 w 1117952"/>
                <a:gd name="connsiteY266" fmla="*/ 596879 h 1323876"/>
                <a:gd name="connsiteX267" fmla="*/ 1019469 w 1117952"/>
                <a:gd name="connsiteY267" fmla="*/ 601057 h 1323876"/>
                <a:gd name="connsiteX268" fmla="*/ 1020663 w 1117952"/>
                <a:gd name="connsiteY268" fmla="*/ 604639 h 1323876"/>
                <a:gd name="connsiteX269" fmla="*/ 1023647 w 1117952"/>
                <a:gd name="connsiteY269" fmla="*/ 606429 h 1323876"/>
                <a:gd name="connsiteX270" fmla="*/ 1021259 w 1117952"/>
                <a:gd name="connsiteY270" fmla="*/ 610011 h 1323876"/>
                <a:gd name="connsiteX271" fmla="*/ 1017678 w 1117952"/>
                <a:gd name="connsiteY271" fmla="*/ 607026 h 1323876"/>
                <a:gd name="connsiteX272" fmla="*/ 1014097 w 1117952"/>
                <a:gd name="connsiteY272" fmla="*/ 607026 h 1323876"/>
                <a:gd name="connsiteX273" fmla="*/ 1014097 w 1117952"/>
                <a:gd name="connsiteY273" fmla="*/ 614188 h 1323876"/>
                <a:gd name="connsiteX274" fmla="*/ 1012306 w 1117952"/>
                <a:gd name="connsiteY274" fmla="*/ 609413 h 1323876"/>
                <a:gd name="connsiteX275" fmla="*/ 1011709 w 1117952"/>
                <a:gd name="connsiteY275" fmla="*/ 605832 h 1323876"/>
                <a:gd name="connsiteX276" fmla="*/ 1008128 w 1117952"/>
                <a:gd name="connsiteY276" fmla="*/ 605832 h 1323876"/>
                <a:gd name="connsiteX277" fmla="*/ 1005741 w 1117952"/>
                <a:gd name="connsiteY277" fmla="*/ 610011 h 1323876"/>
                <a:gd name="connsiteX278" fmla="*/ 1005144 w 1117952"/>
                <a:gd name="connsiteY278" fmla="*/ 613592 h 1323876"/>
                <a:gd name="connsiteX279" fmla="*/ 1003353 w 1117952"/>
                <a:gd name="connsiteY279" fmla="*/ 617173 h 1323876"/>
                <a:gd name="connsiteX280" fmla="*/ 1002160 w 1117952"/>
                <a:gd name="connsiteY280" fmla="*/ 620157 h 1323876"/>
                <a:gd name="connsiteX281" fmla="*/ 1002756 w 1117952"/>
                <a:gd name="connsiteY281" fmla="*/ 623739 h 1323876"/>
                <a:gd name="connsiteX282" fmla="*/ 1003353 w 1117952"/>
                <a:gd name="connsiteY282" fmla="*/ 627320 h 1323876"/>
                <a:gd name="connsiteX283" fmla="*/ 1008725 w 1117952"/>
                <a:gd name="connsiteY283" fmla="*/ 632095 h 1323876"/>
                <a:gd name="connsiteX284" fmla="*/ 1008128 w 1117952"/>
                <a:gd name="connsiteY284" fmla="*/ 637467 h 1323876"/>
                <a:gd name="connsiteX285" fmla="*/ 1009919 w 1117952"/>
                <a:gd name="connsiteY285" fmla="*/ 641048 h 1323876"/>
                <a:gd name="connsiteX286" fmla="*/ 1013500 w 1117952"/>
                <a:gd name="connsiteY286" fmla="*/ 642839 h 1323876"/>
                <a:gd name="connsiteX287" fmla="*/ 1016484 w 1117952"/>
                <a:gd name="connsiteY287" fmla="*/ 641645 h 1323876"/>
                <a:gd name="connsiteX288" fmla="*/ 1018872 w 1117952"/>
                <a:gd name="connsiteY288" fmla="*/ 638661 h 1323876"/>
                <a:gd name="connsiteX289" fmla="*/ 1022453 w 1117952"/>
                <a:gd name="connsiteY289" fmla="*/ 643436 h 1323876"/>
                <a:gd name="connsiteX290" fmla="*/ 1019469 w 1117952"/>
                <a:gd name="connsiteY290" fmla="*/ 642839 h 1323876"/>
                <a:gd name="connsiteX291" fmla="*/ 1016484 w 1117952"/>
                <a:gd name="connsiteY291" fmla="*/ 642242 h 1323876"/>
                <a:gd name="connsiteX292" fmla="*/ 1015290 w 1117952"/>
                <a:gd name="connsiteY292" fmla="*/ 645226 h 1323876"/>
                <a:gd name="connsiteX293" fmla="*/ 1015290 w 1117952"/>
                <a:gd name="connsiteY293" fmla="*/ 649404 h 1323876"/>
                <a:gd name="connsiteX294" fmla="*/ 1019469 w 1117952"/>
                <a:gd name="connsiteY294" fmla="*/ 653583 h 1323876"/>
                <a:gd name="connsiteX295" fmla="*/ 1023647 w 1117952"/>
                <a:gd name="connsiteY295" fmla="*/ 655970 h 1323876"/>
                <a:gd name="connsiteX296" fmla="*/ 1026631 w 1117952"/>
                <a:gd name="connsiteY296" fmla="*/ 656567 h 1323876"/>
                <a:gd name="connsiteX297" fmla="*/ 1030810 w 1117952"/>
                <a:gd name="connsiteY297" fmla="*/ 654776 h 1323876"/>
                <a:gd name="connsiteX298" fmla="*/ 1028422 w 1117952"/>
                <a:gd name="connsiteY298" fmla="*/ 657761 h 1323876"/>
                <a:gd name="connsiteX299" fmla="*/ 1031406 w 1117952"/>
                <a:gd name="connsiteY299" fmla="*/ 658357 h 1323876"/>
                <a:gd name="connsiteX300" fmla="*/ 1034391 w 1117952"/>
                <a:gd name="connsiteY300" fmla="*/ 656567 h 1323876"/>
                <a:gd name="connsiteX301" fmla="*/ 1038569 w 1117952"/>
                <a:gd name="connsiteY301" fmla="*/ 657164 h 1323876"/>
                <a:gd name="connsiteX302" fmla="*/ 1041553 w 1117952"/>
                <a:gd name="connsiteY302" fmla="*/ 663132 h 1323876"/>
                <a:gd name="connsiteX303" fmla="*/ 1040957 w 1117952"/>
                <a:gd name="connsiteY303" fmla="*/ 668505 h 1323876"/>
                <a:gd name="connsiteX304" fmla="*/ 1039166 w 1117952"/>
                <a:gd name="connsiteY304" fmla="*/ 672086 h 1323876"/>
                <a:gd name="connsiteX305" fmla="*/ 1041553 w 1117952"/>
                <a:gd name="connsiteY305" fmla="*/ 675070 h 1323876"/>
                <a:gd name="connsiteX306" fmla="*/ 1040957 w 1117952"/>
                <a:gd name="connsiteY306" fmla="*/ 678652 h 1323876"/>
                <a:gd name="connsiteX307" fmla="*/ 1039166 w 1117952"/>
                <a:gd name="connsiteY307" fmla="*/ 675070 h 1323876"/>
                <a:gd name="connsiteX308" fmla="*/ 1036181 w 1117952"/>
                <a:gd name="connsiteY308" fmla="*/ 673876 h 1323876"/>
                <a:gd name="connsiteX309" fmla="*/ 1033197 w 1117952"/>
                <a:gd name="connsiteY309" fmla="*/ 676860 h 1323876"/>
                <a:gd name="connsiteX310" fmla="*/ 1034988 w 1117952"/>
                <a:gd name="connsiteY310" fmla="*/ 684023 h 1323876"/>
                <a:gd name="connsiteX311" fmla="*/ 1039166 w 1117952"/>
                <a:gd name="connsiteY311" fmla="*/ 686411 h 1323876"/>
                <a:gd name="connsiteX312" fmla="*/ 1042150 w 1117952"/>
                <a:gd name="connsiteY312" fmla="*/ 682829 h 1323876"/>
                <a:gd name="connsiteX313" fmla="*/ 1046328 w 1117952"/>
                <a:gd name="connsiteY313" fmla="*/ 683426 h 1323876"/>
                <a:gd name="connsiteX314" fmla="*/ 1049313 w 1117952"/>
                <a:gd name="connsiteY314" fmla="*/ 688201 h 1323876"/>
                <a:gd name="connsiteX315" fmla="*/ 1053491 w 1117952"/>
                <a:gd name="connsiteY315" fmla="*/ 692976 h 1323876"/>
                <a:gd name="connsiteX316" fmla="*/ 1054685 w 1117952"/>
                <a:gd name="connsiteY316" fmla="*/ 697155 h 1323876"/>
                <a:gd name="connsiteX317" fmla="*/ 1051700 w 1117952"/>
                <a:gd name="connsiteY317" fmla="*/ 697155 h 1323876"/>
                <a:gd name="connsiteX318" fmla="*/ 1048119 w 1117952"/>
                <a:gd name="connsiteY318" fmla="*/ 697155 h 1323876"/>
                <a:gd name="connsiteX319" fmla="*/ 1044538 w 1117952"/>
                <a:gd name="connsiteY319" fmla="*/ 692976 h 1323876"/>
                <a:gd name="connsiteX320" fmla="*/ 1041553 w 1117952"/>
                <a:gd name="connsiteY320" fmla="*/ 694767 h 1323876"/>
                <a:gd name="connsiteX321" fmla="*/ 1038569 w 1117952"/>
                <a:gd name="connsiteY321" fmla="*/ 696558 h 1323876"/>
                <a:gd name="connsiteX322" fmla="*/ 1033794 w 1117952"/>
                <a:gd name="connsiteY322" fmla="*/ 698348 h 1323876"/>
                <a:gd name="connsiteX323" fmla="*/ 1032600 w 1117952"/>
                <a:gd name="connsiteY323" fmla="*/ 703123 h 1323876"/>
                <a:gd name="connsiteX324" fmla="*/ 1032004 w 1117952"/>
                <a:gd name="connsiteY324" fmla="*/ 706704 h 1323876"/>
                <a:gd name="connsiteX325" fmla="*/ 1031406 w 1117952"/>
                <a:gd name="connsiteY325" fmla="*/ 709689 h 1323876"/>
                <a:gd name="connsiteX326" fmla="*/ 1027228 w 1117952"/>
                <a:gd name="connsiteY326" fmla="*/ 710883 h 1323876"/>
                <a:gd name="connsiteX327" fmla="*/ 1022453 w 1117952"/>
                <a:gd name="connsiteY327" fmla="*/ 711480 h 1323876"/>
                <a:gd name="connsiteX328" fmla="*/ 1019469 w 1117952"/>
                <a:gd name="connsiteY328" fmla="*/ 715061 h 1323876"/>
                <a:gd name="connsiteX329" fmla="*/ 1016484 w 1117952"/>
                <a:gd name="connsiteY329" fmla="*/ 714464 h 1323876"/>
                <a:gd name="connsiteX330" fmla="*/ 1014694 w 1117952"/>
                <a:gd name="connsiteY330" fmla="*/ 718045 h 1323876"/>
                <a:gd name="connsiteX331" fmla="*/ 1011113 w 1117952"/>
                <a:gd name="connsiteY331" fmla="*/ 721030 h 1323876"/>
                <a:gd name="connsiteX332" fmla="*/ 1007531 w 1117952"/>
                <a:gd name="connsiteY332" fmla="*/ 725208 h 1323876"/>
                <a:gd name="connsiteX333" fmla="*/ 1006337 w 1117952"/>
                <a:gd name="connsiteY333" fmla="*/ 729386 h 1323876"/>
                <a:gd name="connsiteX334" fmla="*/ 1002160 w 1117952"/>
                <a:gd name="connsiteY334" fmla="*/ 732371 h 1323876"/>
                <a:gd name="connsiteX335" fmla="*/ 999772 w 1117952"/>
                <a:gd name="connsiteY335" fmla="*/ 735952 h 1323876"/>
                <a:gd name="connsiteX336" fmla="*/ 997981 w 1117952"/>
                <a:gd name="connsiteY336" fmla="*/ 740726 h 1323876"/>
                <a:gd name="connsiteX337" fmla="*/ 997384 w 1117952"/>
                <a:gd name="connsiteY337" fmla="*/ 743711 h 1323876"/>
                <a:gd name="connsiteX338" fmla="*/ 996191 w 1117952"/>
                <a:gd name="connsiteY338" fmla="*/ 748486 h 1323876"/>
                <a:gd name="connsiteX339" fmla="*/ 996787 w 1117952"/>
                <a:gd name="connsiteY339" fmla="*/ 752664 h 1323876"/>
                <a:gd name="connsiteX340" fmla="*/ 993206 w 1117952"/>
                <a:gd name="connsiteY340" fmla="*/ 753858 h 1323876"/>
                <a:gd name="connsiteX341" fmla="*/ 990819 w 1117952"/>
                <a:gd name="connsiteY341" fmla="*/ 756842 h 1323876"/>
                <a:gd name="connsiteX342" fmla="*/ 989028 w 1117952"/>
                <a:gd name="connsiteY342" fmla="*/ 760423 h 1323876"/>
                <a:gd name="connsiteX343" fmla="*/ 987238 w 1117952"/>
                <a:gd name="connsiteY343" fmla="*/ 764602 h 1323876"/>
                <a:gd name="connsiteX344" fmla="*/ 987834 w 1117952"/>
                <a:gd name="connsiteY344" fmla="*/ 768183 h 1323876"/>
                <a:gd name="connsiteX345" fmla="*/ 989028 w 1117952"/>
                <a:gd name="connsiteY345" fmla="*/ 772958 h 1323876"/>
                <a:gd name="connsiteX346" fmla="*/ 988431 w 1117952"/>
                <a:gd name="connsiteY346" fmla="*/ 777733 h 1323876"/>
                <a:gd name="connsiteX347" fmla="*/ 984850 w 1117952"/>
                <a:gd name="connsiteY347" fmla="*/ 779523 h 1323876"/>
                <a:gd name="connsiteX348" fmla="*/ 986044 w 1117952"/>
                <a:gd name="connsiteY348" fmla="*/ 783105 h 1323876"/>
                <a:gd name="connsiteX349" fmla="*/ 985447 w 1117952"/>
                <a:gd name="connsiteY349" fmla="*/ 787283 h 1323876"/>
                <a:gd name="connsiteX350" fmla="*/ 987238 w 1117952"/>
                <a:gd name="connsiteY350" fmla="*/ 790267 h 1323876"/>
                <a:gd name="connsiteX351" fmla="*/ 987834 w 1117952"/>
                <a:gd name="connsiteY351" fmla="*/ 795043 h 1323876"/>
                <a:gd name="connsiteX352" fmla="*/ 990222 w 1117952"/>
                <a:gd name="connsiteY352" fmla="*/ 799818 h 1323876"/>
                <a:gd name="connsiteX353" fmla="*/ 993803 w 1117952"/>
                <a:gd name="connsiteY353" fmla="*/ 801011 h 1323876"/>
                <a:gd name="connsiteX354" fmla="*/ 993803 w 1117952"/>
                <a:gd name="connsiteY354" fmla="*/ 805786 h 1323876"/>
                <a:gd name="connsiteX355" fmla="*/ 995594 w 1117952"/>
                <a:gd name="connsiteY355" fmla="*/ 811755 h 1323876"/>
                <a:gd name="connsiteX356" fmla="*/ 996191 w 1117952"/>
                <a:gd name="connsiteY356" fmla="*/ 817127 h 1323876"/>
                <a:gd name="connsiteX357" fmla="*/ 999772 w 1117952"/>
                <a:gd name="connsiteY357" fmla="*/ 821305 h 1323876"/>
                <a:gd name="connsiteX358" fmla="*/ 1000966 w 1117952"/>
                <a:gd name="connsiteY358" fmla="*/ 827871 h 1323876"/>
                <a:gd name="connsiteX359" fmla="*/ 999772 w 1117952"/>
                <a:gd name="connsiteY359" fmla="*/ 830855 h 1323876"/>
                <a:gd name="connsiteX360" fmla="*/ 996787 w 1117952"/>
                <a:gd name="connsiteY360" fmla="*/ 828468 h 1323876"/>
                <a:gd name="connsiteX361" fmla="*/ 993206 w 1117952"/>
                <a:gd name="connsiteY361" fmla="*/ 829064 h 1323876"/>
                <a:gd name="connsiteX362" fmla="*/ 990819 w 1117952"/>
                <a:gd name="connsiteY362" fmla="*/ 833242 h 1323876"/>
                <a:gd name="connsiteX363" fmla="*/ 987238 w 1117952"/>
                <a:gd name="connsiteY363" fmla="*/ 836824 h 1323876"/>
                <a:gd name="connsiteX364" fmla="*/ 984253 w 1117952"/>
                <a:gd name="connsiteY364" fmla="*/ 839211 h 1323876"/>
                <a:gd name="connsiteX365" fmla="*/ 981269 w 1117952"/>
                <a:gd name="connsiteY365" fmla="*/ 836227 h 1323876"/>
                <a:gd name="connsiteX366" fmla="*/ 978284 w 1117952"/>
                <a:gd name="connsiteY366" fmla="*/ 834436 h 1323876"/>
                <a:gd name="connsiteX367" fmla="*/ 974703 w 1117952"/>
                <a:gd name="connsiteY367" fmla="*/ 829064 h 1323876"/>
                <a:gd name="connsiteX368" fmla="*/ 972912 w 1117952"/>
                <a:gd name="connsiteY368" fmla="*/ 826080 h 1323876"/>
                <a:gd name="connsiteX369" fmla="*/ 968137 w 1117952"/>
                <a:gd name="connsiteY369" fmla="*/ 821902 h 1323876"/>
                <a:gd name="connsiteX370" fmla="*/ 964556 w 1117952"/>
                <a:gd name="connsiteY370" fmla="*/ 820111 h 1323876"/>
                <a:gd name="connsiteX371" fmla="*/ 960975 w 1117952"/>
                <a:gd name="connsiteY371" fmla="*/ 819514 h 1323876"/>
                <a:gd name="connsiteX372" fmla="*/ 957990 w 1117952"/>
                <a:gd name="connsiteY372" fmla="*/ 819514 h 1323876"/>
                <a:gd name="connsiteX373" fmla="*/ 956200 w 1117952"/>
                <a:gd name="connsiteY373" fmla="*/ 815933 h 1323876"/>
                <a:gd name="connsiteX374" fmla="*/ 956796 w 1117952"/>
                <a:gd name="connsiteY374" fmla="*/ 812949 h 1323876"/>
                <a:gd name="connsiteX375" fmla="*/ 956200 w 1117952"/>
                <a:gd name="connsiteY375" fmla="*/ 808771 h 1323876"/>
                <a:gd name="connsiteX376" fmla="*/ 955081 w 1117952"/>
                <a:gd name="connsiteY376" fmla="*/ 804295 h 1323876"/>
                <a:gd name="connsiteX377" fmla="*/ 954377 w 1117952"/>
                <a:gd name="connsiteY377" fmla="*/ 804423 h 1323876"/>
                <a:gd name="connsiteX378" fmla="*/ 955602 w 1117952"/>
                <a:gd name="connsiteY378" fmla="*/ 806383 h 1323876"/>
                <a:gd name="connsiteX379" fmla="*/ 956796 w 1117952"/>
                <a:gd name="connsiteY379" fmla="*/ 812949 h 1323876"/>
                <a:gd name="connsiteX380" fmla="*/ 956199 w 1117952"/>
                <a:gd name="connsiteY380" fmla="*/ 815933 h 1323876"/>
                <a:gd name="connsiteX381" fmla="*/ 957393 w 1117952"/>
                <a:gd name="connsiteY381" fmla="*/ 818917 h 1323876"/>
                <a:gd name="connsiteX382" fmla="*/ 952021 w 1117952"/>
                <a:gd name="connsiteY382" fmla="*/ 823095 h 1323876"/>
                <a:gd name="connsiteX383" fmla="*/ 944261 w 1117952"/>
                <a:gd name="connsiteY383" fmla="*/ 823692 h 1323876"/>
                <a:gd name="connsiteX384" fmla="*/ 941277 w 1117952"/>
                <a:gd name="connsiteY384" fmla="*/ 821304 h 1323876"/>
                <a:gd name="connsiteX385" fmla="*/ 936502 w 1117952"/>
                <a:gd name="connsiteY385" fmla="*/ 817723 h 1323876"/>
                <a:gd name="connsiteX386" fmla="*/ 932921 w 1117952"/>
                <a:gd name="connsiteY386" fmla="*/ 815336 h 1323876"/>
                <a:gd name="connsiteX387" fmla="*/ 929936 w 1117952"/>
                <a:gd name="connsiteY387" fmla="*/ 813545 h 1323876"/>
                <a:gd name="connsiteX388" fmla="*/ 926952 w 1117952"/>
                <a:gd name="connsiteY388" fmla="*/ 812351 h 1323876"/>
                <a:gd name="connsiteX389" fmla="*/ 922177 w 1117952"/>
                <a:gd name="connsiteY389" fmla="*/ 811755 h 1323876"/>
                <a:gd name="connsiteX390" fmla="*/ 919193 w 1117952"/>
                <a:gd name="connsiteY390" fmla="*/ 811157 h 1323876"/>
                <a:gd name="connsiteX391" fmla="*/ 915612 w 1117952"/>
                <a:gd name="connsiteY391" fmla="*/ 811755 h 1323876"/>
                <a:gd name="connsiteX392" fmla="*/ 912030 w 1117952"/>
                <a:gd name="connsiteY392" fmla="*/ 812351 h 1323876"/>
                <a:gd name="connsiteX393" fmla="*/ 906658 w 1117952"/>
                <a:gd name="connsiteY393" fmla="*/ 815336 h 1323876"/>
                <a:gd name="connsiteX394" fmla="*/ 903674 w 1117952"/>
                <a:gd name="connsiteY394" fmla="*/ 818320 h 1323876"/>
                <a:gd name="connsiteX395" fmla="*/ 907255 w 1117952"/>
                <a:gd name="connsiteY395" fmla="*/ 820708 h 1323876"/>
                <a:gd name="connsiteX396" fmla="*/ 901883 w 1117952"/>
                <a:gd name="connsiteY396" fmla="*/ 817723 h 1323876"/>
                <a:gd name="connsiteX397" fmla="*/ 898302 w 1117952"/>
                <a:gd name="connsiteY397" fmla="*/ 818917 h 1323876"/>
                <a:gd name="connsiteX398" fmla="*/ 895317 w 1117952"/>
                <a:gd name="connsiteY398" fmla="*/ 821304 h 1323876"/>
                <a:gd name="connsiteX399" fmla="*/ 892333 w 1117952"/>
                <a:gd name="connsiteY399" fmla="*/ 823095 h 1323876"/>
                <a:gd name="connsiteX400" fmla="*/ 886961 w 1117952"/>
                <a:gd name="connsiteY400" fmla="*/ 821304 h 1323876"/>
                <a:gd name="connsiteX401" fmla="*/ 883380 w 1117952"/>
                <a:gd name="connsiteY401" fmla="*/ 821304 h 1323876"/>
                <a:gd name="connsiteX402" fmla="*/ 880396 w 1117952"/>
                <a:gd name="connsiteY402" fmla="*/ 818917 h 1323876"/>
                <a:gd name="connsiteX403" fmla="*/ 877411 w 1117952"/>
                <a:gd name="connsiteY403" fmla="*/ 817723 h 1323876"/>
                <a:gd name="connsiteX404" fmla="*/ 872039 w 1117952"/>
                <a:gd name="connsiteY404" fmla="*/ 818320 h 1323876"/>
                <a:gd name="connsiteX405" fmla="*/ 869055 w 1117952"/>
                <a:gd name="connsiteY405" fmla="*/ 818320 h 1323876"/>
                <a:gd name="connsiteX406" fmla="*/ 866070 w 1117952"/>
                <a:gd name="connsiteY406" fmla="*/ 820111 h 1323876"/>
                <a:gd name="connsiteX407" fmla="*/ 860699 w 1117952"/>
                <a:gd name="connsiteY407" fmla="*/ 818320 h 1323876"/>
                <a:gd name="connsiteX408" fmla="*/ 857117 w 1117952"/>
                <a:gd name="connsiteY408" fmla="*/ 813545 h 1323876"/>
                <a:gd name="connsiteX409" fmla="*/ 854133 w 1117952"/>
                <a:gd name="connsiteY409" fmla="*/ 810561 h 1323876"/>
                <a:gd name="connsiteX410" fmla="*/ 851148 w 1117952"/>
                <a:gd name="connsiteY410" fmla="*/ 808770 h 1323876"/>
                <a:gd name="connsiteX411" fmla="*/ 847567 w 1117952"/>
                <a:gd name="connsiteY411" fmla="*/ 807576 h 1323876"/>
                <a:gd name="connsiteX412" fmla="*/ 844583 w 1117952"/>
                <a:gd name="connsiteY412" fmla="*/ 804592 h 1323876"/>
                <a:gd name="connsiteX413" fmla="*/ 840405 w 1117952"/>
                <a:gd name="connsiteY413" fmla="*/ 802801 h 1323876"/>
                <a:gd name="connsiteX414" fmla="*/ 833839 w 1117952"/>
                <a:gd name="connsiteY414" fmla="*/ 801608 h 1323876"/>
                <a:gd name="connsiteX415" fmla="*/ 830855 w 1117952"/>
                <a:gd name="connsiteY415" fmla="*/ 801011 h 1323876"/>
                <a:gd name="connsiteX416" fmla="*/ 817723 w 1117952"/>
                <a:gd name="connsiteY416" fmla="*/ 797429 h 1323876"/>
                <a:gd name="connsiteX417" fmla="*/ 814739 w 1117952"/>
                <a:gd name="connsiteY417" fmla="*/ 797429 h 1323876"/>
                <a:gd name="connsiteX418" fmla="*/ 810561 w 1117952"/>
                <a:gd name="connsiteY418" fmla="*/ 798623 h 1323876"/>
                <a:gd name="connsiteX419" fmla="*/ 805786 w 1117952"/>
                <a:gd name="connsiteY419" fmla="*/ 796235 h 1323876"/>
                <a:gd name="connsiteX420" fmla="*/ 801608 w 1117952"/>
                <a:gd name="connsiteY420" fmla="*/ 796235 h 1323876"/>
                <a:gd name="connsiteX421" fmla="*/ 798027 w 1117952"/>
                <a:gd name="connsiteY421" fmla="*/ 796833 h 1323876"/>
                <a:gd name="connsiteX422" fmla="*/ 794445 w 1117952"/>
                <a:gd name="connsiteY422" fmla="*/ 792654 h 1323876"/>
                <a:gd name="connsiteX423" fmla="*/ 789074 w 1117952"/>
                <a:gd name="connsiteY423" fmla="*/ 786089 h 1323876"/>
                <a:gd name="connsiteX424" fmla="*/ 786089 w 1117952"/>
                <a:gd name="connsiteY424" fmla="*/ 784895 h 1323876"/>
                <a:gd name="connsiteX425" fmla="*/ 786686 w 1117952"/>
                <a:gd name="connsiteY425" fmla="*/ 781911 h 1323876"/>
                <a:gd name="connsiteX426" fmla="*/ 786089 w 1117952"/>
                <a:gd name="connsiteY426" fmla="*/ 778329 h 1323876"/>
                <a:gd name="connsiteX427" fmla="*/ 783701 w 1117952"/>
                <a:gd name="connsiteY427" fmla="*/ 773554 h 1323876"/>
                <a:gd name="connsiteX428" fmla="*/ 782507 w 1117952"/>
                <a:gd name="connsiteY428" fmla="*/ 768779 h 1323876"/>
                <a:gd name="connsiteX429" fmla="*/ 781314 w 1117952"/>
                <a:gd name="connsiteY429" fmla="*/ 765795 h 1323876"/>
                <a:gd name="connsiteX430" fmla="*/ 778926 w 1117952"/>
                <a:gd name="connsiteY430" fmla="*/ 762214 h 1323876"/>
                <a:gd name="connsiteX431" fmla="*/ 775942 w 1117952"/>
                <a:gd name="connsiteY431" fmla="*/ 757438 h 1323876"/>
                <a:gd name="connsiteX432" fmla="*/ 773554 w 1117952"/>
                <a:gd name="connsiteY432" fmla="*/ 752663 h 1323876"/>
                <a:gd name="connsiteX433" fmla="*/ 771764 w 1117952"/>
                <a:gd name="connsiteY433" fmla="*/ 749679 h 1323876"/>
                <a:gd name="connsiteX434" fmla="*/ 766392 w 1117952"/>
                <a:gd name="connsiteY434" fmla="*/ 742516 h 1323876"/>
                <a:gd name="connsiteX435" fmla="*/ 764005 w 1117952"/>
                <a:gd name="connsiteY435" fmla="*/ 738935 h 1323876"/>
                <a:gd name="connsiteX436" fmla="*/ 762214 w 1117952"/>
                <a:gd name="connsiteY436" fmla="*/ 735951 h 1323876"/>
                <a:gd name="connsiteX437" fmla="*/ 758036 w 1117952"/>
                <a:gd name="connsiteY437" fmla="*/ 730579 h 1323876"/>
                <a:gd name="connsiteX438" fmla="*/ 755051 w 1117952"/>
                <a:gd name="connsiteY438" fmla="*/ 726998 h 1323876"/>
                <a:gd name="connsiteX439" fmla="*/ 741322 w 1117952"/>
                <a:gd name="connsiteY439" fmla="*/ 712673 h 1323876"/>
                <a:gd name="connsiteX440" fmla="*/ 737144 w 1117952"/>
                <a:gd name="connsiteY440" fmla="*/ 709092 h 1323876"/>
                <a:gd name="connsiteX441" fmla="*/ 732966 w 1117952"/>
                <a:gd name="connsiteY441" fmla="*/ 704914 h 1323876"/>
                <a:gd name="connsiteX442" fmla="*/ 728191 w 1117952"/>
                <a:gd name="connsiteY442" fmla="*/ 701333 h 1323876"/>
                <a:gd name="connsiteX443" fmla="*/ 722819 w 1117952"/>
                <a:gd name="connsiteY443" fmla="*/ 697751 h 1323876"/>
                <a:gd name="connsiteX444" fmla="*/ 719835 w 1117952"/>
                <a:gd name="connsiteY444" fmla="*/ 695960 h 1323876"/>
                <a:gd name="connsiteX445" fmla="*/ 714463 w 1117952"/>
                <a:gd name="connsiteY445" fmla="*/ 693573 h 1323876"/>
                <a:gd name="connsiteX446" fmla="*/ 710882 w 1117952"/>
                <a:gd name="connsiteY446" fmla="*/ 692976 h 1323876"/>
                <a:gd name="connsiteX447" fmla="*/ 700138 w 1117952"/>
                <a:gd name="connsiteY447" fmla="*/ 688201 h 1323876"/>
                <a:gd name="connsiteX448" fmla="*/ 691184 w 1117952"/>
                <a:gd name="connsiteY448" fmla="*/ 684620 h 1323876"/>
                <a:gd name="connsiteX449" fmla="*/ 687603 w 1117952"/>
                <a:gd name="connsiteY449" fmla="*/ 683426 h 1323876"/>
                <a:gd name="connsiteX450" fmla="*/ 682829 w 1117952"/>
                <a:gd name="connsiteY450" fmla="*/ 682829 h 1323876"/>
                <a:gd name="connsiteX451" fmla="*/ 678650 w 1117952"/>
                <a:gd name="connsiteY451" fmla="*/ 682232 h 1323876"/>
                <a:gd name="connsiteX452" fmla="*/ 674472 w 1117952"/>
                <a:gd name="connsiteY452" fmla="*/ 681636 h 1323876"/>
                <a:gd name="connsiteX453" fmla="*/ 670891 w 1117952"/>
                <a:gd name="connsiteY453" fmla="*/ 680442 h 1323876"/>
                <a:gd name="connsiteX454" fmla="*/ 663728 w 1117952"/>
                <a:gd name="connsiteY454" fmla="*/ 679248 h 1323876"/>
                <a:gd name="connsiteX455" fmla="*/ 659550 w 1117952"/>
                <a:gd name="connsiteY455" fmla="*/ 679248 h 1323876"/>
                <a:gd name="connsiteX456" fmla="*/ 650597 w 1117952"/>
                <a:gd name="connsiteY456" fmla="*/ 680442 h 1323876"/>
                <a:gd name="connsiteX457" fmla="*/ 646419 w 1117952"/>
                <a:gd name="connsiteY457" fmla="*/ 680443 h 1323876"/>
                <a:gd name="connsiteX458" fmla="*/ 639257 w 1117952"/>
                <a:gd name="connsiteY458" fmla="*/ 680443 h 1323876"/>
                <a:gd name="connsiteX459" fmla="*/ 632691 w 1117952"/>
                <a:gd name="connsiteY459" fmla="*/ 681039 h 1323876"/>
                <a:gd name="connsiteX460" fmla="*/ 629110 w 1117952"/>
                <a:gd name="connsiteY460" fmla="*/ 681637 h 1323876"/>
                <a:gd name="connsiteX461" fmla="*/ 625528 w 1117952"/>
                <a:gd name="connsiteY461" fmla="*/ 683427 h 1323876"/>
                <a:gd name="connsiteX462" fmla="*/ 617172 w 1117952"/>
                <a:gd name="connsiteY462" fmla="*/ 687008 h 1323876"/>
                <a:gd name="connsiteX463" fmla="*/ 614188 w 1117952"/>
                <a:gd name="connsiteY463" fmla="*/ 685814 h 1323876"/>
                <a:gd name="connsiteX464" fmla="*/ 610009 w 1117952"/>
                <a:gd name="connsiteY464" fmla="*/ 687008 h 1323876"/>
                <a:gd name="connsiteX465" fmla="*/ 606428 w 1117952"/>
                <a:gd name="connsiteY465" fmla="*/ 687008 h 1323876"/>
                <a:gd name="connsiteX466" fmla="*/ 602250 w 1117952"/>
                <a:gd name="connsiteY466" fmla="*/ 685814 h 1323876"/>
                <a:gd name="connsiteX467" fmla="*/ 594490 w 1117952"/>
                <a:gd name="connsiteY467" fmla="*/ 681637 h 1323876"/>
                <a:gd name="connsiteX468" fmla="*/ 593297 w 1117952"/>
                <a:gd name="connsiteY468" fmla="*/ 678055 h 1323876"/>
                <a:gd name="connsiteX469" fmla="*/ 589715 w 1117952"/>
                <a:gd name="connsiteY469" fmla="*/ 673877 h 1323876"/>
                <a:gd name="connsiteX470" fmla="*/ 586731 w 1117952"/>
                <a:gd name="connsiteY470" fmla="*/ 671490 h 1323876"/>
                <a:gd name="connsiteX471" fmla="*/ 583150 w 1117952"/>
                <a:gd name="connsiteY471" fmla="*/ 669699 h 1323876"/>
                <a:gd name="connsiteX472" fmla="*/ 580166 w 1117952"/>
                <a:gd name="connsiteY472" fmla="*/ 669699 h 1323876"/>
                <a:gd name="connsiteX473" fmla="*/ 574197 w 1117952"/>
                <a:gd name="connsiteY473" fmla="*/ 669699 h 1323876"/>
                <a:gd name="connsiteX474" fmla="*/ 568825 w 1117952"/>
                <a:gd name="connsiteY474" fmla="*/ 669699 h 1323876"/>
                <a:gd name="connsiteX475" fmla="*/ 565244 w 1117952"/>
                <a:gd name="connsiteY475" fmla="*/ 669699 h 1323876"/>
                <a:gd name="connsiteX476" fmla="*/ 560469 w 1117952"/>
                <a:gd name="connsiteY476" fmla="*/ 669102 h 1323876"/>
                <a:gd name="connsiteX477" fmla="*/ 556887 w 1117952"/>
                <a:gd name="connsiteY477" fmla="*/ 666715 h 1323876"/>
                <a:gd name="connsiteX478" fmla="*/ 553306 w 1117952"/>
                <a:gd name="connsiteY478" fmla="*/ 661939 h 1323876"/>
                <a:gd name="connsiteX479" fmla="*/ 550322 w 1117952"/>
                <a:gd name="connsiteY479" fmla="*/ 660746 h 1323876"/>
                <a:gd name="connsiteX480" fmla="*/ 546740 w 1117952"/>
                <a:gd name="connsiteY480" fmla="*/ 660746 h 1323876"/>
                <a:gd name="connsiteX481" fmla="*/ 541965 w 1117952"/>
                <a:gd name="connsiteY481" fmla="*/ 657164 h 1323876"/>
                <a:gd name="connsiteX482" fmla="*/ 538981 w 1117952"/>
                <a:gd name="connsiteY482" fmla="*/ 655374 h 1323876"/>
                <a:gd name="connsiteX483" fmla="*/ 534206 w 1117952"/>
                <a:gd name="connsiteY483" fmla="*/ 653583 h 1323876"/>
                <a:gd name="connsiteX484" fmla="*/ 531222 w 1117952"/>
                <a:gd name="connsiteY484" fmla="*/ 650002 h 1323876"/>
                <a:gd name="connsiteX485" fmla="*/ 530028 w 1117952"/>
                <a:gd name="connsiteY485" fmla="*/ 646421 h 1323876"/>
                <a:gd name="connsiteX486" fmla="*/ 527641 w 1117952"/>
                <a:gd name="connsiteY486" fmla="*/ 642840 h 1323876"/>
                <a:gd name="connsiteX487" fmla="*/ 524059 w 1117952"/>
                <a:gd name="connsiteY487" fmla="*/ 639855 h 1323876"/>
                <a:gd name="connsiteX488" fmla="*/ 521074 w 1117952"/>
                <a:gd name="connsiteY488" fmla="*/ 638064 h 1323876"/>
                <a:gd name="connsiteX489" fmla="*/ 516300 w 1117952"/>
                <a:gd name="connsiteY489" fmla="*/ 635677 h 1323876"/>
                <a:gd name="connsiteX490" fmla="*/ 513315 w 1117952"/>
                <a:gd name="connsiteY490" fmla="*/ 632095 h 1323876"/>
                <a:gd name="connsiteX491" fmla="*/ 509734 w 1117952"/>
                <a:gd name="connsiteY491" fmla="*/ 629111 h 1323876"/>
                <a:gd name="connsiteX492" fmla="*/ 504362 w 1117952"/>
                <a:gd name="connsiteY492" fmla="*/ 626127 h 1323876"/>
                <a:gd name="connsiteX493" fmla="*/ 500781 w 1117952"/>
                <a:gd name="connsiteY493" fmla="*/ 621949 h 1323876"/>
                <a:gd name="connsiteX494" fmla="*/ 497199 w 1117952"/>
                <a:gd name="connsiteY494" fmla="*/ 619561 h 1323876"/>
                <a:gd name="connsiteX495" fmla="*/ 493618 w 1117952"/>
                <a:gd name="connsiteY495" fmla="*/ 619561 h 1323876"/>
                <a:gd name="connsiteX496" fmla="*/ 487650 w 1117952"/>
                <a:gd name="connsiteY496" fmla="*/ 619561 h 1323876"/>
                <a:gd name="connsiteX497" fmla="*/ 484665 w 1117952"/>
                <a:gd name="connsiteY497" fmla="*/ 617771 h 1323876"/>
                <a:gd name="connsiteX498" fmla="*/ 481084 w 1117952"/>
                <a:gd name="connsiteY498" fmla="*/ 617771 h 1323876"/>
                <a:gd name="connsiteX499" fmla="*/ 476309 w 1117952"/>
                <a:gd name="connsiteY499" fmla="*/ 618964 h 1323876"/>
                <a:gd name="connsiteX500" fmla="*/ 470340 w 1117952"/>
                <a:gd name="connsiteY500" fmla="*/ 617173 h 1323876"/>
                <a:gd name="connsiteX501" fmla="*/ 466162 w 1117952"/>
                <a:gd name="connsiteY501" fmla="*/ 617173 h 1323876"/>
                <a:gd name="connsiteX502" fmla="*/ 460790 w 1117952"/>
                <a:gd name="connsiteY502" fmla="*/ 614786 h 1323876"/>
                <a:gd name="connsiteX503" fmla="*/ 457208 w 1117952"/>
                <a:gd name="connsiteY503" fmla="*/ 612996 h 1323876"/>
                <a:gd name="connsiteX504" fmla="*/ 453627 w 1117952"/>
                <a:gd name="connsiteY504" fmla="*/ 608220 h 1323876"/>
                <a:gd name="connsiteX505" fmla="*/ 450643 w 1117952"/>
                <a:gd name="connsiteY505" fmla="*/ 604639 h 1323876"/>
                <a:gd name="connsiteX506" fmla="*/ 447062 w 1117952"/>
                <a:gd name="connsiteY506" fmla="*/ 602849 h 1323876"/>
                <a:gd name="connsiteX507" fmla="*/ 444078 w 1117952"/>
                <a:gd name="connsiteY507" fmla="*/ 601655 h 1323876"/>
                <a:gd name="connsiteX508" fmla="*/ 440496 w 1117952"/>
                <a:gd name="connsiteY508" fmla="*/ 598670 h 1323876"/>
                <a:gd name="connsiteX509" fmla="*/ 435721 w 1117952"/>
                <a:gd name="connsiteY509" fmla="*/ 595686 h 1323876"/>
                <a:gd name="connsiteX510" fmla="*/ 432140 w 1117952"/>
                <a:gd name="connsiteY510" fmla="*/ 593895 h 1323876"/>
                <a:gd name="connsiteX511" fmla="*/ 424380 w 1117952"/>
                <a:gd name="connsiteY511" fmla="*/ 592702 h 1323876"/>
                <a:gd name="connsiteX512" fmla="*/ 420799 w 1117952"/>
                <a:gd name="connsiteY512" fmla="*/ 587927 h 1323876"/>
                <a:gd name="connsiteX513" fmla="*/ 417218 w 1117952"/>
                <a:gd name="connsiteY513" fmla="*/ 584942 h 1323876"/>
                <a:gd name="connsiteX514" fmla="*/ 414234 w 1117952"/>
                <a:gd name="connsiteY514" fmla="*/ 583152 h 1323876"/>
                <a:gd name="connsiteX515" fmla="*/ 411249 w 1117952"/>
                <a:gd name="connsiteY515" fmla="*/ 582555 h 1323876"/>
                <a:gd name="connsiteX516" fmla="*/ 407668 w 1117952"/>
                <a:gd name="connsiteY516" fmla="*/ 582555 h 1323876"/>
                <a:gd name="connsiteX517" fmla="*/ 406474 w 1117952"/>
                <a:gd name="connsiteY517" fmla="*/ 579570 h 1323876"/>
                <a:gd name="connsiteX518" fmla="*/ 405281 w 1117952"/>
                <a:gd name="connsiteY518" fmla="*/ 575392 h 1323876"/>
                <a:gd name="connsiteX519" fmla="*/ 403489 w 1117952"/>
                <a:gd name="connsiteY519" fmla="*/ 572407 h 1323876"/>
                <a:gd name="connsiteX520" fmla="*/ 399312 w 1117952"/>
                <a:gd name="connsiteY520" fmla="*/ 567633 h 1323876"/>
                <a:gd name="connsiteX521" fmla="*/ 395730 w 1117952"/>
                <a:gd name="connsiteY521" fmla="*/ 565245 h 1323876"/>
                <a:gd name="connsiteX522" fmla="*/ 393940 w 1117952"/>
                <a:gd name="connsiteY522" fmla="*/ 562261 h 1323876"/>
                <a:gd name="connsiteX523" fmla="*/ 391552 w 1117952"/>
                <a:gd name="connsiteY523" fmla="*/ 559277 h 1323876"/>
                <a:gd name="connsiteX524" fmla="*/ 387971 w 1117952"/>
                <a:gd name="connsiteY524" fmla="*/ 555695 h 1323876"/>
                <a:gd name="connsiteX525" fmla="*/ 384987 w 1117952"/>
                <a:gd name="connsiteY525" fmla="*/ 555695 h 1323876"/>
                <a:gd name="connsiteX526" fmla="*/ 382002 w 1117952"/>
                <a:gd name="connsiteY526" fmla="*/ 552114 h 1323876"/>
                <a:gd name="connsiteX527" fmla="*/ 376033 w 1117952"/>
                <a:gd name="connsiteY527" fmla="*/ 546145 h 1323876"/>
                <a:gd name="connsiteX528" fmla="*/ 371258 w 1117952"/>
                <a:gd name="connsiteY528" fmla="*/ 543757 h 1323876"/>
                <a:gd name="connsiteX529" fmla="*/ 367080 w 1117952"/>
                <a:gd name="connsiteY529" fmla="*/ 543757 h 1323876"/>
                <a:gd name="connsiteX530" fmla="*/ 363499 w 1117952"/>
                <a:gd name="connsiteY530" fmla="*/ 544355 h 1323876"/>
                <a:gd name="connsiteX531" fmla="*/ 359918 w 1117952"/>
                <a:gd name="connsiteY531" fmla="*/ 544355 h 1323876"/>
                <a:gd name="connsiteX532" fmla="*/ 352755 w 1117952"/>
                <a:gd name="connsiteY532" fmla="*/ 542564 h 1323876"/>
                <a:gd name="connsiteX533" fmla="*/ 346190 w 1117952"/>
                <a:gd name="connsiteY533" fmla="*/ 541370 h 1323876"/>
                <a:gd name="connsiteX534" fmla="*/ 342011 w 1117952"/>
                <a:gd name="connsiteY534" fmla="*/ 541370 h 1323876"/>
                <a:gd name="connsiteX535" fmla="*/ 339027 w 1117952"/>
                <a:gd name="connsiteY535" fmla="*/ 541967 h 1323876"/>
                <a:gd name="connsiteX536" fmla="*/ 336042 w 1117952"/>
                <a:gd name="connsiteY536" fmla="*/ 544355 h 1323876"/>
                <a:gd name="connsiteX537" fmla="*/ 329477 w 1117952"/>
                <a:gd name="connsiteY537" fmla="*/ 546145 h 1323876"/>
                <a:gd name="connsiteX538" fmla="*/ 326493 w 1117952"/>
                <a:gd name="connsiteY538" fmla="*/ 544355 h 1323876"/>
                <a:gd name="connsiteX539" fmla="*/ 327089 w 1117952"/>
                <a:gd name="connsiteY539" fmla="*/ 540773 h 1323876"/>
                <a:gd name="connsiteX540" fmla="*/ 324702 w 1117952"/>
                <a:gd name="connsiteY540" fmla="*/ 537789 h 1323876"/>
                <a:gd name="connsiteX541" fmla="*/ 319927 w 1117952"/>
                <a:gd name="connsiteY541" fmla="*/ 530626 h 1323876"/>
                <a:gd name="connsiteX542" fmla="*/ 316346 w 1117952"/>
                <a:gd name="connsiteY542" fmla="*/ 527045 h 1323876"/>
                <a:gd name="connsiteX543" fmla="*/ 312765 w 1117952"/>
                <a:gd name="connsiteY543" fmla="*/ 524061 h 1323876"/>
                <a:gd name="connsiteX544" fmla="*/ 309780 w 1117952"/>
                <a:gd name="connsiteY544" fmla="*/ 520480 h 1323876"/>
                <a:gd name="connsiteX545" fmla="*/ 304408 w 1117952"/>
                <a:gd name="connsiteY545" fmla="*/ 517495 h 1323876"/>
                <a:gd name="connsiteX546" fmla="*/ 301424 w 1117952"/>
                <a:gd name="connsiteY546" fmla="*/ 516898 h 1323876"/>
                <a:gd name="connsiteX547" fmla="*/ 296052 w 1117952"/>
                <a:gd name="connsiteY547" fmla="*/ 515704 h 1323876"/>
                <a:gd name="connsiteX548" fmla="*/ 292471 w 1117952"/>
                <a:gd name="connsiteY548" fmla="*/ 516301 h 1323876"/>
                <a:gd name="connsiteX549" fmla="*/ 289486 w 1117952"/>
                <a:gd name="connsiteY549" fmla="*/ 515704 h 1323876"/>
                <a:gd name="connsiteX550" fmla="*/ 291277 w 1117952"/>
                <a:gd name="connsiteY550" fmla="*/ 512720 h 1323876"/>
                <a:gd name="connsiteX551" fmla="*/ 291705 w 1117952"/>
                <a:gd name="connsiteY551" fmla="*/ 511222 h 1323876"/>
                <a:gd name="connsiteX552" fmla="*/ 289484 w 1117952"/>
                <a:gd name="connsiteY552" fmla="*/ 515107 h 1323876"/>
                <a:gd name="connsiteX553" fmla="*/ 286500 w 1117952"/>
                <a:gd name="connsiteY553" fmla="*/ 515703 h 1323876"/>
                <a:gd name="connsiteX554" fmla="*/ 281128 w 1117952"/>
                <a:gd name="connsiteY554" fmla="*/ 514510 h 1323876"/>
                <a:gd name="connsiteX555" fmla="*/ 277547 w 1117952"/>
                <a:gd name="connsiteY555" fmla="*/ 514510 h 1323876"/>
                <a:gd name="connsiteX556" fmla="*/ 269787 w 1117952"/>
                <a:gd name="connsiteY556" fmla="*/ 515107 h 1323876"/>
                <a:gd name="connsiteX557" fmla="*/ 265609 w 1117952"/>
                <a:gd name="connsiteY557" fmla="*/ 514510 h 1323876"/>
                <a:gd name="connsiteX558" fmla="*/ 253672 w 1117952"/>
                <a:gd name="connsiteY558" fmla="*/ 515703 h 1323876"/>
                <a:gd name="connsiteX559" fmla="*/ 248897 w 1117952"/>
                <a:gd name="connsiteY559" fmla="*/ 516897 h 1323876"/>
                <a:gd name="connsiteX560" fmla="*/ 243525 w 1117952"/>
                <a:gd name="connsiteY560" fmla="*/ 518688 h 1323876"/>
                <a:gd name="connsiteX561" fmla="*/ 240540 w 1117952"/>
                <a:gd name="connsiteY561" fmla="*/ 519882 h 1323876"/>
                <a:gd name="connsiteX562" fmla="*/ 236959 w 1117952"/>
                <a:gd name="connsiteY562" fmla="*/ 521076 h 1323876"/>
                <a:gd name="connsiteX563" fmla="*/ 230990 w 1117952"/>
                <a:gd name="connsiteY563" fmla="*/ 522866 h 1323876"/>
                <a:gd name="connsiteX564" fmla="*/ 227409 w 1117952"/>
                <a:gd name="connsiteY564" fmla="*/ 523463 h 1323876"/>
                <a:gd name="connsiteX565" fmla="*/ 224425 w 1117952"/>
                <a:gd name="connsiteY565" fmla="*/ 525254 h 1323876"/>
                <a:gd name="connsiteX566" fmla="*/ 220843 w 1117952"/>
                <a:gd name="connsiteY566" fmla="*/ 525254 h 1323876"/>
                <a:gd name="connsiteX567" fmla="*/ 215472 w 1117952"/>
                <a:gd name="connsiteY567" fmla="*/ 519285 h 1323876"/>
                <a:gd name="connsiteX568" fmla="*/ 211890 w 1117952"/>
                <a:gd name="connsiteY568" fmla="*/ 515703 h 1323876"/>
                <a:gd name="connsiteX569" fmla="*/ 207115 w 1117952"/>
                <a:gd name="connsiteY569" fmla="*/ 509735 h 1323876"/>
                <a:gd name="connsiteX570" fmla="*/ 204728 w 1117952"/>
                <a:gd name="connsiteY570" fmla="*/ 506154 h 1323876"/>
                <a:gd name="connsiteX571" fmla="*/ 202937 w 1117952"/>
                <a:gd name="connsiteY571" fmla="*/ 502573 h 1323876"/>
                <a:gd name="connsiteX572" fmla="*/ 202340 w 1117952"/>
                <a:gd name="connsiteY572" fmla="*/ 499588 h 1323876"/>
                <a:gd name="connsiteX573" fmla="*/ 199356 w 1117952"/>
                <a:gd name="connsiteY573" fmla="*/ 494813 h 1323876"/>
                <a:gd name="connsiteX574" fmla="*/ 195178 w 1117952"/>
                <a:gd name="connsiteY574" fmla="*/ 491828 h 1323876"/>
                <a:gd name="connsiteX575" fmla="*/ 186821 w 1117952"/>
                <a:gd name="connsiteY575" fmla="*/ 487651 h 1323876"/>
                <a:gd name="connsiteX576" fmla="*/ 183240 w 1117952"/>
                <a:gd name="connsiteY576" fmla="*/ 487053 h 1323876"/>
                <a:gd name="connsiteX577" fmla="*/ 179062 w 1117952"/>
                <a:gd name="connsiteY577" fmla="*/ 487651 h 1323876"/>
                <a:gd name="connsiteX578" fmla="*/ 171899 w 1117952"/>
                <a:gd name="connsiteY578" fmla="*/ 488247 h 1323876"/>
                <a:gd name="connsiteX579" fmla="*/ 168915 w 1117952"/>
                <a:gd name="connsiteY579" fmla="*/ 484069 h 1323876"/>
                <a:gd name="connsiteX580" fmla="*/ 164737 w 1117952"/>
                <a:gd name="connsiteY580" fmla="*/ 480488 h 1323876"/>
                <a:gd name="connsiteX581" fmla="*/ 162946 w 1117952"/>
                <a:gd name="connsiteY581" fmla="*/ 477504 h 1323876"/>
                <a:gd name="connsiteX582" fmla="*/ 158768 w 1117952"/>
                <a:gd name="connsiteY582" fmla="*/ 473922 h 1323876"/>
                <a:gd name="connsiteX583" fmla="*/ 156977 w 1117952"/>
                <a:gd name="connsiteY583" fmla="*/ 470938 h 1323876"/>
                <a:gd name="connsiteX584" fmla="*/ 156381 w 1117952"/>
                <a:gd name="connsiteY584" fmla="*/ 465566 h 1323876"/>
                <a:gd name="connsiteX585" fmla="*/ 156381 w 1117952"/>
                <a:gd name="connsiteY585" fmla="*/ 462582 h 1323876"/>
                <a:gd name="connsiteX586" fmla="*/ 156977 w 1117952"/>
                <a:gd name="connsiteY586" fmla="*/ 459000 h 1323876"/>
                <a:gd name="connsiteX587" fmla="*/ 155784 w 1117952"/>
                <a:gd name="connsiteY587" fmla="*/ 455419 h 1323876"/>
                <a:gd name="connsiteX588" fmla="*/ 153396 w 1117952"/>
                <a:gd name="connsiteY588" fmla="*/ 451838 h 1323876"/>
                <a:gd name="connsiteX589" fmla="*/ 151606 w 1117952"/>
                <a:gd name="connsiteY589" fmla="*/ 448256 h 1323876"/>
                <a:gd name="connsiteX590" fmla="*/ 149815 w 1117952"/>
                <a:gd name="connsiteY590" fmla="*/ 443481 h 1323876"/>
                <a:gd name="connsiteX591" fmla="*/ 146831 w 1117952"/>
                <a:gd name="connsiteY591" fmla="*/ 439900 h 1323876"/>
                <a:gd name="connsiteX592" fmla="*/ 143847 w 1117952"/>
                <a:gd name="connsiteY592" fmla="*/ 437512 h 1323876"/>
                <a:gd name="connsiteX593" fmla="*/ 141459 w 1117952"/>
                <a:gd name="connsiteY593" fmla="*/ 434528 h 1323876"/>
                <a:gd name="connsiteX594" fmla="*/ 144443 w 1117952"/>
                <a:gd name="connsiteY594" fmla="*/ 430947 h 1323876"/>
                <a:gd name="connsiteX595" fmla="*/ 149218 w 1117952"/>
                <a:gd name="connsiteY595" fmla="*/ 430350 h 1323876"/>
                <a:gd name="connsiteX596" fmla="*/ 152800 w 1117952"/>
                <a:gd name="connsiteY596" fmla="*/ 426769 h 1323876"/>
                <a:gd name="connsiteX597" fmla="*/ 153993 w 1117952"/>
                <a:gd name="connsiteY597" fmla="*/ 421396 h 1323876"/>
                <a:gd name="connsiteX598" fmla="*/ 155784 w 1117952"/>
                <a:gd name="connsiteY598" fmla="*/ 414831 h 1323876"/>
                <a:gd name="connsiteX599" fmla="*/ 156977 w 1117952"/>
                <a:gd name="connsiteY599" fmla="*/ 410056 h 1323876"/>
                <a:gd name="connsiteX600" fmla="*/ 158768 w 1117952"/>
                <a:gd name="connsiteY600" fmla="*/ 406474 h 1323876"/>
                <a:gd name="connsiteX601" fmla="*/ 157575 w 1117952"/>
                <a:gd name="connsiteY601" fmla="*/ 403490 h 1323876"/>
                <a:gd name="connsiteX602" fmla="*/ 152800 w 1117952"/>
                <a:gd name="connsiteY602" fmla="*/ 399312 h 1323876"/>
                <a:gd name="connsiteX603" fmla="*/ 150412 w 1117952"/>
                <a:gd name="connsiteY603" fmla="*/ 393940 h 1323876"/>
                <a:gd name="connsiteX604" fmla="*/ 152202 w 1117952"/>
                <a:gd name="connsiteY604" fmla="*/ 390956 h 1323876"/>
                <a:gd name="connsiteX605" fmla="*/ 153993 w 1117952"/>
                <a:gd name="connsiteY605" fmla="*/ 387374 h 1323876"/>
                <a:gd name="connsiteX606" fmla="*/ 155784 w 1117952"/>
                <a:gd name="connsiteY606" fmla="*/ 383793 h 1323876"/>
                <a:gd name="connsiteX607" fmla="*/ 158768 w 1117952"/>
                <a:gd name="connsiteY607" fmla="*/ 378421 h 1323876"/>
                <a:gd name="connsiteX608" fmla="*/ 160559 w 1117952"/>
                <a:gd name="connsiteY608" fmla="*/ 373049 h 1323876"/>
                <a:gd name="connsiteX609" fmla="*/ 161156 w 1117952"/>
                <a:gd name="connsiteY609" fmla="*/ 369468 h 1323876"/>
                <a:gd name="connsiteX610" fmla="*/ 159962 w 1117952"/>
                <a:gd name="connsiteY610" fmla="*/ 365887 h 1323876"/>
                <a:gd name="connsiteX611" fmla="*/ 162349 w 1117952"/>
                <a:gd name="connsiteY611" fmla="*/ 361112 h 1323876"/>
                <a:gd name="connsiteX612" fmla="*/ 164140 w 1117952"/>
                <a:gd name="connsiteY612" fmla="*/ 357530 h 1323876"/>
                <a:gd name="connsiteX613" fmla="*/ 167124 w 1117952"/>
                <a:gd name="connsiteY613" fmla="*/ 353353 h 1323876"/>
                <a:gd name="connsiteX614" fmla="*/ 164140 w 1117952"/>
                <a:gd name="connsiteY614" fmla="*/ 352159 h 1323876"/>
                <a:gd name="connsiteX615" fmla="*/ 161156 w 1117952"/>
                <a:gd name="connsiteY615" fmla="*/ 351561 h 1323876"/>
                <a:gd name="connsiteX616" fmla="*/ 164140 w 1117952"/>
                <a:gd name="connsiteY616" fmla="*/ 350368 h 1323876"/>
                <a:gd name="connsiteX617" fmla="*/ 168915 w 1117952"/>
                <a:gd name="connsiteY617" fmla="*/ 346787 h 1323876"/>
                <a:gd name="connsiteX618" fmla="*/ 171303 w 1117952"/>
                <a:gd name="connsiteY618" fmla="*/ 343802 h 1323876"/>
                <a:gd name="connsiteX619" fmla="*/ 175481 w 1117952"/>
                <a:gd name="connsiteY619" fmla="*/ 339027 h 1323876"/>
                <a:gd name="connsiteX620" fmla="*/ 178465 w 1117952"/>
                <a:gd name="connsiteY620" fmla="*/ 331865 h 1323876"/>
                <a:gd name="connsiteX621" fmla="*/ 181450 w 1117952"/>
                <a:gd name="connsiteY621" fmla="*/ 330074 h 1323876"/>
                <a:gd name="connsiteX622" fmla="*/ 187418 w 1117952"/>
                <a:gd name="connsiteY622" fmla="*/ 330671 h 1323876"/>
                <a:gd name="connsiteX623" fmla="*/ 190999 w 1117952"/>
                <a:gd name="connsiteY623" fmla="*/ 331268 h 1323876"/>
                <a:gd name="connsiteX624" fmla="*/ 193984 w 1117952"/>
                <a:gd name="connsiteY624" fmla="*/ 330671 h 1323876"/>
                <a:gd name="connsiteX625" fmla="*/ 199953 w 1117952"/>
                <a:gd name="connsiteY625" fmla="*/ 328284 h 1323876"/>
                <a:gd name="connsiteX626" fmla="*/ 202937 w 1117952"/>
                <a:gd name="connsiteY626" fmla="*/ 325896 h 1323876"/>
                <a:gd name="connsiteX627" fmla="*/ 205325 w 1117952"/>
                <a:gd name="connsiteY627" fmla="*/ 322911 h 1323876"/>
                <a:gd name="connsiteX628" fmla="*/ 208906 w 1117952"/>
                <a:gd name="connsiteY628" fmla="*/ 319927 h 1323876"/>
                <a:gd name="connsiteX629" fmla="*/ 208309 w 1117952"/>
                <a:gd name="connsiteY629" fmla="*/ 316943 h 1323876"/>
                <a:gd name="connsiteX630" fmla="*/ 207712 w 1117952"/>
                <a:gd name="connsiteY630" fmla="*/ 313958 h 1323876"/>
                <a:gd name="connsiteX631" fmla="*/ 211294 w 1117952"/>
                <a:gd name="connsiteY631" fmla="*/ 311571 h 1323876"/>
                <a:gd name="connsiteX632" fmla="*/ 214875 w 1117952"/>
                <a:gd name="connsiteY632" fmla="*/ 312168 h 1323876"/>
                <a:gd name="connsiteX633" fmla="*/ 218456 w 1117952"/>
                <a:gd name="connsiteY633" fmla="*/ 314555 h 1323876"/>
                <a:gd name="connsiteX634" fmla="*/ 223828 w 1117952"/>
                <a:gd name="connsiteY634" fmla="*/ 312764 h 1323876"/>
                <a:gd name="connsiteX635" fmla="*/ 226216 w 1117952"/>
                <a:gd name="connsiteY635" fmla="*/ 309780 h 1323876"/>
                <a:gd name="connsiteX636" fmla="*/ 228603 w 1117952"/>
                <a:gd name="connsiteY636" fmla="*/ 306796 h 1323876"/>
                <a:gd name="connsiteX637" fmla="*/ 230990 w 1117952"/>
                <a:gd name="connsiteY637" fmla="*/ 302021 h 1323876"/>
                <a:gd name="connsiteX638" fmla="*/ 229200 w 1117952"/>
                <a:gd name="connsiteY638" fmla="*/ 296649 h 1323876"/>
                <a:gd name="connsiteX639" fmla="*/ 225618 w 1117952"/>
                <a:gd name="connsiteY639" fmla="*/ 290083 h 1323876"/>
                <a:gd name="connsiteX640" fmla="*/ 224425 w 1117952"/>
                <a:gd name="connsiteY640" fmla="*/ 287099 h 1323876"/>
                <a:gd name="connsiteX641" fmla="*/ 226812 w 1117952"/>
                <a:gd name="connsiteY641" fmla="*/ 283518 h 1323876"/>
                <a:gd name="connsiteX642" fmla="*/ 229797 w 1117952"/>
                <a:gd name="connsiteY642" fmla="*/ 281130 h 1323876"/>
                <a:gd name="connsiteX643" fmla="*/ 229200 w 1117952"/>
                <a:gd name="connsiteY643" fmla="*/ 284114 h 1323876"/>
                <a:gd name="connsiteX644" fmla="*/ 232184 w 1117952"/>
                <a:gd name="connsiteY644" fmla="*/ 286502 h 1323876"/>
                <a:gd name="connsiteX645" fmla="*/ 235765 w 1117952"/>
                <a:gd name="connsiteY645" fmla="*/ 285308 h 1323876"/>
                <a:gd name="connsiteX646" fmla="*/ 239944 w 1117952"/>
                <a:gd name="connsiteY646" fmla="*/ 284712 h 1323876"/>
                <a:gd name="connsiteX647" fmla="*/ 241734 w 1117952"/>
                <a:gd name="connsiteY647" fmla="*/ 288293 h 1323876"/>
                <a:gd name="connsiteX648" fmla="*/ 240540 w 1117952"/>
                <a:gd name="connsiteY648" fmla="*/ 291277 h 1323876"/>
                <a:gd name="connsiteX649" fmla="*/ 241137 w 1117952"/>
                <a:gd name="connsiteY649" fmla="*/ 295455 h 1323876"/>
                <a:gd name="connsiteX650" fmla="*/ 248300 w 1117952"/>
                <a:gd name="connsiteY650" fmla="*/ 301424 h 1323876"/>
                <a:gd name="connsiteX651" fmla="*/ 247703 w 1117952"/>
                <a:gd name="connsiteY651" fmla="*/ 305005 h 1323876"/>
                <a:gd name="connsiteX652" fmla="*/ 248300 w 1117952"/>
                <a:gd name="connsiteY652" fmla="*/ 310377 h 1323876"/>
                <a:gd name="connsiteX653" fmla="*/ 250091 w 1117952"/>
                <a:gd name="connsiteY653" fmla="*/ 313362 h 1323876"/>
                <a:gd name="connsiteX654" fmla="*/ 253075 w 1117952"/>
                <a:gd name="connsiteY654" fmla="*/ 317540 h 1323876"/>
                <a:gd name="connsiteX655" fmla="*/ 254865 w 1117952"/>
                <a:gd name="connsiteY655" fmla="*/ 322315 h 1323876"/>
                <a:gd name="connsiteX656" fmla="*/ 258446 w 1117952"/>
                <a:gd name="connsiteY656" fmla="*/ 325896 h 1323876"/>
                <a:gd name="connsiteX657" fmla="*/ 266206 w 1117952"/>
                <a:gd name="connsiteY657" fmla="*/ 331865 h 1323876"/>
                <a:gd name="connsiteX658" fmla="*/ 269787 w 1117952"/>
                <a:gd name="connsiteY658" fmla="*/ 334252 h 1323876"/>
                <a:gd name="connsiteX659" fmla="*/ 273368 w 1117952"/>
                <a:gd name="connsiteY659" fmla="*/ 333058 h 1323876"/>
                <a:gd name="connsiteX660" fmla="*/ 273966 w 1117952"/>
                <a:gd name="connsiteY660" fmla="*/ 336043 h 1323876"/>
                <a:gd name="connsiteX661" fmla="*/ 276353 w 1117952"/>
                <a:gd name="connsiteY661" fmla="*/ 341415 h 1323876"/>
                <a:gd name="connsiteX662" fmla="*/ 281128 w 1117952"/>
                <a:gd name="connsiteY662" fmla="*/ 343206 h 1323876"/>
                <a:gd name="connsiteX663" fmla="*/ 285306 w 1117952"/>
                <a:gd name="connsiteY663" fmla="*/ 342608 h 1323876"/>
                <a:gd name="connsiteX664" fmla="*/ 288888 w 1117952"/>
                <a:gd name="connsiteY664" fmla="*/ 342012 h 1323876"/>
                <a:gd name="connsiteX665" fmla="*/ 292469 w 1117952"/>
                <a:gd name="connsiteY665" fmla="*/ 341415 h 1323876"/>
                <a:gd name="connsiteX666" fmla="*/ 296050 w 1117952"/>
                <a:gd name="connsiteY666" fmla="*/ 340221 h 1323876"/>
                <a:gd name="connsiteX667" fmla="*/ 299035 w 1117952"/>
                <a:gd name="connsiteY667" fmla="*/ 339027 h 1323876"/>
                <a:gd name="connsiteX668" fmla="*/ 303212 w 1117952"/>
                <a:gd name="connsiteY668" fmla="*/ 337237 h 1323876"/>
                <a:gd name="connsiteX669" fmla="*/ 318733 w 1117952"/>
                <a:gd name="connsiteY669" fmla="*/ 328283 h 1323876"/>
                <a:gd name="connsiteX670" fmla="*/ 322911 w 1117952"/>
                <a:gd name="connsiteY670" fmla="*/ 325299 h 1323876"/>
                <a:gd name="connsiteX671" fmla="*/ 327686 w 1117952"/>
                <a:gd name="connsiteY671" fmla="*/ 322314 h 1323876"/>
                <a:gd name="connsiteX672" fmla="*/ 332461 w 1117952"/>
                <a:gd name="connsiteY672" fmla="*/ 319927 h 1323876"/>
                <a:gd name="connsiteX673" fmla="*/ 336043 w 1117952"/>
                <a:gd name="connsiteY673" fmla="*/ 316942 h 1323876"/>
                <a:gd name="connsiteX674" fmla="*/ 335445 w 1117952"/>
                <a:gd name="connsiteY674" fmla="*/ 312167 h 1323876"/>
                <a:gd name="connsiteX675" fmla="*/ 334252 w 1117952"/>
                <a:gd name="connsiteY675" fmla="*/ 307393 h 1323876"/>
                <a:gd name="connsiteX676" fmla="*/ 333058 w 1117952"/>
                <a:gd name="connsiteY676" fmla="*/ 303811 h 1323876"/>
                <a:gd name="connsiteX677" fmla="*/ 330074 w 1117952"/>
                <a:gd name="connsiteY677" fmla="*/ 300826 h 1323876"/>
                <a:gd name="connsiteX678" fmla="*/ 327686 w 1117952"/>
                <a:gd name="connsiteY678" fmla="*/ 297245 h 1323876"/>
                <a:gd name="connsiteX679" fmla="*/ 331864 w 1117952"/>
                <a:gd name="connsiteY679" fmla="*/ 294858 h 1323876"/>
                <a:gd name="connsiteX680" fmla="*/ 333058 w 1117952"/>
                <a:gd name="connsiteY680" fmla="*/ 293067 h 1323876"/>
                <a:gd name="connsiteX681" fmla="*/ 336043 w 1117952"/>
                <a:gd name="connsiteY681" fmla="*/ 290083 h 1323876"/>
                <a:gd name="connsiteX682" fmla="*/ 337237 w 1117952"/>
                <a:gd name="connsiteY682" fmla="*/ 287098 h 1323876"/>
                <a:gd name="connsiteX683" fmla="*/ 334849 w 1117952"/>
                <a:gd name="connsiteY683" fmla="*/ 284114 h 1323876"/>
                <a:gd name="connsiteX684" fmla="*/ 339624 w 1117952"/>
                <a:gd name="connsiteY684" fmla="*/ 278742 h 1323876"/>
                <a:gd name="connsiteX685" fmla="*/ 343205 w 1117952"/>
                <a:gd name="connsiteY685" fmla="*/ 275758 h 1323876"/>
                <a:gd name="connsiteX686" fmla="*/ 346786 w 1117952"/>
                <a:gd name="connsiteY686" fmla="*/ 275758 h 1323876"/>
                <a:gd name="connsiteX687" fmla="*/ 350965 w 1117952"/>
                <a:gd name="connsiteY687" fmla="*/ 276951 h 1323876"/>
                <a:gd name="connsiteX688" fmla="*/ 354546 w 1117952"/>
                <a:gd name="connsiteY688" fmla="*/ 278145 h 1323876"/>
                <a:gd name="connsiteX689" fmla="*/ 358724 w 1117952"/>
                <a:gd name="connsiteY689" fmla="*/ 276951 h 1323876"/>
                <a:gd name="connsiteX690" fmla="*/ 360514 w 1117952"/>
                <a:gd name="connsiteY690" fmla="*/ 281727 h 1323876"/>
                <a:gd name="connsiteX691" fmla="*/ 364096 w 1117952"/>
                <a:gd name="connsiteY691" fmla="*/ 283517 h 1323876"/>
                <a:gd name="connsiteX692" fmla="*/ 368871 w 1117952"/>
                <a:gd name="connsiteY692" fmla="*/ 283517 h 1323876"/>
                <a:gd name="connsiteX693" fmla="*/ 376630 w 1117952"/>
                <a:gd name="connsiteY693" fmla="*/ 280533 h 1323876"/>
                <a:gd name="connsiteX694" fmla="*/ 383793 w 1117952"/>
                <a:gd name="connsiteY694" fmla="*/ 275758 h 1323876"/>
                <a:gd name="connsiteX695" fmla="*/ 384987 w 1117952"/>
                <a:gd name="connsiteY695" fmla="*/ 270983 h 1323876"/>
                <a:gd name="connsiteX696" fmla="*/ 387971 w 1117952"/>
                <a:gd name="connsiteY696" fmla="*/ 270983 h 1323876"/>
                <a:gd name="connsiteX697" fmla="*/ 391552 w 1117952"/>
                <a:gd name="connsiteY697" fmla="*/ 270386 h 1323876"/>
                <a:gd name="connsiteX698" fmla="*/ 394537 w 1117952"/>
                <a:gd name="connsiteY698" fmla="*/ 270983 h 1323876"/>
                <a:gd name="connsiteX699" fmla="*/ 397521 w 1117952"/>
                <a:gd name="connsiteY699" fmla="*/ 266208 h 1323876"/>
                <a:gd name="connsiteX700" fmla="*/ 401102 w 1117952"/>
                <a:gd name="connsiteY700" fmla="*/ 263223 h 1323876"/>
                <a:gd name="connsiteX701" fmla="*/ 406474 w 1117952"/>
                <a:gd name="connsiteY701" fmla="*/ 260239 h 1323876"/>
                <a:gd name="connsiteX702" fmla="*/ 410652 w 1117952"/>
                <a:gd name="connsiteY702" fmla="*/ 265014 h 1323876"/>
                <a:gd name="connsiteX703" fmla="*/ 410055 w 1117952"/>
                <a:gd name="connsiteY703" fmla="*/ 267998 h 1323876"/>
                <a:gd name="connsiteX704" fmla="*/ 416621 w 1117952"/>
                <a:gd name="connsiteY704" fmla="*/ 272774 h 1323876"/>
                <a:gd name="connsiteX705" fmla="*/ 420799 w 1117952"/>
                <a:gd name="connsiteY705" fmla="*/ 272774 h 1323876"/>
                <a:gd name="connsiteX706" fmla="*/ 422590 w 1117952"/>
                <a:gd name="connsiteY706" fmla="*/ 275758 h 1323876"/>
                <a:gd name="connsiteX707" fmla="*/ 423187 w 1117952"/>
                <a:gd name="connsiteY707" fmla="*/ 278742 h 1323876"/>
                <a:gd name="connsiteX708" fmla="*/ 424977 w 1117952"/>
                <a:gd name="connsiteY708" fmla="*/ 282920 h 1323876"/>
                <a:gd name="connsiteX709" fmla="*/ 426171 w 1117952"/>
                <a:gd name="connsiteY709" fmla="*/ 286502 h 1323876"/>
                <a:gd name="connsiteX710" fmla="*/ 424380 w 1117952"/>
                <a:gd name="connsiteY710" fmla="*/ 290680 h 1323876"/>
                <a:gd name="connsiteX711" fmla="*/ 424977 w 1117952"/>
                <a:gd name="connsiteY711" fmla="*/ 293664 h 1323876"/>
                <a:gd name="connsiteX712" fmla="*/ 423187 w 1117952"/>
                <a:gd name="connsiteY712" fmla="*/ 297245 h 1323876"/>
                <a:gd name="connsiteX713" fmla="*/ 427962 w 1117952"/>
                <a:gd name="connsiteY713" fmla="*/ 302618 h 1323876"/>
                <a:gd name="connsiteX714" fmla="*/ 432140 w 1117952"/>
                <a:gd name="connsiteY714" fmla="*/ 305005 h 1323876"/>
                <a:gd name="connsiteX715" fmla="*/ 435721 w 1117952"/>
                <a:gd name="connsiteY715" fmla="*/ 306795 h 1323876"/>
                <a:gd name="connsiteX716" fmla="*/ 445271 w 1117952"/>
                <a:gd name="connsiteY716" fmla="*/ 307989 h 1323876"/>
                <a:gd name="connsiteX717" fmla="*/ 448852 w 1117952"/>
                <a:gd name="connsiteY717" fmla="*/ 307989 h 1323876"/>
                <a:gd name="connsiteX718" fmla="*/ 452434 w 1117952"/>
                <a:gd name="connsiteY718" fmla="*/ 307989 h 1323876"/>
                <a:gd name="connsiteX719" fmla="*/ 456612 w 1117952"/>
                <a:gd name="connsiteY719" fmla="*/ 306795 h 1323876"/>
                <a:gd name="connsiteX720" fmla="*/ 460193 w 1117952"/>
                <a:gd name="connsiteY720" fmla="*/ 305602 h 1323876"/>
                <a:gd name="connsiteX721" fmla="*/ 466759 w 1117952"/>
                <a:gd name="connsiteY721" fmla="*/ 302020 h 1323876"/>
                <a:gd name="connsiteX722" fmla="*/ 467356 w 1117952"/>
                <a:gd name="connsiteY722" fmla="*/ 297842 h 1323876"/>
                <a:gd name="connsiteX723" fmla="*/ 470340 w 1117952"/>
                <a:gd name="connsiteY723" fmla="*/ 299633 h 1323876"/>
                <a:gd name="connsiteX724" fmla="*/ 473921 w 1117952"/>
                <a:gd name="connsiteY724" fmla="*/ 300826 h 1323876"/>
                <a:gd name="connsiteX725" fmla="*/ 476906 w 1117952"/>
                <a:gd name="connsiteY725" fmla="*/ 301424 h 1323876"/>
                <a:gd name="connsiteX726" fmla="*/ 476906 w 1117952"/>
                <a:gd name="connsiteY726" fmla="*/ 305602 h 1323876"/>
                <a:gd name="connsiteX727" fmla="*/ 477503 w 1117952"/>
                <a:gd name="connsiteY727" fmla="*/ 309780 h 1323876"/>
                <a:gd name="connsiteX728" fmla="*/ 476906 w 1117952"/>
                <a:gd name="connsiteY728" fmla="*/ 312764 h 1323876"/>
                <a:gd name="connsiteX729" fmla="*/ 476906 w 1117952"/>
                <a:gd name="connsiteY729" fmla="*/ 316346 h 1323876"/>
                <a:gd name="connsiteX730" fmla="*/ 478100 w 1117952"/>
                <a:gd name="connsiteY730" fmla="*/ 319927 h 1323876"/>
                <a:gd name="connsiteX731" fmla="*/ 481681 w 1117952"/>
                <a:gd name="connsiteY731" fmla="*/ 323508 h 1323876"/>
                <a:gd name="connsiteX732" fmla="*/ 485859 w 1117952"/>
                <a:gd name="connsiteY732" fmla="*/ 327686 h 1323876"/>
                <a:gd name="connsiteX733" fmla="*/ 494215 w 1117952"/>
                <a:gd name="connsiteY733" fmla="*/ 331864 h 1323876"/>
                <a:gd name="connsiteX734" fmla="*/ 497200 w 1117952"/>
                <a:gd name="connsiteY734" fmla="*/ 332462 h 1323876"/>
                <a:gd name="connsiteX735" fmla="*/ 500781 w 1117952"/>
                <a:gd name="connsiteY735" fmla="*/ 335446 h 1323876"/>
                <a:gd name="connsiteX736" fmla="*/ 504362 w 1117952"/>
                <a:gd name="connsiteY736" fmla="*/ 338430 h 1323876"/>
                <a:gd name="connsiteX737" fmla="*/ 507943 w 1117952"/>
                <a:gd name="connsiteY737" fmla="*/ 339027 h 1323876"/>
                <a:gd name="connsiteX738" fmla="*/ 512718 w 1117952"/>
                <a:gd name="connsiteY738" fmla="*/ 342011 h 1323876"/>
                <a:gd name="connsiteX739" fmla="*/ 516897 w 1117952"/>
                <a:gd name="connsiteY739" fmla="*/ 343802 h 1323876"/>
                <a:gd name="connsiteX740" fmla="*/ 520478 w 1117952"/>
                <a:gd name="connsiteY740" fmla="*/ 343802 h 1323876"/>
                <a:gd name="connsiteX741" fmla="*/ 526446 w 1117952"/>
                <a:gd name="connsiteY741" fmla="*/ 344996 h 1323876"/>
                <a:gd name="connsiteX742" fmla="*/ 530028 w 1117952"/>
                <a:gd name="connsiteY742" fmla="*/ 344399 h 1323876"/>
                <a:gd name="connsiteX743" fmla="*/ 533012 w 1117952"/>
                <a:gd name="connsiteY743" fmla="*/ 344996 h 1323876"/>
                <a:gd name="connsiteX744" fmla="*/ 529431 w 1117952"/>
                <a:gd name="connsiteY744" fmla="*/ 344996 h 1323876"/>
                <a:gd name="connsiteX745" fmla="*/ 530625 w 1117952"/>
                <a:gd name="connsiteY745" fmla="*/ 348577 h 1323876"/>
                <a:gd name="connsiteX746" fmla="*/ 535400 w 1117952"/>
                <a:gd name="connsiteY746" fmla="*/ 350368 h 1323876"/>
                <a:gd name="connsiteX747" fmla="*/ 538981 w 1117952"/>
                <a:gd name="connsiteY747" fmla="*/ 350368 h 1323876"/>
                <a:gd name="connsiteX748" fmla="*/ 541966 w 1117952"/>
                <a:gd name="connsiteY748" fmla="*/ 352158 h 1323876"/>
                <a:gd name="connsiteX749" fmla="*/ 544950 w 1117952"/>
                <a:gd name="connsiteY749" fmla="*/ 351561 h 1323876"/>
                <a:gd name="connsiteX750" fmla="*/ 547934 w 1117952"/>
                <a:gd name="connsiteY750" fmla="*/ 350964 h 1323876"/>
                <a:gd name="connsiteX751" fmla="*/ 551515 w 1117952"/>
                <a:gd name="connsiteY751" fmla="*/ 350368 h 1323876"/>
                <a:gd name="connsiteX752" fmla="*/ 557484 w 1117952"/>
                <a:gd name="connsiteY752" fmla="*/ 349174 h 1323876"/>
                <a:gd name="connsiteX753" fmla="*/ 561066 w 1117952"/>
                <a:gd name="connsiteY753" fmla="*/ 348577 h 1323876"/>
                <a:gd name="connsiteX754" fmla="*/ 564050 w 1117952"/>
                <a:gd name="connsiteY754" fmla="*/ 346786 h 1323876"/>
                <a:gd name="connsiteX755" fmla="*/ 567631 w 1117952"/>
                <a:gd name="connsiteY755" fmla="*/ 346190 h 1323876"/>
                <a:gd name="connsiteX756" fmla="*/ 571212 w 1117952"/>
                <a:gd name="connsiteY756" fmla="*/ 344996 h 1323876"/>
                <a:gd name="connsiteX757" fmla="*/ 575390 w 1117952"/>
                <a:gd name="connsiteY757" fmla="*/ 343205 h 1323876"/>
                <a:gd name="connsiteX758" fmla="*/ 578972 w 1117952"/>
                <a:gd name="connsiteY758" fmla="*/ 341415 h 1323876"/>
                <a:gd name="connsiteX759" fmla="*/ 587328 w 1117952"/>
                <a:gd name="connsiteY759" fmla="*/ 336639 h 1323876"/>
                <a:gd name="connsiteX760" fmla="*/ 593297 w 1117952"/>
                <a:gd name="connsiteY760" fmla="*/ 333058 h 1323876"/>
                <a:gd name="connsiteX761" fmla="*/ 599266 w 1117952"/>
                <a:gd name="connsiteY761" fmla="*/ 329477 h 1323876"/>
                <a:gd name="connsiteX762" fmla="*/ 602847 w 1117952"/>
                <a:gd name="connsiteY762" fmla="*/ 326493 h 1323876"/>
                <a:gd name="connsiteX763" fmla="*/ 609413 w 1117952"/>
                <a:gd name="connsiteY763" fmla="*/ 324702 h 1323876"/>
                <a:gd name="connsiteX764" fmla="*/ 612994 w 1117952"/>
                <a:gd name="connsiteY764" fmla="*/ 325299 h 1323876"/>
                <a:gd name="connsiteX765" fmla="*/ 616575 w 1117952"/>
                <a:gd name="connsiteY765" fmla="*/ 324702 h 1323876"/>
                <a:gd name="connsiteX766" fmla="*/ 621350 w 1117952"/>
                <a:gd name="connsiteY766" fmla="*/ 323508 h 1323876"/>
                <a:gd name="connsiteX767" fmla="*/ 624335 w 1117952"/>
                <a:gd name="connsiteY767" fmla="*/ 321717 h 1323876"/>
                <a:gd name="connsiteX768" fmla="*/ 628513 w 1117952"/>
                <a:gd name="connsiteY768" fmla="*/ 320524 h 1323876"/>
                <a:gd name="connsiteX769" fmla="*/ 631498 w 1117952"/>
                <a:gd name="connsiteY769" fmla="*/ 323508 h 1323876"/>
                <a:gd name="connsiteX770" fmla="*/ 634482 w 1117952"/>
                <a:gd name="connsiteY770" fmla="*/ 325299 h 1323876"/>
                <a:gd name="connsiteX771" fmla="*/ 638660 w 1117952"/>
                <a:gd name="connsiteY771" fmla="*/ 327686 h 1323876"/>
                <a:gd name="connsiteX772" fmla="*/ 641645 w 1117952"/>
                <a:gd name="connsiteY772" fmla="*/ 328283 h 1323876"/>
                <a:gd name="connsiteX773" fmla="*/ 645226 w 1117952"/>
                <a:gd name="connsiteY773" fmla="*/ 327686 h 1323876"/>
                <a:gd name="connsiteX774" fmla="*/ 648210 w 1117952"/>
                <a:gd name="connsiteY774" fmla="*/ 327686 h 1323876"/>
                <a:gd name="connsiteX775" fmla="*/ 652388 w 1117952"/>
                <a:gd name="connsiteY775" fmla="*/ 328880 h 1323876"/>
                <a:gd name="connsiteX776" fmla="*/ 658357 w 1117952"/>
                <a:gd name="connsiteY776" fmla="*/ 327686 h 1323876"/>
                <a:gd name="connsiteX777" fmla="*/ 662535 w 1117952"/>
                <a:gd name="connsiteY777" fmla="*/ 325299 h 1323876"/>
                <a:gd name="connsiteX778" fmla="*/ 666117 w 1117952"/>
                <a:gd name="connsiteY778" fmla="*/ 324105 h 1323876"/>
                <a:gd name="connsiteX779" fmla="*/ 671489 w 1117952"/>
                <a:gd name="connsiteY779" fmla="*/ 326493 h 1323876"/>
                <a:gd name="connsiteX780" fmla="*/ 674473 w 1117952"/>
                <a:gd name="connsiteY780" fmla="*/ 325299 h 1323876"/>
                <a:gd name="connsiteX781" fmla="*/ 676379 w 1117952"/>
                <a:gd name="connsiteY781" fmla="*/ 327682 h 1323876"/>
                <a:gd name="connsiteX782" fmla="*/ 675666 w 1117952"/>
                <a:gd name="connsiteY782" fmla="*/ 326493 h 1323876"/>
                <a:gd name="connsiteX783" fmla="*/ 679845 w 1117952"/>
                <a:gd name="connsiteY783" fmla="*/ 327090 h 1323876"/>
                <a:gd name="connsiteX784" fmla="*/ 684023 w 1117952"/>
                <a:gd name="connsiteY784" fmla="*/ 327090 h 1323876"/>
                <a:gd name="connsiteX785" fmla="*/ 687604 w 1117952"/>
                <a:gd name="connsiteY785" fmla="*/ 327687 h 1323876"/>
                <a:gd name="connsiteX786" fmla="*/ 691185 w 1117952"/>
                <a:gd name="connsiteY786" fmla="*/ 328284 h 1323876"/>
                <a:gd name="connsiteX787" fmla="*/ 696557 w 1117952"/>
                <a:gd name="connsiteY787" fmla="*/ 328284 h 1323876"/>
                <a:gd name="connsiteX788" fmla="*/ 701332 w 1117952"/>
                <a:gd name="connsiteY788" fmla="*/ 327090 h 1323876"/>
                <a:gd name="connsiteX789" fmla="*/ 707301 w 1117952"/>
                <a:gd name="connsiteY789" fmla="*/ 328880 h 1323876"/>
                <a:gd name="connsiteX790" fmla="*/ 710285 w 1117952"/>
                <a:gd name="connsiteY790" fmla="*/ 328880 h 1323876"/>
                <a:gd name="connsiteX791" fmla="*/ 714463 w 1117952"/>
                <a:gd name="connsiteY791" fmla="*/ 328284 h 1323876"/>
                <a:gd name="connsiteX792" fmla="*/ 719238 w 1117952"/>
                <a:gd name="connsiteY792" fmla="*/ 326493 h 1323876"/>
                <a:gd name="connsiteX793" fmla="*/ 722820 w 1117952"/>
                <a:gd name="connsiteY793" fmla="*/ 323509 h 1323876"/>
                <a:gd name="connsiteX794" fmla="*/ 726401 w 1117952"/>
                <a:gd name="connsiteY794" fmla="*/ 322912 h 1323876"/>
                <a:gd name="connsiteX795" fmla="*/ 730579 w 1117952"/>
                <a:gd name="connsiteY795" fmla="*/ 324702 h 1323876"/>
                <a:gd name="connsiteX796" fmla="*/ 733564 w 1117952"/>
                <a:gd name="connsiteY796" fmla="*/ 324106 h 1323876"/>
                <a:gd name="connsiteX797" fmla="*/ 737742 w 1117952"/>
                <a:gd name="connsiteY797" fmla="*/ 321718 h 1323876"/>
                <a:gd name="connsiteX798" fmla="*/ 740726 w 1117952"/>
                <a:gd name="connsiteY798" fmla="*/ 319927 h 1323876"/>
                <a:gd name="connsiteX799" fmla="*/ 744307 w 1117952"/>
                <a:gd name="connsiteY799" fmla="*/ 317540 h 1323876"/>
                <a:gd name="connsiteX800" fmla="*/ 747888 w 1117952"/>
                <a:gd name="connsiteY800" fmla="*/ 313959 h 1323876"/>
                <a:gd name="connsiteX801" fmla="*/ 752664 w 1117952"/>
                <a:gd name="connsiteY801" fmla="*/ 312765 h 1323876"/>
                <a:gd name="connsiteX802" fmla="*/ 755648 w 1117952"/>
                <a:gd name="connsiteY802" fmla="*/ 315152 h 1323876"/>
                <a:gd name="connsiteX803" fmla="*/ 759229 w 1117952"/>
                <a:gd name="connsiteY803" fmla="*/ 315749 h 1323876"/>
                <a:gd name="connsiteX804" fmla="*/ 763407 w 1117952"/>
                <a:gd name="connsiteY804" fmla="*/ 315749 h 1323876"/>
                <a:gd name="connsiteX805" fmla="*/ 769376 w 1117952"/>
                <a:gd name="connsiteY805" fmla="*/ 313959 h 1323876"/>
                <a:gd name="connsiteX806" fmla="*/ 772957 w 1117952"/>
                <a:gd name="connsiteY806" fmla="*/ 312765 h 1323876"/>
                <a:gd name="connsiteX807" fmla="*/ 778329 w 1117952"/>
                <a:gd name="connsiteY807" fmla="*/ 311571 h 1323876"/>
                <a:gd name="connsiteX808" fmla="*/ 781314 w 1117952"/>
                <a:gd name="connsiteY808" fmla="*/ 310378 h 1323876"/>
                <a:gd name="connsiteX809" fmla="*/ 784895 w 1117952"/>
                <a:gd name="connsiteY809" fmla="*/ 306796 h 1323876"/>
                <a:gd name="connsiteX810" fmla="*/ 787879 w 1117952"/>
                <a:gd name="connsiteY810" fmla="*/ 303812 h 1323876"/>
                <a:gd name="connsiteX811" fmla="*/ 791461 w 1117952"/>
                <a:gd name="connsiteY811" fmla="*/ 303215 h 1323876"/>
                <a:gd name="connsiteX812" fmla="*/ 796236 w 1117952"/>
                <a:gd name="connsiteY812" fmla="*/ 303812 h 1323876"/>
                <a:gd name="connsiteX813" fmla="*/ 799220 w 1117952"/>
                <a:gd name="connsiteY813" fmla="*/ 302618 h 1323876"/>
                <a:gd name="connsiteX814" fmla="*/ 802204 w 1117952"/>
                <a:gd name="connsiteY814" fmla="*/ 300827 h 1323876"/>
                <a:gd name="connsiteX815" fmla="*/ 805189 w 1117952"/>
                <a:gd name="connsiteY815" fmla="*/ 298440 h 1323876"/>
                <a:gd name="connsiteX816" fmla="*/ 809367 w 1117952"/>
                <a:gd name="connsiteY816" fmla="*/ 298440 h 1323876"/>
                <a:gd name="connsiteX817" fmla="*/ 812948 w 1117952"/>
                <a:gd name="connsiteY817" fmla="*/ 296650 h 1323876"/>
                <a:gd name="connsiteX818" fmla="*/ 816529 w 1117952"/>
                <a:gd name="connsiteY818" fmla="*/ 293068 h 1323876"/>
                <a:gd name="connsiteX819" fmla="*/ 820111 w 1117952"/>
                <a:gd name="connsiteY819" fmla="*/ 290681 h 1323876"/>
                <a:gd name="connsiteX820" fmla="*/ 823692 w 1117952"/>
                <a:gd name="connsiteY820" fmla="*/ 287099 h 1323876"/>
                <a:gd name="connsiteX821" fmla="*/ 827273 w 1117952"/>
                <a:gd name="connsiteY821" fmla="*/ 283518 h 1323876"/>
                <a:gd name="connsiteX822" fmla="*/ 830854 w 1117952"/>
                <a:gd name="connsiteY822" fmla="*/ 278146 h 1323876"/>
                <a:gd name="connsiteX823" fmla="*/ 833839 w 1117952"/>
                <a:gd name="connsiteY823" fmla="*/ 273968 h 1323876"/>
                <a:gd name="connsiteX824" fmla="*/ 839211 w 1117952"/>
                <a:gd name="connsiteY824" fmla="*/ 266806 h 1323876"/>
                <a:gd name="connsiteX825" fmla="*/ 843389 w 1117952"/>
                <a:gd name="connsiteY825" fmla="*/ 260240 h 1323876"/>
                <a:gd name="connsiteX826" fmla="*/ 849357 w 1117952"/>
                <a:gd name="connsiteY826" fmla="*/ 262627 h 1323876"/>
                <a:gd name="connsiteX827" fmla="*/ 854133 w 1117952"/>
                <a:gd name="connsiteY827" fmla="*/ 262627 h 1323876"/>
                <a:gd name="connsiteX828" fmla="*/ 857714 w 1117952"/>
                <a:gd name="connsiteY828" fmla="*/ 263821 h 1323876"/>
                <a:gd name="connsiteX829" fmla="*/ 863683 w 1117952"/>
                <a:gd name="connsiteY829" fmla="*/ 261434 h 1323876"/>
                <a:gd name="connsiteX830" fmla="*/ 867861 w 1117952"/>
                <a:gd name="connsiteY830" fmla="*/ 259643 h 1323876"/>
                <a:gd name="connsiteX831" fmla="*/ 872039 w 1117952"/>
                <a:gd name="connsiteY831" fmla="*/ 258449 h 1323876"/>
                <a:gd name="connsiteX832" fmla="*/ 875024 w 1117952"/>
                <a:gd name="connsiteY832" fmla="*/ 257255 h 1323876"/>
                <a:gd name="connsiteX833" fmla="*/ 879201 w 1117952"/>
                <a:gd name="connsiteY833" fmla="*/ 256061 h 1323876"/>
                <a:gd name="connsiteX834" fmla="*/ 882186 w 1117952"/>
                <a:gd name="connsiteY834" fmla="*/ 256061 h 1323876"/>
                <a:gd name="connsiteX835" fmla="*/ 887558 w 1117952"/>
                <a:gd name="connsiteY835" fmla="*/ 254271 h 1323876"/>
                <a:gd name="connsiteX836" fmla="*/ 891736 w 1117952"/>
                <a:gd name="connsiteY836" fmla="*/ 248899 h 1323876"/>
                <a:gd name="connsiteX837" fmla="*/ 895317 w 1117952"/>
                <a:gd name="connsiteY837" fmla="*/ 245318 h 1323876"/>
                <a:gd name="connsiteX838" fmla="*/ 898301 w 1117952"/>
                <a:gd name="connsiteY838" fmla="*/ 247108 h 1323876"/>
                <a:gd name="connsiteX839" fmla="*/ 902480 w 1117952"/>
                <a:gd name="connsiteY839" fmla="*/ 250093 h 1323876"/>
                <a:gd name="connsiteX840" fmla="*/ 905464 w 1117952"/>
                <a:gd name="connsiteY840" fmla="*/ 252480 h 1323876"/>
                <a:gd name="connsiteX841" fmla="*/ 909642 w 1117952"/>
                <a:gd name="connsiteY841" fmla="*/ 257255 h 1323876"/>
                <a:gd name="connsiteX842" fmla="*/ 912029 w 1117952"/>
                <a:gd name="connsiteY842" fmla="*/ 259046 h 1323876"/>
                <a:gd name="connsiteX843" fmla="*/ 915014 w 1117952"/>
                <a:gd name="connsiteY843" fmla="*/ 260240 h 1323876"/>
                <a:gd name="connsiteX844" fmla="*/ 923967 w 1117952"/>
                <a:gd name="connsiteY844" fmla="*/ 260240 h 1323876"/>
                <a:gd name="connsiteX845" fmla="*/ 930533 w 1117952"/>
                <a:gd name="connsiteY845" fmla="*/ 259643 h 1323876"/>
                <a:gd name="connsiteX846" fmla="*/ 935308 w 1117952"/>
                <a:gd name="connsiteY846" fmla="*/ 258449 h 1323876"/>
                <a:gd name="connsiteX847" fmla="*/ 938889 w 1117952"/>
                <a:gd name="connsiteY847" fmla="*/ 262030 h 1323876"/>
                <a:gd name="connsiteX848" fmla="*/ 939486 w 1117952"/>
                <a:gd name="connsiteY848" fmla="*/ 265612 h 1323876"/>
                <a:gd name="connsiteX849" fmla="*/ 943067 w 1117952"/>
                <a:gd name="connsiteY849" fmla="*/ 267402 h 1323876"/>
                <a:gd name="connsiteX850" fmla="*/ 946052 w 1117952"/>
                <a:gd name="connsiteY850" fmla="*/ 269790 h 1323876"/>
                <a:gd name="connsiteX851" fmla="*/ 949633 w 1117952"/>
                <a:gd name="connsiteY851" fmla="*/ 269790 h 1323876"/>
                <a:gd name="connsiteX852" fmla="*/ 953214 w 1117952"/>
                <a:gd name="connsiteY852" fmla="*/ 269193 h 1323876"/>
                <a:gd name="connsiteX853" fmla="*/ 957393 w 1117952"/>
                <a:gd name="connsiteY853" fmla="*/ 266806 h 1323876"/>
                <a:gd name="connsiteX854" fmla="*/ 960974 w 1117952"/>
                <a:gd name="connsiteY854" fmla="*/ 263821 h 1323876"/>
                <a:gd name="connsiteX855" fmla="*/ 966942 w 1117952"/>
                <a:gd name="connsiteY855" fmla="*/ 260837 h 1323876"/>
                <a:gd name="connsiteX856" fmla="*/ 970524 w 1117952"/>
                <a:gd name="connsiteY856" fmla="*/ 258449 h 1323876"/>
                <a:gd name="connsiteX857" fmla="*/ 974105 w 1117952"/>
                <a:gd name="connsiteY857" fmla="*/ 256061 h 1323876"/>
                <a:gd name="connsiteX858" fmla="*/ 977089 w 1117952"/>
                <a:gd name="connsiteY858" fmla="*/ 253077 h 1323876"/>
                <a:gd name="connsiteX859" fmla="*/ 978880 w 1117952"/>
                <a:gd name="connsiteY859" fmla="*/ 250093 h 1323876"/>
                <a:gd name="connsiteX860" fmla="*/ 981268 w 1117952"/>
                <a:gd name="connsiteY860" fmla="*/ 247108 h 1323876"/>
                <a:gd name="connsiteX861" fmla="*/ 984252 w 1117952"/>
                <a:gd name="connsiteY861" fmla="*/ 244124 h 1323876"/>
                <a:gd name="connsiteX862" fmla="*/ 986639 w 1117952"/>
                <a:gd name="connsiteY862" fmla="*/ 240543 h 1323876"/>
                <a:gd name="connsiteX863" fmla="*/ 989027 w 1117952"/>
                <a:gd name="connsiteY863" fmla="*/ 235171 h 1323876"/>
                <a:gd name="connsiteX864" fmla="*/ 990221 w 1117952"/>
                <a:gd name="connsiteY864" fmla="*/ 230993 h 1323876"/>
                <a:gd name="connsiteX865" fmla="*/ 992011 w 1117952"/>
                <a:gd name="connsiteY865" fmla="*/ 226218 h 1323876"/>
                <a:gd name="connsiteX866" fmla="*/ 992608 w 1117952"/>
                <a:gd name="connsiteY866" fmla="*/ 222040 h 1323876"/>
                <a:gd name="connsiteX867" fmla="*/ 993205 w 1117952"/>
                <a:gd name="connsiteY867" fmla="*/ 219055 h 1323876"/>
                <a:gd name="connsiteX868" fmla="*/ 991415 w 1117952"/>
                <a:gd name="connsiteY868" fmla="*/ 216071 h 1323876"/>
                <a:gd name="connsiteX869" fmla="*/ 991415 w 1117952"/>
                <a:gd name="connsiteY869" fmla="*/ 212489 h 1323876"/>
                <a:gd name="connsiteX870" fmla="*/ 988430 w 1117952"/>
                <a:gd name="connsiteY870" fmla="*/ 209505 h 1323876"/>
                <a:gd name="connsiteX871" fmla="*/ 991415 w 1117952"/>
                <a:gd name="connsiteY871" fmla="*/ 208908 h 1323876"/>
                <a:gd name="connsiteX872" fmla="*/ 995592 w 1117952"/>
                <a:gd name="connsiteY872" fmla="*/ 214280 h 1323876"/>
                <a:gd name="connsiteX873" fmla="*/ 996786 w 1117952"/>
                <a:gd name="connsiteY873" fmla="*/ 217862 h 1323876"/>
                <a:gd name="connsiteX874" fmla="*/ 996190 w 1117952"/>
                <a:gd name="connsiteY874" fmla="*/ 223233 h 1323876"/>
                <a:gd name="connsiteX875" fmla="*/ 993802 w 1117952"/>
                <a:gd name="connsiteY875" fmla="*/ 229202 h 1323876"/>
                <a:gd name="connsiteX876" fmla="*/ 997383 w 1117952"/>
                <a:gd name="connsiteY876" fmla="*/ 231590 h 1323876"/>
                <a:gd name="connsiteX877" fmla="*/ 1000964 w 1117952"/>
                <a:gd name="connsiteY877" fmla="*/ 232784 h 1323876"/>
                <a:gd name="connsiteX878" fmla="*/ 1009918 w 1117952"/>
                <a:gd name="connsiteY878" fmla="*/ 232784 h 1323876"/>
                <a:gd name="connsiteX879" fmla="*/ 1012902 w 1117952"/>
                <a:gd name="connsiteY879" fmla="*/ 231590 h 1323876"/>
                <a:gd name="connsiteX880" fmla="*/ 1017080 w 1117952"/>
                <a:gd name="connsiteY880" fmla="*/ 229799 h 1323876"/>
                <a:gd name="connsiteX881" fmla="*/ 1020661 w 1117952"/>
                <a:gd name="connsiteY881" fmla="*/ 228605 h 1323876"/>
                <a:gd name="connsiteX882" fmla="*/ 1024243 w 1117952"/>
                <a:gd name="connsiteY882" fmla="*/ 228009 h 1323876"/>
                <a:gd name="connsiteX883" fmla="*/ 1028421 w 1117952"/>
                <a:gd name="connsiteY883" fmla="*/ 226815 h 1323876"/>
                <a:gd name="connsiteX884" fmla="*/ 1033196 w 1117952"/>
                <a:gd name="connsiteY884" fmla="*/ 224427 h 1323876"/>
                <a:gd name="connsiteX885" fmla="*/ 1036777 w 1117952"/>
                <a:gd name="connsiteY885" fmla="*/ 223233 h 1323876"/>
                <a:gd name="connsiteX886" fmla="*/ 1042149 w 1117952"/>
                <a:gd name="connsiteY886" fmla="*/ 220249 h 1323876"/>
                <a:gd name="connsiteX887" fmla="*/ 1048118 w 1117952"/>
                <a:gd name="connsiteY887" fmla="*/ 216668 h 1323876"/>
                <a:gd name="connsiteX888" fmla="*/ 1054683 w 1117952"/>
                <a:gd name="connsiteY888" fmla="*/ 213087 h 1323876"/>
                <a:gd name="connsiteX889" fmla="*/ 1058264 w 1117952"/>
                <a:gd name="connsiteY889" fmla="*/ 210102 h 1323876"/>
                <a:gd name="connsiteX890" fmla="*/ 1061846 w 1117952"/>
                <a:gd name="connsiteY890" fmla="*/ 206521 h 1323876"/>
                <a:gd name="connsiteX891" fmla="*/ 1065427 w 1117952"/>
                <a:gd name="connsiteY891" fmla="*/ 202940 h 1323876"/>
                <a:gd name="connsiteX892" fmla="*/ 1070799 w 1117952"/>
                <a:gd name="connsiteY892" fmla="*/ 198165 h 1323876"/>
                <a:gd name="connsiteX893" fmla="*/ 1073784 w 1117952"/>
                <a:gd name="connsiteY893" fmla="*/ 195180 h 1323876"/>
                <a:gd name="connsiteX894" fmla="*/ 1077365 w 1117952"/>
                <a:gd name="connsiteY894" fmla="*/ 192196 h 1323876"/>
                <a:gd name="connsiteX895" fmla="*/ 1082737 w 1117952"/>
                <a:gd name="connsiteY895" fmla="*/ 190405 h 1323876"/>
                <a:gd name="connsiteX896" fmla="*/ 904271 w 1117952"/>
                <a:gd name="connsiteY896" fmla="*/ 152801 h 1323876"/>
                <a:gd name="connsiteX897" fmla="*/ 904868 w 1117952"/>
                <a:gd name="connsiteY897" fmla="*/ 155785 h 1323876"/>
                <a:gd name="connsiteX898" fmla="*/ 903674 w 1117952"/>
                <a:gd name="connsiteY898" fmla="*/ 156383 h 1323876"/>
                <a:gd name="connsiteX899" fmla="*/ 910836 w 1117952"/>
                <a:gd name="connsiteY899" fmla="*/ 161754 h 1323876"/>
                <a:gd name="connsiteX900" fmla="*/ 915015 w 1117952"/>
                <a:gd name="connsiteY900" fmla="*/ 165336 h 1323876"/>
                <a:gd name="connsiteX901" fmla="*/ 916209 w 1117952"/>
                <a:gd name="connsiteY901" fmla="*/ 168320 h 1323876"/>
                <a:gd name="connsiteX902" fmla="*/ 916805 w 1117952"/>
                <a:gd name="connsiteY902" fmla="*/ 171901 h 1323876"/>
                <a:gd name="connsiteX903" fmla="*/ 916805 w 1117952"/>
                <a:gd name="connsiteY903" fmla="*/ 174885 h 1323876"/>
                <a:gd name="connsiteX904" fmla="*/ 912030 w 1117952"/>
                <a:gd name="connsiteY904" fmla="*/ 176676 h 1323876"/>
                <a:gd name="connsiteX905" fmla="*/ 909046 w 1117952"/>
                <a:gd name="connsiteY905" fmla="*/ 175482 h 1323876"/>
                <a:gd name="connsiteX906" fmla="*/ 904271 w 1117952"/>
                <a:gd name="connsiteY906" fmla="*/ 171304 h 1323876"/>
                <a:gd name="connsiteX907" fmla="*/ 900689 w 1117952"/>
                <a:gd name="connsiteY907" fmla="*/ 169513 h 1323876"/>
                <a:gd name="connsiteX908" fmla="*/ 897108 w 1117952"/>
                <a:gd name="connsiteY908" fmla="*/ 164142 h 1323876"/>
                <a:gd name="connsiteX909" fmla="*/ 897108 w 1117952"/>
                <a:gd name="connsiteY909" fmla="*/ 160560 h 1323876"/>
                <a:gd name="connsiteX910" fmla="*/ 901287 w 1117952"/>
                <a:gd name="connsiteY910" fmla="*/ 157576 h 1323876"/>
                <a:gd name="connsiteX911" fmla="*/ 900689 w 1117952"/>
                <a:gd name="connsiteY911" fmla="*/ 153995 h 1323876"/>
                <a:gd name="connsiteX912" fmla="*/ 904271 w 1117952"/>
                <a:gd name="connsiteY912" fmla="*/ 152801 h 1323876"/>
                <a:gd name="connsiteX913" fmla="*/ 900689 w 1117952"/>
                <a:gd name="connsiteY913" fmla="*/ 116391 h 1323876"/>
                <a:gd name="connsiteX914" fmla="*/ 902480 w 1117952"/>
                <a:gd name="connsiteY914" fmla="*/ 122956 h 1323876"/>
                <a:gd name="connsiteX915" fmla="*/ 901287 w 1117952"/>
                <a:gd name="connsiteY915" fmla="*/ 125941 h 1323876"/>
                <a:gd name="connsiteX916" fmla="*/ 901883 w 1117952"/>
                <a:gd name="connsiteY916" fmla="*/ 128925 h 1323876"/>
                <a:gd name="connsiteX917" fmla="*/ 905465 w 1117952"/>
                <a:gd name="connsiteY917" fmla="*/ 130716 h 1323876"/>
                <a:gd name="connsiteX918" fmla="*/ 905465 w 1117952"/>
                <a:gd name="connsiteY918" fmla="*/ 134297 h 1323876"/>
                <a:gd name="connsiteX919" fmla="*/ 902480 w 1117952"/>
                <a:gd name="connsiteY919" fmla="*/ 133700 h 1323876"/>
                <a:gd name="connsiteX920" fmla="*/ 901287 w 1117952"/>
                <a:gd name="connsiteY920" fmla="*/ 141460 h 1323876"/>
                <a:gd name="connsiteX921" fmla="*/ 903077 w 1117952"/>
                <a:gd name="connsiteY921" fmla="*/ 145637 h 1323876"/>
                <a:gd name="connsiteX922" fmla="*/ 901883 w 1117952"/>
                <a:gd name="connsiteY922" fmla="*/ 148622 h 1323876"/>
                <a:gd name="connsiteX923" fmla="*/ 898302 w 1117952"/>
                <a:gd name="connsiteY923" fmla="*/ 148622 h 1323876"/>
                <a:gd name="connsiteX924" fmla="*/ 897108 w 1117952"/>
                <a:gd name="connsiteY924" fmla="*/ 145637 h 1323876"/>
                <a:gd name="connsiteX925" fmla="*/ 894124 w 1117952"/>
                <a:gd name="connsiteY925" fmla="*/ 141460 h 1323876"/>
                <a:gd name="connsiteX926" fmla="*/ 890543 w 1117952"/>
                <a:gd name="connsiteY926" fmla="*/ 140863 h 1323876"/>
                <a:gd name="connsiteX927" fmla="*/ 887558 w 1117952"/>
                <a:gd name="connsiteY927" fmla="*/ 140266 h 1323876"/>
                <a:gd name="connsiteX928" fmla="*/ 883977 w 1117952"/>
                <a:gd name="connsiteY928" fmla="*/ 136088 h 1323876"/>
                <a:gd name="connsiteX929" fmla="*/ 882186 w 1117952"/>
                <a:gd name="connsiteY929" fmla="*/ 132507 h 1323876"/>
                <a:gd name="connsiteX930" fmla="*/ 883380 w 1117952"/>
                <a:gd name="connsiteY930" fmla="*/ 128925 h 1323876"/>
                <a:gd name="connsiteX931" fmla="*/ 883977 w 1117952"/>
                <a:gd name="connsiteY931" fmla="*/ 125941 h 1323876"/>
                <a:gd name="connsiteX932" fmla="*/ 883977 w 1117952"/>
                <a:gd name="connsiteY932" fmla="*/ 122360 h 1323876"/>
                <a:gd name="connsiteX933" fmla="*/ 886365 w 1117952"/>
                <a:gd name="connsiteY933" fmla="*/ 119375 h 1323876"/>
                <a:gd name="connsiteX934" fmla="*/ 889946 w 1117952"/>
                <a:gd name="connsiteY934" fmla="*/ 117585 h 1323876"/>
                <a:gd name="connsiteX935" fmla="*/ 894124 w 1117952"/>
                <a:gd name="connsiteY935" fmla="*/ 118778 h 1323876"/>
                <a:gd name="connsiteX936" fmla="*/ 897108 w 1117952"/>
                <a:gd name="connsiteY936" fmla="*/ 118181 h 1323876"/>
                <a:gd name="connsiteX937" fmla="*/ 900689 w 1117952"/>
                <a:gd name="connsiteY937" fmla="*/ 116391 h 1323876"/>
                <a:gd name="connsiteX938" fmla="*/ 716851 w 1117952"/>
                <a:gd name="connsiteY938" fmla="*/ 115795 h 1323876"/>
                <a:gd name="connsiteX939" fmla="*/ 719836 w 1117952"/>
                <a:gd name="connsiteY939" fmla="*/ 119377 h 1323876"/>
                <a:gd name="connsiteX940" fmla="*/ 719239 w 1117952"/>
                <a:gd name="connsiteY940" fmla="*/ 122361 h 1323876"/>
                <a:gd name="connsiteX941" fmla="*/ 715658 w 1117952"/>
                <a:gd name="connsiteY941" fmla="*/ 125346 h 1323876"/>
                <a:gd name="connsiteX942" fmla="*/ 712673 w 1117952"/>
                <a:gd name="connsiteY942" fmla="*/ 124152 h 1323876"/>
                <a:gd name="connsiteX943" fmla="*/ 711479 w 1117952"/>
                <a:gd name="connsiteY943" fmla="*/ 120571 h 1323876"/>
                <a:gd name="connsiteX944" fmla="*/ 712673 w 1117952"/>
                <a:gd name="connsiteY944" fmla="*/ 117586 h 1323876"/>
                <a:gd name="connsiteX945" fmla="*/ 716851 w 1117952"/>
                <a:gd name="connsiteY945" fmla="*/ 115795 h 1323876"/>
                <a:gd name="connsiteX946" fmla="*/ 775345 w 1117952"/>
                <a:gd name="connsiteY946" fmla="*/ 100276 h 1323876"/>
                <a:gd name="connsiteX947" fmla="*/ 781912 w 1117952"/>
                <a:gd name="connsiteY947" fmla="*/ 101470 h 1323876"/>
                <a:gd name="connsiteX948" fmla="*/ 784299 w 1117952"/>
                <a:gd name="connsiteY948" fmla="*/ 105051 h 1323876"/>
                <a:gd name="connsiteX949" fmla="*/ 784299 w 1117952"/>
                <a:gd name="connsiteY949" fmla="*/ 108035 h 1323876"/>
                <a:gd name="connsiteX950" fmla="*/ 786090 w 1117952"/>
                <a:gd name="connsiteY950" fmla="*/ 109826 h 1323876"/>
                <a:gd name="connsiteX951" fmla="*/ 780718 w 1117952"/>
                <a:gd name="connsiteY951" fmla="*/ 110423 h 1323876"/>
                <a:gd name="connsiteX952" fmla="*/ 777733 w 1117952"/>
                <a:gd name="connsiteY952" fmla="*/ 111020 h 1323876"/>
                <a:gd name="connsiteX953" fmla="*/ 772361 w 1117952"/>
                <a:gd name="connsiteY953" fmla="*/ 106245 h 1323876"/>
                <a:gd name="connsiteX954" fmla="*/ 771764 w 1117952"/>
                <a:gd name="connsiteY954" fmla="*/ 102066 h 1323876"/>
                <a:gd name="connsiteX955" fmla="*/ 775345 w 1117952"/>
                <a:gd name="connsiteY955" fmla="*/ 100276 h 1323876"/>
                <a:gd name="connsiteX956" fmla="*/ 870248 w 1117952"/>
                <a:gd name="connsiteY956" fmla="*/ 95501 h 1323876"/>
                <a:gd name="connsiteX957" fmla="*/ 872636 w 1117952"/>
                <a:gd name="connsiteY957" fmla="*/ 100276 h 1323876"/>
                <a:gd name="connsiteX958" fmla="*/ 873233 w 1117952"/>
                <a:gd name="connsiteY958" fmla="*/ 103857 h 1323876"/>
                <a:gd name="connsiteX959" fmla="*/ 872039 w 1117952"/>
                <a:gd name="connsiteY959" fmla="*/ 106841 h 1323876"/>
                <a:gd name="connsiteX960" fmla="*/ 872636 w 1117952"/>
                <a:gd name="connsiteY960" fmla="*/ 111617 h 1323876"/>
                <a:gd name="connsiteX961" fmla="*/ 869651 w 1117952"/>
                <a:gd name="connsiteY961" fmla="*/ 114602 h 1323876"/>
                <a:gd name="connsiteX962" fmla="*/ 865473 w 1117952"/>
                <a:gd name="connsiteY962" fmla="*/ 113408 h 1323876"/>
                <a:gd name="connsiteX963" fmla="*/ 860101 w 1117952"/>
                <a:gd name="connsiteY963" fmla="*/ 109826 h 1323876"/>
                <a:gd name="connsiteX964" fmla="*/ 856520 w 1117952"/>
                <a:gd name="connsiteY964" fmla="*/ 109229 h 1323876"/>
                <a:gd name="connsiteX965" fmla="*/ 853535 w 1117952"/>
                <a:gd name="connsiteY965" fmla="*/ 108035 h 1323876"/>
                <a:gd name="connsiteX966" fmla="*/ 849954 w 1117952"/>
                <a:gd name="connsiteY966" fmla="*/ 105648 h 1323876"/>
                <a:gd name="connsiteX967" fmla="*/ 850551 w 1117952"/>
                <a:gd name="connsiteY967" fmla="*/ 102066 h 1323876"/>
                <a:gd name="connsiteX968" fmla="*/ 852342 w 1117952"/>
                <a:gd name="connsiteY968" fmla="*/ 97291 h 1323876"/>
                <a:gd name="connsiteX969" fmla="*/ 860101 w 1117952"/>
                <a:gd name="connsiteY969" fmla="*/ 96098 h 1323876"/>
                <a:gd name="connsiteX970" fmla="*/ 864280 w 1117952"/>
                <a:gd name="connsiteY970" fmla="*/ 97291 h 1323876"/>
                <a:gd name="connsiteX971" fmla="*/ 867264 w 1117952"/>
                <a:gd name="connsiteY971" fmla="*/ 96098 h 1323876"/>
                <a:gd name="connsiteX972" fmla="*/ 870248 w 1117952"/>
                <a:gd name="connsiteY972" fmla="*/ 95501 h 1323876"/>
                <a:gd name="connsiteX973" fmla="*/ 356933 w 1117952"/>
                <a:gd name="connsiteY973" fmla="*/ 71029 h 1323876"/>
                <a:gd name="connsiteX974" fmla="*/ 361112 w 1117952"/>
                <a:gd name="connsiteY974" fmla="*/ 72223 h 1323876"/>
                <a:gd name="connsiteX975" fmla="*/ 358725 w 1117952"/>
                <a:gd name="connsiteY975" fmla="*/ 79386 h 1323876"/>
                <a:gd name="connsiteX976" fmla="*/ 355143 w 1117952"/>
                <a:gd name="connsiteY976" fmla="*/ 81774 h 1323876"/>
                <a:gd name="connsiteX977" fmla="*/ 350964 w 1117952"/>
                <a:gd name="connsiteY977" fmla="*/ 81774 h 1323876"/>
                <a:gd name="connsiteX978" fmla="*/ 350368 w 1117952"/>
                <a:gd name="connsiteY978" fmla="*/ 74013 h 1323876"/>
                <a:gd name="connsiteX979" fmla="*/ 353949 w 1117952"/>
                <a:gd name="connsiteY979" fmla="*/ 71626 h 1323876"/>
                <a:gd name="connsiteX980" fmla="*/ 356933 w 1117952"/>
                <a:gd name="connsiteY980" fmla="*/ 71029 h 1323876"/>
                <a:gd name="connsiteX981" fmla="*/ 929340 w 1117952"/>
                <a:gd name="connsiteY981" fmla="*/ 67448 h 1323876"/>
                <a:gd name="connsiteX982" fmla="*/ 932921 w 1117952"/>
                <a:gd name="connsiteY982" fmla="*/ 67448 h 1323876"/>
                <a:gd name="connsiteX983" fmla="*/ 933517 w 1117952"/>
                <a:gd name="connsiteY983" fmla="*/ 71029 h 1323876"/>
                <a:gd name="connsiteX984" fmla="*/ 927549 w 1117952"/>
                <a:gd name="connsiteY984" fmla="*/ 75207 h 1323876"/>
                <a:gd name="connsiteX985" fmla="*/ 926952 w 1117952"/>
                <a:gd name="connsiteY985" fmla="*/ 71029 h 1323876"/>
                <a:gd name="connsiteX986" fmla="*/ 929340 w 1117952"/>
                <a:gd name="connsiteY986" fmla="*/ 67448 h 1323876"/>
                <a:gd name="connsiteX987" fmla="*/ 972314 w 1117952"/>
                <a:gd name="connsiteY987" fmla="*/ 0 h 1323876"/>
                <a:gd name="connsiteX988" fmla="*/ 975298 w 1117952"/>
                <a:gd name="connsiteY988" fmla="*/ 597 h 1323876"/>
                <a:gd name="connsiteX989" fmla="*/ 978880 w 1117952"/>
                <a:gd name="connsiteY989" fmla="*/ 2387 h 1323876"/>
                <a:gd name="connsiteX990" fmla="*/ 977686 w 1117952"/>
                <a:gd name="connsiteY990" fmla="*/ 5969 h 1323876"/>
                <a:gd name="connsiteX991" fmla="*/ 975298 w 1117952"/>
                <a:gd name="connsiteY991" fmla="*/ 9550 h 1323876"/>
                <a:gd name="connsiteX992" fmla="*/ 974702 w 1117952"/>
                <a:gd name="connsiteY992" fmla="*/ 13132 h 1323876"/>
                <a:gd name="connsiteX993" fmla="*/ 971717 w 1117952"/>
                <a:gd name="connsiteY993" fmla="*/ 15519 h 1323876"/>
                <a:gd name="connsiteX994" fmla="*/ 965152 w 1117952"/>
                <a:gd name="connsiteY994" fmla="*/ 12534 h 1323876"/>
                <a:gd name="connsiteX995" fmla="*/ 962764 w 1117952"/>
                <a:gd name="connsiteY995" fmla="*/ 8953 h 1323876"/>
                <a:gd name="connsiteX996" fmla="*/ 965749 w 1117952"/>
                <a:gd name="connsiteY996" fmla="*/ 5969 h 1323876"/>
                <a:gd name="connsiteX997" fmla="*/ 969330 w 1117952"/>
                <a:gd name="connsiteY997" fmla="*/ 1194 h 1323876"/>
                <a:gd name="connsiteX998" fmla="*/ 972314 w 1117952"/>
                <a:gd name="connsiteY998" fmla="*/ 0 h 132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</a:cxnLst>
              <a:rect l="l" t="t" r="r" b="b"/>
              <a:pathLst>
                <a:path w="1117952" h="1323876">
                  <a:moveTo>
                    <a:pt x="205923" y="1311342"/>
                  </a:moveTo>
                  <a:lnTo>
                    <a:pt x="208907" y="1311342"/>
                  </a:lnTo>
                  <a:lnTo>
                    <a:pt x="213085" y="1312535"/>
                  </a:lnTo>
                  <a:lnTo>
                    <a:pt x="217860" y="1313133"/>
                  </a:lnTo>
                  <a:lnTo>
                    <a:pt x="222038" y="1313133"/>
                  </a:lnTo>
                  <a:lnTo>
                    <a:pt x="225023" y="1313729"/>
                  </a:lnTo>
                  <a:lnTo>
                    <a:pt x="228007" y="1313133"/>
                  </a:lnTo>
                  <a:lnTo>
                    <a:pt x="235170" y="1313133"/>
                  </a:lnTo>
                  <a:lnTo>
                    <a:pt x="238154" y="1314327"/>
                  </a:lnTo>
                  <a:lnTo>
                    <a:pt x="238154" y="1320295"/>
                  </a:lnTo>
                  <a:lnTo>
                    <a:pt x="238751" y="1323876"/>
                  </a:lnTo>
                  <a:lnTo>
                    <a:pt x="235766" y="1323876"/>
                  </a:lnTo>
                  <a:lnTo>
                    <a:pt x="230992" y="1323280"/>
                  </a:lnTo>
                  <a:lnTo>
                    <a:pt x="225023" y="1322682"/>
                  </a:lnTo>
                  <a:lnTo>
                    <a:pt x="219054" y="1318504"/>
                  </a:lnTo>
                  <a:lnTo>
                    <a:pt x="208907" y="1316117"/>
                  </a:lnTo>
                  <a:lnTo>
                    <a:pt x="205923" y="1316714"/>
                  </a:lnTo>
                  <a:lnTo>
                    <a:pt x="202342" y="1315520"/>
                  </a:lnTo>
                  <a:lnTo>
                    <a:pt x="204730" y="1311939"/>
                  </a:lnTo>
                  <a:lnTo>
                    <a:pt x="205923" y="1311342"/>
                  </a:lnTo>
                  <a:close/>
                  <a:moveTo>
                    <a:pt x="305005" y="1173463"/>
                  </a:moveTo>
                  <a:lnTo>
                    <a:pt x="308587" y="1174061"/>
                  </a:lnTo>
                  <a:lnTo>
                    <a:pt x="310377" y="1173463"/>
                  </a:lnTo>
                  <a:lnTo>
                    <a:pt x="312168" y="1178238"/>
                  </a:lnTo>
                  <a:lnTo>
                    <a:pt x="311571" y="1181223"/>
                  </a:lnTo>
                  <a:lnTo>
                    <a:pt x="305005" y="1181820"/>
                  </a:lnTo>
                  <a:lnTo>
                    <a:pt x="301424" y="1176448"/>
                  </a:lnTo>
                  <a:lnTo>
                    <a:pt x="305005" y="1173463"/>
                  </a:lnTo>
                  <a:close/>
                  <a:moveTo>
                    <a:pt x="8953" y="811158"/>
                  </a:moveTo>
                  <a:lnTo>
                    <a:pt x="14325" y="812949"/>
                  </a:lnTo>
                  <a:lnTo>
                    <a:pt x="16712" y="815934"/>
                  </a:lnTo>
                  <a:lnTo>
                    <a:pt x="19697" y="817724"/>
                  </a:lnTo>
                  <a:lnTo>
                    <a:pt x="23278" y="818321"/>
                  </a:lnTo>
                  <a:lnTo>
                    <a:pt x="26263" y="815934"/>
                  </a:lnTo>
                  <a:lnTo>
                    <a:pt x="31038" y="820709"/>
                  </a:lnTo>
                  <a:lnTo>
                    <a:pt x="34022" y="823096"/>
                  </a:lnTo>
                  <a:lnTo>
                    <a:pt x="38201" y="825483"/>
                  </a:lnTo>
                  <a:lnTo>
                    <a:pt x="40588" y="832049"/>
                  </a:lnTo>
                  <a:lnTo>
                    <a:pt x="40588" y="840405"/>
                  </a:lnTo>
                  <a:lnTo>
                    <a:pt x="39394" y="844584"/>
                  </a:lnTo>
                  <a:lnTo>
                    <a:pt x="32828" y="850552"/>
                  </a:lnTo>
                  <a:lnTo>
                    <a:pt x="27456" y="851149"/>
                  </a:lnTo>
                  <a:lnTo>
                    <a:pt x="22085" y="850552"/>
                  </a:lnTo>
                  <a:lnTo>
                    <a:pt x="18503" y="847568"/>
                  </a:lnTo>
                  <a:lnTo>
                    <a:pt x="16712" y="844584"/>
                  </a:lnTo>
                  <a:lnTo>
                    <a:pt x="14922" y="840405"/>
                  </a:lnTo>
                  <a:lnTo>
                    <a:pt x="10744" y="839211"/>
                  </a:lnTo>
                  <a:lnTo>
                    <a:pt x="9550" y="835630"/>
                  </a:lnTo>
                  <a:lnTo>
                    <a:pt x="5969" y="830258"/>
                  </a:lnTo>
                  <a:lnTo>
                    <a:pt x="1194" y="826677"/>
                  </a:lnTo>
                  <a:lnTo>
                    <a:pt x="0" y="820709"/>
                  </a:lnTo>
                  <a:cubicBezTo>
                    <a:pt x="199" y="819515"/>
                    <a:pt x="397" y="818321"/>
                    <a:pt x="596" y="817127"/>
                  </a:cubicBezTo>
                  <a:lnTo>
                    <a:pt x="2388" y="814143"/>
                  </a:lnTo>
                  <a:lnTo>
                    <a:pt x="5372" y="813546"/>
                  </a:lnTo>
                  <a:lnTo>
                    <a:pt x="8953" y="811158"/>
                  </a:lnTo>
                  <a:close/>
                  <a:moveTo>
                    <a:pt x="753858" y="713866"/>
                  </a:moveTo>
                  <a:lnTo>
                    <a:pt x="756244" y="710882"/>
                  </a:lnTo>
                  <a:lnTo>
                    <a:pt x="751566" y="714521"/>
                  </a:lnTo>
                  <a:lnTo>
                    <a:pt x="753858" y="713866"/>
                  </a:lnTo>
                  <a:close/>
                  <a:moveTo>
                    <a:pt x="956878" y="563666"/>
                  </a:moveTo>
                  <a:cubicBezTo>
                    <a:pt x="956898" y="563794"/>
                    <a:pt x="956918" y="563923"/>
                    <a:pt x="956938" y="564051"/>
                  </a:cubicBezTo>
                  <a:lnTo>
                    <a:pt x="959186" y="564051"/>
                  </a:lnTo>
                  <a:lnTo>
                    <a:pt x="956878" y="563666"/>
                  </a:lnTo>
                  <a:close/>
                  <a:moveTo>
                    <a:pt x="292410" y="508238"/>
                  </a:moveTo>
                  <a:cubicBezTo>
                    <a:pt x="292296" y="508810"/>
                    <a:pt x="292181" y="509383"/>
                    <a:pt x="292067" y="509955"/>
                  </a:cubicBezTo>
                  <a:lnTo>
                    <a:pt x="292471" y="508542"/>
                  </a:lnTo>
                  <a:cubicBezTo>
                    <a:pt x="292451" y="508441"/>
                    <a:pt x="292430" y="508339"/>
                    <a:pt x="292410" y="508238"/>
                  </a:cubicBezTo>
                  <a:close/>
                  <a:moveTo>
                    <a:pt x="291875" y="500773"/>
                  </a:moveTo>
                  <a:cubicBezTo>
                    <a:pt x="291874" y="500776"/>
                    <a:pt x="291873" y="500778"/>
                    <a:pt x="291872" y="500781"/>
                  </a:cubicBezTo>
                  <a:lnTo>
                    <a:pt x="291872" y="504960"/>
                  </a:lnTo>
                  <a:cubicBezTo>
                    <a:pt x="291873" y="504962"/>
                    <a:pt x="291873" y="504965"/>
                    <a:pt x="291874" y="504967"/>
                  </a:cubicBezTo>
                  <a:lnTo>
                    <a:pt x="291874" y="500782"/>
                  </a:lnTo>
                  <a:cubicBezTo>
                    <a:pt x="291874" y="500779"/>
                    <a:pt x="291875" y="500776"/>
                    <a:pt x="291875" y="500773"/>
                  </a:cubicBezTo>
                  <a:close/>
                  <a:moveTo>
                    <a:pt x="149219" y="401102"/>
                  </a:moveTo>
                  <a:lnTo>
                    <a:pt x="152203" y="404086"/>
                  </a:lnTo>
                  <a:lnTo>
                    <a:pt x="152203" y="404683"/>
                  </a:lnTo>
                  <a:lnTo>
                    <a:pt x="149219" y="401102"/>
                  </a:lnTo>
                  <a:close/>
                  <a:moveTo>
                    <a:pt x="149218" y="394537"/>
                  </a:moveTo>
                  <a:lnTo>
                    <a:pt x="147427" y="398119"/>
                  </a:lnTo>
                  <a:lnTo>
                    <a:pt x="146831" y="401700"/>
                  </a:lnTo>
                  <a:lnTo>
                    <a:pt x="148024" y="406474"/>
                  </a:lnTo>
                  <a:lnTo>
                    <a:pt x="147427" y="409459"/>
                  </a:lnTo>
                  <a:lnTo>
                    <a:pt x="148024" y="413041"/>
                  </a:lnTo>
                  <a:lnTo>
                    <a:pt x="148621" y="416622"/>
                  </a:lnTo>
                  <a:lnTo>
                    <a:pt x="145040" y="410653"/>
                  </a:lnTo>
                  <a:lnTo>
                    <a:pt x="144443" y="407072"/>
                  </a:lnTo>
                  <a:lnTo>
                    <a:pt x="143846" y="404087"/>
                  </a:lnTo>
                  <a:lnTo>
                    <a:pt x="141459" y="401103"/>
                  </a:lnTo>
                  <a:lnTo>
                    <a:pt x="142653" y="398119"/>
                  </a:lnTo>
                  <a:lnTo>
                    <a:pt x="145637" y="397521"/>
                  </a:lnTo>
                  <a:lnTo>
                    <a:pt x="149218" y="394537"/>
                  </a:lnTo>
                  <a:close/>
                  <a:moveTo>
                    <a:pt x="1005143" y="383198"/>
                  </a:moveTo>
                  <a:lnTo>
                    <a:pt x="1005740" y="386777"/>
                  </a:lnTo>
                  <a:lnTo>
                    <a:pt x="1006784" y="386927"/>
                  </a:lnTo>
                  <a:lnTo>
                    <a:pt x="1005739" y="383793"/>
                  </a:lnTo>
                  <a:lnTo>
                    <a:pt x="1005143" y="383198"/>
                  </a:lnTo>
                  <a:close/>
                  <a:moveTo>
                    <a:pt x="100871" y="379615"/>
                  </a:moveTo>
                  <a:lnTo>
                    <a:pt x="105050" y="379615"/>
                  </a:lnTo>
                  <a:cubicBezTo>
                    <a:pt x="105249" y="380809"/>
                    <a:pt x="105447" y="382003"/>
                    <a:pt x="105646" y="383197"/>
                  </a:cubicBezTo>
                  <a:lnTo>
                    <a:pt x="108034" y="386778"/>
                  </a:lnTo>
                  <a:lnTo>
                    <a:pt x="112809" y="383793"/>
                  </a:lnTo>
                  <a:lnTo>
                    <a:pt x="115793" y="384390"/>
                  </a:lnTo>
                  <a:lnTo>
                    <a:pt x="118180" y="387374"/>
                  </a:lnTo>
                  <a:lnTo>
                    <a:pt x="121165" y="389166"/>
                  </a:lnTo>
                  <a:lnTo>
                    <a:pt x="122359" y="392150"/>
                  </a:lnTo>
                  <a:lnTo>
                    <a:pt x="121762" y="395135"/>
                  </a:lnTo>
                  <a:lnTo>
                    <a:pt x="116987" y="394537"/>
                  </a:lnTo>
                  <a:lnTo>
                    <a:pt x="112809" y="390359"/>
                  </a:lnTo>
                  <a:lnTo>
                    <a:pt x="106243" y="389762"/>
                  </a:lnTo>
                  <a:lnTo>
                    <a:pt x="103259" y="390956"/>
                  </a:lnTo>
                  <a:lnTo>
                    <a:pt x="100274" y="392150"/>
                  </a:lnTo>
                  <a:lnTo>
                    <a:pt x="95499" y="390956"/>
                  </a:lnTo>
                  <a:lnTo>
                    <a:pt x="93709" y="385584"/>
                  </a:lnTo>
                  <a:lnTo>
                    <a:pt x="94305" y="384987"/>
                  </a:lnTo>
                  <a:lnTo>
                    <a:pt x="94305" y="381405"/>
                  </a:lnTo>
                  <a:lnTo>
                    <a:pt x="97290" y="382003"/>
                  </a:lnTo>
                  <a:lnTo>
                    <a:pt x="100871" y="379615"/>
                  </a:lnTo>
                  <a:close/>
                  <a:moveTo>
                    <a:pt x="1000532" y="378010"/>
                  </a:moveTo>
                  <a:lnTo>
                    <a:pt x="1000367" y="377824"/>
                  </a:lnTo>
                  <a:lnTo>
                    <a:pt x="1000532" y="378010"/>
                  </a:lnTo>
                  <a:close/>
                  <a:moveTo>
                    <a:pt x="22084" y="365290"/>
                  </a:moveTo>
                  <a:lnTo>
                    <a:pt x="26859" y="365886"/>
                  </a:lnTo>
                  <a:lnTo>
                    <a:pt x="28053" y="365886"/>
                  </a:lnTo>
                  <a:cubicBezTo>
                    <a:pt x="28252" y="367478"/>
                    <a:pt x="28450" y="369069"/>
                    <a:pt x="28649" y="370661"/>
                  </a:cubicBezTo>
                  <a:lnTo>
                    <a:pt x="30440" y="373646"/>
                  </a:lnTo>
                  <a:lnTo>
                    <a:pt x="32828" y="376630"/>
                  </a:lnTo>
                  <a:lnTo>
                    <a:pt x="37006" y="381405"/>
                  </a:lnTo>
                  <a:lnTo>
                    <a:pt x="31634" y="381405"/>
                  </a:lnTo>
                  <a:lnTo>
                    <a:pt x="26859" y="380212"/>
                  </a:lnTo>
                  <a:lnTo>
                    <a:pt x="22681" y="378421"/>
                  </a:lnTo>
                  <a:lnTo>
                    <a:pt x="22084" y="374840"/>
                  </a:lnTo>
                  <a:lnTo>
                    <a:pt x="20294" y="371259"/>
                  </a:lnTo>
                  <a:lnTo>
                    <a:pt x="19100" y="366483"/>
                  </a:lnTo>
                  <a:lnTo>
                    <a:pt x="22084" y="365290"/>
                  </a:lnTo>
                  <a:close/>
                  <a:moveTo>
                    <a:pt x="109825" y="352755"/>
                  </a:moveTo>
                  <a:lnTo>
                    <a:pt x="112809" y="356337"/>
                  </a:lnTo>
                  <a:lnTo>
                    <a:pt x="114003" y="359321"/>
                  </a:lnTo>
                  <a:lnTo>
                    <a:pt x="115794" y="363499"/>
                  </a:lnTo>
                  <a:lnTo>
                    <a:pt x="111616" y="364693"/>
                  </a:lnTo>
                  <a:lnTo>
                    <a:pt x="108632" y="363499"/>
                  </a:lnTo>
                  <a:lnTo>
                    <a:pt x="106244" y="359321"/>
                  </a:lnTo>
                  <a:lnTo>
                    <a:pt x="106840" y="356337"/>
                  </a:lnTo>
                  <a:lnTo>
                    <a:pt x="109825" y="352755"/>
                  </a:lnTo>
                  <a:close/>
                  <a:moveTo>
                    <a:pt x="677460" y="329482"/>
                  </a:moveTo>
                  <a:lnTo>
                    <a:pt x="678651" y="331864"/>
                  </a:lnTo>
                  <a:lnTo>
                    <a:pt x="677460" y="329482"/>
                  </a:lnTo>
                  <a:close/>
                  <a:moveTo>
                    <a:pt x="1082737" y="190405"/>
                  </a:moveTo>
                  <a:lnTo>
                    <a:pt x="1086915" y="191002"/>
                  </a:lnTo>
                  <a:lnTo>
                    <a:pt x="1089900" y="193389"/>
                  </a:lnTo>
                  <a:lnTo>
                    <a:pt x="1094077" y="195777"/>
                  </a:lnTo>
                  <a:lnTo>
                    <a:pt x="1104821" y="199358"/>
                  </a:lnTo>
                  <a:lnTo>
                    <a:pt x="1107806" y="199955"/>
                  </a:lnTo>
                  <a:lnTo>
                    <a:pt x="1111387" y="199955"/>
                  </a:lnTo>
                  <a:lnTo>
                    <a:pt x="1114371" y="199358"/>
                  </a:lnTo>
                  <a:lnTo>
                    <a:pt x="1117952" y="200552"/>
                  </a:lnTo>
                  <a:lnTo>
                    <a:pt x="1110193" y="204730"/>
                  </a:lnTo>
                  <a:lnTo>
                    <a:pt x="1106612" y="205924"/>
                  </a:lnTo>
                  <a:lnTo>
                    <a:pt x="1102434" y="207715"/>
                  </a:lnTo>
                  <a:lnTo>
                    <a:pt x="1098853" y="210102"/>
                  </a:lnTo>
                  <a:lnTo>
                    <a:pt x="1094674" y="215474"/>
                  </a:lnTo>
                  <a:lnTo>
                    <a:pt x="1093481" y="219652"/>
                  </a:lnTo>
                  <a:lnTo>
                    <a:pt x="1092884" y="223233"/>
                  </a:lnTo>
                  <a:lnTo>
                    <a:pt x="1092287" y="226218"/>
                  </a:lnTo>
                  <a:lnTo>
                    <a:pt x="1091093" y="229202"/>
                  </a:lnTo>
                  <a:lnTo>
                    <a:pt x="1091093" y="232784"/>
                  </a:lnTo>
                  <a:lnTo>
                    <a:pt x="1092287" y="229799"/>
                  </a:lnTo>
                  <a:lnTo>
                    <a:pt x="1095868" y="229799"/>
                  </a:lnTo>
                  <a:lnTo>
                    <a:pt x="1094674" y="233380"/>
                  </a:lnTo>
                  <a:lnTo>
                    <a:pt x="1090496" y="240543"/>
                  </a:lnTo>
                  <a:lnTo>
                    <a:pt x="1083931" y="252480"/>
                  </a:lnTo>
                  <a:lnTo>
                    <a:pt x="1082140" y="257853"/>
                  </a:lnTo>
                  <a:lnTo>
                    <a:pt x="1081543" y="261434"/>
                  </a:lnTo>
                  <a:lnTo>
                    <a:pt x="1078559" y="268596"/>
                  </a:lnTo>
                  <a:lnTo>
                    <a:pt x="1077365" y="272177"/>
                  </a:lnTo>
                  <a:lnTo>
                    <a:pt x="1074978" y="279340"/>
                  </a:lnTo>
                  <a:lnTo>
                    <a:pt x="1072590" y="282324"/>
                  </a:lnTo>
                  <a:lnTo>
                    <a:pt x="1070799" y="285309"/>
                  </a:lnTo>
                  <a:lnTo>
                    <a:pt x="1069009" y="288890"/>
                  </a:lnTo>
                  <a:lnTo>
                    <a:pt x="1066024" y="291874"/>
                  </a:lnTo>
                  <a:lnTo>
                    <a:pt x="1060652" y="299037"/>
                  </a:lnTo>
                  <a:lnTo>
                    <a:pt x="1059458" y="302618"/>
                  </a:lnTo>
                  <a:lnTo>
                    <a:pt x="1057071" y="305603"/>
                  </a:lnTo>
                  <a:lnTo>
                    <a:pt x="1054683" y="309780"/>
                  </a:lnTo>
                  <a:lnTo>
                    <a:pt x="1049909" y="316346"/>
                  </a:lnTo>
                  <a:lnTo>
                    <a:pt x="1045134" y="324106"/>
                  </a:lnTo>
                  <a:lnTo>
                    <a:pt x="1043343" y="327687"/>
                  </a:lnTo>
                  <a:lnTo>
                    <a:pt x="1040955" y="331268"/>
                  </a:lnTo>
                  <a:lnTo>
                    <a:pt x="1037971" y="335447"/>
                  </a:lnTo>
                  <a:lnTo>
                    <a:pt x="1035583" y="339624"/>
                  </a:lnTo>
                  <a:lnTo>
                    <a:pt x="1033793" y="342609"/>
                  </a:lnTo>
                  <a:lnTo>
                    <a:pt x="1033793" y="346190"/>
                  </a:lnTo>
                  <a:lnTo>
                    <a:pt x="1030212" y="349175"/>
                  </a:lnTo>
                  <a:lnTo>
                    <a:pt x="1026033" y="355143"/>
                  </a:lnTo>
                  <a:lnTo>
                    <a:pt x="1022452" y="359322"/>
                  </a:lnTo>
                  <a:lnTo>
                    <a:pt x="1021259" y="362306"/>
                  </a:lnTo>
                  <a:lnTo>
                    <a:pt x="1020065" y="365290"/>
                  </a:lnTo>
                  <a:lnTo>
                    <a:pt x="1023049" y="368871"/>
                  </a:lnTo>
                  <a:lnTo>
                    <a:pt x="1021259" y="372452"/>
                  </a:lnTo>
                  <a:lnTo>
                    <a:pt x="1017677" y="371259"/>
                  </a:lnTo>
                  <a:lnTo>
                    <a:pt x="1014693" y="374840"/>
                  </a:lnTo>
                  <a:lnTo>
                    <a:pt x="1012902" y="377825"/>
                  </a:lnTo>
                  <a:lnTo>
                    <a:pt x="1011708" y="384390"/>
                  </a:lnTo>
                  <a:lnTo>
                    <a:pt x="1009918" y="387374"/>
                  </a:lnTo>
                  <a:lnTo>
                    <a:pt x="1006933" y="390359"/>
                  </a:lnTo>
                  <a:lnTo>
                    <a:pt x="1005143" y="393940"/>
                  </a:lnTo>
                  <a:lnTo>
                    <a:pt x="1000367" y="403490"/>
                  </a:lnTo>
                  <a:lnTo>
                    <a:pt x="997980" y="407072"/>
                  </a:lnTo>
                  <a:lnTo>
                    <a:pt x="996786" y="410653"/>
                  </a:lnTo>
                  <a:lnTo>
                    <a:pt x="995593" y="413637"/>
                  </a:lnTo>
                  <a:lnTo>
                    <a:pt x="995593" y="417815"/>
                  </a:lnTo>
                  <a:lnTo>
                    <a:pt x="998577" y="421994"/>
                  </a:lnTo>
                  <a:lnTo>
                    <a:pt x="1000367" y="424978"/>
                  </a:lnTo>
                  <a:lnTo>
                    <a:pt x="999771" y="427962"/>
                  </a:lnTo>
                  <a:lnTo>
                    <a:pt x="997980" y="432140"/>
                  </a:lnTo>
                  <a:lnTo>
                    <a:pt x="996190" y="436318"/>
                  </a:lnTo>
                  <a:lnTo>
                    <a:pt x="994996" y="439303"/>
                  </a:lnTo>
                  <a:lnTo>
                    <a:pt x="994399" y="443481"/>
                  </a:lnTo>
                  <a:lnTo>
                    <a:pt x="995593" y="447062"/>
                  </a:lnTo>
                  <a:lnTo>
                    <a:pt x="993802" y="451241"/>
                  </a:lnTo>
                  <a:lnTo>
                    <a:pt x="990221" y="454822"/>
                  </a:lnTo>
                  <a:lnTo>
                    <a:pt x="989027" y="460791"/>
                  </a:lnTo>
                  <a:lnTo>
                    <a:pt x="988430" y="465566"/>
                  </a:lnTo>
                  <a:lnTo>
                    <a:pt x="989027" y="471535"/>
                  </a:lnTo>
                  <a:lnTo>
                    <a:pt x="990221" y="475116"/>
                  </a:lnTo>
                  <a:lnTo>
                    <a:pt x="990818" y="478100"/>
                  </a:lnTo>
                  <a:lnTo>
                    <a:pt x="987833" y="480488"/>
                  </a:lnTo>
                  <a:lnTo>
                    <a:pt x="985446" y="485263"/>
                  </a:lnTo>
                  <a:lnTo>
                    <a:pt x="982461" y="486457"/>
                  </a:lnTo>
                  <a:lnTo>
                    <a:pt x="981864" y="491232"/>
                  </a:lnTo>
                  <a:lnTo>
                    <a:pt x="977090" y="494813"/>
                  </a:lnTo>
                  <a:lnTo>
                    <a:pt x="973508" y="497200"/>
                  </a:lnTo>
                  <a:lnTo>
                    <a:pt x="973508" y="500185"/>
                  </a:lnTo>
                  <a:lnTo>
                    <a:pt x="971121" y="503766"/>
                  </a:lnTo>
                  <a:lnTo>
                    <a:pt x="968733" y="509734"/>
                  </a:lnTo>
                  <a:lnTo>
                    <a:pt x="966346" y="509734"/>
                  </a:lnTo>
                  <a:lnTo>
                    <a:pt x="965152" y="515107"/>
                  </a:lnTo>
                  <a:lnTo>
                    <a:pt x="965152" y="518688"/>
                  </a:lnTo>
                  <a:lnTo>
                    <a:pt x="965749" y="524060"/>
                  </a:lnTo>
                  <a:lnTo>
                    <a:pt x="965749" y="527044"/>
                  </a:lnTo>
                  <a:lnTo>
                    <a:pt x="966346" y="531222"/>
                  </a:lnTo>
                  <a:lnTo>
                    <a:pt x="966943" y="534803"/>
                  </a:lnTo>
                  <a:lnTo>
                    <a:pt x="967539" y="537788"/>
                  </a:lnTo>
                  <a:lnTo>
                    <a:pt x="968733" y="546144"/>
                  </a:lnTo>
                  <a:lnTo>
                    <a:pt x="969330" y="550919"/>
                  </a:lnTo>
                  <a:lnTo>
                    <a:pt x="969330" y="555694"/>
                  </a:lnTo>
                  <a:lnTo>
                    <a:pt x="969330" y="559872"/>
                  </a:lnTo>
                  <a:lnTo>
                    <a:pt x="969330" y="562857"/>
                  </a:lnTo>
                  <a:lnTo>
                    <a:pt x="966346" y="564647"/>
                  </a:lnTo>
                  <a:lnTo>
                    <a:pt x="964553" y="564647"/>
                  </a:lnTo>
                  <a:cubicBezTo>
                    <a:pt x="964554" y="564647"/>
                    <a:pt x="964555" y="564648"/>
                    <a:pt x="964556" y="564648"/>
                  </a:cubicBezTo>
                  <a:lnTo>
                    <a:pt x="967540" y="564648"/>
                  </a:lnTo>
                  <a:lnTo>
                    <a:pt x="970525" y="570020"/>
                  </a:lnTo>
                  <a:lnTo>
                    <a:pt x="971718" y="573601"/>
                  </a:lnTo>
                  <a:cubicBezTo>
                    <a:pt x="971917" y="574795"/>
                    <a:pt x="972117" y="575988"/>
                    <a:pt x="972316" y="577182"/>
                  </a:cubicBezTo>
                  <a:lnTo>
                    <a:pt x="973509" y="580167"/>
                  </a:lnTo>
                  <a:lnTo>
                    <a:pt x="978284" y="582554"/>
                  </a:lnTo>
                  <a:lnTo>
                    <a:pt x="978881" y="582554"/>
                  </a:lnTo>
                  <a:lnTo>
                    <a:pt x="983656" y="582554"/>
                  </a:lnTo>
                  <a:lnTo>
                    <a:pt x="987238" y="584942"/>
                  </a:lnTo>
                  <a:lnTo>
                    <a:pt x="991415" y="588523"/>
                  </a:lnTo>
                  <a:lnTo>
                    <a:pt x="994400" y="589717"/>
                  </a:lnTo>
                  <a:lnTo>
                    <a:pt x="1000966" y="590313"/>
                  </a:lnTo>
                  <a:lnTo>
                    <a:pt x="1003950" y="591507"/>
                  </a:lnTo>
                  <a:lnTo>
                    <a:pt x="1004547" y="588523"/>
                  </a:lnTo>
                  <a:lnTo>
                    <a:pt x="1008128" y="587926"/>
                  </a:lnTo>
                  <a:lnTo>
                    <a:pt x="1010516" y="592701"/>
                  </a:lnTo>
                  <a:lnTo>
                    <a:pt x="1015290" y="596879"/>
                  </a:lnTo>
                  <a:lnTo>
                    <a:pt x="1019469" y="601057"/>
                  </a:lnTo>
                  <a:lnTo>
                    <a:pt x="1020663" y="604639"/>
                  </a:lnTo>
                  <a:lnTo>
                    <a:pt x="1023647" y="606429"/>
                  </a:lnTo>
                  <a:lnTo>
                    <a:pt x="1021259" y="610011"/>
                  </a:lnTo>
                  <a:lnTo>
                    <a:pt x="1017678" y="607026"/>
                  </a:lnTo>
                  <a:lnTo>
                    <a:pt x="1014097" y="607026"/>
                  </a:lnTo>
                  <a:lnTo>
                    <a:pt x="1014097" y="614188"/>
                  </a:lnTo>
                  <a:lnTo>
                    <a:pt x="1012306" y="609413"/>
                  </a:lnTo>
                  <a:lnTo>
                    <a:pt x="1011709" y="605832"/>
                  </a:lnTo>
                  <a:lnTo>
                    <a:pt x="1008128" y="605832"/>
                  </a:lnTo>
                  <a:lnTo>
                    <a:pt x="1005741" y="610011"/>
                  </a:lnTo>
                  <a:lnTo>
                    <a:pt x="1005144" y="613592"/>
                  </a:lnTo>
                  <a:lnTo>
                    <a:pt x="1003353" y="617173"/>
                  </a:lnTo>
                  <a:lnTo>
                    <a:pt x="1002160" y="620157"/>
                  </a:lnTo>
                  <a:cubicBezTo>
                    <a:pt x="1002359" y="621351"/>
                    <a:pt x="1002557" y="622545"/>
                    <a:pt x="1002756" y="623739"/>
                  </a:cubicBezTo>
                  <a:lnTo>
                    <a:pt x="1003353" y="627320"/>
                  </a:lnTo>
                  <a:lnTo>
                    <a:pt x="1008725" y="632095"/>
                  </a:lnTo>
                  <a:lnTo>
                    <a:pt x="1008128" y="637467"/>
                  </a:lnTo>
                  <a:lnTo>
                    <a:pt x="1009919" y="641048"/>
                  </a:lnTo>
                  <a:lnTo>
                    <a:pt x="1013500" y="642839"/>
                  </a:lnTo>
                  <a:lnTo>
                    <a:pt x="1016484" y="641645"/>
                  </a:lnTo>
                  <a:lnTo>
                    <a:pt x="1018872" y="638661"/>
                  </a:lnTo>
                  <a:lnTo>
                    <a:pt x="1022453" y="643436"/>
                  </a:lnTo>
                  <a:lnTo>
                    <a:pt x="1019469" y="642839"/>
                  </a:lnTo>
                  <a:lnTo>
                    <a:pt x="1016484" y="642242"/>
                  </a:lnTo>
                  <a:lnTo>
                    <a:pt x="1015290" y="645226"/>
                  </a:lnTo>
                  <a:lnTo>
                    <a:pt x="1015290" y="649404"/>
                  </a:lnTo>
                  <a:lnTo>
                    <a:pt x="1019469" y="653583"/>
                  </a:lnTo>
                  <a:lnTo>
                    <a:pt x="1023647" y="655970"/>
                  </a:lnTo>
                  <a:lnTo>
                    <a:pt x="1026631" y="656567"/>
                  </a:lnTo>
                  <a:lnTo>
                    <a:pt x="1030810" y="654776"/>
                  </a:lnTo>
                  <a:lnTo>
                    <a:pt x="1028422" y="657761"/>
                  </a:lnTo>
                  <a:lnTo>
                    <a:pt x="1031406" y="658357"/>
                  </a:lnTo>
                  <a:lnTo>
                    <a:pt x="1034391" y="656567"/>
                  </a:lnTo>
                  <a:lnTo>
                    <a:pt x="1038569" y="657164"/>
                  </a:lnTo>
                  <a:lnTo>
                    <a:pt x="1041553" y="663132"/>
                  </a:lnTo>
                  <a:cubicBezTo>
                    <a:pt x="1041354" y="664923"/>
                    <a:pt x="1041156" y="666714"/>
                    <a:pt x="1040957" y="668505"/>
                  </a:cubicBezTo>
                  <a:lnTo>
                    <a:pt x="1039166" y="672086"/>
                  </a:lnTo>
                  <a:lnTo>
                    <a:pt x="1041553" y="675070"/>
                  </a:lnTo>
                  <a:cubicBezTo>
                    <a:pt x="1041354" y="676264"/>
                    <a:pt x="1041156" y="677458"/>
                    <a:pt x="1040957" y="678652"/>
                  </a:cubicBezTo>
                  <a:lnTo>
                    <a:pt x="1039166" y="675070"/>
                  </a:lnTo>
                  <a:lnTo>
                    <a:pt x="1036181" y="673876"/>
                  </a:lnTo>
                  <a:lnTo>
                    <a:pt x="1033197" y="676860"/>
                  </a:lnTo>
                  <a:lnTo>
                    <a:pt x="1034988" y="684023"/>
                  </a:lnTo>
                  <a:lnTo>
                    <a:pt x="1039166" y="686411"/>
                  </a:lnTo>
                  <a:lnTo>
                    <a:pt x="1042150" y="682829"/>
                  </a:lnTo>
                  <a:lnTo>
                    <a:pt x="1046328" y="683426"/>
                  </a:lnTo>
                  <a:lnTo>
                    <a:pt x="1049313" y="688201"/>
                  </a:lnTo>
                  <a:lnTo>
                    <a:pt x="1053491" y="692976"/>
                  </a:lnTo>
                  <a:lnTo>
                    <a:pt x="1054685" y="697155"/>
                  </a:lnTo>
                  <a:lnTo>
                    <a:pt x="1051700" y="697155"/>
                  </a:lnTo>
                  <a:lnTo>
                    <a:pt x="1048119" y="697155"/>
                  </a:lnTo>
                  <a:lnTo>
                    <a:pt x="1044538" y="692976"/>
                  </a:lnTo>
                  <a:lnTo>
                    <a:pt x="1041553" y="694767"/>
                  </a:lnTo>
                  <a:lnTo>
                    <a:pt x="1038569" y="696558"/>
                  </a:lnTo>
                  <a:lnTo>
                    <a:pt x="1033794" y="698348"/>
                  </a:lnTo>
                  <a:lnTo>
                    <a:pt x="1032600" y="703123"/>
                  </a:lnTo>
                  <a:lnTo>
                    <a:pt x="1032004" y="706704"/>
                  </a:lnTo>
                  <a:lnTo>
                    <a:pt x="1031406" y="709689"/>
                  </a:lnTo>
                  <a:lnTo>
                    <a:pt x="1027228" y="710883"/>
                  </a:lnTo>
                  <a:lnTo>
                    <a:pt x="1022453" y="711480"/>
                  </a:lnTo>
                  <a:lnTo>
                    <a:pt x="1019469" y="715061"/>
                  </a:lnTo>
                  <a:lnTo>
                    <a:pt x="1016484" y="714464"/>
                  </a:lnTo>
                  <a:lnTo>
                    <a:pt x="1014694" y="718045"/>
                  </a:lnTo>
                  <a:lnTo>
                    <a:pt x="1011113" y="721030"/>
                  </a:lnTo>
                  <a:lnTo>
                    <a:pt x="1007531" y="725208"/>
                  </a:lnTo>
                  <a:lnTo>
                    <a:pt x="1006337" y="729386"/>
                  </a:lnTo>
                  <a:lnTo>
                    <a:pt x="1002160" y="732371"/>
                  </a:lnTo>
                  <a:lnTo>
                    <a:pt x="999772" y="735952"/>
                  </a:lnTo>
                  <a:lnTo>
                    <a:pt x="997981" y="740726"/>
                  </a:lnTo>
                  <a:lnTo>
                    <a:pt x="997384" y="743711"/>
                  </a:lnTo>
                  <a:lnTo>
                    <a:pt x="996191" y="748486"/>
                  </a:lnTo>
                  <a:cubicBezTo>
                    <a:pt x="996390" y="749879"/>
                    <a:pt x="996588" y="751271"/>
                    <a:pt x="996787" y="752664"/>
                  </a:cubicBezTo>
                  <a:lnTo>
                    <a:pt x="993206" y="753858"/>
                  </a:lnTo>
                  <a:lnTo>
                    <a:pt x="990819" y="756842"/>
                  </a:lnTo>
                  <a:lnTo>
                    <a:pt x="989028" y="760423"/>
                  </a:lnTo>
                  <a:lnTo>
                    <a:pt x="987238" y="764602"/>
                  </a:lnTo>
                  <a:lnTo>
                    <a:pt x="987834" y="768183"/>
                  </a:lnTo>
                  <a:lnTo>
                    <a:pt x="989028" y="772958"/>
                  </a:lnTo>
                  <a:lnTo>
                    <a:pt x="988431" y="777733"/>
                  </a:lnTo>
                  <a:lnTo>
                    <a:pt x="984850" y="779523"/>
                  </a:lnTo>
                  <a:lnTo>
                    <a:pt x="986044" y="783105"/>
                  </a:lnTo>
                  <a:lnTo>
                    <a:pt x="985447" y="787283"/>
                  </a:lnTo>
                  <a:lnTo>
                    <a:pt x="987238" y="790267"/>
                  </a:lnTo>
                  <a:cubicBezTo>
                    <a:pt x="987437" y="791859"/>
                    <a:pt x="987635" y="793451"/>
                    <a:pt x="987834" y="795043"/>
                  </a:cubicBezTo>
                  <a:lnTo>
                    <a:pt x="990222" y="799818"/>
                  </a:lnTo>
                  <a:lnTo>
                    <a:pt x="993803" y="801011"/>
                  </a:lnTo>
                  <a:lnTo>
                    <a:pt x="993803" y="805786"/>
                  </a:lnTo>
                  <a:lnTo>
                    <a:pt x="995594" y="811755"/>
                  </a:lnTo>
                  <a:lnTo>
                    <a:pt x="996191" y="817127"/>
                  </a:lnTo>
                  <a:lnTo>
                    <a:pt x="999772" y="821305"/>
                  </a:lnTo>
                  <a:lnTo>
                    <a:pt x="1000966" y="827871"/>
                  </a:lnTo>
                  <a:lnTo>
                    <a:pt x="999772" y="830855"/>
                  </a:lnTo>
                  <a:lnTo>
                    <a:pt x="996787" y="828468"/>
                  </a:lnTo>
                  <a:lnTo>
                    <a:pt x="993206" y="829064"/>
                  </a:lnTo>
                  <a:lnTo>
                    <a:pt x="990819" y="833242"/>
                  </a:lnTo>
                  <a:lnTo>
                    <a:pt x="987238" y="836824"/>
                  </a:lnTo>
                  <a:lnTo>
                    <a:pt x="984253" y="839211"/>
                  </a:lnTo>
                  <a:lnTo>
                    <a:pt x="981269" y="836227"/>
                  </a:lnTo>
                  <a:lnTo>
                    <a:pt x="978284" y="834436"/>
                  </a:lnTo>
                  <a:lnTo>
                    <a:pt x="974703" y="829064"/>
                  </a:lnTo>
                  <a:lnTo>
                    <a:pt x="972912" y="826080"/>
                  </a:lnTo>
                  <a:lnTo>
                    <a:pt x="968137" y="821902"/>
                  </a:lnTo>
                  <a:lnTo>
                    <a:pt x="964556" y="820111"/>
                  </a:lnTo>
                  <a:lnTo>
                    <a:pt x="960975" y="819514"/>
                  </a:lnTo>
                  <a:lnTo>
                    <a:pt x="957990" y="819514"/>
                  </a:lnTo>
                  <a:lnTo>
                    <a:pt x="956200" y="815933"/>
                  </a:lnTo>
                  <a:lnTo>
                    <a:pt x="956796" y="812949"/>
                  </a:lnTo>
                  <a:cubicBezTo>
                    <a:pt x="956597" y="811556"/>
                    <a:pt x="956399" y="810164"/>
                    <a:pt x="956200" y="808771"/>
                  </a:cubicBezTo>
                  <a:lnTo>
                    <a:pt x="955081" y="804295"/>
                  </a:lnTo>
                  <a:lnTo>
                    <a:pt x="954377" y="804423"/>
                  </a:lnTo>
                  <a:lnTo>
                    <a:pt x="955602" y="806383"/>
                  </a:lnTo>
                  <a:lnTo>
                    <a:pt x="956796" y="812949"/>
                  </a:lnTo>
                  <a:lnTo>
                    <a:pt x="956199" y="815933"/>
                  </a:lnTo>
                  <a:lnTo>
                    <a:pt x="957393" y="818917"/>
                  </a:lnTo>
                  <a:lnTo>
                    <a:pt x="952021" y="823095"/>
                  </a:lnTo>
                  <a:lnTo>
                    <a:pt x="944261" y="823692"/>
                  </a:lnTo>
                  <a:lnTo>
                    <a:pt x="941277" y="821304"/>
                  </a:lnTo>
                  <a:lnTo>
                    <a:pt x="936502" y="817723"/>
                  </a:lnTo>
                  <a:lnTo>
                    <a:pt x="932921" y="815336"/>
                  </a:lnTo>
                  <a:lnTo>
                    <a:pt x="929936" y="813545"/>
                  </a:lnTo>
                  <a:lnTo>
                    <a:pt x="926952" y="812351"/>
                  </a:lnTo>
                  <a:lnTo>
                    <a:pt x="922177" y="811755"/>
                  </a:lnTo>
                  <a:lnTo>
                    <a:pt x="919193" y="811157"/>
                  </a:lnTo>
                  <a:lnTo>
                    <a:pt x="915612" y="811755"/>
                  </a:lnTo>
                  <a:lnTo>
                    <a:pt x="912030" y="812351"/>
                  </a:lnTo>
                  <a:lnTo>
                    <a:pt x="906658" y="815336"/>
                  </a:lnTo>
                  <a:lnTo>
                    <a:pt x="903674" y="818320"/>
                  </a:lnTo>
                  <a:lnTo>
                    <a:pt x="907255" y="820708"/>
                  </a:lnTo>
                  <a:lnTo>
                    <a:pt x="901883" y="817723"/>
                  </a:lnTo>
                  <a:lnTo>
                    <a:pt x="898302" y="818917"/>
                  </a:lnTo>
                  <a:lnTo>
                    <a:pt x="895317" y="821304"/>
                  </a:lnTo>
                  <a:lnTo>
                    <a:pt x="892333" y="823095"/>
                  </a:lnTo>
                  <a:lnTo>
                    <a:pt x="886961" y="821304"/>
                  </a:lnTo>
                  <a:lnTo>
                    <a:pt x="883380" y="821304"/>
                  </a:lnTo>
                  <a:lnTo>
                    <a:pt x="880396" y="818917"/>
                  </a:lnTo>
                  <a:lnTo>
                    <a:pt x="877411" y="817723"/>
                  </a:lnTo>
                  <a:lnTo>
                    <a:pt x="872039" y="818320"/>
                  </a:lnTo>
                  <a:lnTo>
                    <a:pt x="869055" y="818320"/>
                  </a:lnTo>
                  <a:lnTo>
                    <a:pt x="866070" y="820111"/>
                  </a:lnTo>
                  <a:lnTo>
                    <a:pt x="860699" y="818320"/>
                  </a:lnTo>
                  <a:lnTo>
                    <a:pt x="857117" y="813545"/>
                  </a:lnTo>
                  <a:lnTo>
                    <a:pt x="854133" y="810561"/>
                  </a:lnTo>
                  <a:lnTo>
                    <a:pt x="851148" y="808770"/>
                  </a:lnTo>
                  <a:lnTo>
                    <a:pt x="847567" y="807576"/>
                  </a:lnTo>
                  <a:lnTo>
                    <a:pt x="844583" y="804592"/>
                  </a:lnTo>
                  <a:lnTo>
                    <a:pt x="840405" y="802801"/>
                  </a:lnTo>
                  <a:lnTo>
                    <a:pt x="833839" y="801608"/>
                  </a:lnTo>
                  <a:lnTo>
                    <a:pt x="830855" y="801011"/>
                  </a:lnTo>
                  <a:lnTo>
                    <a:pt x="817723" y="797429"/>
                  </a:lnTo>
                  <a:lnTo>
                    <a:pt x="814739" y="797429"/>
                  </a:lnTo>
                  <a:lnTo>
                    <a:pt x="810561" y="798623"/>
                  </a:lnTo>
                  <a:lnTo>
                    <a:pt x="805786" y="796235"/>
                  </a:lnTo>
                  <a:lnTo>
                    <a:pt x="801608" y="796235"/>
                  </a:lnTo>
                  <a:lnTo>
                    <a:pt x="798027" y="796833"/>
                  </a:lnTo>
                  <a:lnTo>
                    <a:pt x="794445" y="792654"/>
                  </a:lnTo>
                  <a:lnTo>
                    <a:pt x="789074" y="786089"/>
                  </a:lnTo>
                  <a:lnTo>
                    <a:pt x="786089" y="784895"/>
                  </a:lnTo>
                  <a:lnTo>
                    <a:pt x="786686" y="781911"/>
                  </a:lnTo>
                  <a:lnTo>
                    <a:pt x="786089" y="778329"/>
                  </a:lnTo>
                  <a:lnTo>
                    <a:pt x="783701" y="773554"/>
                  </a:lnTo>
                  <a:lnTo>
                    <a:pt x="782507" y="768779"/>
                  </a:lnTo>
                  <a:lnTo>
                    <a:pt x="781314" y="765795"/>
                  </a:lnTo>
                  <a:lnTo>
                    <a:pt x="778926" y="762214"/>
                  </a:lnTo>
                  <a:lnTo>
                    <a:pt x="775942" y="757438"/>
                  </a:lnTo>
                  <a:lnTo>
                    <a:pt x="773554" y="752663"/>
                  </a:lnTo>
                  <a:lnTo>
                    <a:pt x="771764" y="749679"/>
                  </a:lnTo>
                  <a:lnTo>
                    <a:pt x="766392" y="742516"/>
                  </a:lnTo>
                  <a:lnTo>
                    <a:pt x="764005" y="738935"/>
                  </a:lnTo>
                  <a:lnTo>
                    <a:pt x="762214" y="735951"/>
                  </a:lnTo>
                  <a:lnTo>
                    <a:pt x="758036" y="730579"/>
                  </a:lnTo>
                  <a:lnTo>
                    <a:pt x="755051" y="726998"/>
                  </a:lnTo>
                  <a:lnTo>
                    <a:pt x="741322" y="712673"/>
                  </a:lnTo>
                  <a:lnTo>
                    <a:pt x="737144" y="709092"/>
                  </a:lnTo>
                  <a:lnTo>
                    <a:pt x="732966" y="704914"/>
                  </a:lnTo>
                  <a:lnTo>
                    <a:pt x="728191" y="701333"/>
                  </a:lnTo>
                  <a:lnTo>
                    <a:pt x="722819" y="697751"/>
                  </a:lnTo>
                  <a:lnTo>
                    <a:pt x="719835" y="695960"/>
                  </a:lnTo>
                  <a:lnTo>
                    <a:pt x="714463" y="693573"/>
                  </a:lnTo>
                  <a:lnTo>
                    <a:pt x="710882" y="692976"/>
                  </a:lnTo>
                  <a:lnTo>
                    <a:pt x="700138" y="688201"/>
                  </a:lnTo>
                  <a:lnTo>
                    <a:pt x="691184" y="684620"/>
                  </a:lnTo>
                  <a:lnTo>
                    <a:pt x="687603" y="683426"/>
                  </a:lnTo>
                  <a:lnTo>
                    <a:pt x="682829" y="682829"/>
                  </a:lnTo>
                  <a:lnTo>
                    <a:pt x="678650" y="682232"/>
                  </a:lnTo>
                  <a:lnTo>
                    <a:pt x="674472" y="681636"/>
                  </a:lnTo>
                  <a:lnTo>
                    <a:pt x="670891" y="680442"/>
                  </a:lnTo>
                  <a:lnTo>
                    <a:pt x="663728" y="679248"/>
                  </a:lnTo>
                  <a:lnTo>
                    <a:pt x="659550" y="679248"/>
                  </a:lnTo>
                  <a:lnTo>
                    <a:pt x="650597" y="680442"/>
                  </a:lnTo>
                  <a:lnTo>
                    <a:pt x="646419" y="680443"/>
                  </a:lnTo>
                  <a:lnTo>
                    <a:pt x="639257" y="680443"/>
                  </a:lnTo>
                  <a:lnTo>
                    <a:pt x="632691" y="681039"/>
                  </a:lnTo>
                  <a:lnTo>
                    <a:pt x="629110" y="681637"/>
                  </a:lnTo>
                  <a:lnTo>
                    <a:pt x="625528" y="683427"/>
                  </a:lnTo>
                  <a:lnTo>
                    <a:pt x="617172" y="687008"/>
                  </a:lnTo>
                  <a:lnTo>
                    <a:pt x="614188" y="685814"/>
                  </a:lnTo>
                  <a:lnTo>
                    <a:pt x="610009" y="687008"/>
                  </a:lnTo>
                  <a:lnTo>
                    <a:pt x="606428" y="687008"/>
                  </a:lnTo>
                  <a:lnTo>
                    <a:pt x="602250" y="685814"/>
                  </a:lnTo>
                  <a:lnTo>
                    <a:pt x="594490" y="681637"/>
                  </a:lnTo>
                  <a:lnTo>
                    <a:pt x="593297" y="678055"/>
                  </a:lnTo>
                  <a:lnTo>
                    <a:pt x="589715" y="673877"/>
                  </a:lnTo>
                  <a:lnTo>
                    <a:pt x="586731" y="671490"/>
                  </a:lnTo>
                  <a:lnTo>
                    <a:pt x="583150" y="669699"/>
                  </a:lnTo>
                  <a:lnTo>
                    <a:pt x="580166" y="669699"/>
                  </a:lnTo>
                  <a:lnTo>
                    <a:pt x="574197" y="669699"/>
                  </a:lnTo>
                  <a:lnTo>
                    <a:pt x="568825" y="669699"/>
                  </a:lnTo>
                  <a:lnTo>
                    <a:pt x="565244" y="669699"/>
                  </a:lnTo>
                  <a:lnTo>
                    <a:pt x="560469" y="669102"/>
                  </a:lnTo>
                  <a:lnTo>
                    <a:pt x="556887" y="666715"/>
                  </a:lnTo>
                  <a:lnTo>
                    <a:pt x="553306" y="661939"/>
                  </a:lnTo>
                  <a:lnTo>
                    <a:pt x="550322" y="660746"/>
                  </a:lnTo>
                  <a:lnTo>
                    <a:pt x="546740" y="660746"/>
                  </a:lnTo>
                  <a:lnTo>
                    <a:pt x="541965" y="657164"/>
                  </a:lnTo>
                  <a:lnTo>
                    <a:pt x="538981" y="655374"/>
                  </a:lnTo>
                  <a:lnTo>
                    <a:pt x="534206" y="653583"/>
                  </a:lnTo>
                  <a:lnTo>
                    <a:pt x="531222" y="650002"/>
                  </a:lnTo>
                  <a:lnTo>
                    <a:pt x="530028" y="646421"/>
                  </a:lnTo>
                  <a:lnTo>
                    <a:pt x="527641" y="642840"/>
                  </a:lnTo>
                  <a:lnTo>
                    <a:pt x="524059" y="639855"/>
                  </a:lnTo>
                  <a:lnTo>
                    <a:pt x="521074" y="638064"/>
                  </a:lnTo>
                  <a:lnTo>
                    <a:pt x="516300" y="635677"/>
                  </a:lnTo>
                  <a:lnTo>
                    <a:pt x="513315" y="632095"/>
                  </a:lnTo>
                  <a:lnTo>
                    <a:pt x="509734" y="629111"/>
                  </a:lnTo>
                  <a:lnTo>
                    <a:pt x="504362" y="626127"/>
                  </a:lnTo>
                  <a:lnTo>
                    <a:pt x="500781" y="621949"/>
                  </a:lnTo>
                  <a:lnTo>
                    <a:pt x="497199" y="619561"/>
                  </a:lnTo>
                  <a:lnTo>
                    <a:pt x="493618" y="619561"/>
                  </a:lnTo>
                  <a:lnTo>
                    <a:pt x="487650" y="619561"/>
                  </a:lnTo>
                  <a:lnTo>
                    <a:pt x="484665" y="617771"/>
                  </a:lnTo>
                  <a:lnTo>
                    <a:pt x="481084" y="617771"/>
                  </a:lnTo>
                  <a:lnTo>
                    <a:pt x="476309" y="618964"/>
                  </a:lnTo>
                  <a:lnTo>
                    <a:pt x="470340" y="617173"/>
                  </a:lnTo>
                  <a:lnTo>
                    <a:pt x="466162" y="617173"/>
                  </a:lnTo>
                  <a:lnTo>
                    <a:pt x="460790" y="614786"/>
                  </a:lnTo>
                  <a:lnTo>
                    <a:pt x="457208" y="612996"/>
                  </a:lnTo>
                  <a:lnTo>
                    <a:pt x="453627" y="608220"/>
                  </a:lnTo>
                  <a:lnTo>
                    <a:pt x="450643" y="604639"/>
                  </a:lnTo>
                  <a:lnTo>
                    <a:pt x="447062" y="602849"/>
                  </a:lnTo>
                  <a:lnTo>
                    <a:pt x="444078" y="601655"/>
                  </a:lnTo>
                  <a:lnTo>
                    <a:pt x="440496" y="598670"/>
                  </a:lnTo>
                  <a:lnTo>
                    <a:pt x="435721" y="595686"/>
                  </a:lnTo>
                  <a:lnTo>
                    <a:pt x="432140" y="593895"/>
                  </a:lnTo>
                  <a:lnTo>
                    <a:pt x="424380" y="592702"/>
                  </a:lnTo>
                  <a:lnTo>
                    <a:pt x="420799" y="587927"/>
                  </a:lnTo>
                  <a:lnTo>
                    <a:pt x="417218" y="584942"/>
                  </a:lnTo>
                  <a:lnTo>
                    <a:pt x="414234" y="583152"/>
                  </a:lnTo>
                  <a:lnTo>
                    <a:pt x="411249" y="582555"/>
                  </a:lnTo>
                  <a:lnTo>
                    <a:pt x="407668" y="582555"/>
                  </a:lnTo>
                  <a:lnTo>
                    <a:pt x="406474" y="579570"/>
                  </a:lnTo>
                  <a:lnTo>
                    <a:pt x="405281" y="575392"/>
                  </a:lnTo>
                  <a:lnTo>
                    <a:pt x="403489" y="572407"/>
                  </a:lnTo>
                  <a:lnTo>
                    <a:pt x="399312" y="567633"/>
                  </a:lnTo>
                  <a:lnTo>
                    <a:pt x="395730" y="565245"/>
                  </a:lnTo>
                  <a:lnTo>
                    <a:pt x="393940" y="562261"/>
                  </a:lnTo>
                  <a:lnTo>
                    <a:pt x="391552" y="559277"/>
                  </a:lnTo>
                  <a:lnTo>
                    <a:pt x="387971" y="555695"/>
                  </a:lnTo>
                  <a:lnTo>
                    <a:pt x="384987" y="555695"/>
                  </a:lnTo>
                  <a:lnTo>
                    <a:pt x="382002" y="552114"/>
                  </a:lnTo>
                  <a:lnTo>
                    <a:pt x="376033" y="546145"/>
                  </a:lnTo>
                  <a:lnTo>
                    <a:pt x="371258" y="543757"/>
                  </a:lnTo>
                  <a:lnTo>
                    <a:pt x="367080" y="543757"/>
                  </a:lnTo>
                  <a:lnTo>
                    <a:pt x="363499" y="544355"/>
                  </a:lnTo>
                  <a:lnTo>
                    <a:pt x="359918" y="544355"/>
                  </a:lnTo>
                  <a:lnTo>
                    <a:pt x="352755" y="542564"/>
                  </a:lnTo>
                  <a:lnTo>
                    <a:pt x="346190" y="541370"/>
                  </a:lnTo>
                  <a:lnTo>
                    <a:pt x="342011" y="541370"/>
                  </a:lnTo>
                  <a:lnTo>
                    <a:pt x="339027" y="541967"/>
                  </a:lnTo>
                  <a:lnTo>
                    <a:pt x="336042" y="544355"/>
                  </a:lnTo>
                  <a:lnTo>
                    <a:pt x="329477" y="546145"/>
                  </a:lnTo>
                  <a:lnTo>
                    <a:pt x="326493" y="544355"/>
                  </a:lnTo>
                  <a:cubicBezTo>
                    <a:pt x="326692" y="543161"/>
                    <a:pt x="326890" y="541967"/>
                    <a:pt x="327089" y="540773"/>
                  </a:cubicBezTo>
                  <a:lnTo>
                    <a:pt x="324702" y="537789"/>
                  </a:lnTo>
                  <a:lnTo>
                    <a:pt x="319927" y="530626"/>
                  </a:lnTo>
                  <a:lnTo>
                    <a:pt x="316346" y="527045"/>
                  </a:lnTo>
                  <a:lnTo>
                    <a:pt x="312765" y="524061"/>
                  </a:lnTo>
                  <a:lnTo>
                    <a:pt x="309780" y="520480"/>
                  </a:lnTo>
                  <a:lnTo>
                    <a:pt x="304408" y="517495"/>
                  </a:lnTo>
                  <a:lnTo>
                    <a:pt x="301424" y="516898"/>
                  </a:lnTo>
                  <a:lnTo>
                    <a:pt x="296052" y="515704"/>
                  </a:lnTo>
                  <a:lnTo>
                    <a:pt x="292471" y="516301"/>
                  </a:lnTo>
                  <a:lnTo>
                    <a:pt x="289486" y="515704"/>
                  </a:lnTo>
                  <a:lnTo>
                    <a:pt x="291277" y="512720"/>
                  </a:lnTo>
                  <a:cubicBezTo>
                    <a:pt x="291420" y="512221"/>
                    <a:pt x="291562" y="511721"/>
                    <a:pt x="291705" y="511222"/>
                  </a:cubicBezTo>
                  <a:lnTo>
                    <a:pt x="289484" y="515107"/>
                  </a:lnTo>
                  <a:lnTo>
                    <a:pt x="286500" y="515703"/>
                  </a:lnTo>
                  <a:lnTo>
                    <a:pt x="281128" y="514510"/>
                  </a:lnTo>
                  <a:lnTo>
                    <a:pt x="277547" y="514510"/>
                  </a:lnTo>
                  <a:lnTo>
                    <a:pt x="269787" y="515107"/>
                  </a:lnTo>
                  <a:lnTo>
                    <a:pt x="265609" y="514510"/>
                  </a:lnTo>
                  <a:lnTo>
                    <a:pt x="253672" y="515703"/>
                  </a:lnTo>
                  <a:lnTo>
                    <a:pt x="248897" y="516897"/>
                  </a:lnTo>
                  <a:lnTo>
                    <a:pt x="243525" y="518688"/>
                  </a:lnTo>
                  <a:lnTo>
                    <a:pt x="240540" y="519882"/>
                  </a:lnTo>
                  <a:lnTo>
                    <a:pt x="236959" y="521076"/>
                  </a:lnTo>
                  <a:lnTo>
                    <a:pt x="230990" y="522866"/>
                  </a:lnTo>
                  <a:lnTo>
                    <a:pt x="227409" y="523463"/>
                  </a:lnTo>
                  <a:lnTo>
                    <a:pt x="224425" y="525254"/>
                  </a:lnTo>
                  <a:lnTo>
                    <a:pt x="220843" y="525254"/>
                  </a:lnTo>
                  <a:lnTo>
                    <a:pt x="215472" y="519285"/>
                  </a:lnTo>
                  <a:lnTo>
                    <a:pt x="211890" y="515703"/>
                  </a:lnTo>
                  <a:lnTo>
                    <a:pt x="207115" y="509735"/>
                  </a:lnTo>
                  <a:lnTo>
                    <a:pt x="204728" y="506154"/>
                  </a:lnTo>
                  <a:lnTo>
                    <a:pt x="202937" y="502573"/>
                  </a:lnTo>
                  <a:lnTo>
                    <a:pt x="202340" y="499588"/>
                  </a:lnTo>
                  <a:lnTo>
                    <a:pt x="199356" y="494813"/>
                  </a:lnTo>
                  <a:lnTo>
                    <a:pt x="195178" y="491828"/>
                  </a:lnTo>
                  <a:lnTo>
                    <a:pt x="186821" y="487651"/>
                  </a:lnTo>
                  <a:lnTo>
                    <a:pt x="183240" y="487053"/>
                  </a:lnTo>
                  <a:lnTo>
                    <a:pt x="179062" y="487651"/>
                  </a:lnTo>
                  <a:lnTo>
                    <a:pt x="171899" y="488247"/>
                  </a:lnTo>
                  <a:lnTo>
                    <a:pt x="168915" y="484069"/>
                  </a:lnTo>
                  <a:lnTo>
                    <a:pt x="164737" y="480488"/>
                  </a:lnTo>
                  <a:lnTo>
                    <a:pt x="162946" y="477504"/>
                  </a:lnTo>
                  <a:lnTo>
                    <a:pt x="158768" y="473922"/>
                  </a:lnTo>
                  <a:lnTo>
                    <a:pt x="156977" y="470938"/>
                  </a:lnTo>
                  <a:cubicBezTo>
                    <a:pt x="156778" y="469147"/>
                    <a:pt x="156580" y="467357"/>
                    <a:pt x="156381" y="465566"/>
                  </a:cubicBezTo>
                  <a:lnTo>
                    <a:pt x="156381" y="462582"/>
                  </a:lnTo>
                  <a:cubicBezTo>
                    <a:pt x="156580" y="461388"/>
                    <a:pt x="156778" y="460194"/>
                    <a:pt x="156977" y="459000"/>
                  </a:cubicBezTo>
                  <a:lnTo>
                    <a:pt x="155784" y="455419"/>
                  </a:lnTo>
                  <a:lnTo>
                    <a:pt x="153396" y="451838"/>
                  </a:lnTo>
                  <a:lnTo>
                    <a:pt x="151606" y="448256"/>
                  </a:lnTo>
                  <a:lnTo>
                    <a:pt x="149815" y="443481"/>
                  </a:lnTo>
                  <a:lnTo>
                    <a:pt x="146831" y="439900"/>
                  </a:lnTo>
                  <a:lnTo>
                    <a:pt x="143847" y="437512"/>
                  </a:lnTo>
                  <a:lnTo>
                    <a:pt x="141459" y="434528"/>
                  </a:lnTo>
                  <a:lnTo>
                    <a:pt x="144443" y="430947"/>
                  </a:lnTo>
                  <a:lnTo>
                    <a:pt x="149218" y="430350"/>
                  </a:lnTo>
                  <a:lnTo>
                    <a:pt x="152800" y="426769"/>
                  </a:lnTo>
                  <a:lnTo>
                    <a:pt x="153993" y="421396"/>
                  </a:lnTo>
                  <a:lnTo>
                    <a:pt x="155784" y="414831"/>
                  </a:lnTo>
                  <a:lnTo>
                    <a:pt x="156977" y="410056"/>
                  </a:lnTo>
                  <a:lnTo>
                    <a:pt x="158768" y="406474"/>
                  </a:lnTo>
                  <a:lnTo>
                    <a:pt x="157575" y="403490"/>
                  </a:lnTo>
                  <a:lnTo>
                    <a:pt x="152800" y="399312"/>
                  </a:lnTo>
                  <a:lnTo>
                    <a:pt x="150412" y="393940"/>
                  </a:lnTo>
                  <a:lnTo>
                    <a:pt x="152202" y="390956"/>
                  </a:lnTo>
                  <a:lnTo>
                    <a:pt x="153993" y="387374"/>
                  </a:lnTo>
                  <a:lnTo>
                    <a:pt x="155784" y="383793"/>
                  </a:lnTo>
                  <a:lnTo>
                    <a:pt x="158768" y="378421"/>
                  </a:lnTo>
                  <a:lnTo>
                    <a:pt x="160559" y="373049"/>
                  </a:lnTo>
                  <a:lnTo>
                    <a:pt x="161156" y="369468"/>
                  </a:lnTo>
                  <a:lnTo>
                    <a:pt x="159962" y="365887"/>
                  </a:lnTo>
                  <a:lnTo>
                    <a:pt x="162349" y="361112"/>
                  </a:lnTo>
                  <a:lnTo>
                    <a:pt x="164140" y="357530"/>
                  </a:lnTo>
                  <a:lnTo>
                    <a:pt x="167124" y="353353"/>
                  </a:lnTo>
                  <a:lnTo>
                    <a:pt x="164140" y="352159"/>
                  </a:lnTo>
                  <a:lnTo>
                    <a:pt x="161156" y="351561"/>
                  </a:lnTo>
                  <a:lnTo>
                    <a:pt x="164140" y="350368"/>
                  </a:lnTo>
                  <a:lnTo>
                    <a:pt x="168915" y="346787"/>
                  </a:lnTo>
                  <a:lnTo>
                    <a:pt x="171303" y="343802"/>
                  </a:lnTo>
                  <a:lnTo>
                    <a:pt x="175481" y="339027"/>
                  </a:lnTo>
                  <a:lnTo>
                    <a:pt x="178465" y="331865"/>
                  </a:lnTo>
                  <a:lnTo>
                    <a:pt x="181450" y="330074"/>
                  </a:lnTo>
                  <a:lnTo>
                    <a:pt x="187418" y="330671"/>
                  </a:lnTo>
                  <a:lnTo>
                    <a:pt x="190999" y="331268"/>
                  </a:lnTo>
                  <a:lnTo>
                    <a:pt x="193984" y="330671"/>
                  </a:lnTo>
                  <a:lnTo>
                    <a:pt x="199953" y="328284"/>
                  </a:lnTo>
                  <a:lnTo>
                    <a:pt x="202937" y="325896"/>
                  </a:lnTo>
                  <a:lnTo>
                    <a:pt x="205325" y="322911"/>
                  </a:lnTo>
                  <a:lnTo>
                    <a:pt x="208906" y="319927"/>
                  </a:lnTo>
                  <a:lnTo>
                    <a:pt x="208309" y="316943"/>
                  </a:lnTo>
                  <a:lnTo>
                    <a:pt x="207712" y="313958"/>
                  </a:lnTo>
                  <a:lnTo>
                    <a:pt x="211294" y="311571"/>
                  </a:lnTo>
                  <a:lnTo>
                    <a:pt x="214875" y="312168"/>
                  </a:lnTo>
                  <a:lnTo>
                    <a:pt x="218456" y="314555"/>
                  </a:lnTo>
                  <a:lnTo>
                    <a:pt x="223828" y="312764"/>
                  </a:lnTo>
                  <a:lnTo>
                    <a:pt x="226216" y="309780"/>
                  </a:lnTo>
                  <a:lnTo>
                    <a:pt x="228603" y="306796"/>
                  </a:lnTo>
                  <a:lnTo>
                    <a:pt x="230990" y="302021"/>
                  </a:lnTo>
                  <a:lnTo>
                    <a:pt x="229200" y="296649"/>
                  </a:lnTo>
                  <a:lnTo>
                    <a:pt x="225618" y="290083"/>
                  </a:lnTo>
                  <a:lnTo>
                    <a:pt x="224425" y="287099"/>
                  </a:lnTo>
                  <a:lnTo>
                    <a:pt x="226812" y="283518"/>
                  </a:lnTo>
                  <a:lnTo>
                    <a:pt x="229797" y="281130"/>
                  </a:lnTo>
                  <a:lnTo>
                    <a:pt x="229200" y="284114"/>
                  </a:lnTo>
                  <a:lnTo>
                    <a:pt x="232184" y="286502"/>
                  </a:lnTo>
                  <a:lnTo>
                    <a:pt x="235765" y="285308"/>
                  </a:lnTo>
                  <a:lnTo>
                    <a:pt x="239944" y="284712"/>
                  </a:lnTo>
                  <a:lnTo>
                    <a:pt x="241734" y="288293"/>
                  </a:lnTo>
                  <a:lnTo>
                    <a:pt x="240540" y="291277"/>
                  </a:lnTo>
                  <a:lnTo>
                    <a:pt x="241137" y="295455"/>
                  </a:lnTo>
                  <a:lnTo>
                    <a:pt x="248300" y="301424"/>
                  </a:lnTo>
                  <a:lnTo>
                    <a:pt x="247703" y="305005"/>
                  </a:lnTo>
                  <a:lnTo>
                    <a:pt x="248300" y="310377"/>
                  </a:lnTo>
                  <a:lnTo>
                    <a:pt x="250091" y="313362"/>
                  </a:lnTo>
                  <a:lnTo>
                    <a:pt x="253075" y="317540"/>
                  </a:lnTo>
                  <a:lnTo>
                    <a:pt x="254865" y="322315"/>
                  </a:lnTo>
                  <a:lnTo>
                    <a:pt x="258446" y="325896"/>
                  </a:lnTo>
                  <a:lnTo>
                    <a:pt x="266206" y="331865"/>
                  </a:lnTo>
                  <a:lnTo>
                    <a:pt x="269787" y="334252"/>
                  </a:lnTo>
                  <a:lnTo>
                    <a:pt x="273368" y="333058"/>
                  </a:lnTo>
                  <a:lnTo>
                    <a:pt x="273966" y="336043"/>
                  </a:lnTo>
                  <a:lnTo>
                    <a:pt x="276353" y="341415"/>
                  </a:lnTo>
                  <a:lnTo>
                    <a:pt x="281128" y="343206"/>
                  </a:lnTo>
                  <a:lnTo>
                    <a:pt x="285306" y="342608"/>
                  </a:lnTo>
                  <a:lnTo>
                    <a:pt x="288888" y="342012"/>
                  </a:lnTo>
                  <a:lnTo>
                    <a:pt x="292469" y="341415"/>
                  </a:lnTo>
                  <a:lnTo>
                    <a:pt x="296050" y="340221"/>
                  </a:lnTo>
                  <a:lnTo>
                    <a:pt x="299035" y="339027"/>
                  </a:lnTo>
                  <a:lnTo>
                    <a:pt x="303212" y="337237"/>
                  </a:lnTo>
                  <a:lnTo>
                    <a:pt x="318733" y="328283"/>
                  </a:lnTo>
                  <a:lnTo>
                    <a:pt x="322911" y="325299"/>
                  </a:lnTo>
                  <a:lnTo>
                    <a:pt x="327686" y="322314"/>
                  </a:lnTo>
                  <a:lnTo>
                    <a:pt x="332461" y="319927"/>
                  </a:lnTo>
                  <a:lnTo>
                    <a:pt x="336043" y="316942"/>
                  </a:lnTo>
                  <a:cubicBezTo>
                    <a:pt x="335844" y="315350"/>
                    <a:pt x="335644" y="313759"/>
                    <a:pt x="335445" y="312167"/>
                  </a:cubicBezTo>
                  <a:lnTo>
                    <a:pt x="334252" y="307393"/>
                  </a:lnTo>
                  <a:lnTo>
                    <a:pt x="333058" y="303811"/>
                  </a:lnTo>
                  <a:lnTo>
                    <a:pt x="330074" y="300826"/>
                  </a:lnTo>
                  <a:lnTo>
                    <a:pt x="327686" y="297245"/>
                  </a:lnTo>
                  <a:lnTo>
                    <a:pt x="331864" y="294858"/>
                  </a:lnTo>
                  <a:lnTo>
                    <a:pt x="333058" y="293067"/>
                  </a:lnTo>
                  <a:lnTo>
                    <a:pt x="336043" y="290083"/>
                  </a:lnTo>
                  <a:lnTo>
                    <a:pt x="337237" y="287098"/>
                  </a:lnTo>
                  <a:lnTo>
                    <a:pt x="334849" y="284114"/>
                  </a:lnTo>
                  <a:lnTo>
                    <a:pt x="339624" y="278742"/>
                  </a:lnTo>
                  <a:lnTo>
                    <a:pt x="343205" y="275758"/>
                  </a:lnTo>
                  <a:lnTo>
                    <a:pt x="346786" y="275758"/>
                  </a:lnTo>
                  <a:lnTo>
                    <a:pt x="350965" y="276951"/>
                  </a:lnTo>
                  <a:lnTo>
                    <a:pt x="354546" y="278145"/>
                  </a:lnTo>
                  <a:lnTo>
                    <a:pt x="358724" y="276951"/>
                  </a:lnTo>
                  <a:lnTo>
                    <a:pt x="360514" y="281727"/>
                  </a:lnTo>
                  <a:lnTo>
                    <a:pt x="364096" y="283517"/>
                  </a:lnTo>
                  <a:lnTo>
                    <a:pt x="368871" y="283517"/>
                  </a:lnTo>
                  <a:lnTo>
                    <a:pt x="376630" y="280533"/>
                  </a:lnTo>
                  <a:lnTo>
                    <a:pt x="383793" y="275758"/>
                  </a:lnTo>
                  <a:lnTo>
                    <a:pt x="384987" y="270983"/>
                  </a:lnTo>
                  <a:lnTo>
                    <a:pt x="387971" y="270983"/>
                  </a:lnTo>
                  <a:lnTo>
                    <a:pt x="391552" y="270386"/>
                  </a:lnTo>
                  <a:lnTo>
                    <a:pt x="394537" y="270983"/>
                  </a:lnTo>
                  <a:lnTo>
                    <a:pt x="397521" y="266208"/>
                  </a:lnTo>
                  <a:lnTo>
                    <a:pt x="401102" y="263223"/>
                  </a:lnTo>
                  <a:lnTo>
                    <a:pt x="406474" y="260239"/>
                  </a:lnTo>
                  <a:lnTo>
                    <a:pt x="410652" y="265014"/>
                  </a:lnTo>
                  <a:lnTo>
                    <a:pt x="410055" y="267998"/>
                  </a:lnTo>
                  <a:lnTo>
                    <a:pt x="416621" y="272774"/>
                  </a:lnTo>
                  <a:lnTo>
                    <a:pt x="420799" y="272774"/>
                  </a:lnTo>
                  <a:lnTo>
                    <a:pt x="422590" y="275758"/>
                  </a:lnTo>
                  <a:lnTo>
                    <a:pt x="423187" y="278742"/>
                  </a:lnTo>
                  <a:lnTo>
                    <a:pt x="424977" y="282920"/>
                  </a:lnTo>
                  <a:lnTo>
                    <a:pt x="426171" y="286502"/>
                  </a:lnTo>
                  <a:lnTo>
                    <a:pt x="424380" y="290680"/>
                  </a:lnTo>
                  <a:lnTo>
                    <a:pt x="424977" y="293664"/>
                  </a:lnTo>
                  <a:lnTo>
                    <a:pt x="423187" y="297245"/>
                  </a:lnTo>
                  <a:lnTo>
                    <a:pt x="427962" y="302618"/>
                  </a:lnTo>
                  <a:lnTo>
                    <a:pt x="432140" y="305005"/>
                  </a:lnTo>
                  <a:lnTo>
                    <a:pt x="435721" y="306795"/>
                  </a:lnTo>
                  <a:lnTo>
                    <a:pt x="445271" y="307989"/>
                  </a:lnTo>
                  <a:lnTo>
                    <a:pt x="448852" y="307989"/>
                  </a:lnTo>
                  <a:lnTo>
                    <a:pt x="452434" y="307989"/>
                  </a:lnTo>
                  <a:lnTo>
                    <a:pt x="456612" y="306795"/>
                  </a:lnTo>
                  <a:lnTo>
                    <a:pt x="460193" y="305602"/>
                  </a:lnTo>
                  <a:lnTo>
                    <a:pt x="466759" y="302020"/>
                  </a:lnTo>
                  <a:lnTo>
                    <a:pt x="467356" y="297842"/>
                  </a:lnTo>
                  <a:lnTo>
                    <a:pt x="470340" y="299633"/>
                  </a:lnTo>
                  <a:lnTo>
                    <a:pt x="473921" y="300826"/>
                  </a:lnTo>
                  <a:lnTo>
                    <a:pt x="476906" y="301424"/>
                  </a:lnTo>
                  <a:lnTo>
                    <a:pt x="476906" y="305602"/>
                  </a:lnTo>
                  <a:lnTo>
                    <a:pt x="477503" y="309780"/>
                  </a:lnTo>
                  <a:lnTo>
                    <a:pt x="476906" y="312764"/>
                  </a:lnTo>
                  <a:lnTo>
                    <a:pt x="476906" y="316346"/>
                  </a:lnTo>
                  <a:lnTo>
                    <a:pt x="478100" y="319927"/>
                  </a:lnTo>
                  <a:lnTo>
                    <a:pt x="481681" y="323508"/>
                  </a:lnTo>
                  <a:lnTo>
                    <a:pt x="485859" y="327686"/>
                  </a:lnTo>
                  <a:lnTo>
                    <a:pt x="494215" y="331864"/>
                  </a:lnTo>
                  <a:lnTo>
                    <a:pt x="497200" y="332462"/>
                  </a:lnTo>
                  <a:lnTo>
                    <a:pt x="500781" y="335446"/>
                  </a:lnTo>
                  <a:lnTo>
                    <a:pt x="504362" y="338430"/>
                  </a:lnTo>
                  <a:lnTo>
                    <a:pt x="507943" y="339027"/>
                  </a:lnTo>
                  <a:lnTo>
                    <a:pt x="512718" y="342011"/>
                  </a:lnTo>
                  <a:lnTo>
                    <a:pt x="516897" y="343802"/>
                  </a:lnTo>
                  <a:lnTo>
                    <a:pt x="520478" y="343802"/>
                  </a:lnTo>
                  <a:lnTo>
                    <a:pt x="526446" y="344996"/>
                  </a:lnTo>
                  <a:lnTo>
                    <a:pt x="530028" y="344399"/>
                  </a:lnTo>
                  <a:lnTo>
                    <a:pt x="533012" y="344996"/>
                  </a:lnTo>
                  <a:lnTo>
                    <a:pt x="529431" y="344996"/>
                  </a:lnTo>
                  <a:lnTo>
                    <a:pt x="530625" y="348577"/>
                  </a:lnTo>
                  <a:lnTo>
                    <a:pt x="535400" y="350368"/>
                  </a:lnTo>
                  <a:lnTo>
                    <a:pt x="538981" y="350368"/>
                  </a:lnTo>
                  <a:lnTo>
                    <a:pt x="541966" y="352158"/>
                  </a:lnTo>
                  <a:lnTo>
                    <a:pt x="544950" y="351561"/>
                  </a:lnTo>
                  <a:lnTo>
                    <a:pt x="547934" y="350964"/>
                  </a:lnTo>
                  <a:lnTo>
                    <a:pt x="551515" y="350368"/>
                  </a:lnTo>
                  <a:lnTo>
                    <a:pt x="557484" y="349174"/>
                  </a:lnTo>
                  <a:lnTo>
                    <a:pt x="561066" y="348577"/>
                  </a:lnTo>
                  <a:lnTo>
                    <a:pt x="564050" y="346786"/>
                  </a:lnTo>
                  <a:lnTo>
                    <a:pt x="567631" y="346190"/>
                  </a:lnTo>
                  <a:lnTo>
                    <a:pt x="571212" y="344996"/>
                  </a:lnTo>
                  <a:lnTo>
                    <a:pt x="575390" y="343205"/>
                  </a:lnTo>
                  <a:lnTo>
                    <a:pt x="578972" y="341415"/>
                  </a:lnTo>
                  <a:lnTo>
                    <a:pt x="587328" y="336639"/>
                  </a:lnTo>
                  <a:lnTo>
                    <a:pt x="593297" y="333058"/>
                  </a:lnTo>
                  <a:lnTo>
                    <a:pt x="599266" y="329477"/>
                  </a:lnTo>
                  <a:lnTo>
                    <a:pt x="602847" y="326493"/>
                  </a:lnTo>
                  <a:lnTo>
                    <a:pt x="609413" y="324702"/>
                  </a:lnTo>
                  <a:lnTo>
                    <a:pt x="612994" y="325299"/>
                  </a:lnTo>
                  <a:lnTo>
                    <a:pt x="616575" y="324702"/>
                  </a:lnTo>
                  <a:lnTo>
                    <a:pt x="621350" y="323508"/>
                  </a:lnTo>
                  <a:lnTo>
                    <a:pt x="624335" y="321717"/>
                  </a:lnTo>
                  <a:lnTo>
                    <a:pt x="628513" y="320524"/>
                  </a:lnTo>
                  <a:lnTo>
                    <a:pt x="631498" y="323508"/>
                  </a:lnTo>
                  <a:lnTo>
                    <a:pt x="634482" y="325299"/>
                  </a:lnTo>
                  <a:lnTo>
                    <a:pt x="638660" y="327686"/>
                  </a:lnTo>
                  <a:lnTo>
                    <a:pt x="641645" y="328283"/>
                  </a:lnTo>
                  <a:lnTo>
                    <a:pt x="645226" y="327686"/>
                  </a:lnTo>
                  <a:lnTo>
                    <a:pt x="648210" y="327686"/>
                  </a:lnTo>
                  <a:lnTo>
                    <a:pt x="652388" y="328880"/>
                  </a:lnTo>
                  <a:lnTo>
                    <a:pt x="658357" y="327686"/>
                  </a:lnTo>
                  <a:lnTo>
                    <a:pt x="662535" y="325299"/>
                  </a:lnTo>
                  <a:lnTo>
                    <a:pt x="666117" y="324105"/>
                  </a:lnTo>
                  <a:lnTo>
                    <a:pt x="671489" y="326493"/>
                  </a:lnTo>
                  <a:lnTo>
                    <a:pt x="674473" y="325299"/>
                  </a:lnTo>
                  <a:lnTo>
                    <a:pt x="676379" y="327682"/>
                  </a:lnTo>
                  <a:lnTo>
                    <a:pt x="675666" y="326493"/>
                  </a:lnTo>
                  <a:lnTo>
                    <a:pt x="679845" y="327090"/>
                  </a:lnTo>
                  <a:lnTo>
                    <a:pt x="684023" y="327090"/>
                  </a:lnTo>
                  <a:lnTo>
                    <a:pt x="687604" y="327687"/>
                  </a:lnTo>
                  <a:lnTo>
                    <a:pt x="691185" y="328284"/>
                  </a:lnTo>
                  <a:lnTo>
                    <a:pt x="696557" y="328284"/>
                  </a:lnTo>
                  <a:lnTo>
                    <a:pt x="701332" y="327090"/>
                  </a:lnTo>
                  <a:lnTo>
                    <a:pt x="707301" y="328880"/>
                  </a:lnTo>
                  <a:lnTo>
                    <a:pt x="710285" y="328880"/>
                  </a:lnTo>
                  <a:lnTo>
                    <a:pt x="714463" y="328284"/>
                  </a:lnTo>
                  <a:lnTo>
                    <a:pt x="719238" y="326493"/>
                  </a:lnTo>
                  <a:lnTo>
                    <a:pt x="722820" y="323509"/>
                  </a:lnTo>
                  <a:lnTo>
                    <a:pt x="726401" y="322912"/>
                  </a:lnTo>
                  <a:lnTo>
                    <a:pt x="730579" y="324702"/>
                  </a:lnTo>
                  <a:lnTo>
                    <a:pt x="733564" y="324106"/>
                  </a:lnTo>
                  <a:lnTo>
                    <a:pt x="737742" y="321718"/>
                  </a:lnTo>
                  <a:lnTo>
                    <a:pt x="740726" y="319927"/>
                  </a:lnTo>
                  <a:lnTo>
                    <a:pt x="744307" y="317540"/>
                  </a:lnTo>
                  <a:lnTo>
                    <a:pt x="747888" y="313959"/>
                  </a:lnTo>
                  <a:lnTo>
                    <a:pt x="752664" y="312765"/>
                  </a:lnTo>
                  <a:lnTo>
                    <a:pt x="755648" y="315152"/>
                  </a:lnTo>
                  <a:lnTo>
                    <a:pt x="759229" y="315749"/>
                  </a:lnTo>
                  <a:lnTo>
                    <a:pt x="763407" y="315749"/>
                  </a:lnTo>
                  <a:lnTo>
                    <a:pt x="769376" y="313959"/>
                  </a:lnTo>
                  <a:lnTo>
                    <a:pt x="772957" y="312765"/>
                  </a:lnTo>
                  <a:lnTo>
                    <a:pt x="778329" y="311571"/>
                  </a:lnTo>
                  <a:lnTo>
                    <a:pt x="781314" y="310378"/>
                  </a:lnTo>
                  <a:lnTo>
                    <a:pt x="784895" y="306796"/>
                  </a:lnTo>
                  <a:lnTo>
                    <a:pt x="787879" y="303812"/>
                  </a:lnTo>
                  <a:lnTo>
                    <a:pt x="791461" y="303215"/>
                  </a:lnTo>
                  <a:lnTo>
                    <a:pt x="796236" y="303812"/>
                  </a:lnTo>
                  <a:lnTo>
                    <a:pt x="799220" y="302618"/>
                  </a:lnTo>
                  <a:lnTo>
                    <a:pt x="802204" y="300827"/>
                  </a:lnTo>
                  <a:lnTo>
                    <a:pt x="805189" y="298440"/>
                  </a:lnTo>
                  <a:lnTo>
                    <a:pt x="809367" y="298440"/>
                  </a:lnTo>
                  <a:lnTo>
                    <a:pt x="812948" y="296650"/>
                  </a:lnTo>
                  <a:lnTo>
                    <a:pt x="816529" y="293068"/>
                  </a:lnTo>
                  <a:lnTo>
                    <a:pt x="820111" y="290681"/>
                  </a:lnTo>
                  <a:lnTo>
                    <a:pt x="823692" y="287099"/>
                  </a:lnTo>
                  <a:lnTo>
                    <a:pt x="827273" y="283518"/>
                  </a:lnTo>
                  <a:lnTo>
                    <a:pt x="830854" y="278146"/>
                  </a:lnTo>
                  <a:lnTo>
                    <a:pt x="833839" y="273968"/>
                  </a:lnTo>
                  <a:lnTo>
                    <a:pt x="839211" y="266806"/>
                  </a:lnTo>
                  <a:lnTo>
                    <a:pt x="843389" y="260240"/>
                  </a:lnTo>
                  <a:lnTo>
                    <a:pt x="849357" y="262627"/>
                  </a:lnTo>
                  <a:lnTo>
                    <a:pt x="854133" y="262627"/>
                  </a:lnTo>
                  <a:lnTo>
                    <a:pt x="857714" y="263821"/>
                  </a:lnTo>
                  <a:lnTo>
                    <a:pt x="863683" y="261434"/>
                  </a:lnTo>
                  <a:lnTo>
                    <a:pt x="867861" y="259643"/>
                  </a:lnTo>
                  <a:lnTo>
                    <a:pt x="872039" y="258449"/>
                  </a:lnTo>
                  <a:lnTo>
                    <a:pt x="875024" y="257255"/>
                  </a:lnTo>
                  <a:lnTo>
                    <a:pt x="879201" y="256061"/>
                  </a:lnTo>
                  <a:lnTo>
                    <a:pt x="882186" y="256061"/>
                  </a:lnTo>
                  <a:lnTo>
                    <a:pt x="887558" y="254271"/>
                  </a:lnTo>
                  <a:lnTo>
                    <a:pt x="891736" y="248899"/>
                  </a:lnTo>
                  <a:lnTo>
                    <a:pt x="895317" y="245318"/>
                  </a:lnTo>
                  <a:lnTo>
                    <a:pt x="898301" y="247108"/>
                  </a:lnTo>
                  <a:lnTo>
                    <a:pt x="902480" y="250093"/>
                  </a:lnTo>
                  <a:lnTo>
                    <a:pt x="905464" y="252480"/>
                  </a:lnTo>
                  <a:lnTo>
                    <a:pt x="909642" y="257255"/>
                  </a:lnTo>
                  <a:lnTo>
                    <a:pt x="912029" y="259046"/>
                  </a:lnTo>
                  <a:lnTo>
                    <a:pt x="915014" y="260240"/>
                  </a:lnTo>
                  <a:lnTo>
                    <a:pt x="923967" y="260240"/>
                  </a:lnTo>
                  <a:lnTo>
                    <a:pt x="930533" y="259643"/>
                  </a:lnTo>
                  <a:lnTo>
                    <a:pt x="935308" y="258449"/>
                  </a:lnTo>
                  <a:lnTo>
                    <a:pt x="938889" y="262030"/>
                  </a:lnTo>
                  <a:lnTo>
                    <a:pt x="939486" y="265612"/>
                  </a:lnTo>
                  <a:lnTo>
                    <a:pt x="943067" y="267402"/>
                  </a:lnTo>
                  <a:lnTo>
                    <a:pt x="946052" y="269790"/>
                  </a:lnTo>
                  <a:lnTo>
                    <a:pt x="949633" y="269790"/>
                  </a:lnTo>
                  <a:lnTo>
                    <a:pt x="953214" y="269193"/>
                  </a:lnTo>
                  <a:lnTo>
                    <a:pt x="957393" y="266806"/>
                  </a:lnTo>
                  <a:lnTo>
                    <a:pt x="960974" y="263821"/>
                  </a:lnTo>
                  <a:lnTo>
                    <a:pt x="966942" y="260837"/>
                  </a:lnTo>
                  <a:lnTo>
                    <a:pt x="970524" y="258449"/>
                  </a:lnTo>
                  <a:lnTo>
                    <a:pt x="974105" y="256061"/>
                  </a:lnTo>
                  <a:lnTo>
                    <a:pt x="977089" y="253077"/>
                  </a:lnTo>
                  <a:lnTo>
                    <a:pt x="978880" y="250093"/>
                  </a:lnTo>
                  <a:lnTo>
                    <a:pt x="981268" y="247108"/>
                  </a:lnTo>
                  <a:lnTo>
                    <a:pt x="984252" y="244124"/>
                  </a:lnTo>
                  <a:lnTo>
                    <a:pt x="986639" y="240543"/>
                  </a:lnTo>
                  <a:lnTo>
                    <a:pt x="989027" y="235171"/>
                  </a:lnTo>
                  <a:lnTo>
                    <a:pt x="990221" y="230993"/>
                  </a:lnTo>
                  <a:lnTo>
                    <a:pt x="992011" y="226218"/>
                  </a:lnTo>
                  <a:lnTo>
                    <a:pt x="992608" y="222040"/>
                  </a:lnTo>
                  <a:lnTo>
                    <a:pt x="993205" y="219055"/>
                  </a:lnTo>
                  <a:lnTo>
                    <a:pt x="991415" y="216071"/>
                  </a:lnTo>
                  <a:lnTo>
                    <a:pt x="991415" y="212489"/>
                  </a:lnTo>
                  <a:lnTo>
                    <a:pt x="988430" y="209505"/>
                  </a:lnTo>
                  <a:lnTo>
                    <a:pt x="991415" y="208908"/>
                  </a:lnTo>
                  <a:lnTo>
                    <a:pt x="995592" y="214280"/>
                  </a:lnTo>
                  <a:lnTo>
                    <a:pt x="996786" y="217862"/>
                  </a:lnTo>
                  <a:cubicBezTo>
                    <a:pt x="996587" y="219652"/>
                    <a:pt x="996389" y="221443"/>
                    <a:pt x="996190" y="223233"/>
                  </a:cubicBezTo>
                  <a:lnTo>
                    <a:pt x="993802" y="229202"/>
                  </a:lnTo>
                  <a:lnTo>
                    <a:pt x="997383" y="231590"/>
                  </a:lnTo>
                  <a:lnTo>
                    <a:pt x="1000964" y="232784"/>
                  </a:lnTo>
                  <a:lnTo>
                    <a:pt x="1009918" y="232784"/>
                  </a:lnTo>
                  <a:lnTo>
                    <a:pt x="1012902" y="231590"/>
                  </a:lnTo>
                  <a:lnTo>
                    <a:pt x="1017080" y="229799"/>
                  </a:lnTo>
                  <a:lnTo>
                    <a:pt x="1020661" y="228605"/>
                  </a:lnTo>
                  <a:lnTo>
                    <a:pt x="1024243" y="228009"/>
                  </a:lnTo>
                  <a:lnTo>
                    <a:pt x="1028421" y="226815"/>
                  </a:lnTo>
                  <a:lnTo>
                    <a:pt x="1033196" y="224427"/>
                  </a:lnTo>
                  <a:lnTo>
                    <a:pt x="1036777" y="223233"/>
                  </a:lnTo>
                  <a:lnTo>
                    <a:pt x="1042149" y="220249"/>
                  </a:lnTo>
                  <a:lnTo>
                    <a:pt x="1048118" y="216668"/>
                  </a:lnTo>
                  <a:lnTo>
                    <a:pt x="1054683" y="213087"/>
                  </a:lnTo>
                  <a:lnTo>
                    <a:pt x="1058264" y="210102"/>
                  </a:lnTo>
                  <a:lnTo>
                    <a:pt x="1061846" y="206521"/>
                  </a:lnTo>
                  <a:lnTo>
                    <a:pt x="1065427" y="202940"/>
                  </a:lnTo>
                  <a:lnTo>
                    <a:pt x="1070799" y="198165"/>
                  </a:lnTo>
                  <a:lnTo>
                    <a:pt x="1073784" y="195180"/>
                  </a:lnTo>
                  <a:lnTo>
                    <a:pt x="1077365" y="192196"/>
                  </a:lnTo>
                  <a:lnTo>
                    <a:pt x="1082737" y="190405"/>
                  </a:lnTo>
                  <a:close/>
                  <a:moveTo>
                    <a:pt x="904271" y="152801"/>
                  </a:moveTo>
                  <a:lnTo>
                    <a:pt x="904868" y="155785"/>
                  </a:lnTo>
                  <a:lnTo>
                    <a:pt x="903674" y="156383"/>
                  </a:lnTo>
                  <a:lnTo>
                    <a:pt x="910836" y="161754"/>
                  </a:lnTo>
                  <a:lnTo>
                    <a:pt x="915015" y="165336"/>
                  </a:lnTo>
                  <a:lnTo>
                    <a:pt x="916209" y="168320"/>
                  </a:lnTo>
                  <a:lnTo>
                    <a:pt x="916805" y="171901"/>
                  </a:lnTo>
                  <a:lnTo>
                    <a:pt x="916805" y="174885"/>
                  </a:lnTo>
                  <a:lnTo>
                    <a:pt x="912030" y="176676"/>
                  </a:lnTo>
                  <a:lnTo>
                    <a:pt x="909046" y="175482"/>
                  </a:lnTo>
                  <a:lnTo>
                    <a:pt x="904271" y="171304"/>
                  </a:lnTo>
                  <a:lnTo>
                    <a:pt x="900689" y="169513"/>
                  </a:lnTo>
                  <a:lnTo>
                    <a:pt x="897108" y="164142"/>
                  </a:lnTo>
                  <a:lnTo>
                    <a:pt x="897108" y="160560"/>
                  </a:lnTo>
                  <a:lnTo>
                    <a:pt x="901287" y="157576"/>
                  </a:lnTo>
                  <a:cubicBezTo>
                    <a:pt x="901088" y="156382"/>
                    <a:pt x="900888" y="155189"/>
                    <a:pt x="900689" y="153995"/>
                  </a:cubicBezTo>
                  <a:lnTo>
                    <a:pt x="904271" y="152801"/>
                  </a:lnTo>
                  <a:close/>
                  <a:moveTo>
                    <a:pt x="900689" y="116391"/>
                  </a:moveTo>
                  <a:lnTo>
                    <a:pt x="902480" y="122956"/>
                  </a:lnTo>
                  <a:lnTo>
                    <a:pt x="901287" y="125941"/>
                  </a:lnTo>
                  <a:lnTo>
                    <a:pt x="901883" y="128925"/>
                  </a:lnTo>
                  <a:lnTo>
                    <a:pt x="905465" y="130716"/>
                  </a:lnTo>
                  <a:lnTo>
                    <a:pt x="905465" y="134297"/>
                  </a:lnTo>
                  <a:lnTo>
                    <a:pt x="902480" y="133700"/>
                  </a:lnTo>
                  <a:lnTo>
                    <a:pt x="901287" y="141460"/>
                  </a:lnTo>
                  <a:lnTo>
                    <a:pt x="903077" y="145637"/>
                  </a:lnTo>
                  <a:lnTo>
                    <a:pt x="901883" y="148622"/>
                  </a:lnTo>
                  <a:lnTo>
                    <a:pt x="898302" y="148622"/>
                  </a:lnTo>
                  <a:lnTo>
                    <a:pt x="897108" y="145637"/>
                  </a:lnTo>
                  <a:lnTo>
                    <a:pt x="894124" y="141460"/>
                  </a:lnTo>
                  <a:lnTo>
                    <a:pt x="890543" y="140863"/>
                  </a:lnTo>
                  <a:lnTo>
                    <a:pt x="887558" y="140266"/>
                  </a:lnTo>
                  <a:lnTo>
                    <a:pt x="883977" y="136088"/>
                  </a:lnTo>
                  <a:lnTo>
                    <a:pt x="882186" y="132507"/>
                  </a:lnTo>
                  <a:lnTo>
                    <a:pt x="883380" y="128925"/>
                  </a:lnTo>
                  <a:lnTo>
                    <a:pt x="883977" y="125941"/>
                  </a:lnTo>
                  <a:lnTo>
                    <a:pt x="883977" y="122360"/>
                  </a:lnTo>
                  <a:lnTo>
                    <a:pt x="886365" y="119375"/>
                  </a:lnTo>
                  <a:lnTo>
                    <a:pt x="889946" y="117585"/>
                  </a:lnTo>
                  <a:lnTo>
                    <a:pt x="894124" y="118778"/>
                  </a:lnTo>
                  <a:lnTo>
                    <a:pt x="897108" y="118181"/>
                  </a:lnTo>
                  <a:lnTo>
                    <a:pt x="900689" y="116391"/>
                  </a:lnTo>
                  <a:close/>
                  <a:moveTo>
                    <a:pt x="716851" y="115795"/>
                  </a:moveTo>
                  <a:lnTo>
                    <a:pt x="719836" y="119377"/>
                  </a:lnTo>
                  <a:lnTo>
                    <a:pt x="719239" y="122361"/>
                  </a:lnTo>
                  <a:lnTo>
                    <a:pt x="715658" y="125346"/>
                  </a:lnTo>
                  <a:lnTo>
                    <a:pt x="712673" y="124152"/>
                  </a:lnTo>
                  <a:lnTo>
                    <a:pt x="711479" y="120571"/>
                  </a:lnTo>
                  <a:lnTo>
                    <a:pt x="712673" y="117586"/>
                  </a:lnTo>
                  <a:lnTo>
                    <a:pt x="716851" y="115795"/>
                  </a:lnTo>
                  <a:close/>
                  <a:moveTo>
                    <a:pt x="775345" y="100276"/>
                  </a:moveTo>
                  <a:lnTo>
                    <a:pt x="781912" y="101470"/>
                  </a:lnTo>
                  <a:lnTo>
                    <a:pt x="784299" y="105051"/>
                  </a:lnTo>
                  <a:lnTo>
                    <a:pt x="784299" y="108035"/>
                  </a:lnTo>
                  <a:lnTo>
                    <a:pt x="786090" y="109826"/>
                  </a:lnTo>
                  <a:lnTo>
                    <a:pt x="780718" y="110423"/>
                  </a:lnTo>
                  <a:lnTo>
                    <a:pt x="777733" y="111020"/>
                  </a:lnTo>
                  <a:lnTo>
                    <a:pt x="772361" y="106245"/>
                  </a:lnTo>
                  <a:lnTo>
                    <a:pt x="771764" y="102066"/>
                  </a:lnTo>
                  <a:lnTo>
                    <a:pt x="775345" y="100276"/>
                  </a:lnTo>
                  <a:close/>
                  <a:moveTo>
                    <a:pt x="870248" y="95501"/>
                  </a:moveTo>
                  <a:lnTo>
                    <a:pt x="872636" y="100276"/>
                  </a:lnTo>
                  <a:lnTo>
                    <a:pt x="873233" y="103857"/>
                  </a:lnTo>
                  <a:lnTo>
                    <a:pt x="872039" y="106841"/>
                  </a:lnTo>
                  <a:lnTo>
                    <a:pt x="872636" y="111617"/>
                  </a:lnTo>
                  <a:lnTo>
                    <a:pt x="869651" y="114602"/>
                  </a:lnTo>
                  <a:lnTo>
                    <a:pt x="865473" y="113408"/>
                  </a:lnTo>
                  <a:lnTo>
                    <a:pt x="860101" y="109826"/>
                  </a:lnTo>
                  <a:lnTo>
                    <a:pt x="856520" y="109229"/>
                  </a:lnTo>
                  <a:lnTo>
                    <a:pt x="853535" y="108035"/>
                  </a:lnTo>
                  <a:lnTo>
                    <a:pt x="849954" y="105648"/>
                  </a:lnTo>
                  <a:lnTo>
                    <a:pt x="850551" y="102066"/>
                  </a:lnTo>
                  <a:lnTo>
                    <a:pt x="852342" y="97291"/>
                  </a:lnTo>
                  <a:lnTo>
                    <a:pt x="860101" y="96098"/>
                  </a:lnTo>
                  <a:lnTo>
                    <a:pt x="864280" y="97291"/>
                  </a:lnTo>
                  <a:lnTo>
                    <a:pt x="867264" y="96098"/>
                  </a:lnTo>
                  <a:lnTo>
                    <a:pt x="870248" y="95501"/>
                  </a:lnTo>
                  <a:close/>
                  <a:moveTo>
                    <a:pt x="356933" y="71029"/>
                  </a:moveTo>
                  <a:lnTo>
                    <a:pt x="361112" y="72223"/>
                  </a:lnTo>
                  <a:lnTo>
                    <a:pt x="358725" y="79386"/>
                  </a:lnTo>
                  <a:lnTo>
                    <a:pt x="355143" y="81774"/>
                  </a:lnTo>
                  <a:lnTo>
                    <a:pt x="350964" y="81774"/>
                  </a:lnTo>
                  <a:cubicBezTo>
                    <a:pt x="350765" y="79187"/>
                    <a:pt x="350567" y="76600"/>
                    <a:pt x="350368" y="74013"/>
                  </a:cubicBezTo>
                  <a:lnTo>
                    <a:pt x="353949" y="71626"/>
                  </a:lnTo>
                  <a:lnTo>
                    <a:pt x="356933" y="71029"/>
                  </a:lnTo>
                  <a:close/>
                  <a:moveTo>
                    <a:pt x="929340" y="67448"/>
                  </a:moveTo>
                  <a:lnTo>
                    <a:pt x="932921" y="67448"/>
                  </a:lnTo>
                  <a:lnTo>
                    <a:pt x="933517" y="71029"/>
                  </a:lnTo>
                  <a:lnTo>
                    <a:pt x="927549" y="75207"/>
                  </a:lnTo>
                  <a:lnTo>
                    <a:pt x="926952" y="71029"/>
                  </a:lnTo>
                  <a:lnTo>
                    <a:pt x="929340" y="67448"/>
                  </a:lnTo>
                  <a:close/>
                  <a:moveTo>
                    <a:pt x="972314" y="0"/>
                  </a:moveTo>
                  <a:lnTo>
                    <a:pt x="975298" y="597"/>
                  </a:lnTo>
                  <a:lnTo>
                    <a:pt x="978880" y="2387"/>
                  </a:lnTo>
                  <a:lnTo>
                    <a:pt x="977686" y="5969"/>
                  </a:lnTo>
                  <a:lnTo>
                    <a:pt x="975298" y="9550"/>
                  </a:lnTo>
                  <a:cubicBezTo>
                    <a:pt x="975099" y="10744"/>
                    <a:pt x="974901" y="11938"/>
                    <a:pt x="974702" y="13132"/>
                  </a:cubicBezTo>
                  <a:lnTo>
                    <a:pt x="971717" y="15519"/>
                  </a:lnTo>
                  <a:lnTo>
                    <a:pt x="965152" y="12534"/>
                  </a:lnTo>
                  <a:lnTo>
                    <a:pt x="962764" y="8953"/>
                  </a:lnTo>
                  <a:lnTo>
                    <a:pt x="965749" y="5969"/>
                  </a:lnTo>
                  <a:lnTo>
                    <a:pt x="969330" y="1194"/>
                  </a:lnTo>
                  <a:lnTo>
                    <a:pt x="972314" y="0"/>
                  </a:ln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  <p:sp>
          <p:nvSpPr>
            <p:cNvPr id="17" name="Friuli Venezia Giulia">
              <a:extLst>
                <a:ext uri="{FF2B5EF4-FFF2-40B4-BE49-F238E27FC236}">
                  <a16:creationId xmlns:a16="http://schemas.microsoft.com/office/drawing/2014/main" id="{4F222F26-FC88-3CCA-C457-0077E7EE5232}"/>
                </a:ext>
              </a:extLst>
            </p:cNvPr>
            <p:cNvSpPr/>
            <p:nvPr/>
          </p:nvSpPr>
          <p:spPr>
            <a:xfrm>
              <a:off x="5928564" y="761163"/>
              <a:ext cx="443281" cy="398417"/>
            </a:xfrm>
            <a:custGeom>
              <a:avLst/>
              <a:gdLst>
                <a:gd name="connsiteX0" fmla="*/ 740948 w 1771534"/>
                <a:gd name="connsiteY0" fmla="*/ 1222228 h 1592236"/>
                <a:gd name="connsiteX1" fmla="*/ 741376 w 1771534"/>
                <a:gd name="connsiteY1" fmla="*/ 1224671 h 1592236"/>
                <a:gd name="connsiteX2" fmla="*/ 741176 w 1771534"/>
                <a:gd name="connsiteY2" fmla="*/ 1222248 h 1592236"/>
                <a:gd name="connsiteX3" fmla="*/ 740948 w 1771534"/>
                <a:gd name="connsiteY3" fmla="*/ 1222228 h 1592236"/>
                <a:gd name="connsiteX4" fmla="*/ 1255794 w 1771534"/>
                <a:gd name="connsiteY4" fmla="*/ 943031 h 1592236"/>
                <a:gd name="connsiteX5" fmla="*/ 1250355 w 1771534"/>
                <a:gd name="connsiteY5" fmla="*/ 953905 h 1592236"/>
                <a:gd name="connsiteX6" fmla="*/ 1250515 w 1771534"/>
                <a:gd name="connsiteY6" fmla="*/ 955988 h 1592236"/>
                <a:gd name="connsiteX7" fmla="*/ 1255138 w 1771534"/>
                <a:gd name="connsiteY7" fmla="*/ 946736 h 1592236"/>
                <a:gd name="connsiteX8" fmla="*/ 1255794 w 1771534"/>
                <a:gd name="connsiteY8" fmla="*/ 943031 h 1592236"/>
                <a:gd name="connsiteX9" fmla="*/ 201328 w 1771534"/>
                <a:gd name="connsiteY9" fmla="*/ 398126 h 1592236"/>
                <a:gd name="connsiteX10" fmla="*/ 204240 w 1771534"/>
                <a:gd name="connsiteY10" fmla="*/ 405400 h 1592236"/>
                <a:gd name="connsiteX11" fmla="*/ 203214 w 1771534"/>
                <a:gd name="connsiteY11" fmla="*/ 399256 h 1592236"/>
                <a:gd name="connsiteX12" fmla="*/ 444676 w 1771534"/>
                <a:gd name="connsiteY12" fmla="*/ 0 h 1592236"/>
                <a:gd name="connsiteX13" fmla="*/ 459020 w 1771534"/>
                <a:gd name="connsiteY13" fmla="*/ 2391 h 1592236"/>
                <a:gd name="connsiteX14" fmla="*/ 480541 w 1771534"/>
                <a:gd name="connsiteY14" fmla="*/ 7174 h 1592236"/>
                <a:gd name="connsiteX15" fmla="*/ 490101 w 1771534"/>
                <a:gd name="connsiteY15" fmla="*/ 19126 h 1592236"/>
                <a:gd name="connsiteX16" fmla="*/ 506836 w 1771534"/>
                <a:gd name="connsiteY16" fmla="*/ 28691 h 1592236"/>
                <a:gd name="connsiteX17" fmla="*/ 518788 w 1771534"/>
                <a:gd name="connsiteY17" fmla="*/ 23908 h 1592236"/>
                <a:gd name="connsiteX18" fmla="*/ 523571 w 1771534"/>
                <a:gd name="connsiteY18" fmla="*/ 35861 h 1592236"/>
                <a:gd name="connsiteX19" fmla="*/ 523571 w 1771534"/>
                <a:gd name="connsiteY19" fmla="*/ 52595 h 1592236"/>
                <a:gd name="connsiteX20" fmla="*/ 537914 w 1771534"/>
                <a:gd name="connsiteY20" fmla="*/ 62160 h 1592236"/>
                <a:gd name="connsiteX21" fmla="*/ 552261 w 1771534"/>
                <a:gd name="connsiteY21" fmla="*/ 59769 h 1592236"/>
                <a:gd name="connsiteX22" fmla="*/ 566605 w 1771534"/>
                <a:gd name="connsiteY22" fmla="*/ 54986 h 1592236"/>
                <a:gd name="connsiteX23" fmla="*/ 583339 w 1771534"/>
                <a:gd name="connsiteY23" fmla="*/ 57378 h 1592236"/>
                <a:gd name="connsiteX24" fmla="*/ 600078 w 1771534"/>
                <a:gd name="connsiteY24" fmla="*/ 54986 h 1592236"/>
                <a:gd name="connsiteX25" fmla="*/ 614421 w 1771534"/>
                <a:gd name="connsiteY25" fmla="*/ 52595 h 1592236"/>
                <a:gd name="connsiteX26" fmla="*/ 631156 w 1771534"/>
                <a:gd name="connsiteY26" fmla="*/ 52595 h 1592236"/>
                <a:gd name="connsiteX27" fmla="*/ 643108 w 1771534"/>
                <a:gd name="connsiteY27" fmla="*/ 59769 h 1592236"/>
                <a:gd name="connsiteX28" fmla="*/ 667016 w 1771534"/>
                <a:gd name="connsiteY28" fmla="*/ 57378 h 1592236"/>
                <a:gd name="connsiteX29" fmla="*/ 688529 w 1771534"/>
                <a:gd name="connsiteY29" fmla="*/ 64551 h 1592236"/>
                <a:gd name="connsiteX30" fmla="*/ 700485 w 1771534"/>
                <a:gd name="connsiteY30" fmla="*/ 59769 h 1592236"/>
                <a:gd name="connsiteX31" fmla="*/ 714829 w 1771534"/>
                <a:gd name="connsiteY31" fmla="*/ 59769 h 1592236"/>
                <a:gd name="connsiteX32" fmla="*/ 731567 w 1771534"/>
                <a:gd name="connsiteY32" fmla="*/ 62160 h 1592236"/>
                <a:gd name="connsiteX33" fmla="*/ 750693 w 1771534"/>
                <a:gd name="connsiteY33" fmla="*/ 66939 h 1592236"/>
                <a:gd name="connsiteX34" fmla="*/ 767428 w 1771534"/>
                <a:gd name="connsiteY34" fmla="*/ 62160 h 1592236"/>
                <a:gd name="connsiteX35" fmla="*/ 791336 w 1771534"/>
                <a:gd name="connsiteY35" fmla="*/ 54986 h 1592236"/>
                <a:gd name="connsiteX36" fmla="*/ 803288 w 1771534"/>
                <a:gd name="connsiteY36" fmla="*/ 59769 h 1592236"/>
                <a:gd name="connsiteX37" fmla="*/ 817631 w 1771534"/>
                <a:gd name="connsiteY37" fmla="*/ 64551 h 1592236"/>
                <a:gd name="connsiteX38" fmla="*/ 831975 w 1771534"/>
                <a:gd name="connsiteY38" fmla="*/ 66939 h 1592236"/>
                <a:gd name="connsiteX39" fmla="*/ 865448 w 1771534"/>
                <a:gd name="connsiteY39" fmla="*/ 71721 h 1592236"/>
                <a:gd name="connsiteX40" fmla="*/ 879791 w 1771534"/>
                <a:gd name="connsiteY40" fmla="*/ 69334 h 1592236"/>
                <a:gd name="connsiteX41" fmla="*/ 894135 w 1771534"/>
                <a:gd name="connsiteY41" fmla="*/ 86064 h 1592236"/>
                <a:gd name="connsiteX42" fmla="*/ 910873 w 1771534"/>
                <a:gd name="connsiteY42" fmla="*/ 93242 h 1592236"/>
                <a:gd name="connsiteX43" fmla="*/ 925216 w 1771534"/>
                <a:gd name="connsiteY43" fmla="*/ 95629 h 1592236"/>
                <a:gd name="connsiteX44" fmla="*/ 946733 w 1771534"/>
                <a:gd name="connsiteY44" fmla="*/ 105194 h 1592236"/>
                <a:gd name="connsiteX45" fmla="*/ 953903 w 1771534"/>
                <a:gd name="connsiteY45" fmla="*/ 117146 h 1592236"/>
                <a:gd name="connsiteX46" fmla="*/ 973029 w 1771534"/>
                <a:gd name="connsiteY46" fmla="*/ 109973 h 1592236"/>
                <a:gd name="connsiteX47" fmla="*/ 992155 w 1771534"/>
                <a:gd name="connsiteY47" fmla="*/ 107585 h 1592236"/>
                <a:gd name="connsiteX48" fmla="*/ 1013672 w 1771534"/>
                <a:gd name="connsiteY48" fmla="*/ 107585 h 1592236"/>
                <a:gd name="connsiteX49" fmla="*/ 1028015 w 1771534"/>
                <a:gd name="connsiteY49" fmla="*/ 109973 h 1592236"/>
                <a:gd name="connsiteX50" fmla="*/ 1039967 w 1771534"/>
                <a:gd name="connsiteY50" fmla="*/ 117146 h 1592236"/>
                <a:gd name="connsiteX51" fmla="*/ 1061488 w 1771534"/>
                <a:gd name="connsiteY51" fmla="*/ 105194 h 1592236"/>
                <a:gd name="connsiteX52" fmla="*/ 1071049 w 1771534"/>
                <a:gd name="connsiteY52" fmla="*/ 88460 h 1592236"/>
                <a:gd name="connsiteX53" fmla="*/ 1085393 w 1771534"/>
                <a:gd name="connsiteY53" fmla="*/ 90847 h 1592236"/>
                <a:gd name="connsiteX54" fmla="*/ 1099736 w 1771534"/>
                <a:gd name="connsiteY54" fmla="*/ 90847 h 1592236"/>
                <a:gd name="connsiteX55" fmla="*/ 1099736 w 1771534"/>
                <a:gd name="connsiteY55" fmla="*/ 74112 h 1592236"/>
                <a:gd name="connsiteX56" fmla="*/ 1116474 w 1771534"/>
                <a:gd name="connsiteY56" fmla="*/ 76503 h 1592236"/>
                <a:gd name="connsiteX57" fmla="*/ 1140379 w 1771534"/>
                <a:gd name="connsiteY57" fmla="*/ 83677 h 1592236"/>
                <a:gd name="connsiteX58" fmla="*/ 1140379 w 1771534"/>
                <a:gd name="connsiteY58" fmla="*/ 95629 h 1592236"/>
                <a:gd name="connsiteX59" fmla="*/ 1159504 w 1771534"/>
                <a:gd name="connsiteY59" fmla="*/ 102803 h 1592236"/>
                <a:gd name="connsiteX60" fmla="*/ 1176243 w 1771534"/>
                <a:gd name="connsiteY60" fmla="*/ 102803 h 1592236"/>
                <a:gd name="connsiteX61" fmla="*/ 1212103 w 1771534"/>
                <a:gd name="connsiteY61" fmla="*/ 100412 h 1592236"/>
                <a:gd name="connsiteX62" fmla="*/ 1224056 w 1771534"/>
                <a:gd name="connsiteY62" fmla="*/ 93242 h 1592236"/>
                <a:gd name="connsiteX63" fmla="*/ 1238399 w 1771534"/>
                <a:gd name="connsiteY63" fmla="*/ 86064 h 1592236"/>
                <a:gd name="connsiteX64" fmla="*/ 1252746 w 1771534"/>
                <a:gd name="connsiteY64" fmla="*/ 107585 h 1592236"/>
                <a:gd name="connsiteX65" fmla="*/ 1286215 w 1771534"/>
                <a:gd name="connsiteY65" fmla="*/ 102803 h 1592236"/>
                <a:gd name="connsiteX66" fmla="*/ 1305341 w 1771534"/>
                <a:gd name="connsiteY66" fmla="*/ 105194 h 1592236"/>
                <a:gd name="connsiteX67" fmla="*/ 1314902 w 1771534"/>
                <a:gd name="connsiteY67" fmla="*/ 119538 h 1592236"/>
                <a:gd name="connsiteX68" fmla="*/ 1329249 w 1771534"/>
                <a:gd name="connsiteY68" fmla="*/ 121929 h 1592236"/>
                <a:gd name="connsiteX69" fmla="*/ 1343593 w 1771534"/>
                <a:gd name="connsiteY69" fmla="*/ 112364 h 1592236"/>
                <a:gd name="connsiteX70" fmla="*/ 1369888 w 1771534"/>
                <a:gd name="connsiteY70" fmla="*/ 114755 h 1592236"/>
                <a:gd name="connsiteX71" fmla="*/ 1391409 w 1771534"/>
                <a:gd name="connsiteY71" fmla="*/ 124320 h 1592236"/>
                <a:gd name="connsiteX72" fmla="*/ 1410531 w 1771534"/>
                <a:gd name="connsiteY72" fmla="*/ 133881 h 1592236"/>
                <a:gd name="connsiteX73" fmla="*/ 1432052 w 1771534"/>
                <a:gd name="connsiteY73" fmla="*/ 141055 h 1592236"/>
                <a:gd name="connsiteX74" fmla="*/ 1446396 w 1771534"/>
                <a:gd name="connsiteY74" fmla="*/ 143446 h 1592236"/>
                <a:gd name="connsiteX75" fmla="*/ 1463130 w 1771534"/>
                <a:gd name="connsiteY75" fmla="*/ 143446 h 1592236"/>
                <a:gd name="connsiteX76" fmla="*/ 1475082 w 1771534"/>
                <a:gd name="connsiteY76" fmla="*/ 155398 h 1592236"/>
                <a:gd name="connsiteX77" fmla="*/ 1472695 w 1771534"/>
                <a:gd name="connsiteY77" fmla="*/ 167350 h 1592236"/>
                <a:gd name="connsiteX78" fmla="*/ 1463130 w 1771534"/>
                <a:gd name="connsiteY78" fmla="*/ 188871 h 1592236"/>
                <a:gd name="connsiteX79" fmla="*/ 1470300 w 1771534"/>
                <a:gd name="connsiteY79" fmla="*/ 203215 h 1592236"/>
                <a:gd name="connsiteX80" fmla="*/ 1460739 w 1771534"/>
                <a:gd name="connsiteY80" fmla="*/ 219949 h 1592236"/>
                <a:gd name="connsiteX81" fmla="*/ 1458348 w 1771534"/>
                <a:gd name="connsiteY81" fmla="*/ 234293 h 1592236"/>
                <a:gd name="connsiteX82" fmla="*/ 1455956 w 1771534"/>
                <a:gd name="connsiteY82" fmla="*/ 262983 h 1592236"/>
                <a:gd name="connsiteX83" fmla="*/ 1415314 w 1771534"/>
                <a:gd name="connsiteY83" fmla="*/ 267762 h 1592236"/>
                <a:gd name="connsiteX84" fmla="*/ 1396188 w 1771534"/>
                <a:gd name="connsiteY84" fmla="*/ 267762 h 1592236"/>
                <a:gd name="connsiteX85" fmla="*/ 1377066 w 1771534"/>
                <a:gd name="connsiteY85" fmla="*/ 272544 h 1592236"/>
                <a:gd name="connsiteX86" fmla="*/ 1357936 w 1771534"/>
                <a:gd name="connsiteY86" fmla="*/ 277327 h 1592236"/>
                <a:gd name="connsiteX87" fmla="*/ 1336419 w 1771534"/>
                <a:gd name="connsiteY87" fmla="*/ 296453 h 1592236"/>
                <a:gd name="connsiteX88" fmla="*/ 1334028 w 1771534"/>
                <a:gd name="connsiteY88" fmla="*/ 315579 h 1592236"/>
                <a:gd name="connsiteX89" fmla="*/ 1329249 w 1771534"/>
                <a:gd name="connsiteY89" fmla="*/ 332313 h 1592236"/>
                <a:gd name="connsiteX90" fmla="*/ 1317297 w 1771534"/>
                <a:gd name="connsiteY90" fmla="*/ 341874 h 1592236"/>
                <a:gd name="connsiteX91" fmla="*/ 1295776 w 1771534"/>
                <a:gd name="connsiteY91" fmla="*/ 361000 h 1592236"/>
                <a:gd name="connsiteX92" fmla="*/ 1276655 w 1771534"/>
                <a:gd name="connsiteY92" fmla="*/ 365782 h 1592236"/>
                <a:gd name="connsiteX93" fmla="*/ 1255134 w 1771534"/>
                <a:gd name="connsiteY93" fmla="*/ 387300 h 1592236"/>
                <a:gd name="connsiteX94" fmla="*/ 1238399 w 1771534"/>
                <a:gd name="connsiteY94" fmla="*/ 392082 h 1592236"/>
                <a:gd name="connsiteX95" fmla="*/ 1224056 w 1771534"/>
                <a:gd name="connsiteY95" fmla="*/ 404038 h 1592236"/>
                <a:gd name="connsiteX96" fmla="*/ 1204930 w 1771534"/>
                <a:gd name="connsiteY96" fmla="*/ 404038 h 1592236"/>
                <a:gd name="connsiteX97" fmla="*/ 1190586 w 1771534"/>
                <a:gd name="connsiteY97" fmla="*/ 408817 h 1592236"/>
                <a:gd name="connsiteX98" fmla="*/ 1192978 w 1771534"/>
                <a:gd name="connsiteY98" fmla="*/ 420769 h 1592236"/>
                <a:gd name="connsiteX99" fmla="*/ 1202539 w 1771534"/>
                <a:gd name="connsiteY99" fmla="*/ 444677 h 1592236"/>
                <a:gd name="connsiteX100" fmla="*/ 1195365 w 1771534"/>
                <a:gd name="connsiteY100" fmla="*/ 466194 h 1592236"/>
                <a:gd name="connsiteX101" fmla="*/ 1181022 w 1771534"/>
                <a:gd name="connsiteY101" fmla="*/ 468585 h 1592236"/>
                <a:gd name="connsiteX102" fmla="*/ 1169069 w 1771534"/>
                <a:gd name="connsiteY102" fmla="*/ 480538 h 1592236"/>
                <a:gd name="connsiteX103" fmla="*/ 1161900 w 1771534"/>
                <a:gd name="connsiteY103" fmla="*/ 494885 h 1592236"/>
                <a:gd name="connsiteX104" fmla="*/ 1145161 w 1771534"/>
                <a:gd name="connsiteY104" fmla="*/ 506837 h 1592236"/>
                <a:gd name="connsiteX105" fmla="*/ 1128427 w 1771534"/>
                <a:gd name="connsiteY105" fmla="*/ 509228 h 1592236"/>
                <a:gd name="connsiteX106" fmla="*/ 1133209 w 1771534"/>
                <a:gd name="connsiteY106" fmla="*/ 521180 h 1592236"/>
                <a:gd name="connsiteX107" fmla="*/ 1147552 w 1771534"/>
                <a:gd name="connsiteY107" fmla="*/ 535528 h 1592236"/>
                <a:gd name="connsiteX108" fmla="*/ 1149944 w 1771534"/>
                <a:gd name="connsiteY108" fmla="*/ 557041 h 1592236"/>
                <a:gd name="connsiteX109" fmla="*/ 1157117 w 1771534"/>
                <a:gd name="connsiteY109" fmla="*/ 573780 h 1592236"/>
                <a:gd name="connsiteX110" fmla="*/ 1166678 w 1771534"/>
                <a:gd name="connsiteY110" fmla="*/ 590514 h 1592236"/>
                <a:gd name="connsiteX111" fmla="*/ 1183413 w 1771534"/>
                <a:gd name="connsiteY111" fmla="*/ 602466 h 1592236"/>
                <a:gd name="connsiteX112" fmla="*/ 1178630 w 1771534"/>
                <a:gd name="connsiteY112" fmla="*/ 628766 h 1592236"/>
                <a:gd name="connsiteX113" fmla="*/ 1188195 w 1771534"/>
                <a:gd name="connsiteY113" fmla="*/ 647892 h 1592236"/>
                <a:gd name="connsiteX114" fmla="*/ 1212103 w 1771534"/>
                <a:gd name="connsiteY114" fmla="*/ 635936 h 1592236"/>
                <a:gd name="connsiteX115" fmla="*/ 1209712 w 1771534"/>
                <a:gd name="connsiteY115" fmla="*/ 621592 h 1592236"/>
                <a:gd name="connsiteX116" fmla="*/ 1221668 w 1771534"/>
                <a:gd name="connsiteY116" fmla="*/ 614422 h 1592236"/>
                <a:gd name="connsiteX117" fmla="*/ 1236012 w 1771534"/>
                <a:gd name="connsiteY117" fmla="*/ 616810 h 1592236"/>
                <a:gd name="connsiteX118" fmla="*/ 1247964 w 1771534"/>
                <a:gd name="connsiteY118" fmla="*/ 614422 h 1592236"/>
                <a:gd name="connsiteX119" fmla="*/ 1264698 w 1771534"/>
                <a:gd name="connsiteY119" fmla="*/ 619205 h 1592236"/>
                <a:gd name="connsiteX120" fmla="*/ 1279042 w 1771534"/>
                <a:gd name="connsiteY120" fmla="*/ 628766 h 1592236"/>
                <a:gd name="connsiteX121" fmla="*/ 1290998 w 1771534"/>
                <a:gd name="connsiteY121" fmla="*/ 623983 h 1592236"/>
                <a:gd name="connsiteX122" fmla="*/ 1314902 w 1771534"/>
                <a:gd name="connsiteY122" fmla="*/ 631157 h 1592236"/>
                <a:gd name="connsiteX123" fmla="*/ 1329249 w 1771534"/>
                <a:gd name="connsiteY123" fmla="*/ 638327 h 1592236"/>
                <a:gd name="connsiteX124" fmla="*/ 1341202 w 1771534"/>
                <a:gd name="connsiteY124" fmla="*/ 657453 h 1592236"/>
                <a:gd name="connsiteX125" fmla="*/ 1343593 w 1771534"/>
                <a:gd name="connsiteY125" fmla="*/ 671796 h 1592236"/>
                <a:gd name="connsiteX126" fmla="*/ 1355545 w 1771534"/>
                <a:gd name="connsiteY126" fmla="*/ 669409 h 1592236"/>
                <a:gd name="connsiteX127" fmla="*/ 1369888 w 1771534"/>
                <a:gd name="connsiteY127" fmla="*/ 662235 h 1592236"/>
                <a:gd name="connsiteX128" fmla="*/ 1389018 w 1771534"/>
                <a:gd name="connsiteY128" fmla="*/ 667018 h 1592236"/>
                <a:gd name="connsiteX129" fmla="*/ 1403361 w 1771534"/>
                <a:gd name="connsiteY129" fmla="*/ 664626 h 1592236"/>
                <a:gd name="connsiteX130" fmla="*/ 1420096 w 1771534"/>
                <a:gd name="connsiteY130" fmla="*/ 662235 h 1592236"/>
                <a:gd name="connsiteX131" fmla="*/ 1436831 w 1771534"/>
                <a:gd name="connsiteY131" fmla="*/ 667018 h 1592236"/>
                <a:gd name="connsiteX132" fmla="*/ 1448787 w 1771534"/>
                <a:gd name="connsiteY132" fmla="*/ 674191 h 1592236"/>
                <a:gd name="connsiteX133" fmla="*/ 1448787 w 1771534"/>
                <a:gd name="connsiteY133" fmla="*/ 686143 h 1592236"/>
                <a:gd name="connsiteX134" fmla="*/ 1444004 w 1771534"/>
                <a:gd name="connsiteY134" fmla="*/ 698096 h 1592236"/>
                <a:gd name="connsiteX135" fmla="*/ 1439222 w 1771534"/>
                <a:gd name="connsiteY135" fmla="*/ 724395 h 1592236"/>
                <a:gd name="connsiteX136" fmla="*/ 1434439 w 1771534"/>
                <a:gd name="connsiteY136" fmla="*/ 736347 h 1592236"/>
                <a:gd name="connsiteX137" fmla="*/ 1422487 w 1771534"/>
                <a:gd name="connsiteY137" fmla="*/ 745912 h 1592236"/>
                <a:gd name="connsiteX138" fmla="*/ 1412926 w 1771534"/>
                <a:gd name="connsiteY138" fmla="*/ 760256 h 1592236"/>
                <a:gd name="connsiteX139" fmla="*/ 1396188 w 1771534"/>
                <a:gd name="connsiteY139" fmla="*/ 774603 h 1592236"/>
                <a:gd name="connsiteX140" fmla="*/ 1386627 w 1771534"/>
                <a:gd name="connsiteY140" fmla="*/ 788946 h 1592236"/>
                <a:gd name="connsiteX141" fmla="*/ 1369888 w 1771534"/>
                <a:gd name="connsiteY141" fmla="*/ 800898 h 1592236"/>
                <a:gd name="connsiteX142" fmla="*/ 1360327 w 1771534"/>
                <a:gd name="connsiteY142" fmla="*/ 815242 h 1592236"/>
                <a:gd name="connsiteX143" fmla="*/ 1336419 w 1771534"/>
                <a:gd name="connsiteY143" fmla="*/ 831976 h 1592236"/>
                <a:gd name="connsiteX144" fmla="*/ 1319685 w 1771534"/>
                <a:gd name="connsiteY144" fmla="*/ 846324 h 1592236"/>
                <a:gd name="connsiteX145" fmla="*/ 1300559 w 1771534"/>
                <a:gd name="connsiteY145" fmla="*/ 865450 h 1592236"/>
                <a:gd name="connsiteX146" fmla="*/ 1286215 w 1771534"/>
                <a:gd name="connsiteY146" fmla="*/ 865450 h 1592236"/>
                <a:gd name="connsiteX147" fmla="*/ 1281433 w 1771534"/>
                <a:gd name="connsiteY147" fmla="*/ 882184 h 1592236"/>
                <a:gd name="connsiteX148" fmla="*/ 1267090 w 1771534"/>
                <a:gd name="connsiteY148" fmla="*/ 894141 h 1592236"/>
                <a:gd name="connsiteX149" fmla="*/ 1265516 w 1771534"/>
                <a:gd name="connsiteY149" fmla="*/ 901611 h 1592236"/>
                <a:gd name="connsiteX150" fmla="*/ 1274267 w 1771534"/>
                <a:gd name="connsiteY150" fmla="*/ 889358 h 1592236"/>
                <a:gd name="connsiteX151" fmla="*/ 1295784 w 1771534"/>
                <a:gd name="connsiteY151" fmla="*/ 889358 h 1592236"/>
                <a:gd name="connsiteX152" fmla="*/ 1293393 w 1771534"/>
                <a:gd name="connsiteY152" fmla="*/ 908484 h 1592236"/>
                <a:gd name="connsiteX153" fmla="*/ 1291002 w 1771534"/>
                <a:gd name="connsiteY153" fmla="*/ 920436 h 1592236"/>
                <a:gd name="connsiteX154" fmla="*/ 1283828 w 1771534"/>
                <a:gd name="connsiteY154" fmla="*/ 937175 h 1592236"/>
                <a:gd name="connsiteX155" fmla="*/ 1267094 w 1771534"/>
                <a:gd name="connsiteY155" fmla="*/ 944344 h 1592236"/>
                <a:gd name="connsiteX156" fmla="*/ 1264702 w 1771534"/>
                <a:gd name="connsiteY156" fmla="*/ 958692 h 1592236"/>
                <a:gd name="connsiteX157" fmla="*/ 1281441 w 1771534"/>
                <a:gd name="connsiteY157" fmla="*/ 977818 h 1592236"/>
                <a:gd name="connsiteX158" fmla="*/ 1291002 w 1771534"/>
                <a:gd name="connsiteY158" fmla="*/ 992161 h 1592236"/>
                <a:gd name="connsiteX159" fmla="*/ 1307736 w 1771534"/>
                <a:gd name="connsiteY159" fmla="*/ 996944 h 1592236"/>
                <a:gd name="connsiteX160" fmla="*/ 1319689 w 1771534"/>
                <a:gd name="connsiteY160" fmla="*/ 1008896 h 1592236"/>
                <a:gd name="connsiteX161" fmla="*/ 1336427 w 1771534"/>
                <a:gd name="connsiteY161" fmla="*/ 1013678 h 1592236"/>
                <a:gd name="connsiteX162" fmla="*/ 1357944 w 1771534"/>
                <a:gd name="connsiteY162" fmla="*/ 1004113 h 1592236"/>
                <a:gd name="connsiteX163" fmla="*/ 1372288 w 1771534"/>
                <a:gd name="connsiteY163" fmla="*/ 994552 h 1592236"/>
                <a:gd name="connsiteX164" fmla="*/ 1381852 w 1771534"/>
                <a:gd name="connsiteY164" fmla="*/ 975422 h 1592236"/>
                <a:gd name="connsiteX165" fmla="*/ 1393805 w 1771534"/>
                <a:gd name="connsiteY165" fmla="*/ 975422 h 1592236"/>
                <a:gd name="connsiteX166" fmla="*/ 1415322 w 1771534"/>
                <a:gd name="connsiteY166" fmla="*/ 980205 h 1592236"/>
                <a:gd name="connsiteX167" fmla="*/ 1429665 w 1771534"/>
                <a:gd name="connsiteY167" fmla="*/ 973035 h 1592236"/>
                <a:gd name="connsiteX168" fmla="*/ 1444008 w 1771534"/>
                <a:gd name="connsiteY168" fmla="*/ 980205 h 1592236"/>
                <a:gd name="connsiteX169" fmla="*/ 1441621 w 1771534"/>
                <a:gd name="connsiteY169" fmla="*/ 992161 h 1592236"/>
                <a:gd name="connsiteX170" fmla="*/ 1439226 w 1771534"/>
                <a:gd name="connsiteY170" fmla="*/ 1011287 h 1592236"/>
                <a:gd name="connsiteX171" fmla="*/ 1436839 w 1771534"/>
                <a:gd name="connsiteY171" fmla="*/ 1030413 h 1592236"/>
                <a:gd name="connsiteX172" fmla="*/ 1439226 w 1771534"/>
                <a:gd name="connsiteY172" fmla="*/ 1044756 h 1592236"/>
                <a:gd name="connsiteX173" fmla="*/ 1439226 w 1771534"/>
                <a:gd name="connsiteY173" fmla="*/ 1061491 h 1592236"/>
                <a:gd name="connsiteX174" fmla="*/ 1427274 w 1771534"/>
                <a:gd name="connsiteY174" fmla="*/ 1075834 h 1592236"/>
                <a:gd name="connsiteX175" fmla="*/ 1420100 w 1771534"/>
                <a:gd name="connsiteY175" fmla="*/ 1099742 h 1592236"/>
                <a:gd name="connsiteX176" fmla="*/ 1415322 w 1771534"/>
                <a:gd name="connsiteY176" fmla="*/ 1111695 h 1592236"/>
                <a:gd name="connsiteX177" fmla="*/ 1398583 w 1771534"/>
                <a:gd name="connsiteY177" fmla="*/ 1126042 h 1592236"/>
                <a:gd name="connsiteX178" fmla="*/ 1398583 w 1771534"/>
                <a:gd name="connsiteY178" fmla="*/ 1147559 h 1592236"/>
                <a:gd name="connsiteX179" fmla="*/ 1391413 w 1771534"/>
                <a:gd name="connsiteY179" fmla="*/ 1166685 h 1592236"/>
                <a:gd name="connsiteX180" fmla="*/ 1389022 w 1771534"/>
                <a:gd name="connsiteY180" fmla="*/ 1178637 h 1592236"/>
                <a:gd name="connsiteX181" fmla="*/ 1379457 w 1771534"/>
                <a:gd name="connsiteY181" fmla="*/ 1192984 h 1592236"/>
                <a:gd name="connsiteX182" fmla="*/ 1393805 w 1771534"/>
                <a:gd name="connsiteY182" fmla="*/ 1209719 h 1592236"/>
                <a:gd name="connsiteX183" fmla="*/ 1408148 w 1771534"/>
                <a:gd name="connsiteY183" fmla="*/ 1236015 h 1592236"/>
                <a:gd name="connsiteX184" fmla="*/ 1408148 w 1771534"/>
                <a:gd name="connsiteY184" fmla="*/ 1247971 h 1592236"/>
                <a:gd name="connsiteX185" fmla="*/ 1405177 w 1771534"/>
                <a:gd name="connsiteY185" fmla="*/ 1252131 h 1592236"/>
                <a:gd name="connsiteX186" fmla="*/ 1407961 w 1771534"/>
                <a:gd name="connsiteY186" fmla="*/ 1256181 h 1592236"/>
                <a:gd name="connsiteX187" fmla="*/ 1410535 w 1771534"/>
                <a:gd name="connsiteY187" fmla="*/ 1252749 h 1592236"/>
                <a:gd name="connsiteX188" fmla="*/ 1439222 w 1771534"/>
                <a:gd name="connsiteY188" fmla="*/ 1267093 h 1592236"/>
                <a:gd name="connsiteX189" fmla="*/ 1458348 w 1771534"/>
                <a:gd name="connsiteY189" fmla="*/ 1267093 h 1592236"/>
                <a:gd name="connsiteX190" fmla="*/ 1470304 w 1771534"/>
                <a:gd name="connsiteY190" fmla="*/ 1262314 h 1592236"/>
                <a:gd name="connsiteX191" fmla="*/ 1484647 w 1771534"/>
                <a:gd name="connsiteY191" fmla="*/ 1262314 h 1592236"/>
                <a:gd name="connsiteX192" fmla="*/ 1496599 w 1771534"/>
                <a:gd name="connsiteY192" fmla="*/ 1274266 h 1592236"/>
                <a:gd name="connsiteX193" fmla="*/ 1510947 w 1771534"/>
                <a:gd name="connsiteY193" fmla="*/ 1276658 h 1592236"/>
                <a:gd name="connsiteX194" fmla="*/ 1522899 w 1771534"/>
                <a:gd name="connsiteY194" fmla="*/ 1288610 h 1592236"/>
                <a:gd name="connsiteX195" fmla="*/ 1534851 w 1771534"/>
                <a:gd name="connsiteY195" fmla="*/ 1298175 h 1592236"/>
                <a:gd name="connsiteX196" fmla="*/ 1549194 w 1771534"/>
                <a:gd name="connsiteY196" fmla="*/ 1305344 h 1592236"/>
                <a:gd name="connsiteX197" fmla="*/ 1563542 w 1771534"/>
                <a:gd name="connsiteY197" fmla="*/ 1314909 h 1592236"/>
                <a:gd name="connsiteX198" fmla="*/ 1575494 w 1771534"/>
                <a:gd name="connsiteY198" fmla="*/ 1326861 h 1592236"/>
                <a:gd name="connsiteX199" fmla="*/ 1592228 w 1771534"/>
                <a:gd name="connsiteY199" fmla="*/ 1324470 h 1592236"/>
                <a:gd name="connsiteX200" fmla="*/ 1608963 w 1771534"/>
                <a:gd name="connsiteY200" fmla="*/ 1334035 h 1592236"/>
                <a:gd name="connsiteX201" fmla="*/ 1620919 w 1771534"/>
                <a:gd name="connsiteY201" fmla="*/ 1336426 h 1592236"/>
                <a:gd name="connsiteX202" fmla="*/ 1635262 w 1771534"/>
                <a:gd name="connsiteY202" fmla="*/ 1343596 h 1592236"/>
                <a:gd name="connsiteX203" fmla="*/ 1642436 w 1771534"/>
                <a:gd name="connsiteY203" fmla="*/ 1360335 h 1592236"/>
                <a:gd name="connsiteX204" fmla="*/ 1649610 w 1771534"/>
                <a:gd name="connsiteY204" fmla="*/ 1372287 h 1592236"/>
                <a:gd name="connsiteX205" fmla="*/ 1661562 w 1771534"/>
                <a:gd name="connsiteY205" fmla="*/ 1379456 h 1592236"/>
                <a:gd name="connsiteX206" fmla="*/ 1675905 w 1771534"/>
                <a:gd name="connsiteY206" fmla="*/ 1393804 h 1592236"/>
                <a:gd name="connsiteX207" fmla="*/ 1678296 w 1771534"/>
                <a:gd name="connsiteY207" fmla="*/ 1408147 h 1592236"/>
                <a:gd name="connsiteX208" fmla="*/ 1675905 w 1771534"/>
                <a:gd name="connsiteY208" fmla="*/ 1422491 h 1592236"/>
                <a:gd name="connsiteX209" fmla="*/ 1690253 w 1771534"/>
                <a:gd name="connsiteY209" fmla="*/ 1434443 h 1592236"/>
                <a:gd name="connsiteX210" fmla="*/ 1699813 w 1771534"/>
                <a:gd name="connsiteY210" fmla="*/ 1448790 h 1592236"/>
                <a:gd name="connsiteX211" fmla="*/ 1711766 w 1771534"/>
                <a:gd name="connsiteY211" fmla="*/ 1460742 h 1592236"/>
                <a:gd name="connsiteX212" fmla="*/ 1723722 w 1771534"/>
                <a:gd name="connsiteY212" fmla="*/ 1470307 h 1592236"/>
                <a:gd name="connsiteX213" fmla="*/ 1742847 w 1771534"/>
                <a:gd name="connsiteY213" fmla="*/ 1484651 h 1592236"/>
                <a:gd name="connsiteX214" fmla="*/ 1754800 w 1771534"/>
                <a:gd name="connsiteY214" fmla="*/ 1489433 h 1592236"/>
                <a:gd name="connsiteX215" fmla="*/ 1771534 w 1771534"/>
                <a:gd name="connsiteY215" fmla="*/ 1501389 h 1592236"/>
                <a:gd name="connsiteX216" fmla="*/ 1766752 w 1771534"/>
                <a:gd name="connsiteY216" fmla="*/ 1513341 h 1592236"/>
                <a:gd name="connsiteX217" fmla="*/ 1735674 w 1771534"/>
                <a:gd name="connsiteY217" fmla="*/ 1539637 h 1592236"/>
                <a:gd name="connsiteX218" fmla="*/ 1723722 w 1771534"/>
                <a:gd name="connsiteY218" fmla="*/ 1553980 h 1592236"/>
                <a:gd name="connsiteX219" fmla="*/ 1709378 w 1771534"/>
                <a:gd name="connsiteY219" fmla="*/ 1570719 h 1592236"/>
                <a:gd name="connsiteX220" fmla="*/ 1706983 w 1771534"/>
                <a:gd name="connsiteY220" fmla="*/ 1582671 h 1592236"/>
                <a:gd name="connsiteX221" fmla="*/ 1687857 w 1771534"/>
                <a:gd name="connsiteY221" fmla="*/ 1587454 h 1592236"/>
                <a:gd name="connsiteX222" fmla="*/ 1675905 w 1771534"/>
                <a:gd name="connsiteY222" fmla="*/ 1589841 h 1592236"/>
                <a:gd name="connsiteX223" fmla="*/ 1663953 w 1771534"/>
                <a:gd name="connsiteY223" fmla="*/ 1592236 h 1592236"/>
                <a:gd name="connsiteX224" fmla="*/ 1640045 w 1771534"/>
                <a:gd name="connsiteY224" fmla="*/ 1589841 h 1592236"/>
                <a:gd name="connsiteX225" fmla="*/ 1623310 w 1771534"/>
                <a:gd name="connsiteY225" fmla="*/ 1585062 h 1592236"/>
                <a:gd name="connsiteX226" fmla="*/ 1606576 w 1771534"/>
                <a:gd name="connsiteY226" fmla="*/ 1577889 h 1592236"/>
                <a:gd name="connsiteX227" fmla="*/ 1592228 w 1771534"/>
                <a:gd name="connsiteY227" fmla="*/ 1568328 h 1592236"/>
                <a:gd name="connsiteX228" fmla="*/ 1577885 w 1771534"/>
                <a:gd name="connsiteY228" fmla="*/ 1573110 h 1592236"/>
                <a:gd name="connsiteX229" fmla="*/ 1563542 w 1771534"/>
                <a:gd name="connsiteY229" fmla="*/ 1570719 h 1592236"/>
                <a:gd name="connsiteX230" fmla="*/ 1575494 w 1771534"/>
                <a:gd name="connsiteY230" fmla="*/ 1553980 h 1592236"/>
                <a:gd name="connsiteX231" fmla="*/ 1592228 w 1771534"/>
                <a:gd name="connsiteY231" fmla="*/ 1551593 h 1592236"/>
                <a:gd name="connsiteX232" fmla="*/ 1611354 w 1771534"/>
                <a:gd name="connsiteY232" fmla="*/ 1556376 h 1592236"/>
                <a:gd name="connsiteX233" fmla="*/ 1623310 w 1771534"/>
                <a:gd name="connsiteY233" fmla="*/ 1558763 h 1592236"/>
                <a:gd name="connsiteX234" fmla="*/ 1647214 w 1771534"/>
                <a:gd name="connsiteY234" fmla="*/ 1551593 h 1592236"/>
                <a:gd name="connsiteX235" fmla="*/ 1659171 w 1771534"/>
                <a:gd name="connsiteY235" fmla="*/ 1551593 h 1592236"/>
                <a:gd name="connsiteX236" fmla="*/ 1663953 w 1771534"/>
                <a:gd name="connsiteY236" fmla="*/ 1539637 h 1592236"/>
                <a:gd name="connsiteX237" fmla="*/ 1644827 w 1771534"/>
                <a:gd name="connsiteY237" fmla="*/ 1546811 h 1592236"/>
                <a:gd name="connsiteX238" fmla="*/ 1632871 w 1771534"/>
                <a:gd name="connsiteY238" fmla="*/ 1542028 h 1592236"/>
                <a:gd name="connsiteX239" fmla="*/ 1620919 w 1771534"/>
                <a:gd name="connsiteY239" fmla="*/ 1544419 h 1592236"/>
                <a:gd name="connsiteX240" fmla="*/ 1616137 w 1771534"/>
                <a:gd name="connsiteY240" fmla="*/ 1525294 h 1592236"/>
                <a:gd name="connsiteX241" fmla="*/ 1620919 w 1771534"/>
                <a:gd name="connsiteY241" fmla="*/ 1513341 h 1592236"/>
                <a:gd name="connsiteX242" fmla="*/ 1608963 w 1771534"/>
                <a:gd name="connsiteY242" fmla="*/ 1515733 h 1592236"/>
                <a:gd name="connsiteX243" fmla="*/ 1585059 w 1771534"/>
                <a:gd name="connsiteY243" fmla="*/ 1506168 h 1592236"/>
                <a:gd name="connsiteX244" fmla="*/ 1592228 w 1771534"/>
                <a:gd name="connsiteY244" fmla="*/ 1494212 h 1592236"/>
                <a:gd name="connsiteX245" fmla="*/ 1608963 w 1771534"/>
                <a:gd name="connsiteY245" fmla="*/ 1484651 h 1592236"/>
                <a:gd name="connsiteX246" fmla="*/ 1606576 w 1771534"/>
                <a:gd name="connsiteY246" fmla="*/ 1472699 h 1592236"/>
                <a:gd name="connsiteX247" fmla="*/ 1592228 w 1771534"/>
                <a:gd name="connsiteY247" fmla="*/ 1444008 h 1592236"/>
                <a:gd name="connsiteX248" fmla="*/ 1580276 w 1771534"/>
                <a:gd name="connsiteY248" fmla="*/ 1429664 h 1592236"/>
                <a:gd name="connsiteX249" fmla="*/ 1568320 w 1771534"/>
                <a:gd name="connsiteY249" fmla="*/ 1420099 h 1592236"/>
                <a:gd name="connsiteX250" fmla="*/ 1556368 w 1771534"/>
                <a:gd name="connsiteY250" fmla="*/ 1412930 h 1592236"/>
                <a:gd name="connsiteX251" fmla="*/ 1544416 w 1771534"/>
                <a:gd name="connsiteY251" fmla="*/ 1408147 h 1592236"/>
                <a:gd name="connsiteX252" fmla="*/ 1537242 w 1771534"/>
                <a:gd name="connsiteY252" fmla="*/ 1393804 h 1592236"/>
                <a:gd name="connsiteX253" fmla="*/ 1522899 w 1771534"/>
                <a:gd name="connsiteY253" fmla="*/ 1379456 h 1592236"/>
                <a:gd name="connsiteX254" fmla="*/ 1520508 w 1771534"/>
                <a:gd name="connsiteY254" fmla="*/ 1374678 h 1592236"/>
                <a:gd name="connsiteX255" fmla="*/ 1503769 w 1771534"/>
                <a:gd name="connsiteY255" fmla="*/ 1357943 h 1592236"/>
                <a:gd name="connsiteX256" fmla="*/ 1489426 w 1771534"/>
                <a:gd name="connsiteY256" fmla="*/ 1348378 h 1592236"/>
                <a:gd name="connsiteX257" fmla="*/ 1470304 w 1771534"/>
                <a:gd name="connsiteY257" fmla="*/ 1334035 h 1592236"/>
                <a:gd name="connsiteX258" fmla="*/ 1453565 w 1771534"/>
                <a:gd name="connsiteY258" fmla="*/ 1317300 h 1592236"/>
                <a:gd name="connsiteX259" fmla="*/ 1432048 w 1771534"/>
                <a:gd name="connsiteY259" fmla="*/ 1310127 h 1592236"/>
                <a:gd name="connsiteX260" fmla="*/ 1420096 w 1771534"/>
                <a:gd name="connsiteY260" fmla="*/ 1310127 h 1592236"/>
                <a:gd name="connsiteX261" fmla="*/ 1405753 w 1771534"/>
                <a:gd name="connsiteY261" fmla="*/ 1305344 h 1592236"/>
                <a:gd name="connsiteX262" fmla="*/ 1393797 w 1771534"/>
                <a:gd name="connsiteY262" fmla="*/ 1291001 h 1592236"/>
                <a:gd name="connsiteX263" fmla="*/ 1394027 w 1771534"/>
                <a:gd name="connsiteY263" fmla="*/ 1289159 h 1592236"/>
                <a:gd name="connsiteX264" fmla="*/ 1393047 w 1771534"/>
                <a:gd name="connsiteY264" fmla="*/ 1288849 h 1592236"/>
                <a:gd name="connsiteX265" fmla="*/ 1393805 w 1771534"/>
                <a:gd name="connsiteY265" fmla="*/ 1293396 h 1592236"/>
                <a:gd name="connsiteX266" fmla="*/ 1367505 w 1771534"/>
                <a:gd name="connsiteY266" fmla="*/ 1293396 h 1592236"/>
                <a:gd name="connsiteX267" fmla="*/ 1357944 w 1771534"/>
                <a:gd name="connsiteY267" fmla="*/ 1279049 h 1592236"/>
                <a:gd name="connsiteX268" fmla="*/ 1350771 w 1771534"/>
                <a:gd name="connsiteY268" fmla="*/ 1267097 h 1592236"/>
                <a:gd name="connsiteX269" fmla="*/ 1357944 w 1771534"/>
                <a:gd name="connsiteY269" fmla="*/ 1283831 h 1592236"/>
                <a:gd name="connsiteX270" fmla="*/ 1341210 w 1771534"/>
                <a:gd name="connsiteY270" fmla="*/ 1286218 h 1592236"/>
                <a:gd name="connsiteX271" fmla="*/ 1341210 w 1771534"/>
                <a:gd name="connsiteY271" fmla="*/ 1288614 h 1592236"/>
                <a:gd name="connsiteX272" fmla="*/ 1343597 w 1771534"/>
                <a:gd name="connsiteY272" fmla="*/ 1305348 h 1592236"/>
                <a:gd name="connsiteX273" fmla="*/ 1331645 w 1771534"/>
                <a:gd name="connsiteY273" fmla="*/ 1326861 h 1592236"/>
                <a:gd name="connsiteX274" fmla="*/ 1338814 w 1771534"/>
                <a:gd name="connsiteY274" fmla="*/ 1350770 h 1592236"/>
                <a:gd name="connsiteX275" fmla="*/ 1350771 w 1771534"/>
                <a:gd name="connsiteY275" fmla="*/ 1367504 h 1592236"/>
                <a:gd name="connsiteX276" fmla="*/ 1369896 w 1771534"/>
                <a:gd name="connsiteY276" fmla="*/ 1379460 h 1592236"/>
                <a:gd name="connsiteX277" fmla="*/ 1357944 w 1771534"/>
                <a:gd name="connsiteY277" fmla="*/ 1389025 h 1592236"/>
                <a:gd name="connsiteX278" fmla="*/ 1345988 w 1771534"/>
                <a:gd name="connsiteY278" fmla="*/ 1389025 h 1592236"/>
                <a:gd name="connsiteX279" fmla="*/ 1331645 w 1771534"/>
                <a:gd name="connsiteY279" fmla="*/ 1398586 h 1592236"/>
                <a:gd name="connsiteX280" fmla="*/ 1319689 w 1771534"/>
                <a:gd name="connsiteY280" fmla="*/ 1408151 h 1592236"/>
                <a:gd name="connsiteX281" fmla="*/ 1300563 w 1771534"/>
                <a:gd name="connsiteY281" fmla="*/ 1420103 h 1592236"/>
                <a:gd name="connsiteX282" fmla="*/ 1288611 w 1771534"/>
                <a:gd name="connsiteY282" fmla="*/ 1422495 h 1592236"/>
                <a:gd name="connsiteX283" fmla="*/ 1271876 w 1771534"/>
                <a:gd name="connsiteY283" fmla="*/ 1439229 h 1592236"/>
                <a:gd name="connsiteX284" fmla="*/ 1255138 w 1771534"/>
                <a:gd name="connsiteY284" fmla="*/ 1451181 h 1592236"/>
                <a:gd name="connsiteX285" fmla="*/ 1243185 w 1771534"/>
                <a:gd name="connsiteY285" fmla="*/ 1458355 h 1592236"/>
                <a:gd name="connsiteX286" fmla="*/ 1219277 w 1771534"/>
                <a:gd name="connsiteY286" fmla="*/ 1467916 h 1592236"/>
                <a:gd name="connsiteX287" fmla="*/ 1197764 w 1771534"/>
                <a:gd name="connsiteY287" fmla="*/ 1470307 h 1592236"/>
                <a:gd name="connsiteX288" fmla="*/ 1181026 w 1771534"/>
                <a:gd name="connsiteY288" fmla="*/ 1455964 h 1592236"/>
                <a:gd name="connsiteX289" fmla="*/ 1164291 w 1771534"/>
                <a:gd name="connsiteY289" fmla="*/ 1446399 h 1592236"/>
                <a:gd name="connsiteX290" fmla="*/ 1147556 w 1771534"/>
                <a:gd name="connsiteY290" fmla="*/ 1453573 h 1592236"/>
                <a:gd name="connsiteX291" fmla="*/ 1135600 w 1771534"/>
                <a:gd name="connsiteY291" fmla="*/ 1448794 h 1592236"/>
                <a:gd name="connsiteX292" fmla="*/ 1114087 w 1771534"/>
                <a:gd name="connsiteY292" fmla="*/ 1436838 h 1592236"/>
                <a:gd name="connsiteX293" fmla="*/ 1102135 w 1771534"/>
                <a:gd name="connsiteY293" fmla="*/ 1429664 h 1592236"/>
                <a:gd name="connsiteX294" fmla="*/ 1080614 w 1771534"/>
                <a:gd name="connsiteY294" fmla="*/ 1424886 h 1592236"/>
                <a:gd name="connsiteX295" fmla="*/ 1068662 w 1771534"/>
                <a:gd name="connsiteY295" fmla="*/ 1427273 h 1592236"/>
                <a:gd name="connsiteX296" fmla="*/ 1054319 w 1771534"/>
                <a:gd name="connsiteY296" fmla="*/ 1420103 h 1592236"/>
                <a:gd name="connsiteX297" fmla="*/ 1039971 w 1771534"/>
                <a:gd name="connsiteY297" fmla="*/ 1417712 h 1592236"/>
                <a:gd name="connsiteX298" fmla="*/ 1037580 w 1771534"/>
                <a:gd name="connsiteY298" fmla="*/ 1412926 h 1592236"/>
                <a:gd name="connsiteX299" fmla="*/ 1023233 w 1771534"/>
                <a:gd name="connsiteY299" fmla="*/ 1420103 h 1592236"/>
                <a:gd name="connsiteX300" fmla="*/ 996937 w 1771534"/>
                <a:gd name="connsiteY300" fmla="*/ 1424882 h 1592236"/>
                <a:gd name="connsiteX301" fmla="*/ 973029 w 1771534"/>
                <a:gd name="connsiteY301" fmla="*/ 1427273 h 1592236"/>
                <a:gd name="connsiteX302" fmla="*/ 961077 w 1771534"/>
                <a:gd name="connsiteY302" fmla="*/ 1439229 h 1592236"/>
                <a:gd name="connsiteX303" fmla="*/ 946733 w 1771534"/>
                <a:gd name="connsiteY303" fmla="*/ 1441616 h 1592236"/>
                <a:gd name="connsiteX304" fmla="*/ 934777 w 1771534"/>
                <a:gd name="connsiteY304" fmla="*/ 1448790 h 1592236"/>
                <a:gd name="connsiteX305" fmla="*/ 934777 w 1771534"/>
                <a:gd name="connsiteY305" fmla="*/ 1463134 h 1592236"/>
                <a:gd name="connsiteX306" fmla="*/ 920434 w 1771534"/>
                <a:gd name="connsiteY306" fmla="*/ 1479872 h 1592236"/>
                <a:gd name="connsiteX307" fmla="*/ 903695 w 1771534"/>
                <a:gd name="connsiteY307" fmla="*/ 1496603 h 1592236"/>
                <a:gd name="connsiteX308" fmla="*/ 891743 w 1771534"/>
                <a:gd name="connsiteY308" fmla="*/ 1513337 h 1592236"/>
                <a:gd name="connsiteX309" fmla="*/ 886965 w 1771534"/>
                <a:gd name="connsiteY309" fmla="*/ 1530076 h 1592236"/>
                <a:gd name="connsiteX310" fmla="*/ 870226 w 1771534"/>
                <a:gd name="connsiteY310" fmla="*/ 1527685 h 1592236"/>
                <a:gd name="connsiteX311" fmla="*/ 860665 w 1771534"/>
                <a:gd name="connsiteY311" fmla="*/ 1515733 h 1592236"/>
                <a:gd name="connsiteX312" fmla="*/ 848709 w 1771534"/>
                <a:gd name="connsiteY312" fmla="*/ 1520511 h 1592236"/>
                <a:gd name="connsiteX313" fmla="*/ 843927 w 1771534"/>
                <a:gd name="connsiteY313" fmla="*/ 1506168 h 1592236"/>
                <a:gd name="connsiteX314" fmla="*/ 843927 w 1771534"/>
                <a:gd name="connsiteY314" fmla="*/ 1489433 h 1592236"/>
                <a:gd name="connsiteX315" fmla="*/ 831975 w 1771534"/>
                <a:gd name="connsiteY315" fmla="*/ 1487042 h 1592236"/>
                <a:gd name="connsiteX316" fmla="*/ 820023 w 1771534"/>
                <a:gd name="connsiteY316" fmla="*/ 1475090 h 1592236"/>
                <a:gd name="connsiteX317" fmla="*/ 829583 w 1771534"/>
                <a:gd name="connsiteY317" fmla="*/ 1463134 h 1592236"/>
                <a:gd name="connsiteX318" fmla="*/ 812849 w 1771534"/>
                <a:gd name="connsiteY318" fmla="*/ 1455964 h 1592236"/>
                <a:gd name="connsiteX319" fmla="*/ 812849 w 1771534"/>
                <a:gd name="connsiteY319" fmla="*/ 1432056 h 1592236"/>
                <a:gd name="connsiteX320" fmla="*/ 803288 w 1771534"/>
                <a:gd name="connsiteY320" fmla="*/ 1415321 h 1592236"/>
                <a:gd name="connsiteX321" fmla="*/ 800897 w 1771534"/>
                <a:gd name="connsiteY321" fmla="*/ 1400974 h 1592236"/>
                <a:gd name="connsiteX322" fmla="*/ 786553 w 1771534"/>
                <a:gd name="connsiteY322" fmla="*/ 1408147 h 1592236"/>
                <a:gd name="connsiteX323" fmla="*/ 786553 w 1771534"/>
                <a:gd name="connsiteY323" fmla="*/ 1391413 h 1592236"/>
                <a:gd name="connsiteX324" fmla="*/ 772206 w 1771534"/>
                <a:gd name="connsiteY324" fmla="*/ 1381848 h 1592236"/>
                <a:gd name="connsiteX325" fmla="*/ 774597 w 1771534"/>
                <a:gd name="connsiteY325" fmla="*/ 1362722 h 1592236"/>
                <a:gd name="connsiteX326" fmla="*/ 762645 w 1771534"/>
                <a:gd name="connsiteY326" fmla="*/ 1345987 h 1592236"/>
                <a:gd name="connsiteX327" fmla="*/ 745911 w 1771534"/>
                <a:gd name="connsiteY327" fmla="*/ 1322079 h 1592236"/>
                <a:gd name="connsiteX328" fmla="*/ 753080 w 1771534"/>
                <a:gd name="connsiteY328" fmla="*/ 1307736 h 1592236"/>
                <a:gd name="connsiteX329" fmla="*/ 736346 w 1771534"/>
                <a:gd name="connsiteY329" fmla="*/ 1293392 h 1592236"/>
                <a:gd name="connsiteX330" fmla="*/ 738737 w 1771534"/>
                <a:gd name="connsiteY330" fmla="*/ 1281436 h 1592236"/>
                <a:gd name="connsiteX331" fmla="*/ 753080 w 1771534"/>
                <a:gd name="connsiteY331" fmla="*/ 1288610 h 1592236"/>
                <a:gd name="connsiteX332" fmla="*/ 750693 w 1771534"/>
                <a:gd name="connsiteY332" fmla="*/ 1274266 h 1592236"/>
                <a:gd name="connsiteX333" fmla="*/ 743519 w 1771534"/>
                <a:gd name="connsiteY333" fmla="*/ 1259923 h 1592236"/>
                <a:gd name="connsiteX334" fmla="*/ 731567 w 1771534"/>
                <a:gd name="connsiteY334" fmla="*/ 1259923 h 1592236"/>
                <a:gd name="connsiteX335" fmla="*/ 743519 w 1771534"/>
                <a:gd name="connsiteY335" fmla="*/ 1250358 h 1592236"/>
                <a:gd name="connsiteX336" fmla="*/ 743491 w 1771534"/>
                <a:gd name="connsiteY336" fmla="*/ 1250010 h 1592236"/>
                <a:gd name="connsiteX337" fmla="*/ 729176 w 1771534"/>
                <a:gd name="connsiteY337" fmla="*/ 1247967 h 1592236"/>
                <a:gd name="connsiteX338" fmla="*/ 722002 w 1771534"/>
                <a:gd name="connsiteY338" fmla="*/ 1233619 h 1592236"/>
                <a:gd name="connsiteX339" fmla="*/ 707655 w 1771534"/>
                <a:gd name="connsiteY339" fmla="*/ 1236011 h 1592236"/>
                <a:gd name="connsiteX340" fmla="*/ 707655 w 1771534"/>
                <a:gd name="connsiteY340" fmla="*/ 1250354 h 1592236"/>
                <a:gd name="connsiteX341" fmla="*/ 710050 w 1771534"/>
                <a:gd name="connsiteY341" fmla="*/ 1269480 h 1592236"/>
                <a:gd name="connsiteX342" fmla="*/ 686142 w 1771534"/>
                <a:gd name="connsiteY342" fmla="*/ 1279045 h 1592236"/>
                <a:gd name="connsiteX343" fmla="*/ 681359 w 1771534"/>
                <a:gd name="connsiteY343" fmla="*/ 1264701 h 1592236"/>
                <a:gd name="connsiteX344" fmla="*/ 667016 w 1771534"/>
                <a:gd name="connsiteY344" fmla="*/ 1264701 h 1592236"/>
                <a:gd name="connsiteX345" fmla="*/ 647890 w 1771534"/>
                <a:gd name="connsiteY345" fmla="*/ 1276654 h 1592236"/>
                <a:gd name="connsiteX346" fmla="*/ 633547 w 1771534"/>
                <a:gd name="connsiteY346" fmla="*/ 1267093 h 1592236"/>
                <a:gd name="connsiteX347" fmla="*/ 621591 w 1771534"/>
                <a:gd name="connsiteY347" fmla="*/ 1255136 h 1592236"/>
                <a:gd name="connsiteX348" fmla="*/ 628764 w 1771534"/>
                <a:gd name="connsiteY348" fmla="*/ 1240793 h 1592236"/>
                <a:gd name="connsiteX349" fmla="*/ 609639 w 1771534"/>
                <a:gd name="connsiteY349" fmla="*/ 1228841 h 1592236"/>
                <a:gd name="connsiteX350" fmla="*/ 583339 w 1771534"/>
                <a:gd name="connsiteY350" fmla="*/ 1236011 h 1592236"/>
                <a:gd name="connsiteX351" fmla="*/ 580948 w 1771534"/>
                <a:gd name="connsiteY351" fmla="*/ 1250354 h 1592236"/>
                <a:gd name="connsiteX352" fmla="*/ 566605 w 1771534"/>
                <a:gd name="connsiteY352" fmla="*/ 1257528 h 1592236"/>
                <a:gd name="connsiteX353" fmla="*/ 566605 w 1771534"/>
                <a:gd name="connsiteY353" fmla="*/ 1271871 h 1592236"/>
                <a:gd name="connsiteX354" fmla="*/ 554653 w 1771534"/>
                <a:gd name="connsiteY354" fmla="*/ 1279045 h 1592236"/>
                <a:gd name="connsiteX355" fmla="*/ 545088 w 1771534"/>
                <a:gd name="connsiteY355" fmla="*/ 1262310 h 1592236"/>
                <a:gd name="connsiteX356" fmla="*/ 549870 w 1771534"/>
                <a:gd name="connsiteY356" fmla="*/ 1245572 h 1592236"/>
                <a:gd name="connsiteX357" fmla="*/ 530744 w 1771534"/>
                <a:gd name="connsiteY357" fmla="*/ 1236011 h 1592236"/>
                <a:gd name="connsiteX358" fmla="*/ 518792 w 1771534"/>
                <a:gd name="connsiteY358" fmla="*/ 1228841 h 1592236"/>
                <a:gd name="connsiteX359" fmla="*/ 511618 w 1771534"/>
                <a:gd name="connsiteY359" fmla="*/ 1243184 h 1592236"/>
                <a:gd name="connsiteX360" fmla="*/ 497271 w 1771534"/>
                <a:gd name="connsiteY360" fmla="*/ 1257528 h 1592236"/>
                <a:gd name="connsiteX361" fmla="*/ 485319 w 1771534"/>
                <a:gd name="connsiteY361" fmla="*/ 1271871 h 1592236"/>
                <a:gd name="connsiteX362" fmla="*/ 468584 w 1771534"/>
                <a:gd name="connsiteY362" fmla="*/ 1257528 h 1592236"/>
                <a:gd name="connsiteX363" fmla="*/ 459024 w 1771534"/>
                <a:gd name="connsiteY363" fmla="*/ 1271871 h 1592236"/>
                <a:gd name="connsiteX364" fmla="*/ 447067 w 1771534"/>
                <a:gd name="connsiteY364" fmla="*/ 1288610 h 1592236"/>
                <a:gd name="connsiteX365" fmla="*/ 432724 w 1771534"/>
                <a:gd name="connsiteY365" fmla="*/ 1305340 h 1592236"/>
                <a:gd name="connsiteX366" fmla="*/ 420768 w 1771534"/>
                <a:gd name="connsiteY366" fmla="*/ 1317296 h 1592236"/>
                <a:gd name="connsiteX367" fmla="*/ 413598 w 1771534"/>
                <a:gd name="connsiteY367" fmla="*/ 1329249 h 1592236"/>
                <a:gd name="connsiteX368" fmla="*/ 399255 w 1771534"/>
                <a:gd name="connsiteY368" fmla="*/ 1329249 h 1592236"/>
                <a:gd name="connsiteX369" fmla="*/ 384908 w 1771534"/>
                <a:gd name="connsiteY369" fmla="*/ 1312514 h 1592236"/>
                <a:gd name="connsiteX370" fmla="*/ 382520 w 1771534"/>
                <a:gd name="connsiteY370" fmla="*/ 1300562 h 1592236"/>
                <a:gd name="connsiteX371" fmla="*/ 363394 w 1771534"/>
                <a:gd name="connsiteY371" fmla="*/ 1279045 h 1592236"/>
                <a:gd name="connsiteX372" fmla="*/ 346656 w 1771534"/>
                <a:gd name="connsiteY372" fmla="*/ 1274262 h 1592236"/>
                <a:gd name="connsiteX373" fmla="*/ 334704 w 1771534"/>
                <a:gd name="connsiteY373" fmla="*/ 1262310 h 1592236"/>
                <a:gd name="connsiteX374" fmla="*/ 322752 w 1771534"/>
                <a:gd name="connsiteY374" fmla="*/ 1274262 h 1592236"/>
                <a:gd name="connsiteX375" fmla="*/ 327530 w 1771534"/>
                <a:gd name="connsiteY375" fmla="*/ 1288610 h 1592236"/>
                <a:gd name="connsiteX376" fmla="*/ 313187 w 1771534"/>
                <a:gd name="connsiteY376" fmla="*/ 1290997 h 1592236"/>
                <a:gd name="connsiteX377" fmla="*/ 301231 w 1771534"/>
                <a:gd name="connsiteY377" fmla="*/ 1286214 h 1592236"/>
                <a:gd name="connsiteX378" fmla="*/ 289279 w 1771534"/>
                <a:gd name="connsiteY378" fmla="*/ 1283827 h 1592236"/>
                <a:gd name="connsiteX379" fmla="*/ 277326 w 1771534"/>
                <a:gd name="connsiteY379" fmla="*/ 1267093 h 1592236"/>
                <a:gd name="connsiteX380" fmla="*/ 284500 w 1771534"/>
                <a:gd name="connsiteY380" fmla="*/ 1255136 h 1592236"/>
                <a:gd name="connsiteX381" fmla="*/ 274935 w 1771534"/>
                <a:gd name="connsiteY381" fmla="*/ 1236011 h 1592236"/>
                <a:gd name="connsiteX382" fmla="*/ 255809 w 1771534"/>
                <a:gd name="connsiteY382" fmla="*/ 1228841 h 1592236"/>
                <a:gd name="connsiteX383" fmla="*/ 258201 w 1771534"/>
                <a:gd name="connsiteY383" fmla="*/ 1214494 h 1592236"/>
                <a:gd name="connsiteX384" fmla="*/ 253418 w 1771534"/>
                <a:gd name="connsiteY384" fmla="*/ 1197759 h 1592236"/>
                <a:gd name="connsiteX385" fmla="*/ 234292 w 1771534"/>
                <a:gd name="connsiteY385" fmla="*/ 1185803 h 1592236"/>
                <a:gd name="connsiteX386" fmla="*/ 224731 w 1771534"/>
                <a:gd name="connsiteY386" fmla="*/ 1173851 h 1592236"/>
                <a:gd name="connsiteX387" fmla="*/ 239075 w 1771534"/>
                <a:gd name="connsiteY387" fmla="*/ 1166681 h 1592236"/>
                <a:gd name="connsiteX388" fmla="*/ 227123 w 1771534"/>
                <a:gd name="connsiteY388" fmla="*/ 1157116 h 1592236"/>
                <a:gd name="connsiteX389" fmla="*/ 222340 w 1771534"/>
                <a:gd name="connsiteY389" fmla="*/ 1145164 h 1592236"/>
                <a:gd name="connsiteX390" fmla="*/ 215167 w 1771534"/>
                <a:gd name="connsiteY390" fmla="*/ 1133212 h 1592236"/>
                <a:gd name="connsiteX391" fmla="*/ 200823 w 1771534"/>
                <a:gd name="connsiteY391" fmla="*/ 1133212 h 1592236"/>
                <a:gd name="connsiteX392" fmla="*/ 186476 w 1771534"/>
                <a:gd name="connsiteY392" fmla="*/ 1128429 h 1592236"/>
                <a:gd name="connsiteX393" fmla="*/ 174524 w 1771534"/>
                <a:gd name="connsiteY393" fmla="*/ 1118864 h 1592236"/>
                <a:gd name="connsiteX394" fmla="*/ 164963 w 1771534"/>
                <a:gd name="connsiteY394" fmla="*/ 1106912 h 1592236"/>
                <a:gd name="connsiteX395" fmla="*/ 150615 w 1771534"/>
                <a:gd name="connsiteY395" fmla="*/ 1102130 h 1592236"/>
                <a:gd name="connsiteX396" fmla="*/ 136272 w 1771534"/>
                <a:gd name="connsiteY396" fmla="*/ 1102130 h 1592236"/>
                <a:gd name="connsiteX397" fmla="*/ 129098 w 1771534"/>
                <a:gd name="connsiteY397" fmla="*/ 1087786 h 1592236"/>
                <a:gd name="connsiteX398" fmla="*/ 131490 w 1771534"/>
                <a:gd name="connsiteY398" fmla="*/ 1075830 h 1592236"/>
                <a:gd name="connsiteX399" fmla="*/ 131490 w 1771534"/>
                <a:gd name="connsiteY399" fmla="*/ 1059095 h 1592236"/>
                <a:gd name="connsiteX400" fmla="*/ 131490 w 1771534"/>
                <a:gd name="connsiteY400" fmla="*/ 1039970 h 1592236"/>
                <a:gd name="connsiteX401" fmla="*/ 131490 w 1771534"/>
                <a:gd name="connsiteY401" fmla="*/ 1025626 h 1592236"/>
                <a:gd name="connsiteX402" fmla="*/ 124316 w 1771534"/>
                <a:gd name="connsiteY402" fmla="*/ 1013674 h 1592236"/>
                <a:gd name="connsiteX403" fmla="*/ 119538 w 1771534"/>
                <a:gd name="connsiteY403" fmla="*/ 999327 h 1592236"/>
                <a:gd name="connsiteX404" fmla="*/ 117146 w 1771534"/>
                <a:gd name="connsiteY404" fmla="*/ 987375 h 1592236"/>
                <a:gd name="connsiteX405" fmla="*/ 109973 w 1771534"/>
                <a:gd name="connsiteY405" fmla="*/ 970640 h 1592236"/>
                <a:gd name="connsiteX406" fmla="*/ 98016 w 1771534"/>
                <a:gd name="connsiteY406" fmla="*/ 956297 h 1592236"/>
                <a:gd name="connsiteX407" fmla="*/ 105194 w 1771534"/>
                <a:gd name="connsiteY407" fmla="*/ 941949 h 1592236"/>
                <a:gd name="connsiteX408" fmla="*/ 107581 w 1771534"/>
                <a:gd name="connsiteY408" fmla="*/ 929997 h 1592236"/>
                <a:gd name="connsiteX409" fmla="*/ 121925 w 1771534"/>
                <a:gd name="connsiteY409" fmla="*/ 918045 h 1592236"/>
                <a:gd name="connsiteX410" fmla="*/ 124316 w 1771534"/>
                <a:gd name="connsiteY410" fmla="*/ 906089 h 1592236"/>
                <a:gd name="connsiteX411" fmla="*/ 136272 w 1771534"/>
                <a:gd name="connsiteY411" fmla="*/ 889354 h 1592236"/>
                <a:gd name="connsiteX412" fmla="*/ 155398 w 1771534"/>
                <a:gd name="connsiteY412" fmla="*/ 882184 h 1592236"/>
                <a:gd name="connsiteX413" fmla="*/ 172132 w 1771534"/>
                <a:gd name="connsiteY413" fmla="*/ 870228 h 1592236"/>
                <a:gd name="connsiteX414" fmla="*/ 184089 w 1771534"/>
                <a:gd name="connsiteY414" fmla="*/ 858276 h 1592236"/>
                <a:gd name="connsiteX415" fmla="*/ 188871 w 1771534"/>
                <a:gd name="connsiteY415" fmla="*/ 839146 h 1592236"/>
                <a:gd name="connsiteX416" fmla="*/ 193649 w 1771534"/>
                <a:gd name="connsiteY416" fmla="*/ 827194 h 1592236"/>
                <a:gd name="connsiteX417" fmla="*/ 196041 w 1771534"/>
                <a:gd name="connsiteY417" fmla="*/ 810459 h 1592236"/>
                <a:gd name="connsiteX418" fmla="*/ 196041 w 1771534"/>
                <a:gd name="connsiteY418" fmla="*/ 798507 h 1592236"/>
                <a:gd name="connsiteX419" fmla="*/ 193649 w 1771534"/>
                <a:gd name="connsiteY419" fmla="*/ 786551 h 1592236"/>
                <a:gd name="connsiteX420" fmla="*/ 174524 w 1771534"/>
                <a:gd name="connsiteY420" fmla="*/ 767425 h 1592236"/>
                <a:gd name="connsiteX421" fmla="*/ 160180 w 1771534"/>
                <a:gd name="connsiteY421" fmla="*/ 762647 h 1592236"/>
                <a:gd name="connsiteX422" fmla="*/ 141055 w 1771534"/>
                <a:gd name="connsiteY422" fmla="*/ 736347 h 1592236"/>
                <a:gd name="connsiteX423" fmla="*/ 133881 w 1771534"/>
                <a:gd name="connsiteY423" fmla="*/ 714830 h 1592236"/>
                <a:gd name="connsiteX424" fmla="*/ 136272 w 1771534"/>
                <a:gd name="connsiteY424" fmla="*/ 700487 h 1592236"/>
                <a:gd name="connsiteX425" fmla="*/ 119538 w 1771534"/>
                <a:gd name="connsiteY425" fmla="*/ 695704 h 1592236"/>
                <a:gd name="connsiteX426" fmla="*/ 107581 w 1771534"/>
                <a:gd name="connsiteY426" fmla="*/ 698096 h 1592236"/>
                <a:gd name="connsiteX427" fmla="*/ 95629 w 1771534"/>
                <a:gd name="connsiteY427" fmla="*/ 700487 h 1592236"/>
                <a:gd name="connsiteX428" fmla="*/ 90847 w 1771534"/>
                <a:gd name="connsiteY428" fmla="*/ 686143 h 1592236"/>
                <a:gd name="connsiteX429" fmla="*/ 93238 w 1771534"/>
                <a:gd name="connsiteY429" fmla="*/ 674187 h 1592236"/>
                <a:gd name="connsiteX430" fmla="*/ 76503 w 1771534"/>
                <a:gd name="connsiteY430" fmla="*/ 669405 h 1592236"/>
                <a:gd name="connsiteX431" fmla="*/ 64551 w 1771534"/>
                <a:gd name="connsiteY431" fmla="*/ 676579 h 1592236"/>
                <a:gd name="connsiteX432" fmla="*/ 52595 w 1771534"/>
                <a:gd name="connsiteY432" fmla="*/ 669405 h 1592236"/>
                <a:gd name="connsiteX433" fmla="*/ 40643 w 1771534"/>
                <a:gd name="connsiteY433" fmla="*/ 664622 h 1592236"/>
                <a:gd name="connsiteX434" fmla="*/ 28687 w 1771534"/>
                <a:gd name="connsiteY434" fmla="*/ 652670 h 1592236"/>
                <a:gd name="connsiteX435" fmla="*/ 14344 w 1771534"/>
                <a:gd name="connsiteY435" fmla="*/ 647888 h 1592236"/>
                <a:gd name="connsiteX436" fmla="*/ 7170 w 1771534"/>
                <a:gd name="connsiteY436" fmla="*/ 631153 h 1592236"/>
                <a:gd name="connsiteX437" fmla="*/ 0 w 1771534"/>
                <a:gd name="connsiteY437" fmla="*/ 614418 h 1592236"/>
                <a:gd name="connsiteX438" fmla="*/ 0 w 1771534"/>
                <a:gd name="connsiteY438" fmla="*/ 602466 h 1592236"/>
                <a:gd name="connsiteX439" fmla="*/ 7170 w 1771534"/>
                <a:gd name="connsiteY439" fmla="*/ 585732 h 1592236"/>
                <a:gd name="connsiteX440" fmla="*/ 21517 w 1771534"/>
                <a:gd name="connsiteY440" fmla="*/ 578558 h 1592236"/>
                <a:gd name="connsiteX441" fmla="*/ 31078 w 1771534"/>
                <a:gd name="connsiteY441" fmla="*/ 557041 h 1592236"/>
                <a:gd name="connsiteX442" fmla="*/ 31078 w 1771534"/>
                <a:gd name="connsiteY442" fmla="*/ 528350 h 1592236"/>
                <a:gd name="connsiteX443" fmla="*/ 50204 w 1771534"/>
                <a:gd name="connsiteY443" fmla="*/ 518789 h 1592236"/>
                <a:gd name="connsiteX444" fmla="*/ 62156 w 1771534"/>
                <a:gd name="connsiteY444" fmla="*/ 511620 h 1592236"/>
                <a:gd name="connsiteX445" fmla="*/ 76503 w 1771534"/>
                <a:gd name="connsiteY445" fmla="*/ 511620 h 1592236"/>
                <a:gd name="connsiteX446" fmla="*/ 90847 w 1771534"/>
                <a:gd name="connsiteY446" fmla="*/ 509224 h 1592236"/>
                <a:gd name="connsiteX447" fmla="*/ 98016 w 1771534"/>
                <a:gd name="connsiteY447" fmla="*/ 494881 h 1592236"/>
                <a:gd name="connsiteX448" fmla="*/ 98016 w 1771534"/>
                <a:gd name="connsiteY448" fmla="*/ 473364 h 1592236"/>
                <a:gd name="connsiteX449" fmla="*/ 121925 w 1771534"/>
                <a:gd name="connsiteY449" fmla="*/ 463803 h 1592236"/>
                <a:gd name="connsiteX450" fmla="*/ 143442 w 1771534"/>
                <a:gd name="connsiteY450" fmla="*/ 447068 h 1592236"/>
                <a:gd name="connsiteX451" fmla="*/ 141055 w 1771534"/>
                <a:gd name="connsiteY451" fmla="*/ 432721 h 1592236"/>
                <a:gd name="connsiteX452" fmla="*/ 133881 w 1771534"/>
                <a:gd name="connsiteY452" fmla="*/ 411208 h 1592236"/>
                <a:gd name="connsiteX453" fmla="*/ 150615 w 1771534"/>
                <a:gd name="connsiteY453" fmla="*/ 413595 h 1592236"/>
                <a:gd name="connsiteX454" fmla="*/ 157785 w 1771534"/>
                <a:gd name="connsiteY454" fmla="*/ 401643 h 1592236"/>
                <a:gd name="connsiteX455" fmla="*/ 172132 w 1771534"/>
                <a:gd name="connsiteY455" fmla="*/ 382517 h 1592236"/>
                <a:gd name="connsiteX456" fmla="*/ 186476 w 1771534"/>
                <a:gd name="connsiteY456" fmla="*/ 389691 h 1592236"/>
                <a:gd name="connsiteX457" fmla="*/ 191254 w 1771534"/>
                <a:gd name="connsiteY457" fmla="*/ 392078 h 1592236"/>
                <a:gd name="connsiteX458" fmla="*/ 179306 w 1771534"/>
                <a:gd name="connsiteY458" fmla="*/ 377739 h 1592236"/>
                <a:gd name="connsiteX459" fmla="*/ 172132 w 1771534"/>
                <a:gd name="connsiteY459" fmla="*/ 361000 h 1592236"/>
                <a:gd name="connsiteX460" fmla="*/ 179306 w 1771534"/>
                <a:gd name="connsiteY460" fmla="*/ 346657 h 1592236"/>
                <a:gd name="connsiteX461" fmla="*/ 186476 w 1771534"/>
                <a:gd name="connsiteY461" fmla="*/ 334704 h 1592236"/>
                <a:gd name="connsiteX462" fmla="*/ 198432 w 1771534"/>
                <a:gd name="connsiteY462" fmla="*/ 322752 h 1592236"/>
                <a:gd name="connsiteX463" fmla="*/ 207993 w 1771534"/>
                <a:gd name="connsiteY463" fmla="*/ 310796 h 1592236"/>
                <a:gd name="connsiteX464" fmla="*/ 210384 w 1771534"/>
                <a:gd name="connsiteY464" fmla="*/ 296453 h 1592236"/>
                <a:gd name="connsiteX465" fmla="*/ 222336 w 1771534"/>
                <a:gd name="connsiteY465" fmla="*/ 303626 h 1592236"/>
                <a:gd name="connsiteX466" fmla="*/ 236684 w 1771534"/>
                <a:gd name="connsiteY466" fmla="*/ 286888 h 1592236"/>
                <a:gd name="connsiteX467" fmla="*/ 251027 w 1771534"/>
                <a:gd name="connsiteY467" fmla="*/ 277327 h 1592236"/>
                <a:gd name="connsiteX468" fmla="*/ 270153 w 1771534"/>
                <a:gd name="connsiteY468" fmla="*/ 279718 h 1592236"/>
                <a:gd name="connsiteX469" fmla="*/ 284500 w 1771534"/>
                <a:gd name="connsiteY469" fmla="*/ 286888 h 1592236"/>
                <a:gd name="connsiteX470" fmla="*/ 301235 w 1771534"/>
                <a:gd name="connsiteY470" fmla="*/ 277327 h 1592236"/>
                <a:gd name="connsiteX471" fmla="*/ 320360 w 1771534"/>
                <a:gd name="connsiteY471" fmla="*/ 274936 h 1592236"/>
                <a:gd name="connsiteX472" fmla="*/ 332313 w 1771534"/>
                <a:gd name="connsiteY472" fmla="*/ 282105 h 1592236"/>
                <a:gd name="connsiteX473" fmla="*/ 344269 w 1771534"/>
                <a:gd name="connsiteY473" fmla="*/ 289279 h 1592236"/>
                <a:gd name="connsiteX474" fmla="*/ 344269 w 1771534"/>
                <a:gd name="connsiteY474" fmla="*/ 262983 h 1592236"/>
                <a:gd name="connsiteX475" fmla="*/ 329921 w 1771534"/>
                <a:gd name="connsiteY475" fmla="*/ 251027 h 1592236"/>
                <a:gd name="connsiteX476" fmla="*/ 313187 w 1771534"/>
                <a:gd name="connsiteY476" fmla="*/ 234293 h 1592236"/>
                <a:gd name="connsiteX477" fmla="*/ 315578 w 1771534"/>
                <a:gd name="connsiteY477" fmla="*/ 222341 h 1592236"/>
                <a:gd name="connsiteX478" fmla="*/ 327530 w 1771534"/>
                <a:gd name="connsiteY478" fmla="*/ 210384 h 1592236"/>
                <a:gd name="connsiteX479" fmla="*/ 358612 w 1771534"/>
                <a:gd name="connsiteY479" fmla="*/ 193650 h 1592236"/>
                <a:gd name="connsiteX480" fmla="*/ 370564 w 1771534"/>
                <a:gd name="connsiteY480" fmla="*/ 181694 h 1592236"/>
                <a:gd name="connsiteX481" fmla="*/ 384912 w 1771534"/>
                <a:gd name="connsiteY481" fmla="*/ 169741 h 1592236"/>
                <a:gd name="connsiteX482" fmla="*/ 404033 w 1771534"/>
                <a:gd name="connsiteY482" fmla="*/ 162572 h 1592236"/>
                <a:gd name="connsiteX483" fmla="*/ 418377 w 1771534"/>
                <a:gd name="connsiteY483" fmla="*/ 167350 h 1592236"/>
                <a:gd name="connsiteX484" fmla="*/ 435115 w 1771534"/>
                <a:gd name="connsiteY484" fmla="*/ 164963 h 1592236"/>
                <a:gd name="connsiteX485" fmla="*/ 423159 w 1771534"/>
                <a:gd name="connsiteY485" fmla="*/ 148228 h 1592236"/>
                <a:gd name="connsiteX486" fmla="*/ 418377 w 1771534"/>
                <a:gd name="connsiteY486" fmla="*/ 133881 h 1592236"/>
                <a:gd name="connsiteX487" fmla="*/ 423159 w 1771534"/>
                <a:gd name="connsiteY487" fmla="*/ 119538 h 1592236"/>
                <a:gd name="connsiteX488" fmla="*/ 427942 w 1771534"/>
                <a:gd name="connsiteY488" fmla="*/ 107585 h 1592236"/>
                <a:gd name="connsiteX489" fmla="*/ 423159 w 1771534"/>
                <a:gd name="connsiteY489" fmla="*/ 93242 h 1592236"/>
                <a:gd name="connsiteX490" fmla="*/ 423159 w 1771534"/>
                <a:gd name="connsiteY490" fmla="*/ 81286 h 1592236"/>
                <a:gd name="connsiteX491" fmla="*/ 415989 w 1771534"/>
                <a:gd name="connsiteY491" fmla="*/ 64551 h 1592236"/>
                <a:gd name="connsiteX492" fmla="*/ 411207 w 1771534"/>
                <a:gd name="connsiteY492" fmla="*/ 43034 h 1592236"/>
                <a:gd name="connsiteX493" fmla="*/ 408816 w 1771534"/>
                <a:gd name="connsiteY493" fmla="*/ 28691 h 1592236"/>
                <a:gd name="connsiteX494" fmla="*/ 427942 w 1771534"/>
                <a:gd name="connsiteY494" fmla="*/ 14343 h 1592236"/>
                <a:gd name="connsiteX495" fmla="*/ 437502 w 1771534"/>
                <a:gd name="connsiteY495" fmla="*/ 2391 h 1592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</a:cxnLst>
              <a:rect l="l" t="t" r="r" b="b"/>
              <a:pathLst>
                <a:path w="1771534" h="1592236">
                  <a:moveTo>
                    <a:pt x="740948" y="1222228"/>
                  </a:moveTo>
                  <a:cubicBezTo>
                    <a:pt x="741092" y="1223041"/>
                    <a:pt x="741232" y="1223858"/>
                    <a:pt x="741376" y="1224671"/>
                  </a:cubicBezTo>
                  <a:cubicBezTo>
                    <a:pt x="741308" y="1223862"/>
                    <a:pt x="741244" y="1223057"/>
                    <a:pt x="741176" y="1222248"/>
                  </a:cubicBezTo>
                  <a:cubicBezTo>
                    <a:pt x="741100" y="1222240"/>
                    <a:pt x="741024" y="1222236"/>
                    <a:pt x="740948" y="1222228"/>
                  </a:cubicBezTo>
                  <a:close/>
                  <a:moveTo>
                    <a:pt x="1255794" y="943031"/>
                  </a:moveTo>
                  <a:lnTo>
                    <a:pt x="1250355" y="953905"/>
                  </a:lnTo>
                  <a:cubicBezTo>
                    <a:pt x="1250407" y="954598"/>
                    <a:pt x="1250463" y="955295"/>
                    <a:pt x="1250515" y="955988"/>
                  </a:cubicBezTo>
                  <a:lnTo>
                    <a:pt x="1255138" y="946736"/>
                  </a:lnTo>
                  <a:cubicBezTo>
                    <a:pt x="1255358" y="945502"/>
                    <a:pt x="1255574" y="944264"/>
                    <a:pt x="1255794" y="943031"/>
                  </a:cubicBezTo>
                  <a:close/>
                  <a:moveTo>
                    <a:pt x="201328" y="398126"/>
                  </a:moveTo>
                  <a:lnTo>
                    <a:pt x="204240" y="405400"/>
                  </a:lnTo>
                  <a:cubicBezTo>
                    <a:pt x="203899" y="403353"/>
                    <a:pt x="203555" y="401302"/>
                    <a:pt x="203214" y="399256"/>
                  </a:cubicBezTo>
                  <a:close/>
                  <a:moveTo>
                    <a:pt x="444676" y="0"/>
                  </a:moveTo>
                  <a:lnTo>
                    <a:pt x="459020" y="2391"/>
                  </a:lnTo>
                  <a:lnTo>
                    <a:pt x="480541" y="7174"/>
                  </a:lnTo>
                  <a:lnTo>
                    <a:pt x="490101" y="19126"/>
                  </a:lnTo>
                  <a:lnTo>
                    <a:pt x="506836" y="28691"/>
                  </a:lnTo>
                  <a:lnTo>
                    <a:pt x="518788" y="23908"/>
                  </a:lnTo>
                  <a:lnTo>
                    <a:pt x="523571" y="35861"/>
                  </a:lnTo>
                  <a:lnTo>
                    <a:pt x="523571" y="52595"/>
                  </a:lnTo>
                  <a:lnTo>
                    <a:pt x="537914" y="62160"/>
                  </a:lnTo>
                  <a:lnTo>
                    <a:pt x="552261" y="59769"/>
                  </a:lnTo>
                  <a:lnTo>
                    <a:pt x="566605" y="54986"/>
                  </a:lnTo>
                  <a:lnTo>
                    <a:pt x="583339" y="57378"/>
                  </a:lnTo>
                  <a:lnTo>
                    <a:pt x="600078" y="54986"/>
                  </a:lnTo>
                  <a:lnTo>
                    <a:pt x="614421" y="52595"/>
                  </a:lnTo>
                  <a:lnTo>
                    <a:pt x="631156" y="52595"/>
                  </a:lnTo>
                  <a:lnTo>
                    <a:pt x="643108" y="59769"/>
                  </a:lnTo>
                  <a:lnTo>
                    <a:pt x="667016" y="57378"/>
                  </a:lnTo>
                  <a:lnTo>
                    <a:pt x="688529" y="64551"/>
                  </a:lnTo>
                  <a:lnTo>
                    <a:pt x="700485" y="59769"/>
                  </a:lnTo>
                  <a:lnTo>
                    <a:pt x="714829" y="59769"/>
                  </a:lnTo>
                  <a:lnTo>
                    <a:pt x="731567" y="62160"/>
                  </a:lnTo>
                  <a:lnTo>
                    <a:pt x="750693" y="66939"/>
                  </a:lnTo>
                  <a:lnTo>
                    <a:pt x="767428" y="62160"/>
                  </a:lnTo>
                  <a:lnTo>
                    <a:pt x="791336" y="54986"/>
                  </a:lnTo>
                  <a:lnTo>
                    <a:pt x="803288" y="59769"/>
                  </a:lnTo>
                  <a:lnTo>
                    <a:pt x="817631" y="64551"/>
                  </a:lnTo>
                  <a:lnTo>
                    <a:pt x="831975" y="66939"/>
                  </a:lnTo>
                  <a:lnTo>
                    <a:pt x="865448" y="71721"/>
                  </a:lnTo>
                  <a:lnTo>
                    <a:pt x="879791" y="69334"/>
                  </a:lnTo>
                  <a:lnTo>
                    <a:pt x="894135" y="86064"/>
                  </a:lnTo>
                  <a:lnTo>
                    <a:pt x="910873" y="93242"/>
                  </a:lnTo>
                  <a:lnTo>
                    <a:pt x="925216" y="95629"/>
                  </a:lnTo>
                  <a:lnTo>
                    <a:pt x="946733" y="105194"/>
                  </a:lnTo>
                  <a:lnTo>
                    <a:pt x="953903" y="117146"/>
                  </a:lnTo>
                  <a:lnTo>
                    <a:pt x="973029" y="109973"/>
                  </a:lnTo>
                  <a:lnTo>
                    <a:pt x="992155" y="107585"/>
                  </a:lnTo>
                  <a:lnTo>
                    <a:pt x="1013672" y="107585"/>
                  </a:lnTo>
                  <a:lnTo>
                    <a:pt x="1028015" y="109973"/>
                  </a:lnTo>
                  <a:lnTo>
                    <a:pt x="1039967" y="117146"/>
                  </a:lnTo>
                  <a:lnTo>
                    <a:pt x="1061488" y="105194"/>
                  </a:lnTo>
                  <a:lnTo>
                    <a:pt x="1071049" y="88460"/>
                  </a:lnTo>
                  <a:lnTo>
                    <a:pt x="1085393" y="90847"/>
                  </a:lnTo>
                  <a:lnTo>
                    <a:pt x="1099736" y="90847"/>
                  </a:lnTo>
                  <a:lnTo>
                    <a:pt x="1099736" y="74112"/>
                  </a:lnTo>
                  <a:lnTo>
                    <a:pt x="1116474" y="76503"/>
                  </a:lnTo>
                  <a:lnTo>
                    <a:pt x="1140379" y="83677"/>
                  </a:lnTo>
                  <a:lnTo>
                    <a:pt x="1140379" y="95629"/>
                  </a:lnTo>
                  <a:lnTo>
                    <a:pt x="1159504" y="102803"/>
                  </a:lnTo>
                  <a:lnTo>
                    <a:pt x="1176243" y="102803"/>
                  </a:lnTo>
                  <a:lnTo>
                    <a:pt x="1212103" y="100412"/>
                  </a:lnTo>
                  <a:lnTo>
                    <a:pt x="1224056" y="93242"/>
                  </a:lnTo>
                  <a:lnTo>
                    <a:pt x="1238399" y="86064"/>
                  </a:lnTo>
                  <a:lnTo>
                    <a:pt x="1252746" y="107585"/>
                  </a:lnTo>
                  <a:lnTo>
                    <a:pt x="1286215" y="102803"/>
                  </a:lnTo>
                  <a:lnTo>
                    <a:pt x="1305341" y="105194"/>
                  </a:lnTo>
                  <a:lnTo>
                    <a:pt x="1314902" y="119538"/>
                  </a:lnTo>
                  <a:lnTo>
                    <a:pt x="1329249" y="121929"/>
                  </a:lnTo>
                  <a:lnTo>
                    <a:pt x="1343593" y="112364"/>
                  </a:lnTo>
                  <a:lnTo>
                    <a:pt x="1369888" y="114755"/>
                  </a:lnTo>
                  <a:lnTo>
                    <a:pt x="1391409" y="124320"/>
                  </a:lnTo>
                  <a:lnTo>
                    <a:pt x="1410531" y="133881"/>
                  </a:lnTo>
                  <a:lnTo>
                    <a:pt x="1432052" y="141055"/>
                  </a:lnTo>
                  <a:lnTo>
                    <a:pt x="1446396" y="143446"/>
                  </a:lnTo>
                  <a:lnTo>
                    <a:pt x="1463130" y="143446"/>
                  </a:lnTo>
                  <a:lnTo>
                    <a:pt x="1475082" y="155398"/>
                  </a:lnTo>
                  <a:lnTo>
                    <a:pt x="1472695" y="167350"/>
                  </a:lnTo>
                  <a:lnTo>
                    <a:pt x="1463130" y="188871"/>
                  </a:lnTo>
                  <a:lnTo>
                    <a:pt x="1470300" y="203215"/>
                  </a:lnTo>
                  <a:lnTo>
                    <a:pt x="1460739" y="219949"/>
                  </a:lnTo>
                  <a:lnTo>
                    <a:pt x="1458348" y="234293"/>
                  </a:lnTo>
                  <a:lnTo>
                    <a:pt x="1455956" y="262983"/>
                  </a:lnTo>
                  <a:lnTo>
                    <a:pt x="1415314" y="267762"/>
                  </a:lnTo>
                  <a:lnTo>
                    <a:pt x="1396188" y="267762"/>
                  </a:lnTo>
                  <a:lnTo>
                    <a:pt x="1377066" y="272544"/>
                  </a:lnTo>
                  <a:lnTo>
                    <a:pt x="1357936" y="277327"/>
                  </a:lnTo>
                  <a:lnTo>
                    <a:pt x="1336419" y="296453"/>
                  </a:lnTo>
                  <a:lnTo>
                    <a:pt x="1334028" y="315579"/>
                  </a:lnTo>
                  <a:lnTo>
                    <a:pt x="1329249" y="332313"/>
                  </a:lnTo>
                  <a:lnTo>
                    <a:pt x="1317297" y="341874"/>
                  </a:lnTo>
                  <a:lnTo>
                    <a:pt x="1295776" y="361000"/>
                  </a:lnTo>
                  <a:lnTo>
                    <a:pt x="1276655" y="365782"/>
                  </a:lnTo>
                  <a:lnTo>
                    <a:pt x="1255134" y="387300"/>
                  </a:lnTo>
                  <a:lnTo>
                    <a:pt x="1238399" y="392082"/>
                  </a:lnTo>
                  <a:lnTo>
                    <a:pt x="1224056" y="404038"/>
                  </a:lnTo>
                  <a:lnTo>
                    <a:pt x="1204930" y="404038"/>
                  </a:lnTo>
                  <a:lnTo>
                    <a:pt x="1190586" y="408817"/>
                  </a:lnTo>
                  <a:lnTo>
                    <a:pt x="1192978" y="420769"/>
                  </a:lnTo>
                  <a:lnTo>
                    <a:pt x="1202539" y="444677"/>
                  </a:lnTo>
                  <a:lnTo>
                    <a:pt x="1195365" y="466194"/>
                  </a:lnTo>
                  <a:lnTo>
                    <a:pt x="1181022" y="468585"/>
                  </a:lnTo>
                  <a:lnTo>
                    <a:pt x="1169069" y="480538"/>
                  </a:lnTo>
                  <a:lnTo>
                    <a:pt x="1161900" y="494885"/>
                  </a:lnTo>
                  <a:lnTo>
                    <a:pt x="1145161" y="506837"/>
                  </a:lnTo>
                  <a:lnTo>
                    <a:pt x="1128427" y="509228"/>
                  </a:lnTo>
                  <a:lnTo>
                    <a:pt x="1133209" y="521180"/>
                  </a:lnTo>
                  <a:lnTo>
                    <a:pt x="1147552" y="535528"/>
                  </a:lnTo>
                  <a:lnTo>
                    <a:pt x="1149944" y="557041"/>
                  </a:lnTo>
                  <a:lnTo>
                    <a:pt x="1157117" y="573780"/>
                  </a:lnTo>
                  <a:lnTo>
                    <a:pt x="1166678" y="590514"/>
                  </a:lnTo>
                  <a:lnTo>
                    <a:pt x="1183413" y="602466"/>
                  </a:lnTo>
                  <a:lnTo>
                    <a:pt x="1178630" y="628766"/>
                  </a:lnTo>
                  <a:lnTo>
                    <a:pt x="1188195" y="647892"/>
                  </a:lnTo>
                  <a:lnTo>
                    <a:pt x="1212103" y="635936"/>
                  </a:lnTo>
                  <a:lnTo>
                    <a:pt x="1209712" y="621592"/>
                  </a:lnTo>
                  <a:lnTo>
                    <a:pt x="1221668" y="614422"/>
                  </a:lnTo>
                  <a:lnTo>
                    <a:pt x="1236012" y="616810"/>
                  </a:lnTo>
                  <a:lnTo>
                    <a:pt x="1247964" y="614422"/>
                  </a:lnTo>
                  <a:lnTo>
                    <a:pt x="1264698" y="619205"/>
                  </a:lnTo>
                  <a:lnTo>
                    <a:pt x="1279042" y="628766"/>
                  </a:lnTo>
                  <a:lnTo>
                    <a:pt x="1290998" y="623983"/>
                  </a:lnTo>
                  <a:lnTo>
                    <a:pt x="1314902" y="631157"/>
                  </a:lnTo>
                  <a:lnTo>
                    <a:pt x="1329249" y="638327"/>
                  </a:lnTo>
                  <a:lnTo>
                    <a:pt x="1341202" y="657453"/>
                  </a:lnTo>
                  <a:lnTo>
                    <a:pt x="1343593" y="671796"/>
                  </a:lnTo>
                  <a:lnTo>
                    <a:pt x="1355545" y="669409"/>
                  </a:lnTo>
                  <a:lnTo>
                    <a:pt x="1369888" y="662235"/>
                  </a:lnTo>
                  <a:lnTo>
                    <a:pt x="1389018" y="667018"/>
                  </a:lnTo>
                  <a:lnTo>
                    <a:pt x="1403361" y="664626"/>
                  </a:lnTo>
                  <a:lnTo>
                    <a:pt x="1420096" y="662235"/>
                  </a:lnTo>
                  <a:lnTo>
                    <a:pt x="1436831" y="667018"/>
                  </a:lnTo>
                  <a:lnTo>
                    <a:pt x="1448787" y="674191"/>
                  </a:lnTo>
                  <a:lnTo>
                    <a:pt x="1448787" y="686143"/>
                  </a:lnTo>
                  <a:lnTo>
                    <a:pt x="1444004" y="698096"/>
                  </a:lnTo>
                  <a:lnTo>
                    <a:pt x="1439222" y="724395"/>
                  </a:lnTo>
                  <a:lnTo>
                    <a:pt x="1434439" y="736347"/>
                  </a:lnTo>
                  <a:lnTo>
                    <a:pt x="1422487" y="745912"/>
                  </a:lnTo>
                  <a:lnTo>
                    <a:pt x="1412926" y="760256"/>
                  </a:lnTo>
                  <a:lnTo>
                    <a:pt x="1396188" y="774603"/>
                  </a:lnTo>
                  <a:lnTo>
                    <a:pt x="1386627" y="788946"/>
                  </a:lnTo>
                  <a:lnTo>
                    <a:pt x="1369888" y="800898"/>
                  </a:lnTo>
                  <a:lnTo>
                    <a:pt x="1360327" y="815242"/>
                  </a:lnTo>
                  <a:lnTo>
                    <a:pt x="1336419" y="831976"/>
                  </a:lnTo>
                  <a:lnTo>
                    <a:pt x="1319685" y="846324"/>
                  </a:lnTo>
                  <a:lnTo>
                    <a:pt x="1300559" y="865450"/>
                  </a:lnTo>
                  <a:lnTo>
                    <a:pt x="1286215" y="865450"/>
                  </a:lnTo>
                  <a:lnTo>
                    <a:pt x="1281433" y="882184"/>
                  </a:lnTo>
                  <a:lnTo>
                    <a:pt x="1267090" y="894141"/>
                  </a:lnTo>
                  <a:lnTo>
                    <a:pt x="1265516" y="901611"/>
                  </a:lnTo>
                  <a:lnTo>
                    <a:pt x="1274267" y="889358"/>
                  </a:lnTo>
                  <a:lnTo>
                    <a:pt x="1295784" y="889358"/>
                  </a:lnTo>
                  <a:lnTo>
                    <a:pt x="1293393" y="908484"/>
                  </a:lnTo>
                  <a:lnTo>
                    <a:pt x="1291002" y="920436"/>
                  </a:lnTo>
                  <a:lnTo>
                    <a:pt x="1283828" y="937175"/>
                  </a:lnTo>
                  <a:lnTo>
                    <a:pt x="1267094" y="944344"/>
                  </a:lnTo>
                  <a:lnTo>
                    <a:pt x="1264702" y="958692"/>
                  </a:lnTo>
                  <a:lnTo>
                    <a:pt x="1281441" y="977818"/>
                  </a:lnTo>
                  <a:lnTo>
                    <a:pt x="1291002" y="992161"/>
                  </a:lnTo>
                  <a:lnTo>
                    <a:pt x="1307736" y="996944"/>
                  </a:lnTo>
                  <a:lnTo>
                    <a:pt x="1319689" y="1008896"/>
                  </a:lnTo>
                  <a:lnTo>
                    <a:pt x="1336427" y="1013678"/>
                  </a:lnTo>
                  <a:lnTo>
                    <a:pt x="1357944" y="1004113"/>
                  </a:lnTo>
                  <a:lnTo>
                    <a:pt x="1372288" y="994552"/>
                  </a:lnTo>
                  <a:lnTo>
                    <a:pt x="1381852" y="975422"/>
                  </a:lnTo>
                  <a:lnTo>
                    <a:pt x="1393805" y="975422"/>
                  </a:lnTo>
                  <a:lnTo>
                    <a:pt x="1415322" y="980205"/>
                  </a:lnTo>
                  <a:lnTo>
                    <a:pt x="1429665" y="973035"/>
                  </a:lnTo>
                  <a:lnTo>
                    <a:pt x="1444008" y="980205"/>
                  </a:lnTo>
                  <a:lnTo>
                    <a:pt x="1441621" y="992161"/>
                  </a:lnTo>
                  <a:cubicBezTo>
                    <a:pt x="1440824" y="998538"/>
                    <a:pt x="1440023" y="1004910"/>
                    <a:pt x="1439226" y="1011287"/>
                  </a:cubicBezTo>
                  <a:cubicBezTo>
                    <a:pt x="1438429" y="1017664"/>
                    <a:pt x="1437636" y="1024036"/>
                    <a:pt x="1436839" y="1030413"/>
                  </a:cubicBezTo>
                  <a:lnTo>
                    <a:pt x="1439226" y="1044756"/>
                  </a:lnTo>
                  <a:lnTo>
                    <a:pt x="1439226" y="1061491"/>
                  </a:lnTo>
                  <a:lnTo>
                    <a:pt x="1427274" y="1075834"/>
                  </a:lnTo>
                  <a:lnTo>
                    <a:pt x="1420100" y="1099742"/>
                  </a:lnTo>
                  <a:lnTo>
                    <a:pt x="1415322" y="1111695"/>
                  </a:lnTo>
                  <a:lnTo>
                    <a:pt x="1398583" y="1126042"/>
                  </a:lnTo>
                  <a:lnTo>
                    <a:pt x="1398583" y="1147559"/>
                  </a:lnTo>
                  <a:lnTo>
                    <a:pt x="1391413" y="1166685"/>
                  </a:lnTo>
                  <a:lnTo>
                    <a:pt x="1389022" y="1178637"/>
                  </a:lnTo>
                  <a:lnTo>
                    <a:pt x="1379457" y="1192984"/>
                  </a:lnTo>
                  <a:lnTo>
                    <a:pt x="1393805" y="1209719"/>
                  </a:lnTo>
                  <a:lnTo>
                    <a:pt x="1408148" y="1236015"/>
                  </a:lnTo>
                  <a:lnTo>
                    <a:pt x="1408148" y="1247971"/>
                  </a:lnTo>
                  <a:lnTo>
                    <a:pt x="1405177" y="1252131"/>
                  </a:lnTo>
                  <a:lnTo>
                    <a:pt x="1407961" y="1256181"/>
                  </a:lnTo>
                  <a:lnTo>
                    <a:pt x="1410535" y="1252749"/>
                  </a:lnTo>
                  <a:lnTo>
                    <a:pt x="1439222" y="1267093"/>
                  </a:lnTo>
                  <a:lnTo>
                    <a:pt x="1458348" y="1267093"/>
                  </a:lnTo>
                  <a:lnTo>
                    <a:pt x="1470304" y="1262314"/>
                  </a:lnTo>
                  <a:lnTo>
                    <a:pt x="1484647" y="1262314"/>
                  </a:lnTo>
                  <a:lnTo>
                    <a:pt x="1496599" y="1274266"/>
                  </a:lnTo>
                  <a:lnTo>
                    <a:pt x="1510947" y="1276658"/>
                  </a:lnTo>
                  <a:lnTo>
                    <a:pt x="1522899" y="1288610"/>
                  </a:lnTo>
                  <a:lnTo>
                    <a:pt x="1534851" y="1298175"/>
                  </a:lnTo>
                  <a:lnTo>
                    <a:pt x="1549194" y="1305344"/>
                  </a:lnTo>
                  <a:lnTo>
                    <a:pt x="1563542" y="1314909"/>
                  </a:lnTo>
                  <a:lnTo>
                    <a:pt x="1575494" y="1326861"/>
                  </a:lnTo>
                  <a:lnTo>
                    <a:pt x="1592228" y="1324470"/>
                  </a:lnTo>
                  <a:lnTo>
                    <a:pt x="1608963" y="1334035"/>
                  </a:lnTo>
                  <a:lnTo>
                    <a:pt x="1620919" y="1336426"/>
                  </a:lnTo>
                  <a:lnTo>
                    <a:pt x="1635262" y="1343596"/>
                  </a:lnTo>
                  <a:lnTo>
                    <a:pt x="1642436" y="1360335"/>
                  </a:lnTo>
                  <a:lnTo>
                    <a:pt x="1649610" y="1372287"/>
                  </a:lnTo>
                  <a:lnTo>
                    <a:pt x="1661562" y="1379456"/>
                  </a:lnTo>
                  <a:lnTo>
                    <a:pt x="1675905" y="1393804"/>
                  </a:lnTo>
                  <a:lnTo>
                    <a:pt x="1678296" y="1408147"/>
                  </a:lnTo>
                  <a:lnTo>
                    <a:pt x="1675905" y="1422491"/>
                  </a:lnTo>
                  <a:lnTo>
                    <a:pt x="1690253" y="1434443"/>
                  </a:lnTo>
                  <a:lnTo>
                    <a:pt x="1699813" y="1448790"/>
                  </a:lnTo>
                  <a:lnTo>
                    <a:pt x="1711766" y="1460742"/>
                  </a:lnTo>
                  <a:lnTo>
                    <a:pt x="1723722" y="1470307"/>
                  </a:lnTo>
                  <a:lnTo>
                    <a:pt x="1742847" y="1484651"/>
                  </a:lnTo>
                  <a:lnTo>
                    <a:pt x="1754800" y="1489433"/>
                  </a:lnTo>
                  <a:lnTo>
                    <a:pt x="1771534" y="1501389"/>
                  </a:lnTo>
                  <a:lnTo>
                    <a:pt x="1766752" y="1513341"/>
                  </a:lnTo>
                  <a:lnTo>
                    <a:pt x="1735674" y="1539637"/>
                  </a:lnTo>
                  <a:lnTo>
                    <a:pt x="1723722" y="1553980"/>
                  </a:lnTo>
                  <a:lnTo>
                    <a:pt x="1709378" y="1570719"/>
                  </a:lnTo>
                  <a:cubicBezTo>
                    <a:pt x="1708581" y="1574704"/>
                    <a:pt x="1707780" y="1578686"/>
                    <a:pt x="1706983" y="1582671"/>
                  </a:cubicBezTo>
                  <a:lnTo>
                    <a:pt x="1687857" y="1587454"/>
                  </a:lnTo>
                  <a:lnTo>
                    <a:pt x="1675905" y="1589841"/>
                  </a:lnTo>
                  <a:lnTo>
                    <a:pt x="1663953" y="1592236"/>
                  </a:lnTo>
                  <a:lnTo>
                    <a:pt x="1640045" y="1589841"/>
                  </a:lnTo>
                  <a:lnTo>
                    <a:pt x="1623310" y="1585062"/>
                  </a:lnTo>
                  <a:lnTo>
                    <a:pt x="1606576" y="1577889"/>
                  </a:lnTo>
                  <a:lnTo>
                    <a:pt x="1592228" y="1568328"/>
                  </a:lnTo>
                  <a:lnTo>
                    <a:pt x="1577885" y="1573110"/>
                  </a:lnTo>
                  <a:lnTo>
                    <a:pt x="1563542" y="1570719"/>
                  </a:lnTo>
                  <a:lnTo>
                    <a:pt x="1575494" y="1553980"/>
                  </a:lnTo>
                  <a:lnTo>
                    <a:pt x="1592228" y="1551593"/>
                  </a:lnTo>
                  <a:lnTo>
                    <a:pt x="1611354" y="1556376"/>
                  </a:lnTo>
                  <a:lnTo>
                    <a:pt x="1623310" y="1558763"/>
                  </a:lnTo>
                  <a:lnTo>
                    <a:pt x="1647214" y="1551593"/>
                  </a:lnTo>
                  <a:lnTo>
                    <a:pt x="1659171" y="1551593"/>
                  </a:lnTo>
                  <a:lnTo>
                    <a:pt x="1663953" y="1539637"/>
                  </a:lnTo>
                  <a:lnTo>
                    <a:pt x="1644827" y="1546811"/>
                  </a:lnTo>
                  <a:lnTo>
                    <a:pt x="1632871" y="1542028"/>
                  </a:lnTo>
                  <a:lnTo>
                    <a:pt x="1620919" y="1544419"/>
                  </a:lnTo>
                  <a:lnTo>
                    <a:pt x="1616137" y="1525294"/>
                  </a:lnTo>
                  <a:lnTo>
                    <a:pt x="1620919" y="1513341"/>
                  </a:lnTo>
                  <a:lnTo>
                    <a:pt x="1608963" y="1515733"/>
                  </a:lnTo>
                  <a:lnTo>
                    <a:pt x="1585059" y="1506168"/>
                  </a:lnTo>
                  <a:lnTo>
                    <a:pt x="1592228" y="1494212"/>
                  </a:lnTo>
                  <a:lnTo>
                    <a:pt x="1608963" y="1484651"/>
                  </a:lnTo>
                  <a:lnTo>
                    <a:pt x="1606576" y="1472699"/>
                  </a:lnTo>
                  <a:lnTo>
                    <a:pt x="1592228" y="1444008"/>
                  </a:lnTo>
                  <a:lnTo>
                    <a:pt x="1580276" y="1429664"/>
                  </a:lnTo>
                  <a:lnTo>
                    <a:pt x="1568320" y="1420099"/>
                  </a:lnTo>
                  <a:lnTo>
                    <a:pt x="1556368" y="1412930"/>
                  </a:lnTo>
                  <a:lnTo>
                    <a:pt x="1544416" y="1408147"/>
                  </a:lnTo>
                  <a:lnTo>
                    <a:pt x="1537242" y="1393804"/>
                  </a:lnTo>
                  <a:lnTo>
                    <a:pt x="1522899" y="1379456"/>
                  </a:lnTo>
                  <a:lnTo>
                    <a:pt x="1520508" y="1374678"/>
                  </a:lnTo>
                  <a:lnTo>
                    <a:pt x="1503769" y="1357943"/>
                  </a:lnTo>
                  <a:lnTo>
                    <a:pt x="1489426" y="1348378"/>
                  </a:lnTo>
                  <a:lnTo>
                    <a:pt x="1470304" y="1334035"/>
                  </a:lnTo>
                  <a:lnTo>
                    <a:pt x="1453565" y="1317300"/>
                  </a:lnTo>
                  <a:lnTo>
                    <a:pt x="1432048" y="1310127"/>
                  </a:lnTo>
                  <a:lnTo>
                    <a:pt x="1420096" y="1310127"/>
                  </a:lnTo>
                  <a:lnTo>
                    <a:pt x="1405753" y="1305344"/>
                  </a:lnTo>
                  <a:lnTo>
                    <a:pt x="1393797" y="1291001"/>
                  </a:lnTo>
                  <a:lnTo>
                    <a:pt x="1394027" y="1289159"/>
                  </a:lnTo>
                  <a:lnTo>
                    <a:pt x="1393047" y="1288849"/>
                  </a:lnTo>
                  <a:lnTo>
                    <a:pt x="1393805" y="1293396"/>
                  </a:lnTo>
                  <a:lnTo>
                    <a:pt x="1367505" y="1293396"/>
                  </a:lnTo>
                  <a:lnTo>
                    <a:pt x="1357944" y="1279049"/>
                  </a:lnTo>
                  <a:lnTo>
                    <a:pt x="1350771" y="1267097"/>
                  </a:lnTo>
                  <a:lnTo>
                    <a:pt x="1357944" y="1283831"/>
                  </a:lnTo>
                  <a:lnTo>
                    <a:pt x="1341210" y="1286218"/>
                  </a:lnTo>
                  <a:lnTo>
                    <a:pt x="1341210" y="1288614"/>
                  </a:lnTo>
                  <a:cubicBezTo>
                    <a:pt x="1342007" y="1294193"/>
                    <a:pt x="1342800" y="1299769"/>
                    <a:pt x="1343597" y="1305348"/>
                  </a:cubicBezTo>
                  <a:lnTo>
                    <a:pt x="1331645" y="1326861"/>
                  </a:lnTo>
                  <a:lnTo>
                    <a:pt x="1338814" y="1350770"/>
                  </a:lnTo>
                  <a:lnTo>
                    <a:pt x="1350771" y="1367504"/>
                  </a:lnTo>
                  <a:lnTo>
                    <a:pt x="1369896" y="1379460"/>
                  </a:lnTo>
                  <a:lnTo>
                    <a:pt x="1357944" y="1389025"/>
                  </a:lnTo>
                  <a:lnTo>
                    <a:pt x="1345988" y="1389025"/>
                  </a:lnTo>
                  <a:lnTo>
                    <a:pt x="1331645" y="1398586"/>
                  </a:lnTo>
                  <a:lnTo>
                    <a:pt x="1319689" y="1408151"/>
                  </a:lnTo>
                  <a:lnTo>
                    <a:pt x="1300563" y="1420103"/>
                  </a:lnTo>
                  <a:lnTo>
                    <a:pt x="1288611" y="1422495"/>
                  </a:lnTo>
                  <a:lnTo>
                    <a:pt x="1271876" y="1439229"/>
                  </a:lnTo>
                  <a:lnTo>
                    <a:pt x="1255138" y="1451181"/>
                  </a:lnTo>
                  <a:lnTo>
                    <a:pt x="1243185" y="1458355"/>
                  </a:lnTo>
                  <a:lnTo>
                    <a:pt x="1219277" y="1467916"/>
                  </a:lnTo>
                  <a:lnTo>
                    <a:pt x="1197764" y="1470307"/>
                  </a:lnTo>
                  <a:lnTo>
                    <a:pt x="1181026" y="1455964"/>
                  </a:lnTo>
                  <a:lnTo>
                    <a:pt x="1164291" y="1446399"/>
                  </a:lnTo>
                  <a:lnTo>
                    <a:pt x="1147556" y="1453573"/>
                  </a:lnTo>
                  <a:lnTo>
                    <a:pt x="1135600" y="1448794"/>
                  </a:lnTo>
                  <a:lnTo>
                    <a:pt x="1114087" y="1436838"/>
                  </a:lnTo>
                  <a:lnTo>
                    <a:pt x="1102135" y="1429664"/>
                  </a:lnTo>
                  <a:lnTo>
                    <a:pt x="1080614" y="1424886"/>
                  </a:lnTo>
                  <a:lnTo>
                    <a:pt x="1068662" y="1427273"/>
                  </a:lnTo>
                  <a:lnTo>
                    <a:pt x="1054319" y="1420103"/>
                  </a:lnTo>
                  <a:lnTo>
                    <a:pt x="1039971" y="1417712"/>
                  </a:lnTo>
                  <a:lnTo>
                    <a:pt x="1037580" y="1412926"/>
                  </a:lnTo>
                  <a:lnTo>
                    <a:pt x="1023233" y="1420103"/>
                  </a:lnTo>
                  <a:lnTo>
                    <a:pt x="996937" y="1424882"/>
                  </a:lnTo>
                  <a:lnTo>
                    <a:pt x="973029" y="1427273"/>
                  </a:lnTo>
                  <a:lnTo>
                    <a:pt x="961077" y="1439229"/>
                  </a:lnTo>
                  <a:lnTo>
                    <a:pt x="946733" y="1441616"/>
                  </a:lnTo>
                  <a:lnTo>
                    <a:pt x="934777" y="1448790"/>
                  </a:lnTo>
                  <a:lnTo>
                    <a:pt x="934777" y="1463134"/>
                  </a:lnTo>
                  <a:lnTo>
                    <a:pt x="920434" y="1479872"/>
                  </a:lnTo>
                  <a:lnTo>
                    <a:pt x="903695" y="1496603"/>
                  </a:lnTo>
                  <a:lnTo>
                    <a:pt x="891743" y="1513337"/>
                  </a:lnTo>
                  <a:lnTo>
                    <a:pt x="886965" y="1530076"/>
                  </a:lnTo>
                  <a:lnTo>
                    <a:pt x="870226" y="1527685"/>
                  </a:lnTo>
                  <a:lnTo>
                    <a:pt x="860665" y="1515733"/>
                  </a:lnTo>
                  <a:lnTo>
                    <a:pt x="848709" y="1520511"/>
                  </a:lnTo>
                  <a:lnTo>
                    <a:pt x="843927" y="1506168"/>
                  </a:lnTo>
                  <a:lnTo>
                    <a:pt x="843927" y="1489433"/>
                  </a:lnTo>
                  <a:lnTo>
                    <a:pt x="831975" y="1487042"/>
                  </a:lnTo>
                  <a:lnTo>
                    <a:pt x="820023" y="1475090"/>
                  </a:lnTo>
                  <a:lnTo>
                    <a:pt x="829583" y="1463134"/>
                  </a:lnTo>
                  <a:lnTo>
                    <a:pt x="812849" y="1455964"/>
                  </a:lnTo>
                  <a:lnTo>
                    <a:pt x="812849" y="1432056"/>
                  </a:lnTo>
                  <a:lnTo>
                    <a:pt x="803288" y="1415321"/>
                  </a:lnTo>
                  <a:lnTo>
                    <a:pt x="800897" y="1400974"/>
                  </a:lnTo>
                  <a:lnTo>
                    <a:pt x="786553" y="1408147"/>
                  </a:lnTo>
                  <a:lnTo>
                    <a:pt x="786553" y="1391413"/>
                  </a:lnTo>
                  <a:lnTo>
                    <a:pt x="772206" y="1381848"/>
                  </a:lnTo>
                  <a:lnTo>
                    <a:pt x="774597" y="1362722"/>
                  </a:lnTo>
                  <a:lnTo>
                    <a:pt x="762645" y="1345987"/>
                  </a:lnTo>
                  <a:lnTo>
                    <a:pt x="745911" y="1322079"/>
                  </a:lnTo>
                  <a:lnTo>
                    <a:pt x="753080" y="1307736"/>
                  </a:lnTo>
                  <a:lnTo>
                    <a:pt x="736346" y="1293392"/>
                  </a:lnTo>
                  <a:lnTo>
                    <a:pt x="738737" y="1281436"/>
                  </a:lnTo>
                  <a:lnTo>
                    <a:pt x="753080" y="1288610"/>
                  </a:lnTo>
                  <a:lnTo>
                    <a:pt x="750693" y="1274266"/>
                  </a:lnTo>
                  <a:lnTo>
                    <a:pt x="743519" y="1259923"/>
                  </a:lnTo>
                  <a:lnTo>
                    <a:pt x="731567" y="1259923"/>
                  </a:lnTo>
                  <a:lnTo>
                    <a:pt x="743519" y="1250358"/>
                  </a:lnTo>
                  <a:cubicBezTo>
                    <a:pt x="743511" y="1250242"/>
                    <a:pt x="743499" y="1250126"/>
                    <a:pt x="743491" y="1250010"/>
                  </a:cubicBezTo>
                  <a:lnTo>
                    <a:pt x="729176" y="1247967"/>
                  </a:lnTo>
                  <a:lnTo>
                    <a:pt x="722002" y="1233619"/>
                  </a:lnTo>
                  <a:lnTo>
                    <a:pt x="707655" y="1236011"/>
                  </a:lnTo>
                  <a:lnTo>
                    <a:pt x="707655" y="1250354"/>
                  </a:lnTo>
                  <a:cubicBezTo>
                    <a:pt x="708452" y="1256731"/>
                    <a:pt x="709253" y="1263103"/>
                    <a:pt x="710050" y="1269480"/>
                  </a:cubicBezTo>
                  <a:lnTo>
                    <a:pt x="686142" y="1279045"/>
                  </a:lnTo>
                  <a:lnTo>
                    <a:pt x="681359" y="1264701"/>
                  </a:lnTo>
                  <a:lnTo>
                    <a:pt x="667016" y="1264701"/>
                  </a:lnTo>
                  <a:lnTo>
                    <a:pt x="647890" y="1276654"/>
                  </a:lnTo>
                  <a:lnTo>
                    <a:pt x="633547" y="1267093"/>
                  </a:lnTo>
                  <a:lnTo>
                    <a:pt x="621591" y="1255136"/>
                  </a:lnTo>
                  <a:lnTo>
                    <a:pt x="628764" y="1240793"/>
                  </a:lnTo>
                  <a:lnTo>
                    <a:pt x="609639" y="1228841"/>
                  </a:lnTo>
                  <a:lnTo>
                    <a:pt x="583339" y="1236011"/>
                  </a:lnTo>
                  <a:lnTo>
                    <a:pt x="580948" y="1250354"/>
                  </a:lnTo>
                  <a:lnTo>
                    <a:pt x="566605" y="1257528"/>
                  </a:lnTo>
                  <a:lnTo>
                    <a:pt x="566605" y="1271871"/>
                  </a:lnTo>
                  <a:lnTo>
                    <a:pt x="554653" y="1279045"/>
                  </a:lnTo>
                  <a:lnTo>
                    <a:pt x="545088" y="1262310"/>
                  </a:lnTo>
                  <a:lnTo>
                    <a:pt x="549870" y="1245572"/>
                  </a:lnTo>
                  <a:lnTo>
                    <a:pt x="530744" y="1236011"/>
                  </a:lnTo>
                  <a:lnTo>
                    <a:pt x="518792" y="1228841"/>
                  </a:lnTo>
                  <a:lnTo>
                    <a:pt x="511618" y="1243184"/>
                  </a:lnTo>
                  <a:lnTo>
                    <a:pt x="497271" y="1257528"/>
                  </a:lnTo>
                  <a:lnTo>
                    <a:pt x="485319" y="1271871"/>
                  </a:lnTo>
                  <a:lnTo>
                    <a:pt x="468584" y="1257528"/>
                  </a:lnTo>
                  <a:lnTo>
                    <a:pt x="459024" y="1271871"/>
                  </a:lnTo>
                  <a:lnTo>
                    <a:pt x="447067" y="1288610"/>
                  </a:lnTo>
                  <a:lnTo>
                    <a:pt x="432724" y="1305340"/>
                  </a:lnTo>
                  <a:lnTo>
                    <a:pt x="420768" y="1317296"/>
                  </a:lnTo>
                  <a:lnTo>
                    <a:pt x="413598" y="1329249"/>
                  </a:lnTo>
                  <a:lnTo>
                    <a:pt x="399255" y="1329249"/>
                  </a:lnTo>
                  <a:lnTo>
                    <a:pt x="384908" y="1312514"/>
                  </a:lnTo>
                  <a:lnTo>
                    <a:pt x="382520" y="1300562"/>
                  </a:lnTo>
                  <a:lnTo>
                    <a:pt x="363394" y="1279045"/>
                  </a:lnTo>
                  <a:lnTo>
                    <a:pt x="346656" y="1274262"/>
                  </a:lnTo>
                  <a:lnTo>
                    <a:pt x="334704" y="1262310"/>
                  </a:lnTo>
                  <a:lnTo>
                    <a:pt x="322752" y="1274262"/>
                  </a:lnTo>
                  <a:lnTo>
                    <a:pt x="327530" y="1288610"/>
                  </a:lnTo>
                  <a:lnTo>
                    <a:pt x="313187" y="1290997"/>
                  </a:lnTo>
                  <a:lnTo>
                    <a:pt x="301231" y="1286214"/>
                  </a:lnTo>
                  <a:lnTo>
                    <a:pt x="289279" y="1283827"/>
                  </a:lnTo>
                  <a:lnTo>
                    <a:pt x="277326" y="1267093"/>
                  </a:lnTo>
                  <a:lnTo>
                    <a:pt x="284500" y="1255136"/>
                  </a:lnTo>
                  <a:lnTo>
                    <a:pt x="274935" y="1236011"/>
                  </a:lnTo>
                  <a:lnTo>
                    <a:pt x="255809" y="1228841"/>
                  </a:lnTo>
                  <a:lnTo>
                    <a:pt x="258201" y="1214494"/>
                  </a:lnTo>
                  <a:lnTo>
                    <a:pt x="253418" y="1197759"/>
                  </a:lnTo>
                  <a:lnTo>
                    <a:pt x="234292" y="1185803"/>
                  </a:lnTo>
                  <a:lnTo>
                    <a:pt x="224731" y="1173851"/>
                  </a:lnTo>
                  <a:lnTo>
                    <a:pt x="239075" y="1166681"/>
                  </a:lnTo>
                  <a:lnTo>
                    <a:pt x="227123" y="1157116"/>
                  </a:lnTo>
                  <a:lnTo>
                    <a:pt x="222340" y="1145164"/>
                  </a:lnTo>
                  <a:lnTo>
                    <a:pt x="215167" y="1133212"/>
                  </a:lnTo>
                  <a:lnTo>
                    <a:pt x="200823" y="1133212"/>
                  </a:lnTo>
                  <a:lnTo>
                    <a:pt x="186476" y="1128429"/>
                  </a:lnTo>
                  <a:lnTo>
                    <a:pt x="174524" y="1118864"/>
                  </a:lnTo>
                  <a:lnTo>
                    <a:pt x="164963" y="1106912"/>
                  </a:lnTo>
                  <a:lnTo>
                    <a:pt x="150615" y="1102130"/>
                  </a:lnTo>
                  <a:lnTo>
                    <a:pt x="136272" y="1102130"/>
                  </a:lnTo>
                  <a:lnTo>
                    <a:pt x="129098" y="1087786"/>
                  </a:lnTo>
                  <a:lnTo>
                    <a:pt x="131490" y="1075830"/>
                  </a:lnTo>
                  <a:lnTo>
                    <a:pt x="131490" y="1059095"/>
                  </a:lnTo>
                  <a:lnTo>
                    <a:pt x="131490" y="1039970"/>
                  </a:lnTo>
                  <a:lnTo>
                    <a:pt x="131490" y="1025626"/>
                  </a:lnTo>
                  <a:lnTo>
                    <a:pt x="124316" y="1013674"/>
                  </a:lnTo>
                  <a:lnTo>
                    <a:pt x="119538" y="999327"/>
                  </a:lnTo>
                  <a:lnTo>
                    <a:pt x="117146" y="987375"/>
                  </a:lnTo>
                  <a:lnTo>
                    <a:pt x="109973" y="970640"/>
                  </a:lnTo>
                  <a:lnTo>
                    <a:pt x="98016" y="956297"/>
                  </a:lnTo>
                  <a:lnTo>
                    <a:pt x="105194" y="941949"/>
                  </a:lnTo>
                  <a:lnTo>
                    <a:pt x="107581" y="929997"/>
                  </a:lnTo>
                  <a:lnTo>
                    <a:pt x="121925" y="918045"/>
                  </a:lnTo>
                  <a:lnTo>
                    <a:pt x="124316" y="906089"/>
                  </a:lnTo>
                  <a:lnTo>
                    <a:pt x="136272" y="889354"/>
                  </a:lnTo>
                  <a:lnTo>
                    <a:pt x="155398" y="882184"/>
                  </a:lnTo>
                  <a:lnTo>
                    <a:pt x="172132" y="870228"/>
                  </a:lnTo>
                  <a:lnTo>
                    <a:pt x="184089" y="858276"/>
                  </a:lnTo>
                  <a:lnTo>
                    <a:pt x="188871" y="839146"/>
                  </a:lnTo>
                  <a:lnTo>
                    <a:pt x="193649" y="827194"/>
                  </a:lnTo>
                  <a:lnTo>
                    <a:pt x="196041" y="810459"/>
                  </a:lnTo>
                  <a:lnTo>
                    <a:pt x="196041" y="798507"/>
                  </a:lnTo>
                  <a:lnTo>
                    <a:pt x="193649" y="786551"/>
                  </a:lnTo>
                  <a:lnTo>
                    <a:pt x="174524" y="767425"/>
                  </a:lnTo>
                  <a:lnTo>
                    <a:pt x="160180" y="762647"/>
                  </a:lnTo>
                  <a:lnTo>
                    <a:pt x="141055" y="736347"/>
                  </a:lnTo>
                  <a:lnTo>
                    <a:pt x="133881" y="714830"/>
                  </a:lnTo>
                  <a:lnTo>
                    <a:pt x="136272" y="700487"/>
                  </a:lnTo>
                  <a:lnTo>
                    <a:pt x="119538" y="695704"/>
                  </a:lnTo>
                  <a:lnTo>
                    <a:pt x="107581" y="698096"/>
                  </a:lnTo>
                  <a:lnTo>
                    <a:pt x="95629" y="700487"/>
                  </a:lnTo>
                  <a:lnTo>
                    <a:pt x="90847" y="686143"/>
                  </a:lnTo>
                  <a:lnTo>
                    <a:pt x="93238" y="674187"/>
                  </a:lnTo>
                  <a:lnTo>
                    <a:pt x="76503" y="669405"/>
                  </a:lnTo>
                  <a:lnTo>
                    <a:pt x="64551" y="676579"/>
                  </a:lnTo>
                  <a:lnTo>
                    <a:pt x="52595" y="669405"/>
                  </a:lnTo>
                  <a:lnTo>
                    <a:pt x="40643" y="664622"/>
                  </a:lnTo>
                  <a:lnTo>
                    <a:pt x="28687" y="652670"/>
                  </a:lnTo>
                  <a:lnTo>
                    <a:pt x="14344" y="647888"/>
                  </a:lnTo>
                  <a:lnTo>
                    <a:pt x="7170" y="631153"/>
                  </a:lnTo>
                  <a:lnTo>
                    <a:pt x="0" y="614418"/>
                  </a:lnTo>
                  <a:lnTo>
                    <a:pt x="0" y="602466"/>
                  </a:lnTo>
                  <a:lnTo>
                    <a:pt x="7170" y="585732"/>
                  </a:lnTo>
                  <a:lnTo>
                    <a:pt x="21517" y="578558"/>
                  </a:lnTo>
                  <a:lnTo>
                    <a:pt x="31078" y="557041"/>
                  </a:lnTo>
                  <a:lnTo>
                    <a:pt x="31078" y="528350"/>
                  </a:lnTo>
                  <a:lnTo>
                    <a:pt x="50204" y="518789"/>
                  </a:lnTo>
                  <a:lnTo>
                    <a:pt x="62156" y="511620"/>
                  </a:lnTo>
                  <a:lnTo>
                    <a:pt x="76503" y="511620"/>
                  </a:lnTo>
                  <a:lnTo>
                    <a:pt x="90847" y="509224"/>
                  </a:lnTo>
                  <a:lnTo>
                    <a:pt x="98016" y="494881"/>
                  </a:lnTo>
                  <a:lnTo>
                    <a:pt x="98016" y="473364"/>
                  </a:lnTo>
                  <a:lnTo>
                    <a:pt x="121925" y="463803"/>
                  </a:lnTo>
                  <a:lnTo>
                    <a:pt x="143442" y="447068"/>
                  </a:lnTo>
                  <a:cubicBezTo>
                    <a:pt x="142645" y="442286"/>
                    <a:pt x="141852" y="437503"/>
                    <a:pt x="141055" y="432721"/>
                  </a:cubicBezTo>
                  <a:lnTo>
                    <a:pt x="133881" y="411208"/>
                  </a:lnTo>
                  <a:lnTo>
                    <a:pt x="150615" y="413595"/>
                  </a:lnTo>
                  <a:lnTo>
                    <a:pt x="157785" y="401643"/>
                  </a:lnTo>
                  <a:lnTo>
                    <a:pt x="172132" y="382517"/>
                  </a:lnTo>
                  <a:lnTo>
                    <a:pt x="186476" y="389691"/>
                  </a:lnTo>
                  <a:lnTo>
                    <a:pt x="191254" y="392078"/>
                  </a:lnTo>
                  <a:lnTo>
                    <a:pt x="179306" y="377739"/>
                  </a:lnTo>
                  <a:lnTo>
                    <a:pt x="172132" y="361000"/>
                  </a:lnTo>
                  <a:lnTo>
                    <a:pt x="179306" y="346657"/>
                  </a:lnTo>
                  <a:lnTo>
                    <a:pt x="186476" y="334704"/>
                  </a:lnTo>
                  <a:lnTo>
                    <a:pt x="198432" y="322752"/>
                  </a:lnTo>
                  <a:lnTo>
                    <a:pt x="207993" y="310796"/>
                  </a:lnTo>
                  <a:lnTo>
                    <a:pt x="210384" y="296453"/>
                  </a:lnTo>
                  <a:lnTo>
                    <a:pt x="222336" y="303626"/>
                  </a:lnTo>
                  <a:lnTo>
                    <a:pt x="236684" y="286888"/>
                  </a:lnTo>
                  <a:lnTo>
                    <a:pt x="251027" y="277327"/>
                  </a:lnTo>
                  <a:lnTo>
                    <a:pt x="270153" y="279718"/>
                  </a:lnTo>
                  <a:lnTo>
                    <a:pt x="284500" y="286888"/>
                  </a:lnTo>
                  <a:lnTo>
                    <a:pt x="301235" y="277327"/>
                  </a:lnTo>
                  <a:lnTo>
                    <a:pt x="320360" y="274936"/>
                  </a:lnTo>
                  <a:lnTo>
                    <a:pt x="332313" y="282105"/>
                  </a:lnTo>
                  <a:lnTo>
                    <a:pt x="344269" y="289279"/>
                  </a:lnTo>
                  <a:lnTo>
                    <a:pt x="344269" y="262983"/>
                  </a:lnTo>
                  <a:lnTo>
                    <a:pt x="329921" y="251027"/>
                  </a:lnTo>
                  <a:lnTo>
                    <a:pt x="313187" y="234293"/>
                  </a:lnTo>
                  <a:lnTo>
                    <a:pt x="315578" y="222341"/>
                  </a:lnTo>
                  <a:lnTo>
                    <a:pt x="327530" y="210384"/>
                  </a:lnTo>
                  <a:lnTo>
                    <a:pt x="358612" y="193650"/>
                  </a:lnTo>
                  <a:lnTo>
                    <a:pt x="370564" y="181694"/>
                  </a:lnTo>
                  <a:lnTo>
                    <a:pt x="384912" y="169741"/>
                  </a:lnTo>
                  <a:lnTo>
                    <a:pt x="404033" y="162572"/>
                  </a:lnTo>
                  <a:lnTo>
                    <a:pt x="418377" y="167350"/>
                  </a:lnTo>
                  <a:lnTo>
                    <a:pt x="435115" y="164963"/>
                  </a:lnTo>
                  <a:lnTo>
                    <a:pt x="423159" y="148228"/>
                  </a:lnTo>
                  <a:lnTo>
                    <a:pt x="418377" y="133881"/>
                  </a:lnTo>
                  <a:lnTo>
                    <a:pt x="423159" y="119538"/>
                  </a:lnTo>
                  <a:lnTo>
                    <a:pt x="427942" y="107585"/>
                  </a:lnTo>
                  <a:lnTo>
                    <a:pt x="423159" y="93242"/>
                  </a:lnTo>
                  <a:lnTo>
                    <a:pt x="423159" y="81286"/>
                  </a:lnTo>
                  <a:lnTo>
                    <a:pt x="415989" y="64551"/>
                  </a:lnTo>
                  <a:lnTo>
                    <a:pt x="411207" y="43034"/>
                  </a:lnTo>
                  <a:lnTo>
                    <a:pt x="408816" y="28691"/>
                  </a:lnTo>
                  <a:lnTo>
                    <a:pt x="427942" y="14343"/>
                  </a:lnTo>
                  <a:lnTo>
                    <a:pt x="437502" y="2391"/>
                  </a:lnTo>
                  <a:close/>
                </a:path>
              </a:pathLst>
            </a:custGeom>
            <a:solidFill>
              <a:srgbClr val="0C6C9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/>
            </a:p>
          </p:txBody>
        </p:sp>
        <p:sp>
          <p:nvSpPr>
            <p:cNvPr id="18" name="Lombardia">
              <a:extLst>
                <a:ext uri="{FF2B5EF4-FFF2-40B4-BE49-F238E27FC236}">
                  <a16:creationId xmlns:a16="http://schemas.microsoft.com/office/drawing/2014/main" id="{2EC9D91C-0975-2CA2-E0B0-9F5A73F5343C}"/>
                </a:ext>
              </a:extLst>
            </p:cNvPr>
            <p:cNvSpPr/>
            <p:nvPr/>
          </p:nvSpPr>
          <p:spPr>
            <a:xfrm>
              <a:off x="4902779" y="788013"/>
              <a:ext cx="800051" cy="756566"/>
            </a:xfrm>
            <a:custGeom>
              <a:avLst/>
              <a:gdLst>
                <a:gd name="connsiteX0" fmla="*/ 318636 w 2725644"/>
                <a:gd name="connsiteY0" fmla="*/ 1660162 h 2577496"/>
                <a:gd name="connsiteX1" fmla="*/ 319051 w 2725644"/>
                <a:gd name="connsiteY1" fmla="*/ 1662641 h 2577496"/>
                <a:gd name="connsiteX2" fmla="*/ 319292 w 2725644"/>
                <a:gd name="connsiteY2" fmla="*/ 1662457 h 2577496"/>
                <a:gd name="connsiteX3" fmla="*/ 318636 w 2725644"/>
                <a:gd name="connsiteY3" fmla="*/ 1660162 h 2577496"/>
                <a:gd name="connsiteX4" fmla="*/ 1979287 w 2725644"/>
                <a:gd name="connsiteY4" fmla="*/ 1628700 h 2577496"/>
                <a:gd name="connsiteX5" fmla="*/ 1968665 w 2725644"/>
                <a:gd name="connsiteY5" fmla="*/ 1635782 h 2577496"/>
                <a:gd name="connsiteX6" fmla="*/ 1978780 w 2725644"/>
                <a:gd name="connsiteY6" fmla="*/ 1631736 h 2577496"/>
                <a:gd name="connsiteX7" fmla="*/ 1979287 w 2725644"/>
                <a:gd name="connsiteY7" fmla="*/ 1628700 h 2577496"/>
                <a:gd name="connsiteX8" fmla="*/ 1982024 w 2725644"/>
                <a:gd name="connsiteY8" fmla="*/ 1615921 h 2577496"/>
                <a:gd name="connsiteX9" fmla="*/ 1980814 w 2725644"/>
                <a:gd name="connsiteY9" fmla="*/ 1617533 h 2577496"/>
                <a:gd name="connsiteX10" fmla="*/ 1980814 w 2725644"/>
                <a:gd name="connsiteY10" fmla="*/ 1619550 h 2577496"/>
                <a:gd name="connsiteX11" fmla="*/ 200923 w 2725644"/>
                <a:gd name="connsiteY11" fmla="*/ 1410520 h 2577496"/>
                <a:gd name="connsiteX12" fmla="*/ 198893 w 2725644"/>
                <a:gd name="connsiteY12" fmla="*/ 1412547 h 2577496"/>
                <a:gd name="connsiteX13" fmla="*/ 211066 w 2725644"/>
                <a:gd name="connsiteY13" fmla="*/ 1418633 h 2577496"/>
                <a:gd name="connsiteX14" fmla="*/ 212736 w 2725644"/>
                <a:gd name="connsiteY14" fmla="*/ 1418395 h 2577496"/>
                <a:gd name="connsiteX15" fmla="*/ 366633 w 2725644"/>
                <a:gd name="connsiteY15" fmla="*/ 1086727 h 2577496"/>
                <a:gd name="connsiteX16" fmla="*/ 365311 w 2725644"/>
                <a:gd name="connsiteY16" fmla="*/ 1087825 h 2577496"/>
                <a:gd name="connsiteX17" fmla="*/ 365321 w 2725644"/>
                <a:gd name="connsiteY17" fmla="*/ 1087849 h 2577496"/>
                <a:gd name="connsiteX18" fmla="*/ 365314 w 2725644"/>
                <a:gd name="connsiteY18" fmla="*/ 1087825 h 2577496"/>
                <a:gd name="connsiteX19" fmla="*/ 1821581 w 2725644"/>
                <a:gd name="connsiteY19" fmla="*/ 385967 h 2577496"/>
                <a:gd name="connsiteX20" fmla="*/ 1822513 w 2725644"/>
                <a:gd name="connsiteY20" fmla="*/ 387643 h 2577496"/>
                <a:gd name="connsiteX21" fmla="*/ 1824539 w 2725644"/>
                <a:gd name="connsiteY21" fmla="*/ 389670 h 2577496"/>
                <a:gd name="connsiteX22" fmla="*/ 1824543 w 2725644"/>
                <a:gd name="connsiteY22" fmla="*/ 389670 h 2577496"/>
                <a:gd name="connsiteX23" fmla="*/ 1834689 w 2725644"/>
                <a:gd name="connsiteY23" fmla="*/ 389670 h 2577496"/>
                <a:gd name="connsiteX24" fmla="*/ 1836379 w 2725644"/>
                <a:gd name="connsiteY24" fmla="*/ 386286 h 2577496"/>
                <a:gd name="connsiteX25" fmla="*/ 1824543 w 2725644"/>
                <a:gd name="connsiteY25" fmla="*/ 389670 h 2577496"/>
                <a:gd name="connsiteX26" fmla="*/ 1578968 w 2725644"/>
                <a:gd name="connsiteY26" fmla="*/ 0 h 2577496"/>
                <a:gd name="connsiteX27" fmla="*/ 1587088 w 2725644"/>
                <a:gd name="connsiteY27" fmla="*/ 14206 h 2577496"/>
                <a:gd name="connsiteX28" fmla="*/ 1591148 w 2725644"/>
                <a:gd name="connsiteY28" fmla="*/ 20296 h 2577496"/>
                <a:gd name="connsiteX29" fmla="*/ 1599264 w 2725644"/>
                <a:gd name="connsiteY29" fmla="*/ 30442 h 2577496"/>
                <a:gd name="connsiteX30" fmla="*/ 1589118 w 2725644"/>
                <a:gd name="connsiteY30" fmla="*/ 48708 h 2577496"/>
                <a:gd name="connsiteX31" fmla="*/ 1587088 w 2725644"/>
                <a:gd name="connsiteY31" fmla="*/ 66974 h 2577496"/>
                <a:gd name="connsiteX32" fmla="*/ 1589118 w 2725644"/>
                <a:gd name="connsiteY32" fmla="*/ 77121 h 2577496"/>
                <a:gd name="connsiteX33" fmla="*/ 1601294 w 2725644"/>
                <a:gd name="connsiteY33" fmla="*/ 79154 h 2577496"/>
                <a:gd name="connsiteX34" fmla="*/ 1623620 w 2725644"/>
                <a:gd name="connsiteY34" fmla="*/ 81181 h 2577496"/>
                <a:gd name="connsiteX35" fmla="*/ 1635796 w 2725644"/>
                <a:gd name="connsiteY35" fmla="*/ 97417 h 2577496"/>
                <a:gd name="connsiteX36" fmla="*/ 1635796 w 2725644"/>
                <a:gd name="connsiteY36" fmla="*/ 109596 h 2577496"/>
                <a:gd name="connsiteX37" fmla="*/ 1654062 w 2725644"/>
                <a:gd name="connsiteY37" fmla="*/ 111623 h 2577496"/>
                <a:gd name="connsiteX38" fmla="*/ 1664208 w 2725644"/>
                <a:gd name="connsiteY38" fmla="*/ 107563 h 2577496"/>
                <a:gd name="connsiteX39" fmla="*/ 1674358 w 2725644"/>
                <a:gd name="connsiteY39" fmla="*/ 117713 h 2577496"/>
                <a:gd name="connsiteX40" fmla="*/ 1684504 w 2725644"/>
                <a:gd name="connsiteY40" fmla="*/ 109596 h 2577496"/>
                <a:gd name="connsiteX41" fmla="*/ 1696684 w 2725644"/>
                <a:gd name="connsiteY41" fmla="*/ 101476 h 2577496"/>
                <a:gd name="connsiteX42" fmla="*/ 1725096 w 2725644"/>
                <a:gd name="connsiteY42" fmla="*/ 113653 h 2577496"/>
                <a:gd name="connsiteX43" fmla="*/ 1739302 w 2725644"/>
                <a:gd name="connsiteY43" fmla="*/ 109596 h 2577496"/>
                <a:gd name="connsiteX44" fmla="*/ 1749449 w 2725644"/>
                <a:gd name="connsiteY44" fmla="*/ 107563 h 2577496"/>
                <a:gd name="connsiteX45" fmla="*/ 1759598 w 2725644"/>
                <a:gd name="connsiteY45" fmla="*/ 117713 h 2577496"/>
                <a:gd name="connsiteX46" fmla="*/ 1769745 w 2725644"/>
                <a:gd name="connsiteY46" fmla="*/ 127859 h 2577496"/>
                <a:gd name="connsiteX47" fmla="*/ 1777864 w 2725644"/>
                <a:gd name="connsiteY47" fmla="*/ 138009 h 2577496"/>
                <a:gd name="connsiteX48" fmla="*/ 1781921 w 2725644"/>
                <a:gd name="connsiteY48" fmla="*/ 156275 h 2577496"/>
                <a:gd name="connsiteX49" fmla="*/ 1794100 w 2725644"/>
                <a:gd name="connsiteY49" fmla="*/ 168451 h 2577496"/>
                <a:gd name="connsiteX50" fmla="*/ 1808307 w 2725644"/>
                <a:gd name="connsiteY50" fmla="*/ 180627 h 2577496"/>
                <a:gd name="connsiteX51" fmla="*/ 1822513 w 2725644"/>
                <a:gd name="connsiteY51" fmla="*/ 176571 h 2577496"/>
                <a:gd name="connsiteX52" fmla="*/ 1832659 w 2725644"/>
                <a:gd name="connsiteY52" fmla="*/ 178597 h 2577496"/>
                <a:gd name="connsiteX53" fmla="*/ 1850925 w 2725644"/>
                <a:gd name="connsiteY53" fmla="*/ 180627 h 2577496"/>
                <a:gd name="connsiteX54" fmla="*/ 1863101 w 2725644"/>
                <a:gd name="connsiteY54" fmla="*/ 180627 h 2577496"/>
                <a:gd name="connsiteX55" fmla="*/ 1873251 w 2725644"/>
                <a:gd name="connsiteY55" fmla="*/ 186717 h 2577496"/>
                <a:gd name="connsiteX56" fmla="*/ 1891517 w 2725644"/>
                <a:gd name="connsiteY56" fmla="*/ 204979 h 2577496"/>
                <a:gd name="connsiteX57" fmla="*/ 1907753 w 2725644"/>
                <a:gd name="connsiteY57" fmla="*/ 209039 h 2577496"/>
                <a:gd name="connsiteX58" fmla="*/ 1934135 w 2725644"/>
                <a:gd name="connsiteY58" fmla="*/ 237455 h 2577496"/>
                <a:gd name="connsiteX59" fmla="*/ 1930079 w 2725644"/>
                <a:gd name="connsiteY59" fmla="*/ 263837 h 2577496"/>
                <a:gd name="connsiteX60" fmla="*/ 1932106 w 2725644"/>
                <a:gd name="connsiteY60" fmla="*/ 278047 h 2577496"/>
                <a:gd name="connsiteX61" fmla="*/ 1936165 w 2725644"/>
                <a:gd name="connsiteY61" fmla="*/ 288193 h 2577496"/>
                <a:gd name="connsiteX62" fmla="*/ 1942255 w 2725644"/>
                <a:gd name="connsiteY62" fmla="*/ 300369 h 2577496"/>
                <a:gd name="connsiteX63" fmla="*/ 1928049 w 2725644"/>
                <a:gd name="connsiteY63" fmla="*/ 316606 h 2577496"/>
                <a:gd name="connsiteX64" fmla="*/ 1921959 w 2725644"/>
                <a:gd name="connsiteY64" fmla="*/ 326752 h 2577496"/>
                <a:gd name="connsiteX65" fmla="*/ 1895577 w 2725644"/>
                <a:gd name="connsiteY65" fmla="*/ 332842 h 2577496"/>
                <a:gd name="connsiteX66" fmla="*/ 1885427 w 2725644"/>
                <a:gd name="connsiteY66" fmla="*/ 330812 h 2577496"/>
                <a:gd name="connsiteX67" fmla="*/ 1867161 w 2725644"/>
                <a:gd name="connsiteY67" fmla="*/ 347048 h 2577496"/>
                <a:gd name="connsiteX68" fmla="*/ 1857015 w 2725644"/>
                <a:gd name="connsiteY68" fmla="*/ 361254 h 2577496"/>
                <a:gd name="connsiteX69" fmla="*/ 1844839 w 2725644"/>
                <a:gd name="connsiteY69" fmla="*/ 361254 h 2577496"/>
                <a:gd name="connsiteX70" fmla="*/ 1840779 w 2725644"/>
                <a:gd name="connsiteY70" fmla="*/ 373434 h 2577496"/>
                <a:gd name="connsiteX71" fmla="*/ 1839762 w 2725644"/>
                <a:gd name="connsiteY71" fmla="*/ 379523 h 2577496"/>
                <a:gd name="connsiteX72" fmla="*/ 1840779 w 2725644"/>
                <a:gd name="connsiteY72" fmla="*/ 377494 h 2577496"/>
                <a:gd name="connsiteX73" fmla="*/ 1850925 w 2725644"/>
                <a:gd name="connsiteY73" fmla="*/ 379523 h 2577496"/>
                <a:gd name="connsiteX74" fmla="*/ 1885427 w 2725644"/>
                <a:gd name="connsiteY74" fmla="*/ 399819 h 2577496"/>
                <a:gd name="connsiteX75" fmla="*/ 1885427 w 2725644"/>
                <a:gd name="connsiteY75" fmla="*/ 414026 h 2577496"/>
                <a:gd name="connsiteX76" fmla="*/ 1895573 w 2725644"/>
                <a:gd name="connsiteY76" fmla="*/ 426202 h 2577496"/>
                <a:gd name="connsiteX77" fmla="*/ 1891517 w 2725644"/>
                <a:gd name="connsiteY77" fmla="*/ 442438 h 2577496"/>
                <a:gd name="connsiteX78" fmla="*/ 1881371 w 2725644"/>
                <a:gd name="connsiteY78" fmla="*/ 454614 h 2577496"/>
                <a:gd name="connsiteX79" fmla="*/ 1891517 w 2725644"/>
                <a:gd name="connsiteY79" fmla="*/ 464764 h 2577496"/>
                <a:gd name="connsiteX80" fmla="*/ 1903693 w 2725644"/>
                <a:gd name="connsiteY80" fmla="*/ 491146 h 2577496"/>
                <a:gd name="connsiteX81" fmla="*/ 1905723 w 2725644"/>
                <a:gd name="connsiteY81" fmla="*/ 501296 h 2577496"/>
                <a:gd name="connsiteX82" fmla="*/ 1901663 w 2725644"/>
                <a:gd name="connsiteY82" fmla="*/ 511442 h 2577496"/>
                <a:gd name="connsiteX83" fmla="*/ 1891517 w 2725644"/>
                <a:gd name="connsiteY83" fmla="*/ 521588 h 2577496"/>
                <a:gd name="connsiteX84" fmla="*/ 1893547 w 2725644"/>
                <a:gd name="connsiteY84" fmla="*/ 531738 h 2577496"/>
                <a:gd name="connsiteX85" fmla="*/ 1881371 w 2725644"/>
                <a:gd name="connsiteY85" fmla="*/ 550004 h 2577496"/>
                <a:gd name="connsiteX86" fmla="*/ 1869191 w 2725644"/>
                <a:gd name="connsiteY86" fmla="*/ 576387 h 2577496"/>
                <a:gd name="connsiteX87" fmla="*/ 1873251 w 2725644"/>
                <a:gd name="connsiteY87" fmla="*/ 586536 h 2577496"/>
                <a:gd name="connsiteX88" fmla="*/ 1889487 w 2725644"/>
                <a:gd name="connsiteY88" fmla="*/ 606829 h 2577496"/>
                <a:gd name="connsiteX89" fmla="*/ 1883397 w 2725644"/>
                <a:gd name="connsiteY89" fmla="*/ 619005 h 2577496"/>
                <a:gd name="connsiteX90" fmla="*/ 1879337 w 2725644"/>
                <a:gd name="connsiteY90" fmla="*/ 633215 h 2577496"/>
                <a:gd name="connsiteX91" fmla="*/ 1875278 w 2725644"/>
                <a:gd name="connsiteY91" fmla="*/ 645391 h 2577496"/>
                <a:gd name="connsiteX92" fmla="*/ 1877311 w 2725644"/>
                <a:gd name="connsiteY92" fmla="*/ 663657 h 2577496"/>
                <a:gd name="connsiteX93" fmla="*/ 1869191 w 2725644"/>
                <a:gd name="connsiteY93" fmla="*/ 692069 h 2577496"/>
                <a:gd name="connsiteX94" fmla="*/ 1854985 w 2725644"/>
                <a:gd name="connsiteY94" fmla="*/ 710335 h 2577496"/>
                <a:gd name="connsiteX95" fmla="*/ 1848895 w 2725644"/>
                <a:gd name="connsiteY95" fmla="*/ 724541 h 2577496"/>
                <a:gd name="connsiteX96" fmla="*/ 1836719 w 2725644"/>
                <a:gd name="connsiteY96" fmla="*/ 734691 h 2577496"/>
                <a:gd name="connsiteX97" fmla="*/ 1824539 w 2725644"/>
                <a:gd name="connsiteY97" fmla="*/ 740777 h 2577496"/>
                <a:gd name="connsiteX98" fmla="*/ 1814393 w 2725644"/>
                <a:gd name="connsiteY98" fmla="*/ 754984 h 2577496"/>
                <a:gd name="connsiteX99" fmla="*/ 1818453 w 2725644"/>
                <a:gd name="connsiteY99" fmla="*/ 771220 h 2577496"/>
                <a:gd name="connsiteX100" fmla="*/ 1820483 w 2725644"/>
                <a:gd name="connsiteY100" fmla="*/ 791516 h 2577496"/>
                <a:gd name="connsiteX101" fmla="*/ 1818453 w 2725644"/>
                <a:gd name="connsiteY101" fmla="*/ 801662 h 2577496"/>
                <a:gd name="connsiteX102" fmla="*/ 1808307 w 2725644"/>
                <a:gd name="connsiteY102" fmla="*/ 801662 h 2577496"/>
                <a:gd name="connsiteX103" fmla="*/ 1796130 w 2725644"/>
                <a:gd name="connsiteY103" fmla="*/ 815871 h 2577496"/>
                <a:gd name="connsiteX104" fmla="*/ 1796130 w 2725644"/>
                <a:gd name="connsiteY104" fmla="*/ 828048 h 2577496"/>
                <a:gd name="connsiteX105" fmla="*/ 1794097 w 2725644"/>
                <a:gd name="connsiteY105" fmla="*/ 840224 h 2577496"/>
                <a:gd name="connsiteX106" fmla="*/ 1790041 w 2725644"/>
                <a:gd name="connsiteY106" fmla="*/ 852400 h 2577496"/>
                <a:gd name="connsiteX107" fmla="*/ 1804247 w 2725644"/>
                <a:gd name="connsiteY107" fmla="*/ 866610 h 2577496"/>
                <a:gd name="connsiteX108" fmla="*/ 1822513 w 2725644"/>
                <a:gd name="connsiteY108" fmla="*/ 866610 h 2577496"/>
                <a:gd name="connsiteX109" fmla="*/ 1826573 w 2725644"/>
                <a:gd name="connsiteY109" fmla="*/ 878786 h 2577496"/>
                <a:gd name="connsiteX110" fmla="*/ 1820483 w 2725644"/>
                <a:gd name="connsiteY110" fmla="*/ 888936 h 2577496"/>
                <a:gd name="connsiteX111" fmla="*/ 1820483 w 2725644"/>
                <a:gd name="connsiteY111" fmla="*/ 901112 h 2577496"/>
                <a:gd name="connsiteX112" fmla="*/ 1828599 w 2725644"/>
                <a:gd name="connsiteY112" fmla="*/ 917348 h 2577496"/>
                <a:gd name="connsiteX113" fmla="*/ 1838749 w 2725644"/>
                <a:gd name="connsiteY113" fmla="*/ 925464 h 2577496"/>
                <a:gd name="connsiteX114" fmla="*/ 1844835 w 2725644"/>
                <a:gd name="connsiteY114" fmla="*/ 937640 h 2577496"/>
                <a:gd name="connsiteX115" fmla="*/ 1842809 w 2725644"/>
                <a:gd name="connsiteY115" fmla="*/ 953877 h 2577496"/>
                <a:gd name="connsiteX116" fmla="*/ 1832659 w 2725644"/>
                <a:gd name="connsiteY116" fmla="*/ 961996 h 2577496"/>
                <a:gd name="connsiteX117" fmla="*/ 1828599 w 2725644"/>
                <a:gd name="connsiteY117" fmla="*/ 978232 h 2577496"/>
                <a:gd name="connsiteX118" fmla="*/ 1838749 w 2725644"/>
                <a:gd name="connsiteY118" fmla="*/ 998528 h 2577496"/>
                <a:gd name="connsiteX119" fmla="*/ 1838749 w 2725644"/>
                <a:gd name="connsiteY119" fmla="*/ 1014764 h 2577496"/>
                <a:gd name="connsiteX120" fmla="*/ 1844835 w 2725644"/>
                <a:gd name="connsiteY120" fmla="*/ 1037090 h 2577496"/>
                <a:gd name="connsiteX121" fmla="*/ 1840779 w 2725644"/>
                <a:gd name="connsiteY121" fmla="*/ 1047237 h 2577496"/>
                <a:gd name="connsiteX122" fmla="*/ 1846865 w 2725644"/>
                <a:gd name="connsiteY122" fmla="*/ 1061443 h 2577496"/>
                <a:gd name="connsiteX123" fmla="*/ 1861075 w 2725644"/>
                <a:gd name="connsiteY123" fmla="*/ 1055353 h 2577496"/>
                <a:gd name="connsiteX124" fmla="*/ 1873251 w 2725644"/>
                <a:gd name="connsiteY124" fmla="*/ 1061443 h 2577496"/>
                <a:gd name="connsiteX125" fmla="*/ 1873251 w 2725644"/>
                <a:gd name="connsiteY125" fmla="*/ 1077679 h 2577496"/>
                <a:gd name="connsiteX126" fmla="*/ 1871221 w 2725644"/>
                <a:gd name="connsiteY126" fmla="*/ 1089855 h 2577496"/>
                <a:gd name="connsiteX127" fmla="*/ 1869191 w 2725644"/>
                <a:gd name="connsiteY127" fmla="*/ 1106091 h 2577496"/>
                <a:gd name="connsiteX128" fmla="*/ 1881371 w 2725644"/>
                <a:gd name="connsiteY128" fmla="*/ 1112181 h 2577496"/>
                <a:gd name="connsiteX129" fmla="*/ 1895573 w 2725644"/>
                <a:gd name="connsiteY129" fmla="*/ 1112181 h 2577496"/>
                <a:gd name="connsiteX130" fmla="*/ 1907753 w 2725644"/>
                <a:gd name="connsiteY130" fmla="*/ 1108121 h 2577496"/>
                <a:gd name="connsiteX131" fmla="*/ 1917899 w 2725644"/>
                <a:gd name="connsiteY131" fmla="*/ 1095945 h 2577496"/>
                <a:gd name="connsiteX132" fmla="*/ 1928049 w 2725644"/>
                <a:gd name="connsiteY132" fmla="*/ 1089855 h 2577496"/>
                <a:gd name="connsiteX133" fmla="*/ 1942255 w 2725644"/>
                <a:gd name="connsiteY133" fmla="*/ 1083769 h 2577496"/>
                <a:gd name="connsiteX134" fmla="*/ 1954431 w 2725644"/>
                <a:gd name="connsiteY134" fmla="*/ 1081739 h 2577496"/>
                <a:gd name="connsiteX135" fmla="*/ 1964578 w 2725644"/>
                <a:gd name="connsiteY135" fmla="*/ 1081739 h 2577496"/>
                <a:gd name="connsiteX136" fmla="*/ 1974727 w 2725644"/>
                <a:gd name="connsiteY136" fmla="*/ 1079709 h 2577496"/>
                <a:gd name="connsiteX137" fmla="*/ 1980814 w 2725644"/>
                <a:gd name="connsiteY137" fmla="*/ 1061443 h 2577496"/>
                <a:gd name="connsiteX138" fmla="*/ 1980814 w 2725644"/>
                <a:gd name="connsiteY138" fmla="*/ 1047237 h 2577496"/>
                <a:gd name="connsiteX139" fmla="*/ 1992993 w 2725644"/>
                <a:gd name="connsiteY139" fmla="*/ 1047237 h 2577496"/>
                <a:gd name="connsiteX140" fmla="*/ 2005170 w 2725644"/>
                <a:gd name="connsiteY140" fmla="*/ 1045207 h 2577496"/>
                <a:gd name="connsiteX141" fmla="*/ 2017346 w 2725644"/>
                <a:gd name="connsiteY141" fmla="*/ 1037090 h 2577496"/>
                <a:gd name="connsiteX142" fmla="*/ 2027492 w 2725644"/>
                <a:gd name="connsiteY142" fmla="*/ 1037090 h 2577496"/>
                <a:gd name="connsiteX143" fmla="*/ 2039672 w 2725644"/>
                <a:gd name="connsiteY143" fmla="*/ 1039117 h 2577496"/>
                <a:gd name="connsiteX144" fmla="*/ 2051848 w 2725644"/>
                <a:gd name="connsiteY144" fmla="*/ 1031001 h 2577496"/>
                <a:gd name="connsiteX145" fmla="*/ 2061994 w 2725644"/>
                <a:gd name="connsiteY145" fmla="*/ 1033030 h 2577496"/>
                <a:gd name="connsiteX146" fmla="*/ 2072144 w 2725644"/>
                <a:gd name="connsiteY146" fmla="*/ 1045207 h 2577496"/>
                <a:gd name="connsiteX147" fmla="*/ 2080260 w 2725644"/>
                <a:gd name="connsiteY147" fmla="*/ 1035057 h 2577496"/>
                <a:gd name="connsiteX148" fmla="*/ 2090410 w 2725644"/>
                <a:gd name="connsiteY148" fmla="*/ 1031001 h 2577496"/>
                <a:gd name="connsiteX149" fmla="*/ 2106646 w 2725644"/>
                <a:gd name="connsiteY149" fmla="*/ 1043177 h 2577496"/>
                <a:gd name="connsiteX150" fmla="*/ 2116792 w 2725644"/>
                <a:gd name="connsiteY150" fmla="*/ 1041150 h 2577496"/>
                <a:gd name="connsiteX151" fmla="*/ 2137088 w 2725644"/>
                <a:gd name="connsiteY151" fmla="*/ 1037090 h 2577496"/>
                <a:gd name="connsiteX152" fmla="*/ 2147235 w 2725644"/>
                <a:gd name="connsiteY152" fmla="*/ 1041150 h 2577496"/>
                <a:gd name="connsiteX153" fmla="*/ 2145208 w 2725644"/>
                <a:gd name="connsiteY153" fmla="*/ 1061443 h 2577496"/>
                <a:gd name="connsiteX154" fmla="*/ 2137088 w 2725644"/>
                <a:gd name="connsiteY154" fmla="*/ 1071592 h 2577496"/>
                <a:gd name="connsiteX155" fmla="*/ 2122882 w 2725644"/>
                <a:gd name="connsiteY155" fmla="*/ 1087829 h 2577496"/>
                <a:gd name="connsiteX156" fmla="*/ 2116792 w 2725644"/>
                <a:gd name="connsiteY156" fmla="*/ 1100005 h 2577496"/>
                <a:gd name="connsiteX157" fmla="*/ 2108673 w 2725644"/>
                <a:gd name="connsiteY157" fmla="*/ 1116241 h 2577496"/>
                <a:gd name="connsiteX158" fmla="*/ 2100556 w 2725644"/>
                <a:gd name="connsiteY158" fmla="*/ 1130447 h 2577496"/>
                <a:gd name="connsiteX159" fmla="*/ 2090410 w 2725644"/>
                <a:gd name="connsiteY159" fmla="*/ 1152773 h 2577496"/>
                <a:gd name="connsiteX160" fmla="*/ 2082290 w 2725644"/>
                <a:gd name="connsiteY160" fmla="*/ 1164949 h 2577496"/>
                <a:gd name="connsiteX161" fmla="*/ 2070114 w 2725644"/>
                <a:gd name="connsiteY161" fmla="*/ 1187272 h 2577496"/>
                <a:gd name="connsiteX162" fmla="*/ 2057934 w 2725644"/>
                <a:gd name="connsiteY162" fmla="*/ 1205538 h 2577496"/>
                <a:gd name="connsiteX163" fmla="*/ 2051848 w 2725644"/>
                <a:gd name="connsiteY163" fmla="*/ 1217714 h 2577496"/>
                <a:gd name="connsiteX164" fmla="*/ 2043732 w 2725644"/>
                <a:gd name="connsiteY164" fmla="*/ 1231923 h 2577496"/>
                <a:gd name="connsiteX165" fmla="*/ 2031552 w 2725644"/>
                <a:gd name="connsiteY165" fmla="*/ 1250189 h 2577496"/>
                <a:gd name="connsiteX166" fmla="*/ 2023436 w 2725644"/>
                <a:gd name="connsiteY166" fmla="*/ 1262366 h 2577496"/>
                <a:gd name="connsiteX167" fmla="*/ 2009230 w 2725644"/>
                <a:gd name="connsiteY167" fmla="*/ 1280632 h 2577496"/>
                <a:gd name="connsiteX168" fmla="*/ 1964578 w 2725644"/>
                <a:gd name="connsiteY168" fmla="*/ 1339486 h 2577496"/>
                <a:gd name="connsiteX169" fmla="*/ 1962551 w 2725644"/>
                <a:gd name="connsiteY169" fmla="*/ 1359782 h 2577496"/>
                <a:gd name="connsiteX170" fmla="*/ 1964578 w 2725644"/>
                <a:gd name="connsiteY170" fmla="*/ 1376018 h 2577496"/>
                <a:gd name="connsiteX171" fmla="*/ 1966608 w 2725644"/>
                <a:gd name="connsiteY171" fmla="*/ 1394284 h 2577496"/>
                <a:gd name="connsiteX172" fmla="*/ 1970668 w 2725644"/>
                <a:gd name="connsiteY172" fmla="*/ 1436906 h 2577496"/>
                <a:gd name="connsiteX173" fmla="*/ 1972697 w 2725644"/>
                <a:gd name="connsiteY173" fmla="*/ 1457202 h 2577496"/>
                <a:gd name="connsiteX174" fmla="*/ 1972697 w 2725644"/>
                <a:gd name="connsiteY174" fmla="*/ 1469378 h 2577496"/>
                <a:gd name="connsiteX175" fmla="*/ 1974727 w 2725644"/>
                <a:gd name="connsiteY175" fmla="*/ 1483585 h 2577496"/>
                <a:gd name="connsiteX176" fmla="*/ 1976754 w 2725644"/>
                <a:gd name="connsiteY176" fmla="*/ 1505907 h 2577496"/>
                <a:gd name="connsiteX177" fmla="*/ 1978787 w 2725644"/>
                <a:gd name="connsiteY177" fmla="*/ 1520117 h 2577496"/>
                <a:gd name="connsiteX178" fmla="*/ 1978787 w 2725644"/>
                <a:gd name="connsiteY178" fmla="*/ 1532293 h 2577496"/>
                <a:gd name="connsiteX179" fmla="*/ 1982844 w 2725644"/>
                <a:gd name="connsiteY179" fmla="*/ 1546499 h 2577496"/>
                <a:gd name="connsiteX180" fmla="*/ 1980814 w 2725644"/>
                <a:gd name="connsiteY180" fmla="*/ 1556645 h 2577496"/>
                <a:gd name="connsiteX181" fmla="*/ 1964578 w 2725644"/>
                <a:gd name="connsiteY181" fmla="*/ 1558679 h 2577496"/>
                <a:gd name="connsiteX182" fmla="*/ 1976754 w 2725644"/>
                <a:gd name="connsiteY182" fmla="*/ 1558679 h 2577496"/>
                <a:gd name="connsiteX183" fmla="*/ 1988934 w 2725644"/>
                <a:gd name="connsiteY183" fmla="*/ 1578971 h 2577496"/>
                <a:gd name="connsiteX184" fmla="*/ 1980814 w 2725644"/>
                <a:gd name="connsiteY184" fmla="*/ 1589121 h 2577496"/>
                <a:gd name="connsiteX185" fmla="*/ 1989607 w 2725644"/>
                <a:gd name="connsiteY185" fmla="*/ 1597910 h 2577496"/>
                <a:gd name="connsiteX186" fmla="*/ 1990960 w 2725644"/>
                <a:gd name="connsiteY186" fmla="*/ 1595204 h 2577496"/>
                <a:gd name="connsiteX187" fmla="*/ 2001106 w 2725644"/>
                <a:gd name="connsiteY187" fmla="*/ 1578968 h 2577496"/>
                <a:gd name="connsiteX188" fmla="*/ 2005163 w 2725644"/>
                <a:gd name="connsiteY188" fmla="*/ 1580998 h 2577496"/>
                <a:gd name="connsiteX189" fmla="*/ 2031549 w 2725644"/>
                <a:gd name="connsiteY189" fmla="*/ 1587088 h 2577496"/>
                <a:gd name="connsiteX190" fmla="*/ 2045755 w 2725644"/>
                <a:gd name="connsiteY190" fmla="*/ 1589114 h 2577496"/>
                <a:gd name="connsiteX191" fmla="*/ 2051845 w 2725644"/>
                <a:gd name="connsiteY191" fmla="*/ 1605350 h 2577496"/>
                <a:gd name="connsiteX192" fmla="*/ 2051845 w 2725644"/>
                <a:gd name="connsiteY192" fmla="*/ 1617530 h 2577496"/>
                <a:gd name="connsiteX193" fmla="*/ 2041698 w 2725644"/>
                <a:gd name="connsiteY193" fmla="*/ 1633766 h 2577496"/>
                <a:gd name="connsiteX194" fmla="*/ 2033579 w 2725644"/>
                <a:gd name="connsiteY194" fmla="*/ 1645942 h 2577496"/>
                <a:gd name="connsiteX195" fmla="*/ 2045755 w 2725644"/>
                <a:gd name="connsiteY195" fmla="*/ 1656088 h 2577496"/>
                <a:gd name="connsiteX196" fmla="*/ 2039665 w 2725644"/>
                <a:gd name="connsiteY196" fmla="*/ 1668268 h 2577496"/>
                <a:gd name="connsiteX197" fmla="*/ 2027489 w 2725644"/>
                <a:gd name="connsiteY197" fmla="*/ 1674354 h 2577496"/>
                <a:gd name="connsiteX198" fmla="*/ 2023432 w 2725644"/>
                <a:gd name="connsiteY198" fmla="*/ 1690591 h 2577496"/>
                <a:gd name="connsiteX199" fmla="*/ 2035609 w 2725644"/>
                <a:gd name="connsiteY199" fmla="*/ 1694650 h 2577496"/>
                <a:gd name="connsiteX200" fmla="*/ 2049815 w 2725644"/>
                <a:gd name="connsiteY200" fmla="*/ 1700740 h 2577496"/>
                <a:gd name="connsiteX201" fmla="*/ 2047785 w 2725644"/>
                <a:gd name="connsiteY201" fmla="*/ 1714946 h 2577496"/>
                <a:gd name="connsiteX202" fmla="*/ 2043725 w 2725644"/>
                <a:gd name="connsiteY202" fmla="*/ 1725093 h 2577496"/>
                <a:gd name="connsiteX203" fmla="*/ 2053875 w 2725644"/>
                <a:gd name="connsiteY203" fmla="*/ 1723063 h 2577496"/>
                <a:gd name="connsiteX204" fmla="*/ 2064021 w 2725644"/>
                <a:gd name="connsiteY204" fmla="*/ 1725093 h 2577496"/>
                <a:gd name="connsiteX205" fmla="*/ 2068081 w 2725644"/>
                <a:gd name="connsiteY205" fmla="*/ 1737269 h 2577496"/>
                <a:gd name="connsiteX206" fmla="*/ 2064021 w 2725644"/>
                <a:gd name="connsiteY206" fmla="*/ 1747419 h 2577496"/>
                <a:gd name="connsiteX207" fmla="*/ 2072141 w 2725644"/>
                <a:gd name="connsiteY207" fmla="*/ 1761625 h 2577496"/>
                <a:gd name="connsiteX208" fmla="*/ 2082287 w 2725644"/>
                <a:gd name="connsiteY208" fmla="*/ 1753505 h 2577496"/>
                <a:gd name="connsiteX209" fmla="*/ 2112729 w 2725644"/>
                <a:gd name="connsiteY209" fmla="*/ 1723063 h 2577496"/>
                <a:gd name="connsiteX210" fmla="*/ 2124905 w 2725644"/>
                <a:gd name="connsiteY210" fmla="*/ 1733209 h 2577496"/>
                <a:gd name="connsiteX211" fmla="*/ 2145201 w 2725644"/>
                <a:gd name="connsiteY211" fmla="*/ 1751478 h 2577496"/>
                <a:gd name="connsiteX212" fmla="*/ 2151291 w 2725644"/>
                <a:gd name="connsiteY212" fmla="*/ 1763655 h 2577496"/>
                <a:gd name="connsiteX213" fmla="*/ 2161437 w 2725644"/>
                <a:gd name="connsiteY213" fmla="*/ 1773801 h 2577496"/>
                <a:gd name="connsiteX214" fmla="*/ 2167527 w 2725644"/>
                <a:gd name="connsiteY214" fmla="*/ 1785981 h 2577496"/>
                <a:gd name="connsiteX215" fmla="*/ 2173617 w 2725644"/>
                <a:gd name="connsiteY215" fmla="*/ 1800187 h 2577496"/>
                <a:gd name="connsiteX216" fmla="*/ 2187820 w 2725644"/>
                <a:gd name="connsiteY216" fmla="*/ 1802217 h 2577496"/>
                <a:gd name="connsiteX217" fmla="*/ 2199999 w 2725644"/>
                <a:gd name="connsiteY217" fmla="*/ 1804243 h 2577496"/>
                <a:gd name="connsiteX218" fmla="*/ 2210149 w 2725644"/>
                <a:gd name="connsiteY218" fmla="*/ 1810333 h 2577496"/>
                <a:gd name="connsiteX219" fmla="*/ 2224355 w 2725644"/>
                <a:gd name="connsiteY219" fmla="*/ 1812363 h 2577496"/>
                <a:gd name="connsiteX220" fmla="*/ 2226382 w 2725644"/>
                <a:gd name="connsiteY220" fmla="*/ 1822509 h 2577496"/>
                <a:gd name="connsiteX221" fmla="*/ 2240591 w 2725644"/>
                <a:gd name="connsiteY221" fmla="*/ 1826569 h 2577496"/>
                <a:gd name="connsiteX222" fmla="*/ 2258854 w 2725644"/>
                <a:gd name="connsiteY222" fmla="*/ 1828599 h 2577496"/>
                <a:gd name="connsiteX223" fmla="*/ 2252767 w 2725644"/>
                <a:gd name="connsiteY223" fmla="*/ 1846865 h 2577496"/>
                <a:gd name="connsiteX224" fmla="*/ 2264944 w 2725644"/>
                <a:gd name="connsiteY224" fmla="*/ 1857011 h 2577496"/>
                <a:gd name="connsiteX225" fmla="*/ 2279150 w 2725644"/>
                <a:gd name="connsiteY225" fmla="*/ 1863101 h 2577496"/>
                <a:gd name="connsiteX226" fmla="*/ 2291329 w 2725644"/>
                <a:gd name="connsiteY226" fmla="*/ 1869188 h 2577496"/>
                <a:gd name="connsiteX227" fmla="*/ 2303506 w 2725644"/>
                <a:gd name="connsiteY227" fmla="*/ 1871221 h 2577496"/>
                <a:gd name="connsiteX228" fmla="*/ 2315682 w 2725644"/>
                <a:gd name="connsiteY228" fmla="*/ 1885424 h 2577496"/>
                <a:gd name="connsiteX229" fmla="*/ 2313652 w 2725644"/>
                <a:gd name="connsiteY229" fmla="*/ 1897603 h 2577496"/>
                <a:gd name="connsiteX230" fmla="*/ 2317712 w 2725644"/>
                <a:gd name="connsiteY230" fmla="*/ 1911809 h 2577496"/>
                <a:gd name="connsiteX231" fmla="*/ 2317712 w 2725644"/>
                <a:gd name="connsiteY231" fmla="*/ 1926016 h 2577496"/>
                <a:gd name="connsiteX232" fmla="*/ 2315682 w 2725644"/>
                <a:gd name="connsiteY232" fmla="*/ 1936162 h 2577496"/>
                <a:gd name="connsiteX233" fmla="*/ 2329888 w 2725644"/>
                <a:gd name="connsiteY233" fmla="*/ 1938192 h 2577496"/>
                <a:gd name="connsiteX234" fmla="*/ 2340034 w 2725644"/>
                <a:gd name="connsiteY234" fmla="*/ 1928046 h 2577496"/>
                <a:gd name="connsiteX235" fmla="*/ 2352214 w 2725644"/>
                <a:gd name="connsiteY235" fmla="*/ 1936162 h 2577496"/>
                <a:gd name="connsiteX236" fmla="*/ 2364390 w 2725644"/>
                <a:gd name="connsiteY236" fmla="*/ 1932105 h 2577496"/>
                <a:gd name="connsiteX237" fmla="*/ 2360330 w 2725644"/>
                <a:gd name="connsiteY237" fmla="*/ 1944282 h 2577496"/>
                <a:gd name="connsiteX238" fmla="*/ 2362360 w 2725644"/>
                <a:gd name="connsiteY238" fmla="*/ 1956458 h 2577496"/>
                <a:gd name="connsiteX239" fmla="*/ 2350184 w 2725644"/>
                <a:gd name="connsiteY239" fmla="*/ 1962548 h 2577496"/>
                <a:gd name="connsiteX240" fmla="*/ 2350184 w 2725644"/>
                <a:gd name="connsiteY240" fmla="*/ 1974724 h 2577496"/>
                <a:gd name="connsiteX241" fmla="*/ 2360330 w 2725644"/>
                <a:gd name="connsiteY241" fmla="*/ 1986900 h 2577496"/>
                <a:gd name="connsiteX242" fmla="*/ 2388746 w 2725644"/>
                <a:gd name="connsiteY242" fmla="*/ 2003140 h 2577496"/>
                <a:gd name="connsiteX243" fmla="*/ 2402952 w 2725644"/>
                <a:gd name="connsiteY243" fmla="*/ 2001106 h 2577496"/>
                <a:gd name="connsiteX244" fmla="*/ 2411069 w 2725644"/>
                <a:gd name="connsiteY244" fmla="*/ 1988930 h 2577496"/>
                <a:gd name="connsiteX245" fmla="*/ 2427308 w 2725644"/>
                <a:gd name="connsiteY245" fmla="*/ 1992990 h 2577496"/>
                <a:gd name="connsiteX246" fmla="*/ 2439484 w 2725644"/>
                <a:gd name="connsiteY246" fmla="*/ 1995020 h 2577496"/>
                <a:gd name="connsiteX247" fmla="*/ 2445571 w 2725644"/>
                <a:gd name="connsiteY247" fmla="*/ 1984870 h 2577496"/>
                <a:gd name="connsiteX248" fmla="*/ 2449631 w 2725644"/>
                <a:gd name="connsiteY248" fmla="*/ 1968637 h 2577496"/>
                <a:gd name="connsiteX249" fmla="*/ 2469926 w 2725644"/>
                <a:gd name="connsiteY249" fmla="*/ 1974724 h 2577496"/>
                <a:gd name="connsiteX250" fmla="*/ 2480073 w 2725644"/>
                <a:gd name="connsiteY250" fmla="*/ 1976754 h 2577496"/>
                <a:gd name="connsiteX251" fmla="*/ 2496309 w 2725644"/>
                <a:gd name="connsiteY251" fmla="*/ 1984870 h 2577496"/>
                <a:gd name="connsiteX252" fmla="*/ 2510515 w 2725644"/>
                <a:gd name="connsiteY252" fmla="*/ 1982844 h 2577496"/>
                <a:gd name="connsiteX253" fmla="*/ 2496309 w 2725644"/>
                <a:gd name="connsiteY253" fmla="*/ 1995020 h 2577496"/>
                <a:gd name="connsiteX254" fmla="*/ 2486163 w 2725644"/>
                <a:gd name="connsiteY254" fmla="*/ 2005166 h 2577496"/>
                <a:gd name="connsiteX255" fmla="*/ 2496309 w 2725644"/>
                <a:gd name="connsiteY255" fmla="*/ 2015316 h 2577496"/>
                <a:gd name="connsiteX256" fmla="*/ 2490222 w 2725644"/>
                <a:gd name="connsiteY256" fmla="*/ 2027492 h 2577496"/>
                <a:gd name="connsiteX257" fmla="*/ 2484133 w 2725644"/>
                <a:gd name="connsiteY257" fmla="*/ 2041698 h 2577496"/>
                <a:gd name="connsiteX258" fmla="*/ 2502399 w 2725644"/>
                <a:gd name="connsiteY258" fmla="*/ 2049818 h 2577496"/>
                <a:gd name="connsiteX259" fmla="*/ 2516605 w 2725644"/>
                <a:gd name="connsiteY259" fmla="*/ 2051844 h 2577496"/>
                <a:gd name="connsiteX260" fmla="*/ 2532841 w 2725644"/>
                <a:gd name="connsiteY260" fmla="*/ 2061994 h 2577496"/>
                <a:gd name="connsiteX261" fmla="*/ 2545017 w 2725644"/>
                <a:gd name="connsiteY261" fmla="*/ 2070111 h 2577496"/>
                <a:gd name="connsiteX262" fmla="*/ 2555167 w 2725644"/>
                <a:gd name="connsiteY262" fmla="*/ 2068081 h 2577496"/>
                <a:gd name="connsiteX263" fmla="*/ 2563283 w 2725644"/>
                <a:gd name="connsiteY263" fmla="*/ 2055904 h 2577496"/>
                <a:gd name="connsiteX264" fmla="*/ 2573429 w 2725644"/>
                <a:gd name="connsiteY264" fmla="*/ 2057934 h 2577496"/>
                <a:gd name="connsiteX265" fmla="*/ 2575463 w 2725644"/>
                <a:gd name="connsiteY265" fmla="*/ 2068081 h 2577496"/>
                <a:gd name="connsiteX266" fmla="*/ 2569373 w 2725644"/>
                <a:gd name="connsiteY266" fmla="*/ 2082287 h 2577496"/>
                <a:gd name="connsiteX267" fmla="*/ 2577489 w 2725644"/>
                <a:gd name="connsiteY267" fmla="*/ 2092437 h 2577496"/>
                <a:gd name="connsiteX268" fmla="*/ 2581549 w 2725644"/>
                <a:gd name="connsiteY268" fmla="*/ 2104613 h 2577496"/>
                <a:gd name="connsiteX269" fmla="*/ 2595755 w 2725644"/>
                <a:gd name="connsiteY269" fmla="*/ 2106643 h 2577496"/>
                <a:gd name="connsiteX270" fmla="*/ 2605905 w 2725644"/>
                <a:gd name="connsiteY270" fmla="*/ 2106643 h 2577496"/>
                <a:gd name="connsiteX271" fmla="*/ 2616051 w 2725644"/>
                <a:gd name="connsiteY271" fmla="*/ 2112732 h 2577496"/>
                <a:gd name="connsiteX272" fmla="*/ 2626201 w 2725644"/>
                <a:gd name="connsiteY272" fmla="*/ 2124909 h 2577496"/>
                <a:gd name="connsiteX273" fmla="*/ 2634317 w 2725644"/>
                <a:gd name="connsiteY273" fmla="*/ 2135058 h 2577496"/>
                <a:gd name="connsiteX274" fmla="*/ 2683026 w 2725644"/>
                <a:gd name="connsiteY274" fmla="*/ 2157381 h 2577496"/>
                <a:gd name="connsiteX275" fmla="*/ 2695202 w 2725644"/>
                <a:gd name="connsiteY275" fmla="*/ 2161441 h 2577496"/>
                <a:gd name="connsiteX276" fmla="*/ 2705348 w 2725644"/>
                <a:gd name="connsiteY276" fmla="*/ 2163467 h 2577496"/>
                <a:gd name="connsiteX277" fmla="*/ 2723618 w 2725644"/>
                <a:gd name="connsiteY277" fmla="*/ 2173617 h 2577496"/>
                <a:gd name="connsiteX278" fmla="*/ 2725644 w 2725644"/>
                <a:gd name="connsiteY278" fmla="*/ 2187823 h 2577496"/>
                <a:gd name="connsiteX279" fmla="*/ 2709408 w 2725644"/>
                <a:gd name="connsiteY279" fmla="*/ 2187823 h 2577496"/>
                <a:gd name="connsiteX280" fmla="*/ 2699262 w 2725644"/>
                <a:gd name="connsiteY280" fmla="*/ 2183763 h 2577496"/>
                <a:gd name="connsiteX281" fmla="*/ 2678966 w 2725644"/>
                <a:gd name="connsiteY281" fmla="*/ 2179703 h 2577496"/>
                <a:gd name="connsiteX282" fmla="*/ 2664760 w 2725644"/>
                <a:gd name="connsiteY282" fmla="*/ 2183763 h 2577496"/>
                <a:gd name="connsiteX283" fmla="*/ 2642434 w 2725644"/>
                <a:gd name="connsiteY283" fmla="*/ 2181737 h 2577496"/>
                <a:gd name="connsiteX284" fmla="*/ 2630257 w 2725644"/>
                <a:gd name="connsiteY284" fmla="*/ 2175647 h 2577496"/>
                <a:gd name="connsiteX285" fmla="*/ 2618081 w 2725644"/>
                <a:gd name="connsiteY285" fmla="*/ 2181737 h 2577496"/>
                <a:gd name="connsiteX286" fmla="*/ 2607932 w 2725644"/>
                <a:gd name="connsiteY286" fmla="*/ 2175647 h 2577496"/>
                <a:gd name="connsiteX287" fmla="*/ 2593725 w 2725644"/>
                <a:gd name="connsiteY287" fmla="*/ 2183763 h 2577496"/>
                <a:gd name="connsiteX288" fmla="*/ 2585609 w 2725644"/>
                <a:gd name="connsiteY288" fmla="*/ 2197973 h 2577496"/>
                <a:gd name="connsiteX289" fmla="*/ 2573429 w 2725644"/>
                <a:gd name="connsiteY289" fmla="*/ 2199999 h 2577496"/>
                <a:gd name="connsiteX290" fmla="*/ 2559227 w 2725644"/>
                <a:gd name="connsiteY290" fmla="*/ 2193913 h 2577496"/>
                <a:gd name="connsiteX291" fmla="*/ 2549077 w 2725644"/>
                <a:gd name="connsiteY291" fmla="*/ 2199999 h 2577496"/>
                <a:gd name="connsiteX292" fmla="*/ 2536901 w 2725644"/>
                <a:gd name="connsiteY292" fmla="*/ 2202029 h 2577496"/>
                <a:gd name="connsiteX293" fmla="*/ 2526751 w 2725644"/>
                <a:gd name="connsiteY293" fmla="*/ 2202029 h 2577496"/>
                <a:gd name="connsiteX294" fmla="*/ 2516605 w 2725644"/>
                <a:gd name="connsiteY294" fmla="*/ 2208119 h 2577496"/>
                <a:gd name="connsiteX295" fmla="*/ 2494279 w 2725644"/>
                <a:gd name="connsiteY295" fmla="*/ 2210149 h 2577496"/>
                <a:gd name="connsiteX296" fmla="*/ 2473986 w 2725644"/>
                <a:gd name="connsiteY296" fmla="*/ 2214205 h 2577496"/>
                <a:gd name="connsiteX297" fmla="*/ 2459777 w 2725644"/>
                <a:gd name="connsiteY297" fmla="*/ 2212179 h 2577496"/>
                <a:gd name="connsiteX298" fmla="*/ 2445571 w 2725644"/>
                <a:gd name="connsiteY298" fmla="*/ 2197973 h 2577496"/>
                <a:gd name="connsiteX299" fmla="*/ 2423248 w 2725644"/>
                <a:gd name="connsiteY299" fmla="*/ 2185797 h 2577496"/>
                <a:gd name="connsiteX300" fmla="*/ 2409039 w 2725644"/>
                <a:gd name="connsiteY300" fmla="*/ 2185797 h 2577496"/>
                <a:gd name="connsiteX301" fmla="*/ 2394832 w 2725644"/>
                <a:gd name="connsiteY301" fmla="*/ 2181737 h 2577496"/>
                <a:gd name="connsiteX302" fmla="*/ 2384686 w 2725644"/>
                <a:gd name="connsiteY302" fmla="*/ 2195943 h 2577496"/>
                <a:gd name="connsiteX303" fmla="*/ 2370480 w 2725644"/>
                <a:gd name="connsiteY303" fmla="*/ 2195943 h 2577496"/>
                <a:gd name="connsiteX304" fmla="*/ 2356274 w 2725644"/>
                <a:gd name="connsiteY304" fmla="*/ 2195943 h 2577496"/>
                <a:gd name="connsiteX305" fmla="*/ 2333948 w 2725644"/>
                <a:gd name="connsiteY305" fmla="*/ 2193913 h 2577496"/>
                <a:gd name="connsiteX306" fmla="*/ 2323798 w 2725644"/>
                <a:gd name="connsiteY306" fmla="*/ 2191883 h 2577496"/>
                <a:gd name="connsiteX307" fmla="*/ 2313652 w 2725644"/>
                <a:gd name="connsiteY307" fmla="*/ 2202029 h 2577496"/>
                <a:gd name="connsiteX308" fmla="*/ 2297416 w 2725644"/>
                <a:gd name="connsiteY308" fmla="*/ 2220295 h 2577496"/>
                <a:gd name="connsiteX309" fmla="*/ 2285240 w 2725644"/>
                <a:gd name="connsiteY309" fmla="*/ 2222325 h 2577496"/>
                <a:gd name="connsiteX310" fmla="*/ 2273060 w 2725644"/>
                <a:gd name="connsiteY310" fmla="*/ 2238561 h 2577496"/>
                <a:gd name="connsiteX311" fmla="*/ 2252767 w 2725644"/>
                <a:gd name="connsiteY311" fmla="*/ 2236531 h 2577496"/>
                <a:gd name="connsiteX312" fmla="*/ 2226382 w 2725644"/>
                <a:gd name="connsiteY312" fmla="*/ 2250738 h 2577496"/>
                <a:gd name="connsiteX313" fmla="*/ 2232472 w 2725644"/>
                <a:gd name="connsiteY313" fmla="*/ 2238561 h 2577496"/>
                <a:gd name="connsiteX314" fmla="*/ 2212176 w 2725644"/>
                <a:gd name="connsiteY314" fmla="*/ 2244651 h 2577496"/>
                <a:gd name="connsiteX315" fmla="*/ 2202029 w 2725644"/>
                <a:gd name="connsiteY315" fmla="*/ 2236531 h 2577496"/>
                <a:gd name="connsiteX316" fmla="*/ 2191880 w 2725644"/>
                <a:gd name="connsiteY316" fmla="*/ 2232475 h 2577496"/>
                <a:gd name="connsiteX317" fmla="*/ 2179703 w 2725644"/>
                <a:gd name="connsiteY317" fmla="*/ 2228415 h 2577496"/>
                <a:gd name="connsiteX318" fmla="*/ 2161437 w 2725644"/>
                <a:gd name="connsiteY318" fmla="*/ 2220295 h 2577496"/>
                <a:gd name="connsiteX319" fmla="*/ 2143175 w 2725644"/>
                <a:gd name="connsiteY319" fmla="*/ 2218265 h 2577496"/>
                <a:gd name="connsiteX320" fmla="*/ 2122879 w 2725644"/>
                <a:gd name="connsiteY320" fmla="*/ 2216239 h 2577496"/>
                <a:gd name="connsiteX321" fmla="*/ 2110699 w 2725644"/>
                <a:gd name="connsiteY321" fmla="*/ 2210149 h 2577496"/>
                <a:gd name="connsiteX322" fmla="*/ 2092437 w 2725644"/>
                <a:gd name="connsiteY322" fmla="*/ 2208119 h 2577496"/>
                <a:gd name="connsiteX323" fmla="*/ 2090403 w 2725644"/>
                <a:gd name="connsiteY323" fmla="*/ 2187823 h 2577496"/>
                <a:gd name="connsiteX324" fmla="*/ 2084317 w 2725644"/>
                <a:gd name="connsiteY324" fmla="*/ 2175647 h 2577496"/>
                <a:gd name="connsiteX325" fmla="*/ 2082287 w 2725644"/>
                <a:gd name="connsiteY325" fmla="*/ 2157381 h 2577496"/>
                <a:gd name="connsiteX326" fmla="*/ 2070111 w 2725644"/>
                <a:gd name="connsiteY326" fmla="*/ 2149261 h 2577496"/>
                <a:gd name="connsiteX327" fmla="*/ 2059961 w 2725644"/>
                <a:gd name="connsiteY327" fmla="*/ 2157381 h 2577496"/>
                <a:gd name="connsiteX328" fmla="*/ 2055901 w 2725644"/>
                <a:gd name="connsiteY328" fmla="*/ 2167527 h 2577496"/>
                <a:gd name="connsiteX329" fmla="*/ 2051845 w 2725644"/>
                <a:gd name="connsiteY329" fmla="*/ 2181737 h 2577496"/>
                <a:gd name="connsiteX330" fmla="*/ 2041698 w 2725644"/>
                <a:gd name="connsiteY330" fmla="*/ 2189853 h 2577496"/>
                <a:gd name="connsiteX331" fmla="*/ 2039665 w 2725644"/>
                <a:gd name="connsiteY331" fmla="*/ 2179703 h 2577496"/>
                <a:gd name="connsiteX332" fmla="*/ 2039665 w 2725644"/>
                <a:gd name="connsiteY332" fmla="*/ 2169557 h 2577496"/>
                <a:gd name="connsiteX333" fmla="*/ 2033579 w 2725644"/>
                <a:gd name="connsiteY333" fmla="*/ 2157381 h 2577496"/>
                <a:gd name="connsiteX334" fmla="*/ 2027489 w 2725644"/>
                <a:gd name="connsiteY334" fmla="*/ 2169557 h 2577496"/>
                <a:gd name="connsiteX335" fmla="*/ 2013283 w 2725644"/>
                <a:gd name="connsiteY335" fmla="*/ 2181737 h 2577496"/>
                <a:gd name="connsiteX336" fmla="*/ 2007196 w 2725644"/>
                <a:gd name="connsiteY336" fmla="*/ 2193913 h 2577496"/>
                <a:gd name="connsiteX337" fmla="*/ 2003136 w 2725644"/>
                <a:gd name="connsiteY337" fmla="*/ 2204059 h 2577496"/>
                <a:gd name="connsiteX338" fmla="*/ 1992987 w 2725644"/>
                <a:gd name="connsiteY338" fmla="*/ 2216239 h 2577496"/>
                <a:gd name="connsiteX339" fmla="*/ 1984870 w 2725644"/>
                <a:gd name="connsiteY339" fmla="*/ 2230442 h 2577496"/>
                <a:gd name="connsiteX340" fmla="*/ 1980810 w 2725644"/>
                <a:gd name="connsiteY340" fmla="*/ 2240591 h 2577496"/>
                <a:gd name="connsiteX341" fmla="*/ 1966604 w 2725644"/>
                <a:gd name="connsiteY341" fmla="*/ 2244651 h 2577496"/>
                <a:gd name="connsiteX342" fmla="*/ 1956458 w 2725644"/>
                <a:gd name="connsiteY342" fmla="*/ 2252767 h 2577496"/>
                <a:gd name="connsiteX343" fmla="*/ 1938192 w 2725644"/>
                <a:gd name="connsiteY343" fmla="*/ 2256827 h 2577496"/>
                <a:gd name="connsiteX344" fmla="*/ 1928042 w 2725644"/>
                <a:gd name="connsiteY344" fmla="*/ 2262917 h 2577496"/>
                <a:gd name="connsiteX345" fmla="*/ 1911806 w 2725644"/>
                <a:gd name="connsiteY345" fmla="*/ 2260884 h 2577496"/>
                <a:gd name="connsiteX346" fmla="*/ 1895570 w 2725644"/>
                <a:gd name="connsiteY346" fmla="*/ 2258857 h 2577496"/>
                <a:gd name="connsiteX347" fmla="*/ 1879334 w 2725644"/>
                <a:gd name="connsiteY347" fmla="*/ 2258857 h 2577496"/>
                <a:gd name="connsiteX348" fmla="*/ 1865128 w 2725644"/>
                <a:gd name="connsiteY348" fmla="*/ 2246681 h 2577496"/>
                <a:gd name="connsiteX349" fmla="*/ 1852952 w 2725644"/>
                <a:gd name="connsiteY349" fmla="*/ 2240591 h 2577496"/>
                <a:gd name="connsiteX350" fmla="*/ 1842802 w 2725644"/>
                <a:gd name="connsiteY350" fmla="*/ 2236531 h 2577496"/>
                <a:gd name="connsiteX351" fmla="*/ 1826573 w 2725644"/>
                <a:gd name="connsiteY351" fmla="*/ 2226388 h 2577496"/>
                <a:gd name="connsiteX352" fmla="*/ 1814393 w 2725644"/>
                <a:gd name="connsiteY352" fmla="*/ 2222329 h 2577496"/>
                <a:gd name="connsiteX353" fmla="*/ 1804247 w 2725644"/>
                <a:gd name="connsiteY353" fmla="*/ 2222329 h 2577496"/>
                <a:gd name="connsiteX354" fmla="*/ 1796127 w 2725644"/>
                <a:gd name="connsiteY354" fmla="*/ 2210152 h 2577496"/>
                <a:gd name="connsiteX355" fmla="*/ 1790041 w 2725644"/>
                <a:gd name="connsiteY355" fmla="*/ 2197976 h 2577496"/>
                <a:gd name="connsiteX356" fmla="*/ 1783951 w 2725644"/>
                <a:gd name="connsiteY356" fmla="*/ 2179710 h 2577496"/>
                <a:gd name="connsiteX357" fmla="*/ 1775834 w 2725644"/>
                <a:gd name="connsiteY357" fmla="*/ 2169564 h 2577496"/>
                <a:gd name="connsiteX358" fmla="*/ 1765685 w 2725644"/>
                <a:gd name="connsiteY358" fmla="*/ 2165504 h 2577496"/>
                <a:gd name="connsiteX359" fmla="*/ 1753509 w 2725644"/>
                <a:gd name="connsiteY359" fmla="*/ 2169564 h 2577496"/>
                <a:gd name="connsiteX360" fmla="*/ 1743362 w 2725644"/>
                <a:gd name="connsiteY360" fmla="*/ 2181740 h 2577496"/>
                <a:gd name="connsiteX361" fmla="*/ 1731186 w 2725644"/>
                <a:gd name="connsiteY361" fmla="*/ 2191886 h 2577496"/>
                <a:gd name="connsiteX362" fmla="*/ 1721036 w 2725644"/>
                <a:gd name="connsiteY362" fmla="*/ 2189856 h 2577496"/>
                <a:gd name="connsiteX363" fmla="*/ 1708860 w 2725644"/>
                <a:gd name="connsiteY363" fmla="*/ 2177680 h 2577496"/>
                <a:gd name="connsiteX364" fmla="*/ 1694651 w 2725644"/>
                <a:gd name="connsiteY364" fmla="*/ 2169564 h 2577496"/>
                <a:gd name="connsiteX365" fmla="*/ 1682474 w 2725644"/>
                <a:gd name="connsiteY365" fmla="*/ 2165504 h 2577496"/>
                <a:gd name="connsiteX366" fmla="*/ 1678414 w 2725644"/>
                <a:gd name="connsiteY366" fmla="*/ 2149268 h 2577496"/>
                <a:gd name="connsiteX367" fmla="*/ 1666238 w 2725644"/>
                <a:gd name="connsiteY367" fmla="*/ 2147238 h 2577496"/>
                <a:gd name="connsiteX368" fmla="*/ 1650006 w 2725644"/>
                <a:gd name="connsiteY368" fmla="*/ 2149268 h 2577496"/>
                <a:gd name="connsiteX369" fmla="*/ 1639856 w 2725644"/>
                <a:gd name="connsiteY369" fmla="*/ 2141148 h 2577496"/>
                <a:gd name="connsiteX370" fmla="*/ 1635796 w 2725644"/>
                <a:gd name="connsiteY370" fmla="*/ 2131002 h 2577496"/>
                <a:gd name="connsiteX371" fmla="*/ 1623620 w 2725644"/>
                <a:gd name="connsiteY371" fmla="*/ 2122886 h 2577496"/>
                <a:gd name="connsiteX372" fmla="*/ 1605354 w 2725644"/>
                <a:gd name="connsiteY372" fmla="*/ 2110706 h 2577496"/>
                <a:gd name="connsiteX373" fmla="*/ 1589118 w 2725644"/>
                <a:gd name="connsiteY373" fmla="*/ 2104616 h 2577496"/>
                <a:gd name="connsiteX374" fmla="*/ 1572882 w 2725644"/>
                <a:gd name="connsiteY374" fmla="*/ 2110706 h 2577496"/>
                <a:gd name="connsiteX375" fmla="*/ 1562732 w 2725644"/>
                <a:gd name="connsiteY375" fmla="*/ 2108676 h 2577496"/>
                <a:gd name="connsiteX376" fmla="*/ 1554616 w 2725644"/>
                <a:gd name="connsiteY376" fmla="*/ 2098530 h 2577496"/>
                <a:gd name="connsiteX377" fmla="*/ 1544469 w 2725644"/>
                <a:gd name="connsiteY377" fmla="*/ 2090410 h 2577496"/>
                <a:gd name="connsiteX378" fmla="*/ 1530260 w 2725644"/>
                <a:gd name="connsiteY378" fmla="*/ 2100560 h 2577496"/>
                <a:gd name="connsiteX379" fmla="*/ 1514027 w 2725644"/>
                <a:gd name="connsiteY379" fmla="*/ 2110706 h 2577496"/>
                <a:gd name="connsiteX380" fmla="*/ 1491701 w 2725644"/>
                <a:gd name="connsiteY380" fmla="*/ 2120852 h 2577496"/>
                <a:gd name="connsiteX381" fmla="*/ 1479521 w 2725644"/>
                <a:gd name="connsiteY381" fmla="*/ 2118826 h 2577496"/>
                <a:gd name="connsiteX382" fmla="*/ 1471405 w 2725644"/>
                <a:gd name="connsiteY382" fmla="*/ 2106646 h 2577496"/>
                <a:gd name="connsiteX383" fmla="*/ 1469375 w 2725644"/>
                <a:gd name="connsiteY383" fmla="*/ 2092440 h 2577496"/>
                <a:gd name="connsiteX384" fmla="*/ 1451109 w 2725644"/>
                <a:gd name="connsiteY384" fmla="*/ 2094470 h 2577496"/>
                <a:gd name="connsiteX385" fmla="*/ 1438933 w 2725644"/>
                <a:gd name="connsiteY385" fmla="*/ 2096500 h 2577496"/>
                <a:gd name="connsiteX386" fmla="*/ 1440963 w 2725644"/>
                <a:gd name="connsiteY386" fmla="*/ 2084324 h 2577496"/>
                <a:gd name="connsiteX387" fmla="*/ 1434873 w 2725644"/>
                <a:gd name="connsiteY387" fmla="*/ 2072147 h 2577496"/>
                <a:gd name="connsiteX388" fmla="*/ 1422697 w 2725644"/>
                <a:gd name="connsiteY388" fmla="*/ 2066054 h 2577496"/>
                <a:gd name="connsiteX389" fmla="*/ 1412551 w 2725644"/>
                <a:gd name="connsiteY389" fmla="*/ 2053878 h 2577496"/>
                <a:gd name="connsiteX390" fmla="*/ 1412551 w 2725644"/>
                <a:gd name="connsiteY390" fmla="*/ 2043732 h 2577496"/>
                <a:gd name="connsiteX391" fmla="*/ 1418637 w 2725644"/>
                <a:gd name="connsiteY391" fmla="*/ 2031555 h 2577496"/>
                <a:gd name="connsiteX392" fmla="*/ 1414577 w 2725644"/>
                <a:gd name="connsiteY392" fmla="*/ 2021409 h 2577496"/>
                <a:gd name="connsiteX393" fmla="*/ 1404431 w 2725644"/>
                <a:gd name="connsiteY393" fmla="*/ 2011259 h 2577496"/>
                <a:gd name="connsiteX394" fmla="*/ 1398341 w 2725644"/>
                <a:gd name="connsiteY394" fmla="*/ 2001113 h 2577496"/>
                <a:gd name="connsiteX395" fmla="*/ 1390225 w 2725644"/>
                <a:gd name="connsiteY395" fmla="*/ 1988933 h 2577496"/>
                <a:gd name="connsiteX396" fmla="*/ 1380075 w 2725644"/>
                <a:gd name="connsiteY396" fmla="*/ 1976757 h 2577496"/>
                <a:gd name="connsiteX397" fmla="*/ 1359779 w 2725644"/>
                <a:gd name="connsiteY397" fmla="*/ 1984874 h 2577496"/>
                <a:gd name="connsiteX398" fmla="*/ 1331367 w 2725644"/>
                <a:gd name="connsiteY398" fmla="*/ 2013289 h 2577496"/>
                <a:gd name="connsiteX399" fmla="*/ 1321220 w 2725644"/>
                <a:gd name="connsiteY399" fmla="*/ 2019376 h 2577496"/>
                <a:gd name="connsiteX400" fmla="*/ 1311074 w 2725644"/>
                <a:gd name="connsiteY400" fmla="*/ 2015319 h 2577496"/>
                <a:gd name="connsiteX401" fmla="*/ 1313101 w 2725644"/>
                <a:gd name="connsiteY401" fmla="*/ 2005170 h 2577496"/>
                <a:gd name="connsiteX402" fmla="*/ 1321220 w 2725644"/>
                <a:gd name="connsiteY402" fmla="*/ 1988933 h 2577496"/>
                <a:gd name="connsiteX403" fmla="*/ 1321220 w 2725644"/>
                <a:gd name="connsiteY403" fmla="*/ 1976757 h 2577496"/>
                <a:gd name="connsiteX404" fmla="*/ 1311074 w 2725644"/>
                <a:gd name="connsiteY404" fmla="*/ 1968637 h 2577496"/>
                <a:gd name="connsiteX405" fmla="*/ 1288748 w 2725644"/>
                <a:gd name="connsiteY405" fmla="*/ 1980817 h 2577496"/>
                <a:gd name="connsiteX406" fmla="*/ 1278599 w 2725644"/>
                <a:gd name="connsiteY406" fmla="*/ 1986903 h 2577496"/>
                <a:gd name="connsiteX407" fmla="*/ 1274542 w 2725644"/>
                <a:gd name="connsiteY407" fmla="*/ 1997053 h 2577496"/>
                <a:gd name="connsiteX408" fmla="*/ 1282658 w 2725644"/>
                <a:gd name="connsiteY408" fmla="*/ 2009229 h 2577496"/>
                <a:gd name="connsiteX409" fmla="*/ 1292808 w 2725644"/>
                <a:gd name="connsiteY409" fmla="*/ 2019376 h 2577496"/>
                <a:gd name="connsiteX410" fmla="*/ 1298894 w 2725644"/>
                <a:gd name="connsiteY410" fmla="*/ 2035615 h 2577496"/>
                <a:gd name="connsiteX411" fmla="*/ 1294838 w 2725644"/>
                <a:gd name="connsiteY411" fmla="*/ 2045761 h 2577496"/>
                <a:gd name="connsiteX412" fmla="*/ 1282658 w 2725644"/>
                <a:gd name="connsiteY412" fmla="*/ 2053878 h 2577496"/>
                <a:gd name="connsiteX413" fmla="*/ 1272512 w 2725644"/>
                <a:gd name="connsiteY413" fmla="*/ 2045761 h 2577496"/>
                <a:gd name="connsiteX414" fmla="*/ 1264396 w 2725644"/>
                <a:gd name="connsiteY414" fmla="*/ 2031555 h 2577496"/>
                <a:gd name="connsiteX415" fmla="*/ 1248156 w 2725644"/>
                <a:gd name="connsiteY415" fmla="*/ 2025465 h 2577496"/>
                <a:gd name="connsiteX416" fmla="*/ 1238010 w 2725644"/>
                <a:gd name="connsiteY416" fmla="*/ 2029522 h 2577496"/>
                <a:gd name="connsiteX417" fmla="*/ 1233954 w 2725644"/>
                <a:gd name="connsiteY417" fmla="*/ 2041702 h 2577496"/>
                <a:gd name="connsiteX418" fmla="*/ 1235980 w 2725644"/>
                <a:gd name="connsiteY418" fmla="*/ 2055908 h 2577496"/>
                <a:gd name="connsiteX419" fmla="*/ 1235980 w 2725644"/>
                <a:gd name="connsiteY419" fmla="*/ 2070114 h 2577496"/>
                <a:gd name="connsiteX420" fmla="*/ 1231920 w 2725644"/>
                <a:gd name="connsiteY420" fmla="*/ 2080260 h 2577496"/>
                <a:gd name="connsiteX421" fmla="*/ 1221774 w 2725644"/>
                <a:gd name="connsiteY421" fmla="*/ 2082294 h 2577496"/>
                <a:gd name="connsiteX422" fmla="*/ 1219744 w 2725644"/>
                <a:gd name="connsiteY422" fmla="*/ 2066057 h 2577496"/>
                <a:gd name="connsiteX423" fmla="*/ 1219744 w 2725644"/>
                <a:gd name="connsiteY423" fmla="*/ 2053878 h 2577496"/>
                <a:gd name="connsiteX424" fmla="*/ 1203508 w 2725644"/>
                <a:gd name="connsiteY424" fmla="*/ 2045761 h 2577496"/>
                <a:gd name="connsiteX425" fmla="*/ 1193362 w 2725644"/>
                <a:gd name="connsiteY425" fmla="*/ 2041702 h 2577496"/>
                <a:gd name="connsiteX426" fmla="*/ 1183215 w 2725644"/>
                <a:gd name="connsiteY426" fmla="*/ 2033582 h 2577496"/>
                <a:gd name="connsiteX427" fmla="*/ 1177122 w 2725644"/>
                <a:gd name="connsiteY427" fmla="*/ 2021406 h 2577496"/>
                <a:gd name="connsiteX428" fmla="*/ 1164946 w 2725644"/>
                <a:gd name="connsiteY428" fmla="*/ 2005170 h 2577496"/>
                <a:gd name="connsiteX429" fmla="*/ 1154800 w 2725644"/>
                <a:gd name="connsiteY429" fmla="*/ 2005170 h 2577496"/>
                <a:gd name="connsiteX430" fmla="*/ 1156830 w 2725644"/>
                <a:gd name="connsiteY430" fmla="*/ 2021406 h 2577496"/>
                <a:gd name="connsiteX431" fmla="*/ 1158859 w 2725644"/>
                <a:gd name="connsiteY431" fmla="*/ 2033582 h 2577496"/>
                <a:gd name="connsiteX432" fmla="*/ 1158859 w 2725644"/>
                <a:gd name="connsiteY432" fmla="*/ 2045761 h 2577496"/>
                <a:gd name="connsiteX433" fmla="*/ 1148713 w 2725644"/>
                <a:gd name="connsiteY433" fmla="*/ 2055908 h 2577496"/>
                <a:gd name="connsiteX434" fmla="*/ 1140593 w 2725644"/>
                <a:gd name="connsiteY434" fmla="*/ 2068084 h 2577496"/>
                <a:gd name="connsiteX435" fmla="*/ 1130444 w 2725644"/>
                <a:gd name="connsiteY435" fmla="*/ 2076204 h 2577496"/>
                <a:gd name="connsiteX436" fmla="*/ 1104061 w 2725644"/>
                <a:gd name="connsiteY436" fmla="*/ 2066057 h 2577496"/>
                <a:gd name="connsiteX437" fmla="*/ 1089855 w 2725644"/>
                <a:gd name="connsiteY437" fmla="*/ 2051851 h 2577496"/>
                <a:gd name="connsiteX438" fmla="*/ 1079706 w 2725644"/>
                <a:gd name="connsiteY438" fmla="*/ 2047791 h 2577496"/>
                <a:gd name="connsiteX439" fmla="*/ 1067529 w 2725644"/>
                <a:gd name="connsiteY439" fmla="*/ 2047791 h 2577496"/>
                <a:gd name="connsiteX440" fmla="*/ 1057383 w 2725644"/>
                <a:gd name="connsiteY440" fmla="*/ 2047791 h 2577496"/>
                <a:gd name="connsiteX441" fmla="*/ 1047237 w 2725644"/>
                <a:gd name="connsiteY441" fmla="*/ 2039672 h 2577496"/>
                <a:gd name="connsiteX442" fmla="*/ 1049263 w 2725644"/>
                <a:gd name="connsiteY442" fmla="*/ 2027495 h 2577496"/>
                <a:gd name="connsiteX443" fmla="*/ 1053323 w 2725644"/>
                <a:gd name="connsiteY443" fmla="*/ 2017346 h 2577496"/>
                <a:gd name="connsiteX444" fmla="*/ 1053323 w 2725644"/>
                <a:gd name="connsiteY444" fmla="*/ 2005170 h 2577496"/>
                <a:gd name="connsiteX445" fmla="*/ 1055353 w 2725644"/>
                <a:gd name="connsiteY445" fmla="*/ 1995023 h 2577496"/>
                <a:gd name="connsiteX446" fmla="*/ 1047237 w 2725644"/>
                <a:gd name="connsiteY446" fmla="*/ 1982844 h 2577496"/>
                <a:gd name="connsiteX447" fmla="*/ 1037087 w 2725644"/>
                <a:gd name="connsiteY447" fmla="*/ 1978787 h 2577496"/>
                <a:gd name="connsiteX448" fmla="*/ 1033027 w 2725644"/>
                <a:gd name="connsiteY448" fmla="*/ 1988933 h 2577496"/>
                <a:gd name="connsiteX449" fmla="*/ 1031001 w 2725644"/>
                <a:gd name="connsiteY449" fmla="*/ 1999080 h 2577496"/>
                <a:gd name="connsiteX450" fmla="*/ 1026941 w 2725644"/>
                <a:gd name="connsiteY450" fmla="*/ 2011259 h 2577496"/>
                <a:gd name="connsiteX451" fmla="*/ 1016791 w 2725644"/>
                <a:gd name="connsiteY451" fmla="*/ 2019376 h 2577496"/>
                <a:gd name="connsiteX452" fmla="*/ 1006645 w 2725644"/>
                <a:gd name="connsiteY452" fmla="*/ 2019376 h 2577496"/>
                <a:gd name="connsiteX453" fmla="*/ 988379 w 2725644"/>
                <a:gd name="connsiteY453" fmla="*/ 2013289 h 2577496"/>
                <a:gd name="connsiteX454" fmla="*/ 984319 w 2725644"/>
                <a:gd name="connsiteY454" fmla="*/ 2001113 h 2577496"/>
                <a:gd name="connsiteX455" fmla="*/ 978229 w 2725644"/>
                <a:gd name="connsiteY455" fmla="*/ 1986903 h 2577496"/>
                <a:gd name="connsiteX456" fmla="*/ 969783 w 2725644"/>
                <a:gd name="connsiteY456" fmla="*/ 1979664 h 2577496"/>
                <a:gd name="connsiteX457" fmla="*/ 970113 w 2725644"/>
                <a:gd name="connsiteY457" fmla="*/ 1980814 h 2577496"/>
                <a:gd name="connsiteX458" fmla="*/ 959963 w 2725644"/>
                <a:gd name="connsiteY458" fmla="*/ 1988933 h 2577496"/>
                <a:gd name="connsiteX459" fmla="*/ 959963 w 2725644"/>
                <a:gd name="connsiteY459" fmla="*/ 1999083 h 2577496"/>
                <a:gd name="connsiteX460" fmla="*/ 964023 w 2725644"/>
                <a:gd name="connsiteY460" fmla="*/ 2009229 h 2577496"/>
                <a:gd name="connsiteX461" fmla="*/ 972143 w 2725644"/>
                <a:gd name="connsiteY461" fmla="*/ 2029525 h 2577496"/>
                <a:gd name="connsiteX462" fmla="*/ 970113 w 2725644"/>
                <a:gd name="connsiteY462" fmla="*/ 2041702 h 2577496"/>
                <a:gd name="connsiteX463" fmla="*/ 955903 w 2725644"/>
                <a:gd name="connsiteY463" fmla="*/ 2051848 h 2577496"/>
                <a:gd name="connsiteX464" fmla="*/ 945757 w 2725644"/>
                <a:gd name="connsiteY464" fmla="*/ 2043732 h 2577496"/>
                <a:gd name="connsiteX465" fmla="*/ 933581 w 2725644"/>
                <a:gd name="connsiteY465" fmla="*/ 2025465 h 2577496"/>
                <a:gd name="connsiteX466" fmla="*/ 923434 w 2725644"/>
                <a:gd name="connsiteY466" fmla="*/ 2019376 h 2577496"/>
                <a:gd name="connsiteX467" fmla="*/ 907198 w 2725644"/>
                <a:gd name="connsiteY467" fmla="*/ 2025465 h 2577496"/>
                <a:gd name="connsiteX468" fmla="*/ 895019 w 2725644"/>
                <a:gd name="connsiteY468" fmla="*/ 2031552 h 2577496"/>
                <a:gd name="connsiteX469" fmla="*/ 884872 w 2725644"/>
                <a:gd name="connsiteY469" fmla="*/ 2031552 h 2577496"/>
                <a:gd name="connsiteX470" fmla="*/ 868633 w 2725644"/>
                <a:gd name="connsiteY470" fmla="*/ 2033585 h 2577496"/>
                <a:gd name="connsiteX471" fmla="*/ 868633 w 2725644"/>
                <a:gd name="connsiteY471" fmla="*/ 2043732 h 2577496"/>
                <a:gd name="connsiteX472" fmla="*/ 858487 w 2725644"/>
                <a:gd name="connsiteY472" fmla="*/ 2047788 h 2577496"/>
                <a:gd name="connsiteX473" fmla="*/ 844280 w 2725644"/>
                <a:gd name="connsiteY473" fmla="*/ 2045761 h 2577496"/>
                <a:gd name="connsiteX474" fmla="*/ 844280 w 2725644"/>
                <a:gd name="connsiteY474" fmla="*/ 2057938 h 2577496"/>
                <a:gd name="connsiteX475" fmla="*/ 828044 w 2725644"/>
                <a:gd name="connsiteY475" fmla="*/ 2068084 h 2577496"/>
                <a:gd name="connsiteX476" fmla="*/ 817895 w 2725644"/>
                <a:gd name="connsiteY476" fmla="*/ 2078230 h 2577496"/>
                <a:gd name="connsiteX477" fmla="*/ 805718 w 2725644"/>
                <a:gd name="connsiteY477" fmla="*/ 2092440 h 2577496"/>
                <a:gd name="connsiteX478" fmla="*/ 805718 w 2725644"/>
                <a:gd name="connsiteY478" fmla="*/ 2122882 h 2577496"/>
                <a:gd name="connsiteX479" fmla="*/ 807748 w 2725644"/>
                <a:gd name="connsiteY479" fmla="*/ 2133028 h 2577496"/>
                <a:gd name="connsiteX480" fmla="*/ 801659 w 2725644"/>
                <a:gd name="connsiteY480" fmla="*/ 2151294 h 2577496"/>
                <a:gd name="connsiteX481" fmla="*/ 789482 w 2725644"/>
                <a:gd name="connsiteY481" fmla="*/ 2155354 h 2577496"/>
                <a:gd name="connsiteX482" fmla="*/ 781366 w 2725644"/>
                <a:gd name="connsiteY482" fmla="*/ 2165504 h 2577496"/>
                <a:gd name="connsiteX483" fmla="*/ 779336 w 2725644"/>
                <a:gd name="connsiteY483" fmla="*/ 2177680 h 2577496"/>
                <a:gd name="connsiteX484" fmla="*/ 773246 w 2725644"/>
                <a:gd name="connsiteY484" fmla="*/ 2189856 h 2577496"/>
                <a:gd name="connsiteX485" fmla="*/ 773246 w 2725644"/>
                <a:gd name="connsiteY485" fmla="*/ 2200003 h 2577496"/>
                <a:gd name="connsiteX486" fmla="*/ 763097 w 2725644"/>
                <a:gd name="connsiteY486" fmla="*/ 2214209 h 2577496"/>
                <a:gd name="connsiteX487" fmla="*/ 761070 w 2725644"/>
                <a:gd name="connsiteY487" fmla="*/ 2228418 h 2577496"/>
                <a:gd name="connsiteX488" fmla="*/ 752950 w 2725644"/>
                <a:gd name="connsiteY488" fmla="*/ 2238565 h 2577496"/>
                <a:gd name="connsiteX489" fmla="*/ 738744 w 2725644"/>
                <a:gd name="connsiteY489" fmla="*/ 2242625 h 2577496"/>
                <a:gd name="connsiteX490" fmla="*/ 726568 w 2725644"/>
                <a:gd name="connsiteY490" fmla="*/ 2242625 h 2577496"/>
                <a:gd name="connsiteX491" fmla="*/ 732654 w 2725644"/>
                <a:gd name="connsiteY491" fmla="*/ 2254801 h 2577496"/>
                <a:gd name="connsiteX492" fmla="*/ 732654 w 2725644"/>
                <a:gd name="connsiteY492" fmla="*/ 2271037 h 2577496"/>
                <a:gd name="connsiteX493" fmla="*/ 722508 w 2725644"/>
                <a:gd name="connsiteY493" fmla="*/ 2287273 h 2577496"/>
                <a:gd name="connsiteX494" fmla="*/ 730628 w 2725644"/>
                <a:gd name="connsiteY494" fmla="*/ 2299449 h 2577496"/>
                <a:gd name="connsiteX495" fmla="*/ 730628 w 2725644"/>
                <a:gd name="connsiteY495" fmla="*/ 2309599 h 2577496"/>
                <a:gd name="connsiteX496" fmla="*/ 746864 w 2725644"/>
                <a:gd name="connsiteY496" fmla="*/ 2319745 h 2577496"/>
                <a:gd name="connsiteX497" fmla="*/ 757010 w 2725644"/>
                <a:gd name="connsiteY497" fmla="*/ 2315685 h 2577496"/>
                <a:gd name="connsiteX498" fmla="*/ 769190 w 2725644"/>
                <a:gd name="connsiteY498" fmla="*/ 2325835 h 2577496"/>
                <a:gd name="connsiteX499" fmla="*/ 779336 w 2725644"/>
                <a:gd name="connsiteY499" fmla="*/ 2327865 h 2577496"/>
                <a:gd name="connsiteX500" fmla="*/ 781366 w 2725644"/>
                <a:gd name="connsiteY500" fmla="*/ 2340041 h 2577496"/>
                <a:gd name="connsiteX501" fmla="*/ 785426 w 2725644"/>
                <a:gd name="connsiteY501" fmla="*/ 2360337 h 2577496"/>
                <a:gd name="connsiteX502" fmla="*/ 787452 w 2725644"/>
                <a:gd name="connsiteY502" fmla="*/ 2370483 h 2577496"/>
                <a:gd name="connsiteX503" fmla="*/ 795572 w 2725644"/>
                <a:gd name="connsiteY503" fmla="*/ 2386719 h 2577496"/>
                <a:gd name="connsiteX504" fmla="*/ 795572 w 2725644"/>
                <a:gd name="connsiteY504" fmla="*/ 2398899 h 2577496"/>
                <a:gd name="connsiteX505" fmla="*/ 781366 w 2725644"/>
                <a:gd name="connsiteY505" fmla="*/ 2411075 h 2577496"/>
                <a:gd name="connsiteX506" fmla="*/ 769190 w 2725644"/>
                <a:gd name="connsiteY506" fmla="*/ 2419192 h 2577496"/>
                <a:gd name="connsiteX507" fmla="*/ 759040 w 2725644"/>
                <a:gd name="connsiteY507" fmla="*/ 2429341 h 2577496"/>
                <a:gd name="connsiteX508" fmla="*/ 757010 w 2725644"/>
                <a:gd name="connsiteY508" fmla="*/ 2439488 h 2577496"/>
                <a:gd name="connsiteX509" fmla="*/ 736714 w 2725644"/>
                <a:gd name="connsiteY509" fmla="*/ 2453694 h 2577496"/>
                <a:gd name="connsiteX510" fmla="*/ 728598 w 2725644"/>
                <a:gd name="connsiteY510" fmla="*/ 2471960 h 2577496"/>
                <a:gd name="connsiteX511" fmla="*/ 738744 w 2725644"/>
                <a:gd name="connsiteY511" fmla="*/ 2482106 h 2577496"/>
                <a:gd name="connsiteX512" fmla="*/ 754980 w 2725644"/>
                <a:gd name="connsiteY512" fmla="*/ 2492256 h 2577496"/>
                <a:gd name="connsiteX513" fmla="*/ 767156 w 2725644"/>
                <a:gd name="connsiteY513" fmla="*/ 2502402 h 2577496"/>
                <a:gd name="connsiteX514" fmla="*/ 769190 w 2725644"/>
                <a:gd name="connsiteY514" fmla="*/ 2514578 h 2577496"/>
                <a:gd name="connsiteX515" fmla="*/ 757010 w 2725644"/>
                <a:gd name="connsiteY515" fmla="*/ 2524728 h 2577496"/>
                <a:gd name="connsiteX516" fmla="*/ 748894 w 2725644"/>
                <a:gd name="connsiteY516" fmla="*/ 2542994 h 2577496"/>
                <a:gd name="connsiteX517" fmla="*/ 757010 w 2725644"/>
                <a:gd name="connsiteY517" fmla="*/ 2557200 h 2577496"/>
                <a:gd name="connsiteX518" fmla="*/ 740774 w 2725644"/>
                <a:gd name="connsiteY518" fmla="*/ 2575463 h 2577496"/>
                <a:gd name="connsiteX519" fmla="*/ 728598 w 2725644"/>
                <a:gd name="connsiteY519" fmla="*/ 2571406 h 2577496"/>
                <a:gd name="connsiteX520" fmla="*/ 714392 w 2725644"/>
                <a:gd name="connsiteY520" fmla="*/ 2571406 h 2577496"/>
                <a:gd name="connsiteX521" fmla="*/ 702212 w 2725644"/>
                <a:gd name="connsiteY521" fmla="*/ 2577496 h 2577496"/>
                <a:gd name="connsiteX522" fmla="*/ 698156 w 2725644"/>
                <a:gd name="connsiteY522" fmla="*/ 2563287 h 2577496"/>
                <a:gd name="connsiteX523" fmla="*/ 694096 w 2725644"/>
                <a:gd name="connsiteY523" fmla="*/ 2551110 h 2577496"/>
                <a:gd name="connsiteX524" fmla="*/ 685976 w 2725644"/>
                <a:gd name="connsiteY524" fmla="*/ 2538934 h 2577496"/>
                <a:gd name="connsiteX525" fmla="*/ 679890 w 2725644"/>
                <a:gd name="connsiteY525" fmla="*/ 2528784 h 2577496"/>
                <a:gd name="connsiteX526" fmla="*/ 677860 w 2725644"/>
                <a:gd name="connsiteY526" fmla="*/ 2545021 h 2577496"/>
                <a:gd name="connsiteX527" fmla="*/ 683949 w 2725644"/>
                <a:gd name="connsiteY527" fmla="*/ 2565317 h 2577496"/>
                <a:gd name="connsiteX528" fmla="*/ 669740 w 2725644"/>
                <a:gd name="connsiteY528" fmla="*/ 2573436 h 2577496"/>
                <a:gd name="connsiteX529" fmla="*/ 659594 w 2725644"/>
                <a:gd name="connsiteY529" fmla="*/ 2571406 h 2577496"/>
                <a:gd name="connsiteX530" fmla="*/ 647417 w 2725644"/>
                <a:gd name="connsiteY530" fmla="*/ 2569376 h 2577496"/>
                <a:gd name="connsiteX531" fmla="*/ 655534 w 2725644"/>
                <a:gd name="connsiteY531" fmla="*/ 2547054 h 2577496"/>
                <a:gd name="connsiteX532" fmla="*/ 651474 w 2725644"/>
                <a:gd name="connsiteY532" fmla="*/ 2528784 h 2577496"/>
                <a:gd name="connsiteX533" fmla="*/ 651474 w 2725644"/>
                <a:gd name="connsiteY533" fmla="*/ 2516608 h 2577496"/>
                <a:gd name="connsiteX534" fmla="*/ 657564 w 2725644"/>
                <a:gd name="connsiteY534" fmla="*/ 2506462 h 2577496"/>
                <a:gd name="connsiteX535" fmla="*/ 659594 w 2725644"/>
                <a:gd name="connsiteY535" fmla="*/ 2490226 h 2577496"/>
                <a:gd name="connsiteX536" fmla="*/ 641328 w 2725644"/>
                <a:gd name="connsiteY536" fmla="*/ 2476020 h 2577496"/>
                <a:gd name="connsiteX537" fmla="*/ 627121 w 2725644"/>
                <a:gd name="connsiteY537" fmla="*/ 2463840 h 2577496"/>
                <a:gd name="connsiteX538" fmla="*/ 619002 w 2725644"/>
                <a:gd name="connsiteY538" fmla="*/ 2451664 h 2577496"/>
                <a:gd name="connsiteX539" fmla="*/ 621032 w 2725644"/>
                <a:gd name="connsiteY539" fmla="*/ 2437458 h 2577496"/>
                <a:gd name="connsiteX540" fmla="*/ 623062 w 2725644"/>
                <a:gd name="connsiteY540" fmla="*/ 2425281 h 2577496"/>
                <a:gd name="connsiteX541" fmla="*/ 610885 w 2725644"/>
                <a:gd name="connsiteY541" fmla="*/ 2413102 h 2577496"/>
                <a:gd name="connsiteX542" fmla="*/ 608855 w 2725644"/>
                <a:gd name="connsiteY542" fmla="*/ 2402956 h 2577496"/>
                <a:gd name="connsiteX543" fmla="*/ 596679 w 2725644"/>
                <a:gd name="connsiteY543" fmla="*/ 2407015 h 2577496"/>
                <a:gd name="connsiteX544" fmla="*/ 582473 w 2725644"/>
                <a:gd name="connsiteY544" fmla="*/ 2411075 h 2577496"/>
                <a:gd name="connsiteX545" fmla="*/ 570293 w 2725644"/>
                <a:gd name="connsiteY545" fmla="*/ 2409045 h 2577496"/>
                <a:gd name="connsiteX546" fmla="*/ 560147 w 2725644"/>
                <a:gd name="connsiteY546" fmla="*/ 2409045 h 2577496"/>
                <a:gd name="connsiteX547" fmla="*/ 547971 w 2725644"/>
                <a:gd name="connsiteY547" fmla="*/ 2394839 h 2577496"/>
                <a:gd name="connsiteX548" fmla="*/ 535795 w 2725644"/>
                <a:gd name="connsiteY548" fmla="*/ 2400926 h 2577496"/>
                <a:gd name="connsiteX549" fmla="*/ 529705 w 2725644"/>
                <a:gd name="connsiteY549" fmla="*/ 2390779 h 2577496"/>
                <a:gd name="connsiteX550" fmla="*/ 525645 w 2725644"/>
                <a:gd name="connsiteY550" fmla="*/ 2380630 h 2577496"/>
                <a:gd name="connsiteX551" fmla="*/ 509409 w 2725644"/>
                <a:gd name="connsiteY551" fmla="*/ 2362364 h 2577496"/>
                <a:gd name="connsiteX552" fmla="*/ 523615 w 2725644"/>
                <a:gd name="connsiteY552" fmla="*/ 2340041 h 2577496"/>
                <a:gd name="connsiteX553" fmla="*/ 523615 w 2725644"/>
                <a:gd name="connsiteY553" fmla="*/ 2329895 h 2577496"/>
                <a:gd name="connsiteX554" fmla="*/ 515499 w 2725644"/>
                <a:gd name="connsiteY554" fmla="*/ 2311625 h 2577496"/>
                <a:gd name="connsiteX555" fmla="*/ 503319 w 2725644"/>
                <a:gd name="connsiteY555" fmla="*/ 2305539 h 2577496"/>
                <a:gd name="connsiteX556" fmla="*/ 493173 w 2725644"/>
                <a:gd name="connsiteY556" fmla="*/ 2305539 h 2577496"/>
                <a:gd name="connsiteX557" fmla="*/ 480997 w 2725644"/>
                <a:gd name="connsiteY557" fmla="*/ 2291333 h 2577496"/>
                <a:gd name="connsiteX558" fmla="*/ 466790 w 2725644"/>
                <a:gd name="connsiteY558" fmla="*/ 2285243 h 2577496"/>
                <a:gd name="connsiteX559" fmla="*/ 458671 w 2725644"/>
                <a:gd name="connsiteY559" fmla="*/ 2269007 h 2577496"/>
                <a:gd name="connsiteX560" fmla="*/ 452581 w 2725644"/>
                <a:gd name="connsiteY560" fmla="*/ 2254801 h 2577496"/>
                <a:gd name="connsiteX561" fmla="*/ 440405 w 2725644"/>
                <a:gd name="connsiteY561" fmla="*/ 2238565 h 2577496"/>
                <a:gd name="connsiteX562" fmla="*/ 438375 w 2725644"/>
                <a:gd name="connsiteY562" fmla="*/ 2210149 h 2577496"/>
                <a:gd name="connsiteX563" fmla="*/ 440405 w 2725644"/>
                <a:gd name="connsiteY563" fmla="*/ 2200003 h 2577496"/>
                <a:gd name="connsiteX564" fmla="*/ 432288 w 2725644"/>
                <a:gd name="connsiteY564" fmla="*/ 2189856 h 2577496"/>
                <a:gd name="connsiteX565" fmla="*/ 424169 w 2725644"/>
                <a:gd name="connsiteY565" fmla="*/ 2177680 h 2577496"/>
                <a:gd name="connsiteX566" fmla="*/ 414022 w 2725644"/>
                <a:gd name="connsiteY566" fmla="*/ 2171590 h 2577496"/>
                <a:gd name="connsiteX567" fmla="*/ 395756 w 2725644"/>
                <a:gd name="connsiteY567" fmla="*/ 2179707 h 2577496"/>
                <a:gd name="connsiteX568" fmla="*/ 383580 w 2725644"/>
                <a:gd name="connsiteY568" fmla="*/ 2169560 h 2577496"/>
                <a:gd name="connsiteX569" fmla="*/ 375460 w 2725644"/>
                <a:gd name="connsiteY569" fmla="*/ 2159414 h 2577496"/>
                <a:gd name="connsiteX570" fmla="*/ 367341 w 2725644"/>
                <a:gd name="connsiteY570" fmla="*/ 2147238 h 2577496"/>
                <a:gd name="connsiteX571" fmla="*/ 369374 w 2725644"/>
                <a:gd name="connsiteY571" fmla="*/ 2133028 h 2577496"/>
                <a:gd name="connsiteX572" fmla="*/ 371400 w 2725644"/>
                <a:gd name="connsiteY572" fmla="*/ 2120852 h 2577496"/>
                <a:gd name="connsiteX573" fmla="*/ 369374 w 2725644"/>
                <a:gd name="connsiteY573" fmla="*/ 2108676 h 2577496"/>
                <a:gd name="connsiteX574" fmla="*/ 365314 w 2725644"/>
                <a:gd name="connsiteY574" fmla="*/ 2094470 h 2577496"/>
                <a:gd name="connsiteX575" fmla="*/ 355164 w 2725644"/>
                <a:gd name="connsiteY575" fmla="*/ 2090410 h 2577496"/>
                <a:gd name="connsiteX576" fmla="*/ 355164 w 2725644"/>
                <a:gd name="connsiteY576" fmla="*/ 2078230 h 2577496"/>
                <a:gd name="connsiteX577" fmla="*/ 338928 w 2725644"/>
                <a:gd name="connsiteY577" fmla="*/ 2088380 h 2577496"/>
                <a:gd name="connsiteX578" fmla="*/ 328782 w 2725644"/>
                <a:gd name="connsiteY578" fmla="*/ 2090410 h 2577496"/>
                <a:gd name="connsiteX579" fmla="*/ 316602 w 2725644"/>
                <a:gd name="connsiteY579" fmla="*/ 2090410 h 2577496"/>
                <a:gd name="connsiteX580" fmla="*/ 312546 w 2725644"/>
                <a:gd name="connsiteY580" fmla="*/ 2100556 h 2577496"/>
                <a:gd name="connsiteX581" fmla="*/ 296310 w 2725644"/>
                <a:gd name="connsiteY581" fmla="*/ 2094470 h 2577496"/>
                <a:gd name="connsiteX582" fmla="*/ 286160 w 2725644"/>
                <a:gd name="connsiteY582" fmla="*/ 2106646 h 2577496"/>
                <a:gd name="connsiteX583" fmla="*/ 271957 w 2725644"/>
                <a:gd name="connsiteY583" fmla="*/ 2108676 h 2577496"/>
                <a:gd name="connsiteX584" fmla="*/ 276014 w 2725644"/>
                <a:gd name="connsiteY584" fmla="*/ 2122882 h 2577496"/>
                <a:gd name="connsiteX585" fmla="*/ 265864 w 2725644"/>
                <a:gd name="connsiteY585" fmla="*/ 2131002 h 2577496"/>
                <a:gd name="connsiteX586" fmla="*/ 253688 w 2725644"/>
                <a:gd name="connsiteY586" fmla="*/ 2124912 h 2577496"/>
                <a:gd name="connsiteX587" fmla="*/ 253688 w 2725644"/>
                <a:gd name="connsiteY587" fmla="*/ 2139118 h 2577496"/>
                <a:gd name="connsiteX588" fmla="*/ 243542 w 2725644"/>
                <a:gd name="connsiteY588" fmla="*/ 2147238 h 2577496"/>
                <a:gd name="connsiteX589" fmla="*/ 225276 w 2725644"/>
                <a:gd name="connsiteY589" fmla="*/ 2145208 h 2577496"/>
                <a:gd name="connsiteX590" fmla="*/ 229335 w 2725644"/>
                <a:gd name="connsiteY590" fmla="*/ 2135062 h 2577496"/>
                <a:gd name="connsiteX591" fmla="*/ 219186 w 2725644"/>
                <a:gd name="connsiteY591" fmla="*/ 2124912 h 2577496"/>
                <a:gd name="connsiteX592" fmla="*/ 207010 w 2725644"/>
                <a:gd name="connsiteY592" fmla="*/ 2124912 h 2577496"/>
                <a:gd name="connsiteX593" fmla="*/ 194833 w 2725644"/>
                <a:gd name="connsiteY593" fmla="*/ 2108676 h 2577496"/>
                <a:gd name="connsiteX594" fmla="*/ 182657 w 2725644"/>
                <a:gd name="connsiteY594" fmla="*/ 2110706 h 2577496"/>
                <a:gd name="connsiteX595" fmla="*/ 180627 w 2725644"/>
                <a:gd name="connsiteY595" fmla="*/ 2120852 h 2577496"/>
                <a:gd name="connsiteX596" fmla="*/ 166421 w 2725644"/>
                <a:gd name="connsiteY596" fmla="*/ 2120852 h 2577496"/>
                <a:gd name="connsiteX597" fmla="*/ 154241 w 2725644"/>
                <a:gd name="connsiteY597" fmla="*/ 2120852 h 2577496"/>
                <a:gd name="connsiteX598" fmla="*/ 142065 w 2725644"/>
                <a:gd name="connsiteY598" fmla="*/ 2133028 h 2577496"/>
                <a:gd name="connsiteX599" fmla="*/ 138005 w 2725644"/>
                <a:gd name="connsiteY599" fmla="*/ 2122882 h 2577496"/>
                <a:gd name="connsiteX600" fmla="*/ 135979 w 2725644"/>
                <a:gd name="connsiteY600" fmla="*/ 2110706 h 2577496"/>
                <a:gd name="connsiteX601" fmla="*/ 119743 w 2725644"/>
                <a:gd name="connsiteY601" fmla="*/ 2102586 h 2577496"/>
                <a:gd name="connsiteX602" fmla="*/ 129889 w 2725644"/>
                <a:gd name="connsiteY602" fmla="*/ 2086350 h 2577496"/>
                <a:gd name="connsiteX603" fmla="*/ 127859 w 2725644"/>
                <a:gd name="connsiteY603" fmla="*/ 2076204 h 2577496"/>
                <a:gd name="connsiteX604" fmla="*/ 123799 w 2725644"/>
                <a:gd name="connsiteY604" fmla="*/ 2064027 h 2577496"/>
                <a:gd name="connsiteX605" fmla="*/ 121769 w 2725644"/>
                <a:gd name="connsiteY605" fmla="*/ 2049821 h 2577496"/>
                <a:gd name="connsiteX606" fmla="*/ 107563 w 2725644"/>
                <a:gd name="connsiteY606" fmla="*/ 2035612 h 2577496"/>
                <a:gd name="connsiteX607" fmla="*/ 99447 w 2725644"/>
                <a:gd name="connsiteY607" fmla="*/ 2021406 h 2577496"/>
                <a:gd name="connsiteX608" fmla="*/ 95387 w 2725644"/>
                <a:gd name="connsiteY608" fmla="*/ 2001110 h 2577496"/>
                <a:gd name="connsiteX609" fmla="*/ 93357 w 2725644"/>
                <a:gd name="connsiteY609" fmla="*/ 1986903 h 2577496"/>
                <a:gd name="connsiteX610" fmla="*/ 81181 w 2725644"/>
                <a:gd name="connsiteY610" fmla="*/ 1982847 h 2577496"/>
                <a:gd name="connsiteX611" fmla="*/ 77121 w 2725644"/>
                <a:gd name="connsiteY611" fmla="*/ 1970667 h 2577496"/>
                <a:gd name="connsiteX612" fmla="*/ 71031 w 2725644"/>
                <a:gd name="connsiteY612" fmla="*/ 1956461 h 2577496"/>
                <a:gd name="connsiteX613" fmla="*/ 50738 w 2725644"/>
                <a:gd name="connsiteY613" fmla="*/ 1948345 h 2577496"/>
                <a:gd name="connsiteX614" fmla="*/ 38562 w 2725644"/>
                <a:gd name="connsiteY614" fmla="*/ 1934135 h 2577496"/>
                <a:gd name="connsiteX615" fmla="*/ 36529 w 2725644"/>
                <a:gd name="connsiteY615" fmla="*/ 1917899 h 2577496"/>
                <a:gd name="connsiteX616" fmla="*/ 52765 w 2725644"/>
                <a:gd name="connsiteY616" fmla="*/ 1897607 h 2577496"/>
                <a:gd name="connsiteX617" fmla="*/ 64945 w 2725644"/>
                <a:gd name="connsiteY617" fmla="*/ 1893547 h 2577496"/>
                <a:gd name="connsiteX618" fmla="*/ 66974 w 2725644"/>
                <a:gd name="connsiteY618" fmla="*/ 1883397 h 2577496"/>
                <a:gd name="connsiteX619" fmla="*/ 48708 w 2725644"/>
                <a:gd name="connsiteY619" fmla="*/ 1885427 h 2577496"/>
                <a:gd name="connsiteX620" fmla="*/ 42619 w 2725644"/>
                <a:gd name="connsiteY620" fmla="*/ 1895573 h 2577496"/>
                <a:gd name="connsiteX621" fmla="*/ 24353 w 2725644"/>
                <a:gd name="connsiteY621" fmla="*/ 1901667 h 2577496"/>
                <a:gd name="connsiteX622" fmla="*/ 18266 w 2725644"/>
                <a:gd name="connsiteY622" fmla="*/ 1889487 h 2577496"/>
                <a:gd name="connsiteX623" fmla="*/ 32472 w 2725644"/>
                <a:gd name="connsiteY623" fmla="*/ 1891517 h 2577496"/>
                <a:gd name="connsiteX624" fmla="*/ 36529 w 2725644"/>
                <a:gd name="connsiteY624" fmla="*/ 1881371 h 2577496"/>
                <a:gd name="connsiteX625" fmla="*/ 26383 w 2725644"/>
                <a:gd name="connsiteY625" fmla="*/ 1871221 h 2577496"/>
                <a:gd name="connsiteX626" fmla="*/ 16236 w 2725644"/>
                <a:gd name="connsiteY626" fmla="*/ 1859045 h 2577496"/>
                <a:gd name="connsiteX627" fmla="*/ 28412 w 2725644"/>
                <a:gd name="connsiteY627" fmla="*/ 1852955 h 2577496"/>
                <a:gd name="connsiteX628" fmla="*/ 22323 w 2725644"/>
                <a:gd name="connsiteY628" fmla="*/ 1842809 h 2577496"/>
                <a:gd name="connsiteX629" fmla="*/ 34502 w 2725644"/>
                <a:gd name="connsiteY629" fmla="*/ 1840779 h 2577496"/>
                <a:gd name="connsiteX630" fmla="*/ 46678 w 2725644"/>
                <a:gd name="connsiteY630" fmla="*/ 1840779 h 2577496"/>
                <a:gd name="connsiteX631" fmla="*/ 34502 w 2725644"/>
                <a:gd name="connsiteY631" fmla="*/ 1836719 h 2577496"/>
                <a:gd name="connsiteX632" fmla="*/ 20296 w 2725644"/>
                <a:gd name="connsiteY632" fmla="*/ 1832659 h 2577496"/>
                <a:gd name="connsiteX633" fmla="*/ 16236 w 2725644"/>
                <a:gd name="connsiteY633" fmla="*/ 1820483 h 2577496"/>
                <a:gd name="connsiteX634" fmla="*/ 28412 w 2725644"/>
                <a:gd name="connsiteY634" fmla="*/ 1826572 h 2577496"/>
                <a:gd name="connsiteX635" fmla="*/ 26383 w 2725644"/>
                <a:gd name="connsiteY635" fmla="*/ 1816426 h 2577496"/>
                <a:gd name="connsiteX636" fmla="*/ 24353 w 2725644"/>
                <a:gd name="connsiteY636" fmla="*/ 1806277 h 2577496"/>
                <a:gd name="connsiteX637" fmla="*/ 28412 w 2725644"/>
                <a:gd name="connsiteY637" fmla="*/ 1792070 h 2577496"/>
                <a:gd name="connsiteX638" fmla="*/ 18266 w 2725644"/>
                <a:gd name="connsiteY638" fmla="*/ 1790040 h 2577496"/>
                <a:gd name="connsiteX639" fmla="*/ 8120 w 2725644"/>
                <a:gd name="connsiteY639" fmla="*/ 1794100 h 2577496"/>
                <a:gd name="connsiteX640" fmla="*/ 10146 w 2725644"/>
                <a:gd name="connsiteY640" fmla="*/ 1779894 h 2577496"/>
                <a:gd name="connsiteX641" fmla="*/ 0 w 2725644"/>
                <a:gd name="connsiteY641" fmla="*/ 1773804 h 2577496"/>
                <a:gd name="connsiteX642" fmla="*/ 2027 w 2725644"/>
                <a:gd name="connsiteY642" fmla="*/ 1751478 h 2577496"/>
                <a:gd name="connsiteX643" fmla="*/ 14206 w 2725644"/>
                <a:gd name="connsiteY643" fmla="*/ 1745392 h 2577496"/>
                <a:gd name="connsiteX644" fmla="*/ 24353 w 2725644"/>
                <a:gd name="connsiteY644" fmla="*/ 1735242 h 2577496"/>
                <a:gd name="connsiteX645" fmla="*/ 26383 w 2725644"/>
                <a:gd name="connsiteY645" fmla="*/ 1714950 h 2577496"/>
                <a:gd name="connsiteX646" fmla="*/ 20296 w 2725644"/>
                <a:gd name="connsiteY646" fmla="*/ 1704800 h 2577496"/>
                <a:gd name="connsiteX647" fmla="*/ 30442 w 2725644"/>
                <a:gd name="connsiteY647" fmla="*/ 1700740 h 2577496"/>
                <a:gd name="connsiteX648" fmla="*/ 42619 w 2725644"/>
                <a:gd name="connsiteY648" fmla="*/ 1688564 h 2577496"/>
                <a:gd name="connsiteX649" fmla="*/ 60885 w 2725644"/>
                <a:gd name="connsiteY649" fmla="*/ 1696684 h 2577496"/>
                <a:gd name="connsiteX650" fmla="*/ 71031 w 2725644"/>
                <a:gd name="connsiteY650" fmla="*/ 1698714 h 2577496"/>
                <a:gd name="connsiteX651" fmla="*/ 89300 w 2725644"/>
                <a:gd name="connsiteY651" fmla="*/ 1694654 h 2577496"/>
                <a:gd name="connsiteX652" fmla="*/ 101477 w 2725644"/>
                <a:gd name="connsiteY652" fmla="*/ 1690594 h 2577496"/>
                <a:gd name="connsiteX653" fmla="*/ 115683 w 2725644"/>
                <a:gd name="connsiteY653" fmla="*/ 1696684 h 2577496"/>
                <a:gd name="connsiteX654" fmla="*/ 117713 w 2725644"/>
                <a:gd name="connsiteY654" fmla="*/ 1710890 h 2577496"/>
                <a:gd name="connsiteX655" fmla="*/ 140039 w 2725644"/>
                <a:gd name="connsiteY655" fmla="*/ 1727126 h 2577496"/>
                <a:gd name="connsiteX656" fmla="*/ 144095 w 2725644"/>
                <a:gd name="connsiteY656" fmla="*/ 1743362 h 2577496"/>
                <a:gd name="connsiteX657" fmla="*/ 146125 w 2725644"/>
                <a:gd name="connsiteY657" fmla="*/ 1753508 h 2577496"/>
                <a:gd name="connsiteX658" fmla="*/ 148155 w 2725644"/>
                <a:gd name="connsiteY658" fmla="*/ 1767715 h 2577496"/>
                <a:gd name="connsiteX659" fmla="*/ 158301 w 2725644"/>
                <a:gd name="connsiteY659" fmla="*/ 1771774 h 2577496"/>
                <a:gd name="connsiteX660" fmla="*/ 168448 w 2725644"/>
                <a:gd name="connsiteY660" fmla="*/ 1769748 h 2577496"/>
                <a:gd name="connsiteX661" fmla="*/ 184684 w 2725644"/>
                <a:gd name="connsiteY661" fmla="*/ 1759598 h 2577496"/>
                <a:gd name="connsiteX662" fmla="*/ 194833 w 2725644"/>
                <a:gd name="connsiteY662" fmla="*/ 1759598 h 2577496"/>
                <a:gd name="connsiteX663" fmla="*/ 202953 w 2725644"/>
                <a:gd name="connsiteY663" fmla="*/ 1737272 h 2577496"/>
                <a:gd name="connsiteX664" fmla="*/ 207010 w 2725644"/>
                <a:gd name="connsiteY664" fmla="*/ 1721036 h 2577496"/>
                <a:gd name="connsiteX665" fmla="*/ 221219 w 2725644"/>
                <a:gd name="connsiteY665" fmla="*/ 1719010 h 2577496"/>
                <a:gd name="connsiteX666" fmla="*/ 221219 w 2725644"/>
                <a:gd name="connsiteY666" fmla="*/ 1708860 h 2577496"/>
                <a:gd name="connsiteX667" fmla="*/ 235422 w 2725644"/>
                <a:gd name="connsiteY667" fmla="*/ 1702770 h 2577496"/>
                <a:gd name="connsiteX668" fmla="*/ 235422 w 2725644"/>
                <a:gd name="connsiteY668" fmla="*/ 1690594 h 2577496"/>
                <a:gd name="connsiteX669" fmla="*/ 225276 w 2725644"/>
                <a:gd name="connsiteY669" fmla="*/ 1688564 h 2577496"/>
                <a:gd name="connsiteX670" fmla="*/ 211069 w 2725644"/>
                <a:gd name="connsiteY670" fmla="*/ 1676388 h 2577496"/>
                <a:gd name="connsiteX671" fmla="*/ 200923 w 2725644"/>
                <a:gd name="connsiteY671" fmla="*/ 1670298 h 2577496"/>
                <a:gd name="connsiteX672" fmla="*/ 213099 w 2725644"/>
                <a:gd name="connsiteY672" fmla="*/ 1662178 h 2577496"/>
                <a:gd name="connsiteX673" fmla="*/ 223246 w 2725644"/>
                <a:gd name="connsiteY673" fmla="*/ 1660152 h 2577496"/>
                <a:gd name="connsiteX674" fmla="*/ 237455 w 2725644"/>
                <a:gd name="connsiteY674" fmla="*/ 1662178 h 2577496"/>
                <a:gd name="connsiteX675" fmla="*/ 241512 w 2725644"/>
                <a:gd name="connsiteY675" fmla="*/ 1647975 h 2577496"/>
                <a:gd name="connsiteX676" fmla="*/ 253688 w 2725644"/>
                <a:gd name="connsiteY676" fmla="*/ 1652032 h 2577496"/>
                <a:gd name="connsiteX677" fmla="*/ 267897 w 2725644"/>
                <a:gd name="connsiteY677" fmla="*/ 1658122 h 2577496"/>
                <a:gd name="connsiteX678" fmla="*/ 280074 w 2725644"/>
                <a:gd name="connsiteY678" fmla="*/ 1656092 h 2577496"/>
                <a:gd name="connsiteX679" fmla="*/ 284134 w 2725644"/>
                <a:gd name="connsiteY679" fmla="*/ 1645946 h 2577496"/>
                <a:gd name="connsiteX680" fmla="*/ 294280 w 2725644"/>
                <a:gd name="connsiteY680" fmla="*/ 1641886 h 2577496"/>
                <a:gd name="connsiteX681" fmla="*/ 312546 w 2725644"/>
                <a:gd name="connsiteY681" fmla="*/ 1639856 h 2577496"/>
                <a:gd name="connsiteX682" fmla="*/ 314885 w 2725644"/>
                <a:gd name="connsiteY682" fmla="*/ 1641416 h 2577496"/>
                <a:gd name="connsiteX683" fmla="*/ 314572 w 2725644"/>
                <a:gd name="connsiteY683" fmla="*/ 1639856 h 2577496"/>
                <a:gd name="connsiteX684" fmla="*/ 310513 w 2725644"/>
                <a:gd name="connsiteY684" fmla="*/ 1627676 h 2577496"/>
                <a:gd name="connsiteX685" fmla="*/ 302396 w 2725644"/>
                <a:gd name="connsiteY685" fmla="*/ 1611440 h 2577496"/>
                <a:gd name="connsiteX686" fmla="*/ 296306 w 2725644"/>
                <a:gd name="connsiteY686" fmla="*/ 1591144 h 2577496"/>
                <a:gd name="connsiteX687" fmla="*/ 284130 w 2725644"/>
                <a:gd name="connsiteY687" fmla="*/ 1587084 h 2577496"/>
                <a:gd name="connsiteX688" fmla="*/ 286160 w 2725644"/>
                <a:gd name="connsiteY688" fmla="*/ 1576938 h 2577496"/>
                <a:gd name="connsiteX689" fmla="*/ 280070 w 2725644"/>
                <a:gd name="connsiteY689" fmla="*/ 1564762 h 2577496"/>
                <a:gd name="connsiteX690" fmla="*/ 267894 w 2725644"/>
                <a:gd name="connsiteY690" fmla="*/ 1552585 h 2577496"/>
                <a:gd name="connsiteX691" fmla="*/ 267894 w 2725644"/>
                <a:gd name="connsiteY691" fmla="*/ 1540406 h 2577496"/>
                <a:gd name="connsiteX692" fmla="*/ 265864 w 2725644"/>
                <a:gd name="connsiteY692" fmla="*/ 1530260 h 2577496"/>
                <a:gd name="connsiteX693" fmla="*/ 263834 w 2725644"/>
                <a:gd name="connsiteY693" fmla="*/ 1518083 h 2577496"/>
                <a:gd name="connsiteX694" fmla="*/ 251658 w 2725644"/>
                <a:gd name="connsiteY694" fmla="*/ 1520110 h 2577496"/>
                <a:gd name="connsiteX695" fmla="*/ 241508 w 2725644"/>
                <a:gd name="connsiteY695" fmla="*/ 1507934 h 2577496"/>
                <a:gd name="connsiteX696" fmla="*/ 229332 w 2725644"/>
                <a:gd name="connsiteY696" fmla="*/ 1501847 h 2577496"/>
                <a:gd name="connsiteX697" fmla="*/ 219186 w 2725644"/>
                <a:gd name="connsiteY697" fmla="*/ 1501847 h 2577496"/>
                <a:gd name="connsiteX698" fmla="*/ 209040 w 2725644"/>
                <a:gd name="connsiteY698" fmla="*/ 1495757 h 2577496"/>
                <a:gd name="connsiteX699" fmla="*/ 194830 w 2725644"/>
                <a:gd name="connsiteY699" fmla="*/ 1473432 h 2577496"/>
                <a:gd name="connsiteX700" fmla="*/ 196863 w 2725644"/>
                <a:gd name="connsiteY700" fmla="*/ 1463285 h 2577496"/>
                <a:gd name="connsiteX701" fmla="*/ 192803 w 2725644"/>
                <a:gd name="connsiteY701" fmla="*/ 1445019 h 2577496"/>
                <a:gd name="connsiteX702" fmla="*/ 188744 w 2725644"/>
                <a:gd name="connsiteY702" fmla="*/ 1434870 h 2577496"/>
                <a:gd name="connsiteX703" fmla="*/ 188744 w 2725644"/>
                <a:gd name="connsiteY703" fmla="*/ 1422693 h 2577496"/>
                <a:gd name="connsiteX704" fmla="*/ 190773 w 2725644"/>
                <a:gd name="connsiteY704" fmla="*/ 1420663 h 2577496"/>
                <a:gd name="connsiteX705" fmla="*/ 188747 w 2725644"/>
                <a:gd name="connsiteY705" fmla="*/ 1410520 h 2577496"/>
                <a:gd name="connsiteX706" fmla="*/ 178597 w 2725644"/>
                <a:gd name="connsiteY706" fmla="*/ 1398344 h 2577496"/>
                <a:gd name="connsiteX707" fmla="*/ 180627 w 2725644"/>
                <a:gd name="connsiteY707" fmla="*/ 1388195 h 2577496"/>
                <a:gd name="connsiteX708" fmla="*/ 186714 w 2725644"/>
                <a:gd name="connsiteY708" fmla="*/ 1378048 h 2577496"/>
                <a:gd name="connsiteX709" fmla="*/ 184687 w 2725644"/>
                <a:gd name="connsiteY709" fmla="*/ 1365872 h 2577496"/>
                <a:gd name="connsiteX710" fmla="*/ 172507 w 2725644"/>
                <a:gd name="connsiteY710" fmla="*/ 1359782 h 2577496"/>
                <a:gd name="connsiteX711" fmla="*/ 170478 w 2725644"/>
                <a:gd name="connsiteY711" fmla="*/ 1347606 h 2577496"/>
                <a:gd name="connsiteX712" fmla="*/ 160331 w 2725644"/>
                <a:gd name="connsiteY712" fmla="*/ 1339486 h 2577496"/>
                <a:gd name="connsiteX713" fmla="*/ 150185 w 2725644"/>
                <a:gd name="connsiteY713" fmla="*/ 1339486 h 2577496"/>
                <a:gd name="connsiteX714" fmla="*/ 152211 w 2725644"/>
                <a:gd name="connsiteY714" fmla="*/ 1329337 h 2577496"/>
                <a:gd name="connsiteX715" fmla="*/ 146125 w 2725644"/>
                <a:gd name="connsiteY715" fmla="*/ 1317160 h 2577496"/>
                <a:gd name="connsiteX716" fmla="*/ 156271 w 2725644"/>
                <a:gd name="connsiteY716" fmla="*/ 1313101 h 2577496"/>
                <a:gd name="connsiteX717" fmla="*/ 164391 w 2725644"/>
                <a:gd name="connsiteY717" fmla="*/ 1323250 h 2577496"/>
                <a:gd name="connsiteX718" fmla="*/ 172507 w 2725644"/>
                <a:gd name="connsiteY718" fmla="*/ 1313101 h 2577496"/>
                <a:gd name="connsiteX719" fmla="*/ 166421 w 2725644"/>
                <a:gd name="connsiteY719" fmla="*/ 1300924 h 2577496"/>
                <a:gd name="connsiteX720" fmla="*/ 158301 w 2725644"/>
                <a:gd name="connsiteY720" fmla="*/ 1290778 h 2577496"/>
                <a:gd name="connsiteX721" fmla="*/ 158301 w 2725644"/>
                <a:gd name="connsiteY721" fmla="*/ 1280632 h 2577496"/>
                <a:gd name="connsiteX722" fmla="*/ 166421 w 2725644"/>
                <a:gd name="connsiteY722" fmla="*/ 1266422 h 2577496"/>
                <a:gd name="connsiteX723" fmla="*/ 154241 w 2725644"/>
                <a:gd name="connsiteY723" fmla="*/ 1268452 h 2577496"/>
                <a:gd name="connsiteX724" fmla="*/ 142065 w 2725644"/>
                <a:gd name="connsiteY724" fmla="*/ 1270482 h 2577496"/>
                <a:gd name="connsiteX725" fmla="*/ 131916 w 2725644"/>
                <a:gd name="connsiteY725" fmla="*/ 1268452 h 2577496"/>
                <a:gd name="connsiteX726" fmla="*/ 127859 w 2725644"/>
                <a:gd name="connsiteY726" fmla="*/ 1258306 h 2577496"/>
                <a:gd name="connsiteX727" fmla="*/ 133949 w 2725644"/>
                <a:gd name="connsiteY727" fmla="*/ 1246130 h 2577496"/>
                <a:gd name="connsiteX728" fmla="*/ 142065 w 2725644"/>
                <a:gd name="connsiteY728" fmla="*/ 1225834 h 2577496"/>
                <a:gd name="connsiteX729" fmla="*/ 140035 w 2725644"/>
                <a:gd name="connsiteY729" fmla="*/ 1215684 h 2577496"/>
                <a:gd name="connsiteX730" fmla="*/ 127859 w 2725644"/>
                <a:gd name="connsiteY730" fmla="*/ 1205538 h 2577496"/>
                <a:gd name="connsiteX731" fmla="*/ 113653 w 2725644"/>
                <a:gd name="connsiteY731" fmla="*/ 1203508 h 2577496"/>
                <a:gd name="connsiteX732" fmla="*/ 97417 w 2725644"/>
                <a:gd name="connsiteY732" fmla="*/ 1201478 h 2577496"/>
                <a:gd name="connsiteX733" fmla="*/ 85237 w 2725644"/>
                <a:gd name="connsiteY733" fmla="*/ 1195391 h 2577496"/>
                <a:gd name="connsiteX734" fmla="*/ 81181 w 2725644"/>
                <a:gd name="connsiteY734" fmla="*/ 1185242 h 2577496"/>
                <a:gd name="connsiteX735" fmla="*/ 77121 w 2725644"/>
                <a:gd name="connsiteY735" fmla="*/ 1173065 h 2577496"/>
                <a:gd name="connsiteX736" fmla="*/ 69004 w 2725644"/>
                <a:gd name="connsiteY736" fmla="*/ 1160889 h 2577496"/>
                <a:gd name="connsiteX737" fmla="*/ 58855 w 2725644"/>
                <a:gd name="connsiteY737" fmla="*/ 1148713 h 2577496"/>
                <a:gd name="connsiteX738" fmla="*/ 50735 w 2725644"/>
                <a:gd name="connsiteY738" fmla="*/ 1138563 h 2577496"/>
                <a:gd name="connsiteX739" fmla="*/ 48708 w 2725644"/>
                <a:gd name="connsiteY739" fmla="*/ 1120297 h 2577496"/>
                <a:gd name="connsiteX740" fmla="*/ 50735 w 2725644"/>
                <a:gd name="connsiteY740" fmla="*/ 1106091 h 2577496"/>
                <a:gd name="connsiteX741" fmla="*/ 58855 w 2725644"/>
                <a:gd name="connsiteY741" fmla="*/ 1093915 h 2577496"/>
                <a:gd name="connsiteX742" fmla="*/ 73061 w 2725644"/>
                <a:gd name="connsiteY742" fmla="*/ 1087825 h 2577496"/>
                <a:gd name="connsiteX743" fmla="*/ 85237 w 2725644"/>
                <a:gd name="connsiteY743" fmla="*/ 1071589 h 2577496"/>
                <a:gd name="connsiteX744" fmla="*/ 87270 w 2725644"/>
                <a:gd name="connsiteY744" fmla="*/ 1059413 h 2577496"/>
                <a:gd name="connsiteX745" fmla="*/ 87270 w 2725644"/>
                <a:gd name="connsiteY745" fmla="*/ 1045203 h 2577496"/>
                <a:gd name="connsiteX746" fmla="*/ 81181 w 2725644"/>
                <a:gd name="connsiteY746" fmla="*/ 1024911 h 2577496"/>
                <a:gd name="connsiteX747" fmla="*/ 69004 w 2725644"/>
                <a:gd name="connsiteY747" fmla="*/ 996498 h 2577496"/>
                <a:gd name="connsiteX748" fmla="*/ 64945 w 2725644"/>
                <a:gd name="connsiteY748" fmla="*/ 984319 h 2577496"/>
                <a:gd name="connsiteX749" fmla="*/ 64945 w 2725644"/>
                <a:gd name="connsiteY749" fmla="*/ 972143 h 2577496"/>
                <a:gd name="connsiteX750" fmla="*/ 81181 w 2725644"/>
                <a:gd name="connsiteY750" fmla="*/ 949820 h 2577496"/>
                <a:gd name="connsiteX751" fmla="*/ 93357 w 2725644"/>
                <a:gd name="connsiteY751" fmla="*/ 937640 h 2577496"/>
                <a:gd name="connsiteX752" fmla="*/ 107563 w 2725644"/>
                <a:gd name="connsiteY752" fmla="*/ 923434 h 2577496"/>
                <a:gd name="connsiteX753" fmla="*/ 142065 w 2725644"/>
                <a:gd name="connsiteY753" fmla="*/ 886902 h 2577496"/>
                <a:gd name="connsiteX754" fmla="*/ 168451 w 2725644"/>
                <a:gd name="connsiteY754" fmla="*/ 858490 h 2577496"/>
                <a:gd name="connsiteX755" fmla="*/ 184687 w 2725644"/>
                <a:gd name="connsiteY755" fmla="*/ 842250 h 2577496"/>
                <a:gd name="connsiteX756" fmla="*/ 196863 w 2725644"/>
                <a:gd name="connsiteY756" fmla="*/ 832104 h 2577496"/>
                <a:gd name="connsiteX757" fmla="*/ 207010 w 2725644"/>
                <a:gd name="connsiteY757" fmla="*/ 821958 h 2577496"/>
                <a:gd name="connsiteX758" fmla="*/ 211069 w 2725644"/>
                <a:gd name="connsiteY758" fmla="*/ 811808 h 2577496"/>
                <a:gd name="connsiteX759" fmla="*/ 211069 w 2725644"/>
                <a:gd name="connsiteY759" fmla="*/ 799632 h 2577496"/>
                <a:gd name="connsiteX760" fmla="*/ 204980 w 2725644"/>
                <a:gd name="connsiteY760" fmla="*/ 787456 h 2577496"/>
                <a:gd name="connsiteX761" fmla="*/ 200923 w 2725644"/>
                <a:gd name="connsiteY761" fmla="*/ 773250 h 2577496"/>
                <a:gd name="connsiteX762" fmla="*/ 198893 w 2725644"/>
                <a:gd name="connsiteY762" fmla="*/ 761070 h 2577496"/>
                <a:gd name="connsiteX763" fmla="*/ 196863 w 2725644"/>
                <a:gd name="connsiteY763" fmla="*/ 746867 h 2577496"/>
                <a:gd name="connsiteX764" fmla="*/ 190773 w 2725644"/>
                <a:gd name="connsiteY764" fmla="*/ 736718 h 2577496"/>
                <a:gd name="connsiteX765" fmla="*/ 192803 w 2725644"/>
                <a:gd name="connsiteY765" fmla="*/ 722511 h 2577496"/>
                <a:gd name="connsiteX766" fmla="*/ 202950 w 2725644"/>
                <a:gd name="connsiteY766" fmla="*/ 708305 h 2577496"/>
                <a:gd name="connsiteX767" fmla="*/ 207010 w 2725644"/>
                <a:gd name="connsiteY767" fmla="*/ 698156 h 2577496"/>
                <a:gd name="connsiteX768" fmla="*/ 217156 w 2725644"/>
                <a:gd name="connsiteY768" fmla="*/ 688009 h 2577496"/>
                <a:gd name="connsiteX769" fmla="*/ 231365 w 2725644"/>
                <a:gd name="connsiteY769" fmla="*/ 692069 h 2577496"/>
                <a:gd name="connsiteX770" fmla="*/ 237452 w 2725644"/>
                <a:gd name="connsiteY770" fmla="*/ 706275 h 2577496"/>
                <a:gd name="connsiteX771" fmla="*/ 247602 w 2725644"/>
                <a:gd name="connsiteY771" fmla="*/ 710332 h 2577496"/>
                <a:gd name="connsiteX772" fmla="*/ 259778 w 2725644"/>
                <a:gd name="connsiteY772" fmla="*/ 716425 h 2577496"/>
                <a:gd name="connsiteX773" fmla="*/ 276014 w 2725644"/>
                <a:gd name="connsiteY773" fmla="*/ 718451 h 2577496"/>
                <a:gd name="connsiteX774" fmla="*/ 286164 w 2725644"/>
                <a:gd name="connsiteY774" fmla="*/ 712365 h 2577496"/>
                <a:gd name="connsiteX775" fmla="*/ 298340 w 2725644"/>
                <a:gd name="connsiteY775" fmla="*/ 724541 h 2577496"/>
                <a:gd name="connsiteX776" fmla="*/ 310516 w 2725644"/>
                <a:gd name="connsiteY776" fmla="*/ 734688 h 2577496"/>
                <a:gd name="connsiteX777" fmla="*/ 320666 w 2725644"/>
                <a:gd name="connsiteY777" fmla="*/ 742807 h 2577496"/>
                <a:gd name="connsiteX778" fmla="*/ 326752 w 2725644"/>
                <a:gd name="connsiteY778" fmla="*/ 761070 h 2577496"/>
                <a:gd name="connsiteX779" fmla="*/ 316606 w 2725644"/>
                <a:gd name="connsiteY779" fmla="*/ 777309 h 2577496"/>
                <a:gd name="connsiteX780" fmla="*/ 304426 w 2725644"/>
                <a:gd name="connsiteY780" fmla="*/ 779339 h 2577496"/>
                <a:gd name="connsiteX781" fmla="*/ 302396 w 2725644"/>
                <a:gd name="connsiteY781" fmla="*/ 797605 h 2577496"/>
                <a:gd name="connsiteX782" fmla="*/ 294280 w 2725644"/>
                <a:gd name="connsiteY782" fmla="*/ 809782 h 2577496"/>
                <a:gd name="connsiteX783" fmla="*/ 282104 w 2725644"/>
                <a:gd name="connsiteY783" fmla="*/ 813842 h 2577496"/>
                <a:gd name="connsiteX784" fmla="*/ 273984 w 2725644"/>
                <a:gd name="connsiteY784" fmla="*/ 826018 h 2577496"/>
                <a:gd name="connsiteX785" fmla="*/ 267894 w 2725644"/>
                <a:gd name="connsiteY785" fmla="*/ 842250 h 2577496"/>
                <a:gd name="connsiteX786" fmla="*/ 263834 w 2725644"/>
                <a:gd name="connsiteY786" fmla="*/ 856460 h 2577496"/>
                <a:gd name="connsiteX787" fmla="*/ 273984 w 2725644"/>
                <a:gd name="connsiteY787" fmla="*/ 852400 h 2577496"/>
                <a:gd name="connsiteX788" fmla="*/ 286164 w 2725644"/>
                <a:gd name="connsiteY788" fmla="*/ 854430 h 2577496"/>
                <a:gd name="connsiteX789" fmla="*/ 296310 w 2725644"/>
                <a:gd name="connsiteY789" fmla="*/ 858490 h 2577496"/>
                <a:gd name="connsiteX790" fmla="*/ 310516 w 2725644"/>
                <a:gd name="connsiteY790" fmla="*/ 862546 h 2577496"/>
                <a:gd name="connsiteX791" fmla="*/ 320666 w 2725644"/>
                <a:gd name="connsiteY791" fmla="*/ 874726 h 2577496"/>
                <a:gd name="connsiteX792" fmla="*/ 338928 w 2725644"/>
                <a:gd name="connsiteY792" fmla="*/ 895022 h 2577496"/>
                <a:gd name="connsiteX793" fmla="*/ 353134 w 2725644"/>
                <a:gd name="connsiteY793" fmla="*/ 899082 h 2577496"/>
                <a:gd name="connsiteX794" fmla="*/ 363284 w 2725644"/>
                <a:gd name="connsiteY794" fmla="*/ 897049 h 2577496"/>
                <a:gd name="connsiteX795" fmla="*/ 367344 w 2725644"/>
                <a:gd name="connsiteY795" fmla="*/ 909228 h 2577496"/>
                <a:gd name="connsiteX796" fmla="*/ 363284 w 2725644"/>
                <a:gd name="connsiteY796" fmla="*/ 921404 h 2577496"/>
                <a:gd name="connsiteX797" fmla="*/ 361254 w 2725644"/>
                <a:gd name="connsiteY797" fmla="*/ 931551 h 2577496"/>
                <a:gd name="connsiteX798" fmla="*/ 371400 w 2725644"/>
                <a:gd name="connsiteY798" fmla="*/ 945760 h 2577496"/>
                <a:gd name="connsiteX799" fmla="*/ 391696 w 2725644"/>
                <a:gd name="connsiteY799" fmla="*/ 966053 h 2577496"/>
                <a:gd name="connsiteX800" fmla="*/ 387637 w 2725644"/>
                <a:gd name="connsiteY800" fmla="*/ 980262 h 2577496"/>
                <a:gd name="connsiteX801" fmla="*/ 397786 w 2725644"/>
                <a:gd name="connsiteY801" fmla="*/ 992439 h 2577496"/>
                <a:gd name="connsiteX802" fmla="*/ 399813 w 2725644"/>
                <a:gd name="connsiteY802" fmla="*/ 1010705 h 2577496"/>
                <a:gd name="connsiteX803" fmla="*/ 405903 w 2725644"/>
                <a:gd name="connsiteY803" fmla="*/ 1020851 h 2577496"/>
                <a:gd name="connsiteX804" fmla="*/ 385607 w 2725644"/>
                <a:gd name="connsiteY804" fmla="*/ 1043177 h 2577496"/>
                <a:gd name="connsiteX805" fmla="*/ 379945 w 2725644"/>
                <a:gd name="connsiteY805" fmla="*/ 1063945 h 2577496"/>
                <a:gd name="connsiteX806" fmla="*/ 385610 w 2725644"/>
                <a:gd name="connsiteY806" fmla="*/ 1059413 h 2577496"/>
                <a:gd name="connsiteX807" fmla="*/ 395756 w 2725644"/>
                <a:gd name="connsiteY807" fmla="*/ 1059413 h 2577496"/>
                <a:gd name="connsiteX808" fmla="*/ 414022 w 2725644"/>
                <a:gd name="connsiteY808" fmla="*/ 1047233 h 2577496"/>
                <a:gd name="connsiteX809" fmla="*/ 426199 w 2725644"/>
                <a:gd name="connsiteY809" fmla="*/ 1055353 h 2577496"/>
                <a:gd name="connsiteX810" fmla="*/ 438375 w 2725644"/>
                <a:gd name="connsiteY810" fmla="*/ 1057383 h 2577496"/>
                <a:gd name="connsiteX811" fmla="*/ 448524 w 2725644"/>
                <a:gd name="connsiteY811" fmla="*/ 1055353 h 2577496"/>
                <a:gd name="connsiteX812" fmla="*/ 454614 w 2725644"/>
                <a:gd name="connsiteY812" fmla="*/ 1069559 h 2577496"/>
                <a:gd name="connsiteX813" fmla="*/ 466790 w 2725644"/>
                <a:gd name="connsiteY813" fmla="*/ 1079709 h 2577496"/>
                <a:gd name="connsiteX814" fmla="*/ 478967 w 2725644"/>
                <a:gd name="connsiteY814" fmla="*/ 1077675 h 2577496"/>
                <a:gd name="connsiteX815" fmla="*/ 489113 w 2725644"/>
                <a:gd name="connsiteY815" fmla="*/ 1075649 h 2577496"/>
                <a:gd name="connsiteX816" fmla="*/ 491143 w 2725644"/>
                <a:gd name="connsiteY816" fmla="*/ 1065499 h 2577496"/>
                <a:gd name="connsiteX817" fmla="*/ 493173 w 2725644"/>
                <a:gd name="connsiteY817" fmla="*/ 1055353 h 2577496"/>
                <a:gd name="connsiteX818" fmla="*/ 495203 w 2725644"/>
                <a:gd name="connsiteY818" fmla="*/ 1045207 h 2577496"/>
                <a:gd name="connsiteX819" fmla="*/ 505352 w 2725644"/>
                <a:gd name="connsiteY819" fmla="*/ 1024911 h 2577496"/>
                <a:gd name="connsiteX820" fmla="*/ 509409 w 2725644"/>
                <a:gd name="connsiteY820" fmla="*/ 1008675 h 2577496"/>
                <a:gd name="connsiteX821" fmla="*/ 519555 w 2725644"/>
                <a:gd name="connsiteY821" fmla="*/ 1004615 h 2577496"/>
                <a:gd name="connsiteX822" fmla="*/ 531735 w 2725644"/>
                <a:gd name="connsiteY822" fmla="*/ 992439 h 2577496"/>
                <a:gd name="connsiteX823" fmla="*/ 535795 w 2725644"/>
                <a:gd name="connsiteY823" fmla="*/ 982292 h 2577496"/>
                <a:gd name="connsiteX824" fmla="*/ 539851 w 2725644"/>
                <a:gd name="connsiteY824" fmla="*/ 972143 h 2577496"/>
                <a:gd name="connsiteX825" fmla="*/ 529705 w 2725644"/>
                <a:gd name="connsiteY825" fmla="*/ 970113 h 2577496"/>
                <a:gd name="connsiteX826" fmla="*/ 529705 w 2725644"/>
                <a:gd name="connsiteY826" fmla="*/ 957936 h 2577496"/>
                <a:gd name="connsiteX827" fmla="*/ 519555 w 2725644"/>
                <a:gd name="connsiteY827" fmla="*/ 953877 h 2577496"/>
                <a:gd name="connsiteX828" fmla="*/ 505352 w 2725644"/>
                <a:gd name="connsiteY828" fmla="*/ 947790 h 2577496"/>
                <a:gd name="connsiteX829" fmla="*/ 491143 w 2725644"/>
                <a:gd name="connsiteY829" fmla="*/ 939670 h 2577496"/>
                <a:gd name="connsiteX830" fmla="*/ 476937 w 2725644"/>
                <a:gd name="connsiteY830" fmla="*/ 935611 h 2577496"/>
                <a:gd name="connsiteX831" fmla="*/ 478967 w 2725644"/>
                <a:gd name="connsiteY831" fmla="*/ 923434 h 2577496"/>
                <a:gd name="connsiteX832" fmla="*/ 472877 w 2725644"/>
                <a:gd name="connsiteY832" fmla="*/ 913288 h 2577496"/>
                <a:gd name="connsiteX833" fmla="*/ 472877 w 2725644"/>
                <a:gd name="connsiteY833" fmla="*/ 895019 h 2577496"/>
                <a:gd name="connsiteX834" fmla="*/ 460701 w 2725644"/>
                <a:gd name="connsiteY834" fmla="*/ 888932 h 2577496"/>
                <a:gd name="connsiteX835" fmla="*/ 450554 w 2725644"/>
                <a:gd name="connsiteY835" fmla="*/ 882842 h 2577496"/>
                <a:gd name="connsiteX836" fmla="*/ 464761 w 2725644"/>
                <a:gd name="connsiteY836" fmla="*/ 868636 h 2577496"/>
                <a:gd name="connsiteX837" fmla="*/ 476937 w 2725644"/>
                <a:gd name="connsiteY837" fmla="*/ 858490 h 2577496"/>
                <a:gd name="connsiteX838" fmla="*/ 483027 w 2725644"/>
                <a:gd name="connsiteY838" fmla="*/ 842254 h 2577496"/>
                <a:gd name="connsiteX839" fmla="*/ 480997 w 2725644"/>
                <a:gd name="connsiteY839" fmla="*/ 830078 h 2577496"/>
                <a:gd name="connsiteX840" fmla="*/ 476937 w 2725644"/>
                <a:gd name="connsiteY840" fmla="*/ 817898 h 2577496"/>
                <a:gd name="connsiteX841" fmla="*/ 468817 w 2725644"/>
                <a:gd name="connsiteY841" fmla="*/ 805722 h 2577496"/>
                <a:gd name="connsiteX842" fmla="*/ 468817 w 2725644"/>
                <a:gd name="connsiteY842" fmla="*/ 793546 h 2577496"/>
                <a:gd name="connsiteX843" fmla="*/ 474907 w 2725644"/>
                <a:gd name="connsiteY843" fmla="*/ 777309 h 2577496"/>
                <a:gd name="connsiteX844" fmla="*/ 495203 w 2725644"/>
                <a:gd name="connsiteY844" fmla="*/ 765133 h 2577496"/>
                <a:gd name="connsiteX845" fmla="*/ 507379 w 2725644"/>
                <a:gd name="connsiteY845" fmla="*/ 761073 h 2577496"/>
                <a:gd name="connsiteX846" fmla="*/ 519555 w 2725644"/>
                <a:gd name="connsiteY846" fmla="*/ 761073 h 2577496"/>
                <a:gd name="connsiteX847" fmla="*/ 529705 w 2725644"/>
                <a:gd name="connsiteY847" fmla="*/ 759043 h 2577496"/>
                <a:gd name="connsiteX848" fmla="*/ 531735 w 2725644"/>
                <a:gd name="connsiteY848" fmla="*/ 742807 h 2577496"/>
                <a:gd name="connsiteX849" fmla="*/ 541881 w 2725644"/>
                <a:gd name="connsiteY849" fmla="*/ 730631 h 2577496"/>
                <a:gd name="connsiteX850" fmla="*/ 531735 w 2725644"/>
                <a:gd name="connsiteY850" fmla="*/ 698159 h 2577496"/>
                <a:gd name="connsiteX851" fmla="*/ 525645 w 2725644"/>
                <a:gd name="connsiteY851" fmla="*/ 685979 h 2577496"/>
                <a:gd name="connsiteX852" fmla="*/ 549997 w 2725644"/>
                <a:gd name="connsiteY852" fmla="*/ 675833 h 2577496"/>
                <a:gd name="connsiteX853" fmla="*/ 562177 w 2725644"/>
                <a:gd name="connsiteY853" fmla="*/ 665683 h 2577496"/>
                <a:gd name="connsiteX854" fmla="*/ 574353 w 2725644"/>
                <a:gd name="connsiteY854" fmla="*/ 655537 h 2577496"/>
                <a:gd name="connsiteX855" fmla="*/ 582473 w 2725644"/>
                <a:gd name="connsiteY855" fmla="*/ 641331 h 2577496"/>
                <a:gd name="connsiteX856" fmla="*/ 596679 w 2725644"/>
                <a:gd name="connsiteY856" fmla="*/ 631181 h 2577496"/>
                <a:gd name="connsiteX857" fmla="*/ 604796 w 2725644"/>
                <a:gd name="connsiteY857" fmla="*/ 619005 h 2577496"/>
                <a:gd name="connsiteX858" fmla="*/ 616975 w 2725644"/>
                <a:gd name="connsiteY858" fmla="*/ 616978 h 2577496"/>
                <a:gd name="connsiteX859" fmla="*/ 635238 w 2725644"/>
                <a:gd name="connsiteY859" fmla="*/ 606829 h 2577496"/>
                <a:gd name="connsiteX860" fmla="*/ 639298 w 2725644"/>
                <a:gd name="connsiteY860" fmla="*/ 596682 h 2577496"/>
                <a:gd name="connsiteX861" fmla="*/ 643358 w 2725644"/>
                <a:gd name="connsiteY861" fmla="*/ 570297 h 2577496"/>
                <a:gd name="connsiteX862" fmla="*/ 653507 w 2725644"/>
                <a:gd name="connsiteY862" fmla="*/ 564210 h 2577496"/>
                <a:gd name="connsiteX863" fmla="*/ 659594 w 2725644"/>
                <a:gd name="connsiteY863" fmla="*/ 552034 h 2577496"/>
                <a:gd name="connsiteX864" fmla="*/ 661624 w 2725644"/>
                <a:gd name="connsiteY864" fmla="*/ 539854 h 2577496"/>
                <a:gd name="connsiteX865" fmla="*/ 673800 w 2725644"/>
                <a:gd name="connsiteY865" fmla="*/ 533765 h 2577496"/>
                <a:gd name="connsiteX866" fmla="*/ 683949 w 2725644"/>
                <a:gd name="connsiteY866" fmla="*/ 535798 h 2577496"/>
                <a:gd name="connsiteX867" fmla="*/ 696126 w 2725644"/>
                <a:gd name="connsiteY867" fmla="*/ 535798 h 2577496"/>
                <a:gd name="connsiteX868" fmla="*/ 699818 w 2725644"/>
                <a:gd name="connsiteY868" fmla="*/ 533336 h 2577496"/>
                <a:gd name="connsiteX869" fmla="*/ 700478 w 2725644"/>
                <a:gd name="connsiteY869" fmla="*/ 532170 h 2577496"/>
                <a:gd name="connsiteX870" fmla="*/ 685976 w 2725644"/>
                <a:gd name="connsiteY870" fmla="*/ 535795 h 2577496"/>
                <a:gd name="connsiteX871" fmla="*/ 688009 w 2725644"/>
                <a:gd name="connsiteY871" fmla="*/ 525648 h 2577496"/>
                <a:gd name="connsiteX872" fmla="*/ 688009 w 2725644"/>
                <a:gd name="connsiteY872" fmla="*/ 507382 h 2577496"/>
                <a:gd name="connsiteX873" fmla="*/ 690036 w 2725644"/>
                <a:gd name="connsiteY873" fmla="*/ 493173 h 2577496"/>
                <a:gd name="connsiteX874" fmla="*/ 700186 w 2725644"/>
                <a:gd name="connsiteY874" fmla="*/ 472880 h 2577496"/>
                <a:gd name="connsiteX875" fmla="*/ 708302 w 2725644"/>
                <a:gd name="connsiteY875" fmla="*/ 460704 h 2577496"/>
                <a:gd name="connsiteX876" fmla="*/ 718452 w 2725644"/>
                <a:gd name="connsiteY876" fmla="*/ 450554 h 2577496"/>
                <a:gd name="connsiteX877" fmla="*/ 718452 w 2725644"/>
                <a:gd name="connsiteY877" fmla="*/ 440408 h 2577496"/>
                <a:gd name="connsiteX878" fmla="*/ 718452 w 2725644"/>
                <a:gd name="connsiteY878" fmla="*/ 430258 h 2577496"/>
                <a:gd name="connsiteX879" fmla="*/ 728598 w 2725644"/>
                <a:gd name="connsiteY879" fmla="*/ 418082 h 2577496"/>
                <a:gd name="connsiteX880" fmla="*/ 726568 w 2725644"/>
                <a:gd name="connsiteY880" fmla="*/ 405906 h 2577496"/>
                <a:gd name="connsiteX881" fmla="*/ 726568 w 2725644"/>
                <a:gd name="connsiteY881" fmla="*/ 395756 h 2577496"/>
                <a:gd name="connsiteX882" fmla="*/ 730628 w 2725644"/>
                <a:gd name="connsiteY882" fmla="*/ 379520 h 2577496"/>
                <a:gd name="connsiteX883" fmla="*/ 720478 w 2725644"/>
                <a:gd name="connsiteY883" fmla="*/ 371404 h 2577496"/>
                <a:gd name="connsiteX884" fmla="*/ 712362 w 2725644"/>
                <a:gd name="connsiteY884" fmla="*/ 355168 h 2577496"/>
                <a:gd name="connsiteX885" fmla="*/ 714392 w 2725644"/>
                <a:gd name="connsiteY885" fmla="*/ 342991 h 2577496"/>
                <a:gd name="connsiteX886" fmla="*/ 714392 w 2725644"/>
                <a:gd name="connsiteY886" fmla="*/ 330812 h 2577496"/>
                <a:gd name="connsiteX887" fmla="*/ 712362 w 2725644"/>
                <a:gd name="connsiteY887" fmla="*/ 320665 h 2577496"/>
                <a:gd name="connsiteX888" fmla="*/ 716422 w 2725644"/>
                <a:gd name="connsiteY888" fmla="*/ 308489 h 2577496"/>
                <a:gd name="connsiteX889" fmla="*/ 710332 w 2725644"/>
                <a:gd name="connsiteY889" fmla="*/ 292253 h 2577496"/>
                <a:gd name="connsiteX890" fmla="*/ 698156 w 2725644"/>
                <a:gd name="connsiteY890" fmla="*/ 286163 h 2577496"/>
                <a:gd name="connsiteX891" fmla="*/ 685976 w 2725644"/>
                <a:gd name="connsiteY891" fmla="*/ 276014 h 2577496"/>
                <a:gd name="connsiteX892" fmla="*/ 683949 w 2725644"/>
                <a:gd name="connsiteY892" fmla="*/ 255718 h 2577496"/>
                <a:gd name="connsiteX893" fmla="*/ 696126 w 2725644"/>
                <a:gd name="connsiteY893" fmla="*/ 249631 h 2577496"/>
                <a:gd name="connsiteX894" fmla="*/ 706272 w 2725644"/>
                <a:gd name="connsiteY894" fmla="*/ 243541 h 2577496"/>
                <a:gd name="connsiteX895" fmla="*/ 710332 w 2725644"/>
                <a:gd name="connsiteY895" fmla="*/ 233395 h 2577496"/>
                <a:gd name="connsiteX896" fmla="*/ 708302 w 2725644"/>
                <a:gd name="connsiteY896" fmla="*/ 207013 h 2577496"/>
                <a:gd name="connsiteX897" fmla="*/ 712362 w 2725644"/>
                <a:gd name="connsiteY897" fmla="*/ 194833 h 2577496"/>
                <a:gd name="connsiteX898" fmla="*/ 732658 w 2725644"/>
                <a:gd name="connsiteY898" fmla="*/ 184687 h 2577496"/>
                <a:gd name="connsiteX899" fmla="*/ 750924 w 2725644"/>
                <a:gd name="connsiteY899" fmla="*/ 176571 h 2577496"/>
                <a:gd name="connsiteX900" fmla="*/ 763100 w 2725644"/>
                <a:gd name="connsiteY900" fmla="*/ 176571 h 2577496"/>
                <a:gd name="connsiteX901" fmla="*/ 777306 w 2725644"/>
                <a:gd name="connsiteY901" fmla="*/ 176571 h 2577496"/>
                <a:gd name="connsiteX902" fmla="*/ 791512 w 2725644"/>
                <a:gd name="connsiteY902" fmla="*/ 174537 h 2577496"/>
                <a:gd name="connsiteX903" fmla="*/ 799632 w 2725644"/>
                <a:gd name="connsiteY903" fmla="*/ 184687 h 2577496"/>
                <a:gd name="connsiteX904" fmla="*/ 795572 w 2725644"/>
                <a:gd name="connsiteY904" fmla="*/ 196863 h 2577496"/>
                <a:gd name="connsiteX905" fmla="*/ 805718 w 2725644"/>
                <a:gd name="connsiteY905" fmla="*/ 204979 h 2577496"/>
                <a:gd name="connsiteX906" fmla="*/ 811808 w 2725644"/>
                <a:gd name="connsiteY906" fmla="*/ 217159 h 2577496"/>
                <a:gd name="connsiteX907" fmla="*/ 823988 w 2725644"/>
                <a:gd name="connsiteY907" fmla="*/ 223249 h 2577496"/>
                <a:gd name="connsiteX908" fmla="*/ 834134 w 2725644"/>
                <a:gd name="connsiteY908" fmla="*/ 227309 h 2577496"/>
                <a:gd name="connsiteX909" fmla="*/ 844280 w 2725644"/>
                <a:gd name="connsiteY909" fmla="*/ 215129 h 2577496"/>
                <a:gd name="connsiteX910" fmla="*/ 846310 w 2725644"/>
                <a:gd name="connsiteY910" fmla="*/ 200923 h 2577496"/>
                <a:gd name="connsiteX911" fmla="*/ 854430 w 2725644"/>
                <a:gd name="connsiteY911" fmla="*/ 186717 h 2577496"/>
                <a:gd name="connsiteX912" fmla="*/ 868633 w 2725644"/>
                <a:gd name="connsiteY912" fmla="*/ 184687 h 2577496"/>
                <a:gd name="connsiteX913" fmla="*/ 876753 w 2725644"/>
                <a:gd name="connsiteY913" fmla="*/ 196863 h 2577496"/>
                <a:gd name="connsiteX914" fmla="*/ 868633 w 2725644"/>
                <a:gd name="connsiteY914" fmla="*/ 209039 h 2577496"/>
                <a:gd name="connsiteX915" fmla="*/ 878783 w 2725644"/>
                <a:gd name="connsiteY915" fmla="*/ 209039 h 2577496"/>
                <a:gd name="connsiteX916" fmla="*/ 880816 w 2725644"/>
                <a:gd name="connsiteY916" fmla="*/ 223249 h 2577496"/>
                <a:gd name="connsiteX917" fmla="*/ 874726 w 2725644"/>
                <a:gd name="connsiteY917" fmla="*/ 241515 h 2577496"/>
                <a:gd name="connsiteX918" fmla="*/ 876753 w 2725644"/>
                <a:gd name="connsiteY918" fmla="*/ 251661 h 2577496"/>
                <a:gd name="connsiteX919" fmla="*/ 876753 w 2725644"/>
                <a:gd name="connsiteY919" fmla="*/ 261811 h 2577496"/>
                <a:gd name="connsiteX920" fmla="*/ 872693 w 2725644"/>
                <a:gd name="connsiteY920" fmla="*/ 288193 h 2577496"/>
                <a:gd name="connsiteX921" fmla="*/ 878783 w 2725644"/>
                <a:gd name="connsiteY921" fmla="*/ 298340 h 2577496"/>
                <a:gd name="connsiteX922" fmla="*/ 884872 w 2725644"/>
                <a:gd name="connsiteY922" fmla="*/ 316606 h 2577496"/>
                <a:gd name="connsiteX923" fmla="*/ 886902 w 2725644"/>
                <a:gd name="connsiteY923" fmla="*/ 330812 h 2577496"/>
                <a:gd name="connsiteX924" fmla="*/ 880816 w 2725644"/>
                <a:gd name="connsiteY924" fmla="*/ 345018 h 2577496"/>
                <a:gd name="connsiteX925" fmla="*/ 899079 w 2725644"/>
                <a:gd name="connsiteY925" fmla="*/ 357194 h 2577496"/>
                <a:gd name="connsiteX926" fmla="*/ 909225 w 2725644"/>
                <a:gd name="connsiteY926" fmla="*/ 361254 h 2577496"/>
                <a:gd name="connsiteX927" fmla="*/ 923434 w 2725644"/>
                <a:gd name="connsiteY927" fmla="*/ 381550 h 2577496"/>
                <a:gd name="connsiteX928" fmla="*/ 925464 w 2725644"/>
                <a:gd name="connsiteY928" fmla="*/ 395756 h 2577496"/>
                <a:gd name="connsiteX929" fmla="*/ 931554 w 2725644"/>
                <a:gd name="connsiteY929" fmla="*/ 405906 h 2577496"/>
                <a:gd name="connsiteX930" fmla="*/ 937641 w 2725644"/>
                <a:gd name="connsiteY930" fmla="*/ 420112 h 2577496"/>
                <a:gd name="connsiteX931" fmla="*/ 945760 w 2725644"/>
                <a:gd name="connsiteY931" fmla="*/ 430258 h 2577496"/>
                <a:gd name="connsiteX932" fmla="*/ 957937 w 2725644"/>
                <a:gd name="connsiteY932" fmla="*/ 440408 h 2577496"/>
                <a:gd name="connsiteX933" fmla="*/ 968083 w 2725644"/>
                <a:gd name="connsiteY933" fmla="*/ 438378 h 2577496"/>
                <a:gd name="connsiteX934" fmla="*/ 978233 w 2725644"/>
                <a:gd name="connsiteY934" fmla="*/ 446494 h 2577496"/>
                <a:gd name="connsiteX935" fmla="*/ 990409 w 2725644"/>
                <a:gd name="connsiteY935" fmla="*/ 452584 h 2577496"/>
                <a:gd name="connsiteX936" fmla="*/ 1004615 w 2725644"/>
                <a:gd name="connsiteY936" fmla="*/ 452584 h 2577496"/>
                <a:gd name="connsiteX937" fmla="*/ 1014761 w 2725644"/>
                <a:gd name="connsiteY937" fmla="*/ 452584 h 2577496"/>
                <a:gd name="connsiteX938" fmla="*/ 1037087 w 2725644"/>
                <a:gd name="connsiteY938" fmla="*/ 462730 h 2577496"/>
                <a:gd name="connsiteX939" fmla="*/ 1051293 w 2725644"/>
                <a:gd name="connsiteY939" fmla="*/ 458671 h 2577496"/>
                <a:gd name="connsiteX940" fmla="*/ 1073619 w 2725644"/>
                <a:gd name="connsiteY940" fmla="*/ 442434 h 2577496"/>
                <a:gd name="connsiteX941" fmla="*/ 1087825 w 2725644"/>
                <a:gd name="connsiteY941" fmla="*/ 452584 h 2577496"/>
                <a:gd name="connsiteX942" fmla="*/ 1100001 w 2725644"/>
                <a:gd name="connsiteY942" fmla="*/ 456644 h 2577496"/>
                <a:gd name="connsiteX943" fmla="*/ 1110151 w 2725644"/>
                <a:gd name="connsiteY943" fmla="*/ 454614 h 2577496"/>
                <a:gd name="connsiteX944" fmla="*/ 1114211 w 2725644"/>
                <a:gd name="connsiteY944" fmla="*/ 436348 h 2577496"/>
                <a:gd name="connsiteX945" fmla="*/ 1120297 w 2725644"/>
                <a:gd name="connsiteY945" fmla="*/ 420112 h 2577496"/>
                <a:gd name="connsiteX946" fmla="*/ 1118271 w 2725644"/>
                <a:gd name="connsiteY946" fmla="*/ 407932 h 2577496"/>
                <a:gd name="connsiteX947" fmla="*/ 1120297 w 2725644"/>
                <a:gd name="connsiteY947" fmla="*/ 397786 h 2577496"/>
                <a:gd name="connsiteX948" fmla="*/ 1122327 w 2725644"/>
                <a:gd name="connsiteY948" fmla="*/ 385610 h 2577496"/>
                <a:gd name="connsiteX949" fmla="*/ 1136534 w 2725644"/>
                <a:gd name="connsiteY949" fmla="*/ 377490 h 2577496"/>
                <a:gd name="connsiteX950" fmla="*/ 1148713 w 2725644"/>
                <a:gd name="connsiteY950" fmla="*/ 385610 h 2577496"/>
                <a:gd name="connsiteX951" fmla="*/ 1156830 w 2725644"/>
                <a:gd name="connsiteY951" fmla="*/ 395756 h 2577496"/>
                <a:gd name="connsiteX952" fmla="*/ 1166976 w 2725644"/>
                <a:gd name="connsiteY952" fmla="*/ 397786 h 2577496"/>
                <a:gd name="connsiteX953" fmla="*/ 1181182 w 2725644"/>
                <a:gd name="connsiteY953" fmla="*/ 387640 h 2577496"/>
                <a:gd name="connsiteX954" fmla="*/ 1201478 w 2725644"/>
                <a:gd name="connsiteY954" fmla="*/ 377490 h 2577496"/>
                <a:gd name="connsiteX955" fmla="*/ 1215687 w 2725644"/>
                <a:gd name="connsiteY955" fmla="*/ 369374 h 2577496"/>
                <a:gd name="connsiteX956" fmla="*/ 1231920 w 2725644"/>
                <a:gd name="connsiteY956" fmla="*/ 359227 h 2577496"/>
                <a:gd name="connsiteX957" fmla="*/ 1250190 w 2725644"/>
                <a:gd name="connsiteY957" fmla="*/ 361254 h 2577496"/>
                <a:gd name="connsiteX958" fmla="*/ 1260336 w 2725644"/>
                <a:gd name="connsiteY958" fmla="*/ 353138 h 2577496"/>
                <a:gd name="connsiteX959" fmla="*/ 1274542 w 2725644"/>
                <a:gd name="connsiteY959" fmla="*/ 342991 h 2577496"/>
                <a:gd name="connsiteX960" fmla="*/ 1284688 w 2725644"/>
                <a:gd name="connsiteY960" fmla="*/ 336902 h 2577496"/>
                <a:gd name="connsiteX961" fmla="*/ 1294835 w 2725644"/>
                <a:gd name="connsiteY961" fmla="*/ 351108 h 2577496"/>
                <a:gd name="connsiteX962" fmla="*/ 1304984 w 2725644"/>
                <a:gd name="connsiteY962" fmla="*/ 355168 h 2577496"/>
                <a:gd name="connsiteX963" fmla="*/ 1313104 w 2725644"/>
                <a:gd name="connsiteY963" fmla="*/ 342991 h 2577496"/>
                <a:gd name="connsiteX964" fmla="*/ 1327310 w 2725644"/>
                <a:gd name="connsiteY964" fmla="*/ 338931 h 2577496"/>
                <a:gd name="connsiteX965" fmla="*/ 1331370 w 2725644"/>
                <a:gd name="connsiteY965" fmla="*/ 349078 h 2577496"/>
                <a:gd name="connsiteX966" fmla="*/ 1337456 w 2725644"/>
                <a:gd name="connsiteY966" fmla="*/ 359227 h 2577496"/>
                <a:gd name="connsiteX967" fmla="*/ 1351666 w 2725644"/>
                <a:gd name="connsiteY967" fmla="*/ 369374 h 2577496"/>
                <a:gd name="connsiteX968" fmla="*/ 1363842 w 2725644"/>
                <a:gd name="connsiteY968" fmla="*/ 373434 h 2577496"/>
                <a:gd name="connsiteX969" fmla="*/ 1365869 w 2725644"/>
                <a:gd name="connsiteY969" fmla="*/ 383580 h 2577496"/>
                <a:gd name="connsiteX970" fmla="*/ 1359782 w 2725644"/>
                <a:gd name="connsiteY970" fmla="*/ 395756 h 2577496"/>
                <a:gd name="connsiteX971" fmla="*/ 1353693 w 2725644"/>
                <a:gd name="connsiteY971" fmla="*/ 409966 h 2577496"/>
                <a:gd name="connsiteX972" fmla="*/ 1365869 w 2725644"/>
                <a:gd name="connsiteY972" fmla="*/ 424172 h 2577496"/>
                <a:gd name="connsiteX973" fmla="*/ 1369929 w 2725644"/>
                <a:gd name="connsiteY973" fmla="*/ 436348 h 2577496"/>
                <a:gd name="connsiteX974" fmla="*/ 1363842 w 2725644"/>
                <a:gd name="connsiteY974" fmla="*/ 446494 h 2577496"/>
                <a:gd name="connsiteX975" fmla="*/ 1365869 w 2725644"/>
                <a:gd name="connsiteY975" fmla="*/ 458671 h 2577496"/>
                <a:gd name="connsiteX976" fmla="*/ 1378048 w 2725644"/>
                <a:gd name="connsiteY976" fmla="*/ 466790 h 2577496"/>
                <a:gd name="connsiteX977" fmla="*/ 1396311 w 2725644"/>
                <a:gd name="connsiteY977" fmla="*/ 470850 h 2577496"/>
                <a:gd name="connsiteX978" fmla="*/ 1408491 w 2725644"/>
                <a:gd name="connsiteY978" fmla="*/ 478967 h 2577496"/>
                <a:gd name="connsiteX979" fmla="*/ 1422697 w 2725644"/>
                <a:gd name="connsiteY979" fmla="*/ 491146 h 2577496"/>
                <a:gd name="connsiteX980" fmla="*/ 1426757 w 2725644"/>
                <a:gd name="connsiteY980" fmla="*/ 505352 h 2577496"/>
                <a:gd name="connsiteX981" fmla="*/ 1422697 w 2725644"/>
                <a:gd name="connsiteY981" fmla="*/ 521588 h 2577496"/>
                <a:gd name="connsiteX982" fmla="*/ 1414577 w 2725644"/>
                <a:gd name="connsiteY982" fmla="*/ 535795 h 2577496"/>
                <a:gd name="connsiteX983" fmla="*/ 1426757 w 2725644"/>
                <a:gd name="connsiteY983" fmla="*/ 539854 h 2577496"/>
                <a:gd name="connsiteX984" fmla="*/ 1436903 w 2725644"/>
                <a:gd name="connsiteY984" fmla="*/ 550001 h 2577496"/>
                <a:gd name="connsiteX985" fmla="*/ 1445023 w 2725644"/>
                <a:gd name="connsiteY985" fmla="*/ 539854 h 2577496"/>
                <a:gd name="connsiteX986" fmla="*/ 1459229 w 2725644"/>
                <a:gd name="connsiteY986" fmla="*/ 535795 h 2577496"/>
                <a:gd name="connsiteX987" fmla="*/ 1471405 w 2725644"/>
                <a:gd name="connsiteY987" fmla="*/ 537825 h 2577496"/>
                <a:gd name="connsiteX988" fmla="*/ 1481551 w 2725644"/>
                <a:gd name="connsiteY988" fmla="*/ 539854 h 2577496"/>
                <a:gd name="connsiteX989" fmla="*/ 1493731 w 2725644"/>
                <a:gd name="connsiteY989" fmla="*/ 537825 h 2577496"/>
                <a:gd name="connsiteX990" fmla="*/ 1505907 w 2725644"/>
                <a:gd name="connsiteY990" fmla="*/ 531735 h 2577496"/>
                <a:gd name="connsiteX991" fmla="*/ 1509967 w 2725644"/>
                <a:gd name="connsiteY991" fmla="*/ 519558 h 2577496"/>
                <a:gd name="connsiteX992" fmla="*/ 1520113 w 2725644"/>
                <a:gd name="connsiteY992" fmla="*/ 509409 h 2577496"/>
                <a:gd name="connsiteX993" fmla="*/ 1532290 w 2725644"/>
                <a:gd name="connsiteY993" fmla="*/ 499263 h 2577496"/>
                <a:gd name="connsiteX994" fmla="*/ 1530263 w 2725644"/>
                <a:gd name="connsiteY994" fmla="*/ 487086 h 2577496"/>
                <a:gd name="connsiteX995" fmla="*/ 1520113 w 2725644"/>
                <a:gd name="connsiteY995" fmla="*/ 472880 h 2577496"/>
                <a:gd name="connsiteX996" fmla="*/ 1514027 w 2725644"/>
                <a:gd name="connsiteY996" fmla="*/ 452584 h 2577496"/>
                <a:gd name="connsiteX997" fmla="*/ 1503877 w 2725644"/>
                <a:gd name="connsiteY997" fmla="*/ 444468 h 2577496"/>
                <a:gd name="connsiteX998" fmla="*/ 1497787 w 2725644"/>
                <a:gd name="connsiteY998" fmla="*/ 434318 h 2577496"/>
                <a:gd name="connsiteX999" fmla="*/ 1479525 w 2725644"/>
                <a:gd name="connsiteY999" fmla="*/ 424172 h 2577496"/>
                <a:gd name="connsiteX1000" fmla="*/ 1465315 w 2725644"/>
                <a:gd name="connsiteY1000" fmla="*/ 395756 h 2577496"/>
                <a:gd name="connsiteX1001" fmla="*/ 1467345 w 2725644"/>
                <a:gd name="connsiteY1001" fmla="*/ 373434 h 2577496"/>
                <a:gd name="connsiteX1002" fmla="*/ 1479525 w 2725644"/>
                <a:gd name="connsiteY1002" fmla="*/ 365314 h 2577496"/>
                <a:gd name="connsiteX1003" fmla="*/ 1485611 w 2725644"/>
                <a:gd name="connsiteY1003" fmla="*/ 353138 h 2577496"/>
                <a:gd name="connsiteX1004" fmla="*/ 1485611 w 2725644"/>
                <a:gd name="connsiteY1004" fmla="*/ 338931 h 2577496"/>
                <a:gd name="connsiteX1005" fmla="*/ 1497787 w 2725644"/>
                <a:gd name="connsiteY1005" fmla="*/ 326752 h 2577496"/>
                <a:gd name="connsiteX1006" fmla="*/ 1509967 w 2725644"/>
                <a:gd name="connsiteY1006" fmla="*/ 328782 h 2577496"/>
                <a:gd name="connsiteX1007" fmla="*/ 1518083 w 2725644"/>
                <a:gd name="connsiteY1007" fmla="*/ 314576 h 2577496"/>
                <a:gd name="connsiteX1008" fmla="*/ 1518083 w 2725644"/>
                <a:gd name="connsiteY1008" fmla="*/ 302399 h 2577496"/>
                <a:gd name="connsiteX1009" fmla="*/ 1516054 w 2725644"/>
                <a:gd name="connsiteY1009" fmla="*/ 288193 h 2577496"/>
                <a:gd name="connsiteX1010" fmla="*/ 1503877 w 2725644"/>
                <a:gd name="connsiteY1010" fmla="*/ 284133 h 2577496"/>
                <a:gd name="connsiteX1011" fmla="*/ 1499821 w 2725644"/>
                <a:gd name="connsiteY1011" fmla="*/ 271957 h 2577496"/>
                <a:gd name="connsiteX1012" fmla="*/ 1487641 w 2725644"/>
                <a:gd name="connsiteY1012" fmla="*/ 269927 h 2577496"/>
                <a:gd name="connsiteX1013" fmla="*/ 1465315 w 2725644"/>
                <a:gd name="connsiteY1013" fmla="*/ 273987 h 2577496"/>
                <a:gd name="connsiteX1014" fmla="*/ 1442993 w 2725644"/>
                <a:gd name="connsiteY1014" fmla="*/ 282103 h 2577496"/>
                <a:gd name="connsiteX1015" fmla="*/ 1428787 w 2725644"/>
                <a:gd name="connsiteY1015" fmla="*/ 276014 h 2577496"/>
                <a:gd name="connsiteX1016" fmla="*/ 1420667 w 2725644"/>
                <a:gd name="connsiteY1016" fmla="*/ 263837 h 2577496"/>
                <a:gd name="connsiteX1017" fmla="*/ 1410521 w 2725644"/>
                <a:gd name="connsiteY1017" fmla="*/ 255718 h 2577496"/>
                <a:gd name="connsiteX1018" fmla="*/ 1406461 w 2725644"/>
                <a:gd name="connsiteY1018" fmla="*/ 241515 h 2577496"/>
                <a:gd name="connsiteX1019" fmla="*/ 1416607 w 2725644"/>
                <a:gd name="connsiteY1019" fmla="*/ 231365 h 2577496"/>
                <a:gd name="connsiteX1020" fmla="*/ 1414577 w 2725644"/>
                <a:gd name="connsiteY1020" fmla="*/ 215129 h 2577496"/>
                <a:gd name="connsiteX1021" fmla="*/ 1406461 w 2725644"/>
                <a:gd name="connsiteY1021" fmla="*/ 202953 h 2577496"/>
                <a:gd name="connsiteX1022" fmla="*/ 1410521 w 2725644"/>
                <a:gd name="connsiteY1022" fmla="*/ 164391 h 2577496"/>
                <a:gd name="connsiteX1023" fmla="*/ 1416607 w 2725644"/>
                <a:gd name="connsiteY1023" fmla="*/ 154245 h 2577496"/>
                <a:gd name="connsiteX1024" fmla="*/ 1414577 w 2725644"/>
                <a:gd name="connsiteY1024" fmla="*/ 138009 h 2577496"/>
                <a:gd name="connsiteX1025" fmla="*/ 1406461 w 2725644"/>
                <a:gd name="connsiteY1025" fmla="*/ 127859 h 2577496"/>
                <a:gd name="connsiteX1026" fmla="*/ 1418637 w 2725644"/>
                <a:gd name="connsiteY1026" fmla="*/ 119743 h 2577496"/>
                <a:gd name="connsiteX1027" fmla="*/ 1428787 w 2725644"/>
                <a:gd name="connsiteY1027" fmla="*/ 107563 h 2577496"/>
                <a:gd name="connsiteX1028" fmla="*/ 1440963 w 2725644"/>
                <a:gd name="connsiteY1028" fmla="*/ 95387 h 2577496"/>
                <a:gd name="connsiteX1029" fmla="*/ 1438933 w 2725644"/>
                <a:gd name="connsiteY1029" fmla="*/ 83210 h 2577496"/>
                <a:gd name="connsiteX1030" fmla="*/ 1449083 w 2725644"/>
                <a:gd name="connsiteY1030" fmla="*/ 77121 h 2577496"/>
                <a:gd name="connsiteX1031" fmla="*/ 1459229 w 2725644"/>
                <a:gd name="connsiteY1031" fmla="*/ 64944 h 2577496"/>
                <a:gd name="connsiteX1032" fmla="*/ 1455169 w 2725644"/>
                <a:gd name="connsiteY1032" fmla="*/ 40592 h 2577496"/>
                <a:gd name="connsiteX1033" fmla="*/ 1467345 w 2725644"/>
                <a:gd name="connsiteY1033" fmla="*/ 36532 h 2577496"/>
                <a:gd name="connsiteX1034" fmla="*/ 1481551 w 2725644"/>
                <a:gd name="connsiteY1034" fmla="*/ 38562 h 2577496"/>
                <a:gd name="connsiteX1035" fmla="*/ 1495761 w 2725644"/>
                <a:gd name="connsiteY1035" fmla="*/ 32472 h 2577496"/>
                <a:gd name="connsiteX1036" fmla="*/ 1505907 w 2725644"/>
                <a:gd name="connsiteY1036" fmla="*/ 26382 h 2577496"/>
                <a:gd name="connsiteX1037" fmla="*/ 1520113 w 2725644"/>
                <a:gd name="connsiteY1037" fmla="*/ 22323 h 2577496"/>
                <a:gd name="connsiteX1038" fmla="*/ 1532290 w 2725644"/>
                <a:gd name="connsiteY1038" fmla="*/ 14206 h 2577496"/>
                <a:gd name="connsiteX1039" fmla="*/ 1548526 w 2725644"/>
                <a:gd name="connsiteY1039" fmla="*/ 16236 h 2577496"/>
                <a:gd name="connsiteX1040" fmla="*/ 1558675 w 2725644"/>
                <a:gd name="connsiteY1040" fmla="*/ 22323 h 2577496"/>
                <a:gd name="connsiteX1041" fmla="*/ 1566792 w 2725644"/>
                <a:gd name="connsiteY1041" fmla="*/ 10146 h 2577496"/>
                <a:gd name="connsiteX0" fmla="*/ 318636 w 2725644"/>
                <a:gd name="connsiteY0" fmla="*/ 1660162 h 2577496"/>
                <a:gd name="connsiteX1" fmla="*/ 319051 w 2725644"/>
                <a:gd name="connsiteY1" fmla="*/ 1662641 h 2577496"/>
                <a:gd name="connsiteX2" fmla="*/ 319292 w 2725644"/>
                <a:gd name="connsiteY2" fmla="*/ 1662457 h 2577496"/>
                <a:gd name="connsiteX3" fmla="*/ 318636 w 2725644"/>
                <a:gd name="connsiteY3" fmla="*/ 1660162 h 2577496"/>
                <a:gd name="connsiteX4" fmla="*/ 1978780 w 2725644"/>
                <a:gd name="connsiteY4" fmla="*/ 1631736 h 2577496"/>
                <a:gd name="connsiteX5" fmla="*/ 1968665 w 2725644"/>
                <a:gd name="connsiteY5" fmla="*/ 1635782 h 2577496"/>
                <a:gd name="connsiteX6" fmla="*/ 1978780 w 2725644"/>
                <a:gd name="connsiteY6" fmla="*/ 1631736 h 2577496"/>
                <a:gd name="connsiteX7" fmla="*/ 1982024 w 2725644"/>
                <a:gd name="connsiteY7" fmla="*/ 1615921 h 2577496"/>
                <a:gd name="connsiteX8" fmla="*/ 1980814 w 2725644"/>
                <a:gd name="connsiteY8" fmla="*/ 1617533 h 2577496"/>
                <a:gd name="connsiteX9" fmla="*/ 1980814 w 2725644"/>
                <a:gd name="connsiteY9" fmla="*/ 1619550 h 2577496"/>
                <a:gd name="connsiteX10" fmla="*/ 1982024 w 2725644"/>
                <a:gd name="connsiteY10" fmla="*/ 1615921 h 2577496"/>
                <a:gd name="connsiteX11" fmla="*/ 200923 w 2725644"/>
                <a:gd name="connsiteY11" fmla="*/ 1410520 h 2577496"/>
                <a:gd name="connsiteX12" fmla="*/ 198893 w 2725644"/>
                <a:gd name="connsiteY12" fmla="*/ 1412547 h 2577496"/>
                <a:gd name="connsiteX13" fmla="*/ 211066 w 2725644"/>
                <a:gd name="connsiteY13" fmla="*/ 1418633 h 2577496"/>
                <a:gd name="connsiteX14" fmla="*/ 212736 w 2725644"/>
                <a:gd name="connsiteY14" fmla="*/ 1418395 h 2577496"/>
                <a:gd name="connsiteX15" fmla="*/ 200923 w 2725644"/>
                <a:gd name="connsiteY15" fmla="*/ 1410520 h 2577496"/>
                <a:gd name="connsiteX16" fmla="*/ 366633 w 2725644"/>
                <a:gd name="connsiteY16" fmla="*/ 1086727 h 2577496"/>
                <a:gd name="connsiteX17" fmla="*/ 365311 w 2725644"/>
                <a:gd name="connsiteY17" fmla="*/ 1087825 h 2577496"/>
                <a:gd name="connsiteX18" fmla="*/ 365321 w 2725644"/>
                <a:gd name="connsiteY18" fmla="*/ 1087849 h 2577496"/>
                <a:gd name="connsiteX19" fmla="*/ 365314 w 2725644"/>
                <a:gd name="connsiteY19" fmla="*/ 1087825 h 2577496"/>
                <a:gd name="connsiteX20" fmla="*/ 366633 w 2725644"/>
                <a:gd name="connsiteY20" fmla="*/ 1086727 h 2577496"/>
                <a:gd name="connsiteX21" fmla="*/ 1821581 w 2725644"/>
                <a:gd name="connsiteY21" fmla="*/ 385967 h 2577496"/>
                <a:gd name="connsiteX22" fmla="*/ 1822513 w 2725644"/>
                <a:gd name="connsiteY22" fmla="*/ 387643 h 2577496"/>
                <a:gd name="connsiteX23" fmla="*/ 1824539 w 2725644"/>
                <a:gd name="connsiteY23" fmla="*/ 389670 h 2577496"/>
                <a:gd name="connsiteX24" fmla="*/ 1824543 w 2725644"/>
                <a:gd name="connsiteY24" fmla="*/ 389670 h 2577496"/>
                <a:gd name="connsiteX25" fmla="*/ 1834689 w 2725644"/>
                <a:gd name="connsiteY25" fmla="*/ 389670 h 2577496"/>
                <a:gd name="connsiteX26" fmla="*/ 1836379 w 2725644"/>
                <a:gd name="connsiteY26" fmla="*/ 386286 h 2577496"/>
                <a:gd name="connsiteX27" fmla="*/ 1824543 w 2725644"/>
                <a:gd name="connsiteY27" fmla="*/ 389670 h 2577496"/>
                <a:gd name="connsiteX28" fmla="*/ 1821581 w 2725644"/>
                <a:gd name="connsiteY28" fmla="*/ 385967 h 2577496"/>
                <a:gd name="connsiteX29" fmla="*/ 1578968 w 2725644"/>
                <a:gd name="connsiteY29" fmla="*/ 0 h 2577496"/>
                <a:gd name="connsiteX30" fmla="*/ 1587088 w 2725644"/>
                <a:gd name="connsiteY30" fmla="*/ 14206 h 2577496"/>
                <a:gd name="connsiteX31" fmla="*/ 1591148 w 2725644"/>
                <a:gd name="connsiteY31" fmla="*/ 20296 h 2577496"/>
                <a:gd name="connsiteX32" fmla="*/ 1599264 w 2725644"/>
                <a:gd name="connsiteY32" fmla="*/ 30442 h 2577496"/>
                <a:gd name="connsiteX33" fmla="*/ 1589118 w 2725644"/>
                <a:gd name="connsiteY33" fmla="*/ 48708 h 2577496"/>
                <a:gd name="connsiteX34" fmla="*/ 1587088 w 2725644"/>
                <a:gd name="connsiteY34" fmla="*/ 66974 h 2577496"/>
                <a:gd name="connsiteX35" fmla="*/ 1589118 w 2725644"/>
                <a:gd name="connsiteY35" fmla="*/ 77121 h 2577496"/>
                <a:gd name="connsiteX36" fmla="*/ 1601294 w 2725644"/>
                <a:gd name="connsiteY36" fmla="*/ 79154 h 2577496"/>
                <a:gd name="connsiteX37" fmla="*/ 1623620 w 2725644"/>
                <a:gd name="connsiteY37" fmla="*/ 81181 h 2577496"/>
                <a:gd name="connsiteX38" fmla="*/ 1635796 w 2725644"/>
                <a:gd name="connsiteY38" fmla="*/ 97417 h 2577496"/>
                <a:gd name="connsiteX39" fmla="*/ 1635796 w 2725644"/>
                <a:gd name="connsiteY39" fmla="*/ 109596 h 2577496"/>
                <a:gd name="connsiteX40" fmla="*/ 1654062 w 2725644"/>
                <a:gd name="connsiteY40" fmla="*/ 111623 h 2577496"/>
                <a:gd name="connsiteX41" fmla="*/ 1664208 w 2725644"/>
                <a:gd name="connsiteY41" fmla="*/ 107563 h 2577496"/>
                <a:gd name="connsiteX42" fmla="*/ 1674358 w 2725644"/>
                <a:gd name="connsiteY42" fmla="*/ 117713 h 2577496"/>
                <a:gd name="connsiteX43" fmla="*/ 1684504 w 2725644"/>
                <a:gd name="connsiteY43" fmla="*/ 109596 h 2577496"/>
                <a:gd name="connsiteX44" fmla="*/ 1696684 w 2725644"/>
                <a:gd name="connsiteY44" fmla="*/ 101476 h 2577496"/>
                <a:gd name="connsiteX45" fmla="*/ 1725096 w 2725644"/>
                <a:gd name="connsiteY45" fmla="*/ 113653 h 2577496"/>
                <a:gd name="connsiteX46" fmla="*/ 1739302 w 2725644"/>
                <a:gd name="connsiteY46" fmla="*/ 109596 h 2577496"/>
                <a:gd name="connsiteX47" fmla="*/ 1749449 w 2725644"/>
                <a:gd name="connsiteY47" fmla="*/ 107563 h 2577496"/>
                <a:gd name="connsiteX48" fmla="*/ 1759598 w 2725644"/>
                <a:gd name="connsiteY48" fmla="*/ 117713 h 2577496"/>
                <a:gd name="connsiteX49" fmla="*/ 1769745 w 2725644"/>
                <a:gd name="connsiteY49" fmla="*/ 127859 h 2577496"/>
                <a:gd name="connsiteX50" fmla="*/ 1777864 w 2725644"/>
                <a:gd name="connsiteY50" fmla="*/ 138009 h 2577496"/>
                <a:gd name="connsiteX51" fmla="*/ 1781921 w 2725644"/>
                <a:gd name="connsiteY51" fmla="*/ 156275 h 2577496"/>
                <a:gd name="connsiteX52" fmla="*/ 1794100 w 2725644"/>
                <a:gd name="connsiteY52" fmla="*/ 168451 h 2577496"/>
                <a:gd name="connsiteX53" fmla="*/ 1808307 w 2725644"/>
                <a:gd name="connsiteY53" fmla="*/ 180627 h 2577496"/>
                <a:gd name="connsiteX54" fmla="*/ 1822513 w 2725644"/>
                <a:gd name="connsiteY54" fmla="*/ 176571 h 2577496"/>
                <a:gd name="connsiteX55" fmla="*/ 1832659 w 2725644"/>
                <a:gd name="connsiteY55" fmla="*/ 178597 h 2577496"/>
                <a:gd name="connsiteX56" fmla="*/ 1850925 w 2725644"/>
                <a:gd name="connsiteY56" fmla="*/ 180627 h 2577496"/>
                <a:gd name="connsiteX57" fmla="*/ 1863101 w 2725644"/>
                <a:gd name="connsiteY57" fmla="*/ 180627 h 2577496"/>
                <a:gd name="connsiteX58" fmla="*/ 1873251 w 2725644"/>
                <a:gd name="connsiteY58" fmla="*/ 186717 h 2577496"/>
                <a:gd name="connsiteX59" fmla="*/ 1891517 w 2725644"/>
                <a:gd name="connsiteY59" fmla="*/ 204979 h 2577496"/>
                <a:gd name="connsiteX60" fmla="*/ 1907753 w 2725644"/>
                <a:gd name="connsiteY60" fmla="*/ 209039 h 2577496"/>
                <a:gd name="connsiteX61" fmla="*/ 1934135 w 2725644"/>
                <a:gd name="connsiteY61" fmla="*/ 237455 h 2577496"/>
                <a:gd name="connsiteX62" fmla="*/ 1930079 w 2725644"/>
                <a:gd name="connsiteY62" fmla="*/ 263837 h 2577496"/>
                <a:gd name="connsiteX63" fmla="*/ 1932106 w 2725644"/>
                <a:gd name="connsiteY63" fmla="*/ 278047 h 2577496"/>
                <a:gd name="connsiteX64" fmla="*/ 1936165 w 2725644"/>
                <a:gd name="connsiteY64" fmla="*/ 288193 h 2577496"/>
                <a:gd name="connsiteX65" fmla="*/ 1942255 w 2725644"/>
                <a:gd name="connsiteY65" fmla="*/ 300369 h 2577496"/>
                <a:gd name="connsiteX66" fmla="*/ 1928049 w 2725644"/>
                <a:gd name="connsiteY66" fmla="*/ 316606 h 2577496"/>
                <a:gd name="connsiteX67" fmla="*/ 1921959 w 2725644"/>
                <a:gd name="connsiteY67" fmla="*/ 326752 h 2577496"/>
                <a:gd name="connsiteX68" fmla="*/ 1895577 w 2725644"/>
                <a:gd name="connsiteY68" fmla="*/ 332842 h 2577496"/>
                <a:gd name="connsiteX69" fmla="*/ 1885427 w 2725644"/>
                <a:gd name="connsiteY69" fmla="*/ 330812 h 2577496"/>
                <a:gd name="connsiteX70" fmla="*/ 1867161 w 2725644"/>
                <a:gd name="connsiteY70" fmla="*/ 347048 h 2577496"/>
                <a:gd name="connsiteX71" fmla="*/ 1857015 w 2725644"/>
                <a:gd name="connsiteY71" fmla="*/ 361254 h 2577496"/>
                <a:gd name="connsiteX72" fmla="*/ 1844839 w 2725644"/>
                <a:gd name="connsiteY72" fmla="*/ 361254 h 2577496"/>
                <a:gd name="connsiteX73" fmla="*/ 1840779 w 2725644"/>
                <a:gd name="connsiteY73" fmla="*/ 373434 h 2577496"/>
                <a:gd name="connsiteX74" fmla="*/ 1839762 w 2725644"/>
                <a:gd name="connsiteY74" fmla="*/ 379523 h 2577496"/>
                <a:gd name="connsiteX75" fmla="*/ 1840779 w 2725644"/>
                <a:gd name="connsiteY75" fmla="*/ 377494 h 2577496"/>
                <a:gd name="connsiteX76" fmla="*/ 1850925 w 2725644"/>
                <a:gd name="connsiteY76" fmla="*/ 379523 h 2577496"/>
                <a:gd name="connsiteX77" fmla="*/ 1885427 w 2725644"/>
                <a:gd name="connsiteY77" fmla="*/ 399819 h 2577496"/>
                <a:gd name="connsiteX78" fmla="*/ 1885427 w 2725644"/>
                <a:gd name="connsiteY78" fmla="*/ 414026 h 2577496"/>
                <a:gd name="connsiteX79" fmla="*/ 1895573 w 2725644"/>
                <a:gd name="connsiteY79" fmla="*/ 426202 h 2577496"/>
                <a:gd name="connsiteX80" fmla="*/ 1891517 w 2725644"/>
                <a:gd name="connsiteY80" fmla="*/ 442438 h 2577496"/>
                <a:gd name="connsiteX81" fmla="*/ 1881371 w 2725644"/>
                <a:gd name="connsiteY81" fmla="*/ 454614 h 2577496"/>
                <a:gd name="connsiteX82" fmla="*/ 1891517 w 2725644"/>
                <a:gd name="connsiteY82" fmla="*/ 464764 h 2577496"/>
                <a:gd name="connsiteX83" fmla="*/ 1903693 w 2725644"/>
                <a:gd name="connsiteY83" fmla="*/ 491146 h 2577496"/>
                <a:gd name="connsiteX84" fmla="*/ 1905723 w 2725644"/>
                <a:gd name="connsiteY84" fmla="*/ 501296 h 2577496"/>
                <a:gd name="connsiteX85" fmla="*/ 1901663 w 2725644"/>
                <a:gd name="connsiteY85" fmla="*/ 511442 h 2577496"/>
                <a:gd name="connsiteX86" fmla="*/ 1891517 w 2725644"/>
                <a:gd name="connsiteY86" fmla="*/ 521588 h 2577496"/>
                <a:gd name="connsiteX87" fmla="*/ 1893547 w 2725644"/>
                <a:gd name="connsiteY87" fmla="*/ 531738 h 2577496"/>
                <a:gd name="connsiteX88" fmla="*/ 1881371 w 2725644"/>
                <a:gd name="connsiteY88" fmla="*/ 550004 h 2577496"/>
                <a:gd name="connsiteX89" fmla="*/ 1869191 w 2725644"/>
                <a:gd name="connsiteY89" fmla="*/ 576387 h 2577496"/>
                <a:gd name="connsiteX90" fmla="*/ 1873251 w 2725644"/>
                <a:gd name="connsiteY90" fmla="*/ 586536 h 2577496"/>
                <a:gd name="connsiteX91" fmla="*/ 1889487 w 2725644"/>
                <a:gd name="connsiteY91" fmla="*/ 606829 h 2577496"/>
                <a:gd name="connsiteX92" fmla="*/ 1883397 w 2725644"/>
                <a:gd name="connsiteY92" fmla="*/ 619005 h 2577496"/>
                <a:gd name="connsiteX93" fmla="*/ 1879337 w 2725644"/>
                <a:gd name="connsiteY93" fmla="*/ 633215 h 2577496"/>
                <a:gd name="connsiteX94" fmla="*/ 1875278 w 2725644"/>
                <a:gd name="connsiteY94" fmla="*/ 645391 h 2577496"/>
                <a:gd name="connsiteX95" fmla="*/ 1877311 w 2725644"/>
                <a:gd name="connsiteY95" fmla="*/ 663657 h 2577496"/>
                <a:gd name="connsiteX96" fmla="*/ 1869191 w 2725644"/>
                <a:gd name="connsiteY96" fmla="*/ 692069 h 2577496"/>
                <a:gd name="connsiteX97" fmla="*/ 1854985 w 2725644"/>
                <a:gd name="connsiteY97" fmla="*/ 710335 h 2577496"/>
                <a:gd name="connsiteX98" fmla="*/ 1848895 w 2725644"/>
                <a:gd name="connsiteY98" fmla="*/ 724541 h 2577496"/>
                <a:gd name="connsiteX99" fmla="*/ 1836719 w 2725644"/>
                <a:gd name="connsiteY99" fmla="*/ 734691 h 2577496"/>
                <a:gd name="connsiteX100" fmla="*/ 1824539 w 2725644"/>
                <a:gd name="connsiteY100" fmla="*/ 740777 h 2577496"/>
                <a:gd name="connsiteX101" fmla="*/ 1814393 w 2725644"/>
                <a:gd name="connsiteY101" fmla="*/ 754984 h 2577496"/>
                <a:gd name="connsiteX102" fmla="*/ 1818453 w 2725644"/>
                <a:gd name="connsiteY102" fmla="*/ 771220 h 2577496"/>
                <a:gd name="connsiteX103" fmla="*/ 1820483 w 2725644"/>
                <a:gd name="connsiteY103" fmla="*/ 791516 h 2577496"/>
                <a:gd name="connsiteX104" fmla="*/ 1818453 w 2725644"/>
                <a:gd name="connsiteY104" fmla="*/ 801662 h 2577496"/>
                <a:gd name="connsiteX105" fmla="*/ 1808307 w 2725644"/>
                <a:gd name="connsiteY105" fmla="*/ 801662 h 2577496"/>
                <a:gd name="connsiteX106" fmla="*/ 1796130 w 2725644"/>
                <a:gd name="connsiteY106" fmla="*/ 815871 h 2577496"/>
                <a:gd name="connsiteX107" fmla="*/ 1796130 w 2725644"/>
                <a:gd name="connsiteY107" fmla="*/ 828048 h 2577496"/>
                <a:gd name="connsiteX108" fmla="*/ 1794097 w 2725644"/>
                <a:gd name="connsiteY108" fmla="*/ 840224 h 2577496"/>
                <a:gd name="connsiteX109" fmla="*/ 1790041 w 2725644"/>
                <a:gd name="connsiteY109" fmla="*/ 852400 h 2577496"/>
                <a:gd name="connsiteX110" fmla="*/ 1804247 w 2725644"/>
                <a:gd name="connsiteY110" fmla="*/ 866610 h 2577496"/>
                <a:gd name="connsiteX111" fmla="*/ 1822513 w 2725644"/>
                <a:gd name="connsiteY111" fmla="*/ 866610 h 2577496"/>
                <a:gd name="connsiteX112" fmla="*/ 1826573 w 2725644"/>
                <a:gd name="connsiteY112" fmla="*/ 878786 h 2577496"/>
                <a:gd name="connsiteX113" fmla="*/ 1820483 w 2725644"/>
                <a:gd name="connsiteY113" fmla="*/ 888936 h 2577496"/>
                <a:gd name="connsiteX114" fmla="*/ 1820483 w 2725644"/>
                <a:gd name="connsiteY114" fmla="*/ 901112 h 2577496"/>
                <a:gd name="connsiteX115" fmla="*/ 1828599 w 2725644"/>
                <a:gd name="connsiteY115" fmla="*/ 917348 h 2577496"/>
                <a:gd name="connsiteX116" fmla="*/ 1838749 w 2725644"/>
                <a:gd name="connsiteY116" fmla="*/ 925464 h 2577496"/>
                <a:gd name="connsiteX117" fmla="*/ 1844835 w 2725644"/>
                <a:gd name="connsiteY117" fmla="*/ 937640 h 2577496"/>
                <a:gd name="connsiteX118" fmla="*/ 1842809 w 2725644"/>
                <a:gd name="connsiteY118" fmla="*/ 953877 h 2577496"/>
                <a:gd name="connsiteX119" fmla="*/ 1832659 w 2725644"/>
                <a:gd name="connsiteY119" fmla="*/ 961996 h 2577496"/>
                <a:gd name="connsiteX120" fmla="*/ 1828599 w 2725644"/>
                <a:gd name="connsiteY120" fmla="*/ 978232 h 2577496"/>
                <a:gd name="connsiteX121" fmla="*/ 1838749 w 2725644"/>
                <a:gd name="connsiteY121" fmla="*/ 998528 h 2577496"/>
                <a:gd name="connsiteX122" fmla="*/ 1838749 w 2725644"/>
                <a:gd name="connsiteY122" fmla="*/ 1014764 h 2577496"/>
                <a:gd name="connsiteX123" fmla="*/ 1844835 w 2725644"/>
                <a:gd name="connsiteY123" fmla="*/ 1037090 h 2577496"/>
                <a:gd name="connsiteX124" fmla="*/ 1840779 w 2725644"/>
                <a:gd name="connsiteY124" fmla="*/ 1047237 h 2577496"/>
                <a:gd name="connsiteX125" fmla="*/ 1846865 w 2725644"/>
                <a:gd name="connsiteY125" fmla="*/ 1061443 h 2577496"/>
                <a:gd name="connsiteX126" fmla="*/ 1861075 w 2725644"/>
                <a:gd name="connsiteY126" fmla="*/ 1055353 h 2577496"/>
                <a:gd name="connsiteX127" fmla="*/ 1873251 w 2725644"/>
                <a:gd name="connsiteY127" fmla="*/ 1061443 h 2577496"/>
                <a:gd name="connsiteX128" fmla="*/ 1873251 w 2725644"/>
                <a:gd name="connsiteY128" fmla="*/ 1077679 h 2577496"/>
                <a:gd name="connsiteX129" fmla="*/ 1871221 w 2725644"/>
                <a:gd name="connsiteY129" fmla="*/ 1089855 h 2577496"/>
                <a:gd name="connsiteX130" fmla="*/ 1869191 w 2725644"/>
                <a:gd name="connsiteY130" fmla="*/ 1106091 h 2577496"/>
                <a:gd name="connsiteX131" fmla="*/ 1881371 w 2725644"/>
                <a:gd name="connsiteY131" fmla="*/ 1112181 h 2577496"/>
                <a:gd name="connsiteX132" fmla="*/ 1895573 w 2725644"/>
                <a:gd name="connsiteY132" fmla="*/ 1112181 h 2577496"/>
                <a:gd name="connsiteX133" fmla="*/ 1907753 w 2725644"/>
                <a:gd name="connsiteY133" fmla="*/ 1108121 h 2577496"/>
                <a:gd name="connsiteX134" fmla="*/ 1917899 w 2725644"/>
                <a:gd name="connsiteY134" fmla="*/ 1095945 h 2577496"/>
                <a:gd name="connsiteX135" fmla="*/ 1928049 w 2725644"/>
                <a:gd name="connsiteY135" fmla="*/ 1089855 h 2577496"/>
                <a:gd name="connsiteX136" fmla="*/ 1942255 w 2725644"/>
                <a:gd name="connsiteY136" fmla="*/ 1083769 h 2577496"/>
                <a:gd name="connsiteX137" fmla="*/ 1954431 w 2725644"/>
                <a:gd name="connsiteY137" fmla="*/ 1081739 h 2577496"/>
                <a:gd name="connsiteX138" fmla="*/ 1964578 w 2725644"/>
                <a:gd name="connsiteY138" fmla="*/ 1081739 h 2577496"/>
                <a:gd name="connsiteX139" fmla="*/ 1974727 w 2725644"/>
                <a:gd name="connsiteY139" fmla="*/ 1079709 h 2577496"/>
                <a:gd name="connsiteX140" fmla="*/ 1980814 w 2725644"/>
                <a:gd name="connsiteY140" fmla="*/ 1061443 h 2577496"/>
                <a:gd name="connsiteX141" fmla="*/ 1980814 w 2725644"/>
                <a:gd name="connsiteY141" fmla="*/ 1047237 h 2577496"/>
                <a:gd name="connsiteX142" fmla="*/ 1992993 w 2725644"/>
                <a:gd name="connsiteY142" fmla="*/ 1047237 h 2577496"/>
                <a:gd name="connsiteX143" fmla="*/ 2005170 w 2725644"/>
                <a:gd name="connsiteY143" fmla="*/ 1045207 h 2577496"/>
                <a:gd name="connsiteX144" fmla="*/ 2017346 w 2725644"/>
                <a:gd name="connsiteY144" fmla="*/ 1037090 h 2577496"/>
                <a:gd name="connsiteX145" fmla="*/ 2027492 w 2725644"/>
                <a:gd name="connsiteY145" fmla="*/ 1037090 h 2577496"/>
                <a:gd name="connsiteX146" fmla="*/ 2039672 w 2725644"/>
                <a:gd name="connsiteY146" fmla="*/ 1039117 h 2577496"/>
                <a:gd name="connsiteX147" fmla="*/ 2051848 w 2725644"/>
                <a:gd name="connsiteY147" fmla="*/ 1031001 h 2577496"/>
                <a:gd name="connsiteX148" fmla="*/ 2061994 w 2725644"/>
                <a:gd name="connsiteY148" fmla="*/ 1033030 h 2577496"/>
                <a:gd name="connsiteX149" fmla="*/ 2072144 w 2725644"/>
                <a:gd name="connsiteY149" fmla="*/ 1045207 h 2577496"/>
                <a:gd name="connsiteX150" fmla="*/ 2080260 w 2725644"/>
                <a:gd name="connsiteY150" fmla="*/ 1035057 h 2577496"/>
                <a:gd name="connsiteX151" fmla="*/ 2090410 w 2725644"/>
                <a:gd name="connsiteY151" fmla="*/ 1031001 h 2577496"/>
                <a:gd name="connsiteX152" fmla="*/ 2106646 w 2725644"/>
                <a:gd name="connsiteY152" fmla="*/ 1043177 h 2577496"/>
                <a:gd name="connsiteX153" fmla="*/ 2116792 w 2725644"/>
                <a:gd name="connsiteY153" fmla="*/ 1041150 h 2577496"/>
                <a:gd name="connsiteX154" fmla="*/ 2137088 w 2725644"/>
                <a:gd name="connsiteY154" fmla="*/ 1037090 h 2577496"/>
                <a:gd name="connsiteX155" fmla="*/ 2147235 w 2725644"/>
                <a:gd name="connsiteY155" fmla="*/ 1041150 h 2577496"/>
                <a:gd name="connsiteX156" fmla="*/ 2145208 w 2725644"/>
                <a:gd name="connsiteY156" fmla="*/ 1061443 h 2577496"/>
                <a:gd name="connsiteX157" fmla="*/ 2137088 w 2725644"/>
                <a:gd name="connsiteY157" fmla="*/ 1071592 h 2577496"/>
                <a:gd name="connsiteX158" fmla="*/ 2122882 w 2725644"/>
                <a:gd name="connsiteY158" fmla="*/ 1087829 h 2577496"/>
                <a:gd name="connsiteX159" fmla="*/ 2116792 w 2725644"/>
                <a:gd name="connsiteY159" fmla="*/ 1100005 h 2577496"/>
                <a:gd name="connsiteX160" fmla="*/ 2108673 w 2725644"/>
                <a:gd name="connsiteY160" fmla="*/ 1116241 h 2577496"/>
                <a:gd name="connsiteX161" fmla="*/ 2100556 w 2725644"/>
                <a:gd name="connsiteY161" fmla="*/ 1130447 h 2577496"/>
                <a:gd name="connsiteX162" fmla="*/ 2090410 w 2725644"/>
                <a:gd name="connsiteY162" fmla="*/ 1152773 h 2577496"/>
                <a:gd name="connsiteX163" fmla="*/ 2082290 w 2725644"/>
                <a:gd name="connsiteY163" fmla="*/ 1164949 h 2577496"/>
                <a:gd name="connsiteX164" fmla="*/ 2070114 w 2725644"/>
                <a:gd name="connsiteY164" fmla="*/ 1187272 h 2577496"/>
                <a:gd name="connsiteX165" fmla="*/ 2057934 w 2725644"/>
                <a:gd name="connsiteY165" fmla="*/ 1205538 h 2577496"/>
                <a:gd name="connsiteX166" fmla="*/ 2051848 w 2725644"/>
                <a:gd name="connsiteY166" fmla="*/ 1217714 h 2577496"/>
                <a:gd name="connsiteX167" fmla="*/ 2043732 w 2725644"/>
                <a:gd name="connsiteY167" fmla="*/ 1231923 h 2577496"/>
                <a:gd name="connsiteX168" fmla="*/ 2031552 w 2725644"/>
                <a:gd name="connsiteY168" fmla="*/ 1250189 h 2577496"/>
                <a:gd name="connsiteX169" fmla="*/ 2023436 w 2725644"/>
                <a:gd name="connsiteY169" fmla="*/ 1262366 h 2577496"/>
                <a:gd name="connsiteX170" fmla="*/ 2009230 w 2725644"/>
                <a:gd name="connsiteY170" fmla="*/ 1280632 h 2577496"/>
                <a:gd name="connsiteX171" fmla="*/ 1964578 w 2725644"/>
                <a:gd name="connsiteY171" fmla="*/ 1339486 h 2577496"/>
                <a:gd name="connsiteX172" fmla="*/ 1962551 w 2725644"/>
                <a:gd name="connsiteY172" fmla="*/ 1359782 h 2577496"/>
                <a:gd name="connsiteX173" fmla="*/ 1964578 w 2725644"/>
                <a:gd name="connsiteY173" fmla="*/ 1376018 h 2577496"/>
                <a:gd name="connsiteX174" fmla="*/ 1966608 w 2725644"/>
                <a:gd name="connsiteY174" fmla="*/ 1394284 h 2577496"/>
                <a:gd name="connsiteX175" fmla="*/ 1970668 w 2725644"/>
                <a:gd name="connsiteY175" fmla="*/ 1436906 h 2577496"/>
                <a:gd name="connsiteX176" fmla="*/ 1972697 w 2725644"/>
                <a:gd name="connsiteY176" fmla="*/ 1457202 h 2577496"/>
                <a:gd name="connsiteX177" fmla="*/ 1972697 w 2725644"/>
                <a:gd name="connsiteY177" fmla="*/ 1469378 h 2577496"/>
                <a:gd name="connsiteX178" fmla="*/ 1974727 w 2725644"/>
                <a:gd name="connsiteY178" fmla="*/ 1483585 h 2577496"/>
                <a:gd name="connsiteX179" fmla="*/ 1976754 w 2725644"/>
                <a:gd name="connsiteY179" fmla="*/ 1505907 h 2577496"/>
                <a:gd name="connsiteX180" fmla="*/ 1978787 w 2725644"/>
                <a:gd name="connsiteY180" fmla="*/ 1520117 h 2577496"/>
                <a:gd name="connsiteX181" fmla="*/ 1978787 w 2725644"/>
                <a:gd name="connsiteY181" fmla="*/ 1532293 h 2577496"/>
                <a:gd name="connsiteX182" fmla="*/ 1982844 w 2725644"/>
                <a:gd name="connsiteY182" fmla="*/ 1546499 h 2577496"/>
                <a:gd name="connsiteX183" fmla="*/ 1980814 w 2725644"/>
                <a:gd name="connsiteY183" fmla="*/ 1556645 h 2577496"/>
                <a:gd name="connsiteX184" fmla="*/ 1964578 w 2725644"/>
                <a:gd name="connsiteY184" fmla="*/ 1558679 h 2577496"/>
                <a:gd name="connsiteX185" fmla="*/ 1976754 w 2725644"/>
                <a:gd name="connsiteY185" fmla="*/ 1558679 h 2577496"/>
                <a:gd name="connsiteX186" fmla="*/ 1988934 w 2725644"/>
                <a:gd name="connsiteY186" fmla="*/ 1578971 h 2577496"/>
                <a:gd name="connsiteX187" fmla="*/ 1980814 w 2725644"/>
                <a:gd name="connsiteY187" fmla="*/ 1589121 h 2577496"/>
                <a:gd name="connsiteX188" fmla="*/ 1989607 w 2725644"/>
                <a:gd name="connsiteY188" fmla="*/ 1597910 h 2577496"/>
                <a:gd name="connsiteX189" fmla="*/ 1990960 w 2725644"/>
                <a:gd name="connsiteY189" fmla="*/ 1595204 h 2577496"/>
                <a:gd name="connsiteX190" fmla="*/ 2001106 w 2725644"/>
                <a:gd name="connsiteY190" fmla="*/ 1578968 h 2577496"/>
                <a:gd name="connsiteX191" fmla="*/ 2005163 w 2725644"/>
                <a:gd name="connsiteY191" fmla="*/ 1580998 h 2577496"/>
                <a:gd name="connsiteX192" fmla="*/ 2031549 w 2725644"/>
                <a:gd name="connsiteY192" fmla="*/ 1587088 h 2577496"/>
                <a:gd name="connsiteX193" fmla="*/ 2045755 w 2725644"/>
                <a:gd name="connsiteY193" fmla="*/ 1589114 h 2577496"/>
                <a:gd name="connsiteX194" fmla="*/ 2051845 w 2725644"/>
                <a:gd name="connsiteY194" fmla="*/ 1605350 h 2577496"/>
                <a:gd name="connsiteX195" fmla="*/ 2051845 w 2725644"/>
                <a:gd name="connsiteY195" fmla="*/ 1617530 h 2577496"/>
                <a:gd name="connsiteX196" fmla="*/ 2041698 w 2725644"/>
                <a:gd name="connsiteY196" fmla="*/ 1633766 h 2577496"/>
                <a:gd name="connsiteX197" fmla="*/ 2033579 w 2725644"/>
                <a:gd name="connsiteY197" fmla="*/ 1645942 h 2577496"/>
                <a:gd name="connsiteX198" fmla="*/ 2045755 w 2725644"/>
                <a:gd name="connsiteY198" fmla="*/ 1656088 h 2577496"/>
                <a:gd name="connsiteX199" fmla="*/ 2039665 w 2725644"/>
                <a:gd name="connsiteY199" fmla="*/ 1668268 h 2577496"/>
                <a:gd name="connsiteX200" fmla="*/ 2027489 w 2725644"/>
                <a:gd name="connsiteY200" fmla="*/ 1674354 h 2577496"/>
                <a:gd name="connsiteX201" fmla="*/ 2023432 w 2725644"/>
                <a:gd name="connsiteY201" fmla="*/ 1690591 h 2577496"/>
                <a:gd name="connsiteX202" fmla="*/ 2035609 w 2725644"/>
                <a:gd name="connsiteY202" fmla="*/ 1694650 h 2577496"/>
                <a:gd name="connsiteX203" fmla="*/ 2049815 w 2725644"/>
                <a:gd name="connsiteY203" fmla="*/ 1700740 h 2577496"/>
                <a:gd name="connsiteX204" fmla="*/ 2047785 w 2725644"/>
                <a:gd name="connsiteY204" fmla="*/ 1714946 h 2577496"/>
                <a:gd name="connsiteX205" fmla="*/ 2043725 w 2725644"/>
                <a:gd name="connsiteY205" fmla="*/ 1725093 h 2577496"/>
                <a:gd name="connsiteX206" fmla="*/ 2053875 w 2725644"/>
                <a:gd name="connsiteY206" fmla="*/ 1723063 h 2577496"/>
                <a:gd name="connsiteX207" fmla="*/ 2064021 w 2725644"/>
                <a:gd name="connsiteY207" fmla="*/ 1725093 h 2577496"/>
                <a:gd name="connsiteX208" fmla="*/ 2068081 w 2725644"/>
                <a:gd name="connsiteY208" fmla="*/ 1737269 h 2577496"/>
                <a:gd name="connsiteX209" fmla="*/ 2064021 w 2725644"/>
                <a:gd name="connsiteY209" fmla="*/ 1747419 h 2577496"/>
                <a:gd name="connsiteX210" fmla="*/ 2072141 w 2725644"/>
                <a:gd name="connsiteY210" fmla="*/ 1761625 h 2577496"/>
                <a:gd name="connsiteX211" fmla="*/ 2082287 w 2725644"/>
                <a:gd name="connsiteY211" fmla="*/ 1753505 h 2577496"/>
                <a:gd name="connsiteX212" fmla="*/ 2112729 w 2725644"/>
                <a:gd name="connsiteY212" fmla="*/ 1723063 h 2577496"/>
                <a:gd name="connsiteX213" fmla="*/ 2124905 w 2725644"/>
                <a:gd name="connsiteY213" fmla="*/ 1733209 h 2577496"/>
                <a:gd name="connsiteX214" fmla="*/ 2145201 w 2725644"/>
                <a:gd name="connsiteY214" fmla="*/ 1751478 h 2577496"/>
                <a:gd name="connsiteX215" fmla="*/ 2151291 w 2725644"/>
                <a:gd name="connsiteY215" fmla="*/ 1763655 h 2577496"/>
                <a:gd name="connsiteX216" fmla="*/ 2161437 w 2725644"/>
                <a:gd name="connsiteY216" fmla="*/ 1773801 h 2577496"/>
                <a:gd name="connsiteX217" fmla="*/ 2167527 w 2725644"/>
                <a:gd name="connsiteY217" fmla="*/ 1785981 h 2577496"/>
                <a:gd name="connsiteX218" fmla="*/ 2173617 w 2725644"/>
                <a:gd name="connsiteY218" fmla="*/ 1800187 h 2577496"/>
                <a:gd name="connsiteX219" fmla="*/ 2187820 w 2725644"/>
                <a:gd name="connsiteY219" fmla="*/ 1802217 h 2577496"/>
                <a:gd name="connsiteX220" fmla="*/ 2199999 w 2725644"/>
                <a:gd name="connsiteY220" fmla="*/ 1804243 h 2577496"/>
                <a:gd name="connsiteX221" fmla="*/ 2210149 w 2725644"/>
                <a:gd name="connsiteY221" fmla="*/ 1810333 h 2577496"/>
                <a:gd name="connsiteX222" fmla="*/ 2224355 w 2725644"/>
                <a:gd name="connsiteY222" fmla="*/ 1812363 h 2577496"/>
                <a:gd name="connsiteX223" fmla="*/ 2226382 w 2725644"/>
                <a:gd name="connsiteY223" fmla="*/ 1822509 h 2577496"/>
                <a:gd name="connsiteX224" fmla="*/ 2240591 w 2725644"/>
                <a:gd name="connsiteY224" fmla="*/ 1826569 h 2577496"/>
                <a:gd name="connsiteX225" fmla="*/ 2258854 w 2725644"/>
                <a:gd name="connsiteY225" fmla="*/ 1828599 h 2577496"/>
                <a:gd name="connsiteX226" fmla="*/ 2252767 w 2725644"/>
                <a:gd name="connsiteY226" fmla="*/ 1846865 h 2577496"/>
                <a:gd name="connsiteX227" fmla="*/ 2264944 w 2725644"/>
                <a:gd name="connsiteY227" fmla="*/ 1857011 h 2577496"/>
                <a:gd name="connsiteX228" fmla="*/ 2279150 w 2725644"/>
                <a:gd name="connsiteY228" fmla="*/ 1863101 h 2577496"/>
                <a:gd name="connsiteX229" fmla="*/ 2291329 w 2725644"/>
                <a:gd name="connsiteY229" fmla="*/ 1869188 h 2577496"/>
                <a:gd name="connsiteX230" fmla="*/ 2303506 w 2725644"/>
                <a:gd name="connsiteY230" fmla="*/ 1871221 h 2577496"/>
                <a:gd name="connsiteX231" fmla="*/ 2315682 w 2725644"/>
                <a:gd name="connsiteY231" fmla="*/ 1885424 h 2577496"/>
                <a:gd name="connsiteX232" fmla="*/ 2313652 w 2725644"/>
                <a:gd name="connsiteY232" fmla="*/ 1897603 h 2577496"/>
                <a:gd name="connsiteX233" fmla="*/ 2317712 w 2725644"/>
                <a:gd name="connsiteY233" fmla="*/ 1911809 h 2577496"/>
                <a:gd name="connsiteX234" fmla="*/ 2317712 w 2725644"/>
                <a:gd name="connsiteY234" fmla="*/ 1926016 h 2577496"/>
                <a:gd name="connsiteX235" fmla="*/ 2315682 w 2725644"/>
                <a:gd name="connsiteY235" fmla="*/ 1936162 h 2577496"/>
                <a:gd name="connsiteX236" fmla="*/ 2329888 w 2725644"/>
                <a:gd name="connsiteY236" fmla="*/ 1938192 h 2577496"/>
                <a:gd name="connsiteX237" fmla="*/ 2340034 w 2725644"/>
                <a:gd name="connsiteY237" fmla="*/ 1928046 h 2577496"/>
                <a:gd name="connsiteX238" fmla="*/ 2352214 w 2725644"/>
                <a:gd name="connsiteY238" fmla="*/ 1936162 h 2577496"/>
                <a:gd name="connsiteX239" fmla="*/ 2364390 w 2725644"/>
                <a:gd name="connsiteY239" fmla="*/ 1932105 h 2577496"/>
                <a:gd name="connsiteX240" fmla="*/ 2360330 w 2725644"/>
                <a:gd name="connsiteY240" fmla="*/ 1944282 h 2577496"/>
                <a:gd name="connsiteX241" fmla="*/ 2362360 w 2725644"/>
                <a:gd name="connsiteY241" fmla="*/ 1956458 h 2577496"/>
                <a:gd name="connsiteX242" fmla="*/ 2350184 w 2725644"/>
                <a:gd name="connsiteY242" fmla="*/ 1962548 h 2577496"/>
                <a:gd name="connsiteX243" fmla="*/ 2350184 w 2725644"/>
                <a:gd name="connsiteY243" fmla="*/ 1974724 h 2577496"/>
                <a:gd name="connsiteX244" fmla="*/ 2360330 w 2725644"/>
                <a:gd name="connsiteY244" fmla="*/ 1986900 h 2577496"/>
                <a:gd name="connsiteX245" fmla="*/ 2388746 w 2725644"/>
                <a:gd name="connsiteY245" fmla="*/ 2003140 h 2577496"/>
                <a:gd name="connsiteX246" fmla="*/ 2402952 w 2725644"/>
                <a:gd name="connsiteY246" fmla="*/ 2001106 h 2577496"/>
                <a:gd name="connsiteX247" fmla="*/ 2411069 w 2725644"/>
                <a:gd name="connsiteY247" fmla="*/ 1988930 h 2577496"/>
                <a:gd name="connsiteX248" fmla="*/ 2427308 w 2725644"/>
                <a:gd name="connsiteY248" fmla="*/ 1992990 h 2577496"/>
                <a:gd name="connsiteX249" fmla="*/ 2439484 w 2725644"/>
                <a:gd name="connsiteY249" fmla="*/ 1995020 h 2577496"/>
                <a:gd name="connsiteX250" fmla="*/ 2445571 w 2725644"/>
                <a:gd name="connsiteY250" fmla="*/ 1984870 h 2577496"/>
                <a:gd name="connsiteX251" fmla="*/ 2449631 w 2725644"/>
                <a:gd name="connsiteY251" fmla="*/ 1968637 h 2577496"/>
                <a:gd name="connsiteX252" fmla="*/ 2469926 w 2725644"/>
                <a:gd name="connsiteY252" fmla="*/ 1974724 h 2577496"/>
                <a:gd name="connsiteX253" fmla="*/ 2480073 w 2725644"/>
                <a:gd name="connsiteY253" fmla="*/ 1976754 h 2577496"/>
                <a:gd name="connsiteX254" fmla="*/ 2496309 w 2725644"/>
                <a:gd name="connsiteY254" fmla="*/ 1984870 h 2577496"/>
                <a:gd name="connsiteX255" fmla="*/ 2510515 w 2725644"/>
                <a:gd name="connsiteY255" fmla="*/ 1982844 h 2577496"/>
                <a:gd name="connsiteX256" fmla="*/ 2496309 w 2725644"/>
                <a:gd name="connsiteY256" fmla="*/ 1995020 h 2577496"/>
                <a:gd name="connsiteX257" fmla="*/ 2486163 w 2725644"/>
                <a:gd name="connsiteY257" fmla="*/ 2005166 h 2577496"/>
                <a:gd name="connsiteX258" fmla="*/ 2496309 w 2725644"/>
                <a:gd name="connsiteY258" fmla="*/ 2015316 h 2577496"/>
                <a:gd name="connsiteX259" fmla="*/ 2490222 w 2725644"/>
                <a:gd name="connsiteY259" fmla="*/ 2027492 h 2577496"/>
                <a:gd name="connsiteX260" fmla="*/ 2484133 w 2725644"/>
                <a:gd name="connsiteY260" fmla="*/ 2041698 h 2577496"/>
                <a:gd name="connsiteX261" fmla="*/ 2502399 w 2725644"/>
                <a:gd name="connsiteY261" fmla="*/ 2049818 h 2577496"/>
                <a:gd name="connsiteX262" fmla="*/ 2516605 w 2725644"/>
                <a:gd name="connsiteY262" fmla="*/ 2051844 h 2577496"/>
                <a:gd name="connsiteX263" fmla="*/ 2532841 w 2725644"/>
                <a:gd name="connsiteY263" fmla="*/ 2061994 h 2577496"/>
                <a:gd name="connsiteX264" fmla="*/ 2545017 w 2725644"/>
                <a:gd name="connsiteY264" fmla="*/ 2070111 h 2577496"/>
                <a:gd name="connsiteX265" fmla="*/ 2555167 w 2725644"/>
                <a:gd name="connsiteY265" fmla="*/ 2068081 h 2577496"/>
                <a:gd name="connsiteX266" fmla="*/ 2563283 w 2725644"/>
                <a:gd name="connsiteY266" fmla="*/ 2055904 h 2577496"/>
                <a:gd name="connsiteX267" fmla="*/ 2573429 w 2725644"/>
                <a:gd name="connsiteY267" fmla="*/ 2057934 h 2577496"/>
                <a:gd name="connsiteX268" fmla="*/ 2575463 w 2725644"/>
                <a:gd name="connsiteY268" fmla="*/ 2068081 h 2577496"/>
                <a:gd name="connsiteX269" fmla="*/ 2569373 w 2725644"/>
                <a:gd name="connsiteY269" fmla="*/ 2082287 h 2577496"/>
                <a:gd name="connsiteX270" fmla="*/ 2577489 w 2725644"/>
                <a:gd name="connsiteY270" fmla="*/ 2092437 h 2577496"/>
                <a:gd name="connsiteX271" fmla="*/ 2581549 w 2725644"/>
                <a:gd name="connsiteY271" fmla="*/ 2104613 h 2577496"/>
                <a:gd name="connsiteX272" fmla="*/ 2595755 w 2725644"/>
                <a:gd name="connsiteY272" fmla="*/ 2106643 h 2577496"/>
                <a:gd name="connsiteX273" fmla="*/ 2605905 w 2725644"/>
                <a:gd name="connsiteY273" fmla="*/ 2106643 h 2577496"/>
                <a:gd name="connsiteX274" fmla="*/ 2616051 w 2725644"/>
                <a:gd name="connsiteY274" fmla="*/ 2112732 h 2577496"/>
                <a:gd name="connsiteX275" fmla="*/ 2626201 w 2725644"/>
                <a:gd name="connsiteY275" fmla="*/ 2124909 h 2577496"/>
                <a:gd name="connsiteX276" fmla="*/ 2634317 w 2725644"/>
                <a:gd name="connsiteY276" fmla="*/ 2135058 h 2577496"/>
                <a:gd name="connsiteX277" fmla="*/ 2683026 w 2725644"/>
                <a:gd name="connsiteY277" fmla="*/ 2157381 h 2577496"/>
                <a:gd name="connsiteX278" fmla="*/ 2695202 w 2725644"/>
                <a:gd name="connsiteY278" fmla="*/ 2161441 h 2577496"/>
                <a:gd name="connsiteX279" fmla="*/ 2705348 w 2725644"/>
                <a:gd name="connsiteY279" fmla="*/ 2163467 h 2577496"/>
                <a:gd name="connsiteX280" fmla="*/ 2723618 w 2725644"/>
                <a:gd name="connsiteY280" fmla="*/ 2173617 h 2577496"/>
                <a:gd name="connsiteX281" fmla="*/ 2725644 w 2725644"/>
                <a:gd name="connsiteY281" fmla="*/ 2187823 h 2577496"/>
                <a:gd name="connsiteX282" fmla="*/ 2709408 w 2725644"/>
                <a:gd name="connsiteY282" fmla="*/ 2187823 h 2577496"/>
                <a:gd name="connsiteX283" fmla="*/ 2699262 w 2725644"/>
                <a:gd name="connsiteY283" fmla="*/ 2183763 h 2577496"/>
                <a:gd name="connsiteX284" fmla="*/ 2678966 w 2725644"/>
                <a:gd name="connsiteY284" fmla="*/ 2179703 h 2577496"/>
                <a:gd name="connsiteX285" fmla="*/ 2664760 w 2725644"/>
                <a:gd name="connsiteY285" fmla="*/ 2183763 h 2577496"/>
                <a:gd name="connsiteX286" fmla="*/ 2642434 w 2725644"/>
                <a:gd name="connsiteY286" fmla="*/ 2181737 h 2577496"/>
                <a:gd name="connsiteX287" fmla="*/ 2630257 w 2725644"/>
                <a:gd name="connsiteY287" fmla="*/ 2175647 h 2577496"/>
                <a:gd name="connsiteX288" fmla="*/ 2618081 w 2725644"/>
                <a:gd name="connsiteY288" fmla="*/ 2181737 h 2577496"/>
                <a:gd name="connsiteX289" fmla="*/ 2607932 w 2725644"/>
                <a:gd name="connsiteY289" fmla="*/ 2175647 h 2577496"/>
                <a:gd name="connsiteX290" fmla="*/ 2593725 w 2725644"/>
                <a:gd name="connsiteY290" fmla="*/ 2183763 h 2577496"/>
                <a:gd name="connsiteX291" fmla="*/ 2585609 w 2725644"/>
                <a:gd name="connsiteY291" fmla="*/ 2197973 h 2577496"/>
                <a:gd name="connsiteX292" fmla="*/ 2573429 w 2725644"/>
                <a:gd name="connsiteY292" fmla="*/ 2199999 h 2577496"/>
                <a:gd name="connsiteX293" fmla="*/ 2559227 w 2725644"/>
                <a:gd name="connsiteY293" fmla="*/ 2193913 h 2577496"/>
                <a:gd name="connsiteX294" fmla="*/ 2549077 w 2725644"/>
                <a:gd name="connsiteY294" fmla="*/ 2199999 h 2577496"/>
                <a:gd name="connsiteX295" fmla="*/ 2536901 w 2725644"/>
                <a:gd name="connsiteY295" fmla="*/ 2202029 h 2577496"/>
                <a:gd name="connsiteX296" fmla="*/ 2526751 w 2725644"/>
                <a:gd name="connsiteY296" fmla="*/ 2202029 h 2577496"/>
                <a:gd name="connsiteX297" fmla="*/ 2516605 w 2725644"/>
                <a:gd name="connsiteY297" fmla="*/ 2208119 h 2577496"/>
                <a:gd name="connsiteX298" fmla="*/ 2494279 w 2725644"/>
                <a:gd name="connsiteY298" fmla="*/ 2210149 h 2577496"/>
                <a:gd name="connsiteX299" fmla="*/ 2473986 w 2725644"/>
                <a:gd name="connsiteY299" fmla="*/ 2214205 h 2577496"/>
                <a:gd name="connsiteX300" fmla="*/ 2459777 w 2725644"/>
                <a:gd name="connsiteY300" fmla="*/ 2212179 h 2577496"/>
                <a:gd name="connsiteX301" fmla="*/ 2445571 w 2725644"/>
                <a:gd name="connsiteY301" fmla="*/ 2197973 h 2577496"/>
                <a:gd name="connsiteX302" fmla="*/ 2423248 w 2725644"/>
                <a:gd name="connsiteY302" fmla="*/ 2185797 h 2577496"/>
                <a:gd name="connsiteX303" fmla="*/ 2409039 w 2725644"/>
                <a:gd name="connsiteY303" fmla="*/ 2185797 h 2577496"/>
                <a:gd name="connsiteX304" fmla="*/ 2394832 w 2725644"/>
                <a:gd name="connsiteY304" fmla="*/ 2181737 h 2577496"/>
                <a:gd name="connsiteX305" fmla="*/ 2384686 w 2725644"/>
                <a:gd name="connsiteY305" fmla="*/ 2195943 h 2577496"/>
                <a:gd name="connsiteX306" fmla="*/ 2370480 w 2725644"/>
                <a:gd name="connsiteY306" fmla="*/ 2195943 h 2577496"/>
                <a:gd name="connsiteX307" fmla="*/ 2356274 w 2725644"/>
                <a:gd name="connsiteY307" fmla="*/ 2195943 h 2577496"/>
                <a:gd name="connsiteX308" fmla="*/ 2333948 w 2725644"/>
                <a:gd name="connsiteY308" fmla="*/ 2193913 h 2577496"/>
                <a:gd name="connsiteX309" fmla="*/ 2323798 w 2725644"/>
                <a:gd name="connsiteY309" fmla="*/ 2191883 h 2577496"/>
                <a:gd name="connsiteX310" fmla="*/ 2313652 w 2725644"/>
                <a:gd name="connsiteY310" fmla="*/ 2202029 h 2577496"/>
                <a:gd name="connsiteX311" fmla="*/ 2297416 w 2725644"/>
                <a:gd name="connsiteY311" fmla="*/ 2220295 h 2577496"/>
                <a:gd name="connsiteX312" fmla="*/ 2285240 w 2725644"/>
                <a:gd name="connsiteY312" fmla="*/ 2222325 h 2577496"/>
                <a:gd name="connsiteX313" fmla="*/ 2273060 w 2725644"/>
                <a:gd name="connsiteY313" fmla="*/ 2238561 h 2577496"/>
                <a:gd name="connsiteX314" fmla="*/ 2252767 w 2725644"/>
                <a:gd name="connsiteY314" fmla="*/ 2236531 h 2577496"/>
                <a:gd name="connsiteX315" fmla="*/ 2226382 w 2725644"/>
                <a:gd name="connsiteY315" fmla="*/ 2250738 h 2577496"/>
                <a:gd name="connsiteX316" fmla="*/ 2232472 w 2725644"/>
                <a:gd name="connsiteY316" fmla="*/ 2238561 h 2577496"/>
                <a:gd name="connsiteX317" fmla="*/ 2212176 w 2725644"/>
                <a:gd name="connsiteY317" fmla="*/ 2244651 h 2577496"/>
                <a:gd name="connsiteX318" fmla="*/ 2202029 w 2725644"/>
                <a:gd name="connsiteY318" fmla="*/ 2236531 h 2577496"/>
                <a:gd name="connsiteX319" fmla="*/ 2191880 w 2725644"/>
                <a:gd name="connsiteY319" fmla="*/ 2232475 h 2577496"/>
                <a:gd name="connsiteX320" fmla="*/ 2179703 w 2725644"/>
                <a:gd name="connsiteY320" fmla="*/ 2228415 h 2577496"/>
                <a:gd name="connsiteX321" fmla="*/ 2161437 w 2725644"/>
                <a:gd name="connsiteY321" fmla="*/ 2220295 h 2577496"/>
                <a:gd name="connsiteX322" fmla="*/ 2143175 w 2725644"/>
                <a:gd name="connsiteY322" fmla="*/ 2218265 h 2577496"/>
                <a:gd name="connsiteX323" fmla="*/ 2122879 w 2725644"/>
                <a:gd name="connsiteY323" fmla="*/ 2216239 h 2577496"/>
                <a:gd name="connsiteX324" fmla="*/ 2110699 w 2725644"/>
                <a:gd name="connsiteY324" fmla="*/ 2210149 h 2577496"/>
                <a:gd name="connsiteX325" fmla="*/ 2092437 w 2725644"/>
                <a:gd name="connsiteY325" fmla="*/ 2208119 h 2577496"/>
                <a:gd name="connsiteX326" fmla="*/ 2090403 w 2725644"/>
                <a:gd name="connsiteY326" fmla="*/ 2187823 h 2577496"/>
                <a:gd name="connsiteX327" fmla="*/ 2084317 w 2725644"/>
                <a:gd name="connsiteY327" fmla="*/ 2175647 h 2577496"/>
                <a:gd name="connsiteX328" fmla="*/ 2082287 w 2725644"/>
                <a:gd name="connsiteY328" fmla="*/ 2157381 h 2577496"/>
                <a:gd name="connsiteX329" fmla="*/ 2070111 w 2725644"/>
                <a:gd name="connsiteY329" fmla="*/ 2149261 h 2577496"/>
                <a:gd name="connsiteX330" fmla="*/ 2059961 w 2725644"/>
                <a:gd name="connsiteY330" fmla="*/ 2157381 h 2577496"/>
                <a:gd name="connsiteX331" fmla="*/ 2055901 w 2725644"/>
                <a:gd name="connsiteY331" fmla="*/ 2167527 h 2577496"/>
                <a:gd name="connsiteX332" fmla="*/ 2051845 w 2725644"/>
                <a:gd name="connsiteY332" fmla="*/ 2181737 h 2577496"/>
                <a:gd name="connsiteX333" fmla="*/ 2041698 w 2725644"/>
                <a:gd name="connsiteY333" fmla="*/ 2189853 h 2577496"/>
                <a:gd name="connsiteX334" fmla="*/ 2039665 w 2725644"/>
                <a:gd name="connsiteY334" fmla="*/ 2179703 h 2577496"/>
                <a:gd name="connsiteX335" fmla="*/ 2039665 w 2725644"/>
                <a:gd name="connsiteY335" fmla="*/ 2169557 h 2577496"/>
                <a:gd name="connsiteX336" fmla="*/ 2033579 w 2725644"/>
                <a:gd name="connsiteY336" fmla="*/ 2157381 h 2577496"/>
                <a:gd name="connsiteX337" fmla="*/ 2027489 w 2725644"/>
                <a:gd name="connsiteY337" fmla="*/ 2169557 h 2577496"/>
                <a:gd name="connsiteX338" fmla="*/ 2013283 w 2725644"/>
                <a:gd name="connsiteY338" fmla="*/ 2181737 h 2577496"/>
                <a:gd name="connsiteX339" fmla="*/ 2007196 w 2725644"/>
                <a:gd name="connsiteY339" fmla="*/ 2193913 h 2577496"/>
                <a:gd name="connsiteX340" fmla="*/ 2003136 w 2725644"/>
                <a:gd name="connsiteY340" fmla="*/ 2204059 h 2577496"/>
                <a:gd name="connsiteX341" fmla="*/ 1992987 w 2725644"/>
                <a:gd name="connsiteY341" fmla="*/ 2216239 h 2577496"/>
                <a:gd name="connsiteX342" fmla="*/ 1984870 w 2725644"/>
                <a:gd name="connsiteY342" fmla="*/ 2230442 h 2577496"/>
                <a:gd name="connsiteX343" fmla="*/ 1980810 w 2725644"/>
                <a:gd name="connsiteY343" fmla="*/ 2240591 h 2577496"/>
                <a:gd name="connsiteX344" fmla="*/ 1966604 w 2725644"/>
                <a:gd name="connsiteY344" fmla="*/ 2244651 h 2577496"/>
                <a:gd name="connsiteX345" fmla="*/ 1956458 w 2725644"/>
                <a:gd name="connsiteY345" fmla="*/ 2252767 h 2577496"/>
                <a:gd name="connsiteX346" fmla="*/ 1938192 w 2725644"/>
                <a:gd name="connsiteY346" fmla="*/ 2256827 h 2577496"/>
                <a:gd name="connsiteX347" fmla="*/ 1928042 w 2725644"/>
                <a:gd name="connsiteY347" fmla="*/ 2262917 h 2577496"/>
                <a:gd name="connsiteX348" fmla="*/ 1911806 w 2725644"/>
                <a:gd name="connsiteY348" fmla="*/ 2260884 h 2577496"/>
                <a:gd name="connsiteX349" fmla="*/ 1895570 w 2725644"/>
                <a:gd name="connsiteY349" fmla="*/ 2258857 h 2577496"/>
                <a:gd name="connsiteX350" fmla="*/ 1879334 w 2725644"/>
                <a:gd name="connsiteY350" fmla="*/ 2258857 h 2577496"/>
                <a:gd name="connsiteX351" fmla="*/ 1865128 w 2725644"/>
                <a:gd name="connsiteY351" fmla="*/ 2246681 h 2577496"/>
                <a:gd name="connsiteX352" fmla="*/ 1852952 w 2725644"/>
                <a:gd name="connsiteY352" fmla="*/ 2240591 h 2577496"/>
                <a:gd name="connsiteX353" fmla="*/ 1842802 w 2725644"/>
                <a:gd name="connsiteY353" fmla="*/ 2236531 h 2577496"/>
                <a:gd name="connsiteX354" fmla="*/ 1826573 w 2725644"/>
                <a:gd name="connsiteY354" fmla="*/ 2226388 h 2577496"/>
                <a:gd name="connsiteX355" fmla="*/ 1814393 w 2725644"/>
                <a:gd name="connsiteY355" fmla="*/ 2222329 h 2577496"/>
                <a:gd name="connsiteX356" fmla="*/ 1804247 w 2725644"/>
                <a:gd name="connsiteY356" fmla="*/ 2222329 h 2577496"/>
                <a:gd name="connsiteX357" fmla="*/ 1796127 w 2725644"/>
                <a:gd name="connsiteY357" fmla="*/ 2210152 h 2577496"/>
                <a:gd name="connsiteX358" fmla="*/ 1790041 w 2725644"/>
                <a:gd name="connsiteY358" fmla="*/ 2197976 h 2577496"/>
                <a:gd name="connsiteX359" fmla="*/ 1783951 w 2725644"/>
                <a:gd name="connsiteY359" fmla="*/ 2179710 h 2577496"/>
                <a:gd name="connsiteX360" fmla="*/ 1775834 w 2725644"/>
                <a:gd name="connsiteY360" fmla="*/ 2169564 h 2577496"/>
                <a:gd name="connsiteX361" fmla="*/ 1765685 w 2725644"/>
                <a:gd name="connsiteY361" fmla="*/ 2165504 h 2577496"/>
                <a:gd name="connsiteX362" fmla="*/ 1753509 w 2725644"/>
                <a:gd name="connsiteY362" fmla="*/ 2169564 h 2577496"/>
                <a:gd name="connsiteX363" fmla="*/ 1743362 w 2725644"/>
                <a:gd name="connsiteY363" fmla="*/ 2181740 h 2577496"/>
                <a:gd name="connsiteX364" fmla="*/ 1731186 w 2725644"/>
                <a:gd name="connsiteY364" fmla="*/ 2191886 h 2577496"/>
                <a:gd name="connsiteX365" fmla="*/ 1721036 w 2725644"/>
                <a:gd name="connsiteY365" fmla="*/ 2189856 h 2577496"/>
                <a:gd name="connsiteX366" fmla="*/ 1708860 w 2725644"/>
                <a:gd name="connsiteY366" fmla="*/ 2177680 h 2577496"/>
                <a:gd name="connsiteX367" fmla="*/ 1694651 w 2725644"/>
                <a:gd name="connsiteY367" fmla="*/ 2169564 h 2577496"/>
                <a:gd name="connsiteX368" fmla="*/ 1682474 w 2725644"/>
                <a:gd name="connsiteY368" fmla="*/ 2165504 h 2577496"/>
                <a:gd name="connsiteX369" fmla="*/ 1678414 w 2725644"/>
                <a:gd name="connsiteY369" fmla="*/ 2149268 h 2577496"/>
                <a:gd name="connsiteX370" fmla="*/ 1666238 w 2725644"/>
                <a:gd name="connsiteY370" fmla="*/ 2147238 h 2577496"/>
                <a:gd name="connsiteX371" fmla="*/ 1650006 w 2725644"/>
                <a:gd name="connsiteY371" fmla="*/ 2149268 h 2577496"/>
                <a:gd name="connsiteX372" fmla="*/ 1639856 w 2725644"/>
                <a:gd name="connsiteY372" fmla="*/ 2141148 h 2577496"/>
                <a:gd name="connsiteX373" fmla="*/ 1635796 w 2725644"/>
                <a:gd name="connsiteY373" fmla="*/ 2131002 h 2577496"/>
                <a:gd name="connsiteX374" fmla="*/ 1623620 w 2725644"/>
                <a:gd name="connsiteY374" fmla="*/ 2122886 h 2577496"/>
                <a:gd name="connsiteX375" fmla="*/ 1605354 w 2725644"/>
                <a:gd name="connsiteY375" fmla="*/ 2110706 h 2577496"/>
                <a:gd name="connsiteX376" fmla="*/ 1589118 w 2725644"/>
                <a:gd name="connsiteY376" fmla="*/ 2104616 h 2577496"/>
                <a:gd name="connsiteX377" fmla="*/ 1572882 w 2725644"/>
                <a:gd name="connsiteY377" fmla="*/ 2110706 h 2577496"/>
                <a:gd name="connsiteX378" fmla="*/ 1562732 w 2725644"/>
                <a:gd name="connsiteY378" fmla="*/ 2108676 h 2577496"/>
                <a:gd name="connsiteX379" fmla="*/ 1554616 w 2725644"/>
                <a:gd name="connsiteY379" fmla="*/ 2098530 h 2577496"/>
                <a:gd name="connsiteX380" fmla="*/ 1544469 w 2725644"/>
                <a:gd name="connsiteY380" fmla="*/ 2090410 h 2577496"/>
                <a:gd name="connsiteX381" fmla="*/ 1530260 w 2725644"/>
                <a:gd name="connsiteY381" fmla="*/ 2100560 h 2577496"/>
                <a:gd name="connsiteX382" fmla="*/ 1514027 w 2725644"/>
                <a:gd name="connsiteY382" fmla="*/ 2110706 h 2577496"/>
                <a:gd name="connsiteX383" fmla="*/ 1491701 w 2725644"/>
                <a:gd name="connsiteY383" fmla="*/ 2120852 h 2577496"/>
                <a:gd name="connsiteX384" fmla="*/ 1479521 w 2725644"/>
                <a:gd name="connsiteY384" fmla="*/ 2118826 h 2577496"/>
                <a:gd name="connsiteX385" fmla="*/ 1471405 w 2725644"/>
                <a:gd name="connsiteY385" fmla="*/ 2106646 h 2577496"/>
                <a:gd name="connsiteX386" fmla="*/ 1469375 w 2725644"/>
                <a:gd name="connsiteY386" fmla="*/ 2092440 h 2577496"/>
                <a:gd name="connsiteX387" fmla="*/ 1451109 w 2725644"/>
                <a:gd name="connsiteY387" fmla="*/ 2094470 h 2577496"/>
                <a:gd name="connsiteX388" fmla="*/ 1438933 w 2725644"/>
                <a:gd name="connsiteY388" fmla="*/ 2096500 h 2577496"/>
                <a:gd name="connsiteX389" fmla="*/ 1440963 w 2725644"/>
                <a:gd name="connsiteY389" fmla="*/ 2084324 h 2577496"/>
                <a:gd name="connsiteX390" fmla="*/ 1434873 w 2725644"/>
                <a:gd name="connsiteY390" fmla="*/ 2072147 h 2577496"/>
                <a:gd name="connsiteX391" fmla="*/ 1422697 w 2725644"/>
                <a:gd name="connsiteY391" fmla="*/ 2066054 h 2577496"/>
                <a:gd name="connsiteX392" fmla="*/ 1412551 w 2725644"/>
                <a:gd name="connsiteY392" fmla="*/ 2053878 h 2577496"/>
                <a:gd name="connsiteX393" fmla="*/ 1412551 w 2725644"/>
                <a:gd name="connsiteY393" fmla="*/ 2043732 h 2577496"/>
                <a:gd name="connsiteX394" fmla="*/ 1418637 w 2725644"/>
                <a:gd name="connsiteY394" fmla="*/ 2031555 h 2577496"/>
                <a:gd name="connsiteX395" fmla="*/ 1414577 w 2725644"/>
                <a:gd name="connsiteY395" fmla="*/ 2021409 h 2577496"/>
                <a:gd name="connsiteX396" fmla="*/ 1404431 w 2725644"/>
                <a:gd name="connsiteY396" fmla="*/ 2011259 h 2577496"/>
                <a:gd name="connsiteX397" fmla="*/ 1398341 w 2725644"/>
                <a:gd name="connsiteY397" fmla="*/ 2001113 h 2577496"/>
                <a:gd name="connsiteX398" fmla="*/ 1390225 w 2725644"/>
                <a:gd name="connsiteY398" fmla="*/ 1988933 h 2577496"/>
                <a:gd name="connsiteX399" fmla="*/ 1380075 w 2725644"/>
                <a:gd name="connsiteY399" fmla="*/ 1976757 h 2577496"/>
                <a:gd name="connsiteX400" fmla="*/ 1359779 w 2725644"/>
                <a:gd name="connsiteY400" fmla="*/ 1984874 h 2577496"/>
                <a:gd name="connsiteX401" fmla="*/ 1331367 w 2725644"/>
                <a:gd name="connsiteY401" fmla="*/ 2013289 h 2577496"/>
                <a:gd name="connsiteX402" fmla="*/ 1321220 w 2725644"/>
                <a:gd name="connsiteY402" fmla="*/ 2019376 h 2577496"/>
                <a:gd name="connsiteX403" fmla="*/ 1311074 w 2725644"/>
                <a:gd name="connsiteY403" fmla="*/ 2015319 h 2577496"/>
                <a:gd name="connsiteX404" fmla="*/ 1313101 w 2725644"/>
                <a:gd name="connsiteY404" fmla="*/ 2005170 h 2577496"/>
                <a:gd name="connsiteX405" fmla="*/ 1321220 w 2725644"/>
                <a:gd name="connsiteY405" fmla="*/ 1988933 h 2577496"/>
                <a:gd name="connsiteX406" fmla="*/ 1321220 w 2725644"/>
                <a:gd name="connsiteY406" fmla="*/ 1976757 h 2577496"/>
                <a:gd name="connsiteX407" fmla="*/ 1311074 w 2725644"/>
                <a:gd name="connsiteY407" fmla="*/ 1968637 h 2577496"/>
                <a:gd name="connsiteX408" fmla="*/ 1288748 w 2725644"/>
                <a:gd name="connsiteY408" fmla="*/ 1980817 h 2577496"/>
                <a:gd name="connsiteX409" fmla="*/ 1278599 w 2725644"/>
                <a:gd name="connsiteY409" fmla="*/ 1986903 h 2577496"/>
                <a:gd name="connsiteX410" fmla="*/ 1274542 w 2725644"/>
                <a:gd name="connsiteY410" fmla="*/ 1997053 h 2577496"/>
                <a:gd name="connsiteX411" fmla="*/ 1282658 w 2725644"/>
                <a:gd name="connsiteY411" fmla="*/ 2009229 h 2577496"/>
                <a:gd name="connsiteX412" fmla="*/ 1292808 w 2725644"/>
                <a:gd name="connsiteY412" fmla="*/ 2019376 h 2577496"/>
                <a:gd name="connsiteX413" fmla="*/ 1298894 w 2725644"/>
                <a:gd name="connsiteY413" fmla="*/ 2035615 h 2577496"/>
                <a:gd name="connsiteX414" fmla="*/ 1294838 w 2725644"/>
                <a:gd name="connsiteY414" fmla="*/ 2045761 h 2577496"/>
                <a:gd name="connsiteX415" fmla="*/ 1282658 w 2725644"/>
                <a:gd name="connsiteY415" fmla="*/ 2053878 h 2577496"/>
                <a:gd name="connsiteX416" fmla="*/ 1272512 w 2725644"/>
                <a:gd name="connsiteY416" fmla="*/ 2045761 h 2577496"/>
                <a:gd name="connsiteX417" fmla="*/ 1264396 w 2725644"/>
                <a:gd name="connsiteY417" fmla="*/ 2031555 h 2577496"/>
                <a:gd name="connsiteX418" fmla="*/ 1248156 w 2725644"/>
                <a:gd name="connsiteY418" fmla="*/ 2025465 h 2577496"/>
                <a:gd name="connsiteX419" fmla="*/ 1238010 w 2725644"/>
                <a:gd name="connsiteY419" fmla="*/ 2029522 h 2577496"/>
                <a:gd name="connsiteX420" fmla="*/ 1233954 w 2725644"/>
                <a:gd name="connsiteY420" fmla="*/ 2041702 h 2577496"/>
                <a:gd name="connsiteX421" fmla="*/ 1235980 w 2725644"/>
                <a:gd name="connsiteY421" fmla="*/ 2055908 h 2577496"/>
                <a:gd name="connsiteX422" fmla="*/ 1235980 w 2725644"/>
                <a:gd name="connsiteY422" fmla="*/ 2070114 h 2577496"/>
                <a:gd name="connsiteX423" fmla="*/ 1231920 w 2725644"/>
                <a:gd name="connsiteY423" fmla="*/ 2080260 h 2577496"/>
                <a:gd name="connsiteX424" fmla="*/ 1221774 w 2725644"/>
                <a:gd name="connsiteY424" fmla="*/ 2082294 h 2577496"/>
                <a:gd name="connsiteX425" fmla="*/ 1219744 w 2725644"/>
                <a:gd name="connsiteY425" fmla="*/ 2066057 h 2577496"/>
                <a:gd name="connsiteX426" fmla="*/ 1219744 w 2725644"/>
                <a:gd name="connsiteY426" fmla="*/ 2053878 h 2577496"/>
                <a:gd name="connsiteX427" fmla="*/ 1203508 w 2725644"/>
                <a:gd name="connsiteY427" fmla="*/ 2045761 h 2577496"/>
                <a:gd name="connsiteX428" fmla="*/ 1193362 w 2725644"/>
                <a:gd name="connsiteY428" fmla="*/ 2041702 h 2577496"/>
                <a:gd name="connsiteX429" fmla="*/ 1183215 w 2725644"/>
                <a:gd name="connsiteY429" fmla="*/ 2033582 h 2577496"/>
                <a:gd name="connsiteX430" fmla="*/ 1177122 w 2725644"/>
                <a:gd name="connsiteY430" fmla="*/ 2021406 h 2577496"/>
                <a:gd name="connsiteX431" fmla="*/ 1164946 w 2725644"/>
                <a:gd name="connsiteY431" fmla="*/ 2005170 h 2577496"/>
                <a:gd name="connsiteX432" fmla="*/ 1154800 w 2725644"/>
                <a:gd name="connsiteY432" fmla="*/ 2005170 h 2577496"/>
                <a:gd name="connsiteX433" fmla="*/ 1156830 w 2725644"/>
                <a:gd name="connsiteY433" fmla="*/ 2021406 h 2577496"/>
                <a:gd name="connsiteX434" fmla="*/ 1158859 w 2725644"/>
                <a:gd name="connsiteY434" fmla="*/ 2033582 h 2577496"/>
                <a:gd name="connsiteX435" fmla="*/ 1158859 w 2725644"/>
                <a:gd name="connsiteY435" fmla="*/ 2045761 h 2577496"/>
                <a:gd name="connsiteX436" fmla="*/ 1148713 w 2725644"/>
                <a:gd name="connsiteY436" fmla="*/ 2055908 h 2577496"/>
                <a:gd name="connsiteX437" fmla="*/ 1140593 w 2725644"/>
                <a:gd name="connsiteY437" fmla="*/ 2068084 h 2577496"/>
                <a:gd name="connsiteX438" fmla="*/ 1130444 w 2725644"/>
                <a:gd name="connsiteY438" fmla="*/ 2076204 h 2577496"/>
                <a:gd name="connsiteX439" fmla="*/ 1104061 w 2725644"/>
                <a:gd name="connsiteY439" fmla="*/ 2066057 h 2577496"/>
                <a:gd name="connsiteX440" fmla="*/ 1089855 w 2725644"/>
                <a:gd name="connsiteY440" fmla="*/ 2051851 h 2577496"/>
                <a:gd name="connsiteX441" fmla="*/ 1079706 w 2725644"/>
                <a:gd name="connsiteY441" fmla="*/ 2047791 h 2577496"/>
                <a:gd name="connsiteX442" fmla="*/ 1067529 w 2725644"/>
                <a:gd name="connsiteY442" fmla="*/ 2047791 h 2577496"/>
                <a:gd name="connsiteX443" fmla="*/ 1057383 w 2725644"/>
                <a:gd name="connsiteY443" fmla="*/ 2047791 h 2577496"/>
                <a:gd name="connsiteX444" fmla="*/ 1047237 w 2725644"/>
                <a:gd name="connsiteY444" fmla="*/ 2039672 h 2577496"/>
                <a:gd name="connsiteX445" fmla="*/ 1049263 w 2725644"/>
                <a:gd name="connsiteY445" fmla="*/ 2027495 h 2577496"/>
                <a:gd name="connsiteX446" fmla="*/ 1053323 w 2725644"/>
                <a:gd name="connsiteY446" fmla="*/ 2017346 h 2577496"/>
                <a:gd name="connsiteX447" fmla="*/ 1053323 w 2725644"/>
                <a:gd name="connsiteY447" fmla="*/ 2005170 h 2577496"/>
                <a:gd name="connsiteX448" fmla="*/ 1055353 w 2725644"/>
                <a:gd name="connsiteY448" fmla="*/ 1995023 h 2577496"/>
                <a:gd name="connsiteX449" fmla="*/ 1047237 w 2725644"/>
                <a:gd name="connsiteY449" fmla="*/ 1982844 h 2577496"/>
                <a:gd name="connsiteX450" fmla="*/ 1037087 w 2725644"/>
                <a:gd name="connsiteY450" fmla="*/ 1978787 h 2577496"/>
                <a:gd name="connsiteX451" fmla="*/ 1033027 w 2725644"/>
                <a:gd name="connsiteY451" fmla="*/ 1988933 h 2577496"/>
                <a:gd name="connsiteX452" fmla="*/ 1031001 w 2725644"/>
                <a:gd name="connsiteY452" fmla="*/ 1999080 h 2577496"/>
                <a:gd name="connsiteX453" fmla="*/ 1026941 w 2725644"/>
                <a:gd name="connsiteY453" fmla="*/ 2011259 h 2577496"/>
                <a:gd name="connsiteX454" fmla="*/ 1016791 w 2725644"/>
                <a:gd name="connsiteY454" fmla="*/ 2019376 h 2577496"/>
                <a:gd name="connsiteX455" fmla="*/ 1006645 w 2725644"/>
                <a:gd name="connsiteY455" fmla="*/ 2019376 h 2577496"/>
                <a:gd name="connsiteX456" fmla="*/ 988379 w 2725644"/>
                <a:gd name="connsiteY456" fmla="*/ 2013289 h 2577496"/>
                <a:gd name="connsiteX457" fmla="*/ 984319 w 2725644"/>
                <a:gd name="connsiteY457" fmla="*/ 2001113 h 2577496"/>
                <a:gd name="connsiteX458" fmla="*/ 978229 w 2725644"/>
                <a:gd name="connsiteY458" fmla="*/ 1986903 h 2577496"/>
                <a:gd name="connsiteX459" fmla="*/ 969783 w 2725644"/>
                <a:gd name="connsiteY459" fmla="*/ 1979664 h 2577496"/>
                <a:gd name="connsiteX460" fmla="*/ 970113 w 2725644"/>
                <a:gd name="connsiteY460" fmla="*/ 1980814 h 2577496"/>
                <a:gd name="connsiteX461" fmla="*/ 959963 w 2725644"/>
                <a:gd name="connsiteY461" fmla="*/ 1988933 h 2577496"/>
                <a:gd name="connsiteX462" fmla="*/ 959963 w 2725644"/>
                <a:gd name="connsiteY462" fmla="*/ 1999083 h 2577496"/>
                <a:gd name="connsiteX463" fmla="*/ 964023 w 2725644"/>
                <a:gd name="connsiteY463" fmla="*/ 2009229 h 2577496"/>
                <a:gd name="connsiteX464" fmla="*/ 972143 w 2725644"/>
                <a:gd name="connsiteY464" fmla="*/ 2029525 h 2577496"/>
                <a:gd name="connsiteX465" fmla="*/ 970113 w 2725644"/>
                <a:gd name="connsiteY465" fmla="*/ 2041702 h 2577496"/>
                <a:gd name="connsiteX466" fmla="*/ 955903 w 2725644"/>
                <a:gd name="connsiteY466" fmla="*/ 2051848 h 2577496"/>
                <a:gd name="connsiteX467" fmla="*/ 945757 w 2725644"/>
                <a:gd name="connsiteY467" fmla="*/ 2043732 h 2577496"/>
                <a:gd name="connsiteX468" fmla="*/ 933581 w 2725644"/>
                <a:gd name="connsiteY468" fmla="*/ 2025465 h 2577496"/>
                <a:gd name="connsiteX469" fmla="*/ 923434 w 2725644"/>
                <a:gd name="connsiteY469" fmla="*/ 2019376 h 2577496"/>
                <a:gd name="connsiteX470" fmla="*/ 907198 w 2725644"/>
                <a:gd name="connsiteY470" fmla="*/ 2025465 h 2577496"/>
                <a:gd name="connsiteX471" fmla="*/ 895019 w 2725644"/>
                <a:gd name="connsiteY471" fmla="*/ 2031552 h 2577496"/>
                <a:gd name="connsiteX472" fmla="*/ 884872 w 2725644"/>
                <a:gd name="connsiteY472" fmla="*/ 2031552 h 2577496"/>
                <a:gd name="connsiteX473" fmla="*/ 868633 w 2725644"/>
                <a:gd name="connsiteY473" fmla="*/ 2033585 h 2577496"/>
                <a:gd name="connsiteX474" fmla="*/ 868633 w 2725644"/>
                <a:gd name="connsiteY474" fmla="*/ 2043732 h 2577496"/>
                <a:gd name="connsiteX475" fmla="*/ 858487 w 2725644"/>
                <a:gd name="connsiteY475" fmla="*/ 2047788 h 2577496"/>
                <a:gd name="connsiteX476" fmla="*/ 844280 w 2725644"/>
                <a:gd name="connsiteY476" fmla="*/ 2045761 h 2577496"/>
                <a:gd name="connsiteX477" fmla="*/ 844280 w 2725644"/>
                <a:gd name="connsiteY477" fmla="*/ 2057938 h 2577496"/>
                <a:gd name="connsiteX478" fmla="*/ 828044 w 2725644"/>
                <a:gd name="connsiteY478" fmla="*/ 2068084 h 2577496"/>
                <a:gd name="connsiteX479" fmla="*/ 817895 w 2725644"/>
                <a:gd name="connsiteY479" fmla="*/ 2078230 h 2577496"/>
                <a:gd name="connsiteX480" fmla="*/ 805718 w 2725644"/>
                <a:gd name="connsiteY480" fmla="*/ 2092440 h 2577496"/>
                <a:gd name="connsiteX481" fmla="*/ 805718 w 2725644"/>
                <a:gd name="connsiteY481" fmla="*/ 2122882 h 2577496"/>
                <a:gd name="connsiteX482" fmla="*/ 807748 w 2725644"/>
                <a:gd name="connsiteY482" fmla="*/ 2133028 h 2577496"/>
                <a:gd name="connsiteX483" fmla="*/ 801659 w 2725644"/>
                <a:gd name="connsiteY483" fmla="*/ 2151294 h 2577496"/>
                <a:gd name="connsiteX484" fmla="*/ 789482 w 2725644"/>
                <a:gd name="connsiteY484" fmla="*/ 2155354 h 2577496"/>
                <a:gd name="connsiteX485" fmla="*/ 781366 w 2725644"/>
                <a:gd name="connsiteY485" fmla="*/ 2165504 h 2577496"/>
                <a:gd name="connsiteX486" fmla="*/ 779336 w 2725644"/>
                <a:gd name="connsiteY486" fmla="*/ 2177680 h 2577496"/>
                <a:gd name="connsiteX487" fmla="*/ 773246 w 2725644"/>
                <a:gd name="connsiteY487" fmla="*/ 2189856 h 2577496"/>
                <a:gd name="connsiteX488" fmla="*/ 773246 w 2725644"/>
                <a:gd name="connsiteY488" fmla="*/ 2200003 h 2577496"/>
                <a:gd name="connsiteX489" fmla="*/ 763097 w 2725644"/>
                <a:gd name="connsiteY489" fmla="*/ 2214209 h 2577496"/>
                <a:gd name="connsiteX490" fmla="*/ 761070 w 2725644"/>
                <a:gd name="connsiteY490" fmla="*/ 2228418 h 2577496"/>
                <a:gd name="connsiteX491" fmla="*/ 752950 w 2725644"/>
                <a:gd name="connsiteY491" fmla="*/ 2238565 h 2577496"/>
                <a:gd name="connsiteX492" fmla="*/ 738744 w 2725644"/>
                <a:gd name="connsiteY492" fmla="*/ 2242625 h 2577496"/>
                <a:gd name="connsiteX493" fmla="*/ 726568 w 2725644"/>
                <a:gd name="connsiteY493" fmla="*/ 2242625 h 2577496"/>
                <a:gd name="connsiteX494" fmla="*/ 732654 w 2725644"/>
                <a:gd name="connsiteY494" fmla="*/ 2254801 h 2577496"/>
                <a:gd name="connsiteX495" fmla="*/ 732654 w 2725644"/>
                <a:gd name="connsiteY495" fmla="*/ 2271037 h 2577496"/>
                <a:gd name="connsiteX496" fmla="*/ 722508 w 2725644"/>
                <a:gd name="connsiteY496" fmla="*/ 2287273 h 2577496"/>
                <a:gd name="connsiteX497" fmla="*/ 730628 w 2725644"/>
                <a:gd name="connsiteY497" fmla="*/ 2299449 h 2577496"/>
                <a:gd name="connsiteX498" fmla="*/ 730628 w 2725644"/>
                <a:gd name="connsiteY498" fmla="*/ 2309599 h 2577496"/>
                <a:gd name="connsiteX499" fmla="*/ 746864 w 2725644"/>
                <a:gd name="connsiteY499" fmla="*/ 2319745 h 2577496"/>
                <a:gd name="connsiteX500" fmla="*/ 757010 w 2725644"/>
                <a:gd name="connsiteY500" fmla="*/ 2315685 h 2577496"/>
                <a:gd name="connsiteX501" fmla="*/ 769190 w 2725644"/>
                <a:gd name="connsiteY501" fmla="*/ 2325835 h 2577496"/>
                <a:gd name="connsiteX502" fmla="*/ 779336 w 2725644"/>
                <a:gd name="connsiteY502" fmla="*/ 2327865 h 2577496"/>
                <a:gd name="connsiteX503" fmla="*/ 781366 w 2725644"/>
                <a:gd name="connsiteY503" fmla="*/ 2340041 h 2577496"/>
                <a:gd name="connsiteX504" fmla="*/ 785426 w 2725644"/>
                <a:gd name="connsiteY504" fmla="*/ 2360337 h 2577496"/>
                <a:gd name="connsiteX505" fmla="*/ 787452 w 2725644"/>
                <a:gd name="connsiteY505" fmla="*/ 2370483 h 2577496"/>
                <a:gd name="connsiteX506" fmla="*/ 795572 w 2725644"/>
                <a:gd name="connsiteY506" fmla="*/ 2386719 h 2577496"/>
                <a:gd name="connsiteX507" fmla="*/ 795572 w 2725644"/>
                <a:gd name="connsiteY507" fmla="*/ 2398899 h 2577496"/>
                <a:gd name="connsiteX508" fmla="*/ 781366 w 2725644"/>
                <a:gd name="connsiteY508" fmla="*/ 2411075 h 2577496"/>
                <a:gd name="connsiteX509" fmla="*/ 769190 w 2725644"/>
                <a:gd name="connsiteY509" fmla="*/ 2419192 h 2577496"/>
                <a:gd name="connsiteX510" fmla="*/ 759040 w 2725644"/>
                <a:gd name="connsiteY510" fmla="*/ 2429341 h 2577496"/>
                <a:gd name="connsiteX511" fmla="*/ 757010 w 2725644"/>
                <a:gd name="connsiteY511" fmla="*/ 2439488 h 2577496"/>
                <a:gd name="connsiteX512" fmla="*/ 736714 w 2725644"/>
                <a:gd name="connsiteY512" fmla="*/ 2453694 h 2577496"/>
                <a:gd name="connsiteX513" fmla="*/ 728598 w 2725644"/>
                <a:gd name="connsiteY513" fmla="*/ 2471960 h 2577496"/>
                <a:gd name="connsiteX514" fmla="*/ 738744 w 2725644"/>
                <a:gd name="connsiteY514" fmla="*/ 2482106 h 2577496"/>
                <a:gd name="connsiteX515" fmla="*/ 754980 w 2725644"/>
                <a:gd name="connsiteY515" fmla="*/ 2492256 h 2577496"/>
                <a:gd name="connsiteX516" fmla="*/ 767156 w 2725644"/>
                <a:gd name="connsiteY516" fmla="*/ 2502402 h 2577496"/>
                <a:gd name="connsiteX517" fmla="*/ 769190 w 2725644"/>
                <a:gd name="connsiteY517" fmla="*/ 2514578 h 2577496"/>
                <a:gd name="connsiteX518" fmla="*/ 757010 w 2725644"/>
                <a:gd name="connsiteY518" fmla="*/ 2524728 h 2577496"/>
                <a:gd name="connsiteX519" fmla="*/ 748894 w 2725644"/>
                <a:gd name="connsiteY519" fmla="*/ 2542994 h 2577496"/>
                <a:gd name="connsiteX520" fmla="*/ 757010 w 2725644"/>
                <a:gd name="connsiteY520" fmla="*/ 2557200 h 2577496"/>
                <a:gd name="connsiteX521" fmla="*/ 740774 w 2725644"/>
                <a:gd name="connsiteY521" fmla="*/ 2575463 h 2577496"/>
                <a:gd name="connsiteX522" fmla="*/ 728598 w 2725644"/>
                <a:gd name="connsiteY522" fmla="*/ 2571406 h 2577496"/>
                <a:gd name="connsiteX523" fmla="*/ 714392 w 2725644"/>
                <a:gd name="connsiteY523" fmla="*/ 2571406 h 2577496"/>
                <a:gd name="connsiteX524" fmla="*/ 702212 w 2725644"/>
                <a:gd name="connsiteY524" fmla="*/ 2577496 h 2577496"/>
                <a:gd name="connsiteX525" fmla="*/ 698156 w 2725644"/>
                <a:gd name="connsiteY525" fmla="*/ 2563287 h 2577496"/>
                <a:gd name="connsiteX526" fmla="*/ 694096 w 2725644"/>
                <a:gd name="connsiteY526" fmla="*/ 2551110 h 2577496"/>
                <a:gd name="connsiteX527" fmla="*/ 685976 w 2725644"/>
                <a:gd name="connsiteY527" fmla="*/ 2538934 h 2577496"/>
                <a:gd name="connsiteX528" fmla="*/ 679890 w 2725644"/>
                <a:gd name="connsiteY528" fmla="*/ 2528784 h 2577496"/>
                <a:gd name="connsiteX529" fmla="*/ 677860 w 2725644"/>
                <a:gd name="connsiteY529" fmla="*/ 2545021 h 2577496"/>
                <a:gd name="connsiteX530" fmla="*/ 683949 w 2725644"/>
                <a:gd name="connsiteY530" fmla="*/ 2565317 h 2577496"/>
                <a:gd name="connsiteX531" fmla="*/ 669740 w 2725644"/>
                <a:gd name="connsiteY531" fmla="*/ 2573436 h 2577496"/>
                <a:gd name="connsiteX532" fmla="*/ 659594 w 2725644"/>
                <a:gd name="connsiteY532" fmla="*/ 2571406 h 2577496"/>
                <a:gd name="connsiteX533" fmla="*/ 647417 w 2725644"/>
                <a:gd name="connsiteY533" fmla="*/ 2569376 h 2577496"/>
                <a:gd name="connsiteX534" fmla="*/ 655534 w 2725644"/>
                <a:gd name="connsiteY534" fmla="*/ 2547054 h 2577496"/>
                <a:gd name="connsiteX535" fmla="*/ 651474 w 2725644"/>
                <a:gd name="connsiteY535" fmla="*/ 2528784 h 2577496"/>
                <a:gd name="connsiteX536" fmla="*/ 651474 w 2725644"/>
                <a:gd name="connsiteY536" fmla="*/ 2516608 h 2577496"/>
                <a:gd name="connsiteX537" fmla="*/ 657564 w 2725644"/>
                <a:gd name="connsiteY537" fmla="*/ 2506462 h 2577496"/>
                <a:gd name="connsiteX538" fmla="*/ 659594 w 2725644"/>
                <a:gd name="connsiteY538" fmla="*/ 2490226 h 2577496"/>
                <a:gd name="connsiteX539" fmla="*/ 641328 w 2725644"/>
                <a:gd name="connsiteY539" fmla="*/ 2476020 h 2577496"/>
                <a:gd name="connsiteX540" fmla="*/ 627121 w 2725644"/>
                <a:gd name="connsiteY540" fmla="*/ 2463840 h 2577496"/>
                <a:gd name="connsiteX541" fmla="*/ 619002 w 2725644"/>
                <a:gd name="connsiteY541" fmla="*/ 2451664 h 2577496"/>
                <a:gd name="connsiteX542" fmla="*/ 621032 w 2725644"/>
                <a:gd name="connsiteY542" fmla="*/ 2437458 h 2577496"/>
                <a:gd name="connsiteX543" fmla="*/ 623062 w 2725644"/>
                <a:gd name="connsiteY543" fmla="*/ 2425281 h 2577496"/>
                <a:gd name="connsiteX544" fmla="*/ 610885 w 2725644"/>
                <a:gd name="connsiteY544" fmla="*/ 2413102 h 2577496"/>
                <a:gd name="connsiteX545" fmla="*/ 608855 w 2725644"/>
                <a:gd name="connsiteY545" fmla="*/ 2402956 h 2577496"/>
                <a:gd name="connsiteX546" fmla="*/ 596679 w 2725644"/>
                <a:gd name="connsiteY546" fmla="*/ 2407015 h 2577496"/>
                <a:gd name="connsiteX547" fmla="*/ 582473 w 2725644"/>
                <a:gd name="connsiteY547" fmla="*/ 2411075 h 2577496"/>
                <a:gd name="connsiteX548" fmla="*/ 570293 w 2725644"/>
                <a:gd name="connsiteY548" fmla="*/ 2409045 h 2577496"/>
                <a:gd name="connsiteX549" fmla="*/ 560147 w 2725644"/>
                <a:gd name="connsiteY549" fmla="*/ 2409045 h 2577496"/>
                <a:gd name="connsiteX550" fmla="*/ 547971 w 2725644"/>
                <a:gd name="connsiteY550" fmla="*/ 2394839 h 2577496"/>
                <a:gd name="connsiteX551" fmla="*/ 535795 w 2725644"/>
                <a:gd name="connsiteY551" fmla="*/ 2400926 h 2577496"/>
                <a:gd name="connsiteX552" fmla="*/ 529705 w 2725644"/>
                <a:gd name="connsiteY552" fmla="*/ 2390779 h 2577496"/>
                <a:gd name="connsiteX553" fmla="*/ 525645 w 2725644"/>
                <a:gd name="connsiteY553" fmla="*/ 2380630 h 2577496"/>
                <a:gd name="connsiteX554" fmla="*/ 509409 w 2725644"/>
                <a:gd name="connsiteY554" fmla="*/ 2362364 h 2577496"/>
                <a:gd name="connsiteX555" fmla="*/ 523615 w 2725644"/>
                <a:gd name="connsiteY555" fmla="*/ 2340041 h 2577496"/>
                <a:gd name="connsiteX556" fmla="*/ 523615 w 2725644"/>
                <a:gd name="connsiteY556" fmla="*/ 2329895 h 2577496"/>
                <a:gd name="connsiteX557" fmla="*/ 515499 w 2725644"/>
                <a:gd name="connsiteY557" fmla="*/ 2311625 h 2577496"/>
                <a:gd name="connsiteX558" fmla="*/ 503319 w 2725644"/>
                <a:gd name="connsiteY558" fmla="*/ 2305539 h 2577496"/>
                <a:gd name="connsiteX559" fmla="*/ 493173 w 2725644"/>
                <a:gd name="connsiteY559" fmla="*/ 2305539 h 2577496"/>
                <a:gd name="connsiteX560" fmla="*/ 480997 w 2725644"/>
                <a:gd name="connsiteY560" fmla="*/ 2291333 h 2577496"/>
                <a:gd name="connsiteX561" fmla="*/ 466790 w 2725644"/>
                <a:gd name="connsiteY561" fmla="*/ 2285243 h 2577496"/>
                <a:gd name="connsiteX562" fmla="*/ 458671 w 2725644"/>
                <a:gd name="connsiteY562" fmla="*/ 2269007 h 2577496"/>
                <a:gd name="connsiteX563" fmla="*/ 452581 w 2725644"/>
                <a:gd name="connsiteY563" fmla="*/ 2254801 h 2577496"/>
                <a:gd name="connsiteX564" fmla="*/ 440405 w 2725644"/>
                <a:gd name="connsiteY564" fmla="*/ 2238565 h 2577496"/>
                <a:gd name="connsiteX565" fmla="*/ 438375 w 2725644"/>
                <a:gd name="connsiteY565" fmla="*/ 2210149 h 2577496"/>
                <a:gd name="connsiteX566" fmla="*/ 440405 w 2725644"/>
                <a:gd name="connsiteY566" fmla="*/ 2200003 h 2577496"/>
                <a:gd name="connsiteX567" fmla="*/ 432288 w 2725644"/>
                <a:gd name="connsiteY567" fmla="*/ 2189856 h 2577496"/>
                <a:gd name="connsiteX568" fmla="*/ 424169 w 2725644"/>
                <a:gd name="connsiteY568" fmla="*/ 2177680 h 2577496"/>
                <a:gd name="connsiteX569" fmla="*/ 414022 w 2725644"/>
                <a:gd name="connsiteY569" fmla="*/ 2171590 h 2577496"/>
                <a:gd name="connsiteX570" fmla="*/ 395756 w 2725644"/>
                <a:gd name="connsiteY570" fmla="*/ 2179707 h 2577496"/>
                <a:gd name="connsiteX571" fmla="*/ 383580 w 2725644"/>
                <a:gd name="connsiteY571" fmla="*/ 2169560 h 2577496"/>
                <a:gd name="connsiteX572" fmla="*/ 375460 w 2725644"/>
                <a:gd name="connsiteY572" fmla="*/ 2159414 h 2577496"/>
                <a:gd name="connsiteX573" fmla="*/ 367341 w 2725644"/>
                <a:gd name="connsiteY573" fmla="*/ 2147238 h 2577496"/>
                <a:gd name="connsiteX574" fmla="*/ 369374 w 2725644"/>
                <a:gd name="connsiteY574" fmla="*/ 2133028 h 2577496"/>
                <a:gd name="connsiteX575" fmla="*/ 371400 w 2725644"/>
                <a:gd name="connsiteY575" fmla="*/ 2120852 h 2577496"/>
                <a:gd name="connsiteX576" fmla="*/ 369374 w 2725644"/>
                <a:gd name="connsiteY576" fmla="*/ 2108676 h 2577496"/>
                <a:gd name="connsiteX577" fmla="*/ 365314 w 2725644"/>
                <a:gd name="connsiteY577" fmla="*/ 2094470 h 2577496"/>
                <a:gd name="connsiteX578" fmla="*/ 355164 w 2725644"/>
                <a:gd name="connsiteY578" fmla="*/ 2090410 h 2577496"/>
                <a:gd name="connsiteX579" fmla="*/ 355164 w 2725644"/>
                <a:gd name="connsiteY579" fmla="*/ 2078230 h 2577496"/>
                <a:gd name="connsiteX580" fmla="*/ 338928 w 2725644"/>
                <a:gd name="connsiteY580" fmla="*/ 2088380 h 2577496"/>
                <a:gd name="connsiteX581" fmla="*/ 328782 w 2725644"/>
                <a:gd name="connsiteY581" fmla="*/ 2090410 h 2577496"/>
                <a:gd name="connsiteX582" fmla="*/ 316602 w 2725644"/>
                <a:gd name="connsiteY582" fmla="*/ 2090410 h 2577496"/>
                <a:gd name="connsiteX583" fmla="*/ 312546 w 2725644"/>
                <a:gd name="connsiteY583" fmla="*/ 2100556 h 2577496"/>
                <a:gd name="connsiteX584" fmla="*/ 296310 w 2725644"/>
                <a:gd name="connsiteY584" fmla="*/ 2094470 h 2577496"/>
                <a:gd name="connsiteX585" fmla="*/ 286160 w 2725644"/>
                <a:gd name="connsiteY585" fmla="*/ 2106646 h 2577496"/>
                <a:gd name="connsiteX586" fmla="*/ 271957 w 2725644"/>
                <a:gd name="connsiteY586" fmla="*/ 2108676 h 2577496"/>
                <a:gd name="connsiteX587" fmla="*/ 276014 w 2725644"/>
                <a:gd name="connsiteY587" fmla="*/ 2122882 h 2577496"/>
                <a:gd name="connsiteX588" fmla="*/ 265864 w 2725644"/>
                <a:gd name="connsiteY588" fmla="*/ 2131002 h 2577496"/>
                <a:gd name="connsiteX589" fmla="*/ 253688 w 2725644"/>
                <a:gd name="connsiteY589" fmla="*/ 2124912 h 2577496"/>
                <a:gd name="connsiteX590" fmla="*/ 253688 w 2725644"/>
                <a:gd name="connsiteY590" fmla="*/ 2139118 h 2577496"/>
                <a:gd name="connsiteX591" fmla="*/ 243542 w 2725644"/>
                <a:gd name="connsiteY591" fmla="*/ 2147238 h 2577496"/>
                <a:gd name="connsiteX592" fmla="*/ 225276 w 2725644"/>
                <a:gd name="connsiteY592" fmla="*/ 2145208 h 2577496"/>
                <a:gd name="connsiteX593" fmla="*/ 229335 w 2725644"/>
                <a:gd name="connsiteY593" fmla="*/ 2135062 h 2577496"/>
                <a:gd name="connsiteX594" fmla="*/ 219186 w 2725644"/>
                <a:gd name="connsiteY594" fmla="*/ 2124912 h 2577496"/>
                <a:gd name="connsiteX595" fmla="*/ 207010 w 2725644"/>
                <a:gd name="connsiteY595" fmla="*/ 2124912 h 2577496"/>
                <a:gd name="connsiteX596" fmla="*/ 194833 w 2725644"/>
                <a:gd name="connsiteY596" fmla="*/ 2108676 h 2577496"/>
                <a:gd name="connsiteX597" fmla="*/ 182657 w 2725644"/>
                <a:gd name="connsiteY597" fmla="*/ 2110706 h 2577496"/>
                <a:gd name="connsiteX598" fmla="*/ 180627 w 2725644"/>
                <a:gd name="connsiteY598" fmla="*/ 2120852 h 2577496"/>
                <a:gd name="connsiteX599" fmla="*/ 166421 w 2725644"/>
                <a:gd name="connsiteY599" fmla="*/ 2120852 h 2577496"/>
                <a:gd name="connsiteX600" fmla="*/ 154241 w 2725644"/>
                <a:gd name="connsiteY600" fmla="*/ 2120852 h 2577496"/>
                <a:gd name="connsiteX601" fmla="*/ 142065 w 2725644"/>
                <a:gd name="connsiteY601" fmla="*/ 2133028 h 2577496"/>
                <a:gd name="connsiteX602" fmla="*/ 138005 w 2725644"/>
                <a:gd name="connsiteY602" fmla="*/ 2122882 h 2577496"/>
                <a:gd name="connsiteX603" fmla="*/ 135979 w 2725644"/>
                <a:gd name="connsiteY603" fmla="*/ 2110706 h 2577496"/>
                <a:gd name="connsiteX604" fmla="*/ 119743 w 2725644"/>
                <a:gd name="connsiteY604" fmla="*/ 2102586 h 2577496"/>
                <a:gd name="connsiteX605" fmla="*/ 129889 w 2725644"/>
                <a:gd name="connsiteY605" fmla="*/ 2086350 h 2577496"/>
                <a:gd name="connsiteX606" fmla="*/ 127859 w 2725644"/>
                <a:gd name="connsiteY606" fmla="*/ 2076204 h 2577496"/>
                <a:gd name="connsiteX607" fmla="*/ 123799 w 2725644"/>
                <a:gd name="connsiteY607" fmla="*/ 2064027 h 2577496"/>
                <a:gd name="connsiteX608" fmla="*/ 121769 w 2725644"/>
                <a:gd name="connsiteY608" fmla="*/ 2049821 h 2577496"/>
                <a:gd name="connsiteX609" fmla="*/ 107563 w 2725644"/>
                <a:gd name="connsiteY609" fmla="*/ 2035612 h 2577496"/>
                <a:gd name="connsiteX610" fmla="*/ 99447 w 2725644"/>
                <a:gd name="connsiteY610" fmla="*/ 2021406 h 2577496"/>
                <a:gd name="connsiteX611" fmla="*/ 95387 w 2725644"/>
                <a:gd name="connsiteY611" fmla="*/ 2001110 h 2577496"/>
                <a:gd name="connsiteX612" fmla="*/ 93357 w 2725644"/>
                <a:gd name="connsiteY612" fmla="*/ 1986903 h 2577496"/>
                <a:gd name="connsiteX613" fmla="*/ 81181 w 2725644"/>
                <a:gd name="connsiteY613" fmla="*/ 1982847 h 2577496"/>
                <a:gd name="connsiteX614" fmla="*/ 77121 w 2725644"/>
                <a:gd name="connsiteY614" fmla="*/ 1970667 h 2577496"/>
                <a:gd name="connsiteX615" fmla="*/ 71031 w 2725644"/>
                <a:gd name="connsiteY615" fmla="*/ 1956461 h 2577496"/>
                <a:gd name="connsiteX616" fmla="*/ 50738 w 2725644"/>
                <a:gd name="connsiteY616" fmla="*/ 1948345 h 2577496"/>
                <a:gd name="connsiteX617" fmla="*/ 38562 w 2725644"/>
                <a:gd name="connsiteY617" fmla="*/ 1934135 h 2577496"/>
                <a:gd name="connsiteX618" fmla="*/ 36529 w 2725644"/>
                <a:gd name="connsiteY618" fmla="*/ 1917899 h 2577496"/>
                <a:gd name="connsiteX619" fmla="*/ 52765 w 2725644"/>
                <a:gd name="connsiteY619" fmla="*/ 1897607 h 2577496"/>
                <a:gd name="connsiteX620" fmla="*/ 64945 w 2725644"/>
                <a:gd name="connsiteY620" fmla="*/ 1893547 h 2577496"/>
                <a:gd name="connsiteX621" fmla="*/ 66974 w 2725644"/>
                <a:gd name="connsiteY621" fmla="*/ 1883397 h 2577496"/>
                <a:gd name="connsiteX622" fmla="*/ 48708 w 2725644"/>
                <a:gd name="connsiteY622" fmla="*/ 1885427 h 2577496"/>
                <a:gd name="connsiteX623" fmla="*/ 42619 w 2725644"/>
                <a:gd name="connsiteY623" fmla="*/ 1895573 h 2577496"/>
                <a:gd name="connsiteX624" fmla="*/ 24353 w 2725644"/>
                <a:gd name="connsiteY624" fmla="*/ 1901667 h 2577496"/>
                <a:gd name="connsiteX625" fmla="*/ 18266 w 2725644"/>
                <a:gd name="connsiteY625" fmla="*/ 1889487 h 2577496"/>
                <a:gd name="connsiteX626" fmla="*/ 32472 w 2725644"/>
                <a:gd name="connsiteY626" fmla="*/ 1891517 h 2577496"/>
                <a:gd name="connsiteX627" fmla="*/ 36529 w 2725644"/>
                <a:gd name="connsiteY627" fmla="*/ 1881371 h 2577496"/>
                <a:gd name="connsiteX628" fmla="*/ 26383 w 2725644"/>
                <a:gd name="connsiteY628" fmla="*/ 1871221 h 2577496"/>
                <a:gd name="connsiteX629" fmla="*/ 16236 w 2725644"/>
                <a:gd name="connsiteY629" fmla="*/ 1859045 h 2577496"/>
                <a:gd name="connsiteX630" fmla="*/ 28412 w 2725644"/>
                <a:gd name="connsiteY630" fmla="*/ 1852955 h 2577496"/>
                <a:gd name="connsiteX631" fmla="*/ 22323 w 2725644"/>
                <a:gd name="connsiteY631" fmla="*/ 1842809 h 2577496"/>
                <a:gd name="connsiteX632" fmla="*/ 34502 w 2725644"/>
                <a:gd name="connsiteY632" fmla="*/ 1840779 h 2577496"/>
                <a:gd name="connsiteX633" fmla="*/ 46678 w 2725644"/>
                <a:gd name="connsiteY633" fmla="*/ 1840779 h 2577496"/>
                <a:gd name="connsiteX634" fmla="*/ 34502 w 2725644"/>
                <a:gd name="connsiteY634" fmla="*/ 1836719 h 2577496"/>
                <a:gd name="connsiteX635" fmla="*/ 20296 w 2725644"/>
                <a:gd name="connsiteY635" fmla="*/ 1832659 h 2577496"/>
                <a:gd name="connsiteX636" fmla="*/ 16236 w 2725644"/>
                <a:gd name="connsiteY636" fmla="*/ 1820483 h 2577496"/>
                <a:gd name="connsiteX637" fmla="*/ 28412 w 2725644"/>
                <a:gd name="connsiteY637" fmla="*/ 1826572 h 2577496"/>
                <a:gd name="connsiteX638" fmla="*/ 26383 w 2725644"/>
                <a:gd name="connsiteY638" fmla="*/ 1816426 h 2577496"/>
                <a:gd name="connsiteX639" fmla="*/ 24353 w 2725644"/>
                <a:gd name="connsiteY639" fmla="*/ 1806277 h 2577496"/>
                <a:gd name="connsiteX640" fmla="*/ 28412 w 2725644"/>
                <a:gd name="connsiteY640" fmla="*/ 1792070 h 2577496"/>
                <a:gd name="connsiteX641" fmla="*/ 18266 w 2725644"/>
                <a:gd name="connsiteY641" fmla="*/ 1790040 h 2577496"/>
                <a:gd name="connsiteX642" fmla="*/ 8120 w 2725644"/>
                <a:gd name="connsiteY642" fmla="*/ 1794100 h 2577496"/>
                <a:gd name="connsiteX643" fmla="*/ 10146 w 2725644"/>
                <a:gd name="connsiteY643" fmla="*/ 1779894 h 2577496"/>
                <a:gd name="connsiteX644" fmla="*/ 0 w 2725644"/>
                <a:gd name="connsiteY644" fmla="*/ 1773804 h 2577496"/>
                <a:gd name="connsiteX645" fmla="*/ 2027 w 2725644"/>
                <a:gd name="connsiteY645" fmla="*/ 1751478 h 2577496"/>
                <a:gd name="connsiteX646" fmla="*/ 14206 w 2725644"/>
                <a:gd name="connsiteY646" fmla="*/ 1745392 h 2577496"/>
                <a:gd name="connsiteX647" fmla="*/ 24353 w 2725644"/>
                <a:gd name="connsiteY647" fmla="*/ 1735242 h 2577496"/>
                <a:gd name="connsiteX648" fmla="*/ 26383 w 2725644"/>
                <a:gd name="connsiteY648" fmla="*/ 1714950 h 2577496"/>
                <a:gd name="connsiteX649" fmla="*/ 20296 w 2725644"/>
                <a:gd name="connsiteY649" fmla="*/ 1704800 h 2577496"/>
                <a:gd name="connsiteX650" fmla="*/ 30442 w 2725644"/>
                <a:gd name="connsiteY650" fmla="*/ 1700740 h 2577496"/>
                <a:gd name="connsiteX651" fmla="*/ 42619 w 2725644"/>
                <a:gd name="connsiteY651" fmla="*/ 1688564 h 2577496"/>
                <a:gd name="connsiteX652" fmla="*/ 60885 w 2725644"/>
                <a:gd name="connsiteY652" fmla="*/ 1696684 h 2577496"/>
                <a:gd name="connsiteX653" fmla="*/ 71031 w 2725644"/>
                <a:gd name="connsiteY653" fmla="*/ 1698714 h 2577496"/>
                <a:gd name="connsiteX654" fmla="*/ 89300 w 2725644"/>
                <a:gd name="connsiteY654" fmla="*/ 1694654 h 2577496"/>
                <a:gd name="connsiteX655" fmla="*/ 101477 w 2725644"/>
                <a:gd name="connsiteY655" fmla="*/ 1690594 h 2577496"/>
                <a:gd name="connsiteX656" fmla="*/ 115683 w 2725644"/>
                <a:gd name="connsiteY656" fmla="*/ 1696684 h 2577496"/>
                <a:gd name="connsiteX657" fmla="*/ 117713 w 2725644"/>
                <a:gd name="connsiteY657" fmla="*/ 1710890 h 2577496"/>
                <a:gd name="connsiteX658" fmla="*/ 140039 w 2725644"/>
                <a:gd name="connsiteY658" fmla="*/ 1727126 h 2577496"/>
                <a:gd name="connsiteX659" fmla="*/ 144095 w 2725644"/>
                <a:gd name="connsiteY659" fmla="*/ 1743362 h 2577496"/>
                <a:gd name="connsiteX660" fmla="*/ 146125 w 2725644"/>
                <a:gd name="connsiteY660" fmla="*/ 1753508 h 2577496"/>
                <a:gd name="connsiteX661" fmla="*/ 148155 w 2725644"/>
                <a:gd name="connsiteY661" fmla="*/ 1767715 h 2577496"/>
                <a:gd name="connsiteX662" fmla="*/ 158301 w 2725644"/>
                <a:gd name="connsiteY662" fmla="*/ 1771774 h 2577496"/>
                <a:gd name="connsiteX663" fmla="*/ 168448 w 2725644"/>
                <a:gd name="connsiteY663" fmla="*/ 1769748 h 2577496"/>
                <a:gd name="connsiteX664" fmla="*/ 184684 w 2725644"/>
                <a:gd name="connsiteY664" fmla="*/ 1759598 h 2577496"/>
                <a:gd name="connsiteX665" fmla="*/ 194833 w 2725644"/>
                <a:gd name="connsiteY665" fmla="*/ 1759598 h 2577496"/>
                <a:gd name="connsiteX666" fmla="*/ 202953 w 2725644"/>
                <a:gd name="connsiteY666" fmla="*/ 1737272 h 2577496"/>
                <a:gd name="connsiteX667" fmla="*/ 207010 w 2725644"/>
                <a:gd name="connsiteY667" fmla="*/ 1721036 h 2577496"/>
                <a:gd name="connsiteX668" fmla="*/ 221219 w 2725644"/>
                <a:gd name="connsiteY668" fmla="*/ 1719010 h 2577496"/>
                <a:gd name="connsiteX669" fmla="*/ 221219 w 2725644"/>
                <a:gd name="connsiteY669" fmla="*/ 1708860 h 2577496"/>
                <a:gd name="connsiteX670" fmla="*/ 235422 w 2725644"/>
                <a:gd name="connsiteY670" fmla="*/ 1702770 h 2577496"/>
                <a:gd name="connsiteX671" fmla="*/ 235422 w 2725644"/>
                <a:gd name="connsiteY671" fmla="*/ 1690594 h 2577496"/>
                <a:gd name="connsiteX672" fmla="*/ 225276 w 2725644"/>
                <a:gd name="connsiteY672" fmla="*/ 1688564 h 2577496"/>
                <a:gd name="connsiteX673" fmla="*/ 211069 w 2725644"/>
                <a:gd name="connsiteY673" fmla="*/ 1676388 h 2577496"/>
                <a:gd name="connsiteX674" fmla="*/ 200923 w 2725644"/>
                <a:gd name="connsiteY674" fmla="*/ 1670298 h 2577496"/>
                <a:gd name="connsiteX675" fmla="*/ 213099 w 2725644"/>
                <a:gd name="connsiteY675" fmla="*/ 1662178 h 2577496"/>
                <a:gd name="connsiteX676" fmla="*/ 223246 w 2725644"/>
                <a:gd name="connsiteY676" fmla="*/ 1660152 h 2577496"/>
                <a:gd name="connsiteX677" fmla="*/ 237455 w 2725644"/>
                <a:gd name="connsiteY677" fmla="*/ 1662178 h 2577496"/>
                <a:gd name="connsiteX678" fmla="*/ 241512 w 2725644"/>
                <a:gd name="connsiteY678" fmla="*/ 1647975 h 2577496"/>
                <a:gd name="connsiteX679" fmla="*/ 253688 w 2725644"/>
                <a:gd name="connsiteY679" fmla="*/ 1652032 h 2577496"/>
                <a:gd name="connsiteX680" fmla="*/ 267897 w 2725644"/>
                <a:gd name="connsiteY680" fmla="*/ 1658122 h 2577496"/>
                <a:gd name="connsiteX681" fmla="*/ 280074 w 2725644"/>
                <a:gd name="connsiteY681" fmla="*/ 1656092 h 2577496"/>
                <a:gd name="connsiteX682" fmla="*/ 284134 w 2725644"/>
                <a:gd name="connsiteY682" fmla="*/ 1645946 h 2577496"/>
                <a:gd name="connsiteX683" fmla="*/ 294280 w 2725644"/>
                <a:gd name="connsiteY683" fmla="*/ 1641886 h 2577496"/>
                <a:gd name="connsiteX684" fmla="*/ 312546 w 2725644"/>
                <a:gd name="connsiteY684" fmla="*/ 1639856 h 2577496"/>
                <a:gd name="connsiteX685" fmla="*/ 314885 w 2725644"/>
                <a:gd name="connsiteY685" fmla="*/ 1641416 h 2577496"/>
                <a:gd name="connsiteX686" fmla="*/ 314572 w 2725644"/>
                <a:gd name="connsiteY686" fmla="*/ 1639856 h 2577496"/>
                <a:gd name="connsiteX687" fmla="*/ 310513 w 2725644"/>
                <a:gd name="connsiteY687" fmla="*/ 1627676 h 2577496"/>
                <a:gd name="connsiteX688" fmla="*/ 302396 w 2725644"/>
                <a:gd name="connsiteY688" fmla="*/ 1611440 h 2577496"/>
                <a:gd name="connsiteX689" fmla="*/ 296306 w 2725644"/>
                <a:gd name="connsiteY689" fmla="*/ 1591144 h 2577496"/>
                <a:gd name="connsiteX690" fmla="*/ 284130 w 2725644"/>
                <a:gd name="connsiteY690" fmla="*/ 1587084 h 2577496"/>
                <a:gd name="connsiteX691" fmla="*/ 286160 w 2725644"/>
                <a:gd name="connsiteY691" fmla="*/ 1576938 h 2577496"/>
                <a:gd name="connsiteX692" fmla="*/ 280070 w 2725644"/>
                <a:gd name="connsiteY692" fmla="*/ 1564762 h 2577496"/>
                <a:gd name="connsiteX693" fmla="*/ 267894 w 2725644"/>
                <a:gd name="connsiteY693" fmla="*/ 1552585 h 2577496"/>
                <a:gd name="connsiteX694" fmla="*/ 267894 w 2725644"/>
                <a:gd name="connsiteY694" fmla="*/ 1540406 h 2577496"/>
                <a:gd name="connsiteX695" fmla="*/ 265864 w 2725644"/>
                <a:gd name="connsiteY695" fmla="*/ 1530260 h 2577496"/>
                <a:gd name="connsiteX696" fmla="*/ 263834 w 2725644"/>
                <a:gd name="connsiteY696" fmla="*/ 1518083 h 2577496"/>
                <a:gd name="connsiteX697" fmla="*/ 251658 w 2725644"/>
                <a:gd name="connsiteY697" fmla="*/ 1520110 h 2577496"/>
                <a:gd name="connsiteX698" fmla="*/ 241508 w 2725644"/>
                <a:gd name="connsiteY698" fmla="*/ 1507934 h 2577496"/>
                <a:gd name="connsiteX699" fmla="*/ 229332 w 2725644"/>
                <a:gd name="connsiteY699" fmla="*/ 1501847 h 2577496"/>
                <a:gd name="connsiteX700" fmla="*/ 219186 w 2725644"/>
                <a:gd name="connsiteY700" fmla="*/ 1501847 h 2577496"/>
                <a:gd name="connsiteX701" fmla="*/ 209040 w 2725644"/>
                <a:gd name="connsiteY701" fmla="*/ 1495757 h 2577496"/>
                <a:gd name="connsiteX702" fmla="*/ 194830 w 2725644"/>
                <a:gd name="connsiteY702" fmla="*/ 1473432 h 2577496"/>
                <a:gd name="connsiteX703" fmla="*/ 196863 w 2725644"/>
                <a:gd name="connsiteY703" fmla="*/ 1463285 h 2577496"/>
                <a:gd name="connsiteX704" fmla="*/ 192803 w 2725644"/>
                <a:gd name="connsiteY704" fmla="*/ 1445019 h 2577496"/>
                <a:gd name="connsiteX705" fmla="*/ 188744 w 2725644"/>
                <a:gd name="connsiteY705" fmla="*/ 1434870 h 2577496"/>
                <a:gd name="connsiteX706" fmla="*/ 188744 w 2725644"/>
                <a:gd name="connsiteY706" fmla="*/ 1422693 h 2577496"/>
                <a:gd name="connsiteX707" fmla="*/ 190773 w 2725644"/>
                <a:gd name="connsiteY707" fmla="*/ 1420663 h 2577496"/>
                <a:gd name="connsiteX708" fmla="*/ 188747 w 2725644"/>
                <a:gd name="connsiteY708" fmla="*/ 1410520 h 2577496"/>
                <a:gd name="connsiteX709" fmla="*/ 178597 w 2725644"/>
                <a:gd name="connsiteY709" fmla="*/ 1398344 h 2577496"/>
                <a:gd name="connsiteX710" fmla="*/ 180627 w 2725644"/>
                <a:gd name="connsiteY710" fmla="*/ 1388195 h 2577496"/>
                <a:gd name="connsiteX711" fmla="*/ 186714 w 2725644"/>
                <a:gd name="connsiteY711" fmla="*/ 1378048 h 2577496"/>
                <a:gd name="connsiteX712" fmla="*/ 184687 w 2725644"/>
                <a:gd name="connsiteY712" fmla="*/ 1365872 h 2577496"/>
                <a:gd name="connsiteX713" fmla="*/ 172507 w 2725644"/>
                <a:gd name="connsiteY713" fmla="*/ 1359782 h 2577496"/>
                <a:gd name="connsiteX714" fmla="*/ 170478 w 2725644"/>
                <a:gd name="connsiteY714" fmla="*/ 1347606 h 2577496"/>
                <a:gd name="connsiteX715" fmla="*/ 160331 w 2725644"/>
                <a:gd name="connsiteY715" fmla="*/ 1339486 h 2577496"/>
                <a:gd name="connsiteX716" fmla="*/ 150185 w 2725644"/>
                <a:gd name="connsiteY716" fmla="*/ 1339486 h 2577496"/>
                <a:gd name="connsiteX717" fmla="*/ 152211 w 2725644"/>
                <a:gd name="connsiteY717" fmla="*/ 1329337 h 2577496"/>
                <a:gd name="connsiteX718" fmla="*/ 146125 w 2725644"/>
                <a:gd name="connsiteY718" fmla="*/ 1317160 h 2577496"/>
                <a:gd name="connsiteX719" fmla="*/ 156271 w 2725644"/>
                <a:gd name="connsiteY719" fmla="*/ 1313101 h 2577496"/>
                <a:gd name="connsiteX720" fmla="*/ 164391 w 2725644"/>
                <a:gd name="connsiteY720" fmla="*/ 1323250 h 2577496"/>
                <a:gd name="connsiteX721" fmla="*/ 172507 w 2725644"/>
                <a:gd name="connsiteY721" fmla="*/ 1313101 h 2577496"/>
                <a:gd name="connsiteX722" fmla="*/ 166421 w 2725644"/>
                <a:gd name="connsiteY722" fmla="*/ 1300924 h 2577496"/>
                <a:gd name="connsiteX723" fmla="*/ 158301 w 2725644"/>
                <a:gd name="connsiteY723" fmla="*/ 1290778 h 2577496"/>
                <a:gd name="connsiteX724" fmla="*/ 158301 w 2725644"/>
                <a:gd name="connsiteY724" fmla="*/ 1280632 h 2577496"/>
                <a:gd name="connsiteX725" fmla="*/ 166421 w 2725644"/>
                <a:gd name="connsiteY725" fmla="*/ 1266422 h 2577496"/>
                <a:gd name="connsiteX726" fmla="*/ 154241 w 2725644"/>
                <a:gd name="connsiteY726" fmla="*/ 1268452 h 2577496"/>
                <a:gd name="connsiteX727" fmla="*/ 142065 w 2725644"/>
                <a:gd name="connsiteY727" fmla="*/ 1270482 h 2577496"/>
                <a:gd name="connsiteX728" fmla="*/ 131916 w 2725644"/>
                <a:gd name="connsiteY728" fmla="*/ 1268452 h 2577496"/>
                <a:gd name="connsiteX729" fmla="*/ 127859 w 2725644"/>
                <a:gd name="connsiteY729" fmla="*/ 1258306 h 2577496"/>
                <a:gd name="connsiteX730" fmla="*/ 133949 w 2725644"/>
                <a:gd name="connsiteY730" fmla="*/ 1246130 h 2577496"/>
                <a:gd name="connsiteX731" fmla="*/ 142065 w 2725644"/>
                <a:gd name="connsiteY731" fmla="*/ 1225834 h 2577496"/>
                <a:gd name="connsiteX732" fmla="*/ 140035 w 2725644"/>
                <a:gd name="connsiteY732" fmla="*/ 1215684 h 2577496"/>
                <a:gd name="connsiteX733" fmla="*/ 127859 w 2725644"/>
                <a:gd name="connsiteY733" fmla="*/ 1205538 h 2577496"/>
                <a:gd name="connsiteX734" fmla="*/ 113653 w 2725644"/>
                <a:gd name="connsiteY734" fmla="*/ 1203508 h 2577496"/>
                <a:gd name="connsiteX735" fmla="*/ 97417 w 2725644"/>
                <a:gd name="connsiteY735" fmla="*/ 1201478 h 2577496"/>
                <a:gd name="connsiteX736" fmla="*/ 85237 w 2725644"/>
                <a:gd name="connsiteY736" fmla="*/ 1195391 h 2577496"/>
                <a:gd name="connsiteX737" fmla="*/ 81181 w 2725644"/>
                <a:gd name="connsiteY737" fmla="*/ 1185242 h 2577496"/>
                <a:gd name="connsiteX738" fmla="*/ 77121 w 2725644"/>
                <a:gd name="connsiteY738" fmla="*/ 1173065 h 2577496"/>
                <a:gd name="connsiteX739" fmla="*/ 69004 w 2725644"/>
                <a:gd name="connsiteY739" fmla="*/ 1160889 h 2577496"/>
                <a:gd name="connsiteX740" fmla="*/ 58855 w 2725644"/>
                <a:gd name="connsiteY740" fmla="*/ 1148713 h 2577496"/>
                <a:gd name="connsiteX741" fmla="*/ 50735 w 2725644"/>
                <a:gd name="connsiteY741" fmla="*/ 1138563 h 2577496"/>
                <a:gd name="connsiteX742" fmla="*/ 48708 w 2725644"/>
                <a:gd name="connsiteY742" fmla="*/ 1120297 h 2577496"/>
                <a:gd name="connsiteX743" fmla="*/ 50735 w 2725644"/>
                <a:gd name="connsiteY743" fmla="*/ 1106091 h 2577496"/>
                <a:gd name="connsiteX744" fmla="*/ 58855 w 2725644"/>
                <a:gd name="connsiteY744" fmla="*/ 1093915 h 2577496"/>
                <a:gd name="connsiteX745" fmla="*/ 73061 w 2725644"/>
                <a:gd name="connsiteY745" fmla="*/ 1087825 h 2577496"/>
                <a:gd name="connsiteX746" fmla="*/ 85237 w 2725644"/>
                <a:gd name="connsiteY746" fmla="*/ 1071589 h 2577496"/>
                <a:gd name="connsiteX747" fmla="*/ 87270 w 2725644"/>
                <a:gd name="connsiteY747" fmla="*/ 1059413 h 2577496"/>
                <a:gd name="connsiteX748" fmla="*/ 87270 w 2725644"/>
                <a:gd name="connsiteY748" fmla="*/ 1045203 h 2577496"/>
                <a:gd name="connsiteX749" fmla="*/ 81181 w 2725644"/>
                <a:gd name="connsiteY749" fmla="*/ 1024911 h 2577496"/>
                <a:gd name="connsiteX750" fmla="*/ 69004 w 2725644"/>
                <a:gd name="connsiteY750" fmla="*/ 996498 h 2577496"/>
                <a:gd name="connsiteX751" fmla="*/ 64945 w 2725644"/>
                <a:gd name="connsiteY751" fmla="*/ 984319 h 2577496"/>
                <a:gd name="connsiteX752" fmla="*/ 64945 w 2725644"/>
                <a:gd name="connsiteY752" fmla="*/ 972143 h 2577496"/>
                <a:gd name="connsiteX753" fmla="*/ 81181 w 2725644"/>
                <a:gd name="connsiteY753" fmla="*/ 949820 h 2577496"/>
                <a:gd name="connsiteX754" fmla="*/ 93357 w 2725644"/>
                <a:gd name="connsiteY754" fmla="*/ 937640 h 2577496"/>
                <a:gd name="connsiteX755" fmla="*/ 107563 w 2725644"/>
                <a:gd name="connsiteY755" fmla="*/ 923434 h 2577496"/>
                <a:gd name="connsiteX756" fmla="*/ 142065 w 2725644"/>
                <a:gd name="connsiteY756" fmla="*/ 886902 h 2577496"/>
                <a:gd name="connsiteX757" fmla="*/ 168451 w 2725644"/>
                <a:gd name="connsiteY757" fmla="*/ 858490 h 2577496"/>
                <a:gd name="connsiteX758" fmla="*/ 184687 w 2725644"/>
                <a:gd name="connsiteY758" fmla="*/ 842250 h 2577496"/>
                <a:gd name="connsiteX759" fmla="*/ 196863 w 2725644"/>
                <a:gd name="connsiteY759" fmla="*/ 832104 h 2577496"/>
                <a:gd name="connsiteX760" fmla="*/ 207010 w 2725644"/>
                <a:gd name="connsiteY760" fmla="*/ 821958 h 2577496"/>
                <a:gd name="connsiteX761" fmla="*/ 211069 w 2725644"/>
                <a:gd name="connsiteY761" fmla="*/ 811808 h 2577496"/>
                <a:gd name="connsiteX762" fmla="*/ 211069 w 2725644"/>
                <a:gd name="connsiteY762" fmla="*/ 799632 h 2577496"/>
                <a:gd name="connsiteX763" fmla="*/ 204980 w 2725644"/>
                <a:gd name="connsiteY763" fmla="*/ 787456 h 2577496"/>
                <a:gd name="connsiteX764" fmla="*/ 200923 w 2725644"/>
                <a:gd name="connsiteY764" fmla="*/ 773250 h 2577496"/>
                <a:gd name="connsiteX765" fmla="*/ 198893 w 2725644"/>
                <a:gd name="connsiteY765" fmla="*/ 761070 h 2577496"/>
                <a:gd name="connsiteX766" fmla="*/ 196863 w 2725644"/>
                <a:gd name="connsiteY766" fmla="*/ 746867 h 2577496"/>
                <a:gd name="connsiteX767" fmla="*/ 190773 w 2725644"/>
                <a:gd name="connsiteY767" fmla="*/ 736718 h 2577496"/>
                <a:gd name="connsiteX768" fmla="*/ 192803 w 2725644"/>
                <a:gd name="connsiteY768" fmla="*/ 722511 h 2577496"/>
                <a:gd name="connsiteX769" fmla="*/ 202950 w 2725644"/>
                <a:gd name="connsiteY769" fmla="*/ 708305 h 2577496"/>
                <a:gd name="connsiteX770" fmla="*/ 207010 w 2725644"/>
                <a:gd name="connsiteY770" fmla="*/ 698156 h 2577496"/>
                <a:gd name="connsiteX771" fmla="*/ 217156 w 2725644"/>
                <a:gd name="connsiteY771" fmla="*/ 688009 h 2577496"/>
                <a:gd name="connsiteX772" fmla="*/ 231365 w 2725644"/>
                <a:gd name="connsiteY772" fmla="*/ 692069 h 2577496"/>
                <a:gd name="connsiteX773" fmla="*/ 237452 w 2725644"/>
                <a:gd name="connsiteY773" fmla="*/ 706275 h 2577496"/>
                <a:gd name="connsiteX774" fmla="*/ 247602 w 2725644"/>
                <a:gd name="connsiteY774" fmla="*/ 710332 h 2577496"/>
                <a:gd name="connsiteX775" fmla="*/ 259778 w 2725644"/>
                <a:gd name="connsiteY775" fmla="*/ 716425 h 2577496"/>
                <a:gd name="connsiteX776" fmla="*/ 276014 w 2725644"/>
                <a:gd name="connsiteY776" fmla="*/ 718451 h 2577496"/>
                <a:gd name="connsiteX777" fmla="*/ 286164 w 2725644"/>
                <a:gd name="connsiteY777" fmla="*/ 712365 h 2577496"/>
                <a:gd name="connsiteX778" fmla="*/ 298340 w 2725644"/>
                <a:gd name="connsiteY778" fmla="*/ 724541 h 2577496"/>
                <a:gd name="connsiteX779" fmla="*/ 310516 w 2725644"/>
                <a:gd name="connsiteY779" fmla="*/ 734688 h 2577496"/>
                <a:gd name="connsiteX780" fmla="*/ 320666 w 2725644"/>
                <a:gd name="connsiteY780" fmla="*/ 742807 h 2577496"/>
                <a:gd name="connsiteX781" fmla="*/ 326752 w 2725644"/>
                <a:gd name="connsiteY781" fmla="*/ 761070 h 2577496"/>
                <a:gd name="connsiteX782" fmla="*/ 316606 w 2725644"/>
                <a:gd name="connsiteY782" fmla="*/ 777309 h 2577496"/>
                <a:gd name="connsiteX783" fmla="*/ 304426 w 2725644"/>
                <a:gd name="connsiteY783" fmla="*/ 779339 h 2577496"/>
                <a:gd name="connsiteX784" fmla="*/ 302396 w 2725644"/>
                <a:gd name="connsiteY784" fmla="*/ 797605 h 2577496"/>
                <a:gd name="connsiteX785" fmla="*/ 294280 w 2725644"/>
                <a:gd name="connsiteY785" fmla="*/ 809782 h 2577496"/>
                <a:gd name="connsiteX786" fmla="*/ 282104 w 2725644"/>
                <a:gd name="connsiteY786" fmla="*/ 813842 h 2577496"/>
                <a:gd name="connsiteX787" fmla="*/ 273984 w 2725644"/>
                <a:gd name="connsiteY787" fmla="*/ 826018 h 2577496"/>
                <a:gd name="connsiteX788" fmla="*/ 267894 w 2725644"/>
                <a:gd name="connsiteY788" fmla="*/ 842250 h 2577496"/>
                <a:gd name="connsiteX789" fmla="*/ 263834 w 2725644"/>
                <a:gd name="connsiteY789" fmla="*/ 856460 h 2577496"/>
                <a:gd name="connsiteX790" fmla="*/ 273984 w 2725644"/>
                <a:gd name="connsiteY790" fmla="*/ 852400 h 2577496"/>
                <a:gd name="connsiteX791" fmla="*/ 286164 w 2725644"/>
                <a:gd name="connsiteY791" fmla="*/ 854430 h 2577496"/>
                <a:gd name="connsiteX792" fmla="*/ 296310 w 2725644"/>
                <a:gd name="connsiteY792" fmla="*/ 858490 h 2577496"/>
                <a:gd name="connsiteX793" fmla="*/ 310516 w 2725644"/>
                <a:gd name="connsiteY793" fmla="*/ 862546 h 2577496"/>
                <a:gd name="connsiteX794" fmla="*/ 320666 w 2725644"/>
                <a:gd name="connsiteY794" fmla="*/ 874726 h 2577496"/>
                <a:gd name="connsiteX795" fmla="*/ 338928 w 2725644"/>
                <a:gd name="connsiteY795" fmla="*/ 895022 h 2577496"/>
                <a:gd name="connsiteX796" fmla="*/ 353134 w 2725644"/>
                <a:gd name="connsiteY796" fmla="*/ 899082 h 2577496"/>
                <a:gd name="connsiteX797" fmla="*/ 363284 w 2725644"/>
                <a:gd name="connsiteY797" fmla="*/ 897049 h 2577496"/>
                <a:gd name="connsiteX798" fmla="*/ 367344 w 2725644"/>
                <a:gd name="connsiteY798" fmla="*/ 909228 h 2577496"/>
                <a:gd name="connsiteX799" fmla="*/ 363284 w 2725644"/>
                <a:gd name="connsiteY799" fmla="*/ 921404 h 2577496"/>
                <a:gd name="connsiteX800" fmla="*/ 361254 w 2725644"/>
                <a:gd name="connsiteY800" fmla="*/ 931551 h 2577496"/>
                <a:gd name="connsiteX801" fmla="*/ 371400 w 2725644"/>
                <a:gd name="connsiteY801" fmla="*/ 945760 h 2577496"/>
                <a:gd name="connsiteX802" fmla="*/ 391696 w 2725644"/>
                <a:gd name="connsiteY802" fmla="*/ 966053 h 2577496"/>
                <a:gd name="connsiteX803" fmla="*/ 387637 w 2725644"/>
                <a:gd name="connsiteY803" fmla="*/ 980262 h 2577496"/>
                <a:gd name="connsiteX804" fmla="*/ 397786 w 2725644"/>
                <a:gd name="connsiteY804" fmla="*/ 992439 h 2577496"/>
                <a:gd name="connsiteX805" fmla="*/ 399813 w 2725644"/>
                <a:gd name="connsiteY805" fmla="*/ 1010705 h 2577496"/>
                <a:gd name="connsiteX806" fmla="*/ 405903 w 2725644"/>
                <a:gd name="connsiteY806" fmla="*/ 1020851 h 2577496"/>
                <a:gd name="connsiteX807" fmla="*/ 385607 w 2725644"/>
                <a:gd name="connsiteY807" fmla="*/ 1043177 h 2577496"/>
                <a:gd name="connsiteX808" fmla="*/ 379945 w 2725644"/>
                <a:gd name="connsiteY808" fmla="*/ 1063945 h 2577496"/>
                <a:gd name="connsiteX809" fmla="*/ 385610 w 2725644"/>
                <a:gd name="connsiteY809" fmla="*/ 1059413 h 2577496"/>
                <a:gd name="connsiteX810" fmla="*/ 395756 w 2725644"/>
                <a:gd name="connsiteY810" fmla="*/ 1059413 h 2577496"/>
                <a:gd name="connsiteX811" fmla="*/ 414022 w 2725644"/>
                <a:gd name="connsiteY811" fmla="*/ 1047233 h 2577496"/>
                <a:gd name="connsiteX812" fmla="*/ 426199 w 2725644"/>
                <a:gd name="connsiteY812" fmla="*/ 1055353 h 2577496"/>
                <a:gd name="connsiteX813" fmla="*/ 438375 w 2725644"/>
                <a:gd name="connsiteY813" fmla="*/ 1057383 h 2577496"/>
                <a:gd name="connsiteX814" fmla="*/ 448524 w 2725644"/>
                <a:gd name="connsiteY814" fmla="*/ 1055353 h 2577496"/>
                <a:gd name="connsiteX815" fmla="*/ 454614 w 2725644"/>
                <a:gd name="connsiteY815" fmla="*/ 1069559 h 2577496"/>
                <a:gd name="connsiteX816" fmla="*/ 466790 w 2725644"/>
                <a:gd name="connsiteY816" fmla="*/ 1079709 h 2577496"/>
                <a:gd name="connsiteX817" fmla="*/ 478967 w 2725644"/>
                <a:gd name="connsiteY817" fmla="*/ 1077675 h 2577496"/>
                <a:gd name="connsiteX818" fmla="*/ 489113 w 2725644"/>
                <a:gd name="connsiteY818" fmla="*/ 1075649 h 2577496"/>
                <a:gd name="connsiteX819" fmla="*/ 491143 w 2725644"/>
                <a:gd name="connsiteY819" fmla="*/ 1065499 h 2577496"/>
                <a:gd name="connsiteX820" fmla="*/ 493173 w 2725644"/>
                <a:gd name="connsiteY820" fmla="*/ 1055353 h 2577496"/>
                <a:gd name="connsiteX821" fmla="*/ 495203 w 2725644"/>
                <a:gd name="connsiteY821" fmla="*/ 1045207 h 2577496"/>
                <a:gd name="connsiteX822" fmla="*/ 505352 w 2725644"/>
                <a:gd name="connsiteY822" fmla="*/ 1024911 h 2577496"/>
                <a:gd name="connsiteX823" fmla="*/ 509409 w 2725644"/>
                <a:gd name="connsiteY823" fmla="*/ 1008675 h 2577496"/>
                <a:gd name="connsiteX824" fmla="*/ 519555 w 2725644"/>
                <a:gd name="connsiteY824" fmla="*/ 1004615 h 2577496"/>
                <a:gd name="connsiteX825" fmla="*/ 531735 w 2725644"/>
                <a:gd name="connsiteY825" fmla="*/ 992439 h 2577496"/>
                <a:gd name="connsiteX826" fmla="*/ 535795 w 2725644"/>
                <a:gd name="connsiteY826" fmla="*/ 982292 h 2577496"/>
                <a:gd name="connsiteX827" fmla="*/ 539851 w 2725644"/>
                <a:gd name="connsiteY827" fmla="*/ 972143 h 2577496"/>
                <a:gd name="connsiteX828" fmla="*/ 529705 w 2725644"/>
                <a:gd name="connsiteY828" fmla="*/ 970113 h 2577496"/>
                <a:gd name="connsiteX829" fmla="*/ 529705 w 2725644"/>
                <a:gd name="connsiteY829" fmla="*/ 957936 h 2577496"/>
                <a:gd name="connsiteX830" fmla="*/ 519555 w 2725644"/>
                <a:gd name="connsiteY830" fmla="*/ 953877 h 2577496"/>
                <a:gd name="connsiteX831" fmla="*/ 505352 w 2725644"/>
                <a:gd name="connsiteY831" fmla="*/ 947790 h 2577496"/>
                <a:gd name="connsiteX832" fmla="*/ 491143 w 2725644"/>
                <a:gd name="connsiteY832" fmla="*/ 939670 h 2577496"/>
                <a:gd name="connsiteX833" fmla="*/ 476937 w 2725644"/>
                <a:gd name="connsiteY833" fmla="*/ 935611 h 2577496"/>
                <a:gd name="connsiteX834" fmla="*/ 478967 w 2725644"/>
                <a:gd name="connsiteY834" fmla="*/ 923434 h 2577496"/>
                <a:gd name="connsiteX835" fmla="*/ 472877 w 2725644"/>
                <a:gd name="connsiteY835" fmla="*/ 913288 h 2577496"/>
                <a:gd name="connsiteX836" fmla="*/ 472877 w 2725644"/>
                <a:gd name="connsiteY836" fmla="*/ 895019 h 2577496"/>
                <a:gd name="connsiteX837" fmla="*/ 460701 w 2725644"/>
                <a:gd name="connsiteY837" fmla="*/ 888932 h 2577496"/>
                <a:gd name="connsiteX838" fmla="*/ 450554 w 2725644"/>
                <a:gd name="connsiteY838" fmla="*/ 882842 h 2577496"/>
                <a:gd name="connsiteX839" fmla="*/ 464761 w 2725644"/>
                <a:gd name="connsiteY839" fmla="*/ 868636 h 2577496"/>
                <a:gd name="connsiteX840" fmla="*/ 476937 w 2725644"/>
                <a:gd name="connsiteY840" fmla="*/ 858490 h 2577496"/>
                <a:gd name="connsiteX841" fmla="*/ 483027 w 2725644"/>
                <a:gd name="connsiteY841" fmla="*/ 842254 h 2577496"/>
                <a:gd name="connsiteX842" fmla="*/ 480997 w 2725644"/>
                <a:gd name="connsiteY842" fmla="*/ 830078 h 2577496"/>
                <a:gd name="connsiteX843" fmla="*/ 476937 w 2725644"/>
                <a:gd name="connsiteY843" fmla="*/ 817898 h 2577496"/>
                <a:gd name="connsiteX844" fmla="*/ 468817 w 2725644"/>
                <a:gd name="connsiteY844" fmla="*/ 805722 h 2577496"/>
                <a:gd name="connsiteX845" fmla="*/ 468817 w 2725644"/>
                <a:gd name="connsiteY845" fmla="*/ 793546 h 2577496"/>
                <a:gd name="connsiteX846" fmla="*/ 474907 w 2725644"/>
                <a:gd name="connsiteY846" fmla="*/ 777309 h 2577496"/>
                <a:gd name="connsiteX847" fmla="*/ 495203 w 2725644"/>
                <a:gd name="connsiteY847" fmla="*/ 765133 h 2577496"/>
                <a:gd name="connsiteX848" fmla="*/ 507379 w 2725644"/>
                <a:gd name="connsiteY848" fmla="*/ 761073 h 2577496"/>
                <a:gd name="connsiteX849" fmla="*/ 519555 w 2725644"/>
                <a:gd name="connsiteY849" fmla="*/ 761073 h 2577496"/>
                <a:gd name="connsiteX850" fmla="*/ 529705 w 2725644"/>
                <a:gd name="connsiteY850" fmla="*/ 759043 h 2577496"/>
                <a:gd name="connsiteX851" fmla="*/ 531735 w 2725644"/>
                <a:gd name="connsiteY851" fmla="*/ 742807 h 2577496"/>
                <a:gd name="connsiteX852" fmla="*/ 541881 w 2725644"/>
                <a:gd name="connsiteY852" fmla="*/ 730631 h 2577496"/>
                <a:gd name="connsiteX853" fmla="*/ 531735 w 2725644"/>
                <a:gd name="connsiteY853" fmla="*/ 698159 h 2577496"/>
                <a:gd name="connsiteX854" fmla="*/ 525645 w 2725644"/>
                <a:gd name="connsiteY854" fmla="*/ 685979 h 2577496"/>
                <a:gd name="connsiteX855" fmla="*/ 549997 w 2725644"/>
                <a:gd name="connsiteY855" fmla="*/ 675833 h 2577496"/>
                <a:gd name="connsiteX856" fmla="*/ 562177 w 2725644"/>
                <a:gd name="connsiteY856" fmla="*/ 665683 h 2577496"/>
                <a:gd name="connsiteX857" fmla="*/ 574353 w 2725644"/>
                <a:gd name="connsiteY857" fmla="*/ 655537 h 2577496"/>
                <a:gd name="connsiteX858" fmla="*/ 582473 w 2725644"/>
                <a:gd name="connsiteY858" fmla="*/ 641331 h 2577496"/>
                <a:gd name="connsiteX859" fmla="*/ 596679 w 2725644"/>
                <a:gd name="connsiteY859" fmla="*/ 631181 h 2577496"/>
                <a:gd name="connsiteX860" fmla="*/ 604796 w 2725644"/>
                <a:gd name="connsiteY860" fmla="*/ 619005 h 2577496"/>
                <a:gd name="connsiteX861" fmla="*/ 616975 w 2725644"/>
                <a:gd name="connsiteY861" fmla="*/ 616978 h 2577496"/>
                <a:gd name="connsiteX862" fmla="*/ 635238 w 2725644"/>
                <a:gd name="connsiteY862" fmla="*/ 606829 h 2577496"/>
                <a:gd name="connsiteX863" fmla="*/ 639298 w 2725644"/>
                <a:gd name="connsiteY863" fmla="*/ 596682 h 2577496"/>
                <a:gd name="connsiteX864" fmla="*/ 643358 w 2725644"/>
                <a:gd name="connsiteY864" fmla="*/ 570297 h 2577496"/>
                <a:gd name="connsiteX865" fmla="*/ 653507 w 2725644"/>
                <a:gd name="connsiteY865" fmla="*/ 564210 h 2577496"/>
                <a:gd name="connsiteX866" fmla="*/ 659594 w 2725644"/>
                <a:gd name="connsiteY866" fmla="*/ 552034 h 2577496"/>
                <a:gd name="connsiteX867" fmla="*/ 661624 w 2725644"/>
                <a:gd name="connsiteY867" fmla="*/ 539854 h 2577496"/>
                <a:gd name="connsiteX868" fmla="*/ 673800 w 2725644"/>
                <a:gd name="connsiteY868" fmla="*/ 533765 h 2577496"/>
                <a:gd name="connsiteX869" fmla="*/ 683949 w 2725644"/>
                <a:gd name="connsiteY869" fmla="*/ 535798 h 2577496"/>
                <a:gd name="connsiteX870" fmla="*/ 696126 w 2725644"/>
                <a:gd name="connsiteY870" fmla="*/ 535798 h 2577496"/>
                <a:gd name="connsiteX871" fmla="*/ 699818 w 2725644"/>
                <a:gd name="connsiteY871" fmla="*/ 533336 h 2577496"/>
                <a:gd name="connsiteX872" fmla="*/ 700478 w 2725644"/>
                <a:gd name="connsiteY872" fmla="*/ 532170 h 2577496"/>
                <a:gd name="connsiteX873" fmla="*/ 685976 w 2725644"/>
                <a:gd name="connsiteY873" fmla="*/ 535795 h 2577496"/>
                <a:gd name="connsiteX874" fmla="*/ 688009 w 2725644"/>
                <a:gd name="connsiteY874" fmla="*/ 525648 h 2577496"/>
                <a:gd name="connsiteX875" fmla="*/ 688009 w 2725644"/>
                <a:gd name="connsiteY875" fmla="*/ 507382 h 2577496"/>
                <a:gd name="connsiteX876" fmla="*/ 690036 w 2725644"/>
                <a:gd name="connsiteY876" fmla="*/ 493173 h 2577496"/>
                <a:gd name="connsiteX877" fmla="*/ 700186 w 2725644"/>
                <a:gd name="connsiteY877" fmla="*/ 472880 h 2577496"/>
                <a:gd name="connsiteX878" fmla="*/ 708302 w 2725644"/>
                <a:gd name="connsiteY878" fmla="*/ 460704 h 2577496"/>
                <a:gd name="connsiteX879" fmla="*/ 718452 w 2725644"/>
                <a:gd name="connsiteY879" fmla="*/ 450554 h 2577496"/>
                <a:gd name="connsiteX880" fmla="*/ 718452 w 2725644"/>
                <a:gd name="connsiteY880" fmla="*/ 440408 h 2577496"/>
                <a:gd name="connsiteX881" fmla="*/ 718452 w 2725644"/>
                <a:gd name="connsiteY881" fmla="*/ 430258 h 2577496"/>
                <a:gd name="connsiteX882" fmla="*/ 728598 w 2725644"/>
                <a:gd name="connsiteY882" fmla="*/ 418082 h 2577496"/>
                <a:gd name="connsiteX883" fmla="*/ 726568 w 2725644"/>
                <a:gd name="connsiteY883" fmla="*/ 405906 h 2577496"/>
                <a:gd name="connsiteX884" fmla="*/ 726568 w 2725644"/>
                <a:gd name="connsiteY884" fmla="*/ 395756 h 2577496"/>
                <a:gd name="connsiteX885" fmla="*/ 730628 w 2725644"/>
                <a:gd name="connsiteY885" fmla="*/ 379520 h 2577496"/>
                <a:gd name="connsiteX886" fmla="*/ 720478 w 2725644"/>
                <a:gd name="connsiteY886" fmla="*/ 371404 h 2577496"/>
                <a:gd name="connsiteX887" fmla="*/ 712362 w 2725644"/>
                <a:gd name="connsiteY887" fmla="*/ 355168 h 2577496"/>
                <a:gd name="connsiteX888" fmla="*/ 714392 w 2725644"/>
                <a:gd name="connsiteY888" fmla="*/ 342991 h 2577496"/>
                <a:gd name="connsiteX889" fmla="*/ 714392 w 2725644"/>
                <a:gd name="connsiteY889" fmla="*/ 330812 h 2577496"/>
                <a:gd name="connsiteX890" fmla="*/ 712362 w 2725644"/>
                <a:gd name="connsiteY890" fmla="*/ 320665 h 2577496"/>
                <a:gd name="connsiteX891" fmla="*/ 716422 w 2725644"/>
                <a:gd name="connsiteY891" fmla="*/ 308489 h 2577496"/>
                <a:gd name="connsiteX892" fmla="*/ 710332 w 2725644"/>
                <a:gd name="connsiteY892" fmla="*/ 292253 h 2577496"/>
                <a:gd name="connsiteX893" fmla="*/ 698156 w 2725644"/>
                <a:gd name="connsiteY893" fmla="*/ 286163 h 2577496"/>
                <a:gd name="connsiteX894" fmla="*/ 685976 w 2725644"/>
                <a:gd name="connsiteY894" fmla="*/ 276014 h 2577496"/>
                <a:gd name="connsiteX895" fmla="*/ 683949 w 2725644"/>
                <a:gd name="connsiteY895" fmla="*/ 255718 h 2577496"/>
                <a:gd name="connsiteX896" fmla="*/ 696126 w 2725644"/>
                <a:gd name="connsiteY896" fmla="*/ 249631 h 2577496"/>
                <a:gd name="connsiteX897" fmla="*/ 706272 w 2725644"/>
                <a:gd name="connsiteY897" fmla="*/ 243541 h 2577496"/>
                <a:gd name="connsiteX898" fmla="*/ 710332 w 2725644"/>
                <a:gd name="connsiteY898" fmla="*/ 233395 h 2577496"/>
                <a:gd name="connsiteX899" fmla="*/ 708302 w 2725644"/>
                <a:gd name="connsiteY899" fmla="*/ 207013 h 2577496"/>
                <a:gd name="connsiteX900" fmla="*/ 712362 w 2725644"/>
                <a:gd name="connsiteY900" fmla="*/ 194833 h 2577496"/>
                <a:gd name="connsiteX901" fmla="*/ 732658 w 2725644"/>
                <a:gd name="connsiteY901" fmla="*/ 184687 h 2577496"/>
                <a:gd name="connsiteX902" fmla="*/ 750924 w 2725644"/>
                <a:gd name="connsiteY902" fmla="*/ 176571 h 2577496"/>
                <a:gd name="connsiteX903" fmla="*/ 763100 w 2725644"/>
                <a:gd name="connsiteY903" fmla="*/ 176571 h 2577496"/>
                <a:gd name="connsiteX904" fmla="*/ 777306 w 2725644"/>
                <a:gd name="connsiteY904" fmla="*/ 176571 h 2577496"/>
                <a:gd name="connsiteX905" fmla="*/ 791512 w 2725644"/>
                <a:gd name="connsiteY905" fmla="*/ 174537 h 2577496"/>
                <a:gd name="connsiteX906" fmla="*/ 799632 w 2725644"/>
                <a:gd name="connsiteY906" fmla="*/ 184687 h 2577496"/>
                <a:gd name="connsiteX907" fmla="*/ 795572 w 2725644"/>
                <a:gd name="connsiteY907" fmla="*/ 196863 h 2577496"/>
                <a:gd name="connsiteX908" fmla="*/ 805718 w 2725644"/>
                <a:gd name="connsiteY908" fmla="*/ 204979 h 2577496"/>
                <a:gd name="connsiteX909" fmla="*/ 811808 w 2725644"/>
                <a:gd name="connsiteY909" fmla="*/ 217159 h 2577496"/>
                <a:gd name="connsiteX910" fmla="*/ 823988 w 2725644"/>
                <a:gd name="connsiteY910" fmla="*/ 223249 h 2577496"/>
                <a:gd name="connsiteX911" fmla="*/ 834134 w 2725644"/>
                <a:gd name="connsiteY911" fmla="*/ 227309 h 2577496"/>
                <a:gd name="connsiteX912" fmla="*/ 844280 w 2725644"/>
                <a:gd name="connsiteY912" fmla="*/ 215129 h 2577496"/>
                <a:gd name="connsiteX913" fmla="*/ 846310 w 2725644"/>
                <a:gd name="connsiteY913" fmla="*/ 200923 h 2577496"/>
                <a:gd name="connsiteX914" fmla="*/ 854430 w 2725644"/>
                <a:gd name="connsiteY914" fmla="*/ 186717 h 2577496"/>
                <a:gd name="connsiteX915" fmla="*/ 868633 w 2725644"/>
                <a:gd name="connsiteY915" fmla="*/ 184687 h 2577496"/>
                <a:gd name="connsiteX916" fmla="*/ 876753 w 2725644"/>
                <a:gd name="connsiteY916" fmla="*/ 196863 h 2577496"/>
                <a:gd name="connsiteX917" fmla="*/ 868633 w 2725644"/>
                <a:gd name="connsiteY917" fmla="*/ 209039 h 2577496"/>
                <a:gd name="connsiteX918" fmla="*/ 878783 w 2725644"/>
                <a:gd name="connsiteY918" fmla="*/ 209039 h 2577496"/>
                <a:gd name="connsiteX919" fmla="*/ 880816 w 2725644"/>
                <a:gd name="connsiteY919" fmla="*/ 223249 h 2577496"/>
                <a:gd name="connsiteX920" fmla="*/ 874726 w 2725644"/>
                <a:gd name="connsiteY920" fmla="*/ 241515 h 2577496"/>
                <a:gd name="connsiteX921" fmla="*/ 876753 w 2725644"/>
                <a:gd name="connsiteY921" fmla="*/ 251661 h 2577496"/>
                <a:gd name="connsiteX922" fmla="*/ 876753 w 2725644"/>
                <a:gd name="connsiteY922" fmla="*/ 261811 h 2577496"/>
                <a:gd name="connsiteX923" fmla="*/ 872693 w 2725644"/>
                <a:gd name="connsiteY923" fmla="*/ 288193 h 2577496"/>
                <a:gd name="connsiteX924" fmla="*/ 878783 w 2725644"/>
                <a:gd name="connsiteY924" fmla="*/ 298340 h 2577496"/>
                <a:gd name="connsiteX925" fmla="*/ 884872 w 2725644"/>
                <a:gd name="connsiteY925" fmla="*/ 316606 h 2577496"/>
                <a:gd name="connsiteX926" fmla="*/ 886902 w 2725644"/>
                <a:gd name="connsiteY926" fmla="*/ 330812 h 2577496"/>
                <a:gd name="connsiteX927" fmla="*/ 880816 w 2725644"/>
                <a:gd name="connsiteY927" fmla="*/ 345018 h 2577496"/>
                <a:gd name="connsiteX928" fmla="*/ 899079 w 2725644"/>
                <a:gd name="connsiteY928" fmla="*/ 357194 h 2577496"/>
                <a:gd name="connsiteX929" fmla="*/ 909225 w 2725644"/>
                <a:gd name="connsiteY929" fmla="*/ 361254 h 2577496"/>
                <a:gd name="connsiteX930" fmla="*/ 923434 w 2725644"/>
                <a:gd name="connsiteY930" fmla="*/ 381550 h 2577496"/>
                <a:gd name="connsiteX931" fmla="*/ 925464 w 2725644"/>
                <a:gd name="connsiteY931" fmla="*/ 395756 h 2577496"/>
                <a:gd name="connsiteX932" fmla="*/ 931554 w 2725644"/>
                <a:gd name="connsiteY932" fmla="*/ 405906 h 2577496"/>
                <a:gd name="connsiteX933" fmla="*/ 937641 w 2725644"/>
                <a:gd name="connsiteY933" fmla="*/ 420112 h 2577496"/>
                <a:gd name="connsiteX934" fmla="*/ 945760 w 2725644"/>
                <a:gd name="connsiteY934" fmla="*/ 430258 h 2577496"/>
                <a:gd name="connsiteX935" fmla="*/ 957937 w 2725644"/>
                <a:gd name="connsiteY935" fmla="*/ 440408 h 2577496"/>
                <a:gd name="connsiteX936" fmla="*/ 968083 w 2725644"/>
                <a:gd name="connsiteY936" fmla="*/ 438378 h 2577496"/>
                <a:gd name="connsiteX937" fmla="*/ 978233 w 2725644"/>
                <a:gd name="connsiteY937" fmla="*/ 446494 h 2577496"/>
                <a:gd name="connsiteX938" fmla="*/ 990409 w 2725644"/>
                <a:gd name="connsiteY938" fmla="*/ 452584 h 2577496"/>
                <a:gd name="connsiteX939" fmla="*/ 1004615 w 2725644"/>
                <a:gd name="connsiteY939" fmla="*/ 452584 h 2577496"/>
                <a:gd name="connsiteX940" fmla="*/ 1014761 w 2725644"/>
                <a:gd name="connsiteY940" fmla="*/ 452584 h 2577496"/>
                <a:gd name="connsiteX941" fmla="*/ 1037087 w 2725644"/>
                <a:gd name="connsiteY941" fmla="*/ 462730 h 2577496"/>
                <a:gd name="connsiteX942" fmla="*/ 1051293 w 2725644"/>
                <a:gd name="connsiteY942" fmla="*/ 458671 h 2577496"/>
                <a:gd name="connsiteX943" fmla="*/ 1073619 w 2725644"/>
                <a:gd name="connsiteY943" fmla="*/ 442434 h 2577496"/>
                <a:gd name="connsiteX944" fmla="*/ 1087825 w 2725644"/>
                <a:gd name="connsiteY944" fmla="*/ 452584 h 2577496"/>
                <a:gd name="connsiteX945" fmla="*/ 1100001 w 2725644"/>
                <a:gd name="connsiteY945" fmla="*/ 456644 h 2577496"/>
                <a:gd name="connsiteX946" fmla="*/ 1110151 w 2725644"/>
                <a:gd name="connsiteY946" fmla="*/ 454614 h 2577496"/>
                <a:gd name="connsiteX947" fmla="*/ 1114211 w 2725644"/>
                <a:gd name="connsiteY947" fmla="*/ 436348 h 2577496"/>
                <a:gd name="connsiteX948" fmla="*/ 1120297 w 2725644"/>
                <a:gd name="connsiteY948" fmla="*/ 420112 h 2577496"/>
                <a:gd name="connsiteX949" fmla="*/ 1118271 w 2725644"/>
                <a:gd name="connsiteY949" fmla="*/ 407932 h 2577496"/>
                <a:gd name="connsiteX950" fmla="*/ 1120297 w 2725644"/>
                <a:gd name="connsiteY950" fmla="*/ 397786 h 2577496"/>
                <a:gd name="connsiteX951" fmla="*/ 1122327 w 2725644"/>
                <a:gd name="connsiteY951" fmla="*/ 385610 h 2577496"/>
                <a:gd name="connsiteX952" fmla="*/ 1136534 w 2725644"/>
                <a:gd name="connsiteY952" fmla="*/ 377490 h 2577496"/>
                <a:gd name="connsiteX953" fmla="*/ 1148713 w 2725644"/>
                <a:gd name="connsiteY953" fmla="*/ 385610 h 2577496"/>
                <a:gd name="connsiteX954" fmla="*/ 1156830 w 2725644"/>
                <a:gd name="connsiteY954" fmla="*/ 395756 h 2577496"/>
                <a:gd name="connsiteX955" fmla="*/ 1166976 w 2725644"/>
                <a:gd name="connsiteY955" fmla="*/ 397786 h 2577496"/>
                <a:gd name="connsiteX956" fmla="*/ 1181182 w 2725644"/>
                <a:gd name="connsiteY956" fmla="*/ 387640 h 2577496"/>
                <a:gd name="connsiteX957" fmla="*/ 1201478 w 2725644"/>
                <a:gd name="connsiteY957" fmla="*/ 377490 h 2577496"/>
                <a:gd name="connsiteX958" fmla="*/ 1215687 w 2725644"/>
                <a:gd name="connsiteY958" fmla="*/ 369374 h 2577496"/>
                <a:gd name="connsiteX959" fmla="*/ 1231920 w 2725644"/>
                <a:gd name="connsiteY959" fmla="*/ 359227 h 2577496"/>
                <a:gd name="connsiteX960" fmla="*/ 1250190 w 2725644"/>
                <a:gd name="connsiteY960" fmla="*/ 361254 h 2577496"/>
                <a:gd name="connsiteX961" fmla="*/ 1260336 w 2725644"/>
                <a:gd name="connsiteY961" fmla="*/ 353138 h 2577496"/>
                <a:gd name="connsiteX962" fmla="*/ 1274542 w 2725644"/>
                <a:gd name="connsiteY962" fmla="*/ 342991 h 2577496"/>
                <a:gd name="connsiteX963" fmla="*/ 1284688 w 2725644"/>
                <a:gd name="connsiteY963" fmla="*/ 336902 h 2577496"/>
                <a:gd name="connsiteX964" fmla="*/ 1294835 w 2725644"/>
                <a:gd name="connsiteY964" fmla="*/ 351108 h 2577496"/>
                <a:gd name="connsiteX965" fmla="*/ 1304984 w 2725644"/>
                <a:gd name="connsiteY965" fmla="*/ 355168 h 2577496"/>
                <a:gd name="connsiteX966" fmla="*/ 1313104 w 2725644"/>
                <a:gd name="connsiteY966" fmla="*/ 342991 h 2577496"/>
                <a:gd name="connsiteX967" fmla="*/ 1327310 w 2725644"/>
                <a:gd name="connsiteY967" fmla="*/ 338931 h 2577496"/>
                <a:gd name="connsiteX968" fmla="*/ 1331370 w 2725644"/>
                <a:gd name="connsiteY968" fmla="*/ 349078 h 2577496"/>
                <a:gd name="connsiteX969" fmla="*/ 1337456 w 2725644"/>
                <a:gd name="connsiteY969" fmla="*/ 359227 h 2577496"/>
                <a:gd name="connsiteX970" fmla="*/ 1351666 w 2725644"/>
                <a:gd name="connsiteY970" fmla="*/ 369374 h 2577496"/>
                <a:gd name="connsiteX971" fmla="*/ 1363842 w 2725644"/>
                <a:gd name="connsiteY971" fmla="*/ 373434 h 2577496"/>
                <a:gd name="connsiteX972" fmla="*/ 1365869 w 2725644"/>
                <a:gd name="connsiteY972" fmla="*/ 383580 h 2577496"/>
                <a:gd name="connsiteX973" fmla="*/ 1359782 w 2725644"/>
                <a:gd name="connsiteY973" fmla="*/ 395756 h 2577496"/>
                <a:gd name="connsiteX974" fmla="*/ 1353693 w 2725644"/>
                <a:gd name="connsiteY974" fmla="*/ 409966 h 2577496"/>
                <a:gd name="connsiteX975" fmla="*/ 1365869 w 2725644"/>
                <a:gd name="connsiteY975" fmla="*/ 424172 h 2577496"/>
                <a:gd name="connsiteX976" fmla="*/ 1369929 w 2725644"/>
                <a:gd name="connsiteY976" fmla="*/ 436348 h 2577496"/>
                <a:gd name="connsiteX977" fmla="*/ 1363842 w 2725644"/>
                <a:gd name="connsiteY977" fmla="*/ 446494 h 2577496"/>
                <a:gd name="connsiteX978" fmla="*/ 1365869 w 2725644"/>
                <a:gd name="connsiteY978" fmla="*/ 458671 h 2577496"/>
                <a:gd name="connsiteX979" fmla="*/ 1378048 w 2725644"/>
                <a:gd name="connsiteY979" fmla="*/ 466790 h 2577496"/>
                <a:gd name="connsiteX980" fmla="*/ 1396311 w 2725644"/>
                <a:gd name="connsiteY980" fmla="*/ 470850 h 2577496"/>
                <a:gd name="connsiteX981" fmla="*/ 1408491 w 2725644"/>
                <a:gd name="connsiteY981" fmla="*/ 478967 h 2577496"/>
                <a:gd name="connsiteX982" fmla="*/ 1422697 w 2725644"/>
                <a:gd name="connsiteY982" fmla="*/ 491146 h 2577496"/>
                <a:gd name="connsiteX983" fmla="*/ 1426757 w 2725644"/>
                <a:gd name="connsiteY983" fmla="*/ 505352 h 2577496"/>
                <a:gd name="connsiteX984" fmla="*/ 1422697 w 2725644"/>
                <a:gd name="connsiteY984" fmla="*/ 521588 h 2577496"/>
                <a:gd name="connsiteX985" fmla="*/ 1414577 w 2725644"/>
                <a:gd name="connsiteY985" fmla="*/ 535795 h 2577496"/>
                <a:gd name="connsiteX986" fmla="*/ 1426757 w 2725644"/>
                <a:gd name="connsiteY986" fmla="*/ 539854 h 2577496"/>
                <a:gd name="connsiteX987" fmla="*/ 1436903 w 2725644"/>
                <a:gd name="connsiteY987" fmla="*/ 550001 h 2577496"/>
                <a:gd name="connsiteX988" fmla="*/ 1445023 w 2725644"/>
                <a:gd name="connsiteY988" fmla="*/ 539854 h 2577496"/>
                <a:gd name="connsiteX989" fmla="*/ 1459229 w 2725644"/>
                <a:gd name="connsiteY989" fmla="*/ 535795 h 2577496"/>
                <a:gd name="connsiteX990" fmla="*/ 1471405 w 2725644"/>
                <a:gd name="connsiteY990" fmla="*/ 537825 h 2577496"/>
                <a:gd name="connsiteX991" fmla="*/ 1481551 w 2725644"/>
                <a:gd name="connsiteY991" fmla="*/ 539854 h 2577496"/>
                <a:gd name="connsiteX992" fmla="*/ 1493731 w 2725644"/>
                <a:gd name="connsiteY992" fmla="*/ 537825 h 2577496"/>
                <a:gd name="connsiteX993" fmla="*/ 1505907 w 2725644"/>
                <a:gd name="connsiteY993" fmla="*/ 531735 h 2577496"/>
                <a:gd name="connsiteX994" fmla="*/ 1509967 w 2725644"/>
                <a:gd name="connsiteY994" fmla="*/ 519558 h 2577496"/>
                <a:gd name="connsiteX995" fmla="*/ 1520113 w 2725644"/>
                <a:gd name="connsiteY995" fmla="*/ 509409 h 2577496"/>
                <a:gd name="connsiteX996" fmla="*/ 1532290 w 2725644"/>
                <a:gd name="connsiteY996" fmla="*/ 499263 h 2577496"/>
                <a:gd name="connsiteX997" fmla="*/ 1530263 w 2725644"/>
                <a:gd name="connsiteY997" fmla="*/ 487086 h 2577496"/>
                <a:gd name="connsiteX998" fmla="*/ 1520113 w 2725644"/>
                <a:gd name="connsiteY998" fmla="*/ 472880 h 2577496"/>
                <a:gd name="connsiteX999" fmla="*/ 1514027 w 2725644"/>
                <a:gd name="connsiteY999" fmla="*/ 452584 h 2577496"/>
                <a:gd name="connsiteX1000" fmla="*/ 1503877 w 2725644"/>
                <a:gd name="connsiteY1000" fmla="*/ 444468 h 2577496"/>
                <a:gd name="connsiteX1001" fmla="*/ 1497787 w 2725644"/>
                <a:gd name="connsiteY1001" fmla="*/ 434318 h 2577496"/>
                <a:gd name="connsiteX1002" fmla="*/ 1479525 w 2725644"/>
                <a:gd name="connsiteY1002" fmla="*/ 424172 h 2577496"/>
                <a:gd name="connsiteX1003" fmla="*/ 1465315 w 2725644"/>
                <a:gd name="connsiteY1003" fmla="*/ 395756 h 2577496"/>
                <a:gd name="connsiteX1004" fmla="*/ 1467345 w 2725644"/>
                <a:gd name="connsiteY1004" fmla="*/ 373434 h 2577496"/>
                <a:gd name="connsiteX1005" fmla="*/ 1479525 w 2725644"/>
                <a:gd name="connsiteY1005" fmla="*/ 365314 h 2577496"/>
                <a:gd name="connsiteX1006" fmla="*/ 1485611 w 2725644"/>
                <a:gd name="connsiteY1006" fmla="*/ 353138 h 2577496"/>
                <a:gd name="connsiteX1007" fmla="*/ 1485611 w 2725644"/>
                <a:gd name="connsiteY1007" fmla="*/ 338931 h 2577496"/>
                <a:gd name="connsiteX1008" fmla="*/ 1497787 w 2725644"/>
                <a:gd name="connsiteY1008" fmla="*/ 326752 h 2577496"/>
                <a:gd name="connsiteX1009" fmla="*/ 1509967 w 2725644"/>
                <a:gd name="connsiteY1009" fmla="*/ 328782 h 2577496"/>
                <a:gd name="connsiteX1010" fmla="*/ 1518083 w 2725644"/>
                <a:gd name="connsiteY1010" fmla="*/ 314576 h 2577496"/>
                <a:gd name="connsiteX1011" fmla="*/ 1518083 w 2725644"/>
                <a:gd name="connsiteY1011" fmla="*/ 302399 h 2577496"/>
                <a:gd name="connsiteX1012" fmla="*/ 1516054 w 2725644"/>
                <a:gd name="connsiteY1012" fmla="*/ 288193 h 2577496"/>
                <a:gd name="connsiteX1013" fmla="*/ 1503877 w 2725644"/>
                <a:gd name="connsiteY1013" fmla="*/ 284133 h 2577496"/>
                <a:gd name="connsiteX1014" fmla="*/ 1499821 w 2725644"/>
                <a:gd name="connsiteY1014" fmla="*/ 271957 h 2577496"/>
                <a:gd name="connsiteX1015" fmla="*/ 1487641 w 2725644"/>
                <a:gd name="connsiteY1015" fmla="*/ 269927 h 2577496"/>
                <a:gd name="connsiteX1016" fmla="*/ 1465315 w 2725644"/>
                <a:gd name="connsiteY1016" fmla="*/ 273987 h 2577496"/>
                <a:gd name="connsiteX1017" fmla="*/ 1442993 w 2725644"/>
                <a:gd name="connsiteY1017" fmla="*/ 282103 h 2577496"/>
                <a:gd name="connsiteX1018" fmla="*/ 1428787 w 2725644"/>
                <a:gd name="connsiteY1018" fmla="*/ 276014 h 2577496"/>
                <a:gd name="connsiteX1019" fmla="*/ 1420667 w 2725644"/>
                <a:gd name="connsiteY1019" fmla="*/ 263837 h 2577496"/>
                <a:gd name="connsiteX1020" fmla="*/ 1410521 w 2725644"/>
                <a:gd name="connsiteY1020" fmla="*/ 255718 h 2577496"/>
                <a:gd name="connsiteX1021" fmla="*/ 1406461 w 2725644"/>
                <a:gd name="connsiteY1021" fmla="*/ 241515 h 2577496"/>
                <a:gd name="connsiteX1022" fmla="*/ 1416607 w 2725644"/>
                <a:gd name="connsiteY1022" fmla="*/ 231365 h 2577496"/>
                <a:gd name="connsiteX1023" fmla="*/ 1414577 w 2725644"/>
                <a:gd name="connsiteY1023" fmla="*/ 215129 h 2577496"/>
                <a:gd name="connsiteX1024" fmla="*/ 1406461 w 2725644"/>
                <a:gd name="connsiteY1024" fmla="*/ 202953 h 2577496"/>
                <a:gd name="connsiteX1025" fmla="*/ 1410521 w 2725644"/>
                <a:gd name="connsiteY1025" fmla="*/ 164391 h 2577496"/>
                <a:gd name="connsiteX1026" fmla="*/ 1416607 w 2725644"/>
                <a:gd name="connsiteY1026" fmla="*/ 154245 h 2577496"/>
                <a:gd name="connsiteX1027" fmla="*/ 1414577 w 2725644"/>
                <a:gd name="connsiteY1027" fmla="*/ 138009 h 2577496"/>
                <a:gd name="connsiteX1028" fmla="*/ 1406461 w 2725644"/>
                <a:gd name="connsiteY1028" fmla="*/ 127859 h 2577496"/>
                <a:gd name="connsiteX1029" fmla="*/ 1418637 w 2725644"/>
                <a:gd name="connsiteY1029" fmla="*/ 119743 h 2577496"/>
                <a:gd name="connsiteX1030" fmla="*/ 1428787 w 2725644"/>
                <a:gd name="connsiteY1030" fmla="*/ 107563 h 2577496"/>
                <a:gd name="connsiteX1031" fmla="*/ 1440963 w 2725644"/>
                <a:gd name="connsiteY1031" fmla="*/ 95387 h 2577496"/>
                <a:gd name="connsiteX1032" fmla="*/ 1438933 w 2725644"/>
                <a:gd name="connsiteY1032" fmla="*/ 83210 h 2577496"/>
                <a:gd name="connsiteX1033" fmla="*/ 1449083 w 2725644"/>
                <a:gd name="connsiteY1033" fmla="*/ 77121 h 2577496"/>
                <a:gd name="connsiteX1034" fmla="*/ 1459229 w 2725644"/>
                <a:gd name="connsiteY1034" fmla="*/ 64944 h 2577496"/>
                <a:gd name="connsiteX1035" fmla="*/ 1455169 w 2725644"/>
                <a:gd name="connsiteY1035" fmla="*/ 40592 h 2577496"/>
                <a:gd name="connsiteX1036" fmla="*/ 1467345 w 2725644"/>
                <a:gd name="connsiteY1036" fmla="*/ 36532 h 2577496"/>
                <a:gd name="connsiteX1037" fmla="*/ 1481551 w 2725644"/>
                <a:gd name="connsiteY1037" fmla="*/ 38562 h 2577496"/>
                <a:gd name="connsiteX1038" fmla="*/ 1495761 w 2725644"/>
                <a:gd name="connsiteY1038" fmla="*/ 32472 h 2577496"/>
                <a:gd name="connsiteX1039" fmla="*/ 1505907 w 2725644"/>
                <a:gd name="connsiteY1039" fmla="*/ 26382 h 2577496"/>
                <a:gd name="connsiteX1040" fmla="*/ 1520113 w 2725644"/>
                <a:gd name="connsiteY1040" fmla="*/ 22323 h 2577496"/>
                <a:gd name="connsiteX1041" fmla="*/ 1532290 w 2725644"/>
                <a:gd name="connsiteY1041" fmla="*/ 14206 h 2577496"/>
                <a:gd name="connsiteX1042" fmla="*/ 1548526 w 2725644"/>
                <a:gd name="connsiteY1042" fmla="*/ 16236 h 2577496"/>
                <a:gd name="connsiteX1043" fmla="*/ 1558675 w 2725644"/>
                <a:gd name="connsiteY1043" fmla="*/ 22323 h 2577496"/>
                <a:gd name="connsiteX1044" fmla="*/ 1566792 w 2725644"/>
                <a:gd name="connsiteY1044" fmla="*/ 10146 h 2577496"/>
                <a:gd name="connsiteX1045" fmla="*/ 1578968 w 2725644"/>
                <a:gd name="connsiteY1045" fmla="*/ 0 h 2577496"/>
                <a:gd name="connsiteX0" fmla="*/ 318636 w 2725644"/>
                <a:gd name="connsiteY0" fmla="*/ 1660162 h 2577496"/>
                <a:gd name="connsiteX1" fmla="*/ 319051 w 2725644"/>
                <a:gd name="connsiteY1" fmla="*/ 1662641 h 2577496"/>
                <a:gd name="connsiteX2" fmla="*/ 319292 w 2725644"/>
                <a:gd name="connsiteY2" fmla="*/ 1662457 h 2577496"/>
                <a:gd name="connsiteX3" fmla="*/ 318636 w 2725644"/>
                <a:gd name="connsiteY3" fmla="*/ 1660162 h 2577496"/>
                <a:gd name="connsiteX4" fmla="*/ 1978780 w 2725644"/>
                <a:gd name="connsiteY4" fmla="*/ 1631736 h 2577496"/>
                <a:gd name="connsiteX5" fmla="*/ 1968665 w 2725644"/>
                <a:gd name="connsiteY5" fmla="*/ 1635782 h 2577496"/>
                <a:gd name="connsiteX6" fmla="*/ 1978780 w 2725644"/>
                <a:gd name="connsiteY6" fmla="*/ 1631736 h 2577496"/>
                <a:gd name="connsiteX7" fmla="*/ 1980814 w 2725644"/>
                <a:gd name="connsiteY7" fmla="*/ 1619550 h 2577496"/>
                <a:gd name="connsiteX8" fmla="*/ 1980814 w 2725644"/>
                <a:gd name="connsiteY8" fmla="*/ 1617533 h 2577496"/>
                <a:gd name="connsiteX9" fmla="*/ 1980814 w 2725644"/>
                <a:gd name="connsiteY9" fmla="*/ 1619550 h 2577496"/>
                <a:gd name="connsiteX10" fmla="*/ 200923 w 2725644"/>
                <a:gd name="connsiteY10" fmla="*/ 1410520 h 2577496"/>
                <a:gd name="connsiteX11" fmla="*/ 198893 w 2725644"/>
                <a:gd name="connsiteY11" fmla="*/ 1412547 h 2577496"/>
                <a:gd name="connsiteX12" fmla="*/ 211066 w 2725644"/>
                <a:gd name="connsiteY12" fmla="*/ 1418633 h 2577496"/>
                <a:gd name="connsiteX13" fmla="*/ 212736 w 2725644"/>
                <a:gd name="connsiteY13" fmla="*/ 1418395 h 2577496"/>
                <a:gd name="connsiteX14" fmla="*/ 200923 w 2725644"/>
                <a:gd name="connsiteY14" fmla="*/ 1410520 h 2577496"/>
                <a:gd name="connsiteX15" fmla="*/ 366633 w 2725644"/>
                <a:gd name="connsiteY15" fmla="*/ 1086727 h 2577496"/>
                <a:gd name="connsiteX16" fmla="*/ 365311 w 2725644"/>
                <a:gd name="connsiteY16" fmla="*/ 1087825 h 2577496"/>
                <a:gd name="connsiteX17" fmla="*/ 365321 w 2725644"/>
                <a:gd name="connsiteY17" fmla="*/ 1087849 h 2577496"/>
                <a:gd name="connsiteX18" fmla="*/ 365314 w 2725644"/>
                <a:gd name="connsiteY18" fmla="*/ 1087825 h 2577496"/>
                <a:gd name="connsiteX19" fmla="*/ 366633 w 2725644"/>
                <a:gd name="connsiteY19" fmla="*/ 1086727 h 2577496"/>
                <a:gd name="connsiteX20" fmla="*/ 1821581 w 2725644"/>
                <a:gd name="connsiteY20" fmla="*/ 385967 h 2577496"/>
                <a:gd name="connsiteX21" fmla="*/ 1822513 w 2725644"/>
                <a:gd name="connsiteY21" fmla="*/ 387643 h 2577496"/>
                <a:gd name="connsiteX22" fmla="*/ 1824539 w 2725644"/>
                <a:gd name="connsiteY22" fmla="*/ 389670 h 2577496"/>
                <a:gd name="connsiteX23" fmla="*/ 1824543 w 2725644"/>
                <a:gd name="connsiteY23" fmla="*/ 389670 h 2577496"/>
                <a:gd name="connsiteX24" fmla="*/ 1834689 w 2725644"/>
                <a:gd name="connsiteY24" fmla="*/ 389670 h 2577496"/>
                <a:gd name="connsiteX25" fmla="*/ 1836379 w 2725644"/>
                <a:gd name="connsiteY25" fmla="*/ 386286 h 2577496"/>
                <a:gd name="connsiteX26" fmla="*/ 1824543 w 2725644"/>
                <a:gd name="connsiteY26" fmla="*/ 389670 h 2577496"/>
                <a:gd name="connsiteX27" fmla="*/ 1821581 w 2725644"/>
                <a:gd name="connsiteY27" fmla="*/ 385967 h 2577496"/>
                <a:gd name="connsiteX28" fmla="*/ 1578968 w 2725644"/>
                <a:gd name="connsiteY28" fmla="*/ 0 h 2577496"/>
                <a:gd name="connsiteX29" fmla="*/ 1587088 w 2725644"/>
                <a:gd name="connsiteY29" fmla="*/ 14206 h 2577496"/>
                <a:gd name="connsiteX30" fmla="*/ 1591148 w 2725644"/>
                <a:gd name="connsiteY30" fmla="*/ 20296 h 2577496"/>
                <a:gd name="connsiteX31" fmla="*/ 1599264 w 2725644"/>
                <a:gd name="connsiteY31" fmla="*/ 30442 h 2577496"/>
                <a:gd name="connsiteX32" fmla="*/ 1589118 w 2725644"/>
                <a:gd name="connsiteY32" fmla="*/ 48708 h 2577496"/>
                <a:gd name="connsiteX33" fmla="*/ 1587088 w 2725644"/>
                <a:gd name="connsiteY33" fmla="*/ 66974 h 2577496"/>
                <a:gd name="connsiteX34" fmla="*/ 1589118 w 2725644"/>
                <a:gd name="connsiteY34" fmla="*/ 77121 h 2577496"/>
                <a:gd name="connsiteX35" fmla="*/ 1601294 w 2725644"/>
                <a:gd name="connsiteY35" fmla="*/ 79154 h 2577496"/>
                <a:gd name="connsiteX36" fmla="*/ 1623620 w 2725644"/>
                <a:gd name="connsiteY36" fmla="*/ 81181 h 2577496"/>
                <a:gd name="connsiteX37" fmla="*/ 1635796 w 2725644"/>
                <a:gd name="connsiteY37" fmla="*/ 97417 h 2577496"/>
                <a:gd name="connsiteX38" fmla="*/ 1635796 w 2725644"/>
                <a:gd name="connsiteY38" fmla="*/ 109596 h 2577496"/>
                <a:gd name="connsiteX39" fmla="*/ 1654062 w 2725644"/>
                <a:gd name="connsiteY39" fmla="*/ 111623 h 2577496"/>
                <a:gd name="connsiteX40" fmla="*/ 1664208 w 2725644"/>
                <a:gd name="connsiteY40" fmla="*/ 107563 h 2577496"/>
                <a:gd name="connsiteX41" fmla="*/ 1674358 w 2725644"/>
                <a:gd name="connsiteY41" fmla="*/ 117713 h 2577496"/>
                <a:gd name="connsiteX42" fmla="*/ 1684504 w 2725644"/>
                <a:gd name="connsiteY42" fmla="*/ 109596 h 2577496"/>
                <a:gd name="connsiteX43" fmla="*/ 1696684 w 2725644"/>
                <a:gd name="connsiteY43" fmla="*/ 101476 h 2577496"/>
                <a:gd name="connsiteX44" fmla="*/ 1725096 w 2725644"/>
                <a:gd name="connsiteY44" fmla="*/ 113653 h 2577496"/>
                <a:gd name="connsiteX45" fmla="*/ 1739302 w 2725644"/>
                <a:gd name="connsiteY45" fmla="*/ 109596 h 2577496"/>
                <a:gd name="connsiteX46" fmla="*/ 1749449 w 2725644"/>
                <a:gd name="connsiteY46" fmla="*/ 107563 h 2577496"/>
                <a:gd name="connsiteX47" fmla="*/ 1759598 w 2725644"/>
                <a:gd name="connsiteY47" fmla="*/ 117713 h 2577496"/>
                <a:gd name="connsiteX48" fmla="*/ 1769745 w 2725644"/>
                <a:gd name="connsiteY48" fmla="*/ 127859 h 2577496"/>
                <a:gd name="connsiteX49" fmla="*/ 1777864 w 2725644"/>
                <a:gd name="connsiteY49" fmla="*/ 138009 h 2577496"/>
                <a:gd name="connsiteX50" fmla="*/ 1781921 w 2725644"/>
                <a:gd name="connsiteY50" fmla="*/ 156275 h 2577496"/>
                <a:gd name="connsiteX51" fmla="*/ 1794100 w 2725644"/>
                <a:gd name="connsiteY51" fmla="*/ 168451 h 2577496"/>
                <a:gd name="connsiteX52" fmla="*/ 1808307 w 2725644"/>
                <a:gd name="connsiteY52" fmla="*/ 180627 h 2577496"/>
                <a:gd name="connsiteX53" fmla="*/ 1822513 w 2725644"/>
                <a:gd name="connsiteY53" fmla="*/ 176571 h 2577496"/>
                <a:gd name="connsiteX54" fmla="*/ 1832659 w 2725644"/>
                <a:gd name="connsiteY54" fmla="*/ 178597 h 2577496"/>
                <a:gd name="connsiteX55" fmla="*/ 1850925 w 2725644"/>
                <a:gd name="connsiteY55" fmla="*/ 180627 h 2577496"/>
                <a:gd name="connsiteX56" fmla="*/ 1863101 w 2725644"/>
                <a:gd name="connsiteY56" fmla="*/ 180627 h 2577496"/>
                <a:gd name="connsiteX57" fmla="*/ 1873251 w 2725644"/>
                <a:gd name="connsiteY57" fmla="*/ 186717 h 2577496"/>
                <a:gd name="connsiteX58" fmla="*/ 1891517 w 2725644"/>
                <a:gd name="connsiteY58" fmla="*/ 204979 h 2577496"/>
                <a:gd name="connsiteX59" fmla="*/ 1907753 w 2725644"/>
                <a:gd name="connsiteY59" fmla="*/ 209039 h 2577496"/>
                <a:gd name="connsiteX60" fmla="*/ 1934135 w 2725644"/>
                <a:gd name="connsiteY60" fmla="*/ 237455 h 2577496"/>
                <a:gd name="connsiteX61" fmla="*/ 1930079 w 2725644"/>
                <a:gd name="connsiteY61" fmla="*/ 263837 h 2577496"/>
                <a:gd name="connsiteX62" fmla="*/ 1932106 w 2725644"/>
                <a:gd name="connsiteY62" fmla="*/ 278047 h 2577496"/>
                <a:gd name="connsiteX63" fmla="*/ 1936165 w 2725644"/>
                <a:gd name="connsiteY63" fmla="*/ 288193 h 2577496"/>
                <a:gd name="connsiteX64" fmla="*/ 1942255 w 2725644"/>
                <a:gd name="connsiteY64" fmla="*/ 300369 h 2577496"/>
                <a:gd name="connsiteX65" fmla="*/ 1928049 w 2725644"/>
                <a:gd name="connsiteY65" fmla="*/ 316606 h 2577496"/>
                <a:gd name="connsiteX66" fmla="*/ 1921959 w 2725644"/>
                <a:gd name="connsiteY66" fmla="*/ 326752 h 2577496"/>
                <a:gd name="connsiteX67" fmla="*/ 1895577 w 2725644"/>
                <a:gd name="connsiteY67" fmla="*/ 332842 h 2577496"/>
                <a:gd name="connsiteX68" fmla="*/ 1885427 w 2725644"/>
                <a:gd name="connsiteY68" fmla="*/ 330812 h 2577496"/>
                <a:gd name="connsiteX69" fmla="*/ 1867161 w 2725644"/>
                <a:gd name="connsiteY69" fmla="*/ 347048 h 2577496"/>
                <a:gd name="connsiteX70" fmla="*/ 1857015 w 2725644"/>
                <a:gd name="connsiteY70" fmla="*/ 361254 h 2577496"/>
                <a:gd name="connsiteX71" fmla="*/ 1844839 w 2725644"/>
                <a:gd name="connsiteY71" fmla="*/ 361254 h 2577496"/>
                <a:gd name="connsiteX72" fmla="*/ 1840779 w 2725644"/>
                <a:gd name="connsiteY72" fmla="*/ 373434 h 2577496"/>
                <a:gd name="connsiteX73" fmla="*/ 1839762 w 2725644"/>
                <a:gd name="connsiteY73" fmla="*/ 379523 h 2577496"/>
                <a:gd name="connsiteX74" fmla="*/ 1840779 w 2725644"/>
                <a:gd name="connsiteY74" fmla="*/ 377494 h 2577496"/>
                <a:gd name="connsiteX75" fmla="*/ 1850925 w 2725644"/>
                <a:gd name="connsiteY75" fmla="*/ 379523 h 2577496"/>
                <a:gd name="connsiteX76" fmla="*/ 1885427 w 2725644"/>
                <a:gd name="connsiteY76" fmla="*/ 399819 h 2577496"/>
                <a:gd name="connsiteX77" fmla="*/ 1885427 w 2725644"/>
                <a:gd name="connsiteY77" fmla="*/ 414026 h 2577496"/>
                <a:gd name="connsiteX78" fmla="*/ 1895573 w 2725644"/>
                <a:gd name="connsiteY78" fmla="*/ 426202 h 2577496"/>
                <a:gd name="connsiteX79" fmla="*/ 1891517 w 2725644"/>
                <a:gd name="connsiteY79" fmla="*/ 442438 h 2577496"/>
                <a:gd name="connsiteX80" fmla="*/ 1881371 w 2725644"/>
                <a:gd name="connsiteY80" fmla="*/ 454614 h 2577496"/>
                <a:gd name="connsiteX81" fmla="*/ 1891517 w 2725644"/>
                <a:gd name="connsiteY81" fmla="*/ 464764 h 2577496"/>
                <a:gd name="connsiteX82" fmla="*/ 1903693 w 2725644"/>
                <a:gd name="connsiteY82" fmla="*/ 491146 h 2577496"/>
                <a:gd name="connsiteX83" fmla="*/ 1905723 w 2725644"/>
                <a:gd name="connsiteY83" fmla="*/ 501296 h 2577496"/>
                <a:gd name="connsiteX84" fmla="*/ 1901663 w 2725644"/>
                <a:gd name="connsiteY84" fmla="*/ 511442 h 2577496"/>
                <a:gd name="connsiteX85" fmla="*/ 1891517 w 2725644"/>
                <a:gd name="connsiteY85" fmla="*/ 521588 h 2577496"/>
                <a:gd name="connsiteX86" fmla="*/ 1893547 w 2725644"/>
                <a:gd name="connsiteY86" fmla="*/ 531738 h 2577496"/>
                <a:gd name="connsiteX87" fmla="*/ 1881371 w 2725644"/>
                <a:gd name="connsiteY87" fmla="*/ 550004 h 2577496"/>
                <a:gd name="connsiteX88" fmla="*/ 1869191 w 2725644"/>
                <a:gd name="connsiteY88" fmla="*/ 576387 h 2577496"/>
                <a:gd name="connsiteX89" fmla="*/ 1873251 w 2725644"/>
                <a:gd name="connsiteY89" fmla="*/ 586536 h 2577496"/>
                <a:gd name="connsiteX90" fmla="*/ 1889487 w 2725644"/>
                <a:gd name="connsiteY90" fmla="*/ 606829 h 2577496"/>
                <a:gd name="connsiteX91" fmla="*/ 1883397 w 2725644"/>
                <a:gd name="connsiteY91" fmla="*/ 619005 h 2577496"/>
                <a:gd name="connsiteX92" fmla="*/ 1879337 w 2725644"/>
                <a:gd name="connsiteY92" fmla="*/ 633215 h 2577496"/>
                <a:gd name="connsiteX93" fmla="*/ 1875278 w 2725644"/>
                <a:gd name="connsiteY93" fmla="*/ 645391 h 2577496"/>
                <a:gd name="connsiteX94" fmla="*/ 1877311 w 2725644"/>
                <a:gd name="connsiteY94" fmla="*/ 663657 h 2577496"/>
                <a:gd name="connsiteX95" fmla="*/ 1869191 w 2725644"/>
                <a:gd name="connsiteY95" fmla="*/ 692069 h 2577496"/>
                <a:gd name="connsiteX96" fmla="*/ 1854985 w 2725644"/>
                <a:gd name="connsiteY96" fmla="*/ 710335 h 2577496"/>
                <a:gd name="connsiteX97" fmla="*/ 1848895 w 2725644"/>
                <a:gd name="connsiteY97" fmla="*/ 724541 h 2577496"/>
                <a:gd name="connsiteX98" fmla="*/ 1836719 w 2725644"/>
                <a:gd name="connsiteY98" fmla="*/ 734691 h 2577496"/>
                <a:gd name="connsiteX99" fmla="*/ 1824539 w 2725644"/>
                <a:gd name="connsiteY99" fmla="*/ 740777 h 2577496"/>
                <a:gd name="connsiteX100" fmla="*/ 1814393 w 2725644"/>
                <a:gd name="connsiteY100" fmla="*/ 754984 h 2577496"/>
                <a:gd name="connsiteX101" fmla="*/ 1818453 w 2725644"/>
                <a:gd name="connsiteY101" fmla="*/ 771220 h 2577496"/>
                <a:gd name="connsiteX102" fmla="*/ 1820483 w 2725644"/>
                <a:gd name="connsiteY102" fmla="*/ 791516 h 2577496"/>
                <a:gd name="connsiteX103" fmla="*/ 1818453 w 2725644"/>
                <a:gd name="connsiteY103" fmla="*/ 801662 h 2577496"/>
                <a:gd name="connsiteX104" fmla="*/ 1808307 w 2725644"/>
                <a:gd name="connsiteY104" fmla="*/ 801662 h 2577496"/>
                <a:gd name="connsiteX105" fmla="*/ 1796130 w 2725644"/>
                <a:gd name="connsiteY105" fmla="*/ 815871 h 2577496"/>
                <a:gd name="connsiteX106" fmla="*/ 1796130 w 2725644"/>
                <a:gd name="connsiteY106" fmla="*/ 828048 h 2577496"/>
                <a:gd name="connsiteX107" fmla="*/ 1794097 w 2725644"/>
                <a:gd name="connsiteY107" fmla="*/ 840224 h 2577496"/>
                <a:gd name="connsiteX108" fmla="*/ 1790041 w 2725644"/>
                <a:gd name="connsiteY108" fmla="*/ 852400 h 2577496"/>
                <a:gd name="connsiteX109" fmla="*/ 1804247 w 2725644"/>
                <a:gd name="connsiteY109" fmla="*/ 866610 h 2577496"/>
                <a:gd name="connsiteX110" fmla="*/ 1822513 w 2725644"/>
                <a:gd name="connsiteY110" fmla="*/ 866610 h 2577496"/>
                <a:gd name="connsiteX111" fmla="*/ 1826573 w 2725644"/>
                <a:gd name="connsiteY111" fmla="*/ 878786 h 2577496"/>
                <a:gd name="connsiteX112" fmla="*/ 1820483 w 2725644"/>
                <a:gd name="connsiteY112" fmla="*/ 888936 h 2577496"/>
                <a:gd name="connsiteX113" fmla="*/ 1820483 w 2725644"/>
                <a:gd name="connsiteY113" fmla="*/ 901112 h 2577496"/>
                <a:gd name="connsiteX114" fmla="*/ 1828599 w 2725644"/>
                <a:gd name="connsiteY114" fmla="*/ 917348 h 2577496"/>
                <a:gd name="connsiteX115" fmla="*/ 1838749 w 2725644"/>
                <a:gd name="connsiteY115" fmla="*/ 925464 h 2577496"/>
                <a:gd name="connsiteX116" fmla="*/ 1844835 w 2725644"/>
                <a:gd name="connsiteY116" fmla="*/ 937640 h 2577496"/>
                <a:gd name="connsiteX117" fmla="*/ 1842809 w 2725644"/>
                <a:gd name="connsiteY117" fmla="*/ 953877 h 2577496"/>
                <a:gd name="connsiteX118" fmla="*/ 1832659 w 2725644"/>
                <a:gd name="connsiteY118" fmla="*/ 961996 h 2577496"/>
                <a:gd name="connsiteX119" fmla="*/ 1828599 w 2725644"/>
                <a:gd name="connsiteY119" fmla="*/ 978232 h 2577496"/>
                <a:gd name="connsiteX120" fmla="*/ 1838749 w 2725644"/>
                <a:gd name="connsiteY120" fmla="*/ 998528 h 2577496"/>
                <a:gd name="connsiteX121" fmla="*/ 1838749 w 2725644"/>
                <a:gd name="connsiteY121" fmla="*/ 1014764 h 2577496"/>
                <a:gd name="connsiteX122" fmla="*/ 1844835 w 2725644"/>
                <a:gd name="connsiteY122" fmla="*/ 1037090 h 2577496"/>
                <a:gd name="connsiteX123" fmla="*/ 1840779 w 2725644"/>
                <a:gd name="connsiteY123" fmla="*/ 1047237 h 2577496"/>
                <a:gd name="connsiteX124" fmla="*/ 1846865 w 2725644"/>
                <a:gd name="connsiteY124" fmla="*/ 1061443 h 2577496"/>
                <a:gd name="connsiteX125" fmla="*/ 1861075 w 2725644"/>
                <a:gd name="connsiteY125" fmla="*/ 1055353 h 2577496"/>
                <a:gd name="connsiteX126" fmla="*/ 1873251 w 2725644"/>
                <a:gd name="connsiteY126" fmla="*/ 1061443 h 2577496"/>
                <a:gd name="connsiteX127" fmla="*/ 1873251 w 2725644"/>
                <a:gd name="connsiteY127" fmla="*/ 1077679 h 2577496"/>
                <a:gd name="connsiteX128" fmla="*/ 1871221 w 2725644"/>
                <a:gd name="connsiteY128" fmla="*/ 1089855 h 2577496"/>
                <a:gd name="connsiteX129" fmla="*/ 1869191 w 2725644"/>
                <a:gd name="connsiteY129" fmla="*/ 1106091 h 2577496"/>
                <a:gd name="connsiteX130" fmla="*/ 1881371 w 2725644"/>
                <a:gd name="connsiteY130" fmla="*/ 1112181 h 2577496"/>
                <a:gd name="connsiteX131" fmla="*/ 1895573 w 2725644"/>
                <a:gd name="connsiteY131" fmla="*/ 1112181 h 2577496"/>
                <a:gd name="connsiteX132" fmla="*/ 1907753 w 2725644"/>
                <a:gd name="connsiteY132" fmla="*/ 1108121 h 2577496"/>
                <a:gd name="connsiteX133" fmla="*/ 1917899 w 2725644"/>
                <a:gd name="connsiteY133" fmla="*/ 1095945 h 2577496"/>
                <a:gd name="connsiteX134" fmla="*/ 1928049 w 2725644"/>
                <a:gd name="connsiteY134" fmla="*/ 1089855 h 2577496"/>
                <a:gd name="connsiteX135" fmla="*/ 1942255 w 2725644"/>
                <a:gd name="connsiteY135" fmla="*/ 1083769 h 2577496"/>
                <a:gd name="connsiteX136" fmla="*/ 1954431 w 2725644"/>
                <a:gd name="connsiteY136" fmla="*/ 1081739 h 2577496"/>
                <a:gd name="connsiteX137" fmla="*/ 1964578 w 2725644"/>
                <a:gd name="connsiteY137" fmla="*/ 1081739 h 2577496"/>
                <a:gd name="connsiteX138" fmla="*/ 1974727 w 2725644"/>
                <a:gd name="connsiteY138" fmla="*/ 1079709 h 2577496"/>
                <a:gd name="connsiteX139" fmla="*/ 1980814 w 2725644"/>
                <a:gd name="connsiteY139" fmla="*/ 1061443 h 2577496"/>
                <a:gd name="connsiteX140" fmla="*/ 1980814 w 2725644"/>
                <a:gd name="connsiteY140" fmla="*/ 1047237 h 2577496"/>
                <a:gd name="connsiteX141" fmla="*/ 1992993 w 2725644"/>
                <a:gd name="connsiteY141" fmla="*/ 1047237 h 2577496"/>
                <a:gd name="connsiteX142" fmla="*/ 2005170 w 2725644"/>
                <a:gd name="connsiteY142" fmla="*/ 1045207 h 2577496"/>
                <a:gd name="connsiteX143" fmla="*/ 2017346 w 2725644"/>
                <a:gd name="connsiteY143" fmla="*/ 1037090 h 2577496"/>
                <a:gd name="connsiteX144" fmla="*/ 2027492 w 2725644"/>
                <a:gd name="connsiteY144" fmla="*/ 1037090 h 2577496"/>
                <a:gd name="connsiteX145" fmla="*/ 2039672 w 2725644"/>
                <a:gd name="connsiteY145" fmla="*/ 1039117 h 2577496"/>
                <a:gd name="connsiteX146" fmla="*/ 2051848 w 2725644"/>
                <a:gd name="connsiteY146" fmla="*/ 1031001 h 2577496"/>
                <a:gd name="connsiteX147" fmla="*/ 2061994 w 2725644"/>
                <a:gd name="connsiteY147" fmla="*/ 1033030 h 2577496"/>
                <a:gd name="connsiteX148" fmla="*/ 2072144 w 2725644"/>
                <a:gd name="connsiteY148" fmla="*/ 1045207 h 2577496"/>
                <a:gd name="connsiteX149" fmla="*/ 2080260 w 2725644"/>
                <a:gd name="connsiteY149" fmla="*/ 1035057 h 2577496"/>
                <a:gd name="connsiteX150" fmla="*/ 2090410 w 2725644"/>
                <a:gd name="connsiteY150" fmla="*/ 1031001 h 2577496"/>
                <a:gd name="connsiteX151" fmla="*/ 2106646 w 2725644"/>
                <a:gd name="connsiteY151" fmla="*/ 1043177 h 2577496"/>
                <a:gd name="connsiteX152" fmla="*/ 2116792 w 2725644"/>
                <a:gd name="connsiteY152" fmla="*/ 1041150 h 2577496"/>
                <a:gd name="connsiteX153" fmla="*/ 2137088 w 2725644"/>
                <a:gd name="connsiteY153" fmla="*/ 1037090 h 2577496"/>
                <a:gd name="connsiteX154" fmla="*/ 2147235 w 2725644"/>
                <a:gd name="connsiteY154" fmla="*/ 1041150 h 2577496"/>
                <a:gd name="connsiteX155" fmla="*/ 2145208 w 2725644"/>
                <a:gd name="connsiteY155" fmla="*/ 1061443 h 2577496"/>
                <a:gd name="connsiteX156" fmla="*/ 2137088 w 2725644"/>
                <a:gd name="connsiteY156" fmla="*/ 1071592 h 2577496"/>
                <a:gd name="connsiteX157" fmla="*/ 2122882 w 2725644"/>
                <a:gd name="connsiteY157" fmla="*/ 1087829 h 2577496"/>
                <a:gd name="connsiteX158" fmla="*/ 2116792 w 2725644"/>
                <a:gd name="connsiteY158" fmla="*/ 1100005 h 2577496"/>
                <a:gd name="connsiteX159" fmla="*/ 2108673 w 2725644"/>
                <a:gd name="connsiteY159" fmla="*/ 1116241 h 2577496"/>
                <a:gd name="connsiteX160" fmla="*/ 2100556 w 2725644"/>
                <a:gd name="connsiteY160" fmla="*/ 1130447 h 2577496"/>
                <a:gd name="connsiteX161" fmla="*/ 2090410 w 2725644"/>
                <a:gd name="connsiteY161" fmla="*/ 1152773 h 2577496"/>
                <a:gd name="connsiteX162" fmla="*/ 2082290 w 2725644"/>
                <a:gd name="connsiteY162" fmla="*/ 1164949 h 2577496"/>
                <a:gd name="connsiteX163" fmla="*/ 2070114 w 2725644"/>
                <a:gd name="connsiteY163" fmla="*/ 1187272 h 2577496"/>
                <a:gd name="connsiteX164" fmla="*/ 2057934 w 2725644"/>
                <a:gd name="connsiteY164" fmla="*/ 1205538 h 2577496"/>
                <a:gd name="connsiteX165" fmla="*/ 2051848 w 2725644"/>
                <a:gd name="connsiteY165" fmla="*/ 1217714 h 2577496"/>
                <a:gd name="connsiteX166" fmla="*/ 2043732 w 2725644"/>
                <a:gd name="connsiteY166" fmla="*/ 1231923 h 2577496"/>
                <a:gd name="connsiteX167" fmla="*/ 2031552 w 2725644"/>
                <a:gd name="connsiteY167" fmla="*/ 1250189 h 2577496"/>
                <a:gd name="connsiteX168" fmla="*/ 2023436 w 2725644"/>
                <a:gd name="connsiteY168" fmla="*/ 1262366 h 2577496"/>
                <a:gd name="connsiteX169" fmla="*/ 2009230 w 2725644"/>
                <a:gd name="connsiteY169" fmla="*/ 1280632 h 2577496"/>
                <a:gd name="connsiteX170" fmla="*/ 1964578 w 2725644"/>
                <a:gd name="connsiteY170" fmla="*/ 1339486 h 2577496"/>
                <a:gd name="connsiteX171" fmla="*/ 1962551 w 2725644"/>
                <a:gd name="connsiteY171" fmla="*/ 1359782 h 2577496"/>
                <a:gd name="connsiteX172" fmla="*/ 1964578 w 2725644"/>
                <a:gd name="connsiteY172" fmla="*/ 1376018 h 2577496"/>
                <a:gd name="connsiteX173" fmla="*/ 1966608 w 2725644"/>
                <a:gd name="connsiteY173" fmla="*/ 1394284 h 2577496"/>
                <a:gd name="connsiteX174" fmla="*/ 1970668 w 2725644"/>
                <a:gd name="connsiteY174" fmla="*/ 1436906 h 2577496"/>
                <a:gd name="connsiteX175" fmla="*/ 1972697 w 2725644"/>
                <a:gd name="connsiteY175" fmla="*/ 1457202 h 2577496"/>
                <a:gd name="connsiteX176" fmla="*/ 1972697 w 2725644"/>
                <a:gd name="connsiteY176" fmla="*/ 1469378 h 2577496"/>
                <a:gd name="connsiteX177" fmla="*/ 1974727 w 2725644"/>
                <a:gd name="connsiteY177" fmla="*/ 1483585 h 2577496"/>
                <a:gd name="connsiteX178" fmla="*/ 1976754 w 2725644"/>
                <a:gd name="connsiteY178" fmla="*/ 1505907 h 2577496"/>
                <a:gd name="connsiteX179" fmla="*/ 1978787 w 2725644"/>
                <a:gd name="connsiteY179" fmla="*/ 1520117 h 2577496"/>
                <a:gd name="connsiteX180" fmla="*/ 1978787 w 2725644"/>
                <a:gd name="connsiteY180" fmla="*/ 1532293 h 2577496"/>
                <a:gd name="connsiteX181" fmla="*/ 1982844 w 2725644"/>
                <a:gd name="connsiteY181" fmla="*/ 1546499 h 2577496"/>
                <a:gd name="connsiteX182" fmla="*/ 1980814 w 2725644"/>
                <a:gd name="connsiteY182" fmla="*/ 1556645 h 2577496"/>
                <a:gd name="connsiteX183" fmla="*/ 1964578 w 2725644"/>
                <a:gd name="connsiteY183" fmla="*/ 1558679 h 2577496"/>
                <a:gd name="connsiteX184" fmla="*/ 1976754 w 2725644"/>
                <a:gd name="connsiteY184" fmla="*/ 1558679 h 2577496"/>
                <a:gd name="connsiteX185" fmla="*/ 1988934 w 2725644"/>
                <a:gd name="connsiteY185" fmla="*/ 1578971 h 2577496"/>
                <a:gd name="connsiteX186" fmla="*/ 1980814 w 2725644"/>
                <a:gd name="connsiteY186" fmla="*/ 1589121 h 2577496"/>
                <a:gd name="connsiteX187" fmla="*/ 1989607 w 2725644"/>
                <a:gd name="connsiteY187" fmla="*/ 1597910 h 2577496"/>
                <a:gd name="connsiteX188" fmla="*/ 1990960 w 2725644"/>
                <a:gd name="connsiteY188" fmla="*/ 1595204 h 2577496"/>
                <a:gd name="connsiteX189" fmla="*/ 2001106 w 2725644"/>
                <a:gd name="connsiteY189" fmla="*/ 1578968 h 2577496"/>
                <a:gd name="connsiteX190" fmla="*/ 2005163 w 2725644"/>
                <a:gd name="connsiteY190" fmla="*/ 1580998 h 2577496"/>
                <a:gd name="connsiteX191" fmla="*/ 2031549 w 2725644"/>
                <a:gd name="connsiteY191" fmla="*/ 1587088 h 2577496"/>
                <a:gd name="connsiteX192" fmla="*/ 2045755 w 2725644"/>
                <a:gd name="connsiteY192" fmla="*/ 1589114 h 2577496"/>
                <a:gd name="connsiteX193" fmla="*/ 2051845 w 2725644"/>
                <a:gd name="connsiteY193" fmla="*/ 1605350 h 2577496"/>
                <a:gd name="connsiteX194" fmla="*/ 2051845 w 2725644"/>
                <a:gd name="connsiteY194" fmla="*/ 1617530 h 2577496"/>
                <a:gd name="connsiteX195" fmla="*/ 2041698 w 2725644"/>
                <a:gd name="connsiteY195" fmla="*/ 1633766 h 2577496"/>
                <a:gd name="connsiteX196" fmla="*/ 2033579 w 2725644"/>
                <a:gd name="connsiteY196" fmla="*/ 1645942 h 2577496"/>
                <a:gd name="connsiteX197" fmla="*/ 2045755 w 2725644"/>
                <a:gd name="connsiteY197" fmla="*/ 1656088 h 2577496"/>
                <a:gd name="connsiteX198" fmla="*/ 2039665 w 2725644"/>
                <a:gd name="connsiteY198" fmla="*/ 1668268 h 2577496"/>
                <a:gd name="connsiteX199" fmla="*/ 2027489 w 2725644"/>
                <a:gd name="connsiteY199" fmla="*/ 1674354 h 2577496"/>
                <a:gd name="connsiteX200" fmla="*/ 2023432 w 2725644"/>
                <a:gd name="connsiteY200" fmla="*/ 1690591 h 2577496"/>
                <a:gd name="connsiteX201" fmla="*/ 2035609 w 2725644"/>
                <a:gd name="connsiteY201" fmla="*/ 1694650 h 2577496"/>
                <a:gd name="connsiteX202" fmla="*/ 2049815 w 2725644"/>
                <a:gd name="connsiteY202" fmla="*/ 1700740 h 2577496"/>
                <a:gd name="connsiteX203" fmla="*/ 2047785 w 2725644"/>
                <a:gd name="connsiteY203" fmla="*/ 1714946 h 2577496"/>
                <a:gd name="connsiteX204" fmla="*/ 2043725 w 2725644"/>
                <a:gd name="connsiteY204" fmla="*/ 1725093 h 2577496"/>
                <a:gd name="connsiteX205" fmla="*/ 2053875 w 2725644"/>
                <a:gd name="connsiteY205" fmla="*/ 1723063 h 2577496"/>
                <a:gd name="connsiteX206" fmla="*/ 2064021 w 2725644"/>
                <a:gd name="connsiteY206" fmla="*/ 1725093 h 2577496"/>
                <a:gd name="connsiteX207" fmla="*/ 2068081 w 2725644"/>
                <a:gd name="connsiteY207" fmla="*/ 1737269 h 2577496"/>
                <a:gd name="connsiteX208" fmla="*/ 2064021 w 2725644"/>
                <a:gd name="connsiteY208" fmla="*/ 1747419 h 2577496"/>
                <a:gd name="connsiteX209" fmla="*/ 2072141 w 2725644"/>
                <a:gd name="connsiteY209" fmla="*/ 1761625 h 2577496"/>
                <a:gd name="connsiteX210" fmla="*/ 2082287 w 2725644"/>
                <a:gd name="connsiteY210" fmla="*/ 1753505 h 2577496"/>
                <a:gd name="connsiteX211" fmla="*/ 2112729 w 2725644"/>
                <a:gd name="connsiteY211" fmla="*/ 1723063 h 2577496"/>
                <a:gd name="connsiteX212" fmla="*/ 2124905 w 2725644"/>
                <a:gd name="connsiteY212" fmla="*/ 1733209 h 2577496"/>
                <a:gd name="connsiteX213" fmla="*/ 2145201 w 2725644"/>
                <a:gd name="connsiteY213" fmla="*/ 1751478 h 2577496"/>
                <a:gd name="connsiteX214" fmla="*/ 2151291 w 2725644"/>
                <a:gd name="connsiteY214" fmla="*/ 1763655 h 2577496"/>
                <a:gd name="connsiteX215" fmla="*/ 2161437 w 2725644"/>
                <a:gd name="connsiteY215" fmla="*/ 1773801 h 2577496"/>
                <a:gd name="connsiteX216" fmla="*/ 2167527 w 2725644"/>
                <a:gd name="connsiteY216" fmla="*/ 1785981 h 2577496"/>
                <a:gd name="connsiteX217" fmla="*/ 2173617 w 2725644"/>
                <a:gd name="connsiteY217" fmla="*/ 1800187 h 2577496"/>
                <a:gd name="connsiteX218" fmla="*/ 2187820 w 2725644"/>
                <a:gd name="connsiteY218" fmla="*/ 1802217 h 2577496"/>
                <a:gd name="connsiteX219" fmla="*/ 2199999 w 2725644"/>
                <a:gd name="connsiteY219" fmla="*/ 1804243 h 2577496"/>
                <a:gd name="connsiteX220" fmla="*/ 2210149 w 2725644"/>
                <a:gd name="connsiteY220" fmla="*/ 1810333 h 2577496"/>
                <a:gd name="connsiteX221" fmla="*/ 2224355 w 2725644"/>
                <a:gd name="connsiteY221" fmla="*/ 1812363 h 2577496"/>
                <a:gd name="connsiteX222" fmla="*/ 2226382 w 2725644"/>
                <a:gd name="connsiteY222" fmla="*/ 1822509 h 2577496"/>
                <a:gd name="connsiteX223" fmla="*/ 2240591 w 2725644"/>
                <a:gd name="connsiteY223" fmla="*/ 1826569 h 2577496"/>
                <a:gd name="connsiteX224" fmla="*/ 2258854 w 2725644"/>
                <a:gd name="connsiteY224" fmla="*/ 1828599 h 2577496"/>
                <a:gd name="connsiteX225" fmla="*/ 2252767 w 2725644"/>
                <a:gd name="connsiteY225" fmla="*/ 1846865 h 2577496"/>
                <a:gd name="connsiteX226" fmla="*/ 2264944 w 2725644"/>
                <a:gd name="connsiteY226" fmla="*/ 1857011 h 2577496"/>
                <a:gd name="connsiteX227" fmla="*/ 2279150 w 2725644"/>
                <a:gd name="connsiteY227" fmla="*/ 1863101 h 2577496"/>
                <a:gd name="connsiteX228" fmla="*/ 2291329 w 2725644"/>
                <a:gd name="connsiteY228" fmla="*/ 1869188 h 2577496"/>
                <a:gd name="connsiteX229" fmla="*/ 2303506 w 2725644"/>
                <a:gd name="connsiteY229" fmla="*/ 1871221 h 2577496"/>
                <a:gd name="connsiteX230" fmla="*/ 2315682 w 2725644"/>
                <a:gd name="connsiteY230" fmla="*/ 1885424 h 2577496"/>
                <a:gd name="connsiteX231" fmla="*/ 2313652 w 2725644"/>
                <a:gd name="connsiteY231" fmla="*/ 1897603 h 2577496"/>
                <a:gd name="connsiteX232" fmla="*/ 2317712 w 2725644"/>
                <a:gd name="connsiteY232" fmla="*/ 1911809 h 2577496"/>
                <a:gd name="connsiteX233" fmla="*/ 2317712 w 2725644"/>
                <a:gd name="connsiteY233" fmla="*/ 1926016 h 2577496"/>
                <a:gd name="connsiteX234" fmla="*/ 2315682 w 2725644"/>
                <a:gd name="connsiteY234" fmla="*/ 1936162 h 2577496"/>
                <a:gd name="connsiteX235" fmla="*/ 2329888 w 2725644"/>
                <a:gd name="connsiteY235" fmla="*/ 1938192 h 2577496"/>
                <a:gd name="connsiteX236" fmla="*/ 2340034 w 2725644"/>
                <a:gd name="connsiteY236" fmla="*/ 1928046 h 2577496"/>
                <a:gd name="connsiteX237" fmla="*/ 2352214 w 2725644"/>
                <a:gd name="connsiteY237" fmla="*/ 1936162 h 2577496"/>
                <a:gd name="connsiteX238" fmla="*/ 2364390 w 2725644"/>
                <a:gd name="connsiteY238" fmla="*/ 1932105 h 2577496"/>
                <a:gd name="connsiteX239" fmla="*/ 2360330 w 2725644"/>
                <a:gd name="connsiteY239" fmla="*/ 1944282 h 2577496"/>
                <a:gd name="connsiteX240" fmla="*/ 2362360 w 2725644"/>
                <a:gd name="connsiteY240" fmla="*/ 1956458 h 2577496"/>
                <a:gd name="connsiteX241" fmla="*/ 2350184 w 2725644"/>
                <a:gd name="connsiteY241" fmla="*/ 1962548 h 2577496"/>
                <a:gd name="connsiteX242" fmla="*/ 2350184 w 2725644"/>
                <a:gd name="connsiteY242" fmla="*/ 1974724 h 2577496"/>
                <a:gd name="connsiteX243" fmla="*/ 2360330 w 2725644"/>
                <a:gd name="connsiteY243" fmla="*/ 1986900 h 2577496"/>
                <a:gd name="connsiteX244" fmla="*/ 2388746 w 2725644"/>
                <a:gd name="connsiteY244" fmla="*/ 2003140 h 2577496"/>
                <a:gd name="connsiteX245" fmla="*/ 2402952 w 2725644"/>
                <a:gd name="connsiteY245" fmla="*/ 2001106 h 2577496"/>
                <a:gd name="connsiteX246" fmla="*/ 2411069 w 2725644"/>
                <a:gd name="connsiteY246" fmla="*/ 1988930 h 2577496"/>
                <a:gd name="connsiteX247" fmla="*/ 2427308 w 2725644"/>
                <a:gd name="connsiteY247" fmla="*/ 1992990 h 2577496"/>
                <a:gd name="connsiteX248" fmla="*/ 2439484 w 2725644"/>
                <a:gd name="connsiteY248" fmla="*/ 1995020 h 2577496"/>
                <a:gd name="connsiteX249" fmla="*/ 2445571 w 2725644"/>
                <a:gd name="connsiteY249" fmla="*/ 1984870 h 2577496"/>
                <a:gd name="connsiteX250" fmla="*/ 2449631 w 2725644"/>
                <a:gd name="connsiteY250" fmla="*/ 1968637 h 2577496"/>
                <a:gd name="connsiteX251" fmla="*/ 2469926 w 2725644"/>
                <a:gd name="connsiteY251" fmla="*/ 1974724 h 2577496"/>
                <a:gd name="connsiteX252" fmla="*/ 2480073 w 2725644"/>
                <a:gd name="connsiteY252" fmla="*/ 1976754 h 2577496"/>
                <a:gd name="connsiteX253" fmla="*/ 2496309 w 2725644"/>
                <a:gd name="connsiteY253" fmla="*/ 1984870 h 2577496"/>
                <a:gd name="connsiteX254" fmla="*/ 2510515 w 2725644"/>
                <a:gd name="connsiteY254" fmla="*/ 1982844 h 2577496"/>
                <a:gd name="connsiteX255" fmla="*/ 2496309 w 2725644"/>
                <a:gd name="connsiteY255" fmla="*/ 1995020 h 2577496"/>
                <a:gd name="connsiteX256" fmla="*/ 2486163 w 2725644"/>
                <a:gd name="connsiteY256" fmla="*/ 2005166 h 2577496"/>
                <a:gd name="connsiteX257" fmla="*/ 2496309 w 2725644"/>
                <a:gd name="connsiteY257" fmla="*/ 2015316 h 2577496"/>
                <a:gd name="connsiteX258" fmla="*/ 2490222 w 2725644"/>
                <a:gd name="connsiteY258" fmla="*/ 2027492 h 2577496"/>
                <a:gd name="connsiteX259" fmla="*/ 2484133 w 2725644"/>
                <a:gd name="connsiteY259" fmla="*/ 2041698 h 2577496"/>
                <a:gd name="connsiteX260" fmla="*/ 2502399 w 2725644"/>
                <a:gd name="connsiteY260" fmla="*/ 2049818 h 2577496"/>
                <a:gd name="connsiteX261" fmla="*/ 2516605 w 2725644"/>
                <a:gd name="connsiteY261" fmla="*/ 2051844 h 2577496"/>
                <a:gd name="connsiteX262" fmla="*/ 2532841 w 2725644"/>
                <a:gd name="connsiteY262" fmla="*/ 2061994 h 2577496"/>
                <a:gd name="connsiteX263" fmla="*/ 2545017 w 2725644"/>
                <a:gd name="connsiteY263" fmla="*/ 2070111 h 2577496"/>
                <a:gd name="connsiteX264" fmla="*/ 2555167 w 2725644"/>
                <a:gd name="connsiteY264" fmla="*/ 2068081 h 2577496"/>
                <a:gd name="connsiteX265" fmla="*/ 2563283 w 2725644"/>
                <a:gd name="connsiteY265" fmla="*/ 2055904 h 2577496"/>
                <a:gd name="connsiteX266" fmla="*/ 2573429 w 2725644"/>
                <a:gd name="connsiteY266" fmla="*/ 2057934 h 2577496"/>
                <a:gd name="connsiteX267" fmla="*/ 2575463 w 2725644"/>
                <a:gd name="connsiteY267" fmla="*/ 2068081 h 2577496"/>
                <a:gd name="connsiteX268" fmla="*/ 2569373 w 2725644"/>
                <a:gd name="connsiteY268" fmla="*/ 2082287 h 2577496"/>
                <a:gd name="connsiteX269" fmla="*/ 2577489 w 2725644"/>
                <a:gd name="connsiteY269" fmla="*/ 2092437 h 2577496"/>
                <a:gd name="connsiteX270" fmla="*/ 2581549 w 2725644"/>
                <a:gd name="connsiteY270" fmla="*/ 2104613 h 2577496"/>
                <a:gd name="connsiteX271" fmla="*/ 2595755 w 2725644"/>
                <a:gd name="connsiteY271" fmla="*/ 2106643 h 2577496"/>
                <a:gd name="connsiteX272" fmla="*/ 2605905 w 2725644"/>
                <a:gd name="connsiteY272" fmla="*/ 2106643 h 2577496"/>
                <a:gd name="connsiteX273" fmla="*/ 2616051 w 2725644"/>
                <a:gd name="connsiteY273" fmla="*/ 2112732 h 2577496"/>
                <a:gd name="connsiteX274" fmla="*/ 2626201 w 2725644"/>
                <a:gd name="connsiteY274" fmla="*/ 2124909 h 2577496"/>
                <a:gd name="connsiteX275" fmla="*/ 2634317 w 2725644"/>
                <a:gd name="connsiteY275" fmla="*/ 2135058 h 2577496"/>
                <a:gd name="connsiteX276" fmla="*/ 2683026 w 2725644"/>
                <a:gd name="connsiteY276" fmla="*/ 2157381 h 2577496"/>
                <a:gd name="connsiteX277" fmla="*/ 2695202 w 2725644"/>
                <a:gd name="connsiteY277" fmla="*/ 2161441 h 2577496"/>
                <a:gd name="connsiteX278" fmla="*/ 2705348 w 2725644"/>
                <a:gd name="connsiteY278" fmla="*/ 2163467 h 2577496"/>
                <a:gd name="connsiteX279" fmla="*/ 2723618 w 2725644"/>
                <a:gd name="connsiteY279" fmla="*/ 2173617 h 2577496"/>
                <a:gd name="connsiteX280" fmla="*/ 2725644 w 2725644"/>
                <a:gd name="connsiteY280" fmla="*/ 2187823 h 2577496"/>
                <a:gd name="connsiteX281" fmla="*/ 2709408 w 2725644"/>
                <a:gd name="connsiteY281" fmla="*/ 2187823 h 2577496"/>
                <a:gd name="connsiteX282" fmla="*/ 2699262 w 2725644"/>
                <a:gd name="connsiteY282" fmla="*/ 2183763 h 2577496"/>
                <a:gd name="connsiteX283" fmla="*/ 2678966 w 2725644"/>
                <a:gd name="connsiteY283" fmla="*/ 2179703 h 2577496"/>
                <a:gd name="connsiteX284" fmla="*/ 2664760 w 2725644"/>
                <a:gd name="connsiteY284" fmla="*/ 2183763 h 2577496"/>
                <a:gd name="connsiteX285" fmla="*/ 2642434 w 2725644"/>
                <a:gd name="connsiteY285" fmla="*/ 2181737 h 2577496"/>
                <a:gd name="connsiteX286" fmla="*/ 2630257 w 2725644"/>
                <a:gd name="connsiteY286" fmla="*/ 2175647 h 2577496"/>
                <a:gd name="connsiteX287" fmla="*/ 2618081 w 2725644"/>
                <a:gd name="connsiteY287" fmla="*/ 2181737 h 2577496"/>
                <a:gd name="connsiteX288" fmla="*/ 2607932 w 2725644"/>
                <a:gd name="connsiteY288" fmla="*/ 2175647 h 2577496"/>
                <a:gd name="connsiteX289" fmla="*/ 2593725 w 2725644"/>
                <a:gd name="connsiteY289" fmla="*/ 2183763 h 2577496"/>
                <a:gd name="connsiteX290" fmla="*/ 2585609 w 2725644"/>
                <a:gd name="connsiteY290" fmla="*/ 2197973 h 2577496"/>
                <a:gd name="connsiteX291" fmla="*/ 2573429 w 2725644"/>
                <a:gd name="connsiteY291" fmla="*/ 2199999 h 2577496"/>
                <a:gd name="connsiteX292" fmla="*/ 2559227 w 2725644"/>
                <a:gd name="connsiteY292" fmla="*/ 2193913 h 2577496"/>
                <a:gd name="connsiteX293" fmla="*/ 2549077 w 2725644"/>
                <a:gd name="connsiteY293" fmla="*/ 2199999 h 2577496"/>
                <a:gd name="connsiteX294" fmla="*/ 2536901 w 2725644"/>
                <a:gd name="connsiteY294" fmla="*/ 2202029 h 2577496"/>
                <a:gd name="connsiteX295" fmla="*/ 2526751 w 2725644"/>
                <a:gd name="connsiteY295" fmla="*/ 2202029 h 2577496"/>
                <a:gd name="connsiteX296" fmla="*/ 2516605 w 2725644"/>
                <a:gd name="connsiteY296" fmla="*/ 2208119 h 2577496"/>
                <a:gd name="connsiteX297" fmla="*/ 2494279 w 2725644"/>
                <a:gd name="connsiteY297" fmla="*/ 2210149 h 2577496"/>
                <a:gd name="connsiteX298" fmla="*/ 2473986 w 2725644"/>
                <a:gd name="connsiteY298" fmla="*/ 2214205 h 2577496"/>
                <a:gd name="connsiteX299" fmla="*/ 2459777 w 2725644"/>
                <a:gd name="connsiteY299" fmla="*/ 2212179 h 2577496"/>
                <a:gd name="connsiteX300" fmla="*/ 2445571 w 2725644"/>
                <a:gd name="connsiteY300" fmla="*/ 2197973 h 2577496"/>
                <a:gd name="connsiteX301" fmla="*/ 2423248 w 2725644"/>
                <a:gd name="connsiteY301" fmla="*/ 2185797 h 2577496"/>
                <a:gd name="connsiteX302" fmla="*/ 2409039 w 2725644"/>
                <a:gd name="connsiteY302" fmla="*/ 2185797 h 2577496"/>
                <a:gd name="connsiteX303" fmla="*/ 2394832 w 2725644"/>
                <a:gd name="connsiteY303" fmla="*/ 2181737 h 2577496"/>
                <a:gd name="connsiteX304" fmla="*/ 2384686 w 2725644"/>
                <a:gd name="connsiteY304" fmla="*/ 2195943 h 2577496"/>
                <a:gd name="connsiteX305" fmla="*/ 2370480 w 2725644"/>
                <a:gd name="connsiteY305" fmla="*/ 2195943 h 2577496"/>
                <a:gd name="connsiteX306" fmla="*/ 2356274 w 2725644"/>
                <a:gd name="connsiteY306" fmla="*/ 2195943 h 2577496"/>
                <a:gd name="connsiteX307" fmla="*/ 2333948 w 2725644"/>
                <a:gd name="connsiteY307" fmla="*/ 2193913 h 2577496"/>
                <a:gd name="connsiteX308" fmla="*/ 2323798 w 2725644"/>
                <a:gd name="connsiteY308" fmla="*/ 2191883 h 2577496"/>
                <a:gd name="connsiteX309" fmla="*/ 2313652 w 2725644"/>
                <a:gd name="connsiteY309" fmla="*/ 2202029 h 2577496"/>
                <a:gd name="connsiteX310" fmla="*/ 2297416 w 2725644"/>
                <a:gd name="connsiteY310" fmla="*/ 2220295 h 2577496"/>
                <a:gd name="connsiteX311" fmla="*/ 2285240 w 2725644"/>
                <a:gd name="connsiteY311" fmla="*/ 2222325 h 2577496"/>
                <a:gd name="connsiteX312" fmla="*/ 2273060 w 2725644"/>
                <a:gd name="connsiteY312" fmla="*/ 2238561 h 2577496"/>
                <a:gd name="connsiteX313" fmla="*/ 2252767 w 2725644"/>
                <a:gd name="connsiteY313" fmla="*/ 2236531 h 2577496"/>
                <a:gd name="connsiteX314" fmla="*/ 2226382 w 2725644"/>
                <a:gd name="connsiteY314" fmla="*/ 2250738 h 2577496"/>
                <a:gd name="connsiteX315" fmla="*/ 2232472 w 2725644"/>
                <a:gd name="connsiteY315" fmla="*/ 2238561 h 2577496"/>
                <a:gd name="connsiteX316" fmla="*/ 2212176 w 2725644"/>
                <a:gd name="connsiteY316" fmla="*/ 2244651 h 2577496"/>
                <a:gd name="connsiteX317" fmla="*/ 2202029 w 2725644"/>
                <a:gd name="connsiteY317" fmla="*/ 2236531 h 2577496"/>
                <a:gd name="connsiteX318" fmla="*/ 2191880 w 2725644"/>
                <a:gd name="connsiteY318" fmla="*/ 2232475 h 2577496"/>
                <a:gd name="connsiteX319" fmla="*/ 2179703 w 2725644"/>
                <a:gd name="connsiteY319" fmla="*/ 2228415 h 2577496"/>
                <a:gd name="connsiteX320" fmla="*/ 2161437 w 2725644"/>
                <a:gd name="connsiteY320" fmla="*/ 2220295 h 2577496"/>
                <a:gd name="connsiteX321" fmla="*/ 2143175 w 2725644"/>
                <a:gd name="connsiteY321" fmla="*/ 2218265 h 2577496"/>
                <a:gd name="connsiteX322" fmla="*/ 2122879 w 2725644"/>
                <a:gd name="connsiteY322" fmla="*/ 2216239 h 2577496"/>
                <a:gd name="connsiteX323" fmla="*/ 2110699 w 2725644"/>
                <a:gd name="connsiteY323" fmla="*/ 2210149 h 2577496"/>
                <a:gd name="connsiteX324" fmla="*/ 2092437 w 2725644"/>
                <a:gd name="connsiteY324" fmla="*/ 2208119 h 2577496"/>
                <a:gd name="connsiteX325" fmla="*/ 2090403 w 2725644"/>
                <a:gd name="connsiteY325" fmla="*/ 2187823 h 2577496"/>
                <a:gd name="connsiteX326" fmla="*/ 2084317 w 2725644"/>
                <a:gd name="connsiteY326" fmla="*/ 2175647 h 2577496"/>
                <a:gd name="connsiteX327" fmla="*/ 2082287 w 2725644"/>
                <a:gd name="connsiteY327" fmla="*/ 2157381 h 2577496"/>
                <a:gd name="connsiteX328" fmla="*/ 2070111 w 2725644"/>
                <a:gd name="connsiteY328" fmla="*/ 2149261 h 2577496"/>
                <a:gd name="connsiteX329" fmla="*/ 2059961 w 2725644"/>
                <a:gd name="connsiteY329" fmla="*/ 2157381 h 2577496"/>
                <a:gd name="connsiteX330" fmla="*/ 2055901 w 2725644"/>
                <a:gd name="connsiteY330" fmla="*/ 2167527 h 2577496"/>
                <a:gd name="connsiteX331" fmla="*/ 2051845 w 2725644"/>
                <a:gd name="connsiteY331" fmla="*/ 2181737 h 2577496"/>
                <a:gd name="connsiteX332" fmla="*/ 2041698 w 2725644"/>
                <a:gd name="connsiteY332" fmla="*/ 2189853 h 2577496"/>
                <a:gd name="connsiteX333" fmla="*/ 2039665 w 2725644"/>
                <a:gd name="connsiteY333" fmla="*/ 2179703 h 2577496"/>
                <a:gd name="connsiteX334" fmla="*/ 2039665 w 2725644"/>
                <a:gd name="connsiteY334" fmla="*/ 2169557 h 2577496"/>
                <a:gd name="connsiteX335" fmla="*/ 2033579 w 2725644"/>
                <a:gd name="connsiteY335" fmla="*/ 2157381 h 2577496"/>
                <a:gd name="connsiteX336" fmla="*/ 2027489 w 2725644"/>
                <a:gd name="connsiteY336" fmla="*/ 2169557 h 2577496"/>
                <a:gd name="connsiteX337" fmla="*/ 2013283 w 2725644"/>
                <a:gd name="connsiteY337" fmla="*/ 2181737 h 2577496"/>
                <a:gd name="connsiteX338" fmla="*/ 2007196 w 2725644"/>
                <a:gd name="connsiteY338" fmla="*/ 2193913 h 2577496"/>
                <a:gd name="connsiteX339" fmla="*/ 2003136 w 2725644"/>
                <a:gd name="connsiteY339" fmla="*/ 2204059 h 2577496"/>
                <a:gd name="connsiteX340" fmla="*/ 1992987 w 2725644"/>
                <a:gd name="connsiteY340" fmla="*/ 2216239 h 2577496"/>
                <a:gd name="connsiteX341" fmla="*/ 1984870 w 2725644"/>
                <a:gd name="connsiteY341" fmla="*/ 2230442 h 2577496"/>
                <a:gd name="connsiteX342" fmla="*/ 1980810 w 2725644"/>
                <a:gd name="connsiteY342" fmla="*/ 2240591 h 2577496"/>
                <a:gd name="connsiteX343" fmla="*/ 1966604 w 2725644"/>
                <a:gd name="connsiteY343" fmla="*/ 2244651 h 2577496"/>
                <a:gd name="connsiteX344" fmla="*/ 1956458 w 2725644"/>
                <a:gd name="connsiteY344" fmla="*/ 2252767 h 2577496"/>
                <a:gd name="connsiteX345" fmla="*/ 1938192 w 2725644"/>
                <a:gd name="connsiteY345" fmla="*/ 2256827 h 2577496"/>
                <a:gd name="connsiteX346" fmla="*/ 1928042 w 2725644"/>
                <a:gd name="connsiteY346" fmla="*/ 2262917 h 2577496"/>
                <a:gd name="connsiteX347" fmla="*/ 1911806 w 2725644"/>
                <a:gd name="connsiteY347" fmla="*/ 2260884 h 2577496"/>
                <a:gd name="connsiteX348" fmla="*/ 1895570 w 2725644"/>
                <a:gd name="connsiteY348" fmla="*/ 2258857 h 2577496"/>
                <a:gd name="connsiteX349" fmla="*/ 1879334 w 2725644"/>
                <a:gd name="connsiteY349" fmla="*/ 2258857 h 2577496"/>
                <a:gd name="connsiteX350" fmla="*/ 1865128 w 2725644"/>
                <a:gd name="connsiteY350" fmla="*/ 2246681 h 2577496"/>
                <a:gd name="connsiteX351" fmla="*/ 1852952 w 2725644"/>
                <a:gd name="connsiteY351" fmla="*/ 2240591 h 2577496"/>
                <a:gd name="connsiteX352" fmla="*/ 1842802 w 2725644"/>
                <a:gd name="connsiteY352" fmla="*/ 2236531 h 2577496"/>
                <a:gd name="connsiteX353" fmla="*/ 1826573 w 2725644"/>
                <a:gd name="connsiteY353" fmla="*/ 2226388 h 2577496"/>
                <a:gd name="connsiteX354" fmla="*/ 1814393 w 2725644"/>
                <a:gd name="connsiteY354" fmla="*/ 2222329 h 2577496"/>
                <a:gd name="connsiteX355" fmla="*/ 1804247 w 2725644"/>
                <a:gd name="connsiteY355" fmla="*/ 2222329 h 2577496"/>
                <a:gd name="connsiteX356" fmla="*/ 1796127 w 2725644"/>
                <a:gd name="connsiteY356" fmla="*/ 2210152 h 2577496"/>
                <a:gd name="connsiteX357" fmla="*/ 1790041 w 2725644"/>
                <a:gd name="connsiteY357" fmla="*/ 2197976 h 2577496"/>
                <a:gd name="connsiteX358" fmla="*/ 1783951 w 2725644"/>
                <a:gd name="connsiteY358" fmla="*/ 2179710 h 2577496"/>
                <a:gd name="connsiteX359" fmla="*/ 1775834 w 2725644"/>
                <a:gd name="connsiteY359" fmla="*/ 2169564 h 2577496"/>
                <a:gd name="connsiteX360" fmla="*/ 1765685 w 2725644"/>
                <a:gd name="connsiteY360" fmla="*/ 2165504 h 2577496"/>
                <a:gd name="connsiteX361" fmla="*/ 1753509 w 2725644"/>
                <a:gd name="connsiteY361" fmla="*/ 2169564 h 2577496"/>
                <a:gd name="connsiteX362" fmla="*/ 1743362 w 2725644"/>
                <a:gd name="connsiteY362" fmla="*/ 2181740 h 2577496"/>
                <a:gd name="connsiteX363" fmla="*/ 1731186 w 2725644"/>
                <a:gd name="connsiteY363" fmla="*/ 2191886 h 2577496"/>
                <a:gd name="connsiteX364" fmla="*/ 1721036 w 2725644"/>
                <a:gd name="connsiteY364" fmla="*/ 2189856 h 2577496"/>
                <a:gd name="connsiteX365" fmla="*/ 1708860 w 2725644"/>
                <a:gd name="connsiteY365" fmla="*/ 2177680 h 2577496"/>
                <a:gd name="connsiteX366" fmla="*/ 1694651 w 2725644"/>
                <a:gd name="connsiteY366" fmla="*/ 2169564 h 2577496"/>
                <a:gd name="connsiteX367" fmla="*/ 1682474 w 2725644"/>
                <a:gd name="connsiteY367" fmla="*/ 2165504 h 2577496"/>
                <a:gd name="connsiteX368" fmla="*/ 1678414 w 2725644"/>
                <a:gd name="connsiteY368" fmla="*/ 2149268 h 2577496"/>
                <a:gd name="connsiteX369" fmla="*/ 1666238 w 2725644"/>
                <a:gd name="connsiteY369" fmla="*/ 2147238 h 2577496"/>
                <a:gd name="connsiteX370" fmla="*/ 1650006 w 2725644"/>
                <a:gd name="connsiteY370" fmla="*/ 2149268 h 2577496"/>
                <a:gd name="connsiteX371" fmla="*/ 1639856 w 2725644"/>
                <a:gd name="connsiteY371" fmla="*/ 2141148 h 2577496"/>
                <a:gd name="connsiteX372" fmla="*/ 1635796 w 2725644"/>
                <a:gd name="connsiteY372" fmla="*/ 2131002 h 2577496"/>
                <a:gd name="connsiteX373" fmla="*/ 1623620 w 2725644"/>
                <a:gd name="connsiteY373" fmla="*/ 2122886 h 2577496"/>
                <a:gd name="connsiteX374" fmla="*/ 1605354 w 2725644"/>
                <a:gd name="connsiteY374" fmla="*/ 2110706 h 2577496"/>
                <a:gd name="connsiteX375" fmla="*/ 1589118 w 2725644"/>
                <a:gd name="connsiteY375" fmla="*/ 2104616 h 2577496"/>
                <a:gd name="connsiteX376" fmla="*/ 1572882 w 2725644"/>
                <a:gd name="connsiteY376" fmla="*/ 2110706 h 2577496"/>
                <a:gd name="connsiteX377" fmla="*/ 1562732 w 2725644"/>
                <a:gd name="connsiteY377" fmla="*/ 2108676 h 2577496"/>
                <a:gd name="connsiteX378" fmla="*/ 1554616 w 2725644"/>
                <a:gd name="connsiteY378" fmla="*/ 2098530 h 2577496"/>
                <a:gd name="connsiteX379" fmla="*/ 1544469 w 2725644"/>
                <a:gd name="connsiteY379" fmla="*/ 2090410 h 2577496"/>
                <a:gd name="connsiteX380" fmla="*/ 1530260 w 2725644"/>
                <a:gd name="connsiteY380" fmla="*/ 2100560 h 2577496"/>
                <a:gd name="connsiteX381" fmla="*/ 1514027 w 2725644"/>
                <a:gd name="connsiteY381" fmla="*/ 2110706 h 2577496"/>
                <a:gd name="connsiteX382" fmla="*/ 1491701 w 2725644"/>
                <a:gd name="connsiteY382" fmla="*/ 2120852 h 2577496"/>
                <a:gd name="connsiteX383" fmla="*/ 1479521 w 2725644"/>
                <a:gd name="connsiteY383" fmla="*/ 2118826 h 2577496"/>
                <a:gd name="connsiteX384" fmla="*/ 1471405 w 2725644"/>
                <a:gd name="connsiteY384" fmla="*/ 2106646 h 2577496"/>
                <a:gd name="connsiteX385" fmla="*/ 1469375 w 2725644"/>
                <a:gd name="connsiteY385" fmla="*/ 2092440 h 2577496"/>
                <a:gd name="connsiteX386" fmla="*/ 1451109 w 2725644"/>
                <a:gd name="connsiteY386" fmla="*/ 2094470 h 2577496"/>
                <a:gd name="connsiteX387" fmla="*/ 1438933 w 2725644"/>
                <a:gd name="connsiteY387" fmla="*/ 2096500 h 2577496"/>
                <a:gd name="connsiteX388" fmla="*/ 1440963 w 2725644"/>
                <a:gd name="connsiteY388" fmla="*/ 2084324 h 2577496"/>
                <a:gd name="connsiteX389" fmla="*/ 1434873 w 2725644"/>
                <a:gd name="connsiteY389" fmla="*/ 2072147 h 2577496"/>
                <a:gd name="connsiteX390" fmla="*/ 1422697 w 2725644"/>
                <a:gd name="connsiteY390" fmla="*/ 2066054 h 2577496"/>
                <a:gd name="connsiteX391" fmla="*/ 1412551 w 2725644"/>
                <a:gd name="connsiteY391" fmla="*/ 2053878 h 2577496"/>
                <a:gd name="connsiteX392" fmla="*/ 1412551 w 2725644"/>
                <a:gd name="connsiteY392" fmla="*/ 2043732 h 2577496"/>
                <a:gd name="connsiteX393" fmla="*/ 1418637 w 2725644"/>
                <a:gd name="connsiteY393" fmla="*/ 2031555 h 2577496"/>
                <a:gd name="connsiteX394" fmla="*/ 1414577 w 2725644"/>
                <a:gd name="connsiteY394" fmla="*/ 2021409 h 2577496"/>
                <a:gd name="connsiteX395" fmla="*/ 1404431 w 2725644"/>
                <a:gd name="connsiteY395" fmla="*/ 2011259 h 2577496"/>
                <a:gd name="connsiteX396" fmla="*/ 1398341 w 2725644"/>
                <a:gd name="connsiteY396" fmla="*/ 2001113 h 2577496"/>
                <a:gd name="connsiteX397" fmla="*/ 1390225 w 2725644"/>
                <a:gd name="connsiteY397" fmla="*/ 1988933 h 2577496"/>
                <a:gd name="connsiteX398" fmla="*/ 1380075 w 2725644"/>
                <a:gd name="connsiteY398" fmla="*/ 1976757 h 2577496"/>
                <a:gd name="connsiteX399" fmla="*/ 1359779 w 2725644"/>
                <a:gd name="connsiteY399" fmla="*/ 1984874 h 2577496"/>
                <a:gd name="connsiteX400" fmla="*/ 1331367 w 2725644"/>
                <a:gd name="connsiteY400" fmla="*/ 2013289 h 2577496"/>
                <a:gd name="connsiteX401" fmla="*/ 1321220 w 2725644"/>
                <a:gd name="connsiteY401" fmla="*/ 2019376 h 2577496"/>
                <a:gd name="connsiteX402" fmla="*/ 1311074 w 2725644"/>
                <a:gd name="connsiteY402" fmla="*/ 2015319 h 2577496"/>
                <a:gd name="connsiteX403" fmla="*/ 1313101 w 2725644"/>
                <a:gd name="connsiteY403" fmla="*/ 2005170 h 2577496"/>
                <a:gd name="connsiteX404" fmla="*/ 1321220 w 2725644"/>
                <a:gd name="connsiteY404" fmla="*/ 1988933 h 2577496"/>
                <a:gd name="connsiteX405" fmla="*/ 1321220 w 2725644"/>
                <a:gd name="connsiteY405" fmla="*/ 1976757 h 2577496"/>
                <a:gd name="connsiteX406" fmla="*/ 1311074 w 2725644"/>
                <a:gd name="connsiteY406" fmla="*/ 1968637 h 2577496"/>
                <a:gd name="connsiteX407" fmla="*/ 1288748 w 2725644"/>
                <a:gd name="connsiteY407" fmla="*/ 1980817 h 2577496"/>
                <a:gd name="connsiteX408" fmla="*/ 1278599 w 2725644"/>
                <a:gd name="connsiteY408" fmla="*/ 1986903 h 2577496"/>
                <a:gd name="connsiteX409" fmla="*/ 1274542 w 2725644"/>
                <a:gd name="connsiteY409" fmla="*/ 1997053 h 2577496"/>
                <a:gd name="connsiteX410" fmla="*/ 1282658 w 2725644"/>
                <a:gd name="connsiteY410" fmla="*/ 2009229 h 2577496"/>
                <a:gd name="connsiteX411" fmla="*/ 1292808 w 2725644"/>
                <a:gd name="connsiteY411" fmla="*/ 2019376 h 2577496"/>
                <a:gd name="connsiteX412" fmla="*/ 1298894 w 2725644"/>
                <a:gd name="connsiteY412" fmla="*/ 2035615 h 2577496"/>
                <a:gd name="connsiteX413" fmla="*/ 1294838 w 2725644"/>
                <a:gd name="connsiteY413" fmla="*/ 2045761 h 2577496"/>
                <a:gd name="connsiteX414" fmla="*/ 1282658 w 2725644"/>
                <a:gd name="connsiteY414" fmla="*/ 2053878 h 2577496"/>
                <a:gd name="connsiteX415" fmla="*/ 1272512 w 2725644"/>
                <a:gd name="connsiteY415" fmla="*/ 2045761 h 2577496"/>
                <a:gd name="connsiteX416" fmla="*/ 1264396 w 2725644"/>
                <a:gd name="connsiteY416" fmla="*/ 2031555 h 2577496"/>
                <a:gd name="connsiteX417" fmla="*/ 1248156 w 2725644"/>
                <a:gd name="connsiteY417" fmla="*/ 2025465 h 2577496"/>
                <a:gd name="connsiteX418" fmla="*/ 1238010 w 2725644"/>
                <a:gd name="connsiteY418" fmla="*/ 2029522 h 2577496"/>
                <a:gd name="connsiteX419" fmla="*/ 1233954 w 2725644"/>
                <a:gd name="connsiteY419" fmla="*/ 2041702 h 2577496"/>
                <a:gd name="connsiteX420" fmla="*/ 1235980 w 2725644"/>
                <a:gd name="connsiteY420" fmla="*/ 2055908 h 2577496"/>
                <a:gd name="connsiteX421" fmla="*/ 1235980 w 2725644"/>
                <a:gd name="connsiteY421" fmla="*/ 2070114 h 2577496"/>
                <a:gd name="connsiteX422" fmla="*/ 1231920 w 2725644"/>
                <a:gd name="connsiteY422" fmla="*/ 2080260 h 2577496"/>
                <a:gd name="connsiteX423" fmla="*/ 1221774 w 2725644"/>
                <a:gd name="connsiteY423" fmla="*/ 2082294 h 2577496"/>
                <a:gd name="connsiteX424" fmla="*/ 1219744 w 2725644"/>
                <a:gd name="connsiteY424" fmla="*/ 2066057 h 2577496"/>
                <a:gd name="connsiteX425" fmla="*/ 1219744 w 2725644"/>
                <a:gd name="connsiteY425" fmla="*/ 2053878 h 2577496"/>
                <a:gd name="connsiteX426" fmla="*/ 1203508 w 2725644"/>
                <a:gd name="connsiteY426" fmla="*/ 2045761 h 2577496"/>
                <a:gd name="connsiteX427" fmla="*/ 1193362 w 2725644"/>
                <a:gd name="connsiteY427" fmla="*/ 2041702 h 2577496"/>
                <a:gd name="connsiteX428" fmla="*/ 1183215 w 2725644"/>
                <a:gd name="connsiteY428" fmla="*/ 2033582 h 2577496"/>
                <a:gd name="connsiteX429" fmla="*/ 1177122 w 2725644"/>
                <a:gd name="connsiteY429" fmla="*/ 2021406 h 2577496"/>
                <a:gd name="connsiteX430" fmla="*/ 1164946 w 2725644"/>
                <a:gd name="connsiteY430" fmla="*/ 2005170 h 2577496"/>
                <a:gd name="connsiteX431" fmla="*/ 1154800 w 2725644"/>
                <a:gd name="connsiteY431" fmla="*/ 2005170 h 2577496"/>
                <a:gd name="connsiteX432" fmla="*/ 1156830 w 2725644"/>
                <a:gd name="connsiteY432" fmla="*/ 2021406 h 2577496"/>
                <a:gd name="connsiteX433" fmla="*/ 1158859 w 2725644"/>
                <a:gd name="connsiteY433" fmla="*/ 2033582 h 2577496"/>
                <a:gd name="connsiteX434" fmla="*/ 1158859 w 2725644"/>
                <a:gd name="connsiteY434" fmla="*/ 2045761 h 2577496"/>
                <a:gd name="connsiteX435" fmla="*/ 1148713 w 2725644"/>
                <a:gd name="connsiteY435" fmla="*/ 2055908 h 2577496"/>
                <a:gd name="connsiteX436" fmla="*/ 1140593 w 2725644"/>
                <a:gd name="connsiteY436" fmla="*/ 2068084 h 2577496"/>
                <a:gd name="connsiteX437" fmla="*/ 1130444 w 2725644"/>
                <a:gd name="connsiteY437" fmla="*/ 2076204 h 2577496"/>
                <a:gd name="connsiteX438" fmla="*/ 1104061 w 2725644"/>
                <a:gd name="connsiteY438" fmla="*/ 2066057 h 2577496"/>
                <a:gd name="connsiteX439" fmla="*/ 1089855 w 2725644"/>
                <a:gd name="connsiteY439" fmla="*/ 2051851 h 2577496"/>
                <a:gd name="connsiteX440" fmla="*/ 1079706 w 2725644"/>
                <a:gd name="connsiteY440" fmla="*/ 2047791 h 2577496"/>
                <a:gd name="connsiteX441" fmla="*/ 1067529 w 2725644"/>
                <a:gd name="connsiteY441" fmla="*/ 2047791 h 2577496"/>
                <a:gd name="connsiteX442" fmla="*/ 1057383 w 2725644"/>
                <a:gd name="connsiteY442" fmla="*/ 2047791 h 2577496"/>
                <a:gd name="connsiteX443" fmla="*/ 1047237 w 2725644"/>
                <a:gd name="connsiteY443" fmla="*/ 2039672 h 2577496"/>
                <a:gd name="connsiteX444" fmla="*/ 1049263 w 2725644"/>
                <a:gd name="connsiteY444" fmla="*/ 2027495 h 2577496"/>
                <a:gd name="connsiteX445" fmla="*/ 1053323 w 2725644"/>
                <a:gd name="connsiteY445" fmla="*/ 2017346 h 2577496"/>
                <a:gd name="connsiteX446" fmla="*/ 1053323 w 2725644"/>
                <a:gd name="connsiteY446" fmla="*/ 2005170 h 2577496"/>
                <a:gd name="connsiteX447" fmla="*/ 1055353 w 2725644"/>
                <a:gd name="connsiteY447" fmla="*/ 1995023 h 2577496"/>
                <a:gd name="connsiteX448" fmla="*/ 1047237 w 2725644"/>
                <a:gd name="connsiteY448" fmla="*/ 1982844 h 2577496"/>
                <a:gd name="connsiteX449" fmla="*/ 1037087 w 2725644"/>
                <a:gd name="connsiteY449" fmla="*/ 1978787 h 2577496"/>
                <a:gd name="connsiteX450" fmla="*/ 1033027 w 2725644"/>
                <a:gd name="connsiteY450" fmla="*/ 1988933 h 2577496"/>
                <a:gd name="connsiteX451" fmla="*/ 1031001 w 2725644"/>
                <a:gd name="connsiteY451" fmla="*/ 1999080 h 2577496"/>
                <a:gd name="connsiteX452" fmla="*/ 1026941 w 2725644"/>
                <a:gd name="connsiteY452" fmla="*/ 2011259 h 2577496"/>
                <a:gd name="connsiteX453" fmla="*/ 1016791 w 2725644"/>
                <a:gd name="connsiteY453" fmla="*/ 2019376 h 2577496"/>
                <a:gd name="connsiteX454" fmla="*/ 1006645 w 2725644"/>
                <a:gd name="connsiteY454" fmla="*/ 2019376 h 2577496"/>
                <a:gd name="connsiteX455" fmla="*/ 988379 w 2725644"/>
                <a:gd name="connsiteY455" fmla="*/ 2013289 h 2577496"/>
                <a:gd name="connsiteX456" fmla="*/ 984319 w 2725644"/>
                <a:gd name="connsiteY456" fmla="*/ 2001113 h 2577496"/>
                <a:gd name="connsiteX457" fmla="*/ 978229 w 2725644"/>
                <a:gd name="connsiteY457" fmla="*/ 1986903 h 2577496"/>
                <a:gd name="connsiteX458" fmla="*/ 969783 w 2725644"/>
                <a:gd name="connsiteY458" fmla="*/ 1979664 h 2577496"/>
                <a:gd name="connsiteX459" fmla="*/ 970113 w 2725644"/>
                <a:gd name="connsiteY459" fmla="*/ 1980814 h 2577496"/>
                <a:gd name="connsiteX460" fmla="*/ 959963 w 2725644"/>
                <a:gd name="connsiteY460" fmla="*/ 1988933 h 2577496"/>
                <a:gd name="connsiteX461" fmla="*/ 959963 w 2725644"/>
                <a:gd name="connsiteY461" fmla="*/ 1999083 h 2577496"/>
                <a:gd name="connsiteX462" fmla="*/ 964023 w 2725644"/>
                <a:gd name="connsiteY462" fmla="*/ 2009229 h 2577496"/>
                <a:gd name="connsiteX463" fmla="*/ 972143 w 2725644"/>
                <a:gd name="connsiteY463" fmla="*/ 2029525 h 2577496"/>
                <a:gd name="connsiteX464" fmla="*/ 970113 w 2725644"/>
                <a:gd name="connsiteY464" fmla="*/ 2041702 h 2577496"/>
                <a:gd name="connsiteX465" fmla="*/ 955903 w 2725644"/>
                <a:gd name="connsiteY465" fmla="*/ 2051848 h 2577496"/>
                <a:gd name="connsiteX466" fmla="*/ 945757 w 2725644"/>
                <a:gd name="connsiteY466" fmla="*/ 2043732 h 2577496"/>
                <a:gd name="connsiteX467" fmla="*/ 933581 w 2725644"/>
                <a:gd name="connsiteY467" fmla="*/ 2025465 h 2577496"/>
                <a:gd name="connsiteX468" fmla="*/ 923434 w 2725644"/>
                <a:gd name="connsiteY468" fmla="*/ 2019376 h 2577496"/>
                <a:gd name="connsiteX469" fmla="*/ 907198 w 2725644"/>
                <a:gd name="connsiteY469" fmla="*/ 2025465 h 2577496"/>
                <a:gd name="connsiteX470" fmla="*/ 895019 w 2725644"/>
                <a:gd name="connsiteY470" fmla="*/ 2031552 h 2577496"/>
                <a:gd name="connsiteX471" fmla="*/ 884872 w 2725644"/>
                <a:gd name="connsiteY471" fmla="*/ 2031552 h 2577496"/>
                <a:gd name="connsiteX472" fmla="*/ 868633 w 2725644"/>
                <a:gd name="connsiteY472" fmla="*/ 2033585 h 2577496"/>
                <a:gd name="connsiteX473" fmla="*/ 868633 w 2725644"/>
                <a:gd name="connsiteY473" fmla="*/ 2043732 h 2577496"/>
                <a:gd name="connsiteX474" fmla="*/ 858487 w 2725644"/>
                <a:gd name="connsiteY474" fmla="*/ 2047788 h 2577496"/>
                <a:gd name="connsiteX475" fmla="*/ 844280 w 2725644"/>
                <a:gd name="connsiteY475" fmla="*/ 2045761 h 2577496"/>
                <a:gd name="connsiteX476" fmla="*/ 844280 w 2725644"/>
                <a:gd name="connsiteY476" fmla="*/ 2057938 h 2577496"/>
                <a:gd name="connsiteX477" fmla="*/ 828044 w 2725644"/>
                <a:gd name="connsiteY477" fmla="*/ 2068084 h 2577496"/>
                <a:gd name="connsiteX478" fmla="*/ 817895 w 2725644"/>
                <a:gd name="connsiteY478" fmla="*/ 2078230 h 2577496"/>
                <a:gd name="connsiteX479" fmla="*/ 805718 w 2725644"/>
                <a:gd name="connsiteY479" fmla="*/ 2092440 h 2577496"/>
                <a:gd name="connsiteX480" fmla="*/ 805718 w 2725644"/>
                <a:gd name="connsiteY480" fmla="*/ 2122882 h 2577496"/>
                <a:gd name="connsiteX481" fmla="*/ 807748 w 2725644"/>
                <a:gd name="connsiteY481" fmla="*/ 2133028 h 2577496"/>
                <a:gd name="connsiteX482" fmla="*/ 801659 w 2725644"/>
                <a:gd name="connsiteY482" fmla="*/ 2151294 h 2577496"/>
                <a:gd name="connsiteX483" fmla="*/ 789482 w 2725644"/>
                <a:gd name="connsiteY483" fmla="*/ 2155354 h 2577496"/>
                <a:gd name="connsiteX484" fmla="*/ 781366 w 2725644"/>
                <a:gd name="connsiteY484" fmla="*/ 2165504 h 2577496"/>
                <a:gd name="connsiteX485" fmla="*/ 779336 w 2725644"/>
                <a:gd name="connsiteY485" fmla="*/ 2177680 h 2577496"/>
                <a:gd name="connsiteX486" fmla="*/ 773246 w 2725644"/>
                <a:gd name="connsiteY486" fmla="*/ 2189856 h 2577496"/>
                <a:gd name="connsiteX487" fmla="*/ 773246 w 2725644"/>
                <a:gd name="connsiteY487" fmla="*/ 2200003 h 2577496"/>
                <a:gd name="connsiteX488" fmla="*/ 763097 w 2725644"/>
                <a:gd name="connsiteY488" fmla="*/ 2214209 h 2577496"/>
                <a:gd name="connsiteX489" fmla="*/ 761070 w 2725644"/>
                <a:gd name="connsiteY489" fmla="*/ 2228418 h 2577496"/>
                <a:gd name="connsiteX490" fmla="*/ 752950 w 2725644"/>
                <a:gd name="connsiteY490" fmla="*/ 2238565 h 2577496"/>
                <a:gd name="connsiteX491" fmla="*/ 738744 w 2725644"/>
                <a:gd name="connsiteY491" fmla="*/ 2242625 h 2577496"/>
                <a:gd name="connsiteX492" fmla="*/ 726568 w 2725644"/>
                <a:gd name="connsiteY492" fmla="*/ 2242625 h 2577496"/>
                <a:gd name="connsiteX493" fmla="*/ 732654 w 2725644"/>
                <a:gd name="connsiteY493" fmla="*/ 2254801 h 2577496"/>
                <a:gd name="connsiteX494" fmla="*/ 732654 w 2725644"/>
                <a:gd name="connsiteY494" fmla="*/ 2271037 h 2577496"/>
                <a:gd name="connsiteX495" fmla="*/ 722508 w 2725644"/>
                <a:gd name="connsiteY495" fmla="*/ 2287273 h 2577496"/>
                <a:gd name="connsiteX496" fmla="*/ 730628 w 2725644"/>
                <a:gd name="connsiteY496" fmla="*/ 2299449 h 2577496"/>
                <a:gd name="connsiteX497" fmla="*/ 730628 w 2725644"/>
                <a:gd name="connsiteY497" fmla="*/ 2309599 h 2577496"/>
                <a:gd name="connsiteX498" fmla="*/ 746864 w 2725644"/>
                <a:gd name="connsiteY498" fmla="*/ 2319745 h 2577496"/>
                <a:gd name="connsiteX499" fmla="*/ 757010 w 2725644"/>
                <a:gd name="connsiteY499" fmla="*/ 2315685 h 2577496"/>
                <a:gd name="connsiteX500" fmla="*/ 769190 w 2725644"/>
                <a:gd name="connsiteY500" fmla="*/ 2325835 h 2577496"/>
                <a:gd name="connsiteX501" fmla="*/ 779336 w 2725644"/>
                <a:gd name="connsiteY501" fmla="*/ 2327865 h 2577496"/>
                <a:gd name="connsiteX502" fmla="*/ 781366 w 2725644"/>
                <a:gd name="connsiteY502" fmla="*/ 2340041 h 2577496"/>
                <a:gd name="connsiteX503" fmla="*/ 785426 w 2725644"/>
                <a:gd name="connsiteY503" fmla="*/ 2360337 h 2577496"/>
                <a:gd name="connsiteX504" fmla="*/ 787452 w 2725644"/>
                <a:gd name="connsiteY504" fmla="*/ 2370483 h 2577496"/>
                <a:gd name="connsiteX505" fmla="*/ 795572 w 2725644"/>
                <a:gd name="connsiteY505" fmla="*/ 2386719 h 2577496"/>
                <a:gd name="connsiteX506" fmla="*/ 795572 w 2725644"/>
                <a:gd name="connsiteY506" fmla="*/ 2398899 h 2577496"/>
                <a:gd name="connsiteX507" fmla="*/ 781366 w 2725644"/>
                <a:gd name="connsiteY507" fmla="*/ 2411075 h 2577496"/>
                <a:gd name="connsiteX508" fmla="*/ 769190 w 2725644"/>
                <a:gd name="connsiteY508" fmla="*/ 2419192 h 2577496"/>
                <a:gd name="connsiteX509" fmla="*/ 759040 w 2725644"/>
                <a:gd name="connsiteY509" fmla="*/ 2429341 h 2577496"/>
                <a:gd name="connsiteX510" fmla="*/ 757010 w 2725644"/>
                <a:gd name="connsiteY510" fmla="*/ 2439488 h 2577496"/>
                <a:gd name="connsiteX511" fmla="*/ 736714 w 2725644"/>
                <a:gd name="connsiteY511" fmla="*/ 2453694 h 2577496"/>
                <a:gd name="connsiteX512" fmla="*/ 728598 w 2725644"/>
                <a:gd name="connsiteY512" fmla="*/ 2471960 h 2577496"/>
                <a:gd name="connsiteX513" fmla="*/ 738744 w 2725644"/>
                <a:gd name="connsiteY513" fmla="*/ 2482106 h 2577496"/>
                <a:gd name="connsiteX514" fmla="*/ 754980 w 2725644"/>
                <a:gd name="connsiteY514" fmla="*/ 2492256 h 2577496"/>
                <a:gd name="connsiteX515" fmla="*/ 767156 w 2725644"/>
                <a:gd name="connsiteY515" fmla="*/ 2502402 h 2577496"/>
                <a:gd name="connsiteX516" fmla="*/ 769190 w 2725644"/>
                <a:gd name="connsiteY516" fmla="*/ 2514578 h 2577496"/>
                <a:gd name="connsiteX517" fmla="*/ 757010 w 2725644"/>
                <a:gd name="connsiteY517" fmla="*/ 2524728 h 2577496"/>
                <a:gd name="connsiteX518" fmla="*/ 748894 w 2725644"/>
                <a:gd name="connsiteY518" fmla="*/ 2542994 h 2577496"/>
                <a:gd name="connsiteX519" fmla="*/ 757010 w 2725644"/>
                <a:gd name="connsiteY519" fmla="*/ 2557200 h 2577496"/>
                <a:gd name="connsiteX520" fmla="*/ 740774 w 2725644"/>
                <a:gd name="connsiteY520" fmla="*/ 2575463 h 2577496"/>
                <a:gd name="connsiteX521" fmla="*/ 728598 w 2725644"/>
                <a:gd name="connsiteY521" fmla="*/ 2571406 h 2577496"/>
                <a:gd name="connsiteX522" fmla="*/ 714392 w 2725644"/>
                <a:gd name="connsiteY522" fmla="*/ 2571406 h 2577496"/>
                <a:gd name="connsiteX523" fmla="*/ 702212 w 2725644"/>
                <a:gd name="connsiteY523" fmla="*/ 2577496 h 2577496"/>
                <a:gd name="connsiteX524" fmla="*/ 698156 w 2725644"/>
                <a:gd name="connsiteY524" fmla="*/ 2563287 h 2577496"/>
                <a:gd name="connsiteX525" fmla="*/ 694096 w 2725644"/>
                <a:gd name="connsiteY525" fmla="*/ 2551110 h 2577496"/>
                <a:gd name="connsiteX526" fmla="*/ 685976 w 2725644"/>
                <a:gd name="connsiteY526" fmla="*/ 2538934 h 2577496"/>
                <a:gd name="connsiteX527" fmla="*/ 679890 w 2725644"/>
                <a:gd name="connsiteY527" fmla="*/ 2528784 h 2577496"/>
                <a:gd name="connsiteX528" fmla="*/ 677860 w 2725644"/>
                <a:gd name="connsiteY528" fmla="*/ 2545021 h 2577496"/>
                <a:gd name="connsiteX529" fmla="*/ 683949 w 2725644"/>
                <a:gd name="connsiteY529" fmla="*/ 2565317 h 2577496"/>
                <a:gd name="connsiteX530" fmla="*/ 669740 w 2725644"/>
                <a:gd name="connsiteY530" fmla="*/ 2573436 h 2577496"/>
                <a:gd name="connsiteX531" fmla="*/ 659594 w 2725644"/>
                <a:gd name="connsiteY531" fmla="*/ 2571406 h 2577496"/>
                <a:gd name="connsiteX532" fmla="*/ 647417 w 2725644"/>
                <a:gd name="connsiteY532" fmla="*/ 2569376 h 2577496"/>
                <a:gd name="connsiteX533" fmla="*/ 655534 w 2725644"/>
                <a:gd name="connsiteY533" fmla="*/ 2547054 h 2577496"/>
                <a:gd name="connsiteX534" fmla="*/ 651474 w 2725644"/>
                <a:gd name="connsiteY534" fmla="*/ 2528784 h 2577496"/>
                <a:gd name="connsiteX535" fmla="*/ 651474 w 2725644"/>
                <a:gd name="connsiteY535" fmla="*/ 2516608 h 2577496"/>
                <a:gd name="connsiteX536" fmla="*/ 657564 w 2725644"/>
                <a:gd name="connsiteY536" fmla="*/ 2506462 h 2577496"/>
                <a:gd name="connsiteX537" fmla="*/ 659594 w 2725644"/>
                <a:gd name="connsiteY537" fmla="*/ 2490226 h 2577496"/>
                <a:gd name="connsiteX538" fmla="*/ 641328 w 2725644"/>
                <a:gd name="connsiteY538" fmla="*/ 2476020 h 2577496"/>
                <a:gd name="connsiteX539" fmla="*/ 627121 w 2725644"/>
                <a:gd name="connsiteY539" fmla="*/ 2463840 h 2577496"/>
                <a:gd name="connsiteX540" fmla="*/ 619002 w 2725644"/>
                <a:gd name="connsiteY540" fmla="*/ 2451664 h 2577496"/>
                <a:gd name="connsiteX541" fmla="*/ 621032 w 2725644"/>
                <a:gd name="connsiteY541" fmla="*/ 2437458 h 2577496"/>
                <a:gd name="connsiteX542" fmla="*/ 623062 w 2725644"/>
                <a:gd name="connsiteY542" fmla="*/ 2425281 h 2577496"/>
                <a:gd name="connsiteX543" fmla="*/ 610885 w 2725644"/>
                <a:gd name="connsiteY543" fmla="*/ 2413102 h 2577496"/>
                <a:gd name="connsiteX544" fmla="*/ 608855 w 2725644"/>
                <a:gd name="connsiteY544" fmla="*/ 2402956 h 2577496"/>
                <a:gd name="connsiteX545" fmla="*/ 596679 w 2725644"/>
                <a:gd name="connsiteY545" fmla="*/ 2407015 h 2577496"/>
                <a:gd name="connsiteX546" fmla="*/ 582473 w 2725644"/>
                <a:gd name="connsiteY546" fmla="*/ 2411075 h 2577496"/>
                <a:gd name="connsiteX547" fmla="*/ 570293 w 2725644"/>
                <a:gd name="connsiteY547" fmla="*/ 2409045 h 2577496"/>
                <a:gd name="connsiteX548" fmla="*/ 560147 w 2725644"/>
                <a:gd name="connsiteY548" fmla="*/ 2409045 h 2577496"/>
                <a:gd name="connsiteX549" fmla="*/ 547971 w 2725644"/>
                <a:gd name="connsiteY549" fmla="*/ 2394839 h 2577496"/>
                <a:gd name="connsiteX550" fmla="*/ 535795 w 2725644"/>
                <a:gd name="connsiteY550" fmla="*/ 2400926 h 2577496"/>
                <a:gd name="connsiteX551" fmla="*/ 529705 w 2725644"/>
                <a:gd name="connsiteY551" fmla="*/ 2390779 h 2577496"/>
                <a:gd name="connsiteX552" fmla="*/ 525645 w 2725644"/>
                <a:gd name="connsiteY552" fmla="*/ 2380630 h 2577496"/>
                <a:gd name="connsiteX553" fmla="*/ 509409 w 2725644"/>
                <a:gd name="connsiteY553" fmla="*/ 2362364 h 2577496"/>
                <a:gd name="connsiteX554" fmla="*/ 523615 w 2725644"/>
                <a:gd name="connsiteY554" fmla="*/ 2340041 h 2577496"/>
                <a:gd name="connsiteX555" fmla="*/ 523615 w 2725644"/>
                <a:gd name="connsiteY555" fmla="*/ 2329895 h 2577496"/>
                <a:gd name="connsiteX556" fmla="*/ 515499 w 2725644"/>
                <a:gd name="connsiteY556" fmla="*/ 2311625 h 2577496"/>
                <a:gd name="connsiteX557" fmla="*/ 503319 w 2725644"/>
                <a:gd name="connsiteY557" fmla="*/ 2305539 h 2577496"/>
                <a:gd name="connsiteX558" fmla="*/ 493173 w 2725644"/>
                <a:gd name="connsiteY558" fmla="*/ 2305539 h 2577496"/>
                <a:gd name="connsiteX559" fmla="*/ 480997 w 2725644"/>
                <a:gd name="connsiteY559" fmla="*/ 2291333 h 2577496"/>
                <a:gd name="connsiteX560" fmla="*/ 466790 w 2725644"/>
                <a:gd name="connsiteY560" fmla="*/ 2285243 h 2577496"/>
                <a:gd name="connsiteX561" fmla="*/ 458671 w 2725644"/>
                <a:gd name="connsiteY561" fmla="*/ 2269007 h 2577496"/>
                <a:gd name="connsiteX562" fmla="*/ 452581 w 2725644"/>
                <a:gd name="connsiteY562" fmla="*/ 2254801 h 2577496"/>
                <a:gd name="connsiteX563" fmla="*/ 440405 w 2725644"/>
                <a:gd name="connsiteY563" fmla="*/ 2238565 h 2577496"/>
                <a:gd name="connsiteX564" fmla="*/ 438375 w 2725644"/>
                <a:gd name="connsiteY564" fmla="*/ 2210149 h 2577496"/>
                <a:gd name="connsiteX565" fmla="*/ 440405 w 2725644"/>
                <a:gd name="connsiteY565" fmla="*/ 2200003 h 2577496"/>
                <a:gd name="connsiteX566" fmla="*/ 432288 w 2725644"/>
                <a:gd name="connsiteY566" fmla="*/ 2189856 h 2577496"/>
                <a:gd name="connsiteX567" fmla="*/ 424169 w 2725644"/>
                <a:gd name="connsiteY567" fmla="*/ 2177680 h 2577496"/>
                <a:gd name="connsiteX568" fmla="*/ 414022 w 2725644"/>
                <a:gd name="connsiteY568" fmla="*/ 2171590 h 2577496"/>
                <a:gd name="connsiteX569" fmla="*/ 395756 w 2725644"/>
                <a:gd name="connsiteY569" fmla="*/ 2179707 h 2577496"/>
                <a:gd name="connsiteX570" fmla="*/ 383580 w 2725644"/>
                <a:gd name="connsiteY570" fmla="*/ 2169560 h 2577496"/>
                <a:gd name="connsiteX571" fmla="*/ 375460 w 2725644"/>
                <a:gd name="connsiteY571" fmla="*/ 2159414 h 2577496"/>
                <a:gd name="connsiteX572" fmla="*/ 367341 w 2725644"/>
                <a:gd name="connsiteY572" fmla="*/ 2147238 h 2577496"/>
                <a:gd name="connsiteX573" fmla="*/ 369374 w 2725644"/>
                <a:gd name="connsiteY573" fmla="*/ 2133028 h 2577496"/>
                <a:gd name="connsiteX574" fmla="*/ 371400 w 2725644"/>
                <a:gd name="connsiteY574" fmla="*/ 2120852 h 2577496"/>
                <a:gd name="connsiteX575" fmla="*/ 369374 w 2725644"/>
                <a:gd name="connsiteY575" fmla="*/ 2108676 h 2577496"/>
                <a:gd name="connsiteX576" fmla="*/ 365314 w 2725644"/>
                <a:gd name="connsiteY576" fmla="*/ 2094470 h 2577496"/>
                <a:gd name="connsiteX577" fmla="*/ 355164 w 2725644"/>
                <a:gd name="connsiteY577" fmla="*/ 2090410 h 2577496"/>
                <a:gd name="connsiteX578" fmla="*/ 355164 w 2725644"/>
                <a:gd name="connsiteY578" fmla="*/ 2078230 h 2577496"/>
                <a:gd name="connsiteX579" fmla="*/ 338928 w 2725644"/>
                <a:gd name="connsiteY579" fmla="*/ 2088380 h 2577496"/>
                <a:gd name="connsiteX580" fmla="*/ 328782 w 2725644"/>
                <a:gd name="connsiteY580" fmla="*/ 2090410 h 2577496"/>
                <a:gd name="connsiteX581" fmla="*/ 316602 w 2725644"/>
                <a:gd name="connsiteY581" fmla="*/ 2090410 h 2577496"/>
                <a:gd name="connsiteX582" fmla="*/ 312546 w 2725644"/>
                <a:gd name="connsiteY582" fmla="*/ 2100556 h 2577496"/>
                <a:gd name="connsiteX583" fmla="*/ 296310 w 2725644"/>
                <a:gd name="connsiteY583" fmla="*/ 2094470 h 2577496"/>
                <a:gd name="connsiteX584" fmla="*/ 286160 w 2725644"/>
                <a:gd name="connsiteY584" fmla="*/ 2106646 h 2577496"/>
                <a:gd name="connsiteX585" fmla="*/ 271957 w 2725644"/>
                <a:gd name="connsiteY585" fmla="*/ 2108676 h 2577496"/>
                <a:gd name="connsiteX586" fmla="*/ 276014 w 2725644"/>
                <a:gd name="connsiteY586" fmla="*/ 2122882 h 2577496"/>
                <a:gd name="connsiteX587" fmla="*/ 265864 w 2725644"/>
                <a:gd name="connsiteY587" fmla="*/ 2131002 h 2577496"/>
                <a:gd name="connsiteX588" fmla="*/ 253688 w 2725644"/>
                <a:gd name="connsiteY588" fmla="*/ 2124912 h 2577496"/>
                <a:gd name="connsiteX589" fmla="*/ 253688 w 2725644"/>
                <a:gd name="connsiteY589" fmla="*/ 2139118 h 2577496"/>
                <a:gd name="connsiteX590" fmla="*/ 243542 w 2725644"/>
                <a:gd name="connsiteY590" fmla="*/ 2147238 h 2577496"/>
                <a:gd name="connsiteX591" fmla="*/ 225276 w 2725644"/>
                <a:gd name="connsiteY591" fmla="*/ 2145208 h 2577496"/>
                <a:gd name="connsiteX592" fmla="*/ 229335 w 2725644"/>
                <a:gd name="connsiteY592" fmla="*/ 2135062 h 2577496"/>
                <a:gd name="connsiteX593" fmla="*/ 219186 w 2725644"/>
                <a:gd name="connsiteY593" fmla="*/ 2124912 h 2577496"/>
                <a:gd name="connsiteX594" fmla="*/ 207010 w 2725644"/>
                <a:gd name="connsiteY594" fmla="*/ 2124912 h 2577496"/>
                <a:gd name="connsiteX595" fmla="*/ 194833 w 2725644"/>
                <a:gd name="connsiteY595" fmla="*/ 2108676 h 2577496"/>
                <a:gd name="connsiteX596" fmla="*/ 182657 w 2725644"/>
                <a:gd name="connsiteY596" fmla="*/ 2110706 h 2577496"/>
                <a:gd name="connsiteX597" fmla="*/ 180627 w 2725644"/>
                <a:gd name="connsiteY597" fmla="*/ 2120852 h 2577496"/>
                <a:gd name="connsiteX598" fmla="*/ 166421 w 2725644"/>
                <a:gd name="connsiteY598" fmla="*/ 2120852 h 2577496"/>
                <a:gd name="connsiteX599" fmla="*/ 154241 w 2725644"/>
                <a:gd name="connsiteY599" fmla="*/ 2120852 h 2577496"/>
                <a:gd name="connsiteX600" fmla="*/ 142065 w 2725644"/>
                <a:gd name="connsiteY600" fmla="*/ 2133028 h 2577496"/>
                <a:gd name="connsiteX601" fmla="*/ 138005 w 2725644"/>
                <a:gd name="connsiteY601" fmla="*/ 2122882 h 2577496"/>
                <a:gd name="connsiteX602" fmla="*/ 135979 w 2725644"/>
                <a:gd name="connsiteY602" fmla="*/ 2110706 h 2577496"/>
                <a:gd name="connsiteX603" fmla="*/ 119743 w 2725644"/>
                <a:gd name="connsiteY603" fmla="*/ 2102586 h 2577496"/>
                <a:gd name="connsiteX604" fmla="*/ 129889 w 2725644"/>
                <a:gd name="connsiteY604" fmla="*/ 2086350 h 2577496"/>
                <a:gd name="connsiteX605" fmla="*/ 127859 w 2725644"/>
                <a:gd name="connsiteY605" fmla="*/ 2076204 h 2577496"/>
                <a:gd name="connsiteX606" fmla="*/ 123799 w 2725644"/>
                <a:gd name="connsiteY606" fmla="*/ 2064027 h 2577496"/>
                <a:gd name="connsiteX607" fmla="*/ 121769 w 2725644"/>
                <a:gd name="connsiteY607" fmla="*/ 2049821 h 2577496"/>
                <a:gd name="connsiteX608" fmla="*/ 107563 w 2725644"/>
                <a:gd name="connsiteY608" fmla="*/ 2035612 h 2577496"/>
                <a:gd name="connsiteX609" fmla="*/ 99447 w 2725644"/>
                <a:gd name="connsiteY609" fmla="*/ 2021406 h 2577496"/>
                <a:gd name="connsiteX610" fmla="*/ 95387 w 2725644"/>
                <a:gd name="connsiteY610" fmla="*/ 2001110 h 2577496"/>
                <a:gd name="connsiteX611" fmla="*/ 93357 w 2725644"/>
                <a:gd name="connsiteY611" fmla="*/ 1986903 h 2577496"/>
                <a:gd name="connsiteX612" fmla="*/ 81181 w 2725644"/>
                <a:gd name="connsiteY612" fmla="*/ 1982847 h 2577496"/>
                <a:gd name="connsiteX613" fmla="*/ 77121 w 2725644"/>
                <a:gd name="connsiteY613" fmla="*/ 1970667 h 2577496"/>
                <a:gd name="connsiteX614" fmla="*/ 71031 w 2725644"/>
                <a:gd name="connsiteY614" fmla="*/ 1956461 h 2577496"/>
                <a:gd name="connsiteX615" fmla="*/ 50738 w 2725644"/>
                <a:gd name="connsiteY615" fmla="*/ 1948345 h 2577496"/>
                <a:gd name="connsiteX616" fmla="*/ 38562 w 2725644"/>
                <a:gd name="connsiteY616" fmla="*/ 1934135 h 2577496"/>
                <a:gd name="connsiteX617" fmla="*/ 36529 w 2725644"/>
                <a:gd name="connsiteY617" fmla="*/ 1917899 h 2577496"/>
                <a:gd name="connsiteX618" fmla="*/ 52765 w 2725644"/>
                <a:gd name="connsiteY618" fmla="*/ 1897607 h 2577496"/>
                <a:gd name="connsiteX619" fmla="*/ 64945 w 2725644"/>
                <a:gd name="connsiteY619" fmla="*/ 1893547 h 2577496"/>
                <a:gd name="connsiteX620" fmla="*/ 66974 w 2725644"/>
                <a:gd name="connsiteY620" fmla="*/ 1883397 h 2577496"/>
                <a:gd name="connsiteX621" fmla="*/ 48708 w 2725644"/>
                <a:gd name="connsiteY621" fmla="*/ 1885427 h 2577496"/>
                <a:gd name="connsiteX622" fmla="*/ 42619 w 2725644"/>
                <a:gd name="connsiteY622" fmla="*/ 1895573 h 2577496"/>
                <a:gd name="connsiteX623" fmla="*/ 24353 w 2725644"/>
                <a:gd name="connsiteY623" fmla="*/ 1901667 h 2577496"/>
                <a:gd name="connsiteX624" fmla="*/ 18266 w 2725644"/>
                <a:gd name="connsiteY624" fmla="*/ 1889487 h 2577496"/>
                <a:gd name="connsiteX625" fmla="*/ 32472 w 2725644"/>
                <a:gd name="connsiteY625" fmla="*/ 1891517 h 2577496"/>
                <a:gd name="connsiteX626" fmla="*/ 36529 w 2725644"/>
                <a:gd name="connsiteY626" fmla="*/ 1881371 h 2577496"/>
                <a:gd name="connsiteX627" fmla="*/ 26383 w 2725644"/>
                <a:gd name="connsiteY627" fmla="*/ 1871221 h 2577496"/>
                <a:gd name="connsiteX628" fmla="*/ 16236 w 2725644"/>
                <a:gd name="connsiteY628" fmla="*/ 1859045 h 2577496"/>
                <a:gd name="connsiteX629" fmla="*/ 28412 w 2725644"/>
                <a:gd name="connsiteY629" fmla="*/ 1852955 h 2577496"/>
                <a:gd name="connsiteX630" fmla="*/ 22323 w 2725644"/>
                <a:gd name="connsiteY630" fmla="*/ 1842809 h 2577496"/>
                <a:gd name="connsiteX631" fmla="*/ 34502 w 2725644"/>
                <a:gd name="connsiteY631" fmla="*/ 1840779 h 2577496"/>
                <a:gd name="connsiteX632" fmla="*/ 46678 w 2725644"/>
                <a:gd name="connsiteY632" fmla="*/ 1840779 h 2577496"/>
                <a:gd name="connsiteX633" fmla="*/ 34502 w 2725644"/>
                <a:gd name="connsiteY633" fmla="*/ 1836719 h 2577496"/>
                <a:gd name="connsiteX634" fmla="*/ 20296 w 2725644"/>
                <a:gd name="connsiteY634" fmla="*/ 1832659 h 2577496"/>
                <a:gd name="connsiteX635" fmla="*/ 16236 w 2725644"/>
                <a:gd name="connsiteY635" fmla="*/ 1820483 h 2577496"/>
                <a:gd name="connsiteX636" fmla="*/ 28412 w 2725644"/>
                <a:gd name="connsiteY636" fmla="*/ 1826572 h 2577496"/>
                <a:gd name="connsiteX637" fmla="*/ 26383 w 2725644"/>
                <a:gd name="connsiteY637" fmla="*/ 1816426 h 2577496"/>
                <a:gd name="connsiteX638" fmla="*/ 24353 w 2725644"/>
                <a:gd name="connsiteY638" fmla="*/ 1806277 h 2577496"/>
                <a:gd name="connsiteX639" fmla="*/ 28412 w 2725644"/>
                <a:gd name="connsiteY639" fmla="*/ 1792070 h 2577496"/>
                <a:gd name="connsiteX640" fmla="*/ 18266 w 2725644"/>
                <a:gd name="connsiteY640" fmla="*/ 1790040 h 2577496"/>
                <a:gd name="connsiteX641" fmla="*/ 8120 w 2725644"/>
                <a:gd name="connsiteY641" fmla="*/ 1794100 h 2577496"/>
                <a:gd name="connsiteX642" fmla="*/ 10146 w 2725644"/>
                <a:gd name="connsiteY642" fmla="*/ 1779894 h 2577496"/>
                <a:gd name="connsiteX643" fmla="*/ 0 w 2725644"/>
                <a:gd name="connsiteY643" fmla="*/ 1773804 h 2577496"/>
                <a:gd name="connsiteX644" fmla="*/ 2027 w 2725644"/>
                <a:gd name="connsiteY644" fmla="*/ 1751478 h 2577496"/>
                <a:gd name="connsiteX645" fmla="*/ 14206 w 2725644"/>
                <a:gd name="connsiteY645" fmla="*/ 1745392 h 2577496"/>
                <a:gd name="connsiteX646" fmla="*/ 24353 w 2725644"/>
                <a:gd name="connsiteY646" fmla="*/ 1735242 h 2577496"/>
                <a:gd name="connsiteX647" fmla="*/ 26383 w 2725644"/>
                <a:gd name="connsiteY647" fmla="*/ 1714950 h 2577496"/>
                <a:gd name="connsiteX648" fmla="*/ 20296 w 2725644"/>
                <a:gd name="connsiteY648" fmla="*/ 1704800 h 2577496"/>
                <a:gd name="connsiteX649" fmla="*/ 30442 w 2725644"/>
                <a:gd name="connsiteY649" fmla="*/ 1700740 h 2577496"/>
                <a:gd name="connsiteX650" fmla="*/ 42619 w 2725644"/>
                <a:gd name="connsiteY650" fmla="*/ 1688564 h 2577496"/>
                <a:gd name="connsiteX651" fmla="*/ 60885 w 2725644"/>
                <a:gd name="connsiteY651" fmla="*/ 1696684 h 2577496"/>
                <a:gd name="connsiteX652" fmla="*/ 71031 w 2725644"/>
                <a:gd name="connsiteY652" fmla="*/ 1698714 h 2577496"/>
                <a:gd name="connsiteX653" fmla="*/ 89300 w 2725644"/>
                <a:gd name="connsiteY653" fmla="*/ 1694654 h 2577496"/>
                <a:gd name="connsiteX654" fmla="*/ 101477 w 2725644"/>
                <a:gd name="connsiteY654" fmla="*/ 1690594 h 2577496"/>
                <a:gd name="connsiteX655" fmla="*/ 115683 w 2725644"/>
                <a:gd name="connsiteY655" fmla="*/ 1696684 h 2577496"/>
                <a:gd name="connsiteX656" fmla="*/ 117713 w 2725644"/>
                <a:gd name="connsiteY656" fmla="*/ 1710890 h 2577496"/>
                <a:gd name="connsiteX657" fmla="*/ 140039 w 2725644"/>
                <a:gd name="connsiteY657" fmla="*/ 1727126 h 2577496"/>
                <a:gd name="connsiteX658" fmla="*/ 144095 w 2725644"/>
                <a:gd name="connsiteY658" fmla="*/ 1743362 h 2577496"/>
                <a:gd name="connsiteX659" fmla="*/ 146125 w 2725644"/>
                <a:gd name="connsiteY659" fmla="*/ 1753508 h 2577496"/>
                <a:gd name="connsiteX660" fmla="*/ 148155 w 2725644"/>
                <a:gd name="connsiteY660" fmla="*/ 1767715 h 2577496"/>
                <a:gd name="connsiteX661" fmla="*/ 158301 w 2725644"/>
                <a:gd name="connsiteY661" fmla="*/ 1771774 h 2577496"/>
                <a:gd name="connsiteX662" fmla="*/ 168448 w 2725644"/>
                <a:gd name="connsiteY662" fmla="*/ 1769748 h 2577496"/>
                <a:gd name="connsiteX663" fmla="*/ 184684 w 2725644"/>
                <a:gd name="connsiteY663" fmla="*/ 1759598 h 2577496"/>
                <a:gd name="connsiteX664" fmla="*/ 194833 w 2725644"/>
                <a:gd name="connsiteY664" fmla="*/ 1759598 h 2577496"/>
                <a:gd name="connsiteX665" fmla="*/ 202953 w 2725644"/>
                <a:gd name="connsiteY665" fmla="*/ 1737272 h 2577496"/>
                <a:gd name="connsiteX666" fmla="*/ 207010 w 2725644"/>
                <a:gd name="connsiteY666" fmla="*/ 1721036 h 2577496"/>
                <a:gd name="connsiteX667" fmla="*/ 221219 w 2725644"/>
                <a:gd name="connsiteY667" fmla="*/ 1719010 h 2577496"/>
                <a:gd name="connsiteX668" fmla="*/ 221219 w 2725644"/>
                <a:gd name="connsiteY668" fmla="*/ 1708860 h 2577496"/>
                <a:gd name="connsiteX669" fmla="*/ 235422 w 2725644"/>
                <a:gd name="connsiteY669" fmla="*/ 1702770 h 2577496"/>
                <a:gd name="connsiteX670" fmla="*/ 235422 w 2725644"/>
                <a:gd name="connsiteY670" fmla="*/ 1690594 h 2577496"/>
                <a:gd name="connsiteX671" fmla="*/ 225276 w 2725644"/>
                <a:gd name="connsiteY671" fmla="*/ 1688564 h 2577496"/>
                <a:gd name="connsiteX672" fmla="*/ 211069 w 2725644"/>
                <a:gd name="connsiteY672" fmla="*/ 1676388 h 2577496"/>
                <a:gd name="connsiteX673" fmla="*/ 200923 w 2725644"/>
                <a:gd name="connsiteY673" fmla="*/ 1670298 h 2577496"/>
                <a:gd name="connsiteX674" fmla="*/ 213099 w 2725644"/>
                <a:gd name="connsiteY674" fmla="*/ 1662178 h 2577496"/>
                <a:gd name="connsiteX675" fmla="*/ 223246 w 2725644"/>
                <a:gd name="connsiteY675" fmla="*/ 1660152 h 2577496"/>
                <a:gd name="connsiteX676" fmla="*/ 237455 w 2725644"/>
                <a:gd name="connsiteY676" fmla="*/ 1662178 h 2577496"/>
                <a:gd name="connsiteX677" fmla="*/ 241512 w 2725644"/>
                <a:gd name="connsiteY677" fmla="*/ 1647975 h 2577496"/>
                <a:gd name="connsiteX678" fmla="*/ 253688 w 2725644"/>
                <a:gd name="connsiteY678" fmla="*/ 1652032 h 2577496"/>
                <a:gd name="connsiteX679" fmla="*/ 267897 w 2725644"/>
                <a:gd name="connsiteY679" fmla="*/ 1658122 h 2577496"/>
                <a:gd name="connsiteX680" fmla="*/ 280074 w 2725644"/>
                <a:gd name="connsiteY680" fmla="*/ 1656092 h 2577496"/>
                <a:gd name="connsiteX681" fmla="*/ 284134 w 2725644"/>
                <a:gd name="connsiteY681" fmla="*/ 1645946 h 2577496"/>
                <a:gd name="connsiteX682" fmla="*/ 294280 w 2725644"/>
                <a:gd name="connsiteY682" fmla="*/ 1641886 h 2577496"/>
                <a:gd name="connsiteX683" fmla="*/ 312546 w 2725644"/>
                <a:gd name="connsiteY683" fmla="*/ 1639856 h 2577496"/>
                <a:gd name="connsiteX684" fmla="*/ 314885 w 2725644"/>
                <a:gd name="connsiteY684" fmla="*/ 1641416 h 2577496"/>
                <a:gd name="connsiteX685" fmla="*/ 314572 w 2725644"/>
                <a:gd name="connsiteY685" fmla="*/ 1639856 h 2577496"/>
                <a:gd name="connsiteX686" fmla="*/ 310513 w 2725644"/>
                <a:gd name="connsiteY686" fmla="*/ 1627676 h 2577496"/>
                <a:gd name="connsiteX687" fmla="*/ 302396 w 2725644"/>
                <a:gd name="connsiteY687" fmla="*/ 1611440 h 2577496"/>
                <a:gd name="connsiteX688" fmla="*/ 296306 w 2725644"/>
                <a:gd name="connsiteY688" fmla="*/ 1591144 h 2577496"/>
                <a:gd name="connsiteX689" fmla="*/ 284130 w 2725644"/>
                <a:gd name="connsiteY689" fmla="*/ 1587084 h 2577496"/>
                <a:gd name="connsiteX690" fmla="*/ 286160 w 2725644"/>
                <a:gd name="connsiteY690" fmla="*/ 1576938 h 2577496"/>
                <a:gd name="connsiteX691" fmla="*/ 280070 w 2725644"/>
                <a:gd name="connsiteY691" fmla="*/ 1564762 h 2577496"/>
                <a:gd name="connsiteX692" fmla="*/ 267894 w 2725644"/>
                <a:gd name="connsiteY692" fmla="*/ 1552585 h 2577496"/>
                <a:gd name="connsiteX693" fmla="*/ 267894 w 2725644"/>
                <a:gd name="connsiteY693" fmla="*/ 1540406 h 2577496"/>
                <a:gd name="connsiteX694" fmla="*/ 265864 w 2725644"/>
                <a:gd name="connsiteY694" fmla="*/ 1530260 h 2577496"/>
                <a:gd name="connsiteX695" fmla="*/ 263834 w 2725644"/>
                <a:gd name="connsiteY695" fmla="*/ 1518083 h 2577496"/>
                <a:gd name="connsiteX696" fmla="*/ 251658 w 2725644"/>
                <a:gd name="connsiteY696" fmla="*/ 1520110 h 2577496"/>
                <a:gd name="connsiteX697" fmla="*/ 241508 w 2725644"/>
                <a:gd name="connsiteY697" fmla="*/ 1507934 h 2577496"/>
                <a:gd name="connsiteX698" fmla="*/ 229332 w 2725644"/>
                <a:gd name="connsiteY698" fmla="*/ 1501847 h 2577496"/>
                <a:gd name="connsiteX699" fmla="*/ 219186 w 2725644"/>
                <a:gd name="connsiteY699" fmla="*/ 1501847 h 2577496"/>
                <a:gd name="connsiteX700" fmla="*/ 209040 w 2725644"/>
                <a:gd name="connsiteY700" fmla="*/ 1495757 h 2577496"/>
                <a:gd name="connsiteX701" fmla="*/ 194830 w 2725644"/>
                <a:gd name="connsiteY701" fmla="*/ 1473432 h 2577496"/>
                <a:gd name="connsiteX702" fmla="*/ 196863 w 2725644"/>
                <a:gd name="connsiteY702" fmla="*/ 1463285 h 2577496"/>
                <a:gd name="connsiteX703" fmla="*/ 192803 w 2725644"/>
                <a:gd name="connsiteY703" fmla="*/ 1445019 h 2577496"/>
                <a:gd name="connsiteX704" fmla="*/ 188744 w 2725644"/>
                <a:gd name="connsiteY704" fmla="*/ 1434870 h 2577496"/>
                <a:gd name="connsiteX705" fmla="*/ 188744 w 2725644"/>
                <a:gd name="connsiteY705" fmla="*/ 1422693 h 2577496"/>
                <a:gd name="connsiteX706" fmla="*/ 190773 w 2725644"/>
                <a:gd name="connsiteY706" fmla="*/ 1420663 h 2577496"/>
                <a:gd name="connsiteX707" fmla="*/ 188747 w 2725644"/>
                <a:gd name="connsiteY707" fmla="*/ 1410520 h 2577496"/>
                <a:gd name="connsiteX708" fmla="*/ 178597 w 2725644"/>
                <a:gd name="connsiteY708" fmla="*/ 1398344 h 2577496"/>
                <a:gd name="connsiteX709" fmla="*/ 180627 w 2725644"/>
                <a:gd name="connsiteY709" fmla="*/ 1388195 h 2577496"/>
                <a:gd name="connsiteX710" fmla="*/ 186714 w 2725644"/>
                <a:gd name="connsiteY710" fmla="*/ 1378048 h 2577496"/>
                <a:gd name="connsiteX711" fmla="*/ 184687 w 2725644"/>
                <a:gd name="connsiteY711" fmla="*/ 1365872 h 2577496"/>
                <a:gd name="connsiteX712" fmla="*/ 172507 w 2725644"/>
                <a:gd name="connsiteY712" fmla="*/ 1359782 h 2577496"/>
                <a:gd name="connsiteX713" fmla="*/ 170478 w 2725644"/>
                <a:gd name="connsiteY713" fmla="*/ 1347606 h 2577496"/>
                <a:gd name="connsiteX714" fmla="*/ 160331 w 2725644"/>
                <a:gd name="connsiteY714" fmla="*/ 1339486 h 2577496"/>
                <a:gd name="connsiteX715" fmla="*/ 150185 w 2725644"/>
                <a:gd name="connsiteY715" fmla="*/ 1339486 h 2577496"/>
                <a:gd name="connsiteX716" fmla="*/ 152211 w 2725644"/>
                <a:gd name="connsiteY716" fmla="*/ 1329337 h 2577496"/>
                <a:gd name="connsiteX717" fmla="*/ 146125 w 2725644"/>
                <a:gd name="connsiteY717" fmla="*/ 1317160 h 2577496"/>
                <a:gd name="connsiteX718" fmla="*/ 156271 w 2725644"/>
                <a:gd name="connsiteY718" fmla="*/ 1313101 h 2577496"/>
                <a:gd name="connsiteX719" fmla="*/ 164391 w 2725644"/>
                <a:gd name="connsiteY719" fmla="*/ 1323250 h 2577496"/>
                <a:gd name="connsiteX720" fmla="*/ 172507 w 2725644"/>
                <a:gd name="connsiteY720" fmla="*/ 1313101 h 2577496"/>
                <a:gd name="connsiteX721" fmla="*/ 166421 w 2725644"/>
                <a:gd name="connsiteY721" fmla="*/ 1300924 h 2577496"/>
                <a:gd name="connsiteX722" fmla="*/ 158301 w 2725644"/>
                <a:gd name="connsiteY722" fmla="*/ 1290778 h 2577496"/>
                <a:gd name="connsiteX723" fmla="*/ 158301 w 2725644"/>
                <a:gd name="connsiteY723" fmla="*/ 1280632 h 2577496"/>
                <a:gd name="connsiteX724" fmla="*/ 166421 w 2725644"/>
                <a:gd name="connsiteY724" fmla="*/ 1266422 h 2577496"/>
                <a:gd name="connsiteX725" fmla="*/ 154241 w 2725644"/>
                <a:gd name="connsiteY725" fmla="*/ 1268452 h 2577496"/>
                <a:gd name="connsiteX726" fmla="*/ 142065 w 2725644"/>
                <a:gd name="connsiteY726" fmla="*/ 1270482 h 2577496"/>
                <a:gd name="connsiteX727" fmla="*/ 131916 w 2725644"/>
                <a:gd name="connsiteY727" fmla="*/ 1268452 h 2577496"/>
                <a:gd name="connsiteX728" fmla="*/ 127859 w 2725644"/>
                <a:gd name="connsiteY728" fmla="*/ 1258306 h 2577496"/>
                <a:gd name="connsiteX729" fmla="*/ 133949 w 2725644"/>
                <a:gd name="connsiteY729" fmla="*/ 1246130 h 2577496"/>
                <a:gd name="connsiteX730" fmla="*/ 142065 w 2725644"/>
                <a:gd name="connsiteY730" fmla="*/ 1225834 h 2577496"/>
                <a:gd name="connsiteX731" fmla="*/ 140035 w 2725644"/>
                <a:gd name="connsiteY731" fmla="*/ 1215684 h 2577496"/>
                <a:gd name="connsiteX732" fmla="*/ 127859 w 2725644"/>
                <a:gd name="connsiteY732" fmla="*/ 1205538 h 2577496"/>
                <a:gd name="connsiteX733" fmla="*/ 113653 w 2725644"/>
                <a:gd name="connsiteY733" fmla="*/ 1203508 h 2577496"/>
                <a:gd name="connsiteX734" fmla="*/ 97417 w 2725644"/>
                <a:gd name="connsiteY734" fmla="*/ 1201478 h 2577496"/>
                <a:gd name="connsiteX735" fmla="*/ 85237 w 2725644"/>
                <a:gd name="connsiteY735" fmla="*/ 1195391 h 2577496"/>
                <a:gd name="connsiteX736" fmla="*/ 81181 w 2725644"/>
                <a:gd name="connsiteY736" fmla="*/ 1185242 h 2577496"/>
                <a:gd name="connsiteX737" fmla="*/ 77121 w 2725644"/>
                <a:gd name="connsiteY737" fmla="*/ 1173065 h 2577496"/>
                <a:gd name="connsiteX738" fmla="*/ 69004 w 2725644"/>
                <a:gd name="connsiteY738" fmla="*/ 1160889 h 2577496"/>
                <a:gd name="connsiteX739" fmla="*/ 58855 w 2725644"/>
                <a:gd name="connsiteY739" fmla="*/ 1148713 h 2577496"/>
                <a:gd name="connsiteX740" fmla="*/ 50735 w 2725644"/>
                <a:gd name="connsiteY740" fmla="*/ 1138563 h 2577496"/>
                <a:gd name="connsiteX741" fmla="*/ 48708 w 2725644"/>
                <a:gd name="connsiteY741" fmla="*/ 1120297 h 2577496"/>
                <a:gd name="connsiteX742" fmla="*/ 50735 w 2725644"/>
                <a:gd name="connsiteY742" fmla="*/ 1106091 h 2577496"/>
                <a:gd name="connsiteX743" fmla="*/ 58855 w 2725644"/>
                <a:gd name="connsiteY743" fmla="*/ 1093915 h 2577496"/>
                <a:gd name="connsiteX744" fmla="*/ 73061 w 2725644"/>
                <a:gd name="connsiteY744" fmla="*/ 1087825 h 2577496"/>
                <a:gd name="connsiteX745" fmla="*/ 85237 w 2725644"/>
                <a:gd name="connsiteY745" fmla="*/ 1071589 h 2577496"/>
                <a:gd name="connsiteX746" fmla="*/ 87270 w 2725644"/>
                <a:gd name="connsiteY746" fmla="*/ 1059413 h 2577496"/>
                <a:gd name="connsiteX747" fmla="*/ 87270 w 2725644"/>
                <a:gd name="connsiteY747" fmla="*/ 1045203 h 2577496"/>
                <a:gd name="connsiteX748" fmla="*/ 81181 w 2725644"/>
                <a:gd name="connsiteY748" fmla="*/ 1024911 h 2577496"/>
                <a:gd name="connsiteX749" fmla="*/ 69004 w 2725644"/>
                <a:gd name="connsiteY749" fmla="*/ 996498 h 2577496"/>
                <a:gd name="connsiteX750" fmla="*/ 64945 w 2725644"/>
                <a:gd name="connsiteY750" fmla="*/ 984319 h 2577496"/>
                <a:gd name="connsiteX751" fmla="*/ 64945 w 2725644"/>
                <a:gd name="connsiteY751" fmla="*/ 972143 h 2577496"/>
                <a:gd name="connsiteX752" fmla="*/ 81181 w 2725644"/>
                <a:gd name="connsiteY752" fmla="*/ 949820 h 2577496"/>
                <a:gd name="connsiteX753" fmla="*/ 93357 w 2725644"/>
                <a:gd name="connsiteY753" fmla="*/ 937640 h 2577496"/>
                <a:gd name="connsiteX754" fmla="*/ 107563 w 2725644"/>
                <a:gd name="connsiteY754" fmla="*/ 923434 h 2577496"/>
                <a:gd name="connsiteX755" fmla="*/ 142065 w 2725644"/>
                <a:gd name="connsiteY755" fmla="*/ 886902 h 2577496"/>
                <a:gd name="connsiteX756" fmla="*/ 168451 w 2725644"/>
                <a:gd name="connsiteY756" fmla="*/ 858490 h 2577496"/>
                <a:gd name="connsiteX757" fmla="*/ 184687 w 2725644"/>
                <a:gd name="connsiteY757" fmla="*/ 842250 h 2577496"/>
                <a:gd name="connsiteX758" fmla="*/ 196863 w 2725644"/>
                <a:gd name="connsiteY758" fmla="*/ 832104 h 2577496"/>
                <a:gd name="connsiteX759" fmla="*/ 207010 w 2725644"/>
                <a:gd name="connsiteY759" fmla="*/ 821958 h 2577496"/>
                <a:gd name="connsiteX760" fmla="*/ 211069 w 2725644"/>
                <a:gd name="connsiteY760" fmla="*/ 811808 h 2577496"/>
                <a:gd name="connsiteX761" fmla="*/ 211069 w 2725644"/>
                <a:gd name="connsiteY761" fmla="*/ 799632 h 2577496"/>
                <a:gd name="connsiteX762" fmla="*/ 204980 w 2725644"/>
                <a:gd name="connsiteY762" fmla="*/ 787456 h 2577496"/>
                <a:gd name="connsiteX763" fmla="*/ 200923 w 2725644"/>
                <a:gd name="connsiteY763" fmla="*/ 773250 h 2577496"/>
                <a:gd name="connsiteX764" fmla="*/ 198893 w 2725644"/>
                <a:gd name="connsiteY764" fmla="*/ 761070 h 2577496"/>
                <a:gd name="connsiteX765" fmla="*/ 196863 w 2725644"/>
                <a:gd name="connsiteY765" fmla="*/ 746867 h 2577496"/>
                <a:gd name="connsiteX766" fmla="*/ 190773 w 2725644"/>
                <a:gd name="connsiteY766" fmla="*/ 736718 h 2577496"/>
                <a:gd name="connsiteX767" fmla="*/ 192803 w 2725644"/>
                <a:gd name="connsiteY767" fmla="*/ 722511 h 2577496"/>
                <a:gd name="connsiteX768" fmla="*/ 202950 w 2725644"/>
                <a:gd name="connsiteY768" fmla="*/ 708305 h 2577496"/>
                <a:gd name="connsiteX769" fmla="*/ 207010 w 2725644"/>
                <a:gd name="connsiteY769" fmla="*/ 698156 h 2577496"/>
                <a:gd name="connsiteX770" fmla="*/ 217156 w 2725644"/>
                <a:gd name="connsiteY770" fmla="*/ 688009 h 2577496"/>
                <a:gd name="connsiteX771" fmla="*/ 231365 w 2725644"/>
                <a:gd name="connsiteY771" fmla="*/ 692069 h 2577496"/>
                <a:gd name="connsiteX772" fmla="*/ 237452 w 2725644"/>
                <a:gd name="connsiteY772" fmla="*/ 706275 h 2577496"/>
                <a:gd name="connsiteX773" fmla="*/ 247602 w 2725644"/>
                <a:gd name="connsiteY773" fmla="*/ 710332 h 2577496"/>
                <a:gd name="connsiteX774" fmla="*/ 259778 w 2725644"/>
                <a:gd name="connsiteY774" fmla="*/ 716425 h 2577496"/>
                <a:gd name="connsiteX775" fmla="*/ 276014 w 2725644"/>
                <a:gd name="connsiteY775" fmla="*/ 718451 h 2577496"/>
                <a:gd name="connsiteX776" fmla="*/ 286164 w 2725644"/>
                <a:gd name="connsiteY776" fmla="*/ 712365 h 2577496"/>
                <a:gd name="connsiteX777" fmla="*/ 298340 w 2725644"/>
                <a:gd name="connsiteY777" fmla="*/ 724541 h 2577496"/>
                <a:gd name="connsiteX778" fmla="*/ 310516 w 2725644"/>
                <a:gd name="connsiteY778" fmla="*/ 734688 h 2577496"/>
                <a:gd name="connsiteX779" fmla="*/ 320666 w 2725644"/>
                <a:gd name="connsiteY779" fmla="*/ 742807 h 2577496"/>
                <a:gd name="connsiteX780" fmla="*/ 326752 w 2725644"/>
                <a:gd name="connsiteY780" fmla="*/ 761070 h 2577496"/>
                <a:gd name="connsiteX781" fmla="*/ 316606 w 2725644"/>
                <a:gd name="connsiteY781" fmla="*/ 777309 h 2577496"/>
                <a:gd name="connsiteX782" fmla="*/ 304426 w 2725644"/>
                <a:gd name="connsiteY782" fmla="*/ 779339 h 2577496"/>
                <a:gd name="connsiteX783" fmla="*/ 302396 w 2725644"/>
                <a:gd name="connsiteY783" fmla="*/ 797605 h 2577496"/>
                <a:gd name="connsiteX784" fmla="*/ 294280 w 2725644"/>
                <a:gd name="connsiteY784" fmla="*/ 809782 h 2577496"/>
                <a:gd name="connsiteX785" fmla="*/ 282104 w 2725644"/>
                <a:gd name="connsiteY785" fmla="*/ 813842 h 2577496"/>
                <a:gd name="connsiteX786" fmla="*/ 273984 w 2725644"/>
                <a:gd name="connsiteY786" fmla="*/ 826018 h 2577496"/>
                <a:gd name="connsiteX787" fmla="*/ 267894 w 2725644"/>
                <a:gd name="connsiteY787" fmla="*/ 842250 h 2577496"/>
                <a:gd name="connsiteX788" fmla="*/ 263834 w 2725644"/>
                <a:gd name="connsiteY788" fmla="*/ 856460 h 2577496"/>
                <a:gd name="connsiteX789" fmla="*/ 273984 w 2725644"/>
                <a:gd name="connsiteY789" fmla="*/ 852400 h 2577496"/>
                <a:gd name="connsiteX790" fmla="*/ 286164 w 2725644"/>
                <a:gd name="connsiteY790" fmla="*/ 854430 h 2577496"/>
                <a:gd name="connsiteX791" fmla="*/ 296310 w 2725644"/>
                <a:gd name="connsiteY791" fmla="*/ 858490 h 2577496"/>
                <a:gd name="connsiteX792" fmla="*/ 310516 w 2725644"/>
                <a:gd name="connsiteY792" fmla="*/ 862546 h 2577496"/>
                <a:gd name="connsiteX793" fmla="*/ 320666 w 2725644"/>
                <a:gd name="connsiteY793" fmla="*/ 874726 h 2577496"/>
                <a:gd name="connsiteX794" fmla="*/ 338928 w 2725644"/>
                <a:gd name="connsiteY794" fmla="*/ 895022 h 2577496"/>
                <a:gd name="connsiteX795" fmla="*/ 353134 w 2725644"/>
                <a:gd name="connsiteY795" fmla="*/ 899082 h 2577496"/>
                <a:gd name="connsiteX796" fmla="*/ 363284 w 2725644"/>
                <a:gd name="connsiteY796" fmla="*/ 897049 h 2577496"/>
                <a:gd name="connsiteX797" fmla="*/ 367344 w 2725644"/>
                <a:gd name="connsiteY797" fmla="*/ 909228 h 2577496"/>
                <a:gd name="connsiteX798" fmla="*/ 363284 w 2725644"/>
                <a:gd name="connsiteY798" fmla="*/ 921404 h 2577496"/>
                <a:gd name="connsiteX799" fmla="*/ 361254 w 2725644"/>
                <a:gd name="connsiteY799" fmla="*/ 931551 h 2577496"/>
                <a:gd name="connsiteX800" fmla="*/ 371400 w 2725644"/>
                <a:gd name="connsiteY800" fmla="*/ 945760 h 2577496"/>
                <a:gd name="connsiteX801" fmla="*/ 391696 w 2725644"/>
                <a:gd name="connsiteY801" fmla="*/ 966053 h 2577496"/>
                <a:gd name="connsiteX802" fmla="*/ 387637 w 2725644"/>
                <a:gd name="connsiteY802" fmla="*/ 980262 h 2577496"/>
                <a:gd name="connsiteX803" fmla="*/ 397786 w 2725644"/>
                <a:gd name="connsiteY803" fmla="*/ 992439 h 2577496"/>
                <a:gd name="connsiteX804" fmla="*/ 399813 w 2725644"/>
                <a:gd name="connsiteY804" fmla="*/ 1010705 h 2577496"/>
                <a:gd name="connsiteX805" fmla="*/ 405903 w 2725644"/>
                <a:gd name="connsiteY805" fmla="*/ 1020851 h 2577496"/>
                <a:gd name="connsiteX806" fmla="*/ 385607 w 2725644"/>
                <a:gd name="connsiteY806" fmla="*/ 1043177 h 2577496"/>
                <a:gd name="connsiteX807" fmla="*/ 379945 w 2725644"/>
                <a:gd name="connsiteY807" fmla="*/ 1063945 h 2577496"/>
                <a:gd name="connsiteX808" fmla="*/ 385610 w 2725644"/>
                <a:gd name="connsiteY808" fmla="*/ 1059413 h 2577496"/>
                <a:gd name="connsiteX809" fmla="*/ 395756 w 2725644"/>
                <a:gd name="connsiteY809" fmla="*/ 1059413 h 2577496"/>
                <a:gd name="connsiteX810" fmla="*/ 414022 w 2725644"/>
                <a:gd name="connsiteY810" fmla="*/ 1047233 h 2577496"/>
                <a:gd name="connsiteX811" fmla="*/ 426199 w 2725644"/>
                <a:gd name="connsiteY811" fmla="*/ 1055353 h 2577496"/>
                <a:gd name="connsiteX812" fmla="*/ 438375 w 2725644"/>
                <a:gd name="connsiteY812" fmla="*/ 1057383 h 2577496"/>
                <a:gd name="connsiteX813" fmla="*/ 448524 w 2725644"/>
                <a:gd name="connsiteY813" fmla="*/ 1055353 h 2577496"/>
                <a:gd name="connsiteX814" fmla="*/ 454614 w 2725644"/>
                <a:gd name="connsiteY814" fmla="*/ 1069559 h 2577496"/>
                <a:gd name="connsiteX815" fmla="*/ 466790 w 2725644"/>
                <a:gd name="connsiteY815" fmla="*/ 1079709 h 2577496"/>
                <a:gd name="connsiteX816" fmla="*/ 478967 w 2725644"/>
                <a:gd name="connsiteY816" fmla="*/ 1077675 h 2577496"/>
                <a:gd name="connsiteX817" fmla="*/ 489113 w 2725644"/>
                <a:gd name="connsiteY817" fmla="*/ 1075649 h 2577496"/>
                <a:gd name="connsiteX818" fmla="*/ 491143 w 2725644"/>
                <a:gd name="connsiteY818" fmla="*/ 1065499 h 2577496"/>
                <a:gd name="connsiteX819" fmla="*/ 493173 w 2725644"/>
                <a:gd name="connsiteY819" fmla="*/ 1055353 h 2577496"/>
                <a:gd name="connsiteX820" fmla="*/ 495203 w 2725644"/>
                <a:gd name="connsiteY820" fmla="*/ 1045207 h 2577496"/>
                <a:gd name="connsiteX821" fmla="*/ 505352 w 2725644"/>
                <a:gd name="connsiteY821" fmla="*/ 1024911 h 2577496"/>
                <a:gd name="connsiteX822" fmla="*/ 509409 w 2725644"/>
                <a:gd name="connsiteY822" fmla="*/ 1008675 h 2577496"/>
                <a:gd name="connsiteX823" fmla="*/ 519555 w 2725644"/>
                <a:gd name="connsiteY823" fmla="*/ 1004615 h 2577496"/>
                <a:gd name="connsiteX824" fmla="*/ 531735 w 2725644"/>
                <a:gd name="connsiteY824" fmla="*/ 992439 h 2577496"/>
                <a:gd name="connsiteX825" fmla="*/ 535795 w 2725644"/>
                <a:gd name="connsiteY825" fmla="*/ 982292 h 2577496"/>
                <a:gd name="connsiteX826" fmla="*/ 539851 w 2725644"/>
                <a:gd name="connsiteY826" fmla="*/ 972143 h 2577496"/>
                <a:gd name="connsiteX827" fmla="*/ 529705 w 2725644"/>
                <a:gd name="connsiteY827" fmla="*/ 970113 h 2577496"/>
                <a:gd name="connsiteX828" fmla="*/ 529705 w 2725644"/>
                <a:gd name="connsiteY828" fmla="*/ 957936 h 2577496"/>
                <a:gd name="connsiteX829" fmla="*/ 519555 w 2725644"/>
                <a:gd name="connsiteY829" fmla="*/ 953877 h 2577496"/>
                <a:gd name="connsiteX830" fmla="*/ 505352 w 2725644"/>
                <a:gd name="connsiteY830" fmla="*/ 947790 h 2577496"/>
                <a:gd name="connsiteX831" fmla="*/ 491143 w 2725644"/>
                <a:gd name="connsiteY831" fmla="*/ 939670 h 2577496"/>
                <a:gd name="connsiteX832" fmla="*/ 476937 w 2725644"/>
                <a:gd name="connsiteY832" fmla="*/ 935611 h 2577496"/>
                <a:gd name="connsiteX833" fmla="*/ 478967 w 2725644"/>
                <a:gd name="connsiteY833" fmla="*/ 923434 h 2577496"/>
                <a:gd name="connsiteX834" fmla="*/ 472877 w 2725644"/>
                <a:gd name="connsiteY834" fmla="*/ 913288 h 2577496"/>
                <a:gd name="connsiteX835" fmla="*/ 472877 w 2725644"/>
                <a:gd name="connsiteY835" fmla="*/ 895019 h 2577496"/>
                <a:gd name="connsiteX836" fmla="*/ 460701 w 2725644"/>
                <a:gd name="connsiteY836" fmla="*/ 888932 h 2577496"/>
                <a:gd name="connsiteX837" fmla="*/ 450554 w 2725644"/>
                <a:gd name="connsiteY837" fmla="*/ 882842 h 2577496"/>
                <a:gd name="connsiteX838" fmla="*/ 464761 w 2725644"/>
                <a:gd name="connsiteY838" fmla="*/ 868636 h 2577496"/>
                <a:gd name="connsiteX839" fmla="*/ 476937 w 2725644"/>
                <a:gd name="connsiteY839" fmla="*/ 858490 h 2577496"/>
                <a:gd name="connsiteX840" fmla="*/ 483027 w 2725644"/>
                <a:gd name="connsiteY840" fmla="*/ 842254 h 2577496"/>
                <a:gd name="connsiteX841" fmla="*/ 480997 w 2725644"/>
                <a:gd name="connsiteY841" fmla="*/ 830078 h 2577496"/>
                <a:gd name="connsiteX842" fmla="*/ 476937 w 2725644"/>
                <a:gd name="connsiteY842" fmla="*/ 817898 h 2577496"/>
                <a:gd name="connsiteX843" fmla="*/ 468817 w 2725644"/>
                <a:gd name="connsiteY843" fmla="*/ 805722 h 2577496"/>
                <a:gd name="connsiteX844" fmla="*/ 468817 w 2725644"/>
                <a:gd name="connsiteY844" fmla="*/ 793546 h 2577496"/>
                <a:gd name="connsiteX845" fmla="*/ 474907 w 2725644"/>
                <a:gd name="connsiteY845" fmla="*/ 777309 h 2577496"/>
                <a:gd name="connsiteX846" fmla="*/ 495203 w 2725644"/>
                <a:gd name="connsiteY846" fmla="*/ 765133 h 2577496"/>
                <a:gd name="connsiteX847" fmla="*/ 507379 w 2725644"/>
                <a:gd name="connsiteY847" fmla="*/ 761073 h 2577496"/>
                <a:gd name="connsiteX848" fmla="*/ 519555 w 2725644"/>
                <a:gd name="connsiteY848" fmla="*/ 761073 h 2577496"/>
                <a:gd name="connsiteX849" fmla="*/ 529705 w 2725644"/>
                <a:gd name="connsiteY849" fmla="*/ 759043 h 2577496"/>
                <a:gd name="connsiteX850" fmla="*/ 531735 w 2725644"/>
                <a:gd name="connsiteY850" fmla="*/ 742807 h 2577496"/>
                <a:gd name="connsiteX851" fmla="*/ 541881 w 2725644"/>
                <a:gd name="connsiteY851" fmla="*/ 730631 h 2577496"/>
                <a:gd name="connsiteX852" fmla="*/ 531735 w 2725644"/>
                <a:gd name="connsiteY852" fmla="*/ 698159 h 2577496"/>
                <a:gd name="connsiteX853" fmla="*/ 525645 w 2725644"/>
                <a:gd name="connsiteY853" fmla="*/ 685979 h 2577496"/>
                <a:gd name="connsiteX854" fmla="*/ 549997 w 2725644"/>
                <a:gd name="connsiteY854" fmla="*/ 675833 h 2577496"/>
                <a:gd name="connsiteX855" fmla="*/ 562177 w 2725644"/>
                <a:gd name="connsiteY855" fmla="*/ 665683 h 2577496"/>
                <a:gd name="connsiteX856" fmla="*/ 574353 w 2725644"/>
                <a:gd name="connsiteY856" fmla="*/ 655537 h 2577496"/>
                <a:gd name="connsiteX857" fmla="*/ 582473 w 2725644"/>
                <a:gd name="connsiteY857" fmla="*/ 641331 h 2577496"/>
                <a:gd name="connsiteX858" fmla="*/ 596679 w 2725644"/>
                <a:gd name="connsiteY858" fmla="*/ 631181 h 2577496"/>
                <a:gd name="connsiteX859" fmla="*/ 604796 w 2725644"/>
                <a:gd name="connsiteY859" fmla="*/ 619005 h 2577496"/>
                <a:gd name="connsiteX860" fmla="*/ 616975 w 2725644"/>
                <a:gd name="connsiteY860" fmla="*/ 616978 h 2577496"/>
                <a:gd name="connsiteX861" fmla="*/ 635238 w 2725644"/>
                <a:gd name="connsiteY861" fmla="*/ 606829 h 2577496"/>
                <a:gd name="connsiteX862" fmla="*/ 639298 w 2725644"/>
                <a:gd name="connsiteY862" fmla="*/ 596682 h 2577496"/>
                <a:gd name="connsiteX863" fmla="*/ 643358 w 2725644"/>
                <a:gd name="connsiteY863" fmla="*/ 570297 h 2577496"/>
                <a:gd name="connsiteX864" fmla="*/ 653507 w 2725644"/>
                <a:gd name="connsiteY864" fmla="*/ 564210 h 2577496"/>
                <a:gd name="connsiteX865" fmla="*/ 659594 w 2725644"/>
                <a:gd name="connsiteY865" fmla="*/ 552034 h 2577496"/>
                <a:gd name="connsiteX866" fmla="*/ 661624 w 2725644"/>
                <a:gd name="connsiteY866" fmla="*/ 539854 h 2577496"/>
                <a:gd name="connsiteX867" fmla="*/ 673800 w 2725644"/>
                <a:gd name="connsiteY867" fmla="*/ 533765 h 2577496"/>
                <a:gd name="connsiteX868" fmla="*/ 683949 w 2725644"/>
                <a:gd name="connsiteY868" fmla="*/ 535798 h 2577496"/>
                <a:gd name="connsiteX869" fmla="*/ 696126 w 2725644"/>
                <a:gd name="connsiteY869" fmla="*/ 535798 h 2577496"/>
                <a:gd name="connsiteX870" fmla="*/ 699818 w 2725644"/>
                <a:gd name="connsiteY870" fmla="*/ 533336 h 2577496"/>
                <a:gd name="connsiteX871" fmla="*/ 700478 w 2725644"/>
                <a:gd name="connsiteY871" fmla="*/ 532170 h 2577496"/>
                <a:gd name="connsiteX872" fmla="*/ 685976 w 2725644"/>
                <a:gd name="connsiteY872" fmla="*/ 535795 h 2577496"/>
                <a:gd name="connsiteX873" fmla="*/ 688009 w 2725644"/>
                <a:gd name="connsiteY873" fmla="*/ 525648 h 2577496"/>
                <a:gd name="connsiteX874" fmla="*/ 688009 w 2725644"/>
                <a:gd name="connsiteY874" fmla="*/ 507382 h 2577496"/>
                <a:gd name="connsiteX875" fmla="*/ 690036 w 2725644"/>
                <a:gd name="connsiteY875" fmla="*/ 493173 h 2577496"/>
                <a:gd name="connsiteX876" fmla="*/ 700186 w 2725644"/>
                <a:gd name="connsiteY876" fmla="*/ 472880 h 2577496"/>
                <a:gd name="connsiteX877" fmla="*/ 708302 w 2725644"/>
                <a:gd name="connsiteY877" fmla="*/ 460704 h 2577496"/>
                <a:gd name="connsiteX878" fmla="*/ 718452 w 2725644"/>
                <a:gd name="connsiteY878" fmla="*/ 450554 h 2577496"/>
                <a:gd name="connsiteX879" fmla="*/ 718452 w 2725644"/>
                <a:gd name="connsiteY879" fmla="*/ 440408 h 2577496"/>
                <a:gd name="connsiteX880" fmla="*/ 718452 w 2725644"/>
                <a:gd name="connsiteY880" fmla="*/ 430258 h 2577496"/>
                <a:gd name="connsiteX881" fmla="*/ 728598 w 2725644"/>
                <a:gd name="connsiteY881" fmla="*/ 418082 h 2577496"/>
                <a:gd name="connsiteX882" fmla="*/ 726568 w 2725644"/>
                <a:gd name="connsiteY882" fmla="*/ 405906 h 2577496"/>
                <a:gd name="connsiteX883" fmla="*/ 726568 w 2725644"/>
                <a:gd name="connsiteY883" fmla="*/ 395756 h 2577496"/>
                <a:gd name="connsiteX884" fmla="*/ 730628 w 2725644"/>
                <a:gd name="connsiteY884" fmla="*/ 379520 h 2577496"/>
                <a:gd name="connsiteX885" fmla="*/ 720478 w 2725644"/>
                <a:gd name="connsiteY885" fmla="*/ 371404 h 2577496"/>
                <a:gd name="connsiteX886" fmla="*/ 712362 w 2725644"/>
                <a:gd name="connsiteY886" fmla="*/ 355168 h 2577496"/>
                <a:gd name="connsiteX887" fmla="*/ 714392 w 2725644"/>
                <a:gd name="connsiteY887" fmla="*/ 342991 h 2577496"/>
                <a:gd name="connsiteX888" fmla="*/ 714392 w 2725644"/>
                <a:gd name="connsiteY888" fmla="*/ 330812 h 2577496"/>
                <a:gd name="connsiteX889" fmla="*/ 712362 w 2725644"/>
                <a:gd name="connsiteY889" fmla="*/ 320665 h 2577496"/>
                <a:gd name="connsiteX890" fmla="*/ 716422 w 2725644"/>
                <a:gd name="connsiteY890" fmla="*/ 308489 h 2577496"/>
                <a:gd name="connsiteX891" fmla="*/ 710332 w 2725644"/>
                <a:gd name="connsiteY891" fmla="*/ 292253 h 2577496"/>
                <a:gd name="connsiteX892" fmla="*/ 698156 w 2725644"/>
                <a:gd name="connsiteY892" fmla="*/ 286163 h 2577496"/>
                <a:gd name="connsiteX893" fmla="*/ 685976 w 2725644"/>
                <a:gd name="connsiteY893" fmla="*/ 276014 h 2577496"/>
                <a:gd name="connsiteX894" fmla="*/ 683949 w 2725644"/>
                <a:gd name="connsiteY894" fmla="*/ 255718 h 2577496"/>
                <a:gd name="connsiteX895" fmla="*/ 696126 w 2725644"/>
                <a:gd name="connsiteY895" fmla="*/ 249631 h 2577496"/>
                <a:gd name="connsiteX896" fmla="*/ 706272 w 2725644"/>
                <a:gd name="connsiteY896" fmla="*/ 243541 h 2577496"/>
                <a:gd name="connsiteX897" fmla="*/ 710332 w 2725644"/>
                <a:gd name="connsiteY897" fmla="*/ 233395 h 2577496"/>
                <a:gd name="connsiteX898" fmla="*/ 708302 w 2725644"/>
                <a:gd name="connsiteY898" fmla="*/ 207013 h 2577496"/>
                <a:gd name="connsiteX899" fmla="*/ 712362 w 2725644"/>
                <a:gd name="connsiteY899" fmla="*/ 194833 h 2577496"/>
                <a:gd name="connsiteX900" fmla="*/ 732658 w 2725644"/>
                <a:gd name="connsiteY900" fmla="*/ 184687 h 2577496"/>
                <a:gd name="connsiteX901" fmla="*/ 750924 w 2725644"/>
                <a:gd name="connsiteY901" fmla="*/ 176571 h 2577496"/>
                <a:gd name="connsiteX902" fmla="*/ 763100 w 2725644"/>
                <a:gd name="connsiteY902" fmla="*/ 176571 h 2577496"/>
                <a:gd name="connsiteX903" fmla="*/ 777306 w 2725644"/>
                <a:gd name="connsiteY903" fmla="*/ 176571 h 2577496"/>
                <a:gd name="connsiteX904" fmla="*/ 791512 w 2725644"/>
                <a:gd name="connsiteY904" fmla="*/ 174537 h 2577496"/>
                <a:gd name="connsiteX905" fmla="*/ 799632 w 2725644"/>
                <a:gd name="connsiteY905" fmla="*/ 184687 h 2577496"/>
                <a:gd name="connsiteX906" fmla="*/ 795572 w 2725644"/>
                <a:gd name="connsiteY906" fmla="*/ 196863 h 2577496"/>
                <a:gd name="connsiteX907" fmla="*/ 805718 w 2725644"/>
                <a:gd name="connsiteY907" fmla="*/ 204979 h 2577496"/>
                <a:gd name="connsiteX908" fmla="*/ 811808 w 2725644"/>
                <a:gd name="connsiteY908" fmla="*/ 217159 h 2577496"/>
                <a:gd name="connsiteX909" fmla="*/ 823988 w 2725644"/>
                <a:gd name="connsiteY909" fmla="*/ 223249 h 2577496"/>
                <a:gd name="connsiteX910" fmla="*/ 834134 w 2725644"/>
                <a:gd name="connsiteY910" fmla="*/ 227309 h 2577496"/>
                <a:gd name="connsiteX911" fmla="*/ 844280 w 2725644"/>
                <a:gd name="connsiteY911" fmla="*/ 215129 h 2577496"/>
                <a:gd name="connsiteX912" fmla="*/ 846310 w 2725644"/>
                <a:gd name="connsiteY912" fmla="*/ 200923 h 2577496"/>
                <a:gd name="connsiteX913" fmla="*/ 854430 w 2725644"/>
                <a:gd name="connsiteY913" fmla="*/ 186717 h 2577496"/>
                <a:gd name="connsiteX914" fmla="*/ 868633 w 2725644"/>
                <a:gd name="connsiteY914" fmla="*/ 184687 h 2577496"/>
                <a:gd name="connsiteX915" fmla="*/ 876753 w 2725644"/>
                <a:gd name="connsiteY915" fmla="*/ 196863 h 2577496"/>
                <a:gd name="connsiteX916" fmla="*/ 868633 w 2725644"/>
                <a:gd name="connsiteY916" fmla="*/ 209039 h 2577496"/>
                <a:gd name="connsiteX917" fmla="*/ 878783 w 2725644"/>
                <a:gd name="connsiteY917" fmla="*/ 209039 h 2577496"/>
                <a:gd name="connsiteX918" fmla="*/ 880816 w 2725644"/>
                <a:gd name="connsiteY918" fmla="*/ 223249 h 2577496"/>
                <a:gd name="connsiteX919" fmla="*/ 874726 w 2725644"/>
                <a:gd name="connsiteY919" fmla="*/ 241515 h 2577496"/>
                <a:gd name="connsiteX920" fmla="*/ 876753 w 2725644"/>
                <a:gd name="connsiteY920" fmla="*/ 251661 h 2577496"/>
                <a:gd name="connsiteX921" fmla="*/ 876753 w 2725644"/>
                <a:gd name="connsiteY921" fmla="*/ 261811 h 2577496"/>
                <a:gd name="connsiteX922" fmla="*/ 872693 w 2725644"/>
                <a:gd name="connsiteY922" fmla="*/ 288193 h 2577496"/>
                <a:gd name="connsiteX923" fmla="*/ 878783 w 2725644"/>
                <a:gd name="connsiteY923" fmla="*/ 298340 h 2577496"/>
                <a:gd name="connsiteX924" fmla="*/ 884872 w 2725644"/>
                <a:gd name="connsiteY924" fmla="*/ 316606 h 2577496"/>
                <a:gd name="connsiteX925" fmla="*/ 886902 w 2725644"/>
                <a:gd name="connsiteY925" fmla="*/ 330812 h 2577496"/>
                <a:gd name="connsiteX926" fmla="*/ 880816 w 2725644"/>
                <a:gd name="connsiteY926" fmla="*/ 345018 h 2577496"/>
                <a:gd name="connsiteX927" fmla="*/ 899079 w 2725644"/>
                <a:gd name="connsiteY927" fmla="*/ 357194 h 2577496"/>
                <a:gd name="connsiteX928" fmla="*/ 909225 w 2725644"/>
                <a:gd name="connsiteY928" fmla="*/ 361254 h 2577496"/>
                <a:gd name="connsiteX929" fmla="*/ 923434 w 2725644"/>
                <a:gd name="connsiteY929" fmla="*/ 381550 h 2577496"/>
                <a:gd name="connsiteX930" fmla="*/ 925464 w 2725644"/>
                <a:gd name="connsiteY930" fmla="*/ 395756 h 2577496"/>
                <a:gd name="connsiteX931" fmla="*/ 931554 w 2725644"/>
                <a:gd name="connsiteY931" fmla="*/ 405906 h 2577496"/>
                <a:gd name="connsiteX932" fmla="*/ 937641 w 2725644"/>
                <a:gd name="connsiteY932" fmla="*/ 420112 h 2577496"/>
                <a:gd name="connsiteX933" fmla="*/ 945760 w 2725644"/>
                <a:gd name="connsiteY933" fmla="*/ 430258 h 2577496"/>
                <a:gd name="connsiteX934" fmla="*/ 957937 w 2725644"/>
                <a:gd name="connsiteY934" fmla="*/ 440408 h 2577496"/>
                <a:gd name="connsiteX935" fmla="*/ 968083 w 2725644"/>
                <a:gd name="connsiteY935" fmla="*/ 438378 h 2577496"/>
                <a:gd name="connsiteX936" fmla="*/ 978233 w 2725644"/>
                <a:gd name="connsiteY936" fmla="*/ 446494 h 2577496"/>
                <a:gd name="connsiteX937" fmla="*/ 990409 w 2725644"/>
                <a:gd name="connsiteY937" fmla="*/ 452584 h 2577496"/>
                <a:gd name="connsiteX938" fmla="*/ 1004615 w 2725644"/>
                <a:gd name="connsiteY938" fmla="*/ 452584 h 2577496"/>
                <a:gd name="connsiteX939" fmla="*/ 1014761 w 2725644"/>
                <a:gd name="connsiteY939" fmla="*/ 452584 h 2577496"/>
                <a:gd name="connsiteX940" fmla="*/ 1037087 w 2725644"/>
                <a:gd name="connsiteY940" fmla="*/ 462730 h 2577496"/>
                <a:gd name="connsiteX941" fmla="*/ 1051293 w 2725644"/>
                <a:gd name="connsiteY941" fmla="*/ 458671 h 2577496"/>
                <a:gd name="connsiteX942" fmla="*/ 1073619 w 2725644"/>
                <a:gd name="connsiteY942" fmla="*/ 442434 h 2577496"/>
                <a:gd name="connsiteX943" fmla="*/ 1087825 w 2725644"/>
                <a:gd name="connsiteY943" fmla="*/ 452584 h 2577496"/>
                <a:gd name="connsiteX944" fmla="*/ 1100001 w 2725644"/>
                <a:gd name="connsiteY944" fmla="*/ 456644 h 2577496"/>
                <a:gd name="connsiteX945" fmla="*/ 1110151 w 2725644"/>
                <a:gd name="connsiteY945" fmla="*/ 454614 h 2577496"/>
                <a:gd name="connsiteX946" fmla="*/ 1114211 w 2725644"/>
                <a:gd name="connsiteY946" fmla="*/ 436348 h 2577496"/>
                <a:gd name="connsiteX947" fmla="*/ 1120297 w 2725644"/>
                <a:gd name="connsiteY947" fmla="*/ 420112 h 2577496"/>
                <a:gd name="connsiteX948" fmla="*/ 1118271 w 2725644"/>
                <a:gd name="connsiteY948" fmla="*/ 407932 h 2577496"/>
                <a:gd name="connsiteX949" fmla="*/ 1120297 w 2725644"/>
                <a:gd name="connsiteY949" fmla="*/ 397786 h 2577496"/>
                <a:gd name="connsiteX950" fmla="*/ 1122327 w 2725644"/>
                <a:gd name="connsiteY950" fmla="*/ 385610 h 2577496"/>
                <a:gd name="connsiteX951" fmla="*/ 1136534 w 2725644"/>
                <a:gd name="connsiteY951" fmla="*/ 377490 h 2577496"/>
                <a:gd name="connsiteX952" fmla="*/ 1148713 w 2725644"/>
                <a:gd name="connsiteY952" fmla="*/ 385610 h 2577496"/>
                <a:gd name="connsiteX953" fmla="*/ 1156830 w 2725644"/>
                <a:gd name="connsiteY953" fmla="*/ 395756 h 2577496"/>
                <a:gd name="connsiteX954" fmla="*/ 1166976 w 2725644"/>
                <a:gd name="connsiteY954" fmla="*/ 397786 h 2577496"/>
                <a:gd name="connsiteX955" fmla="*/ 1181182 w 2725644"/>
                <a:gd name="connsiteY955" fmla="*/ 387640 h 2577496"/>
                <a:gd name="connsiteX956" fmla="*/ 1201478 w 2725644"/>
                <a:gd name="connsiteY956" fmla="*/ 377490 h 2577496"/>
                <a:gd name="connsiteX957" fmla="*/ 1215687 w 2725644"/>
                <a:gd name="connsiteY957" fmla="*/ 369374 h 2577496"/>
                <a:gd name="connsiteX958" fmla="*/ 1231920 w 2725644"/>
                <a:gd name="connsiteY958" fmla="*/ 359227 h 2577496"/>
                <a:gd name="connsiteX959" fmla="*/ 1250190 w 2725644"/>
                <a:gd name="connsiteY959" fmla="*/ 361254 h 2577496"/>
                <a:gd name="connsiteX960" fmla="*/ 1260336 w 2725644"/>
                <a:gd name="connsiteY960" fmla="*/ 353138 h 2577496"/>
                <a:gd name="connsiteX961" fmla="*/ 1274542 w 2725644"/>
                <a:gd name="connsiteY961" fmla="*/ 342991 h 2577496"/>
                <a:gd name="connsiteX962" fmla="*/ 1284688 w 2725644"/>
                <a:gd name="connsiteY962" fmla="*/ 336902 h 2577496"/>
                <a:gd name="connsiteX963" fmla="*/ 1294835 w 2725644"/>
                <a:gd name="connsiteY963" fmla="*/ 351108 h 2577496"/>
                <a:gd name="connsiteX964" fmla="*/ 1304984 w 2725644"/>
                <a:gd name="connsiteY964" fmla="*/ 355168 h 2577496"/>
                <a:gd name="connsiteX965" fmla="*/ 1313104 w 2725644"/>
                <a:gd name="connsiteY965" fmla="*/ 342991 h 2577496"/>
                <a:gd name="connsiteX966" fmla="*/ 1327310 w 2725644"/>
                <a:gd name="connsiteY966" fmla="*/ 338931 h 2577496"/>
                <a:gd name="connsiteX967" fmla="*/ 1331370 w 2725644"/>
                <a:gd name="connsiteY967" fmla="*/ 349078 h 2577496"/>
                <a:gd name="connsiteX968" fmla="*/ 1337456 w 2725644"/>
                <a:gd name="connsiteY968" fmla="*/ 359227 h 2577496"/>
                <a:gd name="connsiteX969" fmla="*/ 1351666 w 2725644"/>
                <a:gd name="connsiteY969" fmla="*/ 369374 h 2577496"/>
                <a:gd name="connsiteX970" fmla="*/ 1363842 w 2725644"/>
                <a:gd name="connsiteY970" fmla="*/ 373434 h 2577496"/>
                <a:gd name="connsiteX971" fmla="*/ 1365869 w 2725644"/>
                <a:gd name="connsiteY971" fmla="*/ 383580 h 2577496"/>
                <a:gd name="connsiteX972" fmla="*/ 1359782 w 2725644"/>
                <a:gd name="connsiteY972" fmla="*/ 395756 h 2577496"/>
                <a:gd name="connsiteX973" fmla="*/ 1353693 w 2725644"/>
                <a:gd name="connsiteY973" fmla="*/ 409966 h 2577496"/>
                <a:gd name="connsiteX974" fmla="*/ 1365869 w 2725644"/>
                <a:gd name="connsiteY974" fmla="*/ 424172 h 2577496"/>
                <a:gd name="connsiteX975" fmla="*/ 1369929 w 2725644"/>
                <a:gd name="connsiteY975" fmla="*/ 436348 h 2577496"/>
                <a:gd name="connsiteX976" fmla="*/ 1363842 w 2725644"/>
                <a:gd name="connsiteY976" fmla="*/ 446494 h 2577496"/>
                <a:gd name="connsiteX977" fmla="*/ 1365869 w 2725644"/>
                <a:gd name="connsiteY977" fmla="*/ 458671 h 2577496"/>
                <a:gd name="connsiteX978" fmla="*/ 1378048 w 2725644"/>
                <a:gd name="connsiteY978" fmla="*/ 466790 h 2577496"/>
                <a:gd name="connsiteX979" fmla="*/ 1396311 w 2725644"/>
                <a:gd name="connsiteY979" fmla="*/ 470850 h 2577496"/>
                <a:gd name="connsiteX980" fmla="*/ 1408491 w 2725644"/>
                <a:gd name="connsiteY980" fmla="*/ 478967 h 2577496"/>
                <a:gd name="connsiteX981" fmla="*/ 1422697 w 2725644"/>
                <a:gd name="connsiteY981" fmla="*/ 491146 h 2577496"/>
                <a:gd name="connsiteX982" fmla="*/ 1426757 w 2725644"/>
                <a:gd name="connsiteY982" fmla="*/ 505352 h 2577496"/>
                <a:gd name="connsiteX983" fmla="*/ 1422697 w 2725644"/>
                <a:gd name="connsiteY983" fmla="*/ 521588 h 2577496"/>
                <a:gd name="connsiteX984" fmla="*/ 1414577 w 2725644"/>
                <a:gd name="connsiteY984" fmla="*/ 535795 h 2577496"/>
                <a:gd name="connsiteX985" fmla="*/ 1426757 w 2725644"/>
                <a:gd name="connsiteY985" fmla="*/ 539854 h 2577496"/>
                <a:gd name="connsiteX986" fmla="*/ 1436903 w 2725644"/>
                <a:gd name="connsiteY986" fmla="*/ 550001 h 2577496"/>
                <a:gd name="connsiteX987" fmla="*/ 1445023 w 2725644"/>
                <a:gd name="connsiteY987" fmla="*/ 539854 h 2577496"/>
                <a:gd name="connsiteX988" fmla="*/ 1459229 w 2725644"/>
                <a:gd name="connsiteY988" fmla="*/ 535795 h 2577496"/>
                <a:gd name="connsiteX989" fmla="*/ 1471405 w 2725644"/>
                <a:gd name="connsiteY989" fmla="*/ 537825 h 2577496"/>
                <a:gd name="connsiteX990" fmla="*/ 1481551 w 2725644"/>
                <a:gd name="connsiteY990" fmla="*/ 539854 h 2577496"/>
                <a:gd name="connsiteX991" fmla="*/ 1493731 w 2725644"/>
                <a:gd name="connsiteY991" fmla="*/ 537825 h 2577496"/>
                <a:gd name="connsiteX992" fmla="*/ 1505907 w 2725644"/>
                <a:gd name="connsiteY992" fmla="*/ 531735 h 2577496"/>
                <a:gd name="connsiteX993" fmla="*/ 1509967 w 2725644"/>
                <a:gd name="connsiteY993" fmla="*/ 519558 h 2577496"/>
                <a:gd name="connsiteX994" fmla="*/ 1520113 w 2725644"/>
                <a:gd name="connsiteY994" fmla="*/ 509409 h 2577496"/>
                <a:gd name="connsiteX995" fmla="*/ 1532290 w 2725644"/>
                <a:gd name="connsiteY995" fmla="*/ 499263 h 2577496"/>
                <a:gd name="connsiteX996" fmla="*/ 1530263 w 2725644"/>
                <a:gd name="connsiteY996" fmla="*/ 487086 h 2577496"/>
                <a:gd name="connsiteX997" fmla="*/ 1520113 w 2725644"/>
                <a:gd name="connsiteY997" fmla="*/ 472880 h 2577496"/>
                <a:gd name="connsiteX998" fmla="*/ 1514027 w 2725644"/>
                <a:gd name="connsiteY998" fmla="*/ 452584 h 2577496"/>
                <a:gd name="connsiteX999" fmla="*/ 1503877 w 2725644"/>
                <a:gd name="connsiteY999" fmla="*/ 444468 h 2577496"/>
                <a:gd name="connsiteX1000" fmla="*/ 1497787 w 2725644"/>
                <a:gd name="connsiteY1000" fmla="*/ 434318 h 2577496"/>
                <a:gd name="connsiteX1001" fmla="*/ 1479525 w 2725644"/>
                <a:gd name="connsiteY1001" fmla="*/ 424172 h 2577496"/>
                <a:gd name="connsiteX1002" fmla="*/ 1465315 w 2725644"/>
                <a:gd name="connsiteY1002" fmla="*/ 395756 h 2577496"/>
                <a:gd name="connsiteX1003" fmla="*/ 1467345 w 2725644"/>
                <a:gd name="connsiteY1003" fmla="*/ 373434 h 2577496"/>
                <a:gd name="connsiteX1004" fmla="*/ 1479525 w 2725644"/>
                <a:gd name="connsiteY1004" fmla="*/ 365314 h 2577496"/>
                <a:gd name="connsiteX1005" fmla="*/ 1485611 w 2725644"/>
                <a:gd name="connsiteY1005" fmla="*/ 353138 h 2577496"/>
                <a:gd name="connsiteX1006" fmla="*/ 1485611 w 2725644"/>
                <a:gd name="connsiteY1006" fmla="*/ 338931 h 2577496"/>
                <a:gd name="connsiteX1007" fmla="*/ 1497787 w 2725644"/>
                <a:gd name="connsiteY1007" fmla="*/ 326752 h 2577496"/>
                <a:gd name="connsiteX1008" fmla="*/ 1509967 w 2725644"/>
                <a:gd name="connsiteY1008" fmla="*/ 328782 h 2577496"/>
                <a:gd name="connsiteX1009" fmla="*/ 1518083 w 2725644"/>
                <a:gd name="connsiteY1009" fmla="*/ 314576 h 2577496"/>
                <a:gd name="connsiteX1010" fmla="*/ 1518083 w 2725644"/>
                <a:gd name="connsiteY1010" fmla="*/ 302399 h 2577496"/>
                <a:gd name="connsiteX1011" fmla="*/ 1516054 w 2725644"/>
                <a:gd name="connsiteY1011" fmla="*/ 288193 h 2577496"/>
                <a:gd name="connsiteX1012" fmla="*/ 1503877 w 2725644"/>
                <a:gd name="connsiteY1012" fmla="*/ 284133 h 2577496"/>
                <a:gd name="connsiteX1013" fmla="*/ 1499821 w 2725644"/>
                <a:gd name="connsiteY1013" fmla="*/ 271957 h 2577496"/>
                <a:gd name="connsiteX1014" fmla="*/ 1487641 w 2725644"/>
                <a:gd name="connsiteY1014" fmla="*/ 269927 h 2577496"/>
                <a:gd name="connsiteX1015" fmla="*/ 1465315 w 2725644"/>
                <a:gd name="connsiteY1015" fmla="*/ 273987 h 2577496"/>
                <a:gd name="connsiteX1016" fmla="*/ 1442993 w 2725644"/>
                <a:gd name="connsiteY1016" fmla="*/ 282103 h 2577496"/>
                <a:gd name="connsiteX1017" fmla="*/ 1428787 w 2725644"/>
                <a:gd name="connsiteY1017" fmla="*/ 276014 h 2577496"/>
                <a:gd name="connsiteX1018" fmla="*/ 1420667 w 2725644"/>
                <a:gd name="connsiteY1018" fmla="*/ 263837 h 2577496"/>
                <a:gd name="connsiteX1019" fmla="*/ 1410521 w 2725644"/>
                <a:gd name="connsiteY1019" fmla="*/ 255718 h 2577496"/>
                <a:gd name="connsiteX1020" fmla="*/ 1406461 w 2725644"/>
                <a:gd name="connsiteY1020" fmla="*/ 241515 h 2577496"/>
                <a:gd name="connsiteX1021" fmla="*/ 1416607 w 2725644"/>
                <a:gd name="connsiteY1021" fmla="*/ 231365 h 2577496"/>
                <a:gd name="connsiteX1022" fmla="*/ 1414577 w 2725644"/>
                <a:gd name="connsiteY1022" fmla="*/ 215129 h 2577496"/>
                <a:gd name="connsiteX1023" fmla="*/ 1406461 w 2725644"/>
                <a:gd name="connsiteY1023" fmla="*/ 202953 h 2577496"/>
                <a:gd name="connsiteX1024" fmla="*/ 1410521 w 2725644"/>
                <a:gd name="connsiteY1024" fmla="*/ 164391 h 2577496"/>
                <a:gd name="connsiteX1025" fmla="*/ 1416607 w 2725644"/>
                <a:gd name="connsiteY1025" fmla="*/ 154245 h 2577496"/>
                <a:gd name="connsiteX1026" fmla="*/ 1414577 w 2725644"/>
                <a:gd name="connsiteY1026" fmla="*/ 138009 h 2577496"/>
                <a:gd name="connsiteX1027" fmla="*/ 1406461 w 2725644"/>
                <a:gd name="connsiteY1027" fmla="*/ 127859 h 2577496"/>
                <a:gd name="connsiteX1028" fmla="*/ 1418637 w 2725644"/>
                <a:gd name="connsiteY1028" fmla="*/ 119743 h 2577496"/>
                <a:gd name="connsiteX1029" fmla="*/ 1428787 w 2725644"/>
                <a:gd name="connsiteY1029" fmla="*/ 107563 h 2577496"/>
                <a:gd name="connsiteX1030" fmla="*/ 1440963 w 2725644"/>
                <a:gd name="connsiteY1030" fmla="*/ 95387 h 2577496"/>
                <a:gd name="connsiteX1031" fmla="*/ 1438933 w 2725644"/>
                <a:gd name="connsiteY1031" fmla="*/ 83210 h 2577496"/>
                <a:gd name="connsiteX1032" fmla="*/ 1449083 w 2725644"/>
                <a:gd name="connsiteY1032" fmla="*/ 77121 h 2577496"/>
                <a:gd name="connsiteX1033" fmla="*/ 1459229 w 2725644"/>
                <a:gd name="connsiteY1033" fmla="*/ 64944 h 2577496"/>
                <a:gd name="connsiteX1034" fmla="*/ 1455169 w 2725644"/>
                <a:gd name="connsiteY1034" fmla="*/ 40592 h 2577496"/>
                <a:gd name="connsiteX1035" fmla="*/ 1467345 w 2725644"/>
                <a:gd name="connsiteY1035" fmla="*/ 36532 h 2577496"/>
                <a:gd name="connsiteX1036" fmla="*/ 1481551 w 2725644"/>
                <a:gd name="connsiteY1036" fmla="*/ 38562 h 2577496"/>
                <a:gd name="connsiteX1037" fmla="*/ 1495761 w 2725644"/>
                <a:gd name="connsiteY1037" fmla="*/ 32472 h 2577496"/>
                <a:gd name="connsiteX1038" fmla="*/ 1505907 w 2725644"/>
                <a:gd name="connsiteY1038" fmla="*/ 26382 h 2577496"/>
                <a:gd name="connsiteX1039" fmla="*/ 1520113 w 2725644"/>
                <a:gd name="connsiteY1039" fmla="*/ 22323 h 2577496"/>
                <a:gd name="connsiteX1040" fmla="*/ 1532290 w 2725644"/>
                <a:gd name="connsiteY1040" fmla="*/ 14206 h 2577496"/>
                <a:gd name="connsiteX1041" fmla="*/ 1548526 w 2725644"/>
                <a:gd name="connsiteY1041" fmla="*/ 16236 h 2577496"/>
                <a:gd name="connsiteX1042" fmla="*/ 1558675 w 2725644"/>
                <a:gd name="connsiteY1042" fmla="*/ 22323 h 2577496"/>
                <a:gd name="connsiteX1043" fmla="*/ 1566792 w 2725644"/>
                <a:gd name="connsiteY1043" fmla="*/ 10146 h 2577496"/>
                <a:gd name="connsiteX1044" fmla="*/ 1578968 w 2725644"/>
                <a:gd name="connsiteY1044" fmla="*/ 0 h 2577496"/>
                <a:gd name="connsiteX0" fmla="*/ 318636 w 2725644"/>
                <a:gd name="connsiteY0" fmla="*/ 1660162 h 2577496"/>
                <a:gd name="connsiteX1" fmla="*/ 319051 w 2725644"/>
                <a:gd name="connsiteY1" fmla="*/ 1662641 h 2577496"/>
                <a:gd name="connsiteX2" fmla="*/ 319292 w 2725644"/>
                <a:gd name="connsiteY2" fmla="*/ 1662457 h 2577496"/>
                <a:gd name="connsiteX3" fmla="*/ 318636 w 2725644"/>
                <a:gd name="connsiteY3" fmla="*/ 1660162 h 2577496"/>
                <a:gd name="connsiteX4" fmla="*/ 1978780 w 2725644"/>
                <a:gd name="connsiteY4" fmla="*/ 1631736 h 2577496"/>
                <a:gd name="connsiteX5" fmla="*/ 1968665 w 2725644"/>
                <a:gd name="connsiteY5" fmla="*/ 1635782 h 2577496"/>
                <a:gd name="connsiteX6" fmla="*/ 1978780 w 2725644"/>
                <a:gd name="connsiteY6" fmla="*/ 1631736 h 2577496"/>
                <a:gd name="connsiteX7" fmla="*/ 200923 w 2725644"/>
                <a:gd name="connsiteY7" fmla="*/ 1410520 h 2577496"/>
                <a:gd name="connsiteX8" fmla="*/ 198893 w 2725644"/>
                <a:gd name="connsiteY8" fmla="*/ 1412547 h 2577496"/>
                <a:gd name="connsiteX9" fmla="*/ 211066 w 2725644"/>
                <a:gd name="connsiteY9" fmla="*/ 1418633 h 2577496"/>
                <a:gd name="connsiteX10" fmla="*/ 212736 w 2725644"/>
                <a:gd name="connsiteY10" fmla="*/ 1418395 h 2577496"/>
                <a:gd name="connsiteX11" fmla="*/ 200923 w 2725644"/>
                <a:gd name="connsiteY11" fmla="*/ 1410520 h 2577496"/>
                <a:gd name="connsiteX12" fmla="*/ 366633 w 2725644"/>
                <a:gd name="connsiteY12" fmla="*/ 1086727 h 2577496"/>
                <a:gd name="connsiteX13" fmla="*/ 365311 w 2725644"/>
                <a:gd name="connsiteY13" fmla="*/ 1087825 h 2577496"/>
                <a:gd name="connsiteX14" fmla="*/ 365321 w 2725644"/>
                <a:gd name="connsiteY14" fmla="*/ 1087849 h 2577496"/>
                <a:gd name="connsiteX15" fmla="*/ 365314 w 2725644"/>
                <a:gd name="connsiteY15" fmla="*/ 1087825 h 2577496"/>
                <a:gd name="connsiteX16" fmla="*/ 366633 w 2725644"/>
                <a:gd name="connsiteY16" fmla="*/ 1086727 h 2577496"/>
                <a:gd name="connsiteX17" fmla="*/ 1821581 w 2725644"/>
                <a:gd name="connsiteY17" fmla="*/ 385967 h 2577496"/>
                <a:gd name="connsiteX18" fmla="*/ 1822513 w 2725644"/>
                <a:gd name="connsiteY18" fmla="*/ 387643 h 2577496"/>
                <a:gd name="connsiteX19" fmla="*/ 1824539 w 2725644"/>
                <a:gd name="connsiteY19" fmla="*/ 389670 h 2577496"/>
                <a:gd name="connsiteX20" fmla="*/ 1824543 w 2725644"/>
                <a:gd name="connsiteY20" fmla="*/ 389670 h 2577496"/>
                <a:gd name="connsiteX21" fmla="*/ 1834689 w 2725644"/>
                <a:gd name="connsiteY21" fmla="*/ 389670 h 2577496"/>
                <a:gd name="connsiteX22" fmla="*/ 1836379 w 2725644"/>
                <a:gd name="connsiteY22" fmla="*/ 386286 h 2577496"/>
                <a:gd name="connsiteX23" fmla="*/ 1824543 w 2725644"/>
                <a:gd name="connsiteY23" fmla="*/ 389670 h 2577496"/>
                <a:gd name="connsiteX24" fmla="*/ 1821581 w 2725644"/>
                <a:gd name="connsiteY24" fmla="*/ 385967 h 2577496"/>
                <a:gd name="connsiteX25" fmla="*/ 1578968 w 2725644"/>
                <a:gd name="connsiteY25" fmla="*/ 0 h 2577496"/>
                <a:gd name="connsiteX26" fmla="*/ 1587088 w 2725644"/>
                <a:gd name="connsiteY26" fmla="*/ 14206 h 2577496"/>
                <a:gd name="connsiteX27" fmla="*/ 1591148 w 2725644"/>
                <a:gd name="connsiteY27" fmla="*/ 20296 h 2577496"/>
                <a:gd name="connsiteX28" fmla="*/ 1599264 w 2725644"/>
                <a:gd name="connsiteY28" fmla="*/ 30442 h 2577496"/>
                <a:gd name="connsiteX29" fmla="*/ 1589118 w 2725644"/>
                <a:gd name="connsiteY29" fmla="*/ 48708 h 2577496"/>
                <a:gd name="connsiteX30" fmla="*/ 1587088 w 2725644"/>
                <a:gd name="connsiteY30" fmla="*/ 66974 h 2577496"/>
                <a:gd name="connsiteX31" fmla="*/ 1589118 w 2725644"/>
                <a:gd name="connsiteY31" fmla="*/ 77121 h 2577496"/>
                <a:gd name="connsiteX32" fmla="*/ 1601294 w 2725644"/>
                <a:gd name="connsiteY32" fmla="*/ 79154 h 2577496"/>
                <a:gd name="connsiteX33" fmla="*/ 1623620 w 2725644"/>
                <a:gd name="connsiteY33" fmla="*/ 81181 h 2577496"/>
                <a:gd name="connsiteX34" fmla="*/ 1635796 w 2725644"/>
                <a:gd name="connsiteY34" fmla="*/ 97417 h 2577496"/>
                <a:gd name="connsiteX35" fmla="*/ 1635796 w 2725644"/>
                <a:gd name="connsiteY35" fmla="*/ 109596 h 2577496"/>
                <a:gd name="connsiteX36" fmla="*/ 1654062 w 2725644"/>
                <a:gd name="connsiteY36" fmla="*/ 111623 h 2577496"/>
                <a:gd name="connsiteX37" fmla="*/ 1664208 w 2725644"/>
                <a:gd name="connsiteY37" fmla="*/ 107563 h 2577496"/>
                <a:gd name="connsiteX38" fmla="*/ 1674358 w 2725644"/>
                <a:gd name="connsiteY38" fmla="*/ 117713 h 2577496"/>
                <a:gd name="connsiteX39" fmla="*/ 1684504 w 2725644"/>
                <a:gd name="connsiteY39" fmla="*/ 109596 h 2577496"/>
                <a:gd name="connsiteX40" fmla="*/ 1696684 w 2725644"/>
                <a:gd name="connsiteY40" fmla="*/ 101476 h 2577496"/>
                <a:gd name="connsiteX41" fmla="*/ 1725096 w 2725644"/>
                <a:gd name="connsiteY41" fmla="*/ 113653 h 2577496"/>
                <a:gd name="connsiteX42" fmla="*/ 1739302 w 2725644"/>
                <a:gd name="connsiteY42" fmla="*/ 109596 h 2577496"/>
                <a:gd name="connsiteX43" fmla="*/ 1749449 w 2725644"/>
                <a:gd name="connsiteY43" fmla="*/ 107563 h 2577496"/>
                <a:gd name="connsiteX44" fmla="*/ 1759598 w 2725644"/>
                <a:gd name="connsiteY44" fmla="*/ 117713 h 2577496"/>
                <a:gd name="connsiteX45" fmla="*/ 1769745 w 2725644"/>
                <a:gd name="connsiteY45" fmla="*/ 127859 h 2577496"/>
                <a:gd name="connsiteX46" fmla="*/ 1777864 w 2725644"/>
                <a:gd name="connsiteY46" fmla="*/ 138009 h 2577496"/>
                <a:gd name="connsiteX47" fmla="*/ 1781921 w 2725644"/>
                <a:gd name="connsiteY47" fmla="*/ 156275 h 2577496"/>
                <a:gd name="connsiteX48" fmla="*/ 1794100 w 2725644"/>
                <a:gd name="connsiteY48" fmla="*/ 168451 h 2577496"/>
                <a:gd name="connsiteX49" fmla="*/ 1808307 w 2725644"/>
                <a:gd name="connsiteY49" fmla="*/ 180627 h 2577496"/>
                <a:gd name="connsiteX50" fmla="*/ 1822513 w 2725644"/>
                <a:gd name="connsiteY50" fmla="*/ 176571 h 2577496"/>
                <a:gd name="connsiteX51" fmla="*/ 1832659 w 2725644"/>
                <a:gd name="connsiteY51" fmla="*/ 178597 h 2577496"/>
                <a:gd name="connsiteX52" fmla="*/ 1850925 w 2725644"/>
                <a:gd name="connsiteY52" fmla="*/ 180627 h 2577496"/>
                <a:gd name="connsiteX53" fmla="*/ 1863101 w 2725644"/>
                <a:gd name="connsiteY53" fmla="*/ 180627 h 2577496"/>
                <a:gd name="connsiteX54" fmla="*/ 1873251 w 2725644"/>
                <a:gd name="connsiteY54" fmla="*/ 186717 h 2577496"/>
                <a:gd name="connsiteX55" fmla="*/ 1891517 w 2725644"/>
                <a:gd name="connsiteY55" fmla="*/ 204979 h 2577496"/>
                <a:gd name="connsiteX56" fmla="*/ 1907753 w 2725644"/>
                <a:gd name="connsiteY56" fmla="*/ 209039 h 2577496"/>
                <a:gd name="connsiteX57" fmla="*/ 1934135 w 2725644"/>
                <a:gd name="connsiteY57" fmla="*/ 237455 h 2577496"/>
                <a:gd name="connsiteX58" fmla="*/ 1930079 w 2725644"/>
                <a:gd name="connsiteY58" fmla="*/ 263837 h 2577496"/>
                <a:gd name="connsiteX59" fmla="*/ 1932106 w 2725644"/>
                <a:gd name="connsiteY59" fmla="*/ 278047 h 2577496"/>
                <a:gd name="connsiteX60" fmla="*/ 1936165 w 2725644"/>
                <a:gd name="connsiteY60" fmla="*/ 288193 h 2577496"/>
                <a:gd name="connsiteX61" fmla="*/ 1942255 w 2725644"/>
                <a:gd name="connsiteY61" fmla="*/ 300369 h 2577496"/>
                <a:gd name="connsiteX62" fmla="*/ 1928049 w 2725644"/>
                <a:gd name="connsiteY62" fmla="*/ 316606 h 2577496"/>
                <a:gd name="connsiteX63" fmla="*/ 1921959 w 2725644"/>
                <a:gd name="connsiteY63" fmla="*/ 326752 h 2577496"/>
                <a:gd name="connsiteX64" fmla="*/ 1895577 w 2725644"/>
                <a:gd name="connsiteY64" fmla="*/ 332842 h 2577496"/>
                <a:gd name="connsiteX65" fmla="*/ 1885427 w 2725644"/>
                <a:gd name="connsiteY65" fmla="*/ 330812 h 2577496"/>
                <a:gd name="connsiteX66" fmla="*/ 1867161 w 2725644"/>
                <a:gd name="connsiteY66" fmla="*/ 347048 h 2577496"/>
                <a:gd name="connsiteX67" fmla="*/ 1857015 w 2725644"/>
                <a:gd name="connsiteY67" fmla="*/ 361254 h 2577496"/>
                <a:gd name="connsiteX68" fmla="*/ 1844839 w 2725644"/>
                <a:gd name="connsiteY68" fmla="*/ 361254 h 2577496"/>
                <a:gd name="connsiteX69" fmla="*/ 1840779 w 2725644"/>
                <a:gd name="connsiteY69" fmla="*/ 373434 h 2577496"/>
                <a:gd name="connsiteX70" fmla="*/ 1839762 w 2725644"/>
                <a:gd name="connsiteY70" fmla="*/ 379523 h 2577496"/>
                <a:gd name="connsiteX71" fmla="*/ 1840779 w 2725644"/>
                <a:gd name="connsiteY71" fmla="*/ 377494 h 2577496"/>
                <a:gd name="connsiteX72" fmla="*/ 1850925 w 2725644"/>
                <a:gd name="connsiteY72" fmla="*/ 379523 h 2577496"/>
                <a:gd name="connsiteX73" fmla="*/ 1885427 w 2725644"/>
                <a:gd name="connsiteY73" fmla="*/ 399819 h 2577496"/>
                <a:gd name="connsiteX74" fmla="*/ 1885427 w 2725644"/>
                <a:gd name="connsiteY74" fmla="*/ 414026 h 2577496"/>
                <a:gd name="connsiteX75" fmla="*/ 1895573 w 2725644"/>
                <a:gd name="connsiteY75" fmla="*/ 426202 h 2577496"/>
                <a:gd name="connsiteX76" fmla="*/ 1891517 w 2725644"/>
                <a:gd name="connsiteY76" fmla="*/ 442438 h 2577496"/>
                <a:gd name="connsiteX77" fmla="*/ 1881371 w 2725644"/>
                <a:gd name="connsiteY77" fmla="*/ 454614 h 2577496"/>
                <a:gd name="connsiteX78" fmla="*/ 1891517 w 2725644"/>
                <a:gd name="connsiteY78" fmla="*/ 464764 h 2577496"/>
                <a:gd name="connsiteX79" fmla="*/ 1903693 w 2725644"/>
                <a:gd name="connsiteY79" fmla="*/ 491146 h 2577496"/>
                <a:gd name="connsiteX80" fmla="*/ 1905723 w 2725644"/>
                <a:gd name="connsiteY80" fmla="*/ 501296 h 2577496"/>
                <a:gd name="connsiteX81" fmla="*/ 1901663 w 2725644"/>
                <a:gd name="connsiteY81" fmla="*/ 511442 h 2577496"/>
                <a:gd name="connsiteX82" fmla="*/ 1891517 w 2725644"/>
                <a:gd name="connsiteY82" fmla="*/ 521588 h 2577496"/>
                <a:gd name="connsiteX83" fmla="*/ 1893547 w 2725644"/>
                <a:gd name="connsiteY83" fmla="*/ 531738 h 2577496"/>
                <a:gd name="connsiteX84" fmla="*/ 1881371 w 2725644"/>
                <a:gd name="connsiteY84" fmla="*/ 550004 h 2577496"/>
                <a:gd name="connsiteX85" fmla="*/ 1869191 w 2725644"/>
                <a:gd name="connsiteY85" fmla="*/ 576387 h 2577496"/>
                <a:gd name="connsiteX86" fmla="*/ 1873251 w 2725644"/>
                <a:gd name="connsiteY86" fmla="*/ 586536 h 2577496"/>
                <a:gd name="connsiteX87" fmla="*/ 1889487 w 2725644"/>
                <a:gd name="connsiteY87" fmla="*/ 606829 h 2577496"/>
                <a:gd name="connsiteX88" fmla="*/ 1883397 w 2725644"/>
                <a:gd name="connsiteY88" fmla="*/ 619005 h 2577496"/>
                <a:gd name="connsiteX89" fmla="*/ 1879337 w 2725644"/>
                <a:gd name="connsiteY89" fmla="*/ 633215 h 2577496"/>
                <a:gd name="connsiteX90" fmla="*/ 1875278 w 2725644"/>
                <a:gd name="connsiteY90" fmla="*/ 645391 h 2577496"/>
                <a:gd name="connsiteX91" fmla="*/ 1877311 w 2725644"/>
                <a:gd name="connsiteY91" fmla="*/ 663657 h 2577496"/>
                <a:gd name="connsiteX92" fmla="*/ 1869191 w 2725644"/>
                <a:gd name="connsiteY92" fmla="*/ 692069 h 2577496"/>
                <a:gd name="connsiteX93" fmla="*/ 1854985 w 2725644"/>
                <a:gd name="connsiteY93" fmla="*/ 710335 h 2577496"/>
                <a:gd name="connsiteX94" fmla="*/ 1848895 w 2725644"/>
                <a:gd name="connsiteY94" fmla="*/ 724541 h 2577496"/>
                <a:gd name="connsiteX95" fmla="*/ 1836719 w 2725644"/>
                <a:gd name="connsiteY95" fmla="*/ 734691 h 2577496"/>
                <a:gd name="connsiteX96" fmla="*/ 1824539 w 2725644"/>
                <a:gd name="connsiteY96" fmla="*/ 740777 h 2577496"/>
                <a:gd name="connsiteX97" fmla="*/ 1814393 w 2725644"/>
                <a:gd name="connsiteY97" fmla="*/ 754984 h 2577496"/>
                <a:gd name="connsiteX98" fmla="*/ 1818453 w 2725644"/>
                <a:gd name="connsiteY98" fmla="*/ 771220 h 2577496"/>
                <a:gd name="connsiteX99" fmla="*/ 1820483 w 2725644"/>
                <a:gd name="connsiteY99" fmla="*/ 791516 h 2577496"/>
                <a:gd name="connsiteX100" fmla="*/ 1818453 w 2725644"/>
                <a:gd name="connsiteY100" fmla="*/ 801662 h 2577496"/>
                <a:gd name="connsiteX101" fmla="*/ 1808307 w 2725644"/>
                <a:gd name="connsiteY101" fmla="*/ 801662 h 2577496"/>
                <a:gd name="connsiteX102" fmla="*/ 1796130 w 2725644"/>
                <a:gd name="connsiteY102" fmla="*/ 815871 h 2577496"/>
                <a:gd name="connsiteX103" fmla="*/ 1796130 w 2725644"/>
                <a:gd name="connsiteY103" fmla="*/ 828048 h 2577496"/>
                <a:gd name="connsiteX104" fmla="*/ 1794097 w 2725644"/>
                <a:gd name="connsiteY104" fmla="*/ 840224 h 2577496"/>
                <a:gd name="connsiteX105" fmla="*/ 1790041 w 2725644"/>
                <a:gd name="connsiteY105" fmla="*/ 852400 h 2577496"/>
                <a:gd name="connsiteX106" fmla="*/ 1804247 w 2725644"/>
                <a:gd name="connsiteY106" fmla="*/ 866610 h 2577496"/>
                <a:gd name="connsiteX107" fmla="*/ 1822513 w 2725644"/>
                <a:gd name="connsiteY107" fmla="*/ 866610 h 2577496"/>
                <a:gd name="connsiteX108" fmla="*/ 1826573 w 2725644"/>
                <a:gd name="connsiteY108" fmla="*/ 878786 h 2577496"/>
                <a:gd name="connsiteX109" fmla="*/ 1820483 w 2725644"/>
                <a:gd name="connsiteY109" fmla="*/ 888936 h 2577496"/>
                <a:gd name="connsiteX110" fmla="*/ 1820483 w 2725644"/>
                <a:gd name="connsiteY110" fmla="*/ 901112 h 2577496"/>
                <a:gd name="connsiteX111" fmla="*/ 1828599 w 2725644"/>
                <a:gd name="connsiteY111" fmla="*/ 917348 h 2577496"/>
                <a:gd name="connsiteX112" fmla="*/ 1838749 w 2725644"/>
                <a:gd name="connsiteY112" fmla="*/ 925464 h 2577496"/>
                <a:gd name="connsiteX113" fmla="*/ 1844835 w 2725644"/>
                <a:gd name="connsiteY113" fmla="*/ 937640 h 2577496"/>
                <a:gd name="connsiteX114" fmla="*/ 1842809 w 2725644"/>
                <a:gd name="connsiteY114" fmla="*/ 953877 h 2577496"/>
                <a:gd name="connsiteX115" fmla="*/ 1832659 w 2725644"/>
                <a:gd name="connsiteY115" fmla="*/ 961996 h 2577496"/>
                <a:gd name="connsiteX116" fmla="*/ 1828599 w 2725644"/>
                <a:gd name="connsiteY116" fmla="*/ 978232 h 2577496"/>
                <a:gd name="connsiteX117" fmla="*/ 1838749 w 2725644"/>
                <a:gd name="connsiteY117" fmla="*/ 998528 h 2577496"/>
                <a:gd name="connsiteX118" fmla="*/ 1838749 w 2725644"/>
                <a:gd name="connsiteY118" fmla="*/ 1014764 h 2577496"/>
                <a:gd name="connsiteX119" fmla="*/ 1844835 w 2725644"/>
                <a:gd name="connsiteY119" fmla="*/ 1037090 h 2577496"/>
                <a:gd name="connsiteX120" fmla="*/ 1840779 w 2725644"/>
                <a:gd name="connsiteY120" fmla="*/ 1047237 h 2577496"/>
                <a:gd name="connsiteX121" fmla="*/ 1846865 w 2725644"/>
                <a:gd name="connsiteY121" fmla="*/ 1061443 h 2577496"/>
                <a:gd name="connsiteX122" fmla="*/ 1861075 w 2725644"/>
                <a:gd name="connsiteY122" fmla="*/ 1055353 h 2577496"/>
                <a:gd name="connsiteX123" fmla="*/ 1873251 w 2725644"/>
                <a:gd name="connsiteY123" fmla="*/ 1061443 h 2577496"/>
                <a:gd name="connsiteX124" fmla="*/ 1873251 w 2725644"/>
                <a:gd name="connsiteY124" fmla="*/ 1077679 h 2577496"/>
                <a:gd name="connsiteX125" fmla="*/ 1871221 w 2725644"/>
                <a:gd name="connsiteY125" fmla="*/ 1089855 h 2577496"/>
                <a:gd name="connsiteX126" fmla="*/ 1869191 w 2725644"/>
                <a:gd name="connsiteY126" fmla="*/ 1106091 h 2577496"/>
                <a:gd name="connsiteX127" fmla="*/ 1881371 w 2725644"/>
                <a:gd name="connsiteY127" fmla="*/ 1112181 h 2577496"/>
                <a:gd name="connsiteX128" fmla="*/ 1895573 w 2725644"/>
                <a:gd name="connsiteY128" fmla="*/ 1112181 h 2577496"/>
                <a:gd name="connsiteX129" fmla="*/ 1907753 w 2725644"/>
                <a:gd name="connsiteY129" fmla="*/ 1108121 h 2577496"/>
                <a:gd name="connsiteX130" fmla="*/ 1917899 w 2725644"/>
                <a:gd name="connsiteY130" fmla="*/ 1095945 h 2577496"/>
                <a:gd name="connsiteX131" fmla="*/ 1928049 w 2725644"/>
                <a:gd name="connsiteY131" fmla="*/ 1089855 h 2577496"/>
                <a:gd name="connsiteX132" fmla="*/ 1942255 w 2725644"/>
                <a:gd name="connsiteY132" fmla="*/ 1083769 h 2577496"/>
                <a:gd name="connsiteX133" fmla="*/ 1954431 w 2725644"/>
                <a:gd name="connsiteY133" fmla="*/ 1081739 h 2577496"/>
                <a:gd name="connsiteX134" fmla="*/ 1964578 w 2725644"/>
                <a:gd name="connsiteY134" fmla="*/ 1081739 h 2577496"/>
                <a:gd name="connsiteX135" fmla="*/ 1974727 w 2725644"/>
                <a:gd name="connsiteY135" fmla="*/ 1079709 h 2577496"/>
                <a:gd name="connsiteX136" fmla="*/ 1980814 w 2725644"/>
                <a:gd name="connsiteY136" fmla="*/ 1061443 h 2577496"/>
                <a:gd name="connsiteX137" fmla="*/ 1980814 w 2725644"/>
                <a:gd name="connsiteY137" fmla="*/ 1047237 h 2577496"/>
                <a:gd name="connsiteX138" fmla="*/ 1992993 w 2725644"/>
                <a:gd name="connsiteY138" fmla="*/ 1047237 h 2577496"/>
                <a:gd name="connsiteX139" fmla="*/ 2005170 w 2725644"/>
                <a:gd name="connsiteY139" fmla="*/ 1045207 h 2577496"/>
                <a:gd name="connsiteX140" fmla="*/ 2017346 w 2725644"/>
                <a:gd name="connsiteY140" fmla="*/ 1037090 h 2577496"/>
                <a:gd name="connsiteX141" fmla="*/ 2027492 w 2725644"/>
                <a:gd name="connsiteY141" fmla="*/ 1037090 h 2577496"/>
                <a:gd name="connsiteX142" fmla="*/ 2039672 w 2725644"/>
                <a:gd name="connsiteY142" fmla="*/ 1039117 h 2577496"/>
                <a:gd name="connsiteX143" fmla="*/ 2051848 w 2725644"/>
                <a:gd name="connsiteY143" fmla="*/ 1031001 h 2577496"/>
                <a:gd name="connsiteX144" fmla="*/ 2061994 w 2725644"/>
                <a:gd name="connsiteY144" fmla="*/ 1033030 h 2577496"/>
                <a:gd name="connsiteX145" fmla="*/ 2072144 w 2725644"/>
                <a:gd name="connsiteY145" fmla="*/ 1045207 h 2577496"/>
                <a:gd name="connsiteX146" fmla="*/ 2080260 w 2725644"/>
                <a:gd name="connsiteY146" fmla="*/ 1035057 h 2577496"/>
                <a:gd name="connsiteX147" fmla="*/ 2090410 w 2725644"/>
                <a:gd name="connsiteY147" fmla="*/ 1031001 h 2577496"/>
                <a:gd name="connsiteX148" fmla="*/ 2106646 w 2725644"/>
                <a:gd name="connsiteY148" fmla="*/ 1043177 h 2577496"/>
                <a:gd name="connsiteX149" fmla="*/ 2116792 w 2725644"/>
                <a:gd name="connsiteY149" fmla="*/ 1041150 h 2577496"/>
                <a:gd name="connsiteX150" fmla="*/ 2137088 w 2725644"/>
                <a:gd name="connsiteY150" fmla="*/ 1037090 h 2577496"/>
                <a:gd name="connsiteX151" fmla="*/ 2147235 w 2725644"/>
                <a:gd name="connsiteY151" fmla="*/ 1041150 h 2577496"/>
                <a:gd name="connsiteX152" fmla="*/ 2145208 w 2725644"/>
                <a:gd name="connsiteY152" fmla="*/ 1061443 h 2577496"/>
                <a:gd name="connsiteX153" fmla="*/ 2137088 w 2725644"/>
                <a:gd name="connsiteY153" fmla="*/ 1071592 h 2577496"/>
                <a:gd name="connsiteX154" fmla="*/ 2122882 w 2725644"/>
                <a:gd name="connsiteY154" fmla="*/ 1087829 h 2577496"/>
                <a:gd name="connsiteX155" fmla="*/ 2116792 w 2725644"/>
                <a:gd name="connsiteY155" fmla="*/ 1100005 h 2577496"/>
                <a:gd name="connsiteX156" fmla="*/ 2108673 w 2725644"/>
                <a:gd name="connsiteY156" fmla="*/ 1116241 h 2577496"/>
                <a:gd name="connsiteX157" fmla="*/ 2100556 w 2725644"/>
                <a:gd name="connsiteY157" fmla="*/ 1130447 h 2577496"/>
                <a:gd name="connsiteX158" fmla="*/ 2090410 w 2725644"/>
                <a:gd name="connsiteY158" fmla="*/ 1152773 h 2577496"/>
                <a:gd name="connsiteX159" fmla="*/ 2082290 w 2725644"/>
                <a:gd name="connsiteY159" fmla="*/ 1164949 h 2577496"/>
                <a:gd name="connsiteX160" fmla="*/ 2070114 w 2725644"/>
                <a:gd name="connsiteY160" fmla="*/ 1187272 h 2577496"/>
                <a:gd name="connsiteX161" fmla="*/ 2057934 w 2725644"/>
                <a:gd name="connsiteY161" fmla="*/ 1205538 h 2577496"/>
                <a:gd name="connsiteX162" fmla="*/ 2051848 w 2725644"/>
                <a:gd name="connsiteY162" fmla="*/ 1217714 h 2577496"/>
                <a:gd name="connsiteX163" fmla="*/ 2043732 w 2725644"/>
                <a:gd name="connsiteY163" fmla="*/ 1231923 h 2577496"/>
                <a:gd name="connsiteX164" fmla="*/ 2031552 w 2725644"/>
                <a:gd name="connsiteY164" fmla="*/ 1250189 h 2577496"/>
                <a:gd name="connsiteX165" fmla="*/ 2023436 w 2725644"/>
                <a:gd name="connsiteY165" fmla="*/ 1262366 h 2577496"/>
                <a:gd name="connsiteX166" fmla="*/ 2009230 w 2725644"/>
                <a:gd name="connsiteY166" fmla="*/ 1280632 h 2577496"/>
                <a:gd name="connsiteX167" fmla="*/ 1964578 w 2725644"/>
                <a:gd name="connsiteY167" fmla="*/ 1339486 h 2577496"/>
                <a:gd name="connsiteX168" fmla="*/ 1962551 w 2725644"/>
                <a:gd name="connsiteY168" fmla="*/ 1359782 h 2577496"/>
                <a:gd name="connsiteX169" fmla="*/ 1964578 w 2725644"/>
                <a:gd name="connsiteY169" fmla="*/ 1376018 h 2577496"/>
                <a:gd name="connsiteX170" fmla="*/ 1966608 w 2725644"/>
                <a:gd name="connsiteY170" fmla="*/ 1394284 h 2577496"/>
                <a:gd name="connsiteX171" fmla="*/ 1970668 w 2725644"/>
                <a:gd name="connsiteY171" fmla="*/ 1436906 h 2577496"/>
                <a:gd name="connsiteX172" fmla="*/ 1972697 w 2725644"/>
                <a:gd name="connsiteY172" fmla="*/ 1457202 h 2577496"/>
                <a:gd name="connsiteX173" fmla="*/ 1972697 w 2725644"/>
                <a:gd name="connsiteY173" fmla="*/ 1469378 h 2577496"/>
                <a:gd name="connsiteX174" fmla="*/ 1974727 w 2725644"/>
                <a:gd name="connsiteY174" fmla="*/ 1483585 h 2577496"/>
                <a:gd name="connsiteX175" fmla="*/ 1976754 w 2725644"/>
                <a:gd name="connsiteY175" fmla="*/ 1505907 h 2577496"/>
                <a:gd name="connsiteX176" fmla="*/ 1978787 w 2725644"/>
                <a:gd name="connsiteY176" fmla="*/ 1520117 h 2577496"/>
                <a:gd name="connsiteX177" fmla="*/ 1978787 w 2725644"/>
                <a:gd name="connsiteY177" fmla="*/ 1532293 h 2577496"/>
                <a:gd name="connsiteX178" fmla="*/ 1982844 w 2725644"/>
                <a:gd name="connsiteY178" fmla="*/ 1546499 h 2577496"/>
                <a:gd name="connsiteX179" fmla="*/ 1980814 w 2725644"/>
                <a:gd name="connsiteY179" fmla="*/ 1556645 h 2577496"/>
                <a:gd name="connsiteX180" fmla="*/ 1964578 w 2725644"/>
                <a:gd name="connsiteY180" fmla="*/ 1558679 h 2577496"/>
                <a:gd name="connsiteX181" fmla="*/ 1976754 w 2725644"/>
                <a:gd name="connsiteY181" fmla="*/ 1558679 h 2577496"/>
                <a:gd name="connsiteX182" fmla="*/ 1988934 w 2725644"/>
                <a:gd name="connsiteY182" fmla="*/ 1578971 h 2577496"/>
                <a:gd name="connsiteX183" fmla="*/ 1980814 w 2725644"/>
                <a:gd name="connsiteY183" fmla="*/ 1589121 h 2577496"/>
                <a:gd name="connsiteX184" fmla="*/ 1989607 w 2725644"/>
                <a:gd name="connsiteY184" fmla="*/ 1597910 h 2577496"/>
                <a:gd name="connsiteX185" fmla="*/ 1990960 w 2725644"/>
                <a:gd name="connsiteY185" fmla="*/ 1595204 h 2577496"/>
                <a:gd name="connsiteX186" fmla="*/ 2001106 w 2725644"/>
                <a:gd name="connsiteY186" fmla="*/ 1578968 h 2577496"/>
                <a:gd name="connsiteX187" fmla="*/ 2005163 w 2725644"/>
                <a:gd name="connsiteY187" fmla="*/ 1580998 h 2577496"/>
                <a:gd name="connsiteX188" fmla="*/ 2031549 w 2725644"/>
                <a:gd name="connsiteY188" fmla="*/ 1587088 h 2577496"/>
                <a:gd name="connsiteX189" fmla="*/ 2045755 w 2725644"/>
                <a:gd name="connsiteY189" fmla="*/ 1589114 h 2577496"/>
                <a:gd name="connsiteX190" fmla="*/ 2051845 w 2725644"/>
                <a:gd name="connsiteY190" fmla="*/ 1605350 h 2577496"/>
                <a:gd name="connsiteX191" fmla="*/ 2051845 w 2725644"/>
                <a:gd name="connsiteY191" fmla="*/ 1617530 h 2577496"/>
                <a:gd name="connsiteX192" fmla="*/ 2041698 w 2725644"/>
                <a:gd name="connsiteY192" fmla="*/ 1633766 h 2577496"/>
                <a:gd name="connsiteX193" fmla="*/ 2033579 w 2725644"/>
                <a:gd name="connsiteY193" fmla="*/ 1645942 h 2577496"/>
                <a:gd name="connsiteX194" fmla="*/ 2045755 w 2725644"/>
                <a:gd name="connsiteY194" fmla="*/ 1656088 h 2577496"/>
                <a:gd name="connsiteX195" fmla="*/ 2039665 w 2725644"/>
                <a:gd name="connsiteY195" fmla="*/ 1668268 h 2577496"/>
                <a:gd name="connsiteX196" fmla="*/ 2027489 w 2725644"/>
                <a:gd name="connsiteY196" fmla="*/ 1674354 h 2577496"/>
                <a:gd name="connsiteX197" fmla="*/ 2023432 w 2725644"/>
                <a:gd name="connsiteY197" fmla="*/ 1690591 h 2577496"/>
                <a:gd name="connsiteX198" fmla="*/ 2035609 w 2725644"/>
                <a:gd name="connsiteY198" fmla="*/ 1694650 h 2577496"/>
                <a:gd name="connsiteX199" fmla="*/ 2049815 w 2725644"/>
                <a:gd name="connsiteY199" fmla="*/ 1700740 h 2577496"/>
                <a:gd name="connsiteX200" fmla="*/ 2047785 w 2725644"/>
                <a:gd name="connsiteY200" fmla="*/ 1714946 h 2577496"/>
                <a:gd name="connsiteX201" fmla="*/ 2043725 w 2725644"/>
                <a:gd name="connsiteY201" fmla="*/ 1725093 h 2577496"/>
                <a:gd name="connsiteX202" fmla="*/ 2053875 w 2725644"/>
                <a:gd name="connsiteY202" fmla="*/ 1723063 h 2577496"/>
                <a:gd name="connsiteX203" fmla="*/ 2064021 w 2725644"/>
                <a:gd name="connsiteY203" fmla="*/ 1725093 h 2577496"/>
                <a:gd name="connsiteX204" fmla="*/ 2068081 w 2725644"/>
                <a:gd name="connsiteY204" fmla="*/ 1737269 h 2577496"/>
                <a:gd name="connsiteX205" fmla="*/ 2064021 w 2725644"/>
                <a:gd name="connsiteY205" fmla="*/ 1747419 h 2577496"/>
                <a:gd name="connsiteX206" fmla="*/ 2072141 w 2725644"/>
                <a:gd name="connsiteY206" fmla="*/ 1761625 h 2577496"/>
                <a:gd name="connsiteX207" fmla="*/ 2082287 w 2725644"/>
                <a:gd name="connsiteY207" fmla="*/ 1753505 h 2577496"/>
                <a:gd name="connsiteX208" fmla="*/ 2112729 w 2725644"/>
                <a:gd name="connsiteY208" fmla="*/ 1723063 h 2577496"/>
                <a:gd name="connsiteX209" fmla="*/ 2124905 w 2725644"/>
                <a:gd name="connsiteY209" fmla="*/ 1733209 h 2577496"/>
                <a:gd name="connsiteX210" fmla="*/ 2145201 w 2725644"/>
                <a:gd name="connsiteY210" fmla="*/ 1751478 h 2577496"/>
                <a:gd name="connsiteX211" fmla="*/ 2151291 w 2725644"/>
                <a:gd name="connsiteY211" fmla="*/ 1763655 h 2577496"/>
                <a:gd name="connsiteX212" fmla="*/ 2161437 w 2725644"/>
                <a:gd name="connsiteY212" fmla="*/ 1773801 h 2577496"/>
                <a:gd name="connsiteX213" fmla="*/ 2167527 w 2725644"/>
                <a:gd name="connsiteY213" fmla="*/ 1785981 h 2577496"/>
                <a:gd name="connsiteX214" fmla="*/ 2173617 w 2725644"/>
                <a:gd name="connsiteY214" fmla="*/ 1800187 h 2577496"/>
                <a:gd name="connsiteX215" fmla="*/ 2187820 w 2725644"/>
                <a:gd name="connsiteY215" fmla="*/ 1802217 h 2577496"/>
                <a:gd name="connsiteX216" fmla="*/ 2199999 w 2725644"/>
                <a:gd name="connsiteY216" fmla="*/ 1804243 h 2577496"/>
                <a:gd name="connsiteX217" fmla="*/ 2210149 w 2725644"/>
                <a:gd name="connsiteY217" fmla="*/ 1810333 h 2577496"/>
                <a:gd name="connsiteX218" fmla="*/ 2224355 w 2725644"/>
                <a:gd name="connsiteY218" fmla="*/ 1812363 h 2577496"/>
                <a:gd name="connsiteX219" fmla="*/ 2226382 w 2725644"/>
                <a:gd name="connsiteY219" fmla="*/ 1822509 h 2577496"/>
                <a:gd name="connsiteX220" fmla="*/ 2240591 w 2725644"/>
                <a:gd name="connsiteY220" fmla="*/ 1826569 h 2577496"/>
                <a:gd name="connsiteX221" fmla="*/ 2258854 w 2725644"/>
                <a:gd name="connsiteY221" fmla="*/ 1828599 h 2577496"/>
                <a:gd name="connsiteX222" fmla="*/ 2252767 w 2725644"/>
                <a:gd name="connsiteY222" fmla="*/ 1846865 h 2577496"/>
                <a:gd name="connsiteX223" fmla="*/ 2264944 w 2725644"/>
                <a:gd name="connsiteY223" fmla="*/ 1857011 h 2577496"/>
                <a:gd name="connsiteX224" fmla="*/ 2279150 w 2725644"/>
                <a:gd name="connsiteY224" fmla="*/ 1863101 h 2577496"/>
                <a:gd name="connsiteX225" fmla="*/ 2291329 w 2725644"/>
                <a:gd name="connsiteY225" fmla="*/ 1869188 h 2577496"/>
                <a:gd name="connsiteX226" fmla="*/ 2303506 w 2725644"/>
                <a:gd name="connsiteY226" fmla="*/ 1871221 h 2577496"/>
                <a:gd name="connsiteX227" fmla="*/ 2315682 w 2725644"/>
                <a:gd name="connsiteY227" fmla="*/ 1885424 h 2577496"/>
                <a:gd name="connsiteX228" fmla="*/ 2313652 w 2725644"/>
                <a:gd name="connsiteY228" fmla="*/ 1897603 h 2577496"/>
                <a:gd name="connsiteX229" fmla="*/ 2317712 w 2725644"/>
                <a:gd name="connsiteY229" fmla="*/ 1911809 h 2577496"/>
                <a:gd name="connsiteX230" fmla="*/ 2317712 w 2725644"/>
                <a:gd name="connsiteY230" fmla="*/ 1926016 h 2577496"/>
                <a:gd name="connsiteX231" fmla="*/ 2315682 w 2725644"/>
                <a:gd name="connsiteY231" fmla="*/ 1936162 h 2577496"/>
                <a:gd name="connsiteX232" fmla="*/ 2329888 w 2725644"/>
                <a:gd name="connsiteY232" fmla="*/ 1938192 h 2577496"/>
                <a:gd name="connsiteX233" fmla="*/ 2340034 w 2725644"/>
                <a:gd name="connsiteY233" fmla="*/ 1928046 h 2577496"/>
                <a:gd name="connsiteX234" fmla="*/ 2352214 w 2725644"/>
                <a:gd name="connsiteY234" fmla="*/ 1936162 h 2577496"/>
                <a:gd name="connsiteX235" fmla="*/ 2364390 w 2725644"/>
                <a:gd name="connsiteY235" fmla="*/ 1932105 h 2577496"/>
                <a:gd name="connsiteX236" fmla="*/ 2360330 w 2725644"/>
                <a:gd name="connsiteY236" fmla="*/ 1944282 h 2577496"/>
                <a:gd name="connsiteX237" fmla="*/ 2362360 w 2725644"/>
                <a:gd name="connsiteY237" fmla="*/ 1956458 h 2577496"/>
                <a:gd name="connsiteX238" fmla="*/ 2350184 w 2725644"/>
                <a:gd name="connsiteY238" fmla="*/ 1962548 h 2577496"/>
                <a:gd name="connsiteX239" fmla="*/ 2350184 w 2725644"/>
                <a:gd name="connsiteY239" fmla="*/ 1974724 h 2577496"/>
                <a:gd name="connsiteX240" fmla="*/ 2360330 w 2725644"/>
                <a:gd name="connsiteY240" fmla="*/ 1986900 h 2577496"/>
                <a:gd name="connsiteX241" fmla="*/ 2388746 w 2725644"/>
                <a:gd name="connsiteY241" fmla="*/ 2003140 h 2577496"/>
                <a:gd name="connsiteX242" fmla="*/ 2402952 w 2725644"/>
                <a:gd name="connsiteY242" fmla="*/ 2001106 h 2577496"/>
                <a:gd name="connsiteX243" fmla="*/ 2411069 w 2725644"/>
                <a:gd name="connsiteY243" fmla="*/ 1988930 h 2577496"/>
                <a:gd name="connsiteX244" fmla="*/ 2427308 w 2725644"/>
                <a:gd name="connsiteY244" fmla="*/ 1992990 h 2577496"/>
                <a:gd name="connsiteX245" fmla="*/ 2439484 w 2725644"/>
                <a:gd name="connsiteY245" fmla="*/ 1995020 h 2577496"/>
                <a:gd name="connsiteX246" fmla="*/ 2445571 w 2725644"/>
                <a:gd name="connsiteY246" fmla="*/ 1984870 h 2577496"/>
                <a:gd name="connsiteX247" fmla="*/ 2449631 w 2725644"/>
                <a:gd name="connsiteY247" fmla="*/ 1968637 h 2577496"/>
                <a:gd name="connsiteX248" fmla="*/ 2469926 w 2725644"/>
                <a:gd name="connsiteY248" fmla="*/ 1974724 h 2577496"/>
                <a:gd name="connsiteX249" fmla="*/ 2480073 w 2725644"/>
                <a:gd name="connsiteY249" fmla="*/ 1976754 h 2577496"/>
                <a:gd name="connsiteX250" fmla="*/ 2496309 w 2725644"/>
                <a:gd name="connsiteY250" fmla="*/ 1984870 h 2577496"/>
                <a:gd name="connsiteX251" fmla="*/ 2510515 w 2725644"/>
                <a:gd name="connsiteY251" fmla="*/ 1982844 h 2577496"/>
                <a:gd name="connsiteX252" fmla="*/ 2496309 w 2725644"/>
                <a:gd name="connsiteY252" fmla="*/ 1995020 h 2577496"/>
                <a:gd name="connsiteX253" fmla="*/ 2486163 w 2725644"/>
                <a:gd name="connsiteY253" fmla="*/ 2005166 h 2577496"/>
                <a:gd name="connsiteX254" fmla="*/ 2496309 w 2725644"/>
                <a:gd name="connsiteY254" fmla="*/ 2015316 h 2577496"/>
                <a:gd name="connsiteX255" fmla="*/ 2490222 w 2725644"/>
                <a:gd name="connsiteY255" fmla="*/ 2027492 h 2577496"/>
                <a:gd name="connsiteX256" fmla="*/ 2484133 w 2725644"/>
                <a:gd name="connsiteY256" fmla="*/ 2041698 h 2577496"/>
                <a:gd name="connsiteX257" fmla="*/ 2502399 w 2725644"/>
                <a:gd name="connsiteY257" fmla="*/ 2049818 h 2577496"/>
                <a:gd name="connsiteX258" fmla="*/ 2516605 w 2725644"/>
                <a:gd name="connsiteY258" fmla="*/ 2051844 h 2577496"/>
                <a:gd name="connsiteX259" fmla="*/ 2532841 w 2725644"/>
                <a:gd name="connsiteY259" fmla="*/ 2061994 h 2577496"/>
                <a:gd name="connsiteX260" fmla="*/ 2545017 w 2725644"/>
                <a:gd name="connsiteY260" fmla="*/ 2070111 h 2577496"/>
                <a:gd name="connsiteX261" fmla="*/ 2555167 w 2725644"/>
                <a:gd name="connsiteY261" fmla="*/ 2068081 h 2577496"/>
                <a:gd name="connsiteX262" fmla="*/ 2563283 w 2725644"/>
                <a:gd name="connsiteY262" fmla="*/ 2055904 h 2577496"/>
                <a:gd name="connsiteX263" fmla="*/ 2573429 w 2725644"/>
                <a:gd name="connsiteY263" fmla="*/ 2057934 h 2577496"/>
                <a:gd name="connsiteX264" fmla="*/ 2575463 w 2725644"/>
                <a:gd name="connsiteY264" fmla="*/ 2068081 h 2577496"/>
                <a:gd name="connsiteX265" fmla="*/ 2569373 w 2725644"/>
                <a:gd name="connsiteY265" fmla="*/ 2082287 h 2577496"/>
                <a:gd name="connsiteX266" fmla="*/ 2577489 w 2725644"/>
                <a:gd name="connsiteY266" fmla="*/ 2092437 h 2577496"/>
                <a:gd name="connsiteX267" fmla="*/ 2581549 w 2725644"/>
                <a:gd name="connsiteY267" fmla="*/ 2104613 h 2577496"/>
                <a:gd name="connsiteX268" fmla="*/ 2595755 w 2725644"/>
                <a:gd name="connsiteY268" fmla="*/ 2106643 h 2577496"/>
                <a:gd name="connsiteX269" fmla="*/ 2605905 w 2725644"/>
                <a:gd name="connsiteY269" fmla="*/ 2106643 h 2577496"/>
                <a:gd name="connsiteX270" fmla="*/ 2616051 w 2725644"/>
                <a:gd name="connsiteY270" fmla="*/ 2112732 h 2577496"/>
                <a:gd name="connsiteX271" fmla="*/ 2626201 w 2725644"/>
                <a:gd name="connsiteY271" fmla="*/ 2124909 h 2577496"/>
                <a:gd name="connsiteX272" fmla="*/ 2634317 w 2725644"/>
                <a:gd name="connsiteY272" fmla="*/ 2135058 h 2577496"/>
                <a:gd name="connsiteX273" fmla="*/ 2683026 w 2725644"/>
                <a:gd name="connsiteY273" fmla="*/ 2157381 h 2577496"/>
                <a:gd name="connsiteX274" fmla="*/ 2695202 w 2725644"/>
                <a:gd name="connsiteY274" fmla="*/ 2161441 h 2577496"/>
                <a:gd name="connsiteX275" fmla="*/ 2705348 w 2725644"/>
                <a:gd name="connsiteY275" fmla="*/ 2163467 h 2577496"/>
                <a:gd name="connsiteX276" fmla="*/ 2723618 w 2725644"/>
                <a:gd name="connsiteY276" fmla="*/ 2173617 h 2577496"/>
                <a:gd name="connsiteX277" fmla="*/ 2725644 w 2725644"/>
                <a:gd name="connsiteY277" fmla="*/ 2187823 h 2577496"/>
                <a:gd name="connsiteX278" fmla="*/ 2709408 w 2725644"/>
                <a:gd name="connsiteY278" fmla="*/ 2187823 h 2577496"/>
                <a:gd name="connsiteX279" fmla="*/ 2699262 w 2725644"/>
                <a:gd name="connsiteY279" fmla="*/ 2183763 h 2577496"/>
                <a:gd name="connsiteX280" fmla="*/ 2678966 w 2725644"/>
                <a:gd name="connsiteY280" fmla="*/ 2179703 h 2577496"/>
                <a:gd name="connsiteX281" fmla="*/ 2664760 w 2725644"/>
                <a:gd name="connsiteY281" fmla="*/ 2183763 h 2577496"/>
                <a:gd name="connsiteX282" fmla="*/ 2642434 w 2725644"/>
                <a:gd name="connsiteY282" fmla="*/ 2181737 h 2577496"/>
                <a:gd name="connsiteX283" fmla="*/ 2630257 w 2725644"/>
                <a:gd name="connsiteY283" fmla="*/ 2175647 h 2577496"/>
                <a:gd name="connsiteX284" fmla="*/ 2618081 w 2725644"/>
                <a:gd name="connsiteY284" fmla="*/ 2181737 h 2577496"/>
                <a:gd name="connsiteX285" fmla="*/ 2607932 w 2725644"/>
                <a:gd name="connsiteY285" fmla="*/ 2175647 h 2577496"/>
                <a:gd name="connsiteX286" fmla="*/ 2593725 w 2725644"/>
                <a:gd name="connsiteY286" fmla="*/ 2183763 h 2577496"/>
                <a:gd name="connsiteX287" fmla="*/ 2585609 w 2725644"/>
                <a:gd name="connsiteY287" fmla="*/ 2197973 h 2577496"/>
                <a:gd name="connsiteX288" fmla="*/ 2573429 w 2725644"/>
                <a:gd name="connsiteY288" fmla="*/ 2199999 h 2577496"/>
                <a:gd name="connsiteX289" fmla="*/ 2559227 w 2725644"/>
                <a:gd name="connsiteY289" fmla="*/ 2193913 h 2577496"/>
                <a:gd name="connsiteX290" fmla="*/ 2549077 w 2725644"/>
                <a:gd name="connsiteY290" fmla="*/ 2199999 h 2577496"/>
                <a:gd name="connsiteX291" fmla="*/ 2536901 w 2725644"/>
                <a:gd name="connsiteY291" fmla="*/ 2202029 h 2577496"/>
                <a:gd name="connsiteX292" fmla="*/ 2526751 w 2725644"/>
                <a:gd name="connsiteY292" fmla="*/ 2202029 h 2577496"/>
                <a:gd name="connsiteX293" fmla="*/ 2516605 w 2725644"/>
                <a:gd name="connsiteY293" fmla="*/ 2208119 h 2577496"/>
                <a:gd name="connsiteX294" fmla="*/ 2494279 w 2725644"/>
                <a:gd name="connsiteY294" fmla="*/ 2210149 h 2577496"/>
                <a:gd name="connsiteX295" fmla="*/ 2473986 w 2725644"/>
                <a:gd name="connsiteY295" fmla="*/ 2214205 h 2577496"/>
                <a:gd name="connsiteX296" fmla="*/ 2459777 w 2725644"/>
                <a:gd name="connsiteY296" fmla="*/ 2212179 h 2577496"/>
                <a:gd name="connsiteX297" fmla="*/ 2445571 w 2725644"/>
                <a:gd name="connsiteY297" fmla="*/ 2197973 h 2577496"/>
                <a:gd name="connsiteX298" fmla="*/ 2423248 w 2725644"/>
                <a:gd name="connsiteY298" fmla="*/ 2185797 h 2577496"/>
                <a:gd name="connsiteX299" fmla="*/ 2409039 w 2725644"/>
                <a:gd name="connsiteY299" fmla="*/ 2185797 h 2577496"/>
                <a:gd name="connsiteX300" fmla="*/ 2394832 w 2725644"/>
                <a:gd name="connsiteY300" fmla="*/ 2181737 h 2577496"/>
                <a:gd name="connsiteX301" fmla="*/ 2384686 w 2725644"/>
                <a:gd name="connsiteY301" fmla="*/ 2195943 h 2577496"/>
                <a:gd name="connsiteX302" fmla="*/ 2370480 w 2725644"/>
                <a:gd name="connsiteY302" fmla="*/ 2195943 h 2577496"/>
                <a:gd name="connsiteX303" fmla="*/ 2356274 w 2725644"/>
                <a:gd name="connsiteY303" fmla="*/ 2195943 h 2577496"/>
                <a:gd name="connsiteX304" fmla="*/ 2333948 w 2725644"/>
                <a:gd name="connsiteY304" fmla="*/ 2193913 h 2577496"/>
                <a:gd name="connsiteX305" fmla="*/ 2323798 w 2725644"/>
                <a:gd name="connsiteY305" fmla="*/ 2191883 h 2577496"/>
                <a:gd name="connsiteX306" fmla="*/ 2313652 w 2725644"/>
                <a:gd name="connsiteY306" fmla="*/ 2202029 h 2577496"/>
                <a:gd name="connsiteX307" fmla="*/ 2297416 w 2725644"/>
                <a:gd name="connsiteY307" fmla="*/ 2220295 h 2577496"/>
                <a:gd name="connsiteX308" fmla="*/ 2285240 w 2725644"/>
                <a:gd name="connsiteY308" fmla="*/ 2222325 h 2577496"/>
                <a:gd name="connsiteX309" fmla="*/ 2273060 w 2725644"/>
                <a:gd name="connsiteY309" fmla="*/ 2238561 h 2577496"/>
                <a:gd name="connsiteX310" fmla="*/ 2252767 w 2725644"/>
                <a:gd name="connsiteY310" fmla="*/ 2236531 h 2577496"/>
                <a:gd name="connsiteX311" fmla="*/ 2226382 w 2725644"/>
                <a:gd name="connsiteY311" fmla="*/ 2250738 h 2577496"/>
                <a:gd name="connsiteX312" fmla="*/ 2232472 w 2725644"/>
                <a:gd name="connsiteY312" fmla="*/ 2238561 h 2577496"/>
                <a:gd name="connsiteX313" fmla="*/ 2212176 w 2725644"/>
                <a:gd name="connsiteY313" fmla="*/ 2244651 h 2577496"/>
                <a:gd name="connsiteX314" fmla="*/ 2202029 w 2725644"/>
                <a:gd name="connsiteY314" fmla="*/ 2236531 h 2577496"/>
                <a:gd name="connsiteX315" fmla="*/ 2191880 w 2725644"/>
                <a:gd name="connsiteY315" fmla="*/ 2232475 h 2577496"/>
                <a:gd name="connsiteX316" fmla="*/ 2179703 w 2725644"/>
                <a:gd name="connsiteY316" fmla="*/ 2228415 h 2577496"/>
                <a:gd name="connsiteX317" fmla="*/ 2161437 w 2725644"/>
                <a:gd name="connsiteY317" fmla="*/ 2220295 h 2577496"/>
                <a:gd name="connsiteX318" fmla="*/ 2143175 w 2725644"/>
                <a:gd name="connsiteY318" fmla="*/ 2218265 h 2577496"/>
                <a:gd name="connsiteX319" fmla="*/ 2122879 w 2725644"/>
                <a:gd name="connsiteY319" fmla="*/ 2216239 h 2577496"/>
                <a:gd name="connsiteX320" fmla="*/ 2110699 w 2725644"/>
                <a:gd name="connsiteY320" fmla="*/ 2210149 h 2577496"/>
                <a:gd name="connsiteX321" fmla="*/ 2092437 w 2725644"/>
                <a:gd name="connsiteY321" fmla="*/ 2208119 h 2577496"/>
                <a:gd name="connsiteX322" fmla="*/ 2090403 w 2725644"/>
                <a:gd name="connsiteY322" fmla="*/ 2187823 h 2577496"/>
                <a:gd name="connsiteX323" fmla="*/ 2084317 w 2725644"/>
                <a:gd name="connsiteY323" fmla="*/ 2175647 h 2577496"/>
                <a:gd name="connsiteX324" fmla="*/ 2082287 w 2725644"/>
                <a:gd name="connsiteY324" fmla="*/ 2157381 h 2577496"/>
                <a:gd name="connsiteX325" fmla="*/ 2070111 w 2725644"/>
                <a:gd name="connsiteY325" fmla="*/ 2149261 h 2577496"/>
                <a:gd name="connsiteX326" fmla="*/ 2059961 w 2725644"/>
                <a:gd name="connsiteY326" fmla="*/ 2157381 h 2577496"/>
                <a:gd name="connsiteX327" fmla="*/ 2055901 w 2725644"/>
                <a:gd name="connsiteY327" fmla="*/ 2167527 h 2577496"/>
                <a:gd name="connsiteX328" fmla="*/ 2051845 w 2725644"/>
                <a:gd name="connsiteY328" fmla="*/ 2181737 h 2577496"/>
                <a:gd name="connsiteX329" fmla="*/ 2041698 w 2725644"/>
                <a:gd name="connsiteY329" fmla="*/ 2189853 h 2577496"/>
                <a:gd name="connsiteX330" fmla="*/ 2039665 w 2725644"/>
                <a:gd name="connsiteY330" fmla="*/ 2179703 h 2577496"/>
                <a:gd name="connsiteX331" fmla="*/ 2039665 w 2725644"/>
                <a:gd name="connsiteY331" fmla="*/ 2169557 h 2577496"/>
                <a:gd name="connsiteX332" fmla="*/ 2033579 w 2725644"/>
                <a:gd name="connsiteY332" fmla="*/ 2157381 h 2577496"/>
                <a:gd name="connsiteX333" fmla="*/ 2027489 w 2725644"/>
                <a:gd name="connsiteY333" fmla="*/ 2169557 h 2577496"/>
                <a:gd name="connsiteX334" fmla="*/ 2013283 w 2725644"/>
                <a:gd name="connsiteY334" fmla="*/ 2181737 h 2577496"/>
                <a:gd name="connsiteX335" fmla="*/ 2007196 w 2725644"/>
                <a:gd name="connsiteY335" fmla="*/ 2193913 h 2577496"/>
                <a:gd name="connsiteX336" fmla="*/ 2003136 w 2725644"/>
                <a:gd name="connsiteY336" fmla="*/ 2204059 h 2577496"/>
                <a:gd name="connsiteX337" fmla="*/ 1992987 w 2725644"/>
                <a:gd name="connsiteY337" fmla="*/ 2216239 h 2577496"/>
                <a:gd name="connsiteX338" fmla="*/ 1984870 w 2725644"/>
                <a:gd name="connsiteY338" fmla="*/ 2230442 h 2577496"/>
                <a:gd name="connsiteX339" fmla="*/ 1980810 w 2725644"/>
                <a:gd name="connsiteY339" fmla="*/ 2240591 h 2577496"/>
                <a:gd name="connsiteX340" fmla="*/ 1966604 w 2725644"/>
                <a:gd name="connsiteY340" fmla="*/ 2244651 h 2577496"/>
                <a:gd name="connsiteX341" fmla="*/ 1956458 w 2725644"/>
                <a:gd name="connsiteY341" fmla="*/ 2252767 h 2577496"/>
                <a:gd name="connsiteX342" fmla="*/ 1938192 w 2725644"/>
                <a:gd name="connsiteY342" fmla="*/ 2256827 h 2577496"/>
                <a:gd name="connsiteX343" fmla="*/ 1928042 w 2725644"/>
                <a:gd name="connsiteY343" fmla="*/ 2262917 h 2577496"/>
                <a:gd name="connsiteX344" fmla="*/ 1911806 w 2725644"/>
                <a:gd name="connsiteY344" fmla="*/ 2260884 h 2577496"/>
                <a:gd name="connsiteX345" fmla="*/ 1895570 w 2725644"/>
                <a:gd name="connsiteY345" fmla="*/ 2258857 h 2577496"/>
                <a:gd name="connsiteX346" fmla="*/ 1879334 w 2725644"/>
                <a:gd name="connsiteY346" fmla="*/ 2258857 h 2577496"/>
                <a:gd name="connsiteX347" fmla="*/ 1865128 w 2725644"/>
                <a:gd name="connsiteY347" fmla="*/ 2246681 h 2577496"/>
                <a:gd name="connsiteX348" fmla="*/ 1852952 w 2725644"/>
                <a:gd name="connsiteY348" fmla="*/ 2240591 h 2577496"/>
                <a:gd name="connsiteX349" fmla="*/ 1842802 w 2725644"/>
                <a:gd name="connsiteY349" fmla="*/ 2236531 h 2577496"/>
                <a:gd name="connsiteX350" fmla="*/ 1826573 w 2725644"/>
                <a:gd name="connsiteY350" fmla="*/ 2226388 h 2577496"/>
                <a:gd name="connsiteX351" fmla="*/ 1814393 w 2725644"/>
                <a:gd name="connsiteY351" fmla="*/ 2222329 h 2577496"/>
                <a:gd name="connsiteX352" fmla="*/ 1804247 w 2725644"/>
                <a:gd name="connsiteY352" fmla="*/ 2222329 h 2577496"/>
                <a:gd name="connsiteX353" fmla="*/ 1796127 w 2725644"/>
                <a:gd name="connsiteY353" fmla="*/ 2210152 h 2577496"/>
                <a:gd name="connsiteX354" fmla="*/ 1790041 w 2725644"/>
                <a:gd name="connsiteY354" fmla="*/ 2197976 h 2577496"/>
                <a:gd name="connsiteX355" fmla="*/ 1783951 w 2725644"/>
                <a:gd name="connsiteY355" fmla="*/ 2179710 h 2577496"/>
                <a:gd name="connsiteX356" fmla="*/ 1775834 w 2725644"/>
                <a:gd name="connsiteY356" fmla="*/ 2169564 h 2577496"/>
                <a:gd name="connsiteX357" fmla="*/ 1765685 w 2725644"/>
                <a:gd name="connsiteY357" fmla="*/ 2165504 h 2577496"/>
                <a:gd name="connsiteX358" fmla="*/ 1753509 w 2725644"/>
                <a:gd name="connsiteY358" fmla="*/ 2169564 h 2577496"/>
                <a:gd name="connsiteX359" fmla="*/ 1743362 w 2725644"/>
                <a:gd name="connsiteY359" fmla="*/ 2181740 h 2577496"/>
                <a:gd name="connsiteX360" fmla="*/ 1731186 w 2725644"/>
                <a:gd name="connsiteY360" fmla="*/ 2191886 h 2577496"/>
                <a:gd name="connsiteX361" fmla="*/ 1721036 w 2725644"/>
                <a:gd name="connsiteY361" fmla="*/ 2189856 h 2577496"/>
                <a:gd name="connsiteX362" fmla="*/ 1708860 w 2725644"/>
                <a:gd name="connsiteY362" fmla="*/ 2177680 h 2577496"/>
                <a:gd name="connsiteX363" fmla="*/ 1694651 w 2725644"/>
                <a:gd name="connsiteY363" fmla="*/ 2169564 h 2577496"/>
                <a:gd name="connsiteX364" fmla="*/ 1682474 w 2725644"/>
                <a:gd name="connsiteY364" fmla="*/ 2165504 h 2577496"/>
                <a:gd name="connsiteX365" fmla="*/ 1678414 w 2725644"/>
                <a:gd name="connsiteY365" fmla="*/ 2149268 h 2577496"/>
                <a:gd name="connsiteX366" fmla="*/ 1666238 w 2725644"/>
                <a:gd name="connsiteY366" fmla="*/ 2147238 h 2577496"/>
                <a:gd name="connsiteX367" fmla="*/ 1650006 w 2725644"/>
                <a:gd name="connsiteY367" fmla="*/ 2149268 h 2577496"/>
                <a:gd name="connsiteX368" fmla="*/ 1639856 w 2725644"/>
                <a:gd name="connsiteY368" fmla="*/ 2141148 h 2577496"/>
                <a:gd name="connsiteX369" fmla="*/ 1635796 w 2725644"/>
                <a:gd name="connsiteY369" fmla="*/ 2131002 h 2577496"/>
                <a:gd name="connsiteX370" fmla="*/ 1623620 w 2725644"/>
                <a:gd name="connsiteY370" fmla="*/ 2122886 h 2577496"/>
                <a:gd name="connsiteX371" fmla="*/ 1605354 w 2725644"/>
                <a:gd name="connsiteY371" fmla="*/ 2110706 h 2577496"/>
                <a:gd name="connsiteX372" fmla="*/ 1589118 w 2725644"/>
                <a:gd name="connsiteY372" fmla="*/ 2104616 h 2577496"/>
                <a:gd name="connsiteX373" fmla="*/ 1572882 w 2725644"/>
                <a:gd name="connsiteY373" fmla="*/ 2110706 h 2577496"/>
                <a:gd name="connsiteX374" fmla="*/ 1562732 w 2725644"/>
                <a:gd name="connsiteY374" fmla="*/ 2108676 h 2577496"/>
                <a:gd name="connsiteX375" fmla="*/ 1554616 w 2725644"/>
                <a:gd name="connsiteY375" fmla="*/ 2098530 h 2577496"/>
                <a:gd name="connsiteX376" fmla="*/ 1544469 w 2725644"/>
                <a:gd name="connsiteY376" fmla="*/ 2090410 h 2577496"/>
                <a:gd name="connsiteX377" fmla="*/ 1530260 w 2725644"/>
                <a:gd name="connsiteY377" fmla="*/ 2100560 h 2577496"/>
                <a:gd name="connsiteX378" fmla="*/ 1514027 w 2725644"/>
                <a:gd name="connsiteY378" fmla="*/ 2110706 h 2577496"/>
                <a:gd name="connsiteX379" fmla="*/ 1491701 w 2725644"/>
                <a:gd name="connsiteY379" fmla="*/ 2120852 h 2577496"/>
                <a:gd name="connsiteX380" fmla="*/ 1479521 w 2725644"/>
                <a:gd name="connsiteY380" fmla="*/ 2118826 h 2577496"/>
                <a:gd name="connsiteX381" fmla="*/ 1471405 w 2725644"/>
                <a:gd name="connsiteY381" fmla="*/ 2106646 h 2577496"/>
                <a:gd name="connsiteX382" fmla="*/ 1469375 w 2725644"/>
                <a:gd name="connsiteY382" fmla="*/ 2092440 h 2577496"/>
                <a:gd name="connsiteX383" fmla="*/ 1451109 w 2725644"/>
                <a:gd name="connsiteY383" fmla="*/ 2094470 h 2577496"/>
                <a:gd name="connsiteX384" fmla="*/ 1438933 w 2725644"/>
                <a:gd name="connsiteY384" fmla="*/ 2096500 h 2577496"/>
                <a:gd name="connsiteX385" fmla="*/ 1440963 w 2725644"/>
                <a:gd name="connsiteY385" fmla="*/ 2084324 h 2577496"/>
                <a:gd name="connsiteX386" fmla="*/ 1434873 w 2725644"/>
                <a:gd name="connsiteY386" fmla="*/ 2072147 h 2577496"/>
                <a:gd name="connsiteX387" fmla="*/ 1422697 w 2725644"/>
                <a:gd name="connsiteY387" fmla="*/ 2066054 h 2577496"/>
                <a:gd name="connsiteX388" fmla="*/ 1412551 w 2725644"/>
                <a:gd name="connsiteY388" fmla="*/ 2053878 h 2577496"/>
                <a:gd name="connsiteX389" fmla="*/ 1412551 w 2725644"/>
                <a:gd name="connsiteY389" fmla="*/ 2043732 h 2577496"/>
                <a:gd name="connsiteX390" fmla="*/ 1418637 w 2725644"/>
                <a:gd name="connsiteY390" fmla="*/ 2031555 h 2577496"/>
                <a:gd name="connsiteX391" fmla="*/ 1414577 w 2725644"/>
                <a:gd name="connsiteY391" fmla="*/ 2021409 h 2577496"/>
                <a:gd name="connsiteX392" fmla="*/ 1404431 w 2725644"/>
                <a:gd name="connsiteY392" fmla="*/ 2011259 h 2577496"/>
                <a:gd name="connsiteX393" fmla="*/ 1398341 w 2725644"/>
                <a:gd name="connsiteY393" fmla="*/ 2001113 h 2577496"/>
                <a:gd name="connsiteX394" fmla="*/ 1390225 w 2725644"/>
                <a:gd name="connsiteY394" fmla="*/ 1988933 h 2577496"/>
                <a:gd name="connsiteX395" fmla="*/ 1380075 w 2725644"/>
                <a:gd name="connsiteY395" fmla="*/ 1976757 h 2577496"/>
                <a:gd name="connsiteX396" fmla="*/ 1359779 w 2725644"/>
                <a:gd name="connsiteY396" fmla="*/ 1984874 h 2577496"/>
                <a:gd name="connsiteX397" fmla="*/ 1331367 w 2725644"/>
                <a:gd name="connsiteY397" fmla="*/ 2013289 h 2577496"/>
                <a:gd name="connsiteX398" fmla="*/ 1321220 w 2725644"/>
                <a:gd name="connsiteY398" fmla="*/ 2019376 h 2577496"/>
                <a:gd name="connsiteX399" fmla="*/ 1311074 w 2725644"/>
                <a:gd name="connsiteY399" fmla="*/ 2015319 h 2577496"/>
                <a:gd name="connsiteX400" fmla="*/ 1313101 w 2725644"/>
                <a:gd name="connsiteY400" fmla="*/ 2005170 h 2577496"/>
                <a:gd name="connsiteX401" fmla="*/ 1321220 w 2725644"/>
                <a:gd name="connsiteY401" fmla="*/ 1988933 h 2577496"/>
                <a:gd name="connsiteX402" fmla="*/ 1321220 w 2725644"/>
                <a:gd name="connsiteY402" fmla="*/ 1976757 h 2577496"/>
                <a:gd name="connsiteX403" fmla="*/ 1311074 w 2725644"/>
                <a:gd name="connsiteY403" fmla="*/ 1968637 h 2577496"/>
                <a:gd name="connsiteX404" fmla="*/ 1288748 w 2725644"/>
                <a:gd name="connsiteY404" fmla="*/ 1980817 h 2577496"/>
                <a:gd name="connsiteX405" fmla="*/ 1278599 w 2725644"/>
                <a:gd name="connsiteY405" fmla="*/ 1986903 h 2577496"/>
                <a:gd name="connsiteX406" fmla="*/ 1274542 w 2725644"/>
                <a:gd name="connsiteY406" fmla="*/ 1997053 h 2577496"/>
                <a:gd name="connsiteX407" fmla="*/ 1282658 w 2725644"/>
                <a:gd name="connsiteY407" fmla="*/ 2009229 h 2577496"/>
                <a:gd name="connsiteX408" fmla="*/ 1292808 w 2725644"/>
                <a:gd name="connsiteY408" fmla="*/ 2019376 h 2577496"/>
                <a:gd name="connsiteX409" fmla="*/ 1298894 w 2725644"/>
                <a:gd name="connsiteY409" fmla="*/ 2035615 h 2577496"/>
                <a:gd name="connsiteX410" fmla="*/ 1294838 w 2725644"/>
                <a:gd name="connsiteY410" fmla="*/ 2045761 h 2577496"/>
                <a:gd name="connsiteX411" fmla="*/ 1282658 w 2725644"/>
                <a:gd name="connsiteY411" fmla="*/ 2053878 h 2577496"/>
                <a:gd name="connsiteX412" fmla="*/ 1272512 w 2725644"/>
                <a:gd name="connsiteY412" fmla="*/ 2045761 h 2577496"/>
                <a:gd name="connsiteX413" fmla="*/ 1264396 w 2725644"/>
                <a:gd name="connsiteY413" fmla="*/ 2031555 h 2577496"/>
                <a:gd name="connsiteX414" fmla="*/ 1248156 w 2725644"/>
                <a:gd name="connsiteY414" fmla="*/ 2025465 h 2577496"/>
                <a:gd name="connsiteX415" fmla="*/ 1238010 w 2725644"/>
                <a:gd name="connsiteY415" fmla="*/ 2029522 h 2577496"/>
                <a:gd name="connsiteX416" fmla="*/ 1233954 w 2725644"/>
                <a:gd name="connsiteY416" fmla="*/ 2041702 h 2577496"/>
                <a:gd name="connsiteX417" fmla="*/ 1235980 w 2725644"/>
                <a:gd name="connsiteY417" fmla="*/ 2055908 h 2577496"/>
                <a:gd name="connsiteX418" fmla="*/ 1235980 w 2725644"/>
                <a:gd name="connsiteY418" fmla="*/ 2070114 h 2577496"/>
                <a:gd name="connsiteX419" fmla="*/ 1231920 w 2725644"/>
                <a:gd name="connsiteY419" fmla="*/ 2080260 h 2577496"/>
                <a:gd name="connsiteX420" fmla="*/ 1221774 w 2725644"/>
                <a:gd name="connsiteY420" fmla="*/ 2082294 h 2577496"/>
                <a:gd name="connsiteX421" fmla="*/ 1219744 w 2725644"/>
                <a:gd name="connsiteY421" fmla="*/ 2066057 h 2577496"/>
                <a:gd name="connsiteX422" fmla="*/ 1219744 w 2725644"/>
                <a:gd name="connsiteY422" fmla="*/ 2053878 h 2577496"/>
                <a:gd name="connsiteX423" fmla="*/ 1203508 w 2725644"/>
                <a:gd name="connsiteY423" fmla="*/ 2045761 h 2577496"/>
                <a:gd name="connsiteX424" fmla="*/ 1193362 w 2725644"/>
                <a:gd name="connsiteY424" fmla="*/ 2041702 h 2577496"/>
                <a:gd name="connsiteX425" fmla="*/ 1183215 w 2725644"/>
                <a:gd name="connsiteY425" fmla="*/ 2033582 h 2577496"/>
                <a:gd name="connsiteX426" fmla="*/ 1177122 w 2725644"/>
                <a:gd name="connsiteY426" fmla="*/ 2021406 h 2577496"/>
                <a:gd name="connsiteX427" fmla="*/ 1164946 w 2725644"/>
                <a:gd name="connsiteY427" fmla="*/ 2005170 h 2577496"/>
                <a:gd name="connsiteX428" fmla="*/ 1154800 w 2725644"/>
                <a:gd name="connsiteY428" fmla="*/ 2005170 h 2577496"/>
                <a:gd name="connsiteX429" fmla="*/ 1156830 w 2725644"/>
                <a:gd name="connsiteY429" fmla="*/ 2021406 h 2577496"/>
                <a:gd name="connsiteX430" fmla="*/ 1158859 w 2725644"/>
                <a:gd name="connsiteY430" fmla="*/ 2033582 h 2577496"/>
                <a:gd name="connsiteX431" fmla="*/ 1158859 w 2725644"/>
                <a:gd name="connsiteY431" fmla="*/ 2045761 h 2577496"/>
                <a:gd name="connsiteX432" fmla="*/ 1148713 w 2725644"/>
                <a:gd name="connsiteY432" fmla="*/ 2055908 h 2577496"/>
                <a:gd name="connsiteX433" fmla="*/ 1140593 w 2725644"/>
                <a:gd name="connsiteY433" fmla="*/ 2068084 h 2577496"/>
                <a:gd name="connsiteX434" fmla="*/ 1130444 w 2725644"/>
                <a:gd name="connsiteY434" fmla="*/ 2076204 h 2577496"/>
                <a:gd name="connsiteX435" fmla="*/ 1104061 w 2725644"/>
                <a:gd name="connsiteY435" fmla="*/ 2066057 h 2577496"/>
                <a:gd name="connsiteX436" fmla="*/ 1089855 w 2725644"/>
                <a:gd name="connsiteY436" fmla="*/ 2051851 h 2577496"/>
                <a:gd name="connsiteX437" fmla="*/ 1079706 w 2725644"/>
                <a:gd name="connsiteY437" fmla="*/ 2047791 h 2577496"/>
                <a:gd name="connsiteX438" fmla="*/ 1067529 w 2725644"/>
                <a:gd name="connsiteY438" fmla="*/ 2047791 h 2577496"/>
                <a:gd name="connsiteX439" fmla="*/ 1057383 w 2725644"/>
                <a:gd name="connsiteY439" fmla="*/ 2047791 h 2577496"/>
                <a:gd name="connsiteX440" fmla="*/ 1047237 w 2725644"/>
                <a:gd name="connsiteY440" fmla="*/ 2039672 h 2577496"/>
                <a:gd name="connsiteX441" fmla="*/ 1049263 w 2725644"/>
                <a:gd name="connsiteY441" fmla="*/ 2027495 h 2577496"/>
                <a:gd name="connsiteX442" fmla="*/ 1053323 w 2725644"/>
                <a:gd name="connsiteY442" fmla="*/ 2017346 h 2577496"/>
                <a:gd name="connsiteX443" fmla="*/ 1053323 w 2725644"/>
                <a:gd name="connsiteY443" fmla="*/ 2005170 h 2577496"/>
                <a:gd name="connsiteX444" fmla="*/ 1055353 w 2725644"/>
                <a:gd name="connsiteY444" fmla="*/ 1995023 h 2577496"/>
                <a:gd name="connsiteX445" fmla="*/ 1047237 w 2725644"/>
                <a:gd name="connsiteY445" fmla="*/ 1982844 h 2577496"/>
                <a:gd name="connsiteX446" fmla="*/ 1037087 w 2725644"/>
                <a:gd name="connsiteY446" fmla="*/ 1978787 h 2577496"/>
                <a:gd name="connsiteX447" fmla="*/ 1033027 w 2725644"/>
                <a:gd name="connsiteY447" fmla="*/ 1988933 h 2577496"/>
                <a:gd name="connsiteX448" fmla="*/ 1031001 w 2725644"/>
                <a:gd name="connsiteY448" fmla="*/ 1999080 h 2577496"/>
                <a:gd name="connsiteX449" fmla="*/ 1026941 w 2725644"/>
                <a:gd name="connsiteY449" fmla="*/ 2011259 h 2577496"/>
                <a:gd name="connsiteX450" fmla="*/ 1016791 w 2725644"/>
                <a:gd name="connsiteY450" fmla="*/ 2019376 h 2577496"/>
                <a:gd name="connsiteX451" fmla="*/ 1006645 w 2725644"/>
                <a:gd name="connsiteY451" fmla="*/ 2019376 h 2577496"/>
                <a:gd name="connsiteX452" fmla="*/ 988379 w 2725644"/>
                <a:gd name="connsiteY452" fmla="*/ 2013289 h 2577496"/>
                <a:gd name="connsiteX453" fmla="*/ 984319 w 2725644"/>
                <a:gd name="connsiteY453" fmla="*/ 2001113 h 2577496"/>
                <a:gd name="connsiteX454" fmla="*/ 978229 w 2725644"/>
                <a:gd name="connsiteY454" fmla="*/ 1986903 h 2577496"/>
                <a:gd name="connsiteX455" fmla="*/ 969783 w 2725644"/>
                <a:gd name="connsiteY455" fmla="*/ 1979664 h 2577496"/>
                <a:gd name="connsiteX456" fmla="*/ 970113 w 2725644"/>
                <a:gd name="connsiteY456" fmla="*/ 1980814 h 2577496"/>
                <a:gd name="connsiteX457" fmla="*/ 959963 w 2725644"/>
                <a:gd name="connsiteY457" fmla="*/ 1988933 h 2577496"/>
                <a:gd name="connsiteX458" fmla="*/ 959963 w 2725644"/>
                <a:gd name="connsiteY458" fmla="*/ 1999083 h 2577496"/>
                <a:gd name="connsiteX459" fmla="*/ 964023 w 2725644"/>
                <a:gd name="connsiteY459" fmla="*/ 2009229 h 2577496"/>
                <a:gd name="connsiteX460" fmla="*/ 972143 w 2725644"/>
                <a:gd name="connsiteY460" fmla="*/ 2029525 h 2577496"/>
                <a:gd name="connsiteX461" fmla="*/ 970113 w 2725644"/>
                <a:gd name="connsiteY461" fmla="*/ 2041702 h 2577496"/>
                <a:gd name="connsiteX462" fmla="*/ 955903 w 2725644"/>
                <a:gd name="connsiteY462" fmla="*/ 2051848 h 2577496"/>
                <a:gd name="connsiteX463" fmla="*/ 945757 w 2725644"/>
                <a:gd name="connsiteY463" fmla="*/ 2043732 h 2577496"/>
                <a:gd name="connsiteX464" fmla="*/ 933581 w 2725644"/>
                <a:gd name="connsiteY464" fmla="*/ 2025465 h 2577496"/>
                <a:gd name="connsiteX465" fmla="*/ 923434 w 2725644"/>
                <a:gd name="connsiteY465" fmla="*/ 2019376 h 2577496"/>
                <a:gd name="connsiteX466" fmla="*/ 907198 w 2725644"/>
                <a:gd name="connsiteY466" fmla="*/ 2025465 h 2577496"/>
                <a:gd name="connsiteX467" fmla="*/ 895019 w 2725644"/>
                <a:gd name="connsiteY467" fmla="*/ 2031552 h 2577496"/>
                <a:gd name="connsiteX468" fmla="*/ 884872 w 2725644"/>
                <a:gd name="connsiteY468" fmla="*/ 2031552 h 2577496"/>
                <a:gd name="connsiteX469" fmla="*/ 868633 w 2725644"/>
                <a:gd name="connsiteY469" fmla="*/ 2033585 h 2577496"/>
                <a:gd name="connsiteX470" fmla="*/ 868633 w 2725644"/>
                <a:gd name="connsiteY470" fmla="*/ 2043732 h 2577496"/>
                <a:gd name="connsiteX471" fmla="*/ 858487 w 2725644"/>
                <a:gd name="connsiteY471" fmla="*/ 2047788 h 2577496"/>
                <a:gd name="connsiteX472" fmla="*/ 844280 w 2725644"/>
                <a:gd name="connsiteY472" fmla="*/ 2045761 h 2577496"/>
                <a:gd name="connsiteX473" fmla="*/ 844280 w 2725644"/>
                <a:gd name="connsiteY473" fmla="*/ 2057938 h 2577496"/>
                <a:gd name="connsiteX474" fmla="*/ 828044 w 2725644"/>
                <a:gd name="connsiteY474" fmla="*/ 2068084 h 2577496"/>
                <a:gd name="connsiteX475" fmla="*/ 817895 w 2725644"/>
                <a:gd name="connsiteY475" fmla="*/ 2078230 h 2577496"/>
                <a:gd name="connsiteX476" fmla="*/ 805718 w 2725644"/>
                <a:gd name="connsiteY476" fmla="*/ 2092440 h 2577496"/>
                <a:gd name="connsiteX477" fmla="*/ 805718 w 2725644"/>
                <a:gd name="connsiteY477" fmla="*/ 2122882 h 2577496"/>
                <a:gd name="connsiteX478" fmla="*/ 807748 w 2725644"/>
                <a:gd name="connsiteY478" fmla="*/ 2133028 h 2577496"/>
                <a:gd name="connsiteX479" fmla="*/ 801659 w 2725644"/>
                <a:gd name="connsiteY479" fmla="*/ 2151294 h 2577496"/>
                <a:gd name="connsiteX480" fmla="*/ 789482 w 2725644"/>
                <a:gd name="connsiteY480" fmla="*/ 2155354 h 2577496"/>
                <a:gd name="connsiteX481" fmla="*/ 781366 w 2725644"/>
                <a:gd name="connsiteY481" fmla="*/ 2165504 h 2577496"/>
                <a:gd name="connsiteX482" fmla="*/ 779336 w 2725644"/>
                <a:gd name="connsiteY482" fmla="*/ 2177680 h 2577496"/>
                <a:gd name="connsiteX483" fmla="*/ 773246 w 2725644"/>
                <a:gd name="connsiteY483" fmla="*/ 2189856 h 2577496"/>
                <a:gd name="connsiteX484" fmla="*/ 773246 w 2725644"/>
                <a:gd name="connsiteY484" fmla="*/ 2200003 h 2577496"/>
                <a:gd name="connsiteX485" fmla="*/ 763097 w 2725644"/>
                <a:gd name="connsiteY485" fmla="*/ 2214209 h 2577496"/>
                <a:gd name="connsiteX486" fmla="*/ 761070 w 2725644"/>
                <a:gd name="connsiteY486" fmla="*/ 2228418 h 2577496"/>
                <a:gd name="connsiteX487" fmla="*/ 752950 w 2725644"/>
                <a:gd name="connsiteY487" fmla="*/ 2238565 h 2577496"/>
                <a:gd name="connsiteX488" fmla="*/ 738744 w 2725644"/>
                <a:gd name="connsiteY488" fmla="*/ 2242625 h 2577496"/>
                <a:gd name="connsiteX489" fmla="*/ 726568 w 2725644"/>
                <a:gd name="connsiteY489" fmla="*/ 2242625 h 2577496"/>
                <a:gd name="connsiteX490" fmla="*/ 732654 w 2725644"/>
                <a:gd name="connsiteY490" fmla="*/ 2254801 h 2577496"/>
                <a:gd name="connsiteX491" fmla="*/ 732654 w 2725644"/>
                <a:gd name="connsiteY491" fmla="*/ 2271037 h 2577496"/>
                <a:gd name="connsiteX492" fmla="*/ 722508 w 2725644"/>
                <a:gd name="connsiteY492" fmla="*/ 2287273 h 2577496"/>
                <a:gd name="connsiteX493" fmla="*/ 730628 w 2725644"/>
                <a:gd name="connsiteY493" fmla="*/ 2299449 h 2577496"/>
                <a:gd name="connsiteX494" fmla="*/ 730628 w 2725644"/>
                <a:gd name="connsiteY494" fmla="*/ 2309599 h 2577496"/>
                <a:gd name="connsiteX495" fmla="*/ 746864 w 2725644"/>
                <a:gd name="connsiteY495" fmla="*/ 2319745 h 2577496"/>
                <a:gd name="connsiteX496" fmla="*/ 757010 w 2725644"/>
                <a:gd name="connsiteY496" fmla="*/ 2315685 h 2577496"/>
                <a:gd name="connsiteX497" fmla="*/ 769190 w 2725644"/>
                <a:gd name="connsiteY497" fmla="*/ 2325835 h 2577496"/>
                <a:gd name="connsiteX498" fmla="*/ 779336 w 2725644"/>
                <a:gd name="connsiteY498" fmla="*/ 2327865 h 2577496"/>
                <a:gd name="connsiteX499" fmla="*/ 781366 w 2725644"/>
                <a:gd name="connsiteY499" fmla="*/ 2340041 h 2577496"/>
                <a:gd name="connsiteX500" fmla="*/ 785426 w 2725644"/>
                <a:gd name="connsiteY500" fmla="*/ 2360337 h 2577496"/>
                <a:gd name="connsiteX501" fmla="*/ 787452 w 2725644"/>
                <a:gd name="connsiteY501" fmla="*/ 2370483 h 2577496"/>
                <a:gd name="connsiteX502" fmla="*/ 795572 w 2725644"/>
                <a:gd name="connsiteY502" fmla="*/ 2386719 h 2577496"/>
                <a:gd name="connsiteX503" fmla="*/ 795572 w 2725644"/>
                <a:gd name="connsiteY503" fmla="*/ 2398899 h 2577496"/>
                <a:gd name="connsiteX504" fmla="*/ 781366 w 2725644"/>
                <a:gd name="connsiteY504" fmla="*/ 2411075 h 2577496"/>
                <a:gd name="connsiteX505" fmla="*/ 769190 w 2725644"/>
                <a:gd name="connsiteY505" fmla="*/ 2419192 h 2577496"/>
                <a:gd name="connsiteX506" fmla="*/ 759040 w 2725644"/>
                <a:gd name="connsiteY506" fmla="*/ 2429341 h 2577496"/>
                <a:gd name="connsiteX507" fmla="*/ 757010 w 2725644"/>
                <a:gd name="connsiteY507" fmla="*/ 2439488 h 2577496"/>
                <a:gd name="connsiteX508" fmla="*/ 736714 w 2725644"/>
                <a:gd name="connsiteY508" fmla="*/ 2453694 h 2577496"/>
                <a:gd name="connsiteX509" fmla="*/ 728598 w 2725644"/>
                <a:gd name="connsiteY509" fmla="*/ 2471960 h 2577496"/>
                <a:gd name="connsiteX510" fmla="*/ 738744 w 2725644"/>
                <a:gd name="connsiteY510" fmla="*/ 2482106 h 2577496"/>
                <a:gd name="connsiteX511" fmla="*/ 754980 w 2725644"/>
                <a:gd name="connsiteY511" fmla="*/ 2492256 h 2577496"/>
                <a:gd name="connsiteX512" fmla="*/ 767156 w 2725644"/>
                <a:gd name="connsiteY512" fmla="*/ 2502402 h 2577496"/>
                <a:gd name="connsiteX513" fmla="*/ 769190 w 2725644"/>
                <a:gd name="connsiteY513" fmla="*/ 2514578 h 2577496"/>
                <a:gd name="connsiteX514" fmla="*/ 757010 w 2725644"/>
                <a:gd name="connsiteY514" fmla="*/ 2524728 h 2577496"/>
                <a:gd name="connsiteX515" fmla="*/ 748894 w 2725644"/>
                <a:gd name="connsiteY515" fmla="*/ 2542994 h 2577496"/>
                <a:gd name="connsiteX516" fmla="*/ 757010 w 2725644"/>
                <a:gd name="connsiteY516" fmla="*/ 2557200 h 2577496"/>
                <a:gd name="connsiteX517" fmla="*/ 740774 w 2725644"/>
                <a:gd name="connsiteY517" fmla="*/ 2575463 h 2577496"/>
                <a:gd name="connsiteX518" fmla="*/ 728598 w 2725644"/>
                <a:gd name="connsiteY518" fmla="*/ 2571406 h 2577496"/>
                <a:gd name="connsiteX519" fmla="*/ 714392 w 2725644"/>
                <a:gd name="connsiteY519" fmla="*/ 2571406 h 2577496"/>
                <a:gd name="connsiteX520" fmla="*/ 702212 w 2725644"/>
                <a:gd name="connsiteY520" fmla="*/ 2577496 h 2577496"/>
                <a:gd name="connsiteX521" fmla="*/ 698156 w 2725644"/>
                <a:gd name="connsiteY521" fmla="*/ 2563287 h 2577496"/>
                <a:gd name="connsiteX522" fmla="*/ 694096 w 2725644"/>
                <a:gd name="connsiteY522" fmla="*/ 2551110 h 2577496"/>
                <a:gd name="connsiteX523" fmla="*/ 685976 w 2725644"/>
                <a:gd name="connsiteY523" fmla="*/ 2538934 h 2577496"/>
                <a:gd name="connsiteX524" fmla="*/ 679890 w 2725644"/>
                <a:gd name="connsiteY524" fmla="*/ 2528784 h 2577496"/>
                <a:gd name="connsiteX525" fmla="*/ 677860 w 2725644"/>
                <a:gd name="connsiteY525" fmla="*/ 2545021 h 2577496"/>
                <a:gd name="connsiteX526" fmla="*/ 683949 w 2725644"/>
                <a:gd name="connsiteY526" fmla="*/ 2565317 h 2577496"/>
                <a:gd name="connsiteX527" fmla="*/ 669740 w 2725644"/>
                <a:gd name="connsiteY527" fmla="*/ 2573436 h 2577496"/>
                <a:gd name="connsiteX528" fmla="*/ 659594 w 2725644"/>
                <a:gd name="connsiteY528" fmla="*/ 2571406 h 2577496"/>
                <a:gd name="connsiteX529" fmla="*/ 647417 w 2725644"/>
                <a:gd name="connsiteY529" fmla="*/ 2569376 h 2577496"/>
                <a:gd name="connsiteX530" fmla="*/ 655534 w 2725644"/>
                <a:gd name="connsiteY530" fmla="*/ 2547054 h 2577496"/>
                <a:gd name="connsiteX531" fmla="*/ 651474 w 2725644"/>
                <a:gd name="connsiteY531" fmla="*/ 2528784 h 2577496"/>
                <a:gd name="connsiteX532" fmla="*/ 651474 w 2725644"/>
                <a:gd name="connsiteY532" fmla="*/ 2516608 h 2577496"/>
                <a:gd name="connsiteX533" fmla="*/ 657564 w 2725644"/>
                <a:gd name="connsiteY533" fmla="*/ 2506462 h 2577496"/>
                <a:gd name="connsiteX534" fmla="*/ 659594 w 2725644"/>
                <a:gd name="connsiteY534" fmla="*/ 2490226 h 2577496"/>
                <a:gd name="connsiteX535" fmla="*/ 641328 w 2725644"/>
                <a:gd name="connsiteY535" fmla="*/ 2476020 h 2577496"/>
                <a:gd name="connsiteX536" fmla="*/ 627121 w 2725644"/>
                <a:gd name="connsiteY536" fmla="*/ 2463840 h 2577496"/>
                <a:gd name="connsiteX537" fmla="*/ 619002 w 2725644"/>
                <a:gd name="connsiteY537" fmla="*/ 2451664 h 2577496"/>
                <a:gd name="connsiteX538" fmla="*/ 621032 w 2725644"/>
                <a:gd name="connsiteY538" fmla="*/ 2437458 h 2577496"/>
                <a:gd name="connsiteX539" fmla="*/ 623062 w 2725644"/>
                <a:gd name="connsiteY539" fmla="*/ 2425281 h 2577496"/>
                <a:gd name="connsiteX540" fmla="*/ 610885 w 2725644"/>
                <a:gd name="connsiteY540" fmla="*/ 2413102 h 2577496"/>
                <a:gd name="connsiteX541" fmla="*/ 608855 w 2725644"/>
                <a:gd name="connsiteY541" fmla="*/ 2402956 h 2577496"/>
                <a:gd name="connsiteX542" fmla="*/ 596679 w 2725644"/>
                <a:gd name="connsiteY542" fmla="*/ 2407015 h 2577496"/>
                <a:gd name="connsiteX543" fmla="*/ 582473 w 2725644"/>
                <a:gd name="connsiteY543" fmla="*/ 2411075 h 2577496"/>
                <a:gd name="connsiteX544" fmla="*/ 570293 w 2725644"/>
                <a:gd name="connsiteY544" fmla="*/ 2409045 h 2577496"/>
                <a:gd name="connsiteX545" fmla="*/ 560147 w 2725644"/>
                <a:gd name="connsiteY545" fmla="*/ 2409045 h 2577496"/>
                <a:gd name="connsiteX546" fmla="*/ 547971 w 2725644"/>
                <a:gd name="connsiteY546" fmla="*/ 2394839 h 2577496"/>
                <a:gd name="connsiteX547" fmla="*/ 535795 w 2725644"/>
                <a:gd name="connsiteY547" fmla="*/ 2400926 h 2577496"/>
                <a:gd name="connsiteX548" fmla="*/ 529705 w 2725644"/>
                <a:gd name="connsiteY548" fmla="*/ 2390779 h 2577496"/>
                <a:gd name="connsiteX549" fmla="*/ 525645 w 2725644"/>
                <a:gd name="connsiteY549" fmla="*/ 2380630 h 2577496"/>
                <a:gd name="connsiteX550" fmla="*/ 509409 w 2725644"/>
                <a:gd name="connsiteY550" fmla="*/ 2362364 h 2577496"/>
                <a:gd name="connsiteX551" fmla="*/ 523615 w 2725644"/>
                <a:gd name="connsiteY551" fmla="*/ 2340041 h 2577496"/>
                <a:gd name="connsiteX552" fmla="*/ 523615 w 2725644"/>
                <a:gd name="connsiteY552" fmla="*/ 2329895 h 2577496"/>
                <a:gd name="connsiteX553" fmla="*/ 515499 w 2725644"/>
                <a:gd name="connsiteY553" fmla="*/ 2311625 h 2577496"/>
                <a:gd name="connsiteX554" fmla="*/ 503319 w 2725644"/>
                <a:gd name="connsiteY554" fmla="*/ 2305539 h 2577496"/>
                <a:gd name="connsiteX555" fmla="*/ 493173 w 2725644"/>
                <a:gd name="connsiteY555" fmla="*/ 2305539 h 2577496"/>
                <a:gd name="connsiteX556" fmla="*/ 480997 w 2725644"/>
                <a:gd name="connsiteY556" fmla="*/ 2291333 h 2577496"/>
                <a:gd name="connsiteX557" fmla="*/ 466790 w 2725644"/>
                <a:gd name="connsiteY557" fmla="*/ 2285243 h 2577496"/>
                <a:gd name="connsiteX558" fmla="*/ 458671 w 2725644"/>
                <a:gd name="connsiteY558" fmla="*/ 2269007 h 2577496"/>
                <a:gd name="connsiteX559" fmla="*/ 452581 w 2725644"/>
                <a:gd name="connsiteY559" fmla="*/ 2254801 h 2577496"/>
                <a:gd name="connsiteX560" fmla="*/ 440405 w 2725644"/>
                <a:gd name="connsiteY560" fmla="*/ 2238565 h 2577496"/>
                <a:gd name="connsiteX561" fmla="*/ 438375 w 2725644"/>
                <a:gd name="connsiteY561" fmla="*/ 2210149 h 2577496"/>
                <a:gd name="connsiteX562" fmla="*/ 440405 w 2725644"/>
                <a:gd name="connsiteY562" fmla="*/ 2200003 h 2577496"/>
                <a:gd name="connsiteX563" fmla="*/ 432288 w 2725644"/>
                <a:gd name="connsiteY563" fmla="*/ 2189856 h 2577496"/>
                <a:gd name="connsiteX564" fmla="*/ 424169 w 2725644"/>
                <a:gd name="connsiteY564" fmla="*/ 2177680 h 2577496"/>
                <a:gd name="connsiteX565" fmla="*/ 414022 w 2725644"/>
                <a:gd name="connsiteY565" fmla="*/ 2171590 h 2577496"/>
                <a:gd name="connsiteX566" fmla="*/ 395756 w 2725644"/>
                <a:gd name="connsiteY566" fmla="*/ 2179707 h 2577496"/>
                <a:gd name="connsiteX567" fmla="*/ 383580 w 2725644"/>
                <a:gd name="connsiteY567" fmla="*/ 2169560 h 2577496"/>
                <a:gd name="connsiteX568" fmla="*/ 375460 w 2725644"/>
                <a:gd name="connsiteY568" fmla="*/ 2159414 h 2577496"/>
                <a:gd name="connsiteX569" fmla="*/ 367341 w 2725644"/>
                <a:gd name="connsiteY569" fmla="*/ 2147238 h 2577496"/>
                <a:gd name="connsiteX570" fmla="*/ 369374 w 2725644"/>
                <a:gd name="connsiteY570" fmla="*/ 2133028 h 2577496"/>
                <a:gd name="connsiteX571" fmla="*/ 371400 w 2725644"/>
                <a:gd name="connsiteY571" fmla="*/ 2120852 h 2577496"/>
                <a:gd name="connsiteX572" fmla="*/ 369374 w 2725644"/>
                <a:gd name="connsiteY572" fmla="*/ 2108676 h 2577496"/>
                <a:gd name="connsiteX573" fmla="*/ 365314 w 2725644"/>
                <a:gd name="connsiteY573" fmla="*/ 2094470 h 2577496"/>
                <a:gd name="connsiteX574" fmla="*/ 355164 w 2725644"/>
                <a:gd name="connsiteY574" fmla="*/ 2090410 h 2577496"/>
                <a:gd name="connsiteX575" fmla="*/ 355164 w 2725644"/>
                <a:gd name="connsiteY575" fmla="*/ 2078230 h 2577496"/>
                <a:gd name="connsiteX576" fmla="*/ 338928 w 2725644"/>
                <a:gd name="connsiteY576" fmla="*/ 2088380 h 2577496"/>
                <a:gd name="connsiteX577" fmla="*/ 328782 w 2725644"/>
                <a:gd name="connsiteY577" fmla="*/ 2090410 h 2577496"/>
                <a:gd name="connsiteX578" fmla="*/ 316602 w 2725644"/>
                <a:gd name="connsiteY578" fmla="*/ 2090410 h 2577496"/>
                <a:gd name="connsiteX579" fmla="*/ 312546 w 2725644"/>
                <a:gd name="connsiteY579" fmla="*/ 2100556 h 2577496"/>
                <a:gd name="connsiteX580" fmla="*/ 296310 w 2725644"/>
                <a:gd name="connsiteY580" fmla="*/ 2094470 h 2577496"/>
                <a:gd name="connsiteX581" fmla="*/ 286160 w 2725644"/>
                <a:gd name="connsiteY581" fmla="*/ 2106646 h 2577496"/>
                <a:gd name="connsiteX582" fmla="*/ 271957 w 2725644"/>
                <a:gd name="connsiteY582" fmla="*/ 2108676 h 2577496"/>
                <a:gd name="connsiteX583" fmla="*/ 276014 w 2725644"/>
                <a:gd name="connsiteY583" fmla="*/ 2122882 h 2577496"/>
                <a:gd name="connsiteX584" fmla="*/ 265864 w 2725644"/>
                <a:gd name="connsiteY584" fmla="*/ 2131002 h 2577496"/>
                <a:gd name="connsiteX585" fmla="*/ 253688 w 2725644"/>
                <a:gd name="connsiteY585" fmla="*/ 2124912 h 2577496"/>
                <a:gd name="connsiteX586" fmla="*/ 253688 w 2725644"/>
                <a:gd name="connsiteY586" fmla="*/ 2139118 h 2577496"/>
                <a:gd name="connsiteX587" fmla="*/ 243542 w 2725644"/>
                <a:gd name="connsiteY587" fmla="*/ 2147238 h 2577496"/>
                <a:gd name="connsiteX588" fmla="*/ 225276 w 2725644"/>
                <a:gd name="connsiteY588" fmla="*/ 2145208 h 2577496"/>
                <a:gd name="connsiteX589" fmla="*/ 229335 w 2725644"/>
                <a:gd name="connsiteY589" fmla="*/ 2135062 h 2577496"/>
                <a:gd name="connsiteX590" fmla="*/ 219186 w 2725644"/>
                <a:gd name="connsiteY590" fmla="*/ 2124912 h 2577496"/>
                <a:gd name="connsiteX591" fmla="*/ 207010 w 2725644"/>
                <a:gd name="connsiteY591" fmla="*/ 2124912 h 2577496"/>
                <a:gd name="connsiteX592" fmla="*/ 194833 w 2725644"/>
                <a:gd name="connsiteY592" fmla="*/ 2108676 h 2577496"/>
                <a:gd name="connsiteX593" fmla="*/ 182657 w 2725644"/>
                <a:gd name="connsiteY593" fmla="*/ 2110706 h 2577496"/>
                <a:gd name="connsiteX594" fmla="*/ 180627 w 2725644"/>
                <a:gd name="connsiteY594" fmla="*/ 2120852 h 2577496"/>
                <a:gd name="connsiteX595" fmla="*/ 166421 w 2725644"/>
                <a:gd name="connsiteY595" fmla="*/ 2120852 h 2577496"/>
                <a:gd name="connsiteX596" fmla="*/ 154241 w 2725644"/>
                <a:gd name="connsiteY596" fmla="*/ 2120852 h 2577496"/>
                <a:gd name="connsiteX597" fmla="*/ 142065 w 2725644"/>
                <a:gd name="connsiteY597" fmla="*/ 2133028 h 2577496"/>
                <a:gd name="connsiteX598" fmla="*/ 138005 w 2725644"/>
                <a:gd name="connsiteY598" fmla="*/ 2122882 h 2577496"/>
                <a:gd name="connsiteX599" fmla="*/ 135979 w 2725644"/>
                <a:gd name="connsiteY599" fmla="*/ 2110706 h 2577496"/>
                <a:gd name="connsiteX600" fmla="*/ 119743 w 2725644"/>
                <a:gd name="connsiteY600" fmla="*/ 2102586 h 2577496"/>
                <a:gd name="connsiteX601" fmla="*/ 129889 w 2725644"/>
                <a:gd name="connsiteY601" fmla="*/ 2086350 h 2577496"/>
                <a:gd name="connsiteX602" fmla="*/ 127859 w 2725644"/>
                <a:gd name="connsiteY602" fmla="*/ 2076204 h 2577496"/>
                <a:gd name="connsiteX603" fmla="*/ 123799 w 2725644"/>
                <a:gd name="connsiteY603" fmla="*/ 2064027 h 2577496"/>
                <a:gd name="connsiteX604" fmla="*/ 121769 w 2725644"/>
                <a:gd name="connsiteY604" fmla="*/ 2049821 h 2577496"/>
                <a:gd name="connsiteX605" fmla="*/ 107563 w 2725644"/>
                <a:gd name="connsiteY605" fmla="*/ 2035612 h 2577496"/>
                <a:gd name="connsiteX606" fmla="*/ 99447 w 2725644"/>
                <a:gd name="connsiteY606" fmla="*/ 2021406 h 2577496"/>
                <a:gd name="connsiteX607" fmla="*/ 95387 w 2725644"/>
                <a:gd name="connsiteY607" fmla="*/ 2001110 h 2577496"/>
                <a:gd name="connsiteX608" fmla="*/ 93357 w 2725644"/>
                <a:gd name="connsiteY608" fmla="*/ 1986903 h 2577496"/>
                <a:gd name="connsiteX609" fmla="*/ 81181 w 2725644"/>
                <a:gd name="connsiteY609" fmla="*/ 1982847 h 2577496"/>
                <a:gd name="connsiteX610" fmla="*/ 77121 w 2725644"/>
                <a:gd name="connsiteY610" fmla="*/ 1970667 h 2577496"/>
                <a:gd name="connsiteX611" fmla="*/ 71031 w 2725644"/>
                <a:gd name="connsiteY611" fmla="*/ 1956461 h 2577496"/>
                <a:gd name="connsiteX612" fmla="*/ 50738 w 2725644"/>
                <a:gd name="connsiteY612" fmla="*/ 1948345 h 2577496"/>
                <a:gd name="connsiteX613" fmla="*/ 38562 w 2725644"/>
                <a:gd name="connsiteY613" fmla="*/ 1934135 h 2577496"/>
                <a:gd name="connsiteX614" fmla="*/ 36529 w 2725644"/>
                <a:gd name="connsiteY614" fmla="*/ 1917899 h 2577496"/>
                <a:gd name="connsiteX615" fmla="*/ 52765 w 2725644"/>
                <a:gd name="connsiteY615" fmla="*/ 1897607 h 2577496"/>
                <a:gd name="connsiteX616" fmla="*/ 64945 w 2725644"/>
                <a:gd name="connsiteY616" fmla="*/ 1893547 h 2577496"/>
                <a:gd name="connsiteX617" fmla="*/ 66974 w 2725644"/>
                <a:gd name="connsiteY617" fmla="*/ 1883397 h 2577496"/>
                <a:gd name="connsiteX618" fmla="*/ 48708 w 2725644"/>
                <a:gd name="connsiteY618" fmla="*/ 1885427 h 2577496"/>
                <a:gd name="connsiteX619" fmla="*/ 42619 w 2725644"/>
                <a:gd name="connsiteY619" fmla="*/ 1895573 h 2577496"/>
                <a:gd name="connsiteX620" fmla="*/ 24353 w 2725644"/>
                <a:gd name="connsiteY620" fmla="*/ 1901667 h 2577496"/>
                <a:gd name="connsiteX621" fmla="*/ 18266 w 2725644"/>
                <a:gd name="connsiteY621" fmla="*/ 1889487 h 2577496"/>
                <a:gd name="connsiteX622" fmla="*/ 32472 w 2725644"/>
                <a:gd name="connsiteY622" fmla="*/ 1891517 h 2577496"/>
                <a:gd name="connsiteX623" fmla="*/ 36529 w 2725644"/>
                <a:gd name="connsiteY623" fmla="*/ 1881371 h 2577496"/>
                <a:gd name="connsiteX624" fmla="*/ 26383 w 2725644"/>
                <a:gd name="connsiteY624" fmla="*/ 1871221 h 2577496"/>
                <a:gd name="connsiteX625" fmla="*/ 16236 w 2725644"/>
                <a:gd name="connsiteY625" fmla="*/ 1859045 h 2577496"/>
                <a:gd name="connsiteX626" fmla="*/ 28412 w 2725644"/>
                <a:gd name="connsiteY626" fmla="*/ 1852955 h 2577496"/>
                <a:gd name="connsiteX627" fmla="*/ 22323 w 2725644"/>
                <a:gd name="connsiteY627" fmla="*/ 1842809 h 2577496"/>
                <a:gd name="connsiteX628" fmla="*/ 34502 w 2725644"/>
                <a:gd name="connsiteY628" fmla="*/ 1840779 h 2577496"/>
                <a:gd name="connsiteX629" fmla="*/ 46678 w 2725644"/>
                <a:gd name="connsiteY629" fmla="*/ 1840779 h 2577496"/>
                <a:gd name="connsiteX630" fmla="*/ 34502 w 2725644"/>
                <a:gd name="connsiteY630" fmla="*/ 1836719 h 2577496"/>
                <a:gd name="connsiteX631" fmla="*/ 20296 w 2725644"/>
                <a:gd name="connsiteY631" fmla="*/ 1832659 h 2577496"/>
                <a:gd name="connsiteX632" fmla="*/ 16236 w 2725644"/>
                <a:gd name="connsiteY632" fmla="*/ 1820483 h 2577496"/>
                <a:gd name="connsiteX633" fmla="*/ 28412 w 2725644"/>
                <a:gd name="connsiteY633" fmla="*/ 1826572 h 2577496"/>
                <a:gd name="connsiteX634" fmla="*/ 26383 w 2725644"/>
                <a:gd name="connsiteY634" fmla="*/ 1816426 h 2577496"/>
                <a:gd name="connsiteX635" fmla="*/ 24353 w 2725644"/>
                <a:gd name="connsiteY635" fmla="*/ 1806277 h 2577496"/>
                <a:gd name="connsiteX636" fmla="*/ 28412 w 2725644"/>
                <a:gd name="connsiteY636" fmla="*/ 1792070 h 2577496"/>
                <a:gd name="connsiteX637" fmla="*/ 18266 w 2725644"/>
                <a:gd name="connsiteY637" fmla="*/ 1790040 h 2577496"/>
                <a:gd name="connsiteX638" fmla="*/ 8120 w 2725644"/>
                <a:gd name="connsiteY638" fmla="*/ 1794100 h 2577496"/>
                <a:gd name="connsiteX639" fmla="*/ 10146 w 2725644"/>
                <a:gd name="connsiteY639" fmla="*/ 1779894 h 2577496"/>
                <a:gd name="connsiteX640" fmla="*/ 0 w 2725644"/>
                <a:gd name="connsiteY640" fmla="*/ 1773804 h 2577496"/>
                <a:gd name="connsiteX641" fmla="*/ 2027 w 2725644"/>
                <a:gd name="connsiteY641" fmla="*/ 1751478 h 2577496"/>
                <a:gd name="connsiteX642" fmla="*/ 14206 w 2725644"/>
                <a:gd name="connsiteY642" fmla="*/ 1745392 h 2577496"/>
                <a:gd name="connsiteX643" fmla="*/ 24353 w 2725644"/>
                <a:gd name="connsiteY643" fmla="*/ 1735242 h 2577496"/>
                <a:gd name="connsiteX644" fmla="*/ 26383 w 2725644"/>
                <a:gd name="connsiteY644" fmla="*/ 1714950 h 2577496"/>
                <a:gd name="connsiteX645" fmla="*/ 20296 w 2725644"/>
                <a:gd name="connsiteY645" fmla="*/ 1704800 h 2577496"/>
                <a:gd name="connsiteX646" fmla="*/ 30442 w 2725644"/>
                <a:gd name="connsiteY646" fmla="*/ 1700740 h 2577496"/>
                <a:gd name="connsiteX647" fmla="*/ 42619 w 2725644"/>
                <a:gd name="connsiteY647" fmla="*/ 1688564 h 2577496"/>
                <a:gd name="connsiteX648" fmla="*/ 60885 w 2725644"/>
                <a:gd name="connsiteY648" fmla="*/ 1696684 h 2577496"/>
                <a:gd name="connsiteX649" fmla="*/ 71031 w 2725644"/>
                <a:gd name="connsiteY649" fmla="*/ 1698714 h 2577496"/>
                <a:gd name="connsiteX650" fmla="*/ 89300 w 2725644"/>
                <a:gd name="connsiteY650" fmla="*/ 1694654 h 2577496"/>
                <a:gd name="connsiteX651" fmla="*/ 101477 w 2725644"/>
                <a:gd name="connsiteY651" fmla="*/ 1690594 h 2577496"/>
                <a:gd name="connsiteX652" fmla="*/ 115683 w 2725644"/>
                <a:gd name="connsiteY652" fmla="*/ 1696684 h 2577496"/>
                <a:gd name="connsiteX653" fmla="*/ 117713 w 2725644"/>
                <a:gd name="connsiteY653" fmla="*/ 1710890 h 2577496"/>
                <a:gd name="connsiteX654" fmla="*/ 140039 w 2725644"/>
                <a:gd name="connsiteY654" fmla="*/ 1727126 h 2577496"/>
                <a:gd name="connsiteX655" fmla="*/ 144095 w 2725644"/>
                <a:gd name="connsiteY655" fmla="*/ 1743362 h 2577496"/>
                <a:gd name="connsiteX656" fmla="*/ 146125 w 2725644"/>
                <a:gd name="connsiteY656" fmla="*/ 1753508 h 2577496"/>
                <a:gd name="connsiteX657" fmla="*/ 148155 w 2725644"/>
                <a:gd name="connsiteY657" fmla="*/ 1767715 h 2577496"/>
                <a:gd name="connsiteX658" fmla="*/ 158301 w 2725644"/>
                <a:gd name="connsiteY658" fmla="*/ 1771774 h 2577496"/>
                <a:gd name="connsiteX659" fmla="*/ 168448 w 2725644"/>
                <a:gd name="connsiteY659" fmla="*/ 1769748 h 2577496"/>
                <a:gd name="connsiteX660" fmla="*/ 184684 w 2725644"/>
                <a:gd name="connsiteY660" fmla="*/ 1759598 h 2577496"/>
                <a:gd name="connsiteX661" fmla="*/ 194833 w 2725644"/>
                <a:gd name="connsiteY661" fmla="*/ 1759598 h 2577496"/>
                <a:gd name="connsiteX662" fmla="*/ 202953 w 2725644"/>
                <a:gd name="connsiteY662" fmla="*/ 1737272 h 2577496"/>
                <a:gd name="connsiteX663" fmla="*/ 207010 w 2725644"/>
                <a:gd name="connsiteY663" fmla="*/ 1721036 h 2577496"/>
                <a:gd name="connsiteX664" fmla="*/ 221219 w 2725644"/>
                <a:gd name="connsiteY664" fmla="*/ 1719010 h 2577496"/>
                <a:gd name="connsiteX665" fmla="*/ 221219 w 2725644"/>
                <a:gd name="connsiteY665" fmla="*/ 1708860 h 2577496"/>
                <a:gd name="connsiteX666" fmla="*/ 235422 w 2725644"/>
                <a:gd name="connsiteY666" fmla="*/ 1702770 h 2577496"/>
                <a:gd name="connsiteX667" fmla="*/ 235422 w 2725644"/>
                <a:gd name="connsiteY667" fmla="*/ 1690594 h 2577496"/>
                <a:gd name="connsiteX668" fmla="*/ 225276 w 2725644"/>
                <a:gd name="connsiteY668" fmla="*/ 1688564 h 2577496"/>
                <a:gd name="connsiteX669" fmla="*/ 211069 w 2725644"/>
                <a:gd name="connsiteY669" fmla="*/ 1676388 h 2577496"/>
                <a:gd name="connsiteX670" fmla="*/ 200923 w 2725644"/>
                <a:gd name="connsiteY670" fmla="*/ 1670298 h 2577496"/>
                <a:gd name="connsiteX671" fmla="*/ 213099 w 2725644"/>
                <a:gd name="connsiteY671" fmla="*/ 1662178 h 2577496"/>
                <a:gd name="connsiteX672" fmla="*/ 223246 w 2725644"/>
                <a:gd name="connsiteY672" fmla="*/ 1660152 h 2577496"/>
                <a:gd name="connsiteX673" fmla="*/ 237455 w 2725644"/>
                <a:gd name="connsiteY673" fmla="*/ 1662178 h 2577496"/>
                <a:gd name="connsiteX674" fmla="*/ 241512 w 2725644"/>
                <a:gd name="connsiteY674" fmla="*/ 1647975 h 2577496"/>
                <a:gd name="connsiteX675" fmla="*/ 253688 w 2725644"/>
                <a:gd name="connsiteY675" fmla="*/ 1652032 h 2577496"/>
                <a:gd name="connsiteX676" fmla="*/ 267897 w 2725644"/>
                <a:gd name="connsiteY676" fmla="*/ 1658122 h 2577496"/>
                <a:gd name="connsiteX677" fmla="*/ 280074 w 2725644"/>
                <a:gd name="connsiteY677" fmla="*/ 1656092 h 2577496"/>
                <a:gd name="connsiteX678" fmla="*/ 284134 w 2725644"/>
                <a:gd name="connsiteY678" fmla="*/ 1645946 h 2577496"/>
                <a:gd name="connsiteX679" fmla="*/ 294280 w 2725644"/>
                <a:gd name="connsiteY679" fmla="*/ 1641886 h 2577496"/>
                <a:gd name="connsiteX680" fmla="*/ 312546 w 2725644"/>
                <a:gd name="connsiteY680" fmla="*/ 1639856 h 2577496"/>
                <a:gd name="connsiteX681" fmla="*/ 314885 w 2725644"/>
                <a:gd name="connsiteY681" fmla="*/ 1641416 h 2577496"/>
                <a:gd name="connsiteX682" fmla="*/ 314572 w 2725644"/>
                <a:gd name="connsiteY682" fmla="*/ 1639856 h 2577496"/>
                <a:gd name="connsiteX683" fmla="*/ 310513 w 2725644"/>
                <a:gd name="connsiteY683" fmla="*/ 1627676 h 2577496"/>
                <a:gd name="connsiteX684" fmla="*/ 302396 w 2725644"/>
                <a:gd name="connsiteY684" fmla="*/ 1611440 h 2577496"/>
                <a:gd name="connsiteX685" fmla="*/ 296306 w 2725644"/>
                <a:gd name="connsiteY685" fmla="*/ 1591144 h 2577496"/>
                <a:gd name="connsiteX686" fmla="*/ 284130 w 2725644"/>
                <a:gd name="connsiteY686" fmla="*/ 1587084 h 2577496"/>
                <a:gd name="connsiteX687" fmla="*/ 286160 w 2725644"/>
                <a:gd name="connsiteY687" fmla="*/ 1576938 h 2577496"/>
                <a:gd name="connsiteX688" fmla="*/ 280070 w 2725644"/>
                <a:gd name="connsiteY688" fmla="*/ 1564762 h 2577496"/>
                <a:gd name="connsiteX689" fmla="*/ 267894 w 2725644"/>
                <a:gd name="connsiteY689" fmla="*/ 1552585 h 2577496"/>
                <a:gd name="connsiteX690" fmla="*/ 267894 w 2725644"/>
                <a:gd name="connsiteY690" fmla="*/ 1540406 h 2577496"/>
                <a:gd name="connsiteX691" fmla="*/ 265864 w 2725644"/>
                <a:gd name="connsiteY691" fmla="*/ 1530260 h 2577496"/>
                <a:gd name="connsiteX692" fmla="*/ 263834 w 2725644"/>
                <a:gd name="connsiteY692" fmla="*/ 1518083 h 2577496"/>
                <a:gd name="connsiteX693" fmla="*/ 251658 w 2725644"/>
                <a:gd name="connsiteY693" fmla="*/ 1520110 h 2577496"/>
                <a:gd name="connsiteX694" fmla="*/ 241508 w 2725644"/>
                <a:gd name="connsiteY694" fmla="*/ 1507934 h 2577496"/>
                <a:gd name="connsiteX695" fmla="*/ 229332 w 2725644"/>
                <a:gd name="connsiteY695" fmla="*/ 1501847 h 2577496"/>
                <a:gd name="connsiteX696" fmla="*/ 219186 w 2725644"/>
                <a:gd name="connsiteY696" fmla="*/ 1501847 h 2577496"/>
                <a:gd name="connsiteX697" fmla="*/ 209040 w 2725644"/>
                <a:gd name="connsiteY697" fmla="*/ 1495757 h 2577496"/>
                <a:gd name="connsiteX698" fmla="*/ 194830 w 2725644"/>
                <a:gd name="connsiteY698" fmla="*/ 1473432 h 2577496"/>
                <a:gd name="connsiteX699" fmla="*/ 196863 w 2725644"/>
                <a:gd name="connsiteY699" fmla="*/ 1463285 h 2577496"/>
                <a:gd name="connsiteX700" fmla="*/ 192803 w 2725644"/>
                <a:gd name="connsiteY700" fmla="*/ 1445019 h 2577496"/>
                <a:gd name="connsiteX701" fmla="*/ 188744 w 2725644"/>
                <a:gd name="connsiteY701" fmla="*/ 1434870 h 2577496"/>
                <a:gd name="connsiteX702" fmla="*/ 188744 w 2725644"/>
                <a:gd name="connsiteY702" fmla="*/ 1422693 h 2577496"/>
                <a:gd name="connsiteX703" fmla="*/ 190773 w 2725644"/>
                <a:gd name="connsiteY703" fmla="*/ 1420663 h 2577496"/>
                <a:gd name="connsiteX704" fmla="*/ 188747 w 2725644"/>
                <a:gd name="connsiteY704" fmla="*/ 1410520 h 2577496"/>
                <a:gd name="connsiteX705" fmla="*/ 178597 w 2725644"/>
                <a:gd name="connsiteY705" fmla="*/ 1398344 h 2577496"/>
                <a:gd name="connsiteX706" fmla="*/ 180627 w 2725644"/>
                <a:gd name="connsiteY706" fmla="*/ 1388195 h 2577496"/>
                <a:gd name="connsiteX707" fmla="*/ 186714 w 2725644"/>
                <a:gd name="connsiteY707" fmla="*/ 1378048 h 2577496"/>
                <a:gd name="connsiteX708" fmla="*/ 184687 w 2725644"/>
                <a:gd name="connsiteY708" fmla="*/ 1365872 h 2577496"/>
                <a:gd name="connsiteX709" fmla="*/ 172507 w 2725644"/>
                <a:gd name="connsiteY709" fmla="*/ 1359782 h 2577496"/>
                <a:gd name="connsiteX710" fmla="*/ 170478 w 2725644"/>
                <a:gd name="connsiteY710" fmla="*/ 1347606 h 2577496"/>
                <a:gd name="connsiteX711" fmla="*/ 160331 w 2725644"/>
                <a:gd name="connsiteY711" fmla="*/ 1339486 h 2577496"/>
                <a:gd name="connsiteX712" fmla="*/ 150185 w 2725644"/>
                <a:gd name="connsiteY712" fmla="*/ 1339486 h 2577496"/>
                <a:gd name="connsiteX713" fmla="*/ 152211 w 2725644"/>
                <a:gd name="connsiteY713" fmla="*/ 1329337 h 2577496"/>
                <a:gd name="connsiteX714" fmla="*/ 146125 w 2725644"/>
                <a:gd name="connsiteY714" fmla="*/ 1317160 h 2577496"/>
                <a:gd name="connsiteX715" fmla="*/ 156271 w 2725644"/>
                <a:gd name="connsiteY715" fmla="*/ 1313101 h 2577496"/>
                <a:gd name="connsiteX716" fmla="*/ 164391 w 2725644"/>
                <a:gd name="connsiteY716" fmla="*/ 1323250 h 2577496"/>
                <a:gd name="connsiteX717" fmla="*/ 172507 w 2725644"/>
                <a:gd name="connsiteY717" fmla="*/ 1313101 h 2577496"/>
                <a:gd name="connsiteX718" fmla="*/ 166421 w 2725644"/>
                <a:gd name="connsiteY718" fmla="*/ 1300924 h 2577496"/>
                <a:gd name="connsiteX719" fmla="*/ 158301 w 2725644"/>
                <a:gd name="connsiteY719" fmla="*/ 1290778 h 2577496"/>
                <a:gd name="connsiteX720" fmla="*/ 158301 w 2725644"/>
                <a:gd name="connsiteY720" fmla="*/ 1280632 h 2577496"/>
                <a:gd name="connsiteX721" fmla="*/ 166421 w 2725644"/>
                <a:gd name="connsiteY721" fmla="*/ 1266422 h 2577496"/>
                <a:gd name="connsiteX722" fmla="*/ 154241 w 2725644"/>
                <a:gd name="connsiteY722" fmla="*/ 1268452 h 2577496"/>
                <a:gd name="connsiteX723" fmla="*/ 142065 w 2725644"/>
                <a:gd name="connsiteY723" fmla="*/ 1270482 h 2577496"/>
                <a:gd name="connsiteX724" fmla="*/ 131916 w 2725644"/>
                <a:gd name="connsiteY724" fmla="*/ 1268452 h 2577496"/>
                <a:gd name="connsiteX725" fmla="*/ 127859 w 2725644"/>
                <a:gd name="connsiteY725" fmla="*/ 1258306 h 2577496"/>
                <a:gd name="connsiteX726" fmla="*/ 133949 w 2725644"/>
                <a:gd name="connsiteY726" fmla="*/ 1246130 h 2577496"/>
                <a:gd name="connsiteX727" fmla="*/ 142065 w 2725644"/>
                <a:gd name="connsiteY727" fmla="*/ 1225834 h 2577496"/>
                <a:gd name="connsiteX728" fmla="*/ 140035 w 2725644"/>
                <a:gd name="connsiteY728" fmla="*/ 1215684 h 2577496"/>
                <a:gd name="connsiteX729" fmla="*/ 127859 w 2725644"/>
                <a:gd name="connsiteY729" fmla="*/ 1205538 h 2577496"/>
                <a:gd name="connsiteX730" fmla="*/ 113653 w 2725644"/>
                <a:gd name="connsiteY730" fmla="*/ 1203508 h 2577496"/>
                <a:gd name="connsiteX731" fmla="*/ 97417 w 2725644"/>
                <a:gd name="connsiteY731" fmla="*/ 1201478 h 2577496"/>
                <a:gd name="connsiteX732" fmla="*/ 85237 w 2725644"/>
                <a:gd name="connsiteY732" fmla="*/ 1195391 h 2577496"/>
                <a:gd name="connsiteX733" fmla="*/ 81181 w 2725644"/>
                <a:gd name="connsiteY733" fmla="*/ 1185242 h 2577496"/>
                <a:gd name="connsiteX734" fmla="*/ 77121 w 2725644"/>
                <a:gd name="connsiteY734" fmla="*/ 1173065 h 2577496"/>
                <a:gd name="connsiteX735" fmla="*/ 69004 w 2725644"/>
                <a:gd name="connsiteY735" fmla="*/ 1160889 h 2577496"/>
                <a:gd name="connsiteX736" fmla="*/ 58855 w 2725644"/>
                <a:gd name="connsiteY736" fmla="*/ 1148713 h 2577496"/>
                <a:gd name="connsiteX737" fmla="*/ 50735 w 2725644"/>
                <a:gd name="connsiteY737" fmla="*/ 1138563 h 2577496"/>
                <a:gd name="connsiteX738" fmla="*/ 48708 w 2725644"/>
                <a:gd name="connsiteY738" fmla="*/ 1120297 h 2577496"/>
                <a:gd name="connsiteX739" fmla="*/ 50735 w 2725644"/>
                <a:gd name="connsiteY739" fmla="*/ 1106091 h 2577496"/>
                <a:gd name="connsiteX740" fmla="*/ 58855 w 2725644"/>
                <a:gd name="connsiteY740" fmla="*/ 1093915 h 2577496"/>
                <a:gd name="connsiteX741" fmla="*/ 73061 w 2725644"/>
                <a:gd name="connsiteY741" fmla="*/ 1087825 h 2577496"/>
                <a:gd name="connsiteX742" fmla="*/ 85237 w 2725644"/>
                <a:gd name="connsiteY742" fmla="*/ 1071589 h 2577496"/>
                <a:gd name="connsiteX743" fmla="*/ 87270 w 2725644"/>
                <a:gd name="connsiteY743" fmla="*/ 1059413 h 2577496"/>
                <a:gd name="connsiteX744" fmla="*/ 87270 w 2725644"/>
                <a:gd name="connsiteY744" fmla="*/ 1045203 h 2577496"/>
                <a:gd name="connsiteX745" fmla="*/ 81181 w 2725644"/>
                <a:gd name="connsiteY745" fmla="*/ 1024911 h 2577496"/>
                <a:gd name="connsiteX746" fmla="*/ 69004 w 2725644"/>
                <a:gd name="connsiteY746" fmla="*/ 996498 h 2577496"/>
                <a:gd name="connsiteX747" fmla="*/ 64945 w 2725644"/>
                <a:gd name="connsiteY747" fmla="*/ 984319 h 2577496"/>
                <a:gd name="connsiteX748" fmla="*/ 64945 w 2725644"/>
                <a:gd name="connsiteY748" fmla="*/ 972143 h 2577496"/>
                <a:gd name="connsiteX749" fmla="*/ 81181 w 2725644"/>
                <a:gd name="connsiteY749" fmla="*/ 949820 h 2577496"/>
                <a:gd name="connsiteX750" fmla="*/ 93357 w 2725644"/>
                <a:gd name="connsiteY750" fmla="*/ 937640 h 2577496"/>
                <a:gd name="connsiteX751" fmla="*/ 107563 w 2725644"/>
                <a:gd name="connsiteY751" fmla="*/ 923434 h 2577496"/>
                <a:gd name="connsiteX752" fmla="*/ 142065 w 2725644"/>
                <a:gd name="connsiteY752" fmla="*/ 886902 h 2577496"/>
                <a:gd name="connsiteX753" fmla="*/ 168451 w 2725644"/>
                <a:gd name="connsiteY753" fmla="*/ 858490 h 2577496"/>
                <a:gd name="connsiteX754" fmla="*/ 184687 w 2725644"/>
                <a:gd name="connsiteY754" fmla="*/ 842250 h 2577496"/>
                <a:gd name="connsiteX755" fmla="*/ 196863 w 2725644"/>
                <a:gd name="connsiteY755" fmla="*/ 832104 h 2577496"/>
                <a:gd name="connsiteX756" fmla="*/ 207010 w 2725644"/>
                <a:gd name="connsiteY756" fmla="*/ 821958 h 2577496"/>
                <a:gd name="connsiteX757" fmla="*/ 211069 w 2725644"/>
                <a:gd name="connsiteY757" fmla="*/ 811808 h 2577496"/>
                <a:gd name="connsiteX758" fmla="*/ 211069 w 2725644"/>
                <a:gd name="connsiteY758" fmla="*/ 799632 h 2577496"/>
                <a:gd name="connsiteX759" fmla="*/ 204980 w 2725644"/>
                <a:gd name="connsiteY759" fmla="*/ 787456 h 2577496"/>
                <a:gd name="connsiteX760" fmla="*/ 200923 w 2725644"/>
                <a:gd name="connsiteY760" fmla="*/ 773250 h 2577496"/>
                <a:gd name="connsiteX761" fmla="*/ 198893 w 2725644"/>
                <a:gd name="connsiteY761" fmla="*/ 761070 h 2577496"/>
                <a:gd name="connsiteX762" fmla="*/ 196863 w 2725644"/>
                <a:gd name="connsiteY762" fmla="*/ 746867 h 2577496"/>
                <a:gd name="connsiteX763" fmla="*/ 190773 w 2725644"/>
                <a:gd name="connsiteY763" fmla="*/ 736718 h 2577496"/>
                <a:gd name="connsiteX764" fmla="*/ 192803 w 2725644"/>
                <a:gd name="connsiteY764" fmla="*/ 722511 h 2577496"/>
                <a:gd name="connsiteX765" fmla="*/ 202950 w 2725644"/>
                <a:gd name="connsiteY765" fmla="*/ 708305 h 2577496"/>
                <a:gd name="connsiteX766" fmla="*/ 207010 w 2725644"/>
                <a:gd name="connsiteY766" fmla="*/ 698156 h 2577496"/>
                <a:gd name="connsiteX767" fmla="*/ 217156 w 2725644"/>
                <a:gd name="connsiteY767" fmla="*/ 688009 h 2577496"/>
                <a:gd name="connsiteX768" fmla="*/ 231365 w 2725644"/>
                <a:gd name="connsiteY768" fmla="*/ 692069 h 2577496"/>
                <a:gd name="connsiteX769" fmla="*/ 237452 w 2725644"/>
                <a:gd name="connsiteY769" fmla="*/ 706275 h 2577496"/>
                <a:gd name="connsiteX770" fmla="*/ 247602 w 2725644"/>
                <a:gd name="connsiteY770" fmla="*/ 710332 h 2577496"/>
                <a:gd name="connsiteX771" fmla="*/ 259778 w 2725644"/>
                <a:gd name="connsiteY771" fmla="*/ 716425 h 2577496"/>
                <a:gd name="connsiteX772" fmla="*/ 276014 w 2725644"/>
                <a:gd name="connsiteY772" fmla="*/ 718451 h 2577496"/>
                <a:gd name="connsiteX773" fmla="*/ 286164 w 2725644"/>
                <a:gd name="connsiteY773" fmla="*/ 712365 h 2577496"/>
                <a:gd name="connsiteX774" fmla="*/ 298340 w 2725644"/>
                <a:gd name="connsiteY774" fmla="*/ 724541 h 2577496"/>
                <a:gd name="connsiteX775" fmla="*/ 310516 w 2725644"/>
                <a:gd name="connsiteY775" fmla="*/ 734688 h 2577496"/>
                <a:gd name="connsiteX776" fmla="*/ 320666 w 2725644"/>
                <a:gd name="connsiteY776" fmla="*/ 742807 h 2577496"/>
                <a:gd name="connsiteX777" fmla="*/ 326752 w 2725644"/>
                <a:gd name="connsiteY777" fmla="*/ 761070 h 2577496"/>
                <a:gd name="connsiteX778" fmla="*/ 316606 w 2725644"/>
                <a:gd name="connsiteY778" fmla="*/ 777309 h 2577496"/>
                <a:gd name="connsiteX779" fmla="*/ 304426 w 2725644"/>
                <a:gd name="connsiteY779" fmla="*/ 779339 h 2577496"/>
                <a:gd name="connsiteX780" fmla="*/ 302396 w 2725644"/>
                <a:gd name="connsiteY780" fmla="*/ 797605 h 2577496"/>
                <a:gd name="connsiteX781" fmla="*/ 294280 w 2725644"/>
                <a:gd name="connsiteY781" fmla="*/ 809782 h 2577496"/>
                <a:gd name="connsiteX782" fmla="*/ 282104 w 2725644"/>
                <a:gd name="connsiteY782" fmla="*/ 813842 h 2577496"/>
                <a:gd name="connsiteX783" fmla="*/ 273984 w 2725644"/>
                <a:gd name="connsiteY783" fmla="*/ 826018 h 2577496"/>
                <a:gd name="connsiteX784" fmla="*/ 267894 w 2725644"/>
                <a:gd name="connsiteY784" fmla="*/ 842250 h 2577496"/>
                <a:gd name="connsiteX785" fmla="*/ 263834 w 2725644"/>
                <a:gd name="connsiteY785" fmla="*/ 856460 h 2577496"/>
                <a:gd name="connsiteX786" fmla="*/ 273984 w 2725644"/>
                <a:gd name="connsiteY786" fmla="*/ 852400 h 2577496"/>
                <a:gd name="connsiteX787" fmla="*/ 286164 w 2725644"/>
                <a:gd name="connsiteY787" fmla="*/ 854430 h 2577496"/>
                <a:gd name="connsiteX788" fmla="*/ 296310 w 2725644"/>
                <a:gd name="connsiteY788" fmla="*/ 858490 h 2577496"/>
                <a:gd name="connsiteX789" fmla="*/ 310516 w 2725644"/>
                <a:gd name="connsiteY789" fmla="*/ 862546 h 2577496"/>
                <a:gd name="connsiteX790" fmla="*/ 320666 w 2725644"/>
                <a:gd name="connsiteY790" fmla="*/ 874726 h 2577496"/>
                <a:gd name="connsiteX791" fmla="*/ 338928 w 2725644"/>
                <a:gd name="connsiteY791" fmla="*/ 895022 h 2577496"/>
                <a:gd name="connsiteX792" fmla="*/ 353134 w 2725644"/>
                <a:gd name="connsiteY792" fmla="*/ 899082 h 2577496"/>
                <a:gd name="connsiteX793" fmla="*/ 363284 w 2725644"/>
                <a:gd name="connsiteY793" fmla="*/ 897049 h 2577496"/>
                <a:gd name="connsiteX794" fmla="*/ 367344 w 2725644"/>
                <a:gd name="connsiteY794" fmla="*/ 909228 h 2577496"/>
                <a:gd name="connsiteX795" fmla="*/ 363284 w 2725644"/>
                <a:gd name="connsiteY795" fmla="*/ 921404 h 2577496"/>
                <a:gd name="connsiteX796" fmla="*/ 361254 w 2725644"/>
                <a:gd name="connsiteY796" fmla="*/ 931551 h 2577496"/>
                <a:gd name="connsiteX797" fmla="*/ 371400 w 2725644"/>
                <a:gd name="connsiteY797" fmla="*/ 945760 h 2577496"/>
                <a:gd name="connsiteX798" fmla="*/ 391696 w 2725644"/>
                <a:gd name="connsiteY798" fmla="*/ 966053 h 2577496"/>
                <a:gd name="connsiteX799" fmla="*/ 387637 w 2725644"/>
                <a:gd name="connsiteY799" fmla="*/ 980262 h 2577496"/>
                <a:gd name="connsiteX800" fmla="*/ 397786 w 2725644"/>
                <a:gd name="connsiteY800" fmla="*/ 992439 h 2577496"/>
                <a:gd name="connsiteX801" fmla="*/ 399813 w 2725644"/>
                <a:gd name="connsiteY801" fmla="*/ 1010705 h 2577496"/>
                <a:gd name="connsiteX802" fmla="*/ 405903 w 2725644"/>
                <a:gd name="connsiteY802" fmla="*/ 1020851 h 2577496"/>
                <a:gd name="connsiteX803" fmla="*/ 385607 w 2725644"/>
                <a:gd name="connsiteY803" fmla="*/ 1043177 h 2577496"/>
                <a:gd name="connsiteX804" fmla="*/ 379945 w 2725644"/>
                <a:gd name="connsiteY804" fmla="*/ 1063945 h 2577496"/>
                <a:gd name="connsiteX805" fmla="*/ 385610 w 2725644"/>
                <a:gd name="connsiteY805" fmla="*/ 1059413 h 2577496"/>
                <a:gd name="connsiteX806" fmla="*/ 395756 w 2725644"/>
                <a:gd name="connsiteY806" fmla="*/ 1059413 h 2577496"/>
                <a:gd name="connsiteX807" fmla="*/ 414022 w 2725644"/>
                <a:gd name="connsiteY807" fmla="*/ 1047233 h 2577496"/>
                <a:gd name="connsiteX808" fmla="*/ 426199 w 2725644"/>
                <a:gd name="connsiteY808" fmla="*/ 1055353 h 2577496"/>
                <a:gd name="connsiteX809" fmla="*/ 438375 w 2725644"/>
                <a:gd name="connsiteY809" fmla="*/ 1057383 h 2577496"/>
                <a:gd name="connsiteX810" fmla="*/ 448524 w 2725644"/>
                <a:gd name="connsiteY810" fmla="*/ 1055353 h 2577496"/>
                <a:gd name="connsiteX811" fmla="*/ 454614 w 2725644"/>
                <a:gd name="connsiteY811" fmla="*/ 1069559 h 2577496"/>
                <a:gd name="connsiteX812" fmla="*/ 466790 w 2725644"/>
                <a:gd name="connsiteY812" fmla="*/ 1079709 h 2577496"/>
                <a:gd name="connsiteX813" fmla="*/ 478967 w 2725644"/>
                <a:gd name="connsiteY813" fmla="*/ 1077675 h 2577496"/>
                <a:gd name="connsiteX814" fmla="*/ 489113 w 2725644"/>
                <a:gd name="connsiteY814" fmla="*/ 1075649 h 2577496"/>
                <a:gd name="connsiteX815" fmla="*/ 491143 w 2725644"/>
                <a:gd name="connsiteY815" fmla="*/ 1065499 h 2577496"/>
                <a:gd name="connsiteX816" fmla="*/ 493173 w 2725644"/>
                <a:gd name="connsiteY816" fmla="*/ 1055353 h 2577496"/>
                <a:gd name="connsiteX817" fmla="*/ 495203 w 2725644"/>
                <a:gd name="connsiteY817" fmla="*/ 1045207 h 2577496"/>
                <a:gd name="connsiteX818" fmla="*/ 505352 w 2725644"/>
                <a:gd name="connsiteY818" fmla="*/ 1024911 h 2577496"/>
                <a:gd name="connsiteX819" fmla="*/ 509409 w 2725644"/>
                <a:gd name="connsiteY819" fmla="*/ 1008675 h 2577496"/>
                <a:gd name="connsiteX820" fmla="*/ 519555 w 2725644"/>
                <a:gd name="connsiteY820" fmla="*/ 1004615 h 2577496"/>
                <a:gd name="connsiteX821" fmla="*/ 531735 w 2725644"/>
                <a:gd name="connsiteY821" fmla="*/ 992439 h 2577496"/>
                <a:gd name="connsiteX822" fmla="*/ 535795 w 2725644"/>
                <a:gd name="connsiteY822" fmla="*/ 982292 h 2577496"/>
                <a:gd name="connsiteX823" fmla="*/ 539851 w 2725644"/>
                <a:gd name="connsiteY823" fmla="*/ 972143 h 2577496"/>
                <a:gd name="connsiteX824" fmla="*/ 529705 w 2725644"/>
                <a:gd name="connsiteY824" fmla="*/ 970113 h 2577496"/>
                <a:gd name="connsiteX825" fmla="*/ 529705 w 2725644"/>
                <a:gd name="connsiteY825" fmla="*/ 957936 h 2577496"/>
                <a:gd name="connsiteX826" fmla="*/ 519555 w 2725644"/>
                <a:gd name="connsiteY826" fmla="*/ 953877 h 2577496"/>
                <a:gd name="connsiteX827" fmla="*/ 505352 w 2725644"/>
                <a:gd name="connsiteY827" fmla="*/ 947790 h 2577496"/>
                <a:gd name="connsiteX828" fmla="*/ 491143 w 2725644"/>
                <a:gd name="connsiteY828" fmla="*/ 939670 h 2577496"/>
                <a:gd name="connsiteX829" fmla="*/ 476937 w 2725644"/>
                <a:gd name="connsiteY829" fmla="*/ 935611 h 2577496"/>
                <a:gd name="connsiteX830" fmla="*/ 478967 w 2725644"/>
                <a:gd name="connsiteY830" fmla="*/ 923434 h 2577496"/>
                <a:gd name="connsiteX831" fmla="*/ 472877 w 2725644"/>
                <a:gd name="connsiteY831" fmla="*/ 913288 h 2577496"/>
                <a:gd name="connsiteX832" fmla="*/ 472877 w 2725644"/>
                <a:gd name="connsiteY832" fmla="*/ 895019 h 2577496"/>
                <a:gd name="connsiteX833" fmla="*/ 460701 w 2725644"/>
                <a:gd name="connsiteY833" fmla="*/ 888932 h 2577496"/>
                <a:gd name="connsiteX834" fmla="*/ 450554 w 2725644"/>
                <a:gd name="connsiteY834" fmla="*/ 882842 h 2577496"/>
                <a:gd name="connsiteX835" fmla="*/ 464761 w 2725644"/>
                <a:gd name="connsiteY835" fmla="*/ 868636 h 2577496"/>
                <a:gd name="connsiteX836" fmla="*/ 476937 w 2725644"/>
                <a:gd name="connsiteY836" fmla="*/ 858490 h 2577496"/>
                <a:gd name="connsiteX837" fmla="*/ 483027 w 2725644"/>
                <a:gd name="connsiteY837" fmla="*/ 842254 h 2577496"/>
                <a:gd name="connsiteX838" fmla="*/ 480997 w 2725644"/>
                <a:gd name="connsiteY838" fmla="*/ 830078 h 2577496"/>
                <a:gd name="connsiteX839" fmla="*/ 476937 w 2725644"/>
                <a:gd name="connsiteY839" fmla="*/ 817898 h 2577496"/>
                <a:gd name="connsiteX840" fmla="*/ 468817 w 2725644"/>
                <a:gd name="connsiteY840" fmla="*/ 805722 h 2577496"/>
                <a:gd name="connsiteX841" fmla="*/ 468817 w 2725644"/>
                <a:gd name="connsiteY841" fmla="*/ 793546 h 2577496"/>
                <a:gd name="connsiteX842" fmla="*/ 474907 w 2725644"/>
                <a:gd name="connsiteY842" fmla="*/ 777309 h 2577496"/>
                <a:gd name="connsiteX843" fmla="*/ 495203 w 2725644"/>
                <a:gd name="connsiteY843" fmla="*/ 765133 h 2577496"/>
                <a:gd name="connsiteX844" fmla="*/ 507379 w 2725644"/>
                <a:gd name="connsiteY844" fmla="*/ 761073 h 2577496"/>
                <a:gd name="connsiteX845" fmla="*/ 519555 w 2725644"/>
                <a:gd name="connsiteY845" fmla="*/ 761073 h 2577496"/>
                <a:gd name="connsiteX846" fmla="*/ 529705 w 2725644"/>
                <a:gd name="connsiteY846" fmla="*/ 759043 h 2577496"/>
                <a:gd name="connsiteX847" fmla="*/ 531735 w 2725644"/>
                <a:gd name="connsiteY847" fmla="*/ 742807 h 2577496"/>
                <a:gd name="connsiteX848" fmla="*/ 541881 w 2725644"/>
                <a:gd name="connsiteY848" fmla="*/ 730631 h 2577496"/>
                <a:gd name="connsiteX849" fmla="*/ 531735 w 2725644"/>
                <a:gd name="connsiteY849" fmla="*/ 698159 h 2577496"/>
                <a:gd name="connsiteX850" fmla="*/ 525645 w 2725644"/>
                <a:gd name="connsiteY850" fmla="*/ 685979 h 2577496"/>
                <a:gd name="connsiteX851" fmla="*/ 549997 w 2725644"/>
                <a:gd name="connsiteY851" fmla="*/ 675833 h 2577496"/>
                <a:gd name="connsiteX852" fmla="*/ 562177 w 2725644"/>
                <a:gd name="connsiteY852" fmla="*/ 665683 h 2577496"/>
                <a:gd name="connsiteX853" fmla="*/ 574353 w 2725644"/>
                <a:gd name="connsiteY853" fmla="*/ 655537 h 2577496"/>
                <a:gd name="connsiteX854" fmla="*/ 582473 w 2725644"/>
                <a:gd name="connsiteY854" fmla="*/ 641331 h 2577496"/>
                <a:gd name="connsiteX855" fmla="*/ 596679 w 2725644"/>
                <a:gd name="connsiteY855" fmla="*/ 631181 h 2577496"/>
                <a:gd name="connsiteX856" fmla="*/ 604796 w 2725644"/>
                <a:gd name="connsiteY856" fmla="*/ 619005 h 2577496"/>
                <a:gd name="connsiteX857" fmla="*/ 616975 w 2725644"/>
                <a:gd name="connsiteY857" fmla="*/ 616978 h 2577496"/>
                <a:gd name="connsiteX858" fmla="*/ 635238 w 2725644"/>
                <a:gd name="connsiteY858" fmla="*/ 606829 h 2577496"/>
                <a:gd name="connsiteX859" fmla="*/ 639298 w 2725644"/>
                <a:gd name="connsiteY859" fmla="*/ 596682 h 2577496"/>
                <a:gd name="connsiteX860" fmla="*/ 643358 w 2725644"/>
                <a:gd name="connsiteY860" fmla="*/ 570297 h 2577496"/>
                <a:gd name="connsiteX861" fmla="*/ 653507 w 2725644"/>
                <a:gd name="connsiteY861" fmla="*/ 564210 h 2577496"/>
                <a:gd name="connsiteX862" fmla="*/ 659594 w 2725644"/>
                <a:gd name="connsiteY862" fmla="*/ 552034 h 2577496"/>
                <a:gd name="connsiteX863" fmla="*/ 661624 w 2725644"/>
                <a:gd name="connsiteY863" fmla="*/ 539854 h 2577496"/>
                <a:gd name="connsiteX864" fmla="*/ 673800 w 2725644"/>
                <a:gd name="connsiteY864" fmla="*/ 533765 h 2577496"/>
                <a:gd name="connsiteX865" fmla="*/ 683949 w 2725644"/>
                <a:gd name="connsiteY865" fmla="*/ 535798 h 2577496"/>
                <a:gd name="connsiteX866" fmla="*/ 696126 w 2725644"/>
                <a:gd name="connsiteY866" fmla="*/ 535798 h 2577496"/>
                <a:gd name="connsiteX867" fmla="*/ 699818 w 2725644"/>
                <a:gd name="connsiteY867" fmla="*/ 533336 h 2577496"/>
                <a:gd name="connsiteX868" fmla="*/ 700478 w 2725644"/>
                <a:gd name="connsiteY868" fmla="*/ 532170 h 2577496"/>
                <a:gd name="connsiteX869" fmla="*/ 685976 w 2725644"/>
                <a:gd name="connsiteY869" fmla="*/ 535795 h 2577496"/>
                <a:gd name="connsiteX870" fmla="*/ 688009 w 2725644"/>
                <a:gd name="connsiteY870" fmla="*/ 525648 h 2577496"/>
                <a:gd name="connsiteX871" fmla="*/ 688009 w 2725644"/>
                <a:gd name="connsiteY871" fmla="*/ 507382 h 2577496"/>
                <a:gd name="connsiteX872" fmla="*/ 690036 w 2725644"/>
                <a:gd name="connsiteY872" fmla="*/ 493173 h 2577496"/>
                <a:gd name="connsiteX873" fmla="*/ 700186 w 2725644"/>
                <a:gd name="connsiteY873" fmla="*/ 472880 h 2577496"/>
                <a:gd name="connsiteX874" fmla="*/ 708302 w 2725644"/>
                <a:gd name="connsiteY874" fmla="*/ 460704 h 2577496"/>
                <a:gd name="connsiteX875" fmla="*/ 718452 w 2725644"/>
                <a:gd name="connsiteY875" fmla="*/ 450554 h 2577496"/>
                <a:gd name="connsiteX876" fmla="*/ 718452 w 2725644"/>
                <a:gd name="connsiteY876" fmla="*/ 440408 h 2577496"/>
                <a:gd name="connsiteX877" fmla="*/ 718452 w 2725644"/>
                <a:gd name="connsiteY877" fmla="*/ 430258 h 2577496"/>
                <a:gd name="connsiteX878" fmla="*/ 728598 w 2725644"/>
                <a:gd name="connsiteY878" fmla="*/ 418082 h 2577496"/>
                <a:gd name="connsiteX879" fmla="*/ 726568 w 2725644"/>
                <a:gd name="connsiteY879" fmla="*/ 405906 h 2577496"/>
                <a:gd name="connsiteX880" fmla="*/ 726568 w 2725644"/>
                <a:gd name="connsiteY880" fmla="*/ 395756 h 2577496"/>
                <a:gd name="connsiteX881" fmla="*/ 730628 w 2725644"/>
                <a:gd name="connsiteY881" fmla="*/ 379520 h 2577496"/>
                <a:gd name="connsiteX882" fmla="*/ 720478 w 2725644"/>
                <a:gd name="connsiteY882" fmla="*/ 371404 h 2577496"/>
                <a:gd name="connsiteX883" fmla="*/ 712362 w 2725644"/>
                <a:gd name="connsiteY883" fmla="*/ 355168 h 2577496"/>
                <a:gd name="connsiteX884" fmla="*/ 714392 w 2725644"/>
                <a:gd name="connsiteY884" fmla="*/ 342991 h 2577496"/>
                <a:gd name="connsiteX885" fmla="*/ 714392 w 2725644"/>
                <a:gd name="connsiteY885" fmla="*/ 330812 h 2577496"/>
                <a:gd name="connsiteX886" fmla="*/ 712362 w 2725644"/>
                <a:gd name="connsiteY886" fmla="*/ 320665 h 2577496"/>
                <a:gd name="connsiteX887" fmla="*/ 716422 w 2725644"/>
                <a:gd name="connsiteY887" fmla="*/ 308489 h 2577496"/>
                <a:gd name="connsiteX888" fmla="*/ 710332 w 2725644"/>
                <a:gd name="connsiteY888" fmla="*/ 292253 h 2577496"/>
                <a:gd name="connsiteX889" fmla="*/ 698156 w 2725644"/>
                <a:gd name="connsiteY889" fmla="*/ 286163 h 2577496"/>
                <a:gd name="connsiteX890" fmla="*/ 685976 w 2725644"/>
                <a:gd name="connsiteY890" fmla="*/ 276014 h 2577496"/>
                <a:gd name="connsiteX891" fmla="*/ 683949 w 2725644"/>
                <a:gd name="connsiteY891" fmla="*/ 255718 h 2577496"/>
                <a:gd name="connsiteX892" fmla="*/ 696126 w 2725644"/>
                <a:gd name="connsiteY892" fmla="*/ 249631 h 2577496"/>
                <a:gd name="connsiteX893" fmla="*/ 706272 w 2725644"/>
                <a:gd name="connsiteY893" fmla="*/ 243541 h 2577496"/>
                <a:gd name="connsiteX894" fmla="*/ 710332 w 2725644"/>
                <a:gd name="connsiteY894" fmla="*/ 233395 h 2577496"/>
                <a:gd name="connsiteX895" fmla="*/ 708302 w 2725644"/>
                <a:gd name="connsiteY895" fmla="*/ 207013 h 2577496"/>
                <a:gd name="connsiteX896" fmla="*/ 712362 w 2725644"/>
                <a:gd name="connsiteY896" fmla="*/ 194833 h 2577496"/>
                <a:gd name="connsiteX897" fmla="*/ 732658 w 2725644"/>
                <a:gd name="connsiteY897" fmla="*/ 184687 h 2577496"/>
                <a:gd name="connsiteX898" fmla="*/ 750924 w 2725644"/>
                <a:gd name="connsiteY898" fmla="*/ 176571 h 2577496"/>
                <a:gd name="connsiteX899" fmla="*/ 763100 w 2725644"/>
                <a:gd name="connsiteY899" fmla="*/ 176571 h 2577496"/>
                <a:gd name="connsiteX900" fmla="*/ 777306 w 2725644"/>
                <a:gd name="connsiteY900" fmla="*/ 176571 h 2577496"/>
                <a:gd name="connsiteX901" fmla="*/ 791512 w 2725644"/>
                <a:gd name="connsiteY901" fmla="*/ 174537 h 2577496"/>
                <a:gd name="connsiteX902" fmla="*/ 799632 w 2725644"/>
                <a:gd name="connsiteY902" fmla="*/ 184687 h 2577496"/>
                <a:gd name="connsiteX903" fmla="*/ 795572 w 2725644"/>
                <a:gd name="connsiteY903" fmla="*/ 196863 h 2577496"/>
                <a:gd name="connsiteX904" fmla="*/ 805718 w 2725644"/>
                <a:gd name="connsiteY904" fmla="*/ 204979 h 2577496"/>
                <a:gd name="connsiteX905" fmla="*/ 811808 w 2725644"/>
                <a:gd name="connsiteY905" fmla="*/ 217159 h 2577496"/>
                <a:gd name="connsiteX906" fmla="*/ 823988 w 2725644"/>
                <a:gd name="connsiteY906" fmla="*/ 223249 h 2577496"/>
                <a:gd name="connsiteX907" fmla="*/ 834134 w 2725644"/>
                <a:gd name="connsiteY907" fmla="*/ 227309 h 2577496"/>
                <a:gd name="connsiteX908" fmla="*/ 844280 w 2725644"/>
                <a:gd name="connsiteY908" fmla="*/ 215129 h 2577496"/>
                <a:gd name="connsiteX909" fmla="*/ 846310 w 2725644"/>
                <a:gd name="connsiteY909" fmla="*/ 200923 h 2577496"/>
                <a:gd name="connsiteX910" fmla="*/ 854430 w 2725644"/>
                <a:gd name="connsiteY910" fmla="*/ 186717 h 2577496"/>
                <a:gd name="connsiteX911" fmla="*/ 868633 w 2725644"/>
                <a:gd name="connsiteY911" fmla="*/ 184687 h 2577496"/>
                <a:gd name="connsiteX912" fmla="*/ 876753 w 2725644"/>
                <a:gd name="connsiteY912" fmla="*/ 196863 h 2577496"/>
                <a:gd name="connsiteX913" fmla="*/ 868633 w 2725644"/>
                <a:gd name="connsiteY913" fmla="*/ 209039 h 2577496"/>
                <a:gd name="connsiteX914" fmla="*/ 878783 w 2725644"/>
                <a:gd name="connsiteY914" fmla="*/ 209039 h 2577496"/>
                <a:gd name="connsiteX915" fmla="*/ 880816 w 2725644"/>
                <a:gd name="connsiteY915" fmla="*/ 223249 h 2577496"/>
                <a:gd name="connsiteX916" fmla="*/ 874726 w 2725644"/>
                <a:gd name="connsiteY916" fmla="*/ 241515 h 2577496"/>
                <a:gd name="connsiteX917" fmla="*/ 876753 w 2725644"/>
                <a:gd name="connsiteY917" fmla="*/ 251661 h 2577496"/>
                <a:gd name="connsiteX918" fmla="*/ 876753 w 2725644"/>
                <a:gd name="connsiteY918" fmla="*/ 261811 h 2577496"/>
                <a:gd name="connsiteX919" fmla="*/ 872693 w 2725644"/>
                <a:gd name="connsiteY919" fmla="*/ 288193 h 2577496"/>
                <a:gd name="connsiteX920" fmla="*/ 878783 w 2725644"/>
                <a:gd name="connsiteY920" fmla="*/ 298340 h 2577496"/>
                <a:gd name="connsiteX921" fmla="*/ 884872 w 2725644"/>
                <a:gd name="connsiteY921" fmla="*/ 316606 h 2577496"/>
                <a:gd name="connsiteX922" fmla="*/ 886902 w 2725644"/>
                <a:gd name="connsiteY922" fmla="*/ 330812 h 2577496"/>
                <a:gd name="connsiteX923" fmla="*/ 880816 w 2725644"/>
                <a:gd name="connsiteY923" fmla="*/ 345018 h 2577496"/>
                <a:gd name="connsiteX924" fmla="*/ 899079 w 2725644"/>
                <a:gd name="connsiteY924" fmla="*/ 357194 h 2577496"/>
                <a:gd name="connsiteX925" fmla="*/ 909225 w 2725644"/>
                <a:gd name="connsiteY925" fmla="*/ 361254 h 2577496"/>
                <a:gd name="connsiteX926" fmla="*/ 923434 w 2725644"/>
                <a:gd name="connsiteY926" fmla="*/ 381550 h 2577496"/>
                <a:gd name="connsiteX927" fmla="*/ 925464 w 2725644"/>
                <a:gd name="connsiteY927" fmla="*/ 395756 h 2577496"/>
                <a:gd name="connsiteX928" fmla="*/ 931554 w 2725644"/>
                <a:gd name="connsiteY928" fmla="*/ 405906 h 2577496"/>
                <a:gd name="connsiteX929" fmla="*/ 937641 w 2725644"/>
                <a:gd name="connsiteY929" fmla="*/ 420112 h 2577496"/>
                <a:gd name="connsiteX930" fmla="*/ 945760 w 2725644"/>
                <a:gd name="connsiteY930" fmla="*/ 430258 h 2577496"/>
                <a:gd name="connsiteX931" fmla="*/ 957937 w 2725644"/>
                <a:gd name="connsiteY931" fmla="*/ 440408 h 2577496"/>
                <a:gd name="connsiteX932" fmla="*/ 968083 w 2725644"/>
                <a:gd name="connsiteY932" fmla="*/ 438378 h 2577496"/>
                <a:gd name="connsiteX933" fmla="*/ 978233 w 2725644"/>
                <a:gd name="connsiteY933" fmla="*/ 446494 h 2577496"/>
                <a:gd name="connsiteX934" fmla="*/ 990409 w 2725644"/>
                <a:gd name="connsiteY934" fmla="*/ 452584 h 2577496"/>
                <a:gd name="connsiteX935" fmla="*/ 1004615 w 2725644"/>
                <a:gd name="connsiteY935" fmla="*/ 452584 h 2577496"/>
                <a:gd name="connsiteX936" fmla="*/ 1014761 w 2725644"/>
                <a:gd name="connsiteY936" fmla="*/ 452584 h 2577496"/>
                <a:gd name="connsiteX937" fmla="*/ 1037087 w 2725644"/>
                <a:gd name="connsiteY937" fmla="*/ 462730 h 2577496"/>
                <a:gd name="connsiteX938" fmla="*/ 1051293 w 2725644"/>
                <a:gd name="connsiteY938" fmla="*/ 458671 h 2577496"/>
                <a:gd name="connsiteX939" fmla="*/ 1073619 w 2725644"/>
                <a:gd name="connsiteY939" fmla="*/ 442434 h 2577496"/>
                <a:gd name="connsiteX940" fmla="*/ 1087825 w 2725644"/>
                <a:gd name="connsiteY940" fmla="*/ 452584 h 2577496"/>
                <a:gd name="connsiteX941" fmla="*/ 1100001 w 2725644"/>
                <a:gd name="connsiteY941" fmla="*/ 456644 h 2577496"/>
                <a:gd name="connsiteX942" fmla="*/ 1110151 w 2725644"/>
                <a:gd name="connsiteY942" fmla="*/ 454614 h 2577496"/>
                <a:gd name="connsiteX943" fmla="*/ 1114211 w 2725644"/>
                <a:gd name="connsiteY943" fmla="*/ 436348 h 2577496"/>
                <a:gd name="connsiteX944" fmla="*/ 1120297 w 2725644"/>
                <a:gd name="connsiteY944" fmla="*/ 420112 h 2577496"/>
                <a:gd name="connsiteX945" fmla="*/ 1118271 w 2725644"/>
                <a:gd name="connsiteY945" fmla="*/ 407932 h 2577496"/>
                <a:gd name="connsiteX946" fmla="*/ 1120297 w 2725644"/>
                <a:gd name="connsiteY946" fmla="*/ 397786 h 2577496"/>
                <a:gd name="connsiteX947" fmla="*/ 1122327 w 2725644"/>
                <a:gd name="connsiteY947" fmla="*/ 385610 h 2577496"/>
                <a:gd name="connsiteX948" fmla="*/ 1136534 w 2725644"/>
                <a:gd name="connsiteY948" fmla="*/ 377490 h 2577496"/>
                <a:gd name="connsiteX949" fmla="*/ 1148713 w 2725644"/>
                <a:gd name="connsiteY949" fmla="*/ 385610 h 2577496"/>
                <a:gd name="connsiteX950" fmla="*/ 1156830 w 2725644"/>
                <a:gd name="connsiteY950" fmla="*/ 395756 h 2577496"/>
                <a:gd name="connsiteX951" fmla="*/ 1166976 w 2725644"/>
                <a:gd name="connsiteY951" fmla="*/ 397786 h 2577496"/>
                <a:gd name="connsiteX952" fmla="*/ 1181182 w 2725644"/>
                <a:gd name="connsiteY952" fmla="*/ 387640 h 2577496"/>
                <a:gd name="connsiteX953" fmla="*/ 1201478 w 2725644"/>
                <a:gd name="connsiteY953" fmla="*/ 377490 h 2577496"/>
                <a:gd name="connsiteX954" fmla="*/ 1215687 w 2725644"/>
                <a:gd name="connsiteY954" fmla="*/ 369374 h 2577496"/>
                <a:gd name="connsiteX955" fmla="*/ 1231920 w 2725644"/>
                <a:gd name="connsiteY955" fmla="*/ 359227 h 2577496"/>
                <a:gd name="connsiteX956" fmla="*/ 1250190 w 2725644"/>
                <a:gd name="connsiteY956" fmla="*/ 361254 h 2577496"/>
                <a:gd name="connsiteX957" fmla="*/ 1260336 w 2725644"/>
                <a:gd name="connsiteY957" fmla="*/ 353138 h 2577496"/>
                <a:gd name="connsiteX958" fmla="*/ 1274542 w 2725644"/>
                <a:gd name="connsiteY958" fmla="*/ 342991 h 2577496"/>
                <a:gd name="connsiteX959" fmla="*/ 1284688 w 2725644"/>
                <a:gd name="connsiteY959" fmla="*/ 336902 h 2577496"/>
                <a:gd name="connsiteX960" fmla="*/ 1294835 w 2725644"/>
                <a:gd name="connsiteY960" fmla="*/ 351108 h 2577496"/>
                <a:gd name="connsiteX961" fmla="*/ 1304984 w 2725644"/>
                <a:gd name="connsiteY961" fmla="*/ 355168 h 2577496"/>
                <a:gd name="connsiteX962" fmla="*/ 1313104 w 2725644"/>
                <a:gd name="connsiteY962" fmla="*/ 342991 h 2577496"/>
                <a:gd name="connsiteX963" fmla="*/ 1327310 w 2725644"/>
                <a:gd name="connsiteY963" fmla="*/ 338931 h 2577496"/>
                <a:gd name="connsiteX964" fmla="*/ 1331370 w 2725644"/>
                <a:gd name="connsiteY964" fmla="*/ 349078 h 2577496"/>
                <a:gd name="connsiteX965" fmla="*/ 1337456 w 2725644"/>
                <a:gd name="connsiteY965" fmla="*/ 359227 h 2577496"/>
                <a:gd name="connsiteX966" fmla="*/ 1351666 w 2725644"/>
                <a:gd name="connsiteY966" fmla="*/ 369374 h 2577496"/>
                <a:gd name="connsiteX967" fmla="*/ 1363842 w 2725644"/>
                <a:gd name="connsiteY967" fmla="*/ 373434 h 2577496"/>
                <a:gd name="connsiteX968" fmla="*/ 1365869 w 2725644"/>
                <a:gd name="connsiteY968" fmla="*/ 383580 h 2577496"/>
                <a:gd name="connsiteX969" fmla="*/ 1359782 w 2725644"/>
                <a:gd name="connsiteY969" fmla="*/ 395756 h 2577496"/>
                <a:gd name="connsiteX970" fmla="*/ 1353693 w 2725644"/>
                <a:gd name="connsiteY970" fmla="*/ 409966 h 2577496"/>
                <a:gd name="connsiteX971" fmla="*/ 1365869 w 2725644"/>
                <a:gd name="connsiteY971" fmla="*/ 424172 h 2577496"/>
                <a:gd name="connsiteX972" fmla="*/ 1369929 w 2725644"/>
                <a:gd name="connsiteY972" fmla="*/ 436348 h 2577496"/>
                <a:gd name="connsiteX973" fmla="*/ 1363842 w 2725644"/>
                <a:gd name="connsiteY973" fmla="*/ 446494 h 2577496"/>
                <a:gd name="connsiteX974" fmla="*/ 1365869 w 2725644"/>
                <a:gd name="connsiteY974" fmla="*/ 458671 h 2577496"/>
                <a:gd name="connsiteX975" fmla="*/ 1378048 w 2725644"/>
                <a:gd name="connsiteY975" fmla="*/ 466790 h 2577496"/>
                <a:gd name="connsiteX976" fmla="*/ 1396311 w 2725644"/>
                <a:gd name="connsiteY976" fmla="*/ 470850 h 2577496"/>
                <a:gd name="connsiteX977" fmla="*/ 1408491 w 2725644"/>
                <a:gd name="connsiteY977" fmla="*/ 478967 h 2577496"/>
                <a:gd name="connsiteX978" fmla="*/ 1422697 w 2725644"/>
                <a:gd name="connsiteY978" fmla="*/ 491146 h 2577496"/>
                <a:gd name="connsiteX979" fmla="*/ 1426757 w 2725644"/>
                <a:gd name="connsiteY979" fmla="*/ 505352 h 2577496"/>
                <a:gd name="connsiteX980" fmla="*/ 1422697 w 2725644"/>
                <a:gd name="connsiteY980" fmla="*/ 521588 h 2577496"/>
                <a:gd name="connsiteX981" fmla="*/ 1414577 w 2725644"/>
                <a:gd name="connsiteY981" fmla="*/ 535795 h 2577496"/>
                <a:gd name="connsiteX982" fmla="*/ 1426757 w 2725644"/>
                <a:gd name="connsiteY982" fmla="*/ 539854 h 2577496"/>
                <a:gd name="connsiteX983" fmla="*/ 1436903 w 2725644"/>
                <a:gd name="connsiteY983" fmla="*/ 550001 h 2577496"/>
                <a:gd name="connsiteX984" fmla="*/ 1445023 w 2725644"/>
                <a:gd name="connsiteY984" fmla="*/ 539854 h 2577496"/>
                <a:gd name="connsiteX985" fmla="*/ 1459229 w 2725644"/>
                <a:gd name="connsiteY985" fmla="*/ 535795 h 2577496"/>
                <a:gd name="connsiteX986" fmla="*/ 1471405 w 2725644"/>
                <a:gd name="connsiteY986" fmla="*/ 537825 h 2577496"/>
                <a:gd name="connsiteX987" fmla="*/ 1481551 w 2725644"/>
                <a:gd name="connsiteY987" fmla="*/ 539854 h 2577496"/>
                <a:gd name="connsiteX988" fmla="*/ 1493731 w 2725644"/>
                <a:gd name="connsiteY988" fmla="*/ 537825 h 2577496"/>
                <a:gd name="connsiteX989" fmla="*/ 1505907 w 2725644"/>
                <a:gd name="connsiteY989" fmla="*/ 531735 h 2577496"/>
                <a:gd name="connsiteX990" fmla="*/ 1509967 w 2725644"/>
                <a:gd name="connsiteY990" fmla="*/ 519558 h 2577496"/>
                <a:gd name="connsiteX991" fmla="*/ 1520113 w 2725644"/>
                <a:gd name="connsiteY991" fmla="*/ 509409 h 2577496"/>
                <a:gd name="connsiteX992" fmla="*/ 1532290 w 2725644"/>
                <a:gd name="connsiteY992" fmla="*/ 499263 h 2577496"/>
                <a:gd name="connsiteX993" fmla="*/ 1530263 w 2725644"/>
                <a:gd name="connsiteY993" fmla="*/ 487086 h 2577496"/>
                <a:gd name="connsiteX994" fmla="*/ 1520113 w 2725644"/>
                <a:gd name="connsiteY994" fmla="*/ 472880 h 2577496"/>
                <a:gd name="connsiteX995" fmla="*/ 1514027 w 2725644"/>
                <a:gd name="connsiteY995" fmla="*/ 452584 h 2577496"/>
                <a:gd name="connsiteX996" fmla="*/ 1503877 w 2725644"/>
                <a:gd name="connsiteY996" fmla="*/ 444468 h 2577496"/>
                <a:gd name="connsiteX997" fmla="*/ 1497787 w 2725644"/>
                <a:gd name="connsiteY997" fmla="*/ 434318 h 2577496"/>
                <a:gd name="connsiteX998" fmla="*/ 1479525 w 2725644"/>
                <a:gd name="connsiteY998" fmla="*/ 424172 h 2577496"/>
                <a:gd name="connsiteX999" fmla="*/ 1465315 w 2725644"/>
                <a:gd name="connsiteY999" fmla="*/ 395756 h 2577496"/>
                <a:gd name="connsiteX1000" fmla="*/ 1467345 w 2725644"/>
                <a:gd name="connsiteY1000" fmla="*/ 373434 h 2577496"/>
                <a:gd name="connsiteX1001" fmla="*/ 1479525 w 2725644"/>
                <a:gd name="connsiteY1001" fmla="*/ 365314 h 2577496"/>
                <a:gd name="connsiteX1002" fmla="*/ 1485611 w 2725644"/>
                <a:gd name="connsiteY1002" fmla="*/ 353138 h 2577496"/>
                <a:gd name="connsiteX1003" fmla="*/ 1485611 w 2725644"/>
                <a:gd name="connsiteY1003" fmla="*/ 338931 h 2577496"/>
                <a:gd name="connsiteX1004" fmla="*/ 1497787 w 2725644"/>
                <a:gd name="connsiteY1004" fmla="*/ 326752 h 2577496"/>
                <a:gd name="connsiteX1005" fmla="*/ 1509967 w 2725644"/>
                <a:gd name="connsiteY1005" fmla="*/ 328782 h 2577496"/>
                <a:gd name="connsiteX1006" fmla="*/ 1518083 w 2725644"/>
                <a:gd name="connsiteY1006" fmla="*/ 314576 h 2577496"/>
                <a:gd name="connsiteX1007" fmla="*/ 1518083 w 2725644"/>
                <a:gd name="connsiteY1007" fmla="*/ 302399 h 2577496"/>
                <a:gd name="connsiteX1008" fmla="*/ 1516054 w 2725644"/>
                <a:gd name="connsiteY1008" fmla="*/ 288193 h 2577496"/>
                <a:gd name="connsiteX1009" fmla="*/ 1503877 w 2725644"/>
                <a:gd name="connsiteY1009" fmla="*/ 284133 h 2577496"/>
                <a:gd name="connsiteX1010" fmla="*/ 1499821 w 2725644"/>
                <a:gd name="connsiteY1010" fmla="*/ 271957 h 2577496"/>
                <a:gd name="connsiteX1011" fmla="*/ 1487641 w 2725644"/>
                <a:gd name="connsiteY1011" fmla="*/ 269927 h 2577496"/>
                <a:gd name="connsiteX1012" fmla="*/ 1465315 w 2725644"/>
                <a:gd name="connsiteY1012" fmla="*/ 273987 h 2577496"/>
                <a:gd name="connsiteX1013" fmla="*/ 1442993 w 2725644"/>
                <a:gd name="connsiteY1013" fmla="*/ 282103 h 2577496"/>
                <a:gd name="connsiteX1014" fmla="*/ 1428787 w 2725644"/>
                <a:gd name="connsiteY1014" fmla="*/ 276014 h 2577496"/>
                <a:gd name="connsiteX1015" fmla="*/ 1420667 w 2725644"/>
                <a:gd name="connsiteY1015" fmla="*/ 263837 h 2577496"/>
                <a:gd name="connsiteX1016" fmla="*/ 1410521 w 2725644"/>
                <a:gd name="connsiteY1016" fmla="*/ 255718 h 2577496"/>
                <a:gd name="connsiteX1017" fmla="*/ 1406461 w 2725644"/>
                <a:gd name="connsiteY1017" fmla="*/ 241515 h 2577496"/>
                <a:gd name="connsiteX1018" fmla="*/ 1416607 w 2725644"/>
                <a:gd name="connsiteY1018" fmla="*/ 231365 h 2577496"/>
                <a:gd name="connsiteX1019" fmla="*/ 1414577 w 2725644"/>
                <a:gd name="connsiteY1019" fmla="*/ 215129 h 2577496"/>
                <a:gd name="connsiteX1020" fmla="*/ 1406461 w 2725644"/>
                <a:gd name="connsiteY1020" fmla="*/ 202953 h 2577496"/>
                <a:gd name="connsiteX1021" fmla="*/ 1410521 w 2725644"/>
                <a:gd name="connsiteY1021" fmla="*/ 164391 h 2577496"/>
                <a:gd name="connsiteX1022" fmla="*/ 1416607 w 2725644"/>
                <a:gd name="connsiteY1022" fmla="*/ 154245 h 2577496"/>
                <a:gd name="connsiteX1023" fmla="*/ 1414577 w 2725644"/>
                <a:gd name="connsiteY1023" fmla="*/ 138009 h 2577496"/>
                <a:gd name="connsiteX1024" fmla="*/ 1406461 w 2725644"/>
                <a:gd name="connsiteY1024" fmla="*/ 127859 h 2577496"/>
                <a:gd name="connsiteX1025" fmla="*/ 1418637 w 2725644"/>
                <a:gd name="connsiteY1025" fmla="*/ 119743 h 2577496"/>
                <a:gd name="connsiteX1026" fmla="*/ 1428787 w 2725644"/>
                <a:gd name="connsiteY1026" fmla="*/ 107563 h 2577496"/>
                <a:gd name="connsiteX1027" fmla="*/ 1440963 w 2725644"/>
                <a:gd name="connsiteY1027" fmla="*/ 95387 h 2577496"/>
                <a:gd name="connsiteX1028" fmla="*/ 1438933 w 2725644"/>
                <a:gd name="connsiteY1028" fmla="*/ 83210 h 2577496"/>
                <a:gd name="connsiteX1029" fmla="*/ 1449083 w 2725644"/>
                <a:gd name="connsiteY1029" fmla="*/ 77121 h 2577496"/>
                <a:gd name="connsiteX1030" fmla="*/ 1459229 w 2725644"/>
                <a:gd name="connsiteY1030" fmla="*/ 64944 h 2577496"/>
                <a:gd name="connsiteX1031" fmla="*/ 1455169 w 2725644"/>
                <a:gd name="connsiteY1031" fmla="*/ 40592 h 2577496"/>
                <a:gd name="connsiteX1032" fmla="*/ 1467345 w 2725644"/>
                <a:gd name="connsiteY1032" fmla="*/ 36532 h 2577496"/>
                <a:gd name="connsiteX1033" fmla="*/ 1481551 w 2725644"/>
                <a:gd name="connsiteY1033" fmla="*/ 38562 h 2577496"/>
                <a:gd name="connsiteX1034" fmla="*/ 1495761 w 2725644"/>
                <a:gd name="connsiteY1034" fmla="*/ 32472 h 2577496"/>
                <a:gd name="connsiteX1035" fmla="*/ 1505907 w 2725644"/>
                <a:gd name="connsiteY1035" fmla="*/ 26382 h 2577496"/>
                <a:gd name="connsiteX1036" fmla="*/ 1520113 w 2725644"/>
                <a:gd name="connsiteY1036" fmla="*/ 22323 h 2577496"/>
                <a:gd name="connsiteX1037" fmla="*/ 1532290 w 2725644"/>
                <a:gd name="connsiteY1037" fmla="*/ 14206 h 2577496"/>
                <a:gd name="connsiteX1038" fmla="*/ 1548526 w 2725644"/>
                <a:gd name="connsiteY1038" fmla="*/ 16236 h 2577496"/>
                <a:gd name="connsiteX1039" fmla="*/ 1558675 w 2725644"/>
                <a:gd name="connsiteY1039" fmla="*/ 22323 h 2577496"/>
                <a:gd name="connsiteX1040" fmla="*/ 1566792 w 2725644"/>
                <a:gd name="connsiteY1040" fmla="*/ 10146 h 2577496"/>
                <a:gd name="connsiteX1041" fmla="*/ 1578968 w 2725644"/>
                <a:gd name="connsiteY1041" fmla="*/ 0 h 2577496"/>
                <a:gd name="connsiteX0" fmla="*/ 318636 w 2725644"/>
                <a:gd name="connsiteY0" fmla="*/ 1660162 h 2577496"/>
                <a:gd name="connsiteX1" fmla="*/ 319051 w 2725644"/>
                <a:gd name="connsiteY1" fmla="*/ 1662641 h 2577496"/>
                <a:gd name="connsiteX2" fmla="*/ 319292 w 2725644"/>
                <a:gd name="connsiteY2" fmla="*/ 1662457 h 2577496"/>
                <a:gd name="connsiteX3" fmla="*/ 318636 w 2725644"/>
                <a:gd name="connsiteY3" fmla="*/ 1660162 h 2577496"/>
                <a:gd name="connsiteX4" fmla="*/ 200923 w 2725644"/>
                <a:gd name="connsiteY4" fmla="*/ 1410520 h 2577496"/>
                <a:gd name="connsiteX5" fmla="*/ 198893 w 2725644"/>
                <a:gd name="connsiteY5" fmla="*/ 1412547 h 2577496"/>
                <a:gd name="connsiteX6" fmla="*/ 211066 w 2725644"/>
                <a:gd name="connsiteY6" fmla="*/ 1418633 h 2577496"/>
                <a:gd name="connsiteX7" fmla="*/ 212736 w 2725644"/>
                <a:gd name="connsiteY7" fmla="*/ 1418395 h 2577496"/>
                <a:gd name="connsiteX8" fmla="*/ 200923 w 2725644"/>
                <a:gd name="connsiteY8" fmla="*/ 1410520 h 2577496"/>
                <a:gd name="connsiteX9" fmla="*/ 366633 w 2725644"/>
                <a:gd name="connsiteY9" fmla="*/ 1086727 h 2577496"/>
                <a:gd name="connsiteX10" fmla="*/ 365311 w 2725644"/>
                <a:gd name="connsiteY10" fmla="*/ 1087825 h 2577496"/>
                <a:gd name="connsiteX11" fmla="*/ 365321 w 2725644"/>
                <a:gd name="connsiteY11" fmla="*/ 1087849 h 2577496"/>
                <a:gd name="connsiteX12" fmla="*/ 365314 w 2725644"/>
                <a:gd name="connsiteY12" fmla="*/ 1087825 h 2577496"/>
                <a:gd name="connsiteX13" fmla="*/ 366633 w 2725644"/>
                <a:gd name="connsiteY13" fmla="*/ 1086727 h 2577496"/>
                <a:gd name="connsiteX14" fmla="*/ 1821581 w 2725644"/>
                <a:gd name="connsiteY14" fmla="*/ 385967 h 2577496"/>
                <a:gd name="connsiteX15" fmla="*/ 1822513 w 2725644"/>
                <a:gd name="connsiteY15" fmla="*/ 387643 h 2577496"/>
                <a:gd name="connsiteX16" fmla="*/ 1824539 w 2725644"/>
                <a:gd name="connsiteY16" fmla="*/ 389670 h 2577496"/>
                <a:gd name="connsiteX17" fmla="*/ 1824543 w 2725644"/>
                <a:gd name="connsiteY17" fmla="*/ 389670 h 2577496"/>
                <a:gd name="connsiteX18" fmla="*/ 1834689 w 2725644"/>
                <a:gd name="connsiteY18" fmla="*/ 389670 h 2577496"/>
                <a:gd name="connsiteX19" fmla="*/ 1836379 w 2725644"/>
                <a:gd name="connsiteY19" fmla="*/ 386286 h 2577496"/>
                <a:gd name="connsiteX20" fmla="*/ 1824543 w 2725644"/>
                <a:gd name="connsiteY20" fmla="*/ 389670 h 2577496"/>
                <a:gd name="connsiteX21" fmla="*/ 1821581 w 2725644"/>
                <a:gd name="connsiteY21" fmla="*/ 385967 h 2577496"/>
                <a:gd name="connsiteX22" fmla="*/ 1578968 w 2725644"/>
                <a:gd name="connsiteY22" fmla="*/ 0 h 2577496"/>
                <a:gd name="connsiteX23" fmla="*/ 1587088 w 2725644"/>
                <a:gd name="connsiteY23" fmla="*/ 14206 h 2577496"/>
                <a:gd name="connsiteX24" fmla="*/ 1591148 w 2725644"/>
                <a:gd name="connsiteY24" fmla="*/ 20296 h 2577496"/>
                <a:gd name="connsiteX25" fmla="*/ 1599264 w 2725644"/>
                <a:gd name="connsiteY25" fmla="*/ 30442 h 2577496"/>
                <a:gd name="connsiteX26" fmla="*/ 1589118 w 2725644"/>
                <a:gd name="connsiteY26" fmla="*/ 48708 h 2577496"/>
                <a:gd name="connsiteX27" fmla="*/ 1587088 w 2725644"/>
                <a:gd name="connsiteY27" fmla="*/ 66974 h 2577496"/>
                <a:gd name="connsiteX28" fmla="*/ 1589118 w 2725644"/>
                <a:gd name="connsiteY28" fmla="*/ 77121 h 2577496"/>
                <a:gd name="connsiteX29" fmla="*/ 1601294 w 2725644"/>
                <a:gd name="connsiteY29" fmla="*/ 79154 h 2577496"/>
                <a:gd name="connsiteX30" fmla="*/ 1623620 w 2725644"/>
                <a:gd name="connsiteY30" fmla="*/ 81181 h 2577496"/>
                <a:gd name="connsiteX31" fmla="*/ 1635796 w 2725644"/>
                <a:gd name="connsiteY31" fmla="*/ 97417 h 2577496"/>
                <a:gd name="connsiteX32" fmla="*/ 1635796 w 2725644"/>
                <a:gd name="connsiteY32" fmla="*/ 109596 h 2577496"/>
                <a:gd name="connsiteX33" fmla="*/ 1654062 w 2725644"/>
                <a:gd name="connsiteY33" fmla="*/ 111623 h 2577496"/>
                <a:gd name="connsiteX34" fmla="*/ 1664208 w 2725644"/>
                <a:gd name="connsiteY34" fmla="*/ 107563 h 2577496"/>
                <a:gd name="connsiteX35" fmla="*/ 1674358 w 2725644"/>
                <a:gd name="connsiteY35" fmla="*/ 117713 h 2577496"/>
                <a:gd name="connsiteX36" fmla="*/ 1684504 w 2725644"/>
                <a:gd name="connsiteY36" fmla="*/ 109596 h 2577496"/>
                <a:gd name="connsiteX37" fmla="*/ 1696684 w 2725644"/>
                <a:gd name="connsiteY37" fmla="*/ 101476 h 2577496"/>
                <a:gd name="connsiteX38" fmla="*/ 1725096 w 2725644"/>
                <a:gd name="connsiteY38" fmla="*/ 113653 h 2577496"/>
                <a:gd name="connsiteX39" fmla="*/ 1739302 w 2725644"/>
                <a:gd name="connsiteY39" fmla="*/ 109596 h 2577496"/>
                <a:gd name="connsiteX40" fmla="*/ 1749449 w 2725644"/>
                <a:gd name="connsiteY40" fmla="*/ 107563 h 2577496"/>
                <a:gd name="connsiteX41" fmla="*/ 1759598 w 2725644"/>
                <a:gd name="connsiteY41" fmla="*/ 117713 h 2577496"/>
                <a:gd name="connsiteX42" fmla="*/ 1769745 w 2725644"/>
                <a:gd name="connsiteY42" fmla="*/ 127859 h 2577496"/>
                <a:gd name="connsiteX43" fmla="*/ 1777864 w 2725644"/>
                <a:gd name="connsiteY43" fmla="*/ 138009 h 2577496"/>
                <a:gd name="connsiteX44" fmla="*/ 1781921 w 2725644"/>
                <a:gd name="connsiteY44" fmla="*/ 156275 h 2577496"/>
                <a:gd name="connsiteX45" fmla="*/ 1794100 w 2725644"/>
                <a:gd name="connsiteY45" fmla="*/ 168451 h 2577496"/>
                <a:gd name="connsiteX46" fmla="*/ 1808307 w 2725644"/>
                <a:gd name="connsiteY46" fmla="*/ 180627 h 2577496"/>
                <a:gd name="connsiteX47" fmla="*/ 1822513 w 2725644"/>
                <a:gd name="connsiteY47" fmla="*/ 176571 h 2577496"/>
                <a:gd name="connsiteX48" fmla="*/ 1832659 w 2725644"/>
                <a:gd name="connsiteY48" fmla="*/ 178597 h 2577496"/>
                <a:gd name="connsiteX49" fmla="*/ 1850925 w 2725644"/>
                <a:gd name="connsiteY49" fmla="*/ 180627 h 2577496"/>
                <a:gd name="connsiteX50" fmla="*/ 1863101 w 2725644"/>
                <a:gd name="connsiteY50" fmla="*/ 180627 h 2577496"/>
                <a:gd name="connsiteX51" fmla="*/ 1873251 w 2725644"/>
                <a:gd name="connsiteY51" fmla="*/ 186717 h 2577496"/>
                <a:gd name="connsiteX52" fmla="*/ 1891517 w 2725644"/>
                <a:gd name="connsiteY52" fmla="*/ 204979 h 2577496"/>
                <a:gd name="connsiteX53" fmla="*/ 1907753 w 2725644"/>
                <a:gd name="connsiteY53" fmla="*/ 209039 h 2577496"/>
                <a:gd name="connsiteX54" fmla="*/ 1934135 w 2725644"/>
                <a:gd name="connsiteY54" fmla="*/ 237455 h 2577496"/>
                <a:gd name="connsiteX55" fmla="*/ 1930079 w 2725644"/>
                <a:gd name="connsiteY55" fmla="*/ 263837 h 2577496"/>
                <a:gd name="connsiteX56" fmla="*/ 1932106 w 2725644"/>
                <a:gd name="connsiteY56" fmla="*/ 278047 h 2577496"/>
                <a:gd name="connsiteX57" fmla="*/ 1936165 w 2725644"/>
                <a:gd name="connsiteY57" fmla="*/ 288193 h 2577496"/>
                <a:gd name="connsiteX58" fmla="*/ 1942255 w 2725644"/>
                <a:gd name="connsiteY58" fmla="*/ 300369 h 2577496"/>
                <a:gd name="connsiteX59" fmla="*/ 1928049 w 2725644"/>
                <a:gd name="connsiteY59" fmla="*/ 316606 h 2577496"/>
                <a:gd name="connsiteX60" fmla="*/ 1921959 w 2725644"/>
                <a:gd name="connsiteY60" fmla="*/ 326752 h 2577496"/>
                <a:gd name="connsiteX61" fmla="*/ 1895577 w 2725644"/>
                <a:gd name="connsiteY61" fmla="*/ 332842 h 2577496"/>
                <a:gd name="connsiteX62" fmla="*/ 1885427 w 2725644"/>
                <a:gd name="connsiteY62" fmla="*/ 330812 h 2577496"/>
                <a:gd name="connsiteX63" fmla="*/ 1867161 w 2725644"/>
                <a:gd name="connsiteY63" fmla="*/ 347048 h 2577496"/>
                <a:gd name="connsiteX64" fmla="*/ 1857015 w 2725644"/>
                <a:gd name="connsiteY64" fmla="*/ 361254 h 2577496"/>
                <a:gd name="connsiteX65" fmla="*/ 1844839 w 2725644"/>
                <a:gd name="connsiteY65" fmla="*/ 361254 h 2577496"/>
                <a:gd name="connsiteX66" fmla="*/ 1840779 w 2725644"/>
                <a:gd name="connsiteY66" fmla="*/ 373434 h 2577496"/>
                <a:gd name="connsiteX67" fmla="*/ 1839762 w 2725644"/>
                <a:gd name="connsiteY67" fmla="*/ 379523 h 2577496"/>
                <a:gd name="connsiteX68" fmla="*/ 1840779 w 2725644"/>
                <a:gd name="connsiteY68" fmla="*/ 377494 h 2577496"/>
                <a:gd name="connsiteX69" fmla="*/ 1850925 w 2725644"/>
                <a:gd name="connsiteY69" fmla="*/ 379523 h 2577496"/>
                <a:gd name="connsiteX70" fmla="*/ 1885427 w 2725644"/>
                <a:gd name="connsiteY70" fmla="*/ 399819 h 2577496"/>
                <a:gd name="connsiteX71" fmla="*/ 1885427 w 2725644"/>
                <a:gd name="connsiteY71" fmla="*/ 414026 h 2577496"/>
                <a:gd name="connsiteX72" fmla="*/ 1895573 w 2725644"/>
                <a:gd name="connsiteY72" fmla="*/ 426202 h 2577496"/>
                <a:gd name="connsiteX73" fmla="*/ 1891517 w 2725644"/>
                <a:gd name="connsiteY73" fmla="*/ 442438 h 2577496"/>
                <a:gd name="connsiteX74" fmla="*/ 1881371 w 2725644"/>
                <a:gd name="connsiteY74" fmla="*/ 454614 h 2577496"/>
                <a:gd name="connsiteX75" fmla="*/ 1891517 w 2725644"/>
                <a:gd name="connsiteY75" fmla="*/ 464764 h 2577496"/>
                <a:gd name="connsiteX76" fmla="*/ 1903693 w 2725644"/>
                <a:gd name="connsiteY76" fmla="*/ 491146 h 2577496"/>
                <a:gd name="connsiteX77" fmla="*/ 1905723 w 2725644"/>
                <a:gd name="connsiteY77" fmla="*/ 501296 h 2577496"/>
                <a:gd name="connsiteX78" fmla="*/ 1901663 w 2725644"/>
                <a:gd name="connsiteY78" fmla="*/ 511442 h 2577496"/>
                <a:gd name="connsiteX79" fmla="*/ 1891517 w 2725644"/>
                <a:gd name="connsiteY79" fmla="*/ 521588 h 2577496"/>
                <a:gd name="connsiteX80" fmla="*/ 1893547 w 2725644"/>
                <a:gd name="connsiteY80" fmla="*/ 531738 h 2577496"/>
                <a:gd name="connsiteX81" fmla="*/ 1881371 w 2725644"/>
                <a:gd name="connsiteY81" fmla="*/ 550004 h 2577496"/>
                <a:gd name="connsiteX82" fmla="*/ 1869191 w 2725644"/>
                <a:gd name="connsiteY82" fmla="*/ 576387 h 2577496"/>
                <a:gd name="connsiteX83" fmla="*/ 1873251 w 2725644"/>
                <a:gd name="connsiteY83" fmla="*/ 586536 h 2577496"/>
                <a:gd name="connsiteX84" fmla="*/ 1889487 w 2725644"/>
                <a:gd name="connsiteY84" fmla="*/ 606829 h 2577496"/>
                <a:gd name="connsiteX85" fmla="*/ 1883397 w 2725644"/>
                <a:gd name="connsiteY85" fmla="*/ 619005 h 2577496"/>
                <a:gd name="connsiteX86" fmla="*/ 1879337 w 2725644"/>
                <a:gd name="connsiteY86" fmla="*/ 633215 h 2577496"/>
                <a:gd name="connsiteX87" fmla="*/ 1875278 w 2725644"/>
                <a:gd name="connsiteY87" fmla="*/ 645391 h 2577496"/>
                <a:gd name="connsiteX88" fmla="*/ 1877311 w 2725644"/>
                <a:gd name="connsiteY88" fmla="*/ 663657 h 2577496"/>
                <a:gd name="connsiteX89" fmla="*/ 1869191 w 2725644"/>
                <a:gd name="connsiteY89" fmla="*/ 692069 h 2577496"/>
                <a:gd name="connsiteX90" fmla="*/ 1854985 w 2725644"/>
                <a:gd name="connsiteY90" fmla="*/ 710335 h 2577496"/>
                <a:gd name="connsiteX91" fmla="*/ 1848895 w 2725644"/>
                <a:gd name="connsiteY91" fmla="*/ 724541 h 2577496"/>
                <a:gd name="connsiteX92" fmla="*/ 1836719 w 2725644"/>
                <a:gd name="connsiteY92" fmla="*/ 734691 h 2577496"/>
                <a:gd name="connsiteX93" fmla="*/ 1824539 w 2725644"/>
                <a:gd name="connsiteY93" fmla="*/ 740777 h 2577496"/>
                <a:gd name="connsiteX94" fmla="*/ 1814393 w 2725644"/>
                <a:gd name="connsiteY94" fmla="*/ 754984 h 2577496"/>
                <a:gd name="connsiteX95" fmla="*/ 1818453 w 2725644"/>
                <a:gd name="connsiteY95" fmla="*/ 771220 h 2577496"/>
                <a:gd name="connsiteX96" fmla="*/ 1820483 w 2725644"/>
                <a:gd name="connsiteY96" fmla="*/ 791516 h 2577496"/>
                <a:gd name="connsiteX97" fmla="*/ 1818453 w 2725644"/>
                <a:gd name="connsiteY97" fmla="*/ 801662 h 2577496"/>
                <a:gd name="connsiteX98" fmla="*/ 1808307 w 2725644"/>
                <a:gd name="connsiteY98" fmla="*/ 801662 h 2577496"/>
                <a:gd name="connsiteX99" fmla="*/ 1796130 w 2725644"/>
                <a:gd name="connsiteY99" fmla="*/ 815871 h 2577496"/>
                <a:gd name="connsiteX100" fmla="*/ 1796130 w 2725644"/>
                <a:gd name="connsiteY100" fmla="*/ 828048 h 2577496"/>
                <a:gd name="connsiteX101" fmla="*/ 1794097 w 2725644"/>
                <a:gd name="connsiteY101" fmla="*/ 840224 h 2577496"/>
                <a:gd name="connsiteX102" fmla="*/ 1790041 w 2725644"/>
                <a:gd name="connsiteY102" fmla="*/ 852400 h 2577496"/>
                <a:gd name="connsiteX103" fmla="*/ 1804247 w 2725644"/>
                <a:gd name="connsiteY103" fmla="*/ 866610 h 2577496"/>
                <a:gd name="connsiteX104" fmla="*/ 1822513 w 2725644"/>
                <a:gd name="connsiteY104" fmla="*/ 866610 h 2577496"/>
                <a:gd name="connsiteX105" fmla="*/ 1826573 w 2725644"/>
                <a:gd name="connsiteY105" fmla="*/ 878786 h 2577496"/>
                <a:gd name="connsiteX106" fmla="*/ 1820483 w 2725644"/>
                <a:gd name="connsiteY106" fmla="*/ 888936 h 2577496"/>
                <a:gd name="connsiteX107" fmla="*/ 1820483 w 2725644"/>
                <a:gd name="connsiteY107" fmla="*/ 901112 h 2577496"/>
                <a:gd name="connsiteX108" fmla="*/ 1828599 w 2725644"/>
                <a:gd name="connsiteY108" fmla="*/ 917348 h 2577496"/>
                <a:gd name="connsiteX109" fmla="*/ 1838749 w 2725644"/>
                <a:gd name="connsiteY109" fmla="*/ 925464 h 2577496"/>
                <a:gd name="connsiteX110" fmla="*/ 1844835 w 2725644"/>
                <a:gd name="connsiteY110" fmla="*/ 937640 h 2577496"/>
                <a:gd name="connsiteX111" fmla="*/ 1842809 w 2725644"/>
                <a:gd name="connsiteY111" fmla="*/ 953877 h 2577496"/>
                <a:gd name="connsiteX112" fmla="*/ 1832659 w 2725644"/>
                <a:gd name="connsiteY112" fmla="*/ 961996 h 2577496"/>
                <a:gd name="connsiteX113" fmla="*/ 1828599 w 2725644"/>
                <a:gd name="connsiteY113" fmla="*/ 978232 h 2577496"/>
                <a:gd name="connsiteX114" fmla="*/ 1838749 w 2725644"/>
                <a:gd name="connsiteY114" fmla="*/ 998528 h 2577496"/>
                <a:gd name="connsiteX115" fmla="*/ 1838749 w 2725644"/>
                <a:gd name="connsiteY115" fmla="*/ 1014764 h 2577496"/>
                <a:gd name="connsiteX116" fmla="*/ 1844835 w 2725644"/>
                <a:gd name="connsiteY116" fmla="*/ 1037090 h 2577496"/>
                <a:gd name="connsiteX117" fmla="*/ 1840779 w 2725644"/>
                <a:gd name="connsiteY117" fmla="*/ 1047237 h 2577496"/>
                <a:gd name="connsiteX118" fmla="*/ 1846865 w 2725644"/>
                <a:gd name="connsiteY118" fmla="*/ 1061443 h 2577496"/>
                <a:gd name="connsiteX119" fmla="*/ 1861075 w 2725644"/>
                <a:gd name="connsiteY119" fmla="*/ 1055353 h 2577496"/>
                <a:gd name="connsiteX120" fmla="*/ 1873251 w 2725644"/>
                <a:gd name="connsiteY120" fmla="*/ 1061443 h 2577496"/>
                <a:gd name="connsiteX121" fmla="*/ 1873251 w 2725644"/>
                <a:gd name="connsiteY121" fmla="*/ 1077679 h 2577496"/>
                <a:gd name="connsiteX122" fmla="*/ 1871221 w 2725644"/>
                <a:gd name="connsiteY122" fmla="*/ 1089855 h 2577496"/>
                <a:gd name="connsiteX123" fmla="*/ 1869191 w 2725644"/>
                <a:gd name="connsiteY123" fmla="*/ 1106091 h 2577496"/>
                <a:gd name="connsiteX124" fmla="*/ 1881371 w 2725644"/>
                <a:gd name="connsiteY124" fmla="*/ 1112181 h 2577496"/>
                <a:gd name="connsiteX125" fmla="*/ 1895573 w 2725644"/>
                <a:gd name="connsiteY125" fmla="*/ 1112181 h 2577496"/>
                <a:gd name="connsiteX126" fmla="*/ 1907753 w 2725644"/>
                <a:gd name="connsiteY126" fmla="*/ 1108121 h 2577496"/>
                <a:gd name="connsiteX127" fmla="*/ 1917899 w 2725644"/>
                <a:gd name="connsiteY127" fmla="*/ 1095945 h 2577496"/>
                <a:gd name="connsiteX128" fmla="*/ 1928049 w 2725644"/>
                <a:gd name="connsiteY128" fmla="*/ 1089855 h 2577496"/>
                <a:gd name="connsiteX129" fmla="*/ 1942255 w 2725644"/>
                <a:gd name="connsiteY129" fmla="*/ 1083769 h 2577496"/>
                <a:gd name="connsiteX130" fmla="*/ 1954431 w 2725644"/>
                <a:gd name="connsiteY130" fmla="*/ 1081739 h 2577496"/>
                <a:gd name="connsiteX131" fmla="*/ 1964578 w 2725644"/>
                <a:gd name="connsiteY131" fmla="*/ 1081739 h 2577496"/>
                <a:gd name="connsiteX132" fmla="*/ 1974727 w 2725644"/>
                <a:gd name="connsiteY132" fmla="*/ 1079709 h 2577496"/>
                <a:gd name="connsiteX133" fmla="*/ 1980814 w 2725644"/>
                <a:gd name="connsiteY133" fmla="*/ 1061443 h 2577496"/>
                <a:gd name="connsiteX134" fmla="*/ 1980814 w 2725644"/>
                <a:gd name="connsiteY134" fmla="*/ 1047237 h 2577496"/>
                <a:gd name="connsiteX135" fmla="*/ 1992993 w 2725644"/>
                <a:gd name="connsiteY135" fmla="*/ 1047237 h 2577496"/>
                <a:gd name="connsiteX136" fmla="*/ 2005170 w 2725644"/>
                <a:gd name="connsiteY136" fmla="*/ 1045207 h 2577496"/>
                <a:gd name="connsiteX137" fmla="*/ 2017346 w 2725644"/>
                <a:gd name="connsiteY137" fmla="*/ 1037090 h 2577496"/>
                <a:gd name="connsiteX138" fmla="*/ 2027492 w 2725644"/>
                <a:gd name="connsiteY138" fmla="*/ 1037090 h 2577496"/>
                <a:gd name="connsiteX139" fmla="*/ 2039672 w 2725644"/>
                <a:gd name="connsiteY139" fmla="*/ 1039117 h 2577496"/>
                <a:gd name="connsiteX140" fmla="*/ 2051848 w 2725644"/>
                <a:gd name="connsiteY140" fmla="*/ 1031001 h 2577496"/>
                <a:gd name="connsiteX141" fmla="*/ 2061994 w 2725644"/>
                <a:gd name="connsiteY141" fmla="*/ 1033030 h 2577496"/>
                <a:gd name="connsiteX142" fmla="*/ 2072144 w 2725644"/>
                <a:gd name="connsiteY142" fmla="*/ 1045207 h 2577496"/>
                <a:gd name="connsiteX143" fmla="*/ 2080260 w 2725644"/>
                <a:gd name="connsiteY143" fmla="*/ 1035057 h 2577496"/>
                <a:gd name="connsiteX144" fmla="*/ 2090410 w 2725644"/>
                <a:gd name="connsiteY144" fmla="*/ 1031001 h 2577496"/>
                <a:gd name="connsiteX145" fmla="*/ 2106646 w 2725644"/>
                <a:gd name="connsiteY145" fmla="*/ 1043177 h 2577496"/>
                <a:gd name="connsiteX146" fmla="*/ 2116792 w 2725644"/>
                <a:gd name="connsiteY146" fmla="*/ 1041150 h 2577496"/>
                <a:gd name="connsiteX147" fmla="*/ 2137088 w 2725644"/>
                <a:gd name="connsiteY147" fmla="*/ 1037090 h 2577496"/>
                <a:gd name="connsiteX148" fmla="*/ 2147235 w 2725644"/>
                <a:gd name="connsiteY148" fmla="*/ 1041150 h 2577496"/>
                <a:gd name="connsiteX149" fmla="*/ 2145208 w 2725644"/>
                <a:gd name="connsiteY149" fmla="*/ 1061443 h 2577496"/>
                <a:gd name="connsiteX150" fmla="*/ 2137088 w 2725644"/>
                <a:gd name="connsiteY150" fmla="*/ 1071592 h 2577496"/>
                <a:gd name="connsiteX151" fmla="*/ 2122882 w 2725644"/>
                <a:gd name="connsiteY151" fmla="*/ 1087829 h 2577496"/>
                <a:gd name="connsiteX152" fmla="*/ 2116792 w 2725644"/>
                <a:gd name="connsiteY152" fmla="*/ 1100005 h 2577496"/>
                <a:gd name="connsiteX153" fmla="*/ 2108673 w 2725644"/>
                <a:gd name="connsiteY153" fmla="*/ 1116241 h 2577496"/>
                <a:gd name="connsiteX154" fmla="*/ 2100556 w 2725644"/>
                <a:gd name="connsiteY154" fmla="*/ 1130447 h 2577496"/>
                <a:gd name="connsiteX155" fmla="*/ 2090410 w 2725644"/>
                <a:gd name="connsiteY155" fmla="*/ 1152773 h 2577496"/>
                <a:gd name="connsiteX156" fmla="*/ 2082290 w 2725644"/>
                <a:gd name="connsiteY156" fmla="*/ 1164949 h 2577496"/>
                <a:gd name="connsiteX157" fmla="*/ 2070114 w 2725644"/>
                <a:gd name="connsiteY157" fmla="*/ 1187272 h 2577496"/>
                <a:gd name="connsiteX158" fmla="*/ 2057934 w 2725644"/>
                <a:gd name="connsiteY158" fmla="*/ 1205538 h 2577496"/>
                <a:gd name="connsiteX159" fmla="*/ 2051848 w 2725644"/>
                <a:gd name="connsiteY159" fmla="*/ 1217714 h 2577496"/>
                <a:gd name="connsiteX160" fmla="*/ 2043732 w 2725644"/>
                <a:gd name="connsiteY160" fmla="*/ 1231923 h 2577496"/>
                <a:gd name="connsiteX161" fmla="*/ 2031552 w 2725644"/>
                <a:gd name="connsiteY161" fmla="*/ 1250189 h 2577496"/>
                <a:gd name="connsiteX162" fmla="*/ 2023436 w 2725644"/>
                <a:gd name="connsiteY162" fmla="*/ 1262366 h 2577496"/>
                <a:gd name="connsiteX163" fmla="*/ 2009230 w 2725644"/>
                <a:gd name="connsiteY163" fmla="*/ 1280632 h 2577496"/>
                <a:gd name="connsiteX164" fmla="*/ 1964578 w 2725644"/>
                <a:gd name="connsiteY164" fmla="*/ 1339486 h 2577496"/>
                <a:gd name="connsiteX165" fmla="*/ 1962551 w 2725644"/>
                <a:gd name="connsiteY165" fmla="*/ 1359782 h 2577496"/>
                <a:gd name="connsiteX166" fmla="*/ 1964578 w 2725644"/>
                <a:gd name="connsiteY166" fmla="*/ 1376018 h 2577496"/>
                <a:gd name="connsiteX167" fmla="*/ 1966608 w 2725644"/>
                <a:gd name="connsiteY167" fmla="*/ 1394284 h 2577496"/>
                <a:gd name="connsiteX168" fmla="*/ 1970668 w 2725644"/>
                <a:gd name="connsiteY168" fmla="*/ 1436906 h 2577496"/>
                <a:gd name="connsiteX169" fmla="*/ 1972697 w 2725644"/>
                <a:gd name="connsiteY169" fmla="*/ 1457202 h 2577496"/>
                <a:gd name="connsiteX170" fmla="*/ 1972697 w 2725644"/>
                <a:gd name="connsiteY170" fmla="*/ 1469378 h 2577496"/>
                <a:gd name="connsiteX171" fmla="*/ 1974727 w 2725644"/>
                <a:gd name="connsiteY171" fmla="*/ 1483585 h 2577496"/>
                <a:gd name="connsiteX172" fmla="*/ 1976754 w 2725644"/>
                <a:gd name="connsiteY172" fmla="*/ 1505907 h 2577496"/>
                <a:gd name="connsiteX173" fmla="*/ 1978787 w 2725644"/>
                <a:gd name="connsiteY173" fmla="*/ 1520117 h 2577496"/>
                <a:gd name="connsiteX174" fmla="*/ 1978787 w 2725644"/>
                <a:gd name="connsiteY174" fmla="*/ 1532293 h 2577496"/>
                <a:gd name="connsiteX175" fmla="*/ 1982844 w 2725644"/>
                <a:gd name="connsiteY175" fmla="*/ 1546499 h 2577496"/>
                <a:gd name="connsiteX176" fmla="*/ 1980814 w 2725644"/>
                <a:gd name="connsiteY176" fmla="*/ 1556645 h 2577496"/>
                <a:gd name="connsiteX177" fmla="*/ 1964578 w 2725644"/>
                <a:gd name="connsiteY177" fmla="*/ 1558679 h 2577496"/>
                <a:gd name="connsiteX178" fmla="*/ 1976754 w 2725644"/>
                <a:gd name="connsiteY178" fmla="*/ 1558679 h 2577496"/>
                <a:gd name="connsiteX179" fmla="*/ 1988934 w 2725644"/>
                <a:gd name="connsiteY179" fmla="*/ 1578971 h 2577496"/>
                <a:gd name="connsiteX180" fmla="*/ 1980814 w 2725644"/>
                <a:gd name="connsiteY180" fmla="*/ 1589121 h 2577496"/>
                <a:gd name="connsiteX181" fmla="*/ 1989607 w 2725644"/>
                <a:gd name="connsiteY181" fmla="*/ 1597910 h 2577496"/>
                <a:gd name="connsiteX182" fmla="*/ 1990960 w 2725644"/>
                <a:gd name="connsiteY182" fmla="*/ 1595204 h 2577496"/>
                <a:gd name="connsiteX183" fmla="*/ 2001106 w 2725644"/>
                <a:gd name="connsiteY183" fmla="*/ 1578968 h 2577496"/>
                <a:gd name="connsiteX184" fmla="*/ 2005163 w 2725644"/>
                <a:gd name="connsiteY184" fmla="*/ 1580998 h 2577496"/>
                <a:gd name="connsiteX185" fmla="*/ 2031549 w 2725644"/>
                <a:gd name="connsiteY185" fmla="*/ 1587088 h 2577496"/>
                <a:gd name="connsiteX186" fmla="*/ 2045755 w 2725644"/>
                <a:gd name="connsiteY186" fmla="*/ 1589114 h 2577496"/>
                <a:gd name="connsiteX187" fmla="*/ 2051845 w 2725644"/>
                <a:gd name="connsiteY187" fmla="*/ 1605350 h 2577496"/>
                <a:gd name="connsiteX188" fmla="*/ 2051845 w 2725644"/>
                <a:gd name="connsiteY188" fmla="*/ 1617530 h 2577496"/>
                <a:gd name="connsiteX189" fmla="*/ 2041698 w 2725644"/>
                <a:gd name="connsiteY189" fmla="*/ 1633766 h 2577496"/>
                <a:gd name="connsiteX190" fmla="*/ 2033579 w 2725644"/>
                <a:gd name="connsiteY190" fmla="*/ 1645942 h 2577496"/>
                <a:gd name="connsiteX191" fmla="*/ 2045755 w 2725644"/>
                <a:gd name="connsiteY191" fmla="*/ 1656088 h 2577496"/>
                <a:gd name="connsiteX192" fmla="*/ 2039665 w 2725644"/>
                <a:gd name="connsiteY192" fmla="*/ 1668268 h 2577496"/>
                <a:gd name="connsiteX193" fmla="*/ 2027489 w 2725644"/>
                <a:gd name="connsiteY193" fmla="*/ 1674354 h 2577496"/>
                <a:gd name="connsiteX194" fmla="*/ 2023432 w 2725644"/>
                <a:gd name="connsiteY194" fmla="*/ 1690591 h 2577496"/>
                <a:gd name="connsiteX195" fmla="*/ 2035609 w 2725644"/>
                <a:gd name="connsiteY195" fmla="*/ 1694650 h 2577496"/>
                <a:gd name="connsiteX196" fmla="*/ 2049815 w 2725644"/>
                <a:gd name="connsiteY196" fmla="*/ 1700740 h 2577496"/>
                <a:gd name="connsiteX197" fmla="*/ 2047785 w 2725644"/>
                <a:gd name="connsiteY197" fmla="*/ 1714946 h 2577496"/>
                <a:gd name="connsiteX198" fmla="*/ 2043725 w 2725644"/>
                <a:gd name="connsiteY198" fmla="*/ 1725093 h 2577496"/>
                <a:gd name="connsiteX199" fmla="*/ 2053875 w 2725644"/>
                <a:gd name="connsiteY199" fmla="*/ 1723063 h 2577496"/>
                <a:gd name="connsiteX200" fmla="*/ 2064021 w 2725644"/>
                <a:gd name="connsiteY200" fmla="*/ 1725093 h 2577496"/>
                <a:gd name="connsiteX201" fmla="*/ 2068081 w 2725644"/>
                <a:gd name="connsiteY201" fmla="*/ 1737269 h 2577496"/>
                <a:gd name="connsiteX202" fmla="*/ 2064021 w 2725644"/>
                <a:gd name="connsiteY202" fmla="*/ 1747419 h 2577496"/>
                <a:gd name="connsiteX203" fmla="*/ 2072141 w 2725644"/>
                <a:gd name="connsiteY203" fmla="*/ 1761625 h 2577496"/>
                <a:gd name="connsiteX204" fmla="*/ 2082287 w 2725644"/>
                <a:gd name="connsiteY204" fmla="*/ 1753505 h 2577496"/>
                <a:gd name="connsiteX205" fmla="*/ 2112729 w 2725644"/>
                <a:gd name="connsiteY205" fmla="*/ 1723063 h 2577496"/>
                <a:gd name="connsiteX206" fmla="*/ 2124905 w 2725644"/>
                <a:gd name="connsiteY206" fmla="*/ 1733209 h 2577496"/>
                <a:gd name="connsiteX207" fmla="*/ 2145201 w 2725644"/>
                <a:gd name="connsiteY207" fmla="*/ 1751478 h 2577496"/>
                <a:gd name="connsiteX208" fmla="*/ 2151291 w 2725644"/>
                <a:gd name="connsiteY208" fmla="*/ 1763655 h 2577496"/>
                <a:gd name="connsiteX209" fmla="*/ 2161437 w 2725644"/>
                <a:gd name="connsiteY209" fmla="*/ 1773801 h 2577496"/>
                <a:gd name="connsiteX210" fmla="*/ 2167527 w 2725644"/>
                <a:gd name="connsiteY210" fmla="*/ 1785981 h 2577496"/>
                <a:gd name="connsiteX211" fmla="*/ 2173617 w 2725644"/>
                <a:gd name="connsiteY211" fmla="*/ 1800187 h 2577496"/>
                <a:gd name="connsiteX212" fmla="*/ 2187820 w 2725644"/>
                <a:gd name="connsiteY212" fmla="*/ 1802217 h 2577496"/>
                <a:gd name="connsiteX213" fmla="*/ 2199999 w 2725644"/>
                <a:gd name="connsiteY213" fmla="*/ 1804243 h 2577496"/>
                <a:gd name="connsiteX214" fmla="*/ 2210149 w 2725644"/>
                <a:gd name="connsiteY214" fmla="*/ 1810333 h 2577496"/>
                <a:gd name="connsiteX215" fmla="*/ 2224355 w 2725644"/>
                <a:gd name="connsiteY215" fmla="*/ 1812363 h 2577496"/>
                <a:gd name="connsiteX216" fmla="*/ 2226382 w 2725644"/>
                <a:gd name="connsiteY216" fmla="*/ 1822509 h 2577496"/>
                <a:gd name="connsiteX217" fmla="*/ 2240591 w 2725644"/>
                <a:gd name="connsiteY217" fmla="*/ 1826569 h 2577496"/>
                <a:gd name="connsiteX218" fmla="*/ 2258854 w 2725644"/>
                <a:gd name="connsiteY218" fmla="*/ 1828599 h 2577496"/>
                <a:gd name="connsiteX219" fmla="*/ 2252767 w 2725644"/>
                <a:gd name="connsiteY219" fmla="*/ 1846865 h 2577496"/>
                <a:gd name="connsiteX220" fmla="*/ 2264944 w 2725644"/>
                <a:gd name="connsiteY220" fmla="*/ 1857011 h 2577496"/>
                <a:gd name="connsiteX221" fmla="*/ 2279150 w 2725644"/>
                <a:gd name="connsiteY221" fmla="*/ 1863101 h 2577496"/>
                <a:gd name="connsiteX222" fmla="*/ 2291329 w 2725644"/>
                <a:gd name="connsiteY222" fmla="*/ 1869188 h 2577496"/>
                <a:gd name="connsiteX223" fmla="*/ 2303506 w 2725644"/>
                <a:gd name="connsiteY223" fmla="*/ 1871221 h 2577496"/>
                <a:gd name="connsiteX224" fmla="*/ 2315682 w 2725644"/>
                <a:gd name="connsiteY224" fmla="*/ 1885424 h 2577496"/>
                <a:gd name="connsiteX225" fmla="*/ 2313652 w 2725644"/>
                <a:gd name="connsiteY225" fmla="*/ 1897603 h 2577496"/>
                <a:gd name="connsiteX226" fmla="*/ 2317712 w 2725644"/>
                <a:gd name="connsiteY226" fmla="*/ 1911809 h 2577496"/>
                <a:gd name="connsiteX227" fmla="*/ 2317712 w 2725644"/>
                <a:gd name="connsiteY227" fmla="*/ 1926016 h 2577496"/>
                <a:gd name="connsiteX228" fmla="*/ 2315682 w 2725644"/>
                <a:gd name="connsiteY228" fmla="*/ 1936162 h 2577496"/>
                <a:gd name="connsiteX229" fmla="*/ 2329888 w 2725644"/>
                <a:gd name="connsiteY229" fmla="*/ 1938192 h 2577496"/>
                <a:gd name="connsiteX230" fmla="*/ 2340034 w 2725644"/>
                <a:gd name="connsiteY230" fmla="*/ 1928046 h 2577496"/>
                <a:gd name="connsiteX231" fmla="*/ 2352214 w 2725644"/>
                <a:gd name="connsiteY231" fmla="*/ 1936162 h 2577496"/>
                <a:gd name="connsiteX232" fmla="*/ 2364390 w 2725644"/>
                <a:gd name="connsiteY232" fmla="*/ 1932105 h 2577496"/>
                <a:gd name="connsiteX233" fmla="*/ 2360330 w 2725644"/>
                <a:gd name="connsiteY233" fmla="*/ 1944282 h 2577496"/>
                <a:gd name="connsiteX234" fmla="*/ 2362360 w 2725644"/>
                <a:gd name="connsiteY234" fmla="*/ 1956458 h 2577496"/>
                <a:gd name="connsiteX235" fmla="*/ 2350184 w 2725644"/>
                <a:gd name="connsiteY235" fmla="*/ 1962548 h 2577496"/>
                <a:gd name="connsiteX236" fmla="*/ 2350184 w 2725644"/>
                <a:gd name="connsiteY236" fmla="*/ 1974724 h 2577496"/>
                <a:gd name="connsiteX237" fmla="*/ 2360330 w 2725644"/>
                <a:gd name="connsiteY237" fmla="*/ 1986900 h 2577496"/>
                <a:gd name="connsiteX238" fmla="*/ 2388746 w 2725644"/>
                <a:gd name="connsiteY238" fmla="*/ 2003140 h 2577496"/>
                <a:gd name="connsiteX239" fmla="*/ 2402952 w 2725644"/>
                <a:gd name="connsiteY239" fmla="*/ 2001106 h 2577496"/>
                <a:gd name="connsiteX240" fmla="*/ 2411069 w 2725644"/>
                <a:gd name="connsiteY240" fmla="*/ 1988930 h 2577496"/>
                <a:gd name="connsiteX241" fmla="*/ 2427308 w 2725644"/>
                <a:gd name="connsiteY241" fmla="*/ 1992990 h 2577496"/>
                <a:gd name="connsiteX242" fmla="*/ 2439484 w 2725644"/>
                <a:gd name="connsiteY242" fmla="*/ 1995020 h 2577496"/>
                <a:gd name="connsiteX243" fmla="*/ 2445571 w 2725644"/>
                <a:gd name="connsiteY243" fmla="*/ 1984870 h 2577496"/>
                <a:gd name="connsiteX244" fmla="*/ 2449631 w 2725644"/>
                <a:gd name="connsiteY244" fmla="*/ 1968637 h 2577496"/>
                <a:gd name="connsiteX245" fmla="*/ 2469926 w 2725644"/>
                <a:gd name="connsiteY245" fmla="*/ 1974724 h 2577496"/>
                <a:gd name="connsiteX246" fmla="*/ 2480073 w 2725644"/>
                <a:gd name="connsiteY246" fmla="*/ 1976754 h 2577496"/>
                <a:gd name="connsiteX247" fmla="*/ 2496309 w 2725644"/>
                <a:gd name="connsiteY247" fmla="*/ 1984870 h 2577496"/>
                <a:gd name="connsiteX248" fmla="*/ 2510515 w 2725644"/>
                <a:gd name="connsiteY248" fmla="*/ 1982844 h 2577496"/>
                <a:gd name="connsiteX249" fmla="*/ 2496309 w 2725644"/>
                <a:gd name="connsiteY249" fmla="*/ 1995020 h 2577496"/>
                <a:gd name="connsiteX250" fmla="*/ 2486163 w 2725644"/>
                <a:gd name="connsiteY250" fmla="*/ 2005166 h 2577496"/>
                <a:gd name="connsiteX251" fmla="*/ 2496309 w 2725644"/>
                <a:gd name="connsiteY251" fmla="*/ 2015316 h 2577496"/>
                <a:gd name="connsiteX252" fmla="*/ 2490222 w 2725644"/>
                <a:gd name="connsiteY252" fmla="*/ 2027492 h 2577496"/>
                <a:gd name="connsiteX253" fmla="*/ 2484133 w 2725644"/>
                <a:gd name="connsiteY253" fmla="*/ 2041698 h 2577496"/>
                <a:gd name="connsiteX254" fmla="*/ 2502399 w 2725644"/>
                <a:gd name="connsiteY254" fmla="*/ 2049818 h 2577496"/>
                <a:gd name="connsiteX255" fmla="*/ 2516605 w 2725644"/>
                <a:gd name="connsiteY255" fmla="*/ 2051844 h 2577496"/>
                <a:gd name="connsiteX256" fmla="*/ 2532841 w 2725644"/>
                <a:gd name="connsiteY256" fmla="*/ 2061994 h 2577496"/>
                <a:gd name="connsiteX257" fmla="*/ 2545017 w 2725644"/>
                <a:gd name="connsiteY257" fmla="*/ 2070111 h 2577496"/>
                <a:gd name="connsiteX258" fmla="*/ 2555167 w 2725644"/>
                <a:gd name="connsiteY258" fmla="*/ 2068081 h 2577496"/>
                <a:gd name="connsiteX259" fmla="*/ 2563283 w 2725644"/>
                <a:gd name="connsiteY259" fmla="*/ 2055904 h 2577496"/>
                <a:gd name="connsiteX260" fmla="*/ 2573429 w 2725644"/>
                <a:gd name="connsiteY260" fmla="*/ 2057934 h 2577496"/>
                <a:gd name="connsiteX261" fmla="*/ 2575463 w 2725644"/>
                <a:gd name="connsiteY261" fmla="*/ 2068081 h 2577496"/>
                <a:gd name="connsiteX262" fmla="*/ 2569373 w 2725644"/>
                <a:gd name="connsiteY262" fmla="*/ 2082287 h 2577496"/>
                <a:gd name="connsiteX263" fmla="*/ 2577489 w 2725644"/>
                <a:gd name="connsiteY263" fmla="*/ 2092437 h 2577496"/>
                <a:gd name="connsiteX264" fmla="*/ 2581549 w 2725644"/>
                <a:gd name="connsiteY264" fmla="*/ 2104613 h 2577496"/>
                <a:gd name="connsiteX265" fmla="*/ 2595755 w 2725644"/>
                <a:gd name="connsiteY265" fmla="*/ 2106643 h 2577496"/>
                <a:gd name="connsiteX266" fmla="*/ 2605905 w 2725644"/>
                <a:gd name="connsiteY266" fmla="*/ 2106643 h 2577496"/>
                <a:gd name="connsiteX267" fmla="*/ 2616051 w 2725644"/>
                <a:gd name="connsiteY267" fmla="*/ 2112732 h 2577496"/>
                <a:gd name="connsiteX268" fmla="*/ 2626201 w 2725644"/>
                <a:gd name="connsiteY268" fmla="*/ 2124909 h 2577496"/>
                <a:gd name="connsiteX269" fmla="*/ 2634317 w 2725644"/>
                <a:gd name="connsiteY269" fmla="*/ 2135058 h 2577496"/>
                <a:gd name="connsiteX270" fmla="*/ 2683026 w 2725644"/>
                <a:gd name="connsiteY270" fmla="*/ 2157381 h 2577496"/>
                <a:gd name="connsiteX271" fmla="*/ 2695202 w 2725644"/>
                <a:gd name="connsiteY271" fmla="*/ 2161441 h 2577496"/>
                <a:gd name="connsiteX272" fmla="*/ 2705348 w 2725644"/>
                <a:gd name="connsiteY272" fmla="*/ 2163467 h 2577496"/>
                <a:gd name="connsiteX273" fmla="*/ 2723618 w 2725644"/>
                <a:gd name="connsiteY273" fmla="*/ 2173617 h 2577496"/>
                <a:gd name="connsiteX274" fmla="*/ 2725644 w 2725644"/>
                <a:gd name="connsiteY274" fmla="*/ 2187823 h 2577496"/>
                <a:gd name="connsiteX275" fmla="*/ 2709408 w 2725644"/>
                <a:gd name="connsiteY275" fmla="*/ 2187823 h 2577496"/>
                <a:gd name="connsiteX276" fmla="*/ 2699262 w 2725644"/>
                <a:gd name="connsiteY276" fmla="*/ 2183763 h 2577496"/>
                <a:gd name="connsiteX277" fmla="*/ 2678966 w 2725644"/>
                <a:gd name="connsiteY277" fmla="*/ 2179703 h 2577496"/>
                <a:gd name="connsiteX278" fmla="*/ 2664760 w 2725644"/>
                <a:gd name="connsiteY278" fmla="*/ 2183763 h 2577496"/>
                <a:gd name="connsiteX279" fmla="*/ 2642434 w 2725644"/>
                <a:gd name="connsiteY279" fmla="*/ 2181737 h 2577496"/>
                <a:gd name="connsiteX280" fmla="*/ 2630257 w 2725644"/>
                <a:gd name="connsiteY280" fmla="*/ 2175647 h 2577496"/>
                <a:gd name="connsiteX281" fmla="*/ 2618081 w 2725644"/>
                <a:gd name="connsiteY281" fmla="*/ 2181737 h 2577496"/>
                <a:gd name="connsiteX282" fmla="*/ 2607932 w 2725644"/>
                <a:gd name="connsiteY282" fmla="*/ 2175647 h 2577496"/>
                <a:gd name="connsiteX283" fmla="*/ 2593725 w 2725644"/>
                <a:gd name="connsiteY283" fmla="*/ 2183763 h 2577496"/>
                <a:gd name="connsiteX284" fmla="*/ 2585609 w 2725644"/>
                <a:gd name="connsiteY284" fmla="*/ 2197973 h 2577496"/>
                <a:gd name="connsiteX285" fmla="*/ 2573429 w 2725644"/>
                <a:gd name="connsiteY285" fmla="*/ 2199999 h 2577496"/>
                <a:gd name="connsiteX286" fmla="*/ 2559227 w 2725644"/>
                <a:gd name="connsiteY286" fmla="*/ 2193913 h 2577496"/>
                <a:gd name="connsiteX287" fmla="*/ 2549077 w 2725644"/>
                <a:gd name="connsiteY287" fmla="*/ 2199999 h 2577496"/>
                <a:gd name="connsiteX288" fmla="*/ 2536901 w 2725644"/>
                <a:gd name="connsiteY288" fmla="*/ 2202029 h 2577496"/>
                <a:gd name="connsiteX289" fmla="*/ 2526751 w 2725644"/>
                <a:gd name="connsiteY289" fmla="*/ 2202029 h 2577496"/>
                <a:gd name="connsiteX290" fmla="*/ 2516605 w 2725644"/>
                <a:gd name="connsiteY290" fmla="*/ 2208119 h 2577496"/>
                <a:gd name="connsiteX291" fmla="*/ 2494279 w 2725644"/>
                <a:gd name="connsiteY291" fmla="*/ 2210149 h 2577496"/>
                <a:gd name="connsiteX292" fmla="*/ 2473986 w 2725644"/>
                <a:gd name="connsiteY292" fmla="*/ 2214205 h 2577496"/>
                <a:gd name="connsiteX293" fmla="*/ 2459777 w 2725644"/>
                <a:gd name="connsiteY293" fmla="*/ 2212179 h 2577496"/>
                <a:gd name="connsiteX294" fmla="*/ 2445571 w 2725644"/>
                <a:gd name="connsiteY294" fmla="*/ 2197973 h 2577496"/>
                <a:gd name="connsiteX295" fmla="*/ 2423248 w 2725644"/>
                <a:gd name="connsiteY295" fmla="*/ 2185797 h 2577496"/>
                <a:gd name="connsiteX296" fmla="*/ 2409039 w 2725644"/>
                <a:gd name="connsiteY296" fmla="*/ 2185797 h 2577496"/>
                <a:gd name="connsiteX297" fmla="*/ 2394832 w 2725644"/>
                <a:gd name="connsiteY297" fmla="*/ 2181737 h 2577496"/>
                <a:gd name="connsiteX298" fmla="*/ 2384686 w 2725644"/>
                <a:gd name="connsiteY298" fmla="*/ 2195943 h 2577496"/>
                <a:gd name="connsiteX299" fmla="*/ 2370480 w 2725644"/>
                <a:gd name="connsiteY299" fmla="*/ 2195943 h 2577496"/>
                <a:gd name="connsiteX300" fmla="*/ 2356274 w 2725644"/>
                <a:gd name="connsiteY300" fmla="*/ 2195943 h 2577496"/>
                <a:gd name="connsiteX301" fmla="*/ 2333948 w 2725644"/>
                <a:gd name="connsiteY301" fmla="*/ 2193913 h 2577496"/>
                <a:gd name="connsiteX302" fmla="*/ 2323798 w 2725644"/>
                <a:gd name="connsiteY302" fmla="*/ 2191883 h 2577496"/>
                <a:gd name="connsiteX303" fmla="*/ 2313652 w 2725644"/>
                <a:gd name="connsiteY303" fmla="*/ 2202029 h 2577496"/>
                <a:gd name="connsiteX304" fmla="*/ 2297416 w 2725644"/>
                <a:gd name="connsiteY304" fmla="*/ 2220295 h 2577496"/>
                <a:gd name="connsiteX305" fmla="*/ 2285240 w 2725644"/>
                <a:gd name="connsiteY305" fmla="*/ 2222325 h 2577496"/>
                <a:gd name="connsiteX306" fmla="*/ 2273060 w 2725644"/>
                <a:gd name="connsiteY306" fmla="*/ 2238561 h 2577496"/>
                <a:gd name="connsiteX307" fmla="*/ 2252767 w 2725644"/>
                <a:gd name="connsiteY307" fmla="*/ 2236531 h 2577496"/>
                <a:gd name="connsiteX308" fmla="*/ 2226382 w 2725644"/>
                <a:gd name="connsiteY308" fmla="*/ 2250738 h 2577496"/>
                <a:gd name="connsiteX309" fmla="*/ 2232472 w 2725644"/>
                <a:gd name="connsiteY309" fmla="*/ 2238561 h 2577496"/>
                <a:gd name="connsiteX310" fmla="*/ 2212176 w 2725644"/>
                <a:gd name="connsiteY310" fmla="*/ 2244651 h 2577496"/>
                <a:gd name="connsiteX311" fmla="*/ 2202029 w 2725644"/>
                <a:gd name="connsiteY311" fmla="*/ 2236531 h 2577496"/>
                <a:gd name="connsiteX312" fmla="*/ 2191880 w 2725644"/>
                <a:gd name="connsiteY312" fmla="*/ 2232475 h 2577496"/>
                <a:gd name="connsiteX313" fmla="*/ 2179703 w 2725644"/>
                <a:gd name="connsiteY313" fmla="*/ 2228415 h 2577496"/>
                <a:gd name="connsiteX314" fmla="*/ 2161437 w 2725644"/>
                <a:gd name="connsiteY314" fmla="*/ 2220295 h 2577496"/>
                <a:gd name="connsiteX315" fmla="*/ 2143175 w 2725644"/>
                <a:gd name="connsiteY315" fmla="*/ 2218265 h 2577496"/>
                <a:gd name="connsiteX316" fmla="*/ 2122879 w 2725644"/>
                <a:gd name="connsiteY316" fmla="*/ 2216239 h 2577496"/>
                <a:gd name="connsiteX317" fmla="*/ 2110699 w 2725644"/>
                <a:gd name="connsiteY317" fmla="*/ 2210149 h 2577496"/>
                <a:gd name="connsiteX318" fmla="*/ 2092437 w 2725644"/>
                <a:gd name="connsiteY318" fmla="*/ 2208119 h 2577496"/>
                <a:gd name="connsiteX319" fmla="*/ 2090403 w 2725644"/>
                <a:gd name="connsiteY319" fmla="*/ 2187823 h 2577496"/>
                <a:gd name="connsiteX320" fmla="*/ 2084317 w 2725644"/>
                <a:gd name="connsiteY320" fmla="*/ 2175647 h 2577496"/>
                <a:gd name="connsiteX321" fmla="*/ 2082287 w 2725644"/>
                <a:gd name="connsiteY321" fmla="*/ 2157381 h 2577496"/>
                <a:gd name="connsiteX322" fmla="*/ 2070111 w 2725644"/>
                <a:gd name="connsiteY322" fmla="*/ 2149261 h 2577496"/>
                <a:gd name="connsiteX323" fmla="*/ 2059961 w 2725644"/>
                <a:gd name="connsiteY323" fmla="*/ 2157381 h 2577496"/>
                <a:gd name="connsiteX324" fmla="*/ 2055901 w 2725644"/>
                <a:gd name="connsiteY324" fmla="*/ 2167527 h 2577496"/>
                <a:gd name="connsiteX325" fmla="*/ 2051845 w 2725644"/>
                <a:gd name="connsiteY325" fmla="*/ 2181737 h 2577496"/>
                <a:gd name="connsiteX326" fmla="*/ 2041698 w 2725644"/>
                <a:gd name="connsiteY326" fmla="*/ 2189853 h 2577496"/>
                <a:gd name="connsiteX327" fmla="*/ 2039665 w 2725644"/>
                <a:gd name="connsiteY327" fmla="*/ 2179703 h 2577496"/>
                <a:gd name="connsiteX328" fmla="*/ 2039665 w 2725644"/>
                <a:gd name="connsiteY328" fmla="*/ 2169557 h 2577496"/>
                <a:gd name="connsiteX329" fmla="*/ 2033579 w 2725644"/>
                <a:gd name="connsiteY329" fmla="*/ 2157381 h 2577496"/>
                <a:gd name="connsiteX330" fmla="*/ 2027489 w 2725644"/>
                <a:gd name="connsiteY330" fmla="*/ 2169557 h 2577496"/>
                <a:gd name="connsiteX331" fmla="*/ 2013283 w 2725644"/>
                <a:gd name="connsiteY331" fmla="*/ 2181737 h 2577496"/>
                <a:gd name="connsiteX332" fmla="*/ 2007196 w 2725644"/>
                <a:gd name="connsiteY332" fmla="*/ 2193913 h 2577496"/>
                <a:gd name="connsiteX333" fmla="*/ 2003136 w 2725644"/>
                <a:gd name="connsiteY333" fmla="*/ 2204059 h 2577496"/>
                <a:gd name="connsiteX334" fmla="*/ 1992987 w 2725644"/>
                <a:gd name="connsiteY334" fmla="*/ 2216239 h 2577496"/>
                <a:gd name="connsiteX335" fmla="*/ 1984870 w 2725644"/>
                <a:gd name="connsiteY335" fmla="*/ 2230442 h 2577496"/>
                <a:gd name="connsiteX336" fmla="*/ 1980810 w 2725644"/>
                <a:gd name="connsiteY336" fmla="*/ 2240591 h 2577496"/>
                <a:gd name="connsiteX337" fmla="*/ 1966604 w 2725644"/>
                <a:gd name="connsiteY337" fmla="*/ 2244651 h 2577496"/>
                <a:gd name="connsiteX338" fmla="*/ 1956458 w 2725644"/>
                <a:gd name="connsiteY338" fmla="*/ 2252767 h 2577496"/>
                <a:gd name="connsiteX339" fmla="*/ 1938192 w 2725644"/>
                <a:gd name="connsiteY339" fmla="*/ 2256827 h 2577496"/>
                <a:gd name="connsiteX340" fmla="*/ 1928042 w 2725644"/>
                <a:gd name="connsiteY340" fmla="*/ 2262917 h 2577496"/>
                <a:gd name="connsiteX341" fmla="*/ 1911806 w 2725644"/>
                <a:gd name="connsiteY341" fmla="*/ 2260884 h 2577496"/>
                <a:gd name="connsiteX342" fmla="*/ 1895570 w 2725644"/>
                <a:gd name="connsiteY342" fmla="*/ 2258857 h 2577496"/>
                <a:gd name="connsiteX343" fmla="*/ 1879334 w 2725644"/>
                <a:gd name="connsiteY343" fmla="*/ 2258857 h 2577496"/>
                <a:gd name="connsiteX344" fmla="*/ 1865128 w 2725644"/>
                <a:gd name="connsiteY344" fmla="*/ 2246681 h 2577496"/>
                <a:gd name="connsiteX345" fmla="*/ 1852952 w 2725644"/>
                <a:gd name="connsiteY345" fmla="*/ 2240591 h 2577496"/>
                <a:gd name="connsiteX346" fmla="*/ 1842802 w 2725644"/>
                <a:gd name="connsiteY346" fmla="*/ 2236531 h 2577496"/>
                <a:gd name="connsiteX347" fmla="*/ 1826573 w 2725644"/>
                <a:gd name="connsiteY347" fmla="*/ 2226388 h 2577496"/>
                <a:gd name="connsiteX348" fmla="*/ 1814393 w 2725644"/>
                <a:gd name="connsiteY348" fmla="*/ 2222329 h 2577496"/>
                <a:gd name="connsiteX349" fmla="*/ 1804247 w 2725644"/>
                <a:gd name="connsiteY349" fmla="*/ 2222329 h 2577496"/>
                <a:gd name="connsiteX350" fmla="*/ 1796127 w 2725644"/>
                <a:gd name="connsiteY350" fmla="*/ 2210152 h 2577496"/>
                <a:gd name="connsiteX351" fmla="*/ 1790041 w 2725644"/>
                <a:gd name="connsiteY351" fmla="*/ 2197976 h 2577496"/>
                <a:gd name="connsiteX352" fmla="*/ 1783951 w 2725644"/>
                <a:gd name="connsiteY352" fmla="*/ 2179710 h 2577496"/>
                <a:gd name="connsiteX353" fmla="*/ 1775834 w 2725644"/>
                <a:gd name="connsiteY353" fmla="*/ 2169564 h 2577496"/>
                <a:gd name="connsiteX354" fmla="*/ 1765685 w 2725644"/>
                <a:gd name="connsiteY354" fmla="*/ 2165504 h 2577496"/>
                <a:gd name="connsiteX355" fmla="*/ 1753509 w 2725644"/>
                <a:gd name="connsiteY355" fmla="*/ 2169564 h 2577496"/>
                <a:gd name="connsiteX356" fmla="*/ 1743362 w 2725644"/>
                <a:gd name="connsiteY356" fmla="*/ 2181740 h 2577496"/>
                <a:gd name="connsiteX357" fmla="*/ 1731186 w 2725644"/>
                <a:gd name="connsiteY357" fmla="*/ 2191886 h 2577496"/>
                <a:gd name="connsiteX358" fmla="*/ 1721036 w 2725644"/>
                <a:gd name="connsiteY358" fmla="*/ 2189856 h 2577496"/>
                <a:gd name="connsiteX359" fmla="*/ 1708860 w 2725644"/>
                <a:gd name="connsiteY359" fmla="*/ 2177680 h 2577496"/>
                <a:gd name="connsiteX360" fmla="*/ 1694651 w 2725644"/>
                <a:gd name="connsiteY360" fmla="*/ 2169564 h 2577496"/>
                <a:gd name="connsiteX361" fmla="*/ 1682474 w 2725644"/>
                <a:gd name="connsiteY361" fmla="*/ 2165504 h 2577496"/>
                <a:gd name="connsiteX362" fmla="*/ 1678414 w 2725644"/>
                <a:gd name="connsiteY362" fmla="*/ 2149268 h 2577496"/>
                <a:gd name="connsiteX363" fmla="*/ 1666238 w 2725644"/>
                <a:gd name="connsiteY363" fmla="*/ 2147238 h 2577496"/>
                <a:gd name="connsiteX364" fmla="*/ 1650006 w 2725644"/>
                <a:gd name="connsiteY364" fmla="*/ 2149268 h 2577496"/>
                <a:gd name="connsiteX365" fmla="*/ 1639856 w 2725644"/>
                <a:gd name="connsiteY365" fmla="*/ 2141148 h 2577496"/>
                <a:gd name="connsiteX366" fmla="*/ 1635796 w 2725644"/>
                <a:gd name="connsiteY366" fmla="*/ 2131002 h 2577496"/>
                <a:gd name="connsiteX367" fmla="*/ 1623620 w 2725644"/>
                <a:gd name="connsiteY367" fmla="*/ 2122886 h 2577496"/>
                <a:gd name="connsiteX368" fmla="*/ 1605354 w 2725644"/>
                <a:gd name="connsiteY368" fmla="*/ 2110706 h 2577496"/>
                <a:gd name="connsiteX369" fmla="*/ 1589118 w 2725644"/>
                <a:gd name="connsiteY369" fmla="*/ 2104616 h 2577496"/>
                <a:gd name="connsiteX370" fmla="*/ 1572882 w 2725644"/>
                <a:gd name="connsiteY370" fmla="*/ 2110706 h 2577496"/>
                <a:gd name="connsiteX371" fmla="*/ 1562732 w 2725644"/>
                <a:gd name="connsiteY371" fmla="*/ 2108676 h 2577496"/>
                <a:gd name="connsiteX372" fmla="*/ 1554616 w 2725644"/>
                <a:gd name="connsiteY372" fmla="*/ 2098530 h 2577496"/>
                <a:gd name="connsiteX373" fmla="*/ 1544469 w 2725644"/>
                <a:gd name="connsiteY373" fmla="*/ 2090410 h 2577496"/>
                <a:gd name="connsiteX374" fmla="*/ 1530260 w 2725644"/>
                <a:gd name="connsiteY374" fmla="*/ 2100560 h 2577496"/>
                <a:gd name="connsiteX375" fmla="*/ 1514027 w 2725644"/>
                <a:gd name="connsiteY375" fmla="*/ 2110706 h 2577496"/>
                <a:gd name="connsiteX376" fmla="*/ 1491701 w 2725644"/>
                <a:gd name="connsiteY376" fmla="*/ 2120852 h 2577496"/>
                <a:gd name="connsiteX377" fmla="*/ 1479521 w 2725644"/>
                <a:gd name="connsiteY377" fmla="*/ 2118826 h 2577496"/>
                <a:gd name="connsiteX378" fmla="*/ 1471405 w 2725644"/>
                <a:gd name="connsiteY378" fmla="*/ 2106646 h 2577496"/>
                <a:gd name="connsiteX379" fmla="*/ 1469375 w 2725644"/>
                <a:gd name="connsiteY379" fmla="*/ 2092440 h 2577496"/>
                <a:gd name="connsiteX380" fmla="*/ 1451109 w 2725644"/>
                <a:gd name="connsiteY380" fmla="*/ 2094470 h 2577496"/>
                <a:gd name="connsiteX381" fmla="*/ 1438933 w 2725644"/>
                <a:gd name="connsiteY381" fmla="*/ 2096500 h 2577496"/>
                <a:gd name="connsiteX382" fmla="*/ 1440963 w 2725644"/>
                <a:gd name="connsiteY382" fmla="*/ 2084324 h 2577496"/>
                <a:gd name="connsiteX383" fmla="*/ 1434873 w 2725644"/>
                <a:gd name="connsiteY383" fmla="*/ 2072147 h 2577496"/>
                <a:gd name="connsiteX384" fmla="*/ 1422697 w 2725644"/>
                <a:gd name="connsiteY384" fmla="*/ 2066054 h 2577496"/>
                <a:gd name="connsiteX385" fmla="*/ 1412551 w 2725644"/>
                <a:gd name="connsiteY385" fmla="*/ 2053878 h 2577496"/>
                <a:gd name="connsiteX386" fmla="*/ 1412551 w 2725644"/>
                <a:gd name="connsiteY386" fmla="*/ 2043732 h 2577496"/>
                <a:gd name="connsiteX387" fmla="*/ 1418637 w 2725644"/>
                <a:gd name="connsiteY387" fmla="*/ 2031555 h 2577496"/>
                <a:gd name="connsiteX388" fmla="*/ 1414577 w 2725644"/>
                <a:gd name="connsiteY388" fmla="*/ 2021409 h 2577496"/>
                <a:gd name="connsiteX389" fmla="*/ 1404431 w 2725644"/>
                <a:gd name="connsiteY389" fmla="*/ 2011259 h 2577496"/>
                <a:gd name="connsiteX390" fmla="*/ 1398341 w 2725644"/>
                <a:gd name="connsiteY390" fmla="*/ 2001113 h 2577496"/>
                <a:gd name="connsiteX391" fmla="*/ 1390225 w 2725644"/>
                <a:gd name="connsiteY391" fmla="*/ 1988933 h 2577496"/>
                <a:gd name="connsiteX392" fmla="*/ 1380075 w 2725644"/>
                <a:gd name="connsiteY392" fmla="*/ 1976757 h 2577496"/>
                <a:gd name="connsiteX393" fmla="*/ 1359779 w 2725644"/>
                <a:gd name="connsiteY393" fmla="*/ 1984874 h 2577496"/>
                <a:gd name="connsiteX394" fmla="*/ 1331367 w 2725644"/>
                <a:gd name="connsiteY394" fmla="*/ 2013289 h 2577496"/>
                <a:gd name="connsiteX395" fmla="*/ 1321220 w 2725644"/>
                <a:gd name="connsiteY395" fmla="*/ 2019376 h 2577496"/>
                <a:gd name="connsiteX396" fmla="*/ 1311074 w 2725644"/>
                <a:gd name="connsiteY396" fmla="*/ 2015319 h 2577496"/>
                <a:gd name="connsiteX397" fmla="*/ 1313101 w 2725644"/>
                <a:gd name="connsiteY397" fmla="*/ 2005170 h 2577496"/>
                <a:gd name="connsiteX398" fmla="*/ 1321220 w 2725644"/>
                <a:gd name="connsiteY398" fmla="*/ 1988933 h 2577496"/>
                <a:gd name="connsiteX399" fmla="*/ 1321220 w 2725644"/>
                <a:gd name="connsiteY399" fmla="*/ 1976757 h 2577496"/>
                <a:gd name="connsiteX400" fmla="*/ 1311074 w 2725644"/>
                <a:gd name="connsiteY400" fmla="*/ 1968637 h 2577496"/>
                <a:gd name="connsiteX401" fmla="*/ 1288748 w 2725644"/>
                <a:gd name="connsiteY401" fmla="*/ 1980817 h 2577496"/>
                <a:gd name="connsiteX402" fmla="*/ 1278599 w 2725644"/>
                <a:gd name="connsiteY402" fmla="*/ 1986903 h 2577496"/>
                <a:gd name="connsiteX403" fmla="*/ 1274542 w 2725644"/>
                <a:gd name="connsiteY403" fmla="*/ 1997053 h 2577496"/>
                <a:gd name="connsiteX404" fmla="*/ 1282658 w 2725644"/>
                <a:gd name="connsiteY404" fmla="*/ 2009229 h 2577496"/>
                <a:gd name="connsiteX405" fmla="*/ 1292808 w 2725644"/>
                <a:gd name="connsiteY405" fmla="*/ 2019376 h 2577496"/>
                <a:gd name="connsiteX406" fmla="*/ 1298894 w 2725644"/>
                <a:gd name="connsiteY406" fmla="*/ 2035615 h 2577496"/>
                <a:gd name="connsiteX407" fmla="*/ 1294838 w 2725644"/>
                <a:gd name="connsiteY407" fmla="*/ 2045761 h 2577496"/>
                <a:gd name="connsiteX408" fmla="*/ 1282658 w 2725644"/>
                <a:gd name="connsiteY408" fmla="*/ 2053878 h 2577496"/>
                <a:gd name="connsiteX409" fmla="*/ 1272512 w 2725644"/>
                <a:gd name="connsiteY409" fmla="*/ 2045761 h 2577496"/>
                <a:gd name="connsiteX410" fmla="*/ 1264396 w 2725644"/>
                <a:gd name="connsiteY410" fmla="*/ 2031555 h 2577496"/>
                <a:gd name="connsiteX411" fmla="*/ 1248156 w 2725644"/>
                <a:gd name="connsiteY411" fmla="*/ 2025465 h 2577496"/>
                <a:gd name="connsiteX412" fmla="*/ 1238010 w 2725644"/>
                <a:gd name="connsiteY412" fmla="*/ 2029522 h 2577496"/>
                <a:gd name="connsiteX413" fmla="*/ 1233954 w 2725644"/>
                <a:gd name="connsiteY413" fmla="*/ 2041702 h 2577496"/>
                <a:gd name="connsiteX414" fmla="*/ 1235980 w 2725644"/>
                <a:gd name="connsiteY414" fmla="*/ 2055908 h 2577496"/>
                <a:gd name="connsiteX415" fmla="*/ 1235980 w 2725644"/>
                <a:gd name="connsiteY415" fmla="*/ 2070114 h 2577496"/>
                <a:gd name="connsiteX416" fmla="*/ 1231920 w 2725644"/>
                <a:gd name="connsiteY416" fmla="*/ 2080260 h 2577496"/>
                <a:gd name="connsiteX417" fmla="*/ 1221774 w 2725644"/>
                <a:gd name="connsiteY417" fmla="*/ 2082294 h 2577496"/>
                <a:gd name="connsiteX418" fmla="*/ 1219744 w 2725644"/>
                <a:gd name="connsiteY418" fmla="*/ 2066057 h 2577496"/>
                <a:gd name="connsiteX419" fmla="*/ 1219744 w 2725644"/>
                <a:gd name="connsiteY419" fmla="*/ 2053878 h 2577496"/>
                <a:gd name="connsiteX420" fmla="*/ 1203508 w 2725644"/>
                <a:gd name="connsiteY420" fmla="*/ 2045761 h 2577496"/>
                <a:gd name="connsiteX421" fmla="*/ 1193362 w 2725644"/>
                <a:gd name="connsiteY421" fmla="*/ 2041702 h 2577496"/>
                <a:gd name="connsiteX422" fmla="*/ 1183215 w 2725644"/>
                <a:gd name="connsiteY422" fmla="*/ 2033582 h 2577496"/>
                <a:gd name="connsiteX423" fmla="*/ 1177122 w 2725644"/>
                <a:gd name="connsiteY423" fmla="*/ 2021406 h 2577496"/>
                <a:gd name="connsiteX424" fmla="*/ 1164946 w 2725644"/>
                <a:gd name="connsiteY424" fmla="*/ 2005170 h 2577496"/>
                <a:gd name="connsiteX425" fmla="*/ 1154800 w 2725644"/>
                <a:gd name="connsiteY425" fmla="*/ 2005170 h 2577496"/>
                <a:gd name="connsiteX426" fmla="*/ 1156830 w 2725644"/>
                <a:gd name="connsiteY426" fmla="*/ 2021406 h 2577496"/>
                <a:gd name="connsiteX427" fmla="*/ 1158859 w 2725644"/>
                <a:gd name="connsiteY427" fmla="*/ 2033582 h 2577496"/>
                <a:gd name="connsiteX428" fmla="*/ 1158859 w 2725644"/>
                <a:gd name="connsiteY428" fmla="*/ 2045761 h 2577496"/>
                <a:gd name="connsiteX429" fmla="*/ 1148713 w 2725644"/>
                <a:gd name="connsiteY429" fmla="*/ 2055908 h 2577496"/>
                <a:gd name="connsiteX430" fmla="*/ 1140593 w 2725644"/>
                <a:gd name="connsiteY430" fmla="*/ 2068084 h 2577496"/>
                <a:gd name="connsiteX431" fmla="*/ 1130444 w 2725644"/>
                <a:gd name="connsiteY431" fmla="*/ 2076204 h 2577496"/>
                <a:gd name="connsiteX432" fmla="*/ 1104061 w 2725644"/>
                <a:gd name="connsiteY432" fmla="*/ 2066057 h 2577496"/>
                <a:gd name="connsiteX433" fmla="*/ 1089855 w 2725644"/>
                <a:gd name="connsiteY433" fmla="*/ 2051851 h 2577496"/>
                <a:gd name="connsiteX434" fmla="*/ 1079706 w 2725644"/>
                <a:gd name="connsiteY434" fmla="*/ 2047791 h 2577496"/>
                <a:gd name="connsiteX435" fmla="*/ 1067529 w 2725644"/>
                <a:gd name="connsiteY435" fmla="*/ 2047791 h 2577496"/>
                <a:gd name="connsiteX436" fmla="*/ 1057383 w 2725644"/>
                <a:gd name="connsiteY436" fmla="*/ 2047791 h 2577496"/>
                <a:gd name="connsiteX437" fmla="*/ 1047237 w 2725644"/>
                <a:gd name="connsiteY437" fmla="*/ 2039672 h 2577496"/>
                <a:gd name="connsiteX438" fmla="*/ 1049263 w 2725644"/>
                <a:gd name="connsiteY438" fmla="*/ 2027495 h 2577496"/>
                <a:gd name="connsiteX439" fmla="*/ 1053323 w 2725644"/>
                <a:gd name="connsiteY439" fmla="*/ 2017346 h 2577496"/>
                <a:gd name="connsiteX440" fmla="*/ 1053323 w 2725644"/>
                <a:gd name="connsiteY440" fmla="*/ 2005170 h 2577496"/>
                <a:gd name="connsiteX441" fmla="*/ 1055353 w 2725644"/>
                <a:gd name="connsiteY441" fmla="*/ 1995023 h 2577496"/>
                <a:gd name="connsiteX442" fmla="*/ 1047237 w 2725644"/>
                <a:gd name="connsiteY442" fmla="*/ 1982844 h 2577496"/>
                <a:gd name="connsiteX443" fmla="*/ 1037087 w 2725644"/>
                <a:gd name="connsiteY443" fmla="*/ 1978787 h 2577496"/>
                <a:gd name="connsiteX444" fmla="*/ 1033027 w 2725644"/>
                <a:gd name="connsiteY444" fmla="*/ 1988933 h 2577496"/>
                <a:gd name="connsiteX445" fmla="*/ 1031001 w 2725644"/>
                <a:gd name="connsiteY445" fmla="*/ 1999080 h 2577496"/>
                <a:gd name="connsiteX446" fmla="*/ 1026941 w 2725644"/>
                <a:gd name="connsiteY446" fmla="*/ 2011259 h 2577496"/>
                <a:gd name="connsiteX447" fmla="*/ 1016791 w 2725644"/>
                <a:gd name="connsiteY447" fmla="*/ 2019376 h 2577496"/>
                <a:gd name="connsiteX448" fmla="*/ 1006645 w 2725644"/>
                <a:gd name="connsiteY448" fmla="*/ 2019376 h 2577496"/>
                <a:gd name="connsiteX449" fmla="*/ 988379 w 2725644"/>
                <a:gd name="connsiteY449" fmla="*/ 2013289 h 2577496"/>
                <a:gd name="connsiteX450" fmla="*/ 984319 w 2725644"/>
                <a:gd name="connsiteY450" fmla="*/ 2001113 h 2577496"/>
                <a:gd name="connsiteX451" fmla="*/ 978229 w 2725644"/>
                <a:gd name="connsiteY451" fmla="*/ 1986903 h 2577496"/>
                <a:gd name="connsiteX452" fmla="*/ 969783 w 2725644"/>
                <a:gd name="connsiteY452" fmla="*/ 1979664 h 2577496"/>
                <a:gd name="connsiteX453" fmla="*/ 970113 w 2725644"/>
                <a:gd name="connsiteY453" fmla="*/ 1980814 h 2577496"/>
                <a:gd name="connsiteX454" fmla="*/ 959963 w 2725644"/>
                <a:gd name="connsiteY454" fmla="*/ 1988933 h 2577496"/>
                <a:gd name="connsiteX455" fmla="*/ 959963 w 2725644"/>
                <a:gd name="connsiteY455" fmla="*/ 1999083 h 2577496"/>
                <a:gd name="connsiteX456" fmla="*/ 964023 w 2725644"/>
                <a:gd name="connsiteY456" fmla="*/ 2009229 h 2577496"/>
                <a:gd name="connsiteX457" fmla="*/ 972143 w 2725644"/>
                <a:gd name="connsiteY457" fmla="*/ 2029525 h 2577496"/>
                <a:gd name="connsiteX458" fmla="*/ 970113 w 2725644"/>
                <a:gd name="connsiteY458" fmla="*/ 2041702 h 2577496"/>
                <a:gd name="connsiteX459" fmla="*/ 955903 w 2725644"/>
                <a:gd name="connsiteY459" fmla="*/ 2051848 h 2577496"/>
                <a:gd name="connsiteX460" fmla="*/ 945757 w 2725644"/>
                <a:gd name="connsiteY460" fmla="*/ 2043732 h 2577496"/>
                <a:gd name="connsiteX461" fmla="*/ 933581 w 2725644"/>
                <a:gd name="connsiteY461" fmla="*/ 2025465 h 2577496"/>
                <a:gd name="connsiteX462" fmla="*/ 923434 w 2725644"/>
                <a:gd name="connsiteY462" fmla="*/ 2019376 h 2577496"/>
                <a:gd name="connsiteX463" fmla="*/ 907198 w 2725644"/>
                <a:gd name="connsiteY463" fmla="*/ 2025465 h 2577496"/>
                <a:gd name="connsiteX464" fmla="*/ 895019 w 2725644"/>
                <a:gd name="connsiteY464" fmla="*/ 2031552 h 2577496"/>
                <a:gd name="connsiteX465" fmla="*/ 884872 w 2725644"/>
                <a:gd name="connsiteY465" fmla="*/ 2031552 h 2577496"/>
                <a:gd name="connsiteX466" fmla="*/ 868633 w 2725644"/>
                <a:gd name="connsiteY466" fmla="*/ 2033585 h 2577496"/>
                <a:gd name="connsiteX467" fmla="*/ 868633 w 2725644"/>
                <a:gd name="connsiteY467" fmla="*/ 2043732 h 2577496"/>
                <a:gd name="connsiteX468" fmla="*/ 858487 w 2725644"/>
                <a:gd name="connsiteY468" fmla="*/ 2047788 h 2577496"/>
                <a:gd name="connsiteX469" fmla="*/ 844280 w 2725644"/>
                <a:gd name="connsiteY469" fmla="*/ 2045761 h 2577496"/>
                <a:gd name="connsiteX470" fmla="*/ 844280 w 2725644"/>
                <a:gd name="connsiteY470" fmla="*/ 2057938 h 2577496"/>
                <a:gd name="connsiteX471" fmla="*/ 828044 w 2725644"/>
                <a:gd name="connsiteY471" fmla="*/ 2068084 h 2577496"/>
                <a:gd name="connsiteX472" fmla="*/ 817895 w 2725644"/>
                <a:gd name="connsiteY472" fmla="*/ 2078230 h 2577496"/>
                <a:gd name="connsiteX473" fmla="*/ 805718 w 2725644"/>
                <a:gd name="connsiteY473" fmla="*/ 2092440 h 2577496"/>
                <a:gd name="connsiteX474" fmla="*/ 805718 w 2725644"/>
                <a:gd name="connsiteY474" fmla="*/ 2122882 h 2577496"/>
                <a:gd name="connsiteX475" fmla="*/ 807748 w 2725644"/>
                <a:gd name="connsiteY475" fmla="*/ 2133028 h 2577496"/>
                <a:gd name="connsiteX476" fmla="*/ 801659 w 2725644"/>
                <a:gd name="connsiteY476" fmla="*/ 2151294 h 2577496"/>
                <a:gd name="connsiteX477" fmla="*/ 789482 w 2725644"/>
                <a:gd name="connsiteY477" fmla="*/ 2155354 h 2577496"/>
                <a:gd name="connsiteX478" fmla="*/ 781366 w 2725644"/>
                <a:gd name="connsiteY478" fmla="*/ 2165504 h 2577496"/>
                <a:gd name="connsiteX479" fmla="*/ 779336 w 2725644"/>
                <a:gd name="connsiteY479" fmla="*/ 2177680 h 2577496"/>
                <a:gd name="connsiteX480" fmla="*/ 773246 w 2725644"/>
                <a:gd name="connsiteY480" fmla="*/ 2189856 h 2577496"/>
                <a:gd name="connsiteX481" fmla="*/ 773246 w 2725644"/>
                <a:gd name="connsiteY481" fmla="*/ 2200003 h 2577496"/>
                <a:gd name="connsiteX482" fmla="*/ 763097 w 2725644"/>
                <a:gd name="connsiteY482" fmla="*/ 2214209 h 2577496"/>
                <a:gd name="connsiteX483" fmla="*/ 761070 w 2725644"/>
                <a:gd name="connsiteY483" fmla="*/ 2228418 h 2577496"/>
                <a:gd name="connsiteX484" fmla="*/ 752950 w 2725644"/>
                <a:gd name="connsiteY484" fmla="*/ 2238565 h 2577496"/>
                <a:gd name="connsiteX485" fmla="*/ 738744 w 2725644"/>
                <a:gd name="connsiteY485" fmla="*/ 2242625 h 2577496"/>
                <a:gd name="connsiteX486" fmla="*/ 726568 w 2725644"/>
                <a:gd name="connsiteY486" fmla="*/ 2242625 h 2577496"/>
                <a:gd name="connsiteX487" fmla="*/ 732654 w 2725644"/>
                <a:gd name="connsiteY487" fmla="*/ 2254801 h 2577496"/>
                <a:gd name="connsiteX488" fmla="*/ 732654 w 2725644"/>
                <a:gd name="connsiteY488" fmla="*/ 2271037 h 2577496"/>
                <a:gd name="connsiteX489" fmla="*/ 722508 w 2725644"/>
                <a:gd name="connsiteY489" fmla="*/ 2287273 h 2577496"/>
                <a:gd name="connsiteX490" fmla="*/ 730628 w 2725644"/>
                <a:gd name="connsiteY490" fmla="*/ 2299449 h 2577496"/>
                <a:gd name="connsiteX491" fmla="*/ 730628 w 2725644"/>
                <a:gd name="connsiteY491" fmla="*/ 2309599 h 2577496"/>
                <a:gd name="connsiteX492" fmla="*/ 746864 w 2725644"/>
                <a:gd name="connsiteY492" fmla="*/ 2319745 h 2577496"/>
                <a:gd name="connsiteX493" fmla="*/ 757010 w 2725644"/>
                <a:gd name="connsiteY493" fmla="*/ 2315685 h 2577496"/>
                <a:gd name="connsiteX494" fmla="*/ 769190 w 2725644"/>
                <a:gd name="connsiteY494" fmla="*/ 2325835 h 2577496"/>
                <a:gd name="connsiteX495" fmla="*/ 779336 w 2725644"/>
                <a:gd name="connsiteY495" fmla="*/ 2327865 h 2577496"/>
                <a:gd name="connsiteX496" fmla="*/ 781366 w 2725644"/>
                <a:gd name="connsiteY496" fmla="*/ 2340041 h 2577496"/>
                <a:gd name="connsiteX497" fmla="*/ 785426 w 2725644"/>
                <a:gd name="connsiteY497" fmla="*/ 2360337 h 2577496"/>
                <a:gd name="connsiteX498" fmla="*/ 787452 w 2725644"/>
                <a:gd name="connsiteY498" fmla="*/ 2370483 h 2577496"/>
                <a:gd name="connsiteX499" fmla="*/ 795572 w 2725644"/>
                <a:gd name="connsiteY499" fmla="*/ 2386719 h 2577496"/>
                <a:gd name="connsiteX500" fmla="*/ 795572 w 2725644"/>
                <a:gd name="connsiteY500" fmla="*/ 2398899 h 2577496"/>
                <a:gd name="connsiteX501" fmla="*/ 781366 w 2725644"/>
                <a:gd name="connsiteY501" fmla="*/ 2411075 h 2577496"/>
                <a:gd name="connsiteX502" fmla="*/ 769190 w 2725644"/>
                <a:gd name="connsiteY502" fmla="*/ 2419192 h 2577496"/>
                <a:gd name="connsiteX503" fmla="*/ 759040 w 2725644"/>
                <a:gd name="connsiteY503" fmla="*/ 2429341 h 2577496"/>
                <a:gd name="connsiteX504" fmla="*/ 757010 w 2725644"/>
                <a:gd name="connsiteY504" fmla="*/ 2439488 h 2577496"/>
                <a:gd name="connsiteX505" fmla="*/ 736714 w 2725644"/>
                <a:gd name="connsiteY505" fmla="*/ 2453694 h 2577496"/>
                <a:gd name="connsiteX506" fmla="*/ 728598 w 2725644"/>
                <a:gd name="connsiteY506" fmla="*/ 2471960 h 2577496"/>
                <a:gd name="connsiteX507" fmla="*/ 738744 w 2725644"/>
                <a:gd name="connsiteY507" fmla="*/ 2482106 h 2577496"/>
                <a:gd name="connsiteX508" fmla="*/ 754980 w 2725644"/>
                <a:gd name="connsiteY508" fmla="*/ 2492256 h 2577496"/>
                <a:gd name="connsiteX509" fmla="*/ 767156 w 2725644"/>
                <a:gd name="connsiteY509" fmla="*/ 2502402 h 2577496"/>
                <a:gd name="connsiteX510" fmla="*/ 769190 w 2725644"/>
                <a:gd name="connsiteY510" fmla="*/ 2514578 h 2577496"/>
                <a:gd name="connsiteX511" fmla="*/ 757010 w 2725644"/>
                <a:gd name="connsiteY511" fmla="*/ 2524728 h 2577496"/>
                <a:gd name="connsiteX512" fmla="*/ 748894 w 2725644"/>
                <a:gd name="connsiteY512" fmla="*/ 2542994 h 2577496"/>
                <a:gd name="connsiteX513" fmla="*/ 757010 w 2725644"/>
                <a:gd name="connsiteY513" fmla="*/ 2557200 h 2577496"/>
                <a:gd name="connsiteX514" fmla="*/ 740774 w 2725644"/>
                <a:gd name="connsiteY514" fmla="*/ 2575463 h 2577496"/>
                <a:gd name="connsiteX515" fmla="*/ 728598 w 2725644"/>
                <a:gd name="connsiteY515" fmla="*/ 2571406 h 2577496"/>
                <a:gd name="connsiteX516" fmla="*/ 714392 w 2725644"/>
                <a:gd name="connsiteY516" fmla="*/ 2571406 h 2577496"/>
                <a:gd name="connsiteX517" fmla="*/ 702212 w 2725644"/>
                <a:gd name="connsiteY517" fmla="*/ 2577496 h 2577496"/>
                <a:gd name="connsiteX518" fmla="*/ 698156 w 2725644"/>
                <a:gd name="connsiteY518" fmla="*/ 2563287 h 2577496"/>
                <a:gd name="connsiteX519" fmla="*/ 694096 w 2725644"/>
                <a:gd name="connsiteY519" fmla="*/ 2551110 h 2577496"/>
                <a:gd name="connsiteX520" fmla="*/ 685976 w 2725644"/>
                <a:gd name="connsiteY520" fmla="*/ 2538934 h 2577496"/>
                <a:gd name="connsiteX521" fmla="*/ 679890 w 2725644"/>
                <a:gd name="connsiteY521" fmla="*/ 2528784 h 2577496"/>
                <a:gd name="connsiteX522" fmla="*/ 677860 w 2725644"/>
                <a:gd name="connsiteY522" fmla="*/ 2545021 h 2577496"/>
                <a:gd name="connsiteX523" fmla="*/ 683949 w 2725644"/>
                <a:gd name="connsiteY523" fmla="*/ 2565317 h 2577496"/>
                <a:gd name="connsiteX524" fmla="*/ 669740 w 2725644"/>
                <a:gd name="connsiteY524" fmla="*/ 2573436 h 2577496"/>
                <a:gd name="connsiteX525" fmla="*/ 659594 w 2725644"/>
                <a:gd name="connsiteY525" fmla="*/ 2571406 h 2577496"/>
                <a:gd name="connsiteX526" fmla="*/ 647417 w 2725644"/>
                <a:gd name="connsiteY526" fmla="*/ 2569376 h 2577496"/>
                <a:gd name="connsiteX527" fmla="*/ 655534 w 2725644"/>
                <a:gd name="connsiteY527" fmla="*/ 2547054 h 2577496"/>
                <a:gd name="connsiteX528" fmla="*/ 651474 w 2725644"/>
                <a:gd name="connsiteY528" fmla="*/ 2528784 h 2577496"/>
                <a:gd name="connsiteX529" fmla="*/ 651474 w 2725644"/>
                <a:gd name="connsiteY529" fmla="*/ 2516608 h 2577496"/>
                <a:gd name="connsiteX530" fmla="*/ 657564 w 2725644"/>
                <a:gd name="connsiteY530" fmla="*/ 2506462 h 2577496"/>
                <a:gd name="connsiteX531" fmla="*/ 659594 w 2725644"/>
                <a:gd name="connsiteY531" fmla="*/ 2490226 h 2577496"/>
                <a:gd name="connsiteX532" fmla="*/ 641328 w 2725644"/>
                <a:gd name="connsiteY532" fmla="*/ 2476020 h 2577496"/>
                <a:gd name="connsiteX533" fmla="*/ 627121 w 2725644"/>
                <a:gd name="connsiteY533" fmla="*/ 2463840 h 2577496"/>
                <a:gd name="connsiteX534" fmla="*/ 619002 w 2725644"/>
                <a:gd name="connsiteY534" fmla="*/ 2451664 h 2577496"/>
                <a:gd name="connsiteX535" fmla="*/ 621032 w 2725644"/>
                <a:gd name="connsiteY535" fmla="*/ 2437458 h 2577496"/>
                <a:gd name="connsiteX536" fmla="*/ 623062 w 2725644"/>
                <a:gd name="connsiteY536" fmla="*/ 2425281 h 2577496"/>
                <a:gd name="connsiteX537" fmla="*/ 610885 w 2725644"/>
                <a:gd name="connsiteY537" fmla="*/ 2413102 h 2577496"/>
                <a:gd name="connsiteX538" fmla="*/ 608855 w 2725644"/>
                <a:gd name="connsiteY538" fmla="*/ 2402956 h 2577496"/>
                <a:gd name="connsiteX539" fmla="*/ 596679 w 2725644"/>
                <a:gd name="connsiteY539" fmla="*/ 2407015 h 2577496"/>
                <a:gd name="connsiteX540" fmla="*/ 582473 w 2725644"/>
                <a:gd name="connsiteY540" fmla="*/ 2411075 h 2577496"/>
                <a:gd name="connsiteX541" fmla="*/ 570293 w 2725644"/>
                <a:gd name="connsiteY541" fmla="*/ 2409045 h 2577496"/>
                <a:gd name="connsiteX542" fmla="*/ 560147 w 2725644"/>
                <a:gd name="connsiteY542" fmla="*/ 2409045 h 2577496"/>
                <a:gd name="connsiteX543" fmla="*/ 547971 w 2725644"/>
                <a:gd name="connsiteY543" fmla="*/ 2394839 h 2577496"/>
                <a:gd name="connsiteX544" fmla="*/ 535795 w 2725644"/>
                <a:gd name="connsiteY544" fmla="*/ 2400926 h 2577496"/>
                <a:gd name="connsiteX545" fmla="*/ 529705 w 2725644"/>
                <a:gd name="connsiteY545" fmla="*/ 2390779 h 2577496"/>
                <a:gd name="connsiteX546" fmla="*/ 525645 w 2725644"/>
                <a:gd name="connsiteY546" fmla="*/ 2380630 h 2577496"/>
                <a:gd name="connsiteX547" fmla="*/ 509409 w 2725644"/>
                <a:gd name="connsiteY547" fmla="*/ 2362364 h 2577496"/>
                <a:gd name="connsiteX548" fmla="*/ 523615 w 2725644"/>
                <a:gd name="connsiteY548" fmla="*/ 2340041 h 2577496"/>
                <a:gd name="connsiteX549" fmla="*/ 523615 w 2725644"/>
                <a:gd name="connsiteY549" fmla="*/ 2329895 h 2577496"/>
                <a:gd name="connsiteX550" fmla="*/ 515499 w 2725644"/>
                <a:gd name="connsiteY550" fmla="*/ 2311625 h 2577496"/>
                <a:gd name="connsiteX551" fmla="*/ 503319 w 2725644"/>
                <a:gd name="connsiteY551" fmla="*/ 2305539 h 2577496"/>
                <a:gd name="connsiteX552" fmla="*/ 493173 w 2725644"/>
                <a:gd name="connsiteY552" fmla="*/ 2305539 h 2577496"/>
                <a:gd name="connsiteX553" fmla="*/ 480997 w 2725644"/>
                <a:gd name="connsiteY553" fmla="*/ 2291333 h 2577496"/>
                <a:gd name="connsiteX554" fmla="*/ 466790 w 2725644"/>
                <a:gd name="connsiteY554" fmla="*/ 2285243 h 2577496"/>
                <a:gd name="connsiteX555" fmla="*/ 458671 w 2725644"/>
                <a:gd name="connsiteY555" fmla="*/ 2269007 h 2577496"/>
                <a:gd name="connsiteX556" fmla="*/ 452581 w 2725644"/>
                <a:gd name="connsiteY556" fmla="*/ 2254801 h 2577496"/>
                <a:gd name="connsiteX557" fmla="*/ 440405 w 2725644"/>
                <a:gd name="connsiteY557" fmla="*/ 2238565 h 2577496"/>
                <a:gd name="connsiteX558" fmla="*/ 438375 w 2725644"/>
                <a:gd name="connsiteY558" fmla="*/ 2210149 h 2577496"/>
                <a:gd name="connsiteX559" fmla="*/ 440405 w 2725644"/>
                <a:gd name="connsiteY559" fmla="*/ 2200003 h 2577496"/>
                <a:gd name="connsiteX560" fmla="*/ 432288 w 2725644"/>
                <a:gd name="connsiteY560" fmla="*/ 2189856 h 2577496"/>
                <a:gd name="connsiteX561" fmla="*/ 424169 w 2725644"/>
                <a:gd name="connsiteY561" fmla="*/ 2177680 h 2577496"/>
                <a:gd name="connsiteX562" fmla="*/ 414022 w 2725644"/>
                <a:gd name="connsiteY562" fmla="*/ 2171590 h 2577496"/>
                <a:gd name="connsiteX563" fmla="*/ 395756 w 2725644"/>
                <a:gd name="connsiteY563" fmla="*/ 2179707 h 2577496"/>
                <a:gd name="connsiteX564" fmla="*/ 383580 w 2725644"/>
                <a:gd name="connsiteY564" fmla="*/ 2169560 h 2577496"/>
                <a:gd name="connsiteX565" fmla="*/ 375460 w 2725644"/>
                <a:gd name="connsiteY565" fmla="*/ 2159414 h 2577496"/>
                <a:gd name="connsiteX566" fmla="*/ 367341 w 2725644"/>
                <a:gd name="connsiteY566" fmla="*/ 2147238 h 2577496"/>
                <a:gd name="connsiteX567" fmla="*/ 369374 w 2725644"/>
                <a:gd name="connsiteY567" fmla="*/ 2133028 h 2577496"/>
                <a:gd name="connsiteX568" fmla="*/ 371400 w 2725644"/>
                <a:gd name="connsiteY568" fmla="*/ 2120852 h 2577496"/>
                <a:gd name="connsiteX569" fmla="*/ 369374 w 2725644"/>
                <a:gd name="connsiteY569" fmla="*/ 2108676 h 2577496"/>
                <a:gd name="connsiteX570" fmla="*/ 365314 w 2725644"/>
                <a:gd name="connsiteY570" fmla="*/ 2094470 h 2577496"/>
                <a:gd name="connsiteX571" fmla="*/ 355164 w 2725644"/>
                <a:gd name="connsiteY571" fmla="*/ 2090410 h 2577496"/>
                <a:gd name="connsiteX572" fmla="*/ 355164 w 2725644"/>
                <a:gd name="connsiteY572" fmla="*/ 2078230 h 2577496"/>
                <a:gd name="connsiteX573" fmla="*/ 338928 w 2725644"/>
                <a:gd name="connsiteY573" fmla="*/ 2088380 h 2577496"/>
                <a:gd name="connsiteX574" fmla="*/ 328782 w 2725644"/>
                <a:gd name="connsiteY574" fmla="*/ 2090410 h 2577496"/>
                <a:gd name="connsiteX575" fmla="*/ 316602 w 2725644"/>
                <a:gd name="connsiteY575" fmla="*/ 2090410 h 2577496"/>
                <a:gd name="connsiteX576" fmla="*/ 312546 w 2725644"/>
                <a:gd name="connsiteY576" fmla="*/ 2100556 h 2577496"/>
                <a:gd name="connsiteX577" fmla="*/ 296310 w 2725644"/>
                <a:gd name="connsiteY577" fmla="*/ 2094470 h 2577496"/>
                <a:gd name="connsiteX578" fmla="*/ 286160 w 2725644"/>
                <a:gd name="connsiteY578" fmla="*/ 2106646 h 2577496"/>
                <a:gd name="connsiteX579" fmla="*/ 271957 w 2725644"/>
                <a:gd name="connsiteY579" fmla="*/ 2108676 h 2577496"/>
                <a:gd name="connsiteX580" fmla="*/ 276014 w 2725644"/>
                <a:gd name="connsiteY580" fmla="*/ 2122882 h 2577496"/>
                <a:gd name="connsiteX581" fmla="*/ 265864 w 2725644"/>
                <a:gd name="connsiteY581" fmla="*/ 2131002 h 2577496"/>
                <a:gd name="connsiteX582" fmla="*/ 253688 w 2725644"/>
                <a:gd name="connsiteY582" fmla="*/ 2124912 h 2577496"/>
                <a:gd name="connsiteX583" fmla="*/ 253688 w 2725644"/>
                <a:gd name="connsiteY583" fmla="*/ 2139118 h 2577496"/>
                <a:gd name="connsiteX584" fmla="*/ 243542 w 2725644"/>
                <a:gd name="connsiteY584" fmla="*/ 2147238 h 2577496"/>
                <a:gd name="connsiteX585" fmla="*/ 225276 w 2725644"/>
                <a:gd name="connsiteY585" fmla="*/ 2145208 h 2577496"/>
                <a:gd name="connsiteX586" fmla="*/ 229335 w 2725644"/>
                <a:gd name="connsiteY586" fmla="*/ 2135062 h 2577496"/>
                <a:gd name="connsiteX587" fmla="*/ 219186 w 2725644"/>
                <a:gd name="connsiteY587" fmla="*/ 2124912 h 2577496"/>
                <a:gd name="connsiteX588" fmla="*/ 207010 w 2725644"/>
                <a:gd name="connsiteY588" fmla="*/ 2124912 h 2577496"/>
                <a:gd name="connsiteX589" fmla="*/ 194833 w 2725644"/>
                <a:gd name="connsiteY589" fmla="*/ 2108676 h 2577496"/>
                <a:gd name="connsiteX590" fmla="*/ 182657 w 2725644"/>
                <a:gd name="connsiteY590" fmla="*/ 2110706 h 2577496"/>
                <a:gd name="connsiteX591" fmla="*/ 180627 w 2725644"/>
                <a:gd name="connsiteY591" fmla="*/ 2120852 h 2577496"/>
                <a:gd name="connsiteX592" fmla="*/ 166421 w 2725644"/>
                <a:gd name="connsiteY592" fmla="*/ 2120852 h 2577496"/>
                <a:gd name="connsiteX593" fmla="*/ 154241 w 2725644"/>
                <a:gd name="connsiteY593" fmla="*/ 2120852 h 2577496"/>
                <a:gd name="connsiteX594" fmla="*/ 142065 w 2725644"/>
                <a:gd name="connsiteY594" fmla="*/ 2133028 h 2577496"/>
                <a:gd name="connsiteX595" fmla="*/ 138005 w 2725644"/>
                <a:gd name="connsiteY595" fmla="*/ 2122882 h 2577496"/>
                <a:gd name="connsiteX596" fmla="*/ 135979 w 2725644"/>
                <a:gd name="connsiteY596" fmla="*/ 2110706 h 2577496"/>
                <a:gd name="connsiteX597" fmla="*/ 119743 w 2725644"/>
                <a:gd name="connsiteY597" fmla="*/ 2102586 h 2577496"/>
                <a:gd name="connsiteX598" fmla="*/ 129889 w 2725644"/>
                <a:gd name="connsiteY598" fmla="*/ 2086350 h 2577496"/>
                <a:gd name="connsiteX599" fmla="*/ 127859 w 2725644"/>
                <a:gd name="connsiteY599" fmla="*/ 2076204 h 2577496"/>
                <a:gd name="connsiteX600" fmla="*/ 123799 w 2725644"/>
                <a:gd name="connsiteY600" fmla="*/ 2064027 h 2577496"/>
                <a:gd name="connsiteX601" fmla="*/ 121769 w 2725644"/>
                <a:gd name="connsiteY601" fmla="*/ 2049821 h 2577496"/>
                <a:gd name="connsiteX602" fmla="*/ 107563 w 2725644"/>
                <a:gd name="connsiteY602" fmla="*/ 2035612 h 2577496"/>
                <a:gd name="connsiteX603" fmla="*/ 99447 w 2725644"/>
                <a:gd name="connsiteY603" fmla="*/ 2021406 h 2577496"/>
                <a:gd name="connsiteX604" fmla="*/ 95387 w 2725644"/>
                <a:gd name="connsiteY604" fmla="*/ 2001110 h 2577496"/>
                <a:gd name="connsiteX605" fmla="*/ 93357 w 2725644"/>
                <a:gd name="connsiteY605" fmla="*/ 1986903 h 2577496"/>
                <a:gd name="connsiteX606" fmla="*/ 81181 w 2725644"/>
                <a:gd name="connsiteY606" fmla="*/ 1982847 h 2577496"/>
                <a:gd name="connsiteX607" fmla="*/ 77121 w 2725644"/>
                <a:gd name="connsiteY607" fmla="*/ 1970667 h 2577496"/>
                <a:gd name="connsiteX608" fmla="*/ 71031 w 2725644"/>
                <a:gd name="connsiteY608" fmla="*/ 1956461 h 2577496"/>
                <a:gd name="connsiteX609" fmla="*/ 50738 w 2725644"/>
                <a:gd name="connsiteY609" fmla="*/ 1948345 h 2577496"/>
                <a:gd name="connsiteX610" fmla="*/ 38562 w 2725644"/>
                <a:gd name="connsiteY610" fmla="*/ 1934135 h 2577496"/>
                <a:gd name="connsiteX611" fmla="*/ 36529 w 2725644"/>
                <a:gd name="connsiteY611" fmla="*/ 1917899 h 2577496"/>
                <a:gd name="connsiteX612" fmla="*/ 52765 w 2725644"/>
                <a:gd name="connsiteY612" fmla="*/ 1897607 h 2577496"/>
                <a:gd name="connsiteX613" fmla="*/ 64945 w 2725644"/>
                <a:gd name="connsiteY613" fmla="*/ 1893547 h 2577496"/>
                <a:gd name="connsiteX614" fmla="*/ 66974 w 2725644"/>
                <a:gd name="connsiteY614" fmla="*/ 1883397 h 2577496"/>
                <a:gd name="connsiteX615" fmla="*/ 48708 w 2725644"/>
                <a:gd name="connsiteY615" fmla="*/ 1885427 h 2577496"/>
                <a:gd name="connsiteX616" fmla="*/ 42619 w 2725644"/>
                <a:gd name="connsiteY616" fmla="*/ 1895573 h 2577496"/>
                <a:gd name="connsiteX617" fmla="*/ 24353 w 2725644"/>
                <a:gd name="connsiteY617" fmla="*/ 1901667 h 2577496"/>
                <a:gd name="connsiteX618" fmla="*/ 18266 w 2725644"/>
                <a:gd name="connsiteY618" fmla="*/ 1889487 h 2577496"/>
                <a:gd name="connsiteX619" fmla="*/ 32472 w 2725644"/>
                <a:gd name="connsiteY619" fmla="*/ 1891517 h 2577496"/>
                <a:gd name="connsiteX620" fmla="*/ 36529 w 2725644"/>
                <a:gd name="connsiteY620" fmla="*/ 1881371 h 2577496"/>
                <a:gd name="connsiteX621" fmla="*/ 26383 w 2725644"/>
                <a:gd name="connsiteY621" fmla="*/ 1871221 h 2577496"/>
                <a:gd name="connsiteX622" fmla="*/ 16236 w 2725644"/>
                <a:gd name="connsiteY622" fmla="*/ 1859045 h 2577496"/>
                <a:gd name="connsiteX623" fmla="*/ 28412 w 2725644"/>
                <a:gd name="connsiteY623" fmla="*/ 1852955 h 2577496"/>
                <a:gd name="connsiteX624" fmla="*/ 22323 w 2725644"/>
                <a:gd name="connsiteY624" fmla="*/ 1842809 h 2577496"/>
                <a:gd name="connsiteX625" fmla="*/ 34502 w 2725644"/>
                <a:gd name="connsiteY625" fmla="*/ 1840779 h 2577496"/>
                <a:gd name="connsiteX626" fmla="*/ 46678 w 2725644"/>
                <a:gd name="connsiteY626" fmla="*/ 1840779 h 2577496"/>
                <a:gd name="connsiteX627" fmla="*/ 34502 w 2725644"/>
                <a:gd name="connsiteY627" fmla="*/ 1836719 h 2577496"/>
                <a:gd name="connsiteX628" fmla="*/ 20296 w 2725644"/>
                <a:gd name="connsiteY628" fmla="*/ 1832659 h 2577496"/>
                <a:gd name="connsiteX629" fmla="*/ 16236 w 2725644"/>
                <a:gd name="connsiteY629" fmla="*/ 1820483 h 2577496"/>
                <a:gd name="connsiteX630" fmla="*/ 28412 w 2725644"/>
                <a:gd name="connsiteY630" fmla="*/ 1826572 h 2577496"/>
                <a:gd name="connsiteX631" fmla="*/ 26383 w 2725644"/>
                <a:gd name="connsiteY631" fmla="*/ 1816426 h 2577496"/>
                <a:gd name="connsiteX632" fmla="*/ 24353 w 2725644"/>
                <a:gd name="connsiteY632" fmla="*/ 1806277 h 2577496"/>
                <a:gd name="connsiteX633" fmla="*/ 28412 w 2725644"/>
                <a:gd name="connsiteY633" fmla="*/ 1792070 h 2577496"/>
                <a:gd name="connsiteX634" fmla="*/ 18266 w 2725644"/>
                <a:gd name="connsiteY634" fmla="*/ 1790040 h 2577496"/>
                <a:gd name="connsiteX635" fmla="*/ 8120 w 2725644"/>
                <a:gd name="connsiteY635" fmla="*/ 1794100 h 2577496"/>
                <a:gd name="connsiteX636" fmla="*/ 10146 w 2725644"/>
                <a:gd name="connsiteY636" fmla="*/ 1779894 h 2577496"/>
                <a:gd name="connsiteX637" fmla="*/ 0 w 2725644"/>
                <a:gd name="connsiteY637" fmla="*/ 1773804 h 2577496"/>
                <a:gd name="connsiteX638" fmla="*/ 2027 w 2725644"/>
                <a:gd name="connsiteY638" fmla="*/ 1751478 h 2577496"/>
                <a:gd name="connsiteX639" fmla="*/ 14206 w 2725644"/>
                <a:gd name="connsiteY639" fmla="*/ 1745392 h 2577496"/>
                <a:gd name="connsiteX640" fmla="*/ 24353 w 2725644"/>
                <a:gd name="connsiteY640" fmla="*/ 1735242 h 2577496"/>
                <a:gd name="connsiteX641" fmla="*/ 26383 w 2725644"/>
                <a:gd name="connsiteY641" fmla="*/ 1714950 h 2577496"/>
                <a:gd name="connsiteX642" fmla="*/ 20296 w 2725644"/>
                <a:gd name="connsiteY642" fmla="*/ 1704800 h 2577496"/>
                <a:gd name="connsiteX643" fmla="*/ 30442 w 2725644"/>
                <a:gd name="connsiteY643" fmla="*/ 1700740 h 2577496"/>
                <a:gd name="connsiteX644" fmla="*/ 42619 w 2725644"/>
                <a:gd name="connsiteY644" fmla="*/ 1688564 h 2577496"/>
                <a:gd name="connsiteX645" fmla="*/ 60885 w 2725644"/>
                <a:gd name="connsiteY645" fmla="*/ 1696684 h 2577496"/>
                <a:gd name="connsiteX646" fmla="*/ 71031 w 2725644"/>
                <a:gd name="connsiteY646" fmla="*/ 1698714 h 2577496"/>
                <a:gd name="connsiteX647" fmla="*/ 89300 w 2725644"/>
                <a:gd name="connsiteY647" fmla="*/ 1694654 h 2577496"/>
                <a:gd name="connsiteX648" fmla="*/ 101477 w 2725644"/>
                <a:gd name="connsiteY648" fmla="*/ 1690594 h 2577496"/>
                <a:gd name="connsiteX649" fmla="*/ 115683 w 2725644"/>
                <a:gd name="connsiteY649" fmla="*/ 1696684 h 2577496"/>
                <a:gd name="connsiteX650" fmla="*/ 117713 w 2725644"/>
                <a:gd name="connsiteY650" fmla="*/ 1710890 h 2577496"/>
                <a:gd name="connsiteX651" fmla="*/ 140039 w 2725644"/>
                <a:gd name="connsiteY651" fmla="*/ 1727126 h 2577496"/>
                <a:gd name="connsiteX652" fmla="*/ 144095 w 2725644"/>
                <a:gd name="connsiteY652" fmla="*/ 1743362 h 2577496"/>
                <a:gd name="connsiteX653" fmla="*/ 146125 w 2725644"/>
                <a:gd name="connsiteY653" fmla="*/ 1753508 h 2577496"/>
                <a:gd name="connsiteX654" fmla="*/ 148155 w 2725644"/>
                <a:gd name="connsiteY654" fmla="*/ 1767715 h 2577496"/>
                <a:gd name="connsiteX655" fmla="*/ 158301 w 2725644"/>
                <a:gd name="connsiteY655" fmla="*/ 1771774 h 2577496"/>
                <a:gd name="connsiteX656" fmla="*/ 168448 w 2725644"/>
                <a:gd name="connsiteY656" fmla="*/ 1769748 h 2577496"/>
                <a:gd name="connsiteX657" fmla="*/ 184684 w 2725644"/>
                <a:gd name="connsiteY657" fmla="*/ 1759598 h 2577496"/>
                <a:gd name="connsiteX658" fmla="*/ 194833 w 2725644"/>
                <a:gd name="connsiteY658" fmla="*/ 1759598 h 2577496"/>
                <a:gd name="connsiteX659" fmla="*/ 202953 w 2725644"/>
                <a:gd name="connsiteY659" fmla="*/ 1737272 h 2577496"/>
                <a:gd name="connsiteX660" fmla="*/ 207010 w 2725644"/>
                <a:gd name="connsiteY660" fmla="*/ 1721036 h 2577496"/>
                <a:gd name="connsiteX661" fmla="*/ 221219 w 2725644"/>
                <a:gd name="connsiteY661" fmla="*/ 1719010 h 2577496"/>
                <a:gd name="connsiteX662" fmla="*/ 221219 w 2725644"/>
                <a:gd name="connsiteY662" fmla="*/ 1708860 h 2577496"/>
                <a:gd name="connsiteX663" fmla="*/ 235422 w 2725644"/>
                <a:gd name="connsiteY663" fmla="*/ 1702770 h 2577496"/>
                <a:gd name="connsiteX664" fmla="*/ 235422 w 2725644"/>
                <a:gd name="connsiteY664" fmla="*/ 1690594 h 2577496"/>
                <a:gd name="connsiteX665" fmla="*/ 225276 w 2725644"/>
                <a:gd name="connsiteY665" fmla="*/ 1688564 h 2577496"/>
                <a:gd name="connsiteX666" fmla="*/ 211069 w 2725644"/>
                <a:gd name="connsiteY666" fmla="*/ 1676388 h 2577496"/>
                <a:gd name="connsiteX667" fmla="*/ 200923 w 2725644"/>
                <a:gd name="connsiteY667" fmla="*/ 1670298 h 2577496"/>
                <a:gd name="connsiteX668" fmla="*/ 213099 w 2725644"/>
                <a:gd name="connsiteY668" fmla="*/ 1662178 h 2577496"/>
                <a:gd name="connsiteX669" fmla="*/ 223246 w 2725644"/>
                <a:gd name="connsiteY669" fmla="*/ 1660152 h 2577496"/>
                <a:gd name="connsiteX670" fmla="*/ 237455 w 2725644"/>
                <a:gd name="connsiteY670" fmla="*/ 1662178 h 2577496"/>
                <a:gd name="connsiteX671" fmla="*/ 241512 w 2725644"/>
                <a:gd name="connsiteY671" fmla="*/ 1647975 h 2577496"/>
                <a:gd name="connsiteX672" fmla="*/ 253688 w 2725644"/>
                <a:gd name="connsiteY672" fmla="*/ 1652032 h 2577496"/>
                <a:gd name="connsiteX673" fmla="*/ 267897 w 2725644"/>
                <a:gd name="connsiteY673" fmla="*/ 1658122 h 2577496"/>
                <a:gd name="connsiteX674" fmla="*/ 280074 w 2725644"/>
                <a:gd name="connsiteY674" fmla="*/ 1656092 h 2577496"/>
                <a:gd name="connsiteX675" fmla="*/ 284134 w 2725644"/>
                <a:gd name="connsiteY675" fmla="*/ 1645946 h 2577496"/>
                <a:gd name="connsiteX676" fmla="*/ 294280 w 2725644"/>
                <a:gd name="connsiteY676" fmla="*/ 1641886 h 2577496"/>
                <a:gd name="connsiteX677" fmla="*/ 312546 w 2725644"/>
                <a:gd name="connsiteY677" fmla="*/ 1639856 h 2577496"/>
                <a:gd name="connsiteX678" fmla="*/ 314885 w 2725644"/>
                <a:gd name="connsiteY678" fmla="*/ 1641416 h 2577496"/>
                <a:gd name="connsiteX679" fmla="*/ 314572 w 2725644"/>
                <a:gd name="connsiteY679" fmla="*/ 1639856 h 2577496"/>
                <a:gd name="connsiteX680" fmla="*/ 310513 w 2725644"/>
                <a:gd name="connsiteY680" fmla="*/ 1627676 h 2577496"/>
                <a:gd name="connsiteX681" fmla="*/ 302396 w 2725644"/>
                <a:gd name="connsiteY681" fmla="*/ 1611440 h 2577496"/>
                <a:gd name="connsiteX682" fmla="*/ 296306 w 2725644"/>
                <a:gd name="connsiteY682" fmla="*/ 1591144 h 2577496"/>
                <a:gd name="connsiteX683" fmla="*/ 284130 w 2725644"/>
                <a:gd name="connsiteY683" fmla="*/ 1587084 h 2577496"/>
                <a:gd name="connsiteX684" fmla="*/ 286160 w 2725644"/>
                <a:gd name="connsiteY684" fmla="*/ 1576938 h 2577496"/>
                <a:gd name="connsiteX685" fmla="*/ 280070 w 2725644"/>
                <a:gd name="connsiteY685" fmla="*/ 1564762 h 2577496"/>
                <a:gd name="connsiteX686" fmla="*/ 267894 w 2725644"/>
                <a:gd name="connsiteY686" fmla="*/ 1552585 h 2577496"/>
                <a:gd name="connsiteX687" fmla="*/ 267894 w 2725644"/>
                <a:gd name="connsiteY687" fmla="*/ 1540406 h 2577496"/>
                <a:gd name="connsiteX688" fmla="*/ 265864 w 2725644"/>
                <a:gd name="connsiteY688" fmla="*/ 1530260 h 2577496"/>
                <a:gd name="connsiteX689" fmla="*/ 263834 w 2725644"/>
                <a:gd name="connsiteY689" fmla="*/ 1518083 h 2577496"/>
                <a:gd name="connsiteX690" fmla="*/ 251658 w 2725644"/>
                <a:gd name="connsiteY690" fmla="*/ 1520110 h 2577496"/>
                <a:gd name="connsiteX691" fmla="*/ 241508 w 2725644"/>
                <a:gd name="connsiteY691" fmla="*/ 1507934 h 2577496"/>
                <a:gd name="connsiteX692" fmla="*/ 229332 w 2725644"/>
                <a:gd name="connsiteY692" fmla="*/ 1501847 h 2577496"/>
                <a:gd name="connsiteX693" fmla="*/ 219186 w 2725644"/>
                <a:gd name="connsiteY693" fmla="*/ 1501847 h 2577496"/>
                <a:gd name="connsiteX694" fmla="*/ 209040 w 2725644"/>
                <a:gd name="connsiteY694" fmla="*/ 1495757 h 2577496"/>
                <a:gd name="connsiteX695" fmla="*/ 194830 w 2725644"/>
                <a:gd name="connsiteY695" fmla="*/ 1473432 h 2577496"/>
                <a:gd name="connsiteX696" fmla="*/ 196863 w 2725644"/>
                <a:gd name="connsiteY696" fmla="*/ 1463285 h 2577496"/>
                <a:gd name="connsiteX697" fmla="*/ 192803 w 2725644"/>
                <a:gd name="connsiteY697" fmla="*/ 1445019 h 2577496"/>
                <a:gd name="connsiteX698" fmla="*/ 188744 w 2725644"/>
                <a:gd name="connsiteY698" fmla="*/ 1434870 h 2577496"/>
                <a:gd name="connsiteX699" fmla="*/ 188744 w 2725644"/>
                <a:gd name="connsiteY699" fmla="*/ 1422693 h 2577496"/>
                <a:gd name="connsiteX700" fmla="*/ 190773 w 2725644"/>
                <a:gd name="connsiteY700" fmla="*/ 1420663 h 2577496"/>
                <a:gd name="connsiteX701" fmla="*/ 188747 w 2725644"/>
                <a:gd name="connsiteY701" fmla="*/ 1410520 h 2577496"/>
                <a:gd name="connsiteX702" fmla="*/ 178597 w 2725644"/>
                <a:gd name="connsiteY702" fmla="*/ 1398344 h 2577496"/>
                <a:gd name="connsiteX703" fmla="*/ 180627 w 2725644"/>
                <a:gd name="connsiteY703" fmla="*/ 1388195 h 2577496"/>
                <a:gd name="connsiteX704" fmla="*/ 186714 w 2725644"/>
                <a:gd name="connsiteY704" fmla="*/ 1378048 h 2577496"/>
                <a:gd name="connsiteX705" fmla="*/ 184687 w 2725644"/>
                <a:gd name="connsiteY705" fmla="*/ 1365872 h 2577496"/>
                <a:gd name="connsiteX706" fmla="*/ 172507 w 2725644"/>
                <a:gd name="connsiteY706" fmla="*/ 1359782 h 2577496"/>
                <a:gd name="connsiteX707" fmla="*/ 170478 w 2725644"/>
                <a:gd name="connsiteY707" fmla="*/ 1347606 h 2577496"/>
                <a:gd name="connsiteX708" fmla="*/ 160331 w 2725644"/>
                <a:gd name="connsiteY708" fmla="*/ 1339486 h 2577496"/>
                <a:gd name="connsiteX709" fmla="*/ 150185 w 2725644"/>
                <a:gd name="connsiteY709" fmla="*/ 1339486 h 2577496"/>
                <a:gd name="connsiteX710" fmla="*/ 152211 w 2725644"/>
                <a:gd name="connsiteY710" fmla="*/ 1329337 h 2577496"/>
                <a:gd name="connsiteX711" fmla="*/ 146125 w 2725644"/>
                <a:gd name="connsiteY711" fmla="*/ 1317160 h 2577496"/>
                <a:gd name="connsiteX712" fmla="*/ 156271 w 2725644"/>
                <a:gd name="connsiteY712" fmla="*/ 1313101 h 2577496"/>
                <a:gd name="connsiteX713" fmla="*/ 164391 w 2725644"/>
                <a:gd name="connsiteY713" fmla="*/ 1323250 h 2577496"/>
                <a:gd name="connsiteX714" fmla="*/ 172507 w 2725644"/>
                <a:gd name="connsiteY714" fmla="*/ 1313101 h 2577496"/>
                <a:gd name="connsiteX715" fmla="*/ 166421 w 2725644"/>
                <a:gd name="connsiteY715" fmla="*/ 1300924 h 2577496"/>
                <a:gd name="connsiteX716" fmla="*/ 158301 w 2725644"/>
                <a:gd name="connsiteY716" fmla="*/ 1290778 h 2577496"/>
                <a:gd name="connsiteX717" fmla="*/ 158301 w 2725644"/>
                <a:gd name="connsiteY717" fmla="*/ 1280632 h 2577496"/>
                <a:gd name="connsiteX718" fmla="*/ 166421 w 2725644"/>
                <a:gd name="connsiteY718" fmla="*/ 1266422 h 2577496"/>
                <a:gd name="connsiteX719" fmla="*/ 154241 w 2725644"/>
                <a:gd name="connsiteY719" fmla="*/ 1268452 h 2577496"/>
                <a:gd name="connsiteX720" fmla="*/ 142065 w 2725644"/>
                <a:gd name="connsiteY720" fmla="*/ 1270482 h 2577496"/>
                <a:gd name="connsiteX721" fmla="*/ 131916 w 2725644"/>
                <a:gd name="connsiteY721" fmla="*/ 1268452 h 2577496"/>
                <a:gd name="connsiteX722" fmla="*/ 127859 w 2725644"/>
                <a:gd name="connsiteY722" fmla="*/ 1258306 h 2577496"/>
                <a:gd name="connsiteX723" fmla="*/ 133949 w 2725644"/>
                <a:gd name="connsiteY723" fmla="*/ 1246130 h 2577496"/>
                <a:gd name="connsiteX724" fmla="*/ 142065 w 2725644"/>
                <a:gd name="connsiteY724" fmla="*/ 1225834 h 2577496"/>
                <a:gd name="connsiteX725" fmla="*/ 140035 w 2725644"/>
                <a:gd name="connsiteY725" fmla="*/ 1215684 h 2577496"/>
                <a:gd name="connsiteX726" fmla="*/ 127859 w 2725644"/>
                <a:gd name="connsiteY726" fmla="*/ 1205538 h 2577496"/>
                <a:gd name="connsiteX727" fmla="*/ 113653 w 2725644"/>
                <a:gd name="connsiteY727" fmla="*/ 1203508 h 2577496"/>
                <a:gd name="connsiteX728" fmla="*/ 97417 w 2725644"/>
                <a:gd name="connsiteY728" fmla="*/ 1201478 h 2577496"/>
                <a:gd name="connsiteX729" fmla="*/ 85237 w 2725644"/>
                <a:gd name="connsiteY729" fmla="*/ 1195391 h 2577496"/>
                <a:gd name="connsiteX730" fmla="*/ 81181 w 2725644"/>
                <a:gd name="connsiteY730" fmla="*/ 1185242 h 2577496"/>
                <a:gd name="connsiteX731" fmla="*/ 77121 w 2725644"/>
                <a:gd name="connsiteY731" fmla="*/ 1173065 h 2577496"/>
                <a:gd name="connsiteX732" fmla="*/ 69004 w 2725644"/>
                <a:gd name="connsiteY732" fmla="*/ 1160889 h 2577496"/>
                <a:gd name="connsiteX733" fmla="*/ 58855 w 2725644"/>
                <a:gd name="connsiteY733" fmla="*/ 1148713 h 2577496"/>
                <a:gd name="connsiteX734" fmla="*/ 50735 w 2725644"/>
                <a:gd name="connsiteY734" fmla="*/ 1138563 h 2577496"/>
                <a:gd name="connsiteX735" fmla="*/ 48708 w 2725644"/>
                <a:gd name="connsiteY735" fmla="*/ 1120297 h 2577496"/>
                <a:gd name="connsiteX736" fmla="*/ 50735 w 2725644"/>
                <a:gd name="connsiteY736" fmla="*/ 1106091 h 2577496"/>
                <a:gd name="connsiteX737" fmla="*/ 58855 w 2725644"/>
                <a:gd name="connsiteY737" fmla="*/ 1093915 h 2577496"/>
                <a:gd name="connsiteX738" fmla="*/ 73061 w 2725644"/>
                <a:gd name="connsiteY738" fmla="*/ 1087825 h 2577496"/>
                <a:gd name="connsiteX739" fmla="*/ 85237 w 2725644"/>
                <a:gd name="connsiteY739" fmla="*/ 1071589 h 2577496"/>
                <a:gd name="connsiteX740" fmla="*/ 87270 w 2725644"/>
                <a:gd name="connsiteY740" fmla="*/ 1059413 h 2577496"/>
                <a:gd name="connsiteX741" fmla="*/ 87270 w 2725644"/>
                <a:gd name="connsiteY741" fmla="*/ 1045203 h 2577496"/>
                <a:gd name="connsiteX742" fmla="*/ 81181 w 2725644"/>
                <a:gd name="connsiteY742" fmla="*/ 1024911 h 2577496"/>
                <a:gd name="connsiteX743" fmla="*/ 69004 w 2725644"/>
                <a:gd name="connsiteY743" fmla="*/ 996498 h 2577496"/>
                <a:gd name="connsiteX744" fmla="*/ 64945 w 2725644"/>
                <a:gd name="connsiteY744" fmla="*/ 984319 h 2577496"/>
                <a:gd name="connsiteX745" fmla="*/ 64945 w 2725644"/>
                <a:gd name="connsiteY745" fmla="*/ 972143 h 2577496"/>
                <a:gd name="connsiteX746" fmla="*/ 81181 w 2725644"/>
                <a:gd name="connsiteY746" fmla="*/ 949820 h 2577496"/>
                <a:gd name="connsiteX747" fmla="*/ 93357 w 2725644"/>
                <a:gd name="connsiteY747" fmla="*/ 937640 h 2577496"/>
                <a:gd name="connsiteX748" fmla="*/ 107563 w 2725644"/>
                <a:gd name="connsiteY748" fmla="*/ 923434 h 2577496"/>
                <a:gd name="connsiteX749" fmla="*/ 142065 w 2725644"/>
                <a:gd name="connsiteY749" fmla="*/ 886902 h 2577496"/>
                <a:gd name="connsiteX750" fmla="*/ 168451 w 2725644"/>
                <a:gd name="connsiteY750" fmla="*/ 858490 h 2577496"/>
                <a:gd name="connsiteX751" fmla="*/ 184687 w 2725644"/>
                <a:gd name="connsiteY751" fmla="*/ 842250 h 2577496"/>
                <a:gd name="connsiteX752" fmla="*/ 196863 w 2725644"/>
                <a:gd name="connsiteY752" fmla="*/ 832104 h 2577496"/>
                <a:gd name="connsiteX753" fmla="*/ 207010 w 2725644"/>
                <a:gd name="connsiteY753" fmla="*/ 821958 h 2577496"/>
                <a:gd name="connsiteX754" fmla="*/ 211069 w 2725644"/>
                <a:gd name="connsiteY754" fmla="*/ 811808 h 2577496"/>
                <a:gd name="connsiteX755" fmla="*/ 211069 w 2725644"/>
                <a:gd name="connsiteY755" fmla="*/ 799632 h 2577496"/>
                <a:gd name="connsiteX756" fmla="*/ 204980 w 2725644"/>
                <a:gd name="connsiteY756" fmla="*/ 787456 h 2577496"/>
                <a:gd name="connsiteX757" fmla="*/ 200923 w 2725644"/>
                <a:gd name="connsiteY757" fmla="*/ 773250 h 2577496"/>
                <a:gd name="connsiteX758" fmla="*/ 198893 w 2725644"/>
                <a:gd name="connsiteY758" fmla="*/ 761070 h 2577496"/>
                <a:gd name="connsiteX759" fmla="*/ 196863 w 2725644"/>
                <a:gd name="connsiteY759" fmla="*/ 746867 h 2577496"/>
                <a:gd name="connsiteX760" fmla="*/ 190773 w 2725644"/>
                <a:gd name="connsiteY760" fmla="*/ 736718 h 2577496"/>
                <a:gd name="connsiteX761" fmla="*/ 192803 w 2725644"/>
                <a:gd name="connsiteY761" fmla="*/ 722511 h 2577496"/>
                <a:gd name="connsiteX762" fmla="*/ 202950 w 2725644"/>
                <a:gd name="connsiteY762" fmla="*/ 708305 h 2577496"/>
                <a:gd name="connsiteX763" fmla="*/ 207010 w 2725644"/>
                <a:gd name="connsiteY763" fmla="*/ 698156 h 2577496"/>
                <a:gd name="connsiteX764" fmla="*/ 217156 w 2725644"/>
                <a:gd name="connsiteY764" fmla="*/ 688009 h 2577496"/>
                <a:gd name="connsiteX765" fmla="*/ 231365 w 2725644"/>
                <a:gd name="connsiteY765" fmla="*/ 692069 h 2577496"/>
                <a:gd name="connsiteX766" fmla="*/ 237452 w 2725644"/>
                <a:gd name="connsiteY766" fmla="*/ 706275 h 2577496"/>
                <a:gd name="connsiteX767" fmla="*/ 247602 w 2725644"/>
                <a:gd name="connsiteY767" fmla="*/ 710332 h 2577496"/>
                <a:gd name="connsiteX768" fmla="*/ 259778 w 2725644"/>
                <a:gd name="connsiteY768" fmla="*/ 716425 h 2577496"/>
                <a:gd name="connsiteX769" fmla="*/ 276014 w 2725644"/>
                <a:gd name="connsiteY769" fmla="*/ 718451 h 2577496"/>
                <a:gd name="connsiteX770" fmla="*/ 286164 w 2725644"/>
                <a:gd name="connsiteY770" fmla="*/ 712365 h 2577496"/>
                <a:gd name="connsiteX771" fmla="*/ 298340 w 2725644"/>
                <a:gd name="connsiteY771" fmla="*/ 724541 h 2577496"/>
                <a:gd name="connsiteX772" fmla="*/ 310516 w 2725644"/>
                <a:gd name="connsiteY772" fmla="*/ 734688 h 2577496"/>
                <a:gd name="connsiteX773" fmla="*/ 320666 w 2725644"/>
                <a:gd name="connsiteY773" fmla="*/ 742807 h 2577496"/>
                <a:gd name="connsiteX774" fmla="*/ 326752 w 2725644"/>
                <a:gd name="connsiteY774" fmla="*/ 761070 h 2577496"/>
                <a:gd name="connsiteX775" fmla="*/ 316606 w 2725644"/>
                <a:gd name="connsiteY775" fmla="*/ 777309 h 2577496"/>
                <a:gd name="connsiteX776" fmla="*/ 304426 w 2725644"/>
                <a:gd name="connsiteY776" fmla="*/ 779339 h 2577496"/>
                <a:gd name="connsiteX777" fmla="*/ 302396 w 2725644"/>
                <a:gd name="connsiteY777" fmla="*/ 797605 h 2577496"/>
                <a:gd name="connsiteX778" fmla="*/ 294280 w 2725644"/>
                <a:gd name="connsiteY778" fmla="*/ 809782 h 2577496"/>
                <a:gd name="connsiteX779" fmla="*/ 282104 w 2725644"/>
                <a:gd name="connsiteY779" fmla="*/ 813842 h 2577496"/>
                <a:gd name="connsiteX780" fmla="*/ 273984 w 2725644"/>
                <a:gd name="connsiteY780" fmla="*/ 826018 h 2577496"/>
                <a:gd name="connsiteX781" fmla="*/ 267894 w 2725644"/>
                <a:gd name="connsiteY781" fmla="*/ 842250 h 2577496"/>
                <a:gd name="connsiteX782" fmla="*/ 263834 w 2725644"/>
                <a:gd name="connsiteY782" fmla="*/ 856460 h 2577496"/>
                <a:gd name="connsiteX783" fmla="*/ 273984 w 2725644"/>
                <a:gd name="connsiteY783" fmla="*/ 852400 h 2577496"/>
                <a:gd name="connsiteX784" fmla="*/ 286164 w 2725644"/>
                <a:gd name="connsiteY784" fmla="*/ 854430 h 2577496"/>
                <a:gd name="connsiteX785" fmla="*/ 296310 w 2725644"/>
                <a:gd name="connsiteY785" fmla="*/ 858490 h 2577496"/>
                <a:gd name="connsiteX786" fmla="*/ 310516 w 2725644"/>
                <a:gd name="connsiteY786" fmla="*/ 862546 h 2577496"/>
                <a:gd name="connsiteX787" fmla="*/ 320666 w 2725644"/>
                <a:gd name="connsiteY787" fmla="*/ 874726 h 2577496"/>
                <a:gd name="connsiteX788" fmla="*/ 338928 w 2725644"/>
                <a:gd name="connsiteY788" fmla="*/ 895022 h 2577496"/>
                <a:gd name="connsiteX789" fmla="*/ 353134 w 2725644"/>
                <a:gd name="connsiteY789" fmla="*/ 899082 h 2577496"/>
                <a:gd name="connsiteX790" fmla="*/ 363284 w 2725644"/>
                <a:gd name="connsiteY790" fmla="*/ 897049 h 2577496"/>
                <a:gd name="connsiteX791" fmla="*/ 367344 w 2725644"/>
                <a:gd name="connsiteY791" fmla="*/ 909228 h 2577496"/>
                <a:gd name="connsiteX792" fmla="*/ 363284 w 2725644"/>
                <a:gd name="connsiteY792" fmla="*/ 921404 h 2577496"/>
                <a:gd name="connsiteX793" fmla="*/ 361254 w 2725644"/>
                <a:gd name="connsiteY793" fmla="*/ 931551 h 2577496"/>
                <a:gd name="connsiteX794" fmla="*/ 371400 w 2725644"/>
                <a:gd name="connsiteY794" fmla="*/ 945760 h 2577496"/>
                <a:gd name="connsiteX795" fmla="*/ 391696 w 2725644"/>
                <a:gd name="connsiteY795" fmla="*/ 966053 h 2577496"/>
                <a:gd name="connsiteX796" fmla="*/ 387637 w 2725644"/>
                <a:gd name="connsiteY796" fmla="*/ 980262 h 2577496"/>
                <a:gd name="connsiteX797" fmla="*/ 397786 w 2725644"/>
                <a:gd name="connsiteY797" fmla="*/ 992439 h 2577496"/>
                <a:gd name="connsiteX798" fmla="*/ 399813 w 2725644"/>
                <a:gd name="connsiteY798" fmla="*/ 1010705 h 2577496"/>
                <a:gd name="connsiteX799" fmla="*/ 405903 w 2725644"/>
                <a:gd name="connsiteY799" fmla="*/ 1020851 h 2577496"/>
                <a:gd name="connsiteX800" fmla="*/ 385607 w 2725644"/>
                <a:gd name="connsiteY800" fmla="*/ 1043177 h 2577496"/>
                <a:gd name="connsiteX801" fmla="*/ 379945 w 2725644"/>
                <a:gd name="connsiteY801" fmla="*/ 1063945 h 2577496"/>
                <a:gd name="connsiteX802" fmla="*/ 385610 w 2725644"/>
                <a:gd name="connsiteY802" fmla="*/ 1059413 h 2577496"/>
                <a:gd name="connsiteX803" fmla="*/ 395756 w 2725644"/>
                <a:gd name="connsiteY803" fmla="*/ 1059413 h 2577496"/>
                <a:gd name="connsiteX804" fmla="*/ 414022 w 2725644"/>
                <a:gd name="connsiteY804" fmla="*/ 1047233 h 2577496"/>
                <a:gd name="connsiteX805" fmla="*/ 426199 w 2725644"/>
                <a:gd name="connsiteY805" fmla="*/ 1055353 h 2577496"/>
                <a:gd name="connsiteX806" fmla="*/ 438375 w 2725644"/>
                <a:gd name="connsiteY806" fmla="*/ 1057383 h 2577496"/>
                <a:gd name="connsiteX807" fmla="*/ 448524 w 2725644"/>
                <a:gd name="connsiteY807" fmla="*/ 1055353 h 2577496"/>
                <a:gd name="connsiteX808" fmla="*/ 454614 w 2725644"/>
                <a:gd name="connsiteY808" fmla="*/ 1069559 h 2577496"/>
                <a:gd name="connsiteX809" fmla="*/ 466790 w 2725644"/>
                <a:gd name="connsiteY809" fmla="*/ 1079709 h 2577496"/>
                <a:gd name="connsiteX810" fmla="*/ 478967 w 2725644"/>
                <a:gd name="connsiteY810" fmla="*/ 1077675 h 2577496"/>
                <a:gd name="connsiteX811" fmla="*/ 489113 w 2725644"/>
                <a:gd name="connsiteY811" fmla="*/ 1075649 h 2577496"/>
                <a:gd name="connsiteX812" fmla="*/ 491143 w 2725644"/>
                <a:gd name="connsiteY812" fmla="*/ 1065499 h 2577496"/>
                <a:gd name="connsiteX813" fmla="*/ 493173 w 2725644"/>
                <a:gd name="connsiteY813" fmla="*/ 1055353 h 2577496"/>
                <a:gd name="connsiteX814" fmla="*/ 495203 w 2725644"/>
                <a:gd name="connsiteY814" fmla="*/ 1045207 h 2577496"/>
                <a:gd name="connsiteX815" fmla="*/ 505352 w 2725644"/>
                <a:gd name="connsiteY815" fmla="*/ 1024911 h 2577496"/>
                <a:gd name="connsiteX816" fmla="*/ 509409 w 2725644"/>
                <a:gd name="connsiteY816" fmla="*/ 1008675 h 2577496"/>
                <a:gd name="connsiteX817" fmla="*/ 519555 w 2725644"/>
                <a:gd name="connsiteY817" fmla="*/ 1004615 h 2577496"/>
                <a:gd name="connsiteX818" fmla="*/ 531735 w 2725644"/>
                <a:gd name="connsiteY818" fmla="*/ 992439 h 2577496"/>
                <a:gd name="connsiteX819" fmla="*/ 535795 w 2725644"/>
                <a:gd name="connsiteY819" fmla="*/ 982292 h 2577496"/>
                <a:gd name="connsiteX820" fmla="*/ 539851 w 2725644"/>
                <a:gd name="connsiteY820" fmla="*/ 972143 h 2577496"/>
                <a:gd name="connsiteX821" fmla="*/ 529705 w 2725644"/>
                <a:gd name="connsiteY821" fmla="*/ 970113 h 2577496"/>
                <a:gd name="connsiteX822" fmla="*/ 529705 w 2725644"/>
                <a:gd name="connsiteY822" fmla="*/ 957936 h 2577496"/>
                <a:gd name="connsiteX823" fmla="*/ 519555 w 2725644"/>
                <a:gd name="connsiteY823" fmla="*/ 953877 h 2577496"/>
                <a:gd name="connsiteX824" fmla="*/ 505352 w 2725644"/>
                <a:gd name="connsiteY824" fmla="*/ 947790 h 2577496"/>
                <a:gd name="connsiteX825" fmla="*/ 491143 w 2725644"/>
                <a:gd name="connsiteY825" fmla="*/ 939670 h 2577496"/>
                <a:gd name="connsiteX826" fmla="*/ 476937 w 2725644"/>
                <a:gd name="connsiteY826" fmla="*/ 935611 h 2577496"/>
                <a:gd name="connsiteX827" fmla="*/ 478967 w 2725644"/>
                <a:gd name="connsiteY827" fmla="*/ 923434 h 2577496"/>
                <a:gd name="connsiteX828" fmla="*/ 472877 w 2725644"/>
                <a:gd name="connsiteY828" fmla="*/ 913288 h 2577496"/>
                <a:gd name="connsiteX829" fmla="*/ 472877 w 2725644"/>
                <a:gd name="connsiteY829" fmla="*/ 895019 h 2577496"/>
                <a:gd name="connsiteX830" fmla="*/ 460701 w 2725644"/>
                <a:gd name="connsiteY830" fmla="*/ 888932 h 2577496"/>
                <a:gd name="connsiteX831" fmla="*/ 450554 w 2725644"/>
                <a:gd name="connsiteY831" fmla="*/ 882842 h 2577496"/>
                <a:gd name="connsiteX832" fmla="*/ 464761 w 2725644"/>
                <a:gd name="connsiteY832" fmla="*/ 868636 h 2577496"/>
                <a:gd name="connsiteX833" fmla="*/ 476937 w 2725644"/>
                <a:gd name="connsiteY833" fmla="*/ 858490 h 2577496"/>
                <a:gd name="connsiteX834" fmla="*/ 483027 w 2725644"/>
                <a:gd name="connsiteY834" fmla="*/ 842254 h 2577496"/>
                <a:gd name="connsiteX835" fmla="*/ 480997 w 2725644"/>
                <a:gd name="connsiteY835" fmla="*/ 830078 h 2577496"/>
                <a:gd name="connsiteX836" fmla="*/ 476937 w 2725644"/>
                <a:gd name="connsiteY836" fmla="*/ 817898 h 2577496"/>
                <a:gd name="connsiteX837" fmla="*/ 468817 w 2725644"/>
                <a:gd name="connsiteY837" fmla="*/ 805722 h 2577496"/>
                <a:gd name="connsiteX838" fmla="*/ 468817 w 2725644"/>
                <a:gd name="connsiteY838" fmla="*/ 793546 h 2577496"/>
                <a:gd name="connsiteX839" fmla="*/ 474907 w 2725644"/>
                <a:gd name="connsiteY839" fmla="*/ 777309 h 2577496"/>
                <a:gd name="connsiteX840" fmla="*/ 495203 w 2725644"/>
                <a:gd name="connsiteY840" fmla="*/ 765133 h 2577496"/>
                <a:gd name="connsiteX841" fmla="*/ 507379 w 2725644"/>
                <a:gd name="connsiteY841" fmla="*/ 761073 h 2577496"/>
                <a:gd name="connsiteX842" fmla="*/ 519555 w 2725644"/>
                <a:gd name="connsiteY842" fmla="*/ 761073 h 2577496"/>
                <a:gd name="connsiteX843" fmla="*/ 529705 w 2725644"/>
                <a:gd name="connsiteY843" fmla="*/ 759043 h 2577496"/>
                <a:gd name="connsiteX844" fmla="*/ 531735 w 2725644"/>
                <a:gd name="connsiteY844" fmla="*/ 742807 h 2577496"/>
                <a:gd name="connsiteX845" fmla="*/ 541881 w 2725644"/>
                <a:gd name="connsiteY845" fmla="*/ 730631 h 2577496"/>
                <a:gd name="connsiteX846" fmla="*/ 531735 w 2725644"/>
                <a:gd name="connsiteY846" fmla="*/ 698159 h 2577496"/>
                <a:gd name="connsiteX847" fmla="*/ 525645 w 2725644"/>
                <a:gd name="connsiteY847" fmla="*/ 685979 h 2577496"/>
                <a:gd name="connsiteX848" fmla="*/ 549997 w 2725644"/>
                <a:gd name="connsiteY848" fmla="*/ 675833 h 2577496"/>
                <a:gd name="connsiteX849" fmla="*/ 562177 w 2725644"/>
                <a:gd name="connsiteY849" fmla="*/ 665683 h 2577496"/>
                <a:gd name="connsiteX850" fmla="*/ 574353 w 2725644"/>
                <a:gd name="connsiteY850" fmla="*/ 655537 h 2577496"/>
                <a:gd name="connsiteX851" fmla="*/ 582473 w 2725644"/>
                <a:gd name="connsiteY851" fmla="*/ 641331 h 2577496"/>
                <a:gd name="connsiteX852" fmla="*/ 596679 w 2725644"/>
                <a:gd name="connsiteY852" fmla="*/ 631181 h 2577496"/>
                <a:gd name="connsiteX853" fmla="*/ 604796 w 2725644"/>
                <a:gd name="connsiteY853" fmla="*/ 619005 h 2577496"/>
                <a:gd name="connsiteX854" fmla="*/ 616975 w 2725644"/>
                <a:gd name="connsiteY854" fmla="*/ 616978 h 2577496"/>
                <a:gd name="connsiteX855" fmla="*/ 635238 w 2725644"/>
                <a:gd name="connsiteY855" fmla="*/ 606829 h 2577496"/>
                <a:gd name="connsiteX856" fmla="*/ 639298 w 2725644"/>
                <a:gd name="connsiteY856" fmla="*/ 596682 h 2577496"/>
                <a:gd name="connsiteX857" fmla="*/ 643358 w 2725644"/>
                <a:gd name="connsiteY857" fmla="*/ 570297 h 2577496"/>
                <a:gd name="connsiteX858" fmla="*/ 653507 w 2725644"/>
                <a:gd name="connsiteY858" fmla="*/ 564210 h 2577496"/>
                <a:gd name="connsiteX859" fmla="*/ 659594 w 2725644"/>
                <a:gd name="connsiteY859" fmla="*/ 552034 h 2577496"/>
                <a:gd name="connsiteX860" fmla="*/ 661624 w 2725644"/>
                <a:gd name="connsiteY860" fmla="*/ 539854 h 2577496"/>
                <a:gd name="connsiteX861" fmla="*/ 673800 w 2725644"/>
                <a:gd name="connsiteY861" fmla="*/ 533765 h 2577496"/>
                <a:gd name="connsiteX862" fmla="*/ 683949 w 2725644"/>
                <a:gd name="connsiteY862" fmla="*/ 535798 h 2577496"/>
                <a:gd name="connsiteX863" fmla="*/ 696126 w 2725644"/>
                <a:gd name="connsiteY863" fmla="*/ 535798 h 2577496"/>
                <a:gd name="connsiteX864" fmla="*/ 699818 w 2725644"/>
                <a:gd name="connsiteY864" fmla="*/ 533336 h 2577496"/>
                <a:gd name="connsiteX865" fmla="*/ 700478 w 2725644"/>
                <a:gd name="connsiteY865" fmla="*/ 532170 h 2577496"/>
                <a:gd name="connsiteX866" fmla="*/ 685976 w 2725644"/>
                <a:gd name="connsiteY866" fmla="*/ 535795 h 2577496"/>
                <a:gd name="connsiteX867" fmla="*/ 688009 w 2725644"/>
                <a:gd name="connsiteY867" fmla="*/ 525648 h 2577496"/>
                <a:gd name="connsiteX868" fmla="*/ 688009 w 2725644"/>
                <a:gd name="connsiteY868" fmla="*/ 507382 h 2577496"/>
                <a:gd name="connsiteX869" fmla="*/ 690036 w 2725644"/>
                <a:gd name="connsiteY869" fmla="*/ 493173 h 2577496"/>
                <a:gd name="connsiteX870" fmla="*/ 700186 w 2725644"/>
                <a:gd name="connsiteY870" fmla="*/ 472880 h 2577496"/>
                <a:gd name="connsiteX871" fmla="*/ 708302 w 2725644"/>
                <a:gd name="connsiteY871" fmla="*/ 460704 h 2577496"/>
                <a:gd name="connsiteX872" fmla="*/ 718452 w 2725644"/>
                <a:gd name="connsiteY872" fmla="*/ 450554 h 2577496"/>
                <a:gd name="connsiteX873" fmla="*/ 718452 w 2725644"/>
                <a:gd name="connsiteY873" fmla="*/ 440408 h 2577496"/>
                <a:gd name="connsiteX874" fmla="*/ 718452 w 2725644"/>
                <a:gd name="connsiteY874" fmla="*/ 430258 h 2577496"/>
                <a:gd name="connsiteX875" fmla="*/ 728598 w 2725644"/>
                <a:gd name="connsiteY875" fmla="*/ 418082 h 2577496"/>
                <a:gd name="connsiteX876" fmla="*/ 726568 w 2725644"/>
                <a:gd name="connsiteY876" fmla="*/ 405906 h 2577496"/>
                <a:gd name="connsiteX877" fmla="*/ 726568 w 2725644"/>
                <a:gd name="connsiteY877" fmla="*/ 395756 h 2577496"/>
                <a:gd name="connsiteX878" fmla="*/ 730628 w 2725644"/>
                <a:gd name="connsiteY878" fmla="*/ 379520 h 2577496"/>
                <a:gd name="connsiteX879" fmla="*/ 720478 w 2725644"/>
                <a:gd name="connsiteY879" fmla="*/ 371404 h 2577496"/>
                <a:gd name="connsiteX880" fmla="*/ 712362 w 2725644"/>
                <a:gd name="connsiteY880" fmla="*/ 355168 h 2577496"/>
                <a:gd name="connsiteX881" fmla="*/ 714392 w 2725644"/>
                <a:gd name="connsiteY881" fmla="*/ 342991 h 2577496"/>
                <a:gd name="connsiteX882" fmla="*/ 714392 w 2725644"/>
                <a:gd name="connsiteY882" fmla="*/ 330812 h 2577496"/>
                <a:gd name="connsiteX883" fmla="*/ 712362 w 2725644"/>
                <a:gd name="connsiteY883" fmla="*/ 320665 h 2577496"/>
                <a:gd name="connsiteX884" fmla="*/ 716422 w 2725644"/>
                <a:gd name="connsiteY884" fmla="*/ 308489 h 2577496"/>
                <a:gd name="connsiteX885" fmla="*/ 710332 w 2725644"/>
                <a:gd name="connsiteY885" fmla="*/ 292253 h 2577496"/>
                <a:gd name="connsiteX886" fmla="*/ 698156 w 2725644"/>
                <a:gd name="connsiteY886" fmla="*/ 286163 h 2577496"/>
                <a:gd name="connsiteX887" fmla="*/ 685976 w 2725644"/>
                <a:gd name="connsiteY887" fmla="*/ 276014 h 2577496"/>
                <a:gd name="connsiteX888" fmla="*/ 683949 w 2725644"/>
                <a:gd name="connsiteY888" fmla="*/ 255718 h 2577496"/>
                <a:gd name="connsiteX889" fmla="*/ 696126 w 2725644"/>
                <a:gd name="connsiteY889" fmla="*/ 249631 h 2577496"/>
                <a:gd name="connsiteX890" fmla="*/ 706272 w 2725644"/>
                <a:gd name="connsiteY890" fmla="*/ 243541 h 2577496"/>
                <a:gd name="connsiteX891" fmla="*/ 710332 w 2725644"/>
                <a:gd name="connsiteY891" fmla="*/ 233395 h 2577496"/>
                <a:gd name="connsiteX892" fmla="*/ 708302 w 2725644"/>
                <a:gd name="connsiteY892" fmla="*/ 207013 h 2577496"/>
                <a:gd name="connsiteX893" fmla="*/ 712362 w 2725644"/>
                <a:gd name="connsiteY893" fmla="*/ 194833 h 2577496"/>
                <a:gd name="connsiteX894" fmla="*/ 732658 w 2725644"/>
                <a:gd name="connsiteY894" fmla="*/ 184687 h 2577496"/>
                <a:gd name="connsiteX895" fmla="*/ 750924 w 2725644"/>
                <a:gd name="connsiteY895" fmla="*/ 176571 h 2577496"/>
                <a:gd name="connsiteX896" fmla="*/ 763100 w 2725644"/>
                <a:gd name="connsiteY896" fmla="*/ 176571 h 2577496"/>
                <a:gd name="connsiteX897" fmla="*/ 777306 w 2725644"/>
                <a:gd name="connsiteY897" fmla="*/ 176571 h 2577496"/>
                <a:gd name="connsiteX898" fmla="*/ 791512 w 2725644"/>
                <a:gd name="connsiteY898" fmla="*/ 174537 h 2577496"/>
                <a:gd name="connsiteX899" fmla="*/ 799632 w 2725644"/>
                <a:gd name="connsiteY899" fmla="*/ 184687 h 2577496"/>
                <a:gd name="connsiteX900" fmla="*/ 795572 w 2725644"/>
                <a:gd name="connsiteY900" fmla="*/ 196863 h 2577496"/>
                <a:gd name="connsiteX901" fmla="*/ 805718 w 2725644"/>
                <a:gd name="connsiteY901" fmla="*/ 204979 h 2577496"/>
                <a:gd name="connsiteX902" fmla="*/ 811808 w 2725644"/>
                <a:gd name="connsiteY902" fmla="*/ 217159 h 2577496"/>
                <a:gd name="connsiteX903" fmla="*/ 823988 w 2725644"/>
                <a:gd name="connsiteY903" fmla="*/ 223249 h 2577496"/>
                <a:gd name="connsiteX904" fmla="*/ 834134 w 2725644"/>
                <a:gd name="connsiteY904" fmla="*/ 227309 h 2577496"/>
                <a:gd name="connsiteX905" fmla="*/ 844280 w 2725644"/>
                <a:gd name="connsiteY905" fmla="*/ 215129 h 2577496"/>
                <a:gd name="connsiteX906" fmla="*/ 846310 w 2725644"/>
                <a:gd name="connsiteY906" fmla="*/ 200923 h 2577496"/>
                <a:gd name="connsiteX907" fmla="*/ 854430 w 2725644"/>
                <a:gd name="connsiteY907" fmla="*/ 186717 h 2577496"/>
                <a:gd name="connsiteX908" fmla="*/ 868633 w 2725644"/>
                <a:gd name="connsiteY908" fmla="*/ 184687 h 2577496"/>
                <a:gd name="connsiteX909" fmla="*/ 876753 w 2725644"/>
                <a:gd name="connsiteY909" fmla="*/ 196863 h 2577496"/>
                <a:gd name="connsiteX910" fmla="*/ 868633 w 2725644"/>
                <a:gd name="connsiteY910" fmla="*/ 209039 h 2577496"/>
                <a:gd name="connsiteX911" fmla="*/ 878783 w 2725644"/>
                <a:gd name="connsiteY911" fmla="*/ 209039 h 2577496"/>
                <a:gd name="connsiteX912" fmla="*/ 880816 w 2725644"/>
                <a:gd name="connsiteY912" fmla="*/ 223249 h 2577496"/>
                <a:gd name="connsiteX913" fmla="*/ 874726 w 2725644"/>
                <a:gd name="connsiteY913" fmla="*/ 241515 h 2577496"/>
                <a:gd name="connsiteX914" fmla="*/ 876753 w 2725644"/>
                <a:gd name="connsiteY914" fmla="*/ 251661 h 2577496"/>
                <a:gd name="connsiteX915" fmla="*/ 876753 w 2725644"/>
                <a:gd name="connsiteY915" fmla="*/ 261811 h 2577496"/>
                <a:gd name="connsiteX916" fmla="*/ 872693 w 2725644"/>
                <a:gd name="connsiteY916" fmla="*/ 288193 h 2577496"/>
                <a:gd name="connsiteX917" fmla="*/ 878783 w 2725644"/>
                <a:gd name="connsiteY917" fmla="*/ 298340 h 2577496"/>
                <a:gd name="connsiteX918" fmla="*/ 884872 w 2725644"/>
                <a:gd name="connsiteY918" fmla="*/ 316606 h 2577496"/>
                <a:gd name="connsiteX919" fmla="*/ 886902 w 2725644"/>
                <a:gd name="connsiteY919" fmla="*/ 330812 h 2577496"/>
                <a:gd name="connsiteX920" fmla="*/ 880816 w 2725644"/>
                <a:gd name="connsiteY920" fmla="*/ 345018 h 2577496"/>
                <a:gd name="connsiteX921" fmla="*/ 899079 w 2725644"/>
                <a:gd name="connsiteY921" fmla="*/ 357194 h 2577496"/>
                <a:gd name="connsiteX922" fmla="*/ 909225 w 2725644"/>
                <a:gd name="connsiteY922" fmla="*/ 361254 h 2577496"/>
                <a:gd name="connsiteX923" fmla="*/ 923434 w 2725644"/>
                <a:gd name="connsiteY923" fmla="*/ 381550 h 2577496"/>
                <a:gd name="connsiteX924" fmla="*/ 925464 w 2725644"/>
                <a:gd name="connsiteY924" fmla="*/ 395756 h 2577496"/>
                <a:gd name="connsiteX925" fmla="*/ 931554 w 2725644"/>
                <a:gd name="connsiteY925" fmla="*/ 405906 h 2577496"/>
                <a:gd name="connsiteX926" fmla="*/ 937641 w 2725644"/>
                <a:gd name="connsiteY926" fmla="*/ 420112 h 2577496"/>
                <a:gd name="connsiteX927" fmla="*/ 945760 w 2725644"/>
                <a:gd name="connsiteY927" fmla="*/ 430258 h 2577496"/>
                <a:gd name="connsiteX928" fmla="*/ 957937 w 2725644"/>
                <a:gd name="connsiteY928" fmla="*/ 440408 h 2577496"/>
                <a:gd name="connsiteX929" fmla="*/ 968083 w 2725644"/>
                <a:gd name="connsiteY929" fmla="*/ 438378 h 2577496"/>
                <a:gd name="connsiteX930" fmla="*/ 978233 w 2725644"/>
                <a:gd name="connsiteY930" fmla="*/ 446494 h 2577496"/>
                <a:gd name="connsiteX931" fmla="*/ 990409 w 2725644"/>
                <a:gd name="connsiteY931" fmla="*/ 452584 h 2577496"/>
                <a:gd name="connsiteX932" fmla="*/ 1004615 w 2725644"/>
                <a:gd name="connsiteY932" fmla="*/ 452584 h 2577496"/>
                <a:gd name="connsiteX933" fmla="*/ 1014761 w 2725644"/>
                <a:gd name="connsiteY933" fmla="*/ 452584 h 2577496"/>
                <a:gd name="connsiteX934" fmla="*/ 1037087 w 2725644"/>
                <a:gd name="connsiteY934" fmla="*/ 462730 h 2577496"/>
                <a:gd name="connsiteX935" fmla="*/ 1051293 w 2725644"/>
                <a:gd name="connsiteY935" fmla="*/ 458671 h 2577496"/>
                <a:gd name="connsiteX936" fmla="*/ 1073619 w 2725644"/>
                <a:gd name="connsiteY936" fmla="*/ 442434 h 2577496"/>
                <a:gd name="connsiteX937" fmla="*/ 1087825 w 2725644"/>
                <a:gd name="connsiteY937" fmla="*/ 452584 h 2577496"/>
                <a:gd name="connsiteX938" fmla="*/ 1100001 w 2725644"/>
                <a:gd name="connsiteY938" fmla="*/ 456644 h 2577496"/>
                <a:gd name="connsiteX939" fmla="*/ 1110151 w 2725644"/>
                <a:gd name="connsiteY939" fmla="*/ 454614 h 2577496"/>
                <a:gd name="connsiteX940" fmla="*/ 1114211 w 2725644"/>
                <a:gd name="connsiteY940" fmla="*/ 436348 h 2577496"/>
                <a:gd name="connsiteX941" fmla="*/ 1120297 w 2725644"/>
                <a:gd name="connsiteY941" fmla="*/ 420112 h 2577496"/>
                <a:gd name="connsiteX942" fmla="*/ 1118271 w 2725644"/>
                <a:gd name="connsiteY942" fmla="*/ 407932 h 2577496"/>
                <a:gd name="connsiteX943" fmla="*/ 1120297 w 2725644"/>
                <a:gd name="connsiteY943" fmla="*/ 397786 h 2577496"/>
                <a:gd name="connsiteX944" fmla="*/ 1122327 w 2725644"/>
                <a:gd name="connsiteY944" fmla="*/ 385610 h 2577496"/>
                <a:gd name="connsiteX945" fmla="*/ 1136534 w 2725644"/>
                <a:gd name="connsiteY945" fmla="*/ 377490 h 2577496"/>
                <a:gd name="connsiteX946" fmla="*/ 1148713 w 2725644"/>
                <a:gd name="connsiteY946" fmla="*/ 385610 h 2577496"/>
                <a:gd name="connsiteX947" fmla="*/ 1156830 w 2725644"/>
                <a:gd name="connsiteY947" fmla="*/ 395756 h 2577496"/>
                <a:gd name="connsiteX948" fmla="*/ 1166976 w 2725644"/>
                <a:gd name="connsiteY948" fmla="*/ 397786 h 2577496"/>
                <a:gd name="connsiteX949" fmla="*/ 1181182 w 2725644"/>
                <a:gd name="connsiteY949" fmla="*/ 387640 h 2577496"/>
                <a:gd name="connsiteX950" fmla="*/ 1201478 w 2725644"/>
                <a:gd name="connsiteY950" fmla="*/ 377490 h 2577496"/>
                <a:gd name="connsiteX951" fmla="*/ 1215687 w 2725644"/>
                <a:gd name="connsiteY951" fmla="*/ 369374 h 2577496"/>
                <a:gd name="connsiteX952" fmla="*/ 1231920 w 2725644"/>
                <a:gd name="connsiteY952" fmla="*/ 359227 h 2577496"/>
                <a:gd name="connsiteX953" fmla="*/ 1250190 w 2725644"/>
                <a:gd name="connsiteY953" fmla="*/ 361254 h 2577496"/>
                <a:gd name="connsiteX954" fmla="*/ 1260336 w 2725644"/>
                <a:gd name="connsiteY954" fmla="*/ 353138 h 2577496"/>
                <a:gd name="connsiteX955" fmla="*/ 1274542 w 2725644"/>
                <a:gd name="connsiteY955" fmla="*/ 342991 h 2577496"/>
                <a:gd name="connsiteX956" fmla="*/ 1284688 w 2725644"/>
                <a:gd name="connsiteY956" fmla="*/ 336902 h 2577496"/>
                <a:gd name="connsiteX957" fmla="*/ 1294835 w 2725644"/>
                <a:gd name="connsiteY957" fmla="*/ 351108 h 2577496"/>
                <a:gd name="connsiteX958" fmla="*/ 1304984 w 2725644"/>
                <a:gd name="connsiteY958" fmla="*/ 355168 h 2577496"/>
                <a:gd name="connsiteX959" fmla="*/ 1313104 w 2725644"/>
                <a:gd name="connsiteY959" fmla="*/ 342991 h 2577496"/>
                <a:gd name="connsiteX960" fmla="*/ 1327310 w 2725644"/>
                <a:gd name="connsiteY960" fmla="*/ 338931 h 2577496"/>
                <a:gd name="connsiteX961" fmla="*/ 1331370 w 2725644"/>
                <a:gd name="connsiteY961" fmla="*/ 349078 h 2577496"/>
                <a:gd name="connsiteX962" fmla="*/ 1337456 w 2725644"/>
                <a:gd name="connsiteY962" fmla="*/ 359227 h 2577496"/>
                <a:gd name="connsiteX963" fmla="*/ 1351666 w 2725644"/>
                <a:gd name="connsiteY963" fmla="*/ 369374 h 2577496"/>
                <a:gd name="connsiteX964" fmla="*/ 1363842 w 2725644"/>
                <a:gd name="connsiteY964" fmla="*/ 373434 h 2577496"/>
                <a:gd name="connsiteX965" fmla="*/ 1365869 w 2725644"/>
                <a:gd name="connsiteY965" fmla="*/ 383580 h 2577496"/>
                <a:gd name="connsiteX966" fmla="*/ 1359782 w 2725644"/>
                <a:gd name="connsiteY966" fmla="*/ 395756 h 2577496"/>
                <a:gd name="connsiteX967" fmla="*/ 1353693 w 2725644"/>
                <a:gd name="connsiteY967" fmla="*/ 409966 h 2577496"/>
                <a:gd name="connsiteX968" fmla="*/ 1365869 w 2725644"/>
                <a:gd name="connsiteY968" fmla="*/ 424172 h 2577496"/>
                <a:gd name="connsiteX969" fmla="*/ 1369929 w 2725644"/>
                <a:gd name="connsiteY969" fmla="*/ 436348 h 2577496"/>
                <a:gd name="connsiteX970" fmla="*/ 1363842 w 2725644"/>
                <a:gd name="connsiteY970" fmla="*/ 446494 h 2577496"/>
                <a:gd name="connsiteX971" fmla="*/ 1365869 w 2725644"/>
                <a:gd name="connsiteY971" fmla="*/ 458671 h 2577496"/>
                <a:gd name="connsiteX972" fmla="*/ 1378048 w 2725644"/>
                <a:gd name="connsiteY972" fmla="*/ 466790 h 2577496"/>
                <a:gd name="connsiteX973" fmla="*/ 1396311 w 2725644"/>
                <a:gd name="connsiteY973" fmla="*/ 470850 h 2577496"/>
                <a:gd name="connsiteX974" fmla="*/ 1408491 w 2725644"/>
                <a:gd name="connsiteY974" fmla="*/ 478967 h 2577496"/>
                <a:gd name="connsiteX975" fmla="*/ 1422697 w 2725644"/>
                <a:gd name="connsiteY975" fmla="*/ 491146 h 2577496"/>
                <a:gd name="connsiteX976" fmla="*/ 1426757 w 2725644"/>
                <a:gd name="connsiteY976" fmla="*/ 505352 h 2577496"/>
                <a:gd name="connsiteX977" fmla="*/ 1422697 w 2725644"/>
                <a:gd name="connsiteY977" fmla="*/ 521588 h 2577496"/>
                <a:gd name="connsiteX978" fmla="*/ 1414577 w 2725644"/>
                <a:gd name="connsiteY978" fmla="*/ 535795 h 2577496"/>
                <a:gd name="connsiteX979" fmla="*/ 1426757 w 2725644"/>
                <a:gd name="connsiteY979" fmla="*/ 539854 h 2577496"/>
                <a:gd name="connsiteX980" fmla="*/ 1436903 w 2725644"/>
                <a:gd name="connsiteY980" fmla="*/ 550001 h 2577496"/>
                <a:gd name="connsiteX981" fmla="*/ 1445023 w 2725644"/>
                <a:gd name="connsiteY981" fmla="*/ 539854 h 2577496"/>
                <a:gd name="connsiteX982" fmla="*/ 1459229 w 2725644"/>
                <a:gd name="connsiteY982" fmla="*/ 535795 h 2577496"/>
                <a:gd name="connsiteX983" fmla="*/ 1471405 w 2725644"/>
                <a:gd name="connsiteY983" fmla="*/ 537825 h 2577496"/>
                <a:gd name="connsiteX984" fmla="*/ 1481551 w 2725644"/>
                <a:gd name="connsiteY984" fmla="*/ 539854 h 2577496"/>
                <a:gd name="connsiteX985" fmla="*/ 1493731 w 2725644"/>
                <a:gd name="connsiteY985" fmla="*/ 537825 h 2577496"/>
                <a:gd name="connsiteX986" fmla="*/ 1505907 w 2725644"/>
                <a:gd name="connsiteY986" fmla="*/ 531735 h 2577496"/>
                <a:gd name="connsiteX987" fmla="*/ 1509967 w 2725644"/>
                <a:gd name="connsiteY987" fmla="*/ 519558 h 2577496"/>
                <a:gd name="connsiteX988" fmla="*/ 1520113 w 2725644"/>
                <a:gd name="connsiteY988" fmla="*/ 509409 h 2577496"/>
                <a:gd name="connsiteX989" fmla="*/ 1532290 w 2725644"/>
                <a:gd name="connsiteY989" fmla="*/ 499263 h 2577496"/>
                <a:gd name="connsiteX990" fmla="*/ 1530263 w 2725644"/>
                <a:gd name="connsiteY990" fmla="*/ 487086 h 2577496"/>
                <a:gd name="connsiteX991" fmla="*/ 1520113 w 2725644"/>
                <a:gd name="connsiteY991" fmla="*/ 472880 h 2577496"/>
                <a:gd name="connsiteX992" fmla="*/ 1514027 w 2725644"/>
                <a:gd name="connsiteY992" fmla="*/ 452584 h 2577496"/>
                <a:gd name="connsiteX993" fmla="*/ 1503877 w 2725644"/>
                <a:gd name="connsiteY993" fmla="*/ 444468 h 2577496"/>
                <a:gd name="connsiteX994" fmla="*/ 1497787 w 2725644"/>
                <a:gd name="connsiteY994" fmla="*/ 434318 h 2577496"/>
                <a:gd name="connsiteX995" fmla="*/ 1479525 w 2725644"/>
                <a:gd name="connsiteY995" fmla="*/ 424172 h 2577496"/>
                <a:gd name="connsiteX996" fmla="*/ 1465315 w 2725644"/>
                <a:gd name="connsiteY996" fmla="*/ 395756 h 2577496"/>
                <a:gd name="connsiteX997" fmla="*/ 1467345 w 2725644"/>
                <a:gd name="connsiteY997" fmla="*/ 373434 h 2577496"/>
                <a:gd name="connsiteX998" fmla="*/ 1479525 w 2725644"/>
                <a:gd name="connsiteY998" fmla="*/ 365314 h 2577496"/>
                <a:gd name="connsiteX999" fmla="*/ 1485611 w 2725644"/>
                <a:gd name="connsiteY999" fmla="*/ 353138 h 2577496"/>
                <a:gd name="connsiteX1000" fmla="*/ 1485611 w 2725644"/>
                <a:gd name="connsiteY1000" fmla="*/ 338931 h 2577496"/>
                <a:gd name="connsiteX1001" fmla="*/ 1497787 w 2725644"/>
                <a:gd name="connsiteY1001" fmla="*/ 326752 h 2577496"/>
                <a:gd name="connsiteX1002" fmla="*/ 1509967 w 2725644"/>
                <a:gd name="connsiteY1002" fmla="*/ 328782 h 2577496"/>
                <a:gd name="connsiteX1003" fmla="*/ 1518083 w 2725644"/>
                <a:gd name="connsiteY1003" fmla="*/ 314576 h 2577496"/>
                <a:gd name="connsiteX1004" fmla="*/ 1518083 w 2725644"/>
                <a:gd name="connsiteY1004" fmla="*/ 302399 h 2577496"/>
                <a:gd name="connsiteX1005" fmla="*/ 1516054 w 2725644"/>
                <a:gd name="connsiteY1005" fmla="*/ 288193 h 2577496"/>
                <a:gd name="connsiteX1006" fmla="*/ 1503877 w 2725644"/>
                <a:gd name="connsiteY1006" fmla="*/ 284133 h 2577496"/>
                <a:gd name="connsiteX1007" fmla="*/ 1499821 w 2725644"/>
                <a:gd name="connsiteY1007" fmla="*/ 271957 h 2577496"/>
                <a:gd name="connsiteX1008" fmla="*/ 1487641 w 2725644"/>
                <a:gd name="connsiteY1008" fmla="*/ 269927 h 2577496"/>
                <a:gd name="connsiteX1009" fmla="*/ 1465315 w 2725644"/>
                <a:gd name="connsiteY1009" fmla="*/ 273987 h 2577496"/>
                <a:gd name="connsiteX1010" fmla="*/ 1442993 w 2725644"/>
                <a:gd name="connsiteY1010" fmla="*/ 282103 h 2577496"/>
                <a:gd name="connsiteX1011" fmla="*/ 1428787 w 2725644"/>
                <a:gd name="connsiteY1011" fmla="*/ 276014 h 2577496"/>
                <a:gd name="connsiteX1012" fmla="*/ 1420667 w 2725644"/>
                <a:gd name="connsiteY1012" fmla="*/ 263837 h 2577496"/>
                <a:gd name="connsiteX1013" fmla="*/ 1410521 w 2725644"/>
                <a:gd name="connsiteY1013" fmla="*/ 255718 h 2577496"/>
                <a:gd name="connsiteX1014" fmla="*/ 1406461 w 2725644"/>
                <a:gd name="connsiteY1014" fmla="*/ 241515 h 2577496"/>
                <a:gd name="connsiteX1015" fmla="*/ 1416607 w 2725644"/>
                <a:gd name="connsiteY1015" fmla="*/ 231365 h 2577496"/>
                <a:gd name="connsiteX1016" fmla="*/ 1414577 w 2725644"/>
                <a:gd name="connsiteY1016" fmla="*/ 215129 h 2577496"/>
                <a:gd name="connsiteX1017" fmla="*/ 1406461 w 2725644"/>
                <a:gd name="connsiteY1017" fmla="*/ 202953 h 2577496"/>
                <a:gd name="connsiteX1018" fmla="*/ 1410521 w 2725644"/>
                <a:gd name="connsiteY1018" fmla="*/ 164391 h 2577496"/>
                <a:gd name="connsiteX1019" fmla="*/ 1416607 w 2725644"/>
                <a:gd name="connsiteY1019" fmla="*/ 154245 h 2577496"/>
                <a:gd name="connsiteX1020" fmla="*/ 1414577 w 2725644"/>
                <a:gd name="connsiteY1020" fmla="*/ 138009 h 2577496"/>
                <a:gd name="connsiteX1021" fmla="*/ 1406461 w 2725644"/>
                <a:gd name="connsiteY1021" fmla="*/ 127859 h 2577496"/>
                <a:gd name="connsiteX1022" fmla="*/ 1418637 w 2725644"/>
                <a:gd name="connsiteY1022" fmla="*/ 119743 h 2577496"/>
                <a:gd name="connsiteX1023" fmla="*/ 1428787 w 2725644"/>
                <a:gd name="connsiteY1023" fmla="*/ 107563 h 2577496"/>
                <a:gd name="connsiteX1024" fmla="*/ 1440963 w 2725644"/>
                <a:gd name="connsiteY1024" fmla="*/ 95387 h 2577496"/>
                <a:gd name="connsiteX1025" fmla="*/ 1438933 w 2725644"/>
                <a:gd name="connsiteY1025" fmla="*/ 83210 h 2577496"/>
                <a:gd name="connsiteX1026" fmla="*/ 1449083 w 2725644"/>
                <a:gd name="connsiteY1026" fmla="*/ 77121 h 2577496"/>
                <a:gd name="connsiteX1027" fmla="*/ 1459229 w 2725644"/>
                <a:gd name="connsiteY1027" fmla="*/ 64944 h 2577496"/>
                <a:gd name="connsiteX1028" fmla="*/ 1455169 w 2725644"/>
                <a:gd name="connsiteY1028" fmla="*/ 40592 h 2577496"/>
                <a:gd name="connsiteX1029" fmla="*/ 1467345 w 2725644"/>
                <a:gd name="connsiteY1029" fmla="*/ 36532 h 2577496"/>
                <a:gd name="connsiteX1030" fmla="*/ 1481551 w 2725644"/>
                <a:gd name="connsiteY1030" fmla="*/ 38562 h 2577496"/>
                <a:gd name="connsiteX1031" fmla="*/ 1495761 w 2725644"/>
                <a:gd name="connsiteY1031" fmla="*/ 32472 h 2577496"/>
                <a:gd name="connsiteX1032" fmla="*/ 1505907 w 2725644"/>
                <a:gd name="connsiteY1032" fmla="*/ 26382 h 2577496"/>
                <a:gd name="connsiteX1033" fmla="*/ 1520113 w 2725644"/>
                <a:gd name="connsiteY1033" fmla="*/ 22323 h 2577496"/>
                <a:gd name="connsiteX1034" fmla="*/ 1532290 w 2725644"/>
                <a:gd name="connsiteY1034" fmla="*/ 14206 h 2577496"/>
                <a:gd name="connsiteX1035" fmla="*/ 1548526 w 2725644"/>
                <a:gd name="connsiteY1035" fmla="*/ 16236 h 2577496"/>
                <a:gd name="connsiteX1036" fmla="*/ 1558675 w 2725644"/>
                <a:gd name="connsiteY1036" fmla="*/ 22323 h 2577496"/>
                <a:gd name="connsiteX1037" fmla="*/ 1566792 w 2725644"/>
                <a:gd name="connsiteY1037" fmla="*/ 10146 h 2577496"/>
                <a:gd name="connsiteX1038" fmla="*/ 1578968 w 2725644"/>
                <a:gd name="connsiteY1038" fmla="*/ 0 h 257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</a:cxnLst>
              <a:rect l="l" t="t" r="r" b="b"/>
              <a:pathLst>
                <a:path w="2725644" h="2577496">
                  <a:moveTo>
                    <a:pt x="318636" y="1660162"/>
                  </a:moveTo>
                  <a:lnTo>
                    <a:pt x="319051" y="1662641"/>
                  </a:lnTo>
                  <a:cubicBezTo>
                    <a:pt x="319132" y="1662579"/>
                    <a:pt x="319210" y="1662518"/>
                    <a:pt x="319292" y="1662457"/>
                  </a:cubicBezTo>
                  <a:cubicBezTo>
                    <a:pt x="319074" y="1661692"/>
                    <a:pt x="318853" y="1660927"/>
                    <a:pt x="318636" y="1660162"/>
                  </a:cubicBezTo>
                  <a:close/>
                  <a:moveTo>
                    <a:pt x="200923" y="1410520"/>
                  </a:moveTo>
                  <a:lnTo>
                    <a:pt x="198893" y="1412547"/>
                  </a:lnTo>
                  <a:lnTo>
                    <a:pt x="211066" y="1418633"/>
                  </a:lnTo>
                  <a:lnTo>
                    <a:pt x="212736" y="1418395"/>
                  </a:lnTo>
                  <a:lnTo>
                    <a:pt x="200923" y="1410520"/>
                  </a:lnTo>
                  <a:close/>
                  <a:moveTo>
                    <a:pt x="366633" y="1086727"/>
                  </a:moveTo>
                  <a:lnTo>
                    <a:pt x="365311" y="1087825"/>
                  </a:lnTo>
                  <a:cubicBezTo>
                    <a:pt x="365314" y="1087832"/>
                    <a:pt x="365317" y="1087842"/>
                    <a:pt x="365321" y="1087849"/>
                  </a:cubicBezTo>
                  <a:cubicBezTo>
                    <a:pt x="365317" y="1087842"/>
                    <a:pt x="365317" y="1087832"/>
                    <a:pt x="365314" y="1087825"/>
                  </a:cubicBezTo>
                  <a:lnTo>
                    <a:pt x="366633" y="1086727"/>
                  </a:lnTo>
                  <a:close/>
                  <a:moveTo>
                    <a:pt x="1821581" y="385967"/>
                  </a:moveTo>
                  <a:lnTo>
                    <a:pt x="1822513" y="387643"/>
                  </a:lnTo>
                  <a:lnTo>
                    <a:pt x="1824539" y="389670"/>
                  </a:lnTo>
                  <a:lnTo>
                    <a:pt x="1824543" y="389670"/>
                  </a:lnTo>
                  <a:lnTo>
                    <a:pt x="1834689" y="389670"/>
                  </a:lnTo>
                  <a:lnTo>
                    <a:pt x="1836379" y="386286"/>
                  </a:lnTo>
                  <a:lnTo>
                    <a:pt x="1824543" y="389670"/>
                  </a:lnTo>
                  <a:lnTo>
                    <a:pt x="1821581" y="385967"/>
                  </a:lnTo>
                  <a:close/>
                  <a:moveTo>
                    <a:pt x="1578968" y="0"/>
                  </a:moveTo>
                  <a:lnTo>
                    <a:pt x="1587088" y="14206"/>
                  </a:lnTo>
                  <a:lnTo>
                    <a:pt x="1591148" y="20296"/>
                  </a:lnTo>
                  <a:lnTo>
                    <a:pt x="1599264" y="30442"/>
                  </a:lnTo>
                  <a:lnTo>
                    <a:pt x="1589118" y="48708"/>
                  </a:lnTo>
                  <a:lnTo>
                    <a:pt x="1587088" y="66974"/>
                  </a:lnTo>
                  <a:lnTo>
                    <a:pt x="1589118" y="77121"/>
                  </a:lnTo>
                  <a:lnTo>
                    <a:pt x="1601294" y="79154"/>
                  </a:lnTo>
                  <a:lnTo>
                    <a:pt x="1623620" y="81181"/>
                  </a:lnTo>
                  <a:lnTo>
                    <a:pt x="1635796" y="97417"/>
                  </a:lnTo>
                  <a:lnTo>
                    <a:pt x="1635796" y="109596"/>
                  </a:lnTo>
                  <a:lnTo>
                    <a:pt x="1654062" y="111623"/>
                  </a:lnTo>
                  <a:lnTo>
                    <a:pt x="1664208" y="107563"/>
                  </a:lnTo>
                  <a:lnTo>
                    <a:pt x="1674358" y="117713"/>
                  </a:lnTo>
                  <a:lnTo>
                    <a:pt x="1684504" y="109596"/>
                  </a:lnTo>
                  <a:lnTo>
                    <a:pt x="1696684" y="101476"/>
                  </a:lnTo>
                  <a:lnTo>
                    <a:pt x="1725096" y="113653"/>
                  </a:lnTo>
                  <a:lnTo>
                    <a:pt x="1739302" y="109596"/>
                  </a:lnTo>
                  <a:lnTo>
                    <a:pt x="1749449" y="107563"/>
                  </a:lnTo>
                  <a:lnTo>
                    <a:pt x="1759598" y="117713"/>
                  </a:lnTo>
                  <a:lnTo>
                    <a:pt x="1769745" y="127859"/>
                  </a:lnTo>
                  <a:lnTo>
                    <a:pt x="1777864" y="138009"/>
                  </a:lnTo>
                  <a:lnTo>
                    <a:pt x="1781921" y="156275"/>
                  </a:lnTo>
                  <a:lnTo>
                    <a:pt x="1794100" y="168451"/>
                  </a:lnTo>
                  <a:lnTo>
                    <a:pt x="1808307" y="180627"/>
                  </a:lnTo>
                  <a:lnTo>
                    <a:pt x="1822513" y="176571"/>
                  </a:lnTo>
                  <a:lnTo>
                    <a:pt x="1832659" y="178597"/>
                  </a:lnTo>
                  <a:lnTo>
                    <a:pt x="1850925" y="180627"/>
                  </a:lnTo>
                  <a:lnTo>
                    <a:pt x="1863101" y="180627"/>
                  </a:lnTo>
                  <a:lnTo>
                    <a:pt x="1873251" y="186717"/>
                  </a:lnTo>
                  <a:lnTo>
                    <a:pt x="1891517" y="204979"/>
                  </a:lnTo>
                  <a:lnTo>
                    <a:pt x="1907753" y="209039"/>
                  </a:lnTo>
                  <a:lnTo>
                    <a:pt x="1934135" y="237455"/>
                  </a:lnTo>
                  <a:lnTo>
                    <a:pt x="1930079" y="263837"/>
                  </a:lnTo>
                  <a:cubicBezTo>
                    <a:pt x="1930756" y="268574"/>
                    <a:pt x="1931429" y="273310"/>
                    <a:pt x="1932106" y="278047"/>
                  </a:cubicBezTo>
                  <a:lnTo>
                    <a:pt x="1936165" y="288193"/>
                  </a:lnTo>
                  <a:lnTo>
                    <a:pt x="1942255" y="300369"/>
                  </a:lnTo>
                  <a:lnTo>
                    <a:pt x="1928049" y="316606"/>
                  </a:lnTo>
                  <a:lnTo>
                    <a:pt x="1921959" y="326752"/>
                  </a:lnTo>
                  <a:lnTo>
                    <a:pt x="1895577" y="332842"/>
                  </a:lnTo>
                  <a:lnTo>
                    <a:pt x="1885427" y="330812"/>
                  </a:lnTo>
                  <a:lnTo>
                    <a:pt x="1867161" y="347048"/>
                  </a:lnTo>
                  <a:lnTo>
                    <a:pt x="1857015" y="361254"/>
                  </a:lnTo>
                  <a:lnTo>
                    <a:pt x="1844839" y="361254"/>
                  </a:lnTo>
                  <a:lnTo>
                    <a:pt x="1840779" y="373434"/>
                  </a:lnTo>
                  <a:cubicBezTo>
                    <a:pt x="1840439" y="375464"/>
                    <a:pt x="1840102" y="377494"/>
                    <a:pt x="1839762" y="379523"/>
                  </a:cubicBezTo>
                  <a:lnTo>
                    <a:pt x="1840779" y="377494"/>
                  </a:lnTo>
                  <a:lnTo>
                    <a:pt x="1850925" y="379523"/>
                  </a:lnTo>
                  <a:lnTo>
                    <a:pt x="1885427" y="399819"/>
                  </a:lnTo>
                  <a:lnTo>
                    <a:pt x="1885427" y="414026"/>
                  </a:lnTo>
                  <a:lnTo>
                    <a:pt x="1895573" y="426202"/>
                  </a:lnTo>
                  <a:lnTo>
                    <a:pt x="1891517" y="442438"/>
                  </a:lnTo>
                  <a:lnTo>
                    <a:pt x="1881371" y="454614"/>
                  </a:lnTo>
                  <a:lnTo>
                    <a:pt x="1891517" y="464764"/>
                  </a:lnTo>
                  <a:lnTo>
                    <a:pt x="1903693" y="491146"/>
                  </a:lnTo>
                  <a:lnTo>
                    <a:pt x="1905723" y="501296"/>
                  </a:lnTo>
                  <a:lnTo>
                    <a:pt x="1901663" y="511442"/>
                  </a:lnTo>
                  <a:lnTo>
                    <a:pt x="1891517" y="521588"/>
                  </a:lnTo>
                  <a:lnTo>
                    <a:pt x="1893547" y="531738"/>
                  </a:lnTo>
                  <a:lnTo>
                    <a:pt x="1881371" y="550004"/>
                  </a:lnTo>
                  <a:lnTo>
                    <a:pt x="1869191" y="576387"/>
                  </a:lnTo>
                  <a:lnTo>
                    <a:pt x="1873251" y="586536"/>
                  </a:lnTo>
                  <a:lnTo>
                    <a:pt x="1889487" y="606829"/>
                  </a:lnTo>
                  <a:lnTo>
                    <a:pt x="1883397" y="619005"/>
                  </a:lnTo>
                  <a:lnTo>
                    <a:pt x="1879337" y="633215"/>
                  </a:lnTo>
                  <a:lnTo>
                    <a:pt x="1875278" y="645391"/>
                  </a:lnTo>
                  <a:cubicBezTo>
                    <a:pt x="1875954" y="651481"/>
                    <a:pt x="1876634" y="657567"/>
                    <a:pt x="1877311" y="663657"/>
                  </a:cubicBezTo>
                  <a:lnTo>
                    <a:pt x="1869191" y="692069"/>
                  </a:lnTo>
                  <a:lnTo>
                    <a:pt x="1854985" y="710335"/>
                  </a:lnTo>
                  <a:lnTo>
                    <a:pt x="1848895" y="724541"/>
                  </a:lnTo>
                  <a:lnTo>
                    <a:pt x="1836719" y="734691"/>
                  </a:lnTo>
                  <a:lnTo>
                    <a:pt x="1824539" y="740777"/>
                  </a:lnTo>
                  <a:lnTo>
                    <a:pt x="1814393" y="754984"/>
                  </a:lnTo>
                  <a:lnTo>
                    <a:pt x="1818453" y="771220"/>
                  </a:lnTo>
                  <a:lnTo>
                    <a:pt x="1820483" y="791516"/>
                  </a:lnTo>
                  <a:lnTo>
                    <a:pt x="1818453" y="801662"/>
                  </a:lnTo>
                  <a:lnTo>
                    <a:pt x="1808307" y="801662"/>
                  </a:lnTo>
                  <a:lnTo>
                    <a:pt x="1796130" y="815871"/>
                  </a:lnTo>
                  <a:lnTo>
                    <a:pt x="1796130" y="828048"/>
                  </a:lnTo>
                  <a:cubicBezTo>
                    <a:pt x="1795454" y="832108"/>
                    <a:pt x="1794774" y="836164"/>
                    <a:pt x="1794097" y="840224"/>
                  </a:cubicBezTo>
                  <a:lnTo>
                    <a:pt x="1790041" y="852400"/>
                  </a:lnTo>
                  <a:lnTo>
                    <a:pt x="1804247" y="866610"/>
                  </a:lnTo>
                  <a:lnTo>
                    <a:pt x="1822513" y="866610"/>
                  </a:lnTo>
                  <a:lnTo>
                    <a:pt x="1826573" y="878786"/>
                  </a:lnTo>
                  <a:lnTo>
                    <a:pt x="1820483" y="888936"/>
                  </a:lnTo>
                  <a:lnTo>
                    <a:pt x="1820483" y="901112"/>
                  </a:lnTo>
                  <a:lnTo>
                    <a:pt x="1828599" y="917348"/>
                  </a:lnTo>
                  <a:lnTo>
                    <a:pt x="1838749" y="925464"/>
                  </a:lnTo>
                  <a:lnTo>
                    <a:pt x="1844835" y="937640"/>
                  </a:lnTo>
                  <a:lnTo>
                    <a:pt x="1842809" y="953877"/>
                  </a:lnTo>
                  <a:lnTo>
                    <a:pt x="1832659" y="961996"/>
                  </a:lnTo>
                  <a:lnTo>
                    <a:pt x="1828599" y="978232"/>
                  </a:lnTo>
                  <a:lnTo>
                    <a:pt x="1838749" y="998528"/>
                  </a:lnTo>
                  <a:lnTo>
                    <a:pt x="1838749" y="1014764"/>
                  </a:lnTo>
                  <a:lnTo>
                    <a:pt x="1844835" y="1037090"/>
                  </a:lnTo>
                  <a:lnTo>
                    <a:pt x="1840779" y="1047237"/>
                  </a:lnTo>
                  <a:lnTo>
                    <a:pt x="1846865" y="1061443"/>
                  </a:lnTo>
                  <a:lnTo>
                    <a:pt x="1861075" y="1055353"/>
                  </a:lnTo>
                  <a:lnTo>
                    <a:pt x="1873251" y="1061443"/>
                  </a:lnTo>
                  <a:lnTo>
                    <a:pt x="1873251" y="1077679"/>
                  </a:lnTo>
                  <a:lnTo>
                    <a:pt x="1871221" y="1089855"/>
                  </a:lnTo>
                  <a:lnTo>
                    <a:pt x="1869191" y="1106091"/>
                  </a:lnTo>
                  <a:lnTo>
                    <a:pt x="1881371" y="1112181"/>
                  </a:lnTo>
                  <a:lnTo>
                    <a:pt x="1895573" y="1112181"/>
                  </a:lnTo>
                  <a:lnTo>
                    <a:pt x="1907753" y="1108121"/>
                  </a:lnTo>
                  <a:lnTo>
                    <a:pt x="1917899" y="1095945"/>
                  </a:lnTo>
                  <a:lnTo>
                    <a:pt x="1928049" y="1089855"/>
                  </a:lnTo>
                  <a:lnTo>
                    <a:pt x="1942255" y="1083769"/>
                  </a:lnTo>
                  <a:lnTo>
                    <a:pt x="1954431" y="1081739"/>
                  </a:lnTo>
                  <a:lnTo>
                    <a:pt x="1964578" y="1081739"/>
                  </a:lnTo>
                  <a:lnTo>
                    <a:pt x="1974727" y="1079709"/>
                  </a:lnTo>
                  <a:lnTo>
                    <a:pt x="1980814" y="1061443"/>
                  </a:lnTo>
                  <a:lnTo>
                    <a:pt x="1980814" y="1047237"/>
                  </a:lnTo>
                  <a:lnTo>
                    <a:pt x="1992993" y="1047237"/>
                  </a:lnTo>
                  <a:lnTo>
                    <a:pt x="2005170" y="1045207"/>
                  </a:lnTo>
                  <a:lnTo>
                    <a:pt x="2017346" y="1037090"/>
                  </a:lnTo>
                  <a:lnTo>
                    <a:pt x="2027492" y="1037090"/>
                  </a:lnTo>
                  <a:lnTo>
                    <a:pt x="2039672" y="1039117"/>
                  </a:lnTo>
                  <a:lnTo>
                    <a:pt x="2051848" y="1031001"/>
                  </a:lnTo>
                  <a:lnTo>
                    <a:pt x="2061994" y="1033030"/>
                  </a:lnTo>
                  <a:lnTo>
                    <a:pt x="2072144" y="1045207"/>
                  </a:lnTo>
                  <a:lnTo>
                    <a:pt x="2080260" y="1035057"/>
                  </a:lnTo>
                  <a:lnTo>
                    <a:pt x="2090410" y="1031001"/>
                  </a:lnTo>
                  <a:lnTo>
                    <a:pt x="2106646" y="1043177"/>
                  </a:lnTo>
                  <a:lnTo>
                    <a:pt x="2116792" y="1041150"/>
                  </a:lnTo>
                  <a:lnTo>
                    <a:pt x="2137088" y="1037090"/>
                  </a:lnTo>
                  <a:lnTo>
                    <a:pt x="2147235" y="1041150"/>
                  </a:lnTo>
                  <a:cubicBezTo>
                    <a:pt x="2146558" y="1047913"/>
                    <a:pt x="2145885" y="1054680"/>
                    <a:pt x="2145208" y="1061443"/>
                  </a:cubicBezTo>
                  <a:lnTo>
                    <a:pt x="2137088" y="1071592"/>
                  </a:lnTo>
                  <a:lnTo>
                    <a:pt x="2122882" y="1087829"/>
                  </a:lnTo>
                  <a:lnTo>
                    <a:pt x="2116792" y="1100005"/>
                  </a:lnTo>
                  <a:lnTo>
                    <a:pt x="2108673" y="1116241"/>
                  </a:lnTo>
                  <a:lnTo>
                    <a:pt x="2100556" y="1130447"/>
                  </a:lnTo>
                  <a:lnTo>
                    <a:pt x="2090410" y="1152773"/>
                  </a:lnTo>
                  <a:lnTo>
                    <a:pt x="2082290" y="1164949"/>
                  </a:lnTo>
                  <a:lnTo>
                    <a:pt x="2070114" y="1187272"/>
                  </a:lnTo>
                  <a:lnTo>
                    <a:pt x="2057934" y="1205538"/>
                  </a:lnTo>
                  <a:lnTo>
                    <a:pt x="2051848" y="1217714"/>
                  </a:lnTo>
                  <a:lnTo>
                    <a:pt x="2043732" y="1231923"/>
                  </a:lnTo>
                  <a:lnTo>
                    <a:pt x="2031552" y="1250189"/>
                  </a:lnTo>
                  <a:lnTo>
                    <a:pt x="2023436" y="1262366"/>
                  </a:lnTo>
                  <a:lnTo>
                    <a:pt x="2009230" y="1280632"/>
                  </a:lnTo>
                  <a:lnTo>
                    <a:pt x="1964578" y="1339486"/>
                  </a:lnTo>
                  <a:cubicBezTo>
                    <a:pt x="1963901" y="1346253"/>
                    <a:pt x="1963228" y="1353016"/>
                    <a:pt x="1962551" y="1359782"/>
                  </a:cubicBezTo>
                  <a:cubicBezTo>
                    <a:pt x="1963228" y="1365195"/>
                    <a:pt x="1963901" y="1370605"/>
                    <a:pt x="1964578" y="1376018"/>
                  </a:cubicBezTo>
                  <a:lnTo>
                    <a:pt x="1966608" y="1394284"/>
                  </a:lnTo>
                  <a:lnTo>
                    <a:pt x="1970668" y="1436906"/>
                  </a:lnTo>
                  <a:lnTo>
                    <a:pt x="1972697" y="1457202"/>
                  </a:lnTo>
                  <a:lnTo>
                    <a:pt x="1972697" y="1469378"/>
                  </a:lnTo>
                  <a:lnTo>
                    <a:pt x="1974727" y="1483585"/>
                  </a:lnTo>
                  <a:cubicBezTo>
                    <a:pt x="1975404" y="1491024"/>
                    <a:pt x="1976077" y="1498467"/>
                    <a:pt x="1976754" y="1505907"/>
                  </a:cubicBezTo>
                  <a:lnTo>
                    <a:pt x="1978787" y="1520117"/>
                  </a:lnTo>
                  <a:lnTo>
                    <a:pt x="1978787" y="1532293"/>
                  </a:lnTo>
                  <a:lnTo>
                    <a:pt x="1982844" y="1546499"/>
                  </a:lnTo>
                  <a:lnTo>
                    <a:pt x="1980814" y="1556645"/>
                  </a:lnTo>
                  <a:lnTo>
                    <a:pt x="1964578" y="1558679"/>
                  </a:lnTo>
                  <a:lnTo>
                    <a:pt x="1976754" y="1558679"/>
                  </a:lnTo>
                  <a:lnTo>
                    <a:pt x="1988934" y="1578971"/>
                  </a:lnTo>
                  <a:lnTo>
                    <a:pt x="1980814" y="1589121"/>
                  </a:lnTo>
                  <a:lnTo>
                    <a:pt x="1989607" y="1597910"/>
                  </a:lnTo>
                  <a:lnTo>
                    <a:pt x="1990960" y="1595204"/>
                  </a:lnTo>
                  <a:lnTo>
                    <a:pt x="2001106" y="1578968"/>
                  </a:lnTo>
                  <a:lnTo>
                    <a:pt x="2005163" y="1580998"/>
                  </a:lnTo>
                  <a:lnTo>
                    <a:pt x="2031549" y="1587088"/>
                  </a:lnTo>
                  <a:lnTo>
                    <a:pt x="2045755" y="1589114"/>
                  </a:lnTo>
                  <a:lnTo>
                    <a:pt x="2051845" y="1605350"/>
                  </a:lnTo>
                  <a:lnTo>
                    <a:pt x="2051845" y="1617530"/>
                  </a:lnTo>
                  <a:lnTo>
                    <a:pt x="2041698" y="1633766"/>
                  </a:lnTo>
                  <a:lnTo>
                    <a:pt x="2033579" y="1645942"/>
                  </a:lnTo>
                  <a:lnTo>
                    <a:pt x="2045755" y="1656088"/>
                  </a:lnTo>
                  <a:lnTo>
                    <a:pt x="2039665" y="1668268"/>
                  </a:lnTo>
                  <a:lnTo>
                    <a:pt x="2027489" y="1674354"/>
                  </a:lnTo>
                  <a:lnTo>
                    <a:pt x="2023432" y="1690591"/>
                  </a:lnTo>
                  <a:lnTo>
                    <a:pt x="2035609" y="1694650"/>
                  </a:lnTo>
                  <a:lnTo>
                    <a:pt x="2049815" y="1700740"/>
                  </a:lnTo>
                  <a:lnTo>
                    <a:pt x="2047785" y="1714946"/>
                  </a:lnTo>
                  <a:lnTo>
                    <a:pt x="2043725" y="1725093"/>
                  </a:lnTo>
                  <a:lnTo>
                    <a:pt x="2053875" y="1723063"/>
                  </a:lnTo>
                  <a:lnTo>
                    <a:pt x="2064021" y="1725093"/>
                  </a:lnTo>
                  <a:lnTo>
                    <a:pt x="2068081" y="1737269"/>
                  </a:lnTo>
                  <a:lnTo>
                    <a:pt x="2064021" y="1747419"/>
                  </a:lnTo>
                  <a:lnTo>
                    <a:pt x="2072141" y="1761625"/>
                  </a:lnTo>
                  <a:lnTo>
                    <a:pt x="2082287" y="1753505"/>
                  </a:lnTo>
                  <a:lnTo>
                    <a:pt x="2112729" y="1723063"/>
                  </a:lnTo>
                  <a:lnTo>
                    <a:pt x="2124905" y="1733209"/>
                  </a:lnTo>
                  <a:lnTo>
                    <a:pt x="2145201" y="1751478"/>
                  </a:lnTo>
                  <a:lnTo>
                    <a:pt x="2151291" y="1763655"/>
                  </a:lnTo>
                  <a:lnTo>
                    <a:pt x="2161437" y="1773801"/>
                  </a:lnTo>
                  <a:lnTo>
                    <a:pt x="2167527" y="1785981"/>
                  </a:lnTo>
                  <a:lnTo>
                    <a:pt x="2173617" y="1800187"/>
                  </a:lnTo>
                  <a:lnTo>
                    <a:pt x="2187820" y="1802217"/>
                  </a:lnTo>
                  <a:lnTo>
                    <a:pt x="2199999" y="1804243"/>
                  </a:lnTo>
                  <a:lnTo>
                    <a:pt x="2210149" y="1810333"/>
                  </a:lnTo>
                  <a:lnTo>
                    <a:pt x="2224355" y="1812363"/>
                  </a:lnTo>
                  <a:lnTo>
                    <a:pt x="2226382" y="1822509"/>
                  </a:lnTo>
                  <a:lnTo>
                    <a:pt x="2240591" y="1826569"/>
                  </a:lnTo>
                  <a:lnTo>
                    <a:pt x="2258854" y="1828599"/>
                  </a:lnTo>
                  <a:lnTo>
                    <a:pt x="2252767" y="1846865"/>
                  </a:lnTo>
                  <a:lnTo>
                    <a:pt x="2264944" y="1857011"/>
                  </a:lnTo>
                  <a:lnTo>
                    <a:pt x="2279150" y="1863101"/>
                  </a:lnTo>
                  <a:lnTo>
                    <a:pt x="2291329" y="1869188"/>
                  </a:lnTo>
                  <a:lnTo>
                    <a:pt x="2303506" y="1871221"/>
                  </a:lnTo>
                  <a:lnTo>
                    <a:pt x="2315682" y="1885424"/>
                  </a:lnTo>
                  <a:lnTo>
                    <a:pt x="2313652" y="1897603"/>
                  </a:lnTo>
                  <a:lnTo>
                    <a:pt x="2317712" y="1911809"/>
                  </a:lnTo>
                  <a:lnTo>
                    <a:pt x="2317712" y="1926016"/>
                  </a:lnTo>
                  <a:lnTo>
                    <a:pt x="2315682" y="1936162"/>
                  </a:lnTo>
                  <a:lnTo>
                    <a:pt x="2329888" y="1938192"/>
                  </a:lnTo>
                  <a:lnTo>
                    <a:pt x="2340034" y="1928046"/>
                  </a:lnTo>
                  <a:lnTo>
                    <a:pt x="2352214" y="1936162"/>
                  </a:lnTo>
                  <a:lnTo>
                    <a:pt x="2364390" y="1932105"/>
                  </a:lnTo>
                  <a:lnTo>
                    <a:pt x="2360330" y="1944282"/>
                  </a:lnTo>
                  <a:lnTo>
                    <a:pt x="2362360" y="1956458"/>
                  </a:lnTo>
                  <a:lnTo>
                    <a:pt x="2350184" y="1962548"/>
                  </a:lnTo>
                  <a:lnTo>
                    <a:pt x="2350184" y="1974724"/>
                  </a:lnTo>
                  <a:lnTo>
                    <a:pt x="2360330" y="1986900"/>
                  </a:lnTo>
                  <a:lnTo>
                    <a:pt x="2388746" y="2003140"/>
                  </a:lnTo>
                  <a:lnTo>
                    <a:pt x="2402952" y="2001106"/>
                  </a:lnTo>
                  <a:lnTo>
                    <a:pt x="2411069" y="1988930"/>
                  </a:lnTo>
                  <a:lnTo>
                    <a:pt x="2427308" y="1992990"/>
                  </a:lnTo>
                  <a:lnTo>
                    <a:pt x="2439484" y="1995020"/>
                  </a:lnTo>
                  <a:lnTo>
                    <a:pt x="2445571" y="1984870"/>
                  </a:lnTo>
                  <a:lnTo>
                    <a:pt x="2449631" y="1968637"/>
                  </a:lnTo>
                  <a:lnTo>
                    <a:pt x="2469926" y="1974724"/>
                  </a:lnTo>
                  <a:lnTo>
                    <a:pt x="2480073" y="1976754"/>
                  </a:lnTo>
                  <a:lnTo>
                    <a:pt x="2496309" y="1984870"/>
                  </a:lnTo>
                  <a:lnTo>
                    <a:pt x="2510515" y="1982844"/>
                  </a:lnTo>
                  <a:lnTo>
                    <a:pt x="2496309" y="1995020"/>
                  </a:lnTo>
                  <a:lnTo>
                    <a:pt x="2486163" y="2005166"/>
                  </a:lnTo>
                  <a:lnTo>
                    <a:pt x="2496309" y="2015316"/>
                  </a:lnTo>
                  <a:lnTo>
                    <a:pt x="2490222" y="2027492"/>
                  </a:lnTo>
                  <a:lnTo>
                    <a:pt x="2484133" y="2041698"/>
                  </a:lnTo>
                  <a:lnTo>
                    <a:pt x="2502399" y="2049818"/>
                  </a:lnTo>
                  <a:lnTo>
                    <a:pt x="2516605" y="2051844"/>
                  </a:lnTo>
                  <a:lnTo>
                    <a:pt x="2532841" y="2061994"/>
                  </a:lnTo>
                  <a:lnTo>
                    <a:pt x="2545017" y="2070111"/>
                  </a:lnTo>
                  <a:lnTo>
                    <a:pt x="2555167" y="2068081"/>
                  </a:lnTo>
                  <a:lnTo>
                    <a:pt x="2563283" y="2055904"/>
                  </a:lnTo>
                  <a:lnTo>
                    <a:pt x="2573429" y="2057934"/>
                  </a:lnTo>
                  <a:lnTo>
                    <a:pt x="2575463" y="2068081"/>
                  </a:lnTo>
                  <a:lnTo>
                    <a:pt x="2569373" y="2082287"/>
                  </a:lnTo>
                  <a:lnTo>
                    <a:pt x="2577489" y="2092437"/>
                  </a:lnTo>
                  <a:lnTo>
                    <a:pt x="2581549" y="2104613"/>
                  </a:lnTo>
                  <a:lnTo>
                    <a:pt x="2595755" y="2106643"/>
                  </a:lnTo>
                  <a:lnTo>
                    <a:pt x="2605905" y="2106643"/>
                  </a:lnTo>
                  <a:lnTo>
                    <a:pt x="2616051" y="2112732"/>
                  </a:lnTo>
                  <a:lnTo>
                    <a:pt x="2626201" y="2124909"/>
                  </a:lnTo>
                  <a:lnTo>
                    <a:pt x="2634317" y="2135058"/>
                  </a:lnTo>
                  <a:lnTo>
                    <a:pt x="2683026" y="2157381"/>
                  </a:lnTo>
                  <a:lnTo>
                    <a:pt x="2695202" y="2161441"/>
                  </a:lnTo>
                  <a:lnTo>
                    <a:pt x="2705348" y="2163467"/>
                  </a:lnTo>
                  <a:lnTo>
                    <a:pt x="2723618" y="2173617"/>
                  </a:lnTo>
                  <a:lnTo>
                    <a:pt x="2725644" y="2187823"/>
                  </a:lnTo>
                  <a:lnTo>
                    <a:pt x="2709408" y="2187823"/>
                  </a:lnTo>
                  <a:lnTo>
                    <a:pt x="2699262" y="2183763"/>
                  </a:lnTo>
                  <a:lnTo>
                    <a:pt x="2678966" y="2179703"/>
                  </a:lnTo>
                  <a:lnTo>
                    <a:pt x="2664760" y="2183763"/>
                  </a:lnTo>
                  <a:lnTo>
                    <a:pt x="2642434" y="2181737"/>
                  </a:lnTo>
                  <a:lnTo>
                    <a:pt x="2630257" y="2175647"/>
                  </a:lnTo>
                  <a:lnTo>
                    <a:pt x="2618081" y="2181737"/>
                  </a:lnTo>
                  <a:lnTo>
                    <a:pt x="2607932" y="2175647"/>
                  </a:lnTo>
                  <a:lnTo>
                    <a:pt x="2593725" y="2183763"/>
                  </a:lnTo>
                  <a:lnTo>
                    <a:pt x="2585609" y="2197973"/>
                  </a:lnTo>
                  <a:lnTo>
                    <a:pt x="2573429" y="2199999"/>
                  </a:lnTo>
                  <a:lnTo>
                    <a:pt x="2559227" y="2193913"/>
                  </a:lnTo>
                  <a:lnTo>
                    <a:pt x="2549077" y="2199999"/>
                  </a:lnTo>
                  <a:lnTo>
                    <a:pt x="2536901" y="2202029"/>
                  </a:lnTo>
                  <a:lnTo>
                    <a:pt x="2526751" y="2202029"/>
                  </a:lnTo>
                  <a:lnTo>
                    <a:pt x="2516605" y="2208119"/>
                  </a:lnTo>
                  <a:lnTo>
                    <a:pt x="2494279" y="2210149"/>
                  </a:lnTo>
                  <a:lnTo>
                    <a:pt x="2473986" y="2214205"/>
                  </a:lnTo>
                  <a:lnTo>
                    <a:pt x="2459777" y="2212179"/>
                  </a:lnTo>
                  <a:lnTo>
                    <a:pt x="2445571" y="2197973"/>
                  </a:lnTo>
                  <a:lnTo>
                    <a:pt x="2423248" y="2185797"/>
                  </a:lnTo>
                  <a:lnTo>
                    <a:pt x="2409039" y="2185797"/>
                  </a:lnTo>
                  <a:lnTo>
                    <a:pt x="2394832" y="2181737"/>
                  </a:lnTo>
                  <a:lnTo>
                    <a:pt x="2384686" y="2195943"/>
                  </a:lnTo>
                  <a:lnTo>
                    <a:pt x="2370480" y="2195943"/>
                  </a:lnTo>
                  <a:lnTo>
                    <a:pt x="2356274" y="2195943"/>
                  </a:lnTo>
                  <a:lnTo>
                    <a:pt x="2333948" y="2193913"/>
                  </a:lnTo>
                  <a:lnTo>
                    <a:pt x="2323798" y="2191883"/>
                  </a:lnTo>
                  <a:lnTo>
                    <a:pt x="2313652" y="2202029"/>
                  </a:lnTo>
                  <a:lnTo>
                    <a:pt x="2297416" y="2220295"/>
                  </a:lnTo>
                  <a:lnTo>
                    <a:pt x="2285240" y="2222325"/>
                  </a:lnTo>
                  <a:lnTo>
                    <a:pt x="2273060" y="2238561"/>
                  </a:lnTo>
                  <a:lnTo>
                    <a:pt x="2252767" y="2236531"/>
                  </a:lnTo>
                  <a:lnTo>
                    <a:pt x="2226382" y="2250738"/>
                  </a:lnTo>
                  <a:lnTo>
                    <a:pt x="2232472" y="2238561"/>
                  </a:lnTo>
                  <a:lnTo>
                    <a:pt x="2212176" y="2244651"/>
                  </a:lnTo>
                  <a:lnTo>
                    <a:pt x="2202029" y="2236531"/>
                  </a:lnTo>
                  <a:lnTo>
                    <a:pt x="2191880" y="2232475"/>
                  </a:lnTo>
                  <a:lnTo>
                    <a:pt x="2179703" y="2228415"/>
                  </a:lnTo>
                  <a:lnTo>
                    <a:pt x="2161437" y="2220295"/>
                  </a:lnTo>
                  <a:lnTo>
                    <a:pt x="2143175" y="2218265"/>
                  </a:lnTo>
                  <a:lnTo>
                    <a:pt x="2122879" y="2216239"/>
                  </a:lnTo>
                  <a:lnTo>
                    <a:pt x="2110699" y="2210149"/>
                  </a:lnTo>
                  <a:lnTo>
                    <a:pt x="2092437" y="2208119"/>
                  </a:lnTo>
                  <a:cubicBezTo>
                    <a:pt x="2091760" y="2201353"/>
                    <a:pt x="2091080" y="2194590"/>
                    <a:pt x="2090403" y="2187823"/>
                  </a:cubicBezTo>
                  <a:lnTo>
                    <a:pt x="2084317" y="2175647"/>
                  </a:lnTo>
                  <a:lnTo>
                    <a:pt x="2082287" y="2157381"/>
                  </a:lnTo>
                  <a:lnTo>
                    <a:pt x="2070111" y="2149261"/>
                  </a:lnTo>
                  <a:lnTo>
                    <a:pt x="2059961" y="2157381"/>
                  </a:lnTo>
                  <a:lnTo>
                    <a:pt x="2055901" y="2167527"/>
                  </a:lnTo>
                  <a:lnTo>
                    <a:pt x="2051845" y="2181737"/>
                  </a:lnTo>
                  <a:lnTo>
                    <a:pt x="2041698" y="2189853"/>
                  </a:lnTo>
                  <a:lnTo>
                    <a:pt x="2039665" y="2179703"/>
                  </a:lnTo>
                  <a:lnTo>
                    <a:pt x="2039665" y="2169557"/>
                  </a:lnTo>
                  <a:lnTo>
                    <a:pt x="2033579" y="2157381"/>
                  </a:lnTo>
                  <a:lnTo>
                    <a:pt x="2027489" y="2169557"/>
                  </a:lnTo>
                  <a:lnTo>
                    <a:pt x="2013283" y="2181737"/>
                  </a:lnTo>
                  <a:lnTo>
                    <a:pt x="2007196" y="2193913"/>
                  </a:lnTo>
                  <a:lnTo>
                    <a:pt x="2003136" y="2204059"/>
                  </a:lnTo>
                  <a:lnTo>
                    <a:pt x="1992987" y="2216239"/>
                  </a:lnTo>
                  <a:lnTo>
                    <a:pt x="1984870" y="2230442"/>
                  </a:lnTo>
                  <a:lnTo>
                    <a:pt x="1980810" y="2240591"/>
                  </a:lnTo>
                  <a:lnTo>
                    <a:pt x="1966604" y="2244651"/>
                  </a:lnTo>
                  <a:lnTo>
                    <a:pt x="1956458" y="2252767"/>
                  </a:lnTo>
                  <a:lnTo>
                    <a:pt x="1938192" y="2256827"/>
                  </a:lnTo>
                  <a:lnTo>
                    <a:pt x="1928042" y="2262917"/>
                  </a:lnTo>
                  <a:lnTo>
                    <a:pt x="1911806" y="2260884"/>
                  </a:lnTo>
                  <a:lnTo>
                    <a:pt x="1895570" y="2258857"/>
                  </a:lnTo>
                  <a:lnTo>
                    <a:pt x="1879334" y="2258857"/>
                  </a:lnTo>
                  <a:lnTo>
                    <a:pt x="1865128" y="2246681"/>
                  </a:lnTo>
                  <a:lnTo>
                    <a:pt x="1852952" y="2240591"/>
                  </a:lnTo>
                  <a:lnTo>
                    <a:pt x="1842802" y="2236531"/>
                  </a:lnTo>
                  <a:lnTo>
                    <a:pt x="1826573" y="2226388"/>
                  </a:lnTo>
                  <a:lnTo>
                    <a:pt x="1814393" y="2222329"/>
                  </a:lnTo>
                  <a:lnTo>
                    <a:pt x="1804247" y="2222329"/>
                  </a:lnTo>
                  <a:lnTo>
                    <a:pt x="1796127" y="2210152"/>
                  </a:lnTo>
                  <a:lnTo>
                    <a:pt x="1790041" y="2197976"/>
                  </a:lnTo>
                  <a:lnTo>
                    <a:pt x="1783951" y="2179710"/>
                  </a:lnTo>
                  <a:lnTo>
                    <a:pt x="1775834" y="2169564"/>
                  </a:lnTo>
                  <a:lnTo>
                    <a:pt x="1765685" y="2165504"/>
                  </a:lnTo>
                  <a:lnTo>
                    <a:pt x="1753509" y="2169564"/>
                  </a:lnTo>
                  <a:lnTo>
                    <a:pt x="1743362" y="2181740"/>
                  </a:lnTo>
                  <a:lnTo>
                    <a:pt x="1731186" y="2191886"/>
                  </a:lnTo>
                  <a:lnTo>
                    <a:pt x="1721036" y="2189856"/>
                  </a:lnTo>
                  <a:lnTo>
                    <a:pt x="1708860" y="2177680"/>
                  </a:lnTo>
                  <a:lnTo>
                    <a:pt x="1694651" y="2169564"/>
                  </a:lnTo>
                  <a:lnTo>
                    <a:pt x="1682474" y="2165504"/>
                  </a:lnTo>
                  <a:lnTo>
                    <a:pt x="1678414" y="2149268"/>
                  </a:lnTo>
                  <a:lnTo>
                    <a:pt x="1666238" y="2147238"/>
                  </a:lnTo>
                  <a:lnTo>
                    <a:pt x="1650006" y="2149268"/>
                  </a:lnTo>
                  <a:lnTo>
                    <a:pt x="1639856" y="2141148"/>
                  </a:lnTo>
                  <a:lnTo>
                    <a:pt x="1635796" y="2131002"/>
                  </a:lnTo>
                  <a:lnTo>
                    <a:pt x="1623620" y="2122886"/>
                  </a:lnTo>
                  <a:lnTo>
                    <a:pt x="1605354" y="2110706"/>
                  </a:lnTo>
                  <a:lnTo>
                    <a:pt x="1589118" y="2104616"/>
                  </a:lnTo>
                  <a:lnTo>
                    <a:pt x="1572882" y="2110706"/>
                  </a:lnTo>
                  <a:lnTo>
                    <a:pt x="1562732" y="2108676"/>
                  </a:lnTo>
                  <a:lnTo>
                    <a:pt x="1554616" y="2098530"/>
                  </a:lnTo>
                  <a:lnTo>
                    <a:pt x="1544469" y="2090410"/>
                  </a:lnTo>
                  <a:lnTo>
                    <a:pt x="1530260" y="2100560"/>
                  </a:lnTo>
                  <a:lnTo>
                    <a:pt x="1514027" y="2110706"/>
                  </a:lnTo>
                  <a:lnTo>
                    <a:pt x="1491701" y="2120852"/>
                  </a:lnTo>
                  <a:lnTo>
                    <a:pt x="1479521" y="2118826"/>
                  </a:lnTo>
                  <a:lnTo>
                    <a:pt x="1471405" y="2106646"/>
                  </a:lnTo>
                  <a:lnTo>
                    <a:pt x="1469375" y="2092440"/>
                  </a:lnTo>
                  <a:lnTo>
                    <a:pt x="1451109" y="2094470"/>
                  </a:lnTo>
                  <a:lnTo>
                    <a:pt x="1438933" y="2096500"/>
                  </a:lnTo>
                  <a:lnTo>
                    <a:pt x="1440963" y="2084324"/>
                  </a:lnTo>
                  <a:lnTo>
                    <a:pt x="1434873" y="2072147"/>
                  </a:lnTo>
                  <a:lnTo>
                    <a:pt x="1422697" y="2066054"/>
                  </a:lnTo>
                  <a:lnTo>
                    <a:pt x="1412551" y="2053878"/>
                  </a:lnTo>
                  <a:lnTo>
                    <a:pt x="1412551" y="2043732"/>
                  </a:lnTo>
                  <a:lnTo>
                    <a:pt x="1418637" y="2031555"/>
                  </a:lnTo>
                  <a:lnTo>
                    <a:pt x="1414577" y="2021409"/>
                  </a:lnTo>
                  <a:lnTo>
                    <a:pt x="1404431" y="2011259"/>
                  </a:lnTo>
                  <a:lnTo>
                    <a:pt x="1398341" y="2001113"/>
                  </a:lnTo>
                  <a:lnTo>
                    <a:pt x="1390225" y="1988933"/>
                  </a:lnTo>
                  <a:lnTo>
                    <a:pt x="1380075" y="1976757"/>
                  </a:lnTo>
                  <a:lnTo>
                    <a:pt x="1359779" y="1984874"/>
                  </a:lnTo>
                  <a:lnTo>
                    <a:pt x="1331367" y="2013289"/>
                  </a:lnTo>
                  <a:lnTo>
                    <a:pt x="1321220" y="2019376"/>
                  </a:lnTo>
                  <a:lnTo>
                    <a:pt x="1311074" y="2015319"/>
                  </a:lnTo>
                  <a:lnTo>
                    <a:pt x="1313101" y="2005170"/>
                  </a:lnTo>
                  <a:lnTo>
                    <a:pt x="1321220" y="1988933"/>
                  </a:lnTo>
                  <a:lnTo>
                    <a:pt x="1321220" y="1976757"/>
                  </a:lnTo>
                  <a:lnTo>
                    <a:pt x="1311074" y="1968637"/>
                  </a:lnTo>
                  <a:lnTo>
                    <a:pt x="1288748" y="1980817"/>
                  </a:lnTo>
                  <a:lnTo>
                    <a:pt x="1278599" y="1986903"/>
                  </a:lnTo>
                  <a:lnTo>
                    <a:pt x="1274542" y="1997053"/>
                  </a:lnTo>
                  <a:lnTo>
                    <a:pt x="1282658" y="2009229"/>
                  </a:lnTo>
                  <a:lnTo>
                    <a:pt x="1292808" y="2019376"/>
                  </a:lnTo>
                  <a:lnTo>
                    <a:pt x="1298894" y="2035615"/>
                  </a:lnTo>
                  <a:lnTo>
                    <a:pt x="1294838" y="2045761"/>
                  </a:lnTo>
                  <a:lnTo>
                    <a:pt x="1282658" y="2053878"/>
                  </a:lnTo>
                  <a:lnTo>
                    <a:pt x="1272512" y="2045761"/>
                  </a:lnTo>
                  <a:lnTo>
                    <a:pt x="1264396" y="2031555"/>
                  </a:lnTo>
                  <a:lnTo>
                    <a:pt x="1248156" y="2025465"/>
                  </a:lnTo>
                  <a:lnTo>
                    <a:pt x="1238010" y="2029522"/>
                  </a:lnTo>
                  <a:lnTo>
                    <a:pt x="1233954" y="2041702"/>
                  </a:lnTo>
                  <a:lnTo>
                    <a:pt x="1235980" y="2055908"/>
                  </a:lnTo>
                  <a:lnTo>
                    <a:pt x="1235980" y="2070114"/>
                  </a:lnTo>
                  <a:lnTo>
                    <a:pt x="1231920" y="2080260"/>
                  </a:lnTo>
                  <a:lnTo>
                    <a:pt x="1221774" y="2082294"/>
                  </a:lnTo>
                  <a:lnTo>
                    <a:pt x="1219744" y="2066057"/>
                  </a:lnTo>
                  <a:lnTo>
                    <a:pt x="1219744" y="2053878"/>
                  </a:lnTo>
                  <a:lnTo>
                    <a:pt x="1203508" y="2045761"/>
                  </a:lnTo>
                  <a:lnTo>
                    <a:pt x="1193362" y="2041702"/>
                  </a:lnTo>
                  <a:lnTo>
                    <a:pt x="1183215" y="2033582"/>
                  </a:lnTo>
                  <a:lnTo>
                    <a:pt x="1177122" y="2021406"/>
                  </a:lnTo>
                  <a:lnTo>
                    <a:pt x="1164946" y="2005170"/>
                  </a:lnTo>
                  <a:lnTo>
                    <a:pt x="1154800" y="2005170"/>
                  </a:lnTo>
                  <a:lnTo>
                    <a:pt x="1156830" y="2021406"/>
                  </a:lnTo>
                  <a:lnTo>
                    <a:pt x="1158859" y="2033582"/>
                  </a:lnTo>
                  <a:lnTo>
                    <a:pt x="1158859" y="2045761"/>
                  </a:lnTo>
                  <a:lnTo>
                    <a:pt x="1148713" y="2055908"/>
                  </a:lnTo>
                  <a:lnTo>
                    <a:pt x="1140593" y="2068084"/>
                  </a:lnTo>
                  <a:lnTo>
                    <a:pt x="1130444" y="2076204"/>
                  </a:lnTo>
                  <a:lnTo>
                    <a:pt x="1104061" y="2066057"/>
                  </a:lnTo>
                  <a:lnTo>
                    <a:pt x="1089855" y="2051851"/>
                  </a:lnTo>
                  <a:lnTo>
                    <a:pt x="1079706" y="2047791"/>
                  </a:lnTo>
                  <a:lnTo>
                    <a:pt x="1067529" y="2047791"/>
                  </a:lnTo>
                  <a:lnTo>
                    <a:pt x="1057383" y="2047791"/>
                  </a:lnTo>
                  <a:lnTo>
                    <a:pt x="1047237" y="2039672"/>
                  </a:lnTo>
                  <a:lnTo>
                    <a:pt x="1049263" y="2027495"/>
                  </a:lnTo>
                  <a:lnTo>
                    <a:pt x="1053323" y="2017346"/>
                  </a:lnTo>
                  <a:lnTo>
                    <a:pt x="1053323" y="2005170"/>
                  </a:lnTo>
                  <a:lnTo>
                    <a:pt x="1055353" y="1995023"/>
                  </a:lnTo>
                  <a:lnTo>
                    <a:pt x="1047237" y="1982844"/>
                  </a:lnTo>
                  <a:lnTo>
                    <a:pt x="1037087" y="1978787"/>
                  </a:lnTo>
                  <a:lnTo>
                    <a:pt x="1033027" y="1988933"/>
                  </a:lnTo>
                  <a:lnTo>
                    <a:pt x="1031001" y="1999080"/>
                  </a:lnTo>
                  <a:lnTo>
                    <a:pt x="1026941" y="2011259"/>
                  </a:lnTo>
                  <a:lnTo>
                    <a:pt x="1016791" y="2019376"/>
                  </a:lnTo>
                  <a:lnTo>
                    <a:pt x="1006645" y="2019376"/>
                  </a:lnTo>
                  <a:lnTo>
                    <a:pt x="988379" y="2013289"/>
                  </a:lnTo>
                  <a:lnTo>
                    <a:pt x="984319" y="2001113"/>
                  </a:lnTo>
                  <a:lnTo>
                    <a:pt x="978229" y="1986903"/>
                  </a:lnTo>
                  <a:lnTo>
                    <a:pt x="969783" y="1979664"/>
                  </a:lnTo>
                  <a:cubicBezTo>
                    <a:pt x="969892" y="1980049"/>
                    <a:pt x="970004" y="1980429"/>
                    <a:pt x="970113" y="1980814"/>
                  </a:cubicBezTo>
                  <a:lnTo>
                    <a:pt x="959963" y="1988933"/>
                  </a:lnTo>
                  <a:lnTo>
                    <a:pt x="959963" y="1999083"/>
                  </a:lnTo>
                  <a:lnTo>
                    <a:pt x="964023" y="2009229"/>
                  </a:lnTo>
                  <a:lnTo>
                    <a:pt x="972143" y="2029525"/>
                  </a:lnTo>
                  <a:lnTo>
                    <a:pt x="970113" y="2041702"/>
                  </a:lnTo>
                  <a:lnTo>
                    <a:pt x="955903" y="2051848"/>
                  </a:lnTo>
                  <a:lnTo>
                    <a:pt x="945757" y="2043732"/>
                  </a:lnTo>
                  <a:lnTo>
                    <a:pt x="933581" y="2025465"/>
                  </a:lnTo>
                  <a:lnTo>
                    <a:pt x="923434" y="2019376"/>
                  </a:lnTo>
                  <a:lnTo>
                    <a:pt x="907198" y="2025465"/>
                  </a:lnTo>
                  <a:lnTo>
                    <a:pt x="895019" y="2031552"/>
                  </a:lnTo>
                  <a:lnTo>
                    <a:pt x="884872" y="2031552"/>
                  </a:lnTo>
                  <a:lnTo>
                    <a:pt x="868633" y="2033585"/>
                  </a:lnTo>
                  <a:lnTo>
                    <a:pt x="868633" y="2043732"/>
                  </a:lnTo>
                  <a:lnTo>
                    <a:pt x="858487" y="2047788"/>
                  </a:lnTo>
                  <a:lnTo>
                    <a:pt x="844280" y="2045761"/>
                  </a:lnTo>
                  <a:lnTo>
                    <a:pt x="844280" y="2057938"/>
                  </a:lnTo>
                  <a:lnTo>
                    <a:pt x="828044" y="2068084"/>
                  </a:lnTo>
                  <a:lnTo>
                    <a:pt x="817895" y="2078230"/>
                  </a:lnTo>
                  <a:lnTo>
                    <a:pt x="805718" y="2092440"/>
                  </a:lnTo>
                  <a:lnTo>
                    <a:pt x="805718" y="2122882"/>
                  </a:lnTo>
                  <a:lnTo>
                    <a:pt x="807748" y="2133028"/>
                  </a:lnTo>
                  <a:lnTo>
                    <a:pt x="801659" y="2151294"/>
                  </a:lnTo>
                  <a:lnTo>
                    <a:pt x="789482" y="2155354"/>
                  </a:lnTo>
                  <a:lnTo>
                    <a:pt x="781366" y="2165504"/>
                  </a:lnTo>
                  <a:lnTo>
                    <a:pt x="779336" y="2177680"/>
                  </a:lnTo>
                  <a:lnTo>
                    <a:pt x="773246" y="2189856"/>
                  </a:lnTo>
                  <a:lnTo>
                    <a:pt x="773246" y="2200003"/>
                  </a:lnTo>
                  <a:lnTo>
                    <a:pt x="763097" y="2214209"/>
                  </a:lnTo>
                  <a:cubicBezTo>
                    <a:pt x="762420" y="2218945"/>
                    <a:pt x="761747" y="2223682"/>
                    <a:pt x="761070" y="2228418"/>
                  </a:cubicBezTo>
                  <a:lnTo>
                    <a:pt x="752950" y="2238565"/>
                  </a:lnTo>
                  <a:lnTo>
                    <a:pt x="738744" y="2242625"/>
                  </a:lnTo>
                  <a:lnTo>
                    <a:pt x="726568" y="2242625"/>
                  </a:lnTo>
                  <a:lnTo>
                    <a:pt x="732654" y="2254801"/>
                  </a:lnTo>
                  <a:lnTo>
                    <a:pt x="732654" y="2271037"/>
                  </a:lnTo>
                  <a:lnTo>
                    <a:pt x="722508" y="2287273"/>
                  </a:lnTo>
                  <a:lnTo>
                    <a:pt x="730628" y="2299449"/>
                  </a:lnTo>
                  <a:lnTo>
                    <a:pt x="730628" y="2309599"/>
                  </a:lnTo>
                  <a:lnTo>
                    <a:pt x="746864" y="2319745"/>
                  </a:lnTo>
                  <a:lnTo>
                    <a:pt x="757010" y="2315685"/>
                  </a:lnTo>
                  <a:lnTo>
                    <a:pt x="769190" y="2325835"/>
                  </a:lnTo>
                  <a:lnTo>
                    <a:pt x="779336" y="2327865"/>
                  </a:lnTo>
                  <a:lnTo>
                    <a:pt x="781366" y="2340041"/>
                  </a:lnTo>
                  <a:lnTo>
                    <a:pt x="785426" y="2360337"/>
                  </a:lnTo>
                  <a:lnTo>
                    <a:pt x="787452" y="2370483"/>
                  </a:lnTo>
                  <a:lnTo>
                    <a:pt x="795572" y="2386719"/>
                  </a:lnTo>
                  <a:lnTo>
                    <a:pt x="795572" y="2398899"/>
                  </a:lnTo>
                  <a:lnTo>
                    <a:pt x="781366" y="2411075"/>
                  </a:lnTo>
                  <a:lnTo>
                    <a:pt x="769190" y="2419192"/>
                  </a:lnTo>
                  <a:lnTo>
                    <a:pt x="759040" y="2429341"/>
                  </a:lnTo>
                  <a:lnTo>
                    <a:pt x="757010" y="2439488"/>
                  </a:lnTo>
                  <a:lnTo>
                    <a:pt x="736714" y="2453694"/>
                  </a:lnTo>
                  <a:lnTo>
                    <a:pt x="728598" y="2471960"/>
                  </a:lnTo>
                  <a:lnTo>
                    <a:pt x="738744" y="2482106"/>
                  </a:lnTo>
                  <a:lnTo>
                    <a:pt x="754980" y="2492256"/>
                  </a:lnTo>
                  <a:lnTo>
                    <a:pt x="767156" y="2502402"/>
                  </a:lnTo>
                  <a:cubicBezTo>
                    <a:pt x="767833" y="2506462"/>
                    <a:pt x="768513" y="2510518"/>
                    <a:pt x="769190" y="2514578"/>
                  </a:cubicBezTo>
                  <a:lnTo>
                    <a:pt x="757010" y="2524728"/>
                  </a:lnTo>
                  <a:lnTo>
                    <a:pt x="748894" y="2542994"/>
                  </a:lnTo>
                  <a:lnTo>
                    <a:pt x="757010" y="2557200"/>
                  </a:lnTo>
                  <a:lnTo>
                    <a:pt x="740774" y="2575463"/>
                  </a:lnTo>
                  <a:lnTo>
                    <a:pt x="728598" y="2571406"/>
                  </a:lnTo>
                  <a:lnTo>
                    <a:pt x="714392" y="2571406"/>
                  </a:lnTo>
                  <a:lnTo>
                    <a:pt x="702212" y="2577496"/>
                  </a:lnTo>
                  <a:lnTo>
                    <a:pt x="698156" y="2563287"/>
                  </a:lnTo>
                  <a:lnTo>
                    <a:pt x="694096" y="2551110"/>
                  </a:lnTo>
                  <a:lnTo>
                    <a:pt x="685976" y="2538934"/>
                  </a:lnTo>
                  <a:lnTo>
                    <a:pt x="679890" y="2528784"/>
                  </a:lnTo>
                  <a:lnTo>
                    <a:pt x="677860" y="2545021"/>
                  </a:lnTo>
                  <a:lnTo>
                    <a:pt x="683949" y="2565317"/>
                  </a:lnTo>
                  <a:lnTo>
                    <a:pt x="669740" y="2573436"/>
                  </a:lnTo>
                  <a:lnTo>
                    <a:pt x="659594" y="2571406"/>
                  </a:lnTo>
                  <a:lnTo>
                    <a:pt x="647417" y="2569376"/>
                  </a:lnTo>
                  <a:lnTo>
                    <a:pt x="655534" y="2547054"/>
                  </a:lnTo>
                  <a:lnTo>
                    <a:pt x="651474" y="2528784"/>
                  </a:lnTo>
                  <a:lnTo>
                    <a:pt x="651474" y="2516608"/>
                  </a:lnTo>
                  <a:lnTo>
                    <a:pt x="657564" y="2506462"/>
                  </a:lnTo>
                  <a:lnTo>
                    <a:pt x="659594" y="2490226"/>
                  </a:lnTo>
                  <a:lnTo>
                    <a:pt x="641328" y="2476020"/>
                  </a:lnTo>
                  <a:lnTo>
                    <a:pt x="627121" y="2463840"/>
                  </a:lnTo>
                  <a:lnTo>
                    <a:pt x="619002" y="2451664"/>
                  </a:lnTo>
                  <a:lnTo>
                    <a:pt x="621032" y="2437458"/>
                  </a:lnTo>
                  <a:lnTo>
                    <a:pt x="623062" y="2425281"/>
                  </a:lnTo>
                  <a:lnTo>
                    <a:pt x="610885" y="2413102"/>
                  </a:lnTo>
                  <a:lnTo>
                    <a:pt x="608855" y="2402956"/>
                  </a:lnTo>
                  <a:lnTo>
                    <a:pt x="596679" y="2407015"/>
                  </a:lnTo>
                  <a:lnTo>
                    <a:pt x="582473" y="2411075"/>
                  </a:lnTo>
                  <a:lnTo>
                    <a:pt x="570293" y="2409045"/>
                  </a:lnTo>
                  <a:lnTo>
                    <a:pt x="560147" y="2409045"/>
                  </a:lnTo>
                  <a:lnTo>
                    <a:pt x="547971" y="2394839"/>
                  </a:lnTo>
                  <a:lnTo>
                    <a:pt x="535795" y="2400926"/>
                  </a:lnTo>
                  <a:lnTo>
                    <a:pt x="529705" y="2390779"/>
                  </a:lnTo>
                  <a:lnTo>
                    <a:pt x="525645" y="2380630"/>
                  </a:lnTo>
                  <a:lnTo>
                    <a:pt x="509409" y="2362364"/>
                  </a:lnTo>
                  <a:lnTo>
                    <a:pt x="523615" y="2340041"/>
                  </a:lnTo>
                  <a:lnTo>
                    <a:pt x="523615" y="2329895"/>
                  </a:lnTo>
                  <a:lnTo>
                    <a:pt x="515499" y="2311625"/>
                  </a:lnTo>
                  <a:lnTo>
                    <a:pt x="503319" y="2305539"/>
                  </a:lnTo>
                  <a:lnTo>
                    <a:pt x="493173" y="2305539"/>
                  </a:lnTo>
                  <a:lnTo>
                    <a:pt x="480997" y="2291333"/>
                  </a:lnTo>
                  <a:lnTo>
                    <a:pt x="466790" y="2285243"/>
                  </a:lnTo>
                  <a:lnTo>
                    <a:pt x="458671" y="2269007"/>
                  </a:lnTo>
                  <a:lnTo>
                    <a:pt x="452581" y="2254801"/>
                  </a:lnTo>
                  <a:lnTo>
                    <a:pt x="440405" y="2238565"/>
                  </a:lnTo>
                  <a:lnTo>
                    <a:pt x="438375" y="2210149"/>
                  </a:lnTo>
                  <a:lnTo>
                    <a:pt x="440405" y="2200003"/>
                  </a:lnTo>
                  <a:lnTo>
                    <a:pt x="432288" y="2189856"/>
                  </a:lnTo>
                  <a:lnTo>
                    <a:pt x="424169" y="2177680"/>
                  </a:lnTo>
                  <a:lnTo>
                    <a:pt x="414022" y="2171590"/>
                  </a:lnTo>
                  <a:lnTo>
                    <a:pt x="395756" y="2179707"/>
                  </a:lnTo>
                  <a:lnTo>
                    <a:pt x="383580" y="2169560"/>
                  </a:lnTo>
                  <a:lnTo>
                    <a:pt x="375460" y="2159414"/>
                  </a:lnTo>
                  <a:lnTo>
                    <a:pt x="367341" y="2147238"/>
                  </a:lnTo>
                  <a:cubicBezTo>
                    <a:pt x="368017" y="2142501"/>
                    <a:pt x="368697" y="2137765"/>
                    <a:pt x="369374" y="2133028"/>
                  </a:cubicBezTo>
                  <a:lnTo>
                    <a:pt x="371400" y="2120852"/>
                  </a:lnTo>
                  <a:lnTo>
                    <a:pt x="369374" y="2108676"/>
                  </a:lnTo>
                  <a:lnTo>
                    <a:pt x="365314" y="2094470"/>
                  </a:lnTo>
                  <a:lnTo>
                    <a:pt x="355164" y="2090410"/>
                  </a:lnTo>
                  <a:lnTo>
                    <a:pt x="355164" y="2078230"/>
                  </a:lnTo>
                  <a:lnTo>
                    <a:pt x="338928" y="2088380"/>
                  </a:lnTo>
                  <a:lnTo>
                    <a:pt x="328782" y="2090410"/>
                  </a:lnTo>
                  <a:lnTo>
                    <a:pt x="316602" y="2090410"/>
                  </a:lnTo>
                  <a:lnTo>
                    <a:pt x="312546" y="2100556"/>
                  </a:lnTo>
                  <a:lnTo>
                    <a:pt x="296310" y="2094470"/>
                  </a:lnTo>
                  <a:lnTo>
                    <a:pt x="286160" y="2106646"/>
                  </a:lnTo>
                  <a:lnTo>
                    <a:pt x="271957" y="2108676"/>
                  </a:lnTo>
                  <a:lnTo>
                    <a:pt x="276014" y="2122882"/>
                  </a:lnTo>
                  <a:lnTo>
                    <a:pt x="265864" y="2131002"/>
                  </a:lnTo>
                  <a:lnTo>
                    <a:pt x="253688" y="2124912"/>
                  </a:lnTo>
                  <a:lnTo>
                    <a:pt x="253688" y="2139118"/>
                  </a:lnTo>
                  <a:lnTo>
                    <a:pt x="243542" y="2147238"/>
                  </a:lnTo>
                  <a:lnTo>
                    <a:pt x="225276" y="2145208"/>
                  </a:lnTo>
                  <a:lnTo>
                    <a:pt x="229335" y="2135062"/>
                  </a:lnTo>
                  <a:lnTo>
                    <a:pt x="219186" y="2124912"/>
                  </a:lnTo>
                  <a:lnTo>
                    <a:pt x="207010" y="2124912"/>
                  </a:lnTo>
                  <a:lnTo>
                    <a:pt x="194833" y="2108676"/>
                  </a:lnTo>
                  <a:lnTo>
                    <a:pt x="182657" y="2110706"/>
                  </a:lnTo>
                  <a:lnTo>
                    <a:pt x="180627" y="2120852"/>
                  </a:lnTo>
                  <a:lnTo>
                    <a:pt x="166421" y="2120852"/>
                  </a:lnTo>
                  <a:lnTo>
                    <a:pt x="154241" y="2120852"/>
                  </a:lnTo>
                  <a:lnTo>
                    <a:pt x="142065" y="2133028"/>
                  </a:lnTo>
                  <a:lnTo>
                    <a:pt x="138005" y="2122882"/>
                  </a:lnTo>
                  <a:lnTo>
                    <a:pt x="135979" y="2110706"/>
                  </a:lnTo>
                  <a:lnTo>
                    <a:pt x="119743" y="2102586"/>
                  </a:lnTo>
                  <a:lnTo>
                    <a:pt x="129889" y="2086350"/>
                  </a:lnTo>
                  <a:lnTo>
                    <a:pt x="127859" y="2076204"/>
                  </a:lnTo>
                  <a:lnTo>
                    <a:pt x="123799" y="2064027"/>
                  </a:lnTo>
                  <a:lnTo>
                    <a:pt x="121769" y="2049821"/>
                  </a:lnTo>
                  <a:lnTo>
                    <a:pt x="107563" y="2035612"/>
                  </a:lnTo>
                  <a:lnTo>
                    <a:pt x="99447" y="2021406"/>
                  </a:lnTo>
                  <a:lnTo>
                    <a:pt x="95387" y="2001110"/>
                  </a:lnTo>
                  <a:lnTo>
                    <a:pt x="93357" y="1986903"/>
                  </a:lnTo>
                  <a:lnTo>
                    <a:pt x="81181" y="1982847"/>
                  </a:lnTo>
                  <a:lnTo>
                    <a:pt x="77121" y="1970667"/>
                  </a:lnTo>
                  <a:lnTo>
                    <a:pt x="71031" y="1956461"/>
                  </a:lnTo>
                  <a:lnTo>
                    <a:pt x="50738" y="1948345"/>
                  </a:lnTo>
                  <a:lnTo>
                    <a:pt x="38562" y="1934135"/>
                  </a:lnTo>
                  <a:cubicBezTo>
                    <a:pt x="37885" y="1928722"/>
                    <a:pt x="37205" y="1923312"/>
                    <a:pt x="36529" y="1917899"/>
                  </a:cubicBezTo>
                  <a:lnTo>
                    <a:pt x="52765" y="1897607"/>
                  </a:lnTo>
                  <a:lnTo>
                    <a:pt x="64945" y="1893547"/>
                  </a:lnTo>
                  <a:lnTo>
                    <a:pt x="66974" y="1883397"/>
                  </a:lnTo>
                  <a:lnTo>
                    <a:pt x="48708" y="1885427"/>
                  </a:lnTo>
                  <a:lnTo>
                    <a:pt x="42619" y="1895573"/>
                  </a:lnTo>
                  <a:lnTo>
                    <a:pt x="24353" y="1901667"/>
                  </a:lnTo>
                  <a:lnTo>
                    <a:pt x="18266" y="1889487"/>
                  </a:lnTo>
                  <a:lnTo>
                    <a:pt x="32472" y="1891517"/>
                  </a:lnTo>
                  <a:lnTo>
                    <a:pt x="36529" y="1881371"/>
                  </a:lnTo>
                  <a:lnTo>
                    <a:pt x="26383" y="1871221"/>
                  </a:lnTo>
                  <a:lnTo>
                    <a:pt x="16236" y="1859045"/>
                  </a:lnTo>
                  <a:lnTo>
                    <a:pt x="28412" y="1852955"/>
                  </a:lnTo>
                  <a:lnTo>
                    <a:pt x="22323" y="1842809"/>
                  </a:lnTo>
                  <a:lnTo>
                    <a:pt x="34502" y="1840779"/>
                  </a:lnTo>
                  <a:lnTo>
                    <a:pt x="46678" y="1840779"/>
                  </a:lnTo>
                  <a:lnTo>
                    <a:pt x="34502" y="1836719"/>
                  </a:lnTo>
                  <a:lnTo>
                    <a:pt x="20296" y="1832659"/>
                  </a:lnTo>
                  <a:lnTo>
                    <a:pt x="16236" y="1820483"/>
                  </a:lnTo>
                  <a:lnTo>
                    <a:pt x="28412" y="1826572"/>
                  </a:lnTo>
                  <a:lnTo>
                    <a:pt x="26383" y="1816426"/>
                  </a:lnTo>
                  <a:lnTo>
                    <a:pt x="24353" y="1806277"/>
                  </a:lnTo>
                  <a:lnTo>
                    <a:pt x="28412" y="1792070"/>
                  </a:lnTo>
                  <a:lnTo>
                    <a:pt x="18266" y="1790040"/>
                  </a:lnTo>
                  <a:lnTo>
                    <a:pt x="8120" y="1794100"/>
                  </a:lnTo>
                  <a:cubicBezTo>
                    <a:pt x="8797" y="1789364"/>
                    <a:pt x="9470" y="1784631"/>
                    <a:pt x="10146" y="1779894"/>
                  </a:cubicBezTo>
                  <a:lnTo>
                    <a:pt x="0" y="1773804"/>
                  </a:lnTo>
                  <a:cubicBezTo>
                    <a:pt x="677" y="1766361"/>
                    <a:pt x="1350" y="1758922"/>
                    <a:pt x="2027" y="1751478"/>
                  </a:cubicBezTo>
                  <a:lnTo>
                    <a:pt x="14206" y="1745392"/>
                  </a:lnTo>
                  <a:lnTo>
                    <a:pt x="24353" y="1735242"/>
                  </a:lnTo>
                  <a:lnTo>
                    <a:pt x="26383" y="1714950"/>
                  </a:lnTo>
                  <a:lnTo>
                    <a:pt x="20296" y="1704800"/>
                  </a:lnTo>
                  <a:lnTo>
                    <a:pt x="30442" y="1700740"/>
                  </a:lnTo>
                  <a:lnTo>
                    <a:pt x="42619" y="1688564"/>
                  </a:lnTo>
                  <a:lnTo>
                    <a:pt x="60885" y="1696684"/>
                  </a:lnTo>
                  <a:lnTo>
                    <a:pt x="71031" y="1698714"/>
                  </a:lnTo>
                  <a:lnTo>
                    <a:pt x="89300" y="1694654"/>
                  </a:lnTo>
                  <a:lnTo>
                    <a:pt x="101477" y="1690594"/>
                  </a:lnTo>
                  <a:lnTo>
                    <a:pt x="115683" y="1696684"/>
                  </a:lnTo>
                  <a:lnTo>
                    <a:pt x="117713" y="1710890"/>
                  </a:lnTo>
                  <a:lnTo>
                    <a:pt x="140039" y="1727126"/>
                  </a:lnTo>
                  <a:lnTo>
                    <a:pt x="144095" y="1743362"/>
                  </a:lnTo>
                  <a:lnTo>
                    <a:pt x="146125" y="1753508"/>
                  </a:lnTo>
                  <a:lnTo>
                    <a:pt x="148155" y="1767715"/>
                  </a:lnTo>
                  <a:lnTo>
                    <a:pt x="158301" y="1771774"/>
                  </a:lnTo>
                  <a:lnTo>
                    <a:pt x="168448" y="1769748"/>
                  </a:lnTo>
                  <a:lnTo>
                    <a:pt x="184684" y="1759598"/>
                  </a:lnTo>
                  <a:lnTo>
                    <a:pt x="194833" y="1759598"/>
                  </a:lnTo>
                  <a:lnTo>
                    <a:pt x="202953" y="1737272"/>
                  </a:lnTo>
                  <a:lnTo>
                    <a:pt x="207010" y="1721036"/>
                  </a:lnTo>
                  <a:lnTo>
                    <a:pt x="221219" y="1719010"/>
                  </a:lnTo>
                  <a:lnTo>
                    <a:pt x="221219" y="1708860"/>
                  </a:lnTo>
                  <a:lnTo>
                    <a:pt x="235422" y="1702770"/>
                  </a:lnTo>
                  <a:lnTo>
                    <a:pt x="235422" y="1690594"/>
                  </a:lnTo>
                  <a:lnTo>
                    <a:pt x="225276" y="1688564"/>
                  </a:lnTo>
                  <a:lnTo>
                    <a:pt x="211069" y="1676388"/>
                  </a:lnTo>
                  <a:lnTo>
                    <a:pt x="200923" y="1670298"/>
                  </a:lnTo>
                  <a:lnTo>
                    <a:pt x="213099" y="1662178"/>
                  </a:lnTo>
                  <a:lnTo>
                    <a:pt x="223246" y="1660152"/>
                  </a:lnTo>
                  <a:lnTo>
                    <a:pt x="237455" y="1662178"/>
                  </a:lnTo>
                  <a:lnTo>
                    <a:pt x="241512" y="1647975"/>
                  </a:lnTo>
                  <a:lnTo>
                    <a:pt x="253688" y="1652032"/>
                  </a:lnTo>
                  <a:lnTo>
                    <a:pt x="267897" y="1658122"/>
                  </a:lnTo>
                  <a:lnTo>
                    <a:pt x="280074" y="1656092"/>
                  </a:lnTo>
                  <a:lnTo>
                    <a:pt x="284134" y="1645946"/>
                  </a:lnTo>
                  <a:lnTo>
                    <a:pt x="294280" y="1641886"/>
                  </a:lnTo>
                  <a:lnTo>
                    <a:pt x="312546" y="1639856"/>
                  </a:lnTo>
                  <a:lnTo>
                    <a:pt x="314885" y="1641416"/>
                  </a:lnTo>
                  <a:cubicBezTo>
                    <a:pt x="314780" y="1640896"/>
                    <a:pt x="314678" y="1640376"/>
                    <a:pt x="314572" y="1639856"/>
                  </a:cubicBezTo>
                  <a:lnTo>
                    <a:pt x="310513" y="1627676"/>
                  </a:lnTo>
                  <a:lnTo>
                    <a:pt x="302396" y="1611440"/>
                  </a:lnTo>
                  <a:lnTo>
                    <a:pt x="296306" y="1591144"/>
                  </a:lnTo>
                  <a:lnTo>
                    <a:pt x="284130" y="1587084"/>
                  </a:lnTo>
                  <a:lnTo>
                    <a:pt x="286160" y="1576938"/>
                  </a:lnTo>
                  <a:lnTo>
                    <a:pt x="280070" y="1564762"/>
                  </a:lnTo>
                  <a:lnTo>
                    <a:pt x="267894" y="1552585"/>
                  </a:lnTo>
                  <a:lnTo>
                    <a:pt x="267894" y="1540406"/>
                  </a:lnTo>
                  <a:lnTo>
                    <a:pt x="265864" y="1530260"/>
                  </a:lnTo>
                  <a:lnTo>
                    <a:pt x="263834" y="1518083"/>
                  </a:lnTo>
                  <a:lnTo>
                    <a:pt x="251658" y="1520110"/>
                  </a:lnTo>
                  <a:lnTo>
                    <a:pt x="241508" y="1507934"/>
                  </a:lnTo>
                  <a:lnTo>
                    <a:pt x="229332" y="1501847"/>
                  </a:lnTo>
                  <a:lnTo>
                    <a:pt x="219186" y="1501847"/>
                  </a:lnTo>
                  <a:lnTo>
                    <a:pt x="209040" y="1495757"/>
                  </a:lnTo>
                  <a:lnTo>
                    <a:pt x="194830" y="1473432"/>
                  </a:lnTo>
                  <a:lnTo>
                    <a:pt x="196863" y="1463285"/>
                  </a:lnTo>
                  <a:lnTo>
                    <a:pt x="192803" y="1445019"/>
                  </a:lnTo>
                  <a:lnTo>
                    <a:pt x="188744" y="1434870"/>
                  </a:lnTo>
                  <a:lnTo>
                    <a:pt x="188744" y="1422693"/>
                  </a:lnTo>
                  <a:lnTo>
                    <a:pt x="190773" y="1420663"/>
                  </a:lnTo>
                  <a:lnTo>
                    <a:pt x="188747" y="1410520"/>
                  </a:lnTo>
                  <a:lnTo>
                    <a:pt x="178597" y="1398344"/>
                  </a:lnTo>
                  <a:lnTo>
                    <a:pt x="180627" y="1388195"/>
                  </a:lnTo>
                  <a:lnTo>
                    <a:pt x="186714" y="1378048"/>
                  </a:lnTo>
                  <a:lnTo>
                    <a:pt x="184687" y="1365872"/>
                  </a:lnTo>
                  <a:lnTo>
                    <a:pt x="172507" y="1359782"/>
                  </a:lnTo>
                  <a:lnTo>
                    <a:pt x="170478" y="1347606"/>
                  </a:lnTo>
                  <a:lnTo>
                    <a:pt x="160331" y="1339486"/>
                  </a:lnTo>
                  <a:lnTo>
                    <a:pt x="150185" y="1339486"/>
                  </a:lnTo>
                  <a:lnTo>
                    <a:pt x="152211" y="1329337"/>
                  </a:lnTo>
                  <a:lnTo>
                    <a:pt x="146125" y="1317160"/>
                  </a:lnTo>
                  <a:lnTo>
                    <a:pt x="156271" y="1313101"/>
                  </a:lnTo>
                  <a:lnTo>
                    <a:pt x="164391" y="1323250"/>
                  </a:lnTo>
                  <a:lnTo>
                    <a:pt x="172507" y="1313101"/>
                  </a:lnTo>
                  <a:lnTo>
                    <a:pt x="166421" y="1300924"/>
                  </a:lnTo>
                  <a:lnTo>
                    <a:pt x="158301" y="1290778"/>
                  </a:lnTo>
                  <a:lnTo>
                    <a:pt x="158301" y="1280632"/>
                  </a:lnTo>
                  <a:lnTo>
                    <a:pt x="166421" y="1266422"/>
                  </a:lnTo>
                  <a:lnTo>
                    <a:pt x="154241" y="1268452"/>
                  </a:lnTo>
                  <a:lnTo>
                    <a:pt x="142065" y="1270482"/>
                  </a:lnTo>
                  <a:lnTo>
                    <a:pt x="131916" y="1268452"/>
                  </a:lnTo>
                  <a:lnTo>
                    <a:pt x="127859" y="1258306"/>
                  </a:lnTo>
                  <a:lnTo>
                    <a:pt x="133949" y="1246130"/>
                  </a:lnTo>
                  <a:lnTo>
                    <a:pt x="142065" y="1225834"/>
                  </a:lnTo>
                  <a:lnTo>
                    <a:pt x="140035" y="1215684"/>
                  </a:lnTo>
                  <a:lnTo>
                    <a:pt x="127859" y="1205538"/>
                  </a:lnTo>
                  <a:lnTo>
                    <a:pt x="113653" y="1203508"/>
                  </a:lnTo>
                  <a:lnTo>
                    <a:pt x="97417" y="1201478"/>
                  </a:lnTo>
                  <a:lnTo>
                    <a:pt x="85237" y="1195391"/>
                  </a:lnTo>
                  <a:lnTo>
                    <a:pt x="81181" y="1185242"/>
                  </a:lnTo>
                  <a:lnTo>
                    <a:pt x="77121" y="1173065"/>
                  </a:lnTo>
                  <a:lnTo>
                    <a:pt x="69004" y="1160889"/>
                  </a:lnTo>
                  <a:lnTo>
                    <a:pt x="58855" y="1148713"/>
                  </a:lnTo>
                  <a:lnTo>
                    <a:pt x="50735" y="1138563"/>
                  </a:lnTo>
                  <a:cubicBezTo>
                    <a:pt x="50058" y="1132474"/>
                    <a:pt x="49385" y="1126387"/>
                    <a:pt x="48708" y="1120297"/>
                  </a:cubicBezTo>
                  <a:cubicBezTo>
                    <a:pt x="49385" y="1115561"/>
                    <a:pt x="50058" y="1110828"/>
                    <a:pt x="50735" y="1106091"/>
                  </a:cubicBezTo>
                  <a:lnTo>
                    <a:pt x="58855" y="1093915"/>
                  </a:lnTo>
                  <a:lnTo>
                    <a:pt x="73061" y="1087825"/>
                  </a:lnTo>
                  <a:lnTo>
                    <a:pt x="85237" y="1071589"/>
                  </a:lnTo>
                  <a:lnTo>
                    <a:pt x="87270" y="1059413"/>
                  </a:lnTo>
                  <a:lnTo>
                    <a:pt x="87270" y="1045203"/>
                  </a:lnTo>
                  <a:lnTo>
                    <a:pt x="81181" y="1024911"/>
                  </a:lnTo>
                  <a:lnTo>
                    <a:pt x="69004" y="996498"/>
                  </a:lnTo>
                  <a:lnTo>
                    <a:pt x="64945" y="984319"/>
                  </a:lnTo>
                  <a:lnTo>
                    <a:pt x="64945" y="972143"/>
                  </a:lnTo>
                  <a:lnTo>
                    <a:pt x="81181" y="949820"/>
                  </a:lnTo>
                  <a:lnTo>
                    <a:pt x="93357" y="937640"/>
                  </a:lnTo>
                  <a:lnTo>
                    <a:pt x="107563" y="923434"/>
                  </a:lnTo>
                  <a:lnTo>
                    <a:pt x="142065" y="886902"/>
                  </a:lnTo>
                  <a:lnTo>
                    <a:pt x="168451" y="858490"/>
                  </a:lnTo>
                  <a:lnTo>
                    <a:pt x="184687" y="842250"/>
                  </a:lnTo>
                  <a:lnTo>
                    <a:pt x="196863" y="832104"/>
                  </a:lnTo>
                  <a:lnTo>
                    <a:pt x="207010" y="821958"/>
                  </a:lnTo>
                  <a:lnTo>
                    <a:pt x="211069" y="811808"/>
                  </a:lnTo>
                  <a:lnTo>
                    <a:pt x="211069" y="799632"/>
                  </a:lnTo>
                  <a:lnTo>
                    <a:pt x="204980" y="787456"/>
                  </a:lnTo>
                  <a:lnTo>
                    <a:pt x="200923" y="773250"/>
                  </a:lnTo>
                  <a:lnTo>
                    <a:pt x="198893" y="761070"/>
                  </a:lnTo>
                  <a:lnTo>
                    <a:pt x="196863" y="746867"/>
                  </a:lnTo>
                  <a:lnTo>
                    <a:pt x="190773" y="736718"/>
                  </a:lnTo>
                  <a:lnTo>
                    <a:pt x="192803" y="722511"/>
                  </a:lnTo>
                  <a:lnTo>
                    <a:pt x="202950" y="708305"/>
                  </a:lnTo>
                  <a:lnTo>
                    <a:pt x="207010" y="698156"/>
                  </a:lnTo>
                  <a:lnTo>
                    <a:pt x="217156" y="688009"/>
                  </a:lnTo>
                  <a:lnTo>
                    <a:pt x="231365" y="692069"/>
                  </a:lnTo>
                  <a:lnTo>
                    <a:pt x="237452" y="706275"/>
                  </a:lnTo>
                  <a:lnTo>
                    <a:pt x="247602" y="710332"/>
                  </a:lnTo>
                  <a:lnTo>
                    <a:pt x="259778" y="716425"/>
                  </a:lnTo>
                  <a:lnTo>
                    <a:pt x="276014" y="718451"/>
                  </a:lnTo>
                  <a:lnTo>
                    <a:pt x="286164" y="712365"/>
                  </a:lnTo>
                  <a:lnTo>
                    <a:pt x="298340" y="724541"/>
                  </a:lnTo>
                  <a:lnTo>
                    <a:pt x="310516" y="734688"/>
                  </a:lnTo>
                  <a:lnTo>
                    <a:pt x="320666" y="742807"/>
                  </a:lnTo>
                  <a:lnTo>
                    <a:pt x="326752" y="761070"/>
                  </a:lnTo>
                  <a:lnTo>
                    <a:pt x="316606" y="777309"/>
                  </a:lnTo>
                  <a:lnTo>
                    <a:pt x="304426" y="779339"/>
                  </a:lnTo>
                  <a:lnTo>
                    <a:pt x="302396" y="797605"/>
                  </a:lnTo>
                  <a:lnTo>
                    <a:pt x="294280" y="809782"/>
                  </a:lnTo>
                  <a:lnTo>
                    <a:pt x="282104" y="813842"/>
                  </a:lnTo>
                  <a:lnTo>
                    <a:pt x="273984" y="826018"/>
                  </a:lnTo>
                  <a:lnTo>
                    <a:pt x="267894" y="842250"/>
                  </a:lnTo>
                  <a:lnTo>
                    <a:pt x="263834" y="856460"/>
                  </a:lnTo>
                  <a:lnTo>
                    <a:pt x="273984" y="852400"/>
                  </a:lnTo>
                  <a:lnTo>
                    <a:pt x="286164" y="854430"/>
                  </a:lnTo>
                  <a:lnTo>
                    <a:pt x="296310" y="858490"/>
                  </a:lnTo>
                  <a:lnTo>
                    <a:pt x="310516" y="862546"/>
                  </a:lnTo>
                  <a:lnTo>
                    <a:pt x="320666" y="874726"/>
                  </a:lnTo>
                  <a:lnTo>
                    <a:pt x="338928" y="895022"/>
                  </a:lnTo>
                  <a:lnTo>
                    <a:pt x="353134" y="899082"/>
                  </a:lnTo>
                  <a:lnTo>
                    <a:pt x="363284" y="897049"/>
                  </a:lnTo>
                  <a:lnTo>
                    <a:pt x="367344" y="909228"/>
                  </a:lnTo>
                  <a:lnTo>
                    <a:pt x="363284" y="921404"/>
                  </a:lnTo>
                  <a:lnTo>
                    <a:pt x="361254" y="931551"/>
                  </a:lnTo>
                  <a:lnTo>
                    <a:pt x="371400" y="945760"/>
                  </a:lnTo>
                  <a:lnTo>
                    <a:pt x="391696" y="966053"/>
                  </a:lnTo>
                  <a:lnTo>
                    <a:pt x="387637" y="980262"/>
                  </a:lnTo>
                  <a:lnTo>
                    <a:pt x="397786" y="992439"/>
                  </a:lnTo>
                  <a:cubicBezTo>
                    <a:pt x="398463" y="998528"/>
                    <a:pt x="399136" y="1004615"/>
                    <a:pt x="399813" y="1010705"/>
                  </a:cubicBezTo>
                  <a:lnTo>
                    <a:pt x="405903" y="1020851"/>
                  </a:lnTo>
                  <a:lnTo>
                    <a:pt x="385607" y="1043177"/>
                  </a:lnTo>
                  <a:lnTo>
                    <a:pt x="379945" y="1063945"/>
                  </a:lnTo>
                  <a:lnTo>
                    <a:pt x="385610" y="1059413"/>
                  </a:lnTo>
                  <a:lnTo>
                    <a:pt x="395756" y="1059413"/>
                  </a:lnTo>
                  <a:lnTo>
                    <a:pt x="414022" y="1047233"/>
                  </a:lnTo>
                  <a:lnTo>
                    <a:pt x="426199" y="1055353"/>
                  </a:lnTo>
                  <a:lnTo>
                    <a:pt x="438375" y="1057383"/>
                  </a:lnTo>
                  <a:lnTo>
                    <a:pt x="448524" y="1055353"/>
                  </a:lnTo>
                  <a:lnTo>
                    <a:pt x="454614" y="1069559"/>
                  </a:lnTo>
                  <a:lnTo>
                    <a:pt x="466790" y="1079709"/>
                  </a:lnTo>
                  <a:lnTo>
                    <a:pt x="478967" y="1077675"/>
                  </a:lnTo>
                  <a:lnTo>
                    <a:pt x="489113" y="1075649"/>
                  </a:lnTo>
                  <a:lnTo>
                    <a:pt x="491143" y="1065499"/>
                  </a:lnTo>
                  <a:lnTo>
                    <a:pt x="493173" y="1055353"/>
                  </a:lnTo>
                  <a:lnTo>
                    <a:pt x="495203" y="1045207"/>
                  </a:lnTo>
                  <a:lnTo>
                    <a:pt x="505352" y="1024911"/>
                  </a:lnTo>
                  <a:lnTo>
                    <a:pt x="509409" y="1008675"/>
                  </a:lnTo>
                  <a:lnTo>
                    <a:pt x="519555" y="1004615"/>
                  </a:lnTo>
                  <a:lnTo>
                    <a:pt x="531735" y="992439"/>
                  </a:lnTo>
                  <a:lnTo>
                    <a:pt x="535795" y="982292"/>
                  </a:lnTo>
                  <a:lnTo>
                    <a:pt x="539851" y="972143"/>
                  </a:lnTo>
                  <a:lnTo>
                    <a:pt x="529705" y="970113"/>
                  </a:lnTo>
                  <a:lnTo>
                    <a:pt x="529705" y="957936"/>
                  </a:lnTo>
                  <a:lnTo>
                    <a:pt x="519555" y="953877"/>
                  </a:lnTo>
                  <a:lnTo>
                    <a:pt x="505352" y="947790"/>
                  </a:lnTo>
                  <a:lnTo>
                    <a:pt x="491143" y="939670"/>
                  </a:lnTo>
                  <a:lnTo>
                    <a:pt x="476937" y="935611"/>
                  </a:lnTo>
                  <a:lnTo>
                    <a:pt x="478967" y="923434"/>
                  </a:lnTo>
                  <a:lnTo>
                    <a:pt x="472877" y="913288"/>
                  </a:lnTo>
                  <a:lnTo>
                    <a:pt x="472877" y="895019"/>
                  </a:lnTo>
                  <a:lnTo>
                    <a:pt x="460701" y="888932"/>
                  </a:lnTo>
                  <a:lnTo>
                    <a:pt x="450554" y="882842"/>
                  </a:lnTo>
                  <a:lnTo>
                    <a:pt x="464761" y="868636"/>
                  </a:lnTo>
                  <a:lnTo>
                    <a:pt x="476937" y="858490"/>
                  </a:lnTo>
                  <a:lnTo>
                    <a:pt x="483027" y="842254"/>
                  </a:lnTo>
                  <a:lnTo>
                    <a:pt x="480997" y="830078"/>
                  </a:lnTo>
                  <a:lnTo>
                    <a:pt x="476937" y="817898"/>
                  </a:lnTo>
                  <a:lnTo>
                    <a:pt x="468817" y="805722"/>
                  </a:lnTo>
                  <a:lnTo>
                    <a:pt x="468817" y="793546"/>
                  </a:lnTo>
                  <a:lnTo>
                    <a:pt x="474907" y="777309"/>
                  </a:lnTo>
                  <a:lnTo>
                    <a:pt x="495203" y="765133"/>
                  </a:lnTo>
                  <a:lnTo>
                    <a:pt x="507379" y="761073"/>
                  </a:lnTo>
                  <a:lnTo>
                    <a:pt x="519555" y="761073"/>
                  </a:lnTo>
                  <a:lnTo>
                    <a:pt x="529705" y="759043"/>
                  </a:lnTo>
                  <a:lnTo>
                    <a:pt x="531735" y="742807"/>
                  </a:lnTo>
                  <a:lnTo>
                    <a:pt x="541881" y="730631"/>
                  </a:lnTo>
                  <a:lnTo>
                    <a:pt x="531735" y="698159"/>
                  </a:lnTo>
                  <a:lnTo>
                    <a:pt x="525645" y="685979"/>
                  </a:lnTo>
                  <a:lnTo>
                    <a:pt x="549997" y="675833"/>
                  </a:lnTo>
                  <a:lnTo>
                    <a:pt x="562177" y="665683"/>
                  </a:lnTo>
                  <a:lnTo>
                    <a:pt x="574353" y="655537"/>
                  </a:lnTo>
                  <a:lnTo>
                    <a:pt x="582473" y="641331"/>
                  </a:lnTo>
                  <a:lnTo>
                    <a:pt x="596679" y="631181"/>
                  </a:lnTo>
                  <a:lnTo>
                    <a:pt x="604796" y="619005"/>
                  </a:lnTo>
                  <a:lnTo>
                    <a:pt x="616975" y="616978"/>
                  </a:lnTo>
                  <a:lnTo>
                    <a:pt x="635238" y="606829"/>
                  </a:lnTo>
                  <a:lnTo>
                    <a:pt x="639298" y="596682"/>
                  </a:lnTo>
                  <a:lnTo>
                    <a:pt x="643358" y="570297"/>
                  </a:lnTo>
                  <a:lnTo>
                    <a:pt x="653507" y="564210"/>
                  </a:lnTo>
                  <a:lnTo>
                    <a:pt x="659594" y="552034"/>
                  </a:lnTo>
                  <a:lnTo>
                    <a:pt x="661624" y="539854"/>
                  </a:lnTo>
                  <a:lnTo>
                    <a:pt x="673800" y="533765"/>
                  </a:lnTo>
                  <a:lnTo>
                    <a:pt x="683949" y="535798"/>
                  </a:lnTo>
                  <a:lnTo>
                    <a:pt x="696126" y="535798"/>
                  </a:lnTo>
                  <a:lnTo>
                    <a:pt x="699818" y="533336"/>
                  </a:lnTo>
                  <a:cubicBezTo>
                    <a:pt x="700039" y="532949"/>
                    <a:pt x="700257" y="532558"/>
                    <a:pt x="700478" y="532170"/>
                  </a:cubicBezTo>
                  <a:lnTo>
                    <a:pt x="685976" y="535795"/>
                  </a:lnTo>
                  <a:lnTo>
                    <a:pt x="688009" y="525648"/>
                  </a:lnTo>
                  <a:lnTo>
                    <a:pt x="688009" y="507382"/>
                  </a:lnTo>
                  <a:cubicBezTo>
                    <a:pt x="688686" y="502646"/>
                    <a:pt x="689359" y="497909"/>
                    <a:pt x="690036" y="493173"/>
                  </a:cubicBezTo>
                  <a:lnTo>
                    <a:pt x="700186" y="472880"/>
                  </a:lnTo>
                  <a:lnTo>
                    <a:pt x="708302" y="460704"/>
                  </a:lnTo>
                  <a:lnTo>
                    <a:pt x="718452" y="450554"/>
                  </a:lnTo>
                  <a:lnTo>
                    <a:pt x="718452" y="440408"/>
                  </a:lnTo>
                  <a:lnTo>
                    <a:pt x="718452" y="430258"/>
                  </a:lnTo>
                  <a:lnTo>
                    <a:pt x="728598" y="418082"/>
                  </a:lnTo>
                  <a:lnTo>
                    <a:pt x="726568" y="405906"/>
                  </a:lnTo>
                  <a:lnTo>
                    <a:pt x="726568" y="395756"/>
                  </a:lnTo>
                  <a:lnTo>
                    <a:pt x="730628" y="379520"/>
                  </a:lnTo>
                  <a:lnTo>
                    <a:pt x="720478" y="371404"/>
                  </a:lnTo>
                  <a:lnTo>
                    <a:pt x="712362" y="355168"/>
                  </a:lnTo>
                  <a:lnTo>
                    <a:pt x="714392" y="342991"/>
                  </a:lnTo>
                  <a:lnTo>
                    <a:pt x="714392" y="330812"/>
                  </a:lnTo>
                  <a:lnTo>
                    <a:pt x="712362" y="320665"/>
                  </a:lnTo>
                  <a:lnTo>
                    <a:pt x="716422" y="308489"/>
                  </a:lnTo>
                  <a:lnTo>
                    <a:pt x="710332" y="292253"/>
                  </a:lnTo>
                  <a:lnTo>
                    <a:pt x="698156" y="286163"/>
                  </a:lnTo>
                  <a:lnTo>
                    <a:pt x="685976" y="276014"/>
                  </a:lnTo>
                  <a:cubicBezTo>
                    <a:pt x="685299" y="269247"/>
                    <a:pt x="684626" y="262484"/>
                    <a:pt x="683949" y="255718"/>
                  </a:cubicBezTo>
                  <a:lnTo>
                    <a:pt x="696126" y="249631"/>
                  </a:lnTo>
                  <a:lnTo>
                    <a:pt x="706272" y="243541"/>
                  </a:lnTo>
                  <a:lnTo>
                    <a:pt x="710332" y="233395"/>
                  </a:lnTo>
                  <a:lnTo>
                    <a:pt x="708302" y="207013"/>
                  </a:lnTo>
                  <a:lnTo>
                    <a:pt x="712362" y="194833"/>
                  </a:lnTo>
                  <a:lnTo>
                    <a:pt x="732658" y="184687"/>
                  </a:lnTo>
                  <a:lnTo>
                    <a:pt x="750924" y="176571"/>
                  </a:lnTo>
                  <a:lnTo>
                    <a:pt x="763100" y="176571"/>
                  </a:lnTo>
                  <a:lnTo>
                    <a:pt x="777306" y="176571"/>
                  </a:lnTo>
                  <a:lnTo>
                    <a:pt x="791512" y="174537"/>
                  </a:lnTo>
                  <a:lnTo>
                    <a:pt x="799632" y="184687"/>
                  </a:lnTo>
                  <a:lnTo>
                    <a:pt x="795572" y="196863"/>
                  </a:lnTo>
                  <a:lnTo>
                    <a:pt x="805718" y="204979"/>
                  </a:lnTo>
                  <a:lnTo>
                    <a:pt x="811808" y="217159"/>
                  </a:lnTo>
                  <a:lnTo>
                    <a:pt x="823988" y="223249"/>
                  </a:lnTo>
                  <a:lnTo>
                    <a:pt x="834134" y="227309"/>
                  </a:lnTo>
                  <a:lnTo>
                    <a:pt x="844280" y="215129"/>
                  </a:lnTo>
                  <a:lnTo>
                    <a:pt x="846310" y="200923"/>
                  </a:lnTo>
                  <a:lnTo>
                    <a:pt x="854430" y="186717"/>
                  </a:lnTo>
                  <a:lnTo>
                    <a:pt x="868633" y="184687"/>
                  </a:lnTo>
                  <a:lnTo>
                    <a:pt x="876753" y="196863"/>
                  </a:lnTo>
                  <a:lnTo>
                    <a:pt x="868633" y="209039"/>
                  </a:lnTo>
                  <a:lnTo>
                    <a:pt x="878783" y="209039"/>
                  </a:lnTo>
                  <a:cubicBezTo>
                    <a:pt x="879459" y="213776"/>
                    <a:pt x="880139" y="218512"/>
                    <a:pt x="880816" y="223249"/>
                  </a:cubicBezTo>
                  <a:lnTo>
                    <a:pt x="874726" y="241515"/>
                  </a:lnTo>
                  <a:lnTo>
                    <a:pt x="876753" y="251661"/>
                  </a:lnTo>
                  <a:lnTo>
                    <a:pt x="876753" y="261811"/>
                  </a:lnTo>
                  <a:lnTo>
                    <a:pt x="872693" y="288193"/>
                  </a:lnTo>
                  <a:lnTo>
                    <a:pt x="878783" y="298340"/>
                  </a:lnTo>
                  <a:lnTo>
                    <a:pt x="884872" y="316606"/>
                  </a:lnTo>
                  <a:lnTo>
                    <a:pt x="886902" y="330812"/>
                  </a:lnTo>
                  <a:lnTo>
                    <a:pt x="880816" y="345018"/>
                  </a:lnTo>
                  <a:lnTo>
                    <a:pt x="899079" y="357194"/>
                  </a:lnTo>
                  <a:lnTo>
                    <a:pt x="909225" y="361254"/>
                  </a:lnTo>
                  <a:lnTo>
                    <a:pt x="923434" y="381550"/>
                  </a:lnTo>
                  <a:lnTo>
                    <a:pt x="925464" y="395756"/>
                  </a:lnTo>
                  <a:lnTo>
                    <a:pt x="931554" y="405906"/>
                  </a:lnTo>
                  <a:lnTo>
                    <a:pt x="937641" y="420112"/>
                  </a:lnTo>
                  <a:lnTo>
                    <a:pt x="945760" y="430258"/>
                  </a:lnTo>
                  <a:lnTo>
                    <a:pt x="957937" y="440408"/>
                  </a:lnTo>
                  <a:lnTo>
                    <a:pt x="968083" y="438378"/>
                  </a:lnTo>
                  <a:lnTo>
                    <a:pt x="978233" y="446494"/>
                  </a:lnTo>
                  <a:lnTo>
                    <a:pt x="990409" y="452584"/>
                  </a:lnTo>
                  <a:lnTo>
                    <a:pt x="1004615" y="452584"/>
                  </a:lnTo>
                  <a:lnTo>
                    <a:pt x="1014761" y="452584"/>
                  </a:lnTo>
                  <a:lnTo>
                    <a:pt x="1037087" y="462730"/>
                  </a:lnTo>
                  <a:lnTo>
                    <a:pt x="1051293" y="458671"/>
                  </a:lnTo>
                  <a:lnTo>
                    <a:pt x="1073619" y="442434"/>
                  </a:lnTo>
                  <a:lnTo>
                    <a:pt x="1087825" y="452584"/>
                  </a:lnTo>
                  <a:lnTo>
                    <a:pt x="1100001" y="456644"/>
                  </a:lnTo>
                  <a:lnTo>
                    <a:pt x="1110151" y="454614"/>
                  </a:lnTo>
                  <a:lnTo>
                    <a:pt x="1114211" y="436348"/>
                  </a:lnTo>
                  <a:lnTo>
                    <a:pt x="1120297" y="420112"/>
                  </a:lnTo>
                  <a:lnTo>
                    <a:pt x="1118271" y="407932"/>
                  </a:lnTo>
                  <a:lnTo>
                    <a:pt x="1120297" y="397786"/>
                  </a:lnTo>
                  <a:lnTo>
                    <a:pt x="1122327" y="385610"/>
                  </a:lnTo>
                  <a:lnTo>
                    <a:pt x="1136534" y="377490"/>
                  </a:lnTo>
                  <a:lnTo>
                    <a:pt x="1148713" y="385610"/>
                  </a:lnTo>
                  <a:lnTo>
                    <a:pt x="1156830" y="395756"/>
                  </a:lnTo>
                  <a:lnTo>
                    <a:pt x="1166976" y="397786"/>
                  </a:lnTo>
                  <a:lnTo>
                    <a:pt x="1181182" y="387640"/>
                  </a:lnTo>
                  <a:lnTo>
                    <a:pt x="1201478" y="377490"/>
                  </a:lnTo>
                  <a:lnTo>
                    <a:pt x="1215687" y="369374"/>
                  </a:lnTo>
                  <a:lnTo>
                    <a:pt x="1231920" y="359227"/>
                  </a:lnTo>
                  <a:lnTo>
                    <a:pt x="1250190" y="361254"/>
                  </a:lnTo>
                  <a:lnTo>
                    <a:pt x="1260336" y="353138"/>
                  </a:lnTo>
                  <a:lnTo>
                    <a:pt x="1274542" y="342991"/>
                  </a:lnTo>
                  <a:lnTo>
                    <a:pt x="1284688" y="336902"/>
                  </a:lnTo>
                  <a:lnTo>
                    <a:pt x="1294835" y="351108"/>
                  </a:lnTo>
                  <a:lnTo>
                    <a:pt x="1304984" y="355168"/>
                  </a:lnTo>
                  <a:lnTo>
                    <a:pt x="1313104" y="342991"/>
                  </a:lnTo>
                  <a:lnTo>
                    <a:pt x="1327310" y="338931"/>
                  </a:lnTo>
                  <a:lnTo>
                    <a:pt x="1331370" y="349078"/>
                  </a:lnTo>
                  <a:lnTo>
                    <a:pt x="1337456" y="359227"/>
                  </a:lnTo>
                  <a:lnTo>
                    <a:pt x="1351666" y="369374"/>
                  </a:lnTo>
                  <a:lnTo>
                    <a:pt x="1363842" y="373434"/>
                  </a:lnTo>
                  <a:lnTo>
                    <a:pt x="1365869" y="383580"/>
                  </a:lnTo>
                  <a:lnTo>
                    <a:pt x="1359782" y="395756"/>
                  </a:lnTo>
                  <a:lnTo>
                    <a:pt x="1353693" y="409966"/>
                  </a:lnTo>
                  <a:lnTo>
                    <a:pt x="1365869" y="424172"/>
                  </a:lnTo>
                  <a:lnTo>
                    <a:pt x="1369929" y="436348"/>
                  </a:lnTo>
                  <a:lnTo>
                    <a:pt x="1363842" y="446494"/>
                  </a:lnTo>
                  <a:lnTo>
                    <a:pt x="1365869" y="458671"/>
                  </a:lnTo>
                  <a:lnTo>
                    <a:pt x="1378048" y="466790"/>
                  </a:lnTo>
                  <a:lnTo>
                    <a:pt x="1396311" y="470850"/>
                  </a:lnTo>
                  <a:lnTo>
                    <a:pt x="1408491" y="478967"/>
                  </a:lnTo>
                  <a:lnTo>
                    <a:pt x="1422697" y="491146"/>
                  </a:lnTo>
                  <a:lnTo>
                    <a:pt x="1426757" y="505352"/>
                  </a:lnTo>
                  <a:lnTo>
                    <a:pt x="1422697" y="521588"/>
                  </a:lnTo>
                  <a:lnTo>
                    <a:pt x="1414577" y="535795"/>
                  </a:lnTo>
                  <a:lnTo>
                    <a:pt x="1426757" y="539854"/>
                  </a:lnTo>
                  <a:lnTo>
                    <a:pt x="1436903" y="550001"/>
                  </a:lnTo>
                  <a:lnTo>
                    <a:pt x="1445023" y="539854"/>
                  </a:lnTo>
                  <a:lnTo>
                    <a:pt x="1459229" y="535795"/>
                  </a:lnTo>
                  <a:lnTo>
                    <a:pt x="1471405" y="537825"/>
                  </a:lnTo>
                  <a:lnTo>
                    <a:pt x="1481551" y="539854"/>
                  </a:lnTo>
                  <a:lnTo>
                    <a:pt x="1493731" y="537825"/>
                  </a:lnTo>
                  <a:lnTo>
                    <a:pt x="1505907" y="531735"/>
                  </a:lnTo>
                  <a:lnTo>
                    <a:pt x="1509967" y="519558"/>
                  </a:lnTo>
                  <a:lnTo>
                    <a:pt x="1520113" y="509409"/>
                  </a:lnTo>
                  <a:lnTo>
                    <a:pt x="1532290" y="499263"/>
                  </a:lnTo>
                  <a:lnTo>
                    <a:pt x="1530263" y="487086"/>
                  </a:lnTo>
                  <a:lnTo>
                    <a:pt x="1520113" y="472880"/>
                  </a:lnTo>
                  <a:lnTo>
                    <a:pt x="1514027" y="452584"/>
                  </a:lnTo>
                  <a:lnTo>
                    <a:pt x="1503877" y="444468"/>
                  </a:lnTo>
                  <a:lnTo>
                    <a:pt x="1497787" y="434318"/>
                  </a:lnTo>
                  <a:lnTo>
                    <a:pt x="1479525" y="424172"/>
                  </a:lnTo>
                  <a:lnTo>
                    <a:pt x="1465315" y="395756"/>
                  </a:lnTo>
                  <a:lnTo>
                    <a:pt x="1467345" y="373434"/>
                  </a:lnTo>
                  <a:lnTo>
                    <a:pt x="1479525" y="365314"/>
                  </a:lnTo>
                  <a:lnTo>
                    <a:pt x="1485611" y="353138"/>
                  </a:lnTo>
                  <a:lnTo>
                    <a:pt x="1485611" y="338931"/>
                  </a:lnTo>
                  <a:lnTo>
                    <a:pt x="1497787" y="326752"/>
                  </a:lnTo>
                  <a:lnTo>
                    <a:pt x="1509967" y="328782"/>
                  </a:lnTo>
                  <a:lnTo>
                    <a:pt x="1518083" y="314576"/>
                  </a:lnTo>
                  <a:lnTo>
                    <a:pt x="1518083" y="302399"/>
                  </a:lnTo>
                  <a:lnTo>
                    <a:pt x="1516054" y="288193"/>
                  </a:lnTo>
                  <a:lnTo>
                    <a:pt x="1503877" y="284133"/>
                  </a:lnTo>
                  <a:lnTo>
                    <a:pt x="1499821" y="271957"/>
                  </a:lnTo>
                  <a:lnTo>
                    <a:pt x="1487641" y="269927"/>
                  </a:lnTo>
                  <a:lnTo>
                    <a:pt x="1465315" y="273987"/>
                  </a:lnTo>
                  <a:lnTo>
                    <a:pt x="1442993" y="282103"/>
                  </a:lnTo>
                  <a:lnTo>
                    <a:pt x="1428787" y="276014"/>
                  </a:lnTo>
                  <a:lnTo>
                    <a:pt x="1420667" y="263837"/>
                  </a:lnTo>
                  <a:lnTo>
                    <a:pt x="1410521" y="255718"/>
                  </a:lnTo>
                  <a:lnTo>
                    <a:pt x="1406461" y="241515"/>
                  </a:lnTo>
                  <a:lnTo>
                    <a:pt x="1416607" y="231365"/>
                  </a:lnTo>
                  <a:lnTo>
                    <a:pt x="1414577" y="215129"/>
                  </a:lnTo>
                  <a:lnTo>
                    <a:pt x="1406461" y="202953"/>
                  </a:lnTo>
                  <a:lnTo>
                    <a:pt x="1410521" y="164391"/>
                  </a:lnTo>
                  <a:lnTo>
                    <a:pt x="1416607" y="154245"/>
                  </a:lnTo>
                  <a:lnTo>
                    <a:pt x="1414577" y="138009"/>
                  </a:lnTo>
                  <a:lnTo>
                    <a:pt x="1406461" y="127859"/>
                  </a:lnTo>
                  <a:lnTo>
                    <a:pt x="1418637" y="119743"/>
                  </a:lnTo>
                  <a:lnTo>
                    <a:pt x="1428787" y="107563"/>
                  </a:lnTo>
                  <a:lnTo>
                    <a:pt x="1440963" y="95387"/>
                  </a:lnTo>
                  <a:lnTo>
                    <a:pt x="1438933" y="83210"/>
                  </a:lnTo>
                  <a:lnTo>
                    <a:pt x="1449083" y="77121"/>
                  </a:lnTo>
                  <a:lnTo>
                    <a:pt x="1459229" y="64944"/>
                  </a:lnTo>
                  <a:lnTo>
                    <a:pt x="1455169" y="40592"/>
                  </a:lnTo>
                  <a:lnTo>
                    <a:pt x="1467345" y="36532"/>
                  </a:lnTo>
                  <a:lnTo>
                    <a:pt x="1481551" y="38562"/>
                  </a:lnTo>
                  <a:lnTo>
                    <a:pt x="1495761" y="32472"/>
                  </a:lnTo>
                  <a:lnTo>
                    <a:pt x="1505907" y="26382"/>
                  </a:lnTo>
                  <a:lnTo>
                    <a:pt x="1520113" y="22323"/>
                  </a:lnTo>
                  <a:lnTo>
                    <a:pt x="1532290" y="14206"/>
                  </a:lnTo>
                  <a:lnTo>
                    <a:pt x="1548526" y="16236"/>
                  </a:lnTo>
                  <a:lnTo>
                    <a:pt x="1558675" y="22323"/>
                  </a:lnTo>
                  <a:lnTo>
                    <a:pt x="1566792" y="10146"/>
                  </a:lnTo>
                  <a:lnTo>
                    <a:pt x="1578968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/>
            </a:p>
          </p:txBody>
        </p:sp>
        <p:sp>
          <p:nvSpPr>
            <p:cNvPr id="19" name="Piemonte">
              <a:extLst>
                <a:ext uri="{FF2B5EF4-FFF2-40B4-BE49-F238E27FC236}">
                  <a16:creationId xmlns:a16="http://schemas.microsoft.com/office/drawing/2014/main" id="{BE15EDA3-C013-5D85-1641-9D84E825F83E}"/>
                </a:ext>
              </a:extLst>
            </p:cNvPr>
            <p:cNvSpPr/>
            <p:nvPr/>
          </p:nvSpPr>
          <p:spPr>
            <a:xfrm>
              <a:off x="4389123" y="856663"/>
              <a:ext cx="708041" cy="926355"/>
            </a:xfrm>
            <a:custGeom>
              <a:avLst/>
              <a:gdLst>
                <a:gd name="connsiteX0" fmla="*/ 1327751 w 1848532"/>
                <a:gd name="connsiteY0" fmla="*/ 1153508 h 2418498"/>
                <a:gd name="connsiteX1" fmla="*/ 1327736 w 1848532"/>
                <a:gd name="connsiteY1" fmla="*/ 1153536 h 2418498"/>
                <a:gd name="connsiteX2" fmla="*/ 1333061 w 1848532"/>
                <a:gd name="connsiteY2" fmla="*/ 1160194 h 2418498"/>
                <a:gd name="connsiteX3" fmla="*/ 1333264 w 1848532"/>
                <a:gd name="connsiteY3" fmla="*/ 1160126 h 2418498"/>
                <a:gd name="connsiteX4" fmla="*/ 1375109 w 1848532"/>
                <a:gd name="connsiteY4" fmla="*/ 619808 h 2418498"/>
                <a:gd name="connsiteX5" fmla="*/ 1371994 w 1848532"/>
                <a:gd name="connsiteY5" fmla="*/ 629153 h 2418498"/>
                <a:gd name="connsiteX6" fmla="*/ 1364208 w 1848532"/>
                <a:gd name="connsiteY6" fmla="*/ 629153 h 2418498"/>
                <a:gd name="connsiteX7" fmla="*/ 1363525 w 1848532"/>
                <a:gd name="connsiteY7" fmla="*/ 629495 h 2418498"/>
                <a:gd name="connsiteX8" fmla="*/ 1364166 w 1848532"/>
                <a:gd name="connsiteY8" fmla="*/ 631577 h 2418498"/>
                <a:gd name="connsiteX9" fmla="*/ 1371994 w 1848532"/>
                <a:gd name="connsiteY9" fmla="*/ 630708 h 2418498"/>
                <a:gd name="connsiteX10" fmla="*/ 904806 w 1848532"/>
                <a:gd name="connsiteY10" fmla="*/ 537272 h 2418498"/>
                <a:gd name="connsiteX11" fmla="*/ 912587 w 1848532"/>
                <a:gd name="connsiteY11" fmla="*/ 538827 h 2418498"/>
                <a:gd name="connsiteX12" fmla="*/ 917820 w 1848532"/>
                <a:gd name="connsiteY12" fmla="*/ 537954 h 2418498"/>
                <a:gd name="connsiteX13" fmla="*/ 917847 w 1848532"/>
                <a:gd name="connsiteY13" fmla="*/ 537389 h 2418498"/>
                <a:gd name="connsiteX14" fmla="*/ 917257 w 1848532"/>
                <a:gd name="connsiteY14" fmla="*/ 537272 h 2418498"/>
                <a:gd name="connsiteX15" fmla="*/ 1298801 w 1848532"/>
                <a:gd name="connsiteY15" fmla="*/ 0 h 2418498"/>
                <a:gd name="connsiteX16" fmla="*/ 1308144 w 1848532"/>
                <a:gd name="connsiteY16" fmla="*/ 0 h 2418498"/>
                <a:gd name="connsiteX17" fmla="*/ 1311259 w 1848532"/>
                <a:gd name="connsiteY17" fmla="*/ 1558 h 2418498"/>
                <a:gd name="connsiteX18" fmla="*/ 1320602 w 1848532"/>
                <a:gd name="connsiteY18" fmla="*/ 12458 h 2418498"/>
                <a:gd name="connsiteX19" fmla="*/ 1322160 w 1848532"/>
                <a:gd name="connsiteY19" fmla="*/ 20244 h 2418498"/>
                <a:gd name="connsiteX20" fmla="*/ 1317490 w 1848532"/>
                <a:gd name="connsiteY20" fmla="*/ 29590 h 2418498"/>
                <a:gd name="connsiteX21" fmla="*/ 1317490 w 1848532"/>
                <a:gd name="connsiteY21" fmla="*/ 38933 h 2418498"/>
                <a:gd name="connsiteX22" fmla="*/ 1320602 w 1848532"/>
                <a:gd name="connsiteY22" fmla="*/ 46718 h 2418498"/>
                <a:gd name="connsiteX23" fmla="*/ 1322160 w 1848532"/>
                <a:gd name="connsiteY23" fmla="*/ 56062 h 2418498"/>
                <a:gd name="connsiteX24" fmla="*/ 1323718 w 1848532"/>
                <a:gd name="connsiteY24" fmla="*/ 63850 h 2418498"/>
                <a:gd name="connsiteX25" fmla="*/ 1322160 w 1848532"/>
                <a:gd name="connsiteY25" fmla="*/ 71635 h 2418498"/>
                <a:gd name="connsiteX26" fmla="*/ 1322160 w 1848532"/>
                <a:gd name="connsiteY26" fmla="*/ 82536 h 2418498"/>
                <a:gd name="connsiteX27" fmla="*/ 1323718 w 1848532"/>
                <a:gd name="connsiteY27" fmla="*/ 99667 h 2418498"/>
                <a:gd name="connsiteX28" fmla="*/ 1319045 w 1848532"/>
                <a:gd name="connsiteY28" fmla="*/ 110568 h 2418498"/>
                <a:gd name="connsiteX29" fmla="*/ 1320602 w 1848532"/>
                <a:gd name="connsiteY29" fmla="*/ 121469 h 2418498"/>
                <a:gd name="connsiteX30" fmla="*/ 1320602 w 1848532"/>
                <a:gd name="connsiteY30" fmla="*/ 130815 h 2418498"/>
                <a:gd name="connsiteX31" fmla="*/ 1314374 w 1848532"/>
                <a:gd name="connsiteY31" fmla="*/ 143273 h 2418498"/>
                <a:gd name="connsiteX32" fmla="*/ 1303471 w 1848532"/>
                <a:gd name="connsiteY32" fmla="*/ 160402 h 2418498"/>
                <a:gd name="connsiteX33" fmla="*/ 1295685 w 1848532"/>
                <a:gd name="connsiteY33" fmla="*/ 165075 h 2418498"/>
                <a:gd name="connsiteX34" fmla="*/ 1298801 w 1848532"/>
                <a:gd name="connsiteY34" fmla="*/ 174418 h 2418498"/>
                <a:gd name="connsiteX35" fmla="*/ 1305029 w 1848532"/>
                <a:gd name="connsiteY35" fmla="*/ 185321 h 2418498"/>
                <a:gd name="connsiteX36" fmla="*/ 1314374 w 1848532"/>
                <a:gd name="connsiteY36" fmla="*/ 199334 h 2418498"/>
                <a:gd name="connsiteX37" fmla="*/ 1305029 w 1848532"/>
                <a:gd name="connsiteY37" fmla="*/ 211793 h 2418498"/>
                <a:gd name="connsiteX38" fmla="*/ 1312814 w 1848532"/>
                <a:gd name="connsiteY38" fmla="*/ 218023 h 2418498"/>
                <a:gd name="connsiteX39" fmla="*/ 1322160 w 1848532"/>
                <a:gd name="connsiteY39" fmla="*/ 224254 h 2418498"/>
                <a:gd name="connsiteX40" fmla="*/ 1322160 w 1848532"/>
                <a:gd name="connsiteY40" fmla="*/ 232039 h 2418498"/>
                <a:gd name="connsiteX41" fmla="*/ 1334618 w 1848532"/>
                <a:gd name="connsiteY41" fmla="*/ 235152 h 2418498"/>
                <a:gd name="connsiteX42" fmla="*/ 1342404 w 1848532"/>
                <a:gd name="connsiteY42" fmla="*/ 238267 h 2418498"/>
                <a:gd name="connsiteX43" fmla="*/ 1353307 w 1848532"/>
                <a:gd name="connsiteY43" fmla="*/ 244498 h 2418498"/>
                <a:gd name="connsiteX44" fmla="*/ 1362651 w 1848532"/>
                <a:gd name="connsiteY44" fmla="*/ 244498 h 2418498"/>
                <a:gd name="connsiteX45" fmla="*/ 1368878 w 1848532"/>
                <a:gd name="connsiteY45" fmla="*/ 255399 h 2418498"/>
                <a:gd name="connsiteX46" fmla="*/ 1371994 w 1848532"/>
                <a:gd name="connsiteY46" fmla="*/ 266299 h 2418498"/>
                <a:gd name="connsiteX47" fmla="*/ 1382895 w 1848532"/>
                <a:gd name="connsiteY47" fmla="*/ 274085 h 2418498"/>
                <a:gd name="connsiteX48" fmla="*/ 1389125 w 1848532"/>
                <a:gd name="connsiteY48" fmla="*/ 281873 h 2418498"/>
                <a:gd name="connsiteX49" fmla="*/ 1393795 w 1848532"/>
                <a:gd name="connsiteY49" fmla="*/ 291216 h 2418498"/>
                <a:gd name="connsiteX50" fmla="*/ 1395353 w 1848532"/>
                <a:gd name="connsiteY50" fmla="*/ 299004 h 2418498"/>
                <a:gd name="connsiteX51" fmla="*/ 1406254 w 1848532"/>
                <a:gd name="connsiteY51" fmla="*/ 309905 h 2418498"/>
                <a:gd name="connsiteX52" fmla="*/ 1415600 w 1848532"/>
                <a:gd name="connsiteY52" fmla="*/ 311463 h 2418498"/>
                <a:gd name="connsiteX53" fmla="*/ 1410927 w 1848532"/>
                <a:gd name="connsiteY53" fmla="*/ 323921 h 2418498"/>
                <a:gd name="connsiteX54" fmla="*/ 1421827 w 1848532"/>
                <a:gd name="connsiteY54" fmla="*/ 334822 h 2418498"/>
                <a:gd name="connsiteX55" fmla="*/ 1423385 w 1848532"/>
                <a:gd name="connsiteY55" fmla="*/ 345723 h 2418498"/>
                <a:gd name="connsiteX56" fmla="*/ 1435844 w 1848532"/>
                <a:gd name="connsiteY56" fmla="*/ 345723 h 2418498"/>
                <a:gd name="connsiteX57" fmla="*/ 1448302 w 1848532"/>
                <a:gd name="connsiteY57" fmla="*/ 344165 h 2418498"/>
                <a:gd name="connsiteX58" fmla="*/ 1454532 w 1848532"/>
                <a:gd name="connsiteY58" fmla="*/ 353508 h 2418498"/>
                <a:gd name="connsiteX59" fmla="*/ 1462318 w 1848532"/>
                <a:gd name="connsiteY59" fmla="*/ 358181 h 2418498"/>
                <a:gd name="connsiteX60" fmla="*/ 1470104 w 1848532"/>
                <a:gd name="connsiteY60" fmla="*/ 358181 h 2418498"/>
                <a:gd name="connsiteX61" fmla="*/ 1477892 w 1848532"/>
                <a:gd name="connsiteY61" fmla="*/ 365967 h 2418498"/>
                <a:gd name="connsiteX62" fmla="*/ 1495020 w 1848532"/>
                <a:gd name="connsiteY62" fmla="*/ 369082 h 2418498"/>
                <a:gd name="connsiteX63" fmla="*/ 1488793 w 1848532"/>
                <a:gd name="connsiteY63" fmla="*/ 379985 h 2418498"/>
                <a:gd name="connsiteX64" fmla="*/ 1490350 w 1848532"/>
                <a:gd name="connsiteY64" fmla="*/ 390883 h 2418498"/>
                <a:gd name="connsiteX65" fmla="*/ 1493465 w 1848532"/>
                <a:gd name="connsiteY65" fmla="*/ 400229 h 2418498"/>
                <a:gd name="connsiteX66" fmla="*/ 1496581 w 1848532"/>
                <a:gd name="connsiteY66" fmla="*/ 409572 h 2418498"/>
                <a:gd name="connsiteX67" fmla="*/ 1498136 w 1848532"/>
                <a:gd name="connsiteY67" fmla="*/ 420473 h 2418498"/>
                <a:gd name="connsiteX68" fmla="*/ 1499693 w 1848532"/>
                <a:gd name="connsiteY68" fmla="*/ 429816 h 2418498"/>
                <a:gd name="connsiteX69" fmla="*/ 1504366 w 1848532"/>
                <a:gd name="connsiteY69" fmla="*/ 437604 h 2418498"/>
                <a:gd name="connsiteX70" fmla="*/ 1504366 w 1848532"/>
                <a:gd name="connsiteY70" fmla="*/ 446948 h 2418498"/>
                <a:gd name="connsiteX71" fmla="*/ 1499693 w 1848532"/>
                <a:gd name="connsiteY71" fmla="*/ 454736 h 2418498"/>
                <a:gd name="connsiteX72" fmla="*/ 1484120 w 1848532"/>
                <a:gd name="connsiteY72" fmla="*/ 468749 h 2418498"/>
                <a:gd name="connsiteX73" fmla="*/ 1471661 w 1848532"/>
                <a:gd name="connsiteY73" fmla="*/ 481210 h 2418498"/>
                <a:gd name="connsiteX74" fmla="*/ 1451417 w 1848532"/>
                <a:gd name="connsiteY74" fmla="*/ 503012 h 2418498"/>
                <a:gd name="connsiteX75" fmla="*/ 1424943 w 1848532"/>
                <a:gd name="connsiteY75" fmla="*/ 531041 h 2418498"/>
                <a:gd name="connsiteX76" fmla="*/ 1414039 w 1848532"/>
                <a:gd name="connsiteY76" fmla="*/ 541942 h 2418498"/>
                <a:gd name="connsiteX77" fmla="*/ 1404696 w 1848532"/>
                <a:gd name="connsiteY77" fmla="*/ 551288 h 2418498"/>
                <a:gd name="connsiteX78" fmla="*/ 1395353 w 1848532"/>
                <a:gd name="connsiteY78" fmla="*/ 565304 h 2418498"/>
                <a:gd name="connsiteX79" fmla="*/ 1392240 w 1848532"/>
                <a:gd name="connsiteY79" fmla="*/ 574647 h 2418498"/>
                <a:gd name="connsiteX80" fmla="*/ 1395353 w 1848532"/>
                <a:gd name="connsiteY80" fmla="*/ 587105 h 2418498"/>
                <a:gd name="connsiteX81" fmla="*/ 1401583 w 1848532"/>
                <a:gd name="connsiteY81" fmla="*/ 604236 h 2418498"/>
                <a:gd name="connsiteX82" fmla="*/ 1407811 w 1848532"/>
                <a:gd name="connsiteY82" fmla="*/ 616695 h 2418498"/>
                <a:gd name="connsiteX83" fmla="*/ 1409369 w 1848532"/>
                <a:gd name="connsiteY83" fmla="*/ 630711 h 2418498"/>
                <a:gd name="connsiteX84" fmla="*/ 1409369 w 1848532"/>
                <a:gd name="connsiteY84" fmla="*/ 641609 h 2418498"/>
                <a:gd name="connsiteX85" fmla="*/ 1409372 w 1848532"/>
                <a:gd name="connsiteY85" fmla="*/ 641609 h 2418498"/>
                <a:gd name="connsiteX86" fmla="*/ 1404696 w 1848532"/>
                <a:gd name="connsiteY86" fmla="*/ 650952 h 2418498"/>
                <a:gd name="connsiteX87" fmla="*/ 1395353 w 1848532"/>
                <a:gd name="connsiteY87" fmla="*/ 658740 h 2418498"/>
                <a:gd name="connsiteX88" fmla="*/ 1382897 w 1848532"/>
                <a:gd name="connsiteY88" fmla="*/ 666526 h 2418498"/>
                <a:gd name="connsiteX89" fmla="*/ 1379782 w 1848532"/>
                <a:gd name="connsiteY89" fmla="*/ 682100 h 2418498"/>
                <a:gd name="connsiteX90" fmla="*/ 1381337 w 1848532"/>
                <a:gd name="connsiteY90" fmla="*/ 694558 h 2418498"/>
                <a:gd name="connsiteX91" fmla="*/ 1387567 w 1848532"/>
                <a:gd name="connsiteY91" fmla="*/ 703901 h 2418498"/>
                <a:gd name="connsiteX92" fmla="*/ 1395353 w 1848532"/>
                <a:gd name="connsiteY92" fmla="*/ 713244 h 2418498"/>
                <a:gd name="connsiteX93" fmla="*/ 1401583 w 1848532"/>
                <a:gd name="connsiteY93" fmla="*/ 722590 h 2418498"/>
                <a:gd name="connsiteX94" fmla="*/ 1404696 w 1848532"/>
                <a:gd name="connsiteY94" fmla="*/ 730376 h 2418498"/>
                <a:gd name="connsiteX95" fmla="*/ 1407811 w 1848532"/>
                <a:gd name="connsiteY95" fmla="*/ 739719 h 2418498"/>
                <a:gd name="connsiteX96" fmla="*/ 1417157 w 1848532"/>
                <a:gd name="connsiteY96" fmla="*/ 744392 h 2418498"/>
                <a:gd name="connsiteX97" fmla="*/ 1426500 w 1848532"/>
                <a:gd name="connsiteY97" fmla="*/ 745949 h 2418498"/>
                <a:gd name="connsiteX98" fmla="*/ 1437401 w 1848532"/>
                <a:gd name="connsiteY98" fmla="*/ 747507 h 2418498"/>
                <a:gd name="connsiteX99" fmla="*/ 1445189 w 1848532"/>
                <a:gd name="connsiteY99" fmla="*/ 749062 h 2418498"/>
                <a:gd name="connsiteX100" fmla="*/ 1449860 w 1848532"/>
                <a:gd name="connsiteY100" fmla="*/ 756850 h 2418498"/>
                <a:gd name="connsiteX101" fmla="*/ 1445189 w 1848532"/>
                <a:gd name="connsiteY101" fmla="*/ 777096 h 2418498"/>
                <a:gd name="connsiteX102" fmla="*/ 1440516 w 1848532"/>
                <a:gd name="connsiteY102" fmla="*/ 786440 h 2418498"/>
                <a:gd name="connsiteX103" fmla="*/ 1440516 w 1848532"/>
                <a:gd name="connsiteY103" fmla="*/ 794225 h 2418498"/>
                <a:gd name="connsiteX104" fmla="*/ 1449860 w 1848532"/>
                <a:gd name="connsiteY104" fmla="*/ 795783 h 2418498"/>
                <a:gd name="connsiteX105" fmla="*/ 1457648 w 1848532"/>
                <a:gd name="connsiteY105" fmla="*/ 795783 h 2418498"/>
                <a:gd name="connsiteX106" fmla="*/ 1465433 w 1848532"/>
                <a:gd name="connsiteY106" fmla="*/ 794225 h 2418498"/>
                <a:gd name="connsiteX107" fmla="*/ 1470104 w 1848532"/>
                <a:gd name="connsiteY107" fmla="*/ 802011 h 2418498"/>
                <a:gd name="connsiteX108" fmla="*/ 1462318 w 1848532"/>
                <a:gd name="connsiteY108" fmla="*/ 806684 h 2418498"/>
                <a:gd name="connsiteX109" fmla="*/ 1470104 w 1848532"/>
                <a:gd name="connsiteY109" fmla="*/ 820700 h 2418498"/>
                <a:gd name="connsiteX110" fmla="*/ 1473219 w 1848532"/>
                <a:gd name="connsiteY110" fmla="*/ 828485 h 2418498"/>
                <a:gd name="connsiteX111" fmla="*/ 1473219 w 1848532"/>
                <a:gd name="connsiteY111" fmla="*/ 836273 h 2418498"/>
                <a:gd name="connsiteX112" fmla="*/ 1465433 w 1848532"/>
                <a:gd name="connsiteY112" fmla="*/ 836273 h 2418498"/>
                <a:gd name="connsiteX113" fmla="*/ 1456090 w 1848532"/>
                <a:gd name="connsiteY113" fmla="*/ 828485 h 2418498"/>
                <a:gd name="connsiteX114" fmla="*/ 1456090 w 1848532"/>
                <a:gd name="connsiteY114" fmla="*/ 836273 h 2418498"/>
                <a:gd name="connsiteX115" fmla="*/ 1456090 w 1848532"/>
                <a:gd name="connsiteY115" fmla="*/ 848732 h 2418498"/>
                <a:gd name="connsiteX116" fmla="*/ 1465433 w 1848532"/>
                <a:gd name="connsiteY116" fmla="*/ 850287 h 2418498"/>
                <a:gd name="connsiteX117" fmla="*/ 1473219 w 1848532"/>
                <a:gd name="connsiteY117" fmla="*/ 856517 h 2418498"/>
                <a:gd name="connsiteX118" fmla="*/ 1474776 w 1848532"/>
                <a:gd name="connsiteY118" fmla="*/ 865860 h 2418498"/>
                <a:gd name="connsiteX119" fmla="*/ 1484122 w 1848532"/>
                <a:gd name="connsiteY119" fmla="*/ 870533 h 2418498"/>
                <a:gd name="connsiteX120" fmla="*/ 1485677 w 1848532"/>
                <a:gd name="connsiteY120" fmla="*/ 879876 h 2418498"/>
                <a:gd name="connsiteX121" fmla="*/ 1482562 w 1848532"/>
                <a:gd name="connsiteY121" fmla="*/ 887664 h 2418498"/>
                <a:gd name="connsiteX122" fmla="*/ 1477892 w 1848532"/>
                <a:gd name="connsiteY122" fmla="*/ 895450 h 2418498"/>
                <a:gd name="connsiteX123" fmla="*/ 1485677 w 1848532"/>
                <a:gd name="connsiteY123" fmla="*/ 901681 h 2418498"/>
                <a:gd name="connsiteX124" fmla="*/ 1487235 w 1848532"/>
                <a:gd name="connsiteY124" fmla="*/ 912579 h 2418498"/>
                <a:gd name="connsiteX125" fmla="*/ 1487235 w 1848532"/>
                <a:gd name="connsiteY125" fmla="*/ 923482 h 2418498"/>
                <a:gd name="connsiteX126" fmla="*/ 1490350 w 1848532"/>
                <a:gd name="connsiteY126" fmla="*/ 931268 h 2418498"/>
                <a:gd name="connsiteX127" fmla="*/ 1496578 w 1848532"/>
                <a:gd name="connsiteY127" fmla="*/ 942168 h 2418498"/>
                <a:gd name="connsiteX128" fmla="*/ 1491908 w 1848532"/>
                <a:gd name="connsiteY128" fmla="*/ 949956 h 2418498"/>
                <a:gd name="connsiteX129" fmla="*/ 1498136 w 1848532"/>
                <a:gd name="connsiteY129" fmla="*/ 965528 h 2418498"/>
                <a:gd name="connsiteX130" fmla="*/ 1510597 w 1848532"/>
                <a:gd name="connsiteY130" fmla="*/ 974871 h 2418498"/>
                <a:gd name="connsiteX131" fmla="*/ 1518382 w 1848532"/>
                <a:gd name="connsiteY131" fmla="*/ 974871 h 2418498"/>
                <a:gd name="connsiteX132" fmla="*/ 1526168 w 1848532"/>
                <a:gd name="connsiteY132" fmla="*/ 977986 h 2418498"/>
                <a:gd name="connsiteX133" fmla="*/ 1530841 w 1848532"/>
                <a:gd name="connsiteY133" fmla="*/ 985774 h 2418498"/>
                <a:gd name="connsiteX134" fmla="*/ 1540184 w 1848532"/>
                <a:gd name="connsiteY134" fmla="*/ 987332 h 2418498"/>
                <a:gd name="connsiteX135" fmla="*/ 1546414 w 1848532"/>
                <a:gd name="connsiteY135" fmla="*/ 996675 h 2418498"/>
                <a:gd name="connsiteX136" fmla="*/ 1547969 w 1848532"/>
                <a:gd name="connsiteY136" fmla="*/ 1004460 h 2418498"/>
                <a:gd name="connsiteX137" fmla="*/ 1547969 w 1848532"/>
                <a:gd name="connsiteY137" fmla="*/ 1013804 h 2418498"/>
                <a:gd name="connsiteX138" fmla="*/ 1557315 w 1848532"/>
                <a:gd name="connsiteY138" fmla="*/ 1023149 h 2418498"/>
                <a:gd name="connsiteX139" fmla="*/ 1561986 w 1848532"/>
                <a:gd name="connsiteY139" fmla="*/ 1032492 h 2418498"/>
                <a:gd name="connsiteX140" fmla="*/ 1560428 w 1848532"/>
                <a:gd name="connsiteY140" fmla="*/ 1040278 h 2418498"/>
                <a:gd name="connsiteX141" fmla="*/ 1571329 w 1848532"/>
                <a:gd name="connsiteY141" fmla="*/ 1040278 h 2418498"/>
                <a:gd name="connsiteX142" fmla="*/ 1571329 w 1848532"/>
                <a:gd name="connsiteY142" fmla="*/ 1054297 h 2418498"/>
                <a:gd name="connsiteX143" fmla="*/ 1580674 w 1848532"/>
                <a:gd name="connsiteY143" fmla="*/ 1071425 h 2418498"/>
                <a:gd name="connsiteX144" fmla="*/ 1583787 w 1848532"/>
                <a:gd name="connsiteY144" fmla="*/ 1080771 h 2418498"/>
                <a:gd name="connsiteX145" fmla="*/ 1574444 w 1848532"/>
                <a:gd name="connsiteY145" fmla="*/ 1083884 h 2418498"/>
                <a:gd name="connsiteX146" fmla="*/ 1563543 w 1848532"/>
                <a:gd name="connsiteY146" fmla="*/ 1083884 h 2418498"/>
                <a:gd name="connsiteX147" fmla="*/ 1560428 w 1848532"/>
                <a:gd name="connsiteY147" fmla="*/ 1091669 h 2418498"/>
                <a:gd name="connsiteX148" fmla="*/ 1549527 w 1848532"/>
                <a:gd name="connsiteY148" fmla="*/ 1094784 h 2418498"/>
                <a:gd name="connsiteX149" fmla="*/ 1537069 w 1848532"/>
                <a:gd name="connsiteY149" fmla="*/ 1090114 h 2418498"/>
                <a:gd name="connsiteX150" fmla="*/ 1529283 w 1848532"/>
                <a:gd name="connsiteY150" fmla="*/ 1085441 h 2418498"/>
                <a:gd name="connsiteX151" fmla="*/ 1527725 w 1848532"/>
                <a:gd name="connsiteY151" fmla="*/ 1096342 h 2418498"/>
                <a:gd name="connsiteX152" fmla="*/ 1516825 w 1848532"/>
                <a:gd name="connsiteY152" fmla="*/ 1099457 h 2418498"/>
                <a:gd name="connsiteX153" fmla="*/ 1505921 w 1848532"/>
                <a:gd name="connsiteY153" fmla="*/ 1097900 h 2418498"/>
                <a:gd name="connsiteX154" fmla="*/ 1495023 w 1848532"/>
                <a:gd name="connsiteY154" fmla="*/ 1096342 h 2418498"/>
                <a:gd name="connsiteX155" fmla="*/ 1502809 w 1848532"/>
                <a:gd name="connsiteY155" fmla="*/ 1105685 h 2418498"/>
                <a:gd name="connsiteX156" fmla="*/ 1512152 w 1848532"/>
                <a:gd name="connsiteY156" fmla="*/ 1116589 h 2418498"/>
                <a:gd name="connsiteX157" fmla="*/ 1521495 w 1848532"/>
                <a:gd name="connsiteY157" fmla="*/ 1116589 h 2418498"/>
                <a:gd name="connsiteX158" fmla="*/ 1526168 w 1848532"/>
                <a:gd name="connsiteY158" fmla="*/ 1125932 h 2418498"/>
                <a:gd name="connsiteX159" fmla="*/ 1516825 w 1848532"/>
                <a:gd name="connsiteY159" fmla="*/ 1132160 h 2418498"/>
                <a:gd name="connsiteX160" fmla="*/ 1512152 w 1848532"/>
                <a:gd name="connsiteY160" fmla="*/ 1141503 h 2418498"/>
                <a:gd name="connsiteX161" fmla="*/ 1499693 w 1848532"/>
                <a:gd name="connsiteY161" fmla="*/ 1138390 h 2418498"/>
                <a:gd name="connsiteX162" fmla="*/ 1498136 w 1848532"/>
                <a:gd name="connsiteY162" fmla="*/ 1155521 h 2418498"/>
                <a:gd name="connsiteX163" fmla="*/ 1493465 w 1848532"/>
                <a:gd name="connsiteY163" fmla="*/ 1169535 h 2418498"/>
                <a:gd name="connsiteX164" fmla="*/ 1484122 w 1848532"/>
                <a:gd name="connsiteY164" fmla="*/ 1172650 h 2418498"/>
                <a:gd name="connsiteX165" fmla="*/ 1474776 w 1848532"/>
                <a:gd name="connsiteY165" fmla="*/ 1181996 h 2418498"/>
                <a:gd name="connsiteX166" fmla="*/ 1466991 w 1848532"/>
                <a:gd name="connsiteY166" fmla="*/ 1180436 h 2418498"/>
                <a:gd name="connsiteX167" fmla="*/ 1457648 w 1848532"/>
                <a:gd name="connsiteY167" fmla="*/ 1181996 h 2418498"/>
                <a:gd name="connsiteX168" fmla="*/ 1452975 w 1848532"/>
                <a:gd name="connsiteY168" fmla="*/ 1172650 h 2418498"/>
                <a:gd name="connsiteX169" fmla="*/ 1456090 w 1848532"/>
                <a:gd name="connsiteY169" fmla="*/ 1163307 h 2418498"/>
                <a:gd name="connsiteX170" fmla="*/ 1451417 w 1848532"/>
                <a:gd name="connsiteY170" fmla="*/ 1155521 h 2418498"/>
                <a:gd name="connsiteX171" fmla="*/ 1432731 w 1848532"/>
                <a:gd name="connsiteY171" fmla="*/ 1135275 h 2418498"/>
                <a:gd name="connsiteX172" fmla="*/ 1432731 w 1848532"/>
                <a:gd name="connsiteY172" fmla="*/ 1127489 h 2418498"/>
                <a:gd name="connsiteX173" fmla="*/ 1424943 w 1848532"/>
                <a:gd name="connsiteY173" fmla="*/ 1121259 h 2418498"/>
                <a:gd name="connsiteX174" fmla="*/ 1414042 w 1848532"/>
                <a:gd name="connsiteY174" fmla="*/ 1121259 h 2418498"/>
                <a:gd name="connsiteX175" fmla="*/ 1401583 w 1848532"/>
                <a:gd name="connsiteY175" fmla="*/ 1121259 h 2418498"/>
                <a:gd name="connsiteX176" fmla="*/ 1389125 w 1848532"/>
                <a:gd name="connsiteY176" fmla="*/ 1124374 h 2418498"/>
                <a:gd name="connsiteX177" fmla="*/ 1379782 w 1848532"/>
                <a:gd name="connsiteY177" fmla="*/ 1119704 h 2418498"/>
                <a:gd name="connsiteX178" fmla="*/ 1378224 w 1848532"/>
                <a:gd name="connsiteY178" fmla="*/ 1111916 h 2418498"/>
                <a:gd name="connsiteX179" fmla="*/ 1365766 w 1848532"/>
                <a:gd name="connsiteY179" fmla="*/ 1127489 h 2418498"/>
                <a:gd name="connsiteX180" fmla="*/ 1357978 w 1848532"/>
                <a:gd name="connsiteY180" fmla="*/ 1130602 h 2418498"/>
                <a:gd name="connsiteX181" fmla="*/ 1362651 w 1848532"/>
                <a:gd name="connsiteY181" fmla="*/ 1138390 h 2418498"/>
                <a:gd name="connsiteX182" fmla="*/ 1367323 w 1848532"/>
                <a:gd name="connsiteY182" fmla="*/ 1153961 h 2418498"/>
                <a:gd name="connsiteX183" fmla="*/ 1357978 w 1848532"/>
                <a:gd name="connsiteY183" fmla="*/ 1158634 h 2418498"/>
                <a:gd name="connsiteX184" fmla="*/ 1350192 w 1848532"/>
                <a:gd name="connsiteY184" fmla="*/ 1161749 h 2418498"/>
                <a:gd name="connsiteX185" fmla="*/ 1343964 w 1848532"/>
                <a:gd name="connsiteY185" fmla="*/ 1153961 h 2418498"/>
                <a:gd name="connsiteX186" fmla="*/ 1338767 w 1848532"/>
                <a:gd name="connsiteY186" fmla="*/ 1158292 h 2418498"/>
                <a:gd name="connsiteX187" fmla="*/ 1342407 w 1848532"/>
                <a:gd name="connsiteY187" fmla="*/ 1157079 h 2418498"/>
                <a:gd name="connsiteX188" fmla="*/ 1345519 w 1848532"/>
                <a:gd name="connsiteY188" fmla="*/ 1166422 h 2418498"/>
                <a:gd name="connsiteX189" fmla="*/ 1339291 w 1848532"/>
                <a:gd name="connsiteY189" fmla="*/ 1177323 h 2418498"/>
                <a:gd name="connsiteX190" fmla="*/ 1347079 w 1848532"/>
                <a:gd name="connsiteY190" fmla="*/ 1183553 h 2418498"/>
                <a:gd name="connsiteX191" fmla="*/ 1348634 w 1848532"/>
                <a:gd name="connsiteY191" fmla="*/ 1196012 h 2418498"/>
                <a:gd name="connsiteX192" fmla="*/ 1356423 w 1848532"/>
                <a:gd name="connsiteY192" fmla="*/ 1196012 h 2418498"/>
                <a:gd name="connsiteX193" fmla="*/ 1364208 w 1848532"/>
                <a:gd name="connsiteY193" fmla="*/ 1197567 h 2418498"/>
                <a:gd name="connsiteX194" fmla="*/ 1361093 w 1848532"/>
                <a:gd name="connsiteY194" fmla="*/ 1205355 h 2418498"/>
                <a:gd name="connsiteX195" fmla="*/ 1362651 w 1848532"/>
                <a:gd name="connsiteY195" fmla="*/ 1214698 h 2418498"/>
                <a:gd name="connsiteX196" fmla="*/ 1367323 w 1848532"/>
                <a:gd name="connsiteY196" fmla="*/ 1224041 h 2418498"/>
                <a:gd name="connsiteX197" fmla="*/ 1357980 w 1848532"/>
                <a:gd name="connsiteY197" fmla="*/ 1219371 h 2418498"/>
                <a:gd name="connsiteX198" fmla="*/ 1357980 w 1848532"/>
                <a:gd name="connsiteY198" fmla="*/ 1227157 h 2418498"/>
                <a:gd name="connsiteX199" fmla="*/ 1365766 w 1848532"/>
                <a:gd name="connsiteY199" fmla="*/ 1231829 h 2418498"/>
                <a:gd name="connsiteX200" fmla="*/ 1373554 w 1848532"/>
                <a:gd name="connsiteY200" fmla="*/ 1231829 h 2418498"/>
                <a:gd name="connsiteX201" fmla="*/ 1359535 w 1848532"/>
                <a:gd name="connsiteY201" fmla="*/ 1234945 h 2418498"/>
                <a:gd name="connsiteX202" fmla="*/ 1367323 w 1848532"/>
                <a:gd name="connsiteY202" fmla="*/ 1238060 h 2418498"/>
                <a:gd name="connsiteX203" fmla="*/ 1359535 w 1848532"/>
                <a:gd name="connsiteY203" fmla="*/ 1244288 h 2418498"/>
                <a:gd name="connsiteX204" fmla="*/ 1354865 w 1848532"/>
                <a:gd name="connsiteY204" fmla="*/ 1253631 h 2418498"/>
                <a:gd name="connsiteX205" fmla="*/ 1364208 w 1848532"/>
                <a:gd name="connsiteY205" fmla="*/ 1258304 h 2418498"/>
                <a:gd name="connsiteX206" fmla="*/ 1371994 w 1848532"/>
                <a:gd name="connsiteY206" fmla="*/ 1267647 h 2418498"/>
                <a:gd name="connsiteX207" fmla="*/ 1361093 w 1848532"/>
                <a:gd name="connsiteY207" fmla="*/ 1275433 h 2418498"/>
                <a:gd name="connsiteX208" fmla="*/ 1370439 w 1848532"/>
                <a:gd name="connsiteY208" fmla="*/ 1280105 h 2418498"/>
                <a:gd name="connsiteX209" fmla="*/ 1378224 w 1848532"/>
                <a:gd name="connsiteY209" fmla="*/ 1270762 h 2418498"/>
                <a:gd name="connsiteX210" fmla="*/ 1392240 w 1848532"/>
                <a:gd name="connsiteY210" fmla="*/ 1267647 h 2418498"/>
                <a:gd name="connsiteX211" fmla="*/ 1393798 w 1848532"/>
                <a:gd name="connsiteY211" fmla="*/ 1275433 h 2418498"/>
                <a:gd name="connsiteX212" fmla="*/ 1382897 w 1848532"/>
                <a:gd name="connsiteY212" fmla="*/ 1278548 h 2418498"/>
                <a:gd name="connsiteX213" fmla="*/ 1370439 w 1848532"/>
                <a:gd name="connsiteY213" fmla="*/ 1292564 h 2418498"/>
                <a:gd name="connsiteX214" fmla="*/ 1368878 w 1848532"/>
                <a:gd name="connsiteY214" fmla="*/ 1300352 h 2418498"/>
                <a:gd name="connsiteX215" fmla="*/ 1361093 w 1848532"/>
                <a:gd name="connsiteY215" fmla="*/ 1300352 h 2418498"/>
                <a:gd name="connsiteX216" fmla="*/ 1368878 w 1848532"/>
                <a:gd name="connsiteY216" fmla="*/ 1303467 h 2418498"/>
                <a:gd name="connsiteX217" fmla="*/ 1378222 w 1848532"/>
                <a:gd name="connsiteY217" fmla="*/ 1311253 h 2418498"/>
                <a:gd name="connsiteX218" fmla="*/ 1395353 w 1848532"/>
                <a:gd name="connsiteY218" fmla="*/ 1322153 h 2418498"/>
                <a:gd name="connsiteX219" fmla="*/ 1401583 w 1848532"/>
                <a:gd name="connsiteY219" fmla="*/ 1334612 h 2418498"/>
                <a:gd name="connsiteX220" fmla="*/ 1401583 w 1848532"/>
                <a:gd name="connsiteY220" fmla="*/ 1342400 h 2418498"/>
                <a:gd name="connsiteX221" fmla="*/ 1414039 w 1848532"/>
                <a:gd name="connsiteY221" fmla="*/ 1347070 h 2418498"/>
                <a:gd name="connsiteX222" fmla="*/ 1415600 w 1848532"/>
                <a:gd name="connsiteY222" fmla="*/ 1357971 h 2418498"/>
                <a:gd name="connsiteX223" fmla="*/ 1415600 w 1848532"/>
                <a:gd name="connsiteY223" fmla="*/ 1367314 h 2418498"/>
                <a:gd name="connsiteX224" fmla="*/ 1424943 w 1848532"/>
                <a:gd name="connsiteY224" fmla="*/ 1376660 h 2418498"/>
                <a:gd name="connsiteX225" fmla="*/ 1429613 w 1848532"/>
                <a:gd name="connsiteY225" fmla="*/ 1387561 h 2418498"/>
                <a:gd name="connsiteX226" fmla="*/ 1437401 w 1848532"/>
                <a:gd name="connsiteY226" fmla="*/ 1400019 h 2418498"/>
                <a:gd name="connsiteX227" fmla="*/ 1435844 w 1848532"/>
                <a:gd name="connsiteY227" fmla="*/ 1409362 h 2418498"/>
                <a:gd name="connsiteX228" fmla="*/ 1442071 w 1848532"/>
                <a:gd name="connsiteY228" fmla="*/ 1418705 h 2418498"/>
                <a:gd name="connsiteX229" fmla="*/ 1437401 w 1848532"/>
                <a:gd name="connsiteY229" fmla="*/ 1431166 h 2418498"/>
                <a:gd name="connsiteX230" fmla="*/ 1442071 w 1848532"/>
                <a:gd name="connsiteY230" fmla="*/ 1440510 h 2418498"/>
                <a:gd name="connsiteX231" fmla="*/ 1449860 w 1848532"/>
                <a:gd name="connsiteY231" fmla="*/ 1446740 h 2418498"/>
                <a:gd name="connsiteX232" fmla="*/ 1449860 w 1848532"/>
                <a:gd name="connsiteY232" fmla="*/ 1457638 h 2418498"/>
                <a:gd name="connsiteX233" fmla="*/ 1460760 w 1848532"/>
                <a:gd name="connsiteY233" fmla="*/ 1449853 h 2418498"/>
                <a:gd name="connsiteX234" fmla="*/ 1470104 w 1848532"/>
                <a:gd name="connsiteY234" fmla="*/ 1449853 h 2418498"/>
                <a:gd name="connsiteX235" fmla="*/ 1481004 w 1848532"/>
                <a:gd name="connsiteY235" fmla="*/ 1449853 h 2418498"/>
                <a:gd name="connsiteX236" fmla="*/ 1482562 w 1848532"/>
                <a:gd name="connsiteY236" fmla="*/ 1442065 h 2418498"/>
                <a:gd name="connsiteX237" fmla="*/ 1490350 w 1848532"/>
                <a:gd name="connsiteY237" fmla="*/ 1440510 h 2418498"/>
                <a:gd name="connsiteX238" fmla="*/ 1495020 w 1848532"/>
                <a:gd name="connsiteY238" fmla="*/ 1449853 h 2418498"/>
                <a:gd name="connsiteX239" fmla="*/ 1510594 w 1848532"/>
                <a:gd name="connsiteY239" fmla="*/ 1452968 h 2418498"/>
                <a:gd name="connsiteX240" fmla="*/ 1518380 w 1848532"/>
                <a:gd name="connsiteY240" fmla="*/ 1460754 h 2418498"/>
                <a:gd name="connsiteX241" fmla="*/ 1515267 w 1848532"/>
                <a:gd name="connsiteY241" fmla="*/ 1468539 h 2418498"/>
                <a:gd name="connsiteX242" fmla="*/ 1523053 w 1848532"/>
                <a:gd name="connsiteY242" fmla="*/ 1466984 h 2418498"/>
                <a:gd name="connsiteX243" fmla="*/ 1532398 w 1848532"/>
                <a:gd name="connsiteY243" fmla="*/ 1470099 h 2418498"/>
                <a:gd name="connsiteX244" fmla="*/ 1535511 w 1848532"/>
                <a:gd name="connsiteY244" fmla="*/ 1457638 h 2418498"/>
                <a:gd name="connsiteX245" fmla="*/ 1543297 w 1848532"/>
                <a:gd name="connsiteY245" fmla="*/ 1456083 h 2418498"/>
                <a:gd name="connsiteX246" fmla="*/ 1554200 w 1848532"/>
                <a:gd name="connsiteY246" fmla="*/ 1451410 h 2418498"/>
                <a:gd name="connsiteX247" fmla="*/ 1547969 w 1848532"/>
                <a:gd name="connsiteY247" fmla="*/ 1443625 h 2418498"/>
                <a:gd name="connsiteX248" fmla="*/ 1558870 w 1848532"/>
                <a:gd name="connsiteY248" fmla="*/ 1438952 h 2418498"/>
                <a:gd name="connsiteX249" fmla="*/ 1569771 w 1848532"/>
                <a:gd name="connsiteY249" fmla="*/ 1429606 h 2418498"/>
                <a:gd name="connsiteX250" fmla="*/ 1582230 w 1848532"/>
                <a:gd name="connsiteY250" fmla="*/ 1434279 h 2418498"/>
                <a:gd name="connsiteX251" fmla="*/ 1582230 w 1848532"/>
                <a:gd name="connsiteY251" fmla="*/ 1426494 h 2418498"/>
                <a:gd name="connsiteX252" fmla="*/ 1594691 w 1848532"/>
                <a:gd name="connsiteY252" fmla="*/ 1426494 h 2418498"/>
                <a:gd name="connsiteX253" fmla="*/ 1602476 w 1848532"/>
                <a:gd name="connsiteY253" fmla="*/ 1424936 h 2418498"/>
                <a:gd name="connsiteX254" fmla="*/ 1610264 w 1848532"/>
                <a:gd name="connsiteY254" fmla="*/ 1417150 h 2418498"/>
                <a:gd name="connsiteX255" fmla="*/ 1613377 w 1848532"/>
                <a:gd name="connsiteY255" fmla="*/ 1426494 h 2418498"/>
                <a:gd name="connsiteX256" fmla="*/ 1622720 w 1848532"/>
                <a:gd name="connsiteY256" fmla="*/ 1426494 h 2418498"/>
                <a:gd name="connsiteX257" fmla="*/ 1619607 w 1848532"/>
                <a:gd name="connsiteY257" fmla="*/ 1435837 h 2418498"/>
                <a:gd name="connsiteX258" fmla="*/ 1627393 w 1848532"/>
                <a:gd name="connsiteY258" fmla="*/ 1446740 h 2418498"/>
                <a:gd name="connsiteX259" fmla="*/ 1625835 w 1848532"/>
                <a:gd name="connsiteY259" fmla="*/ 1457638 h 2418498"/>
                <a:gd name="connsiteX260" fmla="*/ 1624278 w 1848532"/>
                <a:gd name="connsiteY260" fmla="*/ 1465426 h 2418498"/>
                <a:gd name="connsiteX261" fmla="*/ 1630508 w 1848532"/>
                <a:gd name="connsiteY261" fmla="*/ 1479442 h 2418498"/>
                <a:gd name="connsiteX262" fmla="*/ 1636736 w 1848532"/>
                <a:gd name="connsiteY262" fmla="*/ 1487228 h 2418498"/>
                <a:gd name="connsiteX263" fmla="*/ 1646082 w 1848532"/>
                <a:gd name="connsiteY263" fmla="*/ 1495016 h 2418498"/>
                <a:gd name="connsiteX264" fmla="*/ 1653867 w 1848532"/>
                <a:gd name="connsiteY264" fmla="*/ 1491901 h 2418498"/>
                <a:gd name="connsiteX265" fmla="*/ 1664768 w 1848532"/>
                <a:gd name="connsiteY265" fmla="*/ 1490343 h 2418498"/>
                <a:gd name="connsiteX266" fmla="*/ 1672556 w 1848532"/>
                <a:gd name="connsiteY266" fmla="*/ 1501244 h 2418498"/>
                <a:gd name="connsiteX267" fmla="*/ 1678784 w 1848532"/>
                <a:gd name="connsiteY267" fmla="*/ 1510587 h 2418498"/>
                <a:gd name="connsiteX268" fmla="*/ 1678784 w 1848532"/>
                <a:gd name="connsiteY268" fmla="*/ 1518375 h 2418498"/>
                <a:gd name="connsiteX269" fmla="*/ 1674111 w 1848532"/>
                <a:gd name="connsiteY269" fmla="*/ 1533946 h 2418498"/>
                <a:gd name="connsiteX270" fmla="*/ 1683455 w 1848532"/>
                <a:gd name="connsiteY270" fmla="*/ 1546405 h 2418498"/>
                <a:gd name="connsiteX271" fmla="*/ 1694358 w 1848532"/>
                <a:gd name="connsiteY271" fmla="*/ 1563536 h 2418498"/>
                <a:gd name="connsiteX272" fmla="*/ 1699028 w 1848532"/>
                <a:gd name="connsiteY272" fmla="*/ 1574437 h 2418498"/>
                <a:gd name="connsiteX273" fmla="*/ 1708374 w 1848532"/>
                <a:gd name="connsiteY273" fmla="*/ 1577552 h 2418498"/>
                <a:gd name="connsiteX274" fmla="*/ 1717717 w 1848532"/>
                <a:gd name="connsiteY274" fmla="*/ 1590010 h 2418498"/>
                <a:gd name="connsiteX275" fmla="*/ 1727060 w 1848532"/>
                <a:gd name="connsiteY275" fmla="*/ 1593126 h 2418498"/>
                <a:gd name="connsiteX276" fmla="*/ 1734849 w 1848532"/>
                <a:gd name="connsiteY276" fmla="*/ 1590010 h 2418498"/>
                <a:gd name="connsiteX277" fmla="*/ 1744192 w 1848532"/>
                <a:gd name="connsiteY277" fmla="*/ 1610257 h 2418498"/>
                <a:gd name="connsiteX278" fmla="*/ 1744192 w 1848532"/>
                <a:gd name="connsiteY278" fmla="*/ 1618042 h 2418498"/>
                <a:gd name="connsiteX279" fmla="*/ 1733291 w 1848532"/>
                <a:gd name="connsiteY279" fmla="*/ 1627386 h 2418498"/>
                <a:gd name="connsiteX280" fmla="*/ 1739519 w 1848532"/>
                <a:gd name="connsiteY280" fmla="*/ 1642959 h 2418498"/>
                <a:gd name="connsiteX281" fmla="*/ 1747307 w 1848532"/>
                <a:gd name="connsiteY281" fmla="*/ 1650745 h 2418498"/>
                <a:gd name="connsiteX282" fmla="*/ 1747307 w 1848532"/>
                <a:gd name="connsiteY282" fmla="*/ 1661648 h 2418498"/>
                <a:gd name="connsiteX283" fmla="*/ 1759765 w 1848532"/>
                <a:gd name="connsiteY283" fmla="*/ 1661648 h 2418498"/>
                <a:gd name="connsiteX284" fmla="*/ 1769109 w 1848532"/>
                <a:gd name="connsiteY284" fmla="*/ 1664763 h 2418498"/>
                <a:gd name="connsiteX285" fmla="*/ 1773782 w 1848532"/>
                <a:gd name="connsiteY285" fmla="*/ 1672549 h 2418498"/>
                <a:gd name="connsiteX286" fmla="*/ 1786240 w 1848532"/>
                <a:gd name="connsiteY286" fmla="*/ 1674107 h 2418498"/>
                <a:gd name="connsiteX287" fmla="*/ 1800253 w 1848532"/>
                <a:gd name="connsiteY287" fmla="*/ 1670991 h 2418498"/>
                <a:gd name="connsiteX288" fmla="*/ 1809599 w 1848532"/>
                <a:gd name="connsiteY288" fmla="*/ 1663203 h 2418498"/>
                <a:gd name="connsiteX289" fmla="*/ 1809599 w 1848532"/>
                <a:gd name="connsiteY289" fmla="*/ 1672549 h 2418498"/>
                <a:gd name="connsiteX290" fmla="*/ 1820500 w 1848532"/>
                <a:gd name="connsiteY290" fmla="*/ 1683450 h 2418498"/>
                <a:gd name="connsiteX291" fmla="*/ 1818942 w 1848532"/>
                <a:gd name="connsiteY291" fmla="*/ 1692793 h 2418498"/>
                <a:gd name="connsiteX292" fmla="*/ 1817385 w 1848532"/>
                <a:gd name="connsiteY292" fmla="*/ 1700581 h 2418498"/>
                <a:gd name="connsiteX293" fmla="*/ 1818942 w 1848532"/>
                <a:gd name="connsiteY293" fmla="*/ 1708367 h 2418498"/>
                <a:gd name="connsiteX294" fmla="*/ 1831401 w 1848532"/>
                <a:gd name="connsiteY294" fmla="*/ 1719267 h 2418498"/>
                <a:gd name="connsiteX295" fmla="*/ 1846975 w 1848532"/>
                <a:gd name="connsiteY295" fmla="*/ 1727055 h 2418498"/>
                <a:gd name="connsiteX296" fmla="*/ 1848532 w 1848532"/>
                <a:gd name="connsiteY296" fmla="*/ 1737954 h 2418498"/>
                <a:gd name="connsiteX297" fmla="*/ 1843859 w 1848532"/>
                <a:gd name="connsiteY297" fmla="*/ 1751972 h 2418498"/>
                <a:gd name="connsiteX298" fmla="*/ 1842302 w 1848532"/>
                <a:gd name="connsiteY298" fmla="*/ 1762873 h 2418498"/>
                <a:gd name="connsiteX299" fmla="*/ 1843859 w 1848532"/>
                <a:gd name="connsiteY299" fmla="*/ 1773774 h 2418498"/>
                <a:gd name="connsiteX300" fmla="*/ 1840744 w 1848532"/>
                <a:gd name="connsiteY300" fmla="*/ 1790905 h 2418498"/>
                <a:gd name="connsiteX301" fmla="*/ 1839186 w 1848532"/>
                <a:gd name="connsiteY301" fmla="*/ 1801806 h 2418498"/>
                <a:gd name="connsiteX302" fmla="*/ 1840744 w 1848532"/>
                <a:gd name="connsiteY302" fmla="*/ 1809591 h 2418498"/>
                <a:gd name="connsiteX303" fmla="*/ 1843859 w 1848532"/>
                <a:gd name="connsiteY303" fmla="*/ 1818935 h 2418498"/>
                <a:gd name="connsiteX304" fmla="*/ 1839186 w 1848532"/>
                <a:gd name="connsiteY304" fmla="*/ 1829835 h 2418498"/>
                <a:gd name="connsiteX305" fmla="*/ 1839186 w 1848532"/>
                <a:gd name="connsiteY305" fmla="*/ 1837623 h 2418498"/>
                <a:gd name="connsiteX306" fmla="*/ 1837631 w 1848532"/>
                <a:gd name="connsiteY306" fmla="*/ 1845409 h 2418498"/>
                <a:gd name="connsiteX307" fmla="*/ 1839186 w 1848532"/>
                <a:gd name="connsiteY307" fmla="*/ 1864098 h 2418498"/>
                <a:gd name="connsiteX308" fmla="*/ 1842302 w 1848532"/>
                <a:gd name="connsiteY308" fmla="*/ 1873441 h 2418498"/>
                <a:gd name="connsiteX309" fmla="*/ 1843859 w 1848532"/>
                <a:gd name="connsiteY309" fmla="*/ 1881227 h 2418498"/>
                <a:gd name="connsiteX310" fmla="*/ 1834516 w 1848532"/>
                <a:gd name="connsiteY310" fmla="*/ 1889015 h 2418498"/>
                <a:gd name="connsiteX311" fmla="*/ 1820500 w 1848532"/>
                <a:gd name="connsiteY311" fmla="*/ 1893685 h 2418498"/>
                <a:gd name="connsiteX312" fmla="*/ 1809599 w 1848532"/>
                <a:gd name="connsiteY312" fmla="*/ 1904588 h 2418498"/>
                <a:gd name="connsiteX313" fmla="*/ 1800253 w 1848532"/>
                <a:gd name="connsiteY313" fmla="*/ 1906146 h 2418498"/>
                <a:gd name="connsiteX314" fmla="*/ 1792468 w 1848532"/>
                <a:gd name="connsiteY314" fmla="*/ 1906146 h 2418498"/>
                <a:gd name="connsiteX315" fmla="*/ 1783125 w 1848532"/>
                <a:gd name="connsiteY315" fmla="*/ 1899915 h 2418498"/>
                <a:gd name="connsiteX316" fmla="*/ 1775337 w 1848532"/>
                <a:gd name="connsiteY316" fmla="*/ 1898358 h 2418498"/>
                <a:gd name="connsiteX317" fmla="*/ 1770666 w 1848532"/>
                <a:gd name="connsiteY317" fmla="*/ 1890572 h 2418498"/>
                <a:gd name="connsiteX318" fmla="*/ 1769109 w 1848532"/>
                <a:gd name="connsiteY318" fmla="*/ 1881227 h 2418498"/>
                <a:gd name="connsiteX319" fmla="*/ 1769109 w 1848532"/>
                <a:gd name="connsiteY319" fmla="*/ 1871883 h 2418498"/>
                <a:gd name="connsiteX320" fmla="*/ 1761321 w 1848532"/>
                <a:gd name="connsiteY320" fmla="*/ 1867213 h 2418498"/>
                <a:gd name="connsiteX321" fmla="*/ 1750422 w 1848532"/>
                <a:gd name="connsiteY321" fmla="*/ 1856312 h 2418498"/>
                <a:gd name="connsiteX322" fmla="*/ 1737961 w 1848532"/>
                <a:gd name="connsiteY322" fmla="*/ 1859425 h 2418498"/>
                <a:gd name="connsiteX323" fmla="*/ 1730176 w 1848532"/>
                <a:gd name="connsiteY323" fmla="*/ 1864098 h 2418498"/>
                <a:gd name="connsiteX324" fmla="*/ 1727060 w 1848532"/>
                <a:gd name="connsiteY324" fmla="*/ 1856312 h 2418498"/>
                <a:gd name="connsiteX325" fmla="*/ 1723948 w 1848532"/>
                <a:gd name="connsiteY325" fmla="*/ 1839178 h 2418498"/>
                <a:gd name="connsiteX326" fmla="*/ 1714602 w 1848532"/>
                <a:gd name="connsiteY326" fmla="*/ 1831393 h 2418498"/>
                <a:gd name="connsiteX327" fmla="*/ 1711489 w 1848532"/>
                <a:gd name="connsiteY327" fmla="*/ 1823607 h 2418498"/>
                <a:gd name="connsiteX328" fmla="*/ 1706816 w 1848532"/>
                <a:gd name="connsiteY328" fmla="*/ 1814264 h 2418498"/>
                <a:gd name="connsiteX329" fmla="*/ 1695916 w 1848532"/>
                <a:gd name="connsiteY329" fmla="*/ 1812707 h 2418498"/>
                <a:gd name="connsiteX330" fmla="*/ 1685015 w 1848532"/>
                <a:gd name="connsiteY330" fmla="*/ 1815819 h 2418498"/>
                <a:gd name="connsiteX331" fmla="*/ 1675669 w 1848532"/>
                <a:gd name="connsiteY331" fmla="*/ 1817380 h 2418498"/>
                <a:gd name="connsiteX332" fmla="*/ 1670996 w 1848532"/>
                <a:gd name="connsiteY332" fmla="*/ 1808034 h 2418498"/>
                <a:gd name="connsiteX333" fmla="*/ 1663211 w 1848532"/>
                <a:gd name="connsiteY333" fmla="*/ 1803361 h 2418498"/>
                <a:gd name="connsiteX334" fmla="*/ 1653867 w 1848532"/>
                <a:gd name="connsiteY334" fmla="*/ 1804921 h 2418498"/>
                <a:gd name="connsiteX335" fmla="*/ 1646082 w 1848532"/>
                <a:gd name="connsiteY335" fmla="*/ 1803361 h 2418498"/>
                <a:gd name="connsiteX336" fmla="*/ 1636736 w 1848532"/>
                <a:gd name="connsiteY336" fmla="*/ 1818935 h 2418498"/>
                <a:gd name="connsiteX337" fmla="*/ 1633623 w 1848532"/>
                <a:gd name="connsiteY337" fmla="*/ 1826723 h 2418498"/>
                <a:gd name="connsiteX338" fmla="*/ 1618050 w 1848532"/>
                <a:gd name="connsiteY338" fmla="*/ 1839178 h 2418498"/>
                <a:gd name="connsiteX339" fmla="*/ 1611819 w 1848532"/>
                <a:gd name="connsiteY339" fmla="*/ 1848524 h 2418498"/>
                <a:gd name="connsiteX340" fmla="*/ 1622720 w 1848532"/>
                <a:gd name="connsiteY340" fmla="*/ 1856312 h 2418498"/>
                <a:gd name="connsiteX341" fmla="*/ 1627393 w 1848532"/>
                <a:gd name="connsiteY341" fmla="*/ 1865656 h 2418498"/>
                <a:gd name="connsiteX342" fmla="*/ 1627393 w 1848532"/>
                <a:gd name="connsiteY342" fmla="*/ 1876556 h 2418498"/>
                <a:gd name="connsiteX343" fmla="*/ 1628951 w 1848532"/>
                <a:gd name="connsiteY343" fmla="*/ 1885899 h 2418498"/>
                <a:gd name="connsiteX344" fmla="*/ 1632063 w 1848532"/>
                <a:gd name="connsiteY344" fmla="*/ 1896800 h 2418498"/>
                <a:gd name="connsiteX345" fmla="*/ 1635179 w 1848532"/>
                <a:gd name="connsiteY345" fmla="*/ 1907701 h 2418498"/>
                <a:gd name="connsiteX346" fmla="*/ 1635179 w 1848532"/>
                <a:gd name="connsiteY346" fmla="*/ 1920159 h 2418498"/>
                <a:gd name="connsiteX347" fmla="*/ 1627393 w 1848532"/>
                <a:gd name="connsiteY347" fmla="*/ 1924832 h 2418498"/>
                <a:gd name="connsiteX348" fmla="*/ 1616492 w 1848532"/>
                <a:gd name="connsiteY348" fmla="*/ 1931063 h 2418498"/>
                <a:gd name="connsiteX349" fmla="*/ 1608704 w 1848532"/>
                <a:gd name="connsiteY349" fmla="*/ 1924832 h 2418498"/>
                <a:gd name="connsiteX350" fmla="*/ 1600918 w 1848532"/>
                <a:gd name="connsiteY350" fmla="*/ 1915489 h 2418498"/>
                <a:gd name="connsiteX351" fmla="*/ 1571331 w 1848532"/>
                <a:gd name="connsiteY351" fmla="*/ 1920159 h 2418498"/>
                <a:gd name="connsiteX352" fmla="*/ 1566656 w 1848532"/>
                <a:gd name="connsiteY352" fmla="*/ 1929505 h 2418498"/>
                <a:gd name="connsiteX353" fmla="*/ 1571331 w 1848532"/>
                <a:gd name="connsiteY353" fmla="*/ 1938848 h 2418498"/>
                <a:gd name="connsiteX354" fmla="*/ 1557313 w 1848532"/>
                <a:gd name="connsiteY354" fmla="*/ 1946634 h 2418498"/>
                <a:gd name="connsiteX355" fmla="*/ 1547969 w 1848532"/>
                <a:gd name="connsiteY355" fmla="*/ 1959092 h 2418498"/>
                <a:gd name="connsiteX356" fmla="*/ 1547969 w 1848532"/>
                <a:gd name="connsiteY356" fmla="*/ 1968438 h 2418498"/>
                <a:gd name="connsiteX357" fmla="*/ 1549527 w 1848532"/>
                <a:gd name="connsiteY357" fmla="*/ 1976223 h 2418498"/>
                <a:gd name="connsiteX358" fmla="*/ 1541742 w 1848532"/>
                <a:gd name="connsiteY358" fmla="*/ 1985567 h 2418498"/>
                <a:gd name="connsiteX359" fmla="*/ 1541742 w 1848532"/>
                <a:gd name="connsiteY359" fmla="*/ 1993355 h 2418498"/>
                <a:gd name="connsiteX360" fmla="*/ 1533953 w 1848532"/>
                <a:gd name="connsiteY360" fmla="*/ 1993355 h 2418498"/>
                <a:gd name="connsiteX361" fmla="*/ 1529283 w 1848532"/>
                <a:gd name="connsiteY361" fmla="*/ 1984012 h 2418498"/>
                <a:gd name="connsiteX362" fmla="*/ 1532398 w 1848532"/>
                <a:gd name="connsiteY362" fmla="*/ 1976223 h 2418498"/>
                <a:gd name="connsiteX363" fmla="*/ 1527723 w 1848532"/>
                <a:gd name="connsiteY363" fmla="*/ 1965323 h 2418498"/>
                <a:gd name="connsiteX364" fmla="*/ 1527723 w 1848532"/>
                <a:gd name="connsiteY364" fmla="*/ 1955977 h 2418498"/>
                <a:gd name="connsiteX365" fmla="*/ 1518380 w 1848532"/>
                <a:gd name="connsiteY365" fmla="*/ 1954422 h 2418498"/>
                <a:gd name="connsiteX366" fmla="*/ 1519937 w 1848532"/>
                <a:gd name="connsiteY366" fmla="*/ 1945079 h 2418498"/>
                <a:gd name="connsiteX367" fmla="*/ 1515267 w 1848532"/>
                <a:gd name="connsiteY367" fmla="*/ 1932618 h 2418498"/>
                <a:gd name="connsiteX368" fmla="*/ 1505924 w 1848532"/>
                <a:gd name="connsiteY368" fmla="*/ 1929505 h 2418498"/>
                <a:gd name="connsiteX369" fmla="*/ 1502809 w 1848532"/>
                <a:gd name="connsiteY369" fmla="*/ 1910816 h 2418498"/>
                <a:gd name="connsiteX370" fmla="*/ 1495020 w 1848532"/>
                <a:gd name="connsiteY370" fmla="*/ 1903031 h 2418498"/>
                <a:gd name="connsiteX371" fmla="*/ 1482562 w 1848532"/>
                <a:gd name="connsiteY371" fmla="*/ 1899915 h 2418498"/>
                <a:gd name="connsiteX372" fmla="*/ 1471661 w 1848532"/>
                <a:gd name="connsiteY372" fmla="*/ 1898358 h 2418498"/>
                <a:gd name="connsiteX373" fmla="*/ 1463876 w 1848532"/>
                <a:gd name="connsiteY373" fmla="*/ 1904588 h 2418498"/>
                <a:gd name="connsiteX374" fmla="*/ 1454532 w 1848532"/>
                <a:gd name="connsiteY374" fmla="*/ 1898358 h 2418498"/>
                <a:gd name="connsiteX375" fmla="*/ 1440516 w 1848532"/>
                <a:gd name="connsiteY375" fmla="*/ 1898358 h 2418498"/>
                <a:gd name="connsiteX376" fmla="*/ 1429613 w 1848532"/>
                <a:gd name="connsiteY376" fmla="*/ 1899915 h 2418498"/>
                <a:gd name="connsiteX377" fmla="*/ 1421827 w 1848532"/>
                <a:gd name="connsiteY377" fmla="*/ 1895245 h 2418498"/>
                <a:gd name="connsiteX378" fmla="*/ 1421827 w 1848532"/>
                <a:gd name="connsiteY378" fmla="*/ 1903031 h 2418498"/>
                <a:gd name="connsiteX379" fmla="*/ 1417155 w 1848532"/>
                <a:gd name="connsiteY379" fmla="*/ 1912374 h 2418498"/>
                <a:gd name="connsiteX380" fmla="*/ 1407811 w 1848532"/>
                <a:gd name="connsiteY380" fmla="*/ 1912374 h 2418498"/>
                <a:gd name="connsiteX381" fmla="*/ 1404696 w 1848532"/>
                <a:gd name="connsiteY381" fmla="*/ 1923275 h 2418498"/>
                <a:gd name="connsiteX382" fmla="*/ 1415600 w 1848532"/>
                <a:gd name="connsiteY382" fmla="*/ 1932618 h 2418498"/>
                <a:gd name="connsiteX383" fmla="*/ 1412484 w 1848532"/>
                <a:gd name="connsiteY383" fmla="*/ 1940406 h 2418498"/>
                <a:gd name="connsiteX384" fmla="*/ 1403138 w 1848532"/>
                <a:gd name="connsiteY384" fmla="*/ 1943521 h 2418498"/>
                <a:gd name="connsiteX385" fmla="*/ 1400026 w 1848532"/>
                <a:gd name="connsiteY385" fmla="*/ 1951307 h 2418498"/>
                <a:gd name="connsiteX386" fmla="*/ 1390680 w 1848532"/>
                <a:gd name="connsiteY386" fmla="*/ 1954422 h 2418498"/>
                <a:gd name="connsiteX387" fmla="*/ 1386010 w 1848532"/>
                <a:gd name="connsiteY387" fmla="*/ 1965323 h 2418498"/>
                <a:gd name="connsiteX388" fmla="*/ 1379779 w 1848532"/>
                <a:gd name="connsiteY388" fmla="*/ 1974666 h 2418498"/>
                <a:gd name="connsiteX389" fmla="*/ 1371994 w 1848532"/>
                <a:gd name="connsiteY389" fmla="*/ 1977781 h 2418498"/>
                <a:gd name="connsiteX390" fmla="*/ 1365763 w 1848532"/>
                <a:gd name="connsiteY390" fmla="*/ 1969996 h 2418498"/>
                <a:gd name="connsiteX391" fmla="*/ 1357978 w 1848532"/>
                <a:gd name="connsiteY391" fmla="*/ 1966880 h 2418498"/>
                <a:gd name="connsiteX392" fmla="*/ 1345519 w 1848532"/>
                <a:gd name="connsiteY392" fmla="*/ 1969996 h 2418498"/>
                <a:gd name="connsiteX393" fmla="*/ 1334618 w 1848532"/>
                <a:gd name="connsiteY393" fmla="*/ 1971551 h 2418498"/>
                <a:gd name="connsiteX394" fmla="*/ 1323718 w 1848532"/>
                <a:gd name="connsiteY394" fmla="*/ 1969996 h 2418498"/>
                <a:gd name="connsiteX395" fmla="*/ 1315929 w 1848532"/>
                <a:gd name="connsiteY395" fmla="*/ 1960652 h 2418498"/>
                <a:gd name="connsiteX396" fmla="*/ 1308144 w 1848532"/>
                <a:gd name="connsiteY396" fmla="*/ 1962207 h 2418498"/>
                <a:gd name="connsiteX397" fmla="*/ 1300356 w 1848532"/>
                <a:gd name="connsiteY397" fmla="*/ 1969996 h 2418498"/>
                <a:gd name="connsiteX398" fmla="*/ 1298801 w 1848532"/>
                <a:gd name="connsiteY398" fmla="*/ 1979339 h 2418498"/>
                <a:gd name="connsiteX399" fmla="*/ 1287900 w 1848532"/>
                <a:gd name="connsiteY399" fmla="*/ 1977781 h 2418498"/>
                <a:gd name="connsiteX400" fmla="*/ 1276996 w 1848532"/>
                <a:gd name="connsiteY400" fmla="*/ 1969996 h 2418498"/>
                <a:gd name="connsiteX401" fmla="*/ 1266096 w 1848532"/>
                <a:gd name="connsiteY401" fmla="*/ 1971551 h 2418498"/>
                <a:gd name="connsiteX402" fmla="*/ 1262980 w 1848532"/>
                <a:gd name="connsiteY402" fmla="*/ 1982451 h 2418498"/>
                <a:gd name="connsiteX403" fmla="*/ 1256753 w 1848532"/>
                <a:gd name="connsiteY403" fmla="*/ 1991797 h 2418498"/>
                <a:gd name="connsiteX404" fmla="*/ 1258310 w 1848532"/>
                <a:gd name="connsiteY404" fmla="*/ 1999585 h 2418498"/>
                <a:gd name="connsiteX405" fmla="*/ 1244294 w 1848532"/>
                <a:gd name="connsiteY405" fmla="*/ 2005813 h 2418498"/>
                <a:gd name="connsiteX406" fmla="*/ 1236509 w 1848532"/>
                <a:gd name="connsiteY406" fmla="*/ 2013599 h 2418498"/>
                <a:gd name="connsiteX407" fmla="*/ 1225605 w 1848532"/>
                <a:gd name="connsiteY407" fmla="*/ 1994910 h 2418498"/>
                <a:gd name="connsiteX408" fmla="*/ 1216262 w 1848532"/>
                <a:gd name="connsiteY408" fmla="*/ 1991797 h 2418498"/>
                <a:gd name="connsiteX409" fmla="*/ 1206919 w 1848532"/>
                <a:gd name="connsiteY409" fmla="*/ 1991797 h 2418498"/>
                <a:gd name="connsiteX410" fmla="*/ 1200688 w 1848532"/>
                <a:gd name="connsiteY410" fmla="*/ 1984012 h 2418498"/>
                <a:gd name="connsiteX411" fmla="*/ 1188230 w 1848532"/>
                <a:gd name="connsiteY411" fmla="*/ 1977781 h 2418498"/>
                <a:gd name="connsiteX412" fmla="*/ 1178887 w 1848532"/>
                <a:gd name="connsiteY412" fmla="*/ 1974666 h 2418498"/>
                <a:gd name="connsiteX413" fmla="*/ 1169541 w 1848532"/>
                <a:gd name="connsiteY413" fmla="*/ 1973108 h 2418498"/>
                <a:gd name="connsiteX414" fmla="*/ 1166428 w 1848532"/>
                <a:gd name="connsiteY414" fmla="*/ 1965323 h 2418498"/>
                <a:gd name="connsiteX415" fmla="*/ 1163313 w 1848532"/>
                <a:gd name="connsiteY415" fmla="*/ 1955977 h 2418498"/>
                <a:gd name="connsiteX416" fmla="*/ 1156478 w 1848532"/>
                <a:gd name="connsiteY416" fmla="*/ 1947775 h 2418498"/>
                <a:gd name="connsiteX417" fmla="*/ 1154926 w 1848532"/>
                <a:gd name="connsiteY417" fmla="*/ 1947837 h 2418498"/>
                <a:gd name="connsiteX418" fmla="*/ 1150854 w 1848532"/>
                <a:gd name="connsiteY418" fmla="*/ 1955977 h 2418498"/>
                <a:gd name="connsiteX419" fmla="*/ 1139954 w 1848532"/>
                <a:gd name="connsiteY419" fmla="*/ 1962207 h 2418498"/>
                <a:gd name="connsiteX420" fmla="*/ 1133726 w 1848532"/>
                <a:gd name="connsiteY420" fmla="*/ 1969993 h 2418498"/>
                <a:gd name="connsiteX421" fmla="*/ 1130611 w 1848532"/>
                <a:gd name="connsiteY421" fmla="*/ 1979336 h 2418498"/>
                <a:gd name="connsiteX422" fmla="*/ 1135283 w 1848532"/>
                <a:gd name="connsiteY422" fmla="*/ 1993355 h 2418498"/>
                <a:gd name="connsiteX423" fmla="*/ 1124380 w 1848532"/>
                <a:gd name="connsiteY423" fmla="*/ 1999583 h 2418498"/>
                <a:gd name="connsiteX424" fmla="*/ 1115037 w 1848532"/>
                <a:gd name="connsiteY424" fmla="*/ 2001140 h 2418498"/>
                <a:gd name="connsiteX425" fmla="*/ 1116594 w 1848532"/>
                <a:gd name="connsiteY425" fmla="*/ 2008926 h 2418498"/>
                <a:gd name="connsiteX426" fmla="*/ 1118152 w 1848532"/>
                <a:gd name="connsiteY426" fmla="*/ 2018269 h 2418498"/>
                <a:gd name="connsiteX427" fmla="*/ 1122825 w 1848532"/>
                <a:gd name="connsiteY427" fmla="*/ 2030730 h 2418498"/>
                <a:gd name="connsiteX428" fmla="*/ 1130611 w 1848532"/>
                <a:gd name="connsiteY428" fmla="*/ 2043189 h 2418498"/>
                <a:gd name="connsiteX429" fmla="*/ 1130611 w 1848532"/>
                <a:gd name="connsiteY429" fmla="*/ 2054089 h 2418498"/>
                <a:gd name="connsiteX430" fmla="*/ 1124380 w 1848532"/>
                <a:gd name="connsiteY430" fmla="*/ 2061877 h 2418498"/>
                <a:gd name="connsiteX431" fmla="*/ 1122825 w 1848532"/>
                <a:gd name="connsiteY431" fmla="*/ 2069663 h 2418498"/>
                <a:gd name="connsiteX432" fmla="*/ 1108809 w 1848532"/>
                <a:gd name="connsiteY432" fmla="*/ 2083676 h 2418498"/>
                <a:gd name="connsiteX433" fmla="*/ 1094793 w 1848532"/>
                <a:gd name="connsiteY433" fmla="*/ 2086792 h 2418498"/>
                <a:gd name="connsiteX434" fmla="*/ 1085447 w 1848532"/>
                <a:gd name="connsiteY434" fmla="*/ 2093022 h 2418498"/>
                <a:gd name="connsiteX435" fmla="*/ 1080777 w 1848532"/>
                <a:gd name="connsiteY435" fmla="*/ 2103923 h 2418498"/>
                <a:gd name="connsiteX436" fmla="*/ 1076104 w 1848532"/>
                <a:gd name="connsiteY436" fmla="*/ 2116381 h 2418498"/>
                <a:gd name="connsiteX437" fmla="*/ 1079219 w 1848532"/>
                <a:gd name="connsiteY437" fmla="*/ 2124169 h 2418498"/>
                <a:gd name="connsiteX438" fmla="*/ 1076104 w 1848532"/>
                <a:gd name="connsiteY438" fmla="*/ 2133513 h 2418498"/>
                <a:gd name="connsiteX439" fmla="*/ 1069876 w 1848532"/>
                <a:gd name="connsiteY439" fmla="*/ 2141298 h 2418498"/>
                <a:gd name="connsiteX440" fmla="*/ 1062088 w 1848532"/>
                <a:gd name="connsiteY440" fmla="*/ 2145971 h 2418498"/>
                <a:gd name="connsiteX441" fmla="*/ 1052745 w 1848532"/>
                <a:gd name="connsiteY441" fmla="*/ 2145971 h 2418498"/>
                <a:gd name="connsiteX442" fmla="*/ 1048072 w 1848532"/>
                <a:gd name="connsiteY442" fmla="*/ 2153756 h 2418498"/>
                <a:gd name="connsiteX443" fmla="*/ 1049629 w 1848532"/>
                <a:gd name="connsiteY443" fmla="*/ 2163102 h 2418498"/>
                <a:gd name="connsiteX444" fmla="*/ 1044957 w 1848532"/>
                <a:gd name="connsiteY444" fmla="*/ 2174000 h 2418498"/>
                <a:gd name="connsiteX445" fmla="*/ 1037171 w 1848532"/>
                <a:gd name="connsiteY445" fmla="*/ 2175558 h 2418498"/>
                <a:gd name="connsiteX446" fmla="*/ 1029385 w 1848532"/>
                <a:gd name="connsiteY446" fmla="*/ 2167772 h 2418498"/>
                <a:gd name="connsiteX447" fmla="*/ 1013812 w 1848532"/>
                <a:gd name="connsiteY447" fmla="*/ 2178673 h 2418498"/>
                <a:gd name="connsiteX448" fmla="*/ 1016927 w 1848532"/>
                <a:gd name="connsiteY448" fmla="*/ 2191132 h 2418498"/>
                <a:gd name="connsiteX449" fmla="*/ 1026270 w 1848532"/>
                <a:gd name="connsiteY449" fmla="*/ 2192689 h 2418498"/>
                <a:gd name="connsiteX450" fmla="*/ 1029385 w 1848532"/>
                <a:gd name="connsiteY450" fmla="*/ 2200475 h 2418498"/>
                <a:gd name="connsiteX451" fmla="*/ 1034056 w 1848532"/>
                <a:gd name="connsiteY451" fmla="*/ 2209821 h 2418498"/>
                <a:gd name="connsiteX452" fmla="*/ 1029385 w 1848532"/>
                <a:gd name="connsiteY452" fmla="*/ 2217606 h 2418498"/>
                <a:gd name="connsiteX453" fmla="*/ 1020040 w 1848532"/>
                <a:gd name="connsiteY453" fmla="*/ 2223834 h 2418498"/>
                <a:gd name="connsiteX454" fmla="*/ 1021597 w 1848532"/>
                <a:gd name="connsiteY454" fmla="*/ 2231622 h 2418498"/>
                <a:gd name="connsiteX455" fmla="*/ 1029385 w 1848532"/>
                <a:gd name="connsiteY455" fmla="*/ 2239408 h 2418498"/>
                <a:gd name="connsiteX456" fmla="*/ 1021597 w 1848532"/>
                <a:gd name="connsiteY456" fmla="*/ 2251866 h 2418498"/>
                <a:gd name="connsiteX457" fmla="*/ 1016927 w 1848532"/>
                <a:gd name="connsiteY457" fmla="*/ 2262767 h 2418498"/>
                <a:gd name="connsiteX458" fmla="*/ 1024713 w 1848532"/>
                <a:gd name="connsiteY458" fmla="*/ 2275225 h 2418498"/>
                <a:gd name="connsiteX459" fmla="*/ 1032501 w 1848532"/>
                <a:gd name="connsiteY459" fmla="*/ 2276783 h 2418498"/>
                <a:gd name="connsiteX460" fmla="*/ 1037171 w 1848532"/>
                <a:gd name="connsiteY460" fmla="*/ 2289241 h 2418498"/>
                <a:gd name="connsiteX461" fmla="*/ 1038729 w 1848532"/>
                <a:gd name="connsiteY461" fmla="*/ 2298584 h 2418498"/>
                <a:gd name="connsiteX462" fmla="*/ 1035613 w 1848532"/>
                <a:gd name="connsiteY462" fmla="*/ 2307930 h 2418498"/>
                <a:gd name="connsiteX463" fmla="*/ 1023155 w 1848532"/>
                <a:gd name="connsiteY463" fmla="*/ 2321946 h 2418498"/>
                <a:gd name="connsiteX464" fmla="*/ 1023155 w 1848532"/>
                <a:gd name="connsiteY464" fmla="*/ 2329732 h 2418498"/>
                <a:gd name="connsiteX465" fmla="*/ 1009139 w 1848532"/>
                <a:gd name="connsiteY465" fmla="*/ 2337517 h 2418498"/>
                <a:gd name="connsiteX466" fmla="*/ 999796 w 1848532"/>
                <a:gd name="connsiteY466" fmla="*/ 2337517 h 2418498"/>
                <a:gd name="connsiteX467" fmla="*/ 993568 w 1848532"/>
                <a:gd name="connsiteY467" fmla="*/ 2329732 h 2418498"/>
                <a:gd name="connsiteX468" fmla="*/ 982664 w 1848532"/>
                <a:gd name="connsiteY468" fmla="*/ 2325059 h 2418498"/>
                <a:gd name="connsiteX469" fmla="*/ 973321 w 1848532"/>
                <a:gd name="connsiteY469" fmla="*/ 2326619 h 2418498"/>
                <a:gd name="connsiteX470" fmla="*/ 963978 w 1848532"/>
                <a:gd name="connsiteY470" fmla="*/ 2332847 h 2418498"/>
                <a:gd name="connsiteX471" fmla="*/ 956190 w 1848532"/>
                <a:gd name="connsiteY471" fmla="*/ 2339077 h 2418498"/>
                <a:gd name="connsiteX472" fmla="*/ 962420 w 1848532"/>
                <a:gd name="connsiteY472" fmla="*/ 2348421 h 2418498"/>
                <a:gd name="connsiteX473" fmla="*/ 971764 w 1848532"/>
                <a:gd name="connsiteY473" fmla="*/ 2354648 h 2418498"/>
                <a:gd name="connsiteX474" fmla="*/ 974879 w 1848532"/>
                <a:gd name="connsiteY474" fmla="*/ 2363992 h 2418498"/>
                <a:gd name="connsiteX475" fmla="*/ 977994 w 1848532"/>
                <a:gd name="connsiteY475" fmla="*/ 2374895 h 2418498"/>
                <a:gd name="connsiteX476" fmla="*/ 960863 w 1848532"/>
                <a:gd name="connsiteY476" fmla="*/ 2371780 h 2418498"/>
                <a:gd name="connsiteX477" fmla="*/ 951520 w 1848532"/>
                <a:gd name="connsiteY477" fmla="*/ 2368665 h 2418498"/>
                <a:gd name="connsiteX478" fmla="*/ 943731 w 1848532"/>
                <a:gd name="connsiteY478" fmla="*/ 2368665 h 2418498"/>
                <a:gd name="connsiteX479" fmla="*/ 935946 w 1848532"/>
                <a:gd name="connsiteY479" fmla="*/ 2378010 h 2418498"/>
                <a:gd name="connsiteX480" fmla="*/ 928160 w 1848532"/>
                <a:gd name="connsiteY480" fmla="*/ 2378010 h 2418498"/>
                <a:gd name="connsiteX481" fmla="*/ 915702 w 1848532"/>
                <a:gd name="connsiteY481" fmla="*/ 2370222 h 2418498"/>
                <a:gd name="connsiteX482" fmla="*/ 907914 w 1848532"/>
                <a:gd name="connsiteY482" fmla="*/ 2370222 h 2418498"/>
                <a:gd name="connsiteX483" fmla="*/ 889227 w 1848532"/>
                <a:gd name="connsiteY483" fmla="*/ 2373337 h 2418498"/>
                <a:gd name="connsiteX484" fmla="*/ 872096 w 1848532"/>
                <a:gd name="connsiteY484" fmla="*/ 2360876 h 2418498"/>
                <a:gd name="connsiteX485" fmla="*/ 861195 w 1848532"/>
                <a:gd name="connsiteY485" fmla="*/ 2360876 h 2418498"/>
                <a:gd name="connsiteX486" fmla="*/ 851849 w 1848532"/>
                <a:gd name="connsiteY486" fmla="*/ 2359321 h 2418498"/>
                <a:gd name="connsiteX487" fmla="*/ 834721 w 1848532"/>
                <a:gd name="connsiteY487" fmla="*/ 2356206 h 2418498"/>
                <a:gd name="connsiteX488" fmla="*/ 819147 w 1848532"/>
                <a:gd name="connsiteY488" fmla="*/ 2348421 h 2418498"/>
                <a:gd name="connsiteX489" fmla="*/ 805131 w 1848532"/>
                <a:gd name="connsiteY489" fmla="*/ 2337517 h 2418498"/>
                <a:gd name="connsiteX490" fmla="*/ 797345 w 1848532"/>
                <a:gd name="connsiteY490" fmla="*/ 2337517 h 2418498"/>
                <a:gd name="connsiteX491" fmla="*/ 788002 w 1848532"/>
                <a:gd name="connsiteY491" fmla="*/ 2342190 h 2418498"/>
                <a:gd name="connsiteX492" fmla="*/ 778656 w 1848532"/>
                <a:gd name="connsiteY492" fmla="*/ 2348421 h 2418498"/>
                <a:gd name="connsiteX493" fmla="*/ 770871 w 1848532"/>
                <a:gd name="connsiteY493" fmla="*/ 2351533 h 2418498"/>
                <a:gd name="connsiteX494" fmla="*/ 767756 w 1848532"/>
                <a:gd name="connsiteY494" fmla="*/ 2360876 h 2418498"/>
                <a:gd name="connsiteX495" fmla="*/ 764640 w 1848532"/>
                <a:gd name="connsiteY495" fmla="*/ 2373337 h 2418498"/>
                <a:gd name="connsiteX496" fmla="*/ 769313 w 1848532"/>
                <a:gd name="connsiteY496" fmla="*/ 2385796 h 2418498"/>
                <a:gd name="connsiteX497" fmla="*/ 773984 w 1848532"/>
                <a:gd name="connsiteY497" fmla="*/ 2393581 h 2418498"/>
                <a:gd name="connsiteX498" fmla="*/ 784887 w 1848532"/>
                <a:gd name="connsiteY498" fmla="*/ 2393581 h 2418498"/>
                <a:gd name="connsiteX499" fmla="*/ 792673 w 1848532"/>
                <a:gd name="connsiteY499" fmla="*/ 2393581 h 2418498"/>
                <a:gd name="connsiteX500" fmla="*/ 778656 w 1848532"/>
                <a:gd name="connsiteY500" fmla="*/ 2401369 h 2418498"/>
                <a:gd name="connsiteX501" fmla="*/ 772429 w 1848532"/>
                <a:gd name="connsiteY501" fmla="*/ 2409155 h 2418498"/>
                <a:gd name="connsiteX502" fmla="*/ 770871 w 1848532"/>
                <a:gd name="connsiteY502" fmla="*/ 2418498 h 2418498"/>
                <a:gd name="connsiteX503" fmla="*/ 759970 w 1848532"/>
                <a:gd name="connsiteY503" fmla="*/ 2416940 h 2418498"/>
                <a:gd name="connsiteX504" fmla="*/ 759970 w 1848532"/>
                <a:gd name="connsiteY504" fmla="*/ 2406040 h 2418498"/>
                <a:gd name="connsiteX505" fmla="*/ 763083 w 1848532"/>
                <a:gd name="connsiteY505" fmla="*/ 2396697 h 2418498"/>
                <a:gd name="connsiteX506" fmla="*/ 758412 w 1848532"/>
                <a:gd name="connsiteY506" fmla="*/ 2388911 h 2418498"/>
                <a:gd name="connsiteX507" fmla="*/ 747509 w 1848532"/>
                <a:gd name="connsiteY507" fmla="*/ 2374895 h 2418498"/>
                <a:gd name="connsiteX508" fmla="*/ 738166 w 1848532"/>
                <a:gd name="connsiteY508" fmla="*/ 2363992 h 2418498"/>
                <a:gd name="connsiteX509" fmla="*/ 730380 w 1848532"/>
                <a:gd name="connsiteY509" fmla="*/ 2357764 h 2418498"/>
                <a:gd name="connsiteX510" fmla="*/ 727265 w 1848532"/>
                <a:gd name="connsiteY510" fmla="*/ 2346863 h 2418498"/>
                <a:gd name="connsiteX511" fmla="*/ 731938 w 1848532"/>
                <a:gd name="connsiteY511" fmla="*/ 2337517 h 2418498"/>
                <a:gd name="connsiteX512" fmla="*/ 735051 w 1848532"/>
                <a:gd name="connsiteY512" fmla="*/ 2329732 h 2418498"/>
                <a:gd name="connsiteX513" fmla="*/ 730380 w 1848532"/>
                <a:gd name="connsiteY513" fmla="*/ 2318831 h 2418498"/>
                <a:gd name="connsiteX514" fmla="*/ 738166 w 1848532"/>
                <a:gd name="connsiteY514" fmla="*/ 2307930 h 2418498"/>
                <a:gd name="connsiteX515" fmla="*/ 731938 w 1848532"/>
                <a:gd name="connsiteY515" fmla="*/ 2300145 h 2418498"/>
                <a:gd name="connsiteX516" fmla="*/ 724150 w 1848532"/>
                <a:gd name="connsiteY516" fmla="*/ 2300145 h 2418498"/>
                <a:gd name="connsiteX517" fmla="*/ 716364 w 1848532"/>
                <a:gd name="connsiteY517" fmla="*/ 2298584 h 2418498"/>
                <a:gd name="connsiteX518" fmla="*/ 705463 w 1848532"/>
                <a:gd name="connsiteY518" fmla="*/ 2298584 h 2418498"/>
                <a:gd name="connsiteX519" fmla="*/ 702348 w 1848532"/>
                <a:gd name="connsiteY519" fmla="*/ 2307930 h 2418498"/>
                <a:gd name="connsiteX520" fmla="*/ 699233 w 1848532"/>
                <a:gd name="connsiteY520" fmla="*/ 2317273 h 2418498"/>
                <a:gd name="connsiteX521" fmla="*/ 691447 w 1848532"/>
                <a:gd name="connsiteY521" fmla="*/ 2326619 h 2418498"/>
                <a:gd name="connsiteX522" fmla="*/ 682104 w 1848532"/>
                <a:gd name="connsiteY522" fmla="*/ 2326619 h 2418498"/>
                <a:gd name="connsiteX523" fmla="*/ 668088 w 1848532"/>
                <a:gd name="connsiteY523" fmla="*/ 2325059 h 2418498"/>
                <a:gd name="connsiteX524" fmla="*/ 658745 w 1848532"/>
                <a:gd name="connsiteY524" fmla="*/ 2323504 h 2418498"/>
                <a:gd name="connsiteX525" fmla="*/ 647844 w 1848532"/>
                <a:gd name="connsiteY525" fmla="*/ 2328174 h 2418498"/>
                <a:gd name="connsiteX526" fmla="*/ 636941 w 1848532"/>
                <a:gd name="connsiteY526" fmla="*/ 2329732 h 2418498"/>
                <a:gd name="connsiteX527" fmla="*/ 626040 w 1848532"/>
                <a:gd name="connsiteY527" fmla="*/ 2332847 h 2418498"/>
                <a:gd name="connsiteX528" fmla="*/ 616697 w 1848532"/>
                <a:gd name="connsiteY528" fmla="*/ 2335962 h 2418498"/>
                <a:gd name="connsiteX529" fmla="*/ 608911 w 1848532"/>
                <a:gd name="connsiteY529" fmla="*/ 2331289 h 2418498"/>
                <a:gd name="connsiteX530" fmla="*/ 599565 w 1848532"/>
                <a:gd name="connsiteY530" fmla="*/ 2335962 h 2418498"/>
                <a:gd name="connsiteX531" fmla="*/ 591780 w 1848532"/>
                <a:gd name="connsiteY531" fmla="*/ 2340632 h 2418498"/>
                <a:gd name="connsiteX532" fmla="*/ 582437 w 1848532"/>
                <a:gd name="connsiteY532" fmla="*/ 2343748 h 2418498"/>
                <a:gd name="connsiteX533" fmla="*/ 571533 w 1848532"/>
                <a:gd name="connsiteY533" fmla="*/ 2346863 h 2418498"/>
                <a:gd name="connsiteX534" fmla="*/ 555962 w 1848532"/>
                <a:gd name="connsiteY534" fmla="*/ 2343748 h 2418498"/>
                <a:gd name="connsiteX535" fmla="*/ 551289 w 1848532"/>
                <a:gd name="connsiteY535" fmla="*/ 2359321 h 2418498"/>
                <a:gd name="connsiteX536" fmla="*/ 535716 w 1848532"/>
                <a:gd name="connsiteY536" fmla="*/ 2354648 h 2418498"/>
                <a:gd name="connsiteX537" fmla="*/ 524815 w 1848532"/>
                <a:gd name="connsiteY537" fmla="*/ 2348421 h 2418498"/>
                <a:gd name="connsiteX538" fmla="*/ 515472 w 1848532"/>
                <a:gd name="connsiteY538" fmla="*/ 2353091 h 2418498"/>
                <a:gd name="connsiteX539" fmla="*/ 503013 w 1848532"/>
                <a:gd name="connsiteY539" fmla="*/ 2356206 h 2418498"/>
                <a:gd name="connsiteX540" fmla="*/ 496783 w 1848532"/>
                <a:gd name="connsiteY540" fmla="*/ 2342190 h 2418498"/>
                <a:gd name="connsiteX541" fmla="*/ 493667 w 1848532"/>
                <a:gd name="connsiteY541" fmla="*/ 2332847 h 2418498"/>
                <a:gd name="connsiteX542" fmla="*/ 484324 w 1848532"/>
                <a:gd name="connsiteY542" fmla="*/ 2328174 h 2418498"/>
                <a:gd name="connsiteX543" fmla="*/ 474981 w 1848532"/>
                <a:gd name="connsiteY543" fmla="*/ 2328174 h 2418498"/>
                <a:gd name="connsiteX544" fmla="*/ 465638 w 1848532"/>
                <a:gd name="connsiteY544" fmla="*/ 2328174 h 2418498"/>
                <a:gd name="connsiteX545" fmla="*/ 454734 w 1848532"/>
                <a:gd name="connsiteY545" fmla="*/ 2326619 h 2418498"/>
                <a:gd name="connsiteX546" fmla="*/ 446949 w 1848532"/>
                <a:gd name="connsiteY546" fmla="*/ 2331289 h 2418498"/>
                <a:gd name="connsiteX547" fmla="*/ 434491 w 1848532"/>
                <a:gd name="connsiteY547" fmla="*/ 2323504 h 2418498"/>
                <a:gd name="connsiteX548" fmla="*/ 425147 w 1848532"/>
                <a:gd name="connsiteY548" fmla="*/ 2314158 h 2418498"/>
                <a:gd name="connsiteX549" fmla="*/ 420474 w 1848532"/>
                <a:gd name="connsiteY549" fmla="*/ 2306373 h 2418498"/>
                <a:gd name="connsiteX550" fmla="*/ 414247 w 1848532"/>
                <a:gd name="connsiteY550" fmla="*/ 2295472 h 2418498"/>
                <a:gd name="connsiteX551" fmla="*/ 403346 w 1848532"/>
                <a:gd name="connsiteY551" fmla="*/ 2301700 h 2418498"/>
                <a:gd name="connsiteX552" fmla="*/ 397115 w 1848532"/>
                <a:gd name="connsiteY552" fmla="*/ 2293914 h 2418498"/>
                <a:gd name="connsiteX553" fmla="*/ 392442 w 1848532"/>
                <a:gd name="connsiteY553" fmla="*/ 2286126 h 2418498"/>
                <a:gd name="connsiteX554" fmla="*/ 384657 w 1848532"/>
                <a:gd name="connsiteY554" fmla="*/ 2283013 h 2418498"/>
                <a:gd name="connsiteX555" fmla="*/ 381541 w 1848532"/>
                <a:gd name="connsiteY555" fmla="*/ 2270555 h 2418498"/>
                <a:gd name="connsiteX556" fmla="*/ 372198 w 1848532"/>
                <a:gd name="connsiteY556" fmla="*/ 2270555 h 2418498"/>
                <a:gd name="connsiteX557" fmla="*/ 362855 w 1848532"/>
                <a:gd name="connsiteY557" fmla="*/ 2261212 h 2418498"/>
                <a:gd name="connsiteX558" fmla="*/ 355070 w 1848532"/>
                <a:gd name="connsiteY558" fmla="*/ 2265882 h 2418498"/>
                <a:gd name="connsiteX559" fmla="*/ 347281 w 1848532"/>
                <a:gd name="connsiteY559" fmla="*/ 2267440 h 2418498"/>
                <a:gd name="connsiteX560" fmla="*/ 337938 w 1848532"/>
                <a:gd name="connsiteY560" fmla="*/ 2259652 h 2418498"/>
                <a:gd name="connsiteX561" fmla="*/ 328595 w 1848532"/>
                <a:gd name="connsiteY561" fmla="*/ 2251866 h 2418498"/>
                <a:gd name="connsiteX562" fmla="*/ 314576 w 1848532"/>
                <a:gd name="connsiteY562" fmla="*/ 2247196 h 2418498"/>
                <a:gd name="connsiteX563" fmla="*/ 308349 w 1848532"/>
                <a:gd name="connsiteY563" fmla="*/ 2237853 h 2418498"/>
                <a:gd name="connsiteX564" fmla="*/ 295890 w 1848532"/>
                <a:gd name="connsiteY564" fmla="*/ 2234737 h 2418498"/>
                <a:gd name="connsiteX565" fmla="*/ 277204 w 1848532"/>
                <a:gd name="connsiteY565" fmla="*/ 2239408 h 2418498"/>
                <a:gd name="connsiteX566" fmla="*/ 269416 w 1848532"/>
                <a:gd name="connsiteY566" fmla="*/ 2242523 h 2418498"/>
                <a:gd name="connsiteX567" fmla="*/ 261630 w 1848532"/>
                <a:gd name="connsiteY567" fmla="*/ 2233180 h 2418498"/>
                <a:gd name="connsiteX568" fmla="*/ 250729 w 1848532"/>
                <a:gd name="connsiteY568" fmla="*/ 2230064 h 2418498"/>
                <a:gd name="connsiteX569" fmla="*/ 244499 w 1848532"/>
                <a:gd name="connsiteY569" fmla="*/ 2222279 h 2418498"/>
                <a:gd name="connsiteX570" fmla="*/ 242941 w 1848532"/>
                <a:gd name="connsiteY570" fmla="*/ 2212933 h 2418498"/>
                <a:gd name="connsiteX571" fmla="*/ 242941 w 1848532"/>
                <a:gd name="connsiteY571" fmla="*/ 2189574 h 2418498"/>
                <a:gd name="connsiteX572" fmla="*/ 233598 w 1848532"/>
                <a:gd name="connsiteY572" fmla="*/ 2178673 h 2418498"/>
                <a:gd name="connsiteX573" fmla="*/ 225810 w 1848532"/>
                <a:gd name="connsiteY573" fmla="*/ 2180231 h 2418498"/>
                <a:gd name="connsiteX574" fmla="*/ 216467 w 1848532"/>
                <a:gd name="connsiteY574" fmla="*/ 2169330 h 2418498"/>
                <a:gd name="connsiteX575" fmla="*/ 216467 w 1848532"/>
                <a:gd name="connsiteY575" fmla="*/ 2159987 h 2418498"/>
                <a:gd name="connsiteX576" fmla="*/ 213351 w 1848532"/>
                <a:gd name="connsiteY576" fmla="*/ 2145971 h 2418498"/>
                <a:gd name="connsiteX577" fmla="*/ 202450 w 1848532"/>
                <a:gd name="connsiteY577" fmla="*/ 2139740 h 2418498"/>
                <a:gd name="connsiteX578" fmla="*/ 194665 w 1848532"/>
                <a:gd name="connsiteY578" fmla="*/ 2130397 h 2418498"/>
                <a:gd name="connsiteX579" fmla="*/ 191550 w 1848532"/>
                <a:gd name="connsiteY579" fmla="*/ 2122609 h 2418498"/>
                <a:gd name="connsiteX580" fmla="*/ 191550 w 1848532"/>
                <a:gd name="connsiteY580" fmla="*/ 2113266 h 2418498"/>
                <a:gd name="connsiteX581" fmla="*/ 182207 w 1848532"/>
                <a:gd name="connsiteY581" fmla="*/ 2107038 h 2418498"/>
                <a:gd name="connsiteX582" fmla="*/ 168190 w 1848532"/>
                <a:gd name="connsiteY582" fmla="*/ 2102365 h 2418498"/>
                <a:gd name="connsiteX583" fmla="*/ 171306 w 1848532"/>
                <a:gd name="connsiteY583" fmla="*/ 2094580 h 2418498"/>
                <a:gd name="connsiteX584" fmla="*/ 174418 w 1848532"/>
                <a:gd name="connsiteY584" fmla="*/ 2079006 h 2418498"/>
                <a:gd name="connsiteX585" fmla="*/ 174418 w 1848532"/>
                <a:gd name="connsiteY585" fmla="*/ 2066548 h 2418498"/>
                <a:gd name="connsiteX586" fmla="*/ 175979 w 1848532"/>
                <a:gd name="connsiteY586" fmla="*/ 2057202 h 2418498"/>
                <a:gd name="connsiteX587" fmla="*/ 172863 w 1848532"/>
                <a:gd name="connsiteY587" fmla="*/ 2046304 h 2418498"/>
                <a:gd name="connsiteX588" fmla="*/ 186877 w 1848532"/>
                <a:gd name="connsiteY588" fmla="*/ 2038516 h 2418498"/>
                <a:gd name="connsiteX589" fmla="*/ 196223 w 1848532"/>
                <a:gd name="connsiteY589" fmla="*/ 2040073 h 2418498"/>
                <a:gd name="connsiteX590" fmla="*/ 210236 w 1848532"/>
                <a:gd name="connsiteY590" fmla="*/ 2035400 h 2418498"/>
                <a:gd name="connsiteX591" fmla="*/ 204008 w 1848532"/>
                <a:gd name="connsiteY591" fmla="*/ 2022945 h 2418498"/>
                <a:gd name="connsiteX592" fmla="*/ 189992 w 1848532"/>
                <a:gd name="connsiteY592" fmla="*/ 2013599 h 2418498"/>
                <a:gd name="connsiteX593" fmla="*/ 185322 w 1848532"/>
                <a:gd name="connsiteY593" fmla="*/ 2004256 h 2418498"/>
                <a:gd name="connsiteX594" fmla="*/ 183764 w 1848532"/>
                <a:gd name="connsiteY594" fmla="*/ 1994910 h 2418498"/>
                <a:gd name="connsiteX595" fmla="*/ 172863 w 1848532"/>
                <a:gd name="connsiteY595" fmla="*/ 1990240 h 2418498"/>
                <a:gd name="connsiteX596" fmla="*/ 163518 w 1848532"/>
                <a:gd name="connsiteY596" fmla="*/ 1982451 h 2418498"/>
                <a:gd name="connsiteX597" fmla="*/ 163518 w 1848532"/>
                <a:gd name="connsiteY597" fmla="*/ 1974666 h 2418498"/>
                <a:gd name="connsiteX598" fmla="*/ 154174 w 1848532"/>
                <a:gd name="connsiteY598" fmla="*/ 1965323 h 2418498"/>
                <a:gd name="connsiteX599" fmla="*/ 147944 w 1848532"/>
                <a:gd name="connsiteY599" fmla="*/ 1948191 h 2418498"/>
                <a:gd name="connsiteX600" fmla="*/ 146389 w 1848532"/>
                <a:gd name="connsiteY600" fmla="*/ 1932618 h 2418498"/>
                <a:gd name="connsiteX601" fmla="*/ 155732 w 1848532"/>
                <a:gd name="connsiteY601" fmla="*/ 1923275 h 2418498"/>
                <a:gd name="connsiteX602" fmla="*/ 160405 w 1848532"/>
                <a:gd name="connsiteY602" fmla="*/ 1915489 h 2418498"/>
                <a:gd name="connsiteX603" fmla="*/ 165075 w 1848532"/>
                <a:gd name="connsiteY603" fmla="*/ 1907701 h 2418498"/>
                <a:gd name="connsiteX604" fmla="*/ 174418 w 1848532"/>
                <a:gd name="connsiteY604" fmla="*/ 1907701 h 2418498"/>
                <a:gd name="connsiteX605" fmla="*/ 185322 w 1848532"/>
                <a:gd name="connsiteY605" fmla="*/ 1904588 h 2418498"/>
                <a:gd name="connsiteX606" fmla="*/ 193107 w 1848532"/>
                <a:gd name="connsiteY606" fmla="*/ 1899915 h 2418498"/>
                <a:gd name="connsiteX607" fmla="*/ 197780 w 1848532"/>
                <a:gd name="connsiteY607" fmla="*/ 1892130 h 2418498"/>
                <a:gd name="connsiteX608" fmla="*/ 205566 w 1848532"/>
                <a:gd name="connsiteY608" fmla="*/ 1887457 h 2418498"/>
                <a:gd name="connsiteX609" fmla="*/ 205566 w 1848532"/>
                <a:gd name="connsiteY609" fmla="*/ 1876556 h 2418498"/>
                <a:gd name="connsiteX610" fmla="*/ 205566 w 1848532"/>
                <a:gd name="connsiteY610" fmla="*/ 1865656 h 2418498"/>
                <a:gd name="connsiteX611" fmla="*/ 213351 w 1848532"/>
                <a:gd name="connsiteY611" fmla="*/ 1856312 h 2418498"/>
                <a:gd name="connsiteX612" fmla="*/ 219582 w 1848532"/>
                <a:gd name="connsiteY612" fmla="*/ 1848524 h 2418498"/>
                <a:gd name="connsiteX613" fmla="*/ 221139 w 1848532"/>
                <a:gd name="connsiteY613" fmla="*/ 1840739 h 2418498"/>
                <a:gd name="connsiteX614" fmla="*/ 230483 w 1848532"/>
                <a:gd name="connsiteY614" fmla="*/ 1843854 h 2418498"/>
                <a:gd name="connsiteX615" fmla="*/ 230483 w 1848532"/>
                <a:gd name="connsiteY615" fmla="*/ 1834508 h 2418498"/>
                <a:gd name="connsiteX616" fmla="*/ 222697 w 1848532"/>
                <a:gd name="connsiteY616" fmla="*/ 1826723 h 2418498"/>
                <a:gd name="connsiteX617" fmla="*/ 218024 w 1848532"/>
                <a:gd name="connsiteY617" fmla="*/ 1809591 h 2418498"/>
                <a:gd name="connsiteX618" fmla="*/ 222697 w 1848532"/>
                <a:gd name="connsiteY618" fmla="*/ 1801806 h 2418498"/>
                <a:gd name="connsiteX619" fmla="*/ 225810 w 1848532"/>
                <a:gd name="connsiteY619" fmla="*/ 1792460 h 2418498"/>
                <a:gd name="connsiteX620" fmla="*/ 228925 w 1848532"/>
                <a:gd name="connsiteY620" fmla="*/ 1784675 h 2418498"/>
                <a:gd name="connsiteX621" fmla="*/ 242941 w 1848532"/>
                <a:gd name="connsiteY621" fmla="*/ 1776886 h 2418498"/>
                <a:gd name="connsiteX622" fmla="*/ 253844 w 1848532"/>
                <a:gd name="connsiteY622" fmla="*/ 1772216 h 2418498"/>
                <a:gd name="connsiteX623" fmla="*/ 264743 w 1848532"/>
                <a:gd name="connsiteY623" fmla="*/ 1773774 h 2418498"/>
                <a:gd name="connsiteX624" fmla="*/ 272531 w 1848532"/>
                <a:gd name="connsiteY624" fmla="*/ 1772216 h 2418498"/>
                <a:gd name="connsiteX625" fmla="*/ 286547 w 1848532"/>
                <a:gd name="connsiteY625" fmla="*/ 1776886 h 2418498"/>
                <a:gd name="connsiteX626" fmla="*/ 300563 w 1848532"/>
                <a:gd name="connsiteY626" fmla="*/ 1783117 h 2418498"/>
                <a:gd name="connsiteX627" fmla="*/ 308349 w 1848532"/>
                <a:gd name="connsiteY627" fmla="*/ 1783117 h 2418498"/>
                <a:gd name="connsiteX628" fmla="*/ 309906 w 1848532"/>
                <a:gd name="connsiteY628" fmla="*/ 1773774 h 2418498"/>
                <a:gd name="connsiteX629" fmla="*/ 306791 w 1848532"/>
                <a:gd name="connsiteY629" fmla="*/ 1765988 h 2418498"/>
                <a:gd name="connsiteX630" fmla="*/ 303676 w 1848532"/>
                <a:gd name="connsiteY630" fmla="*/ 1755088 h 2418498"/>
                <a:gd name="connsiteX631" fmla="*/ 305233 w 1848532"/>
                <a:gd name="connsiteY631" fmla="*/ 1747299 h 2418498"/>
                <a:gd name="connsiteX632" fmla="*/ 314576 w 1848532"/>
                <a:gd name="connsiteY632" fmla="*/ 1747299 h 2418498"/>
                <a:gd name="connsiteX633" fmla="*/ 314791 w 1848532"/>
                <a:gd name="connsiteY633" fmla="*/ 1747299 h 2418498"/>
                <a:gd name="connsiteX634" fmla="*/ 314710 w 1848532"/>
                <a:gd name="connsiteY634" fmla="*/ 1747113 h 2418498"/>
                <a:gd name="connsiteX635" fmla="*/ 309906 w 1848532"/>
                <a:gd name="connsiteY635" fmla="*/ 1745742 h 2418498"/>
                <a:gd name="connsiteX636" fmla="*/ 295887 w 1848532"/>
                <a:gd name="connsiteY636" fmla="*/ 1748854 h 2418498"/>
                <a:gd name="connsiteX637" fmla="*/ 288102 w 1848532"/>
                <a:gd name="connsiteY637" fmla="*/ 1744184 h 2418498"/>
                <a:gd name="connsiteX638" fmla="*/ 280316 w 1848532"/>
                <a:gd name="connsiteY638" fmla="*/ 1734841 h 2418498"/>
                <a:gd name="connsiteX639" fmla="*/ 274086 w 1848532"/>
                <a:gd name="connsiteY639" fmla="*/ 1722383 h 2418498"/>
                <a:gd name="connsiteX640" fmla="*/ 272528 w 1848532"/>
                <a:gd name="connsiteY640" fmla="*/ 1713037 h 2418498"/>
                <a:gd name="connsiteX641" fmla="*/ 275643 w 1848532"/>
                <a:gd name="connsiteY641" fmla="*/ 1700578 h 2418498"/>
                <a:gd name="connsiteX642" fmla="*/ 274086 w 1848532"/>
                <a:gd name="connsiteY642" fmla="*/ 1691235 h 2418498"/>
                <a:gd name="connsiteX643" fmla="*/ 267858 w 1848532"/>
                <a:gd name="connsiteY643" fmla="*/ 1678777 h 2418498"/>
                <a:gd name="connsiteX644" fmla="*/ 260070 w 1848532"/>
                <a:gd name="connsiteY644" fmla="*/ 1674104 h 2418498"/>
                <a:gd name="connsiteX645" fmla="*/ 266300 w 1848532"/>
                <a:gd name="connsiteY645" fmla="*/ 1663203 h 2418498"/>
                <a:gd name="connsiteX646" fmla="*/ 270973 w 1848532"/>
                <a:gd name="connsiteY646" fmla="*/ 1650745 h 2418498"/>
                <a:gd name="connsiteX647" fmla="*/ 277201 w 1848532"/>
                <a:gd name="connsiteY647" fmla="*/ 1638286 h 2418498"/>
                <a:gd name="connsiteX648" fmla="*/ 269413 w 1848532"/>
                <a:gd name="connsiteY648" fmla="*/ 1636729 h 2418498"/>
                <a:gd name="connsiteX649" fmla="*/ 264743 w 1848532"/>
                <a:gd name="connsiteY649" fmla="*/ 1621158 h 2418498"/>
                <a:gd name="connsiteX650" fmla="*/ 256957 w 1848532"/>
                <a:gd name="connsiteY650" fmla="*/ 1619598 h 2418498"/>
                <a:gd name="connsiteX651" fmla="*/ 249169 w 1848532"/>
                <a:gd name="connsiteY651" fmla="*/ 1614927 h 2418498"/>
                <a:gd name="connsiteX652" fmla="*/ 239826 w 1848532"/>
                <a:gd name="connsiteY652" fmla="*/ 1614927 h 2418498"/>
                <a:gd name="connsiteX653" fmla="*/ 232040 w 1848532"/>
                <a:gd name="connsiteY653" fmla="*/ 1608697 h 2418498"/>
                <a:gd name="connsiteX654" fmla="*/ 214909 w 1848532"/>
                <a:gd name="connsiteY654" fmla="*/ 1599354 h 2418498"/>
                <a:gd name="connsiteX655" fmla="*/ 204006 w 1848532"/>
                <a:gd name="connsiteY655" fmla="*/ 1608697 h 2418498"/>
                <a:gd name="connsiteX656" fmla="*/ 196220 w 1848532"/>
                <a:gd name="connsiteY656" fmla="*/ 1614927 h 2418498"/>
                <a:gd name="connsiteX657" fmla="*/ 175976 w 1848532"/>
                <a:gd name="connsiteY657" fmla="*/ 1610254 h 2418498"/>
                <a:gd name="connsiteX658" fmla="*/ 168188 w 1848532"/>
                <a:gd name="connsiteY658" fmla="*/ 1608697 h 2418498"/>
                <a:gd name="connsiteX659" fmla="*/ 158845 w 1848532"/>
                <a:gd name="connsiteY659" fmla="*/ 1605584 h 2418498"/>
                <a:gd name="connsiteX660" fmla="*/ 146386 w 1848532"/>
                <a:gd name="connsiteY660" fmla="*/ 1597796 h 2418498"/>
                <a:gd name="connsiteX661" fmla="*/ 138601 w 1848532"/>
                <a:gd name="connsiteY661" fmla="*/ 1590010 h 2418498"/>
                <a:gd name="connsiteX662" fmla="*/ 127700 w 1848532"/>
                <a:gd name="connsiteY662" fmla="*/ 1582225 h 2418498"/>
                <a:gd name="connsiteX663" fmla="*/ 118354 w 1848532"/>
                <a:gd name="connsiteY663" fmla="*/ 1575994 h 2418498"/>
                <a:gd name="connsiteX664" fmla="*/ 112126 w 1848532"/>
                <a:gd name="connsiteY664" fmla="*/ 1568206 h 2418498"/>
                <a:gd name="connsiteX665" fmla="*/ 104341 w 1848532"/>
                <a:gd name="connsiteY665" fmla="*/ 1563536 h 2418498"/>
                <a:gd name="connsiteX666" fmla="*/ 101225 w 1848532"/>
                <a:gd name="connsiteY666" fmla="*/ 1555750 h 2418498"/>
                <a:gd name="connsiteX667" fmla="*/ 91882 w 1848532"/>
                <a:gd name="connsiteY667" fmla="*/ 1554190 h 2418498"/>
                <a:gd name="connsiteX668" fmla="*/ 84094 w 1848532"/>
                <a:gd name="connsiteY668" fmla="*/ 1549520 h 2418498"/>
                <a:gd name="connsiteX669" fmla="*/ 84094 w 1848532"/>
                <a:gd name="connsiteY669" fmla="*/ 1541732 h 2418498"/>
                <a:gd name="connsiteX670" fmla="*/ 84094 w 1848532"/>
                <a:gd name="connsiteY670" fmla="*/ 1532389 h 2418498"/>
                <a:gd name="connsiteX671" fmla="*/ 90325 w 1848532"/>
                <a:gd name="connsiteY671" fmla="*/ 1524603 h 2418498"/>
                <a:gd name="connsiteX672" fmla="*/ 80981 w 1848532"/>
                <a:gd name="connsiteY672" fmla="*/ 1516818 h 2418498"/>
                <a:gd name="connsiteX673" fmla="*/ 88767 w 1848532"/>
                <a:gd name="connsiteY673" fmla="*/ 1507472 h 2418498"/>
                <a:gd name="connsiteX674" fmla="*/ 94995 w 1848532"/>
                <a:gd name="connsiteY674" fmla="*/ 1498129 h 2418498"/>
                <a:gd name="connsiteX675" fmla="*/ 94995 w 1848532"/>
                <a:gd name="connsiteY675" fmla="*/ 1485670 h 2418498"/>
                <a:gd name="connsiteX676" fmla="*/ 85652 w 1848532"/>
                <a:gd name="connsiteY676" fmla="*/ 1477885 h 2418498"/>
                <a:gd name="connsiteX677" fmla="*/ 79421 w 1848532"/>
                <a:gd name="connsiteY677" fmla="*/ 1466981 h 2418498"/>
                <a:gd name="connsiteX678" fmla="*/ 85652 w 1848532"/>
                <a:gd name="connsiteY678" fmla="*/ 1457638 h 2418498"/>
                <a:gd name="connsiteX679" fmla="*/ 84094 w 1848532"/>
                <a:gd name="connsiteY679" fmla="*/ 1448295 h 2418498"/>
                <a:gd name="connsiteX680" fmla="*/ 82536 w 1848532"/>
                <a:gd name="connsiteY680" fmla="*/ 1440507 h 2418498"/>
                <a:gd name="connsiteX681" fmla="*/ 68523 w 1848532"/>
                <a:gd name="connsiteY681" fmla="*/ 1432721 h 2418498"/>
                <a:gd name="connsiteX682" fmla="*/ 60735 w 1848532"/>
                <a:gd name="connsiteY682" fmla="*/ 1434279 h 2418498"/>
                <a:gd name="connsiteX683" fmla="*/ 51392 w 1848532"/>
                <a:gd name="connsiteY683" fmla="*/ 1432721 h 2418498"/>
                <a:gd name="connsiteX684" fmla="*/ 32703 w 1848532"/>
                <a:gd name="connsiteY684" fmla="*/ 1434279 h 2418498"/>
                <a:gd name="connsiteX685" fmla="*/ 24917 w 1848532"/>
                <a:gd name="connsiteY685" fmla="*/ 1421821 h 2418498"/>
                <a:gd name="connsiteX686" fmla="*/ 26475 w 1848532"/>
                <a:gd name="connsiteY686" fmla="*/ 1414033 h 2418498"/>
                <a:gd name="connsiteX687" fmla="*/ 26475 w 1848532"/>
                <a:gd name="connsiteY687" fmla="*/ 1404689 h 2418498"/>
                <a:gd name="connsiteX688" fmla="*/ 24917 w 1848532"/>
                <a:gd name="connsiteY688" fmla="*/ 1396904 h 2418498"/>
                <a:gd name="connsiteX689" fmla="*/ 24917 w 1848532"/>
                <a:gd name="connsiteY689" fmla="*/ 1382888 h 2418498"/>
                <a:gd name="connsiteX690" fmla="*/ 14016 w 1848532"/>
                <a:gd name="connsiteY690" fmla="*/ 1378215 h 2418498"/>
                <a:gd name="connsiteX691" fmla="*/ 12459 w 1848532"/>
                <a:gd name="connsiteY691" fmla="*/ 1365757 h 2418498"/>
                <a:gd name="connsiteX692" fmla="*/ 3116 w 1848532"/>
                <a:gd name="connsiteY692" fmla="*/ 1354856 h 2418498"/>
                <a:gd name="connsiteX693" fmla="*/ 0 w 1848532"/>
                <a:gd name="connsiteY693" fmla="*/ 1345513 h 2418498"/>
                <a:gd name="connsiteX694" fmla="*/ 4671 w 1848532"/>
                <a:gd name="connsiteY694" fmla="*/ 1336167 h 2418498"/>
                <a:gd name="connsiteX695" fmla="*/ 14016 w 1848532"/>
                <a:gd name="connsiteY695" fmla="*/ 1336167 h 2418498"/>
                <a:gd name="connsiteX696" fmla="*/ 34260 w 1848532"/>
                <a:gd name="connsiteY696" fmla="*/ 1328381 h 2418498"/>
                <a:gd name="connsiteX697" fmla="*/ 35818 w 1848532"/>
                <a:gd name="connsiteY697" fmla="*/ 1320593 h 2418498"/>
                <a:gd name="connsiteX698" fmla="*/ 38933 w 1848532"/>
                <a:gd name="connsiteY698" fmla="*/ 1312808 h 2418498"/>
                <a:gd name="connsiteX699" fmla="*/ 46719 w 1848532"/>
                <a:gd name="connsiteY699" fmla="*/ 1312808 h 2418498"/>
                <a:gd name="connsiteX700" fmla="*/ 59177 w 1848532"/>
                <a:gd name="connsiteY700" fmla="*/ 1309695 h 2418498"/>
                <a:gd name="connsiteX701" fmla="*/ 68523 w 1848532"/>
                <a:gd name="connsiteY701" fmla="*/ 1311250 h 2418498"/>
                <a:gd name="connsiteX702" fmla="*/ 82536 w 1848532"/>
                <a:gd name="connsiteY702" fmla="*/ 1317481 h 2418498"/>
                <a:gd name="connsiteX703" fmla="*/ 90325 w 1848532"/>
                <a:gd name="connsiteY703" fmla="*/ 1311250 h 2418498"/>
                <a:gd name="connsiteX704" fmla="*/ 94995 w 1848532"/>
                <a:gd name="connsiteY704" fmla="*/ 1303465 h 2418498"/>
                <a:gd name="connsiteX705" fmla="*/ 102780 w 1848532"/>
                <a:gd name="connsiteY705" fmla="*/ 1294121 h 2418498"/>
                <a:gd name="connsiteX706" fmla="*/ 110569 w 1848532"/>
                <a:gd name="connsiteY706" fmla="*/ 1295679 h 2418498"/>
                <a:gd name="connsiteX707" fmla="*/ 121469 w 1848532"/>
                <a:gd name="connsiteY707" fmla="*/ 1301907 h 2418498"/>
                <a:gd name="connsiteX708" fmla="*/ 133928 w 1848532"/>
                <a:gd name="connsiteY708" fmla="*/ 1306580 h 2418498"/>
                <a:gd name="connsiteX709" fmla="*/ 141713 w 1848532"/>
                <a:gd name="connsiteY709" fmla="*/ 1312808 h 2418498"/>
                <a:gd name="connsiteX710" fmla="*/ 154174 w 1848532"/>
                <a:gd name="connsiteY710" fmla="*/ 1320593 h 2418498"/>
                <a:gd name="connsiteX711" fmla="*/ 158845 w 1848532"/>
                <a:gd name="connsiteY711" fmla="*/ 1328381 h 2418498"/>
                <a:gd name="connsiteX712" fmla="*/ 168188 w 1848532"/>
                <a:gd name="connsiteY712" fmla="*/ 1325269 h 2418498"/>
                <a:gd name="connsiteX713" fmla="*/ 177534 w 1848532"/>
                <a:gd name="connsiteY713" fmla="*/ 1320593 h 2418498"/>
                <a:gd name="connsiteX714" fmla="*/ 191550 w 1848532"/>
                <a:gd name="connsiteY714" fmla="*/ 1319038 h 2418498"/>
                <a:gd name="connsiteX715" fmla="*/ 189992 w 1848532"/>
                <a:gd name="connsiteY715" fmla="*/ 1308137 h 2418498"/>
                <a:gd name="connsiteX716" fmla="*/ 185319 w 1848532"/>
                <a:gd name="connsiteY716" fmla="*/ 1298794 h 2418498"/>
                <a:gd name="connsiteX717" fmla="*/ 191550 w 1848532"/>
                <a:gd name="connsiteY717" fmla="*/ 1289449 h 2418498"/>
                <a:gd name="connsiteX718" fmla="*/ 202450 w 1848532"/>
                <a:gd name="connsiteY718" fmla="*/ 1291006 h 2418498"/>
                <a:gd name="connsiteX719" fmla="*/ 214909 w 1848532"/>
                <a:gd name="connsiteY719" fmla="*/ 1287891 h 2418498"/>
                <a:gd name="connsiteX720" fmla="*/ 230480 w 1848532"/>
                <a:gd name="connsiteY720" fmla="*/ 1286336 h 2418498"/>
                <a:gd name="connsiteX721" fmla="*/ 232040 w 1848532"/>
                <a:gd name="connsiteY721" fmla="*/ 1278548 h 2418498"/>
                <a:gd name="connsiteX722" fmla="*/ 239826 w 1848532"/>
                <a:gd name="connsiteY722" fmla="*/ 1266089 h 2418498"/>
                <a:gd name="connsiteX723" fmla="*/ 241383 w 1848532"/>
                <a:gd name="connsiteY723" fmla="*/ 1253631 h 2418498"/>
                <a:gd name="connsiteX724" fmla="*/ 249169 w 1848532"/>
                <a:gd name="connsiteY724" fmla="*/ 1250516 h 2418498"/>
                <a:gd name="connsiteX725" fmla="*/ 261627 w 1848532"/>
                <a:gd name="connsiteY725" fmla="*/ 1247403 h 2418498"/>
                <a:gd name="connsiteX726" fmla="*/ 272528 w 1848532"/>
                <a:gd name="connsiteY726" fmla="*/ 1238057 h 2418498"/>
                <a:gd name="connsiteX727" fmla="*/ 283432 w 1848532"/>
                <a:gd name="connsiteY727" fmla="*/ 1244288 h 2418498"/>
                <a:gd name="connsiteX728" fmla="*/ 294332 w 1848532"/>
                <a:gd name="connsiteY728" fmla="*/ 1238057 h 2418498"/>
                <a:gd name="connsiteX729" fmla="*/ 303676 w 1848532"/>
                <a:gd name="connsiteY729" fmla="*/ 1233384 h 2418498"/>
                <a:gd name="connsiteX730" fmla="*/ 317692 w 1848532"/>
                <a:gd name="connsiteY730" fmla="*/ 1248958 h 2418498"/>
                <a:gd name="connsiteX731" fmla="*/ 328592 w 1848532"/>
                <a:gd name="connsiteY731" fmla="*/ 1242728 h 2418498"/>
                <a:gd name="connsiteX732" fmla="*/ 330150 w 1848532"/>
                <a:gd name="connsiteY732" fmla="*/ 1234942 h 2418498"/>
                <a:gd name="connsiteX733" fmla="*/ 339493 w 1848532"/>
                <a:gd name="connsiteY733" fmla="*/ 1225599 h 2418498"/>
                <a:gd name="connsiteX734" fmla="*/ 345724 w 1848532"/>
                <a:gd name="connsiteY734" fmla="*/ 1216256 h 2418498"/>
                <a:gd name="connsiteX735" fmla="*/ 355067 w 1848532"/>
                <a:gd name="connsiteY735" fmla="*/ 1214698 h 2418498"/>
                <a:gd name="connsiteX736" fmla="*/ 362853 w 1848532"/>
                <a:gd name="connsiteY736" fmla="*/ 1211583 h 2418498"/>
                <a:gd name="connsiteX737" fmla="*/ 367525 w 1848532"/>
                <a:gd name="connsiteY737" fmla="*/ 1203795 h 2418498"/>
                <a:gd name="connsiteX738" fmla="*/ 365968 w 1848532"/>
                <a:gd name="connsiteY738" fmla="*/ 1196009 h 2418498"/>
                <a:gd name="connsiteX739" fmla="*/ 364410 w 1848532"/>
                <a:gd name="connsiteY739" fmla="*/ 1185108 h 2418498"/>
                <a:gd name="connsiteX740" fmla="*/ 367525 w 1848532"/>
                <a:gd name="connsiteY740" fmla="*/ 1177323 h 2418498"/>
                <a:gd name="connsiteX741" fmla="*/ 361295 w 1848532"/>
                <a:gd name="connsiteY741" fmla="*/ 1167977 h 2418498"/>
                <a:gd name="connsiteX742" fmla="*/ 358182 w 1848532"/>
                <a:gd name="connsiteY742" fmla="*/ 1160192 h 2418498"/>
                <a:gd name="connsiteX743" fmla="*/ 355067 w 1848532"/>
                <a:gd name="connsiteY743" fmla="*/ 1147733 h 2418498"/>
                <a:gd name="connsiteX744" fmla="*/ 350394 w 1848532"/>
                <a:gd name="connsiteY744" fmla="*/ 1139948 h 2418498"/>
                <a:gd name="connsiteX745" fmla="*/ 350394 w 1848532"/>
                <a:gd name="connsiteY745" fmla="*/ 1130605 h 2418498"/>
                <a:gd name="connsiteX746" fmla="*/ 358182 w 1848532"/>
                <a:gd name="connsiteY746" fmla="*/ 1132160 h 2418498"/>
                <a:gd name="connsiteX747" fmla="*/ 367525 w 1848532"/>
                <a:gd name="connsiteY747" fmla="*/ 1127489 h 2418498"/>
                <a:gd name="connsiteX748" fmla="*/ 365968 w 1848532"/>
                <a:gd name="connsiteY748" fmla="*/ 1119701 h 2418498"/>
                <a:gd name="connsiteX749" fmla="*/ 367525 w 1848532"/>
                <a:gd name="connsiteY749" fmla="*/ 1111916 h 2418498"/>
                <a:gd name="connsiteX750" fmla="*/ 375311 w 1848532"/>
                <a:gd name="connsiteY750" fmla="*/ 1107243 h 2418498"/>
                <a:gd name="connsiteX751" fmla="*/ 386212 w 1848532"/>
                <a:gd name="connsiteY751" fmla="*/ 1099457 h 2418498"/>
                <a:gd name="connsiteX752" fmla="*/ 386212 w 1848532"/>
                <a:gd name="connsiteY752" fmla="*/ 1088557 h 2418498"/>
                <a:gd name="connsiteX753" fmla="*/ 389327 w 1848532"/>
                <a:gd name="connsiteY753" fmla="*/ 1077656 h 2418498"/>
                <a:gd name="connsiteX754" fmla="*/ 403343 w 1848532"/>
                <a:gd name="connsiteY754" fmla="*/ 1058967 h 2418498"/>
                <a:gd name="connsiteX755" fmla="*/ 401785 w 1848532"/>
                <a:gd name="connsiteY755" fmla="*/ 1051179 h 2418498"/>
                <a:gd name="connsiteX756" fmla="*/ 394000 w 1848532"/>
                <a:gd name="connsiteY756" fmla="*/ 1048066 h 2418498"/>
                <a:gd name="connsiteX757" fmla="*/ 384657 w 1848532"/>
                <a:gd name="connsiteY757" fmla="*/ 1041836 h 2418498"/>
                <a:gd name="connsiteX758" fmla="*/ 375311 w 1848532"/>
                <a:gd name="connsiteY758" fmla="*/ 1032492 h 2418498"/>
                <a:gd name="connsiteX759" fmla="*/ 356625 w 1848532"/>
                <a:gd name="connsiteY759" fmla="*/ 1024704 h 2418498"/>
                <a:gd name="connsiteX760" fmla="*/ 356625 w 1848532"/>
                <a:gd name="connsiteY760" fmla="*/ 1016919 h 2418498"/>
                <a:gd name="connsiteX761" fmla="*/ 350394 w 1848532"/>
                <a:gd name="connsiteY761" fmla="*/ 1009133 h 2418498"/>
                <a:gd name="connsiteX762" fmla="*/ 345724 w 1848532"/>
                <a:gd name="connsiteY762" fmla="*/ 996675 h 2418498"/>
                <a:gd name="connsiteX763" fmla="*/ 353509 w 1848532"/>
                <a:gd name="connsiteY763" fmla="*/ 987332 h 2418498"/>
                <a:gd name="connsiteX764" fmla="*/ 356625 w 1848532"/>
                <a:gd name="connsiteY764" fmla="*/ 979544 h 2418498"/>
                <a:gd name="connsiteX765" fmla="*/ 358182 w 1848532"/>
                <a:gd name="connsiteY765" fmla="*/ 970200 h 2418498"/>
                <a:gd name="connsiteX766" fmla="*/ 361295 w 1848532"/>
                <a:gd name="connsiteY766" fmla="*/ 960857 h 2418498"/>
                <a:gd name="connsiteX767" fmla="*/ 362853 w 1848532"/>
                <a:gd name="connsiteY767" fmla="*/ 953069 h 2418498"/>
                <a:gd name="connsiteX768" fmla="*/ 372198 w 1848532"/>
                <a:gd name="connsiteY768" fmla="*/ 942168 h 2418498"/>
                <a:gd name="connsiteX769" fmla="*/ 376869 w 1848532"/>
                <a:gd name="connsiteY769" fmla="*/ 953069 h 2418498"/>
                <a:gd name="connsiteX770" fmla="*/ 378426 w 1848532"/>
                <a:gd name="connsiteY770" fmla="*/ 960857 h 2418498"/>
                <a:gd name="connsiteX771" fmla="*/ 375311 w 1848532"/>
                <a:gd name="connsiteY771" fmla="*/ 974873 h 2418498"/>
                <a:gd name="connsiteX772" fmla="*/ 383097 w 1848532"/>
                <a:gd name="connsiteY772" fmla="*/ 974873 h 2418498"/>
                <a:gd name="connsiteX773" fmla="*/ 392442 w 1848532"/>
                <a:gd name="connsiteY773" fmla="*/ 973316 h 2418498"/>
                <a:gd name="connsiteX774" fmla="*/ 406456 w 1848532"/>
                <a:gd name="connsiteY774" fmla="*/ 974873 h 2418498"/>
                <a:gd name="connsiteX775" fmla="*/ 417359 w 1848532"/>
                <a:gd name="connsiteY775" fmla="*/ 977986 h 2418498"/>
                <a:gd name="connsiteX776" fmla="*/ 423590 w 1848532"/>
                <a:gd name="connsiteY776" fmla="*/ 985771 h 2418498"/>
                <a:gd name="connsiteX777" fmla="*/ 434491 w 1848532"/>
                <a:gd name="connsiteY777" fmla="*/ 988887 h 2418498"/>
                <a:gd name="connsiteX778" fmla="*/ 443834 w 1848532"/>
                <a:gd name="connsiteY778" fmla="*/ 973316 h 2418498"/>
                <a:gd name="connsiteX779" fmla="*/ 451619 w 1848532"/>
                <a:gd name="connsiteY779" fmla="*/ 965528 h 2418498"/>
                <a:gd name="connsiteX780" fmla="*/ 460962 w 1848532"/>
                <a:gd name="connsiteY780" fmla="*/ 960857 h 2418498"/>
                <a:gd name="connsiteX781" fmla="*/ 465635 w 1848532"/>
                <a:gd name="connsiteY781" fmla="*/ 953069 h 2418498"/>
                <a:gd name="connsiteX782" fmla="*/ 474978 w 1848532"/>
                <a:gd name="connsiteY782" fmla="*/ 946839 h 2418498"/>
                <a:gd name="connsiteX783" fmla="*/ 482767 w 1848532"/>
                <a:gd name="connsiteY783" fmla="*/ 945284 h 2418498"/>
                <a:gd name="connsiteX784" fmla="*/ 490552 w 1848532"/>
                <a:gd name="connsiteY784" fmla="*/ 943726 h 2418498"/>
                <a:gd name="connsiteX785" fmla="*/ 506126 w 1848532"/>
                <a:gd name="connsiteY785" fmla="*/ 946839 h 2418498"/>
                <a:gd name="connsiteX786" fmla="*/ 513911 w 1848532"/>
                <a:gd name="connsiteY786" fmla="*/ 940611 h 2418498"/>
                <a:gd name="connsiteX787" fmla="*/ 524815 w 1848532"/>
                <a:gd name="connsiteY787" fmla="*/ 939053 h 2418498"/>
                <a:gd name="connsiteX788" fmla="*/ 532600 w 1848532"/>
                <a:gd name="connsiteY788" fmla="*/ 935940 h 2418498"/>
                <a:gd name="connsiteX789" fmla="*/ 543501 w 1848532"/>
                <a:gd name="connsiteY789" fmla="*/ 945284 h 2418498"/>
                <a:gd name="connsiteX790" fmla="*/ 559075 w 1848532"/>
                <a:gd name="connsiteY790" fmla="*/ 932825 h 2418498"/>
                <a:gd name="connsiteX791" fmla="*/ 566860 w 1848532"/>
                <a:gd name="connsiteY791" fmla="*/ 926595 h 2418498"/>
                <a:gd name="connsiteX792" fmla="*/ 577761 w 1848532"/>
                <a:gd name="connsiteY792" fmla="*/ 915694 h 2418498"/>
                <a:gd name="connsiteX793" fmla="*/ 591777 w 1848532"/>
                <a:gd name="connsiteY793" fmla="*/ 907908 h 2418498"/>
                <a:gd name="connsiteX794" fmla="*/ 607351 w 1848532"/>
                <a:gd name="connsiteY794" fmla="*/ 889219 h 2418498"/>
                <a:gd name="connsiteX795" fmla="*/ 624480 w 1848532"/>
                <a:gd name="connsiteY795" fmla="*/ 879876 h 2418498"/>
                <a:gd name="connsiteX796" fmla="*/ 633825 w 1848532"/>
                <a:gd name="connsiteY796" fmla="*/ 879876 h 2418498"/>
                <a:gd name="connsiteX797" fmla="*/ 643169 w 1848532"/>
                <a:gd name="connsiteY797" fmla="*/ 882992 h 2418498"/>
                <a:gd name="connsiteX798" fmla="*/ 650954 w 1848532"/>
                <a:gd name="connsiteY798" fmla="*/ 886107 h 2418498"/>
                <a:gd name="connsiteX799" fmla="*/ 660300 w 1848532"/>
                <a:gd name="connsiteY799" fmla="*/ 881434 h 2418498"/>
                <a:gd name="connsiteX800" fmla="*/ 671201 w 1848532"/>
                <a:gd name="connsiteY800" fmla="*/ 873648 h 2418498"/>
                <a:gd name="connsiteX801" fmla="*/ 680544 w 1848532"/>
                <a:gd name="connsiteY801" fmla="*/ 872088 h 2418498"/>
                <a:gd name="connsiteX802" fmla="*/ 688332 w 1848532"/>
                <a:gd name="connsiteY802" fmla="*/ 878319 h 2418498"/>
                <a:gd name="connsiteX803" fmla="*/ 696118 w 1848532"/>
                <a:gd name="connsiteY803" fmla="*/ 881434 h 2418498"/>
                <a:gd name="connsiteX804" fmla="*/ 707018 w 1848532"/>
                <a:gd name="connsiteY804" fmla="*/ 890777 h 2418498"/>
                <a:gd name="connsiteX805" fmla="*/ 710134 w 1848532"/>
                <a:gd name="connsiteY805" fmla="*/ 901678 h 2418498"/>
                <a:gd name="connsiteX806" fmla="*/ 721035 w 1848532"/>
                <a:gd name="connsiteY806" fmla="*/ 897008 h 2418498"/>
                <a:gd name="connsiteX807" fmla="*/ 731935 w 1848532"/>
                <a:gd name="connsiteY807" fmla="*/ 895450 h 2418498"/>
                <a:gd name="connsiteX808" fmla="*/ 744394 w 1848532"/>
                <a:gd name="connsiteY808" fmla="*/ 903235 h 2418498"/>
                <a:gd name="connsiteX809" fmla="*/ 756852 w 1848532"/>
                <a:gd name="connsiteY809" fmla="*/ 912581 h 2418498"/>
                <a:gd name="connsiteX810" fmla="*/ 766198 w 1848532"/>
                <a:gd name="connsiteY810" fmla="*/ 907908 h 2418498"/>
                <a:gd name="connsiteX811" fmla="*/ 777099 w 1848532"/>
                <a:gd name="connsiteY811" fmla="*/ 909466 h 2418498"/>
                <a:gd name="connsiteX812" fmla="*/ 786442 w 1848532"/>
                <a:gd name="connsiteY812" fmla="*/ 906351 h 2418498"/>
                <a:gd name="connsiteX813" fmla="*/ 794228 w 1848532"/>
                <a:gd name="connsiteY813" fmla="*/ 912581 h 2418498"/>
                <a:gd name="connsiteX814" fmla="*/ 803571 w 1848532"/>
                <a:gd name="connsiteY814" fmla="*/ 911021 h 2418498"/>
                <a:gd name="connsiteX815" fmla="*/ 812916 w 1848532"/>
                <a:gd name="connsiteY815" fmla="*/ 901678 h 2418498"/>
                <a:gd name="connsiteX816" fmla="*/ 822260 w 1848532"/>
                <a:gd name="connsiteY816" fmla="*/ 898565 h 2418498"/>
                <a:gd name="connsiteX817" fmla="*/ 834718 w 1848532"/>
                <a:gd name="connsiteY817" fmla="*/ 890777 h 2418498"/>
                <a:gd name="connsiteX818" fmla="*/ 842504 w 1848532"/>
                <a:gd name="connsiteY818" fmla="*/ 882992 h 2418498"/>
                <a:gd name="connsiteX819" fmla="*/ 851849 w 1848532"/>
                <a:gd name="connsiteY819" fmla="*/ 876761 h 2418498"/>
                <a:gd name="connsiteX820" fmla="*/ 864308 w 1848532"/>
                <a:gd name="connsiteY820" fmla="*/ 868976 h 2418498"/>
                <a:gd name="connsiteX821" fmla="*/ 873651 w 1848532"/>
                <a:gd name="connsiteY821" fmla="*/ 868976 h 2418498"/>
                <a:gd name="connsiteX822" fmla="*/ 887667 w 1848532"/>
                <a:gd name="connsiteY822" fmla="*/ 868976 h 2418498"/>
                <a:gd name="connsiteX823" fmla="*/ 895453 w 1848532"/>
                <a:gd name="connsiteY823" fmla="*/ 867418 h 2418498"/>
                <a:gd name="connsiteX824" fmla="*/ 907911 w 1848532"/>
                <a:gd name="connsiteY824" fmla="*/ 868976 h 2418498"/>
                <a:gd name="connsiteX825" fmla="*/ 910158 w 1848532"/>
                <a:gd name="connsiteY825" fmla="*/ 877963 h 2418498"/>
                <a:gd name="connsiteX826" fmla="*/ 913111 w 1848532"/>
                <a:gd name="connsiteY826" fmla="*/ 877963 h 2418498"/>
                <a:gd name="connsiteX827" fmla="*/ 915699 w 1848532"/>
                <a:gd name="connsiteY827" fmla="*/ 873648 h 2418498"/>
                <a:gd name="connsiteX828" fmla="*/ 914142 w 1848532"/>
                <a:gd name="connsiteY828" fmla="*/ 865863 h 2418498"/>
                <a:gd name="connsiteX829" fmla="*/ 914142 w 1848532"/>
                <a:gd name="connsiteY829" fmla="*/ 854959 h 2418498"/>
                <a:gd name="connsiteX830" fmla="*/ 920372 w 1848532"/>
                <a:gd name="connsiteY830" fmla="*/ 845616 h 2418498"/>
                <a:gd name="connsiteX831" fmla="*/ 926600 w 1848532"/>
                <a:gd name="connsiteY831" fmla="*/ 836273 h 2418498"/>
                <a:gd name="connsiteX832" fmla="*/ 934388 w 1848532"/>
                <a:gd name="connsiteY832" fmla="*/ 831600 h 2418498"/>
                <a:gd name="connsiteX833" fmla="*/ 945286 w 1848532"/>
                <a:gd name="connsiteY833" fmla="*/ 823815 h 2418498"/>
                <a:gd name="connsiteX834" fmla="*/ 935943 w 1848532"/>
                <a:gd name="connsiteY834" fmla="*/ 812914 h 2418498"/>
                <a:gd name="connsiteX835" fmla="*/ 932828 w 1848532"/>
                <a:gd name="connsiteY835" fmla="*/ 805126 h 2418498"/>
                <a:gd name="connsiteX836" fmla="*/ 925042 w 1848532"/>
                <a:gd name="connsiteY836" fmla="*/ 795783 h 2418498"/>
                <a:gd name="connsiteX837" fmla="*/ 925042 w 1848532"/>
                <a:gd name="connsiteY837" fmla="*/ 787997 h 2418498"/>
                <a:gd name="connsiteX838" fmla="*/ 921927 w 1848532"/>
                <a:gd name="connsiteY838" fmla="*/ 773981 h 2418498"/>
                <a:gd name="connsiteX839" fmla="*/ 926600 w 1848532"/>
                <a:gd name="connsiteY839" fmla="*/ 766193 h 2418498"/>
                <a:gd name="connsiteX840" fmla="*/ 934388 w 1848532"/>
                <a:gd name="connsiteY840" fmla="*/ 759965 h 2418498"/>
                <a:gd name="connsiteX841" fmla="*/ 939058 w 1848532"/>
                <a:gd name="connsiteY841" fmla="*/ 752180 h 2418498"/>
                <a:gd name="connsiteX842" fmla="*/ 943731 w 1848532"/>
                <a:gd name="connsiteY842" fmla="*/ 741276 h 2418498"/>
                <a:gd name="connsiteX843" fmla="*/ 951389 w 1848532"/>
                <a:gd name="connsiteY843" fmla="*/ 746383 h 2418498"/>
                <a:gd name="connsiteX844" fmla="*/ 951440 w 1848532"/>
                <a:gd name="connsiteY844" fmla="*/ 746196 h 2418498"/>
                <a:gd name="connsiteX845" fmla="*/ 945292 w 1848532"/>
                <a:gd name="connsiteY845" fmla="*/ 741276 h 2418498"/>
                <a:gd name="connsiteX846" fmla="*/ 937503 w 1848532"/>
                <a:gd name="connsiteY846" fmla="*/ 731933 h 2418498"/>
                <a:gd name="connsiteX847" fmla="*/ 939061 w 1848532"/>
                <a:gd name="connsiteY847" fmla="*/ 724148 h 2418498"/>
                <a:gd name="connsiteX848" fmla="*/ 931276 w 1848532"/>
                <a:gd name="connsiteY848" fmla="*/ 722590 h 2418498"/>
                <a:gd name="connsiteX849" fmla="*/ 918817 w 1848532"/>
                <a:gd name="connsiteY849" fmla="*/ 716359 h 2418498"/>
                <a:gd name="connsiteX850" fmla="*/ 907916 w 1848532"/>
                <a:gd name="connsiteY850" fmla="*/ 705459 h 2418498"/>
                <a:gd name="connsiteX851" fmla="*/ 906359 w 1848532"/>
                <a:gd name="connsiteY851" fmla="*/ 696116 h 2418498"/>
                <a:gd name="connsiteX852" fmla="*/ 901686 w 1848532"/>
                <a:gd name="connsiteY852" fmla="*/ 688327 h 2418498"/>
                <a:gd name="connsiteX853" fmla="*/ 892343 w 1848532"/>
                <a:gd name="connsiteY853" fmla="*/ 674314 h 2418498"/>
                <a:gd name="connsiteX854" fmla="*/ 895458 w 1848532"/>
                <a:gd name="connsiteY854" fmla="*/ 666526 h 2418498"/>
                <a:gd name="connsiteX855" fmla="*/ 893898 w 1848532"/>
                <a:gd name="connsiteY855" fmla="*/ 647840 h 2418498"/>
                <a:gd name="connsiteX856" fmla="*/ 897013 w 1848532"/>
                <a:gd name="connsiteY856" fmla="*/ 640051 h 2418498"/>
                <a:gd name="connsiteX857" fmla="*/ 900128 w 1848532"/>
                <a:gd name="connsiteY857" fmla="*/ 630708 h 2418498"/>
                <a:gd name="connsiteX858" fmla="*/ 895458 w 1848532"/>
                <a:gd name="connsiteY858" fmla="*/ 616692 h 2418498"/>
                <a:gd name="connsiteX859" fmla="*/ 903243 w 1848532"/>
                <a:gd name="connsiteY859" fmla="*/ 602676 h 2418498"/>
                <a:gd name="connsiteX860" fmla="*/ 895458 w 1848532"/>
                <a:gd name="connsiteY860" fmla="*/ 585545 h 2418498"/>
                <a:gd name="connsiteX861" fmla="*/ 895458 w 1848532"/>
                <a:gd name="connsiteY861" fmla="*/ 571529 h 2418498"/>
                <a:gd name="connsiteX862" fmla="*/ 893898 w 1848532"/>
                <a:gd name="connsiteY862" fmla="*/ 554400 h 2418498"/>
                <a:gd name="connsiteX863" fmla="*/ 895458 w 1848532"/>
                <a:gd name="connsiteY863" fmla="*/ 546612 h 2418498"/>
                <a:gd name="connsiteX864" fmla="*/ 904801 w 1848532"/>
                <a:gd name="connsiteY864" fmla="*/ 537272 h 2418498"/>
                <a:gd name="connsiteX865" fmla="*/ 898571 w 1848532"/>
                <a:gd name="connsiteY865" fmla="*/ 526371 h 2418498"/>
                <a:gd name="connsiteX866" fmla="*/ 900126 w 1848532"/>
                <a:gd name="connsiteY866" fmla="*/ 517028 h 2418498"/>
                <a:gd name="connsiteX867" fmla="*/ 906356 w 1848532"/>
                <a:gd name="connsiteY867" fmla="*/ 501454 h 2418498"/>
                <a:gd name="connsiteX868" fmla="*/ 906356 w 1848532"/>
                <a:gd name="connsiteY868" fmla="*/ 490553 h 2418498"/>
                <a:gd name="connsiteX869" fmla="*/ 918815 w 1848532"/>
                <a:gd name="connsiteY869" fmla="*/ 481210 h 2418498"/>
                <a:gd name="connsiteX870" fmla="*/ 926600 w 1848532"/>
                <a:gd name="connsiteY870" fmla="*/ 468749 h 2418498"/>
                <a:gd name="connsiteX871" fmla="*/ 953075 w 1848532"/>
                <a:gd name="connsiteY871" fmla="*/ 465636 h 2418498"/>
                <a:gd name="connsiteX872" fmla="*/ 971764 w 1848532"/>
                <a:gd name="connsiteY872" fmla="*/ 465636 h 2418498"/>
                <a:gd name="connsiteX873" fmla="*/ 981107 w 1848532"/>
                <a:gd name="connsiteY873" fmla="*/ 467191 h 2418498"/>
                <a:gd name="connsiteX874" fmla="*/ 992008 w 1848532"/>
                <a:gd name="connsiteY874" fmla="*/ 453175 h 2418498"/>
                <a:gd name="connsiteX875" fmla="*/ 1001351 w 1848532"/>
                <a:gd name="connsiteY875" fmla="*/ 453175 h 2418498"/>
                <a:gd name="connsiteX876" fmla="*/ 1004466 w 1848532"/>
                <a:gd name="connsiteY876" fmla="*/ 439162 h 2418498"/>
                <a:gd name="connsiteX877" fmla="*/ 1006026 w 1848532"/>
                <a:gd name="connsiteY877" fmla="*/ 426704 h 2418498"/>
                <a:gd name="connsiteX878" fmla="*/ 1015369 w 1848532"/>
                <a:gd name="connsiteY878" fmla="*/ 422031 h 2418498"/>
                <a:gd name="connsiteX879" fmla="*/ 1013812 w 1848532"/>
                <a:gd name="connsiteY879" fmla="*/ 411130 h 2418498"/>
                <a:gd name="connsiteX880" fmla="*/ 1010696 w 1848532"/>
                <a:gd name="connsiteY880" fmla="*/ 400229 h 2418498"/>
                <a:gd name="connsiteX881" fmla="*/ 1009139 w 1848532"/>
                <a:gd name="connsiteY881" fmla="*/ 389328 h 2418498"/>
                <a:gd name="connsiteX882" fmla="*/ 1015369 w 1848532"/>
                <a:gd name="connsiteY882" fmla="*/ 372197 h 2418498"/>
                <a:gd name="connsiteX883" fmla="*/ 1016924 w 1848532"/>
                <a:gd name="connsiteY883" fmla="*/ 362851 h 2418498"/>
                <a:gd name="connsiteX884" fmla="*/ 1030940 w 1848532"/>
                <a:gd name="connsiteY884" fmla="*/ 362851 h 2418498"/>
                <a:gd name="connsiteX885" fmla="*/ 1041844 w 1848532"/>
                <a:gd name="connsiteY885" fmla="*/ 358181 h 2418498"/>
                <a:gd name="connsiteX886" fmla="*/ 1049629 w 1848532"/>
                <a:gd name="connsiteY886" fmla="*/ 358181 h 2418498"/>
                <a:gd name="connsiteX887" fmla="*/ 1062088 w 1848532"/>
                <a:gd name="connsiteY887" fmla="*/ 355066 h 2418498"/>
                <a:gd name="connsiteX888" fmla="*/ 1072991 w 1848532"/>
                <a:gd name="connsiteY888" fmla="*/ 347280 h 2418498"/>
                <a:gd name="connsiteX889" fmla="*/ 1074546 w 1848532"/>
                <a:gd name="connsiteY889" fmla="*/ 337937 h 2418498"/>
                <a:gd name="connsiteX890" fmla="*/ 1080777 w 1848532"/>
                <a:gd name="connsiteY890" fmla="*/ 330149 h 2418498"/>
                <a:gd name="connsiteX891" fmla="*/ 1090120 w 1848532"/>
                <a:gd name="connsiteY891" fmla="*/ 327034 h 2418498"/>
                <a:gd name="connsiteX892" fmla="*/ 1097905 w 1848532"/>
                <a:gd name="connsiteY892" fmla="*/ 323921 h 2418498"/>
                <a:gd name="connsiteX893" fmla="*/ 1102578 w 1848532"/>
                <a:gd name="connsiteY893" fmla="*/ 316133 h 2418498"/>
                <a:gd name="connsiteX894" fmla="*/ 1099466 w 1848532"/>
                <a:gd name="connsiteY894" fmla="*/ 308347 h 2418498"/>
                <a:gd name="connsiteX895" fmla="*/ 1101021 w 1848532"/>
                <a:gd name="connsiteY895" fmla="*/ 299004 h 2418498"/>
                <a:gd name="connsiteX896" fmla="*/ 1105694 w 1848532"/>
                <a:gd name="connsiteY896" fmla="*/ 291216 h 2418498"/>
                <a:gd name="connsiteX897" fmla="*/ 1110364 w 1848532"/>
                <a:gd name="connsiteY897" fmla="*/ 283431 h 2418498"/>
                <a:gd name="connsiteX898" fmla="*/ 1102578 w 1848532"/>
                <a:gd name="connsiteY898" fmla="*/ 272530 h 2418498"/>
                <a:gd name="connsiteX899" fmla="*/ 1101021 w 1848532"/>
                <a:gd name="connsiteY899" fmla="*/ 264742 h 2418498"/>
                <a:gd name="connsiteX900" fmla="*/ 1093235 w 1848532"/>
                <a:gd name="connsiteY900" fmla="*/ 242940 h 2418498"/>
                <a:gd name="connsiteX901" fmla="*/ 1083892 w 1848532"/>
                <a:gd name="connsiteY901" fmla="*/ 235152 h 2418498"/>
                <a:gd name="connsiteX902" fmla="*/ 1076106 w 1848532"/>
                <a:gd name="connsiteY902" fmla="*/ 225809 h 2418498"/>
                <a:gd name="connsiteX903" fmla="*/ 1072991 w 1848532"/>
                <a:gd name="connsiteY903" fmla="*/ 218023 h 2418498"/>
                <a:gd name="connsiteX904" fmla="*/ 1065203 w 1848532"/>
                <a:gd name="connsiteY904" fmla="*/ 210238 h 2418498"/>
                <a:gd name="connsiteX905" fmla="*/ 1057415 w 1848532"/>
                <a:gd name="connsiteY905" fmla="*/ 208680 h 2418498"/>
                <a:gd name="connsiteX906" fmla="*/ 1055857 w 1848532"/>
                <a:gd name="connsiteY906" fmla="*/ 200895 h 2418498"/>
                <a:gd name="connsiteX907" fmla="*/ 1066761 w 1848532"/>
                <a:gd name="connsiteY907" fmla="*/ 188434 h 2418498"/>
                <a:gd name="connsiteX908" fmla="*/ 1074546 w 1848532"/>
                <a:gd name="connsiteY908" fmla="*/ 182206 h 2418498"/>
                <a:gd name="connsiteX909" fmla="*/ 1079219 w 1848532"/>
                <a:gd name="connsiteY909" fmla="*/ 172860 h 2418498"/>
                <a:gd name="connsiteX910" fmla="*/ 1091678 w 1848532"/>
                <a:gd name="connsiteY910" fmla="*/ 161962 h 2418498"/>
                <a:gd name="connsiteX911" fmla="*/ 1102578 w 1848532"/>
                <a:gd name="connsiteY911" fmla="*/ 163517 h 2418498"/>
                <a:gd name="connsiteX912" fmla="*/ 1118152 w 1848532"/>
                <a:gd name="connsiteY912" fmla="*/ 166632 h 2418498"/>
                <a:gd name="connsiteX913" fmla="*/ 1127495 w 1848532"/>
                <a:gd name="connsiteY913" fmla="*/ 161962 h 2418498"/>
                <a:gd name="connsiteX914" fmla="*/ 1138399 w 1848532"/>
                <a:gd name="connsiteY914" fmla="*/ 158847 h 2418498"/>
                <a:gd name="connsiteX915" fmla="*/ 1144627 w 1848532"/>
                <a:gd name="connsiteY915" fmla="*/ 151059 h 2418498"/>
                <a:gd name="connsiteX916" fmla="*/ 1152412 w 1848532"/>
                <a:gd name="connsiteY916" fmla="*/ 129257 h 2418498"/>
                <a:gd name="connsiteX917" fmla="*/ 1160200 w 1848532"/>
                <a:gd name="connsiteY917" fmla="*/ 123029 h 2418498"/>
                <a:gd name="connsiteX918" fmla="*/ 1169543 w 1848532"/>
                <a:gd name="connsiteY918" fmla="*/ 123029 h 2418498"/>
                <a:gd name="connsiteX919" fmla="*/ 1178887 w 1848532"/>
                <a:gd name="connsiteY919" fmla="*/ 118354 h 2418498"/>
                <a:gd name="connsiteX920" fmla="*/ 1182002 w 1848532"/>
                <a:gd name="connsiteY920" fmla="*/ 105898 h 2418498"/>
                <a:gd name="connsiteX921" fmla="*/ 1185117 w 1848532"/>
                <a:gd name="connsiteY921" fmla="*/ 98110 h 2418498"/>
                <a:gd name="connsiteX922" fmla="*/ 1196018 w 1848532"/>
                <a:gd name="connsiteY922" fmla="*/ 98110 h 2418498"/>
                <a:gd name="connsiteX923" fmla="*/ 1206919 w 1848532"/>
                <a:gd name="connsiteY923" fmla="*/ 88766 h 2418498"/>
                <a:gd name="connsiteX924" fmla="*/ 1214704 w 1848532"/>
                <a:gd name="connsiteY924" fmla="*/ 87209 h 2418498"/>
                <a:gd name="connsiteX925" fmla="*/ 1219377 w 1848532"/>
                <a:gd name="connsiteY925" fmla="*/ 76308 h 2418498"/>
                <a:gd name="connsiteX926" fmla="*/ 1219377 w 1848532"/>
                <a:gd name="connsiteY926" fmla="*/ 68523 h 2418498"/>
                <a:gd name="connsiteX927" fmla="*/ 1213149 w 1848532"/>
                <a:gd name="connsiteY927" fmla="*/ 59177 h 2418498"/>
                <a:gd name="connsiteX928" fmla="*/ 1203804 w 1848532"/>
                <a:gd name="connsiteY928" fmla="*/ 57622 h 2418498"/>
                <a:gd name="connsiteX929" fmla="*/ 1206919 w 1848532"/>
                <a:gd name="connsiteY929" fmla="*/ 43603 h 2418498"/>
                <a:gd name="connsiteX930" fmla="*/ 1216265 w 1848532"/>
                <a:gd name="connsiteY930" fmla="*/ 38933 h 2418498"/>
                <a:gd name="connsiteX931" fmla="*/ 1228720 w 1848532"/>
                <a:gd name="connsiteY931" fmla="*/ 34260 h 2418498"/>
                <a:gd name="connsiteX932" fmla="*/ 1236509 w 1848532"/>
                <a:gd name="connsiteY932" fmla="*/ 26474 h 2418498"/>
                <a:gd name="connsiteX933" fmla="*/ 1245852 w 1848532"/>
                <a:gd name="connsiteY933" fmla="*/ 15574 h 2418498"/>
                <a:gd name="connsiteX934" fmla="*/ 1256753 w 1848532"/>
                <a:gd name="connsiteY934" fmla="*/ 10901 h 2418498"/>
                <a:gd name="connsiteX935" fmla="*/ 1264538 w 1848532"/>
                <a:gd name="connsiteY935" fmla="*/ 12458 h 2418498"/>
                <a:gd name="connsiteX936" fmla="*/ 1272326 w 1848532"/>
                <a:gd name="connsiteY936" fmla="*/ 10901 h 2418498"/>
                <a:gd name="connsiteX937" fmla="*/ 1281669 w 1848532"/>
                <a:gd name="connsiteY937" fmla="*/ 4670 h 2418498"/>
                <a:gd name="connsiteX0" fmla="*/ 1327751 w 1848532"/>
                <a:gd name="connsiteY0" fmla="*/ 1153508 h 2418498"/>
                <a:gd name="connsiteX1" fmla="*/ 1327736 w 1848532"/>
                <a:gd name="connsiteY1" fmla="*/ 1153536 h 2418498"/>
                <a:gd name="connsiteX2" fmla="*/ 1333061 w 1848532"/>
                <a:gd name="connsiteY2" fmla="*/ 1160194 h 2418498"/>
                <a:gd name="connsiteX3" fmla="*/ 1333264 w 1848532"/>
                <a:gd name="connsiteY3" fmla="*/ 1160126 h 2418498"/>
                <a:gd name="connsiteX4" fmla="*/ 1327751 w 1848532"/>
                <a:gd name="connsiteY4" fmla="*/ 1153508 h 2418498"/>
                <a:gd name="connsiteX5" fmla="*/ 1371994 w 1848532"/>
                <a:gd name="connsiteY5" fmla="*/ 630708 h 2418498"/>
                <a:gd name="connsiteX6" fmla="*/ 1371994 w 1848532"/>
                <a:gd name="connsiteY6" fmla="*/ 629153 h 2418498"/>
                <a:gd name="connsiteX7" fmla="*/ 1364208 w 1848532"/>
                <a:gd name="connsiteY7" fmla="*/ 629153 h 2418498"/>
                <a:gd name="connsiteX8" fmla="*/ 1363525 w 1848532"/>
                <a:gd name="connsiteY8" fmla="*/ 629495 h 2418498"/>
                <a:gd name="connsiteX9" fmla="*/ 1364166 w 1848532"/>
                <a:gd name="connsiteY9" fmla="*/ 631577 h 2418498"/>
                <a:gd name="connsiteX10" fmla="*/ 1371994 w 1848532"/>
                <a:gd name="connsiteY10" fmla="*/ 630708 h 2418498"/>
                <a:gd name="connsiteX11" fmla="*/ 904806 w 1848532"/>
                <a:gd name="connsiteY11" fmla="*/ 537272 h 2418498"/>
                <a:gd name="connsiteX12" fmla="*/ 912587 w 1848532"/>
                <a:gd name="connsiteY12" fmla="*/ 538827 h 2418498"/>
                <a:gd name="connsiteX13" fmla="*/ 917820 w 1848532"/>
                <a:gd name="connsiteY13" fmla="*/ 537954 h 2418498"/>
                <a:gd name="connsiteX14" fmla="*/ 917847 w 1848532"/>
                <a:gd name="connsiteY14" fmla="*/ 537389 h 2418498"/>
                <a:gd name="connsiteX15" fmla="*/ 917257 w 1848532"/>
                <a:gd name="connsiteY15" fmla="*/ 537272 h 2418498"/>
                <a:gd name="connsiteX16" fmla="*/ 904806 w 1848532"/>
                <a:gd name="connsiteY16" fmla="*/ 537272 h 2418498"/>
                <a:gd name="connsiteX17" fmla="*/ 1298801 w 1848532"/>
                <a:gd name="connsiteY17" fmla="*/ 0 h 2418498"/>
                <a:gd name="connsiteX18" fmla="*/ 1308144 w 1848532"/>
                <a:gd name="connsiteY18" fmla="*/ 0 h 2418498"/>
                <a:gd name="connsiteX19" fmla="*/ 1311259 w 1848532"/>
                <a:gd name="connsiteY19" fmla="*/ 1558 h 2418498"/>
                <a:gd name="connsiteX20" fmla="*/ 1320602 w 1848532"/>
                <a:gd name="connsiteY20" fmla="*/ 12458 h 2418498"/>
                <a:gd name="connsiteX21" fmla="*/ 1322160 w 1848532"/>
                <a:gd name="connsiteY21" fmla="*/ 20244 h 2418498"/>
                <a:gd name="connsiteX22" fmla="*/ 1317490 w 1848532"/>
                <a:gd name="connsiteY22" fmla="*/ 29590 h 2418498"/>
                <a:gd name="connsiteX23" fmla="*/ 1317490 w 1848532"/>
                <a:gd name="connsiteY23" fmla="*/ 38933 h 2418498"/>
                <a:gd name="connsiteX24" fmla="*/ 1320602 w 1848532"/>
                <a:gd name="connsiteY24" fmla="*/ 46718 h 2418498"/>
                <a:gd name="connsiteX25" fmla="*/ 1322160 w 1848532"/>
                <a:gd name="connsiteY25" fmla="*/ 56062 h 2418498"/>
                <a:gd name="connsiteX26" fmla="*/ 1323718 w 1848532"/>
                <a:gd name="connsiteY26" fmla="*/ 63850 h 2418498"/>
                <a:gd name="connsiteX27" fmla="*/ 1322160 w 1848532"/>
                <a:gd name="connsiteY27" fmla="*/ 71635 h 2418498"/>
                <a:gd name="connsiteX28" fmla="*/ 1322160 w 1848532"/>
                <a:gd name="connsiteY28" fmla="*/ 82536 h 2418498"/>
                <a:gd name="connsiteX29" fmla="*/ 1323718 w 1848532"/>
                <a:gd name="connsiteY29" fmla="*/ 99667 h 2418498"/>
                <a:gd name="connsiteX30" fmla="*/ 1319045 w 1848532"/>
                <a:gd name="connsiteY30" fmla="*/ 110568 h 2418498"/>
                <a:gd name="connsiteX31" fmla="*/ 1320602 w 1848532"/>
                <a:gd name="connsiteY31" fmla="*/ 121469 h 2418498"/>
                <a:gd name="connsiteX32" fmla="*/ 1320602 w 1848532"/>
                <a:gd name="connsiteY32" fmla="*/ 130815 h 2418498"/>
                <a:gd name="connsiteX33" fmla="*/ 1314374 w 1848532"/>
                <a:gd name="connsiteY33" fmla="*/ 143273 h 2418498"/>
                <a:gd name="connsiteX34" fmla="*/ 1303471 w 1848532"/>
                <a:gd name="connsiteY34" fmla="*/ 160402 h 2418498"/>
                <a:gd name="connsiteX35" fmla="*/ 1295685 w 1848532"/>
                <a:gd name="connsiteY35" fmla="*/ 165075 h 2418498"/>
                <a:gd name="connsiteX36" fmla="*/ 1298801 w 1848532"/>
                <a:gd name="connsiteY36" fmla="*/ 174418 h 2418498"/>
                <a:gd name="connsiteX37" fmla="*/ 1305029 w 1848532"/>
                <a:gd name="connsiteY37" fmla="*/ 185321 h 2418498"/>
                <a:gd name="connsiteX38" fmla="*/ 1314374 w 1848532"/>
                <a:gd name="connsiteY38" fmla="*/ 199334 h 2418498"/>
                <a:gd name="connsiteX39" fmla="*/ 1305029 w 1848532"/>
                <a:gd name="connsiteY39" fmla="*/ 211793 h 2418498"/>
                <a:gd name="connsiteX40" fmla="*/ 1312814 w 1848532"/>
                <a:gd name="connsiteY40" fmla="*/ 218023 h 2418498"/>
                <a:gd name="connsiteX41" fmla="*/ 1322160 w 1848532"/>
                <a:gd name="connsiteY41" fmla="*/ 224254 h 2418498"/>
                <a:gd name="connsiteX42" fmla="*/ 1322160 w 1848532"/>
                <a:gd name="connsiteY42" fmla="*/ 232039 h 2418498"/>
                <a:gd name="connsiteX43" fmla="*/ 1334618 w 1848532"/>
                <a:gd name="connsiteY43" fmla="*/ 235152 h 2418498"/>
                <a:gd name="connsiteX44" fmla="*/ 1342404 w 1848532"/>
                <a:gd name="connsiteY44" fmla="*/ 238267 h 2418498"/>
                <a:gd name="connsiteX45" fmla="*/ 1353307 w 1848532"/>
                <a:gd name="connsiteY45" fmla="*/ 244498 h 2418498"/>
                <a:gd name="connsiteX46" fmla="*/ 1362651 w 1848532"/>
                <a:gd name="connsiteY46" fmla="*/ 244498 h 2418498"/>
                <a:gd name="connsiteX47" fmla="*/ 1368878 w 1848532"/>
                <a:gd name="connsiteY47" fmla="*/ 255399 h 2418498"/>
                <a:gd name="connsiteX48" fmla="*/ 1371994 w 1848532"/>
                <a:gd name="connsiteY48" fmla="*/ 266299 h 2418498"/>
                <a:gd name="connsiteX49" fmla="*/ 1382895 w 1848532"/>
                <a:gd name="connsiteY49" fmla="*/ 274085 h 2418498"/>
                <a:gd name="connsiteX50" fmla="*/ 1389125 w 1848532"/>
                <a:gd name="connsiteY50" fmla="*/ 281873 h 2418498"/>
                <a:gd name="connsiteX51" fmla="*/ 1393795 w 1848532"/>
                <a:gd name="connsiteY51" fmla="*/ 291216 h 2418498"/>
                <a:gd name="connsiteX52" fmla="*/ 1395353 w 1848532"/>
                <a:gd name="connsiteY52" fmla="*/ 299004 h 2418498"/>
                <a:gd name="connsiteX53" fmla="*/ 1406254 w 1848532"/>
                <a:gd name="connsiteY53" fmla="*/ 309905 h 2418498"/>
                <a:gd name="connsiteX54" fmla="*/ 1415600 w 1848532"/>
                <a:gd name="connsiteY54" fmla="*/ 311463 h 2418498"/>
                <a:gd name="connsiteX55" fmla="*/ 1410927 w 1848532"/>
                <a:gd name="connsiteY55" fmla="*/ 323921 h 2418498"/>
                <a:gd name="connsiteX56" fmla="*/ 1421827 w 1848532"/>
                <a:gd name="connsiteY56" fmla="*/ 334822 h 2418498"/>
                <a:gd name="connsiteX57" fmla="*/ 1423385 w 1848532"/>
                <a:gd name="connsiteY57" fmla="*/ 345723 h 2418498"/>
                <a:gd name="connsiteX58" fmla="*/ 1435844 w 1848532"/>
                <a:gd name="connsiteY58" fmla="*/ 345723 h 2418498"/>
                <a:gd name="connsiteX59" fmla="*/ 1448302 w 1848532"/>
                <a:gd name="connsiteY59" fmla="*/ 344165 h 2418498"/>
                <a:gd name="connsiteX60" fmla="*/ 1454532 w 1848532"/>
                <a:gd name="connsiteY60" fmla="*/ 353508 h 2418498"/>
                <a:gd name="connsiteX61" fmla="*/ 1462318 w 1848532"/>
                <a:gd name="connsiteY61" fmla="*/ 358181 h 2418498"/>
                <a:gd name="connsiteX62" fmla="*/ 1470104 w 1848532"/>
                <a:gd name="connsiteY62" fmla="*/ 358181 h 2418498"/>
                <a:gd name="connsiteX63" fmla="*/ 1477892 w 1848532"/>
                <a:gd name="connsiteY63" fmla="*/ 365967 h 2418498"/>
                <a:gd name="connsiteX64" fmla="*/ 1495020 w 1848532"/>
                <a:gd name="connsiteY64" fmla="*/ 369082 h 2418498"/>
                <a:gd name="connsiteX65" fmla="*/ 1488793 w 1848532"/>
                <a:gd name="connsiteY65" fmla="*/ 379985 h 2418498"/>
                <a:gd name="connsiteX66" fmla="*/ 1490350 w 1848532"/>
                <a:gd name="connsiteY66" fmla="*/ 390883 h 2418498"/>
                <a:gd name="connsiteX67" fmla="*/ 1493465 w 1848532"/>
                <a:gd name="connsiteY67" fmla="*/ 400229 h 2418498"/>
                <a:gd name="connsiteX68" fmla="*/ 1496581 w 1848532"/>
                <a:gd name="connsiteY68" fmla="*/ 409572 h 2418498"/>
                <a:gd name="connsiteX69" fmla="*/ 1498136 w 1848532"/>
                <a:gd name="connsiteY69" fmla="*/ 420473 h 2418498"/>
                <a:gd name="connsiteX70" fmla="*/ 1499693 w 1848532"/>
                <a:gd name="connsiteY70" fmla="*/ 429816 h 2418498"/>
                <a:gd name="connsiteX71" fmla="*/ 1504366 w 1848532"/>
                <a:gd name="connsiteY71" fmla="*/ 437604 h 2418498"/>
                <a:gd name="connsiteX72" fmla="*/ 1504366 w 1848532"/>
                <a:gd name="connsiteY72" fmla="*/ 446948 h 2418498"/>
                <a:gd name="connsiteX73" fmla="*/ 1499693 w 1848532"/>
                <a:gd name="connsiteY73" fmla="*/ 454736 h 2418498"/>
                <a:gd name="connsiteX74" fmla="*/ 1484120 w 1848532"/>
                <a:gd name="connsiteY74" fmla="*/ 468749 h 2418498"/>
                <a:gd name="connsiteX75" fmla="*/ 1471661 w 1848532"/>
                <a:gd name="connsiteY75" fmla="*/ 481210 h 2418498"/>
                <a:gd name="connsiteX76" fmla="*/ 1451417 w 1848532"/>
                <a:gd name="connsiteY76" fmla="*/ 503012 h 2418498"/>
                <a:gd name="connsiteX77" fmla="*/ 1424943 w 1848532"/>
                <a:gd name="connsiteY77" fmla="*/ 531041 h 2418498"/>
                <a:gd name="connsiteX78" fmla="*/ 1414039 w 1848532"/>
                <a:gd name="connsiteY78" fmla="*/ 541942 h 2418498"/>
                <a:gd name="connsiteX79" fmla="*/ 1404696 w 1848532"/>
                <a:gd name="connsiteY79" fmla="*/ 551288 h 2418498"/>
                <a:gd name="connsiteX80" fmla="*/ 1395353 w 1848532"/>
                <a:gd name="connsiteY80" fmla="*/ 565304 h 2418498"/>
                <a:gd name="connsiteX81" fmla="*/ 1392240 w 1848532"/>
                <a:gd name="connsiteY81" fmla="*/ 574647 h 2418498"/>
                <a:gd name="connsiteX82" fmla="*/ 1395353 w 1848532"/>
                <a:gd name="connsiteY82" fmla="*/ 587105 h 2418498"/>
                <a:gd name="connsiteX83" fmla="*/ 1401583 w 1848532"/>
                <a:gd name="connsiteY83" fmla="*/ 604236 h 2418498"/>
                <a:gd name="connsiteX84" fmla="*/ 1407811 w 1848532"/>
                <a:gd name="connsiteY84" fmla="*/ 616695 h 2418498"/>
                <a:gd name="connsiteX85" fmla="*/ 1409369 w 1848532"/>
                <a:gd name="connsiteY85" fmla="*/ 630711 h 2418498"/>
                <a:gd name="connsiteX86" fmla="*/ 1409369 w 1848532"/>
                <a:gd name="connsiteY86" fmla="*/ 641609 h 2418498"/>
                <a:gd name="connsiteX87" fmla="*/ 1409372 w 1848532"/>
                <a:gd name="connsiteY87" fmla="*/ 641609 h 2418498"/>
                <a:gd name="connsiteX88" fmla="*/ 1404696 w 1848532"/>
                <a:gd name="connsiteY88" fmla="*/ 650952 h 2418498"/>
                <a:gd name="connsiteX89" fmla="*/ 1395353 w 1848532"/>
                <a:gd name="connsiteY89" fmla="*/ 658740 h 2418498"/>
                <a:gd name="connsiteX90" fmla="*/ 1382897 w 1848532"/>
                <a:gd name="connsiteY90" fmla="*/ 666526 h 2418498"/>
                <a:gd name="connsiteX91" fmla="*/ 1379782 w 1848532"/>
                <a:gd name="connsiteY91" fmla="*/ 682100 h 2418498"/>
                <a:gd name="connsiteX92" fmla="*/ 1381337 w 1848532"/>
                <a:gd name="connsiteY92" fmla="*/ 694558 h 2418498"/>
                <a:gd name="connsiteX93" fmla="*/ 1387567 w 1848532"/>
                <a:gd name="connsiteY93" fmla="*/ 703901 h 2418498"/>
                <a:gd name="connsiteX94" fmla="*/ 1395353 w 1848532"/>
                <a:gd name="connsiteY94" fmla="*/ 713244 h 2418498"/>
                <a:gd name="connsiteX95" fmla="*/ 1401583 w 1848532"/>
                <a:gd name="connsiteY95" fmla="*/ 722590 h 2418498"/>
                <a:gd name="connsiteX96" fmla="*/ 1404696 w 1848532"/>
                <a:gd name="connsiteY96" fmla="*/ 730376 h 2418498"/>
                <a:gd name="connsiteX97" fmla="*/ 1407811 w 1848532"/>
                <a:gd name="connsiteY97" fmla="*/ 739719 h 2418498"/>
                <a:gd name="connsiteX98" fmla="*/ 1417157 w 1848532"/>
                <a:gd name="connsiteY98" fmla="*/ 744392 h 2418498"/>
                <a:gd name="connsiteX99" fmla="*/ 1426500 w 1848532"/>
                <a:gd name="connsiteY99" fmla="*/ 745949 h 2418498"/>
                <a:gd name="connsiteX100" fmla="*/ 1437401 w 1848532"/>
                <a:gd name="connsiteY100" fmla="*/ 747507 h 2418498"/>
                <a:gd name="connsiteX101" fmla="*/ 1445189 w 1848532"/>
                <a:gd name="connsiteY101" fmla="*/ 749062 h 2418498"/>
                <a:gd name="connsiteX102" fmla="*/ 1449860 w 1848532"/>
                <a:gd name="connsiteY102" fmla="*/ 756850 h 2418498"/>
                <a:gd name="connsiteX103" fmla="*/ 1445189 w 1848532"/>
                <a:gd name="connsiteY103" fmla="*/ 777096 h 2418498"/>
                <a:gd name="connsiteX104" fmla="*/ 1440516 w 1848532"/>
                <a:gd name="connsiteY104" fmla="*/ 786440 h 2418498"/>
                <a:gd name="connsiteX105" fmla="*/ 1440516 w 1848532"/>
                <a:gd name="connsiteY105" fmla="*/ 794225 h 2418498"/>
                <a:gd name="connsiteX106" fmla="*/ 1449860 w 1848532"/>
                <a:gd name="connsiteY106" fmla="*/ 795783 h 2418498"/>
                <a:gd name="connsiteX107" fmla="*/ 1457648 w 1848532"/>
                <a:gd name="connsiteY107" fmla="*/ 795783 h 2418498"/>
                <a:gd name="connsiteX108" fmla="*/ 1465433 w 1848532"/>
                <a:gd name="connsiteY108" fmla="*/ 794225 h 2418498"/>
                <a:gd name="connsiteX109" fmla="*/ 1470104 w 1848532"/>
                <a:gd name="connsiteY109" fmla="*/ 802011 h 2418498"/>
                <a:gd name="connsiteX110" fmla="*/ 1462318 w 1848532"/>
                <a:gd name="connsiteY110" fmla="*/ 806684 h 2418498"/>
                <a:gd name="connsiteX111" fmla="*/ 1470104 w 1848532"/>
                <a:gd name="connsiteY111" fmla="*/ 820700 h 2418498"/>
                <a:gd name="connsiteX112" fmla="*/ 1473219 w 1848532"/>
                <a:gd name="connsiteY112" fmla="*/ 828485 h 2418498"/>
                <a:gd name="connsiteX113" fmla="*/ 1473219 w 1848532"/>
                <a:gd name="connsiteY113" fmla="*/ 836273 h 2418498"/>
                <a:gd name="connsiteX114" fmla="*/ 1465433 w 1848532"/>
                <a:gd name="connsiteY114" fmla="*/ 836273 h 2418498"/>
                <a:gd name="connsiteX115" fmla="*/ 1456090 w 1848532"/>
                <a:gd name="connsiteY115" fmla="*/ 828485 h 2418498"/>
                <a:gd name="connsiteX116" fmla="*/ 1456090 w 1848532"/>
                <a:gd name="connsiteY116" fmla="*/ 836273 h 2418498"/>
                <a:gd name="connsiteX117" fmla="*/ 1456090 w 1848532"/>
                <a:gd name="connsiteY117" fmla="*/ 848732 h 2418498"/>
                <a:gd name="connsiteX118" fmla="*/ 1465433 w 1848532"/>
                <a:gd name="connsiteY118" fmla="*/ 850287 h 2418498"/>
                <a:gd name="connsiteX119" fmla="*/ 1473219 w 1848532"/>
                <a:gd name="connsiteY119" fmla="*/ 856517 h 2418498"/>
                <a:gd name="connsiteX120" fmla="*/ 1474776 w 1848532"/>
                <a:gd name="connsiteY120" fmla="*/ 865860 h 2418498"/>
                <a:gd name="connsiteX121" fmla="*/ 1484122 w 1848532"/>
                <a:gd name="connsiteY121" fmla="*/ 870533 h 2418498"/>
                <a:gd name="connsiteX122" fmla="*/ 1485677 w 1848532"/>
                <a:gd name="connsiteY122" fmla="*/ 879876 h 2418498"/>
                <a:gd name="connsiteX123" fmla="*/ 1482562 w 1848532"/>
                <a:gd name="connsiteY123" fmla="*/ 887664 h 2418498"/>
                <a:gd name="connsiteX124" fmla="*/ 1477892 w 1848532"/>
                <a:gd name="connsiteY124" fmla="*/ 895450 h 2418498"/>
                <a:gd name="connsiteX125" fmla="*/ 1485677 w 1848532"/>
                <a:gd name="connsiteY125" fmla="*/ 901681 h 2418498"/>
                <a:gd name="connsiteX126" fmla="*/ 1487235 w 1848532"/>
                <a:gd name="connsiteY126" fmla="*/ 912579 h 2418498"/>
                <a:gd name="connsiteX127" fmla="*/ 1487235 w 1848532"/>
                <a:gd name="connsiteY127" fmla="*/ 923482 h 2418498"/>
                <a:gd name="connsiteX128" fmla="*/ 1490350 w 1848532"/>
                <a:gd name="connsiteY128" fmla="*/ 931268 h 2418498"/>
                <a:gd name="connsiteX129" fmla="*/ 1496578 w 1848532"/>
                <a:gd name="connsiteY129" fmla="*/ 942168 h 2418498"/>
                <a:gd name="connsiteX130" fmla="*/ 1491908 w 1848532"/>
                <a:gd name="connsiteY130" fmla="*/ 949956 h 2418498"/>
                <a:gd name="connsiteX131" fmla="*/ 1498136 w 1848532"/>
                <a:gd name="connsiteY131" fmla="*/ 965528 h 2418498"/>
                <a:gd name="connsiteX132" fmla="*/ 1510597 w 1848532"/>
                <a:gd name="connsiteY132" fmla="*/ 974871 h 2418498"/>
                <a:gd name="connsiteX133" fmla="*/ 1518382 w 1848532"/>
                <a:gd name="connsiteY133" fmla="*/ 974871 h 2418498"/>
                <a:gd name="connsiteX134" fmla="*/ 1526168 w 1848532"/>
                <a:gd name="connsiteY134" fmla="*/ 977986 h 2418498"/>
                <a:gd name="connsiteX135" fmla="*/ 1530841 w 1848532"/>
                <a:gd name="connsiteY135" fmla="*/ 985774 h 2418498"/>
                <a:gd name="connsiteX136" fmla="*/ 1540184 w 1848532"/>
                <a:gd name="connsiteY136" fmla="*/ 987332 h 2418498"/>
                <a:gd name="connsiteX137" fmla="*/ 1546414 w 1848532"/>
                <a:gd name="connsiteY137" fmla="*/ 996675 h 2418498"/>
                <a:gd name="connsiteX138" fmla="*/ 1547969 w 1848532"/>
                <a:gd name="connsiteY138" fmla="*/ 1004460 h 2418498"/>
                <a:gd name="connsiteX139" fmla="*/ 1547969 w 1848532"/>
                <a:gd name="connsiteY139" fmla="*/ 1013804 h 2418498"/>
                <a:gd name="connsiteX140" fmla="*/ 1557315 w 1848532"/>
                <a:gd name="connsiteY140" fmla="*/ 1023149 h 2418498"/>
                <a:gd name="connsiteX141" fmla="*/ 1561986 w 1848532"/>
                <a:gd name="connsiteY141" fmla="*/ 1032492 h 2418498"/>
                <a:gd name="connsiteX142" fmla="*/ 1560428 w 1848532"/>
                <a:gd name="connsiteY142" fmla="*/ 1040278 h 2418498"/>
                <a:gd name="connsiteX143" fmla="*/ 1571329 w 1848532"/>
                <a:gd name="connsiteY143" fmla="*/ 1040278 h 2418498"/>
                <a:gd name="connsiteX144" fmla="*/ 1571329 w 1848532"/>
                <a:gd name="connsiteY144" fmla="*/ 1054297 h 2418498"/>
                <a:gd name="connsiteX145" fmla="*/ 1580674 w 1848532"/>
                <a:gd name="connsiteY145" fmla="*/ 1071425 h 2418498"/>
                <a:gd name="connsiteX146" fmla="*/ 1583787 w 1848532"/>
                <a:gd name="connsiteY146" fmla="*/ 1080771 h 2418498"/>
                <a:gd name="connsiteX147" fmla="*/ 1574444 w 1848532"/>
                <a:gd name="connsiteY147" fmla="*/ 1083884 h 2418498"/>
                <a:gd name="connsiteX148" fmla="*/ 1563543 w 1848532"/>
                <a:gd name="connsiteY148" fmla="*/ 1083884 h 2418498"/>
                <a:gd name="connsiteX149" fmla="*/ 1560428 w 1848532"/>
                <a:gd name="connsiteY149" fmla="*/ 1091669 h 2418498"/>
                <a:gd name="connsiteX150" fmla="*/ 1549527 w 1848532"/>
                <a:gd name="connsiteY150" fmla="*/ 1094784 h 2418498"/>
                <a:gd name="connsiteX151" fmla="*/ 1537069 w 1848532"/>
                <a:gd name="connsiteY151" fmla="*/ 1090114 h 2418498"/>
                <a:gd name="connsiteX152" fmla="*/ 1529283 w 1848532"/>
                <a:gd name="connsiteY152" fmla="*/ 1085441 h 2418498"/>
                <a:gd name="connsiteX153" fmla="*/ 1527725 w 1848532"/>
                <a:gd name="connsiteY153" fmla="*/ 1096342 h 2418498"/>
                <a:gd name="connsiteX154" fmla="*/ 1516825 w 1848532"/>
                <a:gd name="connsiteY154" fmla="*/ 1099457 h 2418498"/>
                <a:gd name="connsiteX155" fmla="*/ 1505921 w 1848532"/>
                <a:gd name="connsiteY155" fmla="*/ 1097900 h 2418498"/>
                <a:gd name="connsiteX156" fmla="*/ 1495023 w 1848532"/>
                <a:gd name="connsiteY156" fmla="*/ 1096342 h 2418498"/>
                <a:gd name="connsiteX157" fmla="*/ 1502809 w 1848532"/>
                <a:gd name="connsiteY157" fmla="*/ 1105685 h 2418498"/>
                <a:gd name="connsiteX158" fmla="*/ 1512152 w 1848532"/>
                <a:gd name="connsiteY158" fmla="*/ 1116589 h 2418498"/>
                <a:gd name="connsiteX159" fmla="*/ 1521495 w 1848532"/>
                <a:gd name="connsiteY159" fmla="*/ 1116589 h 2418498"/>
                <a:gd name="connsiteX160" fmla="*/ 1526168 w 1848532"/>
                <a:gd name="connsiteY160" fmla="*/ 1125932 h 2418498"/>
                <a:gd name="connsiteX161" fmla="*/ 1516825 w 1848532"/>
                <a:gd name="connsiteY161" fmla="*/ 1132160 h 2418498"/>
                <a:gd name="connsiteX162" fmla="*/ 1512152 w 1848532"/>
                <a:gd name="connsiteY162" fmla="*/ 1141503 h 2418498"/>
                <a:gd name="connsiteX163" fmla="*/ 1499693 w 1848532"/>
                <a:gd name="connsiteY163" fmla="*/ 1138390 h 2418498"/>
                <a:gd name="connsiteX164" fmla="*/ 1498136 w 1848532"/>
                <a:gd name="connsiteY164" fmla="*/ 1155521 h 2418498"/>
                <a:gd name="connsiteX165" fmla="*/ 1493465 w 1848532"/>
                <a:gd name="connsiteY165" fmla="*/ 1169535 h 2418498"/>
                <a:gd name="connsiteX166" fmla="*/ 1484122 w 1848532"/>
                <a:gd name="connsiteY166" fmla="*/ 1172650 h 2418498"/>
                <a:gd name="connsiteX167" fmla="*/ 1474776 w 1848532"/>
                <a:gd name="connsiteY167" fmla="*/ 1181996 h 2418498"/>
                <a:gd name="connsiteX168" fmla="*/ 1466991 w 1848532"/>
                <a:gd name="connsiteY168" fmla="*/ 1180436 h 2418498"/>
                <a:gd name="connsiteX169" fmla="*/ 1457648 w 1848532"/>
                <a:gd name="connsiteY169" fmla="*/ 1181996 h 2418498"/>
                <a:gd name="connsiteX170" fmla="*/ 1452975 w 1848532"/>
                <a:gd name="connsiteY170" fmla="*/ 1172650 h 2418498"/>
                <a:gd name="connsiteX171" fmla="*/ 1456090 w 1848532"/>
                <a:gd name="connsiteY171" fmla="*/ 1163307 h 2418498"/>
                <a:gd name="connsiteX172" fmla="*/ 1451417 w 1848532"/>
                <a:gd name="connsiteY172" fmla="*/ 1155521 h 2418498"/>
                <a:gd name="connsiteX173" fmla="*/ 1432731 w 1848532"/>
                <a:gd name="connsiteY173" fmla="*/ 1135275 h 2418498"/>
                <a:gd name="connsiteX174" fmla="*/ 1432731 w 1848532"/>
                <a:gd name="connsiteY174" fmla="*/ 1127489 h 2418498"/>
                <a:gd name="connsiteX175" fmla="*/ 1424943 w 1848532"/>
                <a:gd name="connsiteY175" fmla="*/ 1121259 h 2418498"/>
                <a:gd name="connsiteX176" fmla="*/ 1414042 w 1848532"/>
                <a:gd name="connsiteY176" fmla="*/ 1121259 h 2418498"/>
                <a:gd name="connsiteX177" fmla="*/ 1401583 w 1848532"/>
                <a:gd name="connsiteY177" fmla="*/ 1121259 h 2418498"/>
                <a:gd name="connsiteX178" fmla="*/ 1389125 w 1848532"/>
                <a:gd name="connsiteY178" fmla="*/ 1124374 h 2418498"/>
                <a:gd name="connsiteX179" fmla="*/ 1379782 w 1848532"/>
                <a:gd name="connsiteY179" fmla="*/ 1119704 h 2418498"/>
                <a:gd name="connsiteX180" fmla="*/ 1378224 w 1848532"/>
                <a:gd name="connsiteY180" fmla="*/ 1111916 h 2418498"/>
                <a:gd name="connsiteX181" fmla="*/ 1365766 w 1848532"/>
                <a:gd name="connsiteY181" fmla="*/ 1127489 h 2418498"/>
                <a:gd name="connsiteX182" fmla="*/ 1357978 w 1848532"/>
                <a:gd name="connsiteY182" fmla="*/ 1130602 h 2418498"/>
                <a:gd name="connsiteX183" fmla="*/ 1362651 w 1848532"/>
                <a:gd name="connsiteY183" fmla="*/ 1138390 h 2418498"/>
                <a:gd name="connsiteX184" fmla="*/ 1367323 w 1848532"/>
                <a:gd name="connsiteY184" fmla="*/ 1153961 h 2418498"/>
                <a:gd name="connsiteX185" fmla="*/ 1357978 w 1848532"/>
                <a:gd name="connsiteY185" fmla="*/ 1158634 h 2418498"/>
                <a:gd name="connsiteX186" fmla="*/ 1350192 w 1848532"/>
                <a:gd name="connsiteY186" fmla="*/ 1161749 h 2418498"/>
                <a:gd name="connsiteX187" fmla="*/ 1343964 w 1848532"/>
                <a:gd name="connsiteY187" fmla="*/ 1153961 h 2418498"/>
                <a:gd name="connsiteX188" fmla="*/ 1338767 w 1848532"/>
                <a:gd name="connsiteY188" fmla="*/ 1158292 h 2418498"/>
                <a:gd name="connsiteX189" fmla="*/ 1342407 w 1848532"/>
                <a:gd name="connsiteY189" fmla="*/ 1157079 h 2418498"/>
                <a:gd name="connsiteX190" fmla="*/ 1345519 w 1848532"/>
                <a:gd name="connsiteY190" fmla="*/ 1166422 h 2418498"/>
                <a:gd name="connsiteX191" fmla="*/ 1339291 w 1848532"/>
                <a:gd name="connsiteY191" fmla="*/ 1177323 h 2418498"/>
                <a:gd name="connsiteX192" fmla="*/ 1347079 w 1848532"/>
                <a:gd name="connsiteY192" fmla="*/ 1183553 h 2418498"/>
                <a:gd name="connsiteX193" fmla="*/ 1348634 w 1848532"/>
                <a:gd name="connsiteY193" fmla="*/ 1196012 h 2418498"/>
                <a:gd name="connsiteX194" fmla="*/ 1356423 w 1848532"/>
                <a:gd name="connsiteY194" fmla="*/ 1196012 h 2418498"/>
                <a:gd name="connsiteX195" fmla="*/ 1364208 w 1848532"/>
                <a:gd name="connsiteY195" fmla="*/ 1197567 h 2418498"/>
                <a:gd name="connsiteX196" fmla="*/ 1361093 w 1848532"/>
                <a:gd name="connsiteY196" fmla="*/ 1205355 h 2418498"/>
                <a:gd name="connsiteX197" fmla="*/ 1362651 w 1848532"/>
                <a:gd name="connsiteY197" fmla="*/ 1214698 h 2418498"/>
                <a:gd name="connsiteX198" fmla="*/ 1367323 w 1848532"/>
                <a:gd name="connsiteY198" fmla="*/ 1224041 h 2418498"/>
                <a:gd name="connsiteX199" fmla="*/ 1357980 w 1848532"/>
                <a:gd name="connsiteY199" fmla="*/ 1219371 h 2418498"/>
                <a:gd name="connsiteX200" fmla="*/ 1357980 w 1848532"/>
                <a:gd name="connsiteY200" fmla="*/ 1227157 h 2418498"/>
                <a:gd name="connsiteX201" fmla="*/ 1365766 w 1848532"/>
                <a:gd name="connsiteY201" fmla="*/ 1231829 h 2418498"/>
                <a:gd name="connsiteX202" fmla="*/ 1373554 w 1848532"/>
                <a:gd name="connsiteY202" fmla="*/ 1231829 h 2418498"/>
                <a:gd name="connsiteX203" fmla="*/ 1359535 w 1848532"/>
                <a:gd name="connsiteY203" fmla="*/ 1234945 h 2418498"/>
                <a:gd name="connsiteX204" fmla="*/ 1367323 w 1848532"/>
                <a:gd name="connsiteY204" fmla="*/ 1238060 h 2418498"/>
                <a:gd name="connsiteX205" fmla="*/ 1359535 w 1848532"/>
                <a:gd name="connsiteY205" fmla="*/ 1244288 h 2418498"/>
                <a:gd name="connsiteX206" fmla="*/ 1354865 w 1848532"/>
                <a:gd name="connsiteY206" fmla="*/ 1253631 h 2418498"/>
                <a:gd name="connsiteX207" fmla="*/ 1364208 w 1848532"/>
                <a:gd name="connsiteY207" fmla="*/ 1258304 h 2418498"/>
                <a:gd name="connsiteX208" fmla="*/ 1371994 w 1848532"/>
                <a:gd name="connsiteY208" fmla="*/ 1267647 h 2418498"/>
                <a:gd name="connsiteX209" fmla="*/ 1361093 w 1848532"/>
                <a:gd name="connsiteY209" fmla="*/ 1275433 h 2418498"/>
                <a:gd name="connsiteX210" fmla="*/ 1370439 w 1848532"/>
                <a:gd name="connsiteY210" fmla="*/ 1280105 h 2418498"/>
                <a:gd name="connsiteX211" fmla="*/ 1378224 w 1848532"/>
                <a:gd name="connsiteY211" fmla="*/ 1270762 h 2418498"/>
                <a:gd name="connsiteX212" fmla="*/ 1392240 w 1848532"/>
                <a:gd name="connsiteY212" fmla="*/ 1267647 h 2418498"/>
                <a:gd name="connsiteX213" fmla="*/ 1393798 w 1848532"/>
                <a:gd name="connsiteY213" fmla="*/ 1275433 h 2418498"/>
                <a:gd name="connsiteX214" fmla="*/ 1382897 w 1848532"/>
                <a:gd name="connsiteY214" fmla="*/ 1278548 h 2418498"/>
                <a:gd name="connsiteX215" fmla="*/ 1370439 w 1848532"/>
                <a:gd name="connsiteY215" fmla="*/ 1292564 h 2418498"/>
                <a:gd name="connsiteX216" fmla="*/ 1368878 w 1848532"/>
                <a:gd name="connsiteY216" fmla="*/ 1300352 h 2418498"/>
                <a:gd name="connsiteX217" fmla="*/ 1361093 w 1848532"/>
                <a:gd name="connsiteY217" fmla="*/ 1300352 h 2418498"/>
                <a:gd name="connsiteX218" fmla="*/ 1368878 w 1848532"/>
                <a:gd name="connsiteY218" fmla="*/ 1303467 h 2418498"/>
                <a:gd name="connsiteX219" fmla="*/ 1378222 w 1848532"/>
                <a:gd name="connsiteY219" fmla="*/ 1311253 h 2418498"/>
                <a:gd name="connsiteX220" fmla="*/ 1395353 w 1848532"/>
                <a:gd name="connsiteY220" fmla="*/ 1322153 h 2418498"/>
                <a:gd name="connsiteX221" fmla="*/ 1401583 w 1848532"/>
                <a:gd name="connsiteY221" fmla="*/ 1334612 h 2418498"/>
                <a:gd name="connsiteX222" fmla="*/ 1401583 w 1848532"/>
                <a:gd name="connsiteY222" fmla="*/ 1342400 h 2418498"/>
                <a:gd name="connsiteX223" fmla="*/ 1414039 w 1848532"/>
                <a:gd name="connsiteY223" fmla="*/ 1347070 h 2418498"/>
                <a:gd name="connsiteX224" fmla="*/ 1415600 w 1848532"/>
                <a:gd name="connsiteY224" fmla="*/ 1357971 h 2418498"/>
                <a:gd name="connsiteX225" fmla="*/ 1415600 w 1848532"/>
                <a:gd name="connsiteY225" fmla="*/ 1367314 h 2418498"/>
                <a:gd name="connsiteX226" fmla="*/ 1424943 w 1848532"/>
                <a:gd name="connsiteY226" fmla="*/ 1376660 h 2418498"/>
                <a:gd name="connsiteX227" fmla="*/ 1429613 w 1848532"/>
                <a:gd name="connsiteY227" fmla="*/ 1387561 h 2418498"/>
                <a:gd name="connsiteX228" fmla="*/ 1437401 w 1848532"/>
                <a:gd name="connsiteY228" fmla="*/ 1400019 h 2418498"/>
                <a:gd name="connsiteX229" fmla="*/ 1435844 w 1848532"/>
                <a:gd name="connsiteY229" fmla="*/ 1409362 h 2418498"/>
                <a:gd name="connsiteX230" fmla="*/ 1442071 w 1848532"/>
                <a:gd name="connsiteY230" fmla="*/ 1418705 h 2418498"/>
                <a:gd name="connsiteX231" fmla="*/ 1437401 w 1848532"/>
                <a:gd name="connsiteY231" fmla="*/ 1431166 h 2418498"/>
                <a:gd name="connsiteX232" fmla="*/ 1442071 w 1848532"/>
                <a:gd name="connsiteY232" fmla="*/ 1440510 h 2418498"/>
                <a:gd name="connsiteX233" fmla="*/ 1449860 w 1848532"/>
                <a:gd name="connsiteY233" fmla="*/ 1446740 h 2418498"/>
                <a:gd name="connsiteX234" fmla="*/ 1449860 w 1848532"/>
                <a:gd name="connsiteY234" fmla="*/ 1457638 h 2418498"/>
                <a:gd name="connsiteX235" fmla="*/ 1460760 w 1848532"/>
                <a:gd name="connsiteY235" fmla="*/ 1449853 h 2418498"/>
                <a:gd name="connsiteX236" fmla="*/ 1470104 w 1848532"/>
                <a:gd name="connsiteY236" fmla="*/ 1449853 h 2418498"/>
                <a:gd name="connsiteX237" fmla="*/ 1481004 w 1848532"/>
                <a:gd name="connsiteY237" fmla="*/ 1449853 h 2418498"/>
                <a:gd name="connsiteX238" fmla="*/ 1482562 w 1848532"/>
                <a:gd name="connsiteY238" fmla="*/ 1442065 h 2418498"/>
                <a:gd name="connsiteX239" fmla="*/ 1490350 w 1848532"/>
                <a:gd name="connsiteY239" fmla="*/ 1440510 h 2418498"/>
                <a:gd name="connsiteX240" fmla="*/ 1495020 w 1848532"/>
                <a:gd name="connsiteY240" fmla="*/ 1449853 h 2418498"/>
                <a:gd name="connsiteX241" fmla="*/ 1510594 w 1848532"/>
                <a:gd name="connsiteY241" fmla="*/ 1452968 h 2418498"/>
                <a:gd name="connsiteX242" fmla="*/ 1518380 w 1848532"/>
                <a:gd name="connsiteY242" fmla="*/ 1460754 h 2418498"/>
                <a:gd name="connsiteX243" fmla="*/ 1515267 w 1848532"/>
                <a:gd name="connsiteY243" fmla="*/ 1468539 h 2418498"/>
                <a:gd name="connsiteX244" fmla="*/ 1523053 w 1848532"/>
                <a:gd name="connsiteY244" fmla="*/ 1466984 h 2418498"/>
                <a:gd name="connsiteX245" fmla="*/ 1532398 w 1848532"/>
                <a:gd name="connsiteY245" fmla="*/ 1470099 h 2418498"/>
                <a:gd name="connsiteX246" fmla="*/ 1535511 w 1848532"/>
                <a:gd name="connsiteY246" fmla="*/ 1457638 h 2418498"/>
                <a:gd name="connsiteX247" fmla="*/ 1543297 w 1848532"/>
                <a:gd name="connsiteY247" fmla="*/ 1456083 h 2418498"/>
                <a:gd name="connsiteX248" fmla="*/ 1554200 w 1848532"/>
                <a:gd name="connsiteY248" fmla="*/ 1451410 h 2418498"/>
                <a:gd name="connsiteX249" fmla="*/ 1547969 w 1848532"/>
                <a:gd name="connsiteY249" fmla="*/ 1443625 h 2418498"/>
                <a:gd name="connsiteX250" fmla="*/ 1558870 w 1848532"/>
                <a:gd name="connsiteY250" fmla="*/ 1438952 h 2418498"/>
                <a:gd name="connsiteX251" fmla="*/ 1569771 w 1848532"/>
                <a:gd name="connsiteY251" fmla="*/ 1429606 h 2418498"/>
                <a:gd name="connsiteX252" fmla="*/ 1582230 w 1848532"/>
                <a:gd name="connsiteY252" fmla="*/ 1434279 h 2418498"/>
                <a:gd name="connsiteX253" fmla="*/ 1582230 w 1848532"/>
                <a:gd name="connsiteY253" fmla="*/ 1426494 h 2418498"/>
                <a:gd name="connsiteX254" fmla="*/ 1594691 w 1848532"/>
                <a:gd name="connsiteY254" fmla="*/ 1426494 h 2418498"/>
                <a:gd name="connsiteX255" fmla="*/ 1602476 w 1848532"/>
                <a:gd name="connsiteY255" fmla="*/ 1424936 h 2418498"/>
                <a:gd name="connsiteX256" fmla="*/ 1610264 w 1848532"/>
                <a:gd name="connsiteY256" fmla="*/ 1417150 h 2418498"/>
                <a:gd name="connsiteX257" fmla="*/ 1613377 w 1848532"/>
                <a:gd name="connsiteY257" fmla="*/ 1426494 h 2418498"/>
                <a:gd name="connsiteX258" fmla="*/ 1622720 w 1848532"/>
                <a:gd name="connsiteY258" fmla="*/ 1426494 h 2418498"/>
                <a:gd name="connsiteX259" fmla="*/ 1619607 w 1848532"/>
                <a:gd name="connsiteY259" fmla="*/ 1435837 h 2418498"/>
                <a:gd name="connsiteX260" fmla="*/ 1627393 w 1848532"/>
                <a:gd name="connsiteY260" fmla="*/ 1446740 h 2418498"/>
                <a:gd name="connsiteX261" fmla="*/ 1625835 w 1848532"/>
                <a:gd name="connsiteY261" fmla="*/ 1457638 h 2418498"/>
                <a:gd name="connsiteX262" fmla="*/ 1624278 w 1848532"/>
                <a:gd name="connsiteY262" fmla="*/ 1465426 h 2418498"/>
                <a:gd name="connsiteX263" fmla="*/ 1630508 w 1848532"/>
                <a:gd name="connsiteY263" fmla="*/ 1479442 h 2418498"/>
                <a:gd name="connsiteX264" fmla="*/ 1636736 w 1848532"/>
                <a:gd name="connsiteY264" fmla="*/ 1487228 h 2418498"/>
                <a:gd name="connsiteX265" fmla="*/ 1646082 w 1848532"/>
                <a:gd name="connsiteY265" fmla="*/ 1495016 h 2418498"/>
                <a:gd name="connsiteX266" fmla="*/ 1653867 w 1848532"/>
                <a:gd name="connsiteY266" fmla="*/ 1491901 h 2418498"/>
                <a:gd name="connsiteX267" fmla="*/ 1664768 w 1848532"/>
                <a:gd name="connsiteY267" fmla="*/ 1490343 h 2418498"/>
                <a:gd name="connsiteX268" fmla="*/ 1672556 w 1848532"/>
                <a:gd name="connsiteY268" fmla="*/ 1501244 h 2418498"/>
                <a:gd name="connsiteX269" fmla="*/ 1678784 w 1848532"/>
                <a:gd name="connsiteY269" fmla="*/ 1510587 h 2418498"/>
                <a:gd name="connsiteX270" fmla="*/ 1678784 w 1848532"/>
                <a:gd name="connsiteY270" fmla="*/ 1518375 h 2418498"/>
                <a:gd name="connsiteX271" fmla="*/ 1674111 w 1848532"/>
                <a:gd name="connsiteY271" fmla="*/ 1533946 h 2418498"/>
                <a:gd name="connsiteX272" fmla="*/ 1683455 w 1848532"/>
                <a:gd name="connsiteY272" fmla="*/ 1546405 h 2418498"/>
                <a:gd name="connsiteX273" fmla="*/ 1694358 w 1848532"/>
                <a:gd name="connsiteY273" fmla="*/ 1563536 h 2418498"/>
                <a:gd name="connsiteX274" fmla="*/ 1699028 w 1848532"/>
                <a:gd name="connsiteY274" fmla="*/ 1574437 h 2418498"/>
                <a:gd name="connsiteX275" fmla="*/ 1708374 w 1848532"/>
                <a:gd name="connsiteY275" fmla="*/ 1577552 h 2418498"/>
                <a:gd name="connsiteX276" fmla="*/ 1717717 w 1848532"/>
                <a:gd name="connsiteY276" fmla="*/ 1590010 h 2418498"/>
                <a:gd name="connsiteX277" fmla="*/ 1727060 w 1848532"/>
                <a:gd name="connsiteY277" fmla="*/ 1593126 h 2418498"/>
                <a:gd name="connsiteX278" fmla="*/ 1734849 w 1848532"/>
                <a:gd name="connsiteY278" fmla="*/ 1590010 h 2418498"/>
                <a:gd name="connsiteX279" fmla="*/ 1744192 w 1848532"/>
                <a:gd name="connsiteY279" fmla="*/ 1610257 h 2418498"/>
                <a:gd name="connsiteX280" fmla="*/ 1744192 w 1848532"/>
                <a:gd name="connsiteY280" fmla="*/ 1618042 h 2418498"/>
                <a:gd name="connsiteX281" fmla="*/ 1733291 w 1848532"/>
                <a:gd name="connsiteY281" fmla="*/ 1627386 h 2418498"/>
                <a:gd name="connsiteX282" fmla="*/ 1739519 w 1848532"/>
                <a:gd name="connsiteY282" fmla="*/ 1642959 h 2418498"/>
                <a:gd name="connsiteX283" fmla="*/ 1747307 w 1848532"/>
                <a:gd name="connsiteY283" fmla="*/ 1650745 h 2418498"/>
                <a:gd name="connsiteX284" fmla="*/ 1747307 w 1848532"/>
                <a:gd name="connsiteY284" fmla="*/ 1661648 h 2418498"/>
                <a:gd name="connsiteX285" fmla="*/ 1759765 w 1848532"/>
                <a:gd name="connsiteY285" fmla="*/ 1661648 h 2418498"/>
                <a:gd name="connsiteX286" fmla="*/ 1769109 w 1848532"/>
                <a:gd name="connsiteY286" fmla="*/ 1664763 h 2418498"/>
                <a:gd name="connsiteX287" fmla="*/ 1773782 w 1848532"/>
                <a:gd name="connsiteY287" fmla="*/ 1672549 h 2418498"/>
                <a:gd name="connsiteX288" fmla="*/ 1786240 w 1848532"/>
                <a:gd name="connsiteY288" fmla="*/ 1674107 h 2418498"/>
                <a:gd name="connsiteX289" fmla="*/ 1800253 w 1848532"/>
                <a:gd name="connsiteY289" fmla="*/ 1670991 h 2418498"/>
                <a:gd name="connsiteX290" fmla="*/ 1809599 w 1848532"/>
                <a:gd name="connsiteY290" fmla="*/ 1663203 h 2418498"/>
                <a:gd name="connsiteX291" fmla="*/ 1809599 w 1848532"/>
                <a:gd name="connsiteY291" fmla="*/ 1672549 h 2418498"/>
                <a:gd name="connsiteX292" fmla="*/ 1820500 w 1848532"/>
                <a:gd name="connsiteY292" fmla="*/ 1683450 h 2418498"/>
                <a:gd name="connsiteX293" fmla="*/ 1818942 w 1848532"/>
                <a:gd name="connsiteY293" fmla="*/ 1692793 h 2418498"/>
                <a:gd name="connsiteX294" fmla="*/ 1817385 w 1848532"/>
                <a:gd name="connsiteY294" fmla="*/ 1700581 h 2418498"/>
                <a:gd name="connsiteX295" fmla="*/ 1818942 w 1848532"/>
                <a:gd name="connsiteY295" fmla="*/ 1708367 h 2418498"/>
                <a:gd name="connsiteX296" fmla="*/ 1831401 w 1848532"/>
                <a:gd name="connsiteY296" fmla="*/ 1719267 h 2418498"/>
                <a:gd name="connsiteX297" fmla="*/ 1846975 w 1848532"/>
                <a:gd name="connsiteY297" fmla="*/ 1727055 h 2418498"/>
                <a:gd name="connsiteX298" fmla="*/ 1848532 w 1848532"/>
                <a:gd name="connsiteY298" fmla="*/ 1737954 h 2418498"/>
                <a:gd name="connsiteX299" fmla="*/ 1843859 w 1848532"/>
                <a:gd name="connsiteY299" fmla="*/ 1751972 h 2418498"/>
                <a:gd name="connsiteX300" fmla="*/ 1842302 w 1848532"/>
                <a:gd name="connsiteY300" fmla="*/ 1762873 h 2418498"/>
                <a:gd name="connsiteX301" fmla="*/ 1843859 w 1848532"/>
                <a:gd name="connsiteY301" fmla="*/ 1773774 h 2418498"/>
                <a:gd name="connsiteX302" fmla="*/ 1840744 w 1848532"/>
                <a:gd name="connsiteY302" fmla="*/ 1790905 h 2418498"/>
                <a:gd name="connsiteX303" fmla="*/ 1839186 w 1848532"/>
                <a:gd name="connsiteY303" fmla="*/ 1801806 h 2418498"/>
                <a:gd name="connsiteX304" fmla="*/ 1840744 w 1848532"/>
                <a:gd name="connsiteY304" fmla="*/ 1809591 h 2418498"/>
                <a:gd name="connsiteX305" fmla="*/ 1843859 w 1848532"/>
                <a:gd name="connsiteY305" fmla="*/ 1818935 h 2418498"/>
                <a:gd name="connsiteX306" fmla="*/ 1839186 w 1848532"/>
                <a:gd name="connsiteY306" fmla="*/ 1829835 h 2418498"/>
                <a:gd name="connsiteX307" fmla="*/ 1839186 w 1848532"/>
                <a:gd name="connsiteY307" fmla="*/ 1837623 h 2418498"/>
                <a:gd name="connsiteX308" fmla="*/ 1837631 w 1848532"/>
                <a:gd name="connsiteY308" fmla="*/ 1845409 h 2418498"/>
                <a:gd name="connsiteX309" fmla="*/ 1839186 w 1848532"/>
                <a:gd name="connsiteY309" fmla="*/ 1864098 h 2418498"/>
                <a:gd name="connsiteX310" fmla="*/ 1842302 w 1848532"/>
                <a:gd name="connsiteY310" fmla="*/ 1873441 h 2418498"/>
                <a:gd name="connsiteX311" fmla="*/ 1843859 w 1848532"/>
                <a:gd name="connsiteY311" fmla="*/ 1881227 h 2418498"/>
                <a:gd name="connsiteX312" fmla="*/ 1834516 w 1848532"/>
                <a:gd name="connsiteY312" fmla="*/ 1889015 h 2418498"/>
                <a:gd name="connsiteX313" fmla="*/ 1820500 w 1848532"/>
                <a:gd name="connsiteY313" fmla="*/ 1893685 h 2418498"/>
                <a:gd name="connsiteX314" fmla="*/ 1809599 w 1848532"/>
                <a:gd name="connsiteY314" fmla="*/ 1904588 h 2418498"/>
                <a:gd name="connsiteX315" fmla="*/ 1800253 w 1848532"/>
                <a:gd name="connsiteY315" fmla="*/ 1906146 h 2418498"/>
                <a:gd name="connsiteX316" fmla="*/ 1792468 w 1848532"/>
                <a:gd name="connsiteY316" fmla="*/ 1906146 h 2418498"/>
                <a:gd name="connsiteX317" fmla="*/ 1783125 w 1848532"/>
                <a:gd name="connsiteY317" fmla="*/ 1899915 h 2418498"/>
                <a:gd name="connsiteX318" fmla="*/ 1775337 w 1848532"/>
                <a:gd name="connsiteY318" fmla="*/ 1898358 h 2418498"/>
                <a:gd name="connsiteX319" fmla="*/ 1770666 w 1848532"/>
                <a:gd name="connsiteY319" fmla="*/ 1890572 h 2418498"/>
                <a:gd name="connsiteX320" fmla="*/ 1769109 w 1848532"/>
                <a:gd name="connsiteY320" fmla="*/ 1881227 h 2418498"/>
                <a:gd name="connsiteX321" fmla="*/ 1769109 w 1848532"/>
                <a:gd name="connsiteY321" fmla="*/ 1871883 h 2418498"/>
                <a:gd name="connsiteX322" fmla="*/ 1761321 w 1848532"/>
                <a:gd name="connsiteY322" fmla="*/ 1867213 h 2418498"/>
                <a:gd name="connsiteX323" fmla="*/ 1750422 w 1848532"/>
                <a:gd name="connsiteY323" fmla="*/ 1856312 h 2418498"/>
                <a:gd name="connsiteX324" fmla="*/ 1737961 w 1848532"/>
                <a:gd name="connsiteY324" fmla="*/ 1859425 h 2418498"/>
                <a:gd name="connsiteX325" fmla="*/ 1730176 w 1848532"/>
                <a:gd name="connsiteY325" fmla="*/ 1864098 h 2418498"/>
                <a:gd name="connsiteX326" fmla="*/ 1727060 w 1848532"/>
                <a:gd name="connsiteY326" fmla="*/ 1856312 h 2418498"/>
                <a:gd name="connsiteX327" fmla="*/ 1723948 w 1848532"/>
                <a:gd name="connsiteY327" fmla="*/ 1839178 h 2418498"/>
                <a:gd name="connsiteX328" fmla="*/ 1714602 w 1848532"/>
                <a:gd name="connsiteY328" fmla="*/ 1831393 h 2418498"/>
                <a:gd name="connsiteX329" fmla="*/ 1711489 w 1848532"/>
                <a:gd name="connsiteY329" fmla="*/ 1823607 h 2418498"/>
                <a:gd name="connsiteX330" fmla="*/ 1706816 w 1848532"/>
                <a:gd name="connsiteY330" fmla="*/ 1814264 h 2418498"/>
                <a:gd name="connsiteX331" fmla="*/ 1695916 w 1848532"/>
                <a:gd name="connsiteY331" fmla="*/ 1812707 h 2418498"/>
                <a:gd name="connsiteX332" fmla="*/ 1685015 w 1848532"/>
                <a:gd name="connsiteY332" fmla="*/ 1815819 h 2418498"/>
                <a:gd name="connsiteX333" fmla="*/ 1675669 w 1848532"/>
                <a:gd name="connsiteY333" fmla="*/ 1817380 h 2418498"/>
                <a:gd name="connsiteX334" fmla="*/ 1670996 w 1848532"/>
                <a:gd name="connsiteY334" fmla="*/ 1808034 h 2418498"/>
                <a:gd name="connsiteX335" fmla="*/ 1663211 w 1848532"/>
                <a:gd name="connsiteY335" fmla="*/ 1803361 h 2418498"/>
                <a:gd name="connsiteX336" fmla="*/ 1653867 w 1848532"/>
                <a:gd name="connsiteY336" fmla="*/ 1804921 h 2418498"/>
                <a:gd name="connsiteX337" fmla="*/ 1646082 w 1848532"/>
                <a:gd name="connsiteY337" fmla="*/ 1803361 h 2418498"/>
                <a:gd name="connsiteX338" fmla="*/ 1636736 w 1848532"/>
                <a:gd name="connsiteY338" fmla="*/ 1818935 h 2418498"/>
                <a:gd name="connsiteX339" fmla="*/ 1633623 w 1848532"/>
                <a:gd name="connsiteY339" fmla="*/ 1826723 h 2418498"/>
                <a:gd name="connsiteX340" fmla="*/ 1618050 w 1848532"/>
                <a:gd name="connsiteY340" fmla="*/ 1839178 h 2418498"/>
                <a:gd name="connsiteX341" fmla="*/ 1611819 w 1848532"/>
                <a:gd name="connsiteY341" fmla="*/ 1848524 h 2418498"/>
                <a:gd name="connsiteX342" fmla="*/ 1622720 w 1848532"/>
                <a:gd name="connsiteY342" fmla="*/ 1856312 h 2418498"/>
                <a:gd name="connsiteX343" fmla="*/ 1627393 w 1848532"/>
                <a:gd name="connsiteY343" fmla="*/ 1865656 h 2418498"/>
                <a:gd name="connsiteX344" fmla="*/ 1627393 w 1848532"/>
                <a:gd name="connsiteY344" fmla="*/ 1876556 h 2418498"/>
                <a:gd name="connsiteX345" fmla="*/ 1628951 w 1848532"/>
                <a:gd name="connsiteY345" fmla="*/ 1885899 h 2418498"/>
                <a:gd name="connsiteX346" fmla="*/ 1632063 w 1848532"/>
                <a:gd name="connsiteY346" fmla="*/ 1896800 h 2418498"/>
                <a:gd name="connsiteX347" fmla="*/ 1635179 w 1848532"/>
                <a:gd name="connsiteY347" fmla="*/ 1907701 h 2418498"/>
                <a:gd name="connsiteX348" fmla="*/ 1635179 w 1848532"/>
                <a:gd name="connsiteY348" fmla="*/ 1920159 h 2418498"/>
                <a:gd name="connsiteX349" fmla="*/ 1627393 w 1848532"/>
                <a:gd name="connsiteY349" fmla="*/ 1924832 h 2418498"/>
                <a:gd name="connsiteX350" fmla="*/ 1616492 w 1848532"/>
                <a:gd name="connsiteY350" fmla="*/ 1931063 h 2418498"/>
                <a:gd name="connsiteX351" fmla="*/ 1608704 w 1848532"/>
                <a:gd name="connsiteY351" fmla="*/ 1924832 h 2418498"/>
                <a:gd name="connsiteX352" fmla="*/ 1600918 w 1848532"/>
                <a:gd name="connsiteY352" fmla="*/ 1915489 h 2418498"/>
                <a:gd name="connsiteX353" fmla="*/ 1571331 w 1848532"/>
                <a:gd name="connsiteY353" fmla="*/ 1920159 h 2418498"/>
                <a:gd name="connsiteX354" fmla="*/ 1566656 w 1848532"/>
                <a:gd name="connsiteY354" fmla="*/ 1929505 h 2418498"/>
                <a:gd name="connsiteX355" fmla="*/ 1571331 w 1848532"/>
                <a:gd name="connsiteY355" fmla="*/ 1938848 h 2418498"/>
                <a:gd name="connsiteX356" fmla="*/ 1557313 w 1848532"/>
                <a:gd name="connsiteY356" fmla="*/ 1946634 h 2418498"/>
                <a:gd name="connsiteX357" fmla="*/ 1547969 w 1848532"/>
                <a:gd name="connsiteY357" fmla="*/ 1959092 h 2418498"/>
                <a:gd name="connsiteX358" fmla="*/ 1547969 w 1848532"/>
                <a:gd name="connsiteY358" fmla="*/ 1968438 h 2418498"/>
                <a:gd name="connsiteX359" fmla="*/ 1549527 w 1848532"/>
                <a:gd name="connsiteY359" fmla="*/ 1976223 h 2418498"/>
                <a:gd name="connsiteX360" fmla="*/ 1541742 w 1848532"/>
                <a:gd name="connsiteY360" fmla="*/ 1985567 h 2418498"/>
                <a:gd name="connsiteX361" fmla="*/ 1541742 w 1848532"/>
                <a:gd name="connsiteY361" fmla="*/ 1993355 h 2418498"/>
                <a:gd name="connsiteX362" fmla="*/ 1533953 w 1848532"/>
                <a:gd name="connsiteY362" fmla="*/ 1993355 h 2418498"/>
                <a:gd name="connsiteX363" fmla="*/ 1529283 w 1848532"/>
                <a:gd name="connsiteY363" fmla="*/ 1984012 h 2418498"/>
                <a:gd name="connsiteX364" fmla="*/ 1532398 w 1848532"/>
                <a:gd name="connsiteY364" fmla="*/ 1976223 h 2418498"/>
                <a:gd name="connsiteX365" fmla="*/ 1527723 w 1848532"/>
                <a:gd name="connsiteY365" fmla="*/ 1965323 h 2418498"/>
                <a:gd name="connsiteX366" fmla="*/ 1527723 w 1848532"/>
                <a:gd name="connsiteY366" fmla="*/ 1955977 h 2418498"/>
                <a:gd name="connsiteX367" fmla="*/ 1518380 w 1848532"/>
                <a:gd name="connsiteY367" fmla="*/ 1954422 h 2418498"/>
                <a:gd name="connsiteX368" fmla="*/ 1519937 w 1848532"/>
                <a:gd name="connsiteY368" fmla="*/ 1945079 h 2418498"/>
                <a:gd name="connsiteX369" fmla="*/ 1515267 w 1848532"/>
                <a:gd name="connsiteY369" fmla="*/ 1932618 h 2418498"/>
                <a:gd name="connsiteX370" fmla="*/ 1505924 w 1848532"/>
                <a:gd name="connsiteY370" fmla="*/ 1929505 h 2418498"/>
                <a:gd name="connsiteX371" fmla="*/ 1502809 w 1848532"/>
                <a:gd name="connsiteY371" fmla="*/ 1910816 h 2418498"/>
                <a:gd name="connsiteX372" fmla="*/ 1495020 w 1848532"/>
                <a:gd name="connsiteY372" fmla="*/ 1903031 h 2418498"/>
                <a:gd name="connsiteX373" fmla="*/ 1482562 w 1848532"/>
                <a:gd name="connsiteY373" fmla="*/ 1899915 h 2418498"/>
                <a:gd name="connsiteX374" fmla="*/ 1471661 w 1848532"/>
                <a:gd name="connsiteY374" fmla="*/ 1898358 h 2418498"/>
                <a:gd name="connsiteX375" fmla="*/ 1463876 w 1848532"/>
                <a:gd name="connsiteY375" fmla="*/ 1904588 h 2418498"/>
                <a:gd name="connsiteX376" fmla="*/ 1454532 w 1848532"/>
                <a:gd name="connsiteY376" fmla="*/ 1898358 h 2418498"/>
                <a:gd name="connsiteX377" fmla="*/ 1440516 w 1848532"/>
                <a:gd name="connsiteY377" fmla="*/ 1898358 h 2418498"/>
                <a:gd name="connsiteX378" fmla="*/ 1429613 w 1848532"/>
                <a:gd name="connsiteY378" fmla="*/ 1899915 h 2418498"/>
                <a:gd name="connsiteX379" fmla="*/ 1421827 w 1848532"/>
                <a:gd name="connsiteY379" fmla="*/ 1895245 h 2418498"/>
                <a:gd name="connsiteX380" fmla="*/ 1421827 w 1848532"/>
                <a:gd name="connsiteY380" fmla="*/ 1903031 h 2418498"/>
                <a:gd name="connsiteX381" fmla="*/ 1417155 w 1848532"/>
                <a:gd name="connsiteY381" fmla="*/ 1912374 h 2418498"/>
                <a:gd name="connsiteX382" fmla="*/ 1407811 w 1848532"/>
                <a:gd name="connsiteY382" fmla="*/ 1912374 h 2418498"/>
                <a:gd name="connsiteX383" fmla="*/ 1404696 w 1848532"/>
                <a:gd name="connsiteY383" fmla="*/ 1923275 h 2418498"/>
                <a:gd name="connsiteX384" fmla="*/ 1415600 w 1848532"/>
                <a:gd name="connsiteY384" fmla="*/ 1932618 h 2418498"/>
                <a:gd name="connsiteX385" fmla="*/ 1412484 w 1848532"/>
                <a:gd name="connsiteY385" fmla="*/ 1940406 h 2418498"/>
                <a:gd name="connsiteX386" fmla="*/ 1403138 w 1848532"/>
                <a:gd name="connsiteY386" fmla="*/ 1943521 h 2418498"/>
                <a:gd name="connsiteX387" fmla="*/ 1400026 w 1848532"/>
                <a:gd name="connsiteY387" fmla="*/ 1951307 h 2418498"/>
                <a:gd name="connsiteX388" fmla="*/ 1390680 w 1848532"/>
                <a:gd name="connsiteY388" fmla="*/ 1954422 h 2418498"/>
                <a:gd name="connsiteX389" fmla="*/ 1386010 w 1848532"/>
                <a:gd name="connsiteY389" fmla="*/ 1965323 h 2418498"/>
                <a:gd name="connsiteX390" fmla="*/ 1379779 w 1848532"/>
                <a:gd name="connsiteY390" fmla="*/ 1974666 h 2418498"/>
                <a:gd name="connsiteX391" fmla="*/ 1371994 w 1848532"/>
                <a:gd name="connsiteY391" fmla="*/ 1977781 h 2418498"/>
                <a:gd name="connsiteX392" fmla="*/ 1365763 w 1848532"/>
                <a:gd name="connsiteY392" fmla="*/ 1969996 h 2418498"/>
                <a:gd name="connsiteX393" fmla="*/ 1357978 w 1848532"/>
                <a:gd name="connsiteY393" fmla="*/ 1966880 h 2418498"/>
                <a:gd name="connsiteX394" fmla="*/ 1345519 w 1848532"/>
                <a:gd name="connsiteY394" fmla="*/ 1969996 h 2418498"/>
                <a:gd name="connsiteX395" fmla="*/ 1334618 w 1848532"/>
                <a:gd name="connsiteY395" fmla="*/ 1971551 h 2418498"/>
                <a:gd name="connsiteX396" fmla="*/ 1323718 w 1848532"/>
                <a:gd name="connsiteY396" fmla="*/ 1969996 h 2418498"/>
                <a:gd name="connsiteX397" fmla="*/ 1315929 w 1848532"/>
                <a:gd name="connsiteY397" fmla="*/ 1960652 h 2418498"/>
                <a:gd name="connsiteX398" fmla="*/ 1308144 w 1848532"/>
                <a:gd name="connsiteY398" fmla="*/ 1962207 h 2418498"/>
                <a:gd name="connsiteX399" fmla="*/ 1300356 w 1848532"/>
                <a:gd name="connsiteY399" fmla="*/ 1969996 h 2418498"/>
                <a:gd name="connsiteX400" fmla="*/ 1298801 w 1848532"/>
                <a:gd name="connsiteY400" fmla="*/ 1979339 h 2418498"/>
                <a:gd name="connsiteX401" fmla="*/ 1287900 w 1848532"/>
                <a:gd name="connsiteY401" fmla="*/ 1977781 h 2418498"/>
                <a:gd name="connsiteX402" fmla="*/ 1276996 w 1848532"/>
                <a:gd name="connsiteY402" fmla="*/ 1969996 h 2418498"/>
                <a:gd name="connsiteX403" fmla="*/ 1266096 w 1848532"/>
                <a:gd name="connsiteY403" fmla="*/ 1971551 h 2418498"/>
                <a:gd name="connsiteX404" fmla="*/ 1262980 w 1848532"/>
                <a:gd name="connsiteY404" fmla="*/ 1982451 h 2418498"/>
                <a:gd name="connsiteX405" fmla="*/ 1256753 w 1848532"/>
                <a:gd name="connsiteY405" fmla="*/ 1991797 h 2418498"/>
                <a:gd name="connsiteX406" fmla="*/ 1258310 w 1848532"/>
                <a:gd name="connsiteY406" fmla="*/ 1999585 h 2418498"/>
                <a:gd name="connsiteX407" fmla="*/ 1244294 w 1848532"/>
                <a:gd name="connsiteY407" fmla="*/ 2005813 h 2418498"/>
                <a:gd name="connsiteX408" fmla="*/ 1236509 w 1848532"/>
                <a:gd name="connsiteY408" fmla="*/ 2013599 h 2418498"/>
                <a:gd name="connsiteX409" fmla="*/ 1225605 w 1848532"/>
                <a:gd name="connsiteY409" fmla="*/ 1994910 h 2418498"/>
                <a:gd name="connsiteX410" fmla="*/ 1216262 w 1848532"/>
                <a:gd name="connsiteY410" fmla="*/ 1991797 h 2418498"/>
                <a:gd name="connsiteX411" fmla="*/ 1206919 w 1848532"/>
                <a:gd name="connsiteY411" fmla="*/ 1991797 h 2418498"/>
                <a:gd name="connsiteX412" fmla="*/ 1200688 w 1848532"/>
                <a:gd name="connsiteY412" fmla="*/ 1984012 h 2418498"/>
                <a:gd name="connsiteX413" fmla="*/ 1188230 w 1848532"/>
                <a:gd name="connsiteY413" fmla="*/ 1977781 h 2418498"/>
                <a:gd name="connsiteX414" fmla="*/ 1178887 w 1848532"/>
                <a:gd name="connsiteY414" fmla="*/ 1974666 h 2418498"/>
                <a:gd name="connsiteX415" fmla="*/ 1169541 w 1848532"/>
                <a:gd name="connsiteY415" fmla="*/ 1973108 h 2418498"/>
                <a:gd name="connsiteX416" fmla="*/ 1166428 w 1848532"/>
                <a:gd name="connsiteY416" fmla="*/ 1965323 h 2418498"/>
                <a:gd name="connsiteX417" fmla="*/ 1163313 w 1848532"/>
                <a:gd name="connsiteY417" fmla="*/ 1955977 h 2418498"/>
                <a:gd name="connsiteX418" fmla="*/ 1156478 w 1848532"/>
                <a:gd name="connsiteY418" fmla="*/ 1947775 h 2418498"/>
                <a:gd name="connsiteX419" fmla="*/ 1154926 w 1848532"/>
                <a:gd name="connsiteY419" fmla="*/ 1947837 h 2418498"/>
                <a:gd name="connsiteX420" fmla="*/ 1150854 w 1848532"/>
                <a:gd name="connsiteY420" fmla="*/ 1955977 h 2418498"/>
                <a:gd name="connsiteX421" fmla="*/ 1139954 w 1848532"/>
                <a:gd name="connsiteY421" fmla="*/ 1962207 h 2418498"/>
                <a:gd name="connsiteX422" fmla="*/ 1133726 w 1848532"/>
                <a:gd name="connsiteY422" fmla="*/ 1969993 h 2418498"/>
                <a:gd name="connsiteX423" fmla="*/ 1130611 w 1848532"/>
                <a:gd name="connsiteY423" fmla="*/ 1979336 h 2418498"/>
                <a:gd name="connsiteX424" fmla="*/ 1135283 w 1848532"/>
                <a:gd name="connsiteY424" fmla="*/ 1993355 h 2418498"/>
                <a:gd name="connsiteX425" fmla="*/ 1124380 w 1848532"/>
                <a:gd name="connsiteY425" fmla="*/ 1999583 h 2418498"/>
                <a:gd name="connsiteX426" fmla="*/ 1115037 w 1848532"/>
                <a:gd name="connsiteY426" fmla="*/ 2001140 h 2418498"/>
                <a:gd name="connsiteX427" fmla="*/ 1116594 w 1848532"/>
                <a:gd name="connsiteY427" fmla="*/ 2008926 h 2418498"/>
                <a:gd name="connsiteX428" fmla="*/ 1118152 w 1848532"/>
                <a:gd name="connsiteY428" fmla="*/ 2018269 h 2418498"/>
                <a:gd name="connsiteX429" fmla="*/ 1122825 w 1848532"/>
                <a:gd name="connsiteY429" fmla="*/ 2030730 h 2418498"/>
                <a:gd name="connsiteX430" fmla="*/ 1130611 w 1848532"/>
                <a:gd name="connsiteY430" fmla="*/ 2043189 h 2418498"/>
                <a:gd name="connsiteX431" fmla="*/ 1130611 w 1848532"/>
                <a:gd name="connsiteY431" fmla="*/ 2054089 h 2418498"/>
                <a:gd name="connsiteX432" fmla="*/ 1124380 w 1848532"/>
                <a:gd name="connsiteY432" fmla="*/ 2061877 h 2418498"/>
                <a:gd name="connsiteX433" fmla="*/ 1122825 w 1848532"/>
                <a:gd name="connsiteY433" fmla="*/ 2069663 h 2418498"/>
                <a:gd name="connsiteX434" fmla="*/ 1108809 w 1848532"/>
                <a:gd name="connsiteY434" fmla="*/ 2083676 h 2418498"/>
                <a:gd name="connsiteX435" fmla="*/ 1094793 w 1848532"/>
                <a:gd name="connsiteY435" fmla="*/ 2086792 h 2418498"/>
                <a:gd name="connsiteX436" fmla="*/ 1085447 w 1848532"/>
                <a:gd name="connsiteY436" fmla="*/ 2093022 h 2418498"/>
                <a:gd name="connsiteX437" fmla="*/ 1080777 w 1848532"/>
                <a:gd name="connsiteY437" fmla="*/ 2103923 h 2418498"/>
                <a:gd name="connsiteX438" fmla="*/ 1076104 w 1848532"/>
                <a:gd name="connsiteY438" fmla="*/ 2116381 h 2418498"/>
                <a:gd name="connsiteX439" fmla="*/ 1079219 w 1848532"/>
                <a:gd name="connsiteY439" fmla="*/ 2124169 h 2418498"/>
                <a:gd name="connsiteX440" fmla="*/ 1076104 w 1848532"/>
                <a:gd name="connsiteY440" fmla="*/ 2133513 h 2418498"/>
                <a:gd name="connsiteX441" fmla="*/ 1069876 w 1848532"/>
                <a:gd name="connsiteY441" fmla="*/ 2141298 h 2418498"/>
                <a:gd name="connsiteX442" fmla="*/ 1062088 w 1848532"/>
                <a:gd name="connsiteY442" fmla="*/ 2145971 h 2418498"/>
                <a:gd name="connsiteX443" fmla="*/ 1052745 w 1848532"/>
                <a:gd name="connsiteY443" fmla="*/ 2145971 h 2418498"/>
                <a:gd name="connsiteX444" fmla="*/ 1048072 w 1848532"/>
                <a:gd name="connsiteY444" fmla="*/ 2153756 h 2418498"/>
                <a:gd name="connsiteX445" fmla="*/ 1049629 w 1848532"/>
                <a:gd name="connsiteY445" fmla="*/ 2163102 h 2418498"/>
                <a:gd name="connsiteX446" fmla="*/ 1044957 w 1848532"/>
                <a:gd name="connsiteY446" fmla="*/ 2174000 h 2418498"/>
                <a:gd name="connsiteX447" fmla="*/ 1037171 w 1848532"/>
                <a:gd name="connsiteY447" fmla="*/ 2175558 h 2418498"/>
                <a:gd name="connsiteX448" fmla="*/ 1029385 w 1848532"/>
                <a:gd name="connsiteY448" fmla="*/ 2167772 h 2418498"/>
                <a:gd name="connsiteX449" fmla="*/ 1013812 w 1848532"/>
                <a:gd name="connsiteY449" fmla="*/ 2178673 h 2418498"/>
                <a:gd name="connsiteX450" fmla="*/ 1016927 w 1848532"/>
                <a:gd name="connsiteY450" fmla="*/ 2191132 h 2418498"/>
                <a:gd name="connsiteX451" fmla="*/ 1026270 w 1848532"/>
                <a:gd name="connsiteY451" fmla="*/ 2192689 h 2418498"/>
                <a:gd name="connsiteX452" fmla="*/ 1029385 w 1848532"/>
                <a:gd name="connsiteY452" fmla="*/ 2200475 h 2418498"/>
                <a:gd name="connsiteX453" fmla="*/ 1034056 w 1848532"/>
                <a:gd name="connsiteY453" fmla="*/ 2209821 h 2418498"/>
                <a:gd name="connsiteX454" fmla="*/ 1029385 w 1848532"/>
                <a:gd name="connsiteY454" fmla="*/ 2217606 h 2418498"/>
                <a:gd name="connsiteX455" fmla="*/ 1020040 w 1848532"/>
                <a:gd name="connsiteY455" fmla="*/ 2223834 h 2418498"/>
                <a:gd name="connsiteX456" fmla="*/ 1021597 w 1848532"/>
                <a:gd name="connsiteY456" fmla="*/ 2231622 h 2418498"/>
                <a:gd name="connsiteX457" fmla="*/ 1029385 w 1848532"/>
                <a:gd name="connsiteY457" fmla="*/ 2239408 h 2418498"/>
                <a:gd name="connsiteX458" fmla="*/ 1021597 w 1848532"/>
                <a:gd name="connsiteY458" fmla="*/ 2251866 h 2418498"/>
                <a:gd name="connsiteX459" fmla="*/ 1016927 w 1848532"/>
                <a:gd name="connsiteY459" fmla="*/ 2262767 h 2418498"/>
                <a:gd name="connsiteX460" fmla="*/ 1024713 w 1848532"/>
                <a:gd name="connsiteY460" fmla="*/ 2275225 h 2418498"/>
                <a:gd name="connsiteX461" fmla="*/ 1032501 w 1848532"/>
                <a:gd name="connsiteY461" fmla="*/ 2276783 h 2418498"/>
                <a:gd name="connsiteX462" fmla="*/ 1037171 w 1848532"/>
                <a:gd name="connsiteY462" fmla="*/ 2289241 h 2418498"/>
                <a:gd name="connsiteX463" fmla="*/ 1038729 w 1848532"/>
                <a:gd name="connsiteY463" fmla="*/ 2298584 h 2418498"/>
                <a:gd name="connsiteX464" fmla="*/ 1035613 w 1848532"/>
                <a:gd name="connsiteY464" fmla="*/ 2307930 h 2418498"/>
                <a:gd name="connsiteX465" fmla="*/ 1023155 w 1848532"/>
                <a:gd name="connsiteY465" fmla="*/ 2321946 h 2418498"/>
                <a:gd name="connsiteX466" fmla="*/ 1023155 w 1848532"/>
                <a:gd name="connsiteY466" fmla="*/ 2329732 h 2418498"/>
                <a:gd name="connsiteX467" fmla="*/ 1009139 w 1848532"/>
                <a:gd name="connsiteY467" fmla="*/ 2337517 h 2418498"/>
                <a:gd name="connsiteX468" fmla="*/ 999796 w 1848532"/>
                <a:gd name="connsiteY468" fmla="*/ 2337517 h 2418498"/>
                <a:gd name="connsiteX469" fmla="*/ 993568 w 1848532"/>
                <a:gd name="connsiteY469" fmla="*/ 2329732 h 2418498"/>
                <a:gd name="connsiteX470" fmla="*/ 982664 w 1848532"/>
                <a:gd name="connsiteY470" fmla="*/ 2325059 h 2418498"/>
                <a:gd name="connsiteX471" fmla="*/ 973321 w 1848532"/>
                <a:gd name="connsiteY471" fmla="*/ 2326619 h 2418498"/>
                <a:gd name="connsiteX472" fmla="*/ 963978 w 1848532"/>
                <a:gd name="connsiteY472" fmla="*/ 2332847 h 2418498"/>
                <a:gd name="connsiteX473" fmla="*/ 956190 w 1848532"/>
                <a:gd name="connsiteY473" fmla="*/ 2339077 h 2418498"/>
                <a:gd name="connsiteX474" fmla="*/ 962420 w 1848532"/>
                <a:gd name="connsiteY474" fmla="*/ 2348421 h 2418498"/>
                <a:gd name="connsiteX475" fmla="*/ 971764 w 1848532"/>
                <a:gd name="connsiteY475" fmla="*/ 2354648 h 2418498"/>
                <a:gd name="connsiteX476" fmla="*/ 974879 w 1848532"/>
                <a:gd name="connsiteY476" fmla="*/ 2363992 h 2418498"/>
                <a:gd name="connsiteX477" fmla="*/ 977994 w 1848532"/>
                <a:gd name="connsiteY477" fmla="*/ 2374895 h 2418498"/>
                <a:gd name="connsiteX478" fmla="*/ 960863 w 1848532"/>
                <a:gd name="connsiteY478" fmla="*/ 2371780 h 2418498"/>
                <a:gd name="connsiteX479" fmla="*/ 951520 w 1848532"/>
                <a:gd name="connsiteY479" fmla="*/ 2368665 h 2418498"/>
                <a:gd name="connsiteX480" fmla="*/ 943731 w 1848532"/>
                <a:gd name="connsiteY480" fmla="*/ 2368665 h 2418498"/>
                <a:gd name="connsiteX481" fmla="*/ 935946 w 1848532"/>
                <a:gd name="connsiteY481" fmla="*/ 2378010 h 2418498"/>
                <a:gd name="connsiteX482" fmla="*/ 928160 w 1848532"/>
                <a:gd name="connsiteY482" fmla="*/ 2378010 h 2418498"/>
                <a:gd name="connsiteX483" fmla="*/ 915702 w 1848532"/>
                <a:gd name="connsiteY483" fmla="*/ 2370222 h 2418498"/>
                <a:gd name="connsiteX484" fmla="*/ 907914 w 1848532"/>
                <a:gd name="connsiteY484" fmla="*/ 2370222 h 2418498"/>
                <a:gd name="connsiteX485" fmla="*/ 889227 w 1848532"/>
                <a:gd name="connsiteY485" fmla="*/ 2373337 h 2418498"/>
                <a:gd name="connsiteX486" fmla="*/ 872096 w 1848532"/>
                <a:gd name="connsiteY486" fmla="*/ 2360876 h 2418498"/>
                <a:gd name="connsiteX487" fmla="*/ 861195 w 1848532"/>
                <a:gd name="connsiteY487" fmla="*/ 2360876 h 2418498"/>
                <a:gd name="connsiteX488" fmla="*/ 851849 w 1848532"/>
                <a:gd name="connsiteY488" fmla="*/ 2359321 h 2418498"/>
                <a:gd name="connsiteX489" fmla="*/ 834721 w 1848532"/>
                <a:gd name="connsiteY489" fmla="*/ 2356206 h 2418498"/>
                <a:gd name="connsiteX490" fmla="*/ 819147 w 1848532"/>
                <a:gd name="connsiteY490" fmla="*/ 2348421 h 2418498"/>
                <a:gd name="connsiteX491" fmla="*/ 805131 w 1848532"/>
                <a:gd name="connsiteY491" fmla="*/ 2337517 h 2418498"/>
                <a:gd name="connsiteX492" fmla="*/ 797345 w 1848532"/>
                <a:gd name="connsiteY492" fmla="*/ 2337517 h 2418498"/>
                <a:gd name="connsiteX493" fmla="*/ 788002 w 1848532"/>
                <a:gd name="connsiteY493" fmla="*/ 2342190 h 2418498"/>
                <a:gd name="connsiteX494" fmla="*/ 778656 w 1848532"/>
                <a:gd name="connsiteY494" fmla="*/ 2348421 h 2418498"/>
                <a:gd name="connsiteX495" fmla="*/ 770871 w 1848532"/>
                <a:gd name="connsiteY495" fmla="*/ 2351533 h 2418498"/>
                <a:gd name="connsiteX496" fmla="*/ 767756 w 1848532"/>
                <a:gd name="connsiteY496" fmla="*/ 2360876 h 2418498"/>
                <a:gd name="connsiteX497" fmla="*/ 764640 w 1848532"/>
                <a:gd name="connsiteY497" fmla="*/ 2373337 h 2418498"/>
                <a:gd name="connsiteX498" fmla="*/ 769313 w 1848532"/>
                <a:gd name="connsiteY498" fmla="*/ 2385796 h 2418498"/>
                <a:gd name="connsiteX499" fmla="*/ 773984 w 1848532"/>
                <a:gd name="connsiteY499" fmla="*/ 2393581 h 2418498"/>
                <a:gd name="connsiteX500" fmla="*/ 784887 w 1848532"/>
                <a:gd name="connsiteY500" fmla="*/ 2393581 h 2418498"/>
                <a:gd name="connsiteX501" fmla="*/ 792673 w 1848532"/>
                <a:gd name="connsiteY501" fmla="*/ 2393581 h 2418498"/>
                <a:gd name="connsiteX502" fmla="*/ 778656 w 1848532"/>
                <a:gd name="connsiteY502" fmla="*/ 2401369 h 2418498"/>
                <a:gd name="connsiteX503" fmla="*/ 772429 w 1848532"/>
                <a:gd name="connsiteY503" fmla="*/ 2409155 h 2418498"/>
                <a:gd name="connsiteX504" fmla="*/ 770871 w 1848532"/>
                <a:gd name="connsiteY504" fmla="*/ 2418498 h 2418498"/>
                <a:gd name="connsiteX505" fmla="*/ 759970 w 1848532"/>
                <a:gd name="connsiteY505" fmla="*/ 2416940 h 2418498"/>
                <a:gd name="connsiteX506" fmla="*/ 759970 w 1848532"/>
                <a:gd name="connsiteY506" fmla="*/ 2406040 h 2418498"/>
                <a:gd name="connsiteX507" fmla="*/ 763083 w 1848532"/>
                <a:gd name="connsiteY507" fmla="*/ 2396697 h 2418498"/>
                <a:gd name="connsiteX508" fmla="*/ 758412 w 1848532"/>
                <a:gd name="connsiteY508" fmla="*/ 2388911 h 2418498"/>
                <a:gd name="connsiteX509" fmla="*/ 747509 w 1848532"/>
                <a:gd name="connsiteY509" fmla="*/ 2374895 h 2418498"/>
                <a:gd name="connsiteX510" fmla="*/ 738166 w 1848532"/>
                <a:gd name="connsiteY510" fmla="*/ 2363992 h 2418498"/>
                <a:gd name="connsiteX511" fmla="*/ 730380 w 1848532"/>
                <a:gd name="connsiteY511" fmla="*/ 2357764 h 2418498"/>
                <a:gd name="connsiteX512" fmla="*/ 727265 w 1848532"/>
                <a:gd name="connsiteY512" fmla="*/ 2346863 h 2418498"/>
                <a:gd name="connsiteX513" fmla="*/ 731938 w 1848532"/>
                <a:gd name="connsiteY513" fmla="*/ 2337517 h 2418498"/>
                <a:gd name="connsiteX514" fmla="*/ 735051 w 1848532"/>
                <a:gd name="connsiteY514" fmla="*/ 2329732 h 2418498"/>
                <a:gd name="connsiteX515" fmla="*/ 730380 w 1848532"/>
                <a:gd name="connsiteY515" fmla="*/ 2318831 h 2418498"/>
                <a:gd name="connsiteX516" fmla="*/ 738166 w 1848532"/>
                <a:gd name="connsiteY516" fmla="*/ 2307930 h 2418498"/>
                <a:gd name="connsiteX517" fmla="*/ 731938 w 1848532"/>
                <a:gd name="connsiteY517" fmla="*/ 2300145 h 2418498"/>
                <a:gd name="connsiteX518" fmla="*/ 724150 w 1848532"/>
                <a:gd name="connsiteY518" fmla="*/ 2300145 h 2418498"/>
                <a:gd name="connsiteX519" fmla="*/ 716364 w 1848532"/>
                <a:gd name="connsiteY519" fmla="*/ 2298584 h 2418498"/>
                <a:gd name="connsiteX520" fmla="*/ 705463 w 1848532"/>
                <a:gd name="connsiteY520" fmla="*/ 2298584 h 2418498"/>
                <a:gd name="connsiteX521" fmla="*/ 702348 w 1848532"/>
                <a:gd name="connsiteY521" fmla="*/ 2307930 h 2418498"/>
                <a:gd name="connsiteX522" fmla="*/ 699233 w 1848532"/>
                <a:gd name="connsiteY522" fmla="*/ 2317273 h 2418498"/>
                <a:gd name="connsiteX523" fmla="*/ 691447 w 1848532"/>
                <a:gd name="connsiteY523" fmla="*/ 2326619 h 2418498"/>
                <a:gd name="connsiteX524" fmla="*/ 682104 w 1848532"/>
                <a:gd name="connsiteY524" fmla="*/ 2326619 h 2418498"/>
                <a:gd name="connsiteX525" fmla="*/ 668088 w 1848532"/>
                <a:gd name="connsiteY525" fmla="*/ 2325059 h 2418498"/>
                <a:gd name="connsiteX526" fmla="*/ 658745 w 1848532"/>
                <a:gd name="connsiteY526" fmla="*/ 2323504 h 2418498"/>
                <a:gd name="connsiteX527" fmla="*/ 647844 w 1848532"/>
                <a:gd name="connsiteY527" fmla="*/ 2328174 h 2418498"/>
                <a:gd name="connsiteX528" fmla="*/ 636941 w 1848532"/>
                <a:gd name="connsiteY528" fmla="*/ 2329732 h 2418498"/>
                <a:gd name="connsiteX529" fmla="*/ 626040 w 1848532"/>
                <a:gd name="connsiteY529" fmla="*/ 2332847 h 2418498"/>
                <a:gd name="connsiteX530" fmla="*/ 616697 w 1848532"/>
                <a:gd name="connsiteY530" fmla="*/ 2335962 h 2418498"/>
                <a:gd name="connsiteX531" fmla="*/ 608911 w 1848532"/>
                <a:gd name="connsiteY531" fmla="*/ 2331289 h 2418498"/>
                <a:gd name="connsiteX532" fmla="*/ 599565 w 1848532"/>
                <a:gd name="connsiteY532" fmla="*/ 2335962 h 2418498"/>
                <a:gd name="connsiteX533" fmla="*/ 591780 w 1848532"/>
                <a:gd name="connsiteY533" fmla="*/ 2340632 h 2418498"/>
                <a:gd name="connsiteX534" fmla="*/ 582437 w 1848532"/>
                <a:gd name="connsiteY534" fmla="*/ 2343748 h 2418498"/>
                <a:gd name="connsiteX535" fmla="*/ 571533 w 1848532"/>
                <a:gd name="connsiteY535" fmla="*/ 2346863 h 2418498"/>
                <a:gd name="connsiteX536" fmla="*/ 555962 w 1848532"/>
                <a:gd name="connsiteY536" fmla="*/ 2343748 h 2418498"/>
                <a:gd name="connsiteX537" fmla="*/ 551289 w 1848532"/>
                <a:gd name="connsiteY537" fmla="*/ 2359321 h 2418498"/>
                <a:gd name="connsiteX538" fmla="*/ 535716 w 1848532"/>
                <a:gd name="connsiteY538" fmla="*/ 2354648 h 2418498"/>
                <a:gd name="connsiteX539" fmla="*/ 524815 w 1848532"/>
                <a:gd name="connsiteY539" fmla="*/ 2348421 h 2418498"/>
                <a:gd name="connsiteX540" fmla="*/ 515472 w 1848532"/>
                <a:gd name="connsiteY540" fmla="*/ 2353091 h 2418498"/>
                <a:gd name="connsiteX541" fmla="*/ 503013 w 1848532"/>
                <a:gd name="connsiteY541" fmla="*/ 2356206 h 2418498"/>
                <a:gd name="connsiteX542" fmla="*/ 496783 w 1848532"/>
                <a:gd name="connsiteY542" fmla="*/ 2342190 h 2418498"/>
                <a:gd name="connsiteX543" fmla="*/ 493667 w 1848532"/>
                <a:gd name="connsiteY543" fmla="*/ 2332847 h 2418498"/>
                <a:gd name="connsiteX544" fmla="*/ 484324 w 1848532"/>
                <a:gd name="connsiteY544" fmla="*/ 2328174 h 2418498"/>
                <a:gd name="connsiteX545" fmla="*/ 474981 w 1848532"/>
                <a:gd name="connsiteY545" fmla="*/ 2328174 h 2418498"/>
                <a:gd name="connsiteX546" fmla="*/ 465638 w 1848532"/>
                <a:gd name="connsiteY546" fmla="*/ 2328174 h 2418498"/>
                <a:gd name="connsiteX547" fmla="*/ 454734 w 1848532"/>
                <a:gd name="connsiteY547" fmla="*/ 2326619 h 2418498"/>
                <a:gd name="connsiteX548" fmla="*/ 446949 w 1848532"/>
                <a:gd name="connsiteY548" fmla="*/ 2331289 h 2418498"/>
                <a:gd name="connsiteX549" fmla="*/ 434491 w 1848532"/>
                <a:gd name="connsiteY549" fmla="*/ 2323504 h 2418498"/>
                <a:gd name="connsiteX550" fmla="*/ 425147 w 1848532"/>
                <a:gd name="connsiteY550" fmla="*/ 2314158 h 2418498"/>
                <a:gd name="connsiteX551" fmla="*/ 420474 w 1848532"/>
                <a:gd name="connsiteY551" fmla="*/ 2306373 h 2418498"/>
                <a:gd name="connsiteX552" fmla="*/ 414247 w 1848532"/>
                <a:gd name="connsiteY552" fmla="*/ 2295472 h 2418498"/>
                <a:gd name="connsiteX553" fmla="*/ 403346 w 1848532"/>
                <a:gd name="connsiteY553" fmla="*/ 2301700 h 2418498"/>
                <a:gd name="connsiteX554" fmla="*/ 397115 w 1848532"/>
                <a:gd name="connsiteY554" fmla="*/ 2293914 h 2418498"/>
                <a:gd name="connsiteX555" fmla="*/ 392442 w 1848532"/>
                <a:gd name="connsiteY555" fmla="*/ 2286126 h 2418498"/>
                <a:gd name="connsiteX556" fmla="*/ 384657 w 1848532"/>
                <a:gd name="connsiteY556" fmla="*/ 2283013 h 2418498"/>
                <a:gd name="connsiteX557" fmla="*/ 381541 w 1848532"/>
                <a:gd name="connsiteY557" fmla="*/ 2270555 h 2418498"/>
                <a:gd name="connsiteX558" fmla="*/ 372198 w 1848532"/>
                <a:gd name="connsiteY558" fmla="*/ 2270555 h 2418498"/>
                <a:gd name="connsiteX559" fmla="*/ 362855 w 1848532"/>
                <a:gd name="connsiteY559" fmla="*/ 2261212 h 2418498"/>
                <a:gd name="connsiteX560" fmla="*/ 355070 w 1848532"/>
                <a:gd name="connsiteY560" fmla="*/ 2265882 h 2418498"/>
                <a:gd name="connsiteX561" fmla="*/ 347281 w 1848532"/>
                <a:gd name="connsiteY561" fmla="*/ 2267440 h 2418498"/>
                <a:gd name="connsiteX562" fmla="*/ 337938 w 1848532"/>
                <a:gd name="connsiteY562" fmla="*/ 2259652 h 2418498"/>
                <a:gd name="connsiteX563" fmla="*/ 328595 w 1848532"/>
                <a:gd name="connsiteY563" fmla="*/ 2251866 h 2418498"/>
                <a:gd name="connsiteX564" fmla="*/ 314576 w 1848532"/>
                <a:gd name="connsiteY564" fmla="*/ 2247196 h 2418498"/>
                <a:gd name="connsiteX565" fmla="*/ 308349 w 1848532"/>
                <a:gd name="connsiteY565" fmla="*/ 2237853 h 2418498"/>
                <a:gd name="connsiteX566" fmla="*/ 295890 w 1848532"/>
                <a:gd name="connsiteY566" fmla="*/ 2234737 h 2418498"/>
                <a:gd name="connsiteX567" fmla="*/ 277204 w 1848532"/>
                <a:gd name="connsiteY567" fmla="*/ 2239408 h 2418498"/>
                <a:gd name="connsiteX568" fmla="*/ 269416 w 1848532"/>
                <a:gd name="connsiteY568" fmla="*/ 2242523 h 2418498"/>
                <a:gd name="connsiteX569" fmla="*/ 261630 w 1848532"/>
                <a:gd name="connsiteY569" fmla="*/ 2233180 h 2418498"/>
                <a:gd name="connsiteX570" fmla="*/ 250729 w 1848532"/>
                <a:gd name="connsiteY570" fmla="*/ 2230064 h 2418498"/>
                <a:gd name="connsiteX571" fmla="*/ 244499 w 1848532"/>
                <a:gd name="connsiteY571" fmla="*/ 2222279 h 2418498"/>
                <a:gd name="connsiteX572" fmla="*/ 242941 w 1848532"/>
                <a:gd name="connsiteY572" fmla="*/ 2212933 h 2418498"/>
                <a:gd name="connsiteX573" fmla="*/ 242941 w 1848532"/>
                <a:gd name="connsiteY573" fmla="*/ 2189574 h 2418498"/>
                <a:gd name="connsiteX574" fmla="*/ 233598 w 1848532"/>
                <a:gd name="connsiteY574" fmla="*/ 2178673 h 2418498"/>
                <a:gd name="connsiteX575" fmla="*/ 225810 w 1848532"/>
                <a:gd name="connsiteY575" fmla="*/ 2180231 h 2418498"/>
                <a:gd name="connsiteX576" fmla="*/ 216467 w 1848532"/>
                <a:gd name="connsiteY576" fmla="*/ 2169330 h 2418498"/>
                <a:gd name="connsiteX577" fmla="*/ 216467 w 1848532"/>
                <a:gd name="connsiteY577" fmla="*/ 2159987 h 2418498"/>
                <a:gd name="connsiteX578" fmla="*/ 213351 w 1848532"/>
                <a:gd name="connsiteY578" fmla="*/ 2145971 h 2418498"/>
                <a:gd name="connsiteX579" fmla="*/ 202450 w 1848532"/>
                <a:gd name="connsiteY579" fmla="*/ 2139740 h 2418498"/>
                <a:gd name="connsiteX580" fmla="*/ 194665 w 1848532"/>
                <a:gd name="connsiteY580" fmla="*/ 2130397 h 2418498"/>
                <a:gd name="connsiteX581" fmla="*/ 191550 w 1848532"/>
                <a:gd name="connsiteY581" fmla="*/ 2122609 h 2418498"/>
                <a:gd name="connsiteX582" fmla="*/ 191550 w 1848532"/>
                <a:gd name="connsiteY582" fmla="*/ 2113266 h 2418498"/>
                <a:gd name="connsiteX583" fmla="*/ 182207 w 1848532"/>
                <a:gd name="connsiteY583" fmla="*/ 2107038 h 2418498"/>
                <a:gd name="connsiteX584" fmla="*/ 168190 w 1848532"/>
                <a:gd name="connsiteY584" fmla="*/ 2102365 h 2418498"/>
                <a:gd name="connsiteX585" fmla="*/ 171306 w 1848532"/>
                <a:gd name="connsiteY585" fmla="*/ 2094580 h 2418498"/>
                <a:gd name="connsiteX586" fmla="*/ 174418 w 1848532"/>
                <a:gd name="connsiteY586" fmla="*/ 2079006 h 2418498"/>
                <a:gd name="connsiteX587" fmla="*/ 174418 w 1848532"/>
                <a:gd name="connsiteY587" fmla="*/ 2066548 h 2418498"/>
                <a:gd name="connsiteX588" fmla="*/ 175979 w 1848532"/>
                <a:gd name="connsiteY588" fmla="*/ 2057202 h 2418498"/>
                <a:gd name="connsiteX589" fmla="*/ 172863 w 1848532"/>
                <a:gd name="connsiteY589" fmla="*/ 2046304 h 2418498"/>
                <a:gd name="connsiteX590" fmla="*/ 186877 w 1848532"/>
                <a:gd name="connsiteY590" fmla="*/ 2038516 h 2418498"/>
                <a:gd name="connsiteX591" fmla="*/ 196223 w 1848532"/>
                <a:gd name="connsiteY591" fmla="*/ 2040073 h 2418498"/>
                <a:gd name="connsiteX592" fmla="*/ 210236 w 1848532"/>
                <a:gd name="connsiteY592" fmla="*/ 2035400 h 2418498"/>
                <a:gd name="connsiteX593" fmla="*/ 204008 w 1848532"/>
                <a:gd name="connsiteY593" fmla="*/ 2022945 h 2418498"/>
                <a:gd name="connsiteX594" fmla="*/ 189992 w 1848532"/>
                <a:gd name="connsiteY594" fmla="*/ 2013599 h 2418498"/>
                <a:gd name="connsiteX595" fmla="*/ 185322 w 1848532"/>
                <a:gd name="connsiteY595" fmla="*/ 2004256 h 2418498"/>
                <a:gd name="connsiteX596" fmla="*/ 183764 w 1848532"/>
                <a:gd name="connsiteY596" fmla="*/ 1994910 h 2418498"/>
                <a:gd name="connsiteX597" fmla="*/ 172863 w 1848532"/>
                <a:gd name="connsiteY597" fmla="*/ 1990240 h 2418498"/>
                <a:gd name="connsiteX598" fmla="*/ 163518 w 1848532"/>
                <a:gd name="connsiteY598" fmla="*/ 1982451 h 2418498"/>
                <a:gd name="connsiteX599" fmla="*/ 163518 w 1848532"/>
                <a:gd name="connsiteY599" fmla="*/ 1974666 h 2418498"/>
                <a:gd name="connsiteX600" fmla="*/ 154174 w 1848532"/>
                <a:gd name="connsiteY600" fmla="*/ 1965323 h 2418498"/>
                <a:gd name="connsiteX601" fmla="*/ 147944 w 1848532"/>
                <a:gd name="connsiteY601" fmla="*/ 1948191 h 2418498"/>
                <a:gd name="connsiteX602" fmla="*/ 146389 w 1848532"/>
                <a:gd name="connsiteY602" fmla="*/ 1932618 h 2418498"/>
                <a:gd name="connsiteX603" fmla="*/ 155732 w 1848532"/>
                <a:gd name="connsiteY603" fmla="*/ 1923275 h 2418498"/>
                <a:gd name="connsiteX604" fmla="*/ 160405 w 1848532"/>
                <a:gd name="connsiteY604" fmla="*/ 1915489 h 2418498"/>
                <a:gd name="connsiteX605" fmla="*/ 165075 w 1848532"/>
                <a:gd name="connsiteY605" fmla="*/ 1907701 h 2418498"/>
                <a:gd name="connsiteX606" fmla="*/ 174418 w 1848532"/>
                <a:gd name="connsiteY606" fmla="*/ 1907701 h 2418498"/>
                <a:gd name="connsiteX607" fmla="*/ 185322 w 1848532"/>
                <a:gd name="connsiteY607" fmla="*/ 1904588 h 2418498"/>
                <a:gd name="connsiteX608" fmla="*/ 193107 w 1848532"/>
                <a:gd name="connsiteY608" fmla="*/ 1899915 h 2418498"/>
                <a:gd name="connsiteX609" fmla="*/ 197780 w 1848532"/>
                <a:gd name="connsiteY609" fmla="*/ 1892130 h 2418498"/>
                <a:gd name="connsiteX610" fmla="*/ 205566 w 1848532"/>
                <a:gd name="connsiteY610" fmla="*/ 1887457 h 2418498"/>
                <a:gd name="connsiteX611" fmla="*/ 205566 w 1848532"/>
                <a:gd name="connsiteY611" fmla="*/ 1876556 h 2418498"/>
                <a:gd name="connsiteX612" fmla="*/ 205566 w 1848532"/>
                <a:gd name="connsiteY612" fmla="*/ 1865656 h 2418498"/>
                <a:gd name="connsiteX613" fmla="*/ 213351 w 1848532"/>
                <a:gd name="connsiteY613" fmla="*/ 1856312 h 2418498"/>
                <a:gd name="connsiteX614" fmla="*/ 219582 w 1848532"/>
                <a:gd name="connsiteY614" fmla="*/ 1848524 h 2418498"/>
                <a:gd name="connsiteX615" fmla="*/ 221139 w 1848532"/>
                <a:gd name="connsiteY615" fmla="*/ 1840739 h 2418498"/>
                <a:gd name="connsiteX616" fmla="*/ 230483 w 1848532"/>
                <a:gd name="connsiteY616" fmla="*/ 1843854 h 2418498"/>
                <a:gd name="connsiteX617" fmla="*/ 230483 w 1848532"/>
                <a:gd name="connsiteY617" fmla="*/ 1834508 h 2418498"/>
                <a:gd name="connsiteX618" fmla="*/ 222697 w 1848532"/>
                <a:gd name="connsiteY618" fmla="*/ 1826723 h 2418498"/>
                <a:gd name="connsiteX619" fmla="*/ 218024 w 1848532"/>
                <a:gd name="connsiteY619" fmla="*/ 1809591 h 2418498"/>
                <a:gd name="connsiteX620" fmla="*/ 222697 w 1848532"/>
                <a:gd name="connsiteY620" fmla="*/ 1801806 h 2418498"/>
                <a:gd name="connsiteX621" fmla="*/ 225810 w 1848532"/>
                <a:gd name="connsiteY621" fmla="*/ 1792460 h 2418498"/>
                <a:gd name="connsiteX622" fmla="*/ 228925 w 1848532"/>
                <a:gd name="connsiteY622" fmla="*/ 1784675 h 2418498"/>
                <a:gd name="connsiteX623" fmla="*/ 242941 w 1848532"/>
                <a:gd name="connsiteY623" fmla="*/ 1776886 h 2418498"/>
                <a:gd name="connsiteX624" fmla="*/ 253844 w 1848532"/>
                <a:gd name="connsiteY624" fmla="*/ 1772216 h 2418498"/>
                <a:gd name="connsiteX625" fmla="*/ 264743 w 1848532"/>
                <a:gd name="connsiteY625" fmla="*/ 1773774 h 2418498"/>
                <a:gd name="connsiteX626" fmla="*/ 272531 w 1848532"/>
                <a:gd name="connsiteY626" fmla="*/ 1772216 h 2418498"/>
                <a:gd name="connsiteX627" fmla="*/ 286547 w 1848532"/>
                <a:gd name="connsiteY627" fmla="*/ 1776886 h 2418498"/>
                <a:gd name="connsiteX628" fmla="*/ 300563 w 1848532"/>
                <a:gd name="connsiteY628" fmla="*/ 1783117 h 2418498"/>
                <a:gd name="connsiteX629" fmla="*/ 308349 w 1848532"/>
                <a:gd name="connsiteY629" fmla="*/ 1783117 h 2418498"/>
                <a:gd name="connsiteX630" fmla="*/ 309906 w 1848532"/>
                <a:gd name="connsiteY630" fmla="*/ 1773774 h 2418498"/>
                <a:gd name="connsiteX631" fmla="*/ 306791 w 1848532"/>
                <a:gd name="connsiteY631" fmla="*/ 1765988 h 2418498"/>
                <a:gd name="connsiteX632" fmla="*/ 303676 w 1848532"/>
                <a:gd name="connsiteY632" fmla="*/ 1755088 h 2418498"/>
                <a:gd name="connsiteX633" fmla="*/ 305233 w 1848532"/>
                <a:gd name="connsiteY633" fmla="*/ 1747299 h 2418498"/>
                <a:gd name="connsiteX634" fmla="*/ 314576 w 1848532"/>
                <a:gd name="connsiteY634" fmla="*/ 1747299 h 2418498"/>
                <a:gd name="connsiteX635" fmla="*/ 314791 w 1848532"/>
                <a:gd name="connsiteY635" fmla="*/ 1747299 h 2418498"/>
                <a:gd name="connsiteX636" fmla="*/ 314710 w 1848532"/>
                <a:gd name="connsiteY636" fmla="*/ 1747113 h 2418498"/>
                <a:gd name="connsiteX637" fmla="*/ 309906 w 1848532"/>
                <a:gd name="connsiteY637" fmla="*/ 1745742 h 2418498"/>
                <a:gd name="connsiteX638" fmla="*/ 295887 w 1848532"/>
                <a:gd name="connsiteY638" fmla="*/ 1748854 h 2418498"/>
                <a:gd name="connsiteX639" fmla="*/ 288102 w 1848532"/>
                <a:gd name="connsiteY639" fmla="*/ 1744184 h 2418498"/>
                <a:gd name="connsiteX640" fmla="*/ 280316 w 1848532"/>
                <a:gd name="connsiteY640" fmla="*/ 1734841 h 2418498"/>
                <a:gd name="connsiteX641" fmla="*/ 274086 w 1848532"/>
                <a:gd name="connsiteY641" fmla="*/ 1722383 h 2418498"/>
                <a:gd name="connsiteX642" fmla="*/ 272528 w 1848532"/>
                <a:gd name="connsiteY642" fmla="*/ 1713037 h 2418498"/>
                <a:gd name="connsiteX643" fmla="*/ 275643 w 1848532"/>
                <a:gd name="connsiteY643" fmla="*/ 1700578 h 2418498"/>
                <a:gd name="connsiteX644" fmla="*/ 274086 w 1848532"/>
                <a:gd name="connsiteY644" fmla="*/ 1691235 h 2418498"/>
                <a:gd name="connsiteX645" fmla="*/ 267858 w 1848532"/>
                <a:gd name="connsiteY645" fmla="*/ 1678777 h 2418498"/>
                <a:gd name="connsiteX646" fmla="*/ 260070 w 1848532"/>
                <a:gd name="connsiteY646" fmla="*/ 1674104 h 2418498"/>
                <a:gd name="connsiteX647" fmla="*/ 266300 w 1848532"/>
                <a:gd name="connsiteY647" fmla="*/ 1663203 h 2418498"/>
                <a:gd name="connsiteX648" fmla="*/ 270973 w 1848532"/>
                <a:gd name="connsiteY648" fmla="*/ 1650745 h 2418498"/>
                <a:gd name="connsiteX649" fmla="*/ 277201 w 1848532"/>
                <a:gd name="connsiteY649" fmla="*/ 1638286 h 2418498"/>
                <a:gd name="connsiteX650" fmla="*/ 269413 w 1848532"/>
                <a:gd name="connsiteY650" fmla="*/ 1636729 h 2418498"/>
                <a:gd name="connsiteX651" fmla="*/ 264743 w 1848532"/>
                <a:gd name="connsiteY651" fmla="*/ 1621158 h 2418498"/>
                <a:gd name="connsiteX652" fmla="*/ 256957 w 1848532"/>
                <a:gd name="connsiteY652" fmla="*/ 1619598 h 2418498"/>
                <a:gd name="connsiteX653" fmla="*/ 249169 w 1848532"/>
                <a:gd name="connsiteY653" fmla="*/ 1614927 h 2418498"/>
                <a:gd name="connsiteX654" fmla="*/ 239826 w 1848532"/>
                <a:gd name="connsiteY654" fmla="*/ 1614927 h 2418498"/>
                <a:gd name="connsiteX655" fmla="*/ 232040 w 1848532"/>
                <a:gd name="connsiteY655" fmla="*/ 1608697 h 2418498"/>
                <a:gd name="connsiteX656" fmla="*/ 214909 w 1848532"/>
                <a:gd name="connsiteY656" fmla="*/ 1599354 h 2418498"/>
                <a:gd name="connsiteX657" fmla="*/ 204006 w 1848532"/>
                <a:gd name="connsiteY657" fmla="*/ 1608697 h 2418498"/>
                <a:gd name="connsiteX658" fmla="*/ 196220 w 1848532"/>
                <a:gd name="connsiteY658" fmla="*/ 1614927 h 2418498"/>
                <a:gd name="connsiteX659" fmla="*/ 175976 w 1848532"/>
                <a:gd name="connsiteY659" fmla="*/ 1610254 h 2418498"/>
                <a:gd name="connsiteX660" fmla="*/ 168188 w 1848532"/>
                <a:gd name="connsiteY660" fmla="*/ 1608697 h 2418498"/>
                <a:gd name="connsiteX661" fmla="*/ 158845 w 1848532"/>
                <a:gd name="connsiteY661" fmla="*/ 1605584 h 2418498"/>
                <a:gd name="connsiteX662" fmla="*/ 146386 w 1848532"/>
                <a:gd name="connsiteY662" fmla="*/ 1597796 h 2418498"/>
                <a:gd name="connsiteX663" fmla="*/ 138601 w 1848532"/>
                <a:gd name="connsiteY663" fmla="*/ 1590010 h 2418498"/>
                <a:gd name="connsiteX664" fmla="*/ 127700 w 1848532"/>
                <a:gd name="connsiteY664" fmla="*/ 1582225 h 2418498"/>
                <a:gd name="connsiteX665" fmla="*/ 118354 w 1848532"/>
                <a:gd name="connsiteY665" fmla="*/ 1575994 h 2418498"/>
                <a:gd name="connsiteX666" fmla="*/ 112126 w 1848532"/>
                <a:gd name="connsiteY666" fmla="*/ 1568206 h 2418498"/>
                <a:gd name="connsiteX667" fmla="*/ 104341 w 1848532"/>
                <a:gd name="connsiteY667" fmla="*/ 1563536 h 2418498"/>
                <a:gd name="connsiteX668" fmla="*/ 101225 w 1848532"/>
                <a:gd name="connsiteY668" fmla="*/ 1555750 h 2418498"/>
                <a:gd name="connsiteX669" fmla="*/ 91882 w 1848532"/>
                <a:gd name="connsiteY669" fmla="*/ 1554190 h 2418498"/>
                <a:gd name="connsiteX670" fmla="*/ 84094 w 1848532"/>
                <a:gd name="connsiteY670" fmla="*/ 1549520 h 2418498"/>
                <a:gd name="connsiteX671" fmla="*/ 84094 w 1848532"/>
                <a:gd name="connsiteY671" fmla="*/ 1541732 h 2418498"/>
                <a:gd name="connsiteX672" fmla="*/ 84094 w 1848532"/>
                <a:gd name="connsiteY672" fmla="*/ 1532389 h 2418498"/>
                <a:gd name="connsiteX673" fmla="*/ 90325 w 1848532"/>
                <a:gd name="connsiteY673" fmla="*/ 1524603 h 2418498"/>
                <a:gd name="connsiteX674" fmla="*/ 80981 w 1848532"/>
                <a:gd name="connsiteY674" fmla="*/ 1516818 h 2418498"/>
                <a:gd name="connsiteX675" fmla="*/ 88767 w 1848532"/>
                <a:gd name="connsiteY675" fmla="*/ 1507472 h 2418498"/>
                <a:gd name="connsiteX676" fmla="*/ 94995 w 1848532"/>
                <a:gd name="connsiteY676" fmla="*/ 1498129 h 2418498"/>
                <a:gd name="connsiteX677" fmla="*/ 94995 w 1848532"/>
                <a:gd name="connsiteY677" fmla="*/ 1485670 h 2418498"/>
                <a:gd name="connsiteX678" fmla="*/ 85652 w 1848532"/>
                <a:gd name="connsiteY678" fmla="*/ 1477885 h 2418498"/>
                <a:gd name="connsiteX679" fmla="*/ 79421 w 1848532"/>
                <a:gd name="connsiteY679" fmla="*/ 1466981 h 2418498"/>
                <a:gd name="connsiteX680" fmla="*/ 85652 w 1848532"/>
                <a:gd name="connsiteY680" fmla="*/ 1457638 h 2418498"/>
                <a:gd name="connsiteX681" fmla="*/ 84094 w 1848532"/>
                <a:gd name="connsiteY681" fmla="*/ 1448295 h 2418498"/>
                <a:gd name="connsiteX682" fmla="*/ 82536 w 1848532"/>
                <a:gd name="connsiteY682" fmla="*/ 1440507 h 2418498"/>
                <a:gd name="connsiteX683" fmla="*/ 68523 w 1848532"/>
                <a:gd name="connsiteY683" fmla="*/ 1432721 h 2418498"/>
                <a:gd name="connsiteX684" fmla="*/ 60735 w 1848532"/>
                <a:gd name="connsiteY684" fmla="*/ 1434279 h 2418498"/>
                <a:gd name="connsiteX685" fmla="*/ 51392 w 1848532"/>
                <a:gd name="connsiteY685" fmla="*/ 1432721 h 2418498"/>
                <a:gd name="connsiteX686" fmla="*/ 32703 w 1848532"/>
                <a:gd name="connsiteY686" fmla="*/ 1434279 h 2418498"/>
                <a:gd name="connsiteX687" fmla="*/ 24917 w 1848532"/>
                <a:gd name="connsiteY687" fmla="*/ 1421821 h 2418498"/>
                <a:gd name="connsiteX688" fmla="*/ 26475 w 1848532"/>
                <a:gd name="connsiteY688" fmla="*/ 1414033 h 2418498"/>
                <a:gd name="connsiteX689" fmla="*/ 26475 w 1848532"/>
                <a:gd name="connsiteY689" fmla="*/ 1404689 h 2418498"/>
                <a:gd name="connsiteX690" fmla="*/ 24917 w 1848532"/>
                <a:gd name="connsiteY690" fmla="*/ 1396904 h 2418498"/>
                <a:gd name="connsiteX691" fmla="*/ 24917 w 1848532"/>
                <a:gd name="connsiteY691" fmla="*/ 1382888 h 2418498"/>
                <a:gd name="connsiteX692" fmla="*/ 14016 w 1848532"/>
                <a:gd name="connsiteY692" fmla="*/ 1378215 h 2418498"/>
                <a:gd name="connsiteX693" fmla="*/ 12459 w 1848532"/>
                <a:gd name="connsiteY693" fmla="*/ 1365757 h 2418498"/>
                <a:gd name="connsiteX694" fmla="*/ 3116 w 1848532"/>
                <a:gd name="connsiteY694" fmla="*/ 1354856 h 2418498"/>
                <a:gd name="connsiteX695" fmla="*/ 0 w 1848532"/>
                <a:gd name="connsiteY695" fmla="*/ 1345513 h 2418498"/>
                <a:gd name="connsiteX696" fmla="*/ 4671 w 1848532"/>
                <a:gd name="connsiteY696" fmla="*/ 1336167 h 2418498"/>
                <a:gd name="connsiteX697" fmla="*/ 14016 w 1848532"/>
                <a:gd name="connsiteY697" fmla="*/ 1336167 h 2418498"/>
                <a:gd name="connsiteX698" fmla="*/ 34260 w 1848532"/>
                <a:gd name="connsiteY698" fmla="*/ 1328381 h 2418498"/>
                <a:gd name="connsiteX699" fmla="*/ 35818 w 1848532"/>
                <a:gd name="connsiteY699" fmla="*/ 1320593 h 2418498"/>
                <a:gd name="connsiteX700" fmla="*/ 38933 w 1848532"/>
                <a:gd name="connsiteY700" fmla="*/ 1312808 h 2418498"/>
                <a:gd name="connsiteX701" fmla="*/ 46719 w 1848532"/>
                <a:gd name="connsiteY701" fmla="*/ 1312808 h 2418498"/>
                <a:gd name="connsiteX702" fmla="*/ 59177 w 1848532"/>
                <a:gd name="connsiteY702" fmla="*/ 1309695 h 2418498"/>
                <a:gd name="connsiteX703" fmla="*/ 68523 w 1848532"/>
                <a:gd name="connsiteY703" fmla="*/ 1311250 h 2418498"/>
                <a:gd name="connsiteX704" fmla="*/ 82536 w 1848532"/>
                <a:gd name="connsiteY704" fmla="*/ 1317481 h 2418498"/>
                <a:gd name="connsiteX705" fmla="*/ 90325 w 1848532"/>
                <a:gd name="connsiteY705" fmla="*/ 1311250 h 2418498"/>
                <a:gd name="connsiteX706" fmla="*/ 94995 w 1848532"/>
                <a:gd name="connsiteY706" fmla="*/ 1303465 h 2418498"/>
                <a:gd name="connsiteX707" fmla="*/ 102780 w 1848532"/>
                <a:gd name="connsiteY707" fmla="*/ 1294121 h 2418498"/>
                <a:gd name="connsiteX708" fmla="*/ 110569 w 1848532"/>
                <a:gd name="connsiteY708" fmla="*/ 1295679 h 2418498"/>
                <a:gd name="connsiteX709" fmla="*/ 121469 w 1848532"/>
                <a:gd name="connsiteY709" fmla="*/ 1301907 h 2418498"/>
                <a:gd name="connsiteX710" fmla="*/ 133928 w 1848532"/>
                <a:gd name="connsiteY710" fmla="*/ 1306580 h 2418498"/>
                <a:gd name="connsiteX711" fmla="*/ 141713 w 1848532"/>
                <a:gd name="connsiteY711" fmla="*/ 1312808 h 2418498"/>
                <a:gd name="connsiteX712" fmla="*/ 154174 w 1848532"/>
                <a:gd name="connsiteY712" fmla="*/ 1320593 h 2418498"/>
                <a:gd name="connsiteX713" fmla="*/ 158845 w 1848532"/>
                <a:gd name="connsiteY713" fmla="*/ 1328381 h 2418498"/>
                <a:gd name="connsiteX714" fmla="*/ 168188 w 1848532"/>
                <a:gd name="connsiteY714" fmla="*/ 1325269 h 2418498"/>
                <a:gd name="connsiteX715" fmla="*/ 177534 w 1848532"/>
                <a:gd name="connsiteY715" fmla="*/ 1320593 h 2418498"/>
                <a:gd name="connsiteX716" fmla="*/ 191550 w 1848532"/>
                <a:gd name="connsiteY716" fmla="*/ 1319038 h 2418498"/>
                <a:gd name="connsiteX717" fmla="*/ 189992 w 1848532"/>
                <a:gd name="connsiteY717" fmla="*/ 1308137 h 2418498"/>
                <a:gd name="connsiteX718" fmla="*/ 185319 w 1848532"/>
                <a:gd name="connsiteY718" fmla="*/ 1298794 h 2418498"/>
                <a:gd name="connsiteX719" fmla="*/ 191550 w 1848532"/>
                <a:gd name="connsiteY719" fmla="*/ 1289449 h 2418498"/>
                <a:gd name="connsiteX720" fmla="*/ 202450 w 1848532"/>
                <a:gd name="connsiteY720" fmla="*/ 1291006 h 2418498"/>
                <a:gd name="connsiteX721" fmla="*/ 214909 w 1848532"/>
                <a:gd name="connsiteY721" fmla="*/ 1287891 h 2418498"/>
                <a:gd name="connsiteX722" fmla="*/ 230480 w 1848532"/>
                <a:gd name="connsiteY722" fmla="*/ 1286336 h 2418498"/>
                <a:gd name="connsiteX723" fmla="*/ 232040 w 1848532"/>
                <a:gd name="connsiteY723" fmla="*/ 1278548 h 2418498"/>
                <a:gd name="connsiteX724" fmla="*/ 239826 w 1848532"/>
                <a:gd name="connsiteY724" fmla="*/ 1266089 h 2418498"/>
                <a:gd name="connsiteX725" fmla="*/ 241383 w 1848532"/>
                <a:gd name="connsiteY725" fmla="*/ 1253631 h 2418498"/>
                <a:gd name="connsiteX726" fmla="*/ 249169 w 1848532"/>
                <a:gd name="connsiteY726" fmla="*/ 1250516 h 2418498"/>
                <a:gd name="connsiteX727" fmla="*/ 261627 w 1848532"/>
                <a:gd name="connsiteY727" fmla="*/ 1247403 h 2418498"/>
                <a:gd name="connsiteX728" fmla="*/ 272528 w 1848532"/>
                <a:gd name="connsiteY728" fmla="*/ 1238057 h 2418498"/>
                <a:gd name="connsiteX729" fmla="*/ 283432 w 1848532"/>
                <a:gd name="connsiteY729" fmla="*/ 1244288 h 2418498"/>
                <a:gd name="connsiteX730" fmla="*/ 294332 w 1848532"/>
                <a:gd name="connsiteY730" fmla="*/ 1238057 h 2418498"/>
                <a:gd name="connsiteX731" fmla="*/ 303676 w 1848532"/>
                <a:gd name="connsiteY731" fmla="*/ 1233384 h 2418498"/>
                <a:gd name="connsiteX732" fmla="*/ 317692 w 1848532"/>
                <a:gd name="connsiteY732" fmla="*/ 1248958 h 2418498"/>
                <a:gd name="connsiteX733" fmla="*/ 328592 w 1848532"/>
                <a:gd name="connsiteY733" fmla="*/ 1242728 h 2418498"/>
                <a:gd name="connsiteX734" fmla="*/ 330150 w 1848532"/>
                <a:gd name="connsiteY734" fmla="*/ 1234942 h 2418498"/>
                <a:gd name="connsiteX735" fmla="*/ 339493 w 1848532"/>
                <a:gd name="connsiteY735" fmla="*/ 1225599 h 2418498"/>
                <a:gd name="connsiteX736" fmla="*/ 345724 w 1848532"/>
                <a:gd name="connsiteY736" fmla="*/ 1216256 h 2418498"/>
                <a:gd name="connsiteX737" fmla="*/ 355067 w 1848532"/>
                <a:gd name="connsiteY737" fmla="*/ 1214698 h 2418498"/>
                <a:gd name="connsiteX738" fmla="*/ 362853 w 1848532"/>
                <a:gd name="connsiteY738" fmla="*/ 1211583 h 2418498"/>
                <a:gd name="connsiteX739" fmla="*/ 367525 w 1848532"/>
                <a:gd name="connsiteY739" fmla="*/ 1203795 h 2418498"/>
                <a:gd name="connsiteX740" fmla="*/ 365968 w 1848532"/>
                <a:gd name="connsiteY740" fmla="*/ 1196009 h 2418498"/>
                <a:gd name="connsiteX741" fmla="*/ 364410 w 1848532"/>
                <a:gd name="connsiteY741" fmla="*/ 1185108 h 2418498"/>
                <a:gd name="connsiteX742" fmla="*/ 367525 w 1848532"/>
                <a:gd name="connsiteY742" fmla="*/ 1177323 h 2418498"/>
                <a:gd name="connsiteX743" fmla="*/ 361295 w 1848532"/>
                <a:gd name="connsiteY743" fmla="*/ 1167977 h 2418498"/>
                <a:gd name="connsiteX744" fmla="*/ 358182 w 1848532"/>
                <a:gd name="connsiteY744" fmla="*/ 1160192 h 2418498"/>
                <a:gd name="connsiteX745" fmla="*/ 355067 w 1848532"/>
                <a:gd name="connsiteY745" fmla="*/ 1147733 h 2418498"/>
                <a:gd name="connsiteX746" fmla="*/ 350394 w 1848532"/>
                <a:gd name="connsiteY746" fmla="*/ 1139948 h 2418498"/>
                <a:gd name="connsiteX747" fmla="*/ 350394 w 1848532"/>
                <a:gd name="connsiteY747" fmla="*/ 1130605 h 2418498"/>
                <a:gd name="connsiteX748" fmla="*/ 358182 w 1848532"/>
                <a:gd name="connsiteY748" fmla="*/ 1132160 h 2418498"/>
                <a:gd name="connsiteX749" fmla="*/ 367525 w 1848532"/>
                <a:gd name="connsiteY749" fmla="*/ 1127489 h 2418498"/>
                <a:gd name="connsiteX750" fmla="*/ 365968 w 1848532"/>
                <a:gd name="connsiteY750" fmla="*/ 1119701 h 2418498"/>
                <a:gd name="connsiteX751" fmla="*/ 367525 w 1848532"/>
                <a:gd name="connsiteY751" fmla="*/ 1111916 h 2418498"/>
                <a:gd name="connsiteX752" fmla="*/ 375311 w 1848532"/>
                <a:gd name="connsiteY752" fmla="*/ 1107243 h 2418498"/>
                <a:gd name="connsiteX753" fmla="*/ 386212 w 1848532"/>
                <a:gd name="connsiteY753" fmla="*/ 1099457 h 2418498"/>
                <a:gd name="connsiteX754" fmla="*/ 386212 w 1848532"/>
                <a:gd name="connsiteY754" fmla="*/ 1088557 h 2418498"/>
                <a:gd name="connsiteX755" fmla="*/ 389327 w 1848532"/>
                <a:gd name="connsiteY755" fmla="*/ 1077656 h 2418498"/>
                <a:gd name="connsiteX756" fmla="*/ 403343 w 1848532"/>
                <a:gd name="connsiteY756" fmla="*/ 1058967 h 2418498"/>
                <a:gd name="connsiteX757" fmla="*/ 401785 w 1848532"/>
                <a:gd name="connsiteY757" fmla="*/ 1051179 h 2418498"/>
                <a:gd name="connsiteX758" fmla="*/ 394000 w 1848532"/>
                <a:gd name="connsiteY758" fmla="*/ 1048066 h 2418498"/>
                <a:gd name="connsiteX759" fmla="*/ 384657 w 1848532"/>
                <a:gd name="connsiteY759" fmla="*/ 1041836 h 2418498"/>
                <a:gd name="connsiteX760" fmla="*/ 375311 w 1848532"/>
                <a:gd name="connsiteY760" fmla="*/ 1032492 h 2418498"/>
                <a:gd name="connsiteX761" fmla="*/ 356625 w 1848532"/>
                <a:gd name="connsiteY761" fmla="*/ 1024704 h 2418498"/>
                <a:gd name="connsiteX762" fmla="*/ 356625 w 1848532"/>
                <a:gd name="connsiteY762" fmla="*/ 1016919 h 2418498"/>
                <a:gd name="connsiteX763" fmla="*/ 350394 w 1848532"/>
                <a:gd name="connsiteY763" fmla="*/ 1009133 h 2418498"/>
                <a:gd name="connsiteX764" fmla="*/ 345724 w 1848532"/>
                <a:gd name="connsiteY764" fmla="*/ 996675 h 2418498"/>
                <a:gd name="connsiteX765" fmla="*/ 353509 w 1848532"/>
                <a:gd name="connsiteY765" fmla="*/ 987332 h 2418498"/>
                <a:gd name="connsiteX766" fmla="*/ 356625 w 1848532"/>
                <a:gd name="connsiteY766" fmla="*/ 979544 h 2418498"/>
                <a:gd name="connsiteX767" fmla="*/ 358182 w 1848532"/>
                <a:gd name="connsiteY767" fmla="*/ 970200 h 2418498"/>
                <a:gd name="connsiteX768" fmla="*/ 361295 w 1848532"/>
                <a:gd name="connsiteY768" fmla="*/ 960857 h 2418498"/>
                <a:gd name="connsiteX769" fmla="*/ 362853 w 1848532"/>
                <a:gd name="connsiteY769" fmla="*/ 953069 h 2418498"/>
                <a:gd name="connsiteX770" fmla="*/ 372198 w 1848532"/>
                <a:gd name="connsiteY770" fmla="*/ 942168 h 2418498"/>
                <a:gd name="connsiteX771" fmla="*/ 376869 w 1848532"/>
                <a:gd name="connsiteY771" fmla="*/ 953069 h 2418498"/>
                <a:gd name="connsiteX772" fmla="*/ 378426 w 1848532"/>
                <a:gd name="connsiteY772" fmla="*/ 960857 h 2418498"/>
                <a:gd name="connsiteX773" fmla="*/ 375311 w 1848532"/>
                <a:gd name="connsiteY773" fmla="*/ 974873 h 2418498"/>
                <a:gd name="connsiteX774" fmla="*/ 383097 w 1848532"/>
                <a:gd name="connsiteY774" fmla="*/ 974873 h 2418498"/>
                <a:gd name="connsiteX775" fmla="*/ 392442 w 1848532"/>
                <a:gd name="connsiteY775" fmla="*/ 973316 h 2418498"/>
                <a:gd name="connsiteX776" fmla="*/ 406456 w 1848532"/>
                <a:gd name="connsiteY776" fmla="*/ 974873 h 2418498"/>
                <a:gd name="connsiteX777" fmla="*/ 417359 w 1848532"/>
                <a:gd name="connsiteY777" fmla="*/ 977986 h 2418498"/>
                <a:gd name="connsiteX778" fmla="*/ 423590 w 1848532"/>
                <a:gd name="connsiteY778" fmla="*/ 985771 h 2418498"/>
                <a:gd name="connsiteX779" fmla="*/ 434491 w 1848532"/>
                <a:gd name="connsiteY779" fmla="*/ 988887 h 2418498"/>
                <a:gd name="connsiteX780" fmla="*/ 443834 w 1848532"/>
                <a:gd name="connsiteY780" fmla="*/ 973316 h 2418498"/>
                <a:gd name="connsiteX781" fmla="*/ 451619 w 1848532"/>
                <a:gd name="connsiteY781" fmla="*/ 965528 h 2418498"/>
                <a:gd name="connsiteX782" fmla="*/ 460962 w 1848532"/>
                <a:gd name="connsiteY782" fmla="*/ 960857 h 2418498"/>
                <a:gd name="connsiteX783" fmla="*/ 465635 w 1848532"/>
                <a:gd name="connsiteY783" fmla="*/ 953069 h 2418498"/>
                <a:gd name="connsiteX784" fmla="*/ 474978 w 1848532"/>
                <a:gd name="connsiteY784" fmla="*/ 946839 h 2418498"/>
                <a:gd name="connsiteX785" fmla="*/ 482767 w 1848532"/>
                <a:gd name="connsiteY785" fmla="*/ 945284 h 2418498"/>
                <a:gd name="connsiteX786" fmla="*/ 490552 w 1848532"/>
                <a:gd name="connsiteY786" fmla="*/ 943726 h 2418498"/>
                <a:gd name="connsiteX787" fmla="*/ 506126 w 1848532"/>
                <a:gd name="connsiteY787" fmla="*/ 946839 h 2418498"/>
                <a:gd name="connsiteX788" fmla="*/ 513911 w 1848532"/>
                <a:gd name="connsiteY788" fmla="*/ 940611 h 2418498"/>
                <a:gd name="connsiteX789" fmla="*/ 524815 w 1848532"/>
                <a:gd name="connsiteY789" fmla="*/ 939053 h 2418498"/>
                <a:gd name="connsiteX790" fmla="*/ 532600 w 1848532"/>
                <a:gd name="connsiteY790" fmla="*/ 935940 h 2418498"/>
                <a:gd name="connsiteX791" fmla="*/ 543501 w 1848532"/>
                <a:gd name="connsiteY791" fmla="*/ 945284 h 2418498"/>
                <a:gd name="connsiteX792" fmla="*/ 559075 w 1848532"/>
                <a:gd name="connsiteY792" fmla="*/ 932825 h 2418498"/>
                <a:gd name="connsiteX793" fmla="*/ 566860 w 1848532"/>
                <a:gd name="connsiteY793" fmla="*/ 926595 h 2418498"/>
                <a:gd name="connsiteX794" fmla="*/ 577761 w 1848532"/>
                <a:gd name="connsiteY794" fmla="*/ 915694 h 2418498"/>
                <a:gd name="connsiteX795" fmla="*/ 591777 w 1848532"/>
                <a:gd name="connsiteY795" fmla="*/ 907908 h 2418498"/>
                <a:gd name="connsiteX796" fmla="*/ 607351 w 1848532"/>
                <a:gd name="connsiteY796" fmla="*/ 889219 h 2418498"/>
                <a:gd name="connsiteX797" fmla="*/ 624480 w 1848532"/>
                <a:gd name="connsiteY797" fmla="*/ 879876 h 2418498"/>
                <a:gd name="connsiteX798" fmla="*/ 633825 w 1848532"/>
                <a:gd name="connsiteY798" fmla="*/ 879876 h 2418498"/>
                <a:gd name="connsiteX799" fmla="*/ 643169 w 1848532"/>
                <a:gd name="connsiteY799" fmla="*/ 882992 h 2418498"/>
                <a:gd name="connsiteX800" fmla="*/ 650954 w 1848532"/>
                <a:gd name="connsiteY800" fmla="*/ 886107 h 2418498"/>
                <a:gd name="connsiteX801" fmla="*/ 660300 w 1848532"/>
                <a:gd name="connsiteY801" fmla="*/ 881434 h 2418498"/>
                <a:gd name="connsiteX802" fmla="*/ 671201 w 1848532"/>
                <a:gd name="connsiteY802" fmla="*/ 873648 h 2418498"/>
                <a:gd name="connsiteX803" fmla="*/ 680544 w 1848532"/>
                <a:gd name="connsiteY803" fmla="*/ 872088 h 2418498"/>
                <a:gd name="connsiteX804" fmla="*/ 688332 w 1848532"/>
                <a:gd name="connsiteY804" fmla="*/ 878319 h 2418498"/>
                <a:gd name="connsiteX805" fmla="*/ 696118 w 1848532"/>
                <a:gd name="connsiteY805" fmla="*/ 881434 h 2418498"/>
                <a:gd name="connsiteX806" fmla="*/ 707018 w 1848532"/>
                <a:gd name="connsiteY806" fmla="*/ 890777 h 2418498"/>
                <a:gd name="connsiteX807" fmla="*/ 710134 w 1848532"/>
                <a:gd name="connsiteY807" fmla="*/ 901678 h 2418498"/>
                <a:gd name="connsiteX808" fmla="*/ 721035 w 1848532"/>
                <a:gd name="connsiteY808" fmla="*/ 897008 h 2418498"/>
                <a:gd name="connsiteX809" fmla="*/ 731935 w 1848532"/>
                <a:gd name="connsiteY809" fmla="*/ 895450 h 2418498"/>
                <a:gd name="connsiteX810" fmla="*/ 744394 w 1848532"/>
                <a:gd name="connsiteY810" fmla="*/ 903235 h 2418498"/>
                <a:gd name="connsiteX811" fmla="*/ 756852 w 1848532"/>
                <a:gd name="connsiteY811" fmla="*/ 912581 h 2418498"/>
                <a:gd name="connsiteX812" fmla="*/ 766198 w 1848532"/>
                <a:gd name="connsiteY812" fmla="*/ 907908 h 2418498"/>
                <a:gd name="connsiteX813" fmla="*/ 777099 w 1848532"/>
                <a:gd name="connsiteY813" fmla="*/ 909466 h 2418498"/>
                <a:gd name="connsiteX814" fmla="*/ 786442 w 1848532"/>
                <a:gd name="connsiteY814" fmla="*/ 906351 h 2418498"/>
                <a:gd name="connsiteX815" fmla="*/ 794228 w 1848532"/>
                <a:gd name="connsiteY815" fmla="*/ 912581 h 2418498"/>
                <a:gd name="connsiteX816" fmla="*/ 803571 w 1848532"/>
                <a:gd name="connsiteY816" fmla="*/ 911021 h 2418498"/>
                <a:gd name="connsiteX817" fmla="*/ 812916 w 1848532"/>
                <a:gd name="connsiteY817" fmla="*/ 901678 h 2418498"/>
                <a:gd name="connsiteX818" fmla="*/ 822260 w 1848532"/>
                <a:gd name="connsiteY818" fmla="*/ 898565 h 2418498"/>
                <a:gd name="connsiteX819" fmla="*/ 834718 w 1848532"/>
                <a:gd name="connsiteY819" fmla="*/ 890777 h 2418498"/>
                <a:gd name="connsiteX820" fmla="*/ 842504 w 1848532"/>
                <a:gd name="connsiteY820" fmla="*/ 882992 h 2418498"/>
                <a:gd name="connsiteX821" fmla="*/ 851849 w 1848532"/>
                <a:gd name="connsiteY821" fmla="*/ 876761 h 2418498"/>
                <a:gd name="connsiteX822" fmla="*/ 864308 w 1848532"/>
                <a:gd name="connsiteY822" fmla="*/ 868976 h 2418498"/>
                <a:gd name="connsiteX823" fmla="*/ 873651 w 1848532"/>
                <a:gd name="connsiteY823" fmla="*/ 868976 h 2418498"/>
                <a:gd name="connsiteX824" fmla="*/ 887667 w 1848532"/>
                <a:gd name="connsiteY824" fmla="*/ 868976 h 2418498"/>
                <a:gd name="connsiteX825" fmla="*/ 895453 w 1848532"/>
                <a:gd name="connsiteY825" fmla="*/ 867418 h 2418498"/>
                <a:gd name="connsiteX826" fmla="*/ 907911 w 1848532"/>
                <a:gd name="connsiteY826" fmla="*/ 868976 h 2418498"/>
                <a:gd name="connsiteX827" fmla="*/ 910158 w 1848532"/>
                <a:gd name="connsiteY827" fmla="*/ 877963 h 2418498"/>
                <a:gd name="connsiteX828" fmla="*/ 913111 w 1848532"/>
                <a:gd name="connsiteY828" fmla="*/ 877963 h 2418498"/>
                <a:gd name="connsiteX829" fmla="*/ 915699 w 1848532"/>
                <a:gd name="connsiteY829" fmla="*/ 873648 h 2418498"/>
                <a:gd name="connsiteX830" fmla="*/ 914142 w 1848532"/>
                <a:gd name="connsiteY830" fmla="*/ 865863 h 2418498"/>
                <a:gd name="connsiteX831" fmla="*/ 914142 w 1848532"/>
                <a:gd name="connsiteY831" fmla="*/ 854959 h 2418498"/>
                <a:gd name="connsiteX832" fmla="*/ 920372 w 1848532"/>
                <a:gd name="connsiteY832" fmla="*/ 845616 h 2418498"/>
                <a:gd name="connsiteX833" fmla="*/ 926600 w 1848532"/>
                <a:gd name="connsiteY833" fmla="*/ 836273 h 2418498"/>
                <a:gd name="connsiteX834" fmla="*/ 934388 w 1848532"/>
                <a:gd name="connsiteY834" fmla="*/ 831600 h 2418498"/>
                <a:gd name="connsiteX835" fmla="*/ 945286 w 1848532"/>
                <a:gd name="connsiteY835" fmla="*/ 823815 h 2418498"/>
                <a:gd name="connsiteX836" fmla="*/ 935943 w 1848532"/>
                <a:gd name="connsiteY836" fmla="*/ 812914 h 2418498"/>
                <a:gd name="connsiteX837" fmla="*/ 932828 w 1848532"/>
                <a:gd name="connsiteY837" fmla="*/ 805126 h 2418498"/>
                <a:gd name="connsiteX838" fmla="*/ 925042 w 1848532"/>
                <a:gd name="connsiteY838" fmla="*/ 795783 h 2418498"/>
                <a:gd name="connsiteX839" fmla="*/ 925042 w 1848532"/>
                <a:gd name="connsiteY839" fmla="*/ 787997 h 2418498"/>
                <a:gd name="connsiteX840" fmla="*/ 921927 w 1848532"/>
                <a:gd name="connsiteY840" fmla="*/ 773981 h 2418498"/>
                <a:gd name="connsiteX841" fmla="*/ 926600 w 1848532"/>
                <a:gd name="connsiteY841" fmla="*/ 766193 h 2418498"/>
                <a:gd name="connsiteX842" fmla="*/ 934388 w 1848532"/>
                <a:gd name="connsiteY842" fmla="*/ 759965 h 2418498"/>
                <a:gd name="connsiteX843" fmla="*/ 939058 w 1848532"/>
                <a:gd name="connsiteY843" fmla="*/ 752180 h 2418498"/>
                <a:gd name="connsiteX844" fmla="*/ 943731 w 1848532"/>
                <a:gd name="connsiteY844" fmla="*/ 741276 h 2418498"/>
                <a:gd name="connsiteX845" fmla="*/ 951389 w 1848532"/>
                <a:gd name="connsiteY845" fmla="*/ 746383 h 2418498"/>
                <a:gd name="connsiteX846" fmla="*/ 951440 w 1848532"/>
                <a:gd name="connsiteY846" fmla="*/ 746196 h 2418498"/>
                <a:gd name="connsiteX847" fmla="*/ 945292 w 1848532"/>
                <a:gd name="connsiteY847" fmla="*/ 741276 h 2418498"/>
                <a:gd name="connsiteX848" fmla="*/ 937503 w 1848532"/>
                <a:gd name="connsiteY848" fmla="*/ 731933 h 2418498"/>
                <a:gd name="connsiteX849" fmla="*/ 939061 w 1848532"/>
                <a:gd name="connsiteY849" fmla="*/ 724148 h 2418498"/>
                <a:gd name="connsiteX850" fmla="*/ 931276 w 1848532"/>
                <a:gd name="connsiteY850" fmla="*/ 722590 h 2418498"/>
                <a:gd name="connsiteX851" fmla="*/ 918817 w 1848532"/>
                <a:gd name="connsiteY851" fmla="*/ 716359 h 2418498"/>
                <a:gd name="connsiteX852" fmla="*/ 907916 w 1848532"/>
                <a:gd name="connsiteY852" fmla="*/ 705459 h 2418498"/>
                <a:gd name="connsiteX853" fmla="*/ 906359 w 1848532"/>
                <a:gd name="connsiteY853" fmla="*/ 696116 h 2418498"/>
                <a:gd name="connsiteX854" fmla="*/ 901686 w 1848532"/>
                <a:gd name="connsiteY854" fmla="*/ 688327 h 2418498"/>
                <a:gd name="connsiteX855" fmla="*/ 892343 w 1848532"/>
                <a:gd name="connsiteY855" fmla="*/ 674314 h 2418498"/>
                <a:gd name="connsiteX856" fmla="*/ 895458 w 1848532"/>
                <a:gd name="connsiteY856" fmla="*/ 666526 h 2418498"/>
                <a:gd name="connsiteX857" fmla="*/ 893898 w 1848532"/>
                <a:gd name="connsiteY857" fmla="*/ 647840 h 2418498"/>
                <a:gd name="connsiteX858" fmla="*/ 897013 w 1848532"/>
                <a:gd name="connsiteY858" fmla="*/ 640051 h 2418498"/>
                <a:gd name="connsiteX859" fmla="*/ 900128 w 1848532"/>
                <a:gd name="connsiteY859" fmla="*/ 630708 h 2418498"/>
                <a:gd name="connsiteX860" fmla="*/ 895458 w 1848532"/>
                <a:gd name="connsiteY860" fmla="*/ 616692 h 2418498"/>
                <a:gd name="connsiteX861" fmla="*/ 903243 w 1848532"/>
                <a:gd name="connsiteY861" fmla="*/ 602676 h 2418498"/>
                <a:gd name="connsiteX862" fmla="*/ 895458 w 1848532"/>
                <a:gd name="connsiteY862" fmla="*/ 585545 h 2418498"/>
                <a:gd name="connsiteX863" fmla="*/ 895458 w 1848532"/>
                <a:gd name="connsiteY863" fmla="*/ 571529 h 2418498"/>
                <a:gd name="connsiteX864" fmla="*/ 893898 w 1848532"/>
                <a:gd name="connsiteY864" fmla="*/ 554400 h 2418498"/>
                <a:gd name="connsiteX865" fmla="*/ 895458 w 1848532"/>
                <a:gd name="connsiteY865" fmla="*/ 546612 h 2418498"/>
                <a:gd name="connsiteX866" fmla="*/ 904801 w 1848532"/>
                <a:gd name="connsiteY866" fmla="*/ 537272 h 2418498"/>
                <a:gd name="connsiteX867" fmla="*/ 898571 w 1848532"/>
                <a:gd name="connsiteY867" fmla="*/ 526371 h 2418498"/>
                <a:gd name="connsiteX868" fmla="*/ 900126 w 1848532"/>
                <a:gd name="connsiteY868" fmla="*/ 517028 h 2418498"/>
                <a:gd name="connsiteX869" fmla="*/ 906356 w 1848532"/>
                <a:gd name="connsiteY869" fmla="*/ 501454 h 2418498"/>
                <a:gd name="connsiteX870" fmla="*/ 906356 w 1848532"/>
                <a:gd name="connsiteY870" fmla="*/ 490553 h 2418498"/>
                <a:gd name="connsiteX871" fmla="*/ 918815 w 1848532"/>
                <a:gd name="connsiteY871" fmla="*/ 481210 h 2418498"/>
                <a:gd name="connsiteX872" fmla="*/ 926600 w 1848532"/>
                <a:gd name="connsiteY872" fmla="*/ 468749 h 2418498"/>
                <a:gd name="connsiteX873" fmla="*/ 953075 w 1848532"/>
                <a:gd name="connsiteY873" fmla="*/ 465636 h 2418498"/>
                <a:gd name="connsiteX874" fmla="*/ 971764 w 1848532"/>
                <a:gd name="connsiteY874" fmla="*/ 465636 h 2418498"/>
                <a:gd name="connsiteX875" fmla="*/ 981107 w 1848532"/>
                <a:gd name="connsiteY875" fmla="*/ 467191 h 2418498"/>
                <a:gd name="connsiteX876" fmla="*/ 992008 w 1848532"/>
                <a:gd name="connsiteY876" fmla="*/ 453175 h 2418498"/>
                <a:gd name="connsiteX877" fmla="*/ 1001351 w 1848532"/>
                <a:gd name="connsiteY877" fmla="*/ 453175 h 2418498"/>
                <a:gd name="connsiteX878" fmla="*/ 1004466 w 1848532"/>
                <a:gd name="connsiteY878" fmla="*/ 439162 h 2418498"/>
                <a:gd name="connsiteX879" fmla="*/ 1006026 w 1848532"/>
                <a:gd name="connsiteY879" fmla="*/ 426704 h 2418498"/>
                <a:gd name="connsiteX880" fmla="*/ 1015369 w 1848532"/>
                <a:gd name="connsiteY880" fmla="*/ 422031 h 2418498"/>
                <a:gd name="connsiteX881" fmla="*/ 1013812 w 1848532"/>
                <a:gd name="connsiteY881" fmla="*/ 411130 h 2418498"/>
                <a:gd name="connsiteX882" fmla="*/ 1010696 w 1848532"/>
                <a:gd name="connsiteY882" fmla="*/ 400229 h 2418498"/>
                <a:gd name="connsiteX883" fmla="*/ 1009139 w 1848532"/>
                <a:gd name="connsiteY883" fmla="*/ 389328 h 2418498"/>
                <a:gd name="connsiteX884" fmla="*/ 1015369 w 1848532"/>
                <a:gd name="connsiteY884" fmla="*/ 372197 h 2418498"/>
                <a:gd name="connsiteX885" fmla="*/ 1016924 w 1848532"/>
                <a:gd name="connsiteY885" fmla="*/ 362851 h 2418498"/>
                <a:gd name="connsiteX886" fmla="*/ 1030940 w 1848532"/>
                <a:gd name="connsiteY886" fmla="*/ 362851 h 2418498"/>
                <a:gd name="connsiteX887" fmla="*/ 1041844 w 1848532"/>
                <a:gd name="connsiteY887" fmla="*/ 358181 h 2418498"/>
                <a:gd name="connsiteX888" fmla="*/ 1049629 w 1848532"/>
                <a:gd name="connsiteY888" fmla="*/ 358181 h 2418498"/>
                <a:gd name="connsiteX889" fmla="*/ 1062088 w 1848532"/>
                <a:gd name="connsiteY889" fmla="*/ 355066 h 2418498"/>
                <a:gd name="connsiteX890" fmla="*/ 1072991 w 1848532"/>
                <a:gd name="connsiteY890" fmla="*/ 347280 h 2418498"/>
                <a:gd name="connsiteX891" fmla="*/ 1074546 w 1848532"/>
                <a:gd name="connsiteY891" fmla="*/ 337937 h 2418498"/>
                <a:gd name="connsiteX892" fmla="*/ 1080777 w 1848532"/>
                <a:gd name="connsiteY892" fmla="*/ 330149 h 2418498"/>
                <a:gd name="connsiteX893" fmla="*/ 1090120 w 1848532"/>
                <a:gd name="connsiteY893" fmla="*/ 327034 h 2418498"/>
                <a:gd name="connsiteX894" fmla="*/ 1097905 w 1848532"/>
                <a:gd name="connsiteY894" fmla="*/ 323921 h 2418498"/>
                <a:gd name="connsiteX895" fmla="*/ 1102578 w 1848532"/>
                <a:gd name="connsiteY895" fmla="*/ 316133 h 2418498"/>
                <a:gd name="connsiteX896" fmla="*/ 1099466 w 1848532"/>
                <a:gd name="connsiteY896" fmla="*/ 308347 h 2418498"/>
                <a:gd name="connsiteX897" fmla="*/ 1101021 w 1848532"/>
                <a:gd name="connsiteY897" fmla="*/ 299004 h 2418498"/>
                <a:gd name="connsiteX898" fmla="*/ 1105694 w 1848532"/>
                <a:gd name="connsiteY898" fmla="*/ 291216 h 2418498"/>
                <a:gd name="connsiteX899" fmla="*/ 1110364 w 1848532"/>
                <a:gd name="connsiteY899" fmla="*/ 283431 h 2418498"/>
                <a:gd name="connsiteX900" fmla="*/ 1102578 w 1848532"/>
                <a:gd name="connsiteY900" fmla="*/ 272530 h 2418498"/>
                <a:gd name="connsiteX901" fmla="*/ 1101021 w 1848532"/>
                <a:gd name="connsiteY901" fmla="*/ 264742 h 2418498"/>
                <a:gd name="connsiteX902" fmla="*/ 1093235 w 1848532"/>
                <a:gd name="connsiteY902" fmla="*/ 242940 h 2418498"/>
                <a:gd name="connsiteX903" fmla="*/ 1083892 w 1848532"/>
                <a:gd name="connsiteY903" fmla="*/ 235152 h 2418498"/>
                <a:gd name="connsiteX904" fmla="*/ 1076106 w 1848532"/>
                <a:gd name="connsiteY904" fmla="*/ 225809 h 2418498"/>
                <a:gd name="connsiteX905" fmla="*/ 1072991 w 1848532"/>
                <a:gd name="connsiteY905" fmla="*/ 218023 h 2418498"/>
                <a:gd name="connsiteX906" fmla="*/ 1065203 w 1848532"/>
                <a:gd name="connsiteY906" fmla="*/ 210238 h 2418498"/>
                <a:gd name="connsiteX907" fmla="*/ 1057415 w 1848532"/>
                <a:gd name="connsiteY907" fmla="*/ 208680 h 2418498"/>
                <a:gd name="connsiteX908" fmla="*/ 1055857 w 1848532"/>
                <a:gd name="connsiteY908" fmla="*/ 200895 h 2418498"/>
                <a:gd name="connsiteX909" fmla="*/ 1066761 w 1848532"/>
                <a:gd name="connsiteY909" fmla="*/ 188434 h 2418498"/>
                <a:gd name="connsiteX910" fmla="*/ 1074546 w 1848532"/>
                <a:gd name="connsiteY910" fmla="*/ 182206 h 2418498"/>
                <a:gd name="connsiteX911" fmla="*/ 1079219 w 1848532"/>
                <a:gd name="connsiteY911" fmla="*/ 172860 h 2418498"/>
                <a:gd name="connsiteX912" fmla="*/ 1091678 w 1848532"/>
                <a:gd name="connsiteY912" fmla="*/ 161962 h 2418498"/>
                <a:gd name="connsiteX913" fmla="*/ 1102578 w 1848532"/>
                <a:gd name="connsiteY913" fmla="*/ 163517 h 2418498"/>
                <a:gd name="connsiteX914" fmla="*/ 1118152 w 1848532"/>
                <a:gd name="connsiteY914" fmla="*/ 166632 h 2418498"/>
                <a:gd name="connsiteX915" fmla="*/ 1127495 w 1848532"/>
                <a:gd name="connsiteY915" fmla="*/ 161962 h 2418498"/>
                <a:gd name="connsiteX916" fmla="*/ 1138399 w 1848532"/>
                <a:gd name="connsiteY916" fmla="*/ 158847 h 2418498"/>
                <a:gd name="connsiteX917" fmla="*/ 1144627 w 1848532"/>
                <a:gd name="connsiteY917" fmla="*/ 151059 h 2418498"/>
                <a:gd name="connsiteX918" fmla="*/ 1152412 w 1848532"/>
                <a:gd name="connsiteY918" fmla="*/ 129257 h 2418498"/>
                <a:gd name="connsiteX919" fmla="*/ 1160200 w 1848532"/>
                <a:gd name="connsiteY919" fmla="*/ 123029 h 2418498"/>
                <a:gd name="connsiteX920" fmla="*/ 1169543 w 1848532"/>
                <a:gd name="connsiteY920" fmla="*/ 123029 h 2418498"/>
                <a:gd name="connsiteX921" fmla="*/ 1178887 w 1848532"/>
                <a:gd name="connsiteY921" fmla="*/ 118354 h 2418498"/>
                <a:gd name="connsiteX922" fmla="*/ 1182002 w 1848532"/>
                <a:gd name="connsiteY922" fmla="*/ 105898 h 2418498"/>
                <a:gd name="connsiteX923" fmla="*/ 1185117 w 1848532"/>
                <a:gd name="connsiteY923" fmla="*/ 98110 h 2418498"/>
                <a:gd name="connsiteX924" fmla="*/ 1196018 w 1848532"/>
                <a:gd name="connsiteY924" fmla="*/ 98110 h 2418498"/>
                <a:gd name="connsiteX925" fmla="*/ 1206919 w 1848532"/>
                <a:gd name="connsiteY925" fmla="*/ 88766 h 2418498"/>
                <a:gd name="connsiteX926" fmla="*/ 1214704 w 1848532"/>
                <a:gd name="connsiteY926" fmla="*/ 87209 h 2418498"/>
                <a:gd name="connsiteX927" fmla="*/ 1219377 w 1848532"/>
                <a:gd name="connsiteY927" fmla="*/ 76308 h 2418498"/>
                <a:gd name="connsiteX928" fmla="*/ 1219377 w 1848532"/>
                <a:gd name="connsiteY928" fmla="*/ 68523 h 2418498"/>
                <a:gd name="connsiteX929" fmla="*/ 1213149 w 1848532"/>
                <a:gd name="connsiteY929" fmla="*/ 59177 h 2418498"/>
                <a:gd name="connsiteX930" fmla="*/ 1203804 w 1848532"/>
                <a:gd name="connsiteY930" fmla="*/ 57622 h 2418498"/>
                <a:gd name="connsiteX931" fmla="*/ 1206919 w 1848532"/>
                <a:gd name="connsiteY931" fmla="*/ 43603 h 2418498"/>
                <a:gd name="connsiteX932" fmla="*/ 1216265 w 1848532"/>
                <a:gd name="connsiteY932" fmla="*/ 38933 h 2418498"/>
                <a:gd name="connsiteX933" fmla="*/ 1228720 w 1848532"/>
                <a:gd name="connsiteY933" fmla="*/ 34260 h 2418498"/>
                <a:gd name="connsiteX934" fmla="*/ 1236509 w 1848532"/>
                <a:gd name="connsiteY934" fmla="*/ 26474 h 2418498"/>
                <a:gd name="connsiteX935" fmla="*/ 1245852 w 1848532"/>
                <a:gd name="connsiteY935" fmla="*/ 15574 h 2418498"/>
                <a:gd name="connsiteX936" fmla="*/ 1256753 w 1848532"/>
                <a:gd name="connsiteY936" fmla="*/ 10901 h 2418498"/>
                <a:gd name="connsiteX937" fmla="*/ 1264538 w 1848532"/>
                <a:gd name="connsiteY937" fmla="*/ 12458 h 2418498"/>
                <a:gd name="connsiteX938" fmla="*/ 1272326 w 1848532"/>
                <a:gd name="connsiteY938" fmla="*/ 10901 h 2418498"/>
                <a:gd name="connsiteX939" fmla="*/ 1281669 w 1848532"/>
                <a:gd name="connsiteY939" fmla="*/ 4670 h 2418498"/>
                <a:gd name="connsiteX940" fmla="*/ 1298801 w 1848532"/>
                <a:gd name="connsiteY940" fmla="*/ 0 h 2418498"/>
                <a:gd name="connsiteX0" fmla="*/ 1327751 w 1848532"/>
                <a:gd name="connsiteY0" fmla="*/ 1153508 h 2418498"/>
                <a:gd name="connsiteX1" fmla="*/ 1327736 w 1848532"/>
                <a:gd name="connsiteY1" fmla="*/ 1153536 h 2418498"/>
                <a:gd name="connsiteX2" fmla="*/ 1333061 w 1848532"/>
                <a:gd name="connsiteY2" fmla="*/ 1160194 h 2418498"/>
                <a:gd name="connsiteX3" fmla="*/ 1333264 w 1848532"/>
                <a:gd name="connsiteY3" fmla="*/ 1160126 h 2418498"/>
                <a:gd name="connsiteX4" fmla="*/ 1327751 w 1848532"/>
                <a:gd name="connsiteY4" fmla="*/ 1153508 h 2418498"/>
                <a:gd name="connsiteX5" fmla="*/ 1364166 w 1848532"/>
                <a:gd name="connsiteY5" fmla="*/ 631577 h 2418498"/>
                <a:gd name="connsiteX6" fmla="*/ 1371994 w 1848532"/>
                <a:gd name="connsiteY6" fmla="*/ 629153 h 2418498"/>
                <a:gd name="connsiteX7" fmla="*/ 1364208 w 1848532"/>
                <a:gd name="connsiteY7" fmla="*/ 629153 h 2418498"/>
                <a:gd name="connsiteX8" fmla="*/ 1363525 w 1848532"/>
                <a:gd name="connsiteY8" fmla="*/ 629495 h 2418498"/>
                <a:gd name="connsiteX9" fmla="*/ 1364166 w 1848532"/>
                <a:gd name="connsiteY9" fmla="*/ 631577 h 2418498"/>
                <a:gd name="connsiteX10" fmla="*/ 904806 w 1848532"/>
                <a:gd name="connsiteY10" fmla="*/ 537272 h 2418498"/>
                <a:gd name="connsiteX11" fmla="*/ 912587 w 1848532"/>
                <a:gd name="connsiteY11" fmla="*/ 538827 h 2418498"/>
                <a:gd name="connsiteX12" fmla="*/ 917820 w 1848532"/>
                <a:gd name="connsiteY12" fmla="*/ 537954 h 2418498"/>
                <a:gd name="connsiteX13" fmla="*/ 917847 w 1848532"/>
                <a:gd name="connsiteY13" fmla="*/ 537389 h 2418498"/>
                <a:gd name="connsiteX14" fmla="*/ 917257 w 1848532"/>
                <a:gd name="connsiteY14" fmla="*/ 537272 h 2418498"/>
                <a:gd name="connsiteX15" fmla="*/ 904806 w 1848532"/>
                <a:gd name="connsiteY15" fmla="*/ 537272 h 2418498"/>
                <a:gd name="connsiteX16" fmla="*/ 1298801 w 1848532"/>
                <a:gd name="connsiteY16" fmla="*/ 0 h 2418498"/>
                <a:gd name="connsiteX17" fmla="*/ 1308144 w 1848532"/>
                <a:gd name="connsiteY17" fmla="*/ 0 h 2418498"/>
                <a:gd name="connsiteX18" fmla="*/ 1311259 w 1848532"/>
                <a:gd name="connsiteY18" fmla="*/ 1558 h 2418498"/>
                <a:gd name="connsiteX19" fmla="*/ 1320602 w 1848532"/>
                <a:gd name="connsiteY19" fmla="*/ 12458 h 2418498"/>
                <a:gd name="connsiteX20" fmla="*/ 1322160 w 1848532"/>
                <a:gd name="connsiteY20" fmla="*/ 20244 h 2418498"/>
                <a:gd name="connsiteX21" fmla="*/ 1317490 w 1848532"/>
                <a:gd name="connsiteY21" fmla="*/ 29590 h 2418498"/>
                <a:gd name="connsiteX22" fmla="*/ 1317490 w 1848532"/>
                <a:gd name="connsiteY22" fmla="*/ 38933 h 2418498"/>
                <a:gd name="connsiteX23" fmla="*/ 1320602 w 1848532"/>
                <a:gd name="connsiteY23" fmla="*/ 46718 h 2418498"/>
                <a:gd name="connsiteX24" fmla="*/ 1322160 w 1848532"/>
                <a:gd name="connsiteY24" fmla="*/ 56062 h 2418498"/>
                <a:gd name="connsiteX25" fmla="*/ 1323718 w 1848532"/>
                <a:gd name="connsiteY25" fmla="*/ 63850 h 2418498"/>
                <a:gd name="connsiteX26" fmla="*/ 1322160 w 1848532"/>
                <a:gd name="connsiteY26" fmla="*/ 71635 h 2418498"/>
                <a:gd name="connsiteX27" fmla="*/ 1322160 w 1848532"/>
                <a:gd name="connsiteY27" fmla="*/ 82536 h 2418498"/>
                <a:gd name="connsiteX28" fmla="*/ 1323718 w 1848532"/>
                <a:gd name="connsiteY28" fmla="*/ 99667 h 2418498"/>
                <a:gd name="connsiteX29" fmla="*/ 1319045 w 1848532"/>
                <a:gd name="connsiteY29" fmla="*/ 110568 h 2418498"/>
                <a:gd name="connsiteX30" fmla="*/ 1320602 w 1848532"/>
                <a:gd name="connsiteY30" fmla="*/ 121469 h 2418498"/>
                <a:gd name="connsiteX31" fmla="*/ 1320602 w 1848532"/>
                <a:gd name="connsiteY31" fmla="*/ 130815 h 2418498"/>
                <a:gd name="connsiteX32" fmla="*/ 1314374 w 1848532"/>
                <a:gd name="connsiteY32" fmla="*/ 143273 h 2418498"/>
                <a:gd name="connsiteX33" fmla="*/ 1303471 w 1848532"/>
                <a:gd name="connsiteY33" fmla="*/ 160402 h 2418498"/>
                <a:gd name="connsiteX34" fmla="*/ 1295685 w 1848532"/>
                <a:gd name="connsiteY34" fmla="*/ 165075 h 2418498"/>
                <a:gd name="connsiteX35" fmla="*/ 1298801 w 1848532"/>
                <a:gd name="connsiteY35" fmla="*/ 174418 h 2418498"/>
                <a:gd name="connsiteX36" fmla="*/ 1305029 w 1848532"/>
                <a:gd name="connsiteY36" fmla="*/ 185321 h 2418498"/>
                <a:gd name="connsiteX37" fmla="*/ 1314374 w 1848532"/>
                <a:gd name="connsiteY37" fmla="*/ 199334 h 2418498"/>
                <a:gd name="connsiteX38" fmla="*/ 1305029 w 1848532"/>
                <a:gd name="connsiteY38" fmla="*/ 211793 h 2418498"/>
                <a:gd name="connsiteX39" fmla="*/ 1312814 w 1848532"/>
                <a:gd name="connsiteY39" fmla="*/ 218023 h 2418498"/>
                <a:gd name="connsiteX40" fmla="*/ 1322160 w 1848532"/>
                <a:gd name="connsiteY40" fmla="*/ 224254 h 2418498"/>
                <a:gd name="connsiteX41" fmla="*/ 1322160 w 1848532"/>
                <a:gd name="connsiteY41" fmla="*/ 232039 h 2418498"/>
                <a:gd name="connsiteX42" fmla="*/ 1334618 w 1848532"/>
                <a:gd name="connsiteY42" fmla="*/ 235152 h 2418498"/>
                <a:gd name="connsiteX43" fmla="*/ 1342404 w 1848532"/>
                <a:gd name="connsiteY43" fmla="*/ 238267 h 2418498"/>
                <a:gd name="connsiteX44" fmla="*/ 1353307 w 1848532"/>
                <a:gd name="connsiteY44" fmla="*/ 244498 h 2418498"/>
                <a:gd name="connsiteX45" fmla="*/ 1362651 w 1848532"/>
                <a:gd name="connsiteY45" fmla="*/ 244498 h 2418498"/>
                <a:gd name="connsiteX46" fmla="*/ 1368878 w 1848532"/>
                <a:gd name="connsiteY46" fmla="*/ 255399 h 2418498"/>
                <a:gd name="connsiteX47" fmla="*/ 1371994 w 1848532"/>
                <a:gd name="connsiteY47" fmla="*/ 266299 h 2418498"/>
                <a:gd name="connsiteX48" fmla="*/ 1382895 w 1848532"/>
                <a:gd name="connsiteY48" fmla="*/ 274085 h 2418498"/>
                <a:gd name="connsiteX49" fmla="*/ 1389125 w 1848532"/>
                <a:gd name="connsiteY49" fmla="*/ 281873 h 2418498"/>
                <a:gd name="connsiteX50" fmla="*/ 1393795 w 1848532"/>
                <a:gd name="connsiteY50" fmla="*/ 291216 h 2418498"/>
                <a:gd name="connsiteX51" fmla="*/ 1395353 w 1848532"/>
                <a:gd name="connsiteY51" fmla="*/ 299004 h 2418498"/>
                <a:gd name="connsiteX52" fmla="*/ 1406254 w 1848532"/>
                <a:gd name="connsiteY52" fmla="*/ 309905 h 2418498"/>
                <a:gd name="connsiteX53" fmla="*/ 1415600 w 1848532"/>
                <a:gd name="connsiteY53" fmla="*/ 311463 h 2418498"/>
                <a:gd name="connsiteX54" fmla="*/ 1410927 w 1848532"/>
                <a:gd name="connsiteY54" fmla="*/ 323921 h 2418498"/>
                <a:gd name="connsiteX55" fmla="*/ 1421827 w 1848532"/>
                <a:gd name="connsiteY55" fmla="*/ 334822 h 2418498"/>
                <a:gd name="connsiteX56" fmla="*/ 1423385 w 1848532"/>
                <a:gd name="connsiteY56" fmla="*/ 345723 h 2418498"/>
                <a:gd name="connsiteX57" fmla="*/ 1435844 w 1848532"/>
                <a:gd name="connsiteY57" fmla="*/ 345723 h 2418498"/>
                <a:gd name="connsiteX58" fmla="*/ 1448302 w 1848532"/>
                <a:gd name="connsiteY58" fmla="*/ 344165 h 2418498"/>
                <a:gd name="connsiteX59" fmla="*/ 1454532 w 1848532"/>
                <a:gd name="connsiteY59" fmla="*/ 353508 h 2418498"/>
                <a:gd name="connsiteX60" fmla="*/ 1462318 w 1848532"/>
                <a:gd name="connsiteY60" fmla="*/ 358181 h 2418498"/>
                <a:gd name="connsiteX61" fmla="*/ 1470104 w 1848532"/>
                <a:gd name="connsiteY61" fmla="*/ 358181 h 2418498"/>
                <a:gd name="connsiteX62" fmla="*/ 1477892 w 1848532"/>
                <a:gd name="connsiteY62" fmla="*/ 365967 h 2418498"/>
                <a:gd name="connsiteX63" fmla="*/ 1495020 w 1848532"/>
                <a:gd name="connsiteY63" fmla="*/ 369082 h 2418498"/>
                <a:gd name="connsiteX64" fmla="*/ 1488793 w 1848532"/>
                <a:gd name="connsiteY64" fmla="*/ 379985 h 2418498"/>
                <a:gd name="connsiteX65" fmla="*/ 1490350 w 1848532"/>
                <a:gd name="connsiteY65" fmla="*/ 390883 h 2418498"/>
                <a:gd name="connsiteX66" fmla="*/ 1493465 w 1848532"/>
                <a:gd name="connsiteY66" fmla="*/ 400229 h 2418498"/>
                <a:gd name="connsiteX67" fmla="*/ 1496581 w 1848532"/>
                <a:gd name="connsiteY67" fmla="*/ 409572 h 2418498"/>
                <a:gd name="connsiteX68" fmla="*/ 1498136 w 1848532"/>
                <a:gd name="connsiteY68" fmla="*/ 420473 h 2418498"/>
                <a:gd name="connsiteX69" fmla="*/ 1499693 w 1848532"/>
                <a:gd name="connsiteY69" fmla="*/ 429816 h 2418498"/>
                <a:gd name="connsiteX70" fmla="*/ 1504366 w 1848532"/>
                <a:gd name="connsiteY70" fmla="*/ 437604 h 2418498"/>
                <a:gd name="connsiteX71" fmla="*/ 1504366 w 1848532"/>
                <a:gd name="connsiteY71" fmla="*/ 446948 h 2418498"/>
                <a:gd name="connsiteX72" fmla="*/ 1499693 w 1848532"/>
                <a:gd name="connsiteY72" fmla="*/ 454736 h 2418498"/>
                <a:gd name="connsiteX73" fmla="*/ 1484120 w 1848532"/>
                <a:gd name="connsiteY73" fmla="*/ 468749 h 2418498"/>
                <a:gd name="connsiteX74" fmla="*/ 1471661 w 1848532"/>
                <a:gd name="connsiteY74" fmla="*/ 481210 h 2418498"/>
                <a:gd name="connsiteX75" fmla="*/ 1451417 w 1848532"/>
                <a:gd name="connsiteY75" fmla="*/ 503012 h 2418498"/>
                <a:gd name="connsiteX76" fmla="*/ 1424943 w 1848532"/>
                <a:gd name="connsiteY76" fmla="*/ 531041 h 2418498"/>
                <a:gd name="connsiteX77" fmla="*/ 1414039 w 1848532"/>
                <a:gd name="connsiteY77" fmla="*/ 541942 h 2418498"/>
                <a:gd name="connsiteX78" fmla="*/ 1404696 w 1848532"/>
                <a:gd name="connsiteY78" fmla="*/ 551288 h 2418498"/>
                <a:gd name="connsiteX79" fmla="*/ 1395353 w 1848532"/>
                <a:gd name="connsiteY79" fmla="*/ 565304 h 2418498"/>
                <a:gd name="connsiteX80" fmla="*/ 1392240 w 1848532"/>
                <a:gd name="connsiteY80" fmla="*/ 574647 h 2418498"/>
                <a:gd name="connsiteX81" fmla="*/ 1395353 w 1848532"/>
                <a:gd name="connsiteY81" fmla="*/ 587105 h 2418498"/>
                <a:gd name="connsiteX82" fmla="*/ 1401583 w 1848532"/>
                <a:gd name="connsiteY82" fmla="*/ 604236 h 2418498"/>
                <a:gd name="connsiteX83" fmla="*/ 1407811 w 1848532"/>
                <a:gd name="connsiteY83" fmla="*/ 616695 h 2418498"/>
                <a:gd name="connsiteX84" fmla="*/ 1409369 w 1848532"/>
                <a:gd name="connsiteY84" fmla="*/ 630711 h 2418498"/>
                <a:gd name="connsiteX85" fmla="*/ 1409369 w 1848532"/>
                <a:gd name="connsiteY85" fmla="*/ 641609 h 2418498"/>
                <a:gd name="connsiteX86" fmla="*/ 1409372 w 1848532"/>
                <a:gd name="connsiteY86" fmla="*/ 641609 h 2418498"/>
                <a:gd name="connsiteX87" fmla="*/ 1404696 w 1848532"/>
                <a:gd name="connsiteY87" fmla="*/ 650952 h 2418498"/>
                <a:gd name="connsiteX88" fmla="*/ 1395353 w 1848532"/>
                <a:gd name="connsiteY88" fmla="*/ 658740 h 2418498"/>
                <a:gd name="connsiteX89" fmla="*/ 1382897 w 1848532"/>
                <a:gd name="connsiteY89" fmla="*/ 666526 h 2418498"/>
                <a:gd name="connsiteX90" fmla="*/ 1379782 w 1848532"/>
                <a:gd name="connsiteY90" fmla="*/ 682100 h 2418498"/>
                <a:gd name="connsiteX91" fmla="*/ 1381337 w 1848532"/>
                <a:gd name="connsiteY91" fmla="*/ 694558 h 2418498"/>
                <a:gd name="connsiteX92" fmla="*/ 1387567 w 1848532"/>
                <a:gd name="connsiteY92" fmla="*/ 703901 h 2418498"/>
                <a:gd name="connsiteX93" fmla="*/ 1395353 w 1848532"/>
                <a:gd name="connsiteY93" fmla="*/ 713244 h 2418498"/>
                <a:gd name="connsiteX94" fmla="*/ 1401583 w 1848532"/>
                <a:gd name="connsiteY94" fmla="*/ 722590 h 2418498"/>
                <a:gd name="connsiteX95" fmla="*/ 1404696 w 1848532"/>
                <a:gd name="connsiteY95" fmla="*/ 730376 h 2418498"/>
                <a:gd name="connsiteX96" fmla="*/ 1407811 w 1848532"/>
                <a:gd name="connsiteY96" fmla="*/ 739719 h 2418498"/>
                <a:gd name="connsiteX97" fmla="*/ 1417157 w 1848532"/>
                <a:gd name="connsiteY97" fmla="*/ 744392 h 2418498"/>
                <a:gd name="connsiteX98" fmla="*/ 1426500 w 1848532"/>
                <a:gd name="connsiteY98" fmla="*/ 745949 h 2418498"/>
                <a:gd name="connsiteX99" fmla="*/ 1437401 w 1848532"/>
                <a:gd name="connsiteY99" fmla="*/ 747507 h 2418498"/>
                <a:gd name="connsiteX100" fmla="*/ 1445189 w 1848532"/>
                <a:gd name="connsiteY100" fmla="*/ 749062 h 2418498"/>
                <a:gd name="connsiteX101" fmla="*/ 1449860 w 1848532"/>
                <a:gd name="connsiteY101" fmla="*/ 756850 h 2418498"/>
                <a:gd name="connsiteX102" fmla="*/ 1445189 w 1848532"/>
                <a:gd name="connsiteY102" fmla="*/ 777096 h 2418498"/>
                <a:gd name="connsiteX103" fmla="*/ 1440516 w 1848532"/>
                <a:gd name="connsiteY103" fmla="*/ 786440 h 2418498"/>
                <a:gd name="connsiteX104" fmla="*/ 1440516 w 1848532"/>
                <a:gd name="connsiteY104" fmla="*/ 794225 h 2418498"/>
                <a:gd name="connsiteX105" fmla="*/ 1449860 w 1848532"/>
                <a:gd name="connsiteY105" fmla="*/ 795783 h 2418498"/>
                <a:gd name="connsiteX106" fmla="*/ 1457648 w 1848532"/>
                <a:gd name="connsiteY106" fmla="*/ 795783 h 2418498"/>
                <a:gd name="connsiteX107" fmla="*/ 1465433 w 1848532"/>
                <a:gd name="connsiteY107" fmla="*/ 794225 h 2418498"/>
                <a:gd name="connsiteX108" fmla="*/ 1470104 w 1848532"/>
                <a:gd name="connsiteY108" fmla="*/ 802011 h 2418498"/>
                <a:gd name="connsiteX109" fmla="*/ 1462318 w 1848532"/>
                <a:gd name="connsiteY109" fmla="*/ 806684 h 2418498"/>
                <a:gd name="connsiteX110" fmla="*/ 1470104 w 1848532"/>
                <a:gd name="connsiteY110" fmla="*/ 820700 h 2418498"/>
                <a:gd name="connsiteX111" fmla="*/ 1473219 w 1848532"/>
                <a:gd name="connsiteY111" fmla="*/ 828485 h 2418498"/>
                <a:gd name="connsiteX112" fmla="*/ 1473219 w 1848532"/>
                <a:gd name="connsiteY112" fmla="*/ 836273 h 2418498"/>
                <a:gd name="connsiteX113" fmla="*/ 1465433 w 1848532"/>
                <a:gd name="connsiteY113" fmla="*/ 836273 h 2418498"/>
                <a:gd name="connsiteX114" fmla="*/ 1456090 w 1848532"/>
                <a:gd name="connsiteY114" fmla="*/ 828485 h 2418498"/>
                <a:gd name="connsiteX115" fmla="*/ 1456090 w 1848532"/>
                <a:gd name="connsiteY115" fmla="*/ 836273 h 2418498"/>
                <a:gd name="connsiteX116" fmla="*/ 1456090 w 1848532"/>
                <a:gd name="connsiteY116" fmla="*/ 848732 h 2418498"/>
                <a:gd name="connsiteX117" fmla="*/ 1465433 w 1848532"/>
                <a:gd name="connsiteY117" fmla="*/ 850287 h 2418498"/>
                <a:gd name="connsiteX118" fmla="*/ 1473219 w 1848532"/>
                <a:gd name="connsiteY118" fmla="*/ 856517 h 2418498"/>
                <a:gd name="connsiteX119" fmla="*/ 1474776 w 1848532"/>
                <a:gd name="connsiteY119" fmla="*/ 865860 h 2418498"/>
                <a:gd name="connsiteX120" fmla="*/ 1484122 w 1848532"/>
                <a:gd name="connsiteY120" fmla="*/ 870533 h 2418498"/>
                <a:gd name="connsiteX121" fmla="*/ 1485677 w 1848532"/>
                <a:gd name="connsiteY121" fmla="*/ 879876 h 2418498"/>
                <a:gd name="connsiteX122" fmla="*/ 1482562 w 1848532"/>
                <a:gd name="connsiteY122" fmla="*/ 887664 h 2418498"/>
                <a:gd name="connsiteX123" fmla="*/ 1477892 w 1848532"/>
                <a:gd name="connsiteY123" fmla="*/ 895450 h 2418498"/>
                <a:gd name="connsiteX124" fmla="*/ 1485677 w 1848532"/>
                <a:gd name="connsiteY124" fmla="*/ 901681 h 2418498"/>
                <a:gd name="connsiteX125" fmla="*/ 1487235 w 1848532"/>
                <a:gd name="connsiteY125" fmla="*/ 912579 h 2418498"/>
                <a:gd name="connsiteX126" fmla="*/ 1487235 w 1848532"/>
                <a:gd name="connsiteY126" fmla="*/ 923482 h 2418498"/>
                <a:gd name="connsiteX127" fmla="*/ 1490350 w 1848532"/>
                <a:gd name="connsiteY127" fmla="*/ 931268 h 2418498"/>
                <a:gd name="connsiteX128" fmla="*/ 1496578 w 1848532"/>
                <a:gd name="connsiteY128" fmla="*/ 942168 h 2418498"/>
                <a:gd name="connsiteX129" fmla="*/ 1491908 w 1848532"/>
                <a:gd name="connsiteY129" fmla="*/ 949956 h 2418498"/>
                <a:gd name="connsiteX130" fmla="*/ 1498136 w 1848532"/>
                <a:gd name="connsiteY130" fmla="*/ 965528 h 2418498"/>
                <a:gd name="connsiteX131" fmla="*/ 1510597 w 1848532"/>
                <a:gd name="connsiteY131" fmla="*/ 974871 h 2418498"/>
                <a:gd name="connsiteX132" fmla="*/ 1518382 w 1848532"/>
                <a:gd name="connsiteY132" fmla="*/ 974871 h 2418498"/>
                <a:gd name="connsiteX133" fmla="*/ 1526168 w 1848532"/>
                <a:gd name="connsiteY133" fmla="*/ 977986 h 2418498"/>
                <a:gd name="connsiteX134" fmla="*/ 1530841 w 1848532"/>
                <a:gd name="connsiteY134" fmla="*/ 985774 h 2418498"/>
                <a:gd name="connsiteX135" fmla="*/ 1540184 w 1848532"/>
                <a:gd name="connsiteY135" fmla="*/ 987332 h 2418498"/>
                <a:gd name="connsiteX136" fmla="*/ 1546414 w 1848532"/>
                <a:gd name="connsiteY136" fmla="*/ 996675 h 2418498"/>
                <a:gd name="connsiteX137" fmla="*/ 1547969 w 1848532"/>
                <a:gd name="connsiteY137" fmla="*/ 1004460 h 2418498"/>
                <a:gd name="connsiteX138" fmla="*/ 1547969 w 1848532"/>
                <a:gd name="connsiteY138" fmla="*/ 1013804 h 2418498"/>
                <a:gd name="connsiteX139" fmla="*/ 1557315 w 1848532"/>
                <a:gd name="connsiteY139" fmla="*/ 1023149 h 2418498"/>
                <a:gd name="connsiteX140" fmla="*/ 1561986 w 1848532"/>
                <a:gd name="connsiteY140" fmla="*/ 1032492 h 2418498"/>
                <a:gd name="connsiteX141" fmla="*/ 1560428 w 1848532"/>
                <a:gd name="connsiteY141" fmla="*/ 1040278 h 2418498"/>
                <a:gd name="connsiteX142" fmla="*/ 1571329 w 1848532"/>
                <a:gd name="connsiteY142" fmla="*/ 1040278 h 2418498"/>
                <a:gd name="connsiteX143" fmla="*/ 1571329 w 1848532"/>
                <a:gd name="connsiteY143" fmla="*/ 1054297 h 2418498"/>
                <a:gd name="connsiteX144" fmla="*/ 1580674 w 1848532"/>
                <a:gd name="connsiteY144" fmla="*/ 1071425 h 2418498"/>
                <a:gd name="connsiteX145" fmla="*/ 1583787 w 1848532"/>
                <a:gd name="connsiteY145" fmla="*/ 1080771 h 2418498"/>
                <a:gd name="connsiteX146" fmla="*/ 1574444 w 1848532"/>
                <a:gd name="connsiteY146" fmla="*/ 1083884 h 2418498"/>
                <a:gd name="connsiteX147" fmla="*/ 1563543 w 1848532"/>
                <a:gd name="connsiteY147" fmla="*/ 1083884 h 2418498"/>
                <a:gd name="connsiteX148" fmla="*/ 1560428 w 1848532"/>
                <a:gd name="connsiteY148" fmla="*/ 1091669 h 2418498"/>
                <a:gd name="connsiteX149" fmla="*/ 1549527 w 1848532"/>
                <a:gd name="connsiteY149" fmla="*/ 1094784 h 2418498"/>
                <a:gd name="connsiteX150" fmla="*/ 1537069 w 1848532"/>
                <a:gd name="connsiteY150" fmla="*/ 1090114 h 2418498"/>
                <a:gd name="connsiteX151" fmla="*/ 1529283 w 1848532"/>
                <a:gd name="connsiteY151" fmla="*/ 1085441 h 2418498"/>
                <a:gd name="connsiteX152" fmla="*/ 1527725 w 1848532"/>
                <a:gd name="connsiteY152" fmla="*/ 1096342 h 2418498"/>
                <a:gd name="connsiteX153" fmla="*/ 1516825 w 1848532"/>
                <a:gd name="connsiteY153" fmla="*/ 1099457 h 2418498"/>
                <a:gd name="connsiteX154" fmla="*/ 1505921 w 1848532"/>
                <a:gd name="connsiteY154" fmla="*/ 1097900 h 2418498"/>
                <a:gd name="connsiteX155" fmla="*/ 1495023 w 1848532"/>
                <a:gd name="connsiteY155" fmla="*/ 1096342 h 2418498"/>
                <a:gd name="connsiteX156" fmla="*/ 1502809 w 1848532"/>
                <a:gd name="connsiteY156" fmla="*/ 1105685 h 2418498"/>
                <a:gd name="connsiteX157" fmla="*/ 1512152 w 1848532"/>
                <a:gd name="connsiteY157" fmla="*/ 1116589 h 2418498"/>
                <a:gd name="connsiteX158" fmla="*/ 1521495 w 1848532"/>
                <a:gd name="connsiteY158" fmla="*/ 1116589 h 2418498"/>
                <a:gd name="connsiteX159" fmla="*/ 1526168 w 1848532"/>
                <a:gd name="connsiteY159" fmla="*/ 1125932 h 2418498"/>
                <a:gd name="connsiteX160" fmla="*/ 1516825 w 1848532"/>
                <a:gd name="connsiteY160" fmla="*/ 1132160 h 2418498"/>
                <a:gd name="connsiteX161" fmla="*/ 1512152 w 1848532"/>
                <a:gd name="connsiteY161" fmla="*/ 1141503 h 2418498"/>
                <a:gd name="connsiteX162" fmla="*/ 1499693 w 1848532"/>
                <a:gd name="connsiteY162" fmla="*/ 1138390 h 2418498"/>
                <a:gd name="connsiteX163" fmla="*/ 1498136 w 1848532"/>
                <a:gd name="connsiteY163" fmla="*/ 1155521 h 2418498"/>
                <a:gd name="connsiteX164" fmla="*/ 1493465 w 1848532"/>
                <a:gd name="connsiteY164" fmla="*/ 1169535 h 2418498"/>
                <a:gd name="connsiteX165" fmla="*/ 1484122 w 1848532"/>
                <a:gd name="connsiteY165" fmla="*/ 1172650 h 2418498"/>
                <a:gd name="connsiteX166" fmla="*/ 1474776 w 1848532"/>
                <a:gd name="connsiteY166" fmla="*/ 1181996 h 2418498"/>
                <a:gd name="connsiteX167" fmla="*/ 1466991 w 1848532"/>
                <a:gd name="connsiteY167" fmla="*/ 1180436 h 2418498"/>
                <a:gd name="connsiteX168" fmla="*/ 1457648 w 1848532"/>
                <a:gd name="connsiteY168" fmla="*/ 1181996 h 2418498"/>
                <a:gd name="connsiteX169" fmla="*/ 1452975 w 1848532"/>
                <a:gd name="connsiteY169" fmla="*/ 1172650 h 2418498"/>
                <a:gd name="connsiteX170" fmla="*/ 1456090 w 1848532"/>
                <a:gd name="connsiteY170" fmla="*/ 1163307 h 2418498"/>
                <a:gd name="connsiteX171" fmla="*/ 1451417 w 1848532"/>
                <a:gd name="connsiteY171" fmla="*/ 1155521 h 2418498"/>
                <a:gd name="connsiteX172" fmla="*/ 1432731 w 1848532"/>
                <a:gd name="connsiteY172" fmla="*/ 1135275 h 2418498"/>
                <a:gd name="connsiteX173" fmla="*/ 1432731 w 1848532"/>
                <a:gd name="connsiteY173" fmla="*/ 1127489 h 2418498"/>
                <a:gd name="connsiteX174" fmla="*/ 1424943 w 1848532"/>
                <a:gd name="connsiteY174" fmla="*/ 1121259 h 2418498"/>
                <a:gd name="connsiteX175" fmla="*/ 1414042 w 1848532"/>
                <a:gd name="connsiteY175" fmla="*/ 1121259 h 2418498"/>
                <a:gd name="connsiteX176" fmla="*/ 1401583 w 1848532"/>
                <a:gd name="connsiteY176" fmla="*/ 1121259 h 2418498"/>
                <a:gd name="connsiteX177" fmla="*/ 1389125 w 1848532"/>
                <a:gd name="connsiteY177" fmla="*/ 1124374 h 2418498"/>
                <a:gd name="connsiteX178" fmla="*/ 1379782 w 1848532"/>
                <a:gd name="connsiteY178" fmla="*/ 1119704 h 2418498"/>
                <a:gd name="connsiteX179" fmla="*/ 1378224 w 1848532"/>
                <a:gd name="connsiteY179" fmla="*/ 1111916 h 2418498"/>
                <a:gd name="connsiteX180" fmla="*/ 1365766 w 1848532"/>
                <a:gd name="connsiteY180" fmla="*/ 1127489 h 2418498"/>
                <a:gd name="connsiteX181" fmla="*/ 1357978 w 1848532"/>
                <a:gd name="connsiteY181" fmla="*/ 1130602 h 2418498"/>
                <a:gd name="connsiteX182" fmla="*/ 1362651 w 1848532"/>
                <a:gd name="connsiteY182" fmla="*/ 1138390 h 2418498"/>
                <a:gd name="connsiteX183" fmla="*/ 1367323 w 1848532"/>
                <a:gd name="connsiteY183" fmla="*/ 1153961 h 2418498"/>
                <a:gd name="connsiteX184" fmla="*/ 1357978 w 1848532"/>
                <a:gd name="connsiteY184" fmla="*/ 1158634 h 2418498"/>
                <a:gd name="connsiteX185" fmla="*/ 1350192 w 1848532"/>
                <a:gd name="connsiteY185" fmla="*/ 1161749 h 2418498"/>
                <a:gd name="connsiteX186" fmla="*/ 1343964 w 1848532"/>
                <a:gd name="connsiteY186" fmla="*/ 1153961 h 2418498"/>
                <a:gd name="connsiteX187" fmla="*/ 1338767 w 1848532"/>
                <a:gd name="connsiteY187" fmla="*/ 1158292 h 2418498"/>
                <a:gd name="connsiteX188" fmla="*/ 1342407 w 1848532"/>
                <a:gd name="connsiteY188" fmla="*/ 1157079 h 2418498"/>
                <a:gd name="connsiteX189" fmla="*/ 1345519 w 1848532"/>
                <a:gd name="connsiteY189" fmla="*/ 1166422 h 2418498"/>
                <a:gd name="connsiteX190" fmla="*/ 1339291 w 1848532"/>
                <a:gd name="connsiteY190" fmla="*/ 1177323 h 2418498"/>
                <a:gd name="connsiteX191" fmla="*/ 1347079 w 1848532"/>
                <a:gd name="connsiteY191" fmla="*/ 1183553 h 2418498"/>
                <a:gd name="connsiteX192" fmla="*/ 1348634 w 1848532"/>
                <a:gd name="connsiteY192" fmla="*/ 1196012 h 2418498"/>
                <a:gd name="connsiteX193" fmla="*/ 1356423 w 1848532"/>
                <a:gd name="connsiteY193" fmla="*/ 1196012 h 2418498"/>
                <a:gd name="connsiteX194" fmla="*/ 1364208 w 1848532"/>
                <a:gd name="connsiteY194" fmla="*/ 1197567 h 2418498"/>
                <a:gd name="connsiteX195" fmla="*/ 1361093 w 1848532"/>
                <a:gd name="connsiteY195" fmla="*/ 1205355 h 2418498"/>
                <a:gd name="connsiteX196" fmla="*/ 1362651 w 1848532"/>
                <a:gd name="connsiteY196" fmla="*/ 1214698 h 2418498"/>
                <a:gd name="connsiteX197" fmla="*/ 1367323 w 1848532"/>
                <a:gd name="connsiteY197" fmla="*/ 1224041 h 2418498"/>
                <a:gd name="connsiteX198" fmla="*/ 1357980 w 1848532"/>
                <a:gd name="connsiteY198" fmla="*/ 1219371 h 2418498"/>
                <a:gd name="connsiteX199" fmla="*/ 1357980 w 1848532"/>
                <a:gd name="connsiteY199" fmla="*/ 1227157 h 2418498"/>
                <a:gd name="connsiteX200" fmla="*/ 1365766 w 1848532"/>
                <a:gd name="connsiteY200" fmla="*/ 1231829 h 2418498"/>
                <a:gd name="connsiteX201" fmla="*/ 1373554 w 1848532"/>
                <a:gd name="connsiteY201" fmla="*/ 1231829 h 2418498"/>
                <a:gd name="connsiteX202" fmla="*/ 1359535 w 1848532"/>
                <a:gd name="connsiteY202" fmla="*/ 1234945 h 2418498"/>
                <a:gd name="connsiteX203" fmla="*/ 1367323 w 1848532"/>
                <a:gd name="connsiteY203" fmla="*/ 1238060 h 2418498"/>
                <a:gd name="connsiteX204" fmla="*/ 1359535 w 1848532"/>
                <a:gd name="connsiteY204" fmla="*/ 1244288 h 2418498"/>
                <a:gd name="connsiteX205" fmla="*/ 1354865 w 1848532"/>
                <a:gd name="connsiteY205" fmla="*/ 1253631 h 2418498"/>
                <a:gd name="connsiteX206" fmla="*/ 1364208 w 1848532"/>
                <a:gd name="connsiteY206" fmla="*/ 1258304 h 2418498"/>
                <a:gd name="connsiteX207" fmla="*/ 1371994 w 1848532"/>
                <a:gd name="connsiteY207" fmla="*/ 1267647 h 2418498"/>
                <a:gd name="connsiteX208" fmla="*/ 1361093 w 1848532"/>
                <a:gd name="connsiteY208" fmla="*/ 1275433 h 2418498"/>
                <a:gd name="connsiteX209" fmla="*/ 1370439 w 1848532"/>
                <a:gd name="connsiteY209" fmla="*/ 1280105 h 2418498"/>
                <a:gd name="connsiteX210" fmla="*/ 1378224 w 1848532"/>
                <a:gd name="connsiteY210" fmla="*/ 1270762 h 2418498"/>
                <a:gd name="connsiteX211" fmla="*/ 1392240 w 1848532"/>
                <a:gd name="connsiteY211" fmla="*/ 1267647 h 2418498"/>
                <a:gd name="connsiteX212" fmla="*/ 1393798 w 1848532"/>
                <a:gd name="connsiteY212" fmla="*/ 1275433 h 2418498"/>
                <a:gd name="connsiteX213" fmla="*/ 1382897 w 1848532"/>
                <a:gd name="connsiteY213" fmla="*/ 1278548 h 2418498"/>
                <a:gd name="connsiteX214" fmla="*/ 1370439 w 1848532"/>
                <a:gd name="connsiteY214" fmla="*/ 1292564 h 2418498"/>
                <a:gd name="connsiteX215" fmla="*/ 1368878 w 1848532"/>
                <a:gd name="connsiteY215" fmla="*/ 1300352 h 2418498"/>
                <a:gd name="connsiteX216" fmla="*/ 1361093 w 1848532"/>
                <a:gd name="connsiteY216" fmla="*/ 1300352 h 2418498"/>
                <a:gd name="connsiteX217" fmla="*/ 1368878 w 1848532"/>
                <a:gd name="connsiteY217" fmla="*/ 1303467 h 2418498"/>
                <a:gd name="connsiteX218" fmla="*/ 1378222 w 1848532"/>
                <a:gd name="connsiteY218" fmla="*/ 1311253 h 2418498"/>
                <a:gd name="connsiteX219" fmla="*/ 1395353 w 1848532"/>
                <a:gd name="connsiteY219" fmla="*/ 1322153 h 2418498"/>
                <a:gd name="connsiteX220" fmla="*/ 1401583 w 1848532"/>
                <a:gd name="connsiteY220" fmla="*/ 1334612 h 2418498"/>
                <a:gd name="connsiteX221" fmla="*/ 1401583 w 1848532"/>
                <a:gd name="connsiteY221" fmla="*/ 1342400 h 2418498"/>
                <a:gd name="connsiteX222" fmla="*/ 1414039 w 1848532"/>
                <a:gd name="connsiteY222" fmla="*/ 1347070 h 2418498"/>
                <a:gd name="connsiteX223" fmla="*/ 1415600 w 1848532"/>
                <a:gd name="connsiteY223" fmla="*/ 1357971 h 2418498"/>
                <a:gd name="connsiteX224" fmla="*/ 1415600 w 1848532"/>
                <a:gd name="connsiteY224" fmla="*/ 1367314 h 2418498"/>
                <a:gd name="connsiteX225" fmla="*/ 1424943 w 1848532"/>
                <a:gd name="connsiteY225" fmla="*/ 1376660 h 2418498"/>
                <a:gd name="connsiteX226" fmla="*/ 1429613 w 1848532"/>
                <a:gd name="connsiteY226" fmla="*/ 1387561 h 2418498"/>
                <a:gd name="connsiteX227" fmla="*/ 1437401 w 1848532"/>
                <a:gd name="connsiteY227" fmla="*/ 1400019 h 2418498"/>
                <a:gd name="connsiteX228" fmla="*/ 1435844 w 1848532"/>
                <a:gd name="connsiteY228" fmla="*/ 1409362 h 2418498"/>
                <a:gd name="connsiteX229" fmla="*/ 1442071 w 1848532"/>
                <a:gd name="connsiteY229" fmla="*/ 1418705 h 2418498"/>
                <a:gd name="connsiteX230" fmla="*/ 1437401 w 1848532"/>
                <a:gd name="connsiteY230" fmla="*/ 1431166 h 2418498"/>
                <a:gd name="connsiteX231" fmla="*/ 1442071 w 1848532"/>
                <a:gd name="connsiteY231" fmla="*/ 1440510 h 2418498"/>
                <a:gd name="connsiteX232" fmla="*/ 1449860 w 1848532"/>
                <a:gd name="connsiteY232" fmla="*/ 1446740 h 2418498"/>
                <a:gd name="connsiteX233" fmla="*/ 1449860 w 1848532"/>
                <a:gd name="connsiteY233" fmla="*/ 1457638 h 2418498"/>
                <a:gd name="connsiteX234" fmla="*/ 1460760 w 1848532"/>
                <a:gd name="connsiteY234" fmla="*/ 1449853 h 2418498"/>
                <a:gd name="connsiteX235" fmla="*/ 1470104 w 1848532"/>
                <a:gd name="connsiteY235" fmla="*/ 1449853 h 2418498"/>
                <a:gd name="connsiteX236" fmla="*/ 1481004 w 1848532"/>
                <a:gd name="connsiteY236" fmla="*/ 1449853 h 2418498"/>
                <a:gd name="connsiteX237" fmla="*/ 1482562 w 1848532"/>
                <a:gd name="connsiteY237" fmla="*/ 1442065 h 2418498"/>
                <a:gd name="connsiteX238" fmla="*/ 1490350 w 1848532"/>
                <a:gd name="connsiteY238" fmla="*/ 1440510 h 2418498"/>
                <a:gd name="connsiteX239" fmla="*/ 1495020 w 1848532"/>
                <a:gd name="connsiteY239" fmla="*/ 1449853 h 2418498"/>
                <a:gd name="connsiteX240" fmla="*/ 1510594 w 1848532"/>
                <a:gd name="connsiteY240" fmla="*/ 1452968 h 2418498"/>
                <a:gd name="connsiteX241" fmla="*/ 1518380 w 1848532"/>
                <a:gd name="connsiteY241" fmla="*/ 1460754 h 2418498"/>
                <a:gd name="connsiteX242" fmla="*/ 1515267 w 1848532"/>
                <a:gd name="connsiteY242" fmla="*/ 1468539 h 2418498"/>
                <a:gd name="connsiteX243" fmla="*/ 1523053 w 1848532"/>
                <a:gd name="connsiteY243" fmla="*/ 1466984 h 2418498"/>
                <a:gd name="connsiteX244" fmla="*/ 1532398 w 1848532"/>
                <a:gd name="connsiteY244" fmla="*/ 1470099 h 2418498"/>
                <a:gd name="connsiteX245" fmla="*/ 1535511 w 1848532"/>
                <a:gd name="connsiteY245" fmla="*/ 1457638 h 2418498"/>
                <a:gd name="connsiteX246" fmla="*/ 1543297 w 1848532"/>
                <a:gd name="connsiteY246" fmla="*/ 1456083 h 2418498"/>
                <a:gd name="connsiteX247" fmla="*/ 1554200 w 1848532"/>
                <a:gd name="connsiteY247" fmla="*/ 1451410 h 2418498"/>
                <a:gd name="connsiteX248" fmla="*/ 1547969 w 1848532"/>
                <a:gd name="connsiteY248" fmla="*/ 1443625 h 2418498"/>
                <a:gd name="connsiteX249" fmla="*/ 1558870 w 1848532"/>
                <a:gd name="connsiteY249" fmla="*/ 1438952 h 2418498"/>
                <a:gd name="connsiteX250" fmla="*/ 1569771 w 1848532"/>
                <a:gd name="connsiteY250" fmla="*/ 1429606 h 2418498"/>
                <a:gd name="connsiteX251" fmla="*/ 1582230 w 1848532"/>
                <a:gd name="connsiteY251" fmla="*/ 1434279 h 2418498"/>
                <a:gd name="connsiteX252" fmla="*/ 1582230 w 1848532"/>
                <a:gd name="connsiteY252" fmla="*/ 1426494 h 2418498"/>
                <a:gd name="connsiteX253" fmla="*/ 1594691 w 1848532"/>
                <a:gd name="connsiteY253" fmla="*/ 1426494 h 2418498"/>
                <a:gd name="connsiteX254" fmla="*/ 1602476 w 1848532"/>
                <a:gd name="connsiteY254" fmla="*/ 1424936 h 2418498"/>
                <a:gd name="connsiteX255" fmla="*/ 1610264 w 1848532"/>
                <a:gd name="connsiteY255" fmla="*/ 1417150 h 2418498"/>
                <a:gd name="connsiteX256" fmla="*/ 1613377 w 1848532"/>
                <a:gd name="connsiteY256" fmla="*/ 1426494 h 2418498"/>
                <a:gd name="connsiteX257" fmla="*/ 1622720 w 1848532"/>
                <a:gd name="connsiteY257" fmla="*/ 1426494 h 2418498"/>
                <a:gd name="connsiteX258" fmla="*/ 1619607 w 1848532"/>
                <a:gd name="connsiteY258" fmla="*/ 1435837 h 2418498"/>
                <a:gd name="connsiteX259" fmla="*/ 1627393 w 1848532"/>
                <a:gd name="connsiteY259" fmla="*/ 1446740 h 2418498"/>
                <a:gd name="connsiteX260" fmla="*/ 1625835 w 1848532"/>
                <a:gd name="connsiteY260" fmla="*/ 1457638 h 2418498"/>
                <a:gd name="connsiteX261" fmla="*/ 1624278 w 1848532"/>
                <a:gd name="connsiteY261" fmla="*/ 1465426 h 2418498"/>
                <a:gd name="connsiteX262" fmla="*/ 1630508 w 1848532"/>
                <a:gd name="connsiteY262" fmla="*/ 1479442 h 2418498"/>
                <a:gd name="connsiteX263" fmla="*/ 1636736 w 1848532"/>
                <a:gd name="connsiteY263" fmla="*/ 1487228 h 2418498"/>
                <a:gd name="connsiteX264" fmla="*/ 1646082 w 1848532"/>
                <a:gd name="connsiteY264" fmla="*/ 1495016 h 2418498"/>
                <a:gd name="connsiteX265" fmla="*/ 1653867 w 1848532"/>
                <a:gd name="connsiteY265" fmla="*/ 1491901 h 2418498"/>
                <a:gd name="connsiteX266" fmla="*/ 1664768 w 1848532"/>
                <a:gd name="connsiteY266" fmla="*/ 1490343 h 2418498"/>
                <a:gd name="connsiteX267" fmla="*/ 1672556 w 1848532"/>
                <a:gd name="connsiteY267" fmla="*/ 1501244 h 2418498"/>
                <a:gd name="connsiteX268" fmla="*/ 1678784 w 1848532"/>
                <a:gd name="connsiteY268" fmla="*/ 1510587 h 2418498"/>
                <a:gd name="connsiteX269" fmla="*/ 1678784 w 1848532"/>
                <a:gd name="connsiteY269" fmla="*/ 1518375 h 2418498"/>
                <a:gd name="connsiteX270" fmla="*/ 1674111 w 1848532"/>
                <a:gd name="connsiteY270" fmla="*/ 1533946 h 2418498"/>
                <a:gd name="connsiteX271" fmla="*/ 1683455 w 1848532"/>
                <a:gd name="connsiteY271" fmla="*/ 1546405 h 2418498"/>
                <a:gd name="connsiteX272" fmla="*/ 1694358 w 1848532"/>
                <a:gd name="connsiteY272" fmla="*/ 1563536 h 2418498"/>
                <a:gd name="connsiteX273" fmla="*/ 1699028 w 1848532"/>
                <a:gd name="connsiteY273" fmla="*/ 1574437 h 2418498"/>
                <a:gd name="connsiteX274" fmla="*/ 1708374 w 1848532"/>
                <a:gd name="connsiteY274" fmla="*/ 1577552 h 2418498"/>
                <a:gd name="connsiteX275" fmla="*/ 1717717 w 1848532"/>
                <a:gd name="connsiteY275" fmla="*/ 1590010 h 2418498"/>
                <a:gd name="connsiteX276" fmla="*/ 1727060 w 1848532"/>
                <a:gd name="connsiteY276" fmla="*/ 1593126 h 2418498"/>
                <a:gd name="connsiteX277" fmla="*/ 1734849 w 1848532"/>
                <a:gd name="connsiteY277" fmla="*/ 1590010 h 2418498"/>
                <a:gd name="connsiteX278" fmla="*/ 1744192 w 1848532"/>
                <a:gd name="connsiteY278" fmla="*/ 1610257 h 2418498"/>
                <a:gd name="connsiteX279" fmla="*/ 1744192 w 1848532"/>
                <a:gd name="connsiteY279" fmla="*/ 1618042 h 2418498"/>
                <a:gd name="connsiteX280" fmla="*/ 1733291 w 1848532"/>
                <a:gd name="connsiteY280" fmla="*/ 1627386 h 2418498"/>
                <a:gd name="connsiteX281" fmla="*/ 1739519 w 1848532"/>
                <a:gd name="connsiteY281" fmla="*/ 1642959 h 2418498"/>
                <a:gd name="connsiteX282" fmla="*/ 1747307 w 1848532"/>
                <a:gd name="connsiteY282" fmla="*/ 1650745 h 2418498"/>
                <a:gd name="connsiteX283" fmla="*/ 1747307 w 1848532"/>
                <a:gd name="connsiteY283" fmla="*/ 1661648 h 2418498"/>
                <a:gd name="connsiteX284" fmla="*/ 1759765 w 1848532"/>
                <a:gd name="connsiteY284" fmla="*/ 1661648 h 2418498"/>
                <a:gd name="connsiteX285" fmla="*/ 1769109 w 1848532"/>
                <a:gd name="connsiteY285" fmla="*/ 1664763 h 2418498"/>
                <a:gd name="connsiteX286" fmla="*/ 1773782 w 1848532"/>
                <a:gd name="connsiteY286" fmla="*/ 1672549 h 2418498"/>
                <a:gd name="connsiteX287" fmla="*/ 1786240 w 1848532"/>
                <a:gd name="connsiteY287" fmla="*/ 1674107 h 2418498"/>
                <a:gd name="connsiteX288" fmla="*/ 1800253 w 1848532"/>
                <a:gd name="connsiteY288" fmla="*/ 1670991 h 2418498"/>
                <a:gd name="connsiteX289" fmla="*/ 1809599 w 1848532"/>
                <a:gd name="connsiteY289" fmla="*/ 1663203 h 2418498"/>
                <a:gd name="connsiteX290" fmla="*/ 1809599 w 1848532"/>
                <a:gd name="connsiteY290" fmla="*/ 1672549 h 2418498"/>
                <a:gd name="connsiteX291" fmla="*/ 1820500 w 1848532"/>
                <a:gd name="connsiteY291" fmla="*/ 1683450 h 2418498"/>
                <a:gd name="connsiteX292" fmla="*/ 1818942 w 1848532"/>
                <a:gd name="connsiteY292" fmla="*/ 1692793 h 2418498"/>
                <a:gd name="connsiteX293" fmla="*/ 1817385 w 1848532"/>
                <a:gd name="connsiteY293" fmla="*/ 1700581 h 2418498"/>
                <a:gd name="connsiteX294" fmla="*/ 1818942 w 1848532"/>
                <a:gd name="connsiteY294" fmla="*/ 1708367 h 2418498"/>
                <a:gd name="connsiteX295" fmla="*/ 1831401 w 1848532"/>
                <a:gd name="connsiteY295" fmla="*/ 1719267 h 2418498"/>
                <a:gd name="connsiteX296" fmla="*/ 1846975 w 1848532"/>
                <a:gd name="connsiteY296" fmla="*/ 1727055 h 2418498"/>
                <a:gd name="connsiteX297" fmla="*/ 1848532 w 1848532"/>
                <a:gd name="connsiteY297" fmla="*/ 1737954 h 2418498"/>
                <a:gd name="connsiteX298" fmla="*/ 1843859 w 1848532"/>
                <a:gd name="connsiteY298" fmla="*/ 1751972 h 2418498"/>
                <a:gd name="connsiteX299" fmla="*/ 1842302 w 1848532"/>
                <a:gd name="connsiteY299" fmla="*/ 1762873 h 2418498"/>
                <a:gd name="connsiteX300" fmla="*/ 1843859 w 1848532"/>
                <a:gd name="connsiteY300" fmla="*/ 1773774 h 2418498"/>
                <a:gd name="connsiteX301" fmla="*/ 1840744 w 1848532"/>
                <a:gd name="connsiteY301" fmla="*/ 1790905 h 2418498"/>
                <a:gd name="connsiteX302" fmla="*/ 1839186 w 1848532"/>
                <a:gd name="connsiteY302" fmla="*/ 1801806 h 2418498"/>
                <a:gd name="connsiteX303" fmla="*/ 1840744 w 1848532"/>
                <a:gd name="connsiteY303" fmla="*/ 1809591 h 2418498"/>
                <a:gd name="connsiteX304" fmla="*/ 1843859 w 1848532"/>
                <a:gd name="connsiteY304" fmla="*/ 1818935 h 2418498"/>
                <a:gd name="connsiteX305" fmla="*/ 1839186 w 1848532"/>
                <a:gd name="connsiteY305" fmla="*/ 1829835 h 2418498"/>
                <a:gd name="connsiteX306" fmla="*/ 1839186 w 1848532"/>
                <a:gd name="connsiteY306" fmla="*/ 1837623 h 2418498"/>
                <a:gd name="connsiteX307" fmla="*/ 1837631 w 1848532"/>
                <a:gd name="connsiteY307" fmla="*/ 1845409 h 2418498"/>
                <a:gd name="connsiteX308" fmla="*/ 1839186 w 1848532"/>
                <a:gd name="connsiteY308" fmla="*/ 1864098 h 2418498"/>
                <a:gd name="connsiteX309" fmla="*/ 1842302 w 1848532"/>
                <a:gd name="connsiteY309" fmla="*/ 1873441 h 2418498"/>
                <a:gd name="connsiteX310" fmla="*/ 1843859 w 1848532"/>
                <a:gd name="connsiteY310" fmla="*/ 1881227 h 2418498"/>
                <a:gd name="connsiteX311" fmla="*/ 1834516 w 1848532"/>
                <a:gd name="connsiteY311" fmla="*/ 1889015 h 2418498"/>
                <a:gd name="connsiteX312" fmla="*/ 1820500 w 1848532"/>
                <a:gd name="connsiteY312" fmla="*/ 1893685 h 2418498"/>
                <a:gd name="connsiteX313" fmla="*/ 1809599 w 1848532"/>
                <a:gd name="connsiteY313" fmla="*/ 1904588 h 2418498"/>
                <a:gd name="connsiteX314" fmla="*/ 1800253 w 1848532"/>
                <a:gd name="connsiteY314" fmla="*/ 1906146 h 2418498"/>
                <a:gd name="connsiteX315" fmla="*/ 1792468 w 1848532"/>
                <a:gd name="connsiteY315" fmla="*/ 1906146 h 2418498"/>
                <a:gd name="connsiteX316" fmla="*/ 1783125 w 1848532"/>
                <a:gd name="connsiteY316" fmla="*/ 1899915 h 2418498"/>
                <a:gd name="connsiteX317" fmla="*/ 1775337 w 1848532"/>
                <a:gd name="connsiteY317" fmla="*/ 1898358 h 2418498"/>
                <a:gd name="connsiteX318" fmla="*/ 1770666 w 1848532"/>
                <a:gd name="connsiteY318" fmla="*/ 1890572 h 2418498"/>
                <a:gd name="connsiteX319" fmla="*/ 1769109 w 1848532"/>
                <a:gd name="connsiteY319" fmla="*/ 1881227 h 2418498"/>
                <a:gd name="connsiteX320" fmla="*/ 1769109 w 1848532"/>
                <a:gd name="connsiteY320" fmla="*/ 1871883 h 2418498"/>
                <a:gd name="connsiteX321" fmla="*/ 1761321 w 1848532"/>
                <a:gd name="connsiteY321" fmla="*/ 1867213 h 2418498"/>
                <a:gd name="connsiteX322" fmla="*/ 1750422 w 1848532"/>
                <a:gd name="connsiteY322" fmla="*/ 1856312 h 2418498"/>
                <a:gd name="connsiteX323" fmla="*/ 1737961 w 1848532"/>
                <a:gd name="connsiteY323" fmla="*/ 1859425 h 2418498"/>
                <a:gd name="connsiteX324" fmla="*/ 1730176 w 1848532"/>
                <a:gd name="connsiteY324" fmla="*/ 1864098 h 2418498"/>
                <a:gd name="connsiteX325" fmla="*/ 1727060 w 1848532"/>
                <a:gd name="connsiteY325" fmla="*/ 1856312 h 2418498"/>
                <a:gd name="connsiteX326" fmla="*/ 1723948 w 1848532"/>
                <a:gd name="connsiteY326" fmla="*/ 1839178 h 2418498"/>
                <a:gd name="connsiteX327" fmla="*/ 1714602 w 1848532"/>
                <a:gd name="connsiteY327" fmla="*/ 1831393 h 2418498"/>
                <a:gd name="connsiteX328" fmla="*/ 1711489 w 1848532"/>
                <a:gd name="connsiteY328" fmla="*/ 1823607 h 2418498"/>
                <a:gd name="connsiteX329" fmla="*/ 1706816 w 1848532"/>
                <a:gd name="connsiteY329" fmla="*/ 1814264 h 2418498"/>
                <a:gd name="connsiteX330" fmla="*/ 1695916 w 1848532"/>
                <a:gd name="connsiteY330" fmla="*/ 1812707 h 2418498"/>
                <a:gd name="connsiteX331" fmla="*/ 1685015 w 1848532"/>
                <a:gd name="connsiteY331" fmla="*/ 1815819 h 2418498"/>
                <a:gd name="connsiteX332" fmla="*/ 1675669 w 1848532"/>
                <a:gd name="connsiteY332" fmla="*/ 1817380 h 2418498"/>
                <a:gd name="connsiteX333" fmla="*/ 1670996 w 1848532"/>
                <a:gd name="connsiteY333" fmla="*/ 1808034 h 2418498"/>
                <a:gd name="connsiteX334" fmla="*/ 1663211 w 1848532"/>
                <a:gd name="connsiteY334" fmla="*/ 1803361 h 2418498"/>
                <a:gd name="connsiteX335" fmla="*/ 1653867 w 1848532"/>
                <a:gd name="connsiteY335" fmla="*/ 1804921 h 2418498"/>
                <a:gd name="connsiteX336" fmla="*/ 1646082 w 1848532"/>
                <a:gd name="connsiteY336" fmla="*/ 1803361 h 2418498"/>
                <a:gd name="connsiteX337" fmla="*/ 1636736 w 1848532"/>
                <a:gd name="connsiteY337" fmla="*/ 1818935 h 2418498"/>
                <a:gd name="connsiteX338" fmla="*/ 1633623 w 1848532"/>
                <a:gd name="connsiteY338" fmla="*/ 1826723 h 2418498"/>
                <a:gd name="connsiteX339" fmla="*/ 1618050 w 1848532"/>
                <a:gd name="connsiteY339" fmla="*/ 1839178 h 2418498"/>
                <a:gd name="connsiteX340" fmla="*/ 1611819 w 1848532"/>
                <a:gd name="connsiteY340" fmla="*/ 1848524 h 2418498"/>
                <a:gd name="connsiteX341" fmla="*/ 1622720 w 1848532"/>
                <a:gd name="connsiteY341" fmla="*/ 1856312 h 2418498"/>
                <a:gd name="connsiteX342" fmla="*/ 1627393 w 1848532"/>
                <a:gd name="connsiteY342" fmla="*/ 1865656 h 2418498"/>
                <a:gd name="connsiteX343" fmla="*/ 1627393 w 1848532"/>
                <a:gd name="connsiteY343" fmla="*/ 1876556 h 2418498"/>
                <a:gd name="connsiteX344" fmla="*/ 1628951 w 1848532"/>
                <a:gd name="connsiteY344" fmla="*/ 1885899 h 2418498"/>
                <a:gd name="connsiteX345" fmla="*/ 1632063 w 1848532"/>
                <a:gd name="connsiteY345" fmla="*/ 1896800 h 2418498"/>
                <a:gd name="connsiteX346" fmla="*/ 1635179 w 1848532"/>
                <a:gd name="connsiteY346" fmla="*/ 1907701 h 2418498"/>
                <a:gd name="connsiteX347" fmla="*/ 1635179 w 1848532"/>
                <a:gd name="connsiteY347" fmla="*/ 1920159 h 2418498"/>
                <a:gd name="connsiteX348" fmla="*/ 1627393 w 1848532"/>
                <a:gd name="connsiteY348" fmla="*/ 1924832 h 2418498"/>
                <a:gd name="connsiteX349" fmla="*/ 1616492 w 1848532"/>
                <a:gd name="connsiteY349" fmla="*/ 1931063 h 2418498"/>
                <a:gd name="connsiteX350" fmla="*/ 1608704 w 1848532"/>
                <a:gd name="connsiteY350" fmla="*/ 1924832 h 2418498"/>
                <a:gd name="connsiteX351" fmla="*/ 1600918 w 1848532"/>
                <a:gd name="connsiteY351" fmla="*/ 1915489 h 2418498"/>
                <a:gd name="connsiteX352" fmla="*/ 1571331 w 1848532"/>
                <a:gd name="connsiteY352" fmla="*/ 1920159 h 2418498"/>
                <a:gd name="connsiteX353" fmla="*/ 1566656 w 1848532"/>
                <a:gd name="connsiteY353" fmla="*/ 1929505 h 2418498"/>
                <a:gd name="connsiteX354" fmla="*/ 1571331 w 1848532"/>
                <a:gd name="connsiteY354" fmla="*/ 1938848 h 2418498"/>
                <a:gd name="connsiteX355" fmla="*/ 1557313 w 1848532"/>
                <a:gd name="connsiteY355" fmla="*/ 1946634 h 2418498"/>
                <a:gd name="connsiteX356" fmla="*/ 1547969 w 1848532"/>
                <a:gd name="connsiteY356" fmla="*/ 1959092 h 2418498"/>
                <a:gd name="connsiteX357" fmla="*/ 1547969 w 1848532"/>
                <a:gd name="connsiteY357" fmla="*/ 1968438 h 2418498"/>
                <a:gd name="connsiteX358" fmla="*/ 1549527 w 1848532"/>
                <a:gd name="connsiteY358" fmla="*/ 1976223 h 2418498"/>
                <a:gd name="connsiteX359" fmla="*/ 1541742 w 1848532"/>
                <a:gd name="connsiteY359" fmla="*/ 1985567 h 2418498"/>
                <a:gd name="connsiteX360" fmla="*/ 1541742 w 1848532"/>
                <a:gd name="connsiteY360" fmla="*/ 1993355 h 2418498"/>
                <a:gd name="connsiteX361" fmla="*/ 1533953 w 1848532"/>
                <a:gd name="connsiteY361" fmla="*/ 1993355 h 2418498"/>
                <a:gd name="connsiteX362" fmla="*/ 1529283 w 1848532"/>
                <a:gd name="connsiteY362" fmla="*/ 1984012 h 2418498"/>
                <a:gd name="connsiteX363" fmla="*/ 1532398 w 1848532"/>
                <a:gd name="connsiteY363" fmla="*/ 1976223 h 2418498"/>
                <a:gd name="connsiteX364" fmla="*/ 1527723 w 1848532"/>
                <a:gd name="connsiteY364" fmla="*/ 1965323 h 2418498"/>
                <a:gd name="connsiteX365" fmla="*/ 1527723 w 1848532"/>
                <a:gd name="connsiteY365" fmla="*/ 1955977 h 2418498"/>
                <a:gd name="connsiteX366" fmla="*/ 1518380 w 1848532"/>
                <a:gd name="connsiteY366" fmla="*/ 1954422 h 2418498"/>
                <a:gd name="connsiteX367" fmla="*/ 1519937 w 1848532"/>
                <a:gd name="connsiteY367" fmla="*/ 1945079 h 2418498"/>
                <a:gd name="connsiteX368" fmla="*/ 1515267 w 1848532"/>
                <a:gd name="connsiteY368" fmla="*/ 1932618 h 2418498"/>
                <a:gd name="connsiteX369" fmla="*/ 1505924 w 1848532"/>
                <a:gd name="connsiteY369" fmla="*/ 1929505 h 2418498"/>
                <a:gd name="connsiteX370" fmla="*/ 1502809 w 1848532"/>
                <a:gd name="connsiteY370" fmla="*/ 1910816 h 2418498"/>
                <a:gd name="connsiteX371" fmla="*/ 1495020 w 1848532"/>
                <a:gd name="connsiteY371" fmla="*/ 1903031 h 2418498"/>
                <a:gd name="connsiteX372" fmla="*/ 1482562 w 1848532"/>
                <a:gd name="connsiteY372" fmla="*/ 1899915 h 2418498"/>
                <a:gd name="connsiteX373" fmla="*/ 1471661 w 1848532"/>
                <a:gd name="connsiteY373" fmla="*/ 1898358 h 2418498"/>
                <a:gd name="connsiteX374" fmla="*/ 1463876 w 1848532"/>
                <a:gd name="connsiteY374" fmla="*/ 1904588 h 2418498"/>
                <a:gd name="connsiteX375" fmla="*/ 1454532 w 1848532"/>
                <a:gd name="connsiteY375" fmla="*/ 1898358 h 2418498"/>
                <a:gd name="connsiteX376" fmla="*/ 1440516 w 1848532"/>
                <a:gd name="connsiteY376" fmla="*/ 1898358 h 2418498"/>
                <a:gd name="connsiteX377" fmla="*/ 1429613 w 1848532"/>
                <a:gd name="connsiteY377" fmla="*/ 1899915 h 2418498"/>
                <a:gd name="connsiteX378" fmla="*/ 1421827 w 1848532"/>
                <a:gd name="connsiteY378" fmla="*/ 1895245 h 2418498"/>
                <a:gd name="connsiteX379" fmla="*/ 1421827 w 1848532"/>
                <a:gd name="connsiteY379" fmla="*/ 1903031 h 2418498"/>
                <a:gd name="connsiteX380" fmla="*/ 1417155 w 1848532"/>
                <a:gd name="connsiteY380" fmla="*/ 1912374 h 2418498"/>
                <a:gd name="connsiteX381" fmla="*/ 1407811 w 1848532"/>
                <a:gd name="connsiteY381" fmla="*/ 1912374 h 2418498"/>
                <a:gd name="connsiteX382" fmla="*/ 1404696 w 1848532"/>
                <a:gd name="connsiteY382" fmla="*/ 1923275 h 2418498"/>
                <a:gd name="connsiteX383" fmla="*/ 1415600 w 1848532"/>
                <a:gd name="connsiteY383" fmla="*/ 1932618 h 2418498"/>
                <a:gd name="connsiteX384" fmla="*/ 1412484 w 1848532"/>
                <a:gd name="connsiteY384" fmla="*/ 1940406 h 2418498"/>
                <a:gd name="connsiteX385" fmla="*/ 1403138 w 1848532"/>
                <a:gd name="connsiteY385" fmla="*/ 1943521 h 2418498"/>
                <a:gd name="connsiteX386" fmla="*/ 1400026 w 1848532"/>
                <a:gd name="connsiteY386" fmla="*/ 1951307 h 2418498"/>
                <a:gd name="connsiteX387" fmla="*/ 1390680 w 1848532"/>
                <a:gd name="connsiteY387" fmla="*/ 1954422 h 2418498"/>
                <a:gd name="connsiteX388" fmla="*/ 1386010 w 1848532"/>
                <a:gd name="connsiteY388" fmla="*/ 1965323 h 2418498"/>
                <a:gd name="connsiteX389" fmla="*/ 1379779 w 1848532"/>
                <a:gd name="connsiteY389" fmla="*/ 1974666 h 2418498"/>
                <a:gd name="connsiteX390" fmla="*/ 1371994 w 1848532"/>
                <a:gd name="connsiteY390" fmla="*/ 1977781 h 2418498"/>
                <a:gd name="connsiteX391" fmla="*/ 1365763 w 1848532"/>
                <a:gd name="connsiteY391" fmla="*/ 1969996 h 2418498"/>
                <a:gd name="connsiteX392" fmla="*/ 1357978 w 1848532"/>
                <a:gd name="connsiteY392" fmla="*/ 1966880 h 2418498"/>
                <a:gd name="connsiteX393" fmla="*/ 1345519 w 1848532"/>
                <a:gd name="connsiteY393" fmla="*/ 1969996 h 2418498"/>
                <a:gd name="connsiteX394" fmla="*/ 1334618 w 1848532"/>
                <a:gd name="connsiteY394" fmla="*/ 1971551 h 2418498"/>
                <a:gd name="connsiteX395" fmla="*/ 1323718 w 1848532"/>
                <a:gd name="connsiteY395" fmla="*/ 1969996 h 2418498"/>
                <a:gd name="connsiteX396" fmla="*/ 1315929 w 1848532"/>
                <a:gd name="connsiteY396" fmla="*/ 1960652 h 2418498"/>
                <a:gd name="connsiteX397" fmla="*/ 1308144 w 1848532"/>
                <a:gd name="connsiteY397" fmla="*/ 1962207 h 2418498"/>
                <a:gd name="connsiteX398" fmla="*/ 1300356 w 1848532"/>
                <a:gd name="connsiteY398" fmla="*/ 1969996 h 2418498"/>
                <a:gd name="connsiteX399" fmla="*/ 1298801 w 1848532"/>
                <a:gd name="connsiteY399" fmla="*/ 1979339 h 2418498"/>
                <a:gd name="connsiteX400" fmla="*/ 1287900 w 1848532"/>
                <a:gd name="connsiteY400" fmla="*/ 1977781 h 2418498"/>
                <a:gd name="connsiteX401" fmla="*/ 1276996 w 1848532"/>
                <a:gd name="connsiteY401" fmla="*/ 1969996 h 2418498"/>
                <a:gd name="connsiteX402" fmla="*/ 1266096 w 1848532"/>
                <a:gd name="connsiteY402" fmla="*/ 1971551 h 2418498"/>
                <a:gd name="connsiteX403" fmla="*/ 1262980 w 1848532"/>
                <a:gd name="connsiteY403" fmla="*/ 1982451 h 2418498"/>
                <a:gd name="connsiteX404" fmla="*/ 1256753 w 1848532"/>
                <a:gd name="connsiteY404" fmla="*/ 1991797 h 2418498"/>
                <a:gd name="connsiteX405" fmla="*/ 1258310 w 1848532"/>
                <a:gd name="connsiteY405" fmla="*/ 1999585 h 2418498"/>
                <a:gd name="connsiteX406" fmla="*/ 1244294 w 1848532"/>
                <a:gd name="connsiteY406" fmla="*/ 2005813 h 2418498"/>
                <a:gd name="connsiteX407" fmla="*/ 1236509 w 1848532"/>
                <a:gd name="connsiteY407" fmla="*/ 2013599 h 2418498"/>
                <a:gd name="connsiteX408" fmla="*/ 1225605 w 1848532"/>
                <a:gd name="connsiteY408" fmla="*/ 1994910 h 2418498"/>
                <a:gd name="connsiteX409" fmla="*/ 1216262 w 1848532"/>
                <a:gd name="connsiteY409" fmla="*/ 1991797 h 2418498"/>
                <a:gd name="connsiteX410" fmla="*/ 1206919 w 1848532"/>
                <a:gd name="connsiteY410" fmla="*/ 1991797 h 2418498"/>
                <a:gd name="connsiteX411" fmla="*/ 1200688 w 1848532"/>
                <a:gd name="connsiteY411" fmla="*/ 1984012 h 2418498"/>
                <a:gd name="connsiteX412" fmla="*/ 1188230 w 1848532"/>
                <a:gd name="connsiteY412" fmla="*/ 1977781 h 2418498"/>
                <a:gd name="connsiteX413" fmla="*/ 1178887 w 1848532"/>
                <a:gd name="connsiteY413" fmla="*/ 1974666 h 2418498"/>
                <a:gd name="connsiteX414" fmla="*/ 1169541 w 1848532"/>
                <a:gd name="connsiteY414" fmla="*/ 1973108 h 2418498"/>
                <a:gd name="connsiteX415" fmla="*/ 1166428 w 1848532"/>
                <a:gd name="connsiteY415" fmla="*/ 1965323 h 2418498"/>
                <a:gd name="connsiteX416" fmla="*/ 1163313 w 1848532"/>
                <a:gd name="connsiteY416" fmla="*/ 1955977 h 2418498"/>
                <a:gd name="connsiteX417" fmla="*/ 1156478 w 1848532"/>
                <a:gd name="connsiteY417" fmla="*/ 1947775 h 2418498"/>
                <a:gd name="connsiteX418" fmla="*/ 1154926 w 1848532"/>
                <a:gd name="connsiteY418" fmla="*/ 1947837 h 2418498"/>
                <a:gd name="connsiteX419" fmla="*/ 1150854 w 1848532"/>
                <a:gd name="connsiteY419" fmla="*/ 1955977 h 2418498"/>
                <a:gd name="connsiteX420" fmla="*/ 1139954 w 1848532"/>
                <a:gd name="connsiteY420" fmla="*/ 1962207 h 2418498"/>
                <a:gd name="connsiteX421" fmla="*/ 1133726 w 1848532"/>
                <a:gd name="connsiteY421" fmla="*/ 1969993 h 2418498"/>
                <a:gd name="connsiteX422" fmla="*/ 1130611 w 1848532"/>
                <a:gd name="connsiteY422" fmla="*/ 1979336 h 2418498"/>
                <a:gd name="connsiteX423" fmla="*/ 1135283 w 1848532"/>
                <a:gd name="connsiteY423" fmla="*/ 1993355 h 2418498"/>
                <a:gd name="connsiteX424" fmla="*/ 1124380 w 1848532"/>
                <a:gd name="connsiteY424" fmla="*/ 1999583 h 2418498"/>
                <a:gd name="connsiteX425" fmla="*/ 1115037 w 1848532"/>
                <a:gd name="connsiteY425" fmla="*/ 2001140 h 2418498"/>
                <a:gd name="connsiteX426" fmla="*/ 1116594 w 1848532"/>
                <a:gd name="connsiteY426" fmla="*/ 2008926 h 2418498"/>
                <a:gd name="connsiteX427" fmla="*/ 1118152 w 1848532"/>
                <a:gd name="connsiteY427" fmla="*/ 2018269 h 2418498"/>
                <a:gd name="connsiteX428" fmla="*/ 1122825 w 1848532"/>
                <a:gd name="connsiteY428" fmla="*/ 2030730 h 2418498"/>
                <a:gd name="connsiteX429" fmla="*/ 1130611 w 1848532"/>
                <a:gd name="connsiteY429" fmla="*/ 2043189 h 2418498"/>
                <a:gd name="connsiteX430" fmla="*/ 1130611 w 1848532"/>
                <a:gd name="connsiteY430" fmla="*/ 2054089 h 2418498"/>
                <a:gd name="connsiteX431" fmla="*/ 1124380 w 1848532"/>
                <a:gd name="connsiteY431" fmla="*/ 2061877 h 2418498"/>
                <a:gd name="connsiteX432" fmla="*/ 1122825 w 1848532"/>
                <a:gd name="connsiteY432" fmla="*/ 2069663 h 2418498"/>
                <a:gd name="connsiteX433" fmla="*/ 1108809 w 1848532"/>
                <a:gd name="connsiteY433" fmla="*/ 2083676 h 2418498"/>
                <a:gd name="connsiteX434" fmla="*/ 1094793 w 1848532"/>
                <a:gd name="connsiteY434" fmla="*/ 2086792 h 2418498"/>
                <a:gd name="connsiteX435" fmla="*/ 1085447 w 1848532"/>
                <a:gd name="connsiteY435" fmla="*/ 2093022 h 2418498"/>
                <a:gd name="connsiteX436" fmla="*/ 1080777 w 1848532"/>
                <a:gd name="connsiteY436" fmla="*/ 2103923 h 2418498"/>
                <a:gd name="connsiteX437" fmla="*/ 1076104 w 1848532"/>
                <a:gd name="connsiteY437" fmla="*/ 2116381 h 2418498"/>
                <a:gd name="connsiteX438" fmla="*/ 1079219 w 1848532"/>
                <a:gd name="connsiteY438" fmla="*/ 2124169 h 2418498"/>
                <a:gd name="connsiteX439" fmla="*/ 1076104 w 1848532"/>
                <a:gd name="connsiteY439" fmla="*/ 2133513 h 2418498"/>
                <a:gd name="connsiteX440" fmla="*/ 1069876 w 1848532"/>
                <a:gd name="connsiteY440" fmla="*/ 2141298 h 2418498"/>
                <a:gd name="connsiteX441" fmla="*/ 1062088 w 1848532"/>
                <a:gd name="connsiteY441" fmla="*/ 2145971 h 2418498"/>
                <a:gd name="connsiteX442" fmla="*/ 1052745 w 1848532"/>
                <a:gd name="connsiteY442" fmla="*/ 2145971 h 2418498"/>
                <a:gd name="connsiteX443" fmla="*/ 1048072 w 1848532"/>
                <a:gd name="connsiteY443" fmla="*/ 2153756 h 2418498"/>
                <a:gd name="connsiteX444" fmla="*/ 1049629 w 1848532"/>
                <a:gd name="connsiteY444" fmla="*/ 2163102 h 2418498"/>
                <a:gd name="connsiteX445" fmla="*/ 1044957 w 1848532"/>
                <a:gd name="connsiteY445" fmla="*/ 2174000 h 2418498"/>
                <a:gd name="connsiteX446" fmla="*/ 1037171 w 1848532"/>
                <a:gd name="connsiteY446" fmla="*/ 2175558 h 2418498"/>
                <a:gd name="connsiteX447" fmla="*/ 1029385 w 1848532"/>
                <a:gd name="connsiteY447" fmla="*/ 2167772 h 2418498"/>
                <a:gd name="connsiteX448" fmla="*/ 1013812 w 1848532"/>
                <a:gd name="connsiteY448" fmla="*/ 2178673 h 2418498"/>
                <a:gd name="connsiteX449" fmla="*/ 1016927 w 1848532"/>
                <a:gd name="connsiteY449" fmla="*/ 2191132 h 2418498"/>
                <a:gd name="connsiteX450" fmla="*/ 1026270 w 1848532"/>
                <a:gd name="connsiteY450" fmla="*/ 2192689 h 2418498"/>
                <a:gd name="connsiteX451" fmla="*/ 1029385 w 1848532"/>
                <a:gd name="connsiteY451" fmla="*/ 2200475 h 2418498"/>
                <a:gd name="connsiteX452" fmla="*/ 1034056 w 1848532"/>
                <a:gd name="connsiteY452" fmla="*/ 2209821 h 2418498"/>
                <a:gd name="connsiteX453" fmla="*/ 1029385 w 1848532"/>
                <a:gd name="connsiteY453" fmla="*/ 2217606 h 2418498"/>
                <a:gd name="connsiteX454" fmla="*/ 1020040 w 1848532"/>
                <a:gd name="connsiteY454" fmla="*/ 2223834 h 2418498"/>
                <a:gd name="connsiteX455" fmla="*/ 1021597 w 1848532"/>
                <a:gd name="connsiteY455" fmla="*/ 2231622 h 2418498"/>
                <a:gd name="connsiteX456" fmla="*/ 1029385 w 1848532"/>
                <a:gd name="connsiteY456" fmla="*/ 2239408 h 2418498"/>
                <a:gd name="connsiteX457" fmla="*/ 1021597 w 1848532"/>
                <a:gd name="connsiteY457" fmla="*/ 2251866 h 2418498"/>
                <a:gd name="connsiteX458" fmla="*/ 1016927 w 1848532"/>
                <a:gd name="connsiteY458" fmla="*/ 2262767 h 2418498"/>
                <a:gd name="connsiteX459" fmla="*/ 1024713 w 1848532"/>
                <a:gd name="connsiteY459" fmla="*/ 2275225 h 2418498"/>
                <a:gd name="connsiteX460" fmla="*/ 1032501 w 1848532"/>
                <a:gd name="connsiteY460" fmla="*/ 2276783 h 2418498"/>
                <a:gd name="connsiteX461" fmla="*/ 1037171 w 1848532"/>
                <a:gd name="connsiteY461" fmla="*/ 2289241 h 2418498"/>
                <a:gd name="connsiteX462" fmla="*/ 1038729 w 1848532"/>
                <a:gd name="connsiteY462" fmla="*/ 2298584 h 2418498"/>
                <a:gd name="connsiteX463" fmla="*/ 1035613 w 1848532"/>
                <a:gd name="connsiteY463" fmla="*/ 2307930 h 2418498"/>
                <a:gd name="connsiteX464" fmla="*/ 1023155 w 1848532"/>
                <a:gd name="connsiteY464" fmla="*/ 2321946 h 2418498"/>
                <a:gd name="connsiteX465" fmla="*/ 1023155 w 1848532"/>
                <a:gd name="connsiteY465" fmla="*/ 2329732 h 2418498"/>
                <a:gd name="connsiteX466" fmla="*/ 1009139 w 1848532"/>
                <a:gd name="connsiteY466" fmla="*/ 2337517 h 2418498"/>
                <a:gd name="connsiteX467" fmla="*/ 999796 w 1848532"/>
                <a:gd name="connsiteY467" fmla="*/ 2337517 h 2418498"/>
                <a:gd name="connsiteX468" fmla="*/ 993568 w 1848532"/>
                <a:gd name="connsiteY468" fmla="*/ 2329732 h 2418498"/>
                <a:gd name="connsiteX469" fmla="*/ 982664 w 1848532"/>
                <a:gd name="connsiteY469" fmla="*/ 2325059 h 2418498"/>
                <a:gd name="connsiteX470" fmla="*/ 973321 w 1848532"/>
                <a:gd name="connsiteY470" fmla="*/ 2326619 h 2418498"/>
                <a:gd name="connsiteX471" fmla="*/ 963978 w 1848532"/>
                <a:gd name="connsiteY471" fmla="*/ 2332847 h 2418498"/>
                <a:gd name="connsiteX472" fmla="*/ 956190 w 1848532"/>
                <a:gd name="connsiteY472" fmla="*/ 2339077 h 2418498"/>
                <a:gd name="connsiteX473" fmla="*/ 962420 w 1848532"/>
                <a:gd name="connsiteY473" fmla="*/ 2348421 h 2418498"/>
                <a:gd name="connsiteX474" fmla="*/ 971764 w 1848532"/>
                <a:gd name="connsiteY474" fmla="*/ 2354648 h 2418498"/>
                <a:gd name="connsiteX475" fmla="*/ 974879 w 1848532"/>
                <a:gd name="connsiteY475" fmla="*/ 2363992 h 2418498"/>
                <a:gd name="connsiteX476" fmla="*/ 977994 w 1848532"/>
                <a:gd name="connsiteY476" fmla="*/ 2374895 h 2418498"/>
                <a:gd name="connsiteX477" fmla="*/ 960863 w 1848532"/>
                <a:gd name="connsiteY477" fmla="*/ 2371780 h 2418498"/>
                <a:gd name="connsiteX478" fmla="*/ 951520 w 1848532"/>
                <a:gd name="connsiteY478" fmla="*/ 2368665 h 2418498"/>
                <a:gd name="connsiteX479" fmla="*/ 943731 w 1848532"/>
                <a:gd name="connsiteY479" fmla="*/ 2368665 h 2418498"/>
                <a:gd name="connsiteX480" fmla="*/ 935946 w 1848532"/>
                <a:gd name="connsiteY480" fmla="*/ 2378010 h 2418498"/>
                <a:gd name="connsiteX481" fmla="*/ 928160 w 1848532"/>
                <a:gd name="connsiteY481" fmla="*/ 2378010 h 2418498"/>
                <a:gd name="connsiteX482" fmla="*/ 915702 w 1848532"/>
                <a:gd name="connsiteY482" fmla="*/ 2370222 h 2418498"/>
                <a:gd name="connsiteX483" fmla="*/ 907914 w 1848532"/>
                <a:gd name="connsiteY483" fmla="*/ 2370222 h 2418498"/>
                <a:gd name="connsiteX484" fmla="*/ 889227 w 1848532"/>
                <a:gd name="connsiteY484" fmla="*/ 2373337 h 2418498"/>
                <a:gd name="connsiteX485" fmla="*/ 872096 w 1848532"/>
                <a:gd name="connsiteY485" fmla="*/ 2360876 h 2418498"/>
                <a:gd name="connsiteX486" fmla="*/ 861195 w 1848532"/>
                <a:gd name="connsiteY486" fmla="*/ 2360876 h 2418498"/>
                <a:gd name="connsiteX487" fmla="*/ 851849 w 1848532"/>
                <a:gd name="connsiteY487" fmla="*/ 2359321 h 2418498"/>
                <a:gd name="connsiteX488" fmla="*/ 834721 w 1848532"/>
                <a:gd name="connsiteY488" fmla="*/ 2356206 h 2418498"/>
                <a:gd name="connsiteX489" fmla="*/ 819147 w 1848532"/>
                <a:gd name="connsiteY489" fmla="*/ 2348421 h 2418498"/>
                <a:gd name="connsiteX490" fmla="*/ 805131 w 1848532"/>
                <a:gd name="connsiteY490" fmla="*/ 2337517 h 2418498"/>
                <a:gd name="connsiteX491" fmla="*/ 797345 w 1848532"/>
                <a:gd name="connsiteY491" fmla="*/ 2337517 h 2418498"/>
                <a:gd name="connsiteX492" fmla="*/ 788002 w 1848532"/>
                <a:gd name="connsiteY492" fmla="*/ 2342190 h 2418498"/>
                <a:gd name="connsiteX493" fmla="*/ 778656 w 1848532"/>
                <a:gd name="connsiteY493" fmla="*/ 2348421 h 2418498"/>
                <a:gd name="connsiteX494" fmla="*/ 770871 w 1848532"/>
                <a:gd name="connsiteY494" fmla="*/ 2351533 h 2418498"/>
                <a:gd name="connsiteX495" fmla="*/ 767756 w 1848532"/>
                <a:gd name="connsiteY495" fmla="*/ 2360876 h 2418498"/>
                <a:gd name="connsiteX496" fmla="*/ 764640 w 1848532"/>
                <a:gd name="connsiteY496" fmla="*/ 2373337 h 2418498"/>
                <a:gd name="connsiteX497" fmla="*/ 769313 w 1848532"/>
                <a:gd name="connsiteY497" fmla="*/ 2385796 h 2418498"/>
                <a:gd name="connsiteX498" fmla="*/ 773984 w 1848532"/>
                <a:gd name="connsiteY498" fmla="*/ 2393581 h 2418498"/>
                <a:gd name="connsiteX499" fmla="*/ 784887 w 1848532"/>
                <a:gd name="connsiteY499" fmla="*/ 2393581 h 2418498"/>
                <a:gd name="connsiteX500" fmla="*/ 792673 w 1848532"/>
                <a:gd name="connsiteY500" fmla="*/ 2393581 h 2418498"/>
                <a:gd name="connsiteX501" fmla="*/ 778656 w 1848532"/>
                <a:gd name="connsiteY501" fmla="*/ 2401369 h 2418498"/>
                <a:gd name="connsiteX502" fmla="*/ 772429 w 1848532"/>
                <a:gd name="connsiteY502" fmla="*/ 2409155 h 2418498"/>
                <a:gd name="connsiteX503" fmla="*/ 770871 w 1848532"/>
                <a:gd name="connsiteY503" fmla="*/ 2418498 h 2418498"/>
                <a:gd name="connsiteX504" fmla="*/ 759970 w 1848532"/>
                <a:gd name="connsiteY504" fmla="*/ 2416940 h 2418498"/>
                <a:gd name="connsiteX505" fmla="*/ 759970 w 1848532"/>
                <a:gd name="connsiteY505" fmla="*/ 2406040 h 2418498"/>
                <a:gd name="connsiteX506" fmla="*/ 763083 w 1848532"/>
                <a:gd name="connsiteY506" fmla="*/ 2396697 h 2418498"/>
                <a:gd name="connsiteX507" fmla="*/ 758412 w 1848532"/>
                <a:gd name="connsiteY507" fmla="*/ 2388911 h 2418498"/>
                <a:gd name="connsiteX508" fmla="*/ 747509 w 1848532"/>
                <a:gd name="connsiteY508" fmla="*/ 2374895 h 2418498"/>
                <a:gd name="connsiteX509" fmla="*/ 738166 w 1848532"/>
                <a:gd name="connsiteY509" fmla="*/ 2363992 h 2418498"/>
                <a:gd name="connsiteX510" fmla="*/ 730380 w 1848532"/>
                <a:gd name="connsiteY510" fmla="*/ 2357764 h 2418498"/>
                <a:gd name="connsiteX511" fmla="*/ 727265 w 1848532"/>
                <a:gd name="connsiteY511" fmla="*/ 2346863 h 2418498"/>
                <a:gd name="connsiteX512" fmla="*/ 731938 w 1848532"/>
                <a:gd name="connsiteY512" fmla="*/ 2337517 h 2418498"/>
                <a:gd name="connsiteX513" fmla="*/ 735051 w 1848532"/>
                <a:gd name="connsiteY513" fmla="*/ 2329732 h 2418498"/>
                <a:gd name="connsiteX514" fmla="*/ 730380 w 1848532"/>
                <a:gd name="connsiteY514" fmla="*/ 2318831 h 2418498"/>
                <a:gd name="connsiteX515" fmla="*/ 738166 w 1848532"/>
                <a:gd name="connsiteY515" fmla="*/ 2307930 h 2418498"/>
                <a:gd name="connsiteX516" fmla="*/ 731938 w 1848532"/>
                <a:gd name="connsiteY516" fmla="*/ 2300145 h 2418498"/>
                <a:gd name="connsiteX517" fmla="*/ 724150 w 1848532"/>
                <a:gd name="connsiteY517" fmla="*/ 2300145 h 2418498"/>
                <a:gd name="connsiteX518" fmla="*/ 716364 w 1848532"/>
                <a:gd name="connsiteY518" fmla="*/ 2298584 h 2418498"/>
                <a:gd name="connsiteX519" fmla="*/ 705463 w 1848532"/>
                <a:gd name="connsiteY519" fmla="*/ 2298584 h 2418498"/>
                <a:gd name="connsiteX520" fmla="*/ 702348 w 1848532"/>
                <a:gd name="connsiteY520" fmla="*/ 2307930 h 2418498"/>
                <a:gd name="connsiteX521" fmla="*/ 699233 w 1848532"/>
                <a:gd name="connsiteY521" fmla="*/ 2317273 h 2418498"/>
                <a:gd name="connsiteX522" fmla="*/ 691447 w 1848532"/>
                <a:gd name="connsiteY522" fmla="*/ 2326619 h 2418498"/>
                <a:gd name="connsiteX523" fmla="*/ 682104 w 1848532"/>
                <a:gd name="connsiteY523" fmla="*/ 2326619 h 2418498"/>
                <a:gd name="connsiteX524" fmla="*/ 668088 w 1848532"/>
                <a:gd name="connsiteY524" fmla="*/ 2325059 h 2418498"/>
                <a:gd name="connsiteX525" fmla="*/ 658745 w 1848532"/>
                <a:gd name="connsiteY525" fmla="*/ 2323504 h 2418498"/>
                <a:gd name="connsiteX526" fmla="*/ 647844 w 1848532"/>
                <a:gd name="connsiteY526" fmla="*/ 2328174 h 2418498"/>
                <a:gd name="connsiteX527" fmla="*/ 636941 w 1848532"/>
                <a:gd name="connsiteY527" fmla="*/ 2329732 h 2418498"/>
                <a:gd name="connsiteX528" fmla="*/ 626040 w 1848532"/>
                <a:gd name="connsiteY528" fmla="*/ 2332847 h 2418498"/>
                <a:gd name="connsiteX529" fmla="*/ 616697 w 1848532"/>
                <a:gd name="connsiteY529" fmla="*/ 2335962 h 2418498"/>
                <a:gd name="connsiteX530" fmla="*/ 608911 w 1848532"/>
                <a:gd name="connsiteY530" fmla="*/ 2331289 h 2418498"/>
                <a:gd name="connsiteX531" fmla="*/ 599565 w 1848532"/>
                <a:gd name="connsiteY531" fmla="*/ 2335962 h 2418498"/>
                <a:gd name="connsiteX532" fmla="*/ 591780 w 1848532"/>
                <a:gd name="connsiteY532" fmla="*/ 2340632 h 2418498"/>
                <a:gd name="connsiteX533" fmla="*/ 582437 w 1848532"/>
                <a:gd name="connsiteY533" fmla="*/ 2343748 h 2418498"/>
                <a:gd name="connsiteX534" fmla="*/ 571533 w 1848532"/>
                <a:gd name="connsiteY534" fmla="*/ 2346863 h 2418498"/>
                <a:gd name="connsiteX535" fmla="*/ 555962 w 1848532"/>
                <a:gd name="connsiteY535" fmla="*/ 2343748 h 2418498"/>
                <a:gd name="connsiteX536" fmla="*/ 551289 w 1848532"/>
                <a:gd name="connsiteY536" fmla="*/ 2359321 h 2418498"/>
                <a:gd name="connsiteX537" fmla="*/ 535716 w 1848532"/>
                <a:gd name="connsiteY537" fmla="*/ 2354648 h 2418498"/>
                <a:gd name="connsiteX538" fmla="*/ 524815 w 1848532"/>
                <a:gd name="connsiteY538" fmla="*/ 2348421 h 2418498"/>
                <a:gd name="connsiteX539" fmla="*/ 515472 w 1848532"/>
                <a:gd name="connsiteY539" fmla="*/ 2353091 h 2418498"/>
                <a:gd name="connsiteX540" fmla="*/ 503013 w 1848532"/>
                <a:gd name="connsiteY540" fmla="*/ 2356206 h 2418498"/>
                <a:gd name="connsiteX541" fmla="*/ 496783 w 1848532"/>
                <a:gd name="connsiteY541" fmla="*/ 2342190 h 2418498"/>
                <a:gd name="connsiteX542" fmla="*/ 493667 w 1848532"/>
                <a:gd name="connsiteY542" fmla="*/ 2332847 h 2418498"/>
                <a:gd name="connsiteX543" fmla="*/ 484324 w 1848532"/>
                <a:gd name="connsiteY543" fmla="*/ 2328174 h 2418498"/>
                <a:gd name="connsiteX544" fmla="*/ 474981 w 1848532"/>
                <a:gd name="connsiteY544" fmla="*/ 2328174 h 2418498"/>
                <a:gd name="connsiteX545" fmla="*/ 465638 w 1848532"/>
                <a:gd name="connsiteY545" fmla="*/ 2328174 h 2418498"/>
                <a:gd name="connsiteX546" fmla="*/ 454734 w 1848532"/>
                <a:gd name="connsiteY546" fmla="*/ 2326619 h 2418498"/>
                <a:gd name="connsiteX547" fmla="*/ 446949 w 1848532"/>
                <a:gd name="connsiteY547" fmla="*/ 2331289 h 2418498"/>
                <a:gd name="connsiteX548" fmla="*/ 434491 w 1848532"/>
                <a:gd name="connsiteY548" fmla="*/ 2323504 h 2418498"/>
                <a:gd name="connsiteX549" fmla="*/ 425147 w 1848532"/>
                <a:gd name="connsiteY549" fmla="*/ 2314158 h 2418498"/>
                <a:gd name="connsiteX550" fmla="*/ 420474 w 1848532"/>
                <a:gd name="connsiteY550" fmla="*/ 2306373 h 2418498"/>
                <a:gd name="connsiteX551" fmla="*/ 414247 w 1848532"/>
                <a:gd name="connsiteY551" fmla="*/ 2295472 h 2418498"/>
                <a:gd name="connsiteX552" fmla="*/ 403346 w 1848532"/>
                <a:gd name="connsiteY552" fmla="*/ 2301700 h 2418498"/>
                <a:gd name="connsiteX553" fmla="*/ 397115 w 1848532"/>
                <a:gd name="connsiteY553" fmla="*/ 2293914 h 2418498"/>
                <a:gd name="connsiteX554" fmla="*/ 392442 w 1848532"/>
                <a:gd name="connsiteY554" fmla="*/ 2286126 h 2418498"/>
                <a:gd name="connsiteX555" fmla="*/ 384657 w 1848532"/>
                <a:gd name="connsiteY555" fmla="*/ 2283013 h 2418498"/>
                <a:gd name="connsiteX556" fmla="*/ 381541 w 1848532"/>
                <a:gd name="connsiteY556" fmla="*/ 2270555 h 2418498"/>
                <a:gd name="connsiteX557" fmla="*/ 372198 w 1848532"/>
                <a:gd name="connsiteY557" fmla="*/ 2270555 h 2418498"/>
                <a:gd name="connsiteX558" fmla="*/ 362855 w 1848532"/>
                <a:gd name="connsiteY558" fmla="*/ 2261212 h 2418498"/>
                <a:gd name="connsiteX559" fmla="*/ 355070 w 1848532"/>
                <a:gd name="connsiteY559" fmla="*/ 2265882 h 2418498"/>
                <a:gd name="connsiteX560" fmla="*/ 347281 w 1848532"/>
                <a:gd name="connsiteY560" fmla="*/ 2267440 h 2418498"/>
                <a:gd name="connsiteX561" fmla="*/ 337938 w 1848532"/>
                <a:gd name="connsiteY561" fmla="*/ 2259652 h 2418498"/>
                <a:gd name="connsiteX562" fmla="*/ 328595 w 1848532"/>
                <a:gd name="connsiteY562" fmla="*/ 2251866 h 2418498"/>
                <a:gd name="connsiteX563" fmla="*/ 314576 w 1848532"/>
                <a:gd name="connsiteY563" fmla="*/ 2247196 h 2418498"/>
                <a:gd name="connsiteX564" fmla="*/ 308349 w 1848532"/>
                <a:gd name="connsiteY564" fmla="*/ 2237853 h 2418498"/>
                <a:gd name="connsiteX565" fmla="*/ 295890 w 1848532"/>
                <a:gd name="connsiteY565" fmla="*/ 2234737 h 2418498"/>
                <a:gd name="connsiteX566" fmla="*/ 277204 w 1848532"/>
                <a:gd name="connsiteY566" fmla="*/ 2239408 h 2418498"/>
                <a:gd name="connsiteX567" fmla="*/ 269416 w 1848532"/>
                <a:gd name="connsiteY567" fmla="*/ 2242523 h 2418498"/>
                <a:gd name="connsiteX568" fmla="*/ 261630 w 1848532"/>
                <a:gd name="connsiteY568" fmla="*/ 2233180 h 2418498"/>
                <a:gd name="connsiteX569" fmla="*/ 250729 w 1848532"/>
                <a:gd name="connsiteY569" fmla="*/ 2230064 h 2418498"/>
                <a:gd name="connsiteX570" fmla="*/ 244499 w 1848532"/>
                <a:gd name="connsiteY570" fmla="*/ 2222279 h 2418498"/>
                <a:gd name="connsiteX571" fmla="*/ 242941 w 1848532"/>
                <a:gd name="connsiteY571" fmla="*/ 2212933 h 2418498"/>
                <a:gd name="connsiteX572" fmla="*/ 242941 w 1848532"/>
                <a:gd name="connsiteY572" fmla="*/ 2189574 h 2418498"/>
                <a:gd name="connsiteX573" fmla="*/ 233598 w 1848532"/>
                <a:gd name="connsiteY573" fmla="*/ 2178673 h 2418498"/>
                <a:gd name="connsiteX574" fmla="*/ 225810 w 1848532"/>
                <a:gd name="connsiteY574" fmla="*/ 2180231 h 2418498"/>
                <a:gd name="connsiteX575" fmla="*/ 216467 w 1848532"/>
                <a:gd name="connsiteY575" fmla="*/ 2169330 h 2418498"/>
                <a:gd name="connsiteX576" fmla="*/ 216467 w 1848532"/>
                <a:gd name="connsiteY576" fmla="*/ 2159987 h 2418498"/>
                <a:gd name="connsiteX577" fmla="*/ 213351 w 1848532"/>
                <a:gd name="connsiteY577" fmla="*/ 2145971 h 2418498"/>
                <a:gd name="connsiteX578" fmla="*/ 202450 w 1848532"/>
                <a:gd name="connsiteY578" fmla="*/ 2139740 h 2418498"/>
                <a:gd name="connsiteX579" fmla="*/ 194665 w 1848532"/>
                <a:gd name="connsiteY579" fmla="*/ 2130397 h 2418498"/>
                <a:gd name="connsiteX580" fmla="*/ 191550 w 1848532"/>
                <a:gd name="connsiteY580" fmla="*/ 2122609 h 2418498"/>
                <a:gd name="connsiteX581" fmla="*/ 191550 w 1848532"/>
                <a:gd name="connsiteY581" fmla="*/ 2113266 h 2418498"/>
                <a:gd name="connsiteX582" fmla="*/ 182207 w 1848532"/>
                <a:gd name="connsiteY582" fmla="*/ 2107038 h 2418498"/>
                <a:gd name="connsiteX583" fmla="*/ 168190 w 1848532"/>
                <a:gd name="connsiteY583" fmla="*/ 2102365 h 2418498"/>
                <a:gd name="connsiteX584" fmla="*/ 171306 w 1848532"/>
                <a:gd name="connsiteY584" fmla="*/ 2094580 h 2418498"/>
                <a:gd name="connsiteX585" fmla="*/ 174418 w 1848532"/>
                <a:gd name="connsiteY585" fmla="*/ 2079006 h 2418498"/>
                <a:gd name="connsiteX586" fmla="*/ 174418 w 1848532"/>
                <a:gd name="connsiteY586" fmla="*/ 2066548 h 2418498"/>
                <a:gd name="connsiteX587" fmla="*/ 175979 w 1848532"/>
                <a:gd name="connsiteY587" fmla="*/ 2057202 h 2418498"/>
                <a:gd name="connsiteX588" fmla="*/ 172863 w 1848532"/>
                <a:gd name="connsiteY588" fmla="*/ 2046304 h 2418498"/>
                <a:gd name="connsiteX589" fmla="*/ 186877 w 1848532"/>
                <a:gd name="connsiteY589" fmla="*/ 2038516 h 2418498"/>
                <a:gd name="connsiteX590" fmla="*/ 196223 w 1848532"/>
                <a:gd name="connsiteY590" fmla="*/ 2040073 h 2418498"/>
                <a:gd name="connsiteX591" fmla="*/ 210236 w 1848532"/>
                <a:gd name="connsiteY591" fmla="*/ 2035400 h 2418498"/>
                <a:gd name="connsiteX592" fmla="*/ 204008 w 1848532"/>
                <a:gd name="connsiteY592" fmla="*/ 2022945 h 2418498"/>
                <a:gd name="connsiteX593" fmla="*/ 189992 w 1848532"/>
                <a:gd name="connsiteY593" fmla="*/ 2013599 h 2418498"/>
                <a:gd name="connsiteX594" fmla="*/ 185322 w 1848532"/>
                <a:gd name="connsiteY594" fmla="*/ 2004256 h 2418498"/>
                <a:gd name="connsiteX595" fmla="*/ 183764 w 1848532"/>
                <a:gd name="connsiteY595" fmla="*/ 1994910 h 2418498"/>
                <a:gd name="connsiteX596" fmla="*/ 172863 w 1848532"/>
                <a:gd name="connsiteY596" fmla="*/ 1990240 h 2418498"/>
                <a:gd name="connsiteX597" fmla="*/ 163518 w 1848532"/>
                <a:gd name="connsiteY597" fmla="*/ 1982451 h 2418498"/>
                <a:gd name="connsiteX598" fmla="*/ 163518 w 1848532"/>
                <a:gd name="connsiteY598" fmla="*/ 1974666 h 2418498"/>
                <a:gd name="connsiteX599" fmla="*/ 154174 w 1848532"/>
                <a:gd name="connsiteY599" fmla="*/ 1965323 h 2418498"/>
                <a:gd name="connsiteX600" fmla="*/ 147944 w 1848532"/>
                <a:gd name="connsiteY600" fmla="*/ 1948191 h 2418498"/>
                <a:gd name="connsiteX601" fmla="*/ 146389 w 1848532"/>
                <a:gd name="connsiteY601" fmla="*/ 1932618 h 2418498"/>
                <a:gd name="connsiteX602" fmla="*/ 155732 w 1848532"/>
                <a:gd name="connsiteY602" fmla="*/ 1923275 h 2418498"/>
                <a:gd name="connsiteX603" fmla="*/ 160405 w 1848532"/>
                <a:gd name="connsiteY603" fmla="*/ 1915489 h 2418498"/>
                <a:gd name="connsiteX604" fmla="*/ 165075 w 1848532"/>
                <a:gd name="connsiteY604" fmla="*/ 1907701 h 2418498"/>
                <a:gd name="connsiteX605" fmla="*/ 174418 w 1848532"/>
                <a:gd name="connsiteY605" fmla="*/ 1907701 h 2418498"/>
                <a:gd name="connsiteX606" fmla="*/ 185322 w 1848532"/>
                <a:gd name="connsiteY606" fmla="*/ 1904588 h 2418498"/>
                <a:gd name="connsiteX607" fmla="*/ 193107 w 1848532"/>
                <a:gd name="connsiteY607" fmla="*/ 1899915 h 2418498"/>
                <a:gd name="connsiteX608" fmla="*/ 197780 w 1848532"/>
                <a:gd name="connsiteY608" fmla="*/ 1892130 h 2418498"/>
                <a:gd name="connsiteX609" fmla="*/ 205566 w 1848532"/>
                <a:gd name="connsiteY609" fmla="*/ 1887457 h 2418498"/>
                <a:gd name="connsiteX610" fmla="*/ 205566 w 1848532"/>
                <a:gd name="connsiteY610" fmla="*/ 1876556 h 2418498"/>
                <a:gd name="connsiteX611" fmla="*/ 205566 w 1848532"/>
                <a:gd name="connsiteY611" fmla="*/ 1865656 h 2418498"/>
                <a:gd name="connsiteX612" fmla="*/ 213351 w 1848532"/>
                <a:gd name="connsiteY612" fmla="*/ 1856312 h 2418498"/>
                <a:gd name="connsiteX613" fmla="*/ 219582 w 1848532"/>
                <a:gd name="connsiteY613" fmla="*/ 1848524 h 2418498"/>
                <a:gd name="connsiteX614" fmla="*/ 221139 w 1848532"/>
                <a:gd name="connsiteY614" fmla="*/ 1840739 h 2418498"/>
                <a:gd name="connsiteX615" fmla="*/ 230483 w 1848532"/>
                <a:gd name="connsiteY615" fmla="*/ 1843854 h 2418498"/>
                <a:gd name="connsiteX616" fmla="*/ 230483 w 1848532"/>
                <a:gd name="connsiteY616" fmla="*/ 1834508 h 2418498"/>
                <a:gd name="connsiteX617" fmla="*/ 222697 w 1848532"/>
                <a:gd name="connsiteY617" fmla="*/ 1826723 h 2418498"/>
                <a:gd name="connsiteX618" fmla="*/ 218024 w 1848532"/>
                <a:gd name="connsiteY618" fmla="*/ 1809591 h 2418498"/>
                <a:gd name="connsiteX619" fmla="*/ 222697 w 1848532"/>
                <a:gd name="connsiteY619" fmla="*/ 1801806 h 2418498"/>
                <a:gd name="connsiteX620" fmla="*/ 225810 w 1848532"/>
                <a:gd name="connsiteY620" fmla="*/ 1792460 h 2418498"/>
                <a:gd name="connsiteX621" fmla="*/ 228925 w 1848532"/>
                <a:gd name="connsiteY621" fmla="*/ 1784675 h 2418498"/>
                <a:gd name="connsiteX622" fmla="*/ 242941 w 1848532"/>
                <a:gd name="connsiteY622" fmla="*/ 1776886 h 2418498"/>
                <a:gd name="connsiteX623" fmla="*/ 253844 w 1848532"/>
                <a:gd name="connsiteY623" fmla="*/ 1772216 h 2418498"/>
                <a:gd name="connsiteX624" fmla="*/ 264743 w 1848532"/>
                <a:gd name="connsiteY624" fmla="*/ 1773774 h 2418498"/>
                <a:gd name="connsiteX625" fmla="*/ 272531 w 1848532"/>
                <a:gd name="connsiteY625" fmla="*/ 1772216 h 2418498"/>
                <a:gd name="connsiteX626" fmla="*/ 286547 w 1848532"/>
                <a:gd name="connsiteY626" fmla="*/ 1776886 h 2418498"/>
                <a:gd name="connsiteX627" fmla="*/ 300563 w 1848532"/>
                <a:gd name="connsiteY627" fmla="*/ 1783117 h 2418498"/>
                <a:gd name="connsiteX628" fmla="*/ 308349 w 1848532"/>
                <a:gd name="connsiteY628" fmla="*/ 1783117 h 2418498"/>
                <a:gd name="connsiteX629" fmla="*/ 309906 w 1848532"/>
                <a:gd name="connsiteY629" fmla="*/ 1773774 h 2418498"/>
                <a:gd name="connsiteX630" fmla="*/ 306791 w 1848532"/>
                <a:gd name="connsiteY630" fmla="*/ 1765988 h 2418498"/>
                <a:gd name="connsiteX631" fmla="*/ 303676 w 1848532"/>
                <a:gd name="connsiteY631" fmla="*/ 1755088 h 2418498"/>
                <a:gd name="connsiteX632" fmla="*/ 305233 w 1848532"/>
                <a:gd name="connsiteY632" fmla="*/ 1747299 h 2418498"/>
                <a:gd name="connsiteX633" fmla="*/ 314576 w 1848532"/>
                <a:gd name="connsiteY633" fmla="*/ 1747299 h 2418498"/>
                <a:gd name="connsiteX634" fmla="*/ 314791 w 1848532"/>
                <a:gd name="connsiteY634" fmla="*/ 1747299 h 2418498"/>
                <a:gd name="connsiteX635" fmla="*/ 314710 w 1848532"/>
                <a:gd name="connsiteY635" fmla="*/ 1747113 h 2418498"/>
                <a:gd name="connsiteX636" fmla="*/ 309906 w 1848532"/>
                <a:gd name="connsiteY636" fmla="*/ 1745742 h 2418498"/>
                <a:gd name="connsiteX637" fmla="*/ 295887 w 1848532"/>
                <a:gd name="connsiteY637" fmla="*/ 1748854 h 2418498"/>
                <a:gd name="connsiteX638" fmla="*/ 288102 w 1848532"/>
                <a:gd name="connsiteY638" fmla="*/ 1744184 h 2418498"/>
                <a:gd name="connsiteX639" fmla="*/ 280316 w 1848532"/>
                <a:gd name="connsiteY639" fmla="*/ 1734841 h 2418498"/>
                <a:gd name="connsiteX640" fmla="*/ 274086 w 1848532"/>
                <a:gd name="connsiteY640" fmla="*/ 1722383 h 2418498"/>
                <a:gd name="connsiteX641" fmla="*/ 272528 w 1848532"/>
                <a:gd name="connsiteY641" fmla="*/ 1713037 h 2418498"/>
                <a:gd name="connsiteX642" fmla="*/ 275643 w 1848532"/>
                <a:gd name="connsiteY642" fmla="*/ 1700578 h 2418498"/>
                <a:gd name="connsiteX643" fmla="*/ 274086 w 1848532"/>
                <a:gd name="connsiteY643" fmla="*/ 1691235 h 2418498"/>
                <a:gd name="connsiteX644" fmla="*/ 267858 w 1848532"/>
                <a:gd name="connsiteY644" fmla="*/ 1678777 h 2418498"/>
                <a:gd name="connsiteX645" fmla="*/ 260070 w 1848532"/>
                <a:gd name="connsiteY645" fmla="*/ 1674104 h 2418498"/>
                <a:gd name="connsiteX646" fmla="*/ 266300 w 1848532"/>
                <a:gd name="connsiteY646" fmla="*/ 1663203 h 2418498"/>
                <a:gd name="connsiteX647" fmla="*/ 270973 w 1848532"/>
                <a:gd name="connsiteY647" fmla="*/ 1650745 h 2418498"/>
                <a:gd name="connsiteX648" fmla="*/ 277201 w 1848532"/>
                <a:gd name="connsiteY648" fmla="*/ 1638286 h 2418498"/>
                <a:gd name="connsiteX649" fmla="*/ 269413 w 1848532"/>
                <a:gd name="connsiteY649" fmla="*/ 1636729 h 2418498"/>
                <a:gd name="connsiteX650" fmla="*/ 264743 w 1848532"/>
                <a:gd name="connsiteY650" fmla="*/ 1621158 h 2418498"/>
                <a:gd name="connsiteX651" fmla="*/ 256957 w 1848532"/>
                <a:gd name="connsiteY651" fmla="*/ 1619598 h 2418498"/>
                <a:gd name="connsiteX652" fmla="*/ 249169 w 1848532"/>
                <a:gd name="connsiteY652" fmla="*/ 1614927 h 2418498"/>
                <a:gd name="connsiteX653" fmla="*/ 239826 w 1848532"/>
                <a:gd name="connsiteY653" fmla="*/ 1614927 h 2418498"/>
                <a:gd name="connsiteX654" fmla="*/ 232040 w 1848532"/>
                <a:gd name="connsiteY654" fmla="*/ 1608697 h 2418498"/>
                <a:gd name="connsiteX655" fmla="*/ 214909 w 1848532"/>
                <a:gd name="connsiteY655" fmla="*/ 1599354 h 2418498"/>
                <a:gd name="connsiteX656" fmla="*/ 204006 w 1848532"/>
                <a:gd name="connsiteY656" fmla="*/ 1608697 h 2418498"/>
                <a:gd name="connsiteX657" fmla="*/ 196220 w 1848532"/>
                <a:gd name="connsiteY657" fmla="*/ 1614927 h 2418498"/>
                <a:gd name="connsiteX658" fmla="*/ 175976 w 1848532"/>
                <a:gd name="connsiteY658" fmla="*/ 1610254 h 2418498"/>
                <a:gd name="connsiteX659" fmla="*/ 168188 w 1848532"/>
                <a:gd name="connsiteY659" fmla="*/ 1608697 h 2418498"/>
                <a:gd name="connsiteX660" fmla="*/ 158845 w 1848532"/>
                <a:gd name="connsiteY660" fmla="*/ 1605584 h 2418498"/>
                <a:gd name="connsiteX661" fmla="*/ 146386 w 1848532"/>
                <a:gd name="connsiteY661" fmla="*/ 1597796 h 2418498"/>
                <a:gd name="connsiteX662" fmla="*/ 138601 w 1848532"/>
                <a:gd name="connsiteY662" fmla="*/ 1590010 h 2418498"/>
                <a:gd name="connsiteX663" fmla="*/ 127700 w 1848532"/>
                <a:gd name="connsiteY663" fmla="*/ 1582225 h 2418498"/>
                <a:gd name="connsiteX664" fmla="*/ 118354 w 1848532"/>
                <a:gd name="connsiteY664" fmla="*/ 1575994 h 2418498"/>
                <a:gd name="connsiteX665" fmla="*/ 112126 w 1848532"/>
                <a:gd name="connsiteY665" fmla="*/ 1568206 h 2418498"/>
                <a:gd name="connsiteX666" fmla="*/ 104341 w 1848532"/>
                <a:gd name="connsiteY666" fmla="*/ 1563536 h 2418498"/>
                <a:gd name="connsiteX667" fmla="*/ 101225 w 1848532"/>
                <a:gd name="connsiteY667" fmla="*/ 1555750 h 2418498"/>
                <a:gd name="connsiteX668" fmla="*/ 91882 w 1848532"/>
                <a:gd name="connsiteY668" fmla="*/ 1554190 h 2418498"/>
                <a:gd name="connsiteX669" fmla="*/ 84094 w 1848532"/>
                <a:gd name="connsiteY669" fmla="*/ 1549520 h 2418498"/>
                <a:gd name="connsiteX670" fmla="*/ 84094 w 1848532"/>
                <a:gd name="connsiteY670" fmla="*/ 1541732 h 2418498"/>
                <a:gd name="connsiteX671" fmla="*/ 84094 w 1848532"/>
                <a:gd name="connsiteY671" fmla="*/ 1532389 h 2418498"/>
                <a:gd name="connsiteX672" fmla="*/ 90325 w 1848532"/>
                <a:gd name="connsiteY672" fmla="*/ 1524603 h 2418498"/>
                <a:gd name="connsiteX673" fmla="*/ 80981 w 1848532"/>
                <a:gd name="connsiteY673" fmla="*/ 1516818 h 2418498"/>
                <a:gd name="connsiteX674" fmla="*/ 88767 w 1848532"/>
                <a:gd name="connsiteY674" fmla="*/ 1507472 h 2418498"/>
                <a:gd name="connsiteX675" fmla="*/ 94995 w 1848532"/>
                <a:gd name="connsiteY675" fmla="*/ 1498129 h 2418498"/>
                <a:gd name="connsiteX676" fmla="*/ 94995 w 1848532"/>
                <a:gd name="connsiteY676" fmla="*/ 1485670 h 2418498"/>
                <a:gd name="connsiteX677" fmla="*/ 85652 w 1848532"/>
                <a:gd name="connsiteY677" fmla="*/ 1477885 h 2418498"/>
                <a:gd name="connsiteX678" fmla="*/ 79421 w 1848532"/>
                <a:gd name="connsiteY678" fmla="*/ 1466981 h 2418498"/>
                <a:gd name="connsiteX679" fmla="*/ 85652 w 1848532"/>
                <a:gd name="connsiteY679" fmla="*/ 1457638 h 2418498"/>
                <a:gd name="connsiteX680" fmla="*/ 84094 w 1848532"/>
                <a:gd name="connsiteY680" fmla="*/ 1448295 h 2418498"/>
                <a:gd name="connsiteX681" fmla="*/ 82536 w 1848532"/>
                <a:gd name="connsiteY681" fmla="*/ 1440507 h 2418498"/>
                <a:gd name="connsiteX682" fmla="*/ 68523 w 1848532"/>
                <a:gd name="connsiteY682" fmla="*/ 1432721 h 2418498"/>
                <a:gd name="connsiteX683" fmla="*/ 60735 w 1848532"/>
                <a:gd name="connsiteY683" fmla="*/ 1434279 h 2418498"/>
                <a:gd name="connsiteX684" fmla="*/ 51392 w 1848532"/>
                <a:gd name="connsiteY684" fmla="*/ 1432721 h 2418498"/>
                <a:gd name="connsiteX685" fmla="*/ 32703 w 1848532"/>
                <a:gd name="connsiteY685" fmla="*/ 1434279 h 2418498"/>
                <a:gd name="connsiteX686" fmla="*/ 24917 w 1848532"/>
                <a:gd name="connsiteY686" fmla="*/ 1421821 h 2418498"/>
                <a:gd name="connsiteX687" fmla="*/ 26475 w 1848532"/>
                <a:gd name="connsiteY687" fmla="*/ 1414033 h 2418498"/>
                <a:gd name="connsiteX688" fmla="*/ 26475 w 1848532"/>
                <a:gd name="connsiteY688" fmla="*/ 1404689 h 2418498"/>
                <a:gd name="connsiteX689" fmla="*/ 24917 w 1848532"/>
                <a:gd name="connsiteY689" fmla="*/ 1396904 h 2418498"/>
                <a:gd name="connsiteX690" fmla="*/ 24917 w 1848532"/>
                <a:gd name="connsiteY690" fmla="*/ 1382888 h 2418498"/>
                <a:gd name="connsiteX691" fmla="*/ 14016 w 1848532"/>
                <a:gd name="connsiteY691" fmla="*/ 1378215 h 2418498"/>
                <a:gd name="connsiteX692" fmla="*/ 12459 w 1848532"/>
                <a:gd name="connsiteY692" fmla="*/ 1365757 h 2418498"/>
                <a:gd name="connsiteX693" fmla="*/ 3116 w 1848532"/>
                <a:gd name="connsiteY693" fmla="*/ 1354856 h 2418498"/>
                <a:gd name="connsiteX694" fmla="*/ 0 w 1848532"/>
                <a:gd name="connsiteY694" fmla="*/ 1345513 h 2418498"/>
                <a:gd name="connsiteX695" fmla="*/ 4671 w 1848532"/>
                <a:gd name="connsiteY695" fmla="*/ 1336167 h 2418498"/>
                <a:gd name="connsiteX696" fmla="*/ 14016 w 1848532"/>
                <a:gd name="connsiteY696" fmla="*/ 1336167 h 2418498"/>
                <a:gd name="connsiteX697" fmla="*/ 34260 w 1848532"/>
                <a:gd name="connsiteY697" fmla="*/ 1328381 h 2418498"/>
                <a:gd name="connsiteX698" fmla="*/ 35818 w 1848532"/>
                <a:gd name="connsiteY698" fmla="*/ 1320593 h 2418498"/>
                <a:gd name="connsiteX699" fmla="*/ 38933 w 1848532"/>
                <a:gd name="connsiteY699" fmla="*/ 1312808 h 2418498"/>
                <a:gd name="connsiteX700" fmla="*/ 46719 w 1848532"/>
                <a:gd name="connsiteY700" fmla="*/ 1312808 h 2418498"/>
                <a:gd name="connsiteX701" fmla="*/ 59177 w 1848532"/>
                <a:gd name="connsiteY701" fmla="*/ 1309695 h 2418498"/>
                <a:gd name="connsiteX702" fmla="*/ 68523 w 1848532"/>
                <a:gd name="connsiteY702" fmla="*/ 1311250 h 2418498"/>
                <a:gd name="connsiteX703" fmla="*/ 82536 w 1848532"/>
                <a:gd name="connsiteY703" fmla="*/ 1317481 h 2418498"/>
                <a:gd name="connsiteX704" fmla="*/ 90325 w 1848532"/>
                <a:gd name="connsiteY704" fmla="*/ 1311250 h 2418498"/>
                <a:gd name="connsiteX705" fmla="*/ 94995 w 1848532"/>
                <a:gd name="connsiteY705" fmla="*/ 1303465 h 2418498"/>
                <a:gd name="connsiteX706" fmla="*/ 102780 w 1848532"/>
                <a:gd name="connsiteY706" fmla="*/ 1294121 h 2418498"/>
                <a:gd name="connsiteX707" fmla="*/ 110569 w 1848532"/>
                <a:gd name="connsiteY707" fmla="*/ 1295679 h 2418498"/>
                <a:gd name="connsiteX708" fmla="*/ 121469 w 1848532"/>
                <a:gd name="connsiteY708" fmla="*/ 1301907 h 2418498"/>
                <a:gd name="connsiteX709" fmla="*/ 133928 w 1848532"/>
                <a:gd name="connsiteY709" fmla="*/ 1306580 h 2418498"/>
                <a:gd name="connsiteX710" fmla="*/ 141713 w 1848532"/>
                <a:gd name="connsiteY710" fmla="*/ 1312808 h 2418498"/>
                <a:gd name="connsiteX711" fmla="*/ 154174 w 1848532"/>
                <a:gd name="connsiteY711" fmla="*/ 1320593 h 2418498"/>
                <a:gd name="connsiteX712" fmla="*/ 158845 w 1848532"/>
                <a:gd name="connsiteY712" fmla="*/ 1328381 h 2418498"/>
                <a:gd name="connsiteX713" fmla="*/ 168188 w 1848532"/>
                <a:gd name="connsiteY713" fmla="*/ 1325269 h 2418498"/>
                <a:gd name="connsiteX714" fmla="*/ 177534 w 1848532"/>
                <a:gd name="connsiteY714" fmla="*/ 1320593 h 2418498"/>
                <a:gd name="connsiteX715" fmla="*/ 191550 w 1848532"/>
                <a:gd name="connsiteY715" fmla="*/ 1319038 h 2418498"/>
                <a:gd name="connsiteX716" fmla="*/ 189992 w 1848532"/>
                <a:gd name="connsiteY716" fmla="*/ 1308137 h 2418498"/>
                <a:gd name="connsiteX717" fmla="*/ 185319 w 1848532"/>
                <a:gd name="connsiteY717" fmla="*/ 1298794 h 2418498"/>
                <a:gd name="connsiteX718" fmla="*/ 191550 w 1848532"/>
                <a:gd name="connsiteY718" fmla="*/ 1289449 h 2418498"/>
                <a:gd name="connsiteX719" fmla="*/ 202450 w 1848532"/>
                <a:gd name="connsiteY719" fmla="*/ 1291006 h 2418498"/>
                <a:gd name="connsiteX720" fmla="*/ 214909 w 1848532"/>
                <a:gd name="connsiteY720" fmla="*/ 1287891 h 2418498"/>
                <a:gd name="connsiteX721" fmla="*/ 230480 w 1848532"/>
                <a:gd name="connsiteY721" fmla="*/ 1286336 h 2418498"/>
                <a:gd name="connsiteX722" fmla="*/ 232040 w 1848532"/>
                <a:gd name="connsiteY722" fmla="*/ 1278548 h 2418498"/>
                <a:gd name="connsiteX723" fmla="*/ 239826 w 1848532"/>
                <a:gd name="connsiteY723" fmla="*/ 1266089 h 2418498"/>
                <a:gd name="connsiteX724" fmla="*/ 241383 w 1848532"/>
                <a:gd name="connsiteY724" fmla="*/ 1253631 h 2418498"/>
                <a:gd name="connsiteX725" fmla="*/ 249169 w 1848532"/>
                <a:gd name="connsiteY725" fmla="*/ 1250516 h 2418498"/>
                <a:gd name="connsiteX726" fmla="*/ 261627 w 1848532"/>
                <a:gd name="connsiteY726" fmla="*/ 1247403 h 2418498"/>
                <a:gd name="connsiteX727" fmla="*/ 272528 w 1848532"/>
                <a:gd name="connsiteY727" fmla="*/ 1238057 h 2418498"/>
                <a:gd name="connsiteX728" fmla="*/ 283432 w 1848532"/>
                <a:gd name="connsiteY728" fmla="*/ 1244288 h 2418498"/>
                <a:gd name="connsiteX729" fmla="*/ 294332 w 1848532"/>
                <a:gd name="connsiteY729" fmla="*/ 1238057 h 2418498"/>
                <a:gd name="connsiteX730" fmla="*/ 303676 w 1848532"/>
                <a:gd name="connsiteY730" fmla="*/ 1233384 h 2418498"/>
                <a:gd name="connsiteX731" fmla="*/ 317692 w 1848532"/>
                <a:gd name="connsiteY731" fmla="*/ 1248958 h 2418498"/>
                <a:gd name="connsiteX732" fmla="*/ 328592 w 1848532"/>
                <a:gd name="connsiteY732" fmla="*/ 1242728 h 2418498"/>
                <a:gd name="connsiteX733" fmla="*/ 330150 w 1848532"/>
                <a:gd name="connsiteY733" fmla="*/ 1234942 h 2418498"/>
                <a:gd name="connsiteX734" fmla="*/ 339493 w 1848532"/>
                <a:gd name="connsiteY734" fmla="*/ 1225599 h 2418498"/>
                <a:gd name="connsiteX735" fmla="*/ 345724 w 1848532"/>
                <a:gd name="connsiteY735" fmla="*/ 1216256 h 2418498"/>
                <a:gd name="connsiteX736" fmla="*/ 355067 w 1848532"/>
                <a:gd name="connsiteY736" fmla="*/ 1214698 h 2418498"/>
                <a:gd name="connsiteX737" fmla="*/ 362853 w 1848532"/>
                <a:gd name="connsiteY737" fmla="*/ 1211583 h 2418498"/>
                <a:gd name="connsiteX738" fmla="*/ 367525 w 1848532"/>
                <a:gd name="connsiteY738" fmla="*/ 1203795 h 2418498"/>
                <a:gd name="connsiteX739" fmla="*/ 365968 w 1848532"/>
                <a:gd name="connsiteY739" fmla="*/ 1196009 h 2418498"/>
                <a:gd name="connsiteX740" fmla="*/ 364410 w 1848532"/>
                <a:gd name="connsiteY740" fmla="*/ 1185108 h 2418498"/>
                <a:gd name="connsiteX741" fmla="*/ 367525 w 1848532"/>
                <a:gd name="connsiteY741" fmla="*/ 1177323 h 2418498"/>
                <a:gd name="connsiteX742" fmla="*/ 361295 w 1848532"/>
                <a:gd name="connsiteY742" fmla="*/ 1167977 h 2418498"/>
                <a:gd name="connsiteX743" fmla="*/ 358182 w 1848532"/>
                <a:gd name="connsiteY743" fmla="*/ 1160192 h 2418498"/>
                <a:gd name="connsiteX744" fmla="*/ 355067 w 1848532"/>
                <a:gd name="connsiteY744" fmla="*/ 1147733 h 2418498"/>
                <a:gd name="connsiteX745" fmla="*/ 350394 w 1848532"/>
                <a:gd name="connsiteY745" fmla="*/ 1139948 h 2418498"/>
                <a:gd name="connsiteX746" fmla="*/ 350394 w 1848532"/>
                <a:gd name="connsiteY746" fmla="*/ 1130605 h 2418498"/>
                <a:gd name="connsiteX747" fmla="*/ 358182 w 1848532"/>
                <a:gd name="connsiteY747" fmla="*/ 1132160 h 2418498"/>
                <a:gd name="connsiteX748" fmla="*/ 367525 w 1848532"/>
                <a:gd name="connsiteY748" fmla="*/ 1127489 h 2418498"/>
                <a:gd name="connsiteX749" fmla="*/ 365968 w 1848532"/>
                <a:gd name="connsiteY749" fmla="*/ 1119701 h 2418498"/>
                <a:gd name="connsiteX750" fmla="*/ 367525 w 1848532"/>
                <a:gd name="connsiteY750" fmla="*/ 1111916 h 2418498"/>
                <a:gd name="connsiteX751" fmla="*/ 375311 w 1848532"/>
                <a:gd name="connsiteY751" fmla="*/ 1107243 h 2418498"/>
                <a:gd name="connsiteX752" fmla="*/ 386212 w 1848532"/>
                <a:gd name="connsiteY752" fmla="*/ 1099457 h 2418498"/>
                <a:gd name="connsiteX753" fmla="*/ 386212 w 1848532"/>
                <a:gd name="connsiteY753" fmla="*/ 1088557 h 2418498"/>
                <a:gd name="connsiteX754" fmla="*/ 389327 w 1848532"/>
                <a:gd name="connsiteY754" fmla="*/ 1077656 h 2418498"/>
                <a:gd name="connsiteX755" fmla="*/ 403343 w 1848532"/>
                <a:gd name="connsiteY755" fmla="*/ 1058967 h 2418498"/>
                <a:gd name="connsiteX756" fmla="*/ 401785 w 1848532"/>
                <a:gd name="connsiteY756" fmla="*/ 1051179 h 2418498"/>
                <a:gd name="connsiteX757" fmla="*/ 394000 w 1848532"/>
                <a:gd name="connsiteY757" fmla="*/ 1048066 h 2418498"/>
                <a:gd name="connsiteX758" fmla="*/ 384657 w 1848532"/>
                <a:gd name="connsiteY758" fmla="*/ 1041836 h 2418498"/>
                <a:gd name="connsiteX759" fmla="*/ 375311 w 1848532"/>
                <a:gd name="connsiteY759" fmla="*/ 1032492 h 2418498"/>
                <a:gd name="connsiteX760" fmla="*/ 356625 w 1848532"/>
                <a:gd name="connsiteY760" fmla="*/ 1024704 h 2418498"/>
                <a:gd name="connsiteX761" fmla="*/ 356625 w 1848532"/>
                <a:gd name="connsiteY761" fmla="*/ 1016919 h 2418498"/>
                <a:gd name="connsiteX762" fmla="*/ 350394 w 1848532"/>
                <a:gd name="connsiteY762" fmla="*/ 1009133 h 2418498"/>
                <a:gd name="connsiteX763" fmla="*/ 345724 w 1848532"/>
                <a:gd name="connsiteY763" fmla="*/ 996675 h 2418498"/>
                <a:gd name="connsiteX764" fmla="*/ 353509 w 1848532"/>
                <a:gd name="connsiteY764" fmla="*/ 987332 h 2418498"/>
                <a:gd name="connsiteX765" fmla="*/ 356625 w 1848532"/>
                <a:gd name="connsiteY765" fmla="*/ 979544 h 2418498"/>
                <a:gd name="connsiteX766" fmla="*/ 358182 w 1848532"/>
                <a:gd name="connsiteY766" fmla="*/ 970200 h 2418498"/>
                <a:gd name="connsiteX767" fmla="*/ 361295 w 1848532"/>
                <a:gd name="connsiteY767" fmla="*/ 960857 h 2418498"/>
                <a:gd name="connsiteX768" fmla="*/ 362853 w 1848532"/>
                <a:gd name="connsiteY768" fmla="*/ 953069 h 2418498"/>
                <a:gd name="connsiteX769" fmla="*/ 372198 w 1848532"/>
                <a:gd name="connsiteY769" fmla="*/ 942168 h 2418498"/>
                <a:gd name="connsiteX770" fmla="*/ 376869 w 1848532"/>
                <a:gd name="connsiteY770" fmla="*/ 953069 h 2418498"/>
                <a:gd name="connsiteX771" fmla="*/ 378426 w 1848532"/>
                <a:gd name="connsiteY771" fmla="*/ 960857 h 2418498"/>
                <a:gd name="connsiteX772" fmla="*/ 375311 w 1848532"/>
                <a:gd name="connsiteY772" fmla="*/ 974873 h 2418498"/>
                <a:gd name="connsiteX773" fmla="*/ 383097 w 1848532"/>
                <a:gd name="connsiteY773" fmla="*/ 974873 h 2418498"/>
                <a:gd name="connsiteX774" fmla="*/ 392442 w 1848532"/>
                <a:gd name="connsiteY774" fmla="*/ 973316 h 2418498"/>
                <a:gd name="connsiteX775" fmla="*/ 406456 w 1848532"/>
                <a:gd name="connsiteY775" fmla="*/ 974873 h 2418498"/>
                <a:gd name="connsiteX776" fmla="*/ 417359 w 1848532"/>
                <a:gd name="connsiteY776" fmla="*/ 977986 h 2418498"/>
                <a:gd name="connsiteX777" fmla="*/ 423590 w 1848532"/>
                <a:gd name="connsiteY777" fmla="*/ 985771 h 2418498"/>
                <a:gd name="connsiteX778" fmla="*/ 434491 w 1848532"/>
                <a:gd name="connsiteY778" fmla="*/ 988887 h 2418498"/>
                <a:gd name="connsiteX779" fmla="*/ 443834 w 1848532"/>
                <a:gd name="connsiteY779" fmla="*/ 973316 h 2418498"/>
                <a:gd name="connsiteX780" fmla="*/ 451619 w 1848532"/>
                <a:gd name="connsiteY780" fmla="*/ 965528 h 2418498"/>
                <a:gd name="connsiteX781" fmla="*/ 460962 w 1848532"/>
                <a:gd name="connsiteY781" fmla="*/ 960857 h 2418498"/>
                <a:gd name="connsiteX782" fmla="*/ 465635 w 1848532"/>
                <a:gd name="connsiteY782" fmla="*/ 953069 h 2418498"/>
                <a:gd name="connsiteX783" fmla="*/ 474978 w 1848532"/>
                <a:gd name="connsiteY783" fmla="*/ 946839 h 2418498"/>
                <a:gd name="connsiteX784" fmla="*/ 482767 w 1848532"/>
                <a:gd name="connsiteY784" fmla="*/ 945284 h 2418498"/>
                <a:gd name="connsiteX785" fmla="*/ 490552 w 1848532"/>
                <a:gd name="connsiteY785" fmla="*/ 943726 h 2418498"/>
                <a:gd name="connsiteX786" fmla="*/ 506126 w 1848532"/>
                <a:gd name="connsiteY786" fmla="*/ 946839 h 2418498"/>
                <a:gd name="connsiteX787" fmla="*/ 513911 w 1848532"/>
                <a:gd name="connsiteY787" fmla="*/ 940611 h 2418498"/>
                <a:gd name="connsiteX788" fmla="*/ 524815 w 1848532"/>
                <a:gd name="connsiteY788" fmla="*/ 939053 h 2418498"/>
                <a:gd name="connsiteX789" fmla="*/ 532600 w 1848532"/>
                <a:gd name="connsiteY789" fmla="*/ 935940 h 2418498"/>
                <a:gd name="connsiteX790" fmla="*/ 543501 w 1848532"/>
                <a:gd name="connsiteY790" fmla="*/ 945284 h 2418498"/>
                <a:gd name="connsiteX791" fmla="*/ 559075 w 1848532"/>
                <a:gd name="connsiteY791" fmla="*/ 932825 h 2418498"/>
                <a:gd name="connsiteX792" fmla="*/ 566860 w 1848532"/>
                <a:gd name="connsiteY792" fmla="*/ 926595 h 2418498"/>
                <a:gd name="connsiteX793" fmla="*/ 577761 w 1848532"/>
                <a:gd name="connsiteY793" fmla="*/ 915694 h 2418498"/>
                <a:gd name="connsiteX794" fmla="*/ 591777 w 1848532"/>
                <a:gd name="connsiteY794" fmla="*/ 907908 h 2418498"/>
                <a:gd name="connsiteX795" fmla="*/ 607351 w 1848532"/>
                <a:gd name="connsiteY795" fmla="*/ 889219 h 2418498"/>
                <a:gd name="connsiteX796" fmla="*/ 624480 w 1848532"/>
                <a:gd name="connsiteY796" fmla="*/ 879876 h 2418498"/>
                <a:gd name="connsiteX797" fmla="*/ 633825 w 1848532"/>
                <a:gd name="connsiteY797" fmla="*/ 879876 h 2418498"/>
                <a:gd name="connsiteX798" fmla="*/ 643169 w 1848532"/>
                <a:gd name="connsiteY798" fmla="*/ 882992 h 2418498"/>
                <a:gd name="connsiteX799" fmla="*/ 650954 w 1848532"/>
                <a:gd name="connsiteY799" fmla="*/ 886107 h 2418498"/>
                <a:gd name="connsiteX800" fmla="*/ 660300 w 1848532"/>
                <a:gd name="connsiteY800" fmla="*/ 881434 h 2418498"/>
                <a:gd name="connsiteX801" fmla="*/ 671201 w 1848532"/>
                <a:gd name="connsiteY801" fmla="*/ 873648 h 2418498"/>
                <a:gd name="connsiteX802" fmla="*/ 680544 w 1848532"/>
                <a:gd name="connsiteY802" fmla="*/ 872088 h 2418498"/>
                <a:gd name="connsiteX803" fmla="*/ 688332 w 1848532"/>
                <a:gd name="connsiteY803" fmla="*/ 878319 h 2418498"/>
                <a:gd name="connsiteX804" fmla="*/ 696118 w 1848532"/>
                <a:gd name="connsiteY804" fmla="*/ 881434 h 2418498"/>
                <a:gd name="connsiteX805" fmla="*/ 707018 w 1848532"/>
                <a:gd name="connsiteY805" fmla="*/ 890777 h 2418498"/>
                <a:gd name="connsiteX806" fmla="*/ 710134 w 1848532"/>
                <a:gd name="connsiteY806" fmla="*/ 901678 h 2418498"/>
                <a:gd name="connsiteX807" fmla="*/ 721035 w 1848532"/>
                <a:gd name="connsiteY807" fmla="*/ 897008 h 2418498"/>
                <a:gd name="connsiteX808" fmla="*/ 731935 w 1848532"/>
                <a:gd name="connsiteY808" fmla="*/ 895450 h 2418498"/>
                <a:gd name="connsiteX809" fmla="*/ 744394 w 1848532"/>
                <a:gd name="connsiteY809" fmla="*/ 903235 h 2418498"/>
                <a:gd name="connsiteX810" fmla="*/ 756852 w 1848532"/>
                <a:gd name="connsiteY810" fmla="*/ 912581 h 2418498"/>
                <a:gd name="connsiteX811" fmla="*/ 766198 w 1848532"/>
                <a:gd name="connsiteY811" fmla="*/ 907908 h 2418498"/>
                <a:gd name="connsiteX812" fmla="*/ 777099 w 1848532"/>
                <a:gd name="connsiteY812" fmla="*/ 909466 h 2418498"/>
                <a:gd name="connsiteX813" fmla="*/ 786442 w 1848532"/>
                <a:gd name="connsiteY813" fmla="*/ 906351 h 2418498"/>
                <a:gd name="connsiteX814" fmla="*/ 794228 w 1848532"/>
                <a:gd name="connsiteY814" fmla="*/ 912581 h 2418498"/>
                <a:gd name="connsiteX815" fmla="*/ 803571 w 1848532"/>
                <a:gd name="connsiteY815" fmla="*/ 911021 h 2418498"/>
                <a:gd name="connsiteX816" fmla="*/ 812916 w 1848532"/>
                <a:gd name="connsiteY816" fmla="*/ 901678 h 2418498"/>
                <a:gd name="connsiteX817" fmla="*/ 822260 w 1848532"/>
                <a:gd name="connsiteY817" fmla="*/ 898565 h 2418498"/>
                <a:gd name="connsiteX818" fmla="*/ 834718 w 1848532"/>
                <a:gd name="connsiteY818" fmla="*/ 890777 h 2418498"/>
                <a:gd name="connsiteX819" fmla="*/ 842504 w 1848532"/>
                <a:gd name="connsiteY819" fmla="*/ 882992 h 2418498"/>
                <a:gd name="connsiteX820" fmla="*/ 851849 w 1848532"/>
                <a:gd name="connsiteY820" fmla="*/ 876761 h 2418498"/>
                <a:gd name="connsiteX821" fmla="*/ 864308 w 1848532"/>
                <a:gd name="connsiteY821" fmla="*/ 868976 h 2418498"/>
                <a:gd name="connsiteX822" fmla="*/ 873651 w 1848532"/>
                <a:gd name="connsiteY822" fmla="*/ 868976 h 2418498"/>
                <a:gd name="connsiteX823" fmla="*/ 887667 w 1848532"/>
                <a:gd name="connsiteY823" fmla="*/ 868976 h 2418498"/>
                <a:gd name="connsiteX824" fmla="*/ 895453 w 1848532"/>
                <a:gd name="connsiteY824" fmla="*/ 867418 h 2418498"/>
                <a:gd name="connsiteX825" fmla="*/ 907911 w 1848532"/>
                <a:gd name="connsiteY825" fmla="*/ 868976 h 2418498"/>
                <a:gd name="connsiteX826" fmla="*/ 910158 w 1848532"/>
                <a:gd name="connsiteY826" fmla="*/ 877963 h 2418498"/>
                <a:gd name="connsiteX827" fmla="*/ 913111 w 1848532"/>
                <a:gd name="connsiteY827" fmla="*/ 877963 h 2418498"/>
                <a:gd name="connsiteX828" fmla="*/ 915699 w 1848532"/>
                <a:gd name="connsiteY828" fmla="*/ 873648 h 2418498"/>
                <a:gd name="connsiteX829" fmla="*/ 914142 w 1848532"/>
                <a:gd name="connsiteY829" fmla="*/ 865863 h 2418498"/>
                <a:gd name="connsiteX830" fmla="*/ 914142 w 1848532"/>
                <a:gd name="connsiteY830" fmla="*/ 854959 h 2418498"/>
                <a:gd name="connsiteX831" fmla="*/ 920372 w 1848532"/>
                <a:gd name="connsiteY831" fmla="*/ 845616 h 2418498"/>
                <a:gd name="connsiteX832" fmla="*/ 926600 w 1848532"/>
                <a:gd name="connsiteY832" fmla="*/ 836273 h 2418498"/>
                <a:gd name="connsiteX833" fmla="*/ 934388 w 1848532"/>
                <a:gd name="connsiteY833" fmla="*/ 831600 h 2418498"/>
                <a:gd name="connsiteX834" fmla="*/ 945286 w 1848532"/>
                <a:gd name="connsiteY834" fmla="*/ 823815 h 2418498"/>
                <a:gd name="connsiteX835" fmla="*/ 935943 w 1848532"/>
                <a:gd name="connsiteY835" fmla="*/ 812914 h 2418498"/>
                <a:gd name="connsiteX836" fmla="*/ 932828 w 1848532"/>
                <a:gd name="connsiteY836" fmla="*/ 805126 h 2418498"/>
                <a:gd name="connsiteX837" fmla="*/ 925042 w 1848532"/>
                <a:gd name="connsiteY837" fmla="*/ 795783 h 2418498"/>
                <a:gd name="connsiteX838" fmla="*/ 925042 w 1848532"/>
                <a:gd name="connsiteY838" fmla="*/ 787997 h 2418498"/>
                <a:gd name="connsiteX839" fmla="*/ 921927 w 1848532"/>
                <a:gd name="connsiteY839" fmla="*/ 773981 h 2418498"/>
                <a:gd name="connsiteX840" fmla="*/ 926600 w 1848532"/>
                <a:gd name="connsiteY840" fmla="*/ 766193 h 2418498"/>
                <a:gd name="connsiteX841" fmla="*/ 934388 w 1848532"/>
                <a:gd name="connsiteY841" fmla="*/ 759965 h 2418498"/>
                <a:gd name="connsiteX842" fmla="*/ 939058 w 1848532"/>
                <a:gd name="connsiteY842" fmla="*/ 752180 h 2418498"/>
                <a:gd name="connsiteX843" fmla="*/ 943731 w 1848532"/>
                <a:gd name="connsiteY843" fmla="*/ 741276 h 2418498"/>
                <a:gd name="connsiteX844" fmla="*/ 951389 w 1848532"/>
                <a:gd name="connsiteY844" fmla="*/ 746383 h 2418498"/>
                <a:gd name="connsiteX845" fmla="*/ 951440 w 1848532"/>
                <a:gd name="connsiteY845" fmla="*/ 746196 h 2418498"/>
                <a:gd name="connsiteX846" fmla="*/ 945292 w 1848532"/>
                <a:gd name="connsiteY846" fmla="*/ 741276 h 2418498"/>
                <a:gd name="connsiteX847" fmla="*/ 937503 w 1848532"/>
                <a:gd name="connsiteY847" fmla="*/ 731933 h 2418498"/>
                <a:gd name="connsiteX848" fmla="*/ 939061 w 1848532"/>
                <a:gd name="connsiteY848" fmla="*/ 724148 h 2418498"/>
                <a:gd name="connsiteX849" fmla="*/ 931276 w 1848532"/>
                <a:gd name="connsiteY849" fmla="*/ 722590 h 2418498"/>
                <a:gd name="connsiteX850" fmla="*/ 918817 w 1848532"/>
                <a:gd name="connsiteY850" fmla="*/ 716359 h 2418498"/>
                <a:gd name="connsiteX851" fmla="*/ 907916 w 1848532"/>
                <a:gd name="connsiteY851" fmla="*/ 705459 h 2418498"/>
                <a:gd name="connsiteX852" fmla="*/ 906359 w 1848532"/>
                <a:gd name="connsiteY852" fmla="*/ 696116 h 2418498"/>
                <a:gd name="connsiteX853" fmla="*/ 901686 w 1848532"/>
                <a:gd name="connsiteY853" fmla="*/ 688327 h 2418498"/>
                <a:gd name="connsiteX854" fmla="*/ 892343 w 1848532"/>
                <a:gd name="connsiteY854" fmla="*/ 674314 h 2418498"/>
                <a:gd name="connsiteX855" fmla="*/ 895458 w 1848532"/>
                <a:gd name="connsiteY855" fmla="*/ 666526 h 2418498"/>
                <a:gd name="connsiteX856" fmla="*/ 893898 w 1848532"/>
                <a:gd name="connsiteY856" fmla="*/ 647840 h 2418498"/>
                <a:gd name="connsiteX857" fmla="*/ 897013 w 1848532"/>
                <a:gd name="connsiteY857" fmla="*/ 640051 h 2418498"/>
                <a:gd name="connsiteX858" fmla="*/ 900128 w 1848532"/>
                <a:gd name="connsiteY858" fmla="*/ 630708 h 2418498"/>
                <a:gd name="connsiteX859" fmla="*/ 895458 w 1848532"/>
                <a:gd name="connsiteY859" fmla="*/ 616692 h 2418498"/>
                <a:gd name="connsiteX860" fmla="*/ 903243 w 1848532"/>
                <a:gd name="connsiteY860" fmla="*/ 602676 h 2418498"/>
                <a:gd name="connsiteX861" fmla="*/ 895458 w 1848532"/>
                <a:gd name="connsiteY861" fmla="*/ 585545 h 2418498"/>
                <a:gd name="connsiteX862" fmla="*/ 895458 w 1848532"/>
                <a:gd name="connsiteY862" fmla="*/ 571529 h 2418498"/>
                <a:gd name="connsiteX863" fmla="*/ 893898 w 1848532"/>
                <a:gd name="connsiteY863" fmla="*/ 554400 h 2418498"/>
                <a:gd name="connsiteX864" fmla="*/ 895458 w 1848532"/>
                <a:gd name="connsiteY864" fmla="*/ 546612 h 2418498"/>
                <a:gd name="connsiteX865" fmla="*/ 904801 w 1848532"/>
                <a:gd name="connsiteY865" fmla="*/ 537272 h 2418498"/>
                <a:gd name="connsiteX866" fmla="*/ 898571 w 1848532"/>
                <a:gd name="connsiteY866" fmla="*/ 526371 h 2418498"/>
                <a:gd name="connsiteX867" fmla="*/ 900126 w 1848532"/>
                <a:gd name="connsiteY867" fmla="*/ 517028 h 2418498"/>
                <a:gd name="connsiteX868" fmla="*/ 906356 w 1848532"/>
                <a:gd name="connsiteY868" fmla="*/ 501454 h 2418498"/>
                <a:gd name="connsiteX869" fmla="*/ 906356 w 1848532"/>
                <a:gd name="connsiteY869" fmla="*/ 490553 h 2418498"/>
                <a:gd name="connsiteX870" fmla="*/ 918815 w 1848532"/>
                <a:gd name="connsiteY870" fmla="*/ 481210 h 2418498"/>
                <a:gd name="connsiteX871" fmla="*/ 926600 w 1848532"/>
                <a:gd name="connsiteY871" fmla="*/ 468749 h 2418498"/>
                <a:gd name="connsiteX872" fmla="*/ 953075 w 1848532"/>
                <a:gd name="connsiteY872" fmla="*/ 465636 h 2418498"/>
                <a:gd name="connsiteX873" fmla="*/ 971764 w 1848532"/>
                <a:gd name="connsiteY873" fmla="*/ 465636 h 2418498"/>
                <a:gd name="connsiteX874" fmla="*/ 981107 w 1848532"/>
                <a:gd name="connsiteY874" fmla="*/ 467191 h 2418498"/>
                <a:gd name="connsiteX875" fmla="*/ 992008 w 1848532"/>
                <a:gd name="connsiteY875" fmla="*/ 453175 h 2418498"/>
                <a:gd name="connsiteX876" fmla="*/ 1001351 w 1848532"/>
                <a:gd name="connsiteY876" fmla="*/ 453175 h 2418498"/>
                <a:gd name="connsiteX877" fmla="*/ 1004466 w 1848532"/>
                <a:gd name="connsiteY877" fmla="*/ 439162 h 2418498"/>
                <a:gd name="connsiteX878" fmla="*/ 1006026 w 1848532"/>
                <a:gd name="connsiteY878" fmla="*/ 426704 h 2418498"/>
                <a:gd name="connsiteX879" fmla="*/ 1015369 w 1848532"/>
                <a:gd name="connsiteY879" fmla="*/ 422031 h 2418498"/>
                <a:gd name="connsiteX880" fmla="*/ 1013812 w 1848532"/>
                <a:gd name="connsiteY880" fmla="*/ 411130 h 2418498"/>
                <a:gd name="connsiteX881" fmla="*/ 1010696 w 1848532"/>
                <a:gd name="connsiteY881" fmla="*/ 400229 h 2418498"/>
                <a:gd name="connsiteX882" fmla="*/ 1009139 w 1848532"/>
                <a:gd name="connsiteY882" fmla="*/ 389328 h 2418498"/>
                <a:gd name="connsiteX883" fmla="*/ 1015369 w 1848532"/>
                <a:gd name="connsiteY883" fmla="*/ 372197 h 2418498"/>
                <a:gd name="connsiteX884" fmla="*/ 1016924 w 1848532"/>
                <a:gd name="connsiteY884" fmla="*/ 362851 h 2418498"/>
                <a:gd name="connsiteX885" fmla="*/ 1030940 w 1848532"/>
                <a:gd name="connsiteY885" fmla="*/ 362851 h 2418498"/>
                <a:gd name="connsiteX886" fmla="*/ 1041844 w 1848532"/>
                <a:gd name="connsiteY886" fmla="*/ 358181 h 2418498"/>
                <a:gd name="connsiteX887" fmla="*/ 1049629 w 1848532"/>
                <a:gd name="connsiteY887" fmla="*/ 358181 h 2418498"/>
                <a:gd name="connsiteX888" fmla="*/ 1062088 w 1848532"/>
                <a:gd name="connsiteY888" fmla="*/ 355066 h 2418498"/>
                <a:gd name="connsiteX889" fmla="*/ 1072991 w 1848532"/>
                <a:gd name="connsiteY889" fmla="*/ 347280 h 2418498"/>
                <a:gd name="connsiteX890" fmla="*/ 1074546 w 1848532"/>
                <a:gd name="connsiteY890" fmla="*/ 337937 h 2418498"/>
                <a:gd name="connsiteX891" fmla="*/ 1080777 w 1848532"/>
                <a:gd name="connsiteY891" fmla="*/ 330149 h 2418498"/>
                <a:gd name="connsiteX892" fmla="*/ 1090120 w 1848532"/>
                <a:gd name="connsiteY892" fmla="*/ 327034 h 2418498"/>
                <a:gd name="connsiteX893" fmla="*/ 1097905 w 1848532"/>
                <a:gd name="connsiteY893" fmla="*/ 323921 h 2418498"/>
                <a:gd name="connsiteX894" fmla="*/ 1102578 w 1848532"/>
                <a:gd name="connsiteY894" fmla="*/ 316133 h 2418498"/>
                <a:gd name="connsiteX895" fmla="*/ 1099466 w 1848532"/>
                <a:gd name="connsiteY895" fmla="*/ 308347 h 2418498"/>
                <a:gd name="connsiteX896" fmla="*/ 1101021 w 1848532"/>
                <a:gd name="connsiteY896" fmla="*/ 299004 h 2418498"/>
                <a:gd name="connsiteX897" fmla="*/ 1105694 w 1848532"/>
                <a:gd name="connsiteY897" fmla="*/ 291216 h 2418498"/>
                <a:gd name="connsiteX898" fmla="*/ 1110364 w 1848532"/>
                <a:gd name="connsiteY898" fmla="*/ 283431 h 2418498"/>
                <a:gd name="connsiteX899" fmla="*/ 1102578 w 1848532"/>
                <a:gd name="connsiteY899" fmla="*/ 272530 h 2418498"/>
                <a:gd name="connsiteX900" fmla="*/ 1101021 w 1848532"/>
                <a:gd name="connsiteY900" fmla="*/ 264742 h 2418498"/>
                <a:gd name="connsiteX901" fmla="*/ 1093235 w 1848532"/>
                <a:gd name="connsiteY901" fmla="*/ 242940 h 2418498"/>
                <a:gd name="connsiteX902" fmla="*/ 1083892 w 1848532"/>
                <a:gd name="connsiteY902" fmla="*/ 235152 h 2418498"/>
                <a:gd name="connsiteX903" fmla="*/ 1076106 w 1848532"/>
                <a:gd name="connsiteY903" fmla="*/ 225809 h 2418498"/>
                <a:gd name="connsiteX904" fmla="*/ 1072991 w 1848532"/>
                <a:gd name="connsiteY904" fmla="*/ 218023 h 2418498"/>
                <a:gd name="connsiteX905" fmla="*/ 1065203 w 1848532"/>
                <a:gd name="connsiteY905" fmla="*/ 210238 h 2418498"/>
                <a:gd name="connsiteX906" fmla="*/ 1057415 w 1848532"/>
                <a:gd name="connsiteY906" fmla="*/ 208680 h 2418498"/>
                <a:gd name="connsiteX907" fmla="*/ 1055857 w 1848532"/>
                <a:gd name="connsiteY907" fmla="*/ 200895 h 2418498"/>
                <a:gd name="connsiteX908" fmla="*/ 1066761 w 1848532"/>
                <a:gd name="connsiteY908" fmla="*/ 188434 h 2418498"/>
                <a:gd name="connsiteX909" fmla="*/ 1074546 w 1848532"/>
                <a:gd name="connsiteY909" fmla="*/ 182206 h 2418498"/>
                <a:gd name="connsiteX910" fmla="*/ 1079219 w 1848532"/>
                <a:gd name="connsiteY910" fmla="*/ 172860 h 2418498"/>
                <a:gd name="connsiteX911" fmla="*/ 1091678 w 1848532"/>
                <a:gd name="connsiteY911" fmla="*/ 161962 h 2418498"/>
                <a:gd name="connsiteX912" fmla="*/ 1102578 w 1848532"/>
                <a:gd name="connsiteY912" fmla="*/ 163517 h 2418498"/>
                <a:gd name="connsiteX913" fmla="*/ 1118152 w 1848532"/>
                <a:gd name="connsiteY913" fmla="*/ 166632 h 2418498"/>
                <a:gd name="connsiteX914" fmla="*/ 1127495 w 1848532"/>
                <a:gd name="connsiteY914" fmla="*/ 161962 h 2418498"/>
                <a:gd name="connsiteX915" fmla="*/ 1138399 w 1848532"/>
                <a:gd name="connsiteY915" fmla="*/ 158847 h 2418498"/>
                <a:gd name="connsiteX916" fmla="*/ 1144627 w 1848532"/>
                <a:gd name="connsiteY916" fmla="*/ 151059 h 2418498"/>
                <a:gd name="connsiteX917" fmla="*/ 1152412 w 1848532"/>
                <a:gd name="connsiteY917" fmla="*/ 129257 h 2418498"/>
                <a:gd name="connsiteX918" fmla="*/ 1160200 w 1848532"/>
                <a:gd name="connsiteY918" fmla="*/ 123029 h 2418498"/>
                <a:gd name="connsiteX919" fmla="*/ 1169543 w 1848532"/>
                <a:gd name="connsiteY919" fmla="*/ 123029 h 2418498"/>
                <a:gd name="connsiteX920" fmla="*/ 1178887 w 1848532"/>
                <a:gd name="connsiteY920" fmla="*/ 118354 h 2418498"/>
                <a:gd name="connsiteX921" fmla="*/ 1182002 w 1848532"/>
                <a:gd name="connsiteY921" fmla="*/ 105898 h 2418498"/>
                <a:gd name="connsiteX922" fmla="*/ 1185117 w 1848532"/>
                <a:gd name="connsiteY922" fmla="*/ 98110 h 2418498"/>
                <a:gd name="connsiteX923" fmla="*/ 1196018 w 1848532"/>
                <a:gd name="connsiteY923" fmla="*/ 98110 h 2418498"/>
                <a:gd name="connsiteX924" fmla="*/ 1206919 w 1848532"/>
                <a:gd name="connsiteY924" fmla="*/ 88766 h 2418498"/>
                <a:gd name="connsiteX925" fmla="*/ 1214704 w 1848532"/>
                <a:gd name="connsiteY925" fmla="*/ 87209 h 2418498"/>
                <a:gd name="connsiteX926" fmla="*/ 1219377 w 1848532"/>
                <a:gd name="connsiteY926" fmla="*/ 76308 h 2418498"/>
                <a:gd name="connsiteX927" fmla="*/ 1219377 w 1848532"/>
                <a:gd name="connsiteY927" fmla="*/ 68523 h 2418498"/>
                <a:gd name="connsiteX928" fmla="*/ 1213149 w 1848532"/>
                <a:gd name="connsiteY928" fmla="*/ 59177 h 2418498"/>
                <a:gd name="connsiteX929" fmla="*/ 1203804 w 1848532"/>
                <a:gd name="connsiteY929" fmla="*/ 57622 h 2418498"/>
                <a:gd name="connsiteX930" fmla="*/ 1206919 w 1848532"/>
                <a:gd name="connsiteY930" fmla="*/ 43603 h 2418498"/>
                <a:gd name="connsiteX931" fmla="*/ 1216265 w 1848532"/>
                <a:gd name="connsiteY931" fmla="*/ 38933 h 2418498"/>
                <a:gd name="connsiteX932" fmla="*/ 1228720 w 1848532"/>
                <a:gd name="connsiteY932" fmla="*/ 34260 h 2418498"/>
                <a:gd name="connsiteX933" fmla="*/ 1236509 w 1848532"/>
                <a:gd name="connsiteY933" fmla="*/ 26474 h 2418498"/>
                <a:gd name="connsiteX934" fmla="*/ 1245852 w 1848532"/>
                <a:gd name="connsiteY934" fmla="*/ 15574 h 2418498"/>
                <a:gd name="connsiteX935" fmla="*/ 1256753 w 1848532"/>
                <a:gd name="connsiteY935" fmla="*/ 10901 h 2418498"/>
                <a:gd name="connsiteX936" fmla="*/ 1264538 w 1848532"/>
                <a:gd name="connsiteY936" fmla="*/ 12458 h 2418498"/>
                <a:gd name="connsiteX937" fmla="*/ 1272326 w 1848532"/>
                <a:gd name="connsiteY937" fmla="*/ 10901 h 2418498"/>
                <a:gd name="connsiteX938" fmla="*/ 1281669 w 1848532"/>
                <a:gd name="connsiteY938" fmla="*/ 4670 h 2418498"/>
                <a:gd name="connsiteX939" fmla="*/ 1298801 w 1848532"/>
                <a:gd name="connsiteY939" fmla="*/ 0 h 2418498"/>
                <a:gd name="connsiteX0" fmla="*/ 1327751 w 1848532"/>
                <a:gd name="connsiteY0" fmla="*/ 1153508 h 2418498"/>
                <a:gd name="connsiteX1" fmla="*/ 1327736 w 1848532"/>
                <a:gd name="connsiteY1" fmla="*/ 1153536 h 2418498"/>
                <a:gd name="connsiteX2" fmla="*/ 1333061 w 1848532"/>
                <a:gd name="connsiteY2" fmla="*/ 1160194 h 2418498"/>
                <a:gd name="connsiteX3" fmla="*/ 1333264 w 1848532"/>
                <a:gd name="connsiteY3" fmla="*/ 1160126 h 2418498"/>
                <a:gd name="connsiteX4" fmla="*/ 1327751 w 1848532"/>
                <a:gd name="connsiteY4" fmla="*/ 1153508 h 2418498"/>
                <a:gd name="connsiteX5" fmla="*/ 1363525 w 1848532"/>
                <a:gd name="connsiteY5" fmla="*/ 629495 h 2418498"/>
                <a:gd name="connsiteX6" fmla="*/ 1371994 w 1848532"/>
                <a:gd name="connsiteY6" fmla="*/ 629153 h 2418498"/>
                <a:gd name="connsiteX7" fmla="*/ 1364208 w 1848532"/>
                <a:gd name="connsiteY7" fmla="*/ 629153 h 2418498"/>
                <a:gd name="connsiteX8" fmla="*/ 1363525 w 1848532"/>
                <a:gd name="connsiteY8" fmla="*/ 629495 h 2418498"/>
                <a:gd name="connsiteX9" fmla="*/ 904806 w 1848532"/>
                <a:gd name="connsiteY9" fmla="*/ 537272 h 2418498"/>
                <a:gd name="connsiteX10" fmla="*/ 912587 w 1848532"/>
                <a:gd name="connsiteY10" fmla="*/ 538827 h 2418498"/>
                <a:gd name="connsiteX11" fmla="*/ 917820 w 1848532"/>
                <a:gd name="connsiteY11" fmla="*/ 537954 h 2418498"/>
                <a:gd name="connsiteX12" fmla="*/ 917847 w 1848532"/>
                <a:gd name="connsiteY12" fmla="*/ 537389 h 2418498"/>
                <a:gd name="connsiteX13" fmla="*/ 917257 w 1848532"/>
                <a:gd name="connsiteY13" fmla="*/ 537272 h 2418498"/>
                <a:gd name="connsiteX14" fmla="*/ 904806 w 1848532"/>
                <a:gd name="connsiteY14" fmla="*/ 537272 h 2418498"/>
                <a:gd name="connsiteX15" fmla="*/ 1298801 w 1848532"/>
                <a:gd name="connsiteY15" fmla="*/ 0 h 2418498"/>
                <a:gd name="connsiteX16" fmla="*/ 1308144 w 1848532"/>
                <a:gd name="connsiteY16" fmla="*/ 0 h 2418498"/>
                <a:gd name="connsiteX17" fmla="*/ 1311259 w 1848532"/>
                <a:gd name="connsiteY17" fmla="*/ 1558 h 2418498"/>
                <a:gd name="connsiteX18" fmla="*/ 1320602 w 1848532"/>
                <a:gd name="connsiteY18" fmla="*/ 12458 h 2418498"/>
                <a:gd name="connsiteX19" fmla="*/ 1322160 w 1848532"/>
                <a:gd name="connsiteY19" fmla="*/ 20244 h 2418498"/>
                <a:gd name="connsiteX20" fmla="*/ 1317490 w 1848532"/>
                <a:gd name="connsiteY20" fmla="*/ 29590 h 2418498"/>
                <a:gd name="connsiteX21" fmla="*/ 1317490 w 1848532"/>
                <a:gd name="connsiteY21" fmla="*/ 38933 h 2418498"/>
                <a:gd name="connsiteX22" fmla="*/ 1320602 w 1848532"/>
                <a:gd name="connsiteY22" fmla="*/ 46718 h 2418498"/>
                <a:gd name="connsiteX23" fmla="*/ 1322160 w 1848532"/>
                <a:gd name="connsiteY23" fmla="*/ 56062 h 2418498"/>
                <a:gd name="connsiteX24" fmla="*/ 1323718 w 1848532"/>
                <a:gd name="connsiteY24" fmla="*/ 63850 h 2418498"/>
                <a:gd name="connsiteX25" fmla="*/ 1322160 w 1848532"/>
                <a:gd name="connsiteY25" fmla="*/ 71635 h 2418498"/>
                <a:gd name="connsiteX26" fmla="*/ 1322160 w 1848532"/>
                <a:gd name="connsiteY26" fmla="*/ 82536 h 2418498"/>
                <a:gd name="connsiteX27" fmla="*/ 1323718 w 1848532"/>
                <a:gd name="connsiteY27" fmla="*/ 99667 h 2418498"/>
                <a:gd name="connsiteX28" fmla="*/ 1319045 w 1848532"/>
                <a:gd name="connsiteY28" fmla="*/ 110568 h 2418498"/>
                <a:gd name="connsiteX29" fmla="*/ 1320602 w 1848532"/>
                <a:gd name="connsiteY29" fmla="*/ 121469 h 2418498"/>
                <a:gd name="connsiteX30" fmla="*/ 1320602 w 1848532"/>
                <a:gd name="connsiteY30" fmla="*/ 130815 h 2418498"/>
                <a:gd name="connsiteX31" fmla="*/ 1314374 w 1848532"/>
                <a:gd name="connsiteY31" fmla="*/ 143273 h 2418498"/>
                <a:gd name="connsiteX32" fmla="*/ 1303471 w 1848532"/>
                <a:gd name="connsiteY32" fmla="*/ 160402 h 2418498"/>
                <a:gd name="connsiteX33" fmla="*/ 1295685 w 1848532"/>
                <a:gd name="connsiteY33" fmla="*/ 165075 h 2418498"/>
                <a:gd name="connsiteX34" fmla="*/ 1298801 w 1848532"/>
                <a:gd name="connsiteY34" fmla="*/ 174418 h 2418498"/>
                <a:gd name="connsiteX35" fmla="*/ 1305029 w 1848532"/>
                <a:gd name="connsiteY35" fmla="*/ 185321 h 2418498"/>
                <a:gd name="connsiteX36" fmla="*/ 1314374 w 1848532"/>
                <a:gd name="connsiteY36" fmla="*/ 199334 h 2418498"/>
                <a:gd name="connsiteX37" fmla="*/ 1305029 w 1848532"/>
                <a:gd name="connsiteY37" fmla="*/ 211793 h 2418498"/>
                <a:gd name="connsiteX38" fmla="*/ 1312814 w 1848532"/>
                <a:gd name="connsiteY38" fmla="*/ 218023 h 2418498"/>
                <a:gd name="connsiteX39" fmla="*/ 1322160 w 1848532"/>
                <a:gd name="connsiteY39" fmla="*/ 224254 h 2418498"/>
                <a:gd name="connsiteX40" fmla="*/ 1322160 w 1848532"/>
                <a:gd name="connsiteY40" fmla="*/ 232039 h 2418498"/>
                <a:gd name="connsiteX41" fmla="*/ 1334618 w 1848532"/>
                <a:gd name="connsiteY41" fmla="*/ 235152 h 2418498"/>
                <a:gd name="connsiteX42" fmla="*/ 1342404 w 1848532"/>
                <a:gd name="connsiteY42" fmla="*/ 238267 h 2418498"/>
                <a:gd name="connsiteX43" fmla="*/ 1353307 w 1848532"/>
                <a:gd name="connsiteY43" fmla="*/ 244498 h 2418498"/>
                <a:gd name="connsiteX44" fmla="*/ 1362651 w 1848532"/>
                <a:gd name="connsiteY44" fmla="*/ 244498 h 2418498"/>
                <a:gd name="connsiteX45" fmla="*/ 1368878 w 1848532"/>
                <a:gd name="connsiteY45" fmla="*/ 255399 h 2418498"/>
                <a:gd name="connsiteX46" fmla="*/ 1371994 w 1848532"/>
                <a:gd name="connsiteY46" fmla="*/ 266299 h 2418498"/>
                <a:gd name="connsiteX47" fmla="*/ 1382895 w 1848532"/>
                <a:gd name="connsiteY47" fmla="*/ 274085 h 2418498"/>
                <a:gd name="connsiteX48" fmla="*/ 1389125 w 1848532"/>
                <a:gd name="connsiteY48" fmla="*/ 281873 h 2418498"/>
                <a:gd name="connsiteX49" fmla="*/ 1393795 w 1848532"/>
                <a:gd name="connsiteY49" fmla="*/ 291216 h 2418498"/>
                <a:gd name="connsiteX50" fmla="*/ 1395353 w 1848532"/>
                <a:gd name="connsiteY50" fmla="*/ 299004 h 2418498"/>
                <a:gd name="connsiteX51" fmla="*/ 1406254 w 1848532"/>
                <a:gd name="connsiteY51" fmla="*/ 309905 h 2418498"/>
                <a:gd name="connsiteX52" fmla="*/ 1415600 w 1848532"/>
                <a:gd name="connsiteY52" fmla="*/ 311463 h 2418498"/>
                <a:gd name="connsiteX53" fmla="*/ 1410927 w 1848532"/>
                <a:gd name="connsiteY53" fmla="*/ 323921 h 2418498"/>
                <a:gd name="connsiteX54" fmla="*/ 1421827 w 1848532"/>
                <a:gd name="connsiteY54" fmla="*/ 334822 h 2418498"/>
                <a:gd name="connsiteX55" fmla="*/ 1423385 w 1848532"/>
                <a:gd name="connsiteY55" fmla="*/ 345723 h 2418498"/>
                <a:gd name="connsiteX56" fmla="*/ 1435844 w 1848532"/>
                <a:gd name="connsiteY56" fmla="*/ 345723 h 2418498"/>
                <a:gd name="connsiteX57" fmla="*/ 1448302 w 1848532"/>
                <a:gd name="connsiteY57" fmla="*/ 344165 h 2418498"/>
                <a:gd name="connsiteX58" fmla="*/ 1454532 w 1848532"/>
                <a:gd name="connsiteY58" fmla="*/ 353508 h 2418498"/>
                <a:gd name="connsiteX59" fmla="*/ 1462318 w 1848532"/>
                <a:gd name="connsiteY59" fmla="*/ 358181 h 2418498"/>
                <a:gd name="connsiteX60" fmla="*/ 1470104 w 1848532"/>
                <a:gd name="connsiteY60" fmla="*/ 358181 h 2418498"/>
                <a:gd name="connsiteX61" fmla="*/ 1477892 w 1848532"/>
                <a:gd name="connsiteY61" fmla="*/ 365967 h 2418498"/>
                <a:gd name="connsiteX62" fmla="*/ 1495020 w 1848532"/>
                <a:gd name="connsiteY62" fmla="*/ 369082 h 2418498"/>
                <a:gd name="connsiteX63" fmla="*/ 1488793 w 1848532"/>
                <a:gd name="connsiteY63" fmla="*/ 379985 h 2418498"/>
                <a:gd name="connsiteX64" fmla="*/ 1490350 w 1848532"/>
                <a:gd name="connsiteY64" fmla="*/ 390883 h 2418498"/>
                <a:gd name="connsiteX65" fmla="*/ 1493465 w 1848532"/>
                <a:gd name="connsiteY65" fmla="*/ 400229 h 2418498"/>
                <a:gd name="connsiteX66" fmla="*/ 1496581 w 1848532"/>
                <a:gd name="connsiteY66" fmla="*/ 409572 h 2418498"/>
                <a:gd name="connsiteX67" fmla="*/ 1498136 w 1848532"/>
                <a:gd name="connsiteY67" fmla="*/ 420473 h 2418498"/>
                <a:gd name="connsiteX68" fmla="*/ 1499693 w 1848532"/>
                <a:gd name="connsiteY68" fmla="*/ 429816 h 2418498"/>
                <a:gd name="connsiteX69" fmla="*/ 1504366 w 1848532"/>
                <a:gd name="connsiteY69" fmla="*/ 437604 h 2418498"/>
                <a:gd name="connsiteX70" fmla="*/ 1504366 w 1848532"/>
                <a:gd name="connsiteY70" fmla="*/ 446948 h 2418498"/>
                <a:gd name="connsiteX71" fmla="*/ 1499693 w 1848532"/>
                <a:gd name="connsiteY71" fmla="*/ 454736 h 2418498"/>
                <a:gd name="connsiteX72" fmla="*/ 1484120 w 1848532"/>
                <a:gd name="connsiteY72" fmla="*/ 468749 h 2418498"/>
                <a:gd name="connsiteX73" fmla="*/ 1471661 w 1848532"/>
                <a:gd name="connsiteY73" fmla="*/ 481210 h 2418498"/>
                <a:gd name="connsiteX74" fmla="*/ 1451417 w 1848532"/>
                <a:gd name="connsiteY74" fmla="*/ 503012 h 2418498"/>
                <a:gd name="connsiteX75" fmla="*/ 1424943 w 1848532"/>
                <a:gd name="connsiteY75" fmla="*/ 531041 h 2418498"/>
                <a:gd name="connsiteX76" fmla="*/ 1414039 w 1848532"/>
                <a:gd name="connsiteY76" fmla="*/ 541942 h 2418498"/>
                <a:gd name="connsiteX77" fmla="*/ 1404696 w 1848532"/>
                <a:gd name="connsiteY77" fmla="*/ 551288 h 2418498"/>
                <a:gd name="connsiteX78" fmla="*/ 1395353 w 1848532"/>
                <a:gd name="connsiteY78" fmla="*/ 565304 h 2418498"/>
                <a:gd name="connsiteX79" fmla="*/ 1392240 w 1848532"/>
                <a:gd name="connsiteY79" fmla="*/ 574647 h 2418498"/>
                <a:gd name="connsiteX80" fmla="*/ 1395353 w 1848532"/>
                <a:gd name="connsiteY80" fmla="*/ 587105 h 2418498"/>
                <a:gd name="connsiteX81" fmla="*/ 1401583 w 1848532"/>
                <a:gd name="connsiteY81" fmla="*/ 604236 h 2418498"/>
                <a:gd name="connsiteX82" fmla="*/ 1407811 w 1848532"/>
                <a:gd name="connsiteY82" fmla="*/ 616695 h 2418498"/>
                <a:gd name="connsiteX83" fmla="*/ 1409369 w 1848532"/>
                <a:gd name="connsiteY83" fmla="*/ 630711 h 2418498"/>
                <a:gd name="connsiteX84" fmla="*/ 1409369 w 1848532"/>
                <a:gd name="connsiteY84" fmla="*/ 641609 h 2418498"/>
                <a:gd name="connsiteX85" fmla="*/ 1409372 w 1848532"/>
                <a:gd name="connsiteY85" fmla="*/ 641609 h 2418498"/>
                <a:gd name="connsiteX86" fmla="*/ 1404696 w 1848532"/>
                <a:gd name="connsiteY86" fmla="*/ 650952 h 2418498"/>
                <a:gd name="connsiteX87" fmla="*/ 1395353 w 1848532"/>
                <a:gd name="connsiteY87" fmla="*/ 658740 h 2418498"/>
                <a:gd name="connsiteX88" fmla="*/ 1382897 w 1848532"/>
                <a:gd name="connsiteY88" fmla="*/ 666526 h 2418498"/>
                <a:gd name="connsiteX89" fmla="*/ 1379782 w 1848532"/>
                <a:gd name="connsiteY89" fmla="*/ 682100 h 2418498"/>
                <a:gd name="connsiteX90" fmla="*/ 1381337 w 1848532"/>
                <a:gd name="connsiteY90" fmla="*/ 694558 h 2418498"/>
                <a:gd name="connsiteX91" fmla="*/ 1387567 w 1848532"/>
                <a:gd name="connsiteY91" fmla="*/ 703901 h 2418498"/>
                <a:gd name="connsiteX92" fmla="*/ 1395353 w 1848532"/>
                <a:gd name="connsiteY92" fmla="*/ 713244 h 2418498"/>
                <a:gd name="connsiteX93" fmla="*/ 1401583 w 1848532"/>
                <a:gd name="connsiteY93" fmla="*/ 722590 h 2418498"/>
                <a:gd name="connsiteX94" fmla="*/ 1404696 w 1848532"/>
                <a:gd name="connsiteY94" fmla="*/ 730376 h 2418498"/>
                <a:gd name="connsiteX95" fmla="*/ 1407811 w 1848532"/>
                <a:gd name="connsiteY95" fmla="*/ 739719 h 2418498"/>
                <a:gd name="connsiteX96" fmla="*/ 1417157 w 1848532"/>
                <a:gd name="connsiteY96" fmla="*/ 744392 h 2418498"/>
                <a:gd name="connsiteX97" fmla="*/ 1426500 w 1848532"/>
                <a:gd name="connsiteY97" fmla="*/ 745949 h 2418498"/>
                <a:gd name="connsiteX98" fmla="*/ 1437401 w 1848532"/>
                <a:gd name="connsiteY98" fmla="*/ 747507 h 2418498"/>
                <a:gd name="connsiteX99" fmla="*/ 1445189 w 1848532"/>
                <a:gd name="connsiteY99" fmla="*/ 749062 h 2418498"/>
                <a:gd name="connsiteX100" fmla="*/ 1449860 w 1848532"/>
                <a:gd name="connsiteY100" fmla="*/ 756850 h 2418498"/>
                <a:gd name="connsiteX101" fmla="*/ 1445189 w 1848532"/>
                <a:gd name="connsiteY101" fmla="*/ 777096 h 2418498"/>
                <a:gd name="connsiteX102" fmla="*/ 1440516 w 1848532"/>
                <a:gd name="connsiteY102" fmla="*/ 786440 h 2418498"/>
                <a:gd name="connsiteX103" fmla="*/ 1440516 w 1848532"/>
                <a:gd name="connsiteY103" fmla="*/ 794225 h 2418498"/>
                <a:gd name="connsiteX104" fmla="*/ 1449860 w 1848532"/>
                <a:gd name="connsiteY104" fmla="*/ 795783 h 2418498"/>
                <a:gd name="connsiteX105" fmla="*/ 1457648 w 1848532"/>
                <a:gd name="connsiteY105" fmla="*/ 795783 h 2418498"/>
                <a:gd name="connsiteX106" fmla="*/ 1465433 w 1848532"/>
                <a:gd name="connsiteY106" fmla="*/ 794225 h 2418498"/>
                <a:gd name="connsiteX107" fmla="*/ 1470104 w 1848532"/>
                <a:gd name="connsiteY107" fmla="*/ 802011 h 2418498"/>
                <a:gd name="connsiteX108" fmla="*/ 1462318 w 1848532"/>
                <a:gd name="connsiteY108" fmla="*/ 806684 h 2418498"/>
                <a:gd name="connsiteX109" fmla="*/ 1470104 w 1848532"/>
                <a:gd name="connsiteY109" fmla="*/ 820700 h 2418498"/>
                <a:gd name="connsiteX110" fmla="*/ 1473219 w 1848532"/>
                <a:gd name="connsiteY110" fmla="*/ 828485 h 2418498"/>
                <a:gd name="connsiteX111" fmla="*/ 1473219 w 1848532"/>
                <a:gd name="connsiteY111" fmla="*/ 836273 h 2418498"/>
                <a:gd name="connsiteX112" fmla="*/ 1465433 w 1848532"/>
                <a:gd name="connsiteY112" fmla="*/ 836273 h 2418498"/>
                <a:gd name="connsiteX113" fmla="*/ 1456090 w 1848532"/>
                <a:gd name="connsiteY113" fmla="*/ 828485 h 2418498"/>
                <a:gd name="connsiteX114" fmla="*/ 1456090 w 1848532"/>
                <a:gd name="connsiteY114" fmla="*/ 836273 h 2418498"/>
                <a:gd name="connsiteX115" fmla="*/ 1456090 w 1848532"/>
                <a:gd name="connsiteY115" fmla="*/ 848732 h 2418498"/>
                <a:gd name="connsiteX116" fmla="*/ 1465433 w 1848532"/>
                <a:gd name="connsiteY116" fmla="*/ 850287 h 2418498"/>
                <a:gd name="connsiteX117" fmla="*/ 1473219 w 1848532"/>
                <a:gd name="connsiteY117" fmla="*/ 856517 h 2418498"/>
                <a:gd name="connsiteX118" fmla="*/ 1474776 w 1848532"/>
                <a:gd name="connsiteY118" fmla="*/ 865860 h 2418498"/>
                <a:gd name="connsiteX119" fmla="*/ 1484122 w 1848532"/>
                <a:gd name="connsiteY119" fmla="*/ 870533 h 2418498"/>
                <a:gd name="connsiteX120" fmla="*/ 1485677 w 1848532"/>
                <a:gd name="connsiteY120" fmla="*/ 879876 h 2418498"/>
                <a:gd name="connsiteX121" fmla="*/ 1482562 w 1848532"/>
                <a:gd name="connsiteY121" fmla="*/ 887664 h 2418498"/>
                <a:gd name="connsiteX122" fmla="*/ 1477892 w 1848532"/>
                <a:gd name="connsiteY122" fmla="*/ 895450 h 2418498"/>
                <a:gd name="connsiteX123" fmla="*/ 1485677 w 1848532"/>
                <a:gd name="connsiteY123" fmla="*/ 901681 h 2418498"/>
                <a:gd name="connsiteX124" fmla="*/ 1487235 w 1848532"/>
                <a:gd name="connsiteY124" fmla="*/ 912579 h 2418498"/>
                <a:gd name="connsiteX125" fmla="*/ 1487235 w 1848532"/>
                <a:gd name="connsiteY125" fmla="*/ 923482 h 2418498"/>
                <a:gd name="connsiteX126" fmla="*/ 1490350 w 1848532"/>
                <a:gd name="connsiteY126" fmla="*/ 931268 h 2418498"/>
                <a:gd name="connsiteX127" fmla="*/ 1496578 w 1848532"/>
                <a:gd name="connsiteY127" fmla="*/ 942168 h 2418498"/>
                <a:gd name="connsiteX128" fmla="*/ 1491908 w 1848532"/>
                <a:gd name="connsiteY128" fmla="*/ 949956 h 2418498"/>
                <a:gd name="connsiteX129" fmla="*/ 1498136 w 1848532"/>
                <a:gd name="connsiteY129" fmla="*/ 965528 h 2418498"/>
                <a:gd name="connsiteX130" fmla="*/ 1510597 w 1848532"/>
                <a:gd name="connsiteY130" fmla="*/ 974871 h 2418498"/>
                <a:gd name="connsiteX131" fmla="*/ 1518382 w 1848532"/>
                <a:gd name="connsiteY131" fmla="*/ 974871 h 2418498"/>
                <a:gd name="connsiteX132" fmla="*/ 1526168 w 1848532"/>
                <a:gd name="connsiteY132" fmla="*/ 977986 h 2418498"/>
                <a:gd name="connsiteX133" fmla="*/ 1530841 w 1848532"/>
                <a:gd name="connsiteY133" fmla="*/ 985774 h 2418498"/>
                <a:gd name="connsiteX134" fmla="*/ 1540184 w 1848532"/>
                <a:gd name="connsiteY134" fmla="*/ 987332 h 2418498"/>
                <a:gd name="connsiteX135" fmla="*/ 1546414 w 1848532"/>
                <a:gd name="connsiteY135" fmla="*/ 996675 h 2418498"/>
                <a:gd name="connsiteX136" fmla="*/ 1547969 w 1848532"/>
                <a:gd name="connsiteY136" fmla="*/ 1004460 h 2418498"/>
                <a:gd name="connsiteX137" fmla="*/ 1547969 w 1848532"/>
                <a:gd name="connsiteY137" fmla="*/ 1013804 h 2418498"/>
                <a:gd name="connsiteX138" fmla="*/ 1557315 w 1848532"/>
                <a:gd name="connsiteY138" fmla="*/ 1023149 h 2418498"/>
                <a:gd name="connsiteX139" fmla="*/ 1561986 w 1848532"/>
                <a:gd name="connsiteY139" fmla="*/ 1032492 h 2418498"/>
                <a:gd name="connsiteX140" fmla="*/ 1560428 w 1848532"/>
                <a:gd name="connsiteY140" fmla="*/ 1040278 h 2418498"/>
                <a:gd name="connsiteX141" fmla="*/ 1571329 w 1848532"/>
                <a:gd name="connsiteY141" fmla="*/ 1040278 h 2418498"/>
                <a:gd name="connsiteX142" fmla="*/ 1571329 w 1848532"/>
                <a:gd name="connsiteY142" fmla="*/ 1054297 h 2418498"/>
                <a:gd name="connsiteX143" fmla="*/ 1580674 w 1848532"/>
                <a:gd name="connsiteY143" fmla="*/ 1071425 h 2418498"/>
                <a:gd name="connsiteX144" fmla="*/ 1583787 w 1848532"/>
                <a:gd name="connsiteY144" fmla="*/ 1080771 h 2418498"/>
                <a:gd name="connsiteX145" fmla="*/ 1574444 w 1848532"/>
                <a:gd name="connsiteY145" fmla="*/ 1083884 h 2418498"/>
                <a:gd name="connsiteX146" fmla="*/ 1563543 w 1848532"/>
                <a:gd name="connsiteY146" fmla="*/ 1083884 h 2418498"/>
                <a:gd name="connsiteX147" fmla="*/ 1560428 w 1848532"/>
                <a:gd name="connsiteY147" fmla="*/ 1091669 h 2418498"/>
                <a:gd name="connsiteX148" fmla="*/ 1549527 w 1848532"/>
                <a:gd name="connsiteY148" fmla="*/ 1094784 h 2418498"/>
                <a:gd name="connsiteX149" fmla="*/ 1537069 w 1848532"/>
                <a:gd name="connsiteY149" fmla="*/ 1090114 h 2418498"/>
                <a:gd name="connsiteX150" fmla="*/ 1529283 w 1848532"/>
                <a:gd name="connsiteY150" fmla="*/ 1085441 h 2418498"/>
                <a:gd name="connsiteX151" fmla="*/ 1527725 w 1848532"/>
                <a:gd name="connsiteY151" fmla="*/ 1096342 h 2418498"/>
                <a:gd name="connsiteX152" fmla="*/ 1516825 w 1848532"/>
                <a:gd name="connsiteY152" fmla="*/ 1099457 h 2418498"/>
                <a:gd name="connsiteX153" fmla="*/ 1505921 w 1848532"/>
                <a:gd name="connsiteY153" fmla="*/ 1097900 h 2418498"/>
                <a:gd name="connsiteX154" fmla="*/ 1495023 w 1848532"/>
                <a:gd name="connsiteY154" fmla="*/ 1096342 h 2418498"/>
                <a:gd name="connsiteX155" fmla="*/ 1502809 w 1848532"/>
                <a:gd name="connsiteY155" fmla="*/ 1105685 h 2418498"/>
                <a:gd name="connsiteX156" fmla="*/ 1512152 w 1848532"/>
                <a:gd name="connsiteY156" fmla="*/ 1116589 h 2418498"/>
                <a:gd name="connsiteX157" fmla="*/ 1521495 w 1848532"/>
                <a:gd name="connsiteY157" fmla="*/ 1116589 h 2418498"/>
                <a:gd name="connsiteX158" fmla="*/ 1526168 w 1848532"/>
                <a:gd name="connsiteY158" fmla="*/ 1125932 h 2418498"/>
                <a:gd name="connsiteX159" fmla="*/ 1516825 w 1848532"/>
                <a:gd name="connsiteY159" fmla="*/ 1132160 h 2418498"/>
                <a:gd name="connsiteX160" fmla="*/ 1512152 w 1848532"/>
                <a:gd name="connsiteY160" fmla="*/ 1141503 h 2418498"/>
                <a:gd name="connsiteX161" fmla="*/ 1499693 w 1848532"/>
                <a:gd name="connsiteY161" fmla="*/ 1138390 h 2418498"/>
                <a:gd name="connsiteX162" fmla="*/ 1498136 w 1848532"/>
                <a:gd name="connsiteY162" fmla="*/ 1155521 h 2418498"/>
                <a:gd name="connsiteX163" fmla="*/ 1493465 w 1848532"/>
                <a:gd name="connsiteY163" fmla="*/ 1169535 h 2418498"/>
                <a:gd name="connsiteX164" fmla="*/ 1484122 w 1848532"/>
                <a:gd name="connsiteY164" fmla="*/ 1172650 h 2418498"/>
                <a:gd name="connsiteX165" fmla="*/ 1474776 w 1848532"/>
                <a:gd name="connsiteY165" fmla="*/ 1181996 h 2418498"/>
                <a:gd name="connsiteX166" fmla="*/ 1466991 w 1848532"/>
                <a:gd name="connsiteY166" fmla="*/ 1180436 h 2418498"/>
                <a:gd name="connsiteX167" fmla="*/ 1457648 w 1848532"/>
                <a:gd name="connsiteY167" fmla="*/ 1181996 h 2418498"/>
                <a:gd name="connsiteX168" fmla="*/ 1452975 w 1848532"/>
                <a:gd name="connsiteY168" fmla="*/ 1172650 h 2418498"/>
                <a:gd name="connsiteX169" fmla="*/ 1456090 w 1848532"/>
                <a:gd name="connsiteY169" fmla="*/ 1163307 h 2418498"/>
                <a:gd name="connsiteX170" fmla="*/ 1451417 w 1848532"/>
                <a:gd name="connsiteY170" fmla="*/ 1155521 h 2418498"/>
                <a:gd name="connsiteX171" fmla="*/ 1432731 w 1848532"/>
                <a:gd name="connsiteY171" fmla="*/ 1135275 h 2418498"/>
                <a:gd name="connsiteX172" fmla="*/ 1432731 w 1848532"/>
                <a:gd name="connsiteY172" fmla="*/ 1127489 h 2418498"/>
                <a:gd name="connsiteX173" fmla="*/ 1424943 w 1848532"/>
                <a:gd name="connsiteY173" fmla="*/ 1121259 h 2418498"/>
                <a:gd name="connsiteX174" fmla="*/ 1414042 w 1848532"/>
                <a:gd name="connsiteY174" fmla="*/ 1121259 h 2418498"/>
                <a:gd name="connsiteX175" fmla="*/ 1401583 w 1848532"/>
                <a:gd name="connsiteY175" fmla="*/ 1121259 h 2418498"/>
                <a:gd name="connsiteX176" fmla="*/ 1389125 w 1848532"/>
                <a:gd name="connsiteY176" fmla="*/ 1124374 h 2418498"/>
                <a:gd name="connsiteX177" fmla="*/ 1379782 w 1848532"/>
                <a:gd name="connsiteY177" fmla="*/ 1119704 h 2418498"/>
                <a:gd name="connsiteX178" fmla="*/ 1378224 w 1848532"/>
                <a:gd name="connsiteY178" fmla="*/ 1111916 h 2418498"/>
                <a:gd name="connsiteX179" fmla="*/ 1365766 w 1848532"/>
                <a:gd name="connsiteY179" fmla="*/ 1127489 h 2418498"/>
                <a:gd name="connsiteX180" fmla="*/ 1357978 w 1848532"/>
                <a:gd name="connsiteY180" fmla="*/ 1130602 h 2418498"/>
                <a:gd name="connsiteX181" fmla="*/ 1362651 w 1848532"/>
                <a:gd name="connsiteY181" fmla="*/ 1138390 h 2418498"/>
                <a:gd name="connsiteX182" fmla="*/ 1367323 w 1848532"/>
                <a:gd name="connsiteY182" fmla="*/ 1153961 h 2418498"/>
                <a:gd name="connsiteX183" fmla="*/ 1357978 w 1848532"/>
                <a:gd name="connsiteY183" fmla="*/ 1158634 h 2418498"/>
                <a:gd name="connsiteX184" fmla="*/ 1350192 w 1848532"/>
                <a:gd name="connsiteY184" fmla="*/ 1161749 h 2418498"/>
                <a:gd name="connsiteX185" fmla="*/ 1343964 w 1848532"/>
                <a:gd name="connsiteY185" fmla="*/ 1153961 h 2418498"/>
                <a:gd name="connsiteX186" fmla="*/ 1338767 w 1848532"/>
                <a:gd name="connsiteY186" fmla="*/ 1158292 h 2418498"/>
                <a:gd name="connsiteX187" fmla="*/ 1342407 w 1848532"/>
                <a:gd name="connsiteY187" fmla="*/ 1157079 h 2418498"/>
                <a:gd name="connsiteX188" fmla="*/ 1345519 w 1848532"/>
                <a:gd name="connsiteY188" fmla="*/ 1166422 h 2418498"/>
                <a:gd name="connsiteX189" fmla="*/ 1339291 w 1848532"/>
                <a:gd name="connsiteY189" fmla="*/ 1177323 h 2418498"/>
                <a:gd name="connsiteX190" fmla="*/ 1347079 w 1848532"/>
                <a:gd name="connsiteY190" fmla="*/ 1183553 h 2418498"/>
                <a:gd name="connsiteX191" fmla="*/ 1348634 w 1848532"/>
                <a:gd name="connsiteY191" fmla="*/ 1196012 h 2418498"/>
                <a:gd name="connsiteX192" fmla="*/ 1356423 w 1848532"/>
                <a:gd name="connsiteY192" fmla="*/ 1196012 h 2418498"/>
                <a:gd name="connsiteX193" fmla="*/ 1364208 w 1848532"/>
                <a:gd name="connsiteY193" fmla="*/ 1197567 h 2418498"/>
                <a:gd name="connsiteX194" fmla="*/ 1361093 w 1848532"/>
                <a:gd name="connsiteY194" fmla="*/ 1205355 h 2418498"/>
                <a:gd name="connsiteX195" fmla="*/ 1362651 w 1848532"/>
                <a:gd name="connsiteY195" fmla="*/ 1214698 h 2418498"/>
                <a:gd name="connsiteX196" fmla="*/ 1367323 w 1848532"/>
                <a:gd name="connsiteY196" fmla="*/ 1224041 h 2418498"/>
                <a:gd name="connsiteX197" fmla="*/ 1357980 w 1848532"/>
                <a:gd name="connsiteY197" fmla="*/ 1219371 h 2418498"/>
                <a:gd name="connsiteX198" fmla="*/ 1357980 w 1848532"/>
                <a:gd name="connsiteY198" fmla="*/ 1227157 h 2418498"/>
                <a:gd name="connsiteX199" fmla="*/ 1365766 w 1848532"/>
                <a:gd name="connsiteY199" fmla="*/ 1231829 h 2418498"/>
                <a:gd name="connsiteX200" fmla="*/ 1373554 w 1848532"/>
                <a:gd name="connsiteY200" fmla="*/ 1231829 h 2418498"/>
                <a:gd name="connsiteX201" fmla="*/ 1359535 w 1848532"/>
                <a:gd name="connsiteY201" fmla="*/ 1234945 h 2418498"/>
                <a:gd name="connsiteX202" fmla="*/ 1367323 w 1848532"/>
                <a:gd name="connsiteY202" fmla="*/ 1238060 h 2418498"/>
                <a:gd name="connsiteX203" fmla="*/ 1359535 w 1848532"/>
                <a:gd name="connsiteY203" fmla="*/ 1244288 h 2418498"/>
                <a:gd name="connsiteX204" fmla="*/ 1354865 w 1848532"/>
                <a:gd name="connsiteY204" fmla="*/ 1253631 h 2418498"/>
                <a:gd name="connsiteX205" fmla="*/ 1364208 w 1848532"/>
                <a:gd name="connsiteY205" fmla="*/ 1258304 h 2418498"/>
                <a:gd name="connsiteX206" fmla="*/ 1371994 w 1848532"/>
                <a:gd name="connsiteY206" fmla="*/ 1267647 h 2418498"/>
                <a:gd name="connsiteX207" fmla="*/ 1361093 w 1848532"/>
                <a:gd name="connsiteY207" fmla="*/ 1275433 h 2418498"/>
                <a:gd name="connsiteX208" fmla="*/ 1370439 w 1848532"/>
                <a:gd name="connsiteY208" fmla="*/ 1280105 h 2418498"/>
                <a:gd name="connsiteX209" fmla="*/ 1378224 w 1848532"/>
                <a:gd name="connsiteY209" fmla="*/ 1270762 h 2418498"/>
                <a:gd name="connsiteX210" fmla="*/ 1392240 w 1848532"/>
                <a:gd name="connsiteY210" fmla="*/ 1267647 h 2418498"/>
                <a:gd name="connsiteX211" fmla="*/ 1393798 w 1848532"/>
                <a:gd name="connsiteY211" fmla="*/ 1275433 h 2418498"/>
                <a:gd name="connsiteX212" fmla="*/ 1382897 w 1848532"/>
                <a:gd name="connsiteY212" fmla="*/ 1278548 h 2418498"/>
                <a:gd name="connsiteX213" fmla="*/ 1370439 w 1848532"/>
                <a:gd name="connsiteY213" fmla="*/ 1292564 h 2418498"/>
                <a:gd name="connsiteX214" fmla="*/ 1368878 w 1848532"/>
                <a:gd name="connsiteY214" fmla="*/ 1300352 h 2418498"/>
                <a:gd name="connsiteX215" fmla="*/ 1361093 w 1848532"/>
                <a:gd name="connsiteY215" fmla="*/ 1300352 h 2418498"/>
                <a:gd name="connsiteX216" fmla="*/ 1368878 w 1848532"/>
                <a:gd name="connsiteY216" fmla="*/ 1303467 h 2418498"/>
                <a:gd name="connsiteX217" fmla="*/ 1378222 w 1848532"/>
                <a:gd name="connsiteY217" fmla="*/ 1311253 h 2418498"/>
                <a:gd name="connsiteX218" fmla="*/ 1395353 w 1848532"/>
                <a:gd name="connsiteY218" fmla="*/ 1322153 h 2418498"/>
                <a:gd name="connsiteX219" fmla="*/ 1401583 w 1848532"/>
                <a:gd name="connsiteY219" fmla="*/ 1334612 h 2418498"/>
                <a:gd name="connsiteX220" fmla="*/ 1401583 w 1848532"/>
                <a:gd name="connsiteY220" fmla="*/ 1342400 h 2418498"/>
                <a:gd name="connsiteX221" fmla="*/ 1414039 w 1848532"/>
                <a:gd name="connsiteY221" fmla="*/ 1347070 h 2418498"/>
                <a:gd name="connsiteX222" fmla="*/ 1415600 w 1848532"/>
                <a:gd name="connsiteY222" fmla="*/ 1357971 h 2418498"/>
                <a:gd name="connsiteX223" fmla="*/ 1415600 w 1848532"/>
                <a:gd name="connsiteY223" fmla="*/ 1367314 h 2418498"/>
                <a:gd name="connsiteX224" fmla="*/ 1424943 w 1848532"/>
                <a:gd name="connsiteY224" fmla="*/ 1376660 h 2418498"/>
                <a:gd name="connsiteX225" fmla="*/ 1429613 w 1848532"/>
                <a:gd name="connsiteY225" fmla="*/ 1387561 h 2418498"/>
                <a:gd name="connsiteX226" fmla="*/ 1437401 w 1848532"/>
                <a:gd name="connsiteY226" fmla="*/ 1400019 h 2418498"/>
                <a:gd name="connsiteX227" fmla="*/ 1435844 w 1848532"/>
                <a:gd name="connsiteY227" fmla="*/ 1409362 h 2418498"/>
                <a:gd name="connsiteX228" fmla="*/ 1442071 w 1848532"/>
                <a:gd name="connsiteY228" fmla="*/ 1418705 h 2418498"/>
                <a:gd name="connsiteX229" fmla="*/ 1437401 w 1848532"/>
                <a:gd name="connsiteY229" fmla="*/ 1431166 h 2418498"/>
                <a:gd name="connsiteX230" fmla="*/ 1442071 w 1848532"/>
                <a:gd name="connsiteY230" fmla="*/ 1440510 h 2418498"/>
                <a:gd name="connsiteX231" fmla="*/ 1449860 w 1848532"/>
                <a:gd name="connsiteY231" fmla="*/ 1446740 h 2418498"/>
                <a:gd name="connsiteX232" fmla="*/ 1449860 w 1848532"/>
                <a:gd name="connsiteY232" fmla="*/ 1457638 h 2418498"/>
                <a:gd name="connsiteX233" fmla="*/ 1460760 w 1848532"/>
                <a:gd name="connsiteY233" fmla="*/ 1449853 h 2418498"/>
                <a:gd name="connsiteX234" fmla="*/ 1470104 w 1848532"/>
                <a:gd name="connsiteY234" fmla="*/ 1449853 h 2418498"/>
                <a:gd name="connsiteX235" fmla="*/ 1481004 w 1848532"/>
                <a:gd name="connsiteY235" fmla="*/ 1449853 h 2418498"/>
                <a:gd name="connsiteX236" fmla="*/ 1482562 w 1848532"/>
                <a:gd name="connsiteY236" fmla="*/ 1442065 h 2418498"/>
                <a:gd name="connsiteX237" fmla="*/ 1490350 w 1848532"/>
                <a:gd name="connsiteY237" fmla="*/ 1440510 h 2418498"/>
                <a:gd name="connsiteX238" fmla="*/ 1495020 w 1848532"/>
                <a:gd name="connsiteY238" fmla="*/ 1449853 h 2418498"/>
                <a:gd name="connsiteX239" fmla="*/ 1510594 w 1848532"/>
                <a:gd name="connsiteY239" fmla="*/ 1452968 h 2418498"/>
                <a:gd name="connsiteX240" fmla="*/ 1518380 w 1848532"/>
                <a:gd name="connsiteY240" fmla="*/ 1460754 h 2418498"/>
                <a:gd name="connsiteX241" fmla="*/ 1515267 w 1848532"/>
                <a:gd name="connsiteY241" fmla="*/ 1468539 h 2418498"/>
                <a:gd name="connsiteX242" fmla="*/ 1523053 w 1848532"/>
                <a:gd name="connsiteY242" fmla="*/ 1466984 h 2418498"/>
                <a:gd name="connsiteX243" fmla="*/ 1532398 w 1848532"/>
                <a:gd name="connsiteY243" fmla="*/ 1470099 h 2418498"/>
                <a:gd name="connsiteX244" fmla="*/ 1535511 w 1848532"/>
                <a:gd name="connsiteY244" fmla="*/ 1457638 h 2418498"/>
                <a:gd name="connsiteX245" fmla="*/ 1543297 w 1848532"/>
                <a:gd name="connsiteY245" fmla="*/ 1456083 h 2418498"/>
                <a:gd name="connsiteX246" fmla="*/ 1554200 w 1848532"/>
                <a:gd name="connsiteY246" fmla="*/ 1451410 h 2418498"/>
                <a:gd name="connsiteX247" fmla="*/ 1547969 w 1848532"/>
                <a:gd name="connsiteY247" fmla="*/ 1443625 h 2418498"/>
                <a:gd name="connsiteX248" fmla="*/ 1558870 w 1848532"/>
                <a:gd name="connsiteY248" fmla="*/ 1438952 h 2418498"/>
                <a:gd name="connsiteX249" fmla="*/ 1569771 w 1848532"/>
                <a:gd name="connsiteY249" fmla="*/ 1429606 h 2418498"/>
                <a:gd name="connsiteX250" fmla="*/ 1582230 w 1848532"/>
                <a:gd name="connsiteY250" fmla="*/ 1434279 h 2418498"/>
                <a:gd name="connsiteX251" fmla="*/ 1582230 w 1848532"/>
                <a:gd name="connsiteY251" fmla="*/ 1426494 h 2418498"/>
                <a:gd name="connsiteX252" fmla="*/ 1594691 w 1848532"/>
                <a:gd name="connsiteY252" fmla="*/ 1426494 h 2418498"/>
                <a:gd name="connsiteX253" fmla="*/ 1602476 w 1848532"/>
                <a:gd name="connsiteY253" fmla="*/ 1424936 h 2418498"/>
                <a:gd name="connsiteX254" fmla="*/ 1610264 w 1848532"/>
                <a:gd name="connsiteY254" fmla="*/ 1417150 h 2418498"/>
                <a:gd name="connsiteX255" fmla="*/ 1613377 w 1848532"/>
                <a:gd name="connsiteY255" fmla="*/ 1426494 h 2418498"/>
                <a:gd name="connsiteX256" fmla="*/ 1622720 w 1848532"/>
                <a:gd name="connsiteY256" fmla="*/ 1426494 h 2418498"/>
                <a:gd name="connsiteX257" fmla="*/ 1619607 w 1848532"/>
                <a:gd name="connsiteY257" fmla="*/ 1435837 h 2418498"/>
                <a:gd name="connsiteX258" fmla="*/ 1627393 w 1848532"/>
                <a:gd name="connsiteY258" fmla="*/ 1446740 h 2418498"/>
                <a:gd name="connsiteX259" fmla="*/ 1625835 w 1848532"/>
                <a:gd name="connsiteY259" fmla="*/ 1457638 h 2418498"/>
                <a:gd name="connsiteX260" fmla="*/ 1624278 w 1848532"/>
                <a:gd name="connsiteY260" fmla="*/ 1465426 h 2418498"/>
                <a:gd name="connsiteX261" fmla="*/ 1630508 w 1848532"/>
                <a:gd name="connsiteY261" fmla="*/ 1479442 h 2418498"/>
                <a:gd name="connsiteX262" fmla="*/ 1636736 w 1848532"/>
                <a:gd name="connsiteY262" fmla="*/ 1487228 h 2418498"/>
                <a:gd name="connsiteX263" fmla="*/ 1646082 w 1848532"/>
                <a:gd name="connsiteY263" fmla="*/ 1495016 h 2418498"/>
                <a:gd name="connsiteX264" fmla="*/ 1653867 w 1848532"/>
                <a:gd name="connsiteY264" fmla="*/ 1491901 h 2418498"/>
                <a:gd name="connsiteX265" fmla="*/ 1664768 w 1848532"/>
                <a:gd name="connsiteY265" fmla="*/ 1490343 h 2418498"/>
                <a:gd name="connsiteX266" fmla="*/ 1672556 w 1848532"/>
                <a:gd name="connsiteY266" fmla="*/ 1501244 h 2418498"/>
                <a:gd name="connsiteX267" fmla="*/ 1678784 w 1848532"/>
                <a:gd name="connsiteY267" fmla="*/ 1510587 h 2418498"/>
                <a:gd name="connsiteX268" fmla="*/ 1678784 w 1848532"/>
                <a:gd name="connsiteY268" fmla="*/ 1518375 h 2418498"/>
                <a:gd name="connsiteX269" fmla="*/ 1674111 w 1848532"/>
                <a:gd name="connsiteY269" fmla="*/ 1533946 h 2418498"/>
                <a:gd name="connsiteX270" fmla="*/ 1683455 w 1848532"/>
                <a:gd name="connsiteY270" fmla="*/ 1546405 h 2418498"/>
                <a:gd name="connsiteX271" fmla="*/ 1694358 w 1848532"/>
                <a:gd name="connsiteY271" fmla="*/ 1563536 h 2418498"/>
                <a:gd name="connsiteX272" fmla="*/ 1699028 w 1848532"/>
                <a:gd name="connsiteY272" fmla="*/ 1574437 h 2418498"/>
                <a:gd name="connsiteX273" fmla="*/ 1708374 w 1848532"/>
                <a:gd name="connsiteY273" fmla="*/ 1577552 h 2418498"/>
                <a:gd name="connsiteX274" fmla="*/ 1717717 w 1848532"/>
                <a:gd name="connsiteY274" fmla="*/ 1590010 h 2418498"/>
                <a:gd name="connsiteX275" fmla="*/ 1727060 w 1848532"/>
                <a:gd name="connsiteY275" fmla="*/ 1593126 h 2418498"/>
                <a:gd name="connsiteX276" fmla="*/ 1734849 w 1848532"/>
                <a:gd name="connsiteY276" fmla="*/ 1590010 h 2418498"/>
                <a:gd name="connsiteX277" fmla="*/ 1744192 w 1848532"/>
                <a:gd name="connsiteY277" fmla="*/ 1610257 h 2418498"/>
                <a:gd name="connsiteX278" fmla="*/ 1744192 w 1848532"/>
                <a:gd name="connsiteY278" fmla="*/ 1618042 h 2418498"/>
                <a:gd name="connsiteX279" fmla="*/ 1733291 w 1848532"/>
                <a:gd name="connsiteY279" fmla="*/ 1627386 h 2418498"/>
                <a:gd name="connsiteX280" fmla="*/ 1739519 w 1848532"/>
                <a:gd name="connsiteY280" fmla="*/ 1642959 h 2418498"/>
                <a:gd name="connsiteX281" fmla="*/ 1747307 w 1848532"/>
                <a:gd name="connsiteY281" fmla="*/ 1650745 h 2418498"/>
                <a:gd name="connsiteX282" fmla="*/ 1747307 w 1848532"/>
                <a:gd name="connsiteY282" fmla="*/ 1661648 h 2418498"/>
                <a:gd name="connsiteX283" fmla="*/ 1759765 w 1848532"/>
                <a:gd name="connsiteY283" fmla="*/ 1661648 h 2418498"/>
                <a:gd name="connsiteX284" fmla="*/ 1769109 w 1848532"/>
                <a:gd name="connsiteY284" fmla="*/ 1664763 h 2418498"/>
                <a:gd name="connsiteX285" fmla="*/ 1773782 w 1848532"/>
                <a:gd name="connsiteY285" fmla="*/ 1672549 h 2418498"/>
                <a:gd name="connsiteX286" fmla="*/ 1786240 w 1848532"/>
                <a:gd name="connsiteY286" fmla="*/ 1674107 h 2418498"/>
                <a:gd name="connsiteX287" fmla="*/ 1800253 w 1848532"/>
                <a:gd name="connsiteY287" fmla="*/ 1670991 h 2418498"/>
                <a:gd name="connsiteX288" fmla="*/ 1809599 w 1848532"/>
                <a:gd name="connsiteY288" fmla="*/ 1663203 h 2418498"/>
                <a:gd name="connsiteX289" fmla="*/ 1809599 w 1848532"/>
                <a:gd name="connsiteY289" fmla="*/ 1672549 h 2418498"/>
                <a:gd name="connsiteX290" fmla="*/ 1820500 w 1848532"/>
                <a:gd name="connsiteY290" fmla="*/ 1683450 h 2418498"/>
                <a:gd name="connsiteX291" fmla="*/ 1818942 w 1848532"/>
                <a:gd name="connsiteY291" fmla="*/ 1692793 h 2418498"/>
                <a:gd name="connsiteX292" fmla="*/ 1817385 w 1848532"/>
                <a:gd name="connsiteY292" fmla="*/ 1700581 h 2418498"/>
                <a:gd name="connsiteX293" fmla="*/ 1818942 w 1848532"/>
                <a:gd name="connsiteY293" fmla="*/ 1708367 h 2418498"/>
                <a:gd name="connsiteX294" fmla="*/ 1831401 w 1848532"/>
                <a:gd name="connsiteY294" fmla="*/ 1719267 h 2418498"/>
                <a:gd name="connsiteX295" fmla="*/ 1846975 w 1848532"/>
                <a:gd name="connsiteY295" fmla="*/ 1727055 h 2418498"/>
                <a:gd name="connsiteX296" fmla="*/ 1848532 w 1848532"/>
                <a:gd name="connsiteY296" fmla="*/ 1737954 h 2418498"/>
                <a:gd name="connsiteX297" fmla="*/ 1843859 w 1848532"/>
                <a:gd name="connsiteY297" fmla="*/ 1751972 h 2418498"/>
                <a:gd name="connsiteX298" fmla="*/ 1842302 w 1848532"/>
                <a:gd name="connsiteY298" fmla="*/ 1762873 h 2418498"/>
                <a:gd name="connsiteX299" fmla="*/ 1843859 w 1848532"/>
                <a:gd name="connsiteY299" fmla="*/ 1773774 h 2418498"/>
                <a:gd name="connsiteX300" fmla="*/ 1840744 w 1848532"/>
                <a:gd name="connsiteY300" fmla="*/ 1790905 h 2418498"/>
                <a:gd name="connsiteX301" fmla="*/ 1839186 w 1848532"/>
                <a:gd name="connsiteY301" fmla="*/ 1801806 h 2418498"/>
                <a:gd name="connsiteX302" fmla="*/ 1840744 w 1848532"/>
                <a:gd name="connsiteY302" fmla="*/ 1809591 h 2418498"/>
                <a:gd name="connsiteX303" fmla="*/ 1843859 w 1848532"/>
                <a:gd name="connsiteY303" fmla="*/ 1818935 h 2418498"/>
                <a:gd name="connsiteX304" fmla="*/ 1839186 w 1848532"/>
                <a:gd name="connsiteY304" fmla="*/ 1829835 h 2418498"/>
                <a:gd name="connsiteX305" fmla="*/ 1839186 w 1848532"/>
                <a:gd name="connsiteY305" fmla="*/ 1837623 h 2418498"/>
                <a:gd name="connsiteX306" fmla="*/ 1837631 w 1848532"/>
                <a:gd name="connsiteY306" fmla="*/ 1845409 h 2418498"/>
                <a:gd name="connsiteX307" fmla="*/ 1839186 w 1848532"/>
                <a:gd name="connsiteY307" fmla="*/ 1864098 h 2418498"/>
                <a:gd name="connsiteX308" fmla="*/ 1842302 w 1848532"/>
                <a:gd name="connsiteY308" fmla="*/ 1873441 h 2418498"/>
                <a:gd name="connsiteX309" fmla="*/ 1843859 w 1848532"/>
                <a:gd name="connsiteY309" fmla="*/ 1881227 h 2418498"/>
                <a:gd name="connsiteX310" fmla="*/ 1834516 w 1848532"/>
                <a:gd name="connsiteY310" fmla="*/ 1889015 h 2418498"/>
                <a:gd name="connsiteX311" fmla="*/ 1820500 w 1848532"/>
                <a:gd name="connsiteY311" fmla="*/ 1893685 h 2418498"/>
                <a:gd name="connsiteX312" fmla="*/ 1809599 w 1848532"/>
                <a:gd name="connsiteY312" fmla="*/ 1904588 h 2418498"/>
                <a:gd name="connsiteX313" fmla="*/ 1800253 w 1848532"/>
                <a:gd name="connsiteY313" fmla="*/ 1906146 h 2418498"/>
                <a:gd name="connsiteX314" fmla="*/ 1792468 w 1848532"/>
                <a:gd name="connsiteY314" fmla="*/ 1906146 h 2418498"/>
                <a:gd name="connsiteX315" fmla="*/ 1783125 w 1848532"/>
                <a:gd name="connsiteY315" fmla="*/ 1899915 h 2418498"/>
                <a:gd name="connsiteX316" fmla="*/ 1775337 w 1848532"/>
                <a:gd name="connsiteY316" fmla="*/ 1898358 h 2418498"/>
                <a:gd name="connsiteX317" fmla="*/ 1770666 w 1848532"/>
                <a:gd name="connsiteY317" fmla="*/ 1890572 h 2418498"/>
                <a:gd name="connsiteX318" fmla="*/ 1769109 w 1848532"/>
                <a:gd name="connsiteY318" fmla="*/ 1881227 h 2418498"/>
                <a:gd name="connsiteX319" fmla="*/ 1769109 w 1848532"/>
                <a:gd name="connsiteY319" fmla="*/ 1871883 h 2418498"/>
                <a:gd name="connsiteX320" fmla="*/ 1761321 w 1848532"/>
                <a:gd name="connsiteY320" fmla="*/ 1867213 h 2418498"/>
                <a:gd name="connsiteX321" fmla="*/ 1750422 w 1848532"/>
                <a:gd name="connsiteY321" fmla="*/ 1856312 h 2418498"/>
                <a:gd name="connsiteX322" fmla="*/ 1737961 w 1848532"/>
                <a:gd name="connsiteY322" fmla="*/ 1859425 h 2418498"/>
                <a:gd name="connsiteX323" fmla="*/ 1730176 w 1848532"/>
                <a:gd name="connsiteY323" fmla="*/ 1864098 h 2418498"/>
                <a:gd name="connsiteX324" fmla="*/ 1727060 w 1848532"/>
                <a:gd name="connsiteY324" fmla="*/ 1856312 h 2418498"/>
                <a:gd name="connsiteX325" fmla="*/ 1723948 w 1848532"/>
                <a:gd name="connsiteY325" fmla="*/ 1839178 h 2418498"/>
                <a:gd name="connsiteX326" fmla="*/ 1714602 w 1848532"/>
                <a:gd name="connsiteY326" fmla="*/ 1831393 h 2418498"/>
                <a:gd name="connsiteX327" fmla="*/ 1711489 w 1848532"/>
                <a:gd name="connsiteY327" fmla="*/ 1823607 h 2418498"/>
                <a:gd name="connsiteX328" fmla="*/ 1706816 w 1848532"/>
                <a:gd name="connsiteY328" fmla="*/ 1814264 h 2418498"/>
                <a:gd name="connsiteX329" fmla="*/ 1695916 w 1848532"/>
                <a:gd name="connsiteY329" fmla="*/ 1812707 h 2418498"/>
                <a:gd name="connsiteX330" fmla="*/ 1685015 w 1848532"/>
                <a:gd name="connsiteY330" fmla="*/ 1815819 h 2418498"/>
                <a:gd name="connsiteX331" fmla="*/ 1675669 w 1848532"/>
                <a:gd name="connsiteY331" fmla="*/ 1817380 h 2418498"/>
                <a:gd name="connsiteX332" fmla="*/ 1670996 w 1848532"/>
                <a:gd name="connsiteY332" fmla="*/ 1808034 h 2418498"/>
                <a:gd name="connsiteX333" fmla="*/ 1663211 w 1848532"/>
                <a:gd name="connsiteY333" fmla="*/ 1803361 h 2418498"/>
                <a:gd name="connsiteX334" fmla="*/ 1653867 w 1848532"/>
                <a:gd name="connsiteY334" fmla="*/ 1804921 h 2418498"/>
                <a:gd name="connsiteX335" fmla="*/ 1646082 w 1848532"/>
                <a:gd name="connsiteY335" fmla="*/ 1803361 h 2418498"/>
                <a:gd name="connsiteX336" fmla="*/ 1636736 w 1848532"/>
                <a:gd name="connsiteY336" fmla="*/ 1818935 h 2418498"/>
                <a:gd name="connsiteX337" fmla="*/ 1633623 w 1848532"/>
                <a:gd name="connsiteY337" fmla="*/ 1826723 h 2418498"/>
                <a:gd name="connsiteX338" fmla="*/ 1618050 w 1848532"/>
                <a:gd name="connsiteY338" fmla="*/ 1839178 h 2418498"/>
                <a:gd name="connsiteX339" fmla="*/ 1611819 w 1848532"/>
                <a:gd name="connsiteY339" fmla="*/ 1848524 h 2418498"/>
                <a:gd name="connsiteX340" fmla="*/ 1622720 w 1848532"/>
                <a:gd name="connsiteY340" fmla="*/ 1856312 h 2418498"/>
                <a:gd name="connsiteX341" fmla="*/ 1627393 w 1848532"/>
                <a:gd name="connsiteY341" fmla="*/ 1865656 h 2418498"/>
                <a:gd name="connsiteX342" fmla="*/ 1627393 w 1848532"/>
                <a:gd name="connsiteY342" fmla="*/ 1876556 h 2418498"/>
                <a:gd name="connsiteX343" fmla="*/ 1628951 w 1848532"/>
                <a:gd name="connsiteY343" fmla="*/ 1885899 h 2418498"/>
                <a:gd name="connsiteX344" fmla="*/ 1632063 w 1848532"/>
                <a:gd name="connsiteY344" fmla="*/ 1896800 h 2418498"/>
                <a:gd name="connsiteX345" fmla="*/ 1635179 w 1848532"/>
                <a:gd name="connsiteY345" fmla="*/ 1907701 h 2418498"/>
                <a:gd name="connsiteX346" fmla="*/ 1635179 w 1848532"/>
                <a:gd name="connsiteY346" fmla="*/ 1920159 h 2418498"/>
                <a:gd name="connsiteX347" fmla="*/ 1627393 w 1848532"/>
                <a:gd name="connsiteY347" fmla="*/ 1924832 h 2418498"/>
                <a:gd name="connsiteX348" fmla="*/ 1616492 w 1848532"/>
                <a:gd name="connsiteY348" fmla="*/ 1931063 h 2418498"/>
                <a:gd name="connsiteX349" fmla="*/ 1608704 w 1848532"/>
                <a:gd name="connsiteY349" fmla="*/ 1924832 h 2418498"/>
                <a:gd name="connsiteX350" fmla="*/ 1600918 w 1848532"/>
                <a:gd name="connsiteY350" fmla="*/ 1915489 h 2418498"/>
                <a:gd name="connsiteX351" fmla="*/ 1571331 w 1848532"/>
                <a:gd name="connsiteY351" fmla="*/ 1920159 h 2418498"/>
                <a:gd name="connsiteX352" fmla="*/ 1566656 w 1848532"/>
                <a:gd name="connsiteY352" fmla="*/ 1929505 h 2418498"/>
                <a:gd name="connsiteX353" fmla="*/ 1571331 w 1848532"/>
                <a:gd name="connsiteY353" fmla="*/ 1938848 h 2418498"/>
                <a:gd name="connsiteX354" fmla="*/ 1557313 w 1848532"/>
                <a:gd name="connsiteY354" fmla="*/ 1946634 h 2418498"/>
                <a:gd name="connsiteX355" fmla="*/ 1547969 w 1848532"/>
                <a:gd name="connsiteY355" fmla="*/ 1959092 h 2418498"/>
                <a:gd name="connsiteX356" fmla="*/ 1547969 w 1848532"/>
                <a:gd name="connsiteY356" fmla="*/ 1968438 h 2418498"/>
                <a:gd name="connsiteX357" fmla="*/ 1549527 w 1848532"/>
                <a:gd name="connsiteY357" fmla="*/ 1976223 h 2418498"/>
                <a:gd name="connsiteX358" fmla="*/ 1541742 w 1848532"/>
                <a:gd name="connsiteY358" fmla="*/ 1985567 h 2418498"/>
                <a:gd name="connsiteX359" fmla="*/ 1541742 w 1848532"/>
                <a:gd name="connsiteY359" fmla="*/ 1993355 h 2418498"/>
                <a:gd name="connsiteX360" fmla="*/ 1533953 w 1848532"/>
                <a:gd name="connsiteY360" fmla="*/ 1993355 h 2418498"/>
                <a:gd name="connsiteX361" fmla="*/ 1529283 w 1848532"/>
                <a:gd name="connsiteY361" fmla="*/ 1984012 h 2418498"/>
                <a:gd name="connsiteX362" fmla="*/ 1532398 w 1848532"/>
                <a:gd name="connsiteY362" fmla="*/ 1976223 h 2418498"/>
                <a:gd name="connsiteX363" fmla="*/ 1527723 w 1848532"/>
                <a:gd name="connsiteY363" fmla="*/ 1965323 h 2418498"/>
                <a:gd name="connsiteX364" fmla="*/ 1527723 w 1848532"/>
                <a:gd name="connsiteY364" fmla="*/ 1955977 h 2418498"/>
                <a:gd name="connsiteX365" fmla="*/ 1518380 w 1848532"/>
                <a:gd name="connsiteY365" fmla="*/ 1954422 h 2418498"/>
                <a:gd name="connsiteX366" fmla="*/ 1519937 w 1848532"/>
                <a:gd name="connsiteY366" fmla="*/ 1945079 h 2418498"/>
                <a:gd name="connsiteX367" fmla="*/ 1515267 w 1848532"/>
                <a:gd name="connsiteY367" fmla="*/ 1932618 h 2418498"/>
                <a:gd name="connsiteX368" fmla="*/ 1505924 w 1848532"/>
                <a:gd name="connsiteY368" fmla="*/ 1929505 h 2418498"/>
                <a:gd name="connsiteX369" fmla="*/ 1502809 w 1848532"/>
                <a:gd name="connsiteY369" fmla="*/ 1910816 h 2418498"/>
                <a:gd name="connsiteX370" fmla="*/ 1495020 w 1848532"/>
                <a:gd name="connsiteY370" fmla="*/ 1903031 h 2418498"/>
                <a:gd name="connsiteX371" fmla="*/ 1482562 w 1848532"/>
                <a:gd name="connsiteY371" fmla="*/ 1899915 h 2418498"/>
                <a:gd name="connsiteX372" fmla="*/ 1471661 w 1848532"/>
                <a:gd name="connsiteY372" fmla="*/ 1898358 h 2418498"/>
                <a:gd name="connsiteX373" fmla="*/ 1463876 w 1848532"/>
                <a:gd name="connsiteY373" fmla="*/ 1904588 h 2418498"/>
                <a:gd name="connsiteX374" fmla="*/ 1454532 w 1848532"/>
                <a:gd name="connsiteY374" fmla="*/ 1898358 h 2418498"/>
                <a:gd name="connsiteX375" fmla="*/ 1440516 w 1848532"/>
                <a:gd name="connsiteY375" fmla="*/ 1898358 h 2418498"/>
                <a:gd name="connsiteX376" fmla="*/ 1429613 w 1848532"/>
                <a:gd name="connsiteY376" fmla="*/ 1899915 h 2418498"/>
                <a:gd name="connsiteX377" fmla="*/ 1421827 w 1848532"/>
                <a:gd name="connsiteY377" fmla="*/ 1895245 h 2418498"/>
                <a:gd name="connsiteX378" fmla="*/ 1421827 w 1848532"/>
                <a:gd name="connsiteY378" fmla="*/ 1903031 h 2418498"/>
                <a:gd name="connsiteX379" fmla="*/ 1417155 w 1848532"/>
                <a:gd name="connsiteY379" fmla="*/ 1912374 h 2418498"/>
                <a:gd name="connsiteX380" fmla="*/ 1407811 w 1848532"/>
                <a:gd name="connsiteY380" fmla="*/ 1912374 h 2418498"/>
                <a:gd name="connsiteX381" fmla="*/ 1404696 w 1848532"/>
                <a:gd name="connsiteY381" fmla="*/ 1923275 h 2418498"/>
                <a:gd name="connsiteX382" fmla="*/ 1415600 w 1848532"/>
                <a:gd name="connsiteY382" fmla="*/ 1932618 h 2418498"/>
                <a:gd name="connsiteX383" fmla="*/ 1412484 w 1848532"/>
                <a:gd name="connsiteY383" fmla="*/ 1940406 h 2418498"/>
                <a:gd name="connsiteX384" fmla="*/ 1403138 w 1848532"/>
                <a:gd name="connsiteY384" fmla="*/ 1943521 h 2418498"/>
                <a:gd name="connsiteX385" fmla="*/ 1400026 w 1848532"/>
                <a:gd name="connsiteY385" fmla="*/ 1951307 h 2418498"/>
                <a:gd name="connsiteX386" fmla="*/ 1390680 w 1848532"/>
                <a:gd name="connsiteY386" fmla="*/ 1954422 h 2418498"/>
                <a:gd name="connsiteX387" fmla="*/ 1386010 w 1848532"/>
                <a:gd name="connsiteY387" fmla="*/ 1965323 h 2418498"/>
                <a:gd name="connsiteX388" fmla="*/ 1379779 w 1848532"/>
                <a:gd name="connsiteY388" fmla="*/ 1974666 h 2418498"/>
                <a:gd name="connsiteX389" fmla="*/ 1371994 w 1848532"/>
                <a:gd name="connsiteY389" fmla="*/ 1977781 h 2418498"/>
                <a:gd name="connsiteX390" fmla="*/ 1365763 w 1848532"/>
                <a:gd name="connsiteY390" fmla="*/ 1969996 h 2418498"/>
                <a:gd name="connsiteX391" fmla="*/ 1357978 w 1848532"/>
                <a:gd name="connsiteY391" fmla="*/ 1966880 h 2418498"/>
                <a:gd name="connsiteX392" fmla="*/ 1345519 w 1848532"/>
                <a:gd name="connsiteY392" fmla="*/ 1969996 h 2418498"/>
                <a:gd name="connsiteX393" fmla="*/ 1334618 w 1848532"/>
                <a:gd name="connsiteY393" fmla="*/ 1971551 h 2418498"/>
                <a:gd name="connsiteX394" fmla="*/ 1323718 w 1848532"/>
                <a:gd name="connsiteY394" fmla="*/ 1969996 h 2418498"/>
                <a:gd name="connsiteX395" fmla="*/ 1315929 w 1848532"/>
                <a:gd name="connsiteY395" fmla="*/ 1960652 h 2418498"/>
                <a:gd name="connsiteX396" fmla="*/ 1308144 w 1848532"/>
                <a:gd name="connsiteY396" fmla="*/ 1962207 h 2418498"/>
                <a:gd name="connsiteX397" fmla="*/ 1300356 w 1848532"/>
                <a:gd name="connsiteY397" fmla="*/ 1969996 h 2418498"/>
                <a:gd name="connsiteX398" fmla="*/ 1298801 w 1848532"/>
                <a:gd name="connsiteY398" fmla="*/ 1979339 h 2418498"/>
                <a:gd name="connsiteX399" fmla="*/ 1287900 w 1848532"/>
                <a:gd name="connsiteY399" fmla="*/ 1977781 h 2418498"/>
                <a:gd name="connsiteX400" fmla="*/ 1276996 w 1848532"/>
                <a:gd name="connsiteY400" fmla="*/ 1969996 h 2418498"/>
                <a:gd name="connsiteX401" fmla="*/ 1266096 w 1848532"/>
                <a:gd name="connsiteY401" fmla="*/ 1971551 h 2418498"/>
                <a:gd name="connsiteX402" fmla="*/ 1262980 w 1848532"/>
                <a:gd name="connsiteY402" fmla="*/ 1982451 h 2418498"/>
                <a:gd name="connsiteX403" fmla="*/ 1256753 w 1848532"/>
                <a:gd name="connsiteY403" fmla="*/ 1991797 h 2418498"/>
                <a:gd name="connsiteX404" fmla="*/ 1258310 w 1848532"/>
                <a:gd name="connsiteY404" fmla="*/ 1999585 h 2418498"/>
                <a:gd name="connsiteX405" fmla="*/ 1244294 w 1848532"/>
                <a:gd name="connsiteY405" fmla="*/ 2005813 h 2418498"/>
                <a:gd name="connsiteX406" fmla="*/ 1236509 w 1848532"/>
                <a:gd name="connsiteY406" fmla="*/ 2013599 h 2418498"/>
                <a:gd name="connsiteX407" fmla="*/ 1225605 w 1848532"/>
                <a:gd name="connsiteY407" fmla="*/ 1994910 h 2418498"/>
                <a:gd name="connsiteX408" fmla="*/ 1216262 w 1848532"/>
                <a:gd name="connsiteY408" fmla="*/ 1991797 h 2418498"/>
                <a:gd name="connsiteX409" fmla="*/ 1206919 w 1848532"/>
                <a:gd name="connsiteY409" fmla="*/ 1991797 h 2418498"/>
                <a:gd name="connsiteX410" fmla="*/ 1200688 w 1848532"/>
                <a:gd name="connsiteY410" fmla="*/ 1984012 h 2418498"/>
                <a:gd name="connsiteX411" fmla="*/ 1188230 w 1848532"/>
                <a:gd name="connsiteY411" fmla="*/ 1977781 h 2418498"/>
                <a:gd name="connsiteX412" fmla="*/ 1178887 w 1848532"/>
                <a:gd name="connsiteY412" fmla="*/ 1974666 h 2418498"/>
                <a:gd name="connsiteX413" fmla="*/ 1169541 w 1848532"/>
                <a:gd name="connsiteY413" fmla="*/ 1973108 h 2418498"/>
                <a:gd name="connsiteX414" fmla="*/ 1166428 w 1848532"/>
                <a:gd name="connsiteY414" fmla="*/ 1965323 h 2418498"/>
                <a:gd name="connsiteX415" fmla="*/ 1163313 w 1848532"/>
                <a:gd name="connsiteY415" fmla="*/ 1955977 h 2418498"/>
                <a:gd name="connsiteX416" fmla="*/ 1156478 w 1848532"/>
                <a:gd name="connsiteY416" fmla="*/ 1947775 h 2418498"/>
                <a:gd name="connsiteX417" fmla="*/ 1154926 w 1848532"/>
                <a:gd name="connsiteY417" fmla="*/ 1947837 h 2418498"/>
                <a:gd name="connsiteX418" fmla="*/ 1150854 w 1848532"/>
                <a:gd name="connsiteY418" fmla="*/ 1955977 h 2418498"/>
                <a:gd name="connsiteX419" fmla="*/ 1139954 w 1848532"/>
                <a:gd name="connsiteY419" fmla="*/ 1962207 h 2418498"/>
                <a:gd name="connsiteX420" fmla="*/ 1133726 w 1848532"/>
                <a:gd name="connsiteY420" fmla="*/ 1969993 h 2418498"/>
                <a:gd name="connsiteX421" fmla="*/ 1130611 w 1848532"/>
                <a:gd name="connsiteY421" fmla="*/ 1979336 h 2418498"/>
                <a:gd name="connsiteX422" fmla="*/ 1135283 w 1848532"/>
                <a:gd name="connsiteY422" fmla="*/ 1993355 h 2418498"/>
                <a:gd name="connsiteX423" fmla="*/ 1124380 w 1848532"/>
                <a:gd name="connsiteY423" fmla="*/ 1999583 h 2418498"/>
                <a:gd name="connsiteX424" fmla="*/ 1115037 w 1848532"/>
                <a:gd name="connsiteY424" fmla="*/ 2001140 h 2418498"/>
                <a:gd name="connsiteX425" fmla="*/ 1116594 w 1848532"/>
                <a:gd name="connsiteY425" fmla="*/ 2008926 h 2418498"/>
                <a:gd name="connsiteX426" fmla="*/ 1118152 w 1848532"/>
                <a:gd name="connsiteY426" fmla="*/ 2018269 h 2418498"/>
                <a:gd name="connsiteX427" fmla="*/ 1122825 w 1848532"/>
                <a:gd name="connsiteY427" fmla="*/ 2030730 h 2418498"/>
                <a:gd name="connsiteX428" fmla="*/ 1130611 w 1848532"/>
                <a:gd name="connsiteY428" fmla="*/ 2043189 h 2418498"/>
                <a:gd name="connsiteX429" fmla="*/ 1130611 w 1848532"/>
                <a:gd name="connsiteY429" fmla="*/ 2054089 h 2418498"/>
                <a:gd name="connsiteX430" fmla="*/ 1124380 w 1848532"/>
                <a:gd name="connsiteY430" fmla="*/ 2061877 h 2418498"/>
                <a:gd name="connsiteX431" fmla="*/ 1122825 w 1848532"/>
                <a:gd name="connsiteY431" fmla="*/ 2069663 h 2418498"/>
                <a:gd name="connsiteX432" fmla="*/ 1108809 w 1848532"/>
                <a:gd name="connsiteY432" fmla="*/ 2083676 h 2418498"/>
                <a:gd name="connsiteX433" fmla="*/ 1094793 w 1848532"/>
                <a:gd name="connsiteY433" fmla="*/ 2086792 h 2418498"/>
                <a:gd name="connsiteX434" fmla="*/ 1085447 w 1848532"/>
                <a:gd name="connsiteY434" fmla="*/ 2093022 h 2418498"/>
                <a:gd name="connsiteX435" fmla="*/ 1080777 w 1848532"/>
                <a:gd name="connsiteY435" fmla="*/ 2103923 h 2418498"/>
                <a:gd name="connsiteX436" fmla="*/ 1076104 w 1848532"/>
                <a:gd name="connsiteY436" fmla="*/ 2116381 h 2418498"/>
                <a:gd name="connsiteX437" fmla="*/ 1079219 w 1848532"/>
                <a:gd name="connsiteY437" fmla="*/ 2124169 h 2418498"/>
                <a:gd name="connsiteX438" fmla="*/ 1076104 w 1848532"/>
                <a:gd name="connsiteY438" fmla="*/ 2133513 h 2418498"/>
                <a:gd name="connsiteX439" fmla="*/ 1069876 w 1848532"/>
                <a:gd name="connsiteY439" fmla="*/ 2141298 h 2418498"/>
                <a:gd name="connsiteX440" fmla="*/ 1062088 w 1848532"/>
                <a:gd name="connsiteY440" fmla="*/ 2145971 h 2418498"/>
                <a:gd name="connsiteX441" fmla="*/ 1052745 w 1848532"/>
                <a:gd name="connsiteY441" fmla="*/ 2145971 h 2418498"/>
                <a:gd name="connsiteX442" fmla="*/ 1048072 w 1848532"/>
                <a:gd name="connsiteY442" fmla="*/ 2153756 h 2418498"/>
                <a:gd name="connsiteX443" fmla="*/ 1049629 w 1848532"/>
                <a:gd name="connsiteY443" fmla="*/ 2163102 h 2418498"/>
                <a:gd name="connsiteX444" fmla="*/ 1044957 w 1848532"/>
                <a:gd name="connsiteY444" fmla="*/ 2174000 h 2418498"/>
                <a:gd name="connsiteX445" fmla="*/ 1037171 w 1848532"/>
                <a:gd name="connsiteY445" fmla="*/ 2175558 h 2418498"/>
                <a:gd name="connsiteX446" fmla="*/ 1029385 w 1848532"/>
                <a:gd name="connsiteY446" fmla="*/ 2167772 h 2418498"/>
                <a:gd name="connsiteX447" fmla="*/ 1013812 w 1848532"/>
                <a:gd name="connsiteY447" fmla="*/ 2178673 h 2418498"/>
                <a:gd name="connsiteX448" fmla="*/ 1016927 w 1848532"/>
                <a:gd name="connsiteY448" fmla="*/ 2191132 h 2418498"/>
                <a:gd name="connsiteX449" fmla="*/ 1026270 w 1848532"/>
                <a:gd name="connsiteY449" fmla="*/ 2192689 h 2418498"/>
                <a:gd name="connsiteX450" fmla="*/ 1029385 w 1848532"/>
                <a:gd name="connsiteY450" fmla="*/ 2200475 h 2418498"/>
                <a:gd name="connsiteX451" fmla="*/ 1034056 w 1848532"/>
                <a:gd name="connsiteY451" fmla="*/ 2209821 h 2418498"/>
                <a:gd name="connsiteX452" fmla="*/ 1029385 w 1848532"/>
                <a:gd name="connsiteY452" fmla="*/ 2217606 h 2418498"/>
                <a:gd name="connsiteX453" fmla="*/ 1020040 w 1848532"/>
                <a:gd name="connsiteY453" fmla="*/ 2223834 h 2418498"/>
                <a:gd name="connsiteX454" fmla="*/ 1021597 w 1848532"/>
                <a:gd name="connsiteY454" fmla="*/ 2231622 h 2418498"/>
                <a:gd name="connsiteX455" fmla="*/ 1029385 w 1848532"/>
                <a:gd name="connsiteY455" fmla="*/ 2239408 h 2418498"/>
                <a:gd name="connsiteX456" fmla="*/ 1021597 w 1848532"/>
                <a:gd name="connsiteY456" fmla="*/ 2251866 h 2418498"/>
                <a:gd name="connsiteX457" fmla="*/ 1016927 w 1848532"/>
                <a:gd name="connsiteY457" fmla="*/ 2262767 h 2418498"/>
                <a:gd name="connsiteX458" fmla="*/ 1024713 w 1848532"/>
                <a:gd name="connsiteY458" fmla="*/ 2275225 h 2418498"/>
                <a:gd name="connsiteX459" fmla="*/ 1032501 w 1848532"/>
                <a:gd name="connsiteY459" fmla="*/ 2276783 h 2418498"/>
                <a:gd name="connsiteX460" fmla="*/ 1037171 w 1848532"/>
                <a:gd name="connsiteY460" fmla="*/ 2289241 h 2418498"/>
                <a:gd name="connsiteX461" fmla="*/ 1038729 w 1848532"/>
                <a:gd name="connsiteY461" fmla="*/ 2298584 h 2418498"/>
                <a:gd name="connsiteX462" fmla="*/ 1035613 w 1848532"/>
                <a:gd name="connsiteY462" fmla="*/ 2307930 h 2418498"/>
                <a:gd name="connsiteX463" fmla="*/ 1023155 w 1848532"/>
                <a:gd name="connsiteY463" fmla="*/ 2321946 h 2418498"/>
                <a:gd name="connsiteX464" fmla="*/ 1023155 w 1848532"/>
                <a:gd name="connsiteY464" fmla="*/ 2329732 h 2418498"/>
                <a:gd name="connsiteX465" fmla="*/ 1009139 w 1848532"/>
                <a:gd name="connsiteY465" fmla="*/ 2337517 h 2418498"/>
                <a:gd name="connsiteX466" fmla="*/ 999796 w 1848532"/>
                <a:gd name="connsiteY466" fmla="*/ 2337517 h 2418498"/>
                <a:gd name="connsiteX467" fmla="*/ 993568 w 1848532"/>
                <a:gd name="connsiteY467" fmla="*/ 2329732 h 2418498"/>
                <a:gd name="connsiteX468" fmla="*/ 982664 w 1848532"/>
                <a:gd name="connsiteY468" fmla="*/ 2325059 h 2418498"/>
                <a:gd name="connsiteX469" fmla="*/ 973321 w 1848532"/>
                <a:gd name="connsiteY469" fmla="*/ 2326619 h 2418498"/>
                <a:gd name="connsiteX470" fmla="*/ 963978 w 1848532"/>
                <a:gd name="connsiteY470" fmla="*/ 2332847 h 2418498"/>
                <a:gd name="connsiteX471" fmla="*/ 956190 w 1848532"/>
                <a:gd name="connsiteY471" fmla="*/ 2339077 h 2418498"/>
                <a:gd name="connsiteX472" fmla="*/ 962420 w 1848532"/>
                <a:gd name="connsiteY472" fmla="*/ 2348421 h 2418498"/>
                <a:gd name="connsiteX473" fmla="*/ 971764 w 1848532"/>
                <a:gd name="connsiteY473" fmla="*/ 2354648 h 2418498"/>
                <a:gd name="connsiteX474" fmla="*/ 974879 w 1848532"/>
                <a:gd name="connsiteY474" fmla="*/ 2363992 h 2418498"/>
                <a:gd name="connsiteX475" fmla="*/ 977994 w 1848532"/>
                <a:gd name="connsiteY475" fmla="*/ 2374895 h 2418498"/>
                <a:gd name="connsiteX476" fmla="*/ 960863 w 1848532"/>
                <a:gd name="connsiteY476" fmla="*/ 2371780 h 2418498"/>
                <a:gd name="connsiteX477" fmla="*/ 951520 w 1848532"/>
                <a:gd name="connsiteY477" fmla="*/ 2368665 h 2418498"/>
                <a:gd name="connsiteX478" fmla="*/ 943731 w 1848532"/>
                <a:gd name="connsiteY478" fmla="*/ 2368665 h 2418498"/>
                <a:gd name="connsiteX479" fmla="*/ 935946 w 1848532"/>
                <a:gd name="connsiteY479" fmla="*/ 2378010 h 2418498"/>
                <a:gd name="connsiteX480" fmla="*/ 928160 w 1848532"/>
                <a:gd name="connsiteY480" fmla="*/ 2378010 h 2418498"/>
                <a:gd name="connsiteX481" fmla="*/ 915702 w 1848532"/>
                <a:gd name="connsiteY481" fmla="*/ 2370222 h 2418498"/>
                <a:gd name="connsiteX482" fmla="*/ 907914 w 1848532"/>
                <a:gd name="connsiteY482" fmla="*/ 2370222 h 2418498"/>
                <a:gd name="connsiteX483" fmla="*/ 889227 w 1848532"/>
                <a:gd name="connsiteY483" fmla="*/ 2373337 h 2418498"/>
                <a:gd name="connsiteX484" fmla="*/ 872096 w 1848532"/>
                <a:gd name="connsiteY484" fmla="*/ 2360876 h 2418498"/>
                <a:gd name="connsiteX485" fmla="*/ 861195 w 1848532"/>
                <a:gd name="connsiteY485" fmla="*/ 2360876 h 2418498"/>
                <a:gd name="connsiteX486" fmla="*/ 851849 w 1848532"/>
                <a:gd name="connsiteY486" fmla="*/ 2359321 h 2418498"/>
                <a:gd name="connsiteX487" fmla="*/ 834721 w 1848532"/>
                <a:gd name="connsiteY487" fmla="*/ 2356206 h 2418498"/>
                <a:gd name="connsiteX488" fmla="*/ 819147 w 1848532"/>
                <a:gd name="connsiteY488" fmla="*/ 2348421 h 2418498"/>
                <a:gd name="connsiteX489" fmla="*/ 805131 w 1848532"/>
                <a:gd name="connsiteY489" fmla="*/ 2337517 h 2418498"/>
                <a:gd name="connsiteX490" fmla="*/ 797345 w 1848532"/>
                <a:gd name="connsiteY490" fmla="*/ 2337517 h 2418498"/>
                <a:gd name="connsiteX491" fmla="*/ 788002 w 1848532"/>
                <a:gd name="connsiteY491" fmla="*/ 2342190 h 2418498"/>
                <a:gd name="connsiteX492" fmla="*/ 778656 w 1848532"/>
                <a:gd name="connsiteY492" fmla="*/ 2348421 h 2418498"/>
                <a:gd name="connsiteX493" fmla="*/ 770871 w 1848532"/>
                <a:gd name="connsiteY493" fmla="*/ 2351533 h 2418498"/>
                <a:gd name="connsiteX494" fmla="*/ 767756 w 1848532"/>
                <a:gd name="connsiteY494" fmla="*/ 2360876 h 2418498"/>
                <a:gd name="connsiteX495" fmla="*/ 764640 w 1848532"/>
                <a:gd name="connsiteY495" fmla="*/ 2373337 h 2418498"/>
                <a:gd name="connsiteX496" fmla="*/ 769313 w 1848532"/>
                <a:gd name="connsiteY496" fmla="*/ 2385796 h 2418498"/>
                <a:gd name="connsiteX497" fmla="*/ 773984 w 1848532"/>
                <a:gd name="connsiteY497" fmla="*/ 2393581 h 2418498"/>
                <a:gd name="connsiteX498" fmla="*/ 784887 w 1848532"/>
                <a:gd name="connsiteY498" fmla="*/ 2393581 h 2418498"/>
                <a:gd name="connsiteX499" fmla="*/ 792673 w 1848532"/>
                <a:gd name="connsiteY499" fmla="*/ 2393581 h 2418498"/>
                <a:gd name="connsiteX500" fmla="*/ 778656 w 1848532"/>
                <a:gd name="connsiteY500" fmla="*/ 2401369 h 2418498"/>
                <a:gd name="connsiteX501" fmla="*/ 772429 w 1848532"/>
                <a:gd name="connsiteY501" fmla="*/ 2409155 h 2418498"/>
                <a:gd name="connsiteX502" fmla="*/ 770871 w 1848532"/>
                <a:gd name="connsiteY502" fmla="*/ 2418498 h 2418498"/>
                <a:gd name="connsiteX503" fmla="*/ 759970 w 1848532"/>
                <a:gd name="connsiteY503" fmla="*/ 2416940 h 2418498"/>
                <a:gd name="connsiteX504" fmla="*/ 759970 w 1848532"/>
                <a:gd name="connsiteY504" fmla="*/ 2406040 h 2418498"/>
                <a:gd name="connsiteX505" fmla="*/ 763083 w 1848532"/>
                <a:gd name="connsiteY505" fmla="*/ 2396697 h 2418498"/>
                <a:gd name="connsiteX506" fmla="*/ 758412 w 1848532"/>
                <a:gd name="connsiteY506" fmla="*/ 2388911 h 2418498"/>
                <a:gd name="connsiteX507" fmla="*/ 747509 w 1848532"/>
                <a:gd name="connsiteY507" fmla="*/ 2374895 h 2418498"/>
                <a:gd name="connsiteX508" fmla="*/ 738166 w 1848532"/>
                <a:gd name="connsiteY508" fmla="*/ 2363992 h 2418498"/>
                <a:gd name="connsiteX509" fmla="*/ 730380 w 1848532"/>
                <a:gd name="connsiteY509" fmla="*/ 2357764 h 2418498"/>
                <a:gd name="connsiteX510" fmla="*/ 727265 w 1848532"/>
                <a:gd name="connsiteY510" fmla="*/ 2346863 h 2418498"/>
                <a:gd name="connsiteX511" fmla="*/ 731938 w 1848532"/>
                <a:gd name="connsiteY511" fmla="*/ 2337517 h 2418498"/>
                <a:gd name="connsiteX512" fmla="*/ 735051 w 1848532"/>
                <a:gd name="connsiteY512" fmla="*/ 2329732 h 2418498"/>
                <a:gd name="connsiteX513" fmla="*/ 730380 w 1848532"/>
                <a:gd name="connsiteY513" fmla="*/ 2318831 h 2418498"/>
                <a:gd name="connsiteX514" fmla="*/ 738166 w 1848532"/>
                <a:gd name="connsiteY514" fmla="*/ 2307930 h 2418498"/>
                <a:gd name="connsiteX515" fmla="*/ 731938 w 1848532"/>
                <a:gd name="connsiteY515" fmla="*/ 2300145 h 2418498"/>
                <a:gd name="connsiteX516" fmla="*/ 724150 w 1848532"/>
                <a:gd name="connsiteY516" fmla="*/ 2300145 h 2418498"/>
                <a:gd name="connsiteX517" fmla="*/ 716364 w 1848532"/>
                <a:gd name="connsiteY517" fmla="*/ 2298584 h 2418498"/>
                <a:gd name="connsiteX518" fmla="*/ 705463 w 1848532"/>
                <a:gd name="connsiteY518" fmla="*/ 2298584 h 2418498"/>
                <a:gd name="connsiteX519" fmla="*/ 702348 w 1848532"/>
                <a:gd name="connsiteY519" fmla="*/ 2307930 h 2418498"/>
                <a:gd name="connsiteX520" fmla="*/ 699233 w 1848532"/>
                <a:gd name="connsiteY520" fmla="*/ 2317273 h 2418498"/>
                <a:gd name="connsiteX521" fmla="*/ 691447 w 1848532"/>
                <a:gd name="connsiteY521" fmla="*/ 2326619 h 2418498"/>
                <a:gd name="connsiteX522" fmla="*/ 682104 w 1848532"/>
                <a:gd name="connsiteY522" fmla="*/ 2326619 h 2418498"/>
                <a:gd name="connsiteX523" fmla="*/ 668088 w 1848532"/>
                <a:gd name="connsiteY523" fmla="*/ 2325059 h 2418498"/>
                <a:gd name="connsiteX524" fmla="*/ 658745 w 1848532"/>
                <a:gd name="connsiteY524" fmla="*/ 2323504 h 2418498"/>
                <a:gd name="connsiteX525" fmla="*/ 647844 w 1848532"/>
                <a:gd name="connsiteY525" fmla="*/ 2328174 h 2418498"/>
                <a:gd name="connsiteX526" fmla="*/ 636941 w 1848532"/>
                <a:gd name="connsiteY526" fmla="*/ 2329732 h 2418498"/>
                <a:gd name="connsiteX527" fmla="*/ 626040 w 1848532"/>
                <a:gd name="connsiteY527" fmla="*/ 2332847 h 2418498"/>
                <a:gd name="connsiteX528" fmla="*/ 616697 w 1848532"/>
                <a:gd name="connsiteY528" fmla="*/ 2335962 h 2418498"/>
                <a:gd name="connsiteX529" fmla="*/ 608911 w 1848532"/>
                <a:gd name="connsiteY529" fmla="*/ 2331289 h 2418498"/>
                <a:gd name="connsiteX530" fmla="*/ 599565 w 1848532"/>
                <a:gd name="connsiteY530" fmla="*/ 2335962 h 2418498"/>
                <a:gd name="connsiteX531" fmla="*/ 591780 w 1848532"/>
                <a:gd name="connsiteY531" fmla="*/ 2340632 h 2418498"/>
                <a:gd name="connsiteX532" fmla="*/ 582437 w 1848532"/>
                <a:gd name="connsiteY532" fmla="*/ 2343748 h 2418498"/>
                <a:gd name="connsiteX533" fmla="*/ 571533 w 1848532"/>
                <a:gd name="connsiteY533" fmla="*/ 2346863 h 2418498"/>
                <a:gd name="connsiteX534" fmla="*/ 555962 w 1848532"/>
                <a:gd name="connsiteY534" fmla="*/ 2343748 h 2418498"/>
                <a:gd name="connsiteX535" fmla="*/ 551289 w 1848532"/>
                <a:gd name="connsiteY535" fmla="*/ 2359321 h 2418498"/>
                <a:gd name="connsiteX536" fmla="*/ 535716 w 1848532"/>
                <a:gd name="connsiteY536" fmla="*/ 2354648 h 2418498"/>
                <a:gd name="connsiteX537" fmla="*/ 524815 w 1848532"/>
                <a:gd name="connsiteY537" fmla="*/ 2348421 h 2418498"/>
                <a:gd name="connsiteX538" fmla="*/ 515472 w 1848532"/>
                <a:gd name="connsiteY538" fmla="*/ 2353091 h 2418498"/>
                <a:gd name="connsiteX539" fmla="*/ 503013 w 1848532"/>
                <a:gd name="connsiteY539" fmla="*/ 2356206 h 2418498"/>
                <a:gd name="connsiteX540" fmla="*/ 496783 w 1848532"/>
                <a:gd name="connsiteY540" fmla="*/ 2342190 h 2418498"/>
                <a:gd name="connsiteX541" fmla="*/ 493667 w 1848532"/>
                <a:gd name="connsiteY541" fmla="*/ 2332847 h 2418498"/>
                <a:gd name="connsiteX542" fmla="*/ 484324 w 1848532"/>
                <a:gd name="connsiteY542" fmla="*/ 2328174 h 2418498"/>
                <a:gd name="connsiteX543" fmla="*/ 474981 w 1848532"/>
                <a:gd name="connsiteY543" fmla="*/ 2328174 h 2418498"/>
                <a:gd name="connsiteX544" fmla="*/ 465638 w 1848532"/>
                <a:gd name="connsiteY544" fmla="*/ 2328174 h 2418498"/>
                <a:gd name="connsiteX545" fmla="*/ 454734 w 1848532"/>
                <a:gd name="connsiteY545" fmla="*/ 2326619 h 2418498"/>
                <a:gd name="connsiteX546" fmla="*/ 446949 w 1848532"/>
                <a:gd name="connsiteY546" fmla="*/ 2331289 h 2418498"/>
                <a:gd name="connsiteX547" fmla="*/ 434491 w 1848532"/>
                <a:gd name="connsiteY547" fmla="*/ 2323504 h 2418498"/>
                <a:gd name="connsiteX548" fmla="*/ 425147 w 1848532"/>
                <a:gd name="connsiteY548" fmla="*/ 2314158 h 2418498"/>
                <a:gd name="connsiteX549" fmla="*/ 420474 w 1848532"/>
                <a:gd name="connsiteY549" fmla="*/ 2306373 h 2418498"/>
                <a:gd name="connsiteX550" fmla="*/ 414247 w 1848532"/>
                <a:gd name="connsiteY550" fmla="*/ 2295472 h 2418498"/>
                <a:gd name="connsiteX551" fmla="*/ 403346 w 1848532"/>
                <a:gd name="connsiteY551" fmla="*/ 2301700 h 2418498"/>
                <a:gd name="connsiteX552" fmla="*/ 397115 w 1848532"/>
                <a:gd name="connsiteY552" fmla="*/ 2293914 h 2418498"/>
                <a:gd name="connsiteX553" fmla="*/ 392442 w 1848532"/>
                <a:gd name="connsiteY553" fmla="*/ 2286126 h 2418498"/>
                <a:gd name="connsiteX554" fmla="*/ 384657 w 1848532"/>
                <a:gd name="connsiteY554" fmla="*/ 2283013 h 2418498"/>
                <a:gd name="connsiteX555" fmla="*/ 381541 w 1848532"/>
                <a:gd name="connsiteY555" fmla="*/ 2270555 h 2418498"/>
                <a:gd name="connsiteX556" fmla="*/ 372198 w 1848532"/>
                <a:gd name="connsiteY556" fmla="*/ 2270555 h 2418498"/>
                <a:gd name="connsiteX557" fmla="*/ 362855 w 1848532"/>
                <a:gd name="connsiteY557" fmla="*/ 2261212 h 2418498"/>
                <a:gd name="connsiteX558" fmla="*/ 355070 w 1848532"/>
                <a:gd name="connsiteY558" fmla="*/ 2265882 h 2418498"/>
                <a:gd name="connsiteX559" fmla="*/ 347281 w 1848532"/>
                <a:gd name="connsiteY559" fmla="*/ 2267440 h 2418498"/>
                <a:gd name="connsiteX560" fmla="*/ 337938 w 1848532"/>
                <a:gd name="connsiteY560" fmla="*/ 2259652 h 2418498"/>
                <a:gd name="connsiteX561" fmla="*/ 328595 w 1848532"/>
                <a:gd name="connsiteY561" fmla="*/ 2251866 h 2418498"/>
                <a:gd name="connsiteX562" fmla="*/ 314576 w 1848532"/>
                <a:gd name="connsiteY562" fmla="*/ 2247196 h 2418498"/>
                <a:gd name="connsiteX563" fmla="*/ 308349 w 1848532"/>
                <a:gd name="connsiteY563" fmla="*/ 2237853 h 2418498"/>
                <a:gd name="connsiteX564" fmla="*/ 295890 w 1848532"/>
                <a:gd name="connsiteY564" fmla="*/ 2234737 h 2418498"/>
                <a:gd name="connsiteX565" fmla="*/ 277204 w 1848532"/>
                <a:gd name="connsiteY565" fmla="*/ 2239408 h 2418498"/>
                <a:gd name="connsiteX566" fmla="*/ 269416 w 1848532"/>
                <a:gd name="connsiteY566" fmla="*/ 2242523 h 2418498"/>
                <a:gd name="connsiteX567" fmla="*/ 261630 w 1848532"/>
                <a:gd name="connsiteY567" fmla="*/ 2233180 h 2418498"/>
                <a:gd name="connsiteX568" fmla="*/ 250729 w 1848532"/>
                <a:gd name="connsiteY568" fmla="*/ 2230064 h 2418498"/>
                <a:gd name="connsiteX569" fmla="*/ 244499 w 1848532"/>
                <a:gd name="connsiteY569" fmla="*/ 2222279 h 2418498"/>
                <a:gd name="connsiteX570" fmla="*/ 242941 w 1848532"/>
                <a:gd name="connsiteY570" fmla="*/ 2212933 h 2418498"/>
                <a:gd name="connsiteX571" fmla="*/ 242941 w 1848532"/>
                <a:gd name="connsiteY571" fmla="*/ 2189574 h 2418498"/>
                <a:gd name="connsiteX572" fmla="*/ 233598 w 1848532"/>
                <a:gd name="connsiteY572" fmla="*/ 2178673 h 2418498"/>
                <a:gd name="connsiteX573" fmla="*/ 225810 w 1848532"/>
                <a:gd name="connsiteY573" fmla="*/ 2180231 h 2418498"/>
                <a:gd name="connsiteX574" fmla="*/ 216467 w 1848532"/>
                <a:gd name="connsiteY574" fmla="*/ 2169330 h 2418498"/>
                <a:gd name="connsiteX575" fmla="*/ 216467 w 1848532"/>
                <a:gd name="connsiteY575" fmla="*/ 2159987 h 2418498"/>
                <a:gd name="connsiteX576" fmla="*/ 213351 w 1848532"/>
                <a:gd name="connsiteY576" fmla="*/ 2145971 h 2418498"/>
                <a:gd name="connsiteX577" fmla="*/ 202450 w 1848532"/>
                <a:gd name="connsiteY577" fmla="*/ 2139740 h 2418498"/>
                <a:gd name="connsiteX578" fmla="*/ 194665 w 1848532"/>
                <a:gd name="connsiteY578" fmla="*/ 2130397 h 2418498"/>
                <a:gd name="connsiteX579" fmla="*/ 191550 w 1848532"/>
                <a:gd name="connsiteY579" fmla="*/ 2122609 h 2418498"/>
                <a:gd name="connsiteX580" fmla="*/ 191550 w 1848532"/>
                <a:gd name="connsiteY580" fmla="*/ 2113266 h 2418498"/>
                <a:gd name="connsiteX581" fmla="*/ 182207 w 1848532"/>
                <a:gd name="connsiteY581" fmla="*/ 2107038 h 2418498"/>
                <a:gd name="connsiteX582" fmla="*/ 168190 w 1848532"/>
                <a:gd name="connsiteY582" fmla="*/ 2102365 h 2418498"/>
                <a:gd name="connsiteX583" fmla="*/ 171306 w 1848532"/>
                <a:gd name="connsiteY583" fmla="*/ 2094580 h 2418498"/>
                <a:gd name="connsiteX584" fmla="*/ 174418 w 1848532"/>
                <a:gd name="connsiteY584" fmla="*/ 2079006 h 2418498"/>
                <a:gd name="connsiteX585" fmla="*/ 174418 w 1848532"/>
                <a:gd name="connsiteY585" fmla="*/ 2066548 h 2418498"/>
                <a:gd name="connsiteX586" fmla="*/ 175979 w 1848532"/>
                <a:gd name="connsiteY586" fmla="*/ 2057202 h 2418498"/>
                <a:gd name="connsiteX587" fmla="*/ 172863 w 1848532"/>
                <a:gd name="connsiteY587" fmla="*/ 2046304 h 2418498"/>
                <a:gd name="connsiteX588" fmla="*/ 186877 w 1848532"/>
                <a:gd name="connsiteY588" fmla="*/ 2038516 h 2418498"/>
                <a:gd name="connsiteX589" fmla="*/ 196223 w 1848532"/>
                <a:gd name="connsiteY589" fmla="*/ 2040073 h 2418498"/>
                <a:gd name="connsiteX590" fmla="*/ 210236 w 1848532"/>
                <a:gd name="connsiteY590" fmla="*/ 2035400 h 2418498"/>
                <a:gd name="connsiteX591" fmla="*/ 204008 w 1848532"/>
                <a:gd name="connsiteY591" fmla="*/ 2022945 h 2418498"/>
                <a:gd name="connsiteX592" fmla="*/ 189992 w 1848532"/>
                <a:gd name="connsiteY592" fmla="*/ 2013599 h 2418498"/>
                <a:gd name="connsiteX593" fmla="*/ 185322 w 1848532"/>
                <a:gd name="connsiteY593" fmla="*/ 2004256 h 2418498"/>
                <a:gd name="connsiteX594" fmla="*/ 183764 w 1848532"/>
                <a:gd name="connsiteY594" fmla="*/ 1994910 h 2418498"/>
                <a:gd name="connsiteX595" fmla="*/ 172863 w 1848532"/>
                <a:gd name="connsiteY595" fmla="*/ 1990240 h 2418498"/>
                <a:gd name="connsiteX596" fmla="*/ 163518 w 1848532"/>
                <a:gd name="connsiteY596" fmla="*/ 1982451 h 2418498"/>
                <a:gd name="connsiteX597" fmla="*/ 163518 w 1848532"/>
                <a:gd name="connsiteY597" fmla="*/ 1974666 h 2418498"/>
                <a:gd name="connsiteX598" fmla="*/ 154174 w 1848532"/>
                <a:gd name="connsiteY598" fmla="*/ 1965323 h 2418498"/>
                <a:gd name="connsiteX599" fmla="*/ 147944 w 1848532"/>
                <a:gd name="connsiteY599" fmla="*/ 1948191 h 2418498"/>
                <a:gd name="connsiteX600" fmla="*/ 146389 w 1848532"/>
                <a:gd name="connsiteY600" fmla="*/ 1932618 h 2418498"/>
                <a:gd name="connsiteX601" fmla="*/ 155732 w 1848532"/>
                <a:gd name="connsiteY601" fmla="*/ 1923275 h 2418498"/>
                <a:gd name="connsiteX602" fmla="*/ 160405 w 1848532"/>
                <a:gd name="connsiteY602" fmla="*/ 1915489 h 2418498"/>
                <a:gd name="connsiteX603" fmla="*/ 165075 w 1848532"/>
                <a:gd name="connsiteY603" fmla="*/ 1907701 h 2418498"/>
                <a:gd name="connsiteX604" fmla="*/ 174418 w 1848532"/>
                <a:gd name="connsiteY604" fmla="*/ 1907701 h 2418498"/>
                <a:gd name="connsiteX605" fmla="*/ 185322 w 1848532"/>
                <a:gd name="connsiteY605" fmla="*/ 1904588 h 2418498"/>
                <a:gd name="connsiteX606" fmla="*/ 193107 w 1848532"/>
                <a:gd name="connsiteY606" fmla="*/ 1899915 h 2418498"/>
                <a:gd name="connsiteX607" fmla="*/ 197780 w 1848532"/>
                <a:gd name="connsiteY607" fmla="*/ 1892130 h 2418498"/>
                <a:gd name="connsiteX608" fmla="*/ 205566 w 1848532"/>
                <a:gd name="connsiteY608" fmla="*/ 1887457 h 2418498"/>
                <a:gd name="connsiteX609" fmla="*/ 205566 w 1848532"/>
                <a:gd name="connsiteY609" fmla="*/ 1876556 h 2418498"/>
                <a:gd name="connsiteX610" fmla="*/ 205566 w 1848532"/>
                <a:gd name="connsiteY610" fmla="*/ 1865656 h 2418498"/>
                <a:gd name="connsiteX611" fmla="*/ 213351 w 1848532"/>
                <a:gd name="connsiteY611" fmla="*/ 1856312 h 2418498"/>
                <a:gd name="connsiteX612" fmla="*/ 219582 w 1848532"/>
                <a:gd name="connsiteY612" fmla="*/ 1848524 h 2418498"/>
                <a:gd name="connsiteX613" fmla="*/ 221139 w 1848532"/>
                <a:gd name="connsiteY613" fmla="*/ 1840739 h 2418498"/>
                <a:gd name="connsiteX614" fmla="*/ 230483 w 1848532"/>
                <a:gd name="connsiteY614" fmla="*/ 1843854 h 2418498"/>
                <a:gd name="connsiteX615" fmla="*/ 230483 w 1848532"/>
                <a:gd name="connsiteY615" fmla="*/ 1834508 h 2418498"/>
                <a:gd name="connsiteX616" fmla="*/ 222697 w 1848532"/>
                <a:gd name="connsiteY616" fmla="*/ 1826723 h 2418498"/>
                <a:gd name="connsiteX617" fmla="*/ 218024 w 1848532"/>
                <a:gd name="connsiteY617" fmla="*/ 1809591 h 2418498"/>
                <a:gd name="connsiteX618" fmla="*/ 222697 w 1848532"/>
                <a:gd name="connsiteY618" fmla="*/ 1801806 h 2418498"/>
                <a:gd name="connsiteX619" fmla="*/ 225810 w 1848532"/>
                <a:gd name="connsiteY619" fmla="*/ 1792460 h 2418498"/>
                <a:gd name="connsiteX620" fmla="*/ 228925 w 1848532"/>
                <a:gd name="connsiteY620" fmla="*/ 1784675 h 2418498"/>
                <a:gd name="connsiteX621" fmla="*/ 242941 w 1848532"/>
                <a:gd name="connsiteY621" fmla="*/ 1776886 h 2418498"/>
                <a:gd name="connsiteX622" fmla="*/ 253844 w 1848532"/>
                <a:gd name="connsiteY622" fmla="*/ 1772216 h 2418498"/>
                <a:gd name="connsiteX623" fmla="*/ 264743 w 1848532"/>
                <a:gd name="connsiteY623" fmla="*/ 1773774 h 2418498"/>
                <a:gd name="connsiteX624" fmla="*/ 272531 w 1848532"/>
                <a:gd name="connsiteY624" fmla="*/ 1772216 h 2418498"/>
                <a:gd name="connsiteX625" fmla="*/ 286547 w 1848532"/>
                <a:gd name="connsiteY625" fmla="*/ 1776886 h 2418498"/>
                <a:gd name="connsiteX626" fmla="*/ 300563 w 1848532"/>
                <a:gd name="connsiteY626" fmla="*/ 1783117 h 2418498"/>
                <a:gd name="connsiteX627" fmla="*/ 308349 w 1848532"/>
                <a:gd name="connsiteY627" fmla="*/ 1783117 h 2418498"/>
                <a:gd name="connsiteX628" fmla="*/ 309906 w 1848532"/>
                <a:gd name="connsiteY628" fmla="*/ 1773774 h 2418498"/>
                <a:gd name="connsiteX629" fmla="*/ 306791 w 1848532"/>
                <a:gd name="connsiteY629" fmla="*/ 1765988 h 2418498"/>
                <a:gd name="connsiteX630" fmla="*/ 303676 w 1848532"/>
                <a:gd name="connsiteY630" fmla="*/ 1755088 h 2418498"/>
                <a:gd name="connsiteX631" fmla="*/ 305233 w 1848532"/>
                <a:gd name="connsiteY631" fmla="*/ 1747299 h 2418498"/>
                <a:gd name="connsiteX632" fmla="*/ 314576 w 1848532"/>
                <a:gd name="connsiteY632" fmla="*/ 1747299 h 2418498"/>
                <a:gd name="connsiteX633" fmla="*/ 314791 w 1848532"/>
                <a:gd name="connsiteY633" fmla="*/ 1747299 h 2418498"/>
                <a:gd name="connsiteX634" fmla="*/ 314710 w 1848532"/>
                <a:gd name="connsiteY634" fmla="*/ 1747113 h 2418498"/>
                <a:gd name="connsiteX635" fmla="*/ 309906 w 1848532"/>
                <a:gd name="connsiteY635" fmla="*/ 1745742 h 2418498"/>
                <a:gd name="connsiteX636" fmla="*/ 295887 w 1848532"/>
                <a:gd name="connsiteY636" fmla="*/ 1748854 h 2418498"/>
                <a:gd name="connsiteX637" fmla="*/ 288102 w 1848532"/>
                <a:gd name="connsiteY637" fmla="*/ 1744184 h 2418498"/>
                <a:gd name="connsiteX638" fmla="*/ 280316 w 1848532"/>
                <a:gd name="connsiteY638" fmla="*/ 1734841 h 2418498"/>
                <a:gd name="connsiteX639" fmla="*/ 274086 w 1848532"/>
                <a:gd name="connsiteY639" fmla="*/ 1722383 h 2418498"/>
                <a:gd name="connsiteX640" fmla="*/ 272528 w 1848532"/>
                <a:gd name="connsiteY640" fmla="*/ 1713037 h 2418498"/>
                <a:gd name="connsiteX641" fmla="*/ 275643 w 1848532"/>
                <a:gd name="connsiteY641" fmla="*/ 1700578 h 2418498"/>
                <a:gd name="connsiteX642" fmla="*/ 274086 w 1848532"/>
                <a:gd name="connsiteY642" fmla="*/ 1691235 h 2418498"/>
                <a:gd name="connsiteX643" fmla="*/ 267858 w 1848532"/>
                <a:gd name="connsiteY643" fmla="*/ 1678777 h 2418498"/>
                <a:gd name="connsiteX644" fmla="*/ 260070 w 1848532"/>
                <a:gd name="connsiteY644" fmla="*/ 1674104 h 2418498"/>
                <a:gd name="connsiteX645" fmla="*/ 266300 w 1848532"/>
                <a:gd name="connsiteY645" fmla="*/ 1663203 h 2418498"/>
                <a:gd name="connsiteX646" fmla="*/ 270973 w 1848532"/>
                <a:gd name="connsiteY646" fmla="*/ 1650745 h 2418498"/>
                <a:gd name="connsiteX647" fmla="*/ 277201 w 1848532"/>
                <a:gd name="connsiteY647" fmla="*/ 1638286 h 2418498"/>
                <a:gd name="connsiteX648" fmla="*/ 269413 w 1848532"/>
                <a:gd name="connsiteY648" fmla="*/ 1636729 h 2418498"/>
                <a:gd name="connsiteX649" fmla="*/ 264743 w 1848532"/>
                <a:gd name="connsiteY649" fmla="*/ 1621158 h 2418498"/>
                <a:gd name="connsiteX650" fmla="*/ 256957 w 1848532"/>
                <a:gd name="connsiteY650" fmla="*/ 1619598 h 2418498"/>
                <a:gd name="connsiteX651" fmla="*/ 249169 w 1848532"/>
                <a:gd name="connsiteY651" fmla="*/ 1614927 h 2418498"/>
                <a:gd name="connsiteX652" fmla="*/ 239826 w 1848532"/>
                <a:gd name="connsiteY652" fmla="*/ 1614927 h 2418498"/>
                <a:gd name="connsiteX653" fmla="*/ 232040 w 1848532"/>
                <a:gd name="connsiteY653" fmla="*/ 1608697 h 2418498"/>
                <a:gd name="connsiteX654" fmla="*/ 214909 w 1848532"/>
                <a:gd name="connsiteY654" fmla="*/ 1599354 h 2418498"/>
                <a:gd name="connsiteX655" fmla="*/ 204006 w 1848532"/>
                <a:gd name="connsiteY655" fmla="*/ 1608697 h 2418498"/>
                <a:gd name="connsiteX656" fmla="*/ 196220 w 1848532"/>
                <a:gd name="connsiteY656" fmla="*/ 1614927 h 2418498"/>
                <a:gd name="connsiteX657" fmla="*/ 175976 w 1848532"/>
                <a:gd name="connsiteY657" fmla="*/ 1610254 h 2418498"/>
                <a:gd name="connsiteX658" fmla="*/ 168188 w 1848532"/>
                <a:gd name="connsiteY658" fmla="*/ 1608697 h 2418498"/>
                <a:gd name="connsiteX659" fmla="*/ 158845 w 1848532"/>
                <a:gd name="connsiteY659" fmla="*/ 1605584 h 2418498"/>
                <a:gd name="connsiteX660" fmla="*/ 146386 w 1848532"/>
                <a:gd name="connsiteY660" fmla="*/ 1597796 h 2418498"/>
                <a:gd name="connsiteX661" fmla="*/ 138601 w 1848532"/>
                <a:gd name="connsiteY661" fmla="*/ 1590010 h 2418498"/>
                <a:gd name="connsiteX662" fmla="*/ 127700 w 1848532"/>
                <a:gd name="connsiteY662" fmla="*/ 1582225 h 2418498"/>
                <a:gd name="connsiteX663" fmla="*/ 118354 w 1848532"/>
                <a:gd name="connsiteY663" fmla="*/ 1575994 h 2418498"/>
                <a:gd name="connsiteX664" fmla="*/ 112126 w 1848532"/>
                <a:gd name="connsiteY664" fmla="*/ 1568206 h 2418498"/>
                <a:gd name="connsiteX665" fmla="*/ 104341 w 1848532"/>
                <a:gd name="connsiteY665" fmla="*/ 1563536 h 2418498"/>
                <a:gd name="connsiteX666" fmla="*/ 101225 w 1848532"/>
                <a:gd name="connsiteY666" fmla="*/ 1555750 h 2418498"/>
                <a:gd name="connsiteX667" fmla="*/ 91882 w 1848532"/>
                <a:gd name="connsiteY667" fmla="*/ 1554190 h 2418498"/>
                <a:gd name="connsiteX668" fmla="*/ 84094 w 1848532"/>
                <a:gd name="connsiteY668" fmla="*/ 1549520 h 2418498"/>
                <a:gd name="connsiteX669" fmla="*/ 84094 w 1848532"/>
                <a:gd name="connsiteY669" fmla="*/ 1541732 h 2418498"/>
                <a:gd name="connsiteX670" fmla="*/ 84094 w 1848532"/>
                <a:gd name="connsiteY670" fmla="*/ 1532389 h 2418498"/>
                <a:gd name="connsiteX671" fmla="*/ 90325 w 1848532"/>
                <a:gd name="connsiteY671" fmla="*/ 1524603 h 2418498"/>
                <a:gd name="connsiteX672" fmla="*/ 80981 w 1848532"/>
                <a:gd name="connsiteY672" fmla="*/ 1516818 h 2418498"/>
                <a:gd name="connsiteX673" fmla="*/ 88767 w 1848532"/>
                <a:gd name="connsiteY673" fmla="*/ 1507472 h 2418498"/>
                <a:gd name="connsiteX674" fmla="*/ 94995 w 1848532"/>
                <a:gd name="connsiteY674" fmla="*/ 1498129 h 2418498"/>
                <a:gd name="connsiteX675" fmla="*/ 94995 w 1848532"/>
                <a:gd name="connsiteY675" fmla="*/ 1485670 h 2418498"/>
                <a:gd name="connsiteX676" fmla="*/ 85652 w 1848532"/>
                <a:gd name="connsiteY676" fmla="*/ 1477885 h 2418498"/>
                <a:gd name="connsiteX677" fmla="*/ 79421 w 1848532"/>
                <a:gd name="connsiteY677" fmla="*/ 1466981 h 2418498"/>
                <a:gd name="connsiteX678" fmla="*/ 85652 w 1848532"/>
                <a:gd name="connsiteY678" fmla="*/ 1457638 h 2418498"/>
                <a:gd name="connsiteX679" fmla="*/ 84094 w 1848532"/>
                <a:gd name="connsiteY679" fmla="*/ 1448295 h 2418498"/>
                <a:gd name="connsiteX680" fmla="*/ 82536 w 1848532"/>
                <a:gd name="connsiteY680" fmla="*/ 1440507 h 2418498"/>
                <a:gd name="connsiteX681" fmla="*/ 68523 w 1848532"/>
                <a:gd name="connsiteY681" fmla="*/ 1432721 h 2418498"/>
                <a:gd name="connsiteX682" fmla="*/ 60735 w 1848532"/>
                <a:gd name="connsiteY682" fmla="*/ 1434279 h 2418498"/>
                <a:gd name="connsiteX683" fmla="*/ 51392 w 1848532"/>
                <a:gd name="connsiteY683" fmla="*/ 1432721 h 2418498"/>
                <a:gd name="connsiteX684" fmla="*/ 32703 w 1848532"/>
                <a:gd name="connsiteY684" fmla="*/ 1434279 h 2418498"/>
                <a:gd name="connsiteX685" fmla="*/ 24917 w 1848532"/>
                <a:gd name="connsiteY685" fmla="*/ 1421821 h 2418498"/>
                <a:gd name="connsiteX686" fmla="*/ 26475 w 1848532"/>
                <a:gd name="connsiteY686" fmla="*/ 1414033 h 2418498"/>
                <a:gd name="connsiteX687" fmla="*/ 26475 w 1848532"/>
                <a:gd name="connsiteY687" fmla="*/ 1404689 h 2418498"/>
                <a:gd name="connsiteX688" fmla="*/ 24917 w 1848532"/>
                <a:gd name="connsiteY688" fmla="*/ 1396904 h 2418498"/>
                <a:gd name="connsiteX689" fmla="*/ 24917 w 1848532"/>
                <a:gd name="connsiteY689" fmla="*/ 1382888 h 2418498"/>
                <a:gd name="connsiteX690" fmla="*/ 14016 w 1848532"/>
                <a:gd name="connsiteY690" fmla="*/ 1378215 h 2418498"/>
                <a:gd name="connsiteX691" fmla="*/ 12459 w 1848532"/>
                <a:gd name="connsiteY691" fmla="*/ 1365757 h 2418498"/>
                <a:gd name="connsiteX692" fmla="*/ 3116 w 1848532"/>
                <a:gd name="connsiteY692" fmla="*/ 1354856 h 2418498"/>
                <a:gd name="connsiteX693" fmla="*/ 0 w 1848532"/>
                <a:gd name="connsiteY693" fmla="*/ 1345513 h 2418498"/>
                <a:gd name="connsiteX694" fmla="*/ 4671 w 1848532"/>
                <a:gd name="connsiteY694" fmla="*/ 1336167 h 2418498"/>
                <a:gd name="connsiteX695" fmla="*/ 14016 w 1848532"/>
                <a:gd name="connsiteY695" fmla="*/ 1336167 h 2418498"/>
                <a:gd name="connsiteX696" fmla="*/ 34260 w 1848532"/>
                <a:gd name="connsiteY696" fmla="*/ 1328381 h 2418498"/>
                <a:gd name="connsiteX697" fmla="*/ 35818 w 1848532"/>
                <a:gd name="connsiteY697" fmla="*/ 1320593 h 2418498"/>
                <a:gd name="connsiteX698" fmla="*/ 38933 w 1848532"/>
                <a:gd name="connsiteY698" fmla="*/ 1312808 h 2418498"/>
                <a:gd name="connsiteX699" fmla="*/ 46719 w 1848532"/>
                <a:gd name="connsiteY699" fmla="*/ 1312808 h 2418498"/>
                <a:gd name="connsiteX700" fmla="*/ 59177 w 1848532"/>
                <a:gd name="connsiteY700" fmla="*/ 1309695 h 2418498"/>
                <a:gd name="connsiteX701" fmla="*/ 68523 w 1848532"/>
                <a:gd name="connsiteY701" fmla="*/ 1311250 h 2418498"/>
                <a:gd name="connsiteX702" fmla="*/ 82536 w 1848532"/>
                <a:gd name="connsiteY702" fmla="*/ 1317481 h 2418498"/>
                <a:gd name="connsiteX703" fmla="*/ 90325 w 1848532"/>
                <a:gd name="connsiteY703" fmla="*/ 1311250 h 2418498"/>
                <a:gd name="connsiteX704" fmla="*/ 94995 w 1848532"/>
                <a:gd name="connsiteY704" fmla="*/ 1303465 h 2418498"/>
                <a:gd name="connsiteX705" fmla="*/ 102780 w 1848532"/>
                <a:gd name="connsiteY705" fmla="*/ 1294121 h 2418498"/>
                <a:gd name="connsiteX706" fmla="*/ 110569 w 1848532"/>
                <a:gd name="connsiteY706" fmla="*/ 1295679 h 2418498"/>
                <a:gd name="connsiteX707" fmla="*/ 121469 w 1848532"/>
                <a:gd name="connsiteY707" fmla="*/ 1301907 h 2418498"/>
                <a:gd name="connsiteX708" fmla="*/ 133928 w 1848532"/>
                <a:gd name="connsiteY708" fmla="*/ 1306580 h 2418498"/>
                <a:gd name="connsiteX709" fmla="*/ 141713 w 1848532"/>
                <a:gd name="connsiteY709" fmla="*/ 1312808 h 2418498"/>
                <a:gd name="connsiteX710" fmla="*/ 154174 w 1848532"/>
                <a:gd name="connsiteY710" fmla="*/ 1320593 h 2418498"/>
                <a:gd name="connsiteX711" fmla="*/ 158845 w 1848532"/>
                <a:gd name="connsiteY711" fmla="*/ 1328381 h 2418498"/>
                <a:gd name="connsiteX712" fmla="*/ 168188 w 1848532"/>
                <a:gd name="connsiteY712" fmla="*/ 1325269 h 2418498"/>
                <a:gd name="connsiteX713" fmla="*/ 177534 w 1848532"/>
                <a:gd name="connsiteY713" fmla="*/ 1320593 h 2418498"/>
                <a:gd name="connsiteX714" fmla="*/ 191550 w 1848532"/>
                <a:gd name="connsiteY714" fmla="*/ 1319038 h 2418498"/>
                <a:gd name="connsiteX715" fmla="*/ 189992 w 1848532"/>
                <a:gd name="connsiteY715" fmla="*/ 1308137 h 2418498"/>
                <a:gd name="connsiteX716" fmla="*/ 185319 w 1848532"/>
                <a:gd name="connsiteY716" fmla="*/ 1298794 h 2418498"/>
                <a:gd name="connsiteX717" fmla="*/ 191550 w 1848532"/>
                <a:gd name="connsiteY717" fmla="*/ 1289449 h 2418498"/>
                <a:gd name="connsiteX718" fmla="*/ 202450 w 1848532"/>
                <a:gd name="connsiteY718" fmla="*/ 1291006 h 2418498"/>
                <a:gd name="connsiteX719" fmla="*/ 214909 w 1848532"/>
                <a:gd name="connsiteY719" fmla="*/ 1287891 h 2418498"/>
                <a:gd name="connsiteX720" fmla="*/ 230480 w 1848532"/>
                <a:gd name="connsiteY720" fmla="*/ 1286336 h 2418498"/>
                <a:gd name="connsiteX721" fmla="*/ 232040 w 1848532"/>
                <a:gd name="connsiteY721" fmla="*/ 1278548 h 2418498"/>
                <a:gd name="connsiteX722" fmla="*/ 239826 w 1848532"/>
                <a:gd name="connsiteY722" fmla="*/ 1266089 h 2418498"/>
                <a:gd name="connsiteX723" fmla="*/ 241383 w 1848532"/>
                <a:gd name="connsiteY723" fmla="*/ 1253631 h 2418498"/>
                <a:gd name="connsiteX724" fmla="*/ 249169 w 1848532"/>
                <a:gd name="connsiteY724" fmla="*/ 1250516 h 2418498"/>
                <a:gd name="connsiteX725" fmla="*/ 261627 w 1848532"/>
                <a:gd name="connsiteY725" fmla="*/ 1247403 h 2418498"/>
                <a:gd name="connsiteX726" fmla="*/ 272528 w 1848532"/>
                <a:gd name="connsiteY726" fmla="*/ 1238057 h 2418498"/>
                <a:gd name="connsiteX727" fmla="*/ 283432 w 1848532"/>
                <a:gd name="connsiteY727" fmla="*/ 1244288 h 2418498"/>
                <a:gd name="connsiteX728" fmla="*/ 294332 w 1848532"/>
                <a:gd name="connsiteY728" fmla="*/ 1238057 h 2418498"/>
                <a:gd name="connsiteX729" fmla="*/ 303676 w 1848532"/>
                <a:gd name="connsiteY729" fmla="*/ 1233384 h 2418498"/>
                <a:gd name="connsiteX730" fmla="*/ 317692 w 1848532"/>
                <a:gd name="connsiteY730" fmla="*/ 1248958 h 2418498"/>
                <a:gd name="connsiteX731" fmla="*/ 328592 w 1848532"/>
                <a:gd name="connsiteY731" fmla="*/ 1242728 h 2418498"/>
                <a:gd name="connsiteX732" fmla="*/ 330150 w 1848532"/>
                <a:gd name="connsiteY732" fmla="*/ 1234942 h 2418498"/>
                <a:gd name="connsiteX733" fmla="*/ 339493 w 1848532"/>
                <a:gd name="connsiteY733" fmla="*/ 1225599 h 2418498"/>
                <a:gd name="connsiteX734" fmla="*/ 345724 w 1848532"/>
                <a:gd name="connsiteY734" fmla="*/ 1216256 h 2418498"/>
                <a:gd name="connsiteX735" fmla="*/ 355067 w 1848532"/>
                <a:gd name="connsiteY735" fmla="*/ 1214698 h 2418498"/>
                <a:gd name="connsiteX736" fmla="*/ 362853 w 1848532"/>
                <a:gd name="connsiteY736" fmla="*/ 1211583 h 2418498"/>
                <a:gd name="connsiteX737" fmla="*/ 367525 w 1848532"/>
                <a:gd name="connsiteY737" fmla="*/ 1203795 h 2418498"/>
                <a:gd name="connsiteX738" fmla="*/ 365968 w 1848532"/>
                <a:gd name="connsiteY738" fmla="*/ 1196009 h 2418498"/>
                <a:gd name="connsiteX739" fmla="*/ 364410 w 1848532"/>
                <a:gd name="connsiteY739" fmla="*/ 1185108 h 2418498"/>
                <a:gd name="connsiteX740" fmla="*/ 367525 w 1848532"/>
                <a:gd name="connsiteY740" fmla="*/ 1177323 h 2418498"/>
                <a:gd name="connsiteX741" fmla="*/ 361295 w 1848532"/>
                <a:gd name="connsiteY741" fmla="*/ 1167977 h 2418498"/>
                <a:gd name="connsiteX742" fmla="*/ 358182 w 1848532"/>
                <a:gd name="connsiteY742" fmla="*/ 1160192 h 2418498"/>
                <a:gd name="connsiteX743" fmla="*/ 355067 w 1848532"/>
                <a:gd name="connsiteY743" fmla="*/ 1147733 h 2418498"/>
                <a:gd name="connsiteX744" fmla="*/ 350394 w 1848532"/>
                <a:gd name="connsiteY744" fmla="*/ 1139948 h 2418498"/>
                <a:gd name="connsiteX745" fmla="*/ 350394 w 1848532"/>
                <a:gd name="connsiteY745" fmla="*/ 1130605 h 2418498"/>
                <a:gd name="connsiteX746" fmla="*/ 358182 w 1848532"/>
                <a:gd name="connsiteY746" fmla="*/ 1132160 h 2418498"/>
                <a:gd name="connsiteX747" fmla="*/ 367525 w 1848532"/>
                <a:gd name="connsiteY747" fmla="*/ 1127489 h 2418498"/>
                <a:gd name="connsiteX748" fmla="*/ 365968 w 1848532"/>
                <a:gd name="connsiteY748" fmla="*/ 1119701 h 2418498"/>
                <a:gd name="connsiteX749" fmla="*/ 367525 w 1848532"/>
                <a:gd name="connsiteY749" fmla="*/ 1111916 h 2418498"/>
                <a:gd name="connsiteX750" fmla="*/ 375311 w 1848532"/>
                <a:gd name="connsiteY750" fmla="*/ 1107243 h 2418498"/>
                <a:gd name="connsiteX751" fmla="*/ 386212 w 1848532"/>
                <a:gd name="connsiteY751" fmla="*/ 1099457 h 2418498"/>
                <a:gd name="connsiteX752" fmla="*/ 386212 w 1848532"/>
                <a:gd name="connsiteY752" fmla="*/ 1088557 h 2418498"/>
                <a:gd name="connsiteX753" fmla="*/ 389327 w 1848532"/>
                <a:gd name="connsiteY753" fmla="*/ 1077656 h 2418498"/>
                <a:gd name="connsiteX754" fmla="*/ 403343 w 1848532"/>
                <a:gd name="connsiteY754" fmla="*/ 1058967 h 2418498"/>
                <a:gd name="connsiteX755" fmla="*/ 401785 w 1848532"/>
                <a:gd name="connsiteY755" fmla="*/ 1051179 h 2418498"/>
                <a:gd name="connsiteX756" fmla="*/ 394000 w 1848532"/>
                <a:gd name="connsiteY756" fmla="*/ 1048066 h 2418498"/>
                <a:gd name="connsiteX757" fmla="*/ 384657 w 1848532"/>
                <a:gd name="connsiteY757" fmla="*/ 1041836 h 2418498"/>
                <a:gd name="connsiteX758" fmla="*/ 375311 w 1848532"/>
                <a:gd name="connsiteY758" fmla="*/ 1032492 h 2418498"/>
                <a:gd name="connsiteX759" fmla="*/ 356625 w 1848532"/>
                <a:gd name="connsiteY759" fmla="*/ 1024704 h 2418498"/>
                <a:gd name="connsiteX760" fmla="*/ 356625 w 1848532"/>
                <a:gd name="connsiteY760" fmla="*/ 1016919 h 2418498"/>
                <a:gd name="connsiteX761" fmla="*/ 350394 w 1848532"/>
                <a:gd name="connsiteY761" fmla="*/ 1009133 h 2418498"/>
                <a:gd name="connsiteX762" fmla="*/ 345724 w 1848532"/>
                <a:gd name="connsiteY762" fmla="*/ 996675 h 2418498"/>
                <a:gd name="connsiteX763" fmla="*/ 353509 w 1848532"/>
                <a:gd name="connsiteY763" fmla="*/ 987332 h 2418498"/>
                <a:gd name="connsiteX764" fmla="*/ 356625 w 1848532"/>
                <a:gd name="connsiteY764" fmla="*/ 979544 h 2418498"/>
                <a:gd name="connsiteX765" fmla="*/ 358182 w 1848532"/>
                <a:gd name="connsiteY765" fmla="*/ 970200 h 2418498"/>
                <a:gd name="connsiteX766" fmla="*/ 361295 w 1848532"/>
                <a:gd name="connsiteY766" fmla="*/ 960857 h 2418498"/>
                <a:gd name="connsiteX767" fmla="*/ 362853 w 1848532"/>
                <a:gd name="connsiteY767" fmla="*/ 953069 h 2418498"/>
                <a:gd name="connsiteX768" fmla="*/ 372198 w 1848532"/>
                <a:gd name="connsiteY768" fmla="*/ 942168 h 2418498"/>
                <a:gd name="connsiteX769" fmla="*/ 376869 w 1848532"/>
                <a:gd name="connsiteY769" fmla="*/ 953069 h 2418498"/>
                <a:gd name="connsiteX770" fmla="*/ 378426 w 1848532"/>
                <a:gd name="connsiteY770" fmla="*/ 960857 h 2418498"/>
                <a:gd name="connsiteX771" fmla="*/ 375311 w 1848532"/>
                <a:gd name="connsiteY771" fmla="*/ 974873 h 2418498"/>
                <a:gd name="connsiteX772" fmla="*/ 383097 w 1848532"/>
                <a:gd name="connsiteY772" fmla="*/ 974873 h 2418498"/>
                <a:gd name="connsiteX773" fmla="*/ 392442 w 1848532"/>
                <a:gd name="connsiteY773" fmla="*/ 973316 h 2418498"/>
                <a:gd name="connsiteX774" fmla="*/ 406456 w 1848532"/>
                <a:gd name="connsiteY774" fmla="*/ 974873 h 2418498"/>
                <a:gd name="connsiteX775" fmla="*/ 417359 w 1848532"/>
                <a:gd name="connsiteY775" fmla="*/ 977986 h 2418498"/>
                <a:gd name="connsiteX776" fmla="*/ 423590 w 1848532"/>
                <a:gd name="connsiteY776" fmla="*/ 985771 h 2418498"/>
                <a:gd name="connsiteX777" fmla="*/ 434491 w 1848532"/>
                <a:gd name="connsiteY777" fmla="*/ 988887 h 2418498"/>
                <a:gd name="connsiteX778" fmla="*/ 443834 w 1848532"/>
                <a:gd name="connsiteY778" fmla="*/ 973316 h 2418498"/>
                <a:gd name="connsiteX779" fmla="*/ 451619 w 1848532"/>
                <a:gd name="connsiteY779" fmla="*/ 965528 h 2418498"/>
                <a:gd name="connsiteX780" fmla="*/ 460962 w 1848532"/>
                <a:gd name="connsiteY780" fmla="*/ 960857 h 2418498"/>
                <a:gd name="connsiteX781" fmla="*/ 465635 w 1848532"/>
                <a:gd name="connsiteY781" fmla="*/ 953069 h 2418498"/>
                <a:gd name="connsiteX782" fmla="*/ 474978 w 1848532"/>
                <a:gd name="connsiteY782" fmla="*/ 946839 h 2418498"/>
                <a:gd name="connsiteX783" fmla="*/ 482767 w 1848532"/>
                <a:gd name="connsiteY783" fmla="*/ 945284 h 2418498"/>
                <a:gd name="connsiteX784" fmla="*/ 490552 w 1848532"/>
                <a:gd name="connsiteY784" fmla="*/ 943726 h 2418498"/>
                <a:gd name="connsiteX785" fmla="*/ 506126 w 1848532"/>
                <a:gd name="connsiteY785" fmla="*/ 946839 h 2418498"/>
                <a:gd name="connsiteX786" fmla="*/ 513911 w 1848532"/>
                <a:gd name="connsiteY786" fmla="*/ 940611 h 2418498"/>
                <a:gd name="connsiteX787" fmla="*/ 524815 w 1848532"/>
                <a:gd name="connsiteY787" fmla="*/ 939053 h 2418498"/>
                <a:gd name="connsiteX788" fmla="*/ 532600 w 1848532"/>
                <a:gd name="connsiteY788" fmla="*/ 935940 h 2418498"/>
                <a:gd name="connsiteX789" fmla="*/ 543501 w 1848532"/>
                <a:gd name="connsiteY789" fmla="*/ 945284 h 2418498"/>
                <a:gd name="connsiteX790" fmla="*/ 559075 w 1848532"/>
                <a:gd name="connsiteY790" fmla="*/ 932825 h 2418498"/>
                <a:gd name="connsiteX791" fmla="*/ 566860 w 1848532"/>
                <a:gd name="connsiteY791" fmla="*/ 926595 h 2418498"/>
                <a:gd name="connsiteX792" fmla="*/ 577761 w 1848532"/>
                <a:gd name="connsiteY792" fmla="*/ 915694 h 2418498"/>
                <a:gd name="connsiteX793" fmla="*/ 591777 w 1848532"/>
                <a:gd name="connsiteY793" fmla="*/ 907908 h 2418498"/>
                <a:gd name="connsiteX794" fmla="*/ 607351 w 1848532"/>
                <a:gd name="connsiteY794" fmla="*/ 889219 h 2418498"/>
                <a:gd name="connsiteX795" fmla="*/ 624480 w 1848532"/>
                <a:gd name="connsiteY795" fmla="*/ 879876 h 2418498"/>
                <a:gd name="connsiteX796" fmla="*/ 633825 w 1848532"/>
                <a:gd name="connsiteY796" fmla="*/ 879876 h 2418498"/>
                <a:gd name="connsiteX797" fmla="*/ 643169 w 1848532"/>
                <a:gd name="connsiteY797" fmla="*/ 882992 h 2418498"/>
                <a:gd name="connsiteX798" fmla="*/ 650954 w 1848532"/>
                <a:gd name="connsiteY798" fmla="*/ 886107 h 2418498"/>
                <a:gd name="connsiteX799" fmla="*/ 660300 w 1848532"/>
                <a:gd name="connsiteY799" fmla="*/ 881434 h 2418498"/>
                <a:gd name="connsiteX800" fmla="*/ 671201 w 1848532"/>
                <a:gd name="connsiteY800" fmla="*/ 873648 h 2418498"/>
                <a:gd name="connsiteX801" fmla="*/ 680544 w 1848532"/>
                <a:gd name="connsiteY801" fmla="*/ 872088 h 2418498"/>
                <a:gd name="connsiteX802" fmla="*/ 688332 w 1848532"/>
                <a:gd name="connsiteY802" fmla="*/ 878319 h 2418498"/>
                <a:gd name="connsiteX803" fmla="*/ 696118 w 1848532"/>
                <a:gd name="connsiteY803" fmla="*/ 881434 h 2418498"/>
                <a:gd name="connsiteX804" fmla="*/ 707018 w 1848532"/>
                <a:gd name="connsiteY804" fmla="*/ 890777 h 2418498"/>
                <a:gd name="connsiteX805" fmla="*/ 710134 w 1848532"/>
                <a:gd name="connsiteY805" fmla="*/ 901678 h 2418498"/>
                <a:gd name="connsiteX806" fmla="*/ 721035 w 1848532"/>
                <a:gd name="connsiteY806" fmla="*/ 897008 h 2418498"/>
                <a:gd name="connsiteX807" fmla="*/ 731935 w 1848532"/>
                <a:gd name="connsiteY807" fmla="*/ 895450 h 2418498"/>
                <a:gd name="connsiteX808" fmla="*/ 744394 w 1848532"/>
                <a:gd name="connsiteY808" fmla="*/ 903235 h 2418498"/>
                <a:gd name="connsiteX809" fmla="*/ 756852 w 1848532"/>
                <a:gd name="connsiteY809" fmla="*/ 912581 h 2418498"/>
                <a:gd name="connsiteX810" fmla="*/ 766198 w 1848532"/>
                <a:gd name="connsiteY810" fmla="*/ 907908 h 2418498"/>
                <a:gd name="connsiteX811" fmla="*/ 777099 w 1848532"/>
                <a:gd name="connsiteY811" fmla="*/ 909466 h 2418498"/>
                <a:gd name="connsiteX812" fmla="*/ 786442 w 1848532"/>
                <a:gd name="connsiteY812" fmla="*/ 906351 h 2418498"/>
                <a:gd name="connsiteX813" fmla="*/ 794228 w 1848532"/>
                <a:gd name="connsiteY813" fmla="*/ 912581 h 2418498"/>
                <a:gd name="connsiteX814" fmla="*/ 803571 w 1848532"/>
                <a:gd name="connsiteY814" fmla="*/ 911021 h 2418498"/>
                <a:gd name="connsiteX815" fmla="*/ 812916 w 1848532"/>
                <a:gd name="connsiteY815" fmla="*/ 901678 h 2418498"/>
                <a:gd name="connsiteX816" fmla="*/ 822260 w 1848532"/>
                <a:gd name="connsiteY816" fmla="*/ 898565 h 2418498"/>
                <a:gd name="connsiteX817" fmla="*/ 834718 w 1848532"/>
                <a:gd name="connsiteY817" fmla="*/ 890777 h 2418498"/>
                <a:gd name="connsiteX818" fmla="*/ 842504 w 1848532"/>
                <a:gd name="connsiteY818" fmla="*/ 882992 h 2418498"/>
                <a:gd name="connsiteX819" fmla="*/ 851849 w 1848532"/>
                <a:gd name="connsiteY819" fmla="*/ 876761 h 2418498"/>
                <a:gd name="connsiteX820" fmla="*/ 864308 w 1848532"/>
                <a:gd name="connsiteY820" fmla="*/ 868976 h 2418498"/>
                <a:gd name="connsiteX821" fmla="*/ 873651 w 1848532"/>
                <a:gd name="connsiteY821" fmla="*/ 868976 h 2418498"/>
                <a:gd name="connsiteX822" fmla="*/ 887667 w 1848532"/>
                <a:gd name="connsiteY822" fmla="*/ 868976 h 2418498"/>
                <a:gd name="connsiteX823" fmla="*/ 895453 w 1848532"/>
                <a:gd name="connsiteY823" fmla="*/ 867418 h 2418498"/>
                <a:gd name="connsiteX824" fmla="*/ 907911 w 1848532"/>
                <a:gd name="connsiteY824" fmla="*/ 868976 h 2418498"/>
                <a:gd name="connsiteX825" fmla="*/ 910158 w 1848532"/>
                <a:gd name="connsiteY825" fmla="*/ 877963 h 2418498"/>
                <a:gd name="connsiteX826" fmla="*/ 913111 w 1848532"/>
                <a:gd name="connsiteY826" fmla="*/ 877963 h 2418498"/>
                <a:gd name="connsiteX827" fmla="*/ 915699 w 1848532"/>
                <a:gd name="connsiteY827" fmla="*/ 873648 h 2418498"/>
                <a:gd name="connsiteX828" fmla="*/ 914142 w 1848532"/>
                <a:gd name="connsiteY828" fmla="*/ 865863 h 2418498"/>
                <a:gd name="connsiteX829" fmla="*/ 914142 w 1848532"/>
                <a:gd name="connsiteY829" fmla="*/ 854959 h 2418498"/>
                <a:gd name="connsiteX830" fmla="*/ 920372 w 1848532"/>
                <a:gd name="connsiteY830" fmla="*/ 845616 h 2418498"/>
                <a:gd name="connsiteX831" fmla="*/ 926600 w 1848532"/>
                <a:gd name="connsiteY831" fmla="*/ 836273 h 2418498"/>
                <a:gd name="connsiteX832" fmla="*/ 934388 w 1848532"/>
                <a:gd name="connsiteY832" fmla="*/ 831600 h 2418498"/>
                <a:gd name="connsiteX833" fmla="*/ 945286 w 1848532"/>
                <a:gd name="connsiteY833" fmla="*/ 823815 h 2418498"/>
                <a:gd name="connsiteX834" fmla="*/ 935943 w 1848532"/>
                <a:gd name="connsiteY834" fmla="*/ 812914 h 2418498"/>
                <a:gd name="connsiteX835" fmla="*/ 932828 w 1848532"/>
                <a:gd name="connsiteY835" fmla="*/ 805126 h 2418498"/>
                <a:gd name="connsiteX836" fmla="*/ 925042 w 1848532"/>
                <a:gd name="connsiteY836" fmla="*/ 795783 h 2418498"/>
                <a:gd name="connsiteX837" fmla="*/ 925042 w 1848532"/>
                <a:gd name="connsiteY837" fmla="*/ 787997 h 2418498"/>
                <a:gd name="connsiteX838" fmla="*/ 921927 w 1848532"/>
                <a:gd name="connsiteY838" fmla="*/ 773981 h 2418498"/>
                <a:gd name="connsiteX839" fmla="*/ 926600 w 1848532"/>
                <a:gd name="connsiteY839" fmla="*/ 766193 h 2418498"/>
                <a:gd name="connsiteX840" fmla="*/ 934388 w 1848532"/>
                <a:gd name="connsiteY840" fmla="*/ 759965 h 2418498"/>
                <a:gd name="connsiteX841" fmla="*/ 939058 w 1848532"/>
                <a:gd name="connsiteY841" fmla="*/ 752180 h 2418498"/>
                <a:gd name="connsiteX842" fmla="*/ 943731 w 1848532"/>
                <a:gd name="connsiteY842" fmla="*/ 741276 h 2418498"/>
                <a:gd name="connsiteX843" fmla="*/ 951389 w 1848532"/>
                <a:gd name="connsiteY843" fmla="*/ 746383 h 2418498"/>
                <a:gd name="connsiteX844" fmla="*/ 951440 w 1848532"/>
                <a:gd name="connsiteY844" fmla="*/ 746196 h 2418498"/>
                <a:gd name="connsiteX845" fmla="*/ 945292 w 1848532"/>
                <a:gd name="connsiteY845" fmla="*/ 741276 h 2418498"/>
                <a:gd name="connsiteX846" fmla="*/ 937503 w 1848532"/>
                <a:gd name="connsiteY846" fmla="*/ 731933 h 2418498"/>
                <a:gd name="connsiteX847" fmla="*/ 939061 w 1848532"/>
                <a:gd name="connsiteY847" fmla="*/ 724148 h 2418498"/>
                <a:gd name="connsiteX848" fmla="*/ 931276 w 1848532"/>
                <a:gd name="connsiteY848" fmla="*/ 722590 h 2418498"/>
                <a:gd name="connsiteX849" fmla="*/ 918817 w 1848532"/>
                <a:gd name="connsiteY849" fmla="*/ 716359 h 2418498"/>
                <a:gd name="connsiteX850" fmla="*/ 907916 w 1848532"/>
                <a:gd name="connsiteY850" fmla="*/ 705459 h 2418498"/>
                <a:gd name="connsiteX851" fmla="*/ 906359 w 1848532"/>
                <a:gd name="connsiteY851" fmla="*/ 696116 h 2418498"/>
                <a:gd name="connsiteX852" fmla="*/ 901686 w 1848532"/>
                <a:gd name="connsiteY852" fmla="*/ 688327 h 2418498"/>
                <a:gd name="connsiteX853" fmla="*/ 892343 w 1848532"/>
                <a:gd name="connsiteY853" fmla="*/ 674314 h 2418498"/>
                <a:gd name="connsiteX854" fmla="*/ 895458 w 1848532"/>
                <a:gd name="connsiteY854" fmla="*/ 666526 h 2418498"/>
                <a:gd name="connsiteX855" fmla="*/ 893898 w 1848532"/>
                <a:gd name="connsiteY855" fmla="*/ 647840 h 2418498"/>
                <a:gd name="connsiteX856" fmla="*/ 897013 w 1848532"/>
                <a:gd name="connsiteY856" fmla="*/ 640051 h 2418498"/>
                <a:gd name="connsiteX857" fmla="*/ 900128 w 1848532"/>
                <a:gd name="connsiteY857" fmla="*/ 630708 h 2418498"/>
                <a:gd name="connsiteX858" fmla="*/ 895458 w 1848532"/>
                <a:gd name="connsiteY858" fmla="*/ 616692 h 2418498"/>
                <a:gd name="connsiteX859" fmla="*/ 903243 w 1848532"/>
                <a:gd name="connsiteY859" fmla="*/ 602676 h 2418498"/>
                <a:gd name="connsiteX860" fmla="*/ 895458 w 1848532"/>
                <a:gd name="connsiteY860" fmla="*/ 585545 h 2418498"/>
                <a:gd name="connsiteX861" fmla="*/ 895458 w 1848532"/>
                <a:gd name="connsiteY861" fmla="*/ 571529 h 2418498"/>
                <a:gd name="connsiteX862" fmla="*/ 893898 w 1848532"/>
                <a:gd name="connsiteY862" fmla="*/ 554400 h 2418498"/>
                <a:gd name="connsiteX863" fmla="*/ 895458 w 1848532"/>
                <a:gd name="connsiteY863" fmla="*/ 546612 h 2418498"/>
                <a:gd name="connsiteX864" fmla="*/ 904801 w 1848532"/>
                <a:gd name="connsiteY864" fmla="*/ 537272 h 2418498"/>
                <a:gd name="connsiteX865" fmla="*/ 898571 w 1848532"/>
                <a:gd name="connsiteY865" fmla="*/ 526371 h 2418498"/>
                <a:gd name="connsiteX866" fmla="*/ 900126 w 1848532"/>
                <a:gd name="connsiteY866" fmla="*/ 517028 h 2418498"/>
                <a:gd name="connsiteX867" fmla="*/ 906356 w 1848532"/>
                <a:gd name="connsiteY867" fmla="*/ 501454 h 2418498"/>
                <a:gd name="connsiteX868" fmla="*/ 906356 w 1848532"/>
                <a:gd name="connsiteY868" fmla="*/ 490553 h 2418498"/>
                <a:gd name="connsiteX869" fmla="*/ 918815 w 1848532"/>
                <a:gd name="connsiteY869" fmla="*/ 481210 h 2418498"/>
                <a:gd name="connsiteX870" fmla="*/ 926600 w 1848532"/>
                <a:gd name="connsiteY870" fmla="*/ 468749 h 2418498"/>
                <a:gd name="connsiteX871" fmla="*/ 953075 w 1848532"/>
                <a:gd name="connsiteY871" fmla="*/ 465636 h 2418498"/>
                <a:gd name="connsiteX872" fmla="*/ 971764 w 1848532"/>
                <a:gd name="connsiteY872" fmla="*/ 465636 h 2418498"/>
                <a:gd name="connsiteX873" fmla="*/ 981107 w 1848532"/>
                <a:gd name="connsiteY873" fmla="*/ 467191 h 2418498"/>
                <a:gd name="connsiteX874" fmla="*/ 992008 w 1848532"/>
                <a:gd name="connsiteY874" fmla="*/ 453175 h 2418498"/>
                <a:gd name="connsiteX875" fmla="*/ 1001351 w 1848532"/>
                <a:gd name="connsiteY875" fmla="*/ 453175 h 2418498"/>
                <a:gd name="connsiteX876" fmla="*/ 1004466 w 1848532"/>
                <a:gd name="connsiteY876" fmla="*/ 439162 h 2418498"/>
                <a:gd name="connsiteX877" fmla="*/ 1006026 w 1848532"/>
                <a:gd name="connsiteY877" fmla="*/ 426704 h 2418498"/>
                <a:gd name="connsiteX878" fmla="*/ 1015369 w 1848532"/>
                <a:gd name="connsiteY878" fmla="*/ 422031 h 2418498"/>
                <a:gd name="connsiteX879" fmla="*/ 1013812 w 1848532"/>
                <a:gd name="connsiteY879" fmla="*/ 411130 h 2418498"/>
                <a:gd name="connsiteX880" fmla="*/ 1010696 w 1848532"/>
                <a:gd name="connsiteY880" fmla="*/ 400229 h 2418498"/>
                <a:gd name="connsiteX881" fmla="*/ 1009139 w 1848532"/>
                <a:gd name="connsiteY881" fmla="*/ 389328 h 2418498"/>
                <a:gd name="connsiteX882" fmla="*/ 1015369 w 1848532"/>
                <a:gd name="connsiteY882" fmla="*/ 372197 h 2418498"/>
                <a:gd name="connsiteX883" fmla="*/ 1016924 w 1848532"/>
                <a:gd name="connsiteY883" fmla="*/ 362851 h 2418498"/>
                <a:gd name="connsiteX884" fmla="*/ 1030940 w 1848532"/>
                <a:gd name="connsiteY884" fmla="*/ 362851 h 2418498"/>
                <a:gd name="connsiteX885" fmla="*/ 1041844 w 1848532"/>
                <a:gd name="connsiteY885" fmla="*/ 358181 h 2418498"/>
                <a:gd name="connsiteX886" fmla="*/ 1049629 w 1848532"/>
                <a:gd name="connsiteY886" fmla="*/ 358181 h 2418498"/>
                <a:gd name="connsiteX887" fmla="*/ 1062088 w 1848532"/>
                <a:gd name="connsiteY887" fmla="*/ 355066 h 2418498"/>
                <a:gd name="connsiteX888" fmla="*/ 1072991 w 1848532"/>
                <a:gd name="connsiteY888" fmla="*/ 347280 h 2418498"/>
                <a:gd name="connsiteX889" fmla="*/ 1074546 w 1848532"/>
                <a:gd name="connsiteY889" fmla="*/ 337937 h 2418498"/>
                <a:gd name="connsiteX890" fmla="*/ 1080777 w 1848532"/>
                <a:gd name="connsiteY890" fmla="*/ 330149 h 2418498"/>
                <a:gd name="connsiteX891" fmla="*/ 1090120 w 1848532"/>
                <a:gd name="connsiteY891" fmla="*/ 327034 h 2418498"/>
                <a:gd name="connsiteX892" fmla="*/ 1097905 w 1848532"/>
                <a:gd name="connsiteY892" fmla="*/ 323921 h 2418498"/>
                <a:gd name="connsiteX893" fmla="*/ 1102578 w 1848532"/>
                <a:gd name="connsiteY893" fmla="*/ 316133 h 2418498"/>
                <a:gd name="connsiteX894" fmla="*/ 1099466 w 1848532"/>
                <a:gd name="connsiteY894" fmla="*/ 308347 h 2418498"/>
                <a:gd name="connsiteX895" fmla="*/ 1101021 w 1848532"/>
                <a:gd name="connsiteY895" fmla="*/ 299004 h 2418498"/>
                <a:gd name="connsiteX896" fmla="*/ 1105694 w 1848532"/>
                <a:gd name="connsiteY896" fmla="*/ 291216 h 2418498"/>
                <a:gd name="connsiteX897" fmla="*/ 1110364 w 1848532"/>
                <a:gd name="connsiteY897" fmla="*/ 283431 h 2418498"/>
                <a:gd name="connsiteX898" fmla="*/ 1102578 w 1848532"/>
                <a:gd name="connsiteY898" fmla="*/ 272530 h 2418498"/>
                <a:gd name="connsiteX899" fmla="*/ 1101021 w 1848532"/>
                <a:gd name="connsiteY899" fmla="*/ 264742 h 2418498"/>
                <a:gd name="connsiteX900" fmla="*/ 1093235 w 1848532"/>
                <a:gd name="connsiteY900" fmla="*/ 242940 h 2418498"/>
                <a:gd name="connsiteX901" fmla="*/ 1083892 w 1848532"/>
                <a:gd name="connsiteY901" fmla="*/ 235152 h 2418498"/>
                <a:gd name="connsiteX902" fmla="*/ 1076106 w 1848532"/>
                <a:gd name="connsiteY902" fmla="*/ 225809 h 2418498"/>
                <a:gd name="connsiteX903" fmla="*/ 1072991 w 1848532"/>
                <a:gd name="connsiteY903" fmla="*/ 218023 h 2418498"/>
                <a:gd name="connsiteX904" fmla="*/ 1065203 w 1848532"/>
                <a:gd name="connsiteY904" fmla="*/ 210238 h 2418498"/>
                <a:gd name="connsiteX905" fmla="*/ 1057415 w 1848532"/>
                <a:gd name="connsiteY905" fmla="*/ 208680 h 2418498"/>
                <a:gd name="connsiteX906" fmla="*/ 1055857 w 1848532"/>
                <a:gd name="connsiteY906" fmla="*/ 200895 h 2418498"/>
                <a:gd name="connsiteX907" fmla="*/ 1066761 w 1848532"/>
                <a:gd name="connsiteY907" fmla="*/ 188434 h 2418498"/>
                <a:gd name="connsiteX908" fmla="*/ 1074546 w 1848532"/>
                <a:gd name="connsiteY908" fmla="*/ 182206 h 2418498"/>
                <a:gd name="connsiteX909" fmla="*/ 1079219 w 1848532"/>
                <a:gd name="connsiteY909" fmla="*/ 172860 h 2418498"/>
                <a:gd name="connsiteX910" fmla="*/ 1091678 w 1848532"/>
                <a:gd name="connsiteY910" fmla="*/ 161962 h 2418498"/>
                <a:gd name="connsiteX911" fmla="*/ 1102578 w 1848532"/>
                <a:gd name="connsiteY911" fmla="*/ 163517 h 2418498"/>
                <a:gd name="connsiteX912" fmla="*/ 1118152 w 1848532"/>
                <a:gd name="connsiteY912" fmla="*/ 166632 h 2418498"/>
                <a:gd name="connsiteX913" fmla="*/ 1127495 w 1848532"/>
                <a:gd name="connsiteY913" fmla="*/ 161962 h 2418498"/>
                <a:gd name="connsiteX914" fmla="*/ 1138399 w 1848532"/>
                <a:gd name="connsiteY914" fmla="*/ 158847 h 2418498"/>
                <a:gd name="connsiteX915" fmla="*/ 1144627 w 1848532"/>
                <a:gd name="connsiteY915" fmla="*/ 151059 h 2418498"/>
                <a:gd name="connsiteX916" fmla="*/ 1152412 w 1848532"/>
                <a:gd name="connsiteY916" fmla="*/ 129257 h 2418498"/>
                <a:gd name="connsiteX917" fmla="*/ 1160200 w 1848532"/>
                <a:gd name="connsiteY917" fmla="*/ 123029 h 2418498"/>
                <a:gd name="connsiteX918" fmla="*/ 1169543 w 1848532"/>
                <a:gd name="connsiteY918" fmla="*/ 123029 h 2418498"/>
                <a:gd name="connsiteX919" fmla="*/ 1178887 w 1848532"/>
                <a:gd name="connsiteY919" fmla="*/ 118354 h 2418498"/>
                <a:gd name="connsiteX920" fmla="*/ 1182002 w 1848532"/>
                <a:gd name="connsiteY920" fmla="*/ 105898 h 2418498"/>
                <a:gd name="connsiteX921" fmla="*/ 1185117 w 1848532"/>
                <a:gd name="connsiteY921" fmla="*/ 98110 h 2418498"/>
                <a:gd name="connsiteX922" fmla="*/ 1196018 w 1848532"/>
                <a:gd name="connsiteY922" fmla="*/ 98110 h 2418498"/>
                <a:gd name="connsiteX923" fmla="*/ 1206919 w 1848532"/>
                <a:gd name="connsiteY923" fmla="*/ 88766 h 2418498"/>
                <a:gd name="connsiteX924" fmla="*/ 1214704 w 1848532"/>
                <a:gd name="connsiteY924" fmla="*/ 87209 h 2418498"/>
                <a:gd name="connsiteX925" fmla="*/ 1219377 w 1848532"/>
                <a:gd name="connsiteY925" fmla="*/ 76308 h 2418498"/>
                <a:gd name="connsiteX926" fmla="*/ 1219377 w 1848532"/>
                <a:gd name="connsiteY926" fmla="*/ 68523 h 2418498"/>
                <a:gd name="connsiteX927" fmla="*/ 1213149 w 1848532"/>
                <a:gd name="connsiteY927" fmla="*/ 59177 h 2418498"/>
                <a:gd name="connsiteX928" fmla="*/ 1203804 w 1848532"/>
                <a:gd name="connsiteY928" fmla="*/ 57622 h 2418498"/>
                <a:gd name="connsiteX929" fmla="*/ 1206919 w 1848532"/>
                <a:gd name="connsiteY929" fmla="*/ 43603 h 2418498"/>
                <a:gd name="connsiteX930" fmla="*/ 1216265 w 1848532"/>
                <a:gd name="connsiteY930" fmla="*/ 38933 h 2418498"/>
                <a:gd name="connsiteX931" fmla="*/ 1228720 w 1848532"/>
                <a:gd name="connsiteY931" fmla="*/ 34260 h 2418498"/>
                <a:gd name="connsiteX932" fmla="*/ 1236509 w 1848532"/>
                <a:gd name="connsiteY932" fmla="*/ 26474 h 2418498"/>
                <a:gd name="connsiteX933" fmla="*/ 1245852 w 1848532"/>
                <a:gd name="connsiteY933" fmla="*/ 15574 h 2418498"/>
                <a:gd name="connsiteX934" fmla="*/ 1256753 w 1848532"/>
                <a:gd name="connsiteY934" fmla="*/ 10901 h 2418498"/>
                <a:gd name="connsiteX935" fmla="*/ 1264538 w 1848532"/>
                <a:gd name="connsiteY935" fmla="*/ 12458 h 2418498"/>
                <a:gd name="connsiteX936" fmla="*/ 1272326 w 1848532"/>
                <a:gd name="connsiteY936" fmla="*/ 10901 h 2418498"/>
                <a:gd name="connsiteX937" fmla="*/ 1281669 w 1848532"/>
                <a:gd name="connsiteY937" fmla="*/ 4670 h 2418498"/>
                <a:gd name="connsiteX938" fmla="*/ 1298801 w 1848532"/>
                <a:gd name="connsiteY938" fmla="*/ 0 h 2418498"/>
                <a:gd name="connsiteX0" fmla="*/ 1327751 w 1848532"/>
                <a:gd name="connsiteY0" fmla="*/ 1153508 h 2418498"/>
                <a:gd name="connsiteX1" fmla="*/ 1327736 w 1848532"/>
                <a:gd name="connsiteY1" fmla="*/ 1153536 h 2418498"/>
                <a:gd name="connsiteX2" fmla="*/ 1333061 w 1848532"/>
                <a:gd name="connsiteY2" fmla="*/ 1160194 h 2418498"/>
                <a:gd name="connsiteX3" fmla="*/ 1333264 w 1848532"/>
                <a:gd name="connsiteY3" fmla="*/ 1160126 h 2418498"/>
                <a:gd name="connsiteX4" fmla="*/ 1327751 w 1848532"/>
                <a:gd name="connsiteY4" fmla="*/ 1153508 h 2418498"/>
                <a:gd name="connsiteX5" fmla="*/ 1364208 w 1848532"/>
                <a:gd name="connsiteY5" fmla="*/ 629153 h 2418498"/>
                <a:gd name="connsiteX6" fmla="*/ 1371994 w 1848532"/>
                <a:gd name="connsiteY6" fmla="*/ 629153 h 2418498"/>
                <a:gd name="connsiteX7" fmla="*/ 1364208 w 1848532"/>
                <a:gd name="connsiteY7" fmla="*/ 629153 h 2418498"/>
                <a:gd name="connsiteX8" fmla="*/ 904806 w 1848532"/>
                <a:gd name="connsiteY8" fmla="*/ 537272 h 2418498"/>
                <a:gd name="connsiteX9" fmla="*/ 912587 w 1848532"/>
                <a:gd name="connsiteY9" fmla="*/ 538827 h 2418498"/>
                <a:gd name="connsiteX10" fmla="*/ 917820 w 1848532"/>
                <a:gd name="connsiteY10" fmla="*/ 537954 h 2418498"/>
                <a:gd name="connsiteX11" fmla="*/ 917847 w 1848532"/>
                <a:gd name="connsiteY11" fmla="*/ 537389 h 2418498"/>
                <a:gd name="connsiteX12" fmla="*/ 917257 w 1848532"/>
                <a:gd name="connsiteY12" fmla="*/ 537272 h 2418498"/>
                <a:gd name="connsiteX13" fmla="*/ 904806 w 1848532"/>
                <a:gd name="connsiteY13" fmla="*/ 537272 h 2418498"/>
                <a:gd name="connsiteX14" fmla="*/ 1298801 w 1848532"/>
                <a:gd name="connsiteY14" fmla="*/ 0 h 2418498"/>
                <a:gd name="connsiteX15" fmla="*/ 1308144 w 1848532"/>
                <a:gd name="connsiteY15" fmla="*/ 0 h 2418498"/>
                <a:gd name="connsiteX16" fmla="*/ 1311259 w 1848532"/>
                <a:gd name="connsiteY16" fmla="*/ 1558 h 2418498"/>
                <a:gd name="connsiteX17" fmla="*/ 1320602 w 1848532"/>
                <a:gd name="connsiteY17" fmla="*/ 12458 h 2418498"/>
                <a:gd name="connsiteX18" fmla="*/ 1322160 w 1848532"/>
                <a:gd name="connsiteY18" fmla="*/ 20244 h 2418498"/>
                <a:gd name="connsiteX19" fmla="*/ 1317490 w 1848532"/>
                <a:gd name="connsiteY19" fmla="*/ 29590 h 2418498"/>
                <a:gd name="connsiteX20" fmla="*/ 1317490 w 1848532"/>
                <a:gd name="connsiteY20" fmla="*/ 38933 h 2418498"/>
                <a:gd name="connsiteX21" fmla="*/ 1320602 w 1848532"/>
                <a:gd name="connsiteY21" fmla="*/ 46718 h 2418498"/>
                <a:gd name="connsiteX22" fmla="*/ 1322160 w 1848532"/>
                <a:gd name="connsiteY22" fmla="*/ 56062 h 2418498"/>
                <a:gd name="connsiteX23" fmla="*/ 1323718 w 1848532"/>
                <a:gd name="connsiteY23" fmla="*/ 63850 h 2418498"/>
                <a:gd name="connsiteX24" fmla="*/ 1322160 w 1848532"/>
                <a:gd name="connsiteY24" fmla="*/ 71635 h 2418498"/>
                <a:gd name="connsiteX25" fmla="*/ 1322160 w 1848532"/>
                <a:gd name="connsiteY25" fmla="*/ 82536 h 2418498"/>
                <a:gd name="connsiteX26" fmla="*/ 1323718 w 1848532"/>
                <a:gd name="connsiteY26" fmla="*/ 99667 h 2418498"/>
                <a:gd name="connsiteX27" fmla="*/ 1319045 w 1848532"/>
                <a:gd name="connsiteY27" fmla="*/ 110568 h 2418498"/>
                <a:gd name="connsiteX28" fmla="*/ 1320602 w 1848532"/>
                <a:gd name="connsiteY28" fmla="*/ 121469 h 2418498"/>
                <a:gd name="connsiteX29" fmla="*/ 1320602 w 1848532"/>
                <a:gd name="connsiteY29" fmla="*/ 130815 h 2418498"/>
                <a:gd name="connsiteX30" fmla="*/ 1314374 w 1848532"/>
                <a:gd name="connsiteY30" fmla="*/ 143273 h 2418498"/>
                <a:gd name="connsiteX31" fmla="*/ 1303471 w 1848532"/>
                <a:gd name="connsiteY31" fmla="*/ 160402 h 2418498"/>
                <a:gd name="connsiteX32" fmla="*/ 1295685 w 1848532"/>
                <a:gd name="connsiteY32" fmla="*/ 165075 h 2418498"/>
                <a:gd name="connsiteX33" fmla="*/ 1298801 w 1848532"/>
                <a:gd name="connsiteY33" fmla="*/ 174418 h 2418498"/>
                <a:gd name="connsiteX34" fmla="*/ 1305029 w 1848532"/>
                <a:gd name="connsiteY34" fmla="*/ 185321 h 2418498"/>
                <a:gd name="connsiteX35" fmla="*/ 1314374 w 1848532"/>
                <a:gd name="connsiteY35" fmla="*/ 199334 h 2418498"/>
                <a:gd name="connsiteX36" fmla="*/ 1305029 w 1848532"/>
                <a:gd name="connsiteY36" fmla="*/ 211793 h 2418498"/>
                <a:gd name="connsiteX37" fmla="*/ 1312814 w 1848532"/>
                <a:gd name="connsiteY37" fmla="*/ 218023 h 2418498"/>
                <a:gd name="connsiteX38" fmla="*/ 1322160 w 1848532"/>
                <a:gd name="connsiteY38" fmla="*/ 224254 h 2418498"/>
                <a:gd name="connsiteX39" fmla="*/ 1322160 w 1848532"/>
                <a:gd name="connsiteY39" fmla="*/ 232039 h 2418498"/>
                <a:gd name="connsiteX40" fmla="*/ 1334618 w 1848532"/>
                <a:gd name="connsiteY40" fmla="*/ 235152 h 2418498"/>
                <a:gd name="connsiteX41" fmla="*/ 1342404 w 1848532"/>
                <a:gd name="connsiteY41" fmla="*/ 238267 h 2418498"/>
                <a:gd name="connsiteX42" fmla="*/ 1353307 w 1848532"/>
                <a:gd name="connsiteY42" fmla="*/ 244498 h 2418498"/>
                <a:gd name="connsiteX43" fmla="*/ 1362651 w 1848532"/>
                <a:gd name="connsiteY43" fmla="*/ 244498 h 2418498"/>
                <a:gd name="connsiteX44" fmla="*/ 1368878 w 1848532"/>
                <a:gd name="connsiteY44" fmla="*/ 255399 h 2418498"/>
                <a:gd name="connsiteX45" fmla="*/ 1371994 w 1848532"/>
                <a:gd name="connsiteY45" fmla="*/ 266299 h 2418498"/>
                <a:gd name="connsiteX46" fmla="*/ 1382895 w 1848532"/>
                <a:gd name="connsiteY46" fmla="*/ 274085 h 2418498"/>
                <a:gd name="connsiteX47" fmla="*/ 1389125 w 1848532"/>
                <a:gd name="connsiteY47" fmla="*/ 281873 h 2418498"/>
                <a:gd name="connsiteX48" fmla="*/ 1393795 w 1848532"/>
                <a:gd name="connsiteY48" fmla="*/ 291216 h 2418498"/>
                <a:gd name="connsiteX49" fmla="*/ 1395353 w 1848532"/>
                <a:gd name="connsiteY49" fmla="*/ 299004 h 2418498"/>
                <a:gd name="connsiteX50" fmla="*/ 1406254 w 1848532"/>
                <a:gd name="connsiteY50" fmla="*/ 309905 h 2418498"/>
                <a:gd name="connsiteX51" fmla="*/ 1415600 w 1848532"/>
                <a:gd name="connsiteY51" fmla="*/ 311463 h 2418498"/>
                <a:gd name="connsiteX52" fmla="*/ 1410927 w 1848532"/>
                <a:gd name="connsiteY52" fmla="*/ 323921 h 2418498"/>
                <a:gd name="connsiteX53" fmla="*/ 1421827 w 1848532"/>
                <a:gd name="connsiteY53" fmla="*/ 334822 h 2418498"/>
                <a:gd name="connsiteX54" fmla="*/ 1423385 w 1848532"/>
                <a:gd name="connsiteY54" fmla="*/ 345723 h 2418498"/>
                <a:gd name="connsiteX55" fmla="*/ 1435844 w 1848532"/>
                <a:gd name="connsiteY55" fmla="*/ 345723 h 2418498"/>
                <a:gd name="connsiteX56" fmla="*/ 1448302 w 1848532"/>
                <a:gd name="connsiteY56" fmla="*/ 344165 h 2418498"/>
                <a:gd name="connsiteX57" fmla="*/ 1454532 w 1848532"/>
                <a:gd name="connsiteY57" fmla="*/ 353508 h 2418498"/>
                <a:gd name="connsiteX58" fmla="*/ 1462318 w 1848532"/>
                <a:gd name="connsiteY58" fmla="*/ 358181 h 2418498"/>
                <a:gd name="connsiteX59" fmla="*/ 1470104 w 1848532"/>
                <a:gd name="connsiteY59" fmla="*/ 358181 h 2418498"/>
                <a:gd name="connsiteX60" fmla="*/ 1477892 w 1848532"/>
                <a:gd name="connsiteY60" fmla="*/ 365967 h 2418498"/>
                <a:gd name="connsiteX61" fmla="*/ 1495020 w 1848532"/>
                <a:gd name="connsiteY61" fmla="*/ 369082 h 2418498"/>
                <a:gd name="connsiteX62" fmla="*/ 1488793 w 1848532"/>
                <a:gd name="connsiteY62" fmla="*/ 379985 h 2418498"/>
                <a:gd name="connsiteX63" fmla="*/ 1490350 w 1848532"/>
                <a:gd name="connsiteY63" fmla="*/ 390883 h 2418498"/>
                <a:gd name="connsiteX64" fmla="*/ 1493465 w 1848532"/>
                <a:gd name="connsiteY64" fmla="*/ 400229 h 2418498"/>
                <a:gd name="connsiteX65" fmla="*/ 1496581 w 1848532"/>
                <a:gd name="connsiteY65" fmla="*/ 409572 h 2418498"/>
                <a:gd name="connsiteX66" fmla="*/ 1498136 w 1848532"/>
                <a:gd name="connsiteY66" fmla="*/ 420473 h 2418498"/>
                <a:gd name="connsiteX67" fmla="*/ 1499693 w 1848532"/>
                <a:gd name="connsiteY67" fmla="*/ 429816 h 2418498"/>
                <a:gd name="connsiteX68" fmla="*/ 1504366 w 1848532"/>
                <a:gd name="connsiteY68" fmla="*/ 437604 h 2418498"/>
                <a:gd name="connsiteX69" fmla="*/ 1504366 w 1848532"/>
                <a:gd name="connsiteY69" fmla="*/ 446948 h 2418498"/>
                <a:gd name="connsiteX70" fmla="*/ 1499693 w 1848532"/>
                <a:gd name="connsiteY70" fmla="*/ 454736 h 2418498"/>
                <a:gd name="connsiteX71" fmla="*/ 1484120 w 1848532"/>
                <a:gd name="connsiteY71" fmla="*/ 468749 h 2418498"/>
                <a:gd name="connsiteX72" fmla="*/ 1471661 w 1848532"/>
                <a:gd name="connsiteY72" fmla="*/ 481210 h 2418498"/>
                <a:gd name="connsiteX73" fmla="*/ 1451417 w 1848532"/>
                <a:gd name="connsiteY73" fmla="*/ 503012 h 2418498"/>
                <a:gd name="connsiteX74" fmla="*/ 1424943 w 1848532"/>
                <a:gd name="connsiteY74" fmla="*/ 531041 h 2418498"/>
                <a:gd name="connsiteX75" fmla="*/ 1414039 w 1848532"/>
                <a:gd name="connsiteY75" fmla="*/ 541942 h 2418498"/>
                <a:gd name="connsiteX76" fmla="*/ 1404696 w 1848532"/>
                <a:gd name="connsiteY76" fmla="*/ 551288 h 2418498"/>
                <a:gd name="connsiteX77" fmla="*/ 1395353 w 1848532"/>
                <a:gd name="connsiteY77" fmla="*/ 565304 h 2418498"/>
                <a:gd name="connsiteX78" fmla="*/ 1392240 w 1848532"/>
                <a:gd name="connsiteY78" fmla="*/ 574647 h 2418498"/>
                <a:gd name="connsiteX79" fmla="*/ 1395353 w 1848532"/>
                <a:gd name="connsiteY79" fmla="*/ 587105 h 2418498"/>
                <a:gd name="connsiteX80" fmla="*/ 1401583 w 1848532"/>
                <a:gd name="connsiteY80" fmla="*/ 604236 h 2418498"/>
                <a:gd name="connsiteX81" fmla="*/ 1407811 w 1848532"/>
                <a:gd name="connsiteY81" fmla="*/ 616695 h 2418498"/>
                <a:gd name="connsiteX82" fmla="*/ 1409369 w 1848532"/>
                <a:gd name="connsiteY82" fmla="*/ 630711 h 2418498"/>
                <a:gd name="connsiteX83" fmla="*/ 1409369 w 1848532"/>
                <a:gd name="connsiteY83" fmla="*/ 641609 h 2418498"/>
                <a:gd name="connsiteX84" fmla="*/ 1409372 w 1848532"/>
                <a:gd name="connsiteY84" fmla="*/ 641609 h 2418498"/>
                <a:gd name="connsiteX85" fmla="*/ 1404696 w 1848532"/>
                <a:gd name="connsiteY85" fmla="*/ 650952 h 2418498"/>
                <a:gd name="connsiteX86" fmla="*/ 1395353 w 1848532"/>
                <a:gd name="connsiteY86" fmla="*/ 658740 h 2418498"/>
                <a:gd name="connsiteX87" fmla="*/ 1382897 w 1848532"/>
                <a:gd name="connsiteY87" fmla="*/ 666526 h 2418498"/>
                <a:gd name="connsiteX88" fmla="*/ 1379782 w 1848532"/>
                <a:gd name="connsiteY88" fmla="*/ 682100 h 2418498"/>
                <a:gd name="connsiteX89" fmla="*/ 1381337 w 1848532"/>
                <a:gd name="connsiteY89" fmla="*/ 694558 h 2418498"/>
                <a:gd name="connsiteX90" fmla="*/ 1387567 w 1848532"/>
                <a:gd name="connsiteY90" fmla="*/ 703901 h 2418498"/>
                <a:gd name="connsiteX91" fmla="*/ 1395353 w 1848532"/>
                <a:gd name="connsiteY91" fmla="*/ 713244 h 2418498"/>
                <a:gd name="connsiteX92" fmla="*/ 1401583 w 1848532"/>
                <a:gd name="connsiteY92" fmla="*/ 722590 h 2418498"/>
                <a:gd name="connsiteX93" fmla="*/ 1404696 w 1848532"/>
                <a:gd name="connsiteY93" fmla="*/ 730376 h 2418498"/>
                <a:gd name="connsiteX94" fmla="*/ 1407811 w 1848532"/>
                <a:gd name="connsiteY94" fmla="*/ 739719 h 2418498"/>
                <a:gd name="connsiteX95" fmla="*/ 1417157 w 1848532"/>
                <a:gd name="connsiteY95" fmla="*/ 744392 h 2418498"/>
                <a:gd name="connsiteX96" fmla="*/ 1426500 w 1848532"/>
                <a:gd name="connsiteY96" fmla="*/ 745949 h 2418498"/>
                <a:gd name="connsiteX97" fmla="*/ 1437401 w 1848532"/>
                <a:gd name="connsiteY97" fmla="*/ 747507 h 2418498"/>
                <a:gd name="connsiteX98" fmla="*/ 1445189 w 1848532"/>
                <a:gd name="connsiteY98" fmla="*/ 749062 h 2418498"/>
                <a:gd name="connsiteX99" fmla="*/ 1449860 w 1848532"/>
                <a:gd name="connsiteY99" fmla="*/ 756850 h 2418498"/>
                <a:gd name="connsiteX100" fmla="*/ 1445189 w 1848532"/>
                <a:gd name="connsiteY100" fmla="*/ 777096 h 2418498"/>
                <a:gd name="connsiteX101" fmla="*/ 1440516 w 1848532"/>
                <a:gd name="connsiteY101" fmla="*/ 786440 h 2418498"/>
                <a:gd name="connsiteX102" fmla="*/ 1440516 w 1848532"/>
                <a:gd name="connsiteY102" fmla="*/ 794225 h 2418498"/>
                <a:gd name="connsiteX103" fmla="*/ 1449860 w 1848532"/>
                <a:gd name="connsiteY103" fmla="*/ 795783 h 2418498"/>
                <a:gd name="connsiteX104" fmla="*/ 1457648 w 1848532"/>
                <a:gd name="connsiteY104" fmla="*/ 795783 h 2418498"/>
                <a:gd name="connsiteX105" fmla="*/ 1465433 w 1848532"/>
                <a:gd name="connsiteY105" fmla="*/ 794225 h 2418498"/>
                <a:gd name="connsiteX106" fmla="*/ 1470104 w 1848532"/>
                <a:gd name="connsiteY106" fmla="*/ 802011 h 2418498"/>
                <a:gd name="connsiteX107" fmla="*/ 1462318 w 1848532"/>
                <a:gd name="connsiteY107" fmla="*/ 806684 h 2418498"/>
                <a:gd name="connsiteX108" fmla="*/ 1470104 w 1848532"/>
                <a:gd name="connsiteY108" fmla="*/ 820700 h 2418498"/>
                <a:gd name="connsiteX109" fmla="*/ 1473219 w 1848532"/>
                <a:gd name="connsiteY109" fmla="*/ 828485 h 2418498"/>
                <a:gd name="connsiteX110" fmla="*/ 1473219 w 1848532"/>
                <a:gd name="connsiteY110" fmla="*/ 836273 h 2418498"/>
                <a:gd name="connsiteX111" fmla="*/ 1465433 w 1848532"/>
                <a:gd name="connsiteY111" fmla="*/ 836273 h 2418498"/>
                <a:gd name="connsiteX112" fmla="*/ 1456090 w 1848532"/>
                <a:gd name="connsiteY112" fmla="*/ 828485 h 2418498"/>
                <a:gd name="connsiteX113" fmla="*/ 1456090 w 1848532"/>
                <a:gd name="connsiteY113" fmla="*/ 836273 h 2418498"/>
                <a:gd name="connsiteX114" fmla="*/ 1456090 w 1848532"/>
                <a:gd name="connsiteY114" fmla="*/ 848732 h 2418498"/>
                <a:gd name="connsiteX115" fmla="*/ 1465433 w 1848532"/>
                <a:gd name="connsiteY115" fmla="*/ 850287 h 2418498"/>
                <a:gd name="connsiteX116" fmla="*/ 1473219 w 1848532"/>
                <a:gd name="connsiteY116" fmla="*/ 856517 h 2418498"/>
                <a:gd name="connsiteX117" fmla="*/ 1474776 w 1848532"/>
                <a:gd name="connsiteY117" fmla="*/ 865860 h 2418498"/>
                <a:gd name="connsiteX118" fmla="*/ 1484122 w 1848532"/>
                <a:gd name="connsiteY118" fmla="*/ 870533 h 2418498"/>
                <a:gd name="connsiteX119" fmla="*/ 1485677 w 1848532"/>
                <a:gd name="connsiteY119" fmla="*/ 879876 h 2418498"/>
                <a:gd name="connsiteX120" fmla="*/ 1482562 w 1848532"/>
                <a:gd name="connsiteY120" fmla="*/ 887664 h 2418498"/>
                <a:gd name="connsiteX121" fmla="*/ 1477892 w 1848532"/>
                <a:gd name="connsiteY121" fmla="*/ 895450 h 2418498"/>
                <a:gd name="connsiteX122" fmla="*/ 1485677 w 1848532"/>
                <a:gd name="connsiteY122" fmla="*/ 901681 h 2418498"/>
                <a:gd name="connsiteX123" fmla="*/ 1487235 w 1848532"/>
                <a:gd name="connsiteY123" fmla="*/ 912579 h 2418498"/>
                <a:gd name="connsiteX124" fmla="*/ 1487235 w 1848532"/>
                <a:gd name="connsiteY124" fmla="*/ 923482 h 2418498"/>
                <a:gd name="connsiteX125" fmla="*/ 1490350 w 1848532"/>
                <a:gd name="connsiteY125" fmla="*/ 931268 h 2418498"/>
                <a:gd name="connsiteX126" fmla="*/ 1496578 w 1848532"/>
                <a:gd name="connsiteY126" fmla="*/ 942168 h 2418498"/>
                <a:gd name="connsiteX127" fmla="*/ 1491908 w 1848532"/>
                <a:gd name="connsiteY127" fmla="*/ 949956 h 2418498"/>
                <a:gd name="connsiteX128" fmla="*/ 1498136 w 1848532"/>
                <a:gd name="connsiteY128" fmla="*/ 965528 h 2418498"/>
                <a:gd name="connsiteX129" fmla="*/ 1510597 w 1848532"/>
                <a:gd name="connsiteY129" fmla="*/ 974871 h 2418498"/>
                <a:gd name="connsiteX130" fmla="*/ 1518382 w 1848532"/>
                <a:gd name="connsiteY130" fmla="*/ 974871 h 2418498"/>
                <a:gd name="connsiteX131" fmla="*/ 1526168 w 1848532"/>
                <a:gd name="connsiteY131" fmla="*/ 977986 h 2418498"/>
                <a:gd name="connsiteX132" fmla="*/ 1530841 w 1848532"/>
                <a:gd name="connsiteY132" fmla="*/ 985774 h 2418498"/>
                <a:gd name="connsiteX133" fmla="*/ 1540184 w 1848532"/>
                <a:gd name="connsiteY133" fmla="*/ 987332 h 2418498"/>
                <a:gd name="connsiteX134" fmla="*/ 1546414 w 1848532"/>
                <a:gd name="connsiteY134" fmla="*/ 996675 h 2418498"/>
                <a:gd name="connsiteX135" fmla="*/ 1547969 w 1848532"/>
                <a:gd name="connsiteY135" fmla="*/ 1004460 h 2418498"/>
                <a:gd name="connsiteX136" fmla="*/ 1547969 w 1848532"/>
                <a:gd name="connsiteY136" fmla="*/ 1013804 h 2418498"/>
                <a:gd name="connsiteX137" fmla="*/ 1557315 w 1848532"/>
                <a:gd name="connsiteY137" fmla="*/ 1023149 h 2418498"/>
                <a:gd name="connsiteX138" fmla="*/ 1561986 w 1848532"/>
                <a:gd name="connsiteY138" fmla="*/ 1032492 h 2418498"/>
                <a:gd name="connsiteX139" fmla="*/ 1560428 w 1848532"/>
                <a:gd name="connsiteY139" fmla="*/ 1040278 h 2418498"/>
                <a:gd name="connsiteX140" fmla="*/ 1571329 w 1848532"/>
                <a:gd name="connsiteY140" fmla="*/ 1040278 h 2418498"/>
                <a:gd name="connsiteX141" fmla="*/ 1571329 w 1848532"/>
                <a:gd name="connsiteY141" fmla="*/ 1054297 h 2418498"/>
                <a:gd name="connsiteX142" fmla="*/ 1580674 w 1848532"/>
                <a:gd name="connsiteY142" fmla="*/ 1071425 h 2418498"/>
                <a:gd name="connsiteX143" fmla="*/ 1583787 w 1848532"/>
                <a:gd name="connsiteY143" fmla="*/ 1080771 h 2418498"/>
                <a:gd name="connsiteX144" fmla="*/ 1574444 w 1848532"/>
                <a:gd name="connsiteY144" fmla="*/ 1083884 h 2418498"/>
                <a:gd name="connsiteX145" fmla="*/ 1563543 w 1848532"/>
                <a:gd name="connsiteY145" fmla="*/ 1083884 h 2418498"/>
                <a:gd name="connsiteX146" fmla="*/ 1560428 w 1848532"/>
                <a:gd name="connsiteY146" fmla="*/ 1091669 h 2418498"/>
                <a:gd name="connsiteX147" fmla="*/ 1549527 w 1848532"/>
                <a:gd name="connsiteY147" fmla="*/ 1094784 h 2418498"/>
                <a:gd name="connsiteX148" fmla="*/ 1537069 w 1848532"/>
                <a:gd name="connsiteY148" fmla="*/ 1090114 h 2418498"/>
                <a:gd name="connsiteX149" fmla="*/ 1529283 w 1848532"/>
                <a:gd name="connsiteY149" fmla="*/ 1085441 h 2418498"/>
                <a:gd name="connsiteX150" fmla="*/ 1527725 w 1848532"/>
                <a:gd name="connsiteY150" fmla="*/ 1096342 h 2418498"/>
                <a:gd name="connsiteX151" fmla="*/ 1516825 w 1848532"/>
                <a:gd name="connsiteY151" fmla="*/ 1099457 h 2418498"/>
                <a:gd name="connsiteX152" fmla="*/ 1505921 w 1848532"/>
                <a:gd name="connsiteY152" fmla="*/ 1097900 h 2418498"/>
                <a:gd name="connsiteX153" fmla="*/ 1495023 w 1848532"/>
                <a:gd name="connsiteY153" fmla="*/ 1096342 h 2418498"/>
                <a:gd name="connsiteX154" fmla="*/ 1502809 w 1848532"/>
                <a:gd name="connsiteY154" fmla="*/ 1105685 h 2418498"/>
                <a:gd name="connsiteX155" fmla="*/ 1512152 w 1848532"/>
                <a:gd name="connsiteY155" fmla="*/ 1116589 h 2418498"/>
                <a:gd name="connsiteX156" fmla="*/ 1521495 w 1848532"/>
                <a:gd name="connsiteY156" fmla="*/ 1116589 h 2418498"/>
                <a:gd name="connsiteX157" fmla="*/ 1526168 w 1848532"/>
                <a:gd name="connsiteY157" fmla="*/ 1125932 h 2418498"/>
                <a:gd name="connsiteX158" fmla="*/ 1516825 w 1848532"/>
                <a:gd name="connsiteY158" fmla="*/ 1132160 h 2418498"/>
                <a:gd name="connsiteX159" fmla="*/ 1512152 w 1848532"/>
                <a:gd name="connsiteY159" fmla="*/ 1141503 h 2418498"/>
                <a:gd name="connsiteX160" fmla="*/ 1499693 w 1848532"/>
                <a:gd name="connsiteY160" fmla="*/ 1138390 h 2418498"/>
                <a:gd name="connsiteX161" fmla="*/ 1498136 w 1848532"/>
                <a:gd name="connsiteY161" fmla="*/ 1155521 h 2418498"/>
                <a:gd name="connsiteX162" fmla="*/ 1493465 w 1848532"/>
                <a:gd name="connsiteY162" fmla="*/ 1169535 h 2418498"/>
                <a:gd name="connsiteX163" fmla="*/ 1484122 w 1848532"/>
                <a:gd name="connsiteY163" fmla="*/ 1172650 h 2418498"/>
                <a:gd name="connsiteX164" fmla="*/ 1474776 w 1848532"/>
                <a:gd name="connsiteY164" fmla="*/ 1181996 h 2418498"/>
                <a:gd name="connsiteX165" fmla="*/ 1466991 w 1848532"/>
                <a:gd name="connsiteY165" fmla="*/ 1180436 h 2418498"/>
                <a:gd name="connsiteX166" fmla="*/ 1457648 w 1848532"/>
                <a:gd name="connsiteY166" fmla="*/ 1181996 h 2418498"/>
                <a:gd name="connsiteX167" fmla="*/ 1452975 w 1848532"/>
                <a:gd name="connsiteY167" fmla="*/ 1172650 h 2418498"/>
                <a:gd name="connsiteX168" fmla="*/ 1456090 w 1848532"/>
                <a:gd name="connsiteY168" fmla="*/ 1163307 h 2418498"/>
                <a:gd name="connsiteX169" fmla="*/ 1451417 w 1848532"/>
                <a:gd name="connsiteY169" fmla="*/ 1155521 h 2418498"/>
                <a:gd name="connsiteX170" fmla="*/ 1432731 w 1848532"/>
                <a:gd name="connsiteY170" fmla="*/ 1135275 h 2418498"/>
                <a:gd name="connsiteX171" fmla="*/ 1432731 w 1848532"/>
                <a:gd name="connsiteY171" fmla="*/ 1127489 h 2418498"/>
                <a:gd name="connsiteX172" fmla="*/ 1424943 w 1848532"/>
                <a:gd name="connsiteY172" fmla="*/ 1121259 h 2418498"/>
                <a:gd name="connsiteX173" fmla="*/ 1414042 w 1848532"/>
                <a:gd name="connsiteY173" fmla="*/ 1121259 h 2418498"/>
                <a:gd name="connsiteX174" fmla="*/ 1401583 w 1848532"/>
                <a:gd name="connsiteY174" fmla="*/ 1121259 h 2418498"/>
                <a:gd name="connsiteX175" fmla="*/ 1389125 w 1848532"/>
                <a:gd name="connsiteY175" fmla="*/ 1124374 h 2418498"/>
                <a:gd name="connsiteX176" fmla="*/ 1379782 w 1848532"/>
                <a:gd name="connsiteY176" fmla="*/ 1119704 h 2418498"/>
                <a:gd name="connsiteX177" fmla="*/ 1378224 w 1848532"/>
                <a:gd name="connsiteY177" fmla="*/ 1111916 h 2418498"/>
                <a:gd name="connsiteX178" fmla="*/ 1365766 w 1848532"/>
                <a:gd name="connsiteY178" fmla="*/ 1127489 h 2418498"/>
                <a:gd name="connsiteX179" fmla="*/ 1357978 w 1848532"/>
                <a:gd name="connsiteY179" fmla="*/ 1130602 h 2418498"/>
                <a:gd name="connsiteX180" fmla="*/ 1362651 w 1848532"/>
                <a:gd name="connsiteY180" fmla="*/ 1138390 h 2418498"/>
                <a:gd name="connsiteX181" fmla="*/ 1367323 w 1848532"/>
                <a:gd name="connsiteY181" fmla="*/ 1153961 h 2418498"/>
                <a:gd name="connsiteX182" fmla="*/ 1357978 w 1848532"/>
                <a:gd name="connsiteY182" fmla="*/ 1158634 h 2418498"/>
                <a:gd name="connsiteX183" fmla="*/ 1350192 w 1848532"/>
                <a:gd name="connsiteY183" fmla="*/ 1161749 h 2418498"/>
                <a:gd name="connsiteX184" fmla="*/ 1343964 w 1848532"/>
                <a:gd name="connsiteY184" fmla="*/ 1153961 h 2418498"/>
                <a:gd name="connsiteX185" fmla="*/ 1338767 w 1848532"/>
                <a:gd name="connsiteY185" fmla="*/ 1158292 h 2418498"/>
                <a:gd name="connsiteX186" fmla="*/ 1342407 w 1848532"/>
                <a:gd name="connsiteY186" fmla="*/ 1157079 h 2418498"/>
                <a:gd name="connsiteX187" fmla="*/ 1345519 w 1848532"/>
                <a:gd name="connsiteY187" fmla="*/ 1166422 h 2418498"/>
                <a:gd name="connsiteX188" fmla="*/ 1339291 w 1848532"/>
                <a:gd name="connsiteY188" fmla="*/ 1177323 h 2418498"/>
                <a:gd name="connsiteX189" fmla="*/ 1347079 w 1848532"/>
                <a:gd name="connsiteY189" fmla="*/ 1183553 h 2418498"/>
                <a:gd name="connsiteX190" fmla="*/ 1348634 w 1848532"/>
                <a:gd name="connsiteY190" fmla="*/ 1196012 h 2418498"/>
                <a:gd name="connsiteX191" fmla="*/ 1356423 w 1848532"/>
                <a:gd name="connsiteY191" fmla="*/ 1196012 h 2418498"/>
                <a:gd name="connsiteX192" fmla="*/ 1364208 w 1848532"/>
                <a:gd name="connsiteY192" fmla="*/ 1197567 h 2418498"/>
                <a:gd name="connsiteX193" fmla="*/ 1361093 w 1848532"/>
                <a:gd name="connsiteY193" fmla="*/ 1205355 h 2418498"/>
                <a:gd name="connsiteX194" fmla="*/ 1362651 w 1848532"/>
                <a:gd name="connsiteY194" fmla="*/ 1214698 h 2418498"/>
                <a:gd name="connsiteX195" fmla="*/ 1367323 w 1848532"/>
                <a:gd name="connsiteY195" fmla="*/ 1224041 h 2418498"/>
                <a:gd name="connsiteX196" fmla="*/ 1357980 w 1848532"/>
                <a:gd name="connsiteY196" fmla="*/ 1219371 h 2418498"/>
                <a:gd name="connsiteX197" fmla="*/ 1357980 w 1848532"/>
                <a:gd name="connsiteY197" fmla="*/ 1227157 h 2418498"/>
                <a:gd name="connsiteX198" fmla="*/ 1365766 w 1848532"/>
                <a:gd name="connsiteY198" fmla="*/ 1231829 h 2418498"/>
                <a:gd name="connsiteX199" fmla="*/ 1373554 w 1848532"/>
                <a:gd name="connsiteY199" fmla="*/ 1231829 h 2418498"/>
                <a:gd name="connsiteX200" fmla="*/ 1359535 w 1848532"/>
                <a:gd name="connsiteY200" fmla="*/ 1234945 h 2418498"/>
                <a:gd name="connsiteX201" fmla="*/ 1367323 w 1848532"/>
                <a:gd name="connsiteY201" fmla="*/ 1238060 h 2418498"/>
                <a:gd name="connsiteX202" fmla="*/ 1359535 w 1848532"/>
                <a:gd name="connsiteY202" fmla="*/ 1244288 h 2418498"/>
                <a:gd name="connsiteX203" fmla="*/ 1354865 w 1848532"/>
                <a:gd name="connsiteY203" fmla="*/ 1253631 h 2418498"/>
                <a:gd name="connsiteX204" fmla="*/ 1364208 w 1848532"/>
                <a:gd name="connsiteY204" fmla="*/ 1258304 h 2418498"/>
                <a:gd name="connsiteX205" fmla="*/ 1371994 w 1848532"/>
                <a:gd name="connsiteY205" fmla="*/ 1267647 h 2418498"/>
                <a:gd name="connsiteX206" fmla="*/ 1361093 w 1848532"/>
                <a:gd name="connsiteY206" fmla="*/ 1275433 h 2418498"/>
                <a:gd name="connsiteX207" fmla="*/ 1370439 w 1848532"/>
                <a:gd name="connsiteY207" fmla="*/ 1280105 h 2418498"/>
                <a:gd name="connsiteX208" fmla="*/ 1378224 w 1848532"/>
                <a:gd name="connsiteY208" fmla="*/ 1270762 h 2418498"/>
                <a:gd name="connsiteX209" fmla="*/ 1392240 w 1848532"/>
                <a:gd name="connsiteY209" fmla="*/ 1267647 h 2418498"/>
                <a:gd name="connsiteX210" fmla="*/ 1393798 w 1848532"/>
                <a:gd name="connsiteY210" fmla="*/ 1275433 h 2418498"/>
                <a:gd name="connsiteX211" fmla="*/ 1382897 w 1848532"/>
                <a:gd name="connsiteY211" fmla="*/ 1278548 h 2418498"/>
                <a:gd name="connsiteX212" fmla="*/ 1370439 w 1848532"/>
                <a:gd name="connsiteY212" fmla="*/ 1292564 h 2418498"/>
                <a:gd name="connsiteX213" fmla="*/ 1368878 w 1848532"/>
                <a:gd name="connsiteY213" fmla="*/ 1300352 h 2418498"/>
                <a:gd name="connsiteX214" fmla="*/ 1361093 w 1848532"/>
                <a:gd name="connsiteY214" fmla="*/ 1300352 h 2418498"/>
                <a:gd name="connsiteX215" fmla="*/ 1368878 w 1848532"/>
                <a:gd name="connsiteY215" fmla="*/ 1303467 h 2418498"/>
                <a:gd name="connsiteX216" fmla="*/ 1378222 w 1848532"/>
                <a:gd name="connsiteY216" fmla="*/ 1311253 h 2418498"/>
                <a:gd name="connsiteX217" fmla="*/ 1395353 w 1848532"/>
                <a:gd name="connsiteY217" fmla="*/ 1322153 h 2418498"/>
                <a:gd name="connsiteX218" fmla="*/ 1401583 w 1848532"/>
                <a:gd name="connsiteY218" fmla="*/ 1334612 h 2418498"/>
                <a:gd name="connsiteX219" fmla="*/ 1401583 w 1848532"/>
                <a:gd name="connsiteY219" fmla="*/ 1342400 h 2418498"/>
                <a:gd name="connsiteX220" fmla="*/ 1414039 w 1848532"/>
                <a:gd name="connsiteY220" fmla="*/ 1347070 h 2418498"/>
                <a:gd name="connsiteX221" fmla="*/ 1415600 w 1848532"/>
                <a:gd name="connsiteY221" fmla="*/ 1357971 h 2418498"/>
                <a:gd name="connsiteX222" fmla="*/ 1415600 w 1848532"/>
                <a:gd name="connsiteY222" fmla="*/ 1367314 h 2418498"/>
                <a:gd name="connsiteX223" fmla="*/ 1424943 w 1848532"/>
                <a:gd name="connsiteY223" fmla="*/ 1376660 h 2418498"/>
                <a:gd name="connsiteX224" fmla="*/ 1429613 w 1848532"/>
                <a:gd name="connsiteY224" fmla="*/ 1387561 h 2418498"/>
                <a:gd name="connsiteX225" fmla="*/ 1437401 w 1848532"/>
                <a:gd name="connsiteY225" fmla="*/ 1400019 h 2418498"/>
                <a:gd name="connsiteX226" fmla="*/ 1435844 w 1848532"/>
                <a:gd name="connsiteY226" fmla="*/ 1409362 h 2418498"/>
                <a:gd name="connsiteX227" fmla="*/ 1442071 w 1848532"/>
                <a:gd name="connsiteY227" fmla="*/ 1418705 h 2418498"/>
                <a:gd name="connsiteX228" fmla="*/ 1437401 w 1848532"/>
                <a:gd name="connsiteY228" fmla="*/ 1431166 h 2418498"/>
                <a:gd name="connsiteX229" fmla="*/ 1442071 w 1848532"/>
                <a:gd name="connsiteY229" fmla="*/ 1440510 h 2418498"/>
                <a:gd name="connsiteX230" fmla="*/ 1449860 w 1848532"/>
                <a:gd name="connsiteY230" fmla="*/ 1446740 h 2418498"/>
                <a:gd name="connsiteX231" fmla="*/ 1449860 w 1848532"/>
                <a:gd name="connsiteY231" fmla="*/ 1457638 h 2418498"/>
                <a:gd name="connsiteX232" fmla="*/ 1460760 w 1848532"/>
                <a:gd name="connsiteY232" fmla="*/ 1449853 h 2418498"/>
                <a:gd name="connsiteX233" fmla="*/ 1470104 w 1848532"/>
                <a:gd name="connsiteY233" fmla="*/ 1449853 h 2418498"/>
                <a:gd name="connsiteX234" fmla="*/ 1481004 w 1848532"/>
                <a:gd name="connsiteY234" fmla="*/ 1449853 h 2418498"/>
                <a:gd name="connsiteX235" fmla="*/ 1482562 w 1848532"/>
                <a:gd name="connsiteY235" fmla="*/ 1442065 h 2418498"/>
                <a:gd name="connsiteX236" fmla="*/ 1490350 w 1848532"/>
                <a:gd name="connsiteY236" fmla="*/ 1440510 h 2418498"/>
                <a:gd name="connsiteX237" fmla="*/ 1495020 w 1848532"/>
                <a:gd name="connsiteY237" fmla="*/ 1449853 h 2418498"/>
                <a:gd name="connsiteX238" fmla="*/ 1510594 w 1848532"/>
                <a:gd name="connsiteY238" fmla="*/ 1452968 h 2418498"/>
                <a:gd name="connsiteX239" fmla="*/ 1518380 w 1848532"/>
                <a:gd name="connsiteY239" fmla="*/ 1460754 h 2418498"/>
                <a:gd name="connsiteX240" fmla="*/ 1515267 w 1848532"/>
                <a:gd name="connsiteY240" fmla="*/ 1468539 h 2418498"/>
                <a:gd name="connsiteX241" fmla="*/ 1523053 w 1848532"/>
                <a:gd name="connsiteY241" fmla="*/ 1466984 h 2418498"/>
                <a:gd name="connsiteX242" fmla="*/ 1532398 w 1848532"/>
                <a:gd name="connsiteY242" fmla="*/ 1470099 h 2418498"/>
                <a:gd name="connsiteX243" fmla="*/ 1535511 w 1848532"/>
                <a:gd name="connsiteY243" fmla="*/ 1457638 h 2418498"/>
                <a:gd name="connsiteX244" fmla="*/ 1543297 w 1848532"/>
                <a:gd name="connsiteY244" fmla="*/ 1456083 h 2418498"/>
                <a:gd name="connsiteX245" fmla="*/ 1554200 w 1848532"/>
                <a:gd name="connsiteY245" fmla="*/ 1451410 h 2418498"/>
                <a:gd name="connsiteX246" fmla="*/ 1547969 w 1848532"/>
                <a:gd name="connsiteY246" fmla="*/ 1443625 h 2418498"/>
                <a:gd name="connsiteX247" fmla="*/ 1558870 w 1848532"/>
                <a:gd name="connsiteY247" fmla="*/ 1438952 h 2418498"/>
                <a:gd name="connsiteX248" fmla="*/ 1569771 w 1848532"/>
                <a:gd name="connsiteY248" fmla="*/ 1429606 h 2418498"/>
                <a:gd name="connsiteX249" fmla="*/ 1582230 w 1848532"/>
                <a:gd name="connsiteY249" fmla="*/ 1434279 h 2418498"/>
                <a:gd name="connsiteX250" fmla="*/ 1582230 w 1848532"/>
                <a:gd name="connsiteY250" fmla="*/ 1426494 h 2418498"/>
                <a:gd name="connsiteX251" fmla="*/ 1594691 w 1848532"/>
                <a:gd name="connsiteY251" fmla="*/ 1426494 h 2418498"/>
                <a:gd name="connsiteX252" fmla="*/ 1602476 w 1848532"/>
                <a:gd name="connsiteY252" fmla="*/ 1424936 h 2418498"/>
                <a:gd name="connsiteX253" fmla="*/ 1610264 w 1848532"/>
                <a:gd name="connsiteY253" fmla="*/ 1417150 h 2418498"/>
                <a:gd name="connsiteX254" fmla="*/ 1613377 w 1848532"/>
                <a:gd name="connsiteY254" fmla="*/ 1426494 h 2418498"/>
                <a:gd name="connsiteX255" fmla="*/ 1622720 w 1848532"/>
                <a:gd name="connsiteY255" fmla="*/ 1426494 h 2418498"/>
                <a:gd name="connsiteX256" fmla="*/ 1619607 w 1848532"/>
                <a:gd name="connsiteY256" fmla="*/ 1435837 h 2418498"/>
                <a:gd name="connsiteX257" fmla="*/ 1627393 w 1848532"/>
                <a:gd name="connsiteY257" fmla="*/ 1446740 h 2418498"/>
                <a:gd name="connsiteX258" fmla="*/ 1625835 w 1848532"/>
                <a:gd name="connsiteY258" fmla="*/ 1457638 h 2418498"/>
                <a:gd name="connsiteX259" fmla="*/ 1624278 w 1848532"/>
                <a:gd name="connsiteY259" fmla="*/ 1465426 h 2418498"/>
                <a:gd name="connsiteX260" fmla="*/ 1630508 w 1848532"/>
                <a:gd name="connsiteY260" fmla="*/ 1479442 h 2418498"/>
                <a:gd name="connsiteX261" fmla="*/ 1636736 w 1848532"/>
                <a:gd name="connsiteY261" fmla="*/ 1487228 h 2418498"/>
                <a:gd name="connsiteX262" fmla="*/ 1646082 w 1848532"/>
                <a:gd name="connsiteY262" fmla="*/ 1495016 h 2418498"/>
                <a:gd name="connsiteX263" fmla="*/ 1653867 w 1848532"/>
                <a:gd name="connsiteY263" fmla="*/ 1491901 h 2418498"/>
                <a:gd name="connsiteX264" fmla="*/ 1664768 w 1848532"/>
                <a:gd name="connsiteY264" fmla="*/ 1490343 h 2418498"/>
                <a:gd name="connsiteX265" fmla="*/ 1672556 w 1848532"/>
                <a:gd name="connsiteY265" fmla="*/ 1501244 h 2418498"/>
                <a:gd name="connsiteX266" fmla="*/ 1678784 w 1848532"/>
                <a:gd name="connsiteY266" fmla="*/ 1510587 h 2418498"/>
                <a:gd name="connsiteX267" fmla="*/ 1678784 w 1848532"/>
                <a:gd name="connsiteY267" fmla="*/ 1518375 h 2418498"/>
                <a:gd name="connsiteX268" fmla="*/ 1674111 w 1848532"/>
                <a:gd name="connsiteY268" fmla="*/ 1533946 h 2418498"/>
                <a:gd name="connsiteX269" fmla="*/ 1683455 w 1848532"/>
                <a:gd name="connsiteY269" fmla="*/ 1546405 h 2418498"/>
                <a:gd name="connsiteX270" fmla="*/ 1694358 w 1848532"/>
                <a:gd name="connsiteY270" fmla="*/ 1563536 h 2418498"/>
                <a:gd name="connsiteX271" fmla="*/ 1699028 w 1848532"/>
                <a:gd name="connsiteY271" fmla="*/ 1574437 h 2418498"/>
                <a:gd name="connsiteX272" fmla="*/ 1708374 w 1848532"/>
                <a:gd name="connsiteY272" fmla="*/ 1577552 h 2418498"/>
                <a:gd name="connsiteX273" fmla="*/ 1717717 w 1848532"/>
                <a:gd name="connsiteY273" fmla="*/ 1590010 h 2418498"/>
                <a:gd name="connsiteX274" fmla="*/ 1727060 w 1848532"/>
                <a:gd name="connsiteY274" fmla="*/ 1593126 h 2418498"/>
                <a:gd name="connsiteX275" fmla="*/ 1734849 w 1848532"/>
                <a:gd name="connsiteY275" fmla="*/ 1590010 h 2418498"/>
                <a:gd name="connsiteX276" fmla="*/ 1744192 w 1848532"/>
                <a:gd name="connsiteY276" fmla="*/ 1610257 h 2418498"/>
                <a:gd name="connsiteX277" fmla="*/ 1744192 w 1848532"/>
                <a:gd name="connsiteY277" fmla="*/ 1618042 h 2418498"/>
                <a:gd name="connsiteX278" fmla="*/ 1733291 w 1848532"/>
                <a:gd name="connsiteY278" fmla="*/ 1627386 h 2418498"/>
                <a:gd name="connsiteX279" fmla="*/ 1739519 w 1848532"/>
                <a:gd name="connsiteY279" fmla="*/ 1642959 h 2418498"/>
                <a:gd name="connsiteX280" fmla="*/ 1747307 w 1848532"/>
                <a:gd name="connsiteY280" fmla="*/ 1650745 h 2418498"/>
                <a:gd name="connsiteX281" fmla="*/ 1747307 w 1848532"/>
                <a:gd name="connsiteY281" fmla="*/ 1661648 h 2418498"/>
                <a:gd name="connsiteX282" fmla="*/ 1759765 w 1848532"/>
                <a:gd name="connsiteY282" fmla="*/ 1661648 h 2418498"/>
                <a:gd name="connsiteX283" fmla="*/ 1769109 w 1848532"/>
                <a:gd name="connsiteY283" fmla="*/ 1664763 h 2418498"/>
                <a:gd name="connsiteX284" fmla="*/ 1773782 w 1848532"/>
                <a:gd name="connsiteY284" fmla="*/ 1672549 h 2418498"/>
                <a:gd name="connsiteX285" fmla="*/ 1786240 w 1848532"/>
                <a:gd name="connsiteY285" fmla="*/ 1674107 h 2418498"/>
                <a:gd name="connsiteX286" fmla="*/ 1800253 w 1848532"/>
                <a:gd name="connsiteY286" fmla="*/ 1670991 h 2418498"/>
                <a:gd name="connsiteX287" fmla="*/ 1809599 w 1848532"/>
                <a:gd name="connsiteY287" fmla="*/ 1663203 h 2418498"/>
                <a:gd name="connsiteX288" fmla="*/ 1809599 w 1848532"/>
                <a:gd name="connsiteY288" fmla="*/ 1672549 h 2418498"/>
                <a:gd name="connsiteX289" fmla="*/ 1820500 w 1848532"/>
                <a:gd name="connsiteY289" fmla="*/ 1683450 h 2418498"/>
                <a:gd name="connsiteX290" fmla="*/ 1818942 w 1848532"/>
                <a:gd name="connsiteY290" fmla="*/ 1692793 h 2418498"/>
                <a:gd name="connsiteX291" fmla="*/ 1817385 w 1848532"/>
                <a:gd name="connsiteY291" fmla="*/ 1700581 h 2418498"/>
                <a:gd name="connsiteX292" fmla="*/ 1818942 w 1848532"/>
                <a:gd name="connsiteY292" fmla="*/ 1708367 h 2418498"/>
                <a:gd name="connsiteX293" fmla="*/ 1831401 w 1848532"/>
                <a:gd name="connsiteY293" fmla="*/ 1719267 h 2418498"/>
                <a:gd name="connsiteX294" fmla="*/ 1846975 w 1848532"/>
                <a:gd name="connsiteY294" fmla="*/ 1727055 h 2418498"/>
                <a:gd name="connsiteX295" fmla="*/ 1848532 w 1848532"/>
                <a:gd name="connsiteY295" fmla="*/ 1737954 h 2418498"/>
                <a:gd name="connsiteX296" fmla="*/ 1843859 w 1848532"/>
                <a:gd name="connsiteY296" fmla="*/ 1751972 h 2418498"/>
                <a:gd name="connsiteX297" fmla="*/ 1842302 w 1848532"/>
                <a:gd name="connsiteY297" fmla="*/ 1762873 h 2418498"/>
                <a:gd name="connsiteX298" fmla="*/ 1843859 w 1848532"/>
                <a:gd name="connsiteY298" fmla="*/ 1773774 h 2418498"/>
                <a:gd name="connsiteX299" fmla="*/ 1840744 w 1848532"/>
                <a:gd name="connsiteY299" fmla="*/ 1790905 h 2418498"/>
                <a:gd name="connsiteX300" fmla="*/ 1839186 w 1848532"/>
                <a:gd name="connsiteY300" fmla="*/ 1801806 h 2418498"/>
                <a:gd name="connsiteX301" fmla="*/ 1840744 w 1848532"/>
                <a:gd name="connsiteY301" fmla="*/ 1809591 h 2418498"/>
                <a:gd name="connsiteX302" fmla="*/ 1843859 w 1848532"/>
                <a:gd name="connsiteY302" fmla="*/ 1818935 h 2418498"/>
                <a:gd name="connsiteX303" fmla="*/ 1839186 w 1848532"/>
                <a:gd name="connsiteY303" fmla="*/ 1829835 h 2418498"/>
                <a:gd name="connsiteX304" fmla="*/ 1839186 w 1848532"/>
                <a:gd name="connsiteY304" fmla="*/ 1837623 h 2418498"/>
                <a:gd name="connsiteX305" fmla="*/ 1837631 w 1848532"/>
                <a:gd name="connsiteY305" fmla="*/ 1845409 h 2418498"/>
                <a:gd name="connsiteX306" fmla="*/ 1839186 w 1848532"/>
                <a:gd name="connsiteY306" fmla="*/ 1864098 h 2418498"/>
                <a:gd name="connsiteX307" fmla="*/ 1842302 w 1848532"/>
                <a:gd name="connsiteY307" fmla="*/ 1873441 h 2418498"/>
                <a:gd name="connsiteX308" fmla="*/ 1843859 w 1848532"/>
                <a:gd name="connsiteY308" fmla="*/ 1881227 h 2418498"/>
                <a:gd name="connsiteX309" fmla="*/ 1834516 w 1848532"/>
                <a:gd name="connsiteY309" fmla="*/ 1889015 h 2418498"/>
                <a:gd name="connsiteX310" fmla="*/ 1820500 w 1848532"/>
                <a:gd name="connsiteY310" fmla="*/ 1893685 h 2418498"/>
                <a:gd name="connsiteX311" fmla="*/ 1809599 w 1848532"/>
                <a:gd name="connsiteY311" fmla="*/ 1904588 h 2418498"/>
                <a:gd name="connsiteX312" fmla="*/ 1800253 w 1848532"/>
                <a:gd name="connsiteY312" fmla="*/ 1906146 h 2418498"/>
                <a:gd name="connsiteX313" fmla="*/ 1792468 w 1848532"/>
                <a:gd name="connsiteY313" fmla="*/ 1906146 h 2418498"/>
                <a:gd name="connsiteX314" fmla="*/ 1783125 w 1848532"/>
                <a:gd name="connsiteY314" fmla="*/ 1899915 h 2418498"/>
                <a:gd name="connsiteX315" fmla="*/ 1775337 w 1848532"/>
                <a:gd name="connsiteY315" fmla="*/ 1898358 h 2418498"/>
                <a:gd name="connsiteX316" fmla="*/ 1770666 w 1848532"/>
                <a:gd name="connsiteY316" fmla="*/ 1890572 h 2418498"/>
                <a:gd name="connsiteX317" fmla="*/ 1769109 w 1848532"/>
                <a:gd name="connsiteY317" fmla="*/ 1881227 h 2418498"/>
                <a:gd name="connsiteX318" fmla="*/ 1769109 w 1848532"/>
                <a:gd name="connsiteY318" fmla="*/ 1871883 h 2418498"/>
                <a:gd name="connsiteX319" fmla="*/ 1761321 w 1848532"/>
                <a:gd name="connsiteY319" fmla="*/ 1867213 h 2418498"/>
                <a:gd name="connsiteX320" fmla="*/ 1750422 w 1848532"/>
                <a:gd name="connsiteY320" fmla="*/ 1856312 h 2418498"/>
                <a:gd name="connsiteX321" fmla="*/ 1737961 w 1848532"/>
                <a:gd name="connsiteY321" fmla="*/ 1859425 h 2418498"/>
                <a:gd name="connsiteX322" fmla="*/ 1730176 w 1848532"/>
                <a:gd name="connsiteY322" fmla="*/ 1864098 h 2418498"/>
                <a:gd name="connsiteX323" fmla="*/ 1727060 w 1848532"/>
                <a:gd name="connsiteY323" fmla="*/ 1856312 h 2418498"/>
                <a:gd name="connsiteX324" fmla="*/ 1723948 w 1848532"/>
                <a:gd name="connsiteY324" fmla="*/ 1839178 h 2418498"/>
                <a:gd name="connsiteX325" fmla="*/ 1714602 w 1848532"/>
                <a:gd name="connsiteY325" fmla="*/ 1831393 h 2418498"/>
                <a:gd name="connsiteX326" fmla="*/ 1711489 w 1848532"/>
                <a:gd name="connsiteY326" fmla="*/ 1823607 h 2418498"/>
                <a:gd name="connsiteX327" fmla="*/ 1706816 w 1848532"/>
                <a:gd name="connsiteY327" fmla="*/ 1814264 h 2418498"/>
                <a:gd name="connsiteX328" fmla="*/ 1695916 w 1848532"/>
                <a:gd name="connsiteY328" fmla="*/ 1812707 h 2418498"/>
                <a:gd name="connsiteX329" fmla="*/ 1685015 w 1848532"/>
                <a:gd name="connsiteY329" fmla="*/ 1815819 h 2418498"/>
                <a:gd name="connsiteX330" fmla="*/ 1675669 w 1848532"/>
                <a:gd name="connsiteY330" fmla="*/ 1817380 h 2418498"/>
                <a:gd name="connsiteX331" fmla="*/ 1670996 w 1848532"/>
                <a:gd name="connsiteY331" fmla="*/ 1808034 h 2418498"/>
                <a:gd name="connsiteX332" fmla="*/ 1663211 w 1848532"/>
                <a:gd name="connsiteY332" fmla="*/ 1803361 h 2418498"/>
                <a:gd name="connsiteX333" fmla="*/ 1653867 w 1848532"/>
                <a:gd name="connsiteY333" fmla="*/ 1804921 h 2418498"/>
                <a:gd name="connsiteX334" fmla="*/ 1646082 w 1848532"/>
                <a:gd name="connsiteY334" fmla="*/ 1803361 h 2418498"/>
                <a:gd name="connsiteX335" fmla="*/ 1636736 w 1848532"/>
                <a:gd name="connsiteY335" fmla="*/ 1818935 h 2418498"/>
                <a:gd name="connsiteX336" fmla="*/ 1633623 w 1848532"/>
                <a:gd name="connsiteY336" fmla="*/ 1826723 h 2418498"/>
                <a:gd name="connsiteX337" fmla="*/ 1618050 w 1848532"/>
                <a:gd name="connsiteY337" fmla="*/ 1839178 h 2418498"/>
                <a:gd name="connsiteX338" fmla="*/ 1611819 w 1848532"/>
                <a:gd name="connsiteY338" fmla="*/ 1848524 h 2418498"/>
                <a:gd name="connsiteX339" fmla="*/ 1622720 w 1848532"/>
                <a:gd name="connsiteY339" fmla="*/ 1856312 h 2418498"/>
                <a:gd name="connsiteX340" fmla="*/ 1627393 w 1848532"/>
                <a:gd name="connsiteY340" fmla="*/ 1865656 h 2418498"/>
                <a:gd name="connsiteX341" fmla="*/ 1627393 w 1848532"/>
                <a:gd name="connsiteY341" fmla="*/ 1876556 h 2418498"/>
                <a:gd name="connsiteX342" fmla="*/ 1628951 w 1848532"/>
                <a:gd name="connsiteY342" fmla="*/ 1885899 h 2418498"/>
                <a:gd name="connsiteX343" fmla="*/ 1632063 w 1848532"/>
                <a:gd name="connsiteY343" fmla="*/ 1896800 h 2418498"/>
                <a:gd name="connsiteX344" fmla="*/ 1635179 w 1848532"/>
                <a:gd name="connsiteY344" fmla="*/ 1907701 h 2418498"/>
                <a:gd name="connsiteX345" fmla="*/ 1635179 w 1848532"/>
                <a:gd name="connsiteY345" fmla="*/ 1920159 h 2418498"/>
                <a:gd name="connsiteX346" fmla="*/ 1627393 w 1848532"/>
                <a:gd name="connsiteY346" fmla="*/ 1924832 h 2418498"/>
                <a:gd name="connsiteX347" fmla="*/ 1616492 w 1848532"/>
                <a:gd name="connsiteY347" fmla="*/ 1931063 h 2418498"/>
                <a:gd name="connsiteX348" fmla="*/ 1608704 w 1848532"/>
                <a:gd name="connsiteY348" fmla="*/ 1924832 h 2418498"/>
                <a:gd name="connsiteX349" fmla="*/ 1600918 w 1848532"/>
                <a:gd name="connsiteY349" fmla="*/ 1915489 h 2418498"/>
                <a:gd name="connsiteX350" fmla="*/ 1571331 w 1848532"/>
                <a:gd name="connsiteY350" fmla="*/ 1920159 h 2418498"/>
                <a:gd name="connsiteX351" fmla="*/ 1566656 w 1848532"/>
                <a:gd name="connsiteY351" fmla="*/ 1929505 h 2418498"/>
                <a:gd name="connsiteX352" fmla="*/ 1571331 w 1848532"/>
                <a:gd name="connsiteY352" fmla="*/ 1938848 h 2418498"/>
                <a:gd name="connsiteX353" fmla="*/ 1557313 w 1848532"/>
                <a:gd name="connsiteY353" fmla="*/ 1946634 h 2418498"/>
                <a:gd name="connsiteX354" fmla="*/ 1547969 w 1848532"/>
                <a:gd name="connsiteY354" fmla="*/ 1959092 h 2418498"/>
                <a:gd name="connsiteX355" fmla="*/ 1547969 w 1848532"/>
                <a:gd name="connsiteY355" fmla="*/ 1968438 h 2418498"/>
                <a:gd name="connsiteX356" fmla="*/ 1549527 w 1848532"/>
                <a:gd name="connsiteY356" fmla="*/ 1976223 h 2418498"/>
                <a:gd name="connsiteX357" fmla="*/ 1541742 w 1848532"/>
                <a:gd name="connsiteY357" fmla="*/ 1985567 h 2418498"/>
                <a:gd name="connsiteX358" fmla="*/ 1541742 w 1848532"/>
                <a:gd name="connsiteY358" fmla="*/ 1993355 h 2418498"/>
                <a:gd name="connsiteX359" fmla="*/ 1533953 w 1848532"/>
                <a:gd name="connsiteY359" fmla="*/ 1993355 h 2418498"/>
                <a:gd name="connsiteX360" fmla="*/ 1529283 w 1848532"/>
                <a:gd name="connsiteY360" fmla="*/ 1984012 h 2418498"/>
                <a:gd name="connsiteX361" fmla="*/ 1532398 w 1848532"/>
                <a:gd name="connsiteY361" fmla="*/ 1976223 h 2418498"/>
                <a:gd name="connsiteX362" fmla="*/ 1527723 w 1848532"/>
                <a:gd name="connsiteY362" fmla="*/ 1965323 h 2418498"/>
                <a:gd name="connsiteX363" fmla="*/ 1527723 w 1848532"/>
                <a:gd name="connsiteY363" fmla="*/ 1955977 h 2418498"/>
                <a:gd name="connsiteX364" fmla="*/ 1518380 w 1848532"/>
                <a:gd name="connsiteY364" fmla="*/ 1954422 h 2418498"/>
                <a:gd name="connsiteX365" fmla="*/ 1519937 w 1848532"/>
                <a:gd name="connsiteY365" fmla="*/ 1945079 h 2418498"/>
                <a:gd name="connsiteX366" fmla="*/ 1515267 w 1848532"/>
                <a:gd name="connsiteY366" fmla="*/ 1932618 h 2418498"/>
                <a:gd name="connsiteX367" fmla="*/ 1505924 w 1848532"/>
                <a:gd name="connsiteY367" fmla="*/ 1929505 h 2418498"/>
                <a:gd name="connsiteX368" fmla="*/ 1502809 w 1848532"/>
                <a:gd name="connsiteY368" fmla="*/ 1910816 h 2418498"/>
                <a:gd name="connsiteX369" fmla="*/ 1495020 w 1848532"/>
                <a:gd name="connsiteY369" fmla="*/ 1903031 h 2418498"/>
                <a:gd name="connsiteX370" fmla="*/ 1482562 w 1848532"/>
                <a:gd name="connsiteY370" fmla="*/ 1899915 h 2418498"/>
                <a:gd name="connsiteX371" fmla="*/ 1471661 w 1848532"/>
                <a:gd name="connsiteY371" fmla="*/ 1898358 h 2418498"/>
                <a:gd name="connsiteX372" fmla="*/ 1463876 w 1848532"/>
                <a:gd name="connsiteY372" fmla="*/ 1904588 h 2418498"/>
                <a:gd name="connsiteX373" fmla="*/ 1454532 w 1848532"/>
                <a:gd name="connsiteY373" fmla="*/ 1898358 h 2418498"/>
                <a:gd name="connsiteX374" fmla="*/ 1440516 w 1848532"/>
                <a:gd name="connsiteY374" fmla="*/ 1898358 h 2418498"/>
                <a:gd name="connsiteX375" fmla="*/ 1429613 w 1848532"/>
                <a:gd name="connsiteY375" fmla="*/ 1899915 h 2418498"/>
                <a:gd name="connsiteX376" fmla="*/ 1421827 w 1848532"/>
                <a:gd name="connsiteY376" fmla="*/ 1895245 h 2418498"/>
                <a:gd name="connsiteX377" fmla="*/ 1421827 w 1848532"/>
                <a:gd name="connsiteY377" fmla="*/ 1903031 h 2418498"/>
                <a:gd name="connsiteX378" fmla="*/ 1417155 w 1848532"/>
                <a:gd name="connsiteY378" fmla="*/ 1912374 h 2418498"/>
                <a:gd name="connsiteX379" fmla="*/ 1407811 w 1848532"/>
                <a:gd name="connsiteY379" fmla="*/ 1912374 h 2418498"/>
                <a:gd name="connsiteX380" fmla="*/ 1404696 w 1848532"/>
                <a:gd name="connsiteY380" fmla="*/ 1923275 h 2418498"/>
                <a:gd name="connsiteX381" fmla="*/ 1415600 w 1848532"/>
                <a:gd name="connsiteY381" fmla="*/ 1932618 h 2418498"/>
                <a:gd name="connsiteX382" fmla="*/ 1412484 w 1848532"/>
                <a:gd name="connsiteY382" fmla="*/ 1940406 h 2418498"/>
                <a:gd name="connsiteX383" fmla="*/ 1403138 w 1848532"/>
                <a:gd name="connsiteY383" fmla="*/ 1943521 h 2418498"/>
                <a:gd name="connsiteX384" fmla="*/ 1400026 w 1848532"/>
                <a:gd name="connsiteY384" fmla="*/ 1951307 h 2418498"/>
                <a:gd name="connsiteX385" fmla="*/ 1390680 w 1848532"/>
                <a:gd name="connsiteY385" fmla="*/ 1954422 h 2418498"/>
                <a:gd name="connsiteX386" fmla="*/ 1386010 w 1848532"/>
                <a:gd name="connsiteY386" fmla="*/ 1965323 h 2418498"/>
                <a:gd name="connsiteX387" fmla="*/ 1379779 w 1848532"/>
                <a:gd name="connsiteY387" fmla="*/ 1974666 h 2418498"/>
                <a:gd name="connsiteX388" fmla="*/ 1371994 w 1848532"/>
                <a:gd name="connsiteY388" fmla="*/ 1977781 h 2418498"/>
                <a:gd name="connsiteX389" fmla="*/ 1365763 w 1848532"/>
                <a:gd name="connsiteY389" fmla="*/ 1969996 h 2418498"/>
                <a:gd name="connsiteX390" fmla="*/ 1357978 w 1848532"/>
                <a:gd name="connsiteY390" fmla="*/ 1966880 h 2418498"/>
                <a:gd name="connsiteX391" fmla="*/ 1345519 w 1848532"/>
                <a:gd name="connsiteY391" fmla="*/ 1969996 h 2418498"/>
                <a:gd name="connsiteX392" fmla="*/ 1334618 w 1848532"/>
                <a:gd name="connsiteY392" fmla="*/ 1971551 h 2418498"/>
                <a:gd name="connsiteX393" fmla="*/ 1323718 w 1848532"/>
                <a:gd name="connsiteY393" fmla="*/ 1969996 h 2418498"/>
                <a:gd name="connsiteX394" fmla="*/ 1315929 w 1848532"/>
                <a:gd name="connsiteY394" fmla="*/ 1960652 h 2418498"/>
                <a:gd name="connsiteX395" fmla="*/ 1308144 w 1848532"/>
                <a:gd name="connsiteY395" fmla="*/ 1962207 h 2418498"/>
                <a:gd name="connsiteX396" fmla="*/ 1300356 w 1848532"/>
                <a:gd name="connsiteY396" fmla="*/ 1969996 h 2418498"/>
                <a:gd name="connsiteX397" fmla="*/ 1298801 w 1848532"/>
                <a:gd name="connsiteY397" fmla="*/ 1979339 h 2418498"/>
                <a:gd name="connsiteX398" fmla="*/ 1287900 w 1848532"/>
                <a:gd name="connsiteY398" fmla="*/ 1977781 h 2418498"/>
                <a:gd name="connsiteX399" fmla="*/ 1276996 w 1848532"/>
                <a:gd name="connsiteY399" fmla="*/ 1969996 h 2418498"/>
                <a:gd name="connsiteX400" fmla="*/ 1266096 w 1848532"/>
                <a:gd name="connsiteY400" fmla="*/ 1971551 h 2418498"/>
                <a:gd name="connsiteX401" fmla="*/ 1262980 w 1848532"/>
                <a:gd name="connsiteY401" fmla="*/ 1982451 h 2418498"/>
                <a:gd name="connsiteX402" fmla="*/ 1256753 w 1848532"/>
                <a:gd name="connsiteY402" fmla="*/ 1991797 h 2418498"/>
                <a:gd name="connsiteX403" fmla="*/ 1258310 w 1848532"/>
                <a:gd name="connsiteY403" fmla="*/ 1999585 h 2418498"/>
                <a:gd name="connsiteX404" fmla="*/ 1244294 w 1848532"/>
                <a:gd name="connsiteY404" fmla="*/ 2005813 h 2418498"/>
                <a:gd name="connsiteX405" fmla="*/ 1236509 w 1848532"/>
                <a:gd name="connsiteY405" fmla="*/ 2013599 h 2418498"/>
                <a:gd name="connsiteX406" fmla="*/ 1225605 w 1848532"/>
                <a:gd name="connsiteY406" fmla="*/ 1994910 h 2418498"/>
                <a:gd name="connsiteX407" fmla="*/ 1216262 w 1848532"/>
                <a:gd name="connsiteY407" fmla="*/ 1991797 h 2418498"/>
                <a:gd name="connsiteX408" fmla="*/ 1206919 w 1848532"/>
                <a:gd name="connsiteY408" fmla="*/ 1991797 h 2418498"/>
                <a:gd name="connsiteX409" fmla="*/ 1200688 w 1848532"/>
                <a:gd name="connsiteY409" fmla="*/ 1984012 h 2418498"/>
                <a:gd name="connsiteX410" fmla="*/ 1188230 w 1848532"/>
                <a:gd name="connsiteY410" fmla="*/ 1977781 h 2418498"/>
                <a:gd name="connsiteX411" fmla="*/ 1178887 w 1848532"/>
                <a:gd name="connsiteY411" fmla="*/ 1974666 h 2418498"/>
                <a:gd name="connsiteX412" fmla="*/ 1169541 w 1848532"/>
                <a:gd name="connsiteY412" fmla="*/ 1973108 h 2418498"/>
                <a:gd name="connsiteX413" fmla="*/ 1166428 w 1848532"/>
                <a:gd name="connsiteY413" fmla="*/ 1965323 h 2418498"/>
                <a:gd name="connsiteX414" fmla="*/ 1163313 w 1848532"/>
                <a:gd name="connsiteY414" fmla="*/ 1955977 h 2418498"/>
                <a:gd name="connsiteX415" fmla="*/ 1156478 w 1848532"/>
                <a:gd name="connsiteY415" fmla="*/ 1947775 h 2418498"/>
                <a:gd name="connsiteX416" fmla="*/ 1154926 w 1848532"/>
                <a:gd name="connsiteY416" fmla="*/ 1947837 h 2418498"/>
                <a:gd name="connsiteX417" fmla="*/ 1150854 w 1848532"/>
                <a:gd name="connsiteY417" fmla="*/ 1955977 h 2418498"/>
                <a:gd name="connsiteX418" fmla="*/ 1139954 w 1848532"/>
                <a:gd name="connsiteY418" fmla="*/ 1962207 h 2418498"/>
                <a:gd name="connsiteX419" fmla="*/ 1133726 w 1848532"/>
                <a:gd name="connsiteY419" fmla="*/ 1969993 h 2418498"/>
                <a:gd name="connsiteX420" fmla="*/ 1130611 w 1848532"/>
                <a:gd name="connsiteY420" fmla="*/ 1979336 h 2418498"/>
                <a:gd name="connsiteX421" fmla="*/ 1135283 w 1848532"/>
                <a:gd name="connsiteY421" fmla="*/ 1993355 h 2418498"/>
                <a:gd name="connsiteX422" fmla="*/ 1124380 w 1848532"/>
                <a:gd name="connsiteY422" fmla="*/ 1999583 h 2418498"/>
                <a:gd name="connsiteX423" fmla="*/ 1115037 w 1848532"/>
                <a:gd name="connsiteY423" fmla="*/ 2001140 h 2418498"/>
                <a:gd name="connsiteX424" fmla="*/ 1116594 w 1848532"/>
                <a:gd name="connsiteY424" fmla="*/ 2008926 h 2418498"/>
                <a:gd name="connsiteX425" fmla="*/ 1118152 w 1848532"/>
                <a:gd name="connsiteY425" fmla="*/ 2018269 h 2418498"/>
                <a:gd name="connsiteX426" fmla="*/ 1122825 w 1848532"/>
                <a:gd name="connsiteY426" fmla="*/ 2030730 h 2418498"/>
                <a:gd name="connsiteX427" fmla="*/ 1130611 w 1848532"/>
                <a:gd name="connsiteY427" fmla="*/ 2043189 h 2418498"/>
                <a:gd name="connsiteX428" fmla="*/ 1130611 w 1848532"/>
                <a:gd name="connsiteY428" fmla="*/ 2054089 h 2418498"/>
                <a:gd name="connsiteX429" fmla="*/ 1124380 w 1848532"/>
                <a:gd name="connsiteY429" fmla="*/ 2061877 h 2418498"/>
                <a:gd name="connsiteX430" fmla="*/ 1122825 w 1848532"/>
                <a:gd name="connsiteY430" fmla="*/ 2069663 h 2418498"/>
                <a:gd name="connsiteX431" fmla="*/ 1108809 w 1848532"/>
                <a:gd name="connsiteY431" fmla="*/ 2083676 h 2418498"/>
                <a:gd name="connsiteX432" fmla="*/ 1094793 w 1848532"/>
                <a:gd name="connsiteY432" fmla="*/ 2086792 h 2418498"/>
                <a:gd name="connsiteX433" fmla="*/ 1085447 w 1848532"/>
                <a:gd name="connsiteY433" fmla="*/ 2093022 h 2418498"/>
                <a:gd name="connsiteX434" fmla="*/ 1080777 w 1848532"/>
                <a:gd name="connsiteY434" fmla="*/ 2103923 h 2418498"/>
                <a:gd name="connsiteX435" fmla="*/ 1076104 w 1848532"/>
                <a:gd name="connsiteY435" fmla="*/ 2116381 h 2418498"/>
                <a:gd name="connsiteX436" fmla="*/ 1079219 w 1848532"/>
                <a:gd name="connsiteY436" fmla="*/ 2124169 h 2418498"/>
                <a:gd name="connsiteX437" fmla="*/ 1076104 w 1848532"/>
                <a:gd name="connsiteY437" fmla="*/ 2133513 h 2418498"/>
                <a:gd name="connsiteX438" fmla="*/ 1069876 w 1848532"/>
                <a:gd name="connsiteY438" fmla="*/ 2141298 h 2418498"/>
                <a:gd name="connsiteX439" fmla="*/ 1062088 w 1848532"/>
                <a:gd name="connsiteY439" fmla="*/ 2145971 h 2418498"/>
                <a:gd name="connsiteX440" fmla="*/ 1052745 w 1848532"/>
                <a:gd name="connsiteY440" fmla="*/ 2145971 h 2418498"/>
                <a:gd name="connsiteX441" fmla="*/ 1048072 w 1848532"/>
                <a:gd name="connsiteY441" fmla="*/ 2153756 h 2418498"/>
                <a:gd name="connsiteX442" fmla="*/ 1049629 w 1848532"/>
                <a:gd name="connsiteY442" fmla="*/ 2163102 h 2418498"/>
                <a:gd name="connsiteX443" fmla="*/ 1044957 w 1848532"/>
                <a:gd name="connsiteY443" fmla="*/ 2174000 h 2418498"/>
                <a:gd name="connsiteX444" fmla="*/ 1037171 w 1848532"/>
                <a:gd name="connsiteY444" fmla="*/ 2175558 h 2418498"/>
                <a:gd name="connsiteX445" fmla="*/ 1029385 w 1848532"/>
                <a:gd name="connsiteY445" fmla="*/ 2167772 h 2418498"/>
                <a:gd name="connsiteX446" fmla="*/ 1013812 w 1848532"/>
                <a:gd name="connsiteY446" fmla="*/ 2178673 h 2418498"/>
                <a:gd name="connsiteX447" fmla="*/ 1016927 w 1848532"/>
                <a:gd name="connsiteY447" fmla="*/ 2191132 h 2418498"/>
                <a:gd name="connsiteX448" fmla="*/ 1026270 w 1848532"/>
                <a:gd name="connsiteY448" fmla="*/ 2192689 h 2418498"/>
                <a:gd name="connsiteX449" fmla="*/ 1029385 w 1848532"/>
                <a:gd name="connsiteY449" fmla="*/ 2200475 h 2418498"/>
                <a:gd name="connsiteX450" fmla="*/ 1034056 w 1848532"/>
                <a:gd name="connsiteY450" fmla="*/ 2209821 h 2418498"/>
                <a:gd name="connsiteX451" fmla="*/ 1029385 w 1848532"/>
                <a:gd name="connsiteY451" fmla="*/ 2217606 h 2418498"/>
                <a:gd name="connsiteX452" fmla="*/ 1020040 w 1848532"/>
                <a:gd name="connsiteY452" fmla="*/ 2223834 h 2418498"/>
                <a:gd name="connsiteX453" fmla="*/ 1021597 w 1848532"/>
                <a:gd name="connsiteY453" fmla="*/ 2231622 h 2418498"/>
                <a:gd name="connsiteX454" fmla="*/ 1029385 w 1848532"/>
                <a:gd name="connsiteY454" fmla="*/ 2239408 h 2418498"/>
                <a:gd name="connsiteX455" fmla="*/ 1021597 w 1848532"/>
                <a:gd name="connsiteY455" fmla="*/ 2251866 h 2418498"/>
                <a:gd name="connsiteX456" fmla="*/ 1016927 w 1848532"/>
                <a:gd name="connsiteY456" fmla="*/ 2262767 h 2418498"/>
                <a:gd name="connsiteX457" fmla="*/ 1024713 w 1848532"/>
                <a:gd name="connsiteY457" fmla="*/ 2275225 h 2418498"/>
                <a:gd name="connsiteX458" fmla="*/ 1032501 w 1848532"/>
                <a:gd name="connsiteY458" fmla="*/ 2276783 h 2418498"/>
                <a:gd name="connsiteX459" fmla="*/ 1037171 w 1848532"/>
                <a:gd name="connsiteY459" fmla="*/ 2289241 h 2418498"/>
                <a:gd name="connsiteX460" fmla="*/ 1038729 w 1848532"/>
                <a:gd name="connsiteY460" fmla="*/ 2298584 h 2418498"/>
                <a:gd name="connsiteX461" fmla="*/ 1035613 w 1848532"/>
                <a:gd name="connsiteY461" fmla="*/ 2307930 h 2418498"/>
                <a:gd name="connsiteX462" fmla="*/ 1023155 w 1848532"/>
                <a:gd name="connsiteY462" fmla="*/ 2321946 h 2418498"/>
                <a:gd name="connsiteX463" fmla="*/ 1023155 w 1848532"/>
                <a:gd name="connsiteY463" fmla="*/ 2329732 h 2418498"/>
                <a:gd name="connsiteX464" fmla="*/ 1009139 w 1848532"/>
                <a:gd name="connsiteY464" fmla="*/ 2337517 h 2418498"/>
                <a:gd name="connsiteX465" fmla="*/ 999796 w 1848532"/>
                <a:gd name="connsiteY465" fmla="*/ 2337517 h 2418498"/>
                <a:gd name="connsiteX466" fmla="*/ 993568 w 1848532"/>
                <a:gd name="connsiteY466" fmla="*/ 2329732 h 2418498"/>
                <a:gd name="connsiteX467" fmla="*/ 982664 w 1848532"/>
                <a:gd name="connsiteY467" fmla="*/ 2325059 h 2418498"/>
                <a:gd name="connsiteX468" fmla="*/ 973321 w 1848532"/>
                <a:gd name="connsiteY468" fmla="*/ 2326619 h 2418498"/>
                <a:gd name="connsiteX469" fmla="*/ 963978 w 1848532"/>
                <a:gd name="connsiteY469" fmla="*/ 2332847 h 2418498"/>
                <a:gd name="connsiteX470" fmla="*/ 956190 w 1848532"/>
                <a:gd name="connsiteY470" fmla="*/ 2339077 h 2418498"/>
                <a:gd name="connsiteX471" fmla="*/ 962420 w 1848532"/>
                <a:gd name="connsiteY471" fmla="*/ 2348421 h 2418498"/>
                <a:gd name="connsiteX472" fmla="*/ 971764 w 1848532"/>
                <a:gd name="connsiteY472" fmla="*/ 2354648 h 2418498"/>
                <a:gd name="connsiteX473" fmla="*/ 974879 w 1848532"/>
                <a:gd name="connsiteY473" fmla="*/ 2363992 h 2418498"/>
                <a:gd name="connsiteX474" fmla="*/ 977994 w 1848532"/>
                <a:gd name="connsiteY474" fmla="*/ 2374895 h 2418498"/>
                <a:gd name="connsiteX475" fmla="*/ 960863 w 1848532"/>
                <a:gd name="connsiteY475" fmla="*/ 2371780 h 2418498"/>
                <a:gd name="connsiteX476" fmla="*/ 951520 w 1848532"/>
                <a:gd name="connsiteY476" fmla="*/ 2368665 h 2418498"/>
                <a:gd name="connsiteX477" fmla="*/ 943731 w 1848532"/>
                <a:gd name="connsiteY477" fmla="*/ 2368665 h 2418498"/>
                <a:gd name="connsiteX478" fmla="*/ 935946 w 1848532"/>
                <a:gd name="connsiteY478" fmla="*/ 2378010 h 2418498"/>
                <a:gd name="connsiteX479" fmla="*/ 928160 w 1848532"/>
                <a:gd name="connsiteY479" fmla="*/ 2378010 h 2418498"/>
                <a:gd name="connsiteX480" fmla="*/ 915702 w 1848532"/>
                <a:gd name="connsiteY480" fmla="*/ 2370222 h 2418498"/>
                <a:gd name="connsiteX481" fmla="*/ 907914 w 1848532"/>
                <a:gd name="connsiteY481" fmla="*/ 2370222 h 2418498"/>
                <a:gd name="connsiteX482" fmla="*/ 889227 w 1848532"/>
                <a:gd name="connsiteY482" fmla="*/ 2373337 h 2418498"/>
                <a:gd name="connsiteX483" fmla="*/ 872096 w 1848532"/>
                <a:gd name="connsiteY483" fmla="*/ 2360876 h 2418498"/>
                <a:gd name="connsiteX484" fmla="*/ 861195 w 1848532"/>
                <a:gd name="connsiteY484" fmla="*/ 2360876 h 2418498"/>
                <a:gd name="connsiteX485" fmla="*/ 851849 w 1848532"/>
                <a:gd name="connsiteY485" fmla="*/ 2359321 h 2418498"/>
                <a:gd name="connsiteX486" fmla="*/ 834721 w 1848532"/>
                <a:gd name="connsiteY486" fmla="*/ 2356206 h 2418498"/>
                <a:gd name="connsiteX487" fmla="*/ 819147 w 1848532"/>
                <a:gd name="connsiteY487" fmla="*/ 2348421 h 2418498"/>
                <a:gd name="connsiteX488" fmla="*/ 805131 w 1848532"/>
                <a:gd name="connsiteY488" fmla="*/ 2337517 h 2418498"/>
                <a:gd name="connsiteX489" fmla="*/ 797345 w 1848532"/>
                <a:gd name="connsiteY489" fmla="*/ 2337517 h 2418498"/>
                <a:gd name="connsiteX490" fmla="*/ 788002 w 1848532"/>
                <a:gd name="connsiteY490" fmla="*/ 2342190 h 2418498"/>
                <a:gd name="connsiteX491" fmla="*/ 778656 w 1848532"/>
                <a:gd name="connsiteY491" fmla="*/ 2348421 h 2418498"/>
                <a:gd name="connsiteX492" fmla="*/ 770871 w 1848532"/>
                <a:gd name="connsiteY492" fmla="*/ 2351533 h 2418498"/>
                <a:gd name="connsiteX493" fmla="*/ 767756 w 1848532"/>
                <a:gd name="connsiteY493" fmla="*/ 2360876 h 2418498"/>
                <a:gd name="connsiteX494" fmla="*/ 764640 w 1848532"/>
                <a:gd name="connsiteY494" fmla="*/ 2373337 h 2418498"/>
                <a:gd name="connsiteX495" fmla="*/ 769313 w 1848532"/>
                <a:gd name="connsiteY495" fmla="*/ 2385796 h 2418498"/>
                <a:gd name="connsiteX496" fmla="*/ 773984 w 1848532"/>
                <a:gd name="connsiteY496" fmla="*/ 2393581 h 2418498"/>
                <a:gd name="connsiteX497" fmla="*/ 784887 w 1848532"/>
                <a:gd name="connsiteY497" fmla="*/ 2393581 h 2418498"/>
                <a:gd name="connsiteX498" fmla="*/ 792673 w 1848532"/>
                <a:gd name="connsiteY498" fmla="*/ 2393581 h 2418498"/>
                <a:gd name="connsiteX499" fmla="*/ 778656 w 1848532"/>
                <a:gd name="connsiteY499" fmla="*/ 2401369 h 2418498"/>
                <a:gd name="connsiteX500" fmla="*/ 772429 w 1848532"/>
                <a:gd name="connsiteY500" fmla="*/ 2409155 h 2418498"/>
                <a:gd name="connsiteX501" fmla="*/ 770871 w 1848532"/>
                <a:gd name="connsiteY501" fmla="*/ 2418498 h 2418498"/>
                <a:gd name="connsiteX502" fmla="*/ 759970 w 1848532"/>
                <a:gd name="connsiteY502" fmla="*/ 2416940 h 2418498"/>
                <a:gd name="connsiteX503" fmla="*/ 759970 w 1848532"/>
                <a:gd name="connsiteY503" fmla="*/ 2406040 h 2418498"/>
                <a:gd name="connsiteX504" fmla="*/ 763083 w 1848532"/>
                <a:gd name="connsiteY504" fmla="*/ 2396697 h 2418498"/>
                <a:gd name="connsiteX505" fmla="*/ 758412 w 1848532"/>
                <a:gd name="connsiteY505" fmla="*/ 2388911 h 2418498"/>
                <a:gd name="connsiteX506" fmla="*/ 747509 w 1848532"/>
                <a:gd name="connsiteY506" fmla="*/ 2374895 h 2418498"/>
                <a:gd name="connsiteX507" fmla="*/ 738166 w 1848532"/>
                <a:gd name="connsiteY507" fmla="*/ 2363992 h 2418498"/>
                <a:gd name="connsiteX508" fmla="*/ 730380 w 1848532"/>
                <a:gd name="connsiteY508" fmla="*/ 2357764 h 2418498"/>
                <a:gd name="connsiteX509" fmla="*/ 727265 w 1848532"/>
                <a:gd name="connsiteY509" fmla="*/ 2346863 h 2418498"/>
                <a:gd name="connsiteX510" fmla="*/ 731938 w 1848532"/>
                <a:gd name="connsiteY510" fmla="*/ 2337517 h 2418498"/>
                <a:gd name="connsiteX511" fmla="*/ 735051 w 1848532"/>
                <a:gd name="connsiteY511" fmla="*/ 2329732 h 2418498"/>
                <a:gd name="connsiteX512" fmla="*/ 730380 w 1848532"/>
                <a:gd name="connsiteY512" fmla="*/ 2318831 h 2418498"/>
                <a:gd name="connsiteX513" fmla="*/ 738166 w 1848532"/>
                <a:gd name="connsiteY513" fmla="*/ 2307930 h 2418498"/>
                <a:gd name="connsiteX514" fmla="*/ 731938 w 1848532"/>
                <a:gd name="connsiteY514" fmla="*/ 2300145 h 2418498"/>
                <a:gd name="connsiteX515" fmla="*/ 724150 w 1848532"/>
                <a:gd name="connsiteY515" fmla="*/ 2300145 h 2418498"/>
                <a:gd name="connsiteX516" fmla="*/ 716364 w 1848532"/>
                <a:gd name="connsiteY516" fmla="*/ 2298584 h 2418498"/>
                <a:gd name="connsiteX517" fmla="*/ 705463 w 1848532"/>
                <a:gd name="connsiteY517" fmla="*/ 2298584 h 2418498"/>
                <a:gd name="connsiteX518" fmla="*/ 702348 w 1848532"/>
                <a:gd name="connsiteY518" fmla="*/ 2307930 h 2418498"/>
                <a:gd name="connsiteX519" fmla="*/ 699233 w 1848532"/>
                <a:gd name="connsiteY519" fmla="*/ 2317273 h 2418498"/>
                <a:gd name="connsiteX520" fmla="*/ 691447 w 1848532"/>
                <a:gd name="connsiteY520" fmla="*/ 2326619 h 2418498"/>
                <a:gd name="connsiteX521" fmla="*/ 682104 w 1848532"/>
                <a:gd name="connsiteY521" fmla="*/ 2326619 h 2418498"/>
                <a:gd name="connsiteX522" fmla="*/ 668088 w 1848532"/>
                <a:gd name="connsiteY522" fmla="*/ 2325059 h 2418498"/>
                <a:gd name="connsiteX523" fmla="*/ 658745 w 1848532"/>
                <a:gd name="connsiteY523" fmla="*/ 2323504 h 2418498"/>
                <a:gd name="connsiteX524" fmla="*/ 647844 w 1848532"/>
                <a:gd name="connsiteY524" fmla="*/ 2328174 h 2418498"/>
                <a:gd name="connsiteX525" fmla="*/ 636941 w 1848532"/>
                <a:gd name="connsiteY525" fmla="*/ 2329732 h 2418498"/>
                <a:gd name="connsiteX526" fmla="*/ 626040 w 1848532"/>
                <a:gd name="connsiteY526" fmla="*/ 2332847 h 2418498"/>
                <a:gd name="connsiteX527" fmla="*/ 616697 w 1848532"/>
                <a:gd name="connsiteY527" fmla="*/ 2335962 h 2418498"/>
                <a:gd name="connsiteX528" fmla="*/ 608911 w 1848532"/>
                <a:gd name="connsiteY528" fmla="*/ 2331289 h 2418498"/>
                <a:gd name="connsiteX529" fmla="*/ 599565 w 1848532"/>
                <a:gd name="connsiteY529" fmla="*/ 2335962 h 2418498"/>
                <a:gd name="connsiteX530" fmla="*/ 591780 w 1848532"/>
                <a:gd name="connsiteY530" fmla="*/ 2340632 h 2418498"/>
                <a:gd name="connsiteX531" fmla="*/ 582437 w 1848532"/>
                <a:gd name="connsiteY531" fmla="*/ 2343748 h 2418498"/>
                <a:gd name="connsiteX532" fmla="*/ 571533 w 1848532"/>
                <a:gd name="connsiteY532" fmla="*/ 2346863 h 2418498"/>
                <a:gd name="connsiteX533" fmla="*/ 555962 w 1848532"/>
                <a:gd name="connsiteY533" fmla="*/ 2343748 h 2418498"/>
                <a:gd name="connsiteX534" fmla="*/ 551289 w 1848532"/>
                <a:gd name="connsiteY534" fmla="*/ 2359321 h 2418498"/>
                <a:gd name="connsiteX535" fmla="*/ 535716 w 1848532"/>
                <a:gd name="connsiteY535" fmla="*/ 2354648 h 2418498"/>
                <a:gd name="connsiteX536" fmla="*/ 524815 w 1848532"/>
                <a:gd name="connsiteY536" fmla="*/ 2348421 h 2418498"/>
                <a:gd name="connsiteX537" fmla="*/ 515472 w 1848532"/>
                <a:gd name="connsiteY537" fmla="*/ 2353091 h 2418498"/>
                <a:gd name="connsiteX538" fmla="*/ 503013 w 1848532"/>
                <a:gd name="connsiteY538" fmla="*/ 2356206 h 2418498"/>
                <a:gd name="connsiteX539" fmla="*/ 496783 w 1848532"/>
                <a:gd name="connsiteY539" fmla="*/ 2342190 h 2418498"/>
                <a:gd name="connsiteX540" fmla="*/ 493667 w 1848532"/>
                <a:gd name="connsiteY540" fmla="*/ 2332847 h 2418498"/>
                <a:gd name="connsiteX541" fmla="*/ 484324 w 1848532"/>
                <a:gd name="connsiteY541" fmla="*/ 2328174 h 2418498"/>
                <a:gd name="connsiteX542" fmla="*/ 474981 w 1848532"/>
                <a:gd name="connsiteY542" fmla="*/ 2328174 h 2418498"/>
                <a:gd name="connsiteX543" fmla="*/ 465638 w 1848532"/>
                <a:gd name="connsiteY543" fmla="*/ 2328174 h 2418498"/>
                <a:gd name="connsiteX544" fmla="*/ 454734 w 1848532"/>
                <a:gd name="connsiteY544" fmla="*/ 2326619 h 2418498"/>
                <a:gd name="connsiteX545" fmla="*/ 446949 w 1848532"/>
                <a:gd name="connsiteY545" fmla="*/ 2331289 h 2418498"/>
                <a:gd name="connsiteX546" fmla="*/ 434491 w 1848532"/>
                <a:gd name="connsiteY546" fmla="*/ 2323504 h 2418498"/>
                <a:gd name="connsiteX547" fmla="*/ 425147 w 1848532"/>
                <a:gd name="connsiteY547" fmla="*/ 2314158 h 2418498"/>
                <a:gd name="connsiteX548" fmla="*/ 420474 w 1848532"/>
                <a:gd name="connsiteY548" fmla="*/ 2306373 h 2418498"/>
                <a:gd name="connsiteX549" fmla="*/ 414247 w 1848532"/>
                <a:gd name="connsiteY549" fmla="*/ 2295472 h 2418498"/>
                <a:gd name="connsiteX550" fmla="*/ 403346 w 1848532"/>
                <a:gd name="connsiteY550" fmla="*/ 2301700 h 2418498"/>
                <a:gd name="connsiteX551" fmla="*/ 397115 w 1848532"/>
                <a:gd name="connsiteY551" fmla="*/ 2293914 h 2418498"/>
                <a:gd name="connsiteX552" fmla="*/ 392442 w 1848532"/>
                <a:gd name="connsiteY552" fmla="*/ 2286126 h 2418498"/>
                <a:gd name="connsiteX553" fmla="*/ 384657 w 1848532"/>
                <a:gd name="connsiteY553" fmla="*/ 2283013 h 2418498"/>
                <a:gd name="connsiteX554" fmla="*/ 381541 w 1848532"/>
                <a:gd name="connsiteY554" fmla="*/ 2270555 h 2418498"/>
                <a:gd name="connsiteX555" fmla="*/ 372198 w 1848532"/>
                <a:gd name="connsiteY555" fmla="*/ 2270555 h 2418498"/>
                <a:gd name="connsiteX556" fmla="*/ 362855 w 1848532"/>
                <a:gd name="connsiteY556" fmla="*/ 2261212 h 2418498"/>
                <a:gd name="connsiteX557" fmla="*/ 355070 w 1848532"/>
                <a:gd name="connsiteY557" fmla="*/ 2265882 h 2418498"/>
                <a:gd name="connsiteX558" fmla="*/ 347281 w 1848532"/>
                <a:gd name="connsiteY558" fmla="*/ 2267440 h 2418498"/>
                <a:gd name="connsiteX559" fmla="*/ 337938 w 1848532"/>
                <a:gd name="connsiteY559" fmla="*/ 2259652 h 2418498"/>
                <a:gd name="connsiteX560" fmla="*/ 328595 w 1848532"/>
                <a:gd name="connsiteY560" fmla="*/ 2251866 h 2418498"/>
                <a:gd name="connsiteX561" fmla="*/ 314576 w 1848532"/>
                <a:gd name="connsiteY561" fmla="*/ 2247196 h 2418498"/>
                <a:gd name="connsiteX562" fmla="*/ 308349 w 1848532"/>
                <a:gd name="connsiteY562" fmla="*/ 2237853 h 2418498"/>
                <a:gd name="connsiteX563" fmla="*/ 295890 w 1848532"/>
                <a:gd name="connsiteY563" fmla="*/ 2234737 h 2418498"/>
                <a:gd name="connsiteX564" fmla="*/ 277204 w 1848532"/>
                <a:gd name="connsiteY564" fmla="*/ 2239408 h 2418498"/>
                <a:gd name="connsiteX565" fmla="*/ 269416 w 1848532"/>
                <a:gd name="connsiteY565" fmla="*/ 2242523 h 2418498"/>
                <a:gd name="connsiteX566" fmla="*/ 261630 w 1848532"/>
                <a:gd name="connsiteY566" fmla="*/ 2233180 h 2418498"/>
                <a:gd name="connsiteX567" fmla="*/ 250729 w 1848532"/>
                <a:gd name="connsiteY567" fmla="*/ 2230064 h 2418498"/>
                <a:gd name="connsiteX568" fmla="*/ 244499 w 1848532"/>
                <a:gd name="connsiteY568" fmla="*/ 2222279 h 2418498"/>
                <a:gd name="connsiteX569" fmla="*/ 242941 w 1848532"/>
                <a:gd name="connsiteY569" fmla="*/ 2212933 h 2418498"/>
                <a:gd name="connsiteX570" fmla="*/ 242941 w 1848532"/>
                <a:gd name="connsiteY570" fmla="*/ 2189574 h 2418498"/>
                <a:gd name="connsiteX571" fmla="*/ 233598 w 1848532"/>
                <a:gd name="connsiteY571" fmla="*/ 2178673 h 2418498"/>
                <a:gd name="connsiteX572" fmla="*/ 225810 w 1848532"/>
                <a:gd name="connsiteY572" fmla="*/ 2180231 h 2418498"/>
                <a:gd name="connsiteX573" fmla="*/ 216467 w 1848532"/>
                <a:gd name="connsiteY573" fmla="*/ 2169330 h 2418498"/>
                <a:gd name="connsiteX574" fmla="*/ 216467 w 1848532"/>
                <a:gd name="connsiteY574" fmla="*/ 2159987 h 2418498"/>
                <a:gd name="connsiteX575" fmla="*/ 213351 w 1848532"/>
                <a:gd name="connsiteY575" fmla="*/ 2145971 h 2418498"/>
                <a:gd name="connsiteX576" fmla="*/ 202450 w 1848532"/>
                <a:gd name="connsiteY576" fmla="*/ 2139740 h 2418498"/>
                <a:gd name="connsiteX577" fmla="*/ 194665 w 1848532"/>
                <a:gd name="connsiteY577" fmla="*/ 2130397 h 2418498"/>
                <a:gd name="connsiteX578" fmla="*/ 191550 w 1848532"/>
                <a:gd name="connsiteY578" fmla="*/ 2122609 h 2418498"/>
                <a:gd name="connsiteX579" fmla="*/ 191550 w 1848532"/>
                <a:gd name="connsiteY579" fmla="*/ 2113266 h 2418498"/>
                <a:gd name="connsiteX580" fmla="*/ 182207 w 1848532"/>
                <a:gd name="connsiteY580" fmla="*/ 2107038 h 2418498"/>
                <a:gd name="connsiteX581" fmla="*/ 168190 w 1848532"/>
                <a:gd name="connsiteY581" fmla="*/ 2102365 h 2418498"/>
                <a:gd name="connsiteX582" fmla="*/ 171306 w 1848532"/>
                <a:gd name="connsiteY582" fmla="*/ 2094580 h 2418498"/>
                <a:gd name="connsiteX583" fmla="*/ 174418 w 1848532"/>
                <a:gd name="connsiteY583" fmla="*/ 2079006 h 2418498"/>
                <a:gd name="connsiteX584" fmla="*/ 174418 w 1848532"/>
                <a:gd name="connsiteY584" fmla="*/ 2066548 h 2418498"/>
                <a:gd name="connsiteX585" fmla="*/ 175979 w 1848532"/>
                <a:gd name="connsiteY585" fmla="*/ 2057202 h 2418498"/>
                <a:gd name="connsiteX586" fmla="*/ 172863 w 1848532"/>
                <a:gd name="connsiteY586" fmla="*/ 2046304 h 2418498"/>
                <a:gd name="connsiteX587" fmla="*/ 186877 w 1848532"/>
                <a:gd name="connsiteY587" fmla="*/ 2038516 h 2418498"/>
                <a:gd name="connsiteX588" fmla="*/ 196223 w 1848532"/>
                <a:gd name="connsiteY588" fmla="*/ 2040073 h 2418498"/>
                <a:gd name="connsiteX589" fmla="*/ 210236 w 1848532"/>
                <a:gd name="connsiteY589" fmla="*/ 2035400 h 2418498"/>
                <a:gd name="connsiteX590" fmla="*/ 204008 w 1848532"/>
                <a:gd name="connsiteY590" fmla="*/ 2022945 h 2418498"/>
                <a:gd name="connsiteX591" fmla="*/ 189992 w 1848532"/>
                <a:gd name="connsiteY591" fmla="*/ 2013599 h 2418498"/>
                <a:gd name="connsiteX592" fmla="*/ 185322 w 1848532"/>
                <a:gd name="connsiteY592" fmla="*/ 2004256 h 2418498"/>
                <a:gd name="connsiteX593" fmla="*/ 183764 w 1848532"/>
                <a:gd name="connsiteY593" fmla="*/ 1994910 h 2418498"/>
                <a:gd name="connsiteX594" fmla="*/ 172863 w 1848532"/>
                <a:gd name="connsiteY594" fmla="*/ 1990240 h 2418498"/>
                <a:gd name="connsiteX595" fmla="*/ 163518 w 1848532"/>
                <a:gd name="connsiteY595" fmla="*/ 1982451 h 2418498"/>
                <a:gd name="connsiteX596" fmla="*/ 163518 w 1848532"/>
                <a:gd name="connsiteY596" fmla="*/ 1974666 h 2418498"/>
                <a:gd name="connsiteX597" fmla="*/ 154174 w 1848532"/>
                <a:gd name="connsiteY597" fmla="*/ 1965323 h 2418498"/>
                <a:gd name="connsiteX598" fmla="*/ 147944 w 1848532"/>
                <a:gd name="connsiteY598" fmla="*/ 1948191 h 2418498"/>
                <a:gd name="connsiteX599" fmla="*/ 146389 w 1848532"/>
                <a:gd name="connsiteY599" fmla="*/ 1932618 h 2418498"/>
                <a:gd name="connsiteX600" fmla="*/ 155732 w 1848532"/>
                <a:gd name="connsiteY600" fmla="*/ 1923275 h 2418498"/>
                <a:gd name="connsiteX601" fmla="*/ 160405 w 1848532"/>
                <a:gd name="connsiteY601" fmla="*/ 1915489 h 2418498"/>
                <a:gd name="connsiteX602" fmla="*/ 165075 w 1848532"/>
                <a:gd name="connsiteY602" fmla="*/ 1907701 h 2418498"/>
                <a:gd name="connsiteX603" fmla="*/ 174418 w 1848532"/>
                <a:gd name="connsiteY603" fmla="*/ 1907701 h 2418498"/>
                <a:gd name="connsiteX604" fmla="*/ 185322 w 1848532"/>
                <a:gd name="connsiteY604" fmla="*/ 1904588 h 2418498"/>
                <a:gd name="connsiteX605" fmla="*/ 193107 w 1848532"/>
                <a:gd name="connsiteY605" fmla="*/ 1899915 h 2418498"/>
                <a:gd name="connsiteX606" fmla="*/ 197780 w 1848532"/>
                <a:gd name="connsiteY606" fmla="*/ 1892130 h 2418498"/>
                <a:gd name="connsiteX607" fmla="*/ 205566 w 1848532"/>
                <a:gd name="connsiteY607" fmla="*/ 1887457 h 2418498"/>
                <a:gd name="connsiteX608" fmla="*/ 205566 w 1848532"/>
                <a:gd name="connsiteY608" fmla="*/ 1876556 h 2418498"/>
                <a:gd name="connsiteX609" fmla="*/ 205566 w 1848532"/>
                <a:gd name="connsiteY609" fmla="*/ 1865656 h 2418498"/>
                <a:gd name="connsiteX610" fmla="*/ 213351 w 1848532"/>
                <a:gd name="connsiteY610" fmla="*/ 1856312 h 2418498"/>
                <a:gd name="connsiteX611" fmla="*/ 219582 w 1848532"/>
                <a:gd name="connsiteY611" fmla="*/ 1848524 h 2418498"/>
                <a:gd name="connsiteX612" fmla="*/ 221139 w 1848532"/>
                <a:gd name="connsiteY612" fmla="*/ 1840739 h 2418498"/>
                <a:gd name="connsiteX613" fmla="*/ 230483 w 1848532"/>
                <a:gd name="connsiteY613" fmla="*/ 1843854 h 2418498"/>
                <a:gd name="connsiteX614" fmla="*/ 230483 w 1848532"/>
                <a:gd name="connsiteY614" fmla="*/ 1834508 h 2418498"/>
                <a:gd name="connsiteX615" fmla="*/ 222697 w 1848532"/>
                <a:gd name="connsiteY615" fmla="*/ 1826723 h 2418498"/>
                <a:gd name="connsiteX616" fmla="*/ 218024 w 1848532"/>
                <a:gd name="connsiteY616" fmla="*/ 1809591 h 2418498"/>
                <a:gd name="connsiteX617" fmla="*/ 222697 w 1848532"/>
                <a:gd name="connsiteY617" fmla="*/ 1801806 h 2418498"/>
                <a:gd name="connsiteX618" fmla="*/ 225810 w 1848532"/>
                <a:gd name="connsiteY618" fmla="*/ 1792460 h 2418498"/>
                <a:gd name="connsiteX619" fmla="*/ 228925 w 1848532"/>
                <a:gd name="connsiteY619" fmla="*/ 1784675 h 2418498"/>
                <a:gd name="connsiteX620" fmla="*/ 242941 w 1848532"/>
                <a:gd name="connsiteY620" fmla="*/ 1776886 h 2418498"/>
                <a:gd name="connsiteX621" fmla="*/ 253844 w 1848532"/>
                <a:gd name="connsiteY621" fmla="*/ 1772216 h 2418498"/>
                <a:gd name="connsiteX622" fmla="*/ 264743 w 1848532"/>
                <a:gd name="connsiteY622" fmla="*/ 1773774 h 2418498"/>
                <a:gd name="connsiteX623" fmla="*/ 272531 w 1848532"/>
                <a:gd name="connsiteY623" fmla="*/ 1772216 h 2418498"/>
                <a:gd name="connsiteX624" fmla="*/ 286547 w 1848532"/>
                <a:gd name="connsiteY624" fmla="*/ 1776886 h 2418498"/>
                <a:gd name="connsiteX625" fmla="*/ 300563 w 1848532"/>
                <a:gd name="connsiteY625" fmla="*/ 1783117 h 2418498"/>
                <a:gd name="connsiteX626" fmla="*/ 308349 w 1848532"/>
                <a:gd name="connsiteY626" fmla="*/ 1783117 h 2418498"/>
                <a:gd name="connsiteX627" fmla="*/ 309906 w 1848532"/>
                <a:gd name="connsiteY627" fmla="*/ 1773774 h 2418498"/>
                <a:gd name="connsiteX628" fmla="*/ 306791 w 1848532"/>
                <a:gd name="connsiteY628" fmla="*/ 1765988 h 2418498"/>
                <a:gd name="connsiteX629" fmla="*/ 303676 w 1848532"/>
                <a:gd name="connsiteY629" fmla="*/ 1755088 h 2418498"/>
                <a:gd name="connsiteX630" fmla="*/ 305233 w 1848532"/>
                <a:gd name="connsiteY630" fmla="*/ 1747299 h 2418498"/>
                <a:gd name="connsiteX631" fmla="*/ 314576 w 1848532"/>
                <a:gd name="connsiteY631" fmla="*/ 1747299 h 2418498"/>
                <a:gd name="connsiteX632" fmla="*/ 314791 w 1848532"/>
                <a:gd name="connsiteY632" fmla="*/ 1747299 h 2418498"/>
                <a:gd name="connsiteX633" fmla="*/ 314710 w 1848532"/>
                <a:gd name="connsiteY633" fmla="*/ 1747113 h 2418498"/>
                <a:gd name="connsiteX634" fmla="*/ 309906 w 1848532"/>
                <a:gd name="connsiteY634" fmla="*/ 1745742 h 2418498"/>
                <a:gd name="connsiteX635" fmla="*/ 295887 w 1848532"/>
                <a:gd name="connsiteY635" fmla="*/ 1748854 h 2418498"/>
                <a:gd name="connsiteX636" fmla="*/ 288102 w 1848532"/>
                <a:gd name="connsiteY636" fmla="*/ 1744184 h 2418498"/>
                <a:gd name="connsiteX637" fmla="*/ 280316 w 1848532"/>
                <a:gd name="connsiteY637" fmla="*/ 1734841 h 2418498"/>
                <a:gd name="connsiteX638" fmla="*/ 274086 w 1848532"/>
                <a:gd name="connsiteY638" fmla="*/ 1722383 h 2418498"/>
                <a:gd name="connsiteX639" fmla="*/ 272528 w 1848532"/>
                <a:gd name="connsiteY639" fmla="*/ 1713037 h 2418498"/>
                <a:gd name="connsiteX640" fmla="*/ 275643 w 1848532"/>
                <a:gd name="connsiteY640" fmla="*/ 1700578 h 2418498"/>
                <a:gd name="connsiteX641" fmla="*/ 274086 w 1848532"/>
                <a:gd name="connsiteY641" fmla="*/ 1691235 h 2418498"/>
                <a:gd name="connsiteX642" fmla="*/ 267858 w 1848532"/>
                <a:gd name="connsiteY642" fmla="*/ 1678777 h 2418498"/>
                <a:gd name="connsiteX643" fmla="*/ 260070 w 1848532"/>
                <a:gd name="connsiteY643" fmla="*/ 1674104 h 2418498"/>
                <a:gd name="connsiteX644" fmla="*/ 266300 w 1848532"/>
                <a:gd name="connsiteY644" fmla="*/ 1663203 h 2418498"/>
                <a:gd name="connsiteX645" fmla="*/ 270973 w 1848532"/>
                <a:gd name="connsiteY645" fmla="*/ 1650745 h 2418498"/>
                <a:gd name="connsiteX646" fmla="*/ 277201 w 1848532"/>
                <a:gd name="connsiteY646" fmla="*/ 1638286 h 2418498"/>
                <a:gd name="connsiteX647" fmla="*/ 269413 w 1848532"/>
                <a:gd name="connsiteY647" fmla="*/ 1636729 h 2418498"/>
                <a:gd name="connsiteX648" fmla="*/ 264743 w 1848532"/>
                <a:gd name="connsiteY648" fmla="*/ 1621158 h 2418498"/>
                <a:gd name="connsiteX649" fmla="*/ 256957 w 1848532"/>
                <a:gd name="connsiteY649" fmla="*/ 1619598 h 2418498"/>
                <a:gd name="connsiteX650" fmla="*/ 249169 w 1848532"/>
                <a:gd name="connsiteY650" fmla="*/ 1614927 h 2418498"/>
                <a:gd name="connsiteX651" fmla="*/ 239826 w 1848532"/>
                <a:gd name="connsiteY651" fmla="*/ 1614927 h 2418498"/>
                <a:gd name="connsiteX652" fmla="*/ 232040 w 1848532"/>
                <a:gd name="connsiteY652" fmla="*/ 1608697 h 2418498"/>
                <a:gd name="connsiteX653" fmla="*/ 214909 w 1848532"/>
                <a:gd name="connsiteY653" fmla="*/ 1599354 h 2418498"/>
                <a:gd name="connsiteX654" fmla="*/ 204006 w 1848532"/>
                <a:gd name="connsiteY654" fmla="*/ 1608697 h 2418498"/>
                <a:gd name="connsiteX655" fmla="*/ 196220 w 1848532"/>
                <a:gd name="connsiteY655" fmla="*/ 1614927 h 2418498"/>
                <a:gd name="connsiteX656" fmla="*/ 175976 w 1848532"/>
                <a:gd name="connsiteY656" fmla="*/ 1610254 h 2418498"/>
                <a:gd name="connsiteX657" fmla="*/ 168188 w 1848532"/>
                <a:gd name="connsiteY657" fmla="*/ 1608697 h 2418498"/>
                <a:gd name="connsiteX658" fmla="*/ 158845 w 1848532"/>
                <a:gd name="connsiteY658" fmla="*/ 1605584 h 2418498"/>
                <a:gd name="connsiteX659" fmla="*/ 146386 w 1848532"/>
                <a:gd name="connsiteY659" fmla="*/ 1597796 h 2418498"/>
                <a:gd name="connsiteX660" fmla="*/ 138601 w 1848532"/>
                <a:gd name="connsiteY660" fmla="*/ 1590010 h 2418498"/>
                <a:gd name="connsiteX661" fmla="*/ 127700 w 1848532"/>
                <a:gd name="connsiteY661" fmla="*/ 1582225 h 2418498"/>
                <a:gd name="connsiteX662" fmla="*/ 118354 w 1848532"/>
                <a:gd name="connsiteY662" fmla="*/ 1575994 h 2418498"/>
                <a:gd name="connsiteX663" fmla="*/ 112126 w 1848532"/>
                <a:gd name="connsiteY663" fmla="*/ 1568206 h 2418498"/>
                <a:gd name="connsiteX664" fmla="*/ 104341 w 1848532"/>
                <a:gd name="connsiteY664" fmla="*/ 1563536 h 2418498"/>
                <a:gd name="connsiteX665" fmla="*/ 101225 w 1848532"/>
                <a:gd name="connsiteY665" fmla="*/ 1555750 h 2418498"/>
                <a:gd name="connsiteX666" fmla="*/ 91882 w 1848532"/>
                <a:gd name="connsiteY666" fmla="*/ 1554190 h 2418498"/>
                <a:gd name="connsiteX667" fmla="*/ 84094 w 1848532"/>
                <a:gd name="connsiteY667" fmla="*/ 1549520 h 2418498"/>
                <a:gd name="connsiteX668" fmla="*/ 84094 w 1848532"/>
                <a:gd name="connsiteY668" fmla="*/ 1541732 h 2418498"/>
                <a:gd name="connsiteX669" fmla="*/ 84094 w 1848532"/>
                <a:gd name="connsiteY669" fmla="*/ 1532389 h 2418498"/>
                <a:gd name="connsiteX670" fmla="*/ 90325 w 1848532"/>
                <a:gd name="connsiteY670" fmla="*/ 1524603 h 2418498"/>
                <a:gd name="connsiteX671" fmla="*/ 80981 w 1848532"/>
                <a:gd name="connsiteY671" fmla="*/ 1516818 h 2418498"/>
                <a:gd name="connsiteX672" fmla="*/ 88767 w 1848532"/>
                <a:gd name="connsiteY672" fmla="*/ 1507472 h 2418498"/>
                <a:gd name="connsiteX673" fmla="*/ 94995 w 1848532"/>
                <a:gd name="connsiteY673" fmla="*/ 1498129 h 2418498"/>
                <a:gd name="connsiteX674" fmla="*/ 94995 w 1848532"/>
                <a:gd name="connsiteY674" fmla="*/ 1485670 h 2418498"/>
                <a:gd name="connsiteX675" fmla="*/ 85652 w 1848532"/>
                <a:gd name="connsiteY675" fmla="*/ 1477885 h 2418498"/>
                <a:gd name="connsiteX676" fmla="*/ 79421 w 1848532"/>
                <a:gd name="connsiteY676" fmla="*/ 1466981 h 2418498"/>
                <a:gd name="connsiteX677" fmla="*/ 85652 w 1848532"/>
                <a:gd name="connsiteY677" fmla="*/ 1457638 h 2418498"/>
                <a:gd name="connsiteX678" fmla="*/ 84094 w 1848532"/>
                <a:gd name="connsiteY678" fmla="*/ 1448295 h 2418498"/>
                <a:gd name="connsiteX679" fmla="*/ 82536 w 1848532"/>
                <a:gd name="connsiteY679" fmla="*/ 1440507 h 2418498"/>
                <a:gd name="connsiteX680" fmla="*/ 68523 w 1848532"/>
                <a:gd name="connsiteY680" fmla="*/ 1432721 h 2418498"/>
                <a:gd name="connsiteX681" fmla="*/ 60735 w 1848532"/>
                <a:gd name="connsiteY681" fmla="*/ 1434279 h 2418498"/>
                <a:gd name="connsiteX682" fmla="*/ 51392 w 1848532"/>
                <a:gd name="connsiteY682" fmla="*/ 1432721 h 2418498"/>
                <a:gd name="connsiteX683" fmla="*/ 32703 w 1848532"/>
                <a:gd name="connsiteY683" fmla="*/ 1434279 h 2418498"/>
                <a:gd name="connsiteX684" fmla="*/ 24917 w 1848532"/>
                <a:gd name="connsiteY684" fmla="*/ 1421821 h 2418498"/>
                <a:gd name="connsiteX685" fmla="*/ 26475 w 1848532"/>
                <a:gd name="connsiteY685" fmla="*/ 1414033 h 2418498"/>
                <a:gd name="connsiteX686" fmla="*/ 26475 w 1848532"/>
                <a:gd name="connsiteY686" fmla="*/ 1404689 h 2418498"/>
                <a:gd name="connsiteX687" fmla="*/ 24917 w 1848532"/>
                <a:gd name="connsiteY687" fmla="*/ 1396904 h 2418498"/>
                <a:gd name="connsiteX688" fmla="*/ 24917 w 1848532"/>
                <a:gd name="connsiteY688" fmla="*/ 1382888 h 2418498"/>
                <a:gd name="connsiteX689" fmla="*/ 14016 w 1848532"/>
                <a:gd name="connsiteY689" fmla="*/ 1378215 h 2418498"/>
                <a:gd name="connsiteX690" fmla="*/ 12459 w 1848532"/>
                <a:gd name="connsiteY690" fmla="*/ 1365757 h 2418498"/>
                <a:gd name="connsiteX691" fmla="*/ 3116 w 1848532"/>
                <a:gd name="connsiteY691" fmla="*/ 1354856 h 2418498"/>
                <a:gd name="connsiteX692" fmla="*/ 0 w 1848532"/>
                <a:gd name="connsiteY692" fmla="*/ 1345513 h 2418498"/>
                <a:gd name="connsiteX693" fmla="*/ 4671 w 1848532"/>
                <a:gd name="connsiteY693" fmla="*/ 1336167 h 2418498"/>
                <a:gd name="connsiteX694" fmla="*/ 14016 w 1848532"/>
                <a:gd name="connsiteY694" fmla="*/ 1336167 h 2418498"/>
                <a:gd name="connsiteX695" fmla="*/ 34260 w 1848532"/>
                <a:gd name="connsiteY695" fmla="*/ 1328381 h 2418498"/>
                <a:gd name="connsiteX696" fmla="*/ 35818 w 1848532"/>
                <a:gd name="connsiteY696" fmla="*/ 1320593 h 2418498"/>
                <a:gd name="connsiteX697" fmla="*/ 38933 w 1848532"/>
                <a:gd name="connsiteY697" fmla="*/ 1312808 h 2418498"/>
                <a:gd name="connsiteX698" fmla="*/ 46719 w 1848532"/>
                <a:gd name="connsiteY698" fmla="*/ 1312808 h 2418498"/>
                <a:gd name="connsiteX699" fmla="*/ 59177 w 1848532"/>
                <a:gd name="connsiteY699" fmla="*/ 1309695 h 2418498"/>
                <a:gd name="connsiteX700" fmla="*/ 68523 w 1848532"/>
                <a:gd name="connsiteY700" fmla="*/ 1311250 h 2418498"/>
                <a:gd name="connsiteX701" fmla="*/ 82536 w 1848532"/>
                <a:gd name="connsiteY701" fmla="*/ 1317481 h 2418498"/>
                <a:gd name="connsiteX702" fmla="*/ 90325 w 1848532"/>
                <a:gd name="connsiteY702" fmla="*/ 1311250 h 2418498"/>
                <a:gd name="connsiteX703" fmla="*/ 94995 w 1848532"/>
                <a:gd name="connsiteY703" fmla="*/ 1303465 h 2418498"/>
                <a:gd name="connsiteX704" fmla="*/ 102780 w 1848532"/>
                <a:gd name="connsiteY704" fmla="*/ 1294121 h 2418498"/>
                <a:gd name="connsiteX705" fmla="*/ 110569 w 1848532"/>
                <a:gd name="connsiteY705" fmla="*/ 1295679 h 2418498"/>
                <a:gd name="connsiteX706" fmla="*/ 121469 w 1848532"/>
                <a:gd name="connsiteY706" fmla="*/ 1301907 h 2418498"/>
                <a:gd name="connsiteX707" fmla="*/ 133928 w 1848532"/>
                <a:gd name="connsiteY707" fmla="*/ 1306580 h 2418498"/>
                <a:gd name="connsiteX708" fmla="*/ 141713 w 1848532"/>
                <a:gd name="connsiteY708" fmla="*/ 1312808 h 2418498"/>
                <a:gd name="connsiteX709" fmla="*/ 154174 w 1848532"/>
                <a:gd name="connsiteY709" fmla="*/ 1320593 h 2418498"/>
                <a:gd name="connsiteX710" fmla="*/ 158845 w 1848532"/>
                <a:gd name="connsiteY710" fmla="*/ 1328381 h 2418498"/>
                <a:gd name="connsiteX711" fmla="*/ 168188 w 1848532"/>
                <a:gd name="connsiteY711" fmla="*/ 1325269 h 2418498"/>
                <a:gd name="connsiteX712" fmla="*/ 177534 w 1848532"/>
                <a:gd name="connsiteY712" fmla="*/ 1320593 h 2418498"/>
                <a:gd name="connsiteX713" fmla="*/ 191550 w 1848532"/>
                <a:gd name="connsiteY713" fmla="*/ 1319038 h 2418498"/>
                <a:gd name="connsiteX714" fmla="*/ 189992 w 1848532"/>
                <a:gd name="connsiteY714" fmla="*/ 1308137 h 2418498"/>
                <a:gd name="connsiteX715" fmla="*/ 185319 w 1848532"/>
                <a:gd name="connsiteY715" fmla="*/ 1298794 h 2418498"/>
                <a:gd name="connsiteX716" fmla="*/ 191550 w 1848532"/>
                <a:gd name="connsiteY716" fmla="*/ 1289449 h 2418498"/>
                <a:gd name="connsiteX717" fmla="*/ 202450 w 1848532"/>
                <a:gd name="connsiteY717" fmla="*/ 1291006 h 2418498"/>
                <a:gd name="connsiteX718" fmla="*/ 214909 w 1848532"/>
                <a:gd name="connsiteY718" fmla="*/ 1287891 h 2418498"/>
                <a:gd name="connsiteX719" fmla="*/ 230480 w 1848532"/>
                <a:gd name="connsiteY719" fmla="*/ 1286336 h 2418498"/>
                <a:gd name="connsiteX720" fmla="*/ 232040 w 1848532"/>
                <a:gd name="connsiteY720" fmla="*/ 1278548 h 2418498"/>
                <a:gd name="connsiteX721" fmla="*/ 239826 w 1848532"/>
                <a:gd name="connsiteY721" fmla="*/ 1266089 h 2418498"/>
                <a:gd name="connsiteX722" fmla="*/ 241383 w 1848532"/>
                <a:gd name="connsiteY722" fmla="*/ 1253631 h 2418498"/>
                <a:gd name="connsiteX723" fmla="*/ 249169 w 1848532"/>
                <a:gd name="connsiteY723" fmla="*/ 1250516 h 2418498"/>
                <a:gd name="connsiteX724" fmla="*/ 261627 w 1848532"/>
                <a:gd name="connsiteY724" fmla="*/ 1247403 h 2418498"/>
                <a:gd name="connsiteX725" fmla="*/ 272528 w 1848532"/>
                <a:gd name="connsiteY725" fmla="*/ 1238057 h 2418498"/>
                <a:gd name="connsiteX726" fmla="*/ 283432 w 1848532"/>
                <a:gd name="connsiteY726" fmla="*/ 1244288 h 2418498"/>
                <a:gd name="connsiteX727" fmla="*/ 294332 w 1848532"/>
                <a:gd name="connsiteY727" fmla="*/ 1238057 h 2418498"/>
                <a:gd name="connsiteX728" fmla="*/ 303676 w 1848532"/>
                <a:gd name="connsiteY728" fmla="*/ 1233384 h 2418498"/>
                <a:gd name="connsiteX729" fmla="*/ 317692 w 1848532"/>
                <a:gd name="connsiteY729" fmla="*/ 1248958 h 2418498"/>
                <a:gd name="connsiteX730" fmla="*/ 328592 w 1848532"/>
                <a:gd name="connsiteY730" fmla="*/ 1242728 h 2418498"/>
                <a:gd name="connsiteX731" fmla="*/ 330150 w 1848532"/>
                <a:gd name="connsiteY731" fmla="*/ 1234942 h 2418498"/>
                <a:gd name="connsiteX732" fmla="*/ 339493 w 1848532"/>
                <a:gd name="connsiteY732" fmla="*/ 1225599 h 2418498"/>
                <a:gd name="connsiteX733" fmla="*/ 345724 w 1848532"/>
                <a:gd name="connsiteY733" fmla="*/ 1216256 h 2418498"/>
                <a:gd name="connsiteX734" fmla="*/ 355067 w 1848532"/>
                <a:gd name="connsiteY734" fmla="*/ 1214698 h 2418498"/>
                <a:gd name="connsiteX735" fmla="*/ 362853 w 1848532"/>
                <a:gd name="connsiteY735" fmla="*/ 1211583 h 2418498"/>
                <a:gd name="connsiteX736" fmla="*/ 367525 w 1848532"/>
                <a:gd name="connsiteY736" fmla="*/ 1203795 h 2418498"/>
                <a:gd name="connsiteX737" fmla="*/ 365968 w 1848532"/>
                <a:gd name="connsiteY737" fmla="*/ 1196009 h 2418498"/>
                <a:gd name="connsiteX738" fmla="*/ 364410 w 1848532"/>
                <a:gd name="connsiteY738" fmla="*/ 1185108 h 2418498"/>
                <a:gd name="connsiteX739" fmla="*/ 367525 w 1848532"/>
                <a:gd name="connsiteY739" fmla="*/ 1177323 h 2418498"/>
                <a:gd name="connsiteX740" fmla="*/ 361295 w 1848532"/>
                <a:gd name="connsiteY740" fmla="*/ 1167977 h 2418498"/>
                <a:gd name="connsiteX741" fmla="*/ 358182 w 1848532"/>
                <a:gd name="connsiteY741" fmla="*/ 1160192 h 2418498"/>
                <a:gd name="connsiteX742" fmla="*/ 355067 w 1848532"/>
                <a:gd name="connsiteY742" fmla="*/ 1147733 h 2418498"/>
                <a:gd name="connsiteX743" fmla="*/ 350394 w 1848532"/>
                <a:gd name="connsiteY743" fmla="*/ 1139948 h 2418498"/>
                <a:gd name="connsiteX744" fmla="*/ 350394 w 1848532"/>
                <a:gd name="connsiteY744" fmla="*/ 1130605 h 2418498"/>
                <a:gd name="connsiteX745" fmla="*/ 358182 w 1848532"/>
                <a:gd name="connsiteY745" fmla="*/ 1132160 h 2418498"/>
                <a:gd name="connsiteX746" fmla="*/ 367525 w 1848532"/>
                <a:gd name="connsiteY746" fmla="*/ 1127489 h 2418498"/>
                <a:gd name="connsiteX747" fmla="*/ 365968 w 1848532"/>
                <a:gd name="connsiteY747" fmla="*/ 1119701 h 2418498"/>
                <a:gd name="connsiteX748" fmla="*/ 367525 w 1848532"/>
                <a:gd name="connsiteY748" fmla="*/ 1111916 h 2418498"/>
                <a:gd name="connsiteX749" fmla="*/ 375311 w 1848532"/>
                <a:gd name="connsiteY749" fmla="*/ 1107243 h 2418498"/>
                <a:gd name="connsiteX750" fmla="*/ 386212 w 1848532"/>
                <a:gd name="connsiteY750" fmla="*/ 1099457 h 2418498"/>
                <a:gd name="connsiteX751" fmla="*/ 386212 w 1848532"/>
                <a:gd name="connsiteY751" fmla="*/ 1088557 h 2418498"/>
                <a:gd name="connsiteX752" fmla="*/ 389327 w 1848532"/>
                <a:gd name="connsiteY752" fmla="*/ 1077656 h 2418498"/>
                <a:gd name="connsiteX753" fmla="*/ 403343 w 1848532"/>
                <a:gd name="connsiteY753" fmla="*/ 1058967 h 2418498"/>
                <a:gd name="connsiteX754" fmla="*/ 401785 w 1848532"/>
                <a:gd name="connsiteY754" fmla="*/ 1051179 h 2418498"/>
                <a:gd name="connsiteX755" fmla="*/ 394000 w 1848532"/>
                <a:gd name="connsiteY755" fmla="*/ 1048066 h 2418498"/>
                <a:gd name="connsiteX756" fmla="*/ 384657 w 1848532"/>
                <a:gd name="connsiteY756" fmla="*/ 1041836 h 2418498"/>
                <a:gd name="connsiteX757" fmla="*/ 375311 w 1848532"/>
                <a:gd name="connsiteY757" fmla="*/ 1032492 h 2418498"/>
                <a:gd name="connsiteX758" fmla="*/ 356625 w 1848532"/>
                <a:gd name="connsiteY758" fmla="*/ 1024704 h 2418498"/>
                <a:gd name="connsiteX759" fmla="*/ 356625 w 1848532"/>
                <a:gd name="connsiteY759" fmla="*/ 1016919 h 2418498"/>
                <a:gd name="connsiteX760" fmla="*/ 350394 w 1848532"/>
                <a:gd name="connsiteY760" fmla="*/ 1009133 h 2418498"/>
                <a:gd name="connsiteX761" fmla="*/ 345724 w 1848532"/>
                <a:gd name="connsiteY761" fmla="*/ 996675 h 2418498"/>
                <a:gd name="connsiteX762" fmla="*/ 353509 w 1848532"/>
                <a:gd name="connsiteY762" fmla="*/ 987332 h 2418498"/>
                <a:gd name="connsiteX763" fmla="*/ 356625 w 1848532"/>
                <a:gd name="connsiteY763" fmla="*/ 979544 h 2418498"/>
                <a:gd name="connsiteX764" fmla="*/ 358182 w 1848532"/>
                <a:gd name="connsiteY764" fmla="*/ 970200 h 2418498"/>
                <a:gd name="connsiteX765" fmla="*/ 361295 w 1848532"/>
                <a:gd name="connsiteY765" fmla="*/ 960857 h 2418498"/>
                <a:gd name="connsiteX766" fmla="*/ 362853 w 1848532"/>
                <a:gd name="connsiteY766" fmla="*/ 953069 h 2418498"/>
                <a:gd name="connsiteX767" fmla="*/ 372198 w 1848532"/>
                <a:gd name="connsiteY767" fmla="*/ 942168 h 2418498"/>
                <a:gd name="connsiteX768" fmla="*/ 376869 w 1848532"/>
                <a:gd name="connsiteY768" fmla="*/ 953069 h 2418498"/>
                <a:gd name="connsiteX769" fmla="*/ 378426 w 1848532"/>
                <a:gd name="connsiteY769" fmla="*/ 960857 h 2418498"/>
                <a:gd name="connsiteX770" fmla="*/ 375311 w 1848532"/>
                <a:gd name="connsiteY770" fmla="*/ 974873 h 2418498"/>
                <a:gd name="connsiteX771" fmla="*/ 383097 w 1848532"/>
                <a:gd name="connsiteY771" fmla="*/ 974873 h 2418498"/>
                <a:gd name="connsiteX772" fmla="*/ 392442 w 1848532"/>
                <a:gd name="connsiteY772" fmla="*/ 973316 h 2418498"/>
                <a:gd name="connsiteX773" fmla="*/ 406456 w 1848532"/>
                <a:gd name="connsiteY773" fmla="*/ 974873 h 2418498"/>
                <a:gd name="connsiteX774" fmla="*/ 417359 w 1848532"/>
                <a:gd name="connsiteY774" fmla="*/ 977986 h 2418498"/>
                <a:gd name="connsiteX775" fmla="*/ 423590 w 1848532"/>
                <a:gd name="connsiteY775" fmla="*/ 985771 h 2418498"/>
                <a:gd name="connsiteX776" fmla="*/ 434491 w 1848532"/>
                <a:gd name="connsiteY776" fmla="*/ 988887 h 2418498"/>
                <a:gd name="connsiteX777" fmla="*/ 443834 w 1848532"/>
                <a:gd name="connsiteY777" fmla="*/ 973316 h 2418498"/>
                <a:gd name="connsiteX778" fmla="*/ 451619 w 1848532"/>
                <a:gd name="connsiteY778" fmla="*/ 965528 h 2418498"/>
                <a:gd name="connsiteX779" fmla="*/ 460962 w 1848532"/>
                <a:gd name="connsiteY779" fmla="*/ 960857 h 2418498"/>
                <a:gd name="connsiteX780" fmla="*/ 465635 w 1848532"/>
                <a:gd name="connsiteY780" fmla="*/ 953069 h 2418498"/>
                <a:gd name="connsiteX781" fmla="*/ 474978 w 1848532"/>
                <a:gd name="connsiteY781" fmla="*/ 946839 h 2418498"/>
                <a:gd name="connsiteX782" fmla="*/ 482767 w 1848532"/>
                <a:gd name="connsiteY782" fmla="*/ 945284 h 2418498"/>
                <a:gd name="connsiteX783" fmla="*/ 490552 w 1848532"/>
                <a:gd name="connsiteY783" fmla="*/ 943726 h 2418498"/>
                <a:gd name="connsiteX784" fmla="*/ 506126 w 1848532"/>
                <a:gd name="connsiteY784" fmla="*/ 946839 h 2418498"/>
                <a:gd name="connsiteX785" fmla="*/ 513911 w 1848532"/>
                <a:gd name="connsiteY785" fmla="*/ 940611 h 2418498"/>
                <a:gd name="connsiteX786" fmla="*/ 524815 w 1848532"/>
                <a:gd name="connsiteY786" fmla="*/ 939053 h 2418498"/>
                <a:gd name="connsiteX787" fmla="*/ 532600 w 1848532"/>
                <a:gd name="connsiteY787" fmla="*/ 935940 h 2418498"/>
                <a:gd name="connsiteX788" fmla="*/ 543501 w 1848532"/>
                <a:gd name="connsiteY788" fmla="*/ 945284 h 2418498"/>
                <a:gd name="connsiteX789" fmla="*/ 559075 w 1848532"/>
                <a:gd name="connsiteY789" fmla="*/ 932825 h 2418498"/>
                <a:gd name="connsiteX790" fmla="*/ 566860 w 1848532"/>
                <a:gd name="connsiteY790" fmla="*/ 926595 h 2418498"/>
                <a:gd name="connsiteX791" fmla="*/ 577761 w 1848532"/>
                <a:gd name="connsiteY791" fmla="*/ 915694 h 2418498"/>
                <a:gd name="connsiteX792" fmla="*/ 591777 w 1848532"/>
                <a:gd name="connsiteY792" fmla="*/ 907908 h 2418498"/>
                <a:gd name="connsiteX793" fmla="*/ 607351 w 1848532"/>
                <a:gd name="connsiteY793" fmla="*/ 889219 h 2418498"/>
                <a:gd name="connsiteX794" fmla="*/ 624480 w 1848532"/>
                <a:gd name="connsiteY794" fmla="*/ 879876 h 2418498"/>
                <a:gd name="connsiteX795" fmla="*/ 633825 w 1848532"/>
                <a:gd name="connsiteY795" fmla="*/ 879876 h 2418498"/>
                <a:gd name="connsiteX796" fmla="*/ 643169 w 1848532"/>
                <a:gd name="connsiteY796" fmla="*/ 882992 h 2418498"/>
                <a:gd name="connsiteX797" fmla="*/ 650954 w 1848532"/>
                <a:gd name="connsiteY797" fmla="*/ 886107 h 2418498"/>
                <a:gd name="connsiteX798" fmla="*/ 660300 w 1848532"/>
                <a:gd name="connsiteY798" fmla="*/ 881434 h 2418498"/>
                <a:gd name="connsiteX799" fmla="*/ 671201 w 1848532"/>
                <a:gd name="connsiteY799" fmla="*/ 873648 h 2418498"/>
                <a:gd name="connsiteX800" fmla="*/ 680544 w 1848532"/>
                <a:gd name="connsiteY800" fmla="*/ 872088 h 2418498"/>
                <a:gd name="connsiteX801" fmla="*/ 688332 w 1848532"/>
                <a:gd name="connsiteY801" fmla="*/ 878319 h 2418498"/>
                <a:gd name="connsiteX802" fmla="*/ 696118 w 1848532"/>
                <a:gd name="connsiteY802" fmla="*/ 881434 h 2418498"/>
                <a:gd name="connsiteX803" fmla="*/ 707018 w 1848532"/>
                <a:gd name="connsiteY803" fmla="*/ 890777 h 2418498"/>
                <a:gd name="connsiteX804" fmla="*/ 710134 w 1848532"/>
                <a:gd name="connsiteY804" fmla="*/ 901678 h 2418498"/>
                <a:gd name="connsiteX805" fmla="*/ 721035 w 1848532"/>
                <a:gd name="connsiteY805" fmla="*/ 897008 h 2418498"/>
                <a:gd name="connsiteX806" fmla="*/ 731935 w 1848532"/>
                <a:gd name="connsiteY806" fmla="*/ 895450 h 2418498"/>
                <a:gd name="connsiteX807" fmla="*/ 744394 w 1848532"/>
                <a:gd name="connsiteY807" fmla="*/ 903235 h 2418498"/>
                <a:gd name="connsiteX808" fmla="*/ 756852 w 1848532"/>
                <a:gd name="connsiteY808" fmla="*/ 912581 h 2418498"/>
                <a:gd name="connsiteX809" fmla="*/ 766198 w 1848532"/>
                <a:gd name="connsiteY809" fmla="*/ 907908 h 2418498"/>
                <a:gd name="connsiteX810" fmla="*/ 777099 w 1848532"/>
                <a:gd name="connsiteY810" fmla="*/ 909466 h 2418498"/>
                <a:gd name="connsiteX811" fmla="*/ 786442 w 1848532"/>
                <a:gd name="connsiteY811" fmla="*/ 906351 h 2418498"/>
                <a:gd name="connsiteX812" fmla="*/ 794228 w 1848532"/>
                <a:gd name="connsiteY812" fmla="*/ 912581 h 2418498"/>
                <a:gd name="connsiteX813" fmla="*/ 803571 w 1848532"/>
                <a:gd name="connsiteY813" fmla="*/ 911021 h 2418498"/>
                <a:gd name="connsiteX814" fmla="*/ 812916 w 1848532"/>
                <a:gd name="connsiteY814" fmla="*/ 901678 h 2418498"/>
                <a:gd name="connsiteX815" fmla="*/ 822260 w 1848532"/>
                <a:gd name="connsiteY815" fmla="*/ 898565 h 2418498"/>
                <a:gd name="connsiteX816" fmla="*/ 834718 w 1848532"/>
                <a:gd name="connsiteY816" fmla="*/ 890777 h 2418498"/>
                <a:gd name="connsiteX817" fmla="*/ 842504 w 1848532"/>
                <a:gd name="connsiteY817" fmla="*/ 882992 h 2418498"/>
                <a:gd name="connsiteX818" fmla="*/ 851849 w 1848532"/>
                <a:gd name="connsiteY818" fmla="*/ 876761 h 2418498"/>
                <a:gd name="connsiteX819" fmla="*/ 864308 w 1848532"/>
                <a:gd name="connsiteY819" fmla="*/ 868976 h 2418498"/>
                <a:gd name="connsiteX820" fmla="*/ 873651 w 1848532"/>
                <a:gd name="connsiteY820" fmla="*/ 868976 h 2418498"/>
                <a:gd name="connsiteX821" fmla="*/ 887667 w 1848532"/>
                <a:gd name="connsiteY821" fmla="*/ 868976 h 2418498"/>
                <a:gd name="connsiteX822" fmla="*/ 895453 w 1848532"/>
                <a:gd name="connsiteY822" fmla="*/ 867418 h 2418498"/>
                <a:gd name="connsiteX823" fmla="*/ 907911 w 1848532"/>
                <a:gd name="connsiteY823" fmla="*/ 868976 h 2418498"/>
                <a:gd name="connsiteX824" fmla="*/ 910158 w 1848532"/>
                <a:gd name="connsiteY824" fmla="*/ 877963 h 2418498"/>
                <a:gd name="connsiteX825" fmla="*/ 913111 w 1848532"/>
                <a:gd name="connsiteY825" fmla="*/ 877963 h 2418498"/>
                <a:gd name="connsiteX826" fmla="*/ 915699 w 1848532"/>
                <a:gd name="connsiteY826" fmla="*/ 873648 h 2418498"/>
                <a:gd name="connsiteX827" fmla="*/ 914142 w 1848532"/>
                <a:gd name="connsiteY827" fmla="*/ 865863 h 2418498"/>
                <a:gd name="connsiteX828" fmla="*/ 914142 w 1848532"/>
                <a:gd name="connsiteY828" fmla="*/ 854959 h 2418498"/>
                <a:gd name="connsiteX829" fmla="*/ 920372 w 1848532"/>
                <a:gd name="connsiteY829" fmla="*/ 845616 h 2418498"/>
                <a:gd name="connsiteX830" fmla="*/ 926600 w 1848532"/>
                <a:gd name="connsiteY830" fmla="*/ 836273 h 2418498"/>
                <a:gd name="connsiteX831" fmla="*/ 934388 w 1848532"/>
                <a:gd name="connsiteY831" fmla="*/ 831600 h 2418498"/>
                <a:gd name="connsiteX832" fmla="*/ 945286 w 1848532"/>
                <a:gd name="connsiteY832" fmla="*/ 823815 h 2418498"/>
                <a:gd name="connsiteX833" fmla="*/ 935943 w 1848532"/>
                <a:gd name="connsiteY833" fmla="*/ 812914 h 2418498"/>
                <a:gd name="connsiteX834" fmla="*/ 932828 w 1848532"/>
                <a:gd name="connsiteY834" fmla="*/ 805126 h 2418498"/>
                <a:gd name="connsiteX835" fmla="*/ 925042 w 1848532"/>
                <a:gd name="connsiteY835" fmla="*/ 795783 h 2418498"/>
                <a:gd name="connsiteX836" fmla="*/ 925042 w 1848532"/>
                <a:gd name="connsiteY836" fmla="*/ 787997 h 2418498"/>
                <a:gd name="connsiteX837" fmla="*/ 921927 w 1848532"/>
                <a:gd name="connsiteY837" fmla="*/ 773981 h 2418498"/>
                <a:gd name="connsiteX838" fmla="*/ 926600 w 1848532"/>
                <a:gd name="connsiteY838" fmla="*/ 766193 h 2418498"/>
                <a:gd name="connsiteX839" fmla="*/ 934388 w 1848532"/>
                <a:gd name="connsiteY839" fmla="*/ 759965 h 2418498"/>
                <a:gd name="connsiteX840" fmla="*/ 939058 w 1848532"/>
                <a:gd name="connsiteY840" fmla="*/ 752180 h 2418498"/>
                <a:gd name="connsiteX841" fmla="*/ 943731 w 1848532"/>
                <a:gd name="connsiteY841" fmla="*/ 741276 h 2418498"/>
                <a:gd name="connsiteX842" fmla="*/ 951389 w 1848532"/>
                <a:gd name="connsiteY842" fmla="*/ 746383 h 2418498"/>
                <a:gd name="connsiteX843" fmla="*/ 951440 w 1848532"/>
                <a:gd name="connsiteY843" fmla="*/ 746196 h 2418498"/>
                <a:gd name="connsiteX844" fmla="*/ 945292 w 1848532"/>
                <a:gd name="connsiteY844" fmla="*/ 741276 h 2418498"/>
                <a:gd name="connsiteX845" fmla="*/ 937503 w 1848532"/>
                <a:gd name="connsiteY845" fmla="*/ 731933 h 2418498"/>
                <a:gd name="connsiteX846" fmla="*/ 939061 w 1848532"/>
                <a:gd name="connsiteY846" fmla="*/ 724148 h 2418498"/>
                <a:gd name="connsiteX847" fmla="*/ 931276 w 1848532"/>
                <a:gd name="connsiteY847" fmla="*/ 722590 h 2418498"/>
                <a:gd name="connsiteX848" fmla="*/ 918817 w 1848532"/>
                <a:gd name="connsiteY848" fmla="*/ 716359 h 2418498"/>
                <a:gd name="connsiteX849" fmla="*/ 907916 w 1848532"/>
                <a:gd name="connsiteY849" fmla="*/ 705459 h 2418498"/>
                <a:gd name="connsiteX850" fmla="*/ 906359 w 1848532"/>
                <a:gd name="connsiteY850" fmla="*/ 696116 h 2418498"/>
                <a:gd name="connsiteX851" fmla="*/ 901686 w 1848532"/>
                <a:gd name="connsiteY851" fmla="*/ 688327 h 2418498"/>
                <a:gd name="connsiteX852" fmla="*/ 892343 w 1848532"/>
                <a:gd name="connsiteY852" fmla="*/ 674314 h 2418498"/>
                <a:gd name="connsiteX853" fmla="*/ 895458 w 1848532"/>
                <a:gd name="connsiteY853" fmla="*/ 666526 h 2418498"/>
                <a:gd name="connsiteX854" fmla="*/ 893898 w 1848532"/>
                <a:gd name="connsiteY854" fmla="*/ 647840 h 2418498"/>
                <a:gd name="connsiteX855" fmla="*/ 897013 w 1848532"/>
                <a:gd name="connsiteY855" fmla="*/ 640051 h 2418498"/>
                <a:gd name="connsiteX856" fmla="*/ 900128 w 1848532"/>
                <a:gd name="connsiteY856" fmla="*/ 630708 h 2418498"/>
                <a:gd name="connsiteX857" fmla="*/ 895458 w 1848532"/>
                <a:gd name="connsiteY857" fmla="*/ 616692 h 2418498"/>
                <a:gd name="connsiteX858" fmla="*/ 903243 w 1848532"/>
                <a:gd name="connsiteY858" fmla="*/ 602676 h 2418498"/>
                <a:gd name="connsiteX859" fmla="*/ 895458 w 1848532"/>
                <a:gd name="connsiteY859" fmla="*/ 585545 h 2418498"/>
                <a:gd name="connsiteX860" fmla="*/ 895458 w 1848532"/>
                <a:gd name="connsiteY860" fmla="*/ 571529 h 2418498"/>
                <a:gd name="connsiteX861" fmla="*/ 893898 w 1848532"/>
                <a:gd name="connsiteY861" fmla="*/ 554400 h 2418498"/>
                <a:gd name="connsiteX862" fmla="*/ 895458 w 1848532"/>
                <a:gd name="connsiteY862" fmla="*/ 546612 h 2418498"/>
                <a:gd name="connsiteX863" fmla="*/ 904801 w 1848532"/>
                <a:gd name="connsiteY863" fmla="*/ 537272 h 2418498"/>
                <a:gd name="connsiteX864" fmla="*/ 898571 w 1848532"/>
                <a:gd name="connsiteY864" fmla="*/ 526371 h 2418498"/>
                <a:gd name="connsiteX865" fmla="*/ 900126 w 1848532"/>
                <a:gd name="connsiteY865" fmla="*/ 517028 h 2418498"/>
                <a:gd name="connsiteX866" fmla="*/ 906356 w 1848532"/>
                <a:gd name="connsiteY866" fmla="*/ 501454 h 2418498"/>
                <a:gd name="connsiteX867" fmla="*/ 906356 w 1848532"/>
                <a:gd name="connsiteY867" fmla="*/ 490553 h 2418498"/>
                <a:gd name="connsiteX868" fmla="*/ 918815 w 1848532"/>
                <a:gd name="connsiteY868" fmla="*/ 481210 h 2418498"/>
                <a:gd name="connsiteX869" fmla="*/ 926600 w 1848532"/>
                <a:gd name="connsiteY869" fmla="*/ 468749 h 2418498"/>
                <a:gd name="connsiteX870" fmla="*/ 953075 w 1848532"/>
                <a:gd name="connsiteY870" fmla="*/ 465636 h 2418498"/>
                <a:gd name="connsiteX871" fmla="*/ 971764 w 1848532"/>
                <a:gd name="connsiteY871" fmla="*/ 465636 h 2418498"/>
                <a:gd name="connsiteX872" fmla="*/ 981107 w 1848532"/>
                <a:gd name="connsiteY872" fmla="*/ 467191 h 2418498"/>
                <a:gd name="connsiteX873" fmla="*/ 992008 w 1848532"/>
                <a:gd name="connsiteY873" fmla="*/ 453175 h 2418498"/>
                <a:gd name="connsiteX874" fmla="*/ 1001351 w 1848532"/>
                <a:gd name="connsiteY874" fmla="*/ 453175 h 2418498"/>
                <a:gd name="connsiteX875" fmla="*/ 1004466 w 1848532"/>
                <a:gd name="connsiteY875" fmla="*/ 439162 h 2418498"/>
                <a:gd name="connsiteX876" fmla="*/ 1006026 w 1848532"/>
                <a:gd name="connsiteY876" fmla="*/ 426704 h 2418498"/>
                <a:gd name="connsiteX877" fmla="*/ 1015369 w 1848532"/>
                <a:gd name="connsiteY877" fmla="*/ 422031 h 2418498"/>
                <a:gd name="connsiteX878" fmla="*/ 1013812 w 1848532"/>
                <a:gd name="connsiteY878" fmla="*/ 411130 h 2418498"/>
                <a:gd name="connsiteX879" fmla="*/ 1010696 w 1848532"/>
                <a:gd name="connsiteY879" fmla="*/ 400229 h 2418498"/>
                <a:gd name="connsiteX880" fmla="*/ 1009139 w 1848532"/>
                <a:gd name="connsiteY880" fmla="*/ 389328 h 2418498"/>
                <a:gd name="connsiteX881" fmla="*/ 1015369 w 1848532"/>
                <a:gd name="connsiteY881" fmla="*/ 372197 h 2418498"/>
                <a:gd name="connsiteX882" fmla="*/ 1016924 w 1848532"/>
                <a:gd name="connsiteY882" fmla="*/ 362851 h 2418498"/>
                <a:gd name="connsiteX883" fmla="*/ 1030940 w 1848532"/>
                <a:gd name="connsiteY883" fmla="*/ 362851 h 2418498"/>
                <a:gd name="connsiteX884" fmla="*/ 1041844 w 1848532"/>
                <a:gd name="connsiteY884" fmla="*/ 358181 h 2418498"/>
                <a:gd name="connsiteX885" fmla="*/ 1049629 w 1848532"/>
                <a:gd name="connsiteY885" fmla="*/ 358181 h 2418498"/>
                <a:gd name="connsiteX886" fmla="*/ 1062088 w 1848532"/>
                <a:gd name="connsiteY886" fmla="*/ 355066 h 2418498"/>
                <a:gd name="connsiteX887" fmla="*/ 1072991 w 1848532"/>
                <a:gd name="connsiteY887" fmla="*/ 347280 h 2418498"/>
                <a:gd name="connsiteX888" fmla="*/ 1074546 w 1848532"/>
                <a:gd name="connsiteY888" fmla="*/ 337937 h 2418498"/>
                <a:gd name="connsiteX889" fmla="*/ 1080777 w 1848532"/>
                <a:gd name="connsiteY889" fmla="*/ 330149 h 2418498"/>
                <a:gd name="connsiteX890" fmla="*/ 1090120 w 1848532"/>
                <a:gd name="connsiteY890" fmla="*/ 327034 h 2418498"/>
                <a:gd name="connsiteX891" fmla="*/ 1097905 w 1848532"/>
                <a:gd name="connsiteY891" fmla="*/ 323921 h 2418498"/>
                <a:gd name="connsiteX892" fmla="*/ 1102578 w 1848532"/>
                <a:gd name="connsiteY892" fmla="*/ 316133 h 2418498"/>
                <a:gd name="connsiteX893" fmla="*/ 1099466 w 1848532"/>
                <a:gd name="connsiteY893" fmla="*/ 308347 h 2418498"/>
                <a:gd name="connsiteX894" fmla="*/ 1101021 w 1848532"/>
                <a:gd name="connsiteY894" fmla="*/ 299004 h 2418498"/>
                <a:gd name="connsiteX895" fmla="*/ 1105694 w 1848532"/>
                <a:gd name="connsiteY895" fmla="*/ 291216 h 2418498"/>
                <a:gd name="connsiteX896" fmla="*/ 1110364 w 1848532"/>
                <a:gd name="connsiteY896" fmla="*/ 283431 h 2418498"/>
                <a:gd name="connsiteX897" fmla="*/ 1102578 w 1848532"/>
                <a:gd name="connsiteY897" fmla="*/ 272530 h 2418498"/>
                <a:gd name="connsiteX898" fmla="*/ 1101021 w 1848532"/>
                <a:gd name="connsiteY898" fmla="*/ 264742 h 2418498"/>
                <a:gd name="connsiteX899" fmla="*/ 1093235 w 1848532"/>
                <a:gd name="connsiteY899" fmla="*/ 242940 h 2418498"/>
                <a:gd name="connsiteX900" fmla="*/ 1083892 w 1848532"/>
                <a:gd name="connsiteY900" fmla="*/ 235152 h 2418498"/>
                <a:gd name="connsiteX901" fmla="*/ 1076106 w 1848532"/>
                <a:gd name="connsiteY901" fmla="*/ 225809 h 2418498"/>
                <a:gd name="connsiteX902" fmla="*/ 1072991 w 1848532"/>
                <a:gd name="connsiteY902" fmla="*/ 218023 h 2418498"/>
                <a:gd name="connsiteX903" fmla="*/ 1065203 w 1848532"/>
                <a:gd name="connsiteY903" fmla="*/ 210238 h 2418498"/>
                <a:gd name="connsiteX904" fmla="*/ 1057415 w 1848532"/>
                <a:gd name="connsiteY904" fmla="*/ 208680 h 2418498"/>
                <a:gd name="connsiteX905" fmla="*/ 1055857 w 1848532"/>
                <a:gd name="connsiteY905" fmla="*/ 200895 h 2418498"/>
                <a:gd name="connsiteX906" fmla="*/ 1066761 w 1848532"/>
                <a:gd name="connsiteY906" fmla="*/ 188434 h 2418498"/>
                <a:gd name="connsiteX907" fmla="*/ 1074546 w 1848532"/>
                <a:gd name="connsiteY907" fmla="*/ 182206 h 2418498"/>
                <a:gd name="connsiteX908" fmla="*/ 1079219 w 1848532"/>
                <a:gd name="connsiteY908" fmla="*/ 172860 h 2418498"/>
                <a:gd name="connsiteX909" fmla="*/ 1091678 w 1848532"/>
                <a:gd name="connsiteY909" fmla="*/ 161962 h 2418498"/>
                <a:gd name="connsiteX910" fmla="*/ 1102578 w 1848532"/>
                <a:gd name="connsiteY910" fmla="*/ 163517 h 2418498"/>
                <a:gd name="connsiteX911" fmla="*/ 1118152 w 1848532"/>
                <a:gd name="connsiteY911" fmla="*/ 166632 h 2418498"/>
                <a:gd name="connsiteX912" fmla="*/ 1127495 w 1848532"/>
                <a:gd name="connsiteY912" fmla="*/ 161962 h 2418498"/>
                <a:gd name="connsiteX913" fmla="*/ 1138399 w 1848532"/>
                <a:gd name="connsiteY913" fmla="*/ 158847 h 2418498"/>
                <a:gd name="connsiteX914" fmla="*/ 1144627 w 1848532"/>
                <a:gd name="connsiteY914" fmla="*/ 151059 h 2418498"/>
                <a:gd name="connsiteX915" fmla="*/ 1152412 w 1848532"/>
                <a:gd name="connsiteY915" fmla="*/ 129257 h 2418498"/>
                <a:gd name="connsiteX916" fmla="*/ 1160200 w 1848532"/>
                <a:gd name="connsiteY916" fmla="*/ 123029 h 2418498"/>
                <a:gd name="connsiteX917" fmla="*/ 1169543 w 1848532"/>
                <a:gd name="connsiteY917" fmla="*/ 123029 h 2418498"/>
                <a:gd name="connsiteX918" fmla="*/ 1178887 w 1848532"/>
                <a:gd name="connsiteY918" fmla="*/ 118354 h 2418498"/>
                <a:gd name="connsiteX919" fmla="*/ 1182002 w 1848532"/>
                <a:gd name="connsiteY919" fmla="*/ 105898 h 2418498"/>
                <a:gd name="connsiteX920" fmla="*/ 1185117 w 1848532"/>
                <a:gd name="connsiteY920" fmla="*/ 98110 h 2418498"/>
                <a:gd name="connsiteX921" fmla="*/ 1196018 w 1848532"/>
                <a:gd name="connsiteY921" fmla="*/ 98110 h 2418498"/>
                <a:gd name="connsiteX922" fmla="*/ 1206919 w 1848532"/>
                <a:gd name="connsiteY922" fmla="*/ 88766 h 2418498"/>
                <a:gd name="connsiteX923" fmla="*/ 1214704 w 1848532"/>
                <a:gd name="connsiteY923" fmla="*/ 87209 h 2418498"/>
                <a:gd name="connsiteX924" fmla="*/ 1219377 w 1848532"/>
                <a:gd name="connsiteY924" fmla="*/ 76308 h 2418498"/>
                <a:gd name="connsiteX925" fmla="*/ 1219377 w 1848532"/>
                <a:gd name="connsiteY925" fmla="*/ 68523 h 2418498"/>
                <a:gd name="connsiteX926" fmla="*/ 1213149 w 1848532"/>
                <a:gd name="connsiteY926" fmla="*/ 59177 h 2418498"/>
                <a:gd name="connsiteX927" fmla="*/ 1203804 w 1848532"/>
                <a:gd name="connsiteY927" fmla="*/ 57622 h 2418498"/>
                <a:gd name="connsiteX928" fmla="*/ 1206919 w 1848532"/>
                <a:gd name="connsiteY928" fmla="*/ 43603 h 2418498"/>
                <a:gd name="connsiteX929" fmla="*/ 1216265 w 1848532"/>
                <a:gd name="connsiteY929" fmla="*/ 38933 h 2418498"/>
                <a:gd name="connsiteX930" fmla="*/ 1228720 w 1848532"/>
                <a:gd name="connsiteY930" fmla="*/ 34260 h 2418498"/>
                <a:gd name="connsiteX931" fmla="*/ 1236509 w 1848532"/>
                <a:gd name="connsiteY931" fmla="*/ 26474 h 2418498"/>
                <a:gd name="connsiteX932" fmla="*/ 1245852 w 1848532"/>
                <a:gd name="connsiteY932" fmla="*/ 15574 h 2418498"/>
                <a:gd name="connsiteX933" fmla="*/ 1256753 w 1848532"/>
                <a:gd name="connsiteY933" fmla="*/ 10901 h 2418498"/>
                <a:gd name="connsiteX934" fmla="*/ 1264538 w 1848532"/>
                <a:gd name="connsiteY934" fmla="*/ 12458 h 2418498"/>
                <a:gd name="connsiteX935" fmla="*/ 1272326 w 1848532"/>
                <a:gd name="connsiteY935" fmla="*/ 10901 h 2418498"/>
                <a:gd name="connsiteX936" fmla="*/ 1281669 w 1848532"/>
                <a:gd name="connsiteY936" fmla="*/ 4670 h 2418498"/>
                <a:gd name="connsiteX937" fmla="*/ 1298801 w 1848532"/>
                <a:gd name="connsiteY937" fmla="*/ 0 h 2418498"/>
                <a:gd name="connsiteX0" fmla="*/ 1327751 w 1848532"/>
                <a:gd name="connsiteY0" fmla="*/ 1153508 h 2418498"/>
                <a:gd name="connsiteX1" fmla="*/ 1327736 w 1848532"/>
                <a:gd name="connsiteY1" fmla="*/ 1153536 h 2418498"/>
                <a:gd name="connsiteX2" fmla="*/ 1333061 w 1848532"/>
                <a:gd name="connsiteY2" fmla="*/ 1160194 h 2418498"/>
                <a:gd name="connsiteX3" fmla="*/ 1333264 w 1848532"/>
                <a:gd name="connsiteY3" fmla="*/ 1160126 h 2418498"/>
                <a:gd name="connsiteX4" fmla="*/ 1327751 w 1848532"/>
                <a:gd name="connsiteY4" fmla="*/ 1153508 h 2418498"/>
                <a:gd name="connsiteX5" fmla="*/ 904806 w 1848532"/>
                <a:gd name="connsiteY5" fmla="*/ 537272 h 2418498"/>
                <a:gd name="connsiteX6" fmla="*/ 912587 w 1848532"/>
                <a:gd name="connsiteY6" fmla="*/ 538827 h 2418498"/>
                <a:gd name="connsiteX7" fmla="*/ 917820 w 1848532"/>
                <a:gd name="connsiteY7" fmla="*/ 537954 h 2418498"/>
                <a:gd name="connsiteX8" fmla="*/ 917847 w 1848532"/>
                <a:gd name="connsiteY8" fmla="*/ 537389 h 2418498"/>
                <a:gd name="connsiteX9" fmla="*/ 917257 w 1848532"/>
                <a:gd name="connsiteY9" fmla="*/ 537272 h 2418498"/>
                <a:gd name="connsiteX10" fmla="*/ 904806 w 1848532"/>
                <a:gd name="connsiteY10" fmla="*/ 537272 h 2418498"/>
                <a:gd name="connsiteX11" fmla="*/ 1298801 w 1848532"/>
                <a:gd name="connsiteY11" fmla="*/ 0 h 2418498"/>
                <a:gd name="connsiteX12" fmla="*/ 1308144 w 1848532"/>
                <a:gd name="connsiteY12" fmla="*/ 0 h 2418498"/>
                <a:gd name="connsiteX13" fmla="*/ 1311259 w 1848532"/>
                <a:gd name="connsiteY13" fmla="*/ 1558 h 2418498"/>
                <a:gd name="connsiteX14" fmla="*/ 1320602 w 1848532"/>
                <a:gd name="connsiteY14" fmla="*/ 12458 h 2418498"/>
                <a:gd name="connsiteX15" fmla="*/ 1322160 w 1848532"/>
                <a:gd name="connsiteY15" fmla="*/ 20244 h 2418498"/>
                <a:gd name="connsiteX16" fmla="*/ 1317490 w 1848532"/>
                <a:gd name="connsiteY16" fmla="*/ 29590 h 2418498"/>
                <a:gd name="connsiteX17" fmla="*/ 1317490 w 1848532"/>
                <a:gd name="connsiteY17" fmla="*/ 38933 h 2418498"/>
                <a:gd name="connsiteX18" fmla="*/ 1320602 w 1848532"/>
                <a:gd name="connsiteY18" fmla="*/ 46718 h 2418498"/>
                <a:gd name="connsiteX19" fmla="*/ 1322160 w 1848532"/>
                <a:gd name="connsiteY19" fmla="*/ 56062 h 2418498"/>
                <a:gd name="connsiteX20" fmla="*/ 1323718 w 1848532"/>
                <a:gd name="connsiteY20" fmla="*/ 63850 h 2418498"/>
                <a:gd name="connsiteX21" fmla="*/ 1322160 w 1848532"/>
                <a:gd name="connsiteY21" fmla="*/ 71635 h 2418498"/>
                <a:gd name="connsiteX22" fmla="*/ 1322160 w 1848532"/>
                <a:gd name="connsiteY22" fmla="*/ 82536 h 2418498"/>
                <a:gd name="connsiteX23" fmla="*/ 1323718 w 1848532"/>
                <a:gd name="connsiteY23" fmla="*/ 99667 h 2418498"/>
                <a:gd name="connsiteX24" fmla="*/ 1319045 w 1848532"/>
                <a:gd name="connsiteY24" fmla="*/ 110568 h 2418498"/>
                <a:gd name="connsiteX25" fmla="*/ 1320602 w 1848532"/>
                <a:gd name="connsiteY25" fmla="*/ 121469 h 2418498"/>
                <a:gd name="connsiteX26" fmla="*/ 1320602 w 1848532"/>
                <a:gd name="connsiteY26" fmla="*/ 130815 h 2418498"/>
                <a:gd name="connsiteX27" fmla="*/ 1314374 w 1848532"/>
                <a:gd name="connsiteY27" fmla="*/ 143273 h 2418498"/>
                <a:gd name="connsiteX28" fmla="*/ 1303471 w 1848532"/>
                <a:gd name="connsiteY28" fmla="*/ 160402 h 2418498"/>
                <a:gd name="connsiteX29" fmla="*/ 1295685 w 1848532"/>
                <a:gd name="connsiteY29" fmla="*/ 165075 h 2418498"/>
                <a:gd name="connsiteX30" fmla="*/ 1298801 w 1848532"/>
                <a:gd name="connsiteY30" fmla="*/ 174418 h 2418498"/>
                <a:gd name="connsiteX31" fmla="*/ 1305029 w 1848532"/>
                <a:gd name="connsiteY31" fmla="*/ 185321 h 2418498"/>
                <a:gd name="connsiteX32" fmla="*/ 1314374 w 1848532"/>
                <a:gd name="connsiteY32" fmla="*/ 199334 h 2418498"/>
                <a:gd name="connsiteX33" fmla="*/ 1305029 w 1848532"/>
                <a:gd name="connsiteY33" fmla="*/ 211793 h 2418498"/>
                <a:gd name="connsiteX34" fmla="*/ 1312814 w 1848532"/>
                <a:gd name="connsiteY34" fmla="*/ 218023 h 2418498"/>
                <a:gd name="connsiteX35" fmla="*/ 1322160 w 1848532"/>
                <a:gd name="connsiteY35" fmla="*/ 224254 h 2418498"/>
                <a:gd name="connsiteX36" fmla="*/ 1322160 w 1848532"/>
                <a:gd name="connsiteY36" fmla="*/ 232039 h 2418498"/>
                <a:gd name="connsiteX37" fmla="*/ 1334618 w 1848532"/>
                <a:gd name="connsiteY37" fmla="*/ 235152 h 2418498"/>
                <a:gd name="connsiteX38" fmla="*/ 1342404 w 1848532"/>
                <a:gd name="connsiteY38" fmla="*/ 238267 h 2418498"/>
                <a:gd name="connsiteX39" fmla="*/ 1353307 w 1848532"/>
                <a:gd name="connsiteY39" fmla="*/ 244498 h 2418498"/>
                <a:gd name="connsiteX40" fmla="*/ 1362651 w 1848532"/>
                <a:gd name="connsiteY40" fmla="*/ 244498 h 2418498"/>
                <a:gd name="connsiteX41" fmla="*/ 1368878 w 1848532"/>
                <a:gd name="connsiteY41" fmla="*/ 255399 h 2418498"/>
                <a:gd name="connsiteX42" fmla="*/ 1371994 w 1848532"/>
                <a:gd name="connsiteY42" fmla="*/ 266299 h 2418498"/>
                <a:gd name="connsiteX43" fmla="*/ 1382895 w 1848532"/>
                <a:gd name="connsiteY43" fmla="*/ 274085 h 2418498"/>
                <a:gd name="connsiteX44" fmla="*/ 1389125 w 1848532"/>
                <a:gd name="connsiteY44" fmla="*/ 281873 h 2418498"/>
                <a:gd name="connsiteX45" fmla="*/ 1393795 w 1848532"/>
                <a:gd name="connsiteY45" fmla="*/ 291216 h 2418498"/>
                <a:gd name="connsiteX46" fmla="*/ 1395353 w 1848532"/>
                <a:gd name="connsiteY46" fmla="*/ 299004 h 2418498"/>
                <a:gd name="connsiteX47" fmla="*/ 1406254 w 1848532"/>
                <a:gd name="connsiteY47" fmla="*/ 309905 h 2418498"/>
                <a:gd name="connsiteX48" fmla="*/ 1415600 w 1848532"/>
                <a:gd name="connsiteY48" fmla="*/ 311463 h 2418498"/>
                <a:gd name="connsiteX49" fmla="*/ 1410927 w 1848532"/>
                <a:gd name="connsiteY49" fmla="*/ 323921 h 2418498"/>
                <a:gd name="connsiteX50" fmla="*/ 1421827 w 1848532"/>
                <a:gd name="connsiteY50" fmla="*/ 334822 h 2418498"/>
                <a:gd name="connsiteX51" fmla="*/ 1423385 w 1848532"/>
                <a:gd name="connsiteY51" fmla="*/ 345723 h 2418498"/>
                <a:gd name="connsiteX52" fmla="*/ 1435844 w 1848532"/>
                <a:gd name="connsiteY52" fmla="*/ 345723 h 2418498"/>
                <a:gd name="connsiteX53" fmla="*/ 1448302 w 1848532"/>
                <a:gd name="connsiteY53" fmla="*/ 344165 h 2418498"/>
                <a:gd name="connsiteX54" fmla="*/ 1454532 w 1848532"/>
                <a:gd name="connsiteY54" fmla="*/ 353508 h 2418498"/>
                <a:gd name="connsiteX55" fmla="*/ 1462318 w 1848532"/>
                <a:gd name="connsiteY55" fmla="*/ 358181 h 2418498"/>
                <a:gd name="connsiteX56" fmla="*/ 1470104 w 1848532"/>
                <a:gd name="connsiteY56" fmla="*/ 358181 h 2418498"/>
                <a:gd name="connsiteX57" fmla="*/ 1477892 w 1848532"/>
                <a:gd name="connsiteY57" fmla="*/ 365967 h 2418498"/>
                <a:gd name="connsiteX58" fmla="*/ 1495020 w 1848532"/>
                <a:gd name="connsiteY58" fmla="*/ 369082 h 2418498"/>
                <a:gd name="connsiteX59" fmla="*/ 1488793 w 1848532"/>
                <a:gd name="connsiteY59" fmla="*/ 379985 h 2418498"/>
                <a:gd name="connsiteX60" fmla="*/ 1490350 w 1848532"/>
                <a:gd name="connsiteY60" fmla="*/ 390883 h 2418498"/>
                <a:gd name="connsiteX61" fmla="*/ 1493465 w 1848532"/>
                <a:gd name="connsiteY61" fmla="*/ 400229 h 2418498"/>
                <a:gd name="connsiteX62" fmla="*/ 1496581 w 1848532"/>
                <a:gd name="connsiteY62" fmla="*/ 409572 h 2418498"/>
                <a:gd name="connsiteX63" fmla="*/ 1498136 w 1848532"/>
                <a:gd name="connsiteY63" fmla="*/ 420473 h 2418498"/>
                <a:gd name="connsiteX64" fmla="*/ 1499693 w 1848532"/>
                <a:gd name="connsiteY64" fmla="*/ 429816 h 2418498"/>
                <a:gd name="connsiteX65" fmla="*/ 1504366 w 1848532"/>
                <a:gd name="connsiteY65" fmla="*/ 437604 h 2418498"/>
                <a:gd name="connsiteX66" fmla="*/ 1504366 w 1848532"/>
                <a:gd name="connsiteY66" fmla="*/ 446948 h 2418498"/>
                <a:gd name="connsiteX67" fmla="*/ 1499693 w 1848532"/>
                <a:gd name="connsiteY67" fmla="*/ 454736 h 2418498"/>
                <a:gd name="connsiteX68" fmla="*/ 1484120 w 1848532"/>
                <a:gd name="connsiteY68" fmla="*/ 468749 h 2418498"/>
                <a:gd name="connsiteX69" fmla="*/ 1471661 w 1848532"/>
                <a:gd name="connsiteY69" fmla="*/ 481210 h 2418498"/>
                <a:gd name="connsiteX70" fmla="*/ 1451417 w 1848532"/>
                <a:gd name="connsiteY70" fmla="*/ 503012 h 2418498"/>
                <a:gd name="connsiteX71" fmla="*/ 1424943 w 1848532"/>
                <a:gd name="connsiteY71" fmla="*/ 531041 h 2418498"/>
                <a:gd name="connsiteX72" fmla="*/ 1414039 w 1848532"/>
                <a:gd name="connsiteY72" fmla="*/ 541942 h 2418498"/>
                <a:gd name="connsiteX73" fmla="*/ 1404696 w 1848532"/>
                <a:gd name="connsiteY73" fmla="*/ 551288 h 2418498"/>
                <a:gd name="connsiteX74" fmla="*/ 1395353 w 1848532"/>
                <a:gd name="connsiteY74" fmla="*/ 565304 h 2418498"/>
                <a:gd name="connsiteX75" fmla="*/ 1392240 w 1848532"/>
                <a:gd name="connsiteY75" fmla="*/ 574647 h 2418498"/>
                <a:gd name="connsiteX76" fmla="*/ 1395353 w 1848532"/>
                <a:gd name="connsiteY76" fmla="*/ 587105 h 2418498"/>
                <a:gd name="connsiteX77" fmla="*/ 1401583 w 1848532"/>
                <a:gd name="connsiteY77" fmla="*/ 604236 h 2418498"/>
                <a:gd name="connsiteX78" fmla="*/ 1407811 w 1848532"/>
                <a:gd name="connsiteY78" fmla="*/ 616695 h 2418498"/>
                <a:gd name="connsiteX79" fmla="*/ 1409369 w 1848532"/>
                <a:gd name="connsiteY79" fmla="*/ 630711 h 2418498"/>
                <a:gd name="connsiteX80" fmla="*/ 1409369 w 1848532"/>
                <a:gd name="connsiteY80" fmla="*/ 641609 h 2418498"/>
                <a:gd name="connsiteX81" fmla="*/ 1409372 w 1848532"/>
                <a:gd name="connsiteY81" fmla="*/ 641609 h 2418498"/>
                <a:gd name="connsiteX82" fmla="*/ 1404696 w 1848532"/>
                <a:gd name="connsiteY82" fmla="*/ 650952 h 2418498"/>
                <a:gd name="connsiteX83" fmla="*/ 1395353 w 1848532"/>
                <a:gd name="connsiteY83" fmla="*/ 658740 h 2418498"/>
                <a:gd name="connsiteX84" fmla="*/ 1382897 w 1848532"/>
                <a:gd name="connsiteY84" fmla="*/ 666526 h 2418498"/>
                <a:gd name="connsiteX85" fmla="*/ 1379782 w 1848532"/>
                <a:gd name="connsiteY85" fmla="*/ 682100 h 2418498"/>
                <a:gd name="connsiteX86" fmla="*/ 1381337 w 1848532"/>
                <a:gd name="connsiteY86" fmla="*/ 694558 h 2418498"/>
                <a:gd name="connsiteX87" fmla="*/ 1387567 w 1848532"/>
                <a:gd name="connsiteY87" fmla="*/ 703901 h 2418498"/>
                <a:gd name="connsiteX88" fmla="*/ 1395353 w 1848532"/>
                <a:gd name="connsiteY88" fmla="*/ 713244 h 2418498"/>
                <a:gd name="connsiteX89" fmla="*/ 1401583 w 1848532"/>
                <a:gd name="connsiteY89" fmla="*/ 722590 h 2418498"/>
                <a:gd name="connsiteX90" fmla="*/ 1404696 w 1848532"/>
                <a:gd name="connsiteY90" fmla="*/ 730376 h 2418498"/>
                <a:gd name="connsiteX91" fmla="*/ 1407811 w 1848532"/>
                <a:gd name="connsiteY91" fmla="*/ 739719 h 2418498"/>
                <a:gd name="connsiteX92" fmla="*/ 1417157 w 1848532"/>
                <a:gd name="connsiteY92" fmla="*/ 744392 h 2418498"/>
                <a:gd name="connsiteX93" fmla="*/ 1426500 w 1848532"/>
                <a:gd name="connsiteY93" fmla="*/ 745949 h 2418498"/>
                <a:gd name="connsiteX94" fmla="*/ 1437401 w 1848532"/>
                <a:gd name="connsiteY94" fmla="*/ 747507 h 2418498"/>
                <a:gd name="connsiteX95" fmla="*/ 1445189 w 1848532"/>
                <a:gd name="connsiteY95" fmla="*/ 749062 h 2418498"/>
                <a:gd name="connsiteX96" fmla="*/ 1449860 w 1848532"/>
                <a:gd name="connsiteY96" fmla="*/ 756850 h 2418498"/>
                <a:gd name="connsiteX97" fmla="*/ 1445189 w 1848532"/>
                <a:gd name="connsiteY97" fmla="*/ 777096 h 2418498"/>
                <a:gd name="connsiteX98" fmla="*/ 1440516 w 1848532"/>
                <a:gd name="connsiteY98" fmla="*/ 786440 h 2418498"/>
                <a:gd name="connsiteX99" fmla="*/ 1440516 w 1848532"/>
                <a:gd name="connsiteY99" fmla="*/ 794225 h 2418498"/>
                <a:gd name="connsiteX100" fmla="*/ 1449860 w 1848532"/>
                <a:gd name="connsiteY100" fmla="*/ 795783 h 2418498"/>
                <a:gd name="connsiteX101" fmla="*/ 1457648 w 1848532"/>
                <a:gd name="connsiteY101" fmla="*/ 795783 h 2418498"/>
                <a:gd name="connsiteX102" fmla="*/ 1465433 w 1848532"/>
                <a:gd name="connsiteY102" fmla="*/ 794225 h 2418498"/>
                <a:gd name="connsiteX103" fmla="*/ 1470104 w 1848532"/>
                <a:gd name="connsiteY103" fmla="*/ 802011 h 2418498"/>
                <a:gd name="connsiteX104" fmla="*/ 1462318 w 1848532"/>
                <a:gd name="connsiteY104" fmla="*/ 806684 h 2418498"/>
                <a:gd name="connsiteX105" fmla="*/ 1470104 w 1848532"/>
                <a:gd name="connsiteY105" fmla="*/ 820700 h 2418498"/>
                <a:gd name="connsiteX106" fmla="*/ 1473219 w 1848532"/>
                <a:gd name="connsiteY106" fmla="*/ 828485 h 2418498"/>
                <a:gd name="connsiteX107" fmla="*/ 1473219 w 1848532"/>
                <a:gd name="connsiteY107" fmla="*/ 836273 h 2418498"/>
                <a:gd name="connsiteX108" fmla="*/ 1465433 w 1848532"/>
                <a:gd name="connsiteY108" fmla="*/ 836273 h 2418498"/>
                <a:gd name="connsiteX109" fmla="*/ 1456090 w 1848532"/>
                <a:gd name="connsiteY109" fmla="*/ 828485 h 2418498"/>
                <a:gd name="connsiteX110" fmla="*/ 1456090 w 1848532"/>
                <a:gd name="connsiteY110" fmla="*/ 836273 h 2418498"/>
                <a:gd name="connsiteX111" fmla="*/ 1456090 w 1848532"/>
                <a:gd name="connsiteY111" fmla="*/ 848732 h 2418498"/>
                <a:gd name="connsiteX112" fmla="*/ 1465433 w 1848532"/>
                <a:gd name="connsiteY112" fmla="*/ 850287 h 2418498"/>
                <a:gd name="connsiteX113" fmla="*/ 1473219 w 1848532"/>
                <a:gd name="connsiteY113" fmla="*/ 856517 h 2418498"/>
                <a:gd name="connsiteX114" fmla="*/ 1474776 w 1848532"/>
                <a:gd name="connsiteY114" fmla="*/ 865860 h 2418498"/>
                <a:gd name="connsiteX115" fmla="*/ 1484122 w 1848532"/>
                <a:gd name="connsiteY115" fmla="*/ 870533 h 2418498"/>
                <a:gd name="connsiteX116" fmla="*/ 1485677 w 1848532"/>
                <a:gd name="connsiteY116" fmla="*/ 879876 h 2418498"/>
                <a:gd name="connsiteX117" fmla="*/ 1482562 w 1848532"/>
                <a:gd name="connsiteY117" fmla="*/ 887664 h 2418498"/>
                <a:gd name="connsiteX118" fmla="*/ 1477892 w 1848532"/>
                <a:gd name="connsiteY118" fmla="*/ 895450 h 2418498"/>
                <a:gd name="connsiteX119" fmla="*/ 1485677 w 1848532"/>
                <a:gd name="connsiteY119" fmla="*/ 901681 h 2418498"/>
                <a:gd name="connsiteX120" fmla="*/ 1487235 w 1848532"/>
                <a:gd name="connsiteY120" fmla="*/ 912579 h 2418498"/>
                <a:gd name="connsiteX121" fmla="*/ 1487235 w 1848532"/>
                <a:gd name="connsiteY121" fmla="*/ 923482 h 2418498"/>
                <a:gd name="connsiteX122" fmla="*/ 1490350 w 1848532"/>
                <a:gd name="connsiteY122" fmla="*/ 931268 h 2418498"/>
                <a:gd name="connsiteX123" fmla="*/ 1496578 w 1848532"/>
                <a:gd name="connsiteY123" fmla="*/ 942168 h 2418498"/>
                <a:gd name="connsiteX124" fmla="*/ 1491908 w 1848532"/>
                <a:gd name="connsiteY124" fmla="*/ 949956 h 2418498"/>
                <a:gd name="connsiteX125" fmla="*/ 1498136 w 1848532"/>
                <a:gd name="connsiteY125" fmla="*/ 965528 h 2418498"/>
                <a:gd name="connsiteX126" fmla="*/ 1510597 w 1848532"/>
                <a:gd name="connsiteY126" fmla="*/ 974871 h 2418498"/>
                <a:gd name="connsiteX127" fmla="*/ 1518382 w 1848532"/>
                <a:gd name="connsiteY127" fmla="*/ 974871 h 2418498"/>
                <a:gd name="connsiteX128" fmla="*/ 1526168 w 1848532"/>
                <a:gd name="connsiteY128" fmla="*/ 977986 h 2418498"/>
                <a:gd name="connsiteX129" fmla="*/ 1530841 w 1848532"/>
                <a:gd name="connsiteY129" fmla="*/ 985774 h 2418498"/>
                <a:gd name="connsiteX130" fmla="*/ 1540184 w 1848532"/>
                <a:gd name="connsiteY130" fmla="*/ 987332 h 2418498"/>
                <a:gd name="connsiteX131" fmla="*/ 1546414 w 1848532"/>
                <a:gd name="connsiteY131" fmla="*/ 996675 h 2418498"/>
                <a:gd name="connsiteX132" fmla="*/ 1547969 w 1848532"/>
                <a:gd name="connsiteY132" fmla="*/ 1004460 h 2418498"/>
                <a:gd name="connsiteX133" fmla="*/ 1547969 w 1848532"/>
                <a:gd name="connsiteY133" fmla="*/ 1013804 h 2418498"/>
                <a:gd name="connsiteX134" fmla="*/ 1557315 w 1848532"/>
                <a:gd name="connsiteY134" fmla="*/ 1023149 h 2418498"/>
                <a:gd name="connsiteX135" fmla="*/ 1561986 w 1848532"/>
                <a:gd name="connsiteY135" fmla="*/ 1032492 h 2418498"/>
                <a:gd name="connsiteX136" fmla="*/ 1560428 w 1848532"/>
                <a:gd name="connsiteY136" fmla="*/ 1040278 h 2418498"/>
                <a:gd name="connsiteX137" fmla="*/ 1571329 w 1848532"/>
                <a:gd name="connsiteY137" fmla="*/ 1040278 h 2418498"/>
                <a:gd name="connsiteX138" fmla="*/ 1571329 w 1848532"/>
                <a:gd name="connsiteY138" fmla="*/ 1054297 h 2418498"/>
                <a:gd name="connsiteX139" fmla="*/ 1580674 w 1848532"/>
                <a:gd name="connsiteY139" fmla="*/ 1071425 h 2418498"/>
                <a:gd name="connsiteX140" fmla="*/ 1583787 w 1848532"/>
                <a:gd name="connsiteY140" fmla="*/ 1080771 h 2418498"/>
                <a:gd name="connsiteX141" fmla="*/ 1574444 w 1848532"/>
                <a:gd name="connsiteY141" fmla="*/ 1083884 h 2418498"/>
                <a:gd name="connsiteX142" fmla="*/ 1563543 w 1848532"/>
                <a:gd name="connsiteY142" fmla="*/ 1083884 h 2418498"/>
                <a:gd name="connsiteX143" fmla="*/ 1560428 w 1848532"/>
                <a:gd name="connsiteY143" fmla="*/ 1091669 h 2418498"/>
                <a:gd name="connsiteX144" fmla="*/ 1549527 w 1848532"/>
                <a:gd name="connsiteY144" fmla="*/ 1094784 h 2418498"/>
                <a:gd name="connsiteX145" fmla="*/ 1537069 w 1848532"/>
                <a:gd name="connsiteY145" fmla="*/ 1090114 h 2418498"/>
                <a:gd name="connsiteX146" fmla="*/ 1529283 w 1848532"/>
                <a:gd name="connsiteY146" fmla="*/ 1085441 h 2418498"/>
                <a:gd name="connsiteX147" fmla="*/ 1527725 w 1848532"/>
                <a:gd name="connsiteY147" fmla="*/ 1096342 h 2418498"/>
                <a:gd name="connsiteX148" fmla="*/ 1516825 w 1848532"/>
                <a:gd name="connsiteY148" fmla="*/ 1099457 h 2418498"/>
                <a:gd name="connsiteX149" fmla="*/ 1505921 w 1848532"/>
                <a:gd name="connsiteY149" fmla="*/ 1097900 h 2418498"/>
                <a:gd name="connsiteX150" fmla="*/ 1495023 w 1848532"/>
                <a:gd name="connsiteY150" fmla="*/ 1096342 h 2418498"/>
                <a:gd name="connsiteX151" fmla="*/ 1502809 w 1848532"/>
                <a:gd name="connsiteY151" fmla="*/ 1105685 h 2418498"/>
                <a:gd name="connsiteX152" fmla="*/ 1512152 w 1848532"/>
                <a:gd name="connsiteY152" fmla="*/ 1116589 h 2418498"/>
                <a:gd name="connsiteX153" fmla="*/ 1521495 w 1848532"/>
                <a:gd name="connsiteY153" fmla="*/ 1116589 h 2418498"/>
                <a:gd name="connsiteX154" fmla="*/ 1526168 w 1848532"/>
                <a:gd name="connsiteY154" fmla="*/ 1125932 h 2418498"/>
                <a:gd name="connsiteX155" fmla="*/ 1516825 w 1848532"/>
                <a:gd name="connsiteY155" fmla="*/ 1132160 h 2418498"/>
                <a:gd name="connsiteX156" fmla="*/ 1512152 w 1848532"/>
                <a:gd name="connsiteY156" fmla="*/ 1141503 h 2418498"/>
                <a:gd name="connsiteX157" fmla="*/ 1499693 w 1848532"/>
                <a:gd name="connsiteY157" fmla="*/ 1138390 h 2418498"/>
                <a:gd name="connsiteX158" fmla="*/ 1498136 w 1848532"/>
                <a:gd name="connsiteY158" fmla="*/ 1155521 h 2418498"/>
                <a:gd name="connsiteX159" fmla="*/ 1493465 w 1848532"/>
                <a:gd name="connsiteY159" fmla="*/ 1169535 h 2418498"/>
                <a:gd name="connsiteX160" fmla="*/ 1484122 w 1848532"/>
                <a:gd name="connsiteY160" fmla="*/ 1172650 h 2418498"/>
                <a:gd name="connsiteX161" fmla="*/ 1474776 w 1848532"/>
                <a:gd name="connsiteY161" fmla="*/ 1181996 h 2418498"/>
                <a:gd name="connsiteX162" fmla="*/ 1466991 w 1848532"/>
                <a:gd name="connsiteY162" fmla="*/ 1180436 h 2418498"/>
                <a:gd name="connsiteX163" fmla="*/ 1457648 w 1848532"/>
                <a:gd name="connsiteY163" fmla="*/ 1181996 h 2418498"/>
                <a:gd name="connsiteX164" fmla="*/ 1452975 w 1848532"/>
                <a:gd name="connsiteY164" fmla="*/ 1172650 h 2418498"/>
                <a:gd name="connsiteX165" fmla="*/ 1456090 w 1848532"/>
                <a:gd name="connsiteY165" fmla="*/ 1163307 h 2418498"/>
                <a:gd name="connsiteX166" fmla="*/ 1451417 w 1848532"/>
                <a:gd name="connsiteY166" fmla="*/ 1155521 h 2418498"/>
                <a:gd name="connsiteX167" fmla="*/ 1432731 w 1848532"/>
                <a:gd name="connsiteY167" fmla="*/ 1135275 h 2418498"/>
                <a:gd name="connsiteX168" fmla="*/ 1432731 w 1848532"/>
                <a:gd name="connsiteY168" fmla="*/ 1127489 h 2418498"/>
                <a:gd name="connsiteX169" fmla="*/ 1424943 w 1848532"/>
                <a:gd name="connsiteY169" fmla="*/ 1121259 h 2418498"/>
                <a:gd name="connsiteX170" fmla="*/ 1414042 w 1848532"/>
                <a:gd name="connsiteY170" fmla="*/ 1121259 h 2418498"/>
                <a:gd name="connsiteX171" fmla="*/ 1401583 w 1848532"/>
                <a:gd name="connsiteY171" fmla="*/ 1121259 h 2418498"/>
                <a:gd name="connsiteX172" fmla="*/ 1389125 w 1848532"/>
                <a:gd name="connsiteY172" fmla="*/ 1124374 h 2418498"/>
                <a:gd name="connsiteX173" fmla="*/ 1379782 w 1848532"/>
                <a:gd name="connsiteY173" fmla="*/ 1119704 h 2418498"/>
                <a:gd name="connsiteX174" fmla="*/ 1378224 w 1848532"/>
                <a:gd name="connsiteY174" fmla="*/ 1111916 h 2418498"/>
                <a:gd name="connsiteX175" fmla="*/ 1365766 w 1848532"/>
                <a:gd name="connsiteY175" fmla="*/ 1127489 h 2418498"/>
                <a:gd name="connsiteX176" fmla="*/ 1357978 w 1848532"/>
                <a:gd name="connsiteY176" fmla="*/ 1130602 h 2418498"/>
                <a:gd name="connsiteX177" fmla="*/ 1362651 w 1848532"/>
                <a:gd name="connsiteY177" fmla="*/ 1138390 h 2418498"/>
                <a:gd name="connsiteX178" fmla="*/ 1367323 w 1848532"/>
                <a:gd name="connsiteY178" fmla="*/ 1153961 h 2418498"/>
                <a:gd name="connsiteX179" fmla="*/ 1357978 w 1848532"/>
                <a:gd name="connsiteY179" fmla="*/ 1158634 h 2418498"/>
                <a:gd name="connsiteX180" fmla="*/ 1350192 w 1848532"/>
                <a:gd name="connsiteY180" fmla="*/ 1161749 h 2418498"/>
                <a:gd name="connsiteX181" fmla="*/ 1343964 w 1848532"/>
                <a:gd name="connsiteY181" fmla="*/ 1153961 h 2418498"/>
                <a:gd name="connsiteX182" fmla="*/ 1338767 w 1848532"/>
                <a:gd name="connsiteY182" fmla="*/ 1158292 h 2418498"/>
                <a:gd name="connsiteX183" fmla="*/ 1342407 w 1848532"/>
                <a:gd name="connsiteY183" fmla="*/ 1157079 h 2418498"/>
                <a:gd name="connsiteX184" fmla="*/ 1345519 w 1848532"/>
                <a:gd name="connsiteY184" fmla="*/ 1166422 h 2418498"/>
                <a:gd name="connsiteX185" fmla="*/ 1339291 w 1848532"/>
                <a:gd name="connsiteY185" fmla="*/ 1177323 h 2418498"/>
                <a:gd name="connsiteX186" fmla="*/ 1347079 w 1848532"/>
                <a:gd name="connsiteY186" fmla="*/ 1183553 h 2418498"/>
                <a:gd name="connsiteX187" fmla="*/ 1348634 w 1848532"/>
                <a:gd name="connsiteY187" fmla="*/ 1196012 h 2418498"/>
                <a:gd name="connsiteX188" fmla="*/ 1356423 w 1848532"/>
                <a:gd name="connsiteY188" fmla="*/ 1196012 h 2418498"/>
                <a:gd name="connsiteX189" fmla="*/ 1364208 w 1848532"/>
                <a:gd name="connsiteY189" fmla="*/ 1197567 h 2418498"/>
                <a:gd name="connsiteX190" fmla="*/ 1361093 w 1848532"/>
                <a:gd name="connsiteY190" fmla="*/ 1205355 h 2418498"/>
                <a:gd name="connsiteX191" fmla="*/ 1362651 w 1848532"/>
                <a:gd name="connsiteY191" fmla="*/ 1214698 h 2418498"/>
                <a:gd name="connsiteX192" fmla="*/ 1367323 w 1848532"/>
                <a:gd name="connsiteY192" fmla="*/ 1224041 h 2418498"/>
                <a:gd name="connsiteX193" fmla="*/ 1357980 w 1848532"/>
                <a:gd name="connsiteY193" fmla="*/ 1219371 h 2418498"/>
                <a:gd name="connsiteX194" fmla="*/ 1357980 w 1848532"/>
                <a:gd name="connsiteY194" fmla="*/ 1227157 h 2418498"/>
                <a:gd name="connsiteX195" fmla="*/ 1365766 w 1848532"/>
                <a:gd name="connsiteY195" fmla="*/ 1231829 h 2418498"/>
                <a:gd name="connsiteX196" fmla="*/ 1373554 w 1848532"/>
                <a:gd name="connsiteY196" fmla="*/ 1231829 h 2418498"/>
                <a:gd name="connsiteX197" fmla="*/ 1359535 w 1848532"/>
                <a:gd name="connsiteY197" fmla="*/ 1234945 h 2418498"/>
                <a:gd name="connsiteX198" fmla="*/ 1367323 w 1848532"/>
                <a:gd name="connsiteY198" fmla="*/ 1238060 h 2418498"/>
                <a:gd name="connsiteX199" fmla="*/ 1359535 w 1848532"/>
                <a:gd name="connsiteY199" fmla="*/ 1244288 h 2418498"/>
                <a:gd name="connsiteX200" fmla="*/ 1354865 w 1848532"/>
                <a:gd name="connsiteY200" fmla="*/ 1253631 h 2418498"/>
                <a:gd name="connsiteX201" fmla="*/ 1364208 w 1848532"/>
                <a:gd name="connsiteY201" fmla="*/ 1258304 h 2418498"/>
                <a:gd name="connsiteX202" fmla="*/ 1371994 w 1848532"/>
                <a:gd name="connsiteY202" fmla="*/ 1267647 h 2418498"/>
                <a:gd name="connsiteX203" fmla="*/ 1361093 w 1848532"/>
                <a:gd name="connsiteY203" fmla="*/ 1275433 h 2418498"/>
                <a:gd name="connsiteX204" fmla="*/ 1370439 w 1848532"/>
                <a:gd name="connsiteY204" fmla="*/ 1280105 h 2418498"/>
                <a:gd name="connsiteX205" fmla="*/ 1378224 w 1848532"/>
                <a:gd name="connsiteY205" fmla="*/ 1270762 h 2418498"/>
                <a:gd name="connsiteX206" fmla="*/ 1392240 w 1848532"/>
                <a:gd name="connsiteY206" fmla="*/ 1267647 h 2418498"/>
                <a:gd name="connsiteX207" fmla="*/ 1393798 w 1848532"/>
                <a:gd name="connsiteY207" fmla="*/ 1275433 h 2418498"/>
                <a:gd name="connsiteX208" fmla="*/ 1382897 w 1848532"/>
                <a:gd name="connsiteY208" fmla="*/ 1278548 h 2418498"/>
                <a:gd name="connsiteX209" fmla="*/ 1370439 w 1848532"/>
                <a:gd name="connsiteY209" fmla="*/ 1292564 h 2418498"/>
                <a:gd name="connsiteX210" fmla="*/ 1368878 w 1848532"/>
                <a:gd name="connsiteY210" fmla="*/ 1300352 h 2418498"/>
                <a:gd name="connsiteX211" fmla="*/ 1361093 w 1848532"/>
                <a:gd name="connsiteY211" fmla="*/ 1300352 h 2418498"/>
                <a:gd name="connsiteX212" fmla="*/ 1368878 w 1848532"/>
                <a:gd name="connsiteY212" fmla="*/ 1303467 h 2418498"/>
                <a:gd name="connsiteX213" fmla="*/ 1378222 w 1848532"/>
                <a:gd name="connsiteY213" fmla="*/ 1311253 h 2418498"/>
                <a:gd name="connsiteX214" fmla="*/ 1395353 w 1848532"/>
                <a:gd name="connsiteY214" fmla="*/ 1322153 h 2418498"/>
                <a:gd name="connsiteX215" fmla="*/ 1401583 w 1848532"/>
                <a:gd name="connsiteY215" fmla="*/ 1334612 h 2418498"/>
                <a:gd name="connsiteX216" fmla="*/ 1401583 w 1848532"/>
                <a:gd name="connsiteY216" fmla="*/ 1342400 h 2418498"/>
                <a:gd name="connsiteX217" fmla="*/ 1414039 w 1848532"/>
                <a:gd name="connsiteY217" fmla="*/ 1347070 h 2418498"/>
                <a:gd name="connsiteX218" fmla="*/ 1415600 w 1848532"/>
                <a:gd name="connsiteY218" fmla="*/ 1357971 h 2418498"/>
                <a:gd name="connsiteX219" fmla="*/ 1415600 w 1848532"/>
                <a:gd name="connsiteY219" fmla="*/ 1367314 h 2418498"/>
                <a:gd name="connsiteX220" fmla="*/ 1424943 w 1848532"/>
                <a:gd name="connsiteY220" fmla="*/ 1376660 h 2418498"/>
                <a:gd name="connsiteX221" fmla="*/ 1429613 w 1848532"/>
                <a:gd name="connsiteY221" fmla="*/ 1387561 h 2418498"/>
                <a:gd name="connsiteX222" fmla="*/ 1437401 w 1848532"/>
                <a:gd name="connsiteY222" fmla="*/ 1400019 h 2418498"/>
                <a:gd name="connsiteX223" fmla="*/ 1435844 w 1848532"/>
                <a:gd name="connsiteY223" fmla="*/ 1409362 h 2418498"/>
                <a:gd name="connsiteX224" fmla="*/ 1442071 w 1848532"/>
                <a:gd name="connsiteY224" fmla="*/ 1418705 h 2418498"/>
                <a:gd name="connsiteX225" fmla="*/ 1437401 w 1848532"/>
                <a:gd name="connsiteY225" fmla="*/ 1431166 h 2418498"/>
                <a:gd name="connsiteX226" fmla="*/ 1442071 w 1848532"/>
                <a:gd name="connsiteY226" fmla="*/ 1440510 h 2418498"/>
                <a:gd name="connsiteX227" fmla="*/ 1449860 w 1848532"/>
                <a:gd name="connsiteY227" fmla="*/ 1446740 h 2418498"/>
                <a:gd name="connsiteX228" fmla="*/ 1449860 w 1848532"/>
                <a:gd name="connsiteY228" fmla="*/ 1457638 h 2418498"/>
                <a:gd name="connsiteX229" fmla="*/ 1460760 w 1848532"/>
                <a:gd name="connsiteY229" fmla="*/ 1449853 h 2418498"/>
                <a:gd name="connsiteX230" fmla="*/ 1470104 w 1848532"/>
                <a:gd name="connsiteY230" fmla="*/ 1449853 h 2418498"/>
                <a:gd name="connsiteX231" fmla="*/ 1481004 w 1848532"/>
                <a:gd name="connsiteY231" fmla="*/ 1449853 h 2418498"/>
                <a:gd name="connsiteX232" fmla="*/ 1482562 w 1848532"/>
                <a:gd name="connsiteY232" fmla="*/ 1442065 h 2418498"/>
                <a:gd name="connsiteX233" fmla="*/ 1490350 w 1848532"/>
                <a:gd name="connsiteY233" fmla="*/ 1440510 h 2418498"/>
                <a:gd name="connsiteX234" fmla="*/ 1495020 w 1848532"/>
                <a:gd name="connsiteY234" fmla="*/ 1449853 h 2418498"/>
                <a:gd name="connsiteX235" fmla="*/ 1510594 w 1848532"/>
                <a:gd name="connsiteY235" fmla="*/ 1452968 h 2418498"/>
                <a:gd name="connsiteX236" fmla="*/ 1518380 w 1848532"/>
                <a:gd name="connsiteY236" fmla="*/ 1460754 h 2418498"/>
                <a:gd name="connsiteX237" fmla="*/ 1515267 w 1848532"/>
                <a:gd name="connsiteY237" fmla="*/ 1468539 h 2418498"/>
                <a:gd name="connsiteX238" fmla="*/ 1523053 w 1848532"/>
                <a:gd name="connsiteY238" fmla="*/ 1466984 h 2418498"/>
                <a:gd name="connsiteX239" fmla="*/ 1532398 w 1848532"/>
                <a:gd name="connsiteY239" fmla="*/ 1470099 h 2418498"/>
                <a:gd name="connsiteX240" fmla="*/ 1535511 w 1848532"/>
                <a:gd name="connsiteY240" fmla="*/ 1457638 h 2418498"/>
                <a:gd name="connsiteX241" fmla="*/ 1543297 w 1848532"/>
                <a:gd name="connsiteY241" fmla="*/ 1456083 h 2418498"/>
                <a:gd name="connsiteX242" fmla="*/ 1554200 w 1848532"/>
                <a:gd name="connsiteY242" fmla="*/ 1451410 h 2418498"/>
                <a:gd name="connsiteX243" fmla="*/ 1547969 w 1848532"/>
                <a:gd name="connsiteY243" fmla="*/ 1443625 h 2418498"/>
                <a:gd name="connsiteX244" fmla="*/ 1558870 w 1848532"/>
                <a:gd name="connsiteY244" fmla="*/ 1438952 h 2418498"/>
                <a:gd name="connsiteX245" fmla="*/ 1569771 w 1848532"/>
                <a:gd name="connsiteY245" fmla="*/ 1429606 h 2418498"/>
                <a:gd name="connsiteX246" fmla="*/ 1582230 w 1848532"/>
                <a:gd name="connsiteY246" fmla="*/ 1434279 h 2418498"/>
                <a:gd name="connsiteX247" fmla="*/ 1582230 w 1848532"/>
                <a:gd name="connsiteY247" fmla="*/ 1426494 h 2418498"/>
                <a:gd name="connsiteX248" fmla="*/ 1594691 w 1848532"/>
                <a:gd name="connsiteY248" fmla="*/ 1426494 h 2418498"/>
                <a:gd name="connsiteX249" fmla="*/ 1602476 w 1848532"/>
                <a:gd name="connsiteY249" fmla="*/ 1424936 h 2418498"/>
                <a:gd name="connsiteX250" fmla="*/ 1610264 w 1848532"/>
                <a:gd name="connsiteY250" fmla="*/ 1417150 h 2418498"/>
                <a:gd name="connsiteX251" fmla="*/ 1613377 w 1848532"/>
                <a:gd name="connsiteY251" fmla="*/ 1426494 h 2418498"/>
                <a:gd name="connsiteX252" fmla="*/ 1622720 w 1848532"/>
                <a:gd name="connsiteY252" fmla="*/ 1426494 h 2418498"/>
                <a:gd name="connsiteX253" fmla="*/ 1619607 w 1848532"/>
                <a:gd name="connsiteY253" fmla="*/ 1435837 h 2418498"/>
                <a:gd name="connsiteX254" fmla="*/ 1627393 w 1848532"/>
                <a:gd name="connsiteY254" fmla="*/ 1446740 h 2418498"/>
                <a:gd name="connsiteX255" fmla="*/ 1625835 w 1848532"/>
                <a:gd name="connsiteY255" fmla="*/ 1457638 h 2418498"/>
                <a:gd name="connsiteX256" fmla="*/ 1624278 w 1848532"/>
                <a:gd name="connsiteY256" fmla="*/ 1465426 h 2418498"/>
                <a:gd name="connsiteX257" fmla="*/ 1630508 w 1848532"/>
                <a:gd name="connsiteY257" fmla="*/ 1479442 h 2418498"/>
                <a:gd name="connsiteX258" fmla="*/ 1636736 w 1848532"/>
                <a:gd name="connsiteY258" fmla="*/ 1487228 h 2418498"/>
                <a:gd name="connsiteX259" fmla="*/ 1646082 w 1848532"/>
                <a:gd name="connsiteY259" fmla="*/ 1495016 h 2418498"/>
                <a:gd name="connsiteX260" fmla="*/ 1653867 w 1848532"/>
                <a:gd name="connsiteY260" fmla="*/ 1491901 h 2418498"/>
                <a:gd name="connsiteX261" fmla="*/ 1664768 w 1848532"/>
                <a:gd name="connsiteY261" fmla="*/ 1490343 h 2418498"/>
                <a:gd name="connsiteX262" fmla="*/ 1672556 w 1848532"/>
                <a:gd name="connsiteY262" fmla="*/ 1501244 h 2418498"/>
                <a:gd name="connsiteX263" fmla="*/ 1678784 w 1848532"/>
                <a:gd name="connsiteY263" fmla="*/ 1510587 h 2418498"/>
                <a:gd name="connsiteX264" fmla="*/ 1678784 w 1848532"/>
                <a:gd name="connsiteY264" fmla="*/ 1518375 h 2418498"/>
                <a:gd name="connsiteX265" fmla="*/ 1674111 w 1848532"/>
                <a:gd name="connsiteY265" fmla="*/ 1533946 h 2418498"/>
                <a:gd name="connsiteX266" fmla="*/ 1683455 w 1848532"/>
                <a:gd name="connsiteY266" fmla="*/ 1546405 h 2418498"/>
                <a:gd name="connsiteX267" fmla="*/ 1694358 w 1848532"/>
                <a:gd name="connsiteY267" fmla="*/ 1563536 h 2418498"/>
                <a:gd name="connsiteX268" fmla="*/ 1699028 w 1848532"/>
                <a:gd name="connsiteY268" fmla="*/ 1574437 h 2418498"/>
                <a:gd name="connsiteX269" fmla="*/ 1708374 w 1848532"/>
                <a:gd name="connsiteY269" fmla="*/ 1577552 h 2418498"/>
                <a:gd name="connsiteX270" fmla="*/ 1717717 w 1848532"/>
                <a:gd name="connsiteY270" fmla="*/ 1590010 h 2418498"/>
                <a:gd name="connsiteX271" fmla="*/ 1727060 w 1848532"/>
                <a:gd name="connsiteY271" fmla="*/ 1593126 h 2418498"/>
                <a:gd name="connsiteX272" fmla="*/ 1734849 w 1848532"/>
                <a:gd name="connsiteY272" fmla="*/ 1590010 h 2418498"/>
                <a:gd name="connsiteX273" fmla="*/ 1744192 w 1848532"/>
                <a:gd name="connsiteY273" fmla="*/ 1610257 h 2418498"/>
                <a:gd name="connsiteX274" fmla="*/ 1744192 w 1848532"/>
                <a:gd name="connsiteY274" fmla="*/ 1618042 h 2418498"/>
                <a:gd name="connsiteX275" fmla="*/ 1733291 w 1848532"/>
                <a:gd name="connsiteY275" fmla="*/ 1627386 h 2418498"/>
                <a:gd name="connsiteX276" fmla="*/ 1739519 w 1848532"/>
                <a:gd name="connsiteY276" fmla="*/ 1642959 h 2418498"/>
                <a:gd name="connsiteX277" fmla="*/ 1747307 w 1848532"/>
                <a:gd name="connsiteY277" fmla="*/ 1650745 h 2418498"/>
                <a:gd name="connsiteX278" fmla="*/ 1747307 w 1848532"/>
                <a:gd name="connsiteY278" fmla="*/ 1661648 h 2418498"/>
                <a:gd name="connsiteX279" fmla="*/ 1759765 w 1848532"/>
                <a:gd name="connsiteY279" fmla="*/ 1661648 h 2418498"/>
                <a:gd name="connsiteX280" fmla="*/ 1769109 w 1848532"/>
                <a:gd name="connsiteY280" fmla="*/ 1664763 h 2418498"/>
                <a:gd name="connsiteX281" fmla="*/ 1773782 w 1848532"/>
                <a:gd name="connsiteY281" fmla="*/ 1672549 h 2418498"/>
                <a:gd name="connsiteX282" fmla="*/ 1786240 w 1848532"/>
                <a:gd name="connsiteY282" fmla="*/ 1674107 h 2418498"/>
                <a:gd name="connsiteX283" fmla="*/ 1800253 w 1848532"/>
                <a:gd name="connsiteY283" fmla="*/ 1670991 h 2418498"/>
                <a:gd name="connsiteX284" fmla="*/ 1809599 w 1848532"/>
                <a:gd name="connsiteY284" fmla="*/ 1663203 h 2418498"/>
                <a:gd name="connsiteX285" fmla="*/ 1809599 w 1848532"/>
                <a:gd name="connsiteY285" fmla="*/ 1672549 h 2418498"/>
                <a:gd name="connsiteX286" fmla="*/ 1820500 w 1848532"/>
                <a:gd name="connsiteY286" fmla="*/ 1683450 h 2418498"/>
                <a:gd name="connsiteX287" fmla="*/ 1818942 w 1848532"/>
                <a:gd name="connsiteY287" fmla="*/ 1692793 h 2418498"/>
                <a:gd name="connsiteX288" fmla="*/ 1817385 w 1848532"/>
                <a:gd name="connsiteY288" fmla="*/ 1700581 h 2418498"/>
                <a:gd name="connsiteX289" fmla="*/ 1818942 w 1848532"/>
                <a:gd name="connsiteY289" fmla="*/ 1708367 h 2418498"/>
                <a:gd name="connsiteX290" fmla="*/ 1831401 w 1848532"/>
                <a:gd name="connsiteY290" fmla="*/ 1719267 h 2418498"/>
                <a:gd name="connsiteX291" fmla="*/ 1846975 w 1848532"/>
                <a:gd name="connsiteY291" fmla="*/ 1727055 h 2418498"/>
                <a:gd name="connsiteX292" fmla="*/ 1848532 w 1848532"/>
                <a:gd name="connsiteY292" fmla="*/ 1737954 h 2418498"/>
                <a:gd name="connsiteX293" fmla="*/ 1843859 w 1848532"/>
                <a:gd name="connsiteY293" fmla="*/ 1751972 h 2418498"/>
                <a:gd name="connsiteX294" fmla="*/ 1842302 w 1848532"/>
                <a:gd name="connsiteY294" fmla="*/ 1762873 h 2418498"/>
                <a:gd name="connsiteX295" fmla="*/ 1843859 w 1848532"/>
                <a:gd name="connsiteY295" fmla="*/ 1773774 h 2418498"/>
                <a:gd name="connsiteX296" fmla="*/ 1840744 w 1848532"/>
                <a:gd name="connsiteY296" fmla="*/ 1790905 h 2418498"/>
                <a:gd name="connsiteX297" fmla="*/ 1839186 w 1848532"/>
                <a:gd name="connsiteY297" fmla="*/ 1801806 h 2418498"/>
                <a:gd name="connsiteX298" fmla="*/ 1840744 w 1848532"/>
                <a:gd name="connsiteY298" fmla="*/ 1809591 h 2418498"/>
                <a:gd name="connsiteX299" fmla="*/ 1843859 w 1848532"/>
                <a:gd name="connsiteY299" fmla="*/ 1818935 h 2418498"/>
                <a:gd name="connsiteX300" fmla="*/ 1839186 w 1848532"/>
                <a:gd name="connsiteY300" fmla="*/ 1829835 h 2418498"/>
                <a:gd name="connsiteX301" fmla="*/ 1839186 w 1848532"/>
                <a:gd name="connsiteY301" fmla="*/ 1837623 h 2418498"/>
                <a:gd name="connsiteX302" fmla="*/ 1837631 w 1848532"/>
                <a:gd name="connsiteY302" fmla="*/ 1845409 h 2418498"/>
                <a:gd name="connsiteX303" fmla="*/ 1839186 w 1848532"/>
                <a:gd name="connsiteY303" fmla="*/ 1864098 h 2418498"/>
                <a:gd name="connsiteX304" fmla="*/ 1842302 w 1848532"/>
                <a:gd name="connsiteY304" fmla="*/ 1873441 h 2418498"/>
                <a:gd name="connsiteX305" fmla="*/ 1843859 w 1848532"/>
                <a:gd name="connsiteY305" fmla="*/ 1881227 h 2418498"/>
                <a:gd name="connsiteX306" fmla="*/ 1834516 w 1848532"/>
                <a:gd name="connsiteY306" fmla="*/ 1889015 h 2418498"/>
                <a:gd name="connsiteX307" fmla="*/ 1820500 w 1848532"/>
                <a:gd name="connsiteY307" fmla="*/ 1893685 h 2418498"/>
                <a:gd name="connsiteX308" fmla="*/ 1809599 w 1848532"/>
                <a:gd name="connsiteY308" fmla="*/ 1904588 h 2418498"/>
                <a:gd name="connsiteX309" fmla="*/ 1800253 w 1848532"/>
                <a:gd name="connsiteY309" fmla="*/ 1906146 h 2418498"/>
                <a:gd name="connsiteX310" fmla="*/ 1792468 w 1848532"/>
                <a:gd name="connsiteY310" fmla="*/ 1906146 h 2418498"/>
                <a:gd name="connsiteX311" fmla="*/ 1783125 w 1848532"/>
                <a:gd name="connsiteY311" fmla="*/ 1899915 h 2418498"/>
                <a:gd name="connsiteX312" fmla="*/ 1775337 w 1848532"/>
                <a:gd name="connsiteY312" fmla="*/ 1898358 h 2418498"/>
                <a:gd name="connsiteX313" fmla="*/ 1770666 w 1848532"/>
                <a:gd name="connsiteY313" fmla="*/ 1890572 h 2418498"/>
                <a:gd name="connsiteX314" fmla="*/ 1769109 w 1848532"/>
                <a:gd name="connsiteY314" fmla="*/ 1881227 h 2418498"/>
                <a:gd name="connsiteX315" fmla="*/ 1769109 w 1848532"/>
                <a:gd name="connsiteY315" fmla="*/ 1871883 h 2418498"/>
                <a:gd name="connsiteX316" fmla="*/ 1761321 w 1848532"/>
                <a:gd name="connsiteY316" fmla="*/ 1867213 h 2418498"/>
                <a:gd name="connsiteX317" fmla="*/ 1750422 w 1848532"/>
                <a:gd name="connsiteY317" fmla="*/ 1856312 h 2418498"/>
                <a:gd name="connsiteX318" fmla="*/ 1737961 w 1848532"/>
                <a:gd name="connsiteY318" fmla="*/ 1859425 h 2418498"/>
                <a:gd name="connsiteX319" fmla="*/ 1730176 w 1848532"/>
                <a:gd name="connsiteY319" fmla="*/ 1864098 h 2418498"/>
                <a:gd name="connsiteX320" fmla="*/ 1727060 w 1848532"/>
                <a:gd name="connsiteY320" fmla="*/ 1856312 h 2418498"/>
                <a:gd name="connsiteX321" fmla="*/ 1723948 w 1848532"/>
                <a:gd name="connsiteY321" fmla="*/ 1839178 h 2418498"/>
                <a:gd name="connsiteX322" fmla="*/ 1714602 w 1848532"/>
                <a:gd name="connsiteY322" fmla="*/ 1831393 h 2418498"/>
                <a:gd name="connsiteX323" fmla="*/ 1711489 w 1848532"/>
                <a:gd name="connsiteY323" fmla="*/ 1823607 h 2418498"/>
                <a:gd name="connsiteX324" fmla="*/ 1706816 w 1848532"/>
                <a:gd name="connsiteY324" fmla="*/ 1814264 h 2418498"/>
                <a:gd name="connsiteX325" fmla="*/ 1695916 w 1848532"/>
                <a:gd name="connsiteY325" fmla="*/ 1812707 h 2418498"/>
                <a:gd name="connsiteX326" fmla="*/ 1685015 w 1848532"/>
                <a:gd name="connsiteY326" fmla="*/ 1815819 h 2418498"/>
                <a:gd name="connsiteX327" fmla="*/ 1675669 w 1848532"/>
                <a:gd name="connsiteY327" fmla="*/ 1817380 h 2418498"/>
                <a:gd name="connsiteX328" fmla="*/ 1670996 w 1848532"/>
                <a:gd name="connsiteY328" fmla="*/ 1808034 h 2418498"/>
                <a:gd name="connsiteX329" fmla="*/ 1663211 w 1848532"/>
                <a:gd name="connsiteY329" fmla="*/ 1803361 h 2418498"/>
                <a:gd name="connsiteX330" fmla="*/ 1653867 w 1848532"/>
                <a:gd name="connsiteY330" fmla="*/ 1804921 h 2418498"/>
                <a:gd name="connsiteX331" fmla="*/ 1646082 w 1848532"/>
                <a:gd name="connsiteY331" fmla="*/ 1803361 h 2418498"/>
                <a:gd name="connsiteX332" fmla="*/ 1636736 w 1848532"/>
                <a:gd name="connsiteY332" fmla="*/ 1818935 h 2418498"/>
                <a:gd name="connsiteX333" fmla="*/ 1633623 w 1848532"/>
                <a:gd name="connsiteY333" fmla="*/ 1826723 h 2418498"/>
                <a:gd name="connsiteX334" fmla="*/ 1618050 w 1848532"/>
                <a:gd name="connsiteY334" fmla="*/ 1839178 h 2418498"/>
                <a:gd name="connsiteX335" fmla="*/ 1611819 w 1848532"/>
                <a:gd name="connsiteY335" fmla="*/ 1848524 h 2418498"/>
                <a:gd name="connsiteX336" fmla="*/ 1622720 w 1848532"/>
                <a:gd name="connsiteY336" fmla="*/ 1856312 h 2418498"/>
                <a:gd name="connsiteX337" fmla="*/ 1627393 w 1848532"/>
                <a:gd name="connsiteY337" fmla="*/ 1865656 h 2418498"/>
                <a:gd name="connsiteX338" fmla="*/ 1627393 w 1848532"/>
                <a:gd name="connsiteY338" fmla="*/ 1876556 h 2418498"/>
                <a:gd name="connsiteX339" fmla="*/ 1628951 w 1848532"/>
                <a:gd name="connsiteY339" fmla="*/ 1885899 h 2418498"/>
                <a:gd name="connsiteX340" fmla="*/ 1632063 w 1848532"/>
                <a:gd name="connsiteY340" fmla="*/ 1896800 h 2418498"/>
                <a:gd name="connsiteX341" fmla="*/ 1635179 w 1848532"/>
                <a:gd name="connsiteY341" fmla="*/ 1907701 h 2418498"/>
                <a:gd name="connsiteX342" fmla="*/ 1635179 w 1848532"/>
                <a:gd name="connsiteY342" fmla="*/ 1920159 h 2418498"/>
                <a:gd name="connsiteX343" fmla="*/ 1627393 w 1848532"/>
                <a:gd name="connsiteY343" fmla="*/ 1924832 h 2418498"/>
                <a:gd name="connsiteX344" fmla="*/ 1616492 w 1848532"/>
                <a:gd name="connsiteY344" fmla="*/ 1931063 h 2418498"/>
                <a:gd name="connsiteX345" fmla="*/ 1608704 w 1848532"/>
                <a:gd name="connsiteY345" fmla="*/ 1924832 h 2418498"/>
                <a:gd name="connsiteX346" fmla="*/ 1600918 w 1848532"/>
                <a:gd name="connsiteY346" fmla="*/ 1915489 h 2418498"/>
                <a:gd name="connsiteX347" fmla="*/ 1571331 w 1848532"/>
                <a:gd name="connsiteY347" fmla="*/ 1920159 h 2418498"/>
                <a:gd name="connsiteX348" fmla="*/ 1566656 w 1848532"/>
                <a:gd name="connsiteY348" fmla="*/ 1929505 h 2418498"/>
                <a:gd name="connsiteX349" fmla="*/ 1571331 w 1848532"/>
                <a:gd name="connsiteY349" fmla="*/ 1938848 h 2418498"/>
                <a:gd name="connsiteX350" fmla="*/ 1557313 w 1848532"/>
                <a:gd name="connsiteY350" fmla="*/ 1946634 h 2418498"/>
                <a:gd name="connsiteX351" fmla="*/ 1547969 w 1848532"/>
                <a:gd name="connsiteY351" fmla="*/ 1959092 h 2418498"/>
                <a:gd name="connsiteX352" fmla="*/ 1547969 w 1848532"/>
                <a:gd name="connsiteY352" fmla="*/ 1968438 h 2418498"/>
                <a:gd name="connsiteX353" fmla="*/ 1549527 w 1848532"/>
                <a:gd name="connsiteY353" fmla="*/ 1976223 h 2418498"/>
                <a:gd name="connsiteX354" fmla="*/ 1541742 w 1848532"/>
                <a:gd name="connsiteY354" fmla="*/ 1985567 h 2418498"/>
                <a:gd name="connsiteX355" fmla="*/ 1541742 w 1848532"/>
                <a:gd name="connsiteY355" fmla="*/ 1993355 h 2418498"/>
                <a:gd name="connsiteX356" fmla="*/ 1533953 w 1848532"/>
                <a:gd name="connsiteY356" fmla="*/ 1993355 h 2418498"/>
                <a:gd name="connsiteX357" fmla="*/ 1529283 w 1848532"/>
                <a:gd name="connsiteY357" fmla="*/ 1984012 h 2418498"/>
                <a:gd name="connsiteX358" fmla="*/ 1532398 w 1848532"/>
                <a:gd name="connsiteY358" fmla="*/ 1976223 h 2418498"/>
                <a:gd name="connsiteX359" fmla="*/ 1527723 w 1848532"/>
                <a:gd name="connsiteY359" fmla="*/ 1965323 h 2418498"/>
                <a:gd name="connsiteX360" fmla="*/ 1527723 w 1848532"/>
                <a:gd name="connsiteY360" fmla="*/ 1955977 h 2418498"/>
                <a:gd name="connsiteX361" fmla="*/ 1518380 w 1848532"/>
                <a:gd name="connsiteY361" fmla="*/ 1954422 h 2418498"/>
                <a:gd name="connsiteX362" fmla="*/ 1519937 w 1848532"/>
                <a:gd name="connsiteY362" fmla="*/ 1945079 h 2418498"/>
                <a:gd name="connsiteX363" fmla="*/ 1515267 w 1848532"/>
                <a:gd name="connsiteY363" fmla="*/ 1932618 h 2418498"/>
                <a:gd name="connsiteX364" fmla="*/ 1505924 w 1848532"/>
                <a:gd name="connsiteY364" fmla="*/ 1929505 h 2418498"/>
                <a:gd name="connsiteX365" fmla="*/ 1502809 w 1848532"/>
                <a:gd name="connsiteY365" fmla="*/ 1910816 h 2418498"/>
                <a:gd name="connsiteX366" fmla="*/ 1495020 w 1848532"/>
                <a:gd name="connsiteY366" fmla="*/ 1903031 h 2418498"/>
                <a:gd name="connsiteX367" fmla="*/ 1482562 w 1848532"/>
                <a:gd name="connsiteY367" fmla="*/ 1899915 h 2418498"/>
                <a:gd name="connsiteX368" fmla="*/ 1471661 w 1848532"/>
                <a:gd name="connsiteY368" fmla="*/ 1898358 h 2418498"/>
                <a:gd name="connsiteX369" fmla="*/ 1463876 w 1848532"/>
                <a:gd name="connsiteY369" fmla="*/ 1904588 h 2418498"/>
                <a:gd name="connsiteX370" fmla="*/ 1454532 w 1848532"/>
                <a:gd name="connsiteY370" fmla="*/ 1898358 h 2418498"/>
                <a:gd name="connsiteX371" fmla="*/ 1440516 w 1848532"/>
                <a:gd name="connsiteY371" fmla="*/ 1898358 h 2418498"/>
                <a:gd name="connsiteX372" fmla="*/ 1429613 w 1848532"/>
                <a:gd name="connsiteY372" fmla="*/ 1899915 h 2418498"/>
                <a:gd name="connsiteX373" fmla="*/ 1421827 w 1848532"/>
                <a:gd name="connsiteY373" fmla="*/ 1895245 h 2418498"/>
                <a:gd name="connsiteX374" fmla="*/ 1421827 w 1848532"/>
                <a:gd name="connsiteY374" fmla="*/ 1903031 h 2418498"/>
                <a:gd name="connsiteX375" fmla="*/ 1417155 w 1848532"/>
                <a:gd name="connsiteY375" fmla="*/ 1912374 h 2418498"/>
                <a:gd name="connsiteX376" fmla="*/ 1407811 w 1848532"/>
                <a:gd name="connsiteY376" fmla="*/ 1912374 h 2418498"/>
                <a:gd name="connsiteX377" fmla="*/ 1404696 w 1848532"/>
                <a:gd name="connsiteY377" fmla="*/ 1923275 h 2418498"/>
                <a:gd name="connsiteX378" fmla="*/ 1415600 w 1848532"/>
                <a:gd name="connsiteY378" fmla="*/ 1932618 h 2418498"/>
                <a:gd name="connsiteX379" fmla="*/ 1412484 w 1848532"/>
                <a:gd name="connsiteY379" fmla="*/ 1940406 h 2418498"/>
                <a:gd name="connsiteX380" fmla="*/ 1403138 w 1848532"/>
                <a:gd name="connsiteY380" fmla="*/ 1943521 h 2418498"/>
                <a:gd name="connsiteX381" fmla="*/ 1400026 w 1848532"/>
                <a:gd name="connsiteY381" fmla="*/ 1951307 h 2418498"/>
                <a:gd name="connsiteX382" fmla="*/ 1390680 w 1848532"/>
                <a:gd name="connsiteY382" fmla="*/ 1954422 h 2418498"/>
                <a:gd name="connsiteX383" fmla="*/ 1386010 w 1848532"/>
                <a:gd name="connsiteY383" fmla="*/ 1965323 h 2418498"/>
                <a:gd name="connsiteX384" fmla="*/ 1379779 w 1848532"/>
                <a:gd name="connsiteY384" fmla="*/ 1974666 h 2418498"/>
                <a:gd name="connsiteX385" fmla="*/ 1371994 w 1848532"/>
                <a:gd name="connsiteY385" fmla="*/ 1977781 h 2418498"/>
                <a:gd name="connsiteX386" fmla="*/ 1365763 w 1848532"/>
                <a:gd name="connsiteY386" fmla="*/ 1969996 h 2418498"/>
                <a:gd name="connsiteX387" fmla="*/ 1357978 w 1848532"/>
                <a:gd name="connsiteY387" fmla="*/ 1966880 h 2418498"/>
                <a:gd name="connsiteX388" fmla="*/ 1345519 w 1848532"/>
                <a:gd name="connsiteY388" fmla="*/ 1969996 h 2418498"/>
                <a:gd name="connsiteX389" fmla="*/ 1334618 w 1848532"/>
                <a:gd name="connsiteY389" fmla="*/ 1971551 h 2418498"/>
                <a:gd name="connsiteX390" fmla="*/ 1323718 w 1848532"/>
                <a:gd name="connsiteY390" fmla="*/ 1969996 h 2418498"/>
                <a:gd name="connsiteX391" fmla="*/ 1315929 w 1848532"/>
                <a:gd name="connsiteY391" fmla="*/ 1960652 h 2418498"/>
                <a:gd name="connsiteX392" fmla="*/ 1308144 w 1848532"/>
                <a:gd name="connsiteY392" fmla="*/ 1962207 h 2418498"/>
                <a:gd name="connsiteX393" fmla="*/ 1300356 w 1848532"/>
                <a:gd name="connsiteY393" fmla="*/ 1969996 h 2418498"/>
                <a:gd name="connsiteX394" fmla="*/ 1298801 w 1848532"/>
                <a:gd name="connsiteY394" fmla="*/ 1979339 h 2418498"/>
                <a:gd name="connsiteX395" fmla="*/ 1287900 w 1848532"/>
                <a:gd name="connsiteY395" fmla="*/ 1977781 h 2418498"/>
                <a:gd name="connsiteX396" fmla="*/ 1276996 w 1848532"/>
                <a:gd name="connsiteY396" fmla="*/ 1969996 h 2418498"/>
                <a:gd name="connsiteX397" fmla="*/ 1266096 w 1848532"/>
                <a:gd name="connsiteY397" fmla="*/ 1971551 h 2418498"/>
                <a:gd name="connsiteX398" fmla="*/ 1262980 w 1848532"/>
                <a:gd name="connsiteY398" fmla="*/ 1982451 h 2418498"/>
                <a:gd name="connsiteX399" fmla="*/ 1256753 w 1848532"/>
                <a:gd name="connsiteY399" fmla="*/ 1991797 h 2418498"/>
                <a:gd name="connsiteX400" fmla="*/ 1258310 w 1848532"/>
                <a:gd name="connsiteY400" fmla="*/ 1999585 h 2418498"/>
                <a:gd name="connsiteX401" fmla="*/ 1244294 w 1848532"/>
                <a:gd name="connsiteY401" fmla="*/ 2005813 h 2418498"/>
                <a:gd name="connsiteX402" fmla="*/ 1236509 w 1848532"/>
                <a:gd name="connsiteY402" fmla="*/ 2013599 h 2418498"/>
                <a:gd name="connsiteX403" fmla="*/ 1225605 w 1848532"/>
                <a:gd name="connsiteY403" fmla="*/ 1994910 h 2418498"/>
                <a:gd name="connsiteX404" fmla="*/ 1216262 w 1848532"/>
                <a:gd name="connsiteY404" fmla="*/ 1991797 h 2418498"/>
                <a:gd name="connsiteX405" fmla="*/ 1206919 w 1848532"/>
                <a:gd name="connsiteY405" fmla="*/ 1991797 h 2418498"/>
                <a:gd name="connsiteX406" fmla="*/ 1200688 w 1848532"/>
                <a:gd name="connsiteY406" fmla="*/ 1984012 h 2418498"/>
                <a:gd name="connsiteX407" fmla="*/ 1188230 w 1848532"/>
                <a:gd name="connsiteY407" fmla="*/ 1977781 h 2418498"/>
                <a:gd name="connsiteX408" fmla="*/ 1178887 w 1848532"/>
                <a:gd name="connsiteY408" fmla="*/ 1974666 h 2418498"/>
                <a:gd name="connsiteX409" fmla="*/ 1169541 w 1848532"/>
                <a:gd name="connsiteY409" fmla="*/ 1973108 h 2418498"/>
                <a:gd name="connsiteX410" fmla="*/ 1166428 w 1848532"/>
                <a:gd name="connsiteY410" fmla="*/ 1965323 h 2418498"/>
                <a:gd name="connsiteX411" fmla="*/ 1163313 w 1848532"/>
                <a:gd name="connsiteY411" fmla="*/ 1955977 h 2418498"/>
                <a:gd name="connsiteX412" fmla="*/ 1156478 w 1848532"/>
                <a:gd name="connsiteY412" fmla="*/ 1947775 h 2418498"/>
                <a:gd name="connsiteX413" fmla="*/ 1154926 w 1848532"/>
                <a:gd name="connsiteY413" fmla="*/ 1947837 h 2418498"/>
                <a:gd name="connsiteX414" fmla="*/ 1150854 w 1848532"/>
                <a:gd name="connsiteY414" fmla="*/ 1955977 h 2418498"/>
                <a:gd name="connsiteX415" fmla="*/ 1139954 w 1848532"/>
                <a:gd name="connsiteY415" fmla="*/ 1962207 h 2418498"/>
                <a:gd name="connsiteX416" fmla="*/ 1133726 w 1848532"/>
                <a:gd name="connsiteY416" fmla="*/ 1969993 h 2418498"/>
                <a:gd name="connsiteX417" fmla="*/ 1130611 w 1848532"/>
                <a:gd name="connsiteY417" fmla="*/ 1979336 h 2418498"/>
                <a:gd name="connsiteX418" fmla="*/ 1135283 w 1848532"/>
                <a:gd name="connsiteY418" fmla="*/ 1993355 h 2418498"/>
                <a:gd name="connsiteX419" fmla="*/ 1124380 w 1848532"/>
                <a:gd name="connsiteY419" fmla="*/ 1999583 h 2418498"/>
                <a:gd name="connsiteX420" fmla="*/ 1115037 w 1848532"/>
                <a:gd name="connsiteY420" fmla="*/ 2001140 h 2418498"/>
                <a:gd name="connsiteX421" fmla="*/ 1116594 w 1848532"/>
                <a:gd name="connsiteY421" fmla="*/ 2008926 h 2418498"/>
                <a:gd name="connsiteX422" fmla="*/ 1118152 w 1848532"/>
                <a:gd name="connsiteY422" fmla="*/ 2018269 h 2418498"/>
                <a:gd name="connsiteX423" fmla="*/ 1122825 w 1848532"/>
                <a:gd name="connsiteY423" fmla="*/ 2030730 h 2418498"/>
                <a:gd name="connsiteX424" fmla="*/ 1130611 w 1848532"/>
                <a:gd name="connsiteY424" fmla="*/ 2043189 h 2418498"/>
                <a:gd name="connsiteX425" fmla="*/ 1130611 w 1848532"/>
                <a:gd name="connsiteY425" fmla="*/ 2054089 h 2418498"/>
                <a:gd name="connsiteX426" fmla="*/ 1124380 w 1848532"/>
                <a:gd name="connsiteY426" fmla="*/ 2061877 h 2418498"/>
                <a:gd name="connsiteX427" fmla="*/ 1122825 w 1848532"/>
                <a:gd name="connsiteY427" fmla="*/ 2069663 h 2418498"/>
                <a:gd name="connsiteX428" fmla="*/ 1108809 w 1848532"/>
                <a:gd name="connsiteY428" fmla="*/ 2083676 h 2418498"/>
                <a:gd name="connsiteX429" fmla="*/ 1094793 w 1848532"/>
                <a:gd name="connsiteY429" fmla="*/ 2086792 h 2418498"/>
                <a:gd name="connsiteX430" fmla="*/ 1085447 w 1848532"/>
                <a:gd name="connsiteY430" fmla="*/ 2093022 h 2418498"/>
                <a:gd name="connsiteX431" fmla="*/ 1080777 w 1848532"/>
                <a:gd name="connsiteY431" fmla="*/ 2103923 h 2418498"/>
                <a:gd name="connsiteX432" fmla="*/ 1076104 w 1848532"/>
                <a:gd name="connsiteY432" fmla="*/ 2116381 h 2418498"/>
                <a:gd name="connsiteX433" fmla="*/ 1079219 w 1848532"/>
                <a:gd name="connsiteY433" fmla="*/ 2124169 h 2418498"/>
                <a:gd name="connsiteX434" fmla="*/ 1076104 w 1848532"/>
                <a:gd name="connsiteY434" fmla="*/ 2133513 h 2418498"/>
                <a:gd name="connsiteX435" fmla="*/ 1069876 w 1848532"/>
                <a:gd name="connsiteY435" fmla="*/ 2141298 h 2418498"/>
                <a:gd name="connsiteX436" fmla="*/ 1062088 w 1848532"/>
                <a:gd name="connsiteY436" fmla="*/ 2145971 h 2418498"/>
                <a:gd name="connsiteX437" fmla="*/ 1052745 w 1848532"/>
                <a:gd name="connsiteY437" fmla="*/ 2145971 h 2418498"/>
                <a:gd name="connsiteX438" fmla="*/ 1048072 w 1848532"/>
                <a:gd name="connsiteY438" fmla="*/ 2153756 h 2418498"/>
                <a:gd name="connsiteX439" fmla="*/ 1049629 w 1848532"/>
                <a:gd name="connsiteY439" fmla="*/ 2163102 h 2418498"/>
                <a:gd name="connsiteX440" fmla="*/ 1044957 w 1848532"/>
                <a:gd name="connsiteY440" fmla="*/ 2174000 h 2418498"/>
                <a:gd name="connsiteX441" fmla="*/ 1037171 w 1848532"/>
                <a:gd name="connsiteY441" fmla="*/ 2175558 h 2418498"/>
                <a:gd name="connsiteX442" fmla="*/ 1029385 w 1848532"/>
                <a:gd name="connsiteY442" fmla="*/ 2167772 h 2418498"/>
                <a:gd name="connsiteX443" fmla="*/ 1013812 w 1848532"/>
                <a:gd name="connsiteY443" fmla="*/ 2178673 h 2418498"/>
                <a:gd name="connsiteX444" fmla="*/ 1016927 w 1848532"/>
                <a:gd name="connsiteY444" fmla="*/ 2191132 h 2418498"/>
                <a:gd name="connsiteX445" fmla="*/ 1026270 w 1848532"/>
                <a:gd name="connsiteY445" fmla="*/ 2192689 h 2418498"/>
                <a:gd name="connsiteX446" fmla="*/ 1029385 w 1848532"/>
                <a:gd name="connsiteY446" fmla="*/ 2200475 h 2418498"/>
                <a:gd name="connsiteX447" fmla="*/ 1034056 w 1848532"/>
                <a:gd name="connsiteY447" fmla="*/ 2209821 h 2418498"/>
                <a:gd name="connsiteX448" fmla="*/ 1029385 w 1848532"/>
                <a:gd name="connsiteY448" fmla="*/ 2217606 h 2418498"/>
                <a:gd name="connsiteX449" fmla="*/ 1020040 w 1848532"/>
                <a:gd name="connsiteY449" fmla="*/ 2223834 h 2418498"/>
                <a:gd name="connsiteX450" fmla="*/ 1021597 w 1848532"/>
                <a:gd name="connsiteY450" fmla="*/ 2231622 h 2418498"/>
                <a:gd name="connsiteX451" fmla="*/ 1029385 w 1848532"/>
                <a:gd name="connsiteY451" fmla="*/ 2239408 h 2418498"/>
                <a:gd name="connsiteX452" fmla="*/ 1021597 w 1848532"/>
                <a:gd name="connsiteY452" fmla="*/ 2251866 h 2418498"/>
                <a:gd name="connsiteX453" fmla="*/ 1016927 w 1848532"/>
                <a:gd name="connsiteY453" fmla="*/ 2262767 h 2418498"/>
                <a:gd name="connsiteX454" fmla="*/ 1024713 w 1848532"/>
                <a:gd name="connsiteY454" fmla="*/ 2275225 h 2418498"/>
                <a:gd name="connsiteX455" fmla="*/ 1032501 w 1848532"/>
                <a:gd name="connsiteY455" fmla="*/ 2276783 h 2418498"/>
                <a:gd name="connsiteX456" fmla="*/ 1037171 w 1848532"/>
                <a:gd name="connsiteY456" fmla="*/ 2289241 h 2418498"/>
                <a:gd name="connsiteX457" fmla="*/ 1038729 w 1848532"/>
                <a:gd name="connsiteY457" fmla="*/ 2298584 h 2418498"/>
                <a:gd name="connsiteX458" fmla="*/ 1035613 w 1848532"/>
                <a:gd name="connsiteY458" fmla="*/ 2307930 h 2418498"/>
                <a:gd name="connsiteX459" fmla="*/ 1023155 w 1848532"/>
                <a:gd name="connsiteY459" fmla="*/ 2321946 h 2418498"/>
                <a:gd name="connsiteX460" fmla="*/ 1023155 w 1848532"/>
                <a:gd name="connsiteY460" fmla="*/ 2329732 h 2418498"/>
                <a:gd name="connsiteX461" fmla="*/ 1009139 w 1848532"/>
                <a:gd name="connsiteY461" fmla="*/ 2337517 h 2418498"/>
                <a:gd name="connsiteX462" fmla="*/ 999796 w 1848532"/>
                <a:gd name="connsiteY462" fmla="*/ 2337517 h 2418498"/>
                <a:gd name="connsiteX463" fmla="*/ 993568 w 1848532"/>
                <a:gd name="connsiteY463" fmla="*/ 2329732 h 2418498"/>
                <a:gd name="connsiteX464" fmla="*/ 982664 w 1848532"/>
                <a:gd name="connsiteY464" fmla="*/ 2325059 h 2418498"/>
                <a:gd name="connsiteX465" fmla="*/ 973321 w 1848532"/>
                <a:gd name="connsiteY465" fmla="*/ 2326619 h 2418498"/>
                <a:gd name="connsiteX466" fmla="*/ 963978 w 1848532"/>
                <a:gd name="connsiteY466" fmla="*/ 2332847 h 2418498"/>
                <a:gd name="connsiteX467" fmla="*/ 956190 w 1848532"/>
                <a:gd name="connsiteY467" fmla="*/ 2339077 h 2418498"/>
                <a:gd name="connsiteX468" fmla="*/ 962420 w 1848532"/>
                <a:gd name="connsiteY468" fmla="*/ 2348421 h 2418498"/>
                <a:gd name="connsiteX469" fmla="*/ 971764 w 1848532"/>
                <a:gd name="connsiteY469" fmla="*/ 2354648 h 2418498"/>
                <a:gd name="connsiteX470" fmla="*/ 974879 w 1848532"/>
                <a:gd name="connsiteY470" fmla="*/ 2363992 h 2418498"/>
                <a:gd name="connsiteX471" fmla="*/ 977994 w 1848532"/>
                <a:gd name="connsiteY471" fmla="*/ 2374895 h 2418498"/>
                <a:gd name="connsiteX472" fmla="*/ 960863 w 1848532"/>
                <a:gd name="connsiteY472" fmla="*/ 2371780 h 2418498"/>
                <a:gd name="connsiteX473" fmla="*/ 951520 w 1848532"/>
                <a:gd name="connsiteY473" fmla="*/ 2368665 h 2418498"/>
                <a:gd name="connsiteX474" fmla="*/ 943731 w 1848532"/>
                <a:gd name="connsiteY474" fmla="*/ 2368665 h 2418498"/>
                <a:gd name="connsiteX475" fmla="*/ 935946 w 1848532"/>
                <a:gd name="connsiteY475" fmla="*/ 2378010 h 2418498"/>
                <a:gd name="connsiteX476" fmla="*/ 928160 w 1848532"/>
                <a:gd name="connsiteY476" fmla="*/ 2378010 h 2418498"/>
                <a:gd name="connsiteX477" fmla="*/ 915702 w 1848532"/>
                <a:gd name="connsiteY477" fmla="*/ 2370222 h 2418498"/>
                <a:gd name="connsiteX478" fmla="*/ 907914 w 1848532"/>
                <a:gd name="connsiteY478" fmla="*/ 2370222 h 2418498"/>
                <a:gd name="connsiteX479" fmla="*/ 889227 w 1848532"/>
                <a:gd name="connsiteY479" fmla="*/ 2373337 h 2418498"/>
                <a:gd name="connsiteX480" fmla="*/ 872096 w 1848532"/>
                <a:gd name="connsiteY480" fmla="*/ 2360876 h 2418498"/>
                <a:gd name="connsiteX481" fmla="*/ 861195 w 1848532"/>
                <a:gd name="connsiteY481" fmla="*/ 2360876 h 2418498"/>
                <a:gd name="connsiteX482" fmla="*/ 851849 w 1848532"/>
                <a:gd name="connsiteY482" fmla="*/ 2359321 h 2418498"/>
                <a:gd name="connsiteX483" fmla="*/ 834721 w 1848532"/>
                <a:gd name="connsiteY483" fmla="*/ 2356206 h 2418498"/>
                <a:gd name="connsiteX484" fmla="*/ 819147 w 1848532"/>
                <a:gd name="connsiteY484" fmla="*/ 2348421 h 2418498"/>
                <a:gd name="connsiteX485" fmla="*/ 805131 w 1848532"/>
                <a:gd name="connsiteY485" fmla="*/ 2337517 h 2418498"/>
                <a:gd name="connsiteX486" fmla="*/ 797345 w 1848532"/>
                <a:gd name="connsiteY486" fmla="*/ 2337517 h 2418498"/>
                <a:gd name="connsiteX487" fmla="*/ 788002 w 1848532"/>
                <a:gd name="connsiteY487" fmla="*/ 2342190 h 2418498"/>
                <a:gd name="connsiteX488" fmla="*/ 778656 w 1848532"/>
                <a:gd name="connsiteY488" fmla="*/ 2348421 h 2418498"/>
                <a:gd name="connsiteX489" fmla="*/ 770871 w 1848532"/>
                <a:gd name="connsiteY489" fmla="*/ 2351533 h 2418498"/>
                <a:gd name="connsiteX490" fmla="*/ 767756 w 1848532"/>
                <a:gd name="connsiteY490" fmla="*/ 2360876 h 2418498"/>
                <a:gd name="connsiteX491" fmla="*/ 764640 w 1848532"/>
                <a:gd name="connsiteY491" fmla="*/ 2373337 h 2418498"/>
                <a:gd name="connsiteX492" fmla="*/ 769313 w 1848532"/>
                <a:gd name="connsiteY492" fmla="*/ 2385796 h 2418498"/>
                <a:gd name="connsiteX493" fmla="*/ 773984 w 1848532"/>
                <a:gd name="connsiteY493" fmla="*/ 2393581 h 2418498"/>
                <a:gd name="connsiteX494" fmla="*/ 784887 w 1848532"/>
                <a:gd name="connsiteY494" fmla="*/ 2393581 h 2418498"/>
                <a:gd name="connsiteX495" fmla="*/ 792673 w 1848532"/>
                <a:gd name="connsiteY495" fmla="*/ 2393581 h 2418498"/>
                <a:gd name="connsiteX496" fmla="*/ 778656 w 1848532"/>
                <a:gd name="connsiteY496" fmla="*/ 2401369 h 2418498"/>
                <a:gd name="connsiteX497" fmla="*/ 772429 w 1848532"/>
                <a:gd name="connsiteY497" fmla="*/ 2409155 h 2418498"/>
                <a:gd name="connsiteX498" fmla="*/ 770871 w 1848532"/>
                <a:gd name="connsiteY498" fmla="*/ 2418498 h 2418498"/>
                <a:gd name="connsiteX499" fmla="*/ 759970 w 1848532"/>
                <a:gd name="connsiteY499" fmla="*/ 2416940 h 2418498"/>
                <a:gd name="connsiteX500" fmla="*/ 759970 w 1848532"/>
                <a:gd name="connsiteY500" fmla="*/ 2406040 h 2418498"/>
                <a:gd name="connsiteX501" fmla="*/ 763083 w 1848532"/>
                <a:gd name="connsiteY501" fmla="*/ 2396697 h 2418498"/>
                <a:gd name="connsiteX502" fmla="*/ 758412 w 1848532"/>
                <a:gd name="connsiteY502" fmla="*/ 2388911 h 2418498"/>
                <a:gd name="connsiteX503" fmla="*/ 747509 w 1848532"/>
                <a:gd name="connsiteY503" fmla="*/ 2374895 h 2418498"/>
                <a:gd name="connsiteX504" fmla="*/ 738166 w 1848532"/>
                <a:gd name="connsiteY504" fmla="*/ 2363992 h 2418498"/>
                <a:gd name="connsiteX505" fmla="*/ 730380 w 1848532"/>
                <a:gd name="connsiteY505" fmla="*/ 2357764 h 2418498"/>
                <a:gd name="connsiteX506" fmla="*/ 727265 w 1848532"/>
                <a:gd name="connsiteY506" fmla="*/ 2346863 h 2418498"/>
                <a:gd name="connsiteX507" fmla="*/ 731938 w 1848532"/>
                <a:gd name="connsiteY507" fmla="*/ 2337517 h 2418498"/>
                <a:gd name="connsiteX508" fmla="*/ 735051 w 1848532"/>
                <a:gd name="connsiteY508" fmla="*/ 2329732 h 2418498"/>
                <a:gd name="connsiteX509" fmla="*/ 730380 w 1848532"/>
                <a:gd name="connsiteY509" fmla="*/ 2318831 h 2418498"/>
                <a:gd name="connsiteX510" fmla="*/ 738166 w 1848532"/>
                <a:gd name="connsiteY510" fmla="*/ 2307930 h 2418498"/>
                <a:gd name="connsiteX511" fmla="*/ 731938 w 1848532"/>
                <a:gd name="connsiteY511" fmla="*/ 2300145 h 2418498"/>
                <a:gd name="connsiteX512" fmla="*/ 724150 w 1848532"/>
                <a:gd name="connsiteY512" fmla="*/ 2300145 h 2418498"/>
                <a:gd name="connsiteX513" fmla="*/ 716364 w 1848532"/>
                <a:gd name="connsiteY513" fmla="*/ 2298584 h 2418498"/>
                <a:gd name="connsiteX514" fmla="*/ 705463 w 1848532"/>
                <a:gd name="connsiteY514" fmla="*/ 2298584 h 2418498"/>
                <a:gd name="connsiteX515" fmla="*/ 702348 w 1848532"/>
                <a:gd name="connsiteY515" fmla="*/ 2307930 h 2418498"/>
                <a:gd name="connsiteX516" fmla="*/ 699233 w 1848532"/>
                <a:gd name="connsiteY516" fmla="*/ 2317273 h 2418498"/>
                <a:gd name="connsiteX517" fmla="*/ 691447 w 1848532"/>
                <a:gd name="connsiteY517" fmla="*/ 2326619 h 2418498"/>
                <a:gd name="connsiteX518" fmla="*/ 682104 w 1848532"/>
                <a:gd name="connsiteY518" fmla="*/ 2326619 h 2418498"/>
                <a:gd name="connsiteX519" fmla="*/ 668088 w 1848532"/>
                <a:gd name="connsiteY519" fmla="*/ 2325059 h 2418498"/>
                <a:gd name="connsiteX520" fmla="*/ 658745 w 1848532"/>
                <a:gd name="connsiteY520" fmla="*/ 2323504 h 2418498"/>
                <a:gd name="connsiteX521" fmla="*/ 647844 w 1848532"/>
                <a:gd name="connsiteY521" fmla="*/ 2328174 h 2418498"/>
                <a:gd name="connsiteX522" fmla="*/ 636941 w 1848532"/>
                <a:gd name="connsiteY522" fmla="*/ 2329732 h 2418498"/>
                <a:gd name="connsiteX523" fmla="*/ 626040 w 1848532"/>
                <a:gd name="connsiteY523" fmla="*/ 2332847 h 2418498"/>
                <a:gd name="connsiteX524" fmla="*/ 616697 w 1848532"/>
                <a:gd name="connsiteY524" fmla="*/ 2335962 h 2418498"/>
                <a:gd name="connsiteX525" fmla="*/ 608911 w 1848532"/>
                <a:gd name="connsiteY525" fmla="*/ 2331289 h 2418498"/>
                <a:gd name="connsiteX526" fmla="*/ 599565 w 1848532"/>
                <a:gd name="connsiteY526" fmla="*/ 2335962 h 2418498"/>
                <a:gd name="connsiteX527" fmla="*/ 591780 w 1848532"/>
                <a:gd name="connsiteY527" fmla="*/ 2340632 h 2418498"/>
                <a:gd name="connsiteX528" fmla="*/ 582437 w 1848532"/>
                <a:gd name="connsiteY528" fmla="*/ 2343748 h 2418498"/>
                <a:gd name="connsiteX529" fmla="*/ 571533 w 1848532"/>
                <a:gd name="connsiteY529" fmla="*/ 2346863 h 2418498"/>
                <a:gd name="connsiteX530" fmla="*/ 555962 w 1848532"/>
                <a:gd name="connsiteY530" fmla="*/ 2343748 h 2418498"/>
                <a:gd name="connsiteX531" fmla="*/ 551289 w 1848532"/>
                <a:gd name="connsiteY531" fmla="*/ 2359321 h 2418498"/>
                <a:gd name="connsiteX532" fmla="*/ 535716 w 1848532"/>
                <a:gd name="connsiteY532" fmla="*/ 2354648 h 2418498"/>
                <a:gd name="connsiteX533" fmla="*/ 524815 w 1848532"/>
                <a:gd name="connsiteY533" fmla="*/ 2348421 h 2418498"/>
                <a:gd name="connsiteX534" fmla="*/ 515472 w 1848532"/>
                <a:gd name="connsiteY534" fmla="*/ 2353091 h 2418498"/>
                <a:gd name="connsiteX535" fmla="*/ 503013 w 1848532"/>
                <a:gd name="connsiteY535" fmla="*/ 2356206 h 2418498"/>
                <a:gd name="connsiteX536" fmla="*/ 496783 w 1848532"/>
                <a:gd name="connsiteY536" fmla="*/ 2342190 h 2418498"/>
                <a:gd name="connsiteX537" fmla="*/ 493667 w 1848532"/>
                <a:gd name="connsiteY537" fmla="*/ 2332847 h 2418498"/>
                <a:gd name="connsiteX538" fmla="*/ 484324 w 1848532"/>
                <a:gd name="connsiteY538" fmla="*/ 2328174 h 2418498"/>
                <a:gd name="connsiteX539" fmla="*/ 474981 w 1848532"/>
                <a:gd name="connsiteY539" fmla="*/ 2328174 h 2418498"/>
                <a:gd name="connsiteX540" fmla="*/ 465638 w 1848532"/>
                <a:gd name="connsiteY540" fmla="*/ 2328174 h 2418498"/>
                <a:gd name="connsiteX541" fmla="*/ 454734 w 1848532"/>
                <a:gd name="connsiteY541" fmla="*/ 2326619 h 2418498"/>
                <a:gd name="connsiteX542" fmla="*/ 446949 w 1848532"/>
                <a:gd name="connsiteY542" fmla="*/ 2331289 h 2418498"/>
                <a:gd name="connsiteX543" fmla="*/ 434491 w 1848532"/>
                <a:gd name="connsiteY543" fmla="*/ 2323504 h 2418498"/>
                <a:gd name="connsiteX544" fmla="*/ 425147 w 1848532"/>
                <a:gd name="connsiteY544" fmla="*/ 2314158 h 2418498"/>
                <a:gd name="connsiteX545" fmla="*/ 420474 w 1848532"/>
                <a:gd name="connsiteY545" fmla="*/ 2306373 h 2418498"/>
                <a:gd name="connsiteX546" fmla="*/ 414247 w 1848532"/>
                <a:gd name="connsiteY546" fmla="*/ 2295472 h 2418498"/>
                <a:gd name="connsiteX547" fmla="*/ 403346 w 1848532"/>
                <a:gd name="connsiteY547" fmla="*/ 2301700 h 2418498"/>
                <a:gd name="connsiteX548" fmla="*/ 397115 w 1848532"/>
                <a:gd name="connsiteY548" fmla="*/ 2293914 h 2418498"/>
                <a:gd name="connsiteX549" fmla="*/ 392442 w 1848532"/>
                <a:gd name="connsiteY549" fmla="*/ 2286126 h 2418498"/>
                <a:gd name="connsiteX550" fmla="*/ 384657 w 1848532"/>
                <a:gd name="connsiteY550" fmla="*/ 2283013 h 2418498"/>
                <a:gd name="connsiteX551" fmla="*/ 381541 w 1848532"/>
                <a:gd name="connsiteY551" fmla="*/ 2270555 h 2418498"/>
                <a:gd name="connsiteX552" fmla="*/ 372198 w 1848532"/>
                <a:gd name="connsiteY552" fmla="*/ 2270555 h 2418498"/>
                <a:gd name="connsiteX553" fmla="*/ 362855 w 1848532"/>
                <a:gd name="connsiteY553" fmla="*/ 2261212 h 2418498"/>
                <a:gd name="connsiteX554" fmla="*/ 355070 w 1848532"/>
                <a:gd name="connsiteY554" fmla="*/ 2265882 h 2418498"/>
                <a:gd name="connsiteX555" fmla="*/ 347281 w 1848532"/>
                <a:gd name="connsiteY555" fmla="*/ 2267440 h 2418498"/>
                <a:gd name="connsiteX556" fmla="*/ 337938 w 1848532"/>
                <a:gd name="connsiteY556" fmla="*/ 2259652 h 2418498"/>
                <a:gd name="connsiteX557" fmla="*/ 328595 w 1848532"/>
                <a:gd name="connsiteY557" fmla="*/ 2251866 h 2418498"/>
                <a:gd name="connsiteX558" fmla="*/ 314576 w 1848532"/>
                <a:gd name="connsiteY558" fmla="*/ 2247196 h 2418498"/>
                <a:gd name="connsiteX559" fmla="*/ 308349 w 1848532"/>
                <a:gd name="connsiteY559" fmla="*/ 2237853 h 2418498"/>
                <a:gd name="connsiteX560" fmla="*/ 295890 w 1848532"/>
                <a:gd name="connsiteY560" fmla="*/ 2234737 h 2418498"/>
                <a:gd name="connsiteX561" fmla="*/ 277204 w 1848532"/>
                <a:gd name="connsiteY561" fmla="*/ 2239408 h 2418498"/>
                <a:gd name="connsiteX562" fmla="*/ 269416 w 1848532"/>
                <a:gd name="connsiteY562" fmla="*/ 2242523 h 2418498"/>
                <a:gd name="connsiteX563" fmla="*/ 261630 w 1848532"/>
                <a:gd name="connsiteY563" fmla="*/ 2233180 h 2418498"/>
                <a:gd name="connsiteX564" fmla="*/ 250729 w 1848532"/>
                <a:gd name="connsiteY564" fmla="*/ 2230064 h 2418498"/>
                <a:gd name="connsiteX565" fmla="*/ 244499 w 1848532"/>
                <a:gd name="connsiteY565" fmla="*/ 2222279 h 2418498"/>
                <a:gd name="connsiteX566" fmla="*/ 242941 w 1848532"/>
                <a:gd name="connsiteY566" fmla="*/ 2212933 h 2418498"/>
                <a:gd name="connsiteX567" fmla="*/ 242941 w 1848532"/>
                <a:gd name="connsiteY567" fmla="*/ 2189574 h 2418498"/>
                <a:gd name="connsiteX568" fmla="*/ 233598 w 1848532"/>
                <a:gd name="connsiteY568" fmla="*/ 2178673 h 2418498"/>
                <a:gd name="connsiteX569" fmla="*/ 225810 w 1848532"/>
                <a:gd name="connsiteY569" fmla="*/ 2180231 h 2418498"/>
                <a:gd name="connsiteX570" fmla="*/ 216467 w 1848532"/>
                <a:gd name="connsiteY570" fmla="*/ 2169330 h 2418498"/>
                <a:gd name="connsiteX571" fmla="*/ 216467 w 1848532"/>
                <a:gd name="connsiteY571" fmla="*/ 2159987 h 2418498"/>
                <a:gd name="connsiteX572" fmla="*/ 213351 w 1848532"/>
                <a:gd name="connsiteY572" fmla="*/ 2145971 h 2418498"/>
                <a:gd name="connsiteX573" fmla="*/ 202450 w 1848532"/>
                <a:gd name="connsiteY573" fmla="*/ 2139740 h 2418498"/>
                <a:gd name="connsiteX574" fmla="*/ 194665 w 1848532"/>
                <a:gd name="connsiteY574" fmla="*/ 2130397 h 2418498"/>
                <a:gd name="connsiteX575" fmla="*/ 191550 w 1848532"/>
                <a:gd name="connsiteY575" fmla="*/ 2122609 h 2418498"/>
                <a:gd name="connsiteX576" fmla="*/ 191550 w 1848532"/>
                <a:gd name="connsiteY576" fmla="*/ 2113266 h 2418498"/>
                <a:gd name="connsiteX577" fmla="*/ 182207 w 1848532"/>
                <a:gd name="connsiteY577" fmla="*/ 2107038 h 2418498"/>
                <a:gd name="connsiteX578" fmla="*/ 168190 w 1848532"/>
                <a:gd name="connsiteY578" fmla="*/ 2102365 h 2418498"/>
                <a:gd name="connsiteX579" fmla="*/ 171306 w 1848532"/>
                <a:gd name="connsiteY579" fmla="*/ 2094580 h 2418498"/>
                <a:gd name="connsiteX580" fmla="*/ 174418 w 1848532"/>
                <a:gd name="connsiteY580" fmla="*/ 2079006 h 2418498"/>
                <a:gd name="connsiteX581" fmla="*/ 174418 w 1848532"/>
                <a:gd name="connsiteY581" fmla="*/ 2066548 h 2418498"/>
                <a:gd name="connsiteX582" fmla="*/ 175979 w 1848532"/>
                <a:gd name="connsiteY582" fmla="*/ 2057202 h 2418498"/>
                <a:gd name="connsiteX583" fmla="*/ 172863 w 1848532"/>
                <a:gd name="connsiteY583" fmla="*/ 2046304 h 2418498"/>
                <a:gd name="connsiteX584" fmla="*/ 186877 w 1848532"/>
                <a:gd name="connsiteY584" fmla="*/ 2038516 h 2418498"/>
                <a:gd name="connsiteX585" fmla="*/ 196223 w 1848532"/>
                <a:gd name="connsiteY585" fmla="*/ 2040073 h 2418498"/>
                <a:gd name="connsiteX586" fmla="*/ 210236 w 1848532"/>
                <a:gd name="connsiteY586" fmla="*/ 2035400 h 2418498"/>
                <a:gd name="connsiteX587" fmla="*/ 204008 w 1848532"/>
                <a:gd name="connsiteY587" fmla="*/ 2022945 h 2418498"/>
                <a:gd name="connsiteX588" fmla="*/ 189992 w 1848532"/>
                <a:gd name="connsiteY588" fmla="*/ 2013599 h 2418498"/>
                <a:gd name="connsiteX589" fmla="*/ 185322 w 1848532"/>
                <a:gd name="connsiteY589" fmla="*/ 2004256 h 2418498"/>
                <a:gd name="connsiteX590" fmla="*/ 183764 w 1848532"/>
                <a:gd name="connsiteY590" fmla="*/ 1994910 h 2418498"/>
                <a:gd name="connsiteX591" fmla="*/ 172863 w 1848532"/>
                <a:gd name="connsiteY591" fmla="*/ 1990240 h 2418498"/>
                <a:gd name="connsiteX592" fmla="*/ 163518 w 1848532"/>
                <a:gd name="connsiteY592" fmla="*/ 1982451 h 2418498"/>
                <a:gd name="connsiteX593" fmla="*/ 163518 w 1848532"/>
                <a:gd name="connsiteY593" fmla="*/ 1974666 h 2418498"/>
                <a:gd name="connsiteX594" fmla="*/ 154174 w 1848532"/>
                <a:gd name="connsiteY594" fmla="*/ 1965323 h 2418498"/>
                <a:gd name="connsiteX595" fmla="*/ 147944 w 1848532"/>
                <a:gd name="connsiteY595" fmla="*/ 1948191 h 2418498"/>
                <a:gd name="connsiteX596" fmla="*/ 146389 w 1848532"/>
                <a:gd name="connsiteY596" fmla="*/ 1932618 h 2418498"/>
                <a:gd name="connsiteX597" fmla="*/ 155732 w 1848532"/>
                <a:gd name="connsiteY597" fmla="*/ 1923275 h 2418498"/>
                <a:gd name="connsiteX598" fmla="*/ 160405 w 1848532"/>
                <a:gd name="connsiteY598" fmla="*/ 1915489 h 2418498"/>
                <a:gd name="connsiteX599" fmla="*/ 165075 w 1848532"/>
                <a:gd name="connsiteY599" fmla="*/ 1907701 h 2418498"/>
                <a:gd name="connsiteX600" fmla="*/ 174418 w 1848532"/>
                <a:gd name="connsiteY600" fmla="*/ 1907701 h 2418498"/>
                <a:gd name="connsiteX601" fmla="*/ 185322 w 1848532"/>
                <a:gd name="connsiteY601" fmla="*/ 1904588 h 2418498"/>
                <a:gd name="connsiteX602" fmla="*/ 193107 w 1848532"/>
                <a:gd name="connsiteY602" fmla="*/ 1899915 h 2418498"/>
                <a:gd name="connsiteX603" fmla="*/ 197780 w 1848532"/>
                <a:gd name="connsiteY603" fmla="*/ 1892130 h 2418498"/>
                <a:gd name="connsiteX604" fmla="*/ 205566 w 1848532"/>
                <a:gd name="connsiteY604" fmla="*/ 1887457 h 2418498"/>
                <a:gd name="connsiteX605" fmla="*/ 205566 w 1848532"/>
                <a:gd name="connsiteY605" fmla="*/ 1876556 h 2418498"/>
                <a:gd name="connsiteX606" fmla="*/ 205566 w 1848532"/>
                <a:gd name="connsiteY606" fmla="*/ 1865656 h 2418498"/>
                <a:gd name="connsiteX607" fmla="*/ 213351 w 1848532"/>
                <a:gd name="connsiteY607" fmla="*/ 1856312 h 2418498"/>
                <a:gd name="connsiteX608" fmla="*/ 219582 w 1848532"/>
                <a:gd name="connsiteY608" fmla="*/ 1848524 h 2418498"/>
                <a:gd name="connsiteX609" fmla="*/ 221139 w 1848532"/>
                <a:gd name="connsiteY609" fmla="*/ 1840739 h 2418498"/>
                <a:gd name="connsiteX610" fmla="*/ 230483 w 1848532"/>
                <a:gd name="connsiteY610" fmla="*/ 1843854 h 2418498"/>
                <a:gd name="connsiteX611" fmla="*/ 230483 w 1848532"/>
                <a:gd name="connsiteY611" fmla="*/ 1834508 h 2418498"/>
                <a:gd name="connsiteX612" fmla="*/ 222697 w 1848532"/>
                <a:gd name="connsiteY612" fmla="*/ 1826723 h 2418498"/>
                <a:gd name="connsiteX613" fmla="*/ 218024 w 1848532"/>
                <a:gd name="connsiteY613" fmla="*/ 1809591 h 2418498"/>
                <a:gd name="connsiteX614" fmla="*/ 222697 w 1848532"/>
                <a:gd name="connsiteY614" fmla="*/ 1801806 h 2418498"/>
                <a:gd name="connsiteX615" fmla="*/ 225810 w 1848532"/>
                <a:gd name="connsiteY615" fmla="*/ 1792460 h 2418498"/>
                <a:gd name="connsiteX616" fmla="*/ 228925 w 1848532"/>
                <a:gd name="connsiteY616" fmla="*/ 1784675 h 2418498"/>
                <a:gd name="connsiteX617" fmla="*/ 242941 w 1848532"/>
                <a:gd name="connsiteY617" fmla="*/ 1776886 h 2418498"/>
                <a:gd name="connsiteX618" fmla="*/ 253844 w 1848532"/>
                <a:gd name="connsiteY618" fmla="*/ 1772216 h 2418498"/>
                <a:gd name="connsiteX619" fmla="*/ 264743 w 1848532"/>
                <a:gd name="connsiteY619" fmla="*/ 1773774 h 2418498"/>
                <a:gd name="connsiteX620" fmla="*/ 272531 w 1848532"/>
                <a:gd name="connsiteY620" fmla="*/ 1772216 h 2418498"/>
                <a:gd name="connsiteX621" fmla="*/ 286547 w 1848532"/>
                <a:gd name="connsiteY621" fmla="*/ 1776886 h 2418498"/>
                <a:gd name="connsiteX622" fmla="*/ 300563 w 1848532"/>
                <a:gd name="connsiteY622" fmla="*/ 1783117 h 2418498"/>
                <a:gd name="connsiteX623" fmla="*/ 308349 w 1848532"/>
                <a:gd name="connsiteY623" fmla="*/ 1783117 h 2418498"/>
                <a:gd name="connsiteX624" fmla="*/ 309906 w 1848532"/>
                <a:gd name="connsiteY624" fmla="*/ 1773774 h 2418498"/>
                <a:gd name="connsiteX625" fmla="*/ 306791 w 1848532"/>
                <a:gd name="connsiteY625" fmla="*/ 1765988 h 2418498"/>
                <a:gd name="connsiteX626" fmla="*/ 303676 w 1848532"/>
                <a:gd name="connsiteY626" fmla="*/ 1755088 h 2418498"/>
                <a:gd name="connsiteX627" fmla="*/ 305233 w 1848532"/>
                <a:gd name="connsiteY627" fmla="*/ 1747299 h 2418498"/>
                <a:gd name="connsiteX628" fmla="*/ 314576 w 1848532"/>
                <a:gd name="connsiteY628" fmla="*/ 1747299 h 2418498"/>
                <a:gd name="connsiteX629" fmla="*/ 314791 w 1848532"/>
                <a:gd name="connsiteY629" fmla="*/ 1747299 h 2418498"/>
                <a:gd name="connsiteX630" fmla="*/ 314710 w 1848532"/>
                <a:gd name="connsiteY630" fmla="*/ 1747113 h 2418498"/>
                <a:gd name="connsiteX631" fmla="*/ 309906 w 1848532"/>
                <a:gd name="connsiteY631" fmla="*/ 1745742 h 2418498"/>
                <a:gd name="connsiteX632" fmla="*/ 295887 w 1848532"/>
                <a:gd name="connsiteY632" fmla="*/ 1748854 h 2418498"/>
                <a:gd name="connsiteX633" fmla="*/ 288102 w 1848532"/>
                <a:gd name="connsiteY633" fmla="*/ 1744184 h 2418498"/>
                <a:gd name="connsiteX634" fmla="*/ 280316 w 1848532"/>
                <a:gd name="connsiteY634" fmla="*/ 1734841 h 2418498"/>
                <a:gd name="connsiteX635" fmla="*/ 274086 w 1848532"/>
                <a:gd name="connsiteY635" fmla="*/ 1722383 h 2418498"/>
                <a:gd name="connsiteX636" fmla="*/ 272528 w 1848532"/>
                <a:gd name="connsiteY636" fmla="*/ 1713037 h 2418498"/>
                <a:gd name="connsiteX637" fmla="*/ 275643 w 1848532"/>
                <a:gd name="connsiteY637" fmla="*/ 1700578 h 2418498"/>
                <a:gd name="connsiteX638" fmla="*/ 274086 w 1848532"/>
                <a:gd name="connsiteY638" fmla="*/ 1691235 h 2418498"/>
                <a:gd name="connsiteX639" fmla="*/ 267858 w 1848532"/>
                <a:gd name="connsiteY639" fmla="*/ 1678777 h 2418498"/>
                <a:gd name="connsiteX640" fmla="*/ 260070 w 1848532"/>
                <a:gd name="connsiteY640" fmla="*/ 1674104 h 2418498"/>
                <a:gd name="connsiteX641" fmla="*/ 266300 w 1848532"/>
                <a:gd name="connsiteY641" fmla="*/ 1663203 h 2418498"/>
                <a:gd name="connsiteX642" fmla="*/ 270973 w 1848532"/>
                <a:gd name="connsiteY642" fmla="*/ 1650745 h 2418498"/>
                <a:gd name="connsiteX643" fmla="*/ 277201 w 1848532"/>
                <a:gd name="connsiteY643" fmla="*/ 1638286 h 2418498"/>
                <a:gd name="connsiteX644" fmla="*/ 269413 w 1848532"/>
                <a:gd name="connsiteY644" fmla="*/ 1636729 h 2418498"/>
                <a:gd name="connsiteX645" fmla="*/ 264743 w 1848532"/>
                <a:gd name="connsiteY645" fmla="*/ 1621158 h 2418498"/>
                <a:gd name="connsiteX646" fmla="*/ 256957 w 1848532"/>
                <a:gd name="connsiteY646" fmla="*/ 1619598 h 2418498"/>
                <a:gd name="connsiteX647" fmla="*/ 249169 w 1848532"/>
                <a:gd name="connsiteY647" fmla="*/ 1614927 h 2418498"/>
                <a:gd name="connsiteX648" fmla="*/ 239826 w 1848532"/>
                <a:gd name="connsiteY648" fmla="*/ 1614927 h 2418498"/>
                <a:gd name="connsiteX649" fmla="*/ 232040 w 1848532"/>
                <a:gd name="connsiteY649" fmla="*/ 1608697 h 2418498"/>
                <a:gd name="connsiteX650" fmla="*/ 214909 w 1848532"/>
                <a:gd name="connsiteY650" fmla="*/ 1599354 h 2418498"/>
                <a:gd name="connsiteX651" fmla="*/ 204006 w 1848532"/>
                <a:gd name="connsiteY651" fmla="*/ 1608697 h 2418498"/>
                <a:gd name="connsiteX652" fmla="*/ 196220 w 1848532"/>
                <a:gd name="connsiteY652" fmla="*/ 1614927 h 2418498"/>
                <a:gd name="connsiteX653" fmla="*/ 175976 w 1848532"/>
                <a:gd name="connsiteY653" fmla="*/ 1610254 h 2418498"/>
                <a:gd name="connsiteX654" fmla="*/ 168188 w 1848532"/>
                <a:gd name="connsiteY654" fmla="*/ 1608697 h 2418498"/>
                <a:gd name="connsiteX655" fmla="*/ 158845 w 1848532"/>
                <a:gd name="connsiteY655" fmla="*/ 1605584 h 2418498"/>
                <a:gd name="connsiteX656" fmla="*/ 146386 w 1848532"/>
                <a:gd name="connsiteY656" fmla="*/ 1597796 h 2418498"/>
                <a:gd name="connsiteX657" fmla="*/ 138601 w 1848532"/>
                <a:gd name="connsiteY657" fmla="*/ 1590010 h 2418498"/>
                <a:gd name="connsiteX658" fmla="*/ 127700 w 1848532"/>
                <a:gd name="connsiteY658" fmla="*/ 1582225 h 2418498"/>
                <a:gd name="connsiteX659" fmla="*/ 118354 w 1848532"/>
                <a:gd name="connsiteY659" fmla="*/ 1575994 h 2418498"/>
                <a:gd name="connsiteX660" fmla="*/ 112126 w 1848532"/>
                <a:gd name="connsiteY660" fmla="*/ 1568206 h 2418498"/>
                <a:gd name="connsiteX661" fmla="*/ 104341 w 1848532"/>
                <a:gd name="connsiteY661" fmla="*/ 1563536 h 2418498"/>
                <a:gd name="connsiteX662" fmla="*/ 101225 w 1848532"/>
                <a:gd name="connsiteY662" fmla="*/ 1555750 h 2418498"/>
                <a:gd name="connsiteX663" fmla="*/ 91882 w 1848532"/>
                <a:gd name="connsiteY663" fmla="*/ 1554190 h 2418498"/>
                <a:gd name="connsiteX664" fmla="*/ 84094 w 1848532"/>
                <a:gd name="connsiteY664" fmla="*/ 1549520 h 2418498"/>
                <a:gd name="connsiteX665" fmla="*/ 84094 w 1848532"/>
                <a:gd name="connsiteY665" fmla="*/ 1541732 h 2418498"/>
                <a:gd name="connsiteX666" fmla="*/ 84094 w 1848532"/>
                <a:gd name="connsiteY666" fmla="*/ 1532389 h 2418498"/>
                <a:gd name="connsiteX667" fmla="*/ 90325 w 1848532"/>
                <a:gd name="connsiteY667" fmla="*/ 1524603 h 2418498"/>
                <a:gd name="connsiteX668" fmla="*/ 80981 w 1848532"/>
                <a:gd name="connsiteY668" fmla="*/ 1516818 h 2418498"/>
                <a:gd name="connsiteX669" fmla="*/ 88767 w 1848532"/>
                <a:gd name="connsiteY669" fmla="*/ 1507472 h 2418498"/>
                <a:gd name="connsiteX670" fmla="*/ 94995 w 1848532"/>
                <a:gd name="connsiteY670" fmla="*/ 1498129 h 2418498"/>
                <a:gd name="connsiteX671" fmla="*/ 94995 w 1848532"/>
                <a:gd name="connsiteY671" fmla="*/ 1485670 h 2418498"/>
                <a:gd name="connsiteX672" fmla="*/ 85652 w 1848532"/>
                <a:gd name="connsiteY672" fmla="*/ 1477885 h 2418498"/>
                <a:gd name="connsiteX673" fmla="*/ 79421 w 1848532"/>
                <a:gd name="connsiteY673" fmla="*/ 1466981 h 2418498"/>
                <a:gd name="connsiteX674" fmla="*/ 85652 w 1848532"/>
                <a:gd name="connsiteY674" fmla="*/ 1457638 h 2418498"/>
                <a:gd name="connsiteX675" fmla="*/ 84094 w 1848532"/>
                <a:gd name="connsiteY675" fmla="*/ 1448295 h 2418498"/>
                <a:gd name="connsiteX676" fmla="*/ 82536 w 1848532"/>
                <a:gd name="connsiteY676" fmla="*/ 1440507 h 2418498"/>
                <a:gd name="connsiteX677" fmla="*/ 68523 w 1848532"/>
                <a:gd name="connsiteY677" fmla="*/ 1432721 h 2418498"/>
                <a:gd name="connsiteX678" fmla="*/ 60735 w 1848532"/>
                <a:gd name="connsiteY678" fmla="*/ 1434279 h 2418498"/>
                <a:gd name="connsiteX679" fmla="*/ 51392 w 1848532"/>
                <a:gd name="connsiteY679" fmla="*/ 1432721 h 2418498"/>
                <a:gd name="connsiteX680" fmla="*/ 32703 w 1848532"/>
                <a:gd name="connsiteY680" fmla="*/ 1434279 h 2418498"/>
                <a:gd name="connsiteX681" fmla="*/ 24917 w 1848532"/>
                <a:gd name="connsiteY681" fmla="*/ 1421821 h 2418498"/>
                <a:gd name="connsiteX682" fmla="*/ 26475 w 1848532"/>
                <a:gd name="connsiteY682" fmla="*/ 1414033 h 2418498"/>
                <a:gd name="connsiteX683" fmla="*/ 26475 w 1848532"/>
                <a:gd name="connsiteY683" fmla="*/ 1404689 h 2418498"/>
                <a:gd name="connsiteX684" fmla="*/ 24917 w 1848532"/>
                <a:gd name="connsiteY684" fmla="*/ 1396904 h 2418498"/>
                <a:gd name="connsiteX685" fmla="*/ 24917 w 1848532"/>
                <a:gd name="connsiteY685" fmla="*/ 1382888 h 2418498"/>
                <a:gd name="connsiteX686" fmla="*/ 14016 w 1848532"/>
                <a:gd name="connsiteY686" fmla="*/ 1378215 h 2418498"/>
                <a:gd name="connsiteX687" fmla="*/ 12459 w 1848532"/>
                <a:gd name="connsiteY687" fmla="*/ 1365757 h 2418498"/>
                <a:gd name="connsiteX688" fmla="*/ 3116 w 1848532"/>
                <a:gd name="connsiteY688" fmla="*/ 1354856 h 2418498"/>
                <a:gd name="connsiteX689" fmla="*/ 0 w 1848532"/>
                <a:gd name="connsiteY689" fmla="*/ 1345513 h 2418498"/>
                <a:gd name="connsiteX690" fmla="*/ 4671 w 1848532"/>
                <a:gd name="connsiteY690" fmla="*/ 1336167 h 2418498"/>
                <a:gd name="connsiteX691" fmla="*/ 14016 w 1848532"/>
                <a:gd name="connsiteY691" fmla="*/ 1336167 h 2418498"/>
                <a:gd name="connsiteX692" fmla="*/ 34260 w 1848532"/>
                <a:gd name="connsiteY692" fmla="*/ 1328381 h 2418498"/>
                <a:gd name="connsiteX693" fmla="*/ 35818 w 1848532"/>
                <a:gd name="connsiteY693" fmla="*/ 1320593 h 2418498"/>
                <a:gd name="connsiteX694" fmla="*/ 38933 w 1848532"/>
                <a:gd name="connsiteY694" fmla="*/ 1312808 h 2418498"/>
                <a:gd name="connsiteX695" fmla="*/ 46719 w 1848532"/>
                <a:gd name="connsiteY695" fmla="*/ 1312808 h 2418498"/>
                <a:gd name="connsiteX696" fmla="*/ 59177 w 1848532"/>
                <a:gd name="connsiteY696" fmla="*/ 1309695 h 2418498"/>
                <a:gd name="connsiteX697" fmla="*/ 68523 w 1848532"/>
                <a:gd name="connsiteY697" fmla="*/ 1311250 h 2418498"/>
                <a:gd name="connsiteX698" fmla="*/ 82536 w 1848532"/>
                <a:gd name="connsiteY698" fmla="*/ 1317481 h 2418498"/>
                <a:gd name="connsiteX699" fmla="*/ 90325 w 1848532"/>
                <a:gd name="connsiteY699" fmla="*/ 1311250 h 2418498"/>
                <a:gd name="connsiteX700" fmla="*/ 94995 w 1848532"/>
                <a:gd name="connsiteY700" fmla="*/ 1303465 h 2418498"/>
                <a:gd name="connsiteX701" fmla="*/ 102780 w 1848532"/>
                <a:gd name="connsiteY701" fmla="*/ 1294121 h 2418498"/>
                <a:gd name="connsiteX702" fmla="*/ 110569 w 1848532"/>
                <a:gd name="connsiteY702" fmla="*/ 1295679 h 2418498"/>
                <a:gd name="connsiteX703" fmla="*/ 121469 w 1848532"/>
                <a:gd name="connsiteY703" fmla="*/ 1301907 h 2418498"/>
                <a:gd name="connsiteX704" fmla="*/ 133928 w 1848532"/>
                <a:gd name="connsiteY704" fmla="*/ 1306580 h 2418498"/>
                <a:gd name="connsiteX705" fmla="*/ 141713 w 1848532"/>
                <a:gd name="connsiteY705" fmla="*/ 1312808 h 2418498"/>
                <a:gd name="connsiteX706" fmla="*/ 154174 w 1848532"/>
                <a:gd name="connsiteY706" fmla="*/ 1320593 h 2418498"/>
                <a:gd name="connsiteX707" fmla="*/ 158845 w 1848532"/>
                <a:gd name="connsiteY707" fmla="*/ 1328381 h 2418498"/>
                <a:gd name="connsiteX708" fmla="*/ 168188 w 1848532"/>
                <a:gd name="connsiteY708" fmla="*/ 1325269 h 2418498"/>
                <a:gd name="connsiteX709" fmla="*/ 177534 w 1848532"/>
                <a:gd name="connsiteY709" fmla="*/ 1320593 h 2418498"/>
                <a:gd name="connsiteX710" fmla="*/ 191550 w 1848532"/>
                <a:gd name="connsiteY710" fmla="*/ 1319038 h 2418498"/>
                <a:gd name="connsiteX711" fmla="*/ 189992 w 1848532"/>
                <a:gd name="connsiteY711" fmla="*/ 1308137 h 2418498"/>
                <a:gd name="connsiteX712" fmla="*/ 185319 w 1848532"/>
                <a:gd name="connsiteY712" fmla="*/ 1298794 h 2418498"/>
                <a:gd name="connsiteX713" fmla="*/ 191550 w 1848532"/>
                <a:gd name="connsiteY713" fmla="*/ 1289449 h 2418498"/>
                <a:gd name="connsiteX714" fmla="*/ 202450 w 1848532"/>
                <a:gd name="connsiteY714" fmla="*/ 1291006 h 2418498"/>
                <a:gd name="connsiteX715" fmla="*/ 214909 w 1848532"/>
                <a:gd name="connsiteY715" fmla="*/ 1287891 h 2418498"/>
                <a:gd name="connsiteX716" fmla="*/ 230480 w 1848532"/>
                <a:gd name="connsiteY716" fmla="*/ 1286336 h 2418498"/>
                <a:gd name="connsiteX717" fmla="*/ 232040 w 1848532"/>
                <a:gd name="connsiteY717" fmla="*/ 1278548 h 2418498"/>
                <a:gd name="connsiteX718" fmla="*/ 239826 w 1848532"/>
                <a:gd name="connsiteY718" fmla="*/ 1266089 h 2418498"/>
                <a:gd name="connsiteX719" fmla="*/ 241383 w 1848532"/>
                <a:gd name="connsiteY719" fmla="*/ 1253631 h 2418498"/>
                <a:gd name="connsiteX720" fmla="*/ 249169 w 1848532"/>
                <a:gd name="connsiteY720" fmla="*/ 1250516 h 2418498"/>
                <a:gd name="connsiteX721" fmla="*/ 261627 w 1848532"/>
                <a:gd name="connsiteY721" fmla="*/ 1247403 h 2418498"/>
                <a:gd name="connsiteX722" fmla="*/ 272528 w 1848532"/>
                <a:gd name="connsiteY722" fmla="*/ 1238057 h 2418498"/>
                <a:gd name="connsiteX723" fmla="*/ 283432 w 1848532"/>
                <a:gd name="connsiteY723" fmla="*/ 1244288 h 2418498"/>
                <a:gd name="connsiteX724" fmla="*/ 294332 w 1848532"/>
                <a:gd name="connsiteY724" fmla="*/ 1238057 h 2418498"/>
                <a:gd name="connsiteX725" fmla="*/ 303676 w 1848532"/>
                <a:gd name="connsiteY725" fmla="*/ 1233384 h 2418498"/>
                <a:gd name="connsiteX726" fmla="*/ 317692 w 1848532"/>
                <a:gd name="connsiteY726" fmla="*/ 1248958 h 2418498"/>
                <a:gd name="connsiteX727" fmla="*/ 328592 w 1848532"/>
                <a:gd name="connsiteY727" fmla="*/ 1242728 h 2418498"/>
                <a:gd name="connsiteX728" fmla="*/ 330150 w 1848532"/>
                <a:gd name="connsiteY728" fmla="*/ 1234942 h 2418498"/>
                <a:gd name="connsiteX729" fmla="*/ 339493 w 1848532"/>
                <a:gd name="connsiteY729" fmla="*/ 1225599 h 2418498"/>
                <a:gd name="connsiteX730" fmla="*/ 345724 w 1848532"/>
                <a:gd name="connsiteY730" fmla="*/ 1216256 h 2418498"/>
                <a:gd name="connsiteX731" fmla="*/ 355067 w 1848532"/>
                <a:gd name="connsiteY731" fmla="*/ 1214698 h 2418498"/>
                <a:gd name="connsiteX732" fmla="*/ 362853 w 1848532"/>
                <a:gd name="connsiteY732" fmla="*/ 1211583 h 2418498"/>
                <a:gd name="connsiteX733" fmla="*/ 367525 w 1848532"/>
                <a:gd name="connsiteY733" fmla="*/ 1203795 h 2418498"/>
                <a:gd name="connsiteX734" fmla="*/ 365968 w 1848532"/>
                <a:gd name="connsiteY734" fmla="*/ 1196009 h 2418498"/>
                <a:gd name="connsiteX735" fmla="*/ 364410 w 1848532"/>
                <a:gd name="connsiteY735" fmla="*/ 1185108 h 2418498"/>
                <a:gd name="connsiteX736" fmla="*/ 367525 w 1848532"/>
                <a:gd name="connsiteY736" fmla="*/ 1177323 h 2418498"/>
                <a:gd name="connsiteX737" fmla="*/ 361295 w 1848532"/>
                <a:gd name="connsiteY737" fmla="*/ 1167977 h 2418498"/>
                <a:gd name="connsiteX738" fmla="*/ 358182 w 1848532"/>
                <a:gd name="connsiteY738" fmla="*/ 1160192 h 2418498"/>
                <a:gd name="connsiteX739" fmla="*/ 355067 w 1848532"/>
                <a:gd name="connsiteY739" fmla="*/ 1147733 h 2418498"/>
                <a:gd name="connsiteX740" fmla="*/ 350394 w 1848532"/>
                <a:gd name="connsiteY740" fmla="*/ 1139948 h 2418498"/>
                <a:gd name="connsiteX741" fmla="*/ 350394 w 1848532"/>
                <a:gd name="connsiteY741" fmla="*/ 1130605 h 2418498"/>
                <a:gd name="connsiteX742" fmla="*/ 358182 w 1848532"/>
                <a:gd name="connsiteY742" fmla="*/ 1132160 h 2418498"/>
                <a:gd name="connsiteX743" fmla="*/ 367525 w 1848532"/>
                <a:gd name="connsiteY743" fmla="*/ 1127489 h 2418498"/>
                <a:gd name="connsiteX744" fmla="*/ 365968 w 1848532"/>
                <a:gd name="connsiteY744" fmla="*/ 1119701 h 2418498"/>
                <a:gd name="connsiteX745" fmla="*/ 367525 w 1848532"/>
                <a:gd name="connsiteY745" fmla="*/ 1111916 h 2418498"/>
                <a:gd name="connsiteX746" fmla="*/ 375311 w 1848532"/>
                <a:gd name="connsiteY746" fmla="*/ 1107243 h 2418498"/>
                <a:gd name="connsiteX747" fmla="*/ 386212 w 1848532"/>
                <a:gd name="connsiteY747" fmla="*/ 1099457 h 2418498"/>
                <a:gd name="connsiteX748" fmla="*/ 386212 w 1848532"/>
                <a:gd name="connsiteY748" fmla="*/ 1088557 h 2418498"/>
                <a:gd name="connsiteX749" fmla="*/ 389327 w 1848532"/>
                <a:gd name="connsiteY749" fmla="*/ 1077656 h 2418498"/>
                <a:gd name="connsiteX750" fmla="*/ 403343 w 1848532"/>
                <a:gd name="connsiteY750" fmla="*/ 1058967 h 2418498"/>
                <a:gd name="connsiteX751" fmla="*/ 401785 w 1848532"/>
                <a:gd name="connsiteY751" fmla="*/ 1051179 h 2418498"/>
                <a:gd name="connsiteX752" fmla="*/ 394000 w 1848532"/>
                <a:gd name="connsiteY752" fmla="*/ 1048066 h 2418498"/>
                <a:gd name="connsiteX753" fmla="*/ 384657 w 1848532"/>
                <a:gd name="connsiteY753" fmla="*/ 1041836 h 2418498"/>
                <a:gd name="connsiteX754" fmla="*/ 375311 w 1848532"/>
                <a:gd name="connsiteY754" fmla="*/ 1032492 h 2418498"/>
                <a:gd name="connsiteX755" fmla="*/ 356625 w 1848532"/>
                <a:gd name="connsiteY755" fmla="*/ 1024704 h 2418498"/>
                <a:gd name="connsiteX756" fmla="*/ 356625 w 1848532"/>
                <a:gd name="connsiteY756" fmla="*/ 1016919 h 2418498"/>
                <a:gd name="connsiteX757" fmla="*/ 350394 w 1848532"/>
                <a:gd name="connsiteY757" fmla="*/ 1009133 h 2418498"/>
                <a:gd name="connsiteX758" fmla="*/ 345724 w 1848532"/>
                <a:gd name="connsiteY758" fmla="*/ 996675 h 2418498"/>
                <a:gd name="connsiteX759" fmla="*/ 353509 w 1848532"/>
                <a:gd name="connsiteY759" fmla="*/ 987332 h 2418498"/>
                <a:gd name="connsiteX760" fmla="*/ 356625 w 1848532"/>
                <a:gd name="connsiteY760" fmla="*/ 979544 h 2418498"/>
                <a:gd name="connsiteX761" fmla="*/ 358182 w 1848532"/>
                <a:gd name="connsiteY761" fmla="*/ 970200 h 2418498"/>
                <a:gd name="connsiteX762" fmla="*/ 361295 w 1848532"/>
                <a:gd name="connsiteY762" fmla="*/ 960857 h 2418498"/>
                <a:gd name="connsiteX763" fmla="*/ 362853 w 1848532"/>
                <a:gd name="connsiteY763" fmla="*/ 953069 h 2418498"/>
                <a:gd name="connsiteX764" fmla="*/ 372198 w 1848532"/>
                <a:gd name="connsiteY764" fmla="*/ 942168 h 2418498"/>
                <a:gd name="connsiteX765" fmla="*/ 376869 w 1848532"/>
                <a:gd name="connsiteY765" fmla="*/ 953069 h 2418498"/>
                <a:gd name="connsiteX766" fmla="*/ 378426 w 1848532"/>
                <a:gd name="connsiteY766" fmla="*/ 960857 h 2418498"/>
                <a:gd name="connsiteX767" fmla="*/ 375311 w 1848532"/>
                <a:gd name="connsiteY767" fmla="*/ 974873 h 2418498"/>
                <a:gd name="connsiteX768" fmla="*/ 383097 w 1848532"/>
                <a:gd name="connsiteY768" fmla="*/ 974873 h 2418498"/>
                <a:gd name="connsiteX769" fmla="*/ 392442 w 1848532"/>
                <a:gd name="connsiteY769" fmla="*/ 973316 h 2418498"/>
                <a:gd name="connsiteX770" fmla="*/ 406456 w 1848532"/>
                <a:gd name="connsiteY770" fmla="*/ 974873 h 2418498"/>
                <a:gd name="connsiteX771" fmla="*/ 417359 w 1848532"/>
                <a:gd name="connsiteY771" fmla="*/ 977986 h 2418498"/>
                <a:gd name="connsiteX772" fmla="*/ 423590 w 1848532"/>
                <a:gd name="connsiteY772" fmla="*/ 985771 h 2418498"/>
                <a:gd name="connsiteX773" fmla="*/ 434491 w 1848532"/>
                <a:gd name="connsiteY773" fmla="*/ 988887 h 2418498"/>
                <a:gd name="connsiteX774" fmla="*/ 443834 w 1848532"/>
                <a:gd name="connsiteY774" fmla="*/ 973316 h 2418498"/>
                <a:gd name="connsiteX775" fmla="*/ 451619 w 1848532"/>
                <a:gd name="connsiteY775" fmla="*/ 965528 h 2418498"/>
                <a:gd name="connsiteX776" fmla="*/ 460962 w 1848532"/>
                <a:gd name="connsiteY776" fmla="*/ 960857 h 2418498"/>
                <a:gd name="connsiteX777" fmla="*/ 465635 w 1848532"/>
                <a:gd name="connsiteY777" fmla="*/ 953069 h 2418498"/>
                <a:gd name="connsiteX778" fmla="*/ 474978 w 1848532"/>
                <a:gd name="connsiteY778" fmla="*/ 946839 h 2418498"/>
                <a:gd name="connsiteX779" fmla="*/ 482767 w 1848532"/>
                <a:gd name="connsiteY779" fmla="*/ 945284 h 2418498"/>
                <a:gd name="connsiteX780" fmla="*/ 490552 w 1848532"/>
                <a:gd name="connsiteY780" fmla="*/ 943726 h 2418498"/>
                <a:gd name="connsiteX781" fmla="*/ 506126 w 1848532"/>
                <a:gd name="connsiteY781" fmla="*/ 946839 h 2418498"/>
                <a:gd name="connsiteX782" fmla="*/ 513911 w 1848532"/>
                <a:gd name="connsiteY782" fmla="*/ 940611 h 2418498"/>
                <a:gd name="connsiteX783" fmla="*/ 524815 w 1848532"/>
                <a:gd name="connsiteY783" fmla="*/ 939053 h 2418498"/>
                <a:gd name="connsiteX784" fmla="*/ 532600 w 1848532"/>
                <a:gd name="connsiteY784" fmla="*/ 935940 h 2418498"/>
                <a:gd name="connsiteX785" fmla="*/ 543501 w 1848532"/>
                <a:gd name="connsiteY785" fmla="*/ 945284 h 2418498"/>
                <a:gd name="connsiteX786" fmla="*/ 559075 w 1848532"/>
                <a:gd name="connsiteY786" fmla="*/ 932825 h 2418498"/>
                <a:gd name="connsiteX787" fmla="*/ 566860 w 1848532"/>
                <a:gd name="connsiteY787" fmla="*/ 926595 h 2418498"/>
                <a:gd name="connsiteX788" fmla="*/ 577761 w 1848532"/>
                <a:gd name="connsiteY788" fmla="*/ 915694 h 2418498"/>
                <a:gd name="connsiteX789" fmla="*/ 591777 w 1848532"/>
                <a:gd name="connsiteY789" fmla="*/ 907908 h 2418498"/>
                <a:gd name="connsiteX790" fmla="*/ 607351 w 1848532"/>
                <a:gd name="connsiteY790" fmla="*/ 889219 h 2418498"/>
                <a:gd name="connsiteX791" fmla="*/ 624480 w 1848532"/>
                <a:gd name="connsiteY791" fmla="*/ 879876 h 2418498"/>
                <a:gd name="connsiteX792" fmla="*/ 633825 w 1848532"/>
                <a:gd name="connsiteY792" fmla="*/ 879876 h 2418498"/>
                <a:gd name="connsiteX793" fmla="*/ 643169 w 1848532"/>
                <a:gd name="connsiteY793" fmla="*/ 882992 h 2418498"/>
                <a:gd name="connsiteX794" fmla="*/ 650954 w 1848532"/>
                <a:gd name="connsiteY794" fmla="*/ 886107 h 2418498"/>
                <a:gd name="connsiteX795" fmla="*/ 660300 w 1848532"/>
                <a:gd name="connsiteY795" fmla="*/ 881434 h 2418498"/>
                <a:gd name="connsiteX796" fmla="*/ 671201 w 1848532"/>
                <a:gd name="connsiteY796" fmla="*/ 873648 h 2418498"/>
                <a:gd name="connsiteX797" fmla="*/ 680544 w 1848532"/>
                <a:gd name="connsiteY797" fmla="*/ 872088 h 2418498"/>
                <a:gd name="connsiteX798" fmla="*/ 688332 w 1848532"/>
                <a:gd name="connsiteY798" fmla="*/ 878319 h 2418498"/>
                <a:gd name="connsiteX799" fmla="*/ 696118 w 1848532"/>
                <a:gd name="connsiteY799" fmla="*/ 881434 h 2418498"/>
                <a:gd name="connsiteX800" fmla="*/ 707018 w 1848532"/>
                <a:gd name="connsiteY800" fmla="*/ 890777 h 2418498"/>
                <a:gd name="connsiteX801" fmla="*/ 710134 w 1848532"/>
                <a:gd name="connsiteY801" fmla="*/ 901678 h 2418498"/>
                <a:gd name="connsiteX802" fmla="*/ 721035 w 1848532"/>
                <a:gd name="connsiteY802" fmla="*/ 897008 h 2418498"/>
                <a:gd name="connsiteX803" fmla="*/ 731935 w 1848532"/>
                <a:gd name="connsiteY803" fmla="*/ 895450 h 2418498"/>
                <a:gd name="connsiteX804" fmla="*/ 744394 w 1848532"/>
                <a:gd name="connsiteY804" fmla="*/ 903235 h 2418498"/>
                <a:gd name="connsiteX805" fmla="*/ 756852 w 1848532"/>
                <a:gd name="connsiteY805" fmla="*/ 912581 h 2418498"/>
                <a:gd name="connsiteX806" fmla="*/ 766198 w 1848532"/>
                <a:gd name="connsiteY806" fmla="*/ 907908 h 2418498"/>
                <a:gd name="connsiteX807" fmla="*/ 777099 w 1848532"/>
                <a:gd name="connsiteY807" fmla="*/ 909466 h 2418498"/>
                <a:gd name="connsiteX808" fmla="*/ 786442 w 1848532"/>
                <a:gd name="connsiteY808" fmla="*/ 906351 h 2418498"/>
                <a:gd name="connsiteX809" fmla="*/ 794228 w 1848532"/>
                <a:gd name="connsiteY809" fmla="*/ 912581 h 2418498"/>
                <a:gd name="connsiteX810" fmla="*/ 803571 w 1848532"/>
                <a:gd name="connsiteY810" fmla="*/ 911021 h 2418498"/>
                <a:gd name="connsiteX811" fmla="*/ 812916 w 1848532"/>
                <a:gd name="connsiteY811" fmla="*/ 901678 h 2418498"/>
                <a:gd name="connsiteX812" fmla="*/ 822260 w 1848532"/>
                <a:gd name="connsiteY812" fmla="*/ 898565 h 2418498"/>
                <a:gd name="connsiteX813" fmla="*/ 834718 w 1848532"/>
                <a:gd name="connsiteY813" fmla="*/ 890777 h 2418498"/>
                <a:gd name="connsiteX814" fmla="*/ 842504 w 1848532"/>
                <a:gd name="connsiteY814" fmla="*/ 882992 h 2418498"/>
                <a:gd name="connsiteX815" fmla="*/ 851849 w 1848532"/>
                <a:gd name="connsiteY815" fmla="*/ 876761 h 2418498"/>
                <a:gd name="connsiteX816" fmla="*/ 864308 w 1848532"/>
                <a:gd name="connsiteY816" fmla="*/ 868976 h 2418498"/>
                <a:gd name="connsiteX817" fmla="*/ 873651 w 1848532"/>
                <a:gd name="connsiteY817" fmla="*/ 868976 h 2418498"/>
                <a:gd name="connsiteX818" fmla="*/ 887667 w 1848532"/>
                <a:gd name="connsiteY818" fmla="*/ 868976 h 2418498"/>
                <a:gd name="connsiteX819" fmla="*/ 895453 w 1848532"/>
                <a:gd name="connsiteY819" fmla="*/ 867418 h 2418498"/>
                <a:gd name="connsiteX820" fmla="*/ 907911 w 1848532"/>
                <a:gd name="connsiteY820" fmla="*/ 868976 h 2418498"/>
                <a:gd name="connsiteX821" fmla="*/ 910158 w 1848532"/>
                <a:gd name="connsiteY821" fmla="*/ 877963 h 2418498"/>
                <a:gd name="connsiteX822" fmla="*/ 913111 w 1848532"/>
                <a:gd name="connsiteY822" fmla="*/ 877963 h 2418498"/>
                <a:gd name="connsiteX823" fmla="*/ 915699 w 1848532"/>
                <a:gd name="connsiteY823" fmla="*/ 873648 h 2418498"/>
                <a:gd name="connsiteX824" fmla="*/ 914142 w 1848532"/>
                <a:gd name="connsiteY824" fmla="*/ 865863 h 2418498"/>
                <a:gd name="connsiteX825" fmla="*/ 914142 w 1848532"/>
                <a:gd name="connsiteY825" fmla="*/ 854959 h 2418498"/>
                <a:gd name="connsiteX826" fmla="*/ 920372 w 1848532"/>
                <a:gd name="connsiteY826" fmla="*/ 845616 h 2418498"/>
                <a:gd name="connsiteX827" fmla="*/ 926600 w 1848532"/>
                <a:gd name="connsiteY827" fmla="*/ 836273 h 2418498"/>
                <a:gd name="connsiteX828" fmla="*/ 934388 w 1848532"/>
                <a:gd name="connsiteY828" fmla="*/ 831600 h 2418498"/>
                <a:gd name="connsiteX829" fmla="*/ 945286 w 1848532"/>
                <a:gd name="connsiteY829" fmla="*/ 823815 h 2418498"/>
                <a:gd name="connsiteX830" fmla="*/ 935943 w 1848532"/>
                <a:gd name="connsiteY830" fmla="*/ 812914 h 2418498"/>
                <a:gd name="connsiteX831" fmla="*/ 932828 w 1848532"/>
                <a:gd name="connsiteY831" fmla="*/ 805126 h 2418498"/>
                <a:gd name="connsiteX832" fmla="*/ 925042 w 1848532"/>
                <a:gd name="connsiteY832" fmla="*/ 795783 h 2418498"/>
                <a:gd name="connsiteX833" fmla="*/ 925042 w 1848532"/>
                <a:gd name="connsiteY833" fmla="*/ 787997 h 2418498"/>
                <a:gd name="connsiteX834" fmla="*/ 921927 w 1848532"/>
                <a:gd name="connsiteY834" fmla="*/ 773981 h 2418498"/>
                <a:gd name="connsiteX835" fmla="*/ 926600 w 1848532"/>
                <a:gd name="connsiteY835" fmla="*/ 766193 h 2418498"/>
                <a:gd name="connsiteX836" fmla="*/ 934388 w 1848532"/>
                <a:gd name="connsiteY836" fmla="*/ 759965 h 2418498"/>
                <a:gd name="connsiteX837" fmla="*/ 939058 w 1848532"/>
                <a:gd name="connsiteY837" fmla="*/ 752180 h 2418498"/>
                <a:gd name="connsiteX838" fmla="*/ 943731 w 1848532"/>
                <a:gd name="connsiteY838" fmla="*/ 741276 h 2418498"/>
                <a:gd name="connsiteX839" fmla="*/ 951389 w 1848532"/>
                <a:gd name="connsiteY839" fmla="*/ 746383 h 2418498"/>
                <a:gd name="connsiteX840" fmla="*/ 951440 w 1848532"/>
                <a:gd name="connsiteY840" fmla="*/ 746196 h 2418498"/>
                <a:gd name="connsiteX841" fmla="*/ 945292 w 1848532"/>
                <a:gd name="connsiteY841" fmla="*/ 741276 h 2418498"/>
                <a:gd name="connsiteX842" fmla="*/ 937503 w 1848532"/>
                <a:gd name="connsiteY842" fmla="*/ 731933 h 2418498"/>
                <a:gd name="connsiteX843" fmla="*/ 939061 w 1848532"/>
                <a:gd name="connsiteY843" fmla="*/ 724148 h 2418498"/>
                <a:gd name="connsiteX844" fmla="*/ 931276 w 1848532"/>
                <a:gd name="connsiteY844" fmla="*/ 722590 h 2418498"/>
                <a:gd name="connsiteX845" fmla="*/ 918817 w 1848532"/>
                <a:gd name="connsiteY845" fmla="*/ 716359 h 2418498"/>
                <a:gd name="connsiteX846" fmla="*/ 907916 w 1848532"/>
                <a:gd name="connsiteY846" fmla="*/ 705459 h 2418498"/>
                <a:gd name="connsiteX847" fmla="*/ 906359 w 1848532"/>
                <a:gd name="connsiteY847" fmla="*/ 696116 h 2418498"/>
                <a:gd name="connsiteX848" fmla="*/ 901686 w 1848532"/>
                <a:gd name="connsiteY848" fmla="*/ 688327 h 2418498"/>
                <a:gd name="connsiteX849" fmla="*/ 892343 w 1848532"/>
                <a:gd name="connsiteY849" fmla="*/ 674314 h 2418498"/>
                <a:gd name="connsiteX850" fmla="*/ 895458 w 1848532"/>
                <a:gd name="connsiteY850" fmla="*/ 666526 h 2418498"/>
                <a:gd name="connsiteX851" fmla="*/ 893898 w 1848532"/>
                <a:gd name="connsiteY851" fmla="*/ 647840 h 2418498"/>
                <a:gd name="connsiteX852" fmla="*/ 897013 w 1848532"/>
                <a:gd name="connsiteY852" fmla="*/ 640051 h 2418498"/>
                <a:gd name="connsiteX853" fmla="*/ 900128 w 1848532"/>
                <a:gd name="connsiteY853" fmla="*/ 630708 h 2418498"/>
                <a:gd name="connsiteX854" fmla="*/ 895458 w 1848532"/>
                <a:gd name="connsiteY854" fmla="*/ 616692 h 2418498"/>
                <a:gd name="connsiteX855" fmla="*/ 903243 w 1848532"/>
                <a:gd name="connsiteY855" fmla="*/ 602676 h 2418498"/>
                <a:gd name="connsiteX856" fmla="*/ 895458 w 1848532"/>
                <a:gd name="connsiteY856" fmla="*/ 585545 h 2418498"/>
                <a:gd name="connsiteX857" fmla="*/ 895458 w 1848532"/>
                <a:gd name="connsiteY857" fmla="*/ 571529 h 2418498"/>
                <a:gd name="connsiteX858" fmla="*/ 893898 w 1848532"/>
                <a:gd name="connsiteY858" fmla="*/ 554400 h 2418498"/>
                <a:gd name="connsiteX859" fmla="*/ 895458 w 1848532"/>
                <a:gd name="connsiteY859" fmla="*/ 546612 h 2418498"/>
                <a:gd name="connsiteX860" fmla="*/ 904801 w 1848532"/>
                <a:gd name="connsiteY860" fmla="*/ 537272 h 2418498"/>
                <a:gd name="connsiteX861" fmla="*/ 898571 w 1848532"/>
                <a:gd name="connsiteY861" fmla="*/ 526371 h 2418498"/>
                <a:gd name="connsiteX862" fmla="*/ 900126 w 1848532"/>
                <a:gd name="connsiteY862" fmla="*/ 517028 h 2418498"/>
                <a:gd name="connsiteX863" fmla="*/ 906356 w 1848532"/>
                <a:gd name="connsiteY863" fmla="*/ 501454 h 2418498"/>
                <a:gd name="connsiteX864" fmla="*/ 906356 w 1848532"/>
                <a:gd name="connsiteY864" fmla="*/ 490553 h 2418498"/>
                <a:gd name="connsiteX865" fmla="*/ 918815 w 1848532"/>
                <a:gd name="connsiteY865" fmla="*/ 481210 h 2418498"/>
                <a:gd name="connsiteX866" fmla="*/ 926600 w 1848532"/>
                <a:gd name="connsiteY866" fmla="*/ 468749 h 2418498"/>
                <a:gd name="connsiteX867" fmla="*/ 953075 w 1848532"/>
                <a:gd name="connsiteY867" fmla="*/ 465636 h 2418498"/>
                <a:gd name="connsiteX868" fmla="*/ 971764 w 1848532"/>
                <a:gd name="connsiteY868" fmla="*/ 465636 h 2418498"/>
                <a:gd name="connsiteX869" fmla="*/ 981107 w 1848532"/>
                <a:gd name="connsiteY869" fmla="*/ 467191 h 2418498"/>
                <a:gd name="connsiteX870" fmla="*/ 992008 w 1848532"/>
                <a:gd name="connsiteY870" fmla="*/ 453175 h 2418498"/>
                <a:gd name="connsiteX871" fmla="*/ 1001351 w 1848532"/>
                <a:gd name="connsiteY871" fmla="*/ 453175 h 2418498"/>
                <a:gd name="connsiteX872" fmla="*/ 1004466 w 1848532"/>
                <a:gd name="connsiteY872" fmla="*/ 439162 h 2418498"/>
                <a:gd name="connsiteX873" fmla="*/ 1006026 w 1848532"/>
                <a:gd name="connsiteY873" fmla="*/ 426704 h 2418498"/>
                <a:gd name="connsiteX874" fmla="*/ 1015369 w 1848532"/>
                <a:gd name="connsiteY874" fmla="*/ 422031 h 2418498"/>
                <a:gd name="connsiteX875" fmla="*/ 1013812 w 1848532"/>
                <a:gd name="connsiteY875" fmla="*/ 411130 h 2418498"/>
                <a:gd name="connsiteX876" fmla="*/ 1010696 w 1848532"/>
                <a:gd name="connsiteY876" fmla="*/ 400229 h 2418498"/>
                <a:gd name="connsiteX877" fmla="*/ 1009139 w 1848532"/>
                <a:gd name="connsiteY877" fmla="*/ 389328 h 2418498"/>
                <a:gd name="connsiteX878" fmla="*/ 1015369 w 1848532"/>
                <a:gd name="connsiteY878" fmla="*/ 372197 h 2418498"/>
                <a:gd name="connsiteX879" fmla="*/ 1016924 w 1848532"/>
                <a:gd name="connsiteY879" fmla="*/ 362851 h 2418498"/>
                <a:gd name="connsiteX880" fmla="*/ 1030940 w 1848532"/>
                <a:gd name="connsiteY880" fmla="*/ 362851 h 2418498"/>
                <a:gd name="connsiteX881" fmla="*/ 1041844 w 1848532"/>
                <a:gd name="connsiteY881" fmla="*/ 358181 h 2418498"/>
                <a:gd name="connsiteX882" fmla="*/ 1049629 w 1848532"/>
                <a:gd name="connsiteY882" fmla="*/ 358181 h 2418498"/>
                <a:gd name="connsiteX883" fmla="*/ 1062088 w 1848532"/>
                <a:gd name="connsiteY883" fmla="*/ 355066 h 2418498"/>
                <a:gd name="connsiteX884" fmla="*/ 1072991 w 1848532"/>
                <a:gd name="connsiteY884" fmla="*/ 347280 h 2418498"/>
                <a:gd name="connsiteX885" fmla="*/ 1074546 w 1848532"/>
                <a:gd name="connsiteY885" fmla="*/ 337937 h 2418498"/>
                <a:gd name="connsiteX886" fmla="*/ 1080777 w 1848532"/>
                <a:gd name="connsiteY886" fmla="*/ 330149 h 2418498"/>
                <a:gd name="connsiteX887" fmla="*/ 1090120 w 1848532"/>
                <a:gd name="connsiteY887" fmla="*/ 327034 h 2418498"/>
                <a:gd name="connsiteX888" fmla="*/ 1097905 w 1848532"/>
                <a:gd name="connsiteY888" fmla="*/ 323921 h 2418498"/>
                <a:gd name="connsiteX889" fmla="*/ 1102578 w 1848532"/>
                <a:gd name="connsiteY889" fmla="*/ 316133 h 2418498"/>
                <a:gd name="connsiteX890" fmla="*/ 1099466 w 1848532"/>
                <a:gd name="connsiteY890" fmla="*/ 308347 h 2418498"/>
                <a:gd name="connsiteX891" fmla="*/ 1101021 w 1848532"/>
                <a:gd name="connsiteY891" fmla="*/ 299004 h 2418498"/>
                <a:gd name="connsiteX892" fmla="*/ 1105694 w 1848532"/>
                <a:gd name="connsiteY892" fmla="*/ 291216 h 2418498"/>
                <a:gd name="connsiteX893" fmla="*/ 1110364 w 1848532"/>
                <a:gd name="connsiteY893" fmla="*/ 283431 h 2418498"/>
                <a:gd name="connsiteX894" fmla="*/ 1102578 w 1848532"/>
                <a:gd name="connsiteY894" fmla="*/ 272530 h 2418498"/>
                <a:gd name="connsiteX895" fmla="*/ 1101021 w 1848532"/>
                <a:gd name="connsiteY895" fmla="*/ 264742 h 2418498"/>
                <a:gd name="connsiteX896" fmla="*/ 1093235 w 1848532"/>
                <a:gd name="connsiteY896" fmla="*/ 242940 h 2418498"/>
                <a:gd name="connsiteX897" fmla="*/ 1083892 w 1848532"/>
                <a:gd name="connsiteY897" fmla="*/ 235152 h 2418498"/>
                <a:gd name="connsiteX898" fmla="*/ 1076106 w 1848532"/>
                <a:gd name="connsiteY898" fmla="*/ 225809 h 2418498"/>
                <a:gd name="connsiteX899" fmla="*/ 1072991 w 1848532"/>
                <a:gd name="connsiteY899" fmla="*/ 218023 h 2418498"/>
                <a:gd name="connsiteX900" fmla="*/ 1065203 w 1848532"/>
                <a:gd name="connsiteY900" fmla="*/ 210238 h 2418498"/>
                <a:gd name="connsiteX901" fmla="*/ 1057415 w 1848532"/>
                <a:gd name="connsiteY901" fmla="*/ 208680 h 2418498"/>
                <a:gd name="connsiteX902" fmla="*/ 1055857 w 1848532"/>
                <a:gd name="connsiteY902" fmla="*/ 200895 h 2418498"/>
                <a:gd name="connsiteX903" fmla="*/ 1066761 w 1848532"/>
                <a:gd name="connsiteY903" fmla="*/ 188434 h 2418498"/>
                <a:gd name="connsiteX904" fmla="*/ 1074546 w 1848532"/>
                <a:gd name="connsiteY904" fmla="*/ 182206 h 2418498"/>
                <a:gd name="connsiteX905" fmla="*/ 1079219 w 1848532"/>
                <a:gd name="connsiteY905" fmla="*/ 172860 h 2418498"/>
                <a:gd name="connsiteX906" fmla="*/ 1091678 w 1848532"/>
                <a:gd name="connsiteY906" fmla="*/ 161962 h 2418498"/>
                <a:gd name="connsiteX907" fmla="*/ 1102578 w 1848532"/>
                <a:gd name="connsiteY907" fmla="*/ 163517 h 2418498"/>
                <a:gd name="connsiteX908" fmla="*/ 1118152 w 1848532"/>
                <a:gd name="connsiteY908" fmla="*/ 166632 h 2418498"/>
                <a:gd name="connsiteX909" fmla="*/ 1127495 w 1848532"/>
                <a:gd name="connsiteY909" fmla="*/ 161962 h 2418498"/>
                <a:gd name="connsiteX910" fmla="*/ 1138399 w 1848532"/>
                <a:gd name="connsiteY910" fmla="*/ 158847 h 2418498"/>
                <a:gd name="connsiteX911" fmla="*/ 1144627 w 1848532"/>
                <a:gd name="connsiteY911" fmla="*/ 151059 h 2418498"/>
                <a:gd name="connsiteX912" fmla="*/ 1152412 w 1848532"/>
                <a:gd name="connsiteY912" fmla="*/ 129257 h 2418498"/>
                <a:gd name="connsiteX913" fmla="*/ 1160200 w 1848532"/>
                <a:gd name="connsiteY913" fmla="*/ 123029 h 2418498"/>
                <a:gd name="connsiteX914" fmla="*/ 1169543 w 1848532"/>
                <a:gd name="connsiteY914" fmla="*/ 123029 h 2418498"/>
                <a:gd name="connsiteX915" fmla="*/ 1178887 w 1848532"/>
                <a:gd name="connsiteY915" fmla="*/ 118354 h 2418498"/>
                <a:gd name="connsiteX916" fmla="*/ 1182002 w 1848532"/>
                <a:gd name="connsiteY916" fmla="*/ 105898 h 2418498"/>
                <a:gd name="connsiteX917" fmla="*/ 1185117 w 1848532"/>
                <a:gd name="connsiteY917" fmla="*/ 98110 h 2418498"/>
                <a:gd name="connsiteX918" fmla="*/ 1196018 w 1848532"/>
                <a:gd name="connsiteY918" fmla="*/ 98110 h 2418498"/>
                <a:gd name="connsiteX919" fmla="*/ 1206919 w 1848532"/>
                <a:gd name="connsiteY919" fmla="*/ 88766 h 2418498"/>
                <a:gd name="connsiteX920" fmla="*/ 1214704 w 1848532"/>
                <a:gd name="connsiteY920" fmla="*/ 87209 h 2418498"/>
                <a:gd name="connsiteX921" fmla="*/ 1219377 w 1848532"/>
                <a:gd name="connsiteY921" fmla="*/ 76308 h 2418498"/>
                <a:gd name="connsiteX922" fmla="*/ 1219377 w 1848532"/>
                <a:gd name="connsiteY922" fmla="*/ 68523 h 2418498"/>
                <a:gd name="connsiteX923" fmla="*/ 1213149 w 1848532"/>
                <a:gd name="connsiteY923" fmla="*/ 59177 h 2418498"/>
                <a:gd name="connsiteX924" fmla="*/ 1203804 w 1848532"/>
                <a:gd name="connsiteY924" fmla="*/ 57622 h 2418498"/>
                <a:gd name="connsiteX925" fmla="*/ 1206919 w 1848532"/>
                <a:gd name="connsiteY925" fmla="*/ 43603 h 2418498"/>
                <a:gd name="connsiteX926" fmla="*/ 1216265 w 1848532"/>
                <a:gd name="connsiteY926" fmla="*/ 38933 h 2418498"/>
                <a:gd name="connsiteX927" fmla="*/ 1228720 w 1848532"/>
                <a:gd name="connsiteY927" fmla="*/ 34260 h 2418498"/>
                <a:gd name="connsiteX928" fmla="*/ 1236509 w 1848532"/>
                <a:gd name="connsiteY928" fmla="*/ 26474 h 2418498"/>
                <a:gd name="connsiteX929" fmla="*/ 1245852 w 1848532"/>
                <a:gd name="connsiteY929" fmla="*/ 15574 h 2418498"/>
                <a:gd name="connsiteX930" fmla="*/ 1256753 w 1848532"/>
                <a:gd name="connsiteY930" fmla="*/ 10901 h 2418498"/>
                <a:gd name="connsiteX931" fmla="*/ 1264538 w 1848532"/>
                <a:gd name="connsiteY931" fmla="*/ 12458 h 2418498"/>
                <a:gd name="connsiteX932" fmla="*/ 1272326 w 1848532"/>
                <a:gd name="connsiteY932" fmla="*/ 10901 h 2418498"/>
                <a:gd name="connsiteX933" fmla="*/ 1281669 w 1848532"/>
                <a:gd name="connsiteY933" fmla="*/ 4670 h 2418498"/>
                <a:gd name="connsiteX934" fmla="*/ 1298801 w 1848532"/>
                <a:gd name="connsiteY934" fmla="*/ 0 h 241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</a:cxnLst>
              <a:rect l="l" t="t" r="r" b="b"/>
              <a:pathLst>
                <a:path w="1848532" h="2418498">
                  <a:moveTo>
                    <a:pt x="1327751" y="1153508"/>
                  </a:moveTo>
                  <a:cubicBezTo>
                    <a:pt x="1327746" y="1153517"/>
                    <a:pt x="1327741" y="1153527"/>
                    <a:pt x="1327736" y="1153536"/>
                  </a:cubicBezTo>
                  <a:lnTo>
                    <a:pt x="1333061" y="1160194"/>
                  </a:lnTo>
                  <a:lnTo>
                    <a:pt x="1333264" y="1160126"/>
                  </a:lnTo>
                  <a:lnTo>
                    <a:pt x="1327751" y="1153508"/>
                  </a:lnTo>
                  <a:close/>
                  <a:moveTo>
                    <a:pt x="904806" y="537272"/>
                  </a:moveTo>
                  <a:lnTo>
                    <a:pt x="912587" y="538827"/>
                  </a:lnTo>
                  <a:lnTo>
                    <a:pt x="917820" y="537954"/>
                  </a:lnTo>
                  <a:cubicBezTo>
                    <a:pt x="917829" y="537766"/>
                    <a:pt x="917838" y="537577"/>
                    <a:pt x="917847" y="537389"/>
                  </a:cubicBezTo>
                  <a:lnTo>
                    <a:pt x="917257" y="537272"/>
                  </a:lnTo>
                  <a:lnTo>
                    <a:pt x="904806" y="537272"/>
                  </a:lnTo>
                  <a:close/>
                  <a:moveTo>
                    <a:pt x="1298801" y="0"/>
                  </a:moveTo>
                  <a:lnTo>
                    <a:pt x="1308144" y="0"/>
                  </a:lnTo>
                  <a:lnTo>
                    <a:pt x="1311259" y="1558"/>
                  </a:lnTo>
                  <a:lnTo>
                    <a:pt x="1320602" y="12458"/>
                  </a:lnTo>
                  <a:lnTo>
                    <a:pt x="1322160" y="20244"/>
                  </a:lnTo>
                  <a:lnTo>
                    <a:pt x="1317490" y="29590"/>
                  </a:lnTo>
                  <a:lnTo>
                    <a:pt x="1317490" y="38933"/>
                  </a:lnTo>
                  <a:lnTo>
                    <a:pt x="1320602" y="46718"/>
                  </a:lnTo>
                  <a:lnTo>
                    <a:pt x="1322160" y="56062"/>
                  </a:lnTo>
                  <a:lnTo>
                    <a:pt x="1323718" y="63850"/>
                  </a:lnTo>
                  <a:lnTo>
                    <a:pt x="1322160" y="71635"/>
                  </a:lnTo>
                  <a:lnTo>
                    <a:pt x="1322160" y="82536"/>
                  </a:lnTo>
                  <a:lnTo>
                    <a:pt x="1323718" y="99667"/>
                  </a:lnTo>
                  <a:lnTo>
                    <a:pt x="1319045" y="110568"/>
                  </a:lnTo>
                  <a:lnTo>
                    <a:pt x="1320602" y="121469"/>
                  </a:lnTo>
                  <a:lnTo>
                    <a:pt x="1320602" y="130815"/>
                  </a:lnTo>
                  <a:lnTo>
                    <a:pt x="1314374" y="143273"/>
                  </a:lnTo>
                  <a:lnTo>
                    <a:pt x="1303471" y="160402"/>
                  </a:lnTo>
                  <a:lnTo>
                    <a:pt x="1295685" y="165075"/>
                  </a:lnTo>
                  <a:lnTo>
                    <a:pt x="1298801" y="174418"/>
                  </a:lnTo>
                  <a:lnTo>
                    <a:pt x="1305029" y="185321"/>
                  </a:lnTo>
                  <a:lnTo>
                    <a:pt x="1314374" y="199334"/>
                  </a:lnTo>
                  <a:lnTo>
                    <a:pt x="1305029" y="211793"/>
                  </a:lnTo>
                  <a:lnTo>
                    <a:pt x="1312814" y="218023"/>
                  </a:lnTo>
                  <a:lnTo>
                    <a:pt x="1322160" y="224254"/>
                  </a:lnTo>
                  <a:lnTo>
                    <a:pt x="1322160" y="232039"/>
                  </a:lnTo>
                  <a:lnTo>
                    <a:pt x="1334618" y="235152"/>
                  </a:lnTo>
                  <a:lnTo>
                    <a:pt x="1342404" y="238267"/>
                  </a:lnTo>
                  <a:lnTo>
                    <a:pt x="1353307" y="244498"/>
                  </a:lnTo>
                  <a:lnTo>
                    <a:pt x="1362651" y="244498"/>
                  </a:lnTo>
                  <a:lnTo>
                    <a:pt x="1368878" y="255399"/>
                  </a:lnTo>
                  <a:lnTo>
                    <a:pt x="1371994" y="266299"/>
                  </a:lnTo>
                  <a:lnTo>
                    <a:pt x="1382895" y="274085"/>
                  </a:lnTo>
                  <a:lnTo>
                    <a:pt x="1389125" y="281873"/>
                  </a:lnTo>
                  <a:lnTo>
                    <a:pt x="1393795" y="291216"/>
                  </a:lnTo>
                  <a:lnTo>
                    <a:pt x="1395353" y="299004"/>
                  </a:lnTo>
                  <a:lnTo>
                    <a:pt x="1406254" y="309905"/>
                  </a:lnTo>
                  <a:lnTo>
                    <a:pt x="1415600" y="311463"/>
                  </a:lnTo>
                  <a:lnTo>
                    <a:pt x="1410927" y="323921"/>
                  </a:lnTo>
                  <a:lnTo>
                    <a:pt x="1421827" y="334822"/>
                  </a:lnTo>
                  <a:lnTo>
                    <a:pt x="1423385" y="345723"/>
                  </a:lnTo>
                  <a:lnTo>
                    <a:pt x="1435844" y="345723"/>
                  </a:lnTo>
                  <a:lnTo>
                    <a:pt x="1448302" y="344165"/>
                  </a:lnTo>
                  <a:lnTo>
                    <a:pt x="1454532" y="353508"/>
                  </a:lnTo>
                  <a:lnTo>
                    <a:pt x="1462318" y="358181"/>
                  </a:lnTo>
                  <a:lnTo>
                    <a:pt x="1470104" y="358181"/>
                  </a:lnTo>
                  <a:lnTo>
                    <a:pt x="1477892" y="365967"/>
                  </a:lnTo>
                  <a:lnTo>
                    <a:pt x="1495020" y="369082"/>
                  </a:lnTo>
                  <a:lnTo>
                    <a:pt x="1488793" y="379985"/>
                  </a:lnTo>
                  <a:lnTo>
                    <a:pt x="1490350" y="390883"/>
                  </a:lnTo>
                  <a:lnTo>
                    <a:pt x="1493465" y="400229"/>
                  </a:lnTo>
                  <a:lnTo>
                    <a:pt x="1496581" y="409572"/>
                  </a:lnTo>
                  <a:lnTo>
                    <a:pt x="1498136" y="420473"/>
                  </a:lnTo>
                  <a:lnTo>
                    <a:pt x="1499693" y="429816"/>
                  </a:lnTo>
                  <a:lnTo>
                    <a:pt x="1504366" y="437604"/>
                  </a:lnTo>
                  <a:lnTo>
                    <a:pt x="1504366" y="446948"/>
                  </a:lnTo>
                  <a:lnTo>
                    <a:pt x="1499693" y="454736"/>
                  </a:lnTo>
                  <a:lnTo>
                    <a:pt x="1484120" y="468749"/>
                  </a:lnTo>
                  <a:lnTo>
                    <a:pt x="1471661" y="481210"/>
                  </a:lnTo>
                  <a:lnTo>
                    <a:pt x="1451417" y="503012"/>
                  </a:lnTo>
                  <a:lnTo>
                    <a:pt x="1424943" y="531041"/>
                  </a:lnTo>
                  <a:lnTo>
                    <a:pt x="1414039" y="541942"/>
                  </a:lnTo>
                  <a:lnTo>
                    <a:pt x="1404696" y="551288"/>
                  </a:lnTo>
                  <a:lnTo>
                    <a:pt x="1395353" y="565304"/>
                  </a:lnTo>
                  <a:lnTo>
                    <a:pt x="1392240" y="574647"/>
                  </a:lnTo>
                  <a:lnTo>
                    <a:pt x="1395353" y="587105"/>
                  </a:lnTo>
                  <a:lnTo>
                    <a:pt x="1401583" y="604236"/>
                  </a:lnTo>
                  <a:lnTo>
                    <a:pt x="1407811" y="616695"/>
                  </a:lnTo>
                  <a:lnTo>
                    <a:pt x="1409369" y="630711"/>
                  </a:lnTo>
                  <a:lnTo>
                    <a:pt x="1409369" y="641609"/>
                  </a:lnTo>
                  <a:lnTo>
                    <a:pt x="1409372" y="641609"/>
                  </a:lnTo>
                  <a:lnTo>
                    <a:pt x="1404696" y="650952"/>
                  </a:lnTo>
                  <a:lnTo>
                    <a:pt x="1395353" y="658740"/>
                  </a:lnTo>
                  <a:lnTo>
                    <a:pt x="1382897" y="666526"/>
                  </a:lnTo>
                  <a:lnTo>
                    <a:pt x="1379782" y="682100"/>
                  </a:lnTo>
                  <a:lnTo>
                    <a:pt x="1381337" y="694558"/>
                  </a:lnTo>
                  <a:lnTo>
                    <a:pt x="1387567" y="703901"/>
                  </a:lnTo>
                  <a:lnTo>
                    <a:pt x="1395353" y="713244"/>
                  </a:lnTo>
                  <a:lnTo>
                    <a:pt x="1401583" y="722590"/>
                  </a:lnTo>
                  <a:lnTo>
                    <a:pt x="1404696" y="730376"/>
                  </a:lnTo>
                  <a:lnTo>
                    <a:pt x="1407811" y="739719"/>
                  </a:lnTo>
                  <a:lnTo>
                    <a:pt x="1417157" y="744392"/>
                  </a:lnTo>
                  <a:lnTo>
                    <a:pt x="1426500" y="745949"/>
                  </a:lnTo>
                  <a:lnTo>
                    <a:pt x="1437401" y="747507"/>
                  </a:lnTo>
                  <a:lnTo>
                    <a:pt x="1445189" y="749062"/>
                  </a:lnTo>
                  <a:lnTo>
                    <a:pt x="1449860" y="756850"/>
                  </a:lnTo>
                  <a:lnTo>
                    <a:pt x="1445189" y="777096"/>
                  </a:lnTo>
                  <a:lnTo>
                    <a:pt x="1440516" y="786440"/>
                  </a:lnTo>
                  <a:lnTo>
                    <a:pt x="1440516" y="794225"/>
                  </a:lnTo>
                  <a:lnTo>
                    <a:pt x="1449860" y="795783"/>
                  </a:lnTo>
                  <a:lnTo>
                    <a:pt x="1457648" y="795783"/>
                  </a:lnTo>
                  <a:lnTo>
                    <a:pt x="1465433" y="794225"/>
                  </a:lnTo>
                  <a:lnTo>
                    <a:pt x="1470104" y="802011"/>
                  </a:lnTo>
                  <a:lnTo>
                    <a:pt x="1462318" y="806684"/>
                  </a:lnTo>
                  <a:lnTo>
                    <a:pt x="1470104" y="820700"/>
                  </a:lnTo>
                  <a:lnTo>
                    <a:pt x="1473219" y="828485"/>
                  </a:lnTo>
                  <a:lnTo>
                    <a:pt x="1473219" y="836273"/>
                  </a:lnTo>
                  <a:lnTo>
                    <a:pt x="1465433" y="836273"/>
                  </a:lnTo>
                  <a:lnTo>
                    <a:pt x="1456090" y="828485"/>
                  </a:lnTo>
                  <a:lnTo>
                    <a:pt x="1456090" y="836273"/>
                  </a:lnTo>
                  <a:lnTo>
                    <a:pt x="1456090" y="848732"/>
                  </a:lnTo>
                  <a:lnTo>
                    <a:pt x="1465433" y="850287"/>
                  </a:lnTo>
                  <a:lnTo>
                    <a:pt x="1473219" y="856517"/>
                  </a:lnTo>
                  <a:lnTo>
                    <a:pt x="1474776" y="865860"/>
                  </a:lnTo>
                  <a:lnTo>
                    <a:pt x="1484122" y="870533"/>
                  </a:lnTo>
                  <a:lnTo>
                    <a:pt x="1485677" y="879876"/>
                  </a:lnTo>
                  <a:lnTo>
                    <a:pt x="1482562" y="887664"/>
                  </a:lnTo>
                  <a:lnTo>
                    <a:pt x="1477892" y="895450"/>
                  </a:lnTo>
                  <a:lnTo>
                    <a:pt x="1485677" y="901681"/>
                  </a:lnTo>
                  <a:lnTo>
                    <a:pt x="1487235" y="912579"/>
                  </a:lnTo>
                  <a:lnTo>
                    <a:pt x="1487235" y="923482"/>
                  </a:lnTo>
                  <a:lnTo>
                    <a:pt x="1490350" y="931268"/>
                  </a:lnTo>
                  <a:lnTo>
                    <a:pt x="1496578" y="942168"/>
                  </a:lnTo>
                  <a:lnTo>
                    <a:pt x="1491908" y="949956"/>
                  </a:lnTo>
                  <a:lnTo>
                    <a:pt x="1498136" y="965528"/>
                  </a:lnTo>
                  <a:lnTo>
                    <a:pt x="1510597" y="974871"/>
                  </a:lnTo>
                  <a:lnTo>
                    <a:pt x="1518382" y="974871"/>
                  </a:lnTo>
                  <a:lnTo>
                    <a:pt x="1526168" y="977986"/>
                  </a:lnTo>
                  <a:lnTo>
                    <a:pt x="1530841" y="985774"/>
                  </a:lnTo>
                  <a:lnTo>
                    <a:pt x="1540184" y="987332"/>
                  </a:lnTo>
                  <a:lnTo>
                    <a:pt x="1546414" y="996675"/>
                  </a:lnTo>
                  <a:lnTo>
                    <a:pt x="1547969" y="1004460"/>
                  </a:lnTo>
                  <a:lnTo>
                    <a:pt x="1547969" y="1013804"/>
                  </a:lnTo>
                  <a:lnTo>
                    <a:pt x="1557315" y="1023149"/>
                  </a:lnTo>
                  <a:lnTo>
                    <a:pt x="1561986" y="1032492"/>
                  </a:lnTo>
                  <a:lnTo>
                    <a:pt x="1560428" y="1040278"/>
                  </a:lnTo>
                  <a:lnTo>
                    <a:pt x="1571329" y="1040278"/>
                  </a:lnTo>
                  <a:lnTo>
                    <a:pt x="1571329" y="1054297"/>
                  </a:lnTo>
                  <a:lnTo>
                    <a:pt x="1580674" y="1071425"/>
                  </a:lnTo>
                  <a:lnTo>
                    <a:pt x="1583787" y="1080771"/>
                  </a:lnTo>
                  <a:lnTo>
                    <a:pt x="1574444" y="1083884"/>
                  </a:lnTo>
                  <a:lnTo>
                    <a:pt x="1563543" y="1083884"/>
                  </a:lnTo>
                  <a:lnTo>
                    <a:pt x="1560428" y="1091669"/>
                  </a:lnTo>
                  <a:lnTo>
                    <a:pt x="1549527" y="1094784"/>
                  </a:lnTo>
                  <a:lnTo>
                    <a:pt x="1537069" y="1090114"/>
                  </a:lnTo>
                  <a:lnTo>
                    <a:pt x="1529283" y="1085441"/>
                  </a:lnTo>
                  <a:lnTo>
                    <a:pt x="1527725" y="1096342"/>
                  </a:lnTo>
                  <a:lnTo>
                    <a:pt x="1516825" y="1099457"/>
                  </a:lnTo>
                  <a:lnTo>
                    <a:pt x="1505921" y="1097900"/>
                  </a:lnTo>
                  <a:lnTo>
                    <a:pt x="1495023" y="1096342"/>
                  </a:lnTo>
                  <a:lnTo>
                    <a:pt x="1502809" y="1105685"/>
                  </a:lnTo>
                  <a:lnTo>
                    <a:pt x="1512152" y="1116589"/>
                  </a:lnTo>
                  <a:lnTo>
                    <a:pt x="1521495" y="1116589"/>
                  </a:lnTo>
                  <a:lnTo>
                    <a:pt x="1526168" y="1125932"/>
                  </a:lnTo>
                  <a:lnTo>
                    <a:pt x="1516825" y="1132160"/>
                  </a:lnTo>
                  <a:lnTo>
                    <a:pt x="1512152" y="1141503"/>
                  </a:lnTo>
                  <a:lnTo>
                    <a:pt x="1499693" y="1138390"/>
                  </a:lnTo>
                  <a:lnTo>
                    <a:pt x="1498136" y="1155521"/>
                  </a:lnTo>
                  <a:lnTo>
                    <a:pt x="1493465" y="1169535"/>
                  </a:lnTo>
                  <a:lnTo>
                    <a:pt x="1484122" y="1172650"/>
                  </a:lnTo>
                  <a:lnTo>
                    <a:pt x="1474776" y="1181996"/>
                  </a:lnTo>
                  <a:lnTo>
                    <a:pt x="1466991" y="1180436"/>
                  </a:lnTo>
                  <a:lnTo>
                    <a:pt x="1457648" y="1181996"/>
                  </a:lnTo>
                  <a:lnTo>
                    <a:pt x="1452975" y="1172650"/>
                  </a:lnTo>
                  <a:lnTo>
                    <a:pt x="1456090" y="1163307"/>
                  </a:lnTo>
                  <a:lnTo>
                    <a:pt x="1451417" y="1155521"/>
                  </a:lnTo>
                  <a:lnTo>
                    <a:pt x="1432731" y="1135275"/>
                  </a:lnTo>
                  <a:lnTo>
                    <a:pt x="1432731" y="1127489"/>
                  </a:lnTo>
                  <a:lnTo>
                    <a:pt x="1424943" y="1121259"/>
                  </a:lnTo>
                  <a:lnTo>
                    <a:pt x="1414042" y="1121259"/>
                  </a:lnTo>
                  <a:lnTo>
                    <a:pt x="1401583" y="1121259"/>
                  </a:lnTo>
                  <a:lnTo>
                    <a:pt x="1389125" y="1124374"/>
                  </a:lnTo>
                  <a:lnTo>
                    <a:pt x="1379782" y="1119704"/>
                  </a:lnTo>
                  <a:lnTo>
                    <a:pt x="1378224" y="1111916"/>
                  </a:lnTo>
                  <a:lnTo>
                    <a:pt x="1365766" y="1127489"/>
                  </a:lnTo>
                  <a:lnTo>
                    <a:pt x="1357978" y="1130602"/>
                  </a:lnTo>
                  <a:lnTo>
                    <a:pt x="1362651" y="1138390"/>
                  </a:lnTo>
                  <a:lnTo>
                    <a:pt x="1367323" y="1153961"/>
                  </a:lnTo>
                  <a:lnTo>
                    <a:pt x="1357978" y="1158634"/>
                  </a:lnTo>
                  <a:lnTo>
                    <a:pt x="1350192" y="1161749"/>
                  </a:lnTo>
                  <a:lnTo>
                    <a:pt x="1343964" y="1153961"/>
                  </a:lnTo>
                  <a:lnTo>
                    <a:pt x="1338767" y="1158292"/>
                  </a:lnTo>
                  <a:lnTo>
                    <a:pt x="1342407" y="1157079"/>
                  </a:lnTo>
                  <a:lnTo>
                    <a:pt x="1345519" y="1166422"/>
                  </a:lnTo>
                  <a:lnTo>
                    <a:pt x="1339291" y="1177323"/>
                  </a:lnTo>
                  <a:lnTo>
                    <a:pt x="1347079" y="1183553"/>
                  </a:lnTo>
                  <a:lnTo>
                    <a:pt x="1348634" y="1196012"/>
                  </a:lnTo>
                  <a:lnTo>
                    <a:pt x="1356423" y="1196012"/>
                  </a:lnTo>
                  <a:lnTo>
                    <a:pt x="1364208" y="1197567"/>
                  </a:lnTo>
                  <a:lnTo>
                    <a:pt x="1361093" y="1205355"/>
                  </a:lnTo>
                  <a:lnTo>
                    <a:pt x="1362651" y="1214698"/>
                  </a:lnTo>
                  <a:lnTo>
                    <a:pt x="1367323" y="1224041"/>
                  </a:lnTo>
                  <a:lnTo>
                    <a:pt x="1357980" y="1219371"/>
                  </a:lnTo>
                  <a:lnTo>
                    <a:pt x="1357980" y="1227157"/>
                  </a:lnTo>
                  <a:lnTo>
                    <a:pt x="1365766" y="1231829"/>
                  </a:lnTo>
                  <a:lnTo>
                    <a:pt x="1373554" y="1231829"/>
                  </a:lnTo>
                  <a:lnTo>
                    <a:pt x="1359535" y="1234945"/>
                  </a:lnTo>
                  <a:lnTo>
                    <a:pt x="1367323" y="1238060"/>
                  </a:lnTo>
                  <a:lnTo>
                    <a:pt x="1359535" y="1244288"/>
                  </a:lnTo>
                  <a:lnTo>
                    <a:pt x="1354865" y="1253631"/>
                  </a:lnTo>
                  <a:lnTo>
                    <a:pt x="1364208" y="1258304"/>
                  </a:lnTo>
                  <a:lnTo>
                    <a:pt x="1371994" y="1267647"/>
                  </a:lnTo>
                  <a:lnTo>
                    <a:pt x="1361093" y="1275433"/>
                  </a:lnTo>
                  <a:lnTo>
                    <a:pt x="1370439" y="1280105"/>
                  </a:lnTo>
                  <a:lnTo>
                    <a:pt x="1378224" y="1270762"/>
                  </a:lnTo>
                  <a:lnTo>
                    <a:pt x="1392240" y="1267647"/>
                  </a:lnTo>
                  <a:lnTo>
                    <a:pt x="1393798" y="1275433"/>
                  </a:lnTo>
                  <a:lnTo>
                    <a:pt x="1382897" y="1278548"/>
                  </a:lnTo>
                  <a:lnTo>
                    <a:pt x="1370439" y="1292564"/>
                  </a:lnTo>
                  <a:lnTo>
                    <a:pt x="1368878" y="1300352"/>
                  </a:lnTo>
                  <a:lnTo>
                    <a:pt x="1361093" y="1300352"/>
                  </a:lnTo>
                  <a:lnTo>
                    <a:pt x="1368878" y="1303467"/>
                  </a:lnTo>
                  <a:lnTo>
                    <a:pt x="1378222" y="1311253"/>
                  </a:lnTo>
                  <a:lnTo>
                    <a:pt x="1395353" y="1322153"/>
                  </a:lnTo>
                  <a:lnTo>
                    <a:pt x="1401583" y="1334612"/>
                  </a:lnTo>
                  <a:lnTo>
                    <a:pt x="1401583" y="1342400"/>
                  </a:lnTo>
                  <a:lnTo>
                    <a:pt x="1414039" y="1347070"/>
                  </a:lnTo>
                  <a:lnTo>
                    <a:pt x="1415600" y="1357971"/>
                  </a:lnTo>
                  <a:lnTo>
                    <a:pt x="1415600" y="1367314"/>
                  </a:lnTo>
                  <a:lnTo>
                    <a:pt x="1424943" y="1376660"/>
                  </a:lnTo>
                  <a:lnTo>
                    <a:pt x="1429613" y="1387561"/>
                  </a:lnTo>
                  <a:lnTo>
                    <a:pt x="1437401" y="1400019"/>
                  </a:lnTo>
                  <a:lnTo>
                    <a:pt x="1435844" y="1409362"/>
                  </a:lnTo>
                  <a:lnTo>
                    <a:pt x="1442071" y="1418705"/>
                  </a:lnTo>
                  <a:lnTo>
                    <a:pt x="1437401" y="1431166"/>
                  </a:lnTo>
                  <a:lnTo>
                    <a:pt x="1442071" y="1440510"/>
                  </a:lnTo>
                  <a:lnTo>
                    <a:pt x="1449860" y="1446740"/>
                  </a:lnTo>
                  <a:lnTo>
                    <a:pt x="1449860" y="1457638"/>
                  </a:lnTo>
                  <a:lnTo>
                    <a:pt x="1460760" y="1449853"/>
                  </a:lnTo>
                  <a:lnTo>
                    <a:pt x="1470104" y="1449853"/>
                  </a:lnTo>
                  <a:lnTo>
                    <a:pt x="1481004" y="1449853"/>
                  </a:lnTo>
                  <a:lnTo>
                    <a:pt x="1482562" y="1442065"/>
                  </a:lnTo>
                  <a:lnTo>
                    <a:pt x="1490350" y="1440510"/>
                  </a:lnTo>
                  <a:lnTo>
                    <a:pt x="1495020" y="1449853"/>
                  </a:lnTo>
                  <a:lnTo>
                    <a:pt x="1510594" y="1452968"/>
                  </a:lnTo>
                  <a:lnTo>
                    <a:pt x="1518380" y="1460754"/>
                  </a:lnTo>
                  <a:lnTo>
                    <a:pt x="1515267" y="1468539"/>
                  </a:lnTo>
                  <a:lnTo>
                    <a:pt x="1523053" y="1466984"/>
                  </a:lnTo>
                  <a:lnTo>
                    <a:pt x="1532398" y="1470099"/>
                  </a:lnTo>
                  <a:lnTo>
                    <a:pt x="1535511" y="1457638"/>
                  </a:lnTo>
                  <a:lnTo>
                    <a:pt x="1543297" y="1456083"/>
                  </a:lnTo>
                  <a:lnTo>
                    <a:pt x="1554200" y="1451410"/>
                  </a:lnTo>
                  <a:lnTo>
                    <a:pt x="1547969" y="1443625"/>
                  </a:lnTo>
                  <a:lnTo>
                    <a:pt x="1558870" y="1438952"/>
                  </a:lnTo>
                  <a:lnTo>
                    <a:pt x="1569771" y="1429606"/>
                  </a:lnTo>
                  <a:lnTo>
                    <a:pt x="1582230" y="1434279"/>
                  </a:lnTo>
                  <a:lnTo>
                    <a:pt x="1582230" y="1426494"/>
                  </a:lnTo>
                  <a:lnTo>
                    <a:pt x="1594691" y="1426494"/>
                  </a:lnTo>
                  <a:lnTo>
                    <a:pt x="1602476" y="1424936"/>
                  </a:lnTo>
                  <a:lnTo>
                    <a:pt x="1610264" y="1417150"/>
                  </a:lnTo>
                  <a:lnTo>
                    <a:pt x="1613377" y="1426494"/>
                  </a:lnTo>
                  <a:lnTo>
                    <a:pt x="1622720" y="1426494"/>
                  </a:lnTo>
                  <a:lnTo>
                    <a:pt x="1619607" y="1435837"/>
                  </a:lnTo>
                  <a:lnTo>
                    <a:pt x="1627393" y="1446740"/>
                  </a:lnTo>
                  <a:lnTo>
                    <a:pt x="1625835" y="1457638"/>
                  </a:lnTo>
                  <a:lnTo>
                    <a:pt x="1624278" y="1465426"/>
                  </a:lnTo>
                  <a:lnTo>
                    <a:pt x="1630508" y="1479442"/>
                  </a:lnTo>
                  <a:lnTo>
                    <a:pt x="1636736" y="1487228"/>
                  </a:lnTo>
                  <a:lnTo>
                    <a:pt x="1646082" y="1495016"/>
                  </a:lnTo>
                  <a:lnTo>
                    <a:pt x="1653867" y="1491901"/>
                  </a:lnTo>
                  <a:lnTo>
                    <a:pt x="1664768" y="1490343"/>
                  </a:lnTo>
                  <a:lnTo>
                    <a:pt x="1672556" y="1501244"/>
                  </a:lnTo>
                  <a:lnTo>
                    <a:pt x="1678784" y="1510587"/>
                  </a:lnTo>
                  <a:lnTo>
                    <a:pt x="1678784" y="1518375"/>
                  </a:lnTo>
                  <a:lnTo>
                    <a:pt x="1674111" y="1533946"/>
                  </a:lnTo>
                  <a:lnTo>
                    <a:pt x="1683455" y="1546405"/>
                  </a:lnTo>
                  <a:lnTo>
                    <a:pt x="1694358" y="1563536"/>
                  </a:lnTo>
                  <a:lnTo>
                    <a:pt x="1699028" y="1574437"/>
                  </a:lnTo>
                  <a:lnTo>
                    <a:pt x="1708374" y="1577552"/>
                  </a:lnTo>
                  <a:lnTo>
                    <a:pt x="1717717" y="1590010"/>
                  </a:lnTo>
                  <a:lnTo>
                    <a:pt x="1727060" y="1593126"/>
                  </a:lnTo>
                  <a:lnTo>
                    <a:pt x="1734849" y="1590010"/>
                  </a:lnTo>
                  <a:lnTo>
                    <a:pt x="1744192" y="1610257"/>
                  </a:lnTo>
                  <a:lnTo>
                    <a:pt x="1744192" y="1618042"/>
                  </a:lnTo>
                  <a:lnTo>
                    <a:pt x="1733291" y="1627386"/>
                  </a:lnTo>
                  <a:lnTo>
                    <a:pt x="1739519" y="1642959"/>
                  </a:lnTo>
                  <a:lnTo>
                    <a:pt x="1747307" y="1650745"/>
                  </a:lnTo>
                  <a:lnTo>
                    <a:pt x="1747307" y="1661648"/>
                  </a:lnTo>
                  <a:lnTo>
                    <a:pt x="1759765" y="1661648"/>
                  </a:lnTo>
                  <a:lnTo>
                    <a:pt x="1769109" y="1664763"/>
                  </a:lnTo>
                  <a:lnTo>
                    <a:pt x="1773782" y="1672549"/>
                  </a:lnTo>
                  <a:lnTo>
                    <a:pt x="1786240" y="1674107"/>
                  </a:lnTo>
                  <a:lnTo>
                    <a:pt x="1800253" y="1670991"/>
                  </a:lnTo>
                  <a:lnTo>
                    <a:pt x="1809599" y="1663203"/>
                  </a:lnTo>
                  <a:lnTo>
                    <a:pt x="1809599" y="1672549"/>
                  </a:lnTo>
                  <a:lnTo>
                    <a:pt x="1820500" y="1683450"/>
                  </a:lnTo>
                  <a:lnTo>
                    <a:pt x="1818942" y="1692793"/>
                  </a:lnTo>
                  <a:lnTo>
                    <a:pt x="1817385" y="1700581"/>
                  </a:lnTo>
                  <a:lnTo>
                    <a:pt x="1818942" y="1708367"/>
                  </a:lnTo>
                  <a:lnTo>
                    <a:pt x="1831401" y="1719267"/>
                  </a:lnTo>
                  <a:lnTo>
                    <a:pt x="1846975" y="1727055"/>
                  </a:lnTo>
                  <a:lnTo>
                    <a:pt x="1848532" y="1737954"/>
                  </a:lnTo>
                  <a:lnTo>
                    <a:pt x="1843859" y="1751972"/>
                  </a:lnTo>
                  <a:lnTo>
                    <a:pt x="1842302" y="1762873"/>
                  </a:lnTo>
                  <a:lnTo>
                    <a:pt x="1843859" y="1773774"/>
                  </a:lnTo>
                  <a:lnTo>
                    <a:pt x="1840744" y="1790905"/>
                  </a:lnTo>
                  <a:lnTo>
                    <a:pt x="1839186" y="1801806"/>
                  </a:lnTo>
                  <a:lnTo>
                    <a:pt x="1840744" y="1809591"/>
                  </a:lnTo>
                  <a:lnTo>
                    <a:pt x="1843859" y="1818935"/>
                  </a:lnTo>
                  <a:lnTo>
                    <a:pt x="1839186" y="1829835"/>
                  </a:lnTo>
                  <a:lnTo>
                    <a:pt x="1839186" y="1837623"/>
                  </a:lnTo>
                  <a:lnTo>
                    <a:pt x="1837631" y="1845409"/>
                  </a:lnTo>
                  <a:lnTo>
                    <a:pt x="1839186" y="1864098"/>
                  </a:lnTo>
                  <a:lnTo>
                    <a:pt x="1842302" y="1873441"/>
                  </a:lnTo>
                  <a:lnTo>
                    <a:pt x="1843859" y="1881227"/>
                  </a:lnTo>
                  <a:lnTo>
                    <a:pt x="1834516" y="1889015"/>
                  </a:lnTo>
                  <a:lnTo>
                    <a:pt x="1820500" y="1893685"/>
                  </a:lnTo>
                  <a:lnTo>
                    <a:pt x="1809599" y="1904588"/>
                  </a:lnTo>
                  <a:lnTo>
                    <a:pt x="1800253" y="1906146"/>
                  </a:lnTo>
                  <a:lnTo>
                    <a:pt x="1792468" y="1906146"/>
                  </a:lnTo>
                  <a:lnTo>
                    <a:pt x="1783125" y="1899915"/>
                  </a:lnTo>
                  <a:lnTo>
                    <a:pt x="1775337" y="1898358"/>
                  </a:lnTo>
                  <a:lnTo>
                    <a:pt x="1770666" y="1890572"/>
                  </a:lnTo>
                  <a:lnTo>
                    <a:pt x="1769109" y="1881227"/>
                  </a:lnTo>
                  <a:lnTo>
                    <a:pt x="1769109" y="1871883"/>
                  </a:lnTo>
                  <a:lnTo>
                    <a:pt x="1761321" y="1867213"/>
                  </a:lnTo>
                  <a:lnTo>
                    <a:pt x="1750422" y="1856312"/>
                  </a:lnTo>
                  <a:lnTo>
                    <a:pt x="1737961" y="1859425"/>
                  </a:lnTo>
                  <a:lnTo>
                    <a:pt x="1730176" y="1864098"/>
                  </a:lnTo>
                  <a:lnTo>
                    <a:pt x="1727060" y="1856312"/>
                  </a:lnTo>
                  <a:lnTo>
                    <a:pt x="1723948" y="1839178"/>
                  </a:lnTo>
                  <a:lnTo>
                    <a:pt x="1714602" y="1831393"/>
                  </a:lnTo>
                  <a:lnTo>
                    <a:pt x="1711489" y="1823607"/>
                  </a:lnTo>
                  <a:lnTo>
                    <a:pt x="1706816" y="1814264"/>
                  </a:lnTo>
                  <a:lnTo>
                    <a:pt x="1695916" y="1812707"/>
                  </a:lnTo>
                  <a:lnTo>
                    <a:pt x="1685015" y="1815819"/>
                  </a:lnTo>
                  <a:lnTo>
                    <a:pt x="1675669" y="1817380"/>
                  </a:lnTo>
                  <a:lnTo>
                    <a:pt x="1670996" y="1808034"/>
                  </a:lnTo>
                  <a:lnTo>
                    <a:pt x="1663211" y="1803361"/>
                  </a:lnTo>
                  <a:lnTo>
                    <a:pt x="1653867" y="1804921"/>
                  </a:lnTo>
                  <a:lnTo>
                    <a:pt x="1646082" y="1803361"/>
                  </a:lnTo>
                  <a:lnTo>
                    <a:pt x="1636736" y="1818935"/>
                  </a:lnTo>
                  <a:lnTo>
                    <a:pt x="1633623" y="1826723"/>
                  </a:lnTo>
                  <a:lnTo>
                    <a:pt x="1618050" y="1839178"/>
                  </a:lnTo>
                  <a:lnTo>
                    <a:pt x="1611819" y="1848524"/>
                  </a:lnTo>
                  <a:lnTo>
                    <a:pt x="1622720" y="1856312"/>
                  </a:lnTo>
                  <a:lnTo>
                    <a:pt x="1627393" y="1865656"/>
                  </a:lnTo>
                  <a:lnTo>
                    <a:pt x="1627393" y="1876556"/>
                  </a:lnTo>
                  <a:lnTo>
                    <a:pt x="1628951" y="1885899"/>
                  </a:lnTo>
                  <a:lnTo>
                    <a:pt x="1632063" y="1896800"/>
                  </a:lnTo>
                  <a:lnTo>
                    <a:pt x="1635179" y="1907701"/>
                  </a:lnTo>
                  <a:lnTo>
                    <a:pt x="1635179" y="1920159"/>
                  </a:lnTo>
                  <a:lnTo>
                    <a:pt x="1627393" y="1924832"/>
                  </a:lnTo>
                  <a:lnTo>
                    <a:pt x="1616492" y="1931063"/>
                  </a:lnTo>
                  <a:lnTo>
                    <a:pt x="1608704" y="1924832"/>
                  </a:lnTo>
                  <a:lnTo>
                    <a:pt x="1600918" y="1915489"/>
                  </a:lnTo>
                  <a:lnTo>
                    <a:pt x="1571331" y="1920159"/>
                  </a:lnTo>
                  <a:lnTo>
                    <a:pt x="1566656" y="1929505"/>
                  </a:lnTo>
                  <a:lnTo>
                    <a:pt x="1571331" y="1938848"/>
                  </a:lnTo>
                  <a:lnTo>
                    <a:pt x="1557313" y="1946634"/>
                  </a:lnTo>
                  <a:lnTo>
                    <a:pt x="1547969" y="1959092"/>
                  </a:lnTo>
                  <a:lnTo>
                    <a:pt x="1547969" y="1968438"/>
                  </a:lnTo>
                  <a:lnTo>
                    <a:pt x="1549527" y="1976223"/>
                  </a:lnTo>
                  <a:lnTo>
                    <a:pt x="1541742" y="1985567"/>
                  </a:lnTo>
                  <a:lnTo>
                    <a:pt x="1541742" y="1993355"/>
                  </a:lnTo>
                  <a:lnTo>
                    <a:pt x="1533953" y="1993355"/>
                  </a:lnTo>
                  <a:lnTo>
                    <a:pt x="1529283" y="1984012"/>
                  </a:lnTo>
                  <a:lnTo>
                    <a:pt x="1532398" y="1976223"/>
                  </a:lnTo>
                  <a:lnTo>
                    <a:pt x="1527723" y="1965323"/>
                  </a:lnTo>
                  <a:lnTo>
                    <a:pt x="1527723" y="1955977"/>
                  </a:lnTo>
                  <a:lnTo>
                    <a:pt x="1518380" y="1954422"/>
                  </a:lnTo>
                  <a:lnTo>
                    <a:pt x="1519937" y="1945079"/>
                  </a:lnTo>
                  <a:lnTo>
                    <a:pt x="1515267" y="1932618"/>
                  </a:lnTo>
                  <a:lnTo>
                    <a:pt x="1505924" y="1929505"/>
                  </a:lnTo>
                  <a:lnTo>
                    <a:pt x="1502809" y="1910816"/>
                  </a:lnTo>
                  <a:lnTo>
                    <a:pt x="1495020" y="1903031"/>
                  </a:lnTo>
                  <a:lnTo>
                    <a:pt x="1482562" y="1899915"/>
                  </a:lnTo>
                  <a:lnTo>
                    <a:pt x="1471661" y="1898358"/>
                  </a:lnTo>
                  <a:lnTo>
                    <a:pt x="1463876" y="1904588"/>
                  </a:lnTo>
                  <a:lnTo>
                    <a:pt x="1454532" y="1898358"/>
                  </a:lnTo>
                  <a:lnTo>
                    <a:pt x="1440516" y="1898358"/>
                  </a:lnTo>
                  <a:lnTo>
                    <a:pt x="1429613" y="1899915"/>
                  </a:lnTo>
                  <a:lnTo>
                    <a:pt x="1421827" y="1895245"/>
                  </a:lnTo>
                  <a:lnTo>
                    <a:pt x="1421827" y="1903031"/>
                  </a:lnTo>
                  <a:lnTo>
                    <a:pt x="1417155" y="1912374"/>
                  </a:lnTo>
                  <a:lnTo>
                    <a:pt x="1407811" y="1912374"/>
                  </a:lnTo>
                  <a:lnTo>
                    <a:pt x="1404696" y="1923275"/>
                  </a:lnTo>
                  <a:lnTo>
                    <a:pt x="1415600" y="1932618"/>
                  </a:lnTo>
                  <a:lnTo>
                    <a:pt x="1412484" y="1940406"/>
                  </a:lnTo>
                  <a:lnTo>
                    <a:pt x="1403138" y="1943521"/>
                  </a:lnTo>
                  <a:lnTo>
                    <a:pt x="1400026" y="1951307"/>
                  </a:lnTo>
                  <a:lnTo>
                    <a:pt x="1390680" y="1954422"/>
                  </a:lnTo>
                  <a:lnTo>
                    <a:pt x="1386010" y="1965323"/>
                  </a:lnTo>
                  <a:lnTo>
                    <a:pt x="1379779" y="1974666"/>
                  </a:lnTo>
                  <a:lnTo>
                    <a:pt x="1371994" y="1977781"/>
                  </a:lnTo>
                  <a:lnTo>
                    <a:pt x="1365763" y="1969996"/>
                  </a:lnTo>
                  <a:lnTo>
                    <a:pt x="1357978" y="1966880"/>
                  </a:lnTo>
                  <a:lnTo>
                    <a:pt x="1345519" y="1969996"/>
                  </a:lnTo>
                  <a:lnTo>
                    <a:pt x="1334618" y="1971551"/>
                  </a:lnTo>
                  <a:lnTo>
                    <a:pt x="1323718" y="1969996"/>
                  </a:lnTo>
                  <a:lnTo>
                    <a:pt x="1315929" y="1960652"/>
                  </a:lnTo>
                  <a:lnTo>
                    <a:pt x="1308144" y="1962207"/>
                  </a:lnTo>
                  <a:lnTo>
                    <a:pt x="1300356" y="1969996"/>
                  </a:lnTo>
                  <a:lnTo>
                    <a:pt x="1298801" y="1979339"/>
                  </a:lnTo>
                  <a:lnTo>
                    <a:pt x="1287900" y="1977781"/>
                  </a:lnTo>
                  <a:lnTo>
                    <a:pt x="1276996" y="1969996"/>
                  </a:lnTo>
                  <a:lnTo>
                    <a:pt x="1266096" y="1971551"/>
                  </a:lnTo>
                  <a:lnTo>
                    <a:pt x="1262980" y="1982451"/>
                  </a:lnTo>
                  <a:lnTo>
                    <a:pt x="1256753" y="1991797"/>
                  </a:lnTo>
                  <a:lnTo>
                    <a:pt x="1258310" y="1999585"/>
                  </a:lnTo>
                  <a:lnTo>
                    <a:pt x="1244294" y="2005813"/>
                  </a:lnTo>
                  <a:lnTo>
                    <a:pt x="1236509" y="2013599"/>
                  </a:lnTo>
                  <a:lnTo>
                    <a:pt x="1225605" y="1994910"/>
                  </a:lnTo>
                  <a:lnTo>
                    <a:pt x="1216262" y="1991797"/>
                  </a:lnTo>
                  <a:lnTo>
                    <a:pt x="1206919" y="1991797"/>
                  </a:lnTo>
                  <a:lnTo>
                    <a:pt x="1200688" y="1984012"/>
                  </a:lnTo>
                  <a:lnTo>
                    <a:pt x="1188230" y="1977781"/>
                  </a:lnTo>
                  <a:lnTo>
                    <a:pt x="1178887" y="1974666"/>
                  </a:lnTo>
                  <a:lnTo>
                    <a:pt x="1169541" y="1973108"/>
                  </a:lnTo>
                  <a:lnTo>
                    <a:pt x="1166428" y="1965323"/>
                  </a:lnTo>
                  <a:lnTo>
                    <a:pt x="1163313" y="1955977"/>
                  </a:lnTo>
                  <a:lnTo>
                    <a:pt x="1156478" y="1947775"/>
                  </a:lnTo>
                  <a:lnTo>
                    <a:pt x="1154926" y="1947837"/>
                  </a:lnTo>
                  <a:lnTo>
                    <a:pt x="1150854" y="1955977"/>
                  </a:lnTo>
                  <a:lnTo>
                    <a:pt x="1139954" y="1962207"/>
                  </a:lnTo>
                  <a:lnTo>
                    <a:pt x="1133726" y="1969993"/>
                  </a:lnTo>
                  <a:lnTo>
                    <a:pt x="1130611" y="1979336"/>
                  </a:lnTo>
                  <a:lnTo>
                    <a:pt x="1135283" y="1993355"/>
                  </a:lnTo>
                  <a:lnTo>
                    <a:pt x="1124380" y="1999583"/>
                  </a:lnTo>
                  <a:lnTo>
                    <a:pt x="1115037" y="2001140"/>
                  </a:lnTo>
                  <a:lnTo>
                    <a:pt x="1116594" y="2008926"/>
                  </a:lnTo>
                  <a:lnTo>
                    <a:pt x="1118152" y="2018269"/>
                  </a:lnTo>
                  <a:lnTo>
                    <a:pt x="1122825" y="2030730"/>
                  </a:lnTo>
                  <a:lnTo>
                    <a:pt x="1130611" y="2043189"/>
                  </a:lnTo>
                  <a:lnTo>
                    <a:pt x="1130611" y="2054089"/>
                  </a:lnTo>
                  <a:lnTo>
                    <a:pt x="1124380" y="2061877"/>
                  </a:lnTo>
                  <a:lnTo>
                    <a:pt x="1122825" y="2069663"/>
                  </a:lnTo>
                  <a:lnTo>
                    <a:pt x="1108809" y="2083676"/>
                  </a:lnTo>
                  <a:lnTo>
                    <a:pt x="1094793" y="2086792"/>
                  </a:lnTo>
                  <a:lnTo>
                    <a:pt x="1085447" y="2093022"/>
                  </a:lnTo>
                  <a:lnTo>
                    <a:pt x="1080777" y="2103923"/>
                  </a:lnTo>
                  <a:lnTo>
                    <a:pt x="1076104" y="2116381"/>
                  </a:lnTo>
                  <a:lnTo>
                    <a:pt x="1079219" y="2124169"/>
                  </a:lnTo>
                  <a:lnTo>
                    <a:pt x="1076104" y="2133513"/>
                  </a:lnTo>
                  <a:lnTo>
                    <a:pt x="1069876" y="2141298"/>
                  </a:lnTo>
                  <a:lnTo>
                    <a:pt x="1062088" y="2145971"/>
                  </a:lnTo>
                  <a:lnTo>
                    <a:pt x="1052745" y="2145971"/>
                  </a:lnTo>
                  <a:lnTo>
                    <a:pt x="1048072" y="2153756"/>
                  </a:lnTo>
                  <a:lnTo>
                    <a:pt x="1049629" y="2163102"/>
                  </a:lnTo>
                  <a:lnTo>
                    <a:pt x="1044957" y="2174000"/>
                  </a:lnTo>
                  <a:lnTo>
                    <a:pt x="1037171" y="2175558"/>
                  </a:lnTo>
                  <a:lnTo>
                    <a:pt x="1029385" y="2167772"/>
                  </a:lnTo>
                  <a:lnTo>
                    <a:pt x="1013812" y="2178673"/>
                  </a:lnTo>
                  <a:lnTo>
                    <a:pt x="1016927" y="2191132"/>
                  </a:lnTo>
                  <a:lnTo>
                    <a:pt x="1026270" y="2192689"/>
                  </a:lnTo>
                  <a:lnTo>
                    <a:pt x="1029385" y="2200475"/>
                  </a:lnTo>
                  <a:lnTo>
                    <a:pt x="1034056" y="2209821"/>
                  </a:lnTo>
                  <a:lnTo>
                    <a:pt x="1029385" y="2217606"/>
                  </a:lnTo>
                  <a:lnTo>
                    <a:pt x="1020040" y="2223834"/>
                  </a:lnTo>
                  <a:lnTo>
                    <a:pt x="1021597" y="2231622"/>
                  </a:lnTo>
                  <a:lnTo>
                    <a:pt x="1029385" y="2239408"/>
                  </a:lnTo>
                  <a:lnTo>
                    <a:pt x="1021597" y="2251866"/>
                  </a:lnTo>
                  <a:lnTo>
                    <a:pt x="1016927" y="2262767"/>
                  </a:lnTo>
                  <a:lnTo>
                    <a:pt x="1024713" y="2275225"/>
                  </a:lnTo>
                  <a:lnTo>
                    <a:pt x="1032501" y="2276783"/>
                  </a:lnTo>
                  <a:lnTo>
                    <a:pt x="1037171" y="2289241"/>
                  </a:lnTo>
                  <a:lnTo>
                    <a:pt x="1038729" y="2298584"/>
                  </a:lnTo>
                  <a:lnTo>
                    <a:pt x="1035613" y="2307930"/>
                  </a:lnTo>
                  <a:lnTo>
                    <a:pt x="1023155" y="2321946"/>
                  </a:lnTo>
                  <a:lnTo>
                    <a:pt x="1023155" y="2329732"/>
                  </a:lnTo>
                  <a:lnTo>
                    <a:pt x="1009139" y="2337517"/>
                  </a:lnTo>
                  <a:lnTo>
                    <a:pt x="999796" y="2337517"/>
                  </a:lnTo>
                  <a:lnTo>
                    <a:pt x="993568" y="2329732"/>
                  </a:lnTo>
                  <a:lnTo>
                    <a:pt x="982664" y="2325059"/>
                  </a:lnTo>
                  <a:lnTo>
                    <a:pt x="973321" y="2326619"/>
                  </a:lnTo>
                  <a:lnTo>
                    <a:pt x="963978" y="2332847"/>
                  </a:lnTo>
                  <a:lnTo>
                    <a:pt x="956190" y="2339077"/>
                  </a:lnTo>
                  <a:lnTo>
                    <a:pt x="962420" y="2348421"/>
                  </a:lnTo>
                  <a:lnTo>
                    <a:pt x="971764" y="2354648"/>
                  </a:lnTo>
                  <a:lnTo>
                    <a:pt x="974879" y="2363992"/>
                  </a:lnTo>
                  <a:lnTo>
                    <a:pt x="977994" y="2374895"/>
                  </a:lnTo>
                  <a:lnTo>
                    <a:pt x="960863" y="2371780"/>
                  </a:lnTo>
                  <a:lnTo>
                    <a:pt x="951520" y="2368665"/>
                  </a:lnTo>
                  <a:lnTo>
                    <a:pt x="943731" y="2368665"/>
                  </a:lnTo>
                  <a:lnTo>
                    <a:pt x="935946" y="2378010"/>
                  </a:lnTo>
                  <a:lnTo>
                    <a:pt x="928160" y="2378010"/>
                  </a:lnTo>
                  <a:lnTo>
                    <a:pt x="915702" y="2370222"/>
                  </a:lnTo>
                  <a:lnTo>
                    <a:pt x="907914" y="2370222"/>
                  </a:lnTo>
                  <a:lnTo>
                    <a:pt x="889227" y="2373337"/>
                  </a:lnTo>
                  <a:lnTo>
                    <a:pt x="872096" y="2360876"/>
                  </a:lnTo>
                  <a:lnTo>
                    <a:pt x="861195" y="2360876"/>
                  </a:lnTo>
                  <a:lnTo>
                    <a:pt x="851849" y="2359321"/>
                  </a:lnTo>
                  <a:lnTo>
                    <a:pt x="834721" y="2356206"/>
                  </a:lnTo>
                  <a:lnTo>
                    <a:pt x="819147" y="2348421"/>
                  </a:lnTo>
                  <a:lnTo>
                    <a:pt x="805131" y="2337517"/>
                  </a:lnTo>
                  <a:lnTo>
                    <a:pt x="797345" y="2337517"/>
                  </a:lnTo>
                  <a:lnTo>
                    <a:pt x="788002" y="2342190"/>
                  </a:lnTo>
                  <a:lnTo>
                    <a:pt x="778656" y="2348421"/>
                  </a:lnTo>
                  <a:lnTo>
                    <a:pt x="770871" y="2351533"/>
                  </a:lnTo>
                  <a:lnTo>
                    <a:pt x="767756" y="2360876"/>
                  </a:lnTo>
                  <a:lnTo>
                    <a:pt x="764640" y="2373337"/>
                  </a:lnTo>
                  <a:lnTo>
                    <a:pt x="769313" y="2385796"/>
                  </a:lnTo>
                  <a:lnTo>
                    <a:pt x="773984" y="2393581"/>
                  </a:lnTo>
                  <a:lnTo>
                    <a:pt x="784887" y="2393581"/>
                  </a:lnTo>
                  <a:lnTo>
                    <a:pt x="792673" y="2393581"/>
                  </a:lnTo>
                  <a:lnTo>
                    <a:pt x="778656" y="2401369"/>
                  </a:lnTo>
                  <a:lnTo>
                    <a:pt x="772429" y="2409155"/>
                  </a:lnTo>
                  <a:lnTo>
                    <a:pt x="770871" y="2418498"/>
                  </a:lnTo>
                  <a:lnTo>
                    <a:pt x="759970" y="2416940"/>
                  </a:lnTo>
                  <a:lnTo>
                    <a:pt x="759970" y="2406040"/>
                  </a:lnTo>
                  <a:lnTo>
                    <a:pt x="763083" y="2396697"/>
                  </a:lnTo>
                  <a:lnTo>
                    <a:pt x="758412" y="2388911"/>
                  </a:lnTo>
                  <a:lnTo>
                    <a:pt x="747509" y="2374895"/>
                  </a:lnTo>
                  <a:lnTo>
                    <a:pt x="738166" y="2363992"/>
                  </a:lnTo>
                  <a:lnTo>
                    <a:pt x="730380" y="2357764"/>
                  </a:lnTo>
                  <a:lnTo>
                    <a:pt x="727265" y="2346863"/>
                  </a:lnTo>
                  <a:lnTo>
                    <a:pt x="731938" y="2337517"/>
                  </a:lnTo>
                  <a:lnTo>
                    <a:pt x="735051" y="2329732"/>
                  </a:lnTo>
                  <a:lnTo>
                    <a:pt x="730380" y="2318831"/>
                  </a:lnTo>
                  <a:lnTo>
                    <a:pt x="738166" y="2307930"/>
                  </a:lnTo>
                  <a:lnTo>
                    <a:pt x="731938" y="2300145"/>
                  </a:lnTo>
                  <a:lnTo>
                    <a:pt x="724150" y="2300145"/>
                  </a:lnTo>
                  <a:lnTo>
                    <a:pt x="716364" y="2298584"/>
                  </a:lnTo>
                  <a:lnTo>
                    <a:pt x="705463" y="2298584"/>
                  </a:lnTo>
                  <a:lnTo>
                    <a:pt x="702348" y="2307930"/>
                  </a:lnTo>
                  <a:lnTo>
                    <a:pt x="699233" y="2317273"/>
                  </a:lnTo>
                  <a:lnTo>
                    <a:pt x="691447" y="2326619"/>
                  </a:lnTo>
                  <a:lnTo>
                    <a:pt x="682104" y="2326619"/>
                  </a:lnTo>
                  <a:lnTo>
                    <a:pt x="668088" y="2325059"/>
                  </a:lnTo>
                  <a:lnTo>
                    <a:pt x="658745" y="2323504"/>
                  </a:lnTo>
                  <a:lnTo>
                    <a:pt x="647844" y="2328174"/>
                  </a:lnTo>
                  <a:lnTo>
                    <a:pt x="636941" y="2329732"/>
                  </a:lnTo>
                  <a:lnTo>
                    <a:pt x="626040" y="2332847"/>
                  </a:lnTo>
                  <a:lnTo>
                    <a:pt x="616697" y="2335962"/>
                  </a:lnTo>
                  <a:lnTo>
                    <a:pt x="608911" y="2331289"/>
                  </a:lnTo>
                  <a:lnTo>
                    <a:pt x="599565" y="2335962"/>
                  </a:lnTo>
                  <a:lnTo>
                    <a:pt x="591780" y="2340632"/>
                  </a:lnTo>
                  <a:lnTo>
                    <a:pt x="582437" y="2343748"/>
                  </a:lnTo>
                  <a:lnTo>
                    <a:pt x="571533" y="2346863"/>
                  </a:lnTo>
                  <a:lnTo>
                    <a:pt x="555962" y="2343748"/>
                  </a:lnTo>
                  <a:lnTo>
                    <a:pt x="551289" y="2359321"/>
                  </a:lnTo>
                  <a:lnTo>
                    <a:pt x="535716" y="2354648"/>
                  </a:lnTo>
                  <a:lnTo>
                    <a:pt x="524815" y="2348421"/>
                  </a:lnTo>
                  <a:lnTo>
                    <a:pt x="515472" y="2353091"/>
                  </a:lnTo>
                  <a:lnTo>
                    <a:pt x="503013" y="2356206"/>
                  </a:lnTo>
                  <a:lnTo>
                    <a:pt x="496783" y="2342190"/>
                  </a:lnTo>
                  <a:lnTo>
                    <a:pt x="493667" y="2332847"/>
                  </a:lnTo>
                  <a:lnTo>
                    <a:pt x="484324" y="2328174"/>
                  </a:lnTo>
                  <a:lnTo>
                    <a:pt x="474981" y="2328174"/>
                  </a:lnTo>
                  <a:lnTo>
                    <a:pt x="465638" y="2328174"/>
                  </a:lnTo>
                  <a:lnTo>
                    <a:pt x="454734" y="2326619"/>
                  </a:lnTo>
                  <a:lnTo>
                    <a:pt x="446949" y="2331289"/>
                  </a:lnTo>
                  <a:lnTo>
                    <a:pt x="434491" y="2323504"/>
                  </a:lnTo>
                  <a:lnTo>
                    <a:pt x="425147" y="2314158"/>
                  </a:lnTo>
                  <a:lnTo>
                    <a:pt x="420474" y="2306373"/>
                  </a:lnTo>
                  <a:lnTo>
                    <a:pt x="414247" y="2295472"/>
                  </a:lnTo>
                  <a:lnTo>
                    <a:pt x="403346" y="2301700"/>
                  </a:lnTo>
                  <a:lnTo>
                    <a:pt x="397115" y="2293914"/>
                  </a:lnTo>
                  <a:lnTo>
                    <a:pt x="392442" y="2286126"/>
                  </a:lnTo>
                  <a:lnTo>
                    <a:pt x="384657" y="2283013"/>
                  </a:lnTo>
                  <a:lnTo>
                    <a:pt x="381541" y="2270555"/>
                  </a:lnTo>
                  <a:lnTo>
                    <a:pt x="372198" y="2270555"/>
                  </a:lnTo>
                  <a:lnTo>
                    <a:pt x="362855" y="2261212"/>
                  </a:lnTo>
                  <a:lnTo>
                    <a:pt x="355070" y="2265882"/>
                  </a:lnTo>
                  <a:lnTo>
                    <a:pt x="347281" y="2267440"/>
                  </a:lnTo>
                  <a:lnTo>
                    <a:pt x="337938" y="2259652"/>
                  </a:lnTo>
                  <a:lnTo>
                    <a:pt x="328595" y="2251866"/>
                  </a:lnTo>
                  <a:lnTo>
                    <a:pt x="314576" y="2247196"/>
                  </a:lnTo>
                  <a:lnTo>
                    <a:pt x="308349" y="2237853"/>
                  </a:lnTo>
                  <a:lnTo>
                    <a:pt x="295890" y="2234737"/>
                  </a:lnTo>
                  <a:lnTo>
                    <a:pt x="277204" y="2239408"/>
                  </a:lnTo>
                  <a:lnTo>
                    <a:pt x="269416" y="2242523"/>
                  </a:lnTo>
                  <a:lnTo>
                    <a:pt x="261630" y="2233180"/>
                  </a:lnTo>
                  <a:lnTo>
                    <a:pt x="250729" y="2230064"/>
                  </a:lnTo>
                  <a:lnTo>
                    <a:pt x="244499" y="2222279"/>
                  </a:lnTo>
                  <a:lnTo>
                    <a:pt x="242941" y="2212933"/>
                  </a:lnTo>
                  <a:lnTo>
                    <a:pt x="242941" y="2189574"/>
                  </a:lnTo>
                  <a:lnTo>
                    <a:pt x="233598" y="2178673"/>
                  </a:lnTo>
                  <a:lnTo>
                    <a:pt x="225810" y="2180231"/>
                  </a:lnTo>
                  <a:lnTo>
                    <a:pt x="216467" y="2169330"/>
                  </a:lnTo>
                  <a:lnTo>
                    <a:pt x="216467" y="2159987"/>
                  </a:lnTo>
                  <a:lnTo>
                    <a:pt x="213351" y="2145971"/>
                  </a:lnTo>
                  <a:lnTo>
                    <a:pt x="202450" y="2139740"/>
                  </a:lnTo>
                  <a:lnTo>
                    <a:pt x="194665" y="2130397"/>
                  </a:lnTo>
                  <a:lnTo>
                    <a:pt x="191550" y="2122609"/>
                  </a:lnTo>
                  <a:lnTo>
                    <a:pt x="191550" y="2113266"/>
                  </a:lnTo>
                  <a:lnTo>
                    <a:pt x="182207" y="2107038"/>
                  </a:lnTo>
                  <a:lnTo>
                    <a:pt x="168190" y="2102365"/>
                  </a:lnTo>
                  <a:lnTo>
                    <a:pt x="171306" y="2094580"/>
                  </a:lnTo>
                  <a:lnTo>
                    <a:pt x="174418" y="2079006"/>
                  </a:lnTo>
                  <a:lnTo>
                    <a:pt x="174418" y="2066548"/>
                  </a:lnTo>
                  <a:lnTo>
                    <a:pt x="175979" y="2057202"/>
                  </a:lnTo>
                  <a:lnTo>
                    <a:pt x="172863" y="2046304"/>
                  </a:lnTo>
                  <a:lnTo>
                    <a:pt x="186877" y="2038516"/>
                  </a:lnTo>
                  <a:lnTo>
                    <a:pt x="196223" y="2040073"/>
                  </a:lnTo>
                  <a:lnTo>
                    <a:pt x="210236" y="2035400"/>
                  </a:lnTo>
                  <a:lnTo>
                    <a:pt x="204008" y="2022945"/>
                  </a:lnTo>
                  <a:lnTo>
                    <a:pt x="189992" y="2013599"/>
                  </a:lnTo>
                  <a:lnTo>
                    <a:pt x="185322" y="2004256"/>
                  </a:lnTo>
                  <a:lnTo>
                    <a:pt x="183764" y="1994910"/>
                  </a:lnTo>
                  <a:lnTo>
                    <a:pt x="172863" y="1990240"/>
                  </a:lnTo>
                  <a:lnTo>
                    <a:pt x="163518" y="1982451"/>
                  </a:lnTo>
                  <a:lnTo>
                    <a:pt x="163518" y="1974666"/>
                  </a:lnTo>
                  <a:lnTo>
                    <a:pt x="154174" y="1965323"/>
                  </a:lnTo>
                  <a:lnTo>
                    <a:pt x="147944" y="1948191"/>
                  </a:lnTo>
                  <a:lnTo>
                    <a:pt x="146389" y="1932618"/>
                  </a:lnTo>
                  <a:lnTo>
                    <a:pt x="155732" y="1923275"/>
                  </a:lnTo>
                  <a:lnTo>
                    <a:pt x="160405" y="1915489"/>
                  </a:lnTo>
                  <a:lnTo>
                    <a:pt x="165075" y="1907701"/>
                  </a:lnTo>
                  <a:lnTo>
                    <a:pt x="174418" y="1907701"/>
                  </a:lnTo>
                  <a:lnTo>
                    <a:pt x="185322" y="1904588"/>
                  </a:lnTo>
                  <a:lnTo>
                    <a:pt x="193107" y="1899915"/>
                  </a:lnTo>
                  <a:lnTo>
                    <a:pt x="197780" y="1892130"/>
                  </a:lnTo>
                  <a:lnTo>
                    <a:pt x="205566" y="1887457"/>
                  </a:lnTo>
                  <a:lnTo>
                    <a:pt x="205566" y="1876556"/>
                  </a:lnTo>
                  <a:lnTo>
                    <a:pt x="205566" y="1865656"/>
                  </a:lnTo>
                  <a:lnTo>
                    <a:pt x="213351" y="1856312"/>
                  </a:lnTo>
                  <a:lnTo>
                    <a:pt x="219582" y="1848524"/>
                  </a:lnTo>
                  <a:lnTo>
                    <a:pt x="221139" y="1840739"/>
                  </a:lnTo>
                  <a:lnTo>
                    <a:pt x="230483" y="1843854"/>
                  </a:lnTo>
                  <a:lnTo>
                    <a:pt x="230483" y="1834508"/>
                  </a:lnTo>
                  <a:lnTo>
                    <a:pt x="222697" y="1826723"/>
                  </a:lnTo>
                  <a:lnTo>
                    <a:pt x="218024" y="1809591"/>
                  </a:lnTo>
                  <a:lnTo>
                    <a:pt x="222697" y="1801806"/>
                  </a:lnTo>
                  <a:lnTo>
                    <a:pt x="225810" y="1792460"/>
                  </a:lnTo>
                  <a:lnTo>
                    <a:pt x="228925" y="1784675"/>
                  </a:lnTo>
                  <a:lnTo>
                    <a:pt x="242941" y="1776886"/>
                  </a:lnTo>
                  <a:lnTo>
                    <a:pt x="253844" y="1772216"/>
                  </a:lnTo>
                  <a:lnTo>
                    <a:pt x="264743" y="1773774"/>
                  </a:lnTo>
                  <a:lnTo>
                    <a:pt x="272531" y="1772216"/>
                  </a:lnTo>
                  <a:lnTo>
                    <a:pt x="286547" y="1776886"/>
                  </a:lnTo>
                  <a:lnTo>
                    <a:pt x="300563" y="1783117"/>
                  </a:lnTo>
                  <a:lnTo>
                    <a:pt x="308349" y="1783117"/>
                  </a:lnTo>
                  <a:lnTo>
                    <a:pt x="309906" y="1773774"/>
                  </a:lnTo>
                  <a:lnTo>
                    <a:pt x="306791" y="1765988"/>
                  </a:lnTo>
                  <a:lnTo>
                    <a:pt x="303676" y="1755088"/>
                  </a:lnTo>
                  <a:lnTo>
                    <a:pt x="305233" y="1747299"/>
                  </a:lnTo>
                  <a:lnTo>
                    <a:pt x="314576" y="1747299"/>
                  </a:lnTo>
                  <a:lnTo>
                    <a:pt x="314791" y="1747299"/>
                  </a:lnTo>
                  <a:lnTo>
                    <a:pt x="314710" y="1747113"/>
                  </a:lnTo>
                  <a:lnTo>
                    <a:pt x="309906" y="1745742"/>
                  </a:lnTo>
                  <a:lnTo>
                    <a:pt x="295887" y="1748854"/>
                  </a:lnTo>
                  <a:lnTo>
                    <a:pt x="288102" y="1744184"/>
                  </a:lnTo>
                  <a:lnTo>
                    <a:pt x="280316" y="1734841"/>
                  </a:lnTo>
                  <a:lnTo>
                    <a:pt x="274086" y="1722383"/>
                  </a:lnTo>
                  <a:lnTo>
                    <a:pt x="272528" y="1713037"/>
                  </a:lnTo>
                  <a:lnTo>
                    <a:pt x="275643" y="1700578"/>
                  </a:lnTo>
                  <a:lnTo>
                    <a:pt x="274086" y="1691235"/>
                  </a:lnTo>
                  <a:lnTo>
                    <a:pt x="267858" y="1678777"/>
                  </a:lnTo>
                  <a:lnTo>
                    <a:pt x="260070" y="1674104"/>
                  </a:lnTo>
                  <a:lnTo>
                    <a:pt x="266300" y="1663203"/>
                  </a:lnTo>
                  <a:lnTo>
                    <a:pt x="270973" y="1650745"/>
                  </a:lnTo>
                  <a:lnTo>
                    <a:pt x="277201" y="1638286"/>
                  </a:lnTo>
                  <a:lnTo>
                    <a:pt x="269413" y="1636729"/>
                  </a:lnTo>
                  <a:lnTo>
                    <a:pt x="264743" y="1621158"/>
                  </a:lnTo>
                  <a:lnTo>
                    <a:pt x="256957" y="1619598"/>
                  </a:lnTo>
                  <a:lnTo>
                    <a:pt x="249169" y="1614927"/>
                  </a:lnTo>
                  <a:lnTo>
                    <a:pt x="239826" y="1614927"/>
                  </a:lnTo>
                  <a:lnTo>
                    <a:pt x="232040" y="1608697"/>
                  </a:lnTo>
                  <a:lnTo>
                    <a:pt x="214909" y="1599354"/>
                  </a:lnTo>
                  <a:lnTo>
                    <a:pt x="204006" y="1608697"/>
                  </a:lnTo>
                  <a:lnTo>
                    <a:pt x="196220" y="1614927"/>
                  </a:lnTo>
                  <a:lnTo>
                    <a:pt x="175976" y="1610254"/>
                  </a:lnTo>
                  <a:lnTo>
                    <a:pt x="168188" y="1608697"/>
                  </a:lnTo>
                  <a:lnTo>
                    <a:pt x="158845" y="1605584"/>
                  </a:lnTo>
                  <a:lnTo>
                    <a:pt x="146386" y="1597796"/>
                  </a:lnTo>
                  <a:lnTo>
                    <a:pt x="138601" y="1590010"/>
                  </a:lnTo>
                  <a:lnTo>
                    <a:pt x="127700" y="1582225"/>
                  </a:lnTo>
                  <a:lnTo>
                    <a:pt x="118354" y="1575994"/>
                  </a:lnTo>
                  <a:lnTo>
                    <a:pt x="112126" y="1568206"/>
                  </a:lnTo>
                  <a:lnTo>
                    <a:pt x="104341" y="1563536"/>
                  </a:lnTo>
                  <a:lnTo>
                    <a:pt x="101225" y="1555750"/>
                  </a:lnTo>
                  <a:lnTo>
                    <a:pt x="91882" y="1554190"/>
                  </a:lnTo>
                  <a:lnTo>
                    <a:pt x="84094" y="1549520"/>
                  </a:lnTo>
                  <a:lnTo>
                    <a:pt x="84094" y="1541732"/>
                  </a:lnTo>
                  <a:lnTo>
                    <a:pt x="84094" y="1532389"/>
                  </a:lnTo>
                  <a:lnTo>
                    <a:pt x="90325" y="1524603"/>
                  </a:lnTo>
                  <a:lnTo>
                    <a:pt x="80981" y="1516818"/>
                  </a:lnTo>
                  <a:lnTo>
                    <a:pt x="88767" y="1507472"/>
                  </a:lnTo>
                  <a:lnTo>
                    <a:pt x="94995" y="1498129"/>
                  </a:lnTo>
                  <a:lnTo>
                    <a:pt x="94995" y="1485670"/>
                  </a:lnTo>
                  <a:lnTo>
                    <a:pt x="85652" y="1477885"/>
                  </a:lnTo>
                  <a:lnTo>
                    <a:pt x="79421" y="1466981"/>
                  </a:lnTo>
                  <a:lnTo>
                    <a:pt x="85652" y="1457638"/>
                  </a:lnTo>
                  <a:lnTo>
                    <a:pt x="84094" y="1448295"/>
                  </a:lnTo>
                  <a:lnTo>
                    <a:pt x="82536" y="1440507"/>
                  </a:lnTo>
                  <a:lnTo>
                    <a:pt x="68523" y="1432721"/>
                  </a:lnTo>
                  <a:lnTo>
                    <a:pt x="60735" y="1434279"/>
                  </a:lnTo>
                  <a:lnTo>
                    <a:pt x="51392" y="1432721"/>
                  </a:lnTo>
                  <a:lnTo>
                    <a:pt x="32703" y="1434279"/>
                  </a:lnTo>
                  <a:lnTo>
                    <a:pt x="24917" y="1421821"/>
                  </a:lnTo>
                  <a:lnTo>
                    <a:pt x="26475" y="1414033"/>
                  </a:lnTo>
                  <a:lnTo>
                    <a:pt x="26475" y="1404689"/>
                  </a:lnTo>
                  <a:lnTo>
                    <a:pt x="24917" y="1396904"/>
                  </a:lnTo>
                  <a:lnTo>
                    <a:pt x="24917" y="1382888"/>
                  </a:lnTo>
                  <a:lnTo>
                    <a:pt x="14016" y="1378215"/>
                  </a:lnTo>
                  <a:lnTo>
                    <a:pt x="12459" y="1365757"/>
                  </a:lnTo>
                  <a:lnTo>
                    <a:pt x="3116" y="1354856"/>
                  </a:lnTo>
                  <a:lnTo>
                    <a:pt x="0" y="1345513"/>
                  </a:lnTo>
                  <a:lnTo>
                    <a:pt x="4671" y="1336167"/>
                  </a:lnTo>
                  <a:lnTo>
                    <a:pt x="14016" y="1336167"/>
                  </a:lnTo>
                  <a:lnTo>
                    <a:pt x="34260" y="1328381"/>
                  </a:lnTo>
                  <a:lnTo>
                    <a:pt x="35818" y="1320593"/>
                  </a:lnTo>
                  <a:lnTo>
                    <a:pt x="38933" y="1312808"/>
                  </a:lnTo>
                  <a:lnTo>
                    <a:pt x="46719" y="1312808"/>
                  </a:lnTo>
                  <a:lnTo>
                    <a:pt x="59177" y="1309695"/>
                  </a:lnTo>
                  <a:lnTo>
                    <a:pt x="68523" y="1311250"/>
                  </a:lnTo>
                  <a:lnTo>
                    <a:pt x="82536" y="1317481"/>
                  </a:lnTo>
                  <a:lnTo>
                    <a:pt x="90325" y="1311250"/>
                  </a:lnTo>
                  <a:lnTo>
                    <a:pt x="94995" y="1303465"/>
                  </a:lnTo>
                  <a:lnTo>
                    <a:pt x="102780" y="1294121"/>
                  </a:lnTo>
                  <a:lnTo>
                    <a:pt x="110569" y="1295679"/>
                  </a:lnTo>
                  <a:lnTo>
                    <a:pt x="121469" y="1301907"/>
                  </a:lnTo>
                  <a:lnTo>
                    <a:pt x="133928" y="1306580"/>
                  </a:lnTo>
                  <a:lnTo>
                    <a:pt x="141713" y="1312808"/>
                  </a:lnTo>
                  <a:lnTo>
                    <a:pt x="154174" y="1320593"/>
                  </a:lnTo>
                  <a:lnTo>
                    <a:pt x="158845" y="1328381"/>
                  </a:lnTo>
                  <a:lnTo>
                    <a:pt x="168188" y="1325269"/>
                  </a:lnTo>
                  <a:lnTo>
                    <a:pt x="177534" y="1320593"/>
                  </a:lnTo>
                  <a:lnTo>
                    <a:pt x="191550" y="1319038"/>
                  </a:lnTo>
                  <a:lnTo>
                    <a:pt x="189992" y="1308137"/>
                  </a:lnTo>
                  <a:lnTo>
                    <a:pt x="185319" y="1298794"/>
                  </a:lnTo>
                  <a:lnTo>
                    <a:pt x="191550" y="1289449"/>
                  </a:lnTo>
                  <a:lnTo>
                    <a:pt x="202450" y="1291006"/>
                  </a:lnTo>
                  <a:lnTo>
                    <a:pt x="214909" y="1287891"/>
                  </a:lnTo>
                  <a:lnTo>
                    <a:pt x="230480" y="1286336"/>
                  </a:lnTo>
                  <a:lnTo>
                    <a:pt x="232040" y="1278548"/>
                  </a:lnTo>
                  <a:lnTo>
                    <a:pt x="239826" y="1266089"/>
                  </a:lnTo>
                  <a:lnTo>
                    <a:pt x="241383" y="1253631"/>
                  </a:lnTo>
                  <a:lnTo>
                    <a:pt x="249169" y="1250516"/>
                  </a:lnTo>
                  <a:lnTo>
                    <a:pt x="261627" y="1247403"/>
                  </a:lnTo>
                  <a:lnTo>
                    <a:pt x="272528" y="1238057"/>
                  </a:lnTo>
                  <a:lnTo>
                    <a:pt x="283432" y="1244288"/>
                  </a:lnTo>
                  <a:lnTo>
                    <a:pt x="294332" y="1238057"/>
                  </a:lnTo>
                  <a:lnTo>
                    <a:pt x="303676" y="1233384"/>
                  </a:lnTo>
                  <a:lnTo>
                    <a:pt x="317692" y="1248958"/>
                  </a:lnTo>
                  <a:lnTo>
                    <a:pt x="328592" y="1242728"/>
                  </a:lnTo>
                  <a:lnTo>
                    <a:pt x="330150" y="1234942"/>
                  </a:lnTo>
                  <a:lnTo>
                    <a:pt x="339493" y="1225599"/>
                  </a:lnTo>
                  <a:lnTo>
                    <a:pt x="345724" y="1216256"/>
                  </a:lnTo>
                  <a:lnTo>
                    <a:pt x="355067" y="1214698"/>
                  </a:lnTo>
                  <a:lnTo>
                    <a:pt x="362853" y="1211583"/>
                  </a:lnTo>
                  <a:lnTo>
                    <a:pt x="367525" y="1203795"/>
                  </a:lnTo>
                  <a:lnTo>
                    <a:pt x="365968" y="1196009"/>
                  </a:lnTo>
                  <a:lnTo>
                    <a:pt x="364410" y="1185108"/>
                  </a:lnTo>
                  <a:lnTo>
                    <a:pt x="367525" y="1177323"/>
                  </a:lnTo>
                  <a:lnTo>
                    <a:pt x="361295" y="1167977"/>
                  </a:lnTo>
                  <a:lnTo>
                    <a:pt x="358182" y="1160192"/>
                  </a:lnTo>
                  <a:lnTo>
                    <a:pt x="355067" y="1147733"/>
                  </a:lnTo>
                  <a:lnTo>
                    <a:pt x="350394" y="1139948"/>
                  </a:lnTo>
                  <a:lnTo>
                    <a:pt x="350394" y="1130605"/>
                  </a:lnTo>
                  <a:lnTo>
                    <a:pt x="358182" y="1132160"/>
                  </a:lnTo>
                  <a:lnTo>
                    <a:pt x="367525" y="1127489"/>
                  </a:lnTo>
                  <a:lnTo>
                    <a:pt x="365968" y="1119701"/>
                  </a:lnTo>
                  <a:lnTo>
                    <a:pt x="367525" y="1111916"/>
                  </a:lnTo>
                  <a:lnTo>
                    <a:pt x="375311" y="1107243"/>
                  </a:lnTo>
                  <a:lnTo>
                    <a:pt x="386212" y="1099457"/>
                  </a:lnTo>
                  <a:lnTo>
                    <a:pt x="386212" y="1088557"/>
                  </a:lnTo>
                  <a:lnTo>
                    <a:pt x="389327" y="1077656"/>
                  </a:lnTo>
                  <a:lnTo>
                    <a:pt x="403343" y="1058967"/>
                  </a:lnTo>
                  <a:lnTo>
                    <a:pt x="401785" y="1051179"/>
                  </a:lnTo>
                  <a:lnTo>
                    <a:pt x="394000" y="1048066"/>
                  </a:lnTo>
                  <a:lnTo>
                    <a:pt x="384657" y="1041836"/>
                  </a:lnTo>
                  <a:lnTo>
                    <a:pt x="375311" y="1032492"/>
                  </a:lnTo>
                  <a:lnTo>
                    <a:pt x="356625" y="1024704"/>
                  </a:lnTo>
                  <a:lnTo>
                    <a:pt x="356625" y="1016919"/>
                  </a:lnTo>
                  <a:lnTo>
                    <a:pt x="350394" y="1009133"/>
                  </a:lnTo>
                  <a:lnTo>
                    <a:pt x="345724" y="996675"/>
                  </a:lnTo>
                  <a:lnTo>
                    <a:pt x="353509" y="987332"/>
                  </a:lnTo>
                  <a:lnTo>
                    <a:pt x="356625" y="979544"/>
                  </a:lnTo>
                  <a:lnTo>
                    <a:pt x="358182" y="970200"/>
                  </a:lnTo>
                  <a:lnTo>
                    <a:pt x="361295" y="960857"/>
                  </a:lnTo>
                  <a:lnTo>
                    <a:pt x="362853" y="953069"/>
                  </a:lnTo>
                  <a:lnTo>
                    <a:pt x="372198" y="942168"/>
                  </a:lnTo>
                  <a:lnTo>
                    <a:pt x="376869" y="953069"/>
                  </a:lnTo>
                  <a:lnTo>
                    <a:pt x="378426" y="960857"/>
                  </a:lnTo>
                  <a:lnTo>
                    <a:pt x="375311" y="974873"/>
                  </a:lnTo>
                  <a:lnTo>
                    <a:pt x="383097" y="974873"/>
                  </a:lnTo>
                  <a:lnTo>
                    <a:pt x="392442" y="973316"/>
                  </a:lnTo>
                  <a:lnTo>
                    <a:pt x="406456" y="974873"/>
                  </a:lnTo>
                  <a:lnTo>
                    <a:pt x="417359" y="977986"/>
                  </a:lnTo>
                  <a:lnTo>
                    <a:pt x="423590" y="985771"/>
                  </a:lnTo>
                  <a:lnTo>
                    <a:pt x="434491" y="988887"/>
                  </a:lnTo>
                  <a:lnTo>
                    <a:pt x="443834" y="973316"/>
                  </a:lnTo>
                  <a:lnTo>
                    <a:pt x="451619" y="965528"/>
                  </a:lnTo>
                  <a:lnTo>
                    <a:pt x="460962" y="960857"/>
                  </a:lnTo>
                  <a:lnTo>
                    <a:pt x="465635" y="953069"/>
                  </a:lnTo>
                  <a:lnTo>
                    <a:pt x="474978" y="946839"/>
                  </a:lnTo>
                  <a:lnTo>
                    <a:pt x="482767" y="945284"/>
                  </a:lnTo>
                  <a:lnTo>
                    <a:pt x="490552" y="943726"/>
                  </a:lnTo>
                  <a:lnTo>
                    <a:pt x="506126" y="946839"/>
                  </a:lnTo>
                  <a:lnTo>
                    <a:pt x="513911" y="940611"/>
                  </a:lnTo>
                  <a:lnTo>
                    <a:pt x="524815" y="939053"/>
                  </a:lnTo>
                  <a:lnTo>
                    <a:pt x="532600" y="935940"/>
                  </a:lnTo>
                  <a:lnTo>
                    <a:pt x="543501" y="945284"/>
                  </a:lnTo>
                  <a:lnTo>
                    <a:pt x="559075" y="932825"/>
                  </a:lnTo>
                  <a:lnTo>
                    <a:pt x="566860" y="926595"/>
                  </a:lnTo>
                  <a:lnTo>
                    <a:pt x="577761" y="915694"/>
                  </a:lnTo>
                  <a:lnTo>
                    <a:pt x="591777" y="907908"/>
                  </a:lnTo>
                  <a:lnTo>
                    <a:pt x="607351" y="889219"/>
                  </a:lnTo>
                  <a:lnTo>
                    <a:pt x="624480" y="879876"/>
                  </a:lnTo>
                  <a:lnTo>
                    <a:pt x="633825" y="879876"/>
                  </a:lnTo>
                  <a:lnTo>
                    <a:pt x="643169" y="882992"/>
                  </a:lnTo>
                  <a:lnTo>
                    <a:pt x="650954" y="886107"/>
                  </a:lnTo>
                  <a:lnTo>
                    <a:pt x="660300" y="881434"/>
                  </a:lnTo>
                  <a:lnTo>
                    <a:pt x="671201" y="873648"/>
                  </a:lnTo>
                  <a:lnTo>
                    <a:pt x="680544" y="872088"/>
                  </a:lnTo>
                  <a:lnTo>
                    <a:pt x="688332" y="878319"/>
                  </a:lnTo>
                  <a:lnTo>
                    <a:pt x="696118" y="881434"/>
                  </a:lnTo>
                  <a:lnTo>
                    <a:pt x="707018" y="890777"/>
                  </a:lnTo>
                  <a:lnTo>
                    <a:pt x="710134" y="901678"/>
                  </a:lnTo>
                  <a:lnTo>
                    <a:pt x="721035" y="897008"/>
                  </a:lnTo>
                  <a:lnTo>
                    <a:pt x="731935" y="895450"/>
                  </a:lnTo>
                  <a:lnTo>
                    <a:pt x="744394" y="903235"/>
                  </a:lnTo>
                  <a:lnTo>
                    <a:pt x="756852" y="912581"/>
                  </a:lnTo>
                  <a:lnTo>
                    <a:pt x="766198" y="907908"/>
                  </a:lnTo>
                  <a:lnTo>
                    <a:pt x="777099" y="909466"/>
                  </a:lnTo>
                  <a:lnTo>
                    <a:pt x="786442" y="906351"/>
                  </a:lnTo>
                  <a:lnTo>
                    <a:pt x="794228" y="912581"/>
                  </a:lnTo>
                  <a:lnTo>
                    <a:pt x="803571" y="911021"/>
                  </a:lnTo>
                  <a:lnTo>
                    <a:pt x="812916" y="901678"/>
                  </a:lnTo>
                  <a:lnTo>
                    <a:pt x="822260" y="898565"/>
                  </a:lnTo>
                  <a:lnTo>
                    <a:pt x="834718" y="890777"/>
                  </a:lnTo>
                  <a:lnTo>
                    <a:pt x="842504" y="882992"/>
                  </a:lnTo>
                  <a:lnTo>
                    <a:pt x="851849" y="876761"/>
                  </a:lnTo>
                  <a:lnTo>
                    <a:pt x="864308" y="868976"/>
                  </a:lnTo>
                  <a:lnTo>
                    <a:pt x="873651" y="868976"/>
                  </a:lnTo>
                  <a:lnTo>
                    <a:pt x="887667" y="868976"/>
                  </a:lnTo>
                  <a:lnTo>
                    <a:pt x="895453" y="867418"/>
                  </a:lnTo>
                  <a:lnTo>
                    <a:pt x="907911" y="868976"/>
                  </a:lnTo>
                  <a:lnTo>
                    <a:pt x="910158" y="877963"/>
                  </a:lnTo>
                  <a:lnTo>
                    <a:pt x="913111" y="877963"/>
                  </a:lnTo>
                  <a:lnTo>
                    <a:pt x="915699" y="873648"/>
                  </a:lnTo>
                  <a:lnTo>
                    <a:pt x="914142" y="865863"/>
                  </a:lnTo>
                  <a:lnTo>
                    <a:pt x="914142" y="854959"/>
                  </a:lnTo>
                  <a:lnTo>
                    <a:pt x="920372" y="845616"/>
                  </a:lnTo>
                  <a:lnTo>
                    <a:pt x="926600" y="836273"/>
                  </a:lnTo>
                  <a:lnTo>
                    <a:pt x="934388" y="831600"/>
                  </a:lnTo>
                  <a:lnTo>
                    <a:pt x="945286" y="823815"/>
                  </a:lnTo>
                  <a:lnTo>
                    <a:pt x="935943" y="812914"/>
                  </a:lnTo>
                  <a:lnTo>
                    <a:pt x="932828" y="805126"/>
                  </a:lnTo>
                  <a:lnTo>
                    <a:pt x="925042" y="795783"/>
                  </a:lnTo>
                  <a:lnTo>
                    <a:pt x="925042" y="787997"/>
                  </a:lnTo>
                  <a:lnTo>
                    <a:pt x="921927" y="773981"/>
                  </a:lnTo>
                  <a:lnTo>
                    <a:pt x="926600" y="766193"/>
                  </a:lnTo>
                  <a:lnTo>
                    <a:pt x="934388" y="759965"/>
                  </a:lnTo>
                  <a:lnTo>
                    <a:pt x="939058" y="752180"/>
                  </a:lnTo>
                  <a:lnTo>
                    <a:pt x="943731" y="741276"/>
                  </a:lnTo>
                  <a:lnTo>
                    <a:pt x="951389" y="746383"/>
                  </a:lnTo>
                  <a:cubicBezTo>
                    <a:pt x="951406" y="746321"/>
                    <a:pt x="951423" y="746258"/>
                    <a:pt x="951440" y="746196"/>
                  </a:cubicBezTo>
                  <a:lnTo>
                    <a:pt x="945292" y="741276"/>
                  </a:lnTo>
                  <a:lnTo>
                    <a:pt x="937503" y="731933"/>
                  </a:lnTo>
                  <a:lnTo>
                    <a:pt x="939061" y="724148"/>
                  </a:lnTo>
                  <a:lnTo>
                    <a:pt x="931276" y="722590"/>
                  </a:lnTo>
                  <a:lnTo>
                    <a:pt x="918817" y="716359"/>
                  </a:lnTo>
                  <a:lnTo>
                    <a:pt x="907916" y="705459"/>
                  </a:lnTo>
                  <a:lnTo>
                    <a:pt x="906359" y="696116"/>
                  </a:lnTo>
                  <a:lnTo>
                    <a:pt x="901686" y="688327"/>
                  </a:lnTo>
                  <a:lnTo>
                    <a:pt x="892343" y="674314"/>
                  </a:lnTo>
                  <a:lnTo>
                    <a:pt x="895458" y="666526"/>
                  </a:lnTo>
                  <a:lnTo>
                    <a:pt x="893898" y="647840"/>
                  </a:lnTo>
                  <a:lnTo>
                    <a:pt x="897013" y="640051"/>
                  </a:lnTo>
                  <a:lnTo>
                    <a:pt x="900128" y="630708"/>
                  </a:lnTo>
                  <a:lnTo>
                    <a:pt x="895458" y="616692"/>
                  </a:lnTo>
                  <a:lnTo>
                    <a:pt x="903243" y="602676"/>
                  </a:lnTo>
                  <a:lnTo>
                    <a:pt x="895458" y="585545"/>
                  </a:lnTo>
                  <a:lnTo>
                    <a:pt x="895458" y="571529"/>
                  </a:lnTo>
                  <a:lnTo>
                    <a:pt x="893898" y="554400"/>
                  </a:lnTo>
                  <a:lnTo>
                    <a:pt x="895458" y="546612"/>
                  </a:lnTo>
                  <a:lnTo>
                    <a:pt x="904801" y="537272"/>
                  </a:lnTo>
                  <a:lnTo>
                    <a:pt x="898571" y="526371"/>
                  </a:lnTo>
                  <a:lnTo>
                    <a:pt x="900126" y="517028"/>
                  </a:lnTo>
                  <a:lnTo>
                    <a:pt x="906356" y="501454"/>
                  </a:lnTo>
                  <a:lnTo>
                    <a:pt x="906356" y="490553"/>
                  </a:lnTo>
                  <a:lnTo>
                    <a:pt x="918815" y="481210"/>
                  </a:lnTo>
                  <a:lnTo>
                    <a:pt x="926600" y="468749"/>
                  </a:lnTo>
                  <a:lnTo>
                    <a:pt x="953075" y="465636"/>
                  </a:lnTo>
                  <a:lnTo>
                    <a:pt x="971764" y="465636"/>
                  </a:lnTo>
                  <a:lnTo>
                    <a:pt x="981107" y="467191"/>
                  </a:lnTo>
                  <a:lnTo>
                    <a:pt x="992008" y="453175"/>
                  </a:lnTo>
                  <a:lnTo>
                    <a:pt x="1001351" y="453175"/>
                  </a:lnTo>
                  <a:lnTo>
                    <a:pt x="1004466" y="439162"/>
                  </a:lnTo>
                  <a:lnTo>
                    <a:pt x="1006026" y="426704"/>
                  </a:lnTo>
                  <a:lnTo>
                    <a:pt x="1015369" y="422031"/>
                  </a:lnTo>
                  <a:lnTo>
                    <a:pt x="1013812" y="411130"/>
                  </a:lnTo>
                  <a:lnTo>
                    <a:pt x="1010696" y="400229"/>
                  </a:lnTo>
                  <a:lnTo>
                    <a:pt x="1009139" y="389328"/>
                  </a:lnTo>
                  <a:lnTo>
                    <a:pt x="1015369" y="372197"/>
                  </a:lnTo>
                  <a:lnTo>
                    <a:pt x="1016924" y="362851"/>
                  </a:lnTo>
                  <a:lnTo>
                    <a:pt x="1030940" y="362851"/>
                  </a:lnTo>
                  <a:lnTo>
                    <a:pt x="1041844" y="358181"/>
                  </a:lnTo>
                  <a:lnTo>
                    <a:pt x="1049629" y="358181"/>
                  </a:lnTo>
                  <a:lnTo>
                    <a:pt x="1062088" y="355066"/>
                  </a:lnTo>
                  <a:lnTo>
                    <a:pt x="1072991" y="347280"/>
                  </a:lnTo>
                  <a:lnTo>
                    <a:pt x="1074546" y="337937"/>
                  </a:lnTo>
                  <a:lnTo>
                    <a:pt x="1080777" y="330149"/>
                  </a:lnTo>
                  <a:lnTo>
                    <a:pt x="1090120" y="327034"/>
                  </a:lnTo>
                  <a:lnTo>
                    <a:pt x="1097905" y="323921"/>
                  </a:lnTo>
                  <a:lnTo>
                    <a:pt x="1102578" y="316133"/>
                  </a:lnTo>
                  <a:lnTo>
                    <a:pt x="1099466" y="308347"/>
                  </a:lnTo>
                  <a:lnTo>
                    <a:pt x="1101021" y="299004"/>
                  </a:lnTo>
                  <a:lnTo>
                    <a:pt x="1105694" y="291216"/>
                  </a:lnTo>
                  <a:lnTo>
                    <a:pt x="1110364" y="283431"/>
                  </a:lnTo>
                  <a:lnTo>
                    <a:pt x="1102578" y="272530"/>
                  </a:lnTo>
                  <a:lnTo>
                    <a:pt x="1101021" y="264742"/>
                  </a:lnTo>
                  <a:lnTo>
                    <a:pt x="1093235" y="242940"/>
                  </a:lnTo>
                  <a:lnTo>
                    <a:pt x="1083892" y="235152"/>
                  </a:lnTo>
                  <a:lnTo>
                    <a:pt x="1076106" y="225809"/>
                  </a:lnTo>
                  <a:lnTo>
                    <a:pt x="1072991" y="218023"/>
                  </a:lnTo>
                  <a:lnTo>
                    <a:pt x="1065203" y="210238"/>
                  </a:lnTo>
                  <a:lnTo>
                    <a:pt x="1057415" y="208680"/>
                  </a:lnTo>
                  <a:lnTo>
                    <a:pt x="1055857" y="200895"/>
                  </a:lnTo>
                  <a:lnTo>
                    <a:pt x="1066761" y="188434"/>
                  </a:lnTo>
                  <a:lnTo>
                    <a:pt x="1074546" y="182206"/>
                  </a:lnTo>
                  <a:lnTo>
                    <a:pt x="1079219" y="172860"/>
                  </a:lnTo>
                  <a:lnTo>
                    <a:pt x="1091678" y="161962"/>
                  </a:lnTo>
                  <a:lnTo>
                    <a:pt x="1102578" y="163517"/>
                  </a:lnTo>
                  <a:lnTo>
                    <a:pt x="1118152" y="166632"/>
                  </a:lnTo>
                  <a:lnTo>
                    <a:pt x="1127495" y="161962"/>
                  </a:lnTo>
                  <a:lnTo>
                    <a:pt x="1138399" y="158847"/>
                  </a:lnTo>
                  <a:lnTo>
                    <a:pt x="1144627" y="151059"/>
                  </a:lnTo>
                  <a:lnTo>
                    <a:pt x="1152412" y="129257"/>
                  </a:lnTo>
                  <a:lnTo>
                    <a:pt x="1160200" y="123029"/>
                  </a:lnTo>
                  <a:lnTo>
                    <a:pt x="1169543" y="123029"/>
                  </a:lnTo>
                  <a:lnTo>
                    <a:pt x="1178887" y="118354"/>
                  </a:lnTo>
                  <a:lnTo>
                    <a:pt x="1182002" y="105898"/>
                  </a:lnTo>
                  <a:lnTo>
                    <a:pt x="1185117" y="98110"/>
                  </a:lnTo>
                  <a:lnTo>
                    <a:pt x="1196018" y="98110"/>
                  </a:lnTo>
                  <a:lnTo>
                    <a:pt x="1206919" y="88766"/>
                  </a:lnTo>
                  <a:lnTo>
                    <a:pt x="1214704" y="87209"/>
                  </a:lnTo>
                  <a:lnTo>
                    <a:pt x="1219377" y="76308"/>
                  </a:lnTo>
                  <a:lnTo>
                    <a:pt x="1219377" y="68523"/>
                  </a:lnTo>
                  <a:lnTo>
                    <a:pt x="1213149" y="59177"/>
                  </a:lnTo>
                  <a:lnTo>
                    <a:pt x="1203804" y="57622"/>
                  </a:lnTo>
                  <a:lnTo>
                    <a:pt x="1206919" y="43603"/>
                  </a:lnTo>
                  <a:lnTo>
                    <a:pt x="1216265" y="38933"/>
                  </a:lnTo>
                  <a:lnTo>
                    <a:pt x="1228720" y="34260"/>
                  </a:lnTo>
                  <a:lnTo>
                    <a:pt x="1236509" y="26474"/>
                  </a:lnTo>
                  <a:lnTo>
                    <a:pt x="1245852" y="15574"/>
                  </a:lnTo>
                  <a:lnTo>
                    <a:pt x="1256753" y="10901"/>
                  </a:lnTo>
                  <a:lnTo>
                    <a:pt x="1264538" y="12458"/>
                  </a:lnTo>
                  <a:lnTo>
                    <a:pt x="1272326" y="10901"/>
                  </a:lnTo>
                  <a:lnTo>
                    <a:pt x="1281669" y="4670"/>
                  </a:lnTo>
                  <a:lnTo>
                    <a:pt x="129880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  <p:sp>
          <p:nvSpPr>
            <p:cNvPr id="20" name="Liguria">
              <a:extLst>
                <a:ext uri="{FF2B5EF4-FFF2-40B4-BE49-F238E27FC236}">
                  <a16:creationId xmlns:a16="http://schemas.microsoft.com/office/drawing/2014/main" id="{4A0D98F2-1560-1A07-12C4-B6953EC62880}"/>
                </a:ext>
              </a:extLst>
            </p:cNvPr>
            <p:cNvSpPr/>
            <p:nvPr/>
          </p:nvSpPr>
          <p:spPr>
            <a:xfrm>
              <a:off x="4620152" y="1550773"/>
              <a:ext cx="713269" cy="340950"/>
            </a:xfrm>
            <a:custGeom>
              <a:avLst/>
              <a:gdLst>
                <a:gd name="connsiteX0" fmla="*/ 1505407 w 2679496"/>
                <a:gd name="connsiteY0" fmla="*/ 0 h 1280826"/>
                <a:gd name="connsiteX1" fmla="*/ 1518748 w 2679496"/>
                <a:gd name="connsiteY1" fmla="*/ 0 h 1280826"/>
                <a:gd name="connsiteX2" fmla="*/ 1532092 w 2679496"/>
                <a:gd name="connsiteY2" fmla="*/ 2224 h 1280826"/>
                <a:gd name="connsiteX3" fmla="*/ 1536537 w 2679496"/>
                <a:gd name="connsiteY3" fmla="*/ 15565 h 1280826"/>
                <a:gd name="connsiteX4" fmla="*/ 1552102 w 2679496"/>
                <a:gd name="connsiteY4" fmla="*/ 17789 h 1280826"/>
                <a:gd name="connsiteX5" fmla="*/ 1563219 w 2679496"/>
                <a:gd name="connsiteY5" fmla="*/ 15565 h 1280826"/>
                <a:gd name="connsiteX6" fmla="*/ 1574339 w 2679496"/>
                <a:gd name="connsiteY6" fmla="*/ 8896 h 1280826"/>
                <a:gd name="connsiteX7" fmla="*/ 1589904 w 2679496"/>
                <a:gd name="connsiteY7" fmla="*/ 20013 h 1280826"/>
                <a:gd name="connsiteX8" fmla="*/ 1592128 w 2679496"/>
                <a:gd name="connsiteY8" fmla="*/ 31130 h 1280826"/>
                <a:gd name="connsiteX9" fmla="*/ 1601025 w 2679496"/>
                <a:gd name="connsiteY9" fmla="*/ 46695 h 1280826"/>
                <a:gd name="connsiteX10" fmla="*/ 1614366 w 2679496"/>
                <a:gd name="connsiteY10" fmla="*/ 66708 h 1280826"/>
                <a:gd name="connsiteX11" fmla="*/ 1614366 w 2679496"/>
                <a:gd name="connsiteY11" fmla="*/ 86721 h 1280826"/>
                <a:gd name="connsiteX12" fmla="*/ 1625486 w 2679496"/>
                <a:gd name="connsiteY12" fmla="*/ 77829 h 1280826"/>
                <a:gd name="connsiteX13" fmla="*/ 1647720 w 2679496"/>
                <a:gd name="connsiteY13" fmla="*/ 73381 h 1280826"/>
                <a:gd name="connsiteX14" fmla="*/ 1663285 w 2679496"/>
                <a:gd name="connsiteY14" fmla="*/ 88945 h 1280826"/>
                <a:gd name="connsiteX15" fmla="*/ 1674402 w 2679496"/>
                <a:gd name="connsiteY15" fmla="*/ 93394 h 1280826"/>
                <a:gd name="connsiteX16" fmla="*/ 1674402 w 2679496"/>
                <a:gd name="connsiteY16" fmla="*/ 108959 h 1280826"/>
                <a:gd name="connsiteX17" fmla="*/ 1676629 w 2679496"/>
                <a:gd name="connsiteY17" fmla="*/ 122300 h 1280826"/>
                <a:gd name="connsiteX18" fmla="*/ 1683298 w 2679496"/>
                <a:gd name="connsiteY18" fmla="*/ 133420 h 1280826"/>
                <a:gd name="connsiteX19" fmla="*/ 1694415 w 2679496"/>
                <a:gd name="connsiteY19" fmla="*/ 135640 h 1280826"/>
                <a:gd name="connsiteX20" fmla="*/ 1707759 w 2679496"/>
                <a:gd name="connsiteY20" fmla="*/ 144537 h 1280826"/>
                <a:gd name="connsiteX21" fmla="*/ 1718876 w 2679496"/>
                <a:gd name="connsiteY21" fmla="*/ 146761 h 1280826"/>
                <a:gd name="connsiteX22" fmla="*/ 1732221 w 2679496"/>
                <a:gd name="connsiteY22" fmla="*/ 142313 h 1280826"/>
                <a:gd name="connsiteX23" fmla="*/ 1743338 w 2679496"/>
                <a:gd name="connsiteY23" fmla="*/ 131196 h 1280826"/>
                <a:gd name="connsiteX24" fmla="*/ 1758903 w 2679496"/>
                <a:gd name="connsiteY24" fmla="*/ 120079 h 1280826"/>
                <a:gd name="connsiteX25" fmla="*/ 1770023 w 2679496"/>
                <a:gd name="connsiteY25" fmla="*/ 120079 h 1280826"/>
                <a:gd name="connsiteX26" fmla="*/ 1781140 w 2679496"/>
                <a:gd name="connsiteY26" fmla="*/ 106735 h 1280826"/>
                <a:gd name="connsiteX27" fmla="*/ 1778916 w 2679496"/>
                <a:gd name="connsiteY27" fmla="*/ 93394 h 1280826"/>
                <a:gd name="connsiteX28" fmla="*/ 1801150 w 2679496"/>
                <a:gd name="connsiteY28" fmla="*/ 82277 h 1280826"/>
                <a:gd name="connsiteX29" fmla="*/ 1816718 w 2679496"/>
                <a:gd name="connsiteY29" fmla="*/ 80049 h 1280826"/>
                <a:gd name="connsiteX30" fmla="*/ 1827835 w 2679496"/>
                <a:gd name="connsiteY30" fmla="*/ 84497 h 1280826"/>
                <a:gd name="connsiteX31" fmla="*/ 1830059 w 2679496"/>
                <a:gd name="connsiteY31" fmla="*/ 97842 h 1280826"/>
                <a:gd name="connsiteX32" fmla="*/ 1823387 w 2679496"/>
                <a:gd name="connsiteY32" fmla="*/ 108959 h 1280826"/>
                <a:gd name="connsiteX33" fmla="*/ 1850072 w 2679496"/>
                <a:gd name="connsiteY33" fmla="*/ 113403 h 1280826"/>
                <a:gd name="connsiteX34" fmla="*/ 1861189 w 2679496"/>
                <a:gd name="connsiteY34" fmla="*/ 111183 h 1280826"/>
                <a:gd name="connsiteX35" fmla="*/ 1863413 w 2679496"/>
                <a:gd name="connsiteY35" fmla="*/ 97842 h 1280826"/>
                <a:gd name="connsiteX36" fmla="*/ 1876758 w 2679496"/>
                <a:gd name="connsiteY36" fmla="*/ 97842 h 1280826"/>
                <a:gd name="connsiteX37" fmla="*/ 1887875 w 2679496"/>
                <a:gd name="connsiteY37" fmla="*/ 113403 h 1280826"/>
                <a:gd name="connsiteX38" fmla="*/ 1905664 w 2679496"/>
                <a:gd name="connsiteY38" fmla="*/ 124524 h 1280826"/>
                <a:gd name="connsiteX39" fmla="*/ 1916781 w 2679496"/>
                <a:gd name="connsiteY39" fmla="*/ 135640 h 1280826"/>
                <a:gd name="connsiteX40" fmla="*/ 1927901 w 2679496"/>
                <a:gd name="connsiteY40" fmla="*/ 133420 h 1280826"/>
                <a:gd name="connsiteX41" fmla="*/ 1941242 w 2679496"/>
                <a:gd name="connsiteY41" fmla="*/ 128972 h 1280826"/>
                <a:gd name="connsiteX42" fmla="*/ 1952359 w 2679496"/>
                <a:gd name="connsiteY42" fmla="*/ 133420 h 1280826"/>
                <a:gd name="connsiteX43" fmla="*/ 1963476 w 2679496"/>
                <a:gd name="connsiteY43" fmla="*/ 133420 h 1280826"/>
                <a:gd name="connsiteX44" fmla="*/ 1970152 w 2679496"/>
                <a:gd name="connsiteY44" fmla="*/ 122300 h 1280826"/>
                <a:gd name="connsiteX45" fmla="*/ 1983493 w 2679496"/>
                <a:gd name="connsiteY45" fmla="*/ 120079 h 1280826"/>
                <a:gd name="connsiteX46" fmla="*/ 1985713 w 2679496"/>
                <a:gd name="connsiteY46" fmla="*/ 108959 h 1280826"/>
                <a:gd name="connsiteX47" fmla="*/ 1996834 w 2679496"/>
                <a:gd name="connsiteY47" fmla="*/ 113403 h 1280826"/>
                <a:gd name="connsiteX48" fmla="*/ 2001278 w 2679496"/>
                <a:gd name="connsiteY48" fmla="*/ 126748 h 1280826"/>
                <a:gd name="connsiteX49" fmla="*/ 2003506 w 2679496"/>
                <a:gd name="connsiteY49" fmla="*/ 144537 h 1280826"/>
                <a:gd name="connsiteX50" fmla="*/ 2016847 w 2679496"/>
                <a:gd name="connsiteY50" fmla="*/ 151209 h 1280826"/>
                <a:gd name="connsiteX51" fmla="*/ 2045753 w 2679496"/>
                <a:gd name="connsiteY51" fmla="*/ 155654 h 1280826"/>
                <a:gd name="connsiteX52" fmla="*/ 2059097 w 2679496"/>
                <a:gd name="connsiteY52" fmla="*/ 157878 h 1280826"/>
                <a:gd name="connsiteX53" fmla="*/ 2074662 w 2679496"/>
                <a:gd name="connsiteY53" fmla="*/ 166774 h 1280826"/>
                <a:gd name="connsiteX54" fmla="*/ 2072438 w 2679496"/>
                <a:gd name="connsiteY54" fmla="*/ 182339 h 1280826"/>
                <a:gd name="connsiteX55" fmla="*/ 2083559 w 2679496"/>
                <a:gd name="connsiteY55" fmla="*/ 195680 h 1280826"/>
                <a:gd name="connsiteX56" fmla="*/ 2088003 w 2679496"/>
                <a:gd name="connsiteY56" fmla="*/ 206797 h 1280826"/>
                <a:gd name="connsiteX57" fmla="*/ 2085779 w 2679496"/>
                <a:gd name="connsiteY57" fmla="*/ 233482 h 1280826"/>
                <a:gd name="connsiteX58" fmla="*/ 2079111 w 2679496"/>
                <a:gd name="connsiteY58" fmla="*/ 246823 h 1280826"/>
                <a:gd name="connsiteX59" fmla="*/ 2079111 w 2679496"/>
                <a:gd name="connsiteY59" fmla="*/ 271285 h 1280826"/>
                <a:gd name="connsiteX60" fmla="*/ 2065770 w 2679496"/>
                <a:gd name="connsiteY60" fmla="*/ 280177 h 1280826"/>
                <a:gd name="connsiteX61" fmla="*/ 2054649 w 2679496"/>
                <a:gd name="connsiteY61" fmla="*/ 275733 h 1280826"/>
                <a:gd name="connsiteX62" fmla="*/ 2054649 w 2679496"/>
                <a:gd name="connsiteY62" fmla="*/ 289074 h 1280826"/>
                <a:gd name="connsiteX63" fmla="*/ 2043529 w 2679496"/>
                <a:gd name="connsiteY63" fmla="*/ 311311 h 1280826"/>
                <a:gd name="connsiteX64" fmla="*/ 2041305 w 2679496"/>
                <a:gd name="connsiteY64" fmla="*/ 333548 h 1280826"/>
                <a:gd name="connsiteX65" fmla="*/ 2030188 w 2679496"/>
                <a:gd name="connsiteY65" fmla="*/ 340217 h 1280826"/>
                <a:gd name="connsiteX66" fmla="*/ 2023515 w 2679496"/>
                <a:gd name="connsiteY66" fmla="*/ 351337 h 1280826"/>
                <a:gd name="connsiteX67" fmla="*/ 2021295 w 2679496"/>
                <a:gd name="connsiteY67" fmla="*/ 366902 h 1280826"/>
                <a:gd name="connsiteX68" fmla="*/ 2034636 w 2679496"/>
                <a:gd name="connsiteY68" fmla="*/ 366902 h 1280826"/>
                <a:gd name="connsiteX69" fmla="*/ 2045753 w 2679496"/>
                <a:gd name="connsiteY69" fmla="*/ 362454 h 1280826"/>
                <a:gd name="connsiteX70" fmla="*/ 2056873 w 2679496"/>
                <a:gd name="connsiteY70" fmla="*/ 360230 h 1280826"/>
                <a:gd name="connsiteX71" fmla="*/ 2056873 w 2679496"/>
                <a:gd name="connsiteY71" fmla="*/ 371351 h 1280826"/>
                <a:gd name="connsiteX72" fmla="*/ 2061120 w 2679496"/>
                <a:gd name="connsiteY72" fmla="*/ 384084 h 1280826"/>
                <a:gd name="connsiteX73" fmla="*/ 2063546 w 2679496"/>
                <a:gd name="connsiteY73" fmla="*/ 382467 h 1280826"/>
                <a:gd name="connsiteX74" fmla="*/ 2065773 w 2679496"/>
                <a:gd name="connsiteY74" fmla="*/ 371351 h 1280826"/>
                <a:gd name="connsiteX75" fmla="*/ 2079114 w 2679496"/>
                <a:gd name="connsiteY75" fmla="*/ 360230 h 1280826"/>
                <a:gd name="connsiteX76" fmla="*/ 2094679 w 2679496"/>
                <a:gd name="connsiteY76" fmla="*/ 358006 h 1280826"/>
                <a:gd name="connsiteX77" fmla="*/ 2119137 w 2679496"/>
                <a:gd name="connsiteY77" fmla="*/ 353558 h 1280826"/>
                <a:gd name="connsiteX78" fmla="*/ 2132482 w 2679496"/>
                <a:gd name="connsiteY78" fmla="*/ 358006 h 1280826"/>
                <a:gd name="connsiteX79" fmla="*/ 2139150 w 2679496"/>
                <a:gd name="connsiteY79" fmla="*/ 344665 h 1280826"/>
                <a:gd name="connsiteX80" fmla="*/ 2150271 w 2679496"/>
                <a:gd name="connsiteY80" fmla="*/ 340217 h 1280826"/>
                <a:gd name="connsiteX81" fmla="*/ 2165836 w 2679496"/>
                <a:gd name="connsiteY81" fmla="*/ 346889 h 1280826"/>
                <a:gd name="connsiteX82" fmla="*/ 2181401 w 2679496"/>
                <a:gd name="connsiteY82" fmla="*/ 346889 h 1280826"/>
                <a:gd name="connsiteX83" fmla="*/ 2194742 w 2679496"/>
                <a:gd name="connsiteY83" fmla="*/ 342441 h 1280826"/>
                <a:gd name="connsiteX84" fmla="*/ 2201414 w 2679496"/>
                <a:gd name="connsiteY84" fmla="*/ 355782 h 1280826"/>
                <a:gd name="connsiteX85" fmla="*/ 2212531 w 2679496"/>
                <a:gd name="connsiteY85" fmla="*/ 362454 h 1280826"/>
                <a:gd name="connsiteX86" fmla="*/ 2225875 w 2679496"/>
                <a:gd name="connsiteY86" fmla="*/ 373571 h 1280826"/>
                <a:gd name="connsiteX87" fmla="*/ 2236992 w 2679496"/>
                <a:gd name="connsiteY87" fmla="*/ 378019 h 1280826"/>
                <a:gd name="connsiteX88" fmla="*/ 2252557 w 2679496"/>
                <a:gd name="connsiteY88" fmla="*/ 393584 h 1280826"/>
                <a:gd name="connsiteX89" fmla="*/ 2257005 w 2679496"/>
                <a:gd name="connsiteY89" fmla="*/ 415822 h 1280826"/>
                <a:gd name="connsiteX90" fmla="*/ 2261454 w 2679496"/>
                <a:gd name="connsiteY90" fmla="*/ 435835 h 1280826"/>
                <a:gd name="connsiteX91" fmla="*/ 2279239 w 2679496"/>
                <a:gd name="connsiteY91" fmla="*/ 442503 h 1280826"/>
                <a:gd name="connsiteX92" fmla="*/ 2299256 w 2679496"/>
                <a:gd name="connsiteY92" fmla="*/ 442503 h 1280826"/>
                <a:gd name="connsiteX93" fmla="*/ 2310373 w 2679496"/>
                <a:gd name="connsiteY93" fmla="*/ 458068 h 1280826"/>
                <a:gd name="connsiteX94" fmla="*/ 2317041 w 2679496"/>
                <a:gd name="connsiteY94" fmla="*/ 482530 h 1280826"/>
                <a:gd name="connsiteX95" fmla="*/ 2323714 w 2679496"/>
                <a:gd name="connsiteY95" fmla="*/ 495871 h 1280826"/>
                <a:gd name="connsiteX96" fmla="*/ 2337058 w 2679496"/>
                <a:gd name="connsiteY96" fmla="*/ 498095 h 1280826"/>
                <a:gd name="connsiteX97" fmla="*/ 2348175 w 2679496"/>
                <a:gd name="connsiteY97" fmla="*/ 504767 h 1280826"/>
                <a:gd name="connsiteX98" fmla="*/ 2357068 w 2679496"/>
                <a:gd name="connsiteY98" fmla="*/ 515888 h 1280826"/>
                <a:gd name="connsiteX99" fmla="*/ 2359292 w 2679496"/>
                <a:gd name="connsiteY99" fmla="*/ 529228 h 1280826"/>
                <a:gd name="connsiteX100" fmla="*/ 2379305 w 2679496"/>
                <a:gd name="connsiteY100" fmla="*/ 540345 h 1280826"/>
                <a:gd name="connsiteX101" fmla="*/ 2399318 w 2679496"/>
                <a:gd name="connsiteY101" fmla="*/ 558134 h 1280826"/>
                <a:gd name="connsiteX102" fmla="*/ 2412659 w 2679496"/>
                <a:gd name="connsiteY102" fmla="*/ 555910 h 1280826"/>
                <a:gd name="connsiteX103" fmla="*/ 2428224 w 2679496"/>
                <a:gd name="connsiteY103" fmla="*/ 564803 h 1280826"/>
                <a:gd name="connsiteX104" fmla="*/ 2437121 w 2679496"/>
                <a:gd name="connsiteY104" fmla="*/ 575923 h 1280826"/>
                <a:gd name="connsiteX105" fmla="*/ 2450462 w 2679496"/>
                <a:gd name="connsiteY105" fmla="*/ 578147 h 1280826"/>
                <a:gd name="connsiteX106" fmla="*/ 2454910 w 2679496"/>
                <a:gd name="connsiteY106" fmla="*/ 598157 h 1280826"/>
                <a:gd name="connsiteX107" fmla="*/ 2459358 w 2679496"/>
                <a:gd name="connsiteY107" fmla="*/ 622622 h 1280826"/>
                <a:gd name="connsiteX108" fmla="*/ 2459358 w 2679496"/>
                <a:gd name="connsiteY108" fmla="*/ 635963 h 1280826"/>
                <a:gd name="connsiteX109" fmla="*/ 2472699 w 2679496"/>
                <a:gd name="connsiteY109" fmla="*/ 642632 h 1280826"/>
                <a:gd name="connsiteX110" fmla="*/ 2470475 w 2679496"/>
                <a:gd name="connsiteY110" fmla="*/ 655976 h 1280826"/>
                <a:gd name="connsiteX111" fmla="*/ 2463803 w 2679496"/>
                <a:gd name="connsiteY111" fmla="*/ 671541 h 1280826"/>
                <a:gd name="connsiteX112" fmla="*/ 2459358 w 2679496"/>
                <a:gd name="connsiteY112" fmla="*/ 687106 h 1280826"/>
                <a:gd name="connsiteX113" fmla="*/ 2466027 w 2679496"/>
                <a:gd name="connsiteY113" fmla="*/ 707119 h 1280826"/>
                <a:gd name="connsiteX114" fmla="*/ 2472699 w 2679496"/>
                <a:gd name="connsiteY114" fmla="*/ 691551 h 1280826"/>
                <a:gd name="connsiteX115" fmla="*/ 2479368 w 2679496"/>
                <a:gd name="connsiteY115" fmla="*/ 680434 h 1280826"/>
                <a:gd name="connsiteX116" fmla="*/ 2492712 w 2679496"/>
                <a:gd name="connsiteY116" fmla="*/ 671541 h 1280826"/>
                <a:gd name="connsiteX117" fmla="*/ 2508277 w 2679496"/>
                <a:gd name="connsiteY117" fmla="*/ 664869 h 1280826"/>
                <a:gd name="connsiteX118" fmla="*/ 2517170 w 2679496"/>
                <a:gd name="connsiteY118" fmla="*/ 680434 h 1280826"/>
                <a:gd name="connsiteX119" fmla="*/ 2528290 w 2679496"/>
                <a:gd name="connsiteY119" fmla="*/ 680434 h 1280826"/>
                <a:gd name="connsiteX120" fmla="*/ 2523842 w 2679496"/>
                <a:gd name="connsiteY120" fmla="*/ 693778 h 1280826"/>
                <a:gd name="connsiteX121" fmla="*/ 2512722 w 2679496"/>
                <a:gd name="connsiteY121" fmla="*/ 707119 h 1280826"/>
                <a:gd name="connsiteX122" fmla="*/ 2494936 w 2679496"/>
                <a:gd name="connsiteY122" fmla="*/ 724908 h 1280826"/>
                <a:gd name="connsiteX123" fmla="*/ 2508277 w 2679496"/>
                <a:gd name="connsiteY123" fmla="*/ 727133 h 1280826"/>
                <a:gd name="connsiteX124" fmla="*/ 2521618 w 2679496"/>
                <a:gd name="connsiteY124" fmla="*/ 722684 h 1280826"/>
                <a:gd name="connsiteX125" fmla="*/ 2534959 w 2679496"/>
                <a:gd name="connsiteY125" fmla="*/ 727133 h 1280826"/>
                <a:gd name="connsiteX126" fmla="*/ 2548304 w 2679496"/>
                <a:gd name="connsiteY126" fmla="*/ 724908 h 1280826"/>
                <a:gd name="connsiteX127" fmla="*/ 2561645 w 2679496"/>
                <a:gd name="connsiteY127" fmla="*/ 727133 h 1280826"/>
                <a:gd name="connsiteX128" fmla="*/ 2579434 w 2679496"/>
                <a:gd name="connsiteY128" fmla="*/ 727133 h 1280826"/>
                <a:gd name="connsiteX129" fmla="*/ 2583882 w 2679496"/>
                <a:gd name="connsiteY129" fmla="*/ 738249 h 1280826"/>
                <a:gd name="connsiteX130" fmla="*/ 2583882 w 2679496"/>
                <a:gd name="connsiteY130" fmla="*/ 756038 h 1280826"/>
                <a:gd name="connsiteX131" fmla="*/ 2588330 w 2679496"/>
                <a:gd name="connsiteY131" fmla="*/ 784944 h 1280826"/>
                <a:gd name="connsiteX132" fmla="*/ 2599447 w 2679496"/>
                <a:gd name="connsiteY132" fmla="*/ 793841 h 1280826"/>
                <a:gd name="connsiteX133" fmla="*/ 2601671 w 2679496"/>
                <a:gd name="connsiteY133" fmla="*/ 809406 h 1280826"/>
                <a:gd name="connsiteX134" fmla="*/ 2588330 w 2679496"/>
                <a:gd name="connsiteY134" fmla="*/ 820522 h 1280826"/>
                <a:gd name="connsiteX135" fmla="*/ 2599447 w 2679496"/>
                <a:gd name="connsiteY135" fmla="*/ 831643 h 1280826"/>
                <a:gd name="connsiteX136" fmla="*/ 2606116 w 2679496"/>
                <a:gd name="connsiteY136" fmla="*/ 820522 h 1280826"/>
                <a:gd name="connsiteX137" fmla="*/ 2610564 w 2679496"/>
                <a:gd name="connsiteY137" fmla="*/ 809406 h 1280826"/>
                <a:gd name="connsiteX138" fmla="*/ 2623905 w 2679496"/>
                <a:gd name="connsiteY138" fmla="*/ 793841 h 1280826"/>
                <a:gd name="connsiteX139" fmla="*/ 2655038 w 2679496"/>
                <a:gd name="connsiteY139" fmla="*/ 798285 h 1280826"/>
                <a:gd name="connsiteX140" fmla="*/ 2666155 w 2679496"/>
                <a:gd name="connsiteY140" fmla="*/ 809406 h 1280826"/>
                <a:gd name="connsiteX141" fmla="*/ 2679496 w 2679496"/>
                <a:gd name="connsiteY141" fmla="*/ 824971 h 1280826"/>
                <a:gd name="connsiteX142" fmla="*/ 2675048 w 2679496"/>
                <a:gd name="connsiteY142" fmla="*/ 840536 h 1280826"/>
                <a:gd name="connsiteX143" fmla="*/ 2657259 w 2679496"/>
                <a:gd name="connsiteY143" fmla="*/ 862773 h 1280826"/>
                <a:gd name="connsiteX144" fmla="*/ 2637249 w 2679496"/>
                <a:gd name="connsiteY144" fmla="*/ 880562 h 1280826"/>
                <a:gd name="connsiteX145" fmla="*/ 2626132 w 2679496"/>
                <a:gd name="connsiteY145" fmla="*/ 902799 h 1280826"/>
                <a:gd name="connsiteX146" fmla="*/ 2612788 w 2679496"/>
                <a:gd name="connsiteY146" fmla="*/ 893907 h 1280826"/>
                <a:gd name="connsiteX147" fmla="*/ 2601671 w 2679496"/>
                <a:gd name="connsiteY147" fmla="*/ 893907 h 1280826"/>
                <a:gd name="connsiteX148" fmla="*/ 2592775 w 2679496"/>
                <a:gd name="connsiteY148" fmla="*/ 905023 h 1280826"/>
                <a:gd name="connsiteX149" fmla="*/ 2570541 w 2679496"/>
                <a:gd name="connsiteY149" fmla="*/ 913916 h 1280826"/>
                <a:gd name="connsiteX150" fmla="*/ 2554972 w 2679496"/>
                <a:gd name="connsiteY150" fmla="*/ 898351 h 1280826"/>
                <a:gd name="connsiteX151" fmla="*/ 2543855 w 2679496"/>
                <a:gd name="connsiteY151" fmla="*/ 887231 h 1280826"/>
                <a:gd name="connsiteX152" fmla="*/ 2530511 w 2679496"/>
                <a:gd name="connsiteY152" fmla="*/ 880562 h 1280826"/>
                <a:gd name="connsiteX153" fmla="*/ 2512722 w 2679496"/>
                <a:gd name="connsiteY153" fmla="*/ 858325 h 1280826"/>
                <a:gd name="connsiteX154" fmla="*/ 2503829 w 2679496"/>
                <a:gd name="connsiteY154" fmla="*/ 847208 h 1280826"/>
                <a:gd name="connsiteX155" fmla="*/ 2492712 w 2679496"/>
                <a:gd name="connsiteY155" fmla="*/ 849432 h 1280826"/>
                <a:gd name="connsiteX156" fmla="*/ 2481595 w 2679496"/>
                <a:gd name="connsiteY156" fmla="*/ 847208 h 1280826"/>
                <a:gd name="connsiteX157" fmla="*/ 2468251 w 2679496"/>
                <a:gd name="connsiteY157" fmla="*/ 836087 h 1280826"/>
                <a:gd name="connsiteX158" fmla="*/ 2459358 w 2679496"/>
                <a:gd name="connsiteY158" fmla="*/ 820522 h 1280826"/>
                <a:gd name="connsiteX159" fmla="*/ 2452686 w 2679496"/>
                <a:gd name="connsiteY159" fmla="*/ 809406 h 1280826"/>
                <a:gd name="connsiteX160" fmla="*/ 2441565 w 2679496"/>
                <a:gd name="connsiteY160" fmla="*/ 809406 h 1280826"/>
                <a:gd name="connsiteX161" fmla="*/ 2428224 w 2679496"/>
                <a:gd name="connsiteY161" fmla="*/ 816078 h 1280826"/>
                <a:gd name="connsiteX162" fmla="*/ 2421556 w 2679496"/>
                <a:gd name="connsiteY162" fmla="*/ 831643 h 1280826"/>
                <a:gd name="connsiteX163" fmla="*/ 2414883 w 2679496"/>
                <a:gd name="connsiteY163" fmla="*/ 818302 h 1280826"/>
                <a:gd name="connsiteX164" fmla="*/ 2417108 w 2679496"/>
                <a:gd name="connsiteY164" fmla="*/ 831643 h 1280826"/>
                <a:gd name="connsiteX165" fmla="*/ 2423776 w 2679496"/>
                <a:gd name="connsiteY165" fmla="*/ 849432 h 1280826"/>
                <a:gd name="connsiteX166" fmla="*/ 2434897 w 2679496"/>
                <a:gd name="connsiteY166" fmla="*/ 862773 h 1280826"/>
                <a:gd name="connsiteX167" fmla="*/ 2439345 w 2679496"/>
                <a:gd name="connsiteY167" fmla="*/ 873890 h 1280826"/>
                <a:gd name="connsiteX168" fmla="*/ 2452686 w 2679496"/>
                <a:gd name="connsiteY168" fmla="*/ 878338 h 1280826"/>
                <a:gd name="connsiteX169" fmla="*/ 2439345 w 2679496"/>
                <a:gd name="connsiteY169" fmla="*/ 885010 h 1280826"/>
                <a:gd name="connsiteX170" fmla="*/ 2434897 w 2679496"/>
                <a:gd name="connsiteY170" fmla="*/ 898351 h 1280826"/>
                <a:gd name="connsiteX171" fmla="*/ 2423776 w 2679496"/>
                <a:gd name="connsiteY171" fmla="*/ 885010 h 1280826"/>
                <a:gd name="connsiteX172" fmla="*/ 2405991 w 2679496"/>
                <a:gd name="connsiteY172" fmla="*/ 876114 h 1280826"/>
                <a:gd name="connsiteX173" fmla="*/ 2390422 w 2679496"/>
                <a:gd name="connsiteY173" fmla="*/ 867221 h 1280826"/>
                <a:gd name="connsiteX174" fmla="*/ 2379305 w 2679496"/>
                <a:gd name="connsiteY174" fmla="*/ 860549 h 1280826"/>
                <a:gd name="connsiteX175" fmla="*/ 2365964 w 2679496"/>
                <a:gd name="connsiteY175" fmla="*/ 851656 h 1280826"/>
                <a:gd name="connsiteX176" fmla="*/ 2345951 w 2679496"/>
                <a:gd name="connsiteY176" fmla="*/ 838315 h 1280826"/>
                <a:gd name="connsiteX177" fmla="*/ 2330382 w 2679496"/>
                <a:gd name="connsiteY177" fmla="*/ 822747 h 1280826"/>
                <a:gd name="connsiteX178" fmla="*/ 2321490 w 2679496"/>
                <a:gd name="connsiteY178" fmla="*/ 807182 h 1280826"/>
                <a:gd name="connsiteX179" fmla="*/ 2303700 w 2679496"/>
                <a:gd name="connsiteY179" fmla="*/ 798285 h 1280826"/>
                <a:gd name="connsiteX180" fmla="*/ 2279239 w 2679496"/>
                <a:gd name="connsiteY180" fmla="*/ 780496 h 1280826"/>
                <a:gd name="connsiteX181" fmla="*/ 2261454 w 2679496"/>
                <a:gd name="connsiteY181" fmla="*/ 764931 h 1280826"/>
                <a:gd name="connsiteX182" fmla="*/ 2250333 w 2679496"/>
                <a:gd name="connsiteY182" fmla="*/ 760487 h 1280826"/>
                <a:gd name="connsiteX183" fmla="*/ 2236992 w 2679496"/>
                <a:gd name="connsiteY183" fmla="*/ 762711 h 1280826"/>
                <a:gd name="connsiteX184" fmla="*/ 2228096 w 2679496"/>
                <a:gd name="connsiteY184" fmla="*/ 778276 h 1280826"/>
                <a:gd name="connsiteX185" fmla="*/ 2214755 w 2679496"/>
                <a:gd name="connsiteY185" fmla="*/ 764931 h 1280826"/>
                <a:gd name="connsiteX186" fmla="*/ 2199190 w 2679496"/>
                <a:gd name="connsiteY186" fmla="*/ 742694 h 1280826"/>
                <a:gd name="connsiteX187" fmla="*/ 2201414 w 2679496"/>
                <a:gd name="connsiteY187" fmla="*/ 731577 h 1280826"/>
                <a:gd name="connsiteX188" fmla="*/ 2181401 w 2679496"/>
                <a:gd name="connsiteY188" fmla="*/ 720460 h 1280826"/>
                <a:gd name="connsiteX189" fmla="*/ 2159163 w 2679496"/>
                <a:gd name="connsiteY189" fmla="*/ 707119 h 1280826"/>
                <a:gd name="connsiteX190" fmla="*/ 2159163 w 2679496"/>
                <a:gd name="connsiteY190" fmla="*/ 695999 h 1280826"/>
                <a:gd name="connsiteX191" fmla="*/ 2156939 w 2679496"/>
                <a:gd name="connsiteY191" fmla="*/ 693778 h 1280826"/>
                <a:gd name="connsiteX192" fmla="*/ 2141374 w 2679496"/>
                <a:gd name="connsiteY192" fmla="*/ 675986 h 1280826"/>
                <a:gd name="connsiteX193" fmla="*/ 2128033 w 2679496"/>
                <a:gd name="connsiteY193" fmla="*/ 673765 h 1280826"/>
                <a:gd name="connsiteX194" fmla="*/ 2116917 w 2679496"/>
                <a:gd name="connsiteY194" fmla="*/ 671541 h 1280826"/>
                <a:gd name="connsiteX195" fmla="*/ 2105796 w 2679496"/>
                <a:gd name="connsiteY195" fmla="*/ 662645 h 1280826"/>
                <a:gd name="connsiteX196" fmla="*/ 2112468 w 2679496"/>
                <a:gd name="connsiteY196" fmla="*/ 644856 h 1280826"/>
                <a:gd name="connsiteX197" fmla="*/ 2112420 w 2679496"/>
                <a:gd name="connsiteY197" fmla="*/ 644580 h 1280826"/>
                <a:gd name="connsiteX198" fmla="*/ 2099124 w 2679496"/>
                <a:gd name="connsiteY198" fmla="*/ 655976 h 1280826"/>
                <a:gd name="connsiteX199" fmla="*/ 2083559 w 2679496"/>
                <a:gd name="connsiteY199" fmla="*/ 640411 h 1280826"/>
                <a:gd name="connsiteX200" fmla="*/ 2074662 w 2679496"/>
                <a:gd name="connsiteY200" fmla="*/ 627070 h 1280826"/>
                <a:gd name="connsiteX201" fmla="*/ 2061321 w 2679496"/>
                <a:gd name="connsiteY201" fmla="*/ 631518 h 1280826"/>
                <a:gd name="connsiteX202" fmla="*/ 2039080 w 2679496"/>
                <a:gd name="connsiteY202" fmla="*/ 624846 h 1280826"/>
                <a:gd name="connsiteX203" fmla="*/ 2023515 w 2679496"/>
                <a:gd name="connsiteY203" fmla="*/ 618174 h 1280826"/>
                <a:gd name="connsiteX204" fmla="*/ 2016847 w 2679496"/>
                <a:gd name="connsiteY204" fmla="*/ 607057 h 1280826"/>
                <a:gd name="connsiteX205" fmla="*/ 2005726 w 2679496"/>
                <a:gd name="connsiteY205" fmla="*/ 598164 h 1280826"/>
                <a:gd name="connsiteX206" fmla="*/ 1985713 w 2679496"/>
                <a:gd name="connsiteY206" fmla="*/ 604833 h 1280826"/>
                <a:gd name="connsiteX207" fmla="*/ 1981269 w 2679496"/>
                <a:gd name="connsiteY207" fmla="*/ 591488 h 1280826"/>
                <a:gd name="connsiteX208" fmla="*/ 1970152 w 2679496"/>
                <a:gd name="connsiteY208" fmla="*/ 584820 h 1280826"/>
                <a:gd name="connsiteX209" fmla="*/ 1976820 w 2679496"/>
                <a:gd name="connsiteY209" fmla="*/ 573699 h 1280826"/>
                <a:gd name="connsiteX210" fmla="*/ 1970152 w 2679496"/>
                <a:gd name="connsiteY210" fmla="*/ 562582 h 1280826"/>
                <a:gd name="connsiteX211" fmla="*/ 1954583 w 2679496"/>
                <a:gd name="connsiteY211" fmla="*/ 551466 h 1280826"/>
                <a:gd name="connsiteX212" fmla="*/ 1939018 w 2679496"/>
                <a:gd name="connsiteY212" fmla="*/ 540345 h 1280826"/>
                <a:gd name="connsiteX213" fmla="*/ 1919005 w 2679496"/>
                <a:gd name="connsiteY213" fmla="*/ 527004 h 1280826"/>
                <a:gd name="connsiteX214" fmla="*/ 1905664 w 2679496"/>
                <a:gd name="connsiteY214" fmla="*/ 524780 h 1280826"/>
                <a:gd name="connsiteX215" fmla="*/ 1892323 w 2679496"/>
                <a:gd name="connsiteY215" fmla="*/ 513663 h 1280826"/>
                <a:gd name="connsiteX216" fmla="*/ 1881202 w 2679496"/>
                <a:gd name="connsiteY216" fmla="*/ 506991 h 1280826"/>
                <a:gd name="connsiteX217" fmla="*/ 1863413 w 2679496"/>
                <a:gd name="connsiteY217" fmla="*/ 498098 h 1280826"/>
                <a:gd name="connsiteX218" fmla="*/ 1852297 w 2679496"/>
                <a:gd name="connsiteY218" fmla="*/ 491426 h 1280826"/>
                <a:gd name="connsiteX219" fmla="*/ 1834507 w 2679496"/>
                <a:gd name="connsiteY219" fmla="*/ 486982 h 1280826"/>
                <a:gd name="connsiteX220" fmla="*/ 1823387 w 2679496"/>
                <a:gd name="connsiteY220" fmla="*/ 480306 h 1280826"/>
                <a:gd name="connsiteX221" fmla="*/ 1810046 w 2679496"/>
                <a:gd name="connsiteY221" fmla="*/ 471413 h 1280826"/>
                <a:gd name="connsiteX222" fmla="*/ 1801150 w 2679496"/>
                <a:gd name="connsiteY222" fmla="*/ 484754 h 1280826"/>
                <a:gd name="connsiteX223" fmla="*/ 1790033 w 2679496"/>
                <a:gd name="connsiteY223" fmla="*/ 489202 h 1280826"/>
                <a:gd name="connsiteX224" fmla="*/ 1792257 w 2679496"/>
                <a:gd name="connsiteY224" fmla="*/ 502543 h 1280826"/>
                <a:gd name="connsiteX225" fmla="*/ 1790033 w 2679496"/>
                <a:gd name="connsiteY225" fmla="*/ 522556 h 1280826"/>
                <a:gd name="connsiteX226" fmla="*/ 1794481 w 2679496"/>
                <a:gd name="connsiteY226" fmla="*/ 538125 h 1280826"/>
                <a:gd name="connsiteX227" fmla="*/ 1776692 w 2679496"/>
                <a:gd name="connsiteY227" fmla="*/ 533677 h 1280826"/>
                <a:gd name="connsiteX228" fmla="*/ 1763347 w 2679496"/>
                <a:gd name="connsiteY228" fmla="*/ 527004 h 1280826"/>
                <a:gd name="connsiteX229" fmla="*/ 1752230 w 2679496"/>
                <a:gd name="connsiteY229" fmla="*/ 524780 h 1280826"/>
                <a:gd name="connsiteX230" fmla="*/ 1741114 w 2679496"/>
                <a:gd name="connsiteY230" fmla="*/ 518112 h 1280826"/>
                <a:gd name="connsiteX231" fmla="*/ 1727773 w 2679496"/>
                <a:gd name="connsiteY231" fmla="*/ 515888 h 1280826"/>
                <a:gd name="connsiteX232" fmla="*/ 1723324 w 2679496"/>
                <a:gd name="connsiteY232" fmla="*/ 504767 h 1280826"/>
                <a:gd name="connsiteX233" fmla="*/ 1727773 w 2679496"/>
                <a:gd name="connsiteY233" fmla="*/ 491426 h 1280826"/>
                <a:gd name="connsiteX234" fmla="*/ 1729993 w 2679496"/>
                <a:gd name="connsiteY234" fmla="*/ 480306 h 1280826"/>
                <a:gd name="connsiteX235" fmla="*/ 1723324 w 2679496"/>
                <a:gd name="connsiteY235" fmla="*/ 466965 h 1280826"/>
                <a:gd name="connsiteX236" fmla="*/ 1716652 w 2679496"/>
                <a:gd name="connsiteY236" fmla="*/ 455848 h 1280826"/>
                <a:gd name="connsiteX237" fmla="*/ 1705535 w 2679496"/>
                <a:gd name="connsiteY237" fmla="*/ 451400 h 1280826"/>
                <a:gd name="connsiteX238" fmla="*/ 1694415 w 2679496"/>
                <a:gd name="connsiteY238" fmla="*/ 446952 h 1280826"/>
                <a:gd name="connsiteX239" fmla="*/ 1681074 w 2679496"/>
                <a:gd name="connsiteY239" fmla="*/ 442507 h 1280826"/>
                <a:gd name="connsiteX240" fmla="*/ 1663285 w 2679496"/>
                <a:gd name="connsiteY240" fmla="*/ 438059 h 1280826"/>
                <a:gd name="connsiteX241" fmla="*/ 1649944 w 2679496"/>
                <a:gd name="connsiteY241" fmla="*/ 433611 h 1280826"/>
                <a:gd name="connsiteX242" fmla="*/ 1634379 w 2679496"/>
                <a:gd name="connsiteY242" fmla="*/ 429162 h 1280826"/>
                <a:gd name="connsiteX243" fmla="*/ 1589904 w 2679496"/>
                <a:gd name="connsiteY243" fmla="*/ 420270 h 1280826"/>
                <a:gd name="connsiteX244" fmla="*/ 1576563 w 2679496"/>
                <a:gd name="connsiteY244" fmla="*/ 418046 h 1280826"/>
                <a:gd name="connsiteX245" fmla="*/ 1563219 w 2679496"/>
                <a:gd name="connsiteY245" fmla="*/ 413597 h 1280826"/>
                <a:gd name="connsiteX246" fmla="*/ 1552102 w 2679496"/>
                <a:gd name="connsiteY246" fmla="*/ 406929 h 1280826"/>
                <a:gd name="connsiteX247" fmla="*/ 1525420 w 2679496"/>
                <a:gd name="connsiteY247" fmla="*/ 409153 h 1280826"/>
                <a:gd name="connsiteX248" fmla="*/ 1503183 w 2679496"/>
                <a:gd name="connsiteY248" fmla="*/ 402481 h 1280826"/>
                <a:gd name="connsiteX249" fmla="*/ 1494290 w 2679496"/>
                <a:gd name="connsiteY249" fmla="*/ 389140 h 1280826"/>
                <a:gd name="connsiteX250" fmla="*/ 1492066 w 2679496"/>
                <a:gd name="connsiteY250" fmla="*/ 378019 h 1280826"/>
                <a:gd name="connsiteX251" fmla="*/ 1478721 w 2679496"/>
                <a:gd name="connsiteY251" fmla="*/ 378019 h 1280826"/>
                <a:gd name="connsiteX252" fmla="*/ 1478721 w 2679496"/>
                <a:gd name="connsiteY252" fmla="*/ 389140 h 1280826"/>
                <a:gd name="connsiteX253" fmla="*/ 1467604 w 2679496"/>
                <a:gd name="connsiteY253" fmla="*/ 393588 h 1280826"/>
                <a:gd name="connsiteX254" fmla="*/ 1454264 w 2679496"/>
                <a:gd name="connsiteY254" fmla="*/ 386916 h 1280826"/>
                <a:gd name="connsiteX255" fmla="*/ 1436474 w 2679496"/>
                <a:gd name="connsiteY255" fmla="*/ 389140 h 1280826"/>
                <a:gd name="connsiteX256" fmla="*/ 1392000 w 2679496"/>
                <a:gd name="connsiteY256" fmla="*/ 375799 h 1280826"/>
                <a:gd name="connsiteX257" fmla="*/ 1405341 w 2679496"/>
                <a:gd name="connsiteY257" fmla="*/ 373571 h 1280826"/>
                <a:gd name="connsiteX258" fmla="*/ 1403120 w 2679496"/>
                <a:gd name="connsiteY258" fmla="*/ 362454 h 1280826"/>
                <a:gd name="connsiteX259" fmla="*/ 1380883 w 2679496"/>
                <a:gd name="connsiteY259" fmla="*/ 360230 h 1280826"/>
                <a:gd name="connsiteX260" fmla="*/ 1363090 w 2679496"/>
                <a:gd name="connsiteY260" fmla="*/ 360230 h 1280826"/>
                <a:gd name="connsiteX261" fmla="*/ 1347529 w 2679496"/>
                <a:gd name="connsiteY261" fmla="*/ 360230 h 1280826"/>
                <a:gd name="connsiteX262" fmla="*/ 1358646 w 2679496"/>
                <a:gd name="connsiteY262" fmla="*/ 364678 h 1280826"/>
                <a:gd name="connsiteX263" fmla="*/ 1336408 w 2679496"/>
                <a:gd name="connsiteY263" fmla="*/ 366902 h 1280826"/>
                <a:gd name="connsiteX264" fmla="*/ 1323067 w 2679496"/>
                <a:gd name="connsiteY264" fmla="*/ 358006 h 1280826"/>
                <a:gd name="connsiteX265" fmla="*/ 1307502 w 2679496"/>
                <a:gd name="connsiteY265" fmla="*/ 358006 h 1280826"/>
                <a:gd name="connsiteX266" fmla="*/ 1289713 w 2679496"/>
                <a:gd name="connsiteY266" fmla="*/ 364678 h 1280826"/>
                <a:gd name="connsiteX267" fmla="*/ 1263028 w 2679496"/>
                <a:gd name="connsiteY267" fmla="*/ 378019 h 1280826"/>
                <a:gd name="connsiteX268" fmla="*/ 1251911 w 2679496"/>
                <a:gd name="connsiteY268" fmla="*/ 384692 h 1280826"/>
                <a:gd name="connsiteX269" fmla="*/ 1245239 w 2679496"/>
                <a:gd name="connsiteY269" fmla="*/ 395808 h 1280826"/>
                <a:gd name="connsiteX270" fmla="*/ 1225229 w 2679496"/>
                <a:gd name="connsiteY270" fmla="*/ 409153 h 1280826"/>
                <a:gd name="connsiteX271" fmla="*/ 1211884 w 2679496"/>
                <a:gd name="connsiteY271" fmla="*/ 409153 h 1280826"/>
                <a:gd name="connsiteX272" fmla="*/ 1198544 w 2679496"/>
                <a:gd name="connsiteY272" fmla="*/ 415822 h 1280826"/>
                <a:gd name="connsiteX273" fmla="*/ 1187166 w 2679496"/>
                <a:gd name="connsiteY273" fmla="*/ 417447 h 1280826"/>
                <a:gd name="connsiteX274" fmla="*/ 1186391 w 2679496"/>
                <a:gd name="connsiteY274" fmla="*/ 418254 h 1280826"/>
                <a:gd name="connsiteX275" fmla="*/ 1183063 w 2679496"/>
                <a:gd name="connsiteY275" fmla="*/ 419585 h 1280826"/>
                <a:gd name="connsiteX276" fmla="*/ 1187427 w 2679496"/>
                <a:gd name="connsiteY276" fmla="*/ 422494 h 1280826"/>
                <a:gd name="connsiteX277" fmla="*/ 1180754 w 2679496"/>
                <a:gd name="connsiteY277" fmla="*/ 435835 h 1280826"/>
                <a:gd name="connsiteX278" fmla="*/ 1158517 w 2679496"/>
                <a:gd name="connsiteY278" fmla="*/ 446955 h 1280826"/>
                <a:gd name="connsiteX279" fmla="*/ 1145176 w 2679496"/>
                <a:gd name="connsiteY279" fmla="*/ 451403 h 1280826"/>
                <a:gd name="connsiteX280" fmla="*/ 1129611 w 2679496"/>
                <a:gd name="connsiteY280" fmla="*/ 455852 h 1280826"/>
                <a:gd name="connsiteX281" fmla="*/ 1120715 w 2679496"/>
                <a:gd name="connsiteY281" fmla="*/ 466968 h 1280826"/>
                <a:gd name="connsiteX282" fmla="*/ 1105153 w 2679496"/>
                <a:gd name="connsiteY282" fmla="*/ 475861 h 1280826"/>
                <a:gd name="connsiteX283" fmla="*/ 1078468 w 2679496"/>
                <a:gd name="connsiteY283" fmla="*/ 493654 h 1280826"/>
                <a:gd name="connsiteX284" fmla="*/ 1062903 w 2679496"/>
                <a:gd name="connsiteY284" fmla="*/ 498098 h 1280826"/>
                <a:gd name="connsiteX285" fmla="*/ 1047338 w 2679496"/>
                <a:gd name="connsiteY285" fmla="*/ 509215 h 1280826"/>
                <a:gd name="connsiteX286" fmla="*/ 1040666 w 2679496"/>
                <a:gd name="connsiteY286" fmla="*/ 522560 h 1280826"/>
                <a:gd name="connsiteX287" fmla="*/ 1051786 w 2679496"/>
                <a:gd name="connsiteY287" fmla="*/ 515888 h 1280826"/>
                <a:gd name="connsiteX288" fmla="*/ 1045114 w 2679496"/>
                <a:gd name="connsiteY288" fmla="*/ 529228 h 1280826"/>
                <a:gd name="connsiteX289" fmla="*/ 1027325 w 2679496"/>
                <a:gd name="connsiteY289" fmla="*/ 538125 h 1280826"/>
                <a:gd name="connsiteX290" fmla="*/ 1016208 w 2679496"/>
                <a:gd name="connsiteY290" fmla="*/ 544797 h 1280826"/>
                <a:gd name="connsiteX291" fmla="*/ 1000639 w 2679496"/>
                <a:gd name="connsiteY291" fmla="*/ 555914 h 1280826"/>
                <a:gd name="connsiteX292" fmla="*/ 993971 w 2679496"/>
                <a:gd name="connsiteY292" fmla="*/ 567031 h 1280826"/>
                <a:gd name="connsiteX293" fmla="*/ 989522 w 2679496"/>
                <a:gd name="connsiteY293" fmla="*/ 580372 h 1280826"/>
                <a:gd name="connsiteX294" fmla="*/ 1005087 w 2679496"/>
                <a:gd name="connsiteY294" fmla="*/ 595940 h 1280826"/>
                <a:gd name="connsiteX295" fmla="*/ 1000639 w 2679496"/>
                <a:gd name="connsiteY295" fmla="*/ 607057 h 1280826"/>
                <a:gd name="connsiteX296" fmla="*/ 993971 w 2679496"/>
                <a:gd name="connsiteY296" fmla="*/ 620398 h 1280826"/>
                <a:gd name="connsiteX297" fmla="*/ 980626 w 2679496"/>
                <a:gd name="connsiteY297" fmla="*/ 631518 h 1280826"/>
                <a:gd name="connsiteX298" fmla="*/ 967285 w 2679496"/>
                <a:gd name="connsiteY298" fmla="*/ 647083 h 1280826"/>
                <a:gd name="connsiteX299" fmla="*/ 965061 w 2679496"/>
                <a:gd name="connsiteY299" fmla="*/ 658200 h 1280826"/>
                <a:gd name="connsiteX300" fmla="*/ 965061 w 2679496"/>
                <a:gd name="connsiteY300" fmla="*/ 678213 h 1280826"/>
                <a:gd name="connsiteX301" fmla="*/ 971733 w 2679496"/>
                <a:gd name="connsiteY301" fmla="*/ 689334 h 1280826"/>
                <a:gd name="connsiteX302" fmla="*/ 958392 w 2679496"/>
                <a:gd name="connsiteY302" fmla="*/ 700451 h 1280826"/>
                <a:gd name="connsiteX303" fmla="*/ 947272 w 2679496"/>
                <a:gd name="connsiteY303" fmla="*/ 709343 h 1280826"/>
                <a:gd name="connsiteX304" fmla="*/ 933931 w 2679496"/>
                <a:gd name="connsiteY304" fmla="*/ 709343 h 1280826"/>
                <a:gd name="connsiteX305" fmla="*/ 918366 w 2679496"/>
                <a:gd name="connsiteY305" fmla="*/ 713792 h 1280826"/>
                <a:gd name="connsiteX306" fmla="*/ 889460 w 2679496"/>
                <a:gd name="connsiteY306" fmla="*/ 727136 h 1280826"/>
                <a:gd name="connsiteX307" fmla="*/ 873891 w 2679496"/>
                <a:gd name="connsiteY307" fmla="*/ 738253 h 1280826"/>
                <a:gd name="connsiteX308" fmla="*/ 847209 w 2679496"/>
                <a:gd name="connsiteY308" fmla="*/ 744925 h 1280826"/>
                <a:gd name="connsiteX309" fmla="*/ 836089 w 2679496"/>
                <a:gd name="connsiteY309" fmla="*/ 749374 h 1280826"/>
                <a:gd name="connsiteX310" fmla="*/ 818300 w 2679496"/>
                <a:gd name="connsiteY310" fmla="*/ 762714 h 1280826"/>
                <a:gd name="connsiteX311" fmla="*/ 804959 w 2679496"/>
                <a:gd name="connsiteY311" fmla="*/ 782728 h 1280826"/>
                <a:gd name="connsiteX312" fmla="*/ 796066 w 2679496"/>
                <a:gd name="connsiteY312" fmla="*/ 793844 h 1280826"/>
                <a:gd name="connsiteX313" fmla="*/ 778277 w 2679496"/>
                <a:gd name="connsiteY313" fmla="*/ 820526 h 1280826"/>
                <a:gd name="connsiteX314" fmla="*/ 771605 w 2679496"/>
                <a:gd name="connsiteY314" fmla="*/ 836095 h 1280826"/>
                <a:gd name="connsiteX315" fmla="*/ 767156 w 2679496"/>
                <a:gd name="connsiteY315" fmla="*/ 853880 h 1280826"/>
                <a:gd name="connsiteX316" fmla="*/ 764932 w 2679496"/>
                <a:gd name="connsiteY316" fmla="*/ 865001 h 1280826"/>
                <a:gd name="connsiteX317" fmla="*/ 764932 w 2679496"/>
                <a:gd name="connsiteY317" fmla="*/ 878342 h 1280826"/>
                <a:gd name="connsiteX318" fmla="*/ 764932 w 2679496"/>
                <a:gd name="connsiteY318" fmla="*/ 896131 h 1280826"/>
                <a:gd name="connsiteX319" fmla="*/ 762712 w 2679496"/>
                <a:gd name="connsiteY319" fmla="*/ 907251 h 1280826"/>
                <a:gd name="connsiteX320" fmla="*/ 747143 w 2679496"/>
                <a:gd name="connsiteY320" fmla="*/ 918368 h 1280826"/>
                <a:gd name="connsiteX321" fmla="*/ 733802 w 2679496"/>
                <a:gd name="connsiteY321" fmla="*/ 933933 h 1280826"/>
                <a:gd name="connsiteX322" fmla="*/ 729354 w 2679496"/>
                <a:gd name="connsiteY322" fmla="*/ 942830 h 1280826"/>
                <a:gd name="connsiteX323" fmla="*/ 718237 w 2679496"/>
                <a:gd name="connsiteY323" fmla="*/ 949502 h 1280826"/>
                <a:gd name="connsiteX324" fmla="*/ 707121 w 2679496"/>
                <a:gd name="connsiteY324" fmla="*/ 962843 h 1280826"/>
                <a:gd name="connsiteX325" fmla="*/ 700448 w 2679496"/>
                <a:gd name="connsiteY325" fmla="*/ 976184 h 1280826"/>
                <a:gd name="connsiteX326" fmla="*/ 696000 w 2679496"/>
                <a:gd name="connsiteY326" fmla="*/ 987300 h 1280826"/>
                <a:gd name="connsiteX327" fmla="*/ 693780 w 2679496"/>
                <a:gd name="connsiteY327" fmla="*/ 1002865 h 1280826"/>
                <a:gd name="connsiteX328" fmla="*/ 707121 w 2679496"/>
                <a:gd name="connsiteY328" fmla="*/ 1025103 h 1280826"/>
                <a:gd name="connsiteX329" fmla="*/ 707121 w 2679496"/>
                <a:gd name="connsiteY329" fmla="*/ 1036223 h 1280826"/>
                <a:gd name="connsiteX330" fmla="*/ 693780 w 2679496"/>
                <a:gd name="connsiteY330" fmla="*/ 1036223 h 1280826"/>
                <a:gd name="connsiteX331" fmla="*/ 682659 w 2679496"/>
                <a:gd name="connsiteY331" fmla="*/ 1038447 h 1280826"/>
                <a:gd name="connsiteX332" fmla="*/ 669318 w 2679496"/>
                <a:gd name="connsiteY332" fmla="*/ 1051788 h 1280826"/>
                <a:gd name="connsiteX333" fmla="*/ 665611 w 2679496"/>
                <a:gd name="connsiteY333" fmla="*/ 1053271 h 1280826"/>
                <a:gd name="connsiteX334" fmla="*/ 669318 w 2679496"/>
                <a:gd name="connsiteY334" fmla="*/ 1056236 h 1280826"/>
                <a:gd name="connsiteX335" fmla="*/ 662646 w 2679496"/>
                <a:gd name="connsiteY335" fmla="*/ 1069577 h 1280826"/>
                <a:gd name="connsiteX336" fmla="*/ 651529 w 2679496"/>
                <a:gd name="connsiteY336" fmla="*/ 1076250 h 1280826"/>
                <a:gd name="connsiteX337" fmla="*/ 640409 w 2679496"/>
                <a:gd name="connsiteY337" fmla="*/ 1080698 h 1280826"/>
                <a:gd name="connsiteX338" fmla="*/ 627068 w 2679496"/>
                <a:gd name="connsiteY338" fmla="*/ 1087366 h 1280826"/>
                <a:gd name="connsiteX339" fmla="*/ 611503 w 2679496"/>
                <a:gd name="connsiteY339" fmla="*/ 1102931 h 1280826"/>
                <a:gd name="connsiteX340" fmla="*/ 611503 w 2679496"/>
                <a:gd name="connsiteY340" fmla="*/ 1116276 h 1280826"/>
                <a:gd name="connsiteX341" fmla="*/ 598162 w 2679496"/>
                <a:gd name="connsiteY341" fmla="*/ 1127393 h 1280826"/>
                <a:gd name="connsiteX342" fmla="*/ 582597 w 2679496"/>
                <a:gd name="connsiteY342" fmla="*/ 1129617 h 1280826"/>
                <a:gd name="connsiteX343" fmla="*/ 571480 w 2679496"/>
                <a:gd name="connsiteY343" fmla="*/ 1129617 h 1280826"/>
                <a:gd name="connsiteX344" fmla="*/ 558135 w 2679496"/>
                <a:gd name="connsiteY344" fmla="*/ 1134061 h 1280826"/>
                <a:gd name="connsiteX345" fmla="*/ 547015 w 2679496"/>
                <a:gd name="connsiteY345" fmla="*/ 1147406 h 1280826"/>
                <a:gd name="connsiteX346" fmla="*/ 524781 w 2679496"/>
                <a:gd name="connsiteY346" fmla="*/ 1158523 h 1280826"/>
                <a:gd name="connsiteX347" fmla="*/ 502544 w 2679496"/>
                <a:gd name="connsiteY347" fmla="*/ 1162971 h 1280826"/>
                <a:gd name="connsiteX348" fmla="*/ 491427 w 2679496"/>
                <a:gd name="connsiteY348" fmla="*/ 1174088 h 1280826"/>
                <a:gd name="connsiteX349" fmla="*/ 473638 w 2679496"/>
                <a:gd name="connsiteY349" fmla="*/ 1185205 h 1280826"/>
                <a:gd name="connsiteX350" fmla="*/ 455849 w 2679496"/>
                <a:gd name="connsiteY350" fmla="*/ 1189653 h 1280826"/>
                <a:gd name="connsiteX351" fmla="*/ 444728 w 2679496"/>
                <a:gd name="connsiteY351" fmla="*/ 1189653 h 1280826"/>
                <a:gd name="connsiteX352" fmla="*/ 431387 w 2679496"/>
                <a:gd name="connsiteY352" fmla="*/ 1198549 h 1280826"/>
                <a:gd name="connsiteX353" fmla="*/ 415822 w 2679496"/>
                <a:gd name="connsiteY353" fmla="*/ 1198549 h 1280826"/>
                <a:gd name="connsiteX354" fmla="*/ 393585 w 2679496"/>
                <a:gd name="connsiteY354" fmla="*/ 1200773 h 1280826"/>
                <a:gd name="connsiteX355" fmla="*/ 382468 w 2679496"/>
                <a:gd name="connsiteY355" fmla="*/ 1207442 h 1280826"/>
                <a:gd name="connsiteX356" fmla="*/ 366903 w 2679496"/>
                <a:gd name="connsiteY356" fmla="*/ 1209670 h 1280826"/>
                <a:gd name="connsiteX357" fmla="*/ 360231 w 2679496"/>
                <a:gd name="connsiteY357" fmla="*/ 1223011 h 1280826"/>
                <a:gd name="connsiteX358" fmla="*/ 346886 w 2679496"/>
                <a:gd name="connsiteY358" fmla="*/ 1227455 h 1280826"/>
                <a:gd name="connsiteX359" fmla="*/ 335769 w 2679496"/>
                <a:gd name="connsiteY359" fmla="*/ 1220786 h 1280826"/>
                <a:gd name="connsiteX360" fmla="*/ 324653 w 2679496"/>
                <a:gd name="connsiteY360" fmla="*/ 1218562 h 1280826"/>
                <a:gd name="connsiteX361" fmla="*/ 313532 w 2679496"/>
                <a:gd name="connsiteY361" fmla="*/ 1225235 h 1280826"/>
                <a:gd name="connsiteX362" fmla="*/ 300191 w 2679496"/>
                <a:gd name="connsiteY362" fmla="*/ 1223011 h 1280826"/>
                <a:gd name="connsiteX363" fmla="*/ 289074 w 2679496"/>
                <a:gd name="connsiteY363" fmla="*/ 1231903 h 1280826"/>
                <a:gd name="connsiteX364" fmla="*/ 275733 w 2679496"/>
                <a:gd name="connsiteY364" fmla="*/ 1240796 h 1280826"/>
                <a:gd name="connsiteX365" fmla="*/ 257941 w 2679496"/>
                <a:gd name="connsiteY365" fmla="*/ 1251916 h 1280826"/>
                <a:gd name="connsiteX366" fmla="*/ 242379 w 2679496"/>
                <a:gd name="connsiteY366" fmla="*/ 1254141 h 1280826"/>
                <a:gd name="connsiteX367" fmla="*/ 229035 w 2679496"/>
                <a:gd name="connsiteY367" fmla="*/ 1249692 h 1280826"/>
                <a:gd name="connsiteX368" fmla="*/ 215694 w 2679496"/>
                <a:gd name="connsiteY368" fmla="*/ 1251916 h 1280826"/>
                <a:gd name="connsiteX369" fmla="*/ 197905 w 2679496"/>
                <a:gd name="connsiteY369" fmla="*/ 1269706 h 1280826"/>
                <a:gd name="connsiteX370" fmla="*/ 186788 w 2679496"/>
                <a:gd name="connsiteY370" fmla="*/ 1280826 h 1280826"/>
                <a:gd name="connsiteX371" fmla="*/ 173443 w 2679496"/>
                <a:gd name="connsiteY371" fmla="*/ 1280826 h 1280826"/>
                <a:gd name="connsiteX372" fmla="*/ 157878 w 2679496"/>
                <a:gd name="connsiteY372" fmla="*/ 1274154 h 1280826"/>
                <a:gd name="connsiteX373" fmla="*/ 142313 w 2679496"/>
                <a:gd name="connsiteY373" fmla="*/ 1271930 h 1280826"/>
                <a:gd name="connsiteX374" fmla="*/ 124524 w 2679496"/>
                <a:gd name="connsiteY374" fmla="*/ 1267481 h 1280826"/>
                <a:gd name="connsiteX375" fmla="*/ 108959 w 2679496"/>
                <a:gd name="connsiteY375" fmla="*/ 1263033 h 1280826"/>
                <a:gd name="connsiteX376" fmla="*/ 97842 w 2679496"/>
                <a:gd name="connsiteY376" fmla="*/ 1258589 h 1280826"/>
                <a:gd name="connsiteX377" fmla="*/ 82274 w 2679496"/>
                <a:gd name="connsiteY377" fmla="*/ 1258589 h 1280826"/>
                <a:gd name="connsiteX378" fmla="*/ 68933 w 2679496"/>
                <a:gd name="connsiteY378" fmla="*/ 1263033 h 1280826"/>
                <a:gd name="connsiteX379" fmla="*/ 64484 w 2679496"/>
                <a:gd name="connsiteY379" fmla="*/ 1274154 h 1280826"/>
                <a:gd name="connsiteX380" fmla="*/ 40023 w 2679496"/>
                <a:gd name="connsiteY380" fmla="*/ 1269706 h 1280826"/>
                <a:gd name="connsiteX381" fmla="*/ 31130 w 2679496"/>
                <a:gd name="connsiteY381" fmla="*/ 1256365 h 1280826"/>
                <a:gd name="connsiteX382" fmla="*/ 17789 w 2679496"/>
                <a:gd name="connsiteY382" fmla="*/ 1209670 h 1280826"/>
                <a:gd name="connsiteX383" fmla="*/ 13341 w 2679496"/>
                <a:gd name="connsiteY383" fmla="*/ 1191881 h 1280826"/>
                <a:gd name="connsiteX384" fmla="*/ 6669 w 2679496"/>
                <a:gd name="connsiteY384" fmla="*/ 1180760 h 1280826"/>
                <a:gd name="connsiteX385" fmla="*/ 0 w 2679496"/>
                <a:gd name="connsiteY385" fmla="*/ 1165195 h 1280826"/>
                <a:gd name="connsiteX386" fmla="*/ 4448 w 2679496"/>
                <a:gd name="connsiteY386" fmla="*/ 1147406 h 1280826"/>
                <a:gd name="connsiteX387" fmla="*/ 22238 w 2679496"/>
                <a:gd name="connsiteY387" fmla="*/ 1125169 h 1280826"/>
                <a:gd name="connsiteX388" fmla="*/ 46695 w 2679496"/>
                <a:gd name="connsiteY388" fmla="*/ 1111828 h 1280826"/>
                <a:gd name="connsiteX389" fmla="*/ 60040 w 2679496"/>
                <a:gd name="connsiteY389" fmla="*/ 1111828 h 1280826"/>
                <a:gd name="connsiteX390" fmla="*/ 73381 w 2679496"/>
                <a:gd name="connsiteY390" fmla="*/ 1102931 h 1280826"/>
                <a:gd name="connsiteX391" fmla="*/ 68933 w 2679496"/>
                <a:gd name="connsiteY391" fmla="*/ 1078470 h 1280826"/>
                <a:gd name="connsiteX392" fmla="*/ 82274 w 2679496"/>
                <a:gd name="connsiteY392" fmla="*/ 1051788 h 1280826"/>
                <a:gd name="connsiteX393" fmla="*/ 77825 w 2679496"/>
                <a:gd name="connsiteY393" fmla="*/ 1040668 h 1280826"/>
                <a:gd name="connsiteX394" fmla="*/ 88946 w 2679496"/>
                <a:gd name="connsiteY394" fmla="*/ 1031775 h 1280826"/>
                <a:gd name="connsiteX395" fmla="*/ 100063 w 2679496"/>
                <a:gd name="connsiteY395" fmla="*/ 1025106 h 1280826"/>
                <a:gd name="connsiteX396" fmla="*/ 111183 w 2679496"/>
                <a:gd name="connsiteY396" fmla="*/ 1022882 h 1280826"/>
                <a:gd name="connsiteX397" fmla="*/ 142313 w 2679496"/>
                <a:gd name="connsiteY397" fmla="*/ 1013986 h 1280826"/>
                <a:gd name="connsiteX398" fmla="*/ 155654 w 2679496"/>
                <a:gd name="connsiteY398" fmla="*/ 1000645 h 1280826"/>
                <a:gd name="connsiteX399" fmla="*/ 168995 w 2679496"/>
                <a:gd name="connsiteY399" fmla="*/ 998421 h 1280826"/>
                <a:gd name="connsiteX400" fmla="*/ 171219 w 2679496"/>
                <a:gd name="connsiteY400" fmla="*/ 982856 h 1280826"/>
                <a:gd name="connsiteX401" fmla="*/ 180116 w 2679496"/>
                <a:gd name="connsiteY401" fmla="*/ 971735 h 1280826"/>
                <a:gd name="connsiteX402" fmla="*/ 180116 w 2679496"/>
                <a:gd name="connsiteY402" fmla="*/ 938381 h 1280826"/>
                <a:gd name="connsiteX403" fmla="*/ 180116 w 2679496"/>
                <a:gd name="connsiteY403" fmla="*/ 925040 h 1280826"/>
                <a:gd name="connsiteX404" fmla="*/ 206797 w 2679496"/>
                <a:gd name="connsiteY404" fmla="*/ 905027 h 1280826"/>
                <a:gd name="connsiteX405" fmla="*/ 220142 w 2679496"/>
                <a:gd name="connsiteY405" fmla="*/ 902807 h 1280826"/>
                <a:gd name="connsiteX406" fmla="*/ 222366 w 2679496"/>
                <a:gd name="connsiteY406" fmla="*/ 891686 h 1280826"/>
                <a:gd name="connsiteX407" fmla="*/ 226811 w 2679496"/>
                <a:gd name="connsiteY407" fmla="*/ 880570 h 1280826"/>
                <a:gd name="connsiteX408" fmla="*/ 246824 w 2679496"/>
                <a:gd name="connsiteY408" fmla="*/ 876121 h 1280826"/>
                <a:gd name="connsiteX409" fmla="*/ 251272 w 2679496"/>
                <a:gd name="connsiteY409" fmla="*/ 862777 h 1280826"/>
                <a:gd name="connsiteX410" fmla="*/ 257941 w 2679496"/>
                <a:gd name="connsiteY410" fmla="*/ 851660 h 1280826"/>
                <a:gd name="connsiteX411" fmla="*/ 271285 w 2679496"/>
                <a:gd name="connsiteY411" fmla="*/ 847215 h 1280826"/>
                <a:gd name="connsiteX412" fmla="*/ 255720 w 2679496"/>
                <a:gd name="connsiteY412" fmla="*/ 842767 h 1280826"/>
                <a:gd name="connsiteX413" fmla="*/ 246824 w 2679496"/>
                <a:gd name="connsiteY413" fmla="*/ 829423 h 1280826"/>
                <a:gd name="connsiteX414" fmla="*/ 240152 w 2679496"/>
                <a:gd name="connsiteY414" fmla="*/ 811634 h 1280826"/>
                <a:gd name="connsiteX415" fmla="*/ 244600 w 2679496"/>
                <a:gd name="connsiteY415" fmla="*/ 796069 h 1280826"/>
                <a:gd name="connsiteX416" fmla="*/ 246824 w 2679496"/>
                <a:gd name="connsiteY416" fmla="*/ 782728 h 1280826"/>
                <a:gd name="connsiteX417" fmla="*/ 257941 w 2679496"/>
                <a:gd name="connsiteY417" fmla="*/ 778279 h 1280826"/>
                <a:gd name="connsiteX418" fmla="*/ 273509 w 2679496"/>
                <a:gd name="connsiteY418" fmla="*/ 767163 h 1280826"/>
                <a:gd name="connsiteX419" fmla="*/ 284626 w 2679496"/>
                <a:gd name="connsiteY419" fmla="*/ 760490 h 1280826"/>
                <a:gd name="connsiteX420" fmla="*/ 297971 w 2679496"/>
                <a:gd name="connsiteY420" fmla="*/ 760490 h 1280826"/>
                <a:gd name="connsiteX421" fmla="*/ 313532 w 2679496"/>
                <a:gd name="connsiteY421" fmla="*/ 771607 h 1280826"/>
                <a:gd name="connsiteX422" fmla="*/ 340218 w 2679496"/>
                <a:gd name="connsiteY422" fmla="*/ 787176 h 1280826"/>
                <a:gd name="connsiteX423" fmla="*/ 355783 w 2679496"/>
                <a:gd name="connsiteY423" fmla="*/ 791624 h 1280826"/>
                <a:gd name="connsiteX424" fmla="*/ 369124 w 2679496"/>
                <a:gd name="connsiteY424" fmla="*/ 791624 h 1280826"/>
                <a:gd name="connsiteX425" fmla="*/ 382468 w 2679496"/>
                <a:gd name="connsiteY425" fmla="*/ 793844 h 1280826"/>
                <a:gd name="connsiteX426" fmla="*/ 406926 w 2679496"/>
                <a:gd name="connsiteY426" fmla="*/ 800517 h 1280826"/>
                <a:gd name="connsiteX427" fmla="*/ 411374 w 2679496"/>
                <a:gd name="connsiteY427" fmla="*/ 813858 h 1280826"/>
                <a:gd name="connsiteX428" fmla="*/ 433611 w 2679496"/>
                <a:gd name="connsiteY428" fmla="*/ 809413 h 1280826"/>
                <a:gd name="connsiteX429" fmla="*/ 444728 w 2679496"/>
                <a:gd name="connsiteY429" fmla="*/ 807185 h 1280826"/>
                <a:gd name="connsiteX430" fmla="*/ 464745 w 2679496"/>
                <a:gd name="connsiteY430" fmla="*/ 820530 h 1280826"/>
                <a:gd name="connsiteX431" fmla="*/ 475862 w 2679496"/>
                <a:gd name="connsiteY431" fmla="*/ 818306 h 1280826"/>
                <a:gd name="connsiteX432" fmla="*/ 486979 w 2679496"/>
                <a:gd name="connsiteY432" fmla="*/ 816082 h 1280826"/>
                <a:gd name="connsiteX433" fmla="*/ 502544 w 2679496"/>
                <a:gd name="connsiteY433" fmla="*/ 802741 h 1280826"/>
                <a:gd name="connsiteX434" fmla="*/ 513661 w 2679496"/>
                <a:gd name="connsiteY434" fmla="*/ 807185 h 1280826"/>
                <a:gd name="connsiteX435" fmla="*/ 535898 w 2679496"/>
                <a:gd name="connsiteY435" fmla="*/ 818306 h 1280826"/>
                <a:gd name="connsiteX436" fmla="*/ 547015 w 2679496"/>
                <a:gd name="connsiteY436" fmla="*/ 807185 h 1280826"/>
                <a:gd name="connsiteX437" fmla="*/ 552864 w 2679496"/>
                <a:gd name="connsiteY437" fmla="*/ 816930 h 1280826"/>
                <a:gd name="connsiteX438" fmla="*/ 553378 w 2679496"/>
                <a:gd name="connsiteY438" fmla="*/ 816461 h 1280826"/>
                <a:gd name="connsiteX439" fmla="*/ 551463 w 2679496"/>
                <a:gd name="connsiteY439" fmla="*/ 804965 h 1280826"/>
                <a:gd name="connsiteX440" fmla="*/ 535898 w 2679496"/>
                <a:gd name="connsiteY440" fmla="*/ 800517 h 1280826"/>
                <a:gd name="connsiteX441" fmla="*/ 538122 w 2679496"/>
                <a:gd name="connsiteY441" fmla="*/ 784948 h 1280826"/>
                <a:gd name="connsiteX442" fmla="*/ 527005 w 2679496"/>
                <a:gd name="connsiteY442" fmla="*/ 782728 h 1280826"/>
                <a:gd name="connsiteX443" fmla="*/ 513661 w 2679496"/>
                <a:gd name="connsiteY443" fmla="*/ 773831 h 1280826"/>
                <a:gd name="connsiteX444" fmla="*/ 515888 w 2679496"/>
                <a:gd name="connsiteY444" fmla="*/ 760490 h 1280826"/>
                <a:gd name="connsiteX445" fmla="*/ 535898 w 2679496"/>
                <a:gd name="connsiteY445" fmla="*/ 744925 h 1280826"/>
                <a:gd name="connsiteX446" fmla="*/ 547015 w 2679496"/>
                <a:gd name="connsiteY446" fmla="*/ 742698 h 1280826"/>
                <a:gd name="connsiteX447" fmla="*/ 562583 w 2679496"/>
                <a:gd name="connsiteY447" fmla="*/ 744925 h 1280826"/>
                <a:gd name="connsiteX448" fmla="*/ 573700 w 2679496"/>
                <a:gd name="connsiteY448" fmla="*/ 756042 h 1280826"/>
                <a:gd name="connsiteX449" fmla="*/ 587041 w 2679496"/>
                <a:gd name="connsiteY449" fmla="*/ 760490 h 1280826"/>
                <a:gd name="connsiteX450" fmla="*/ 602606 w 2679496"/>
                <a:gd name="connsiteY450" fmla="*/ 758266 h 1280826"/>
                <a:gd name="connsiteX451" fmla="*/ 609279 w 2679496"/>
                <a:gd name="connsiteY451" fmla="*/ 747146 h 1280826"/>
                <a:gd name="connsiteX452" fmla="*/ 618175 w 2679496"/>
                <a:gd name="connsiteY452" fmla="*/ 724912 h 1280826"/>
                <a:gd name="connsiteX453" fmla="*/ 629292 w 2679496"/>
                <a:gd name="connsiteY453" fmla="*/ 713792 h 1280826"/>
                <a:gd name="connsiteX454" fmla="*/ 629292 w 2679496"/>
                <a:gd name="connsiteY454" fmla="*/ 691554 h 1280826"/>
                <a:gd name="connsiteX455" fmla="*/ 624844 w 2679496"/>
                <a:gd name="connsiteY455" fmla="*/ 675989 h 1280826"/>
                <a:gd name="connsiteX456" fmla="*/ 611503 w 2679496"/>
                <a:gd name="connsiteY456" fmla="*/ 671545 h 1280826"/>
                <a:gd name="connsiteX457" fmla="*/ 602606 w 2679496"/>
                <a:gd name="connsiteY457" fmla="*/ 658200 h 1280826"/>
                <a:gd name="connsiteX458" fmla="*/ 602606 w 2679496"/>
                <a:gd name="connsiteY458" fmla="*/ 647083 h 1280826"/>
                <a:gd name="connsiteX459" fmla="*/ 613727 w 2679496"/>
                <a:gd name="connsiteY459" fmla="*/ 629294 h 1280826"/>
                <a:gd name="connsiteX460" fmla="*/ 618175 w 2679496"/>
                <a:gd name="connsiteY460" fmla="*/ 618178 h 1280826"/>
                <a:gd name="connsiteX461" fmla="*/ 600386 w 2679496"/>
                <a:gd name="connsiteY461" fmla="*/ 602609 h 1280826"/>
                <a:gd name="connsiteX462" fmla="*/ 611503 w 2679496"/>
                <a:gd name="connsiteY462" fmla="*/ 591492 h 1280826"/>
                <a:gd name="connsiteX463" fmla="*/ 624844 w 2679496"/>
                <a:gd name="connsiteY463" fmla="*/ 582599 h 1280826"/>
                <a:gd name="connsiteX464" fmla="*/ 629292 w 2679496"/>
                <a:gd name="connsiteY464" fmla="*/ 571479 h 1280826"/>
                <a:gd name="connsiteX465" fmla="*/ 618175 w 2679496"/>
                <a:gd name="connsiteY465" fmla="*/ 560362 h 1280826"/>
                <a:gd name="connsiteX466" fmla="*/ 604834 w 2679496"/>
                <a:gd name="connsiteY466" fmla="*/ 551466 h 1280826"/>
                <a:gd name="connsiteX467" fmla="*/ 595938 w 2679496"/>
                <a:gd name="connsiteY467" fmla="*/ 533677 h 1280826"/>
                <a:gd name="connsiteX468" fmla="*/ 609279 w 2679496"/>
                <a:gd name="connsiteY468" fmla="*/ 518112 h 1280826"/>
                <a:gd name="connsiteX469" fmla="*/ 620395 w 2679496"/>
                <a:gd name="connsiteY469" fmla="*/ 518112 h 1280826"/>
                <a:gd name="connsiteX470" fmla="*/ 638188 w 2679496"/>
                <a:gd name="connsiteY470" fmla="*/ 533677 h 1280826"/>
                <a:gd name="connsiteX471" fmla="*/ 642633 w 2679496"/>
                <a:gd name="connsiteY471" fmla="*/ 520336 h 1280826"/>
                <a:gd name="connsiteX472" fmla="*/ 644857 w 2679496"/>
                <a:gd name="connsiteY472" fmla="*/ 502547 h 1280826"/>
                <a:gd name="connsiteX473" fmla="*/ 644857 w 2679496"/>
                <a:gd name="connsiteY473" fmla="*/ 489206 h 1280826"/>
                <a:gd name="connsiteX474" fmla="*/ 664870 w 2679496"/>
                <a:gd name="connsiteY474" fmla="*/ 486978 h 1280826"/>
                <a:gd name="connsiteX475" fmla="*/ 675987 w 2679496"/>
                <a:gd name="connsiteY475" fmla="*/ 480309 h 1280826"/>
                <a:gd name="connsiteX476" fmla="*/ 684883 w 2679496"/>
                <a:gd name="connsiteY476" fmla="*/ 469193 h 1280826"/>
                <a:gd name="connsiteX477" fmla="*/ 689331 w 2679496"/>
                <a:gd name="connsiteY477" fmla="*/ 458072 h 1280826"/>
                <a:gd name="connsiteX478" fmla="*/ 684883 w 2679496"/>
                <a:gd name="connsiteY478" fmla="*/ 444731 h 1280826"/>
                <a:gd name="connsiteX479" fmla="*/ 691552 w 2679496"/>
                <a:gd name="connsiteY479" fmla="*/ 426942 h 1280826"/>
                <a:gd name="connsiteX480" fmla="*/ 691552 w 2679496"/>
                <a:gd name="connsiteY480" fmla="*/ 413601 h 1280826"/>
                <a:gd name="connsiteX481" fmla="*/ 702672 w 2679496"/>
                <a:gd name="connsiteY481" fmla="*/ 411377 h 1280826"/>
                <a:gd name="connsiteX482" fmla="*/ 722686 w 2679496"/>
                <a:gd name="connsiteY482" fmla="*/ 395812 h 1280826"/>
                <a:gd name="connsiteX483" fmla="*/ 747143 w 2679496"/>
                <a:gd name="connsiteY483" fmla="*/ 384692 h 1280826"/>
                <a:gd name="connsiteX484" fmla="*/ 751591 w 2679496"/>
                <a:gd name="connsiteY484" fmla="*/ 369127 h 1280826"/>
                <a:gd name="connsiteX485" fmla="*/ 762712 w 2679496"/>
                <a:gd name="connsiteY485" fmla="*/ 355786 h 1280826"/>
                <a:gd name="connsiteX486" fmla="*/ 762712 w 2679496"/>
                <a:gd name="connsiteY486" fmla="*/ 340221 h 1280826"/>
                <a:gd name="connsiteX487" fmla="*/ 751591 w 2679496"/>
                <a:gd name="connsiteY487" fmla="*/ 324652 h 1280826"/>
                <a:gd name="connsiteX488" fmla="*/ 753816 w 2679496"/>
                <a:gd name="connsiteY488" fmla="*/ 313535 h 1280826"/>
                <a:gd name="connsiteX489" fmla="*/ 742695 w 2679496"/>
                <a:gd name="connsiteY489" fmla="*/ 302418 h 1280826"/>
                <a:gd name="connsiteX490" fmla="*/ 742695 w 2679496"/>
                <a:gd name="connsiteY490" fmla="*/ 282405 h 1280826"/>
                <a:gd name="connsiteX491" fmla="*/ 753816 w 2679496"/>
                <a:gd name="connsiteY491" fmla="*/ 277957 h 1280826"/>
                <a:gd name="connsiteX492" fmla="*/ 767156 w 2679496"/>
                <a:gd name="connsiteY492" fmla="*/ 271288 h 1280826"/>
                <a:gd name="connsiteX493" fmla="*/ 762712 w 2679496"/>
                <a:gd name="connsiteY493" fmla="*/ 255720 h 1280826"/>
                <a:gd name="connsiteX494" fmla="*/ 767156 w 2679496"/>
                <a:gd name="connsiteY494" fmla="*/ 235706 h 1280826"/>
                <a:gd name="connsiteX495" fmla="*/ 776053 w 2679496"/>
                <a:gd name="connsiteY495" fmla="*/ 224590 h 1280826"/>
                <a:gd name="connsiteX496" fmla="*/ 787170 w 2679496"/>
                <a:gd name="connsiteY496" fmla="*/ 217917 h 1280826"/>
                <a:gd name="connsiteX497" fmla="*/ 798287 w 2679496"/>
                <a:gd name="connsiteY497" fmla="*/ 206801 h 1280826"/>
                <a:gd name="connsiteX498" fmla="*/ 807183 w 2679496"/>
                <a:gd name="connsiteY498" fmla="*/ 220141 h 1280826"/>
                <a:gd name="connsiteX499" fmla="*/ 818300 w 2679496"/>
                <a:gd name="connsiteY499" fmla="*/ 235706 h 1280826"/>
                <a:gd name="connsiteX500" fmla="*/ 831641 w 2679496"/>
                <a:gd name="connsiteY500" fmla="*/ 242379 h 1280826"/>
                <a:gd name="connsiteX501" fmla="*/ 844985 w 2679496"/>
                <a:gd name="connsiteY501" fmla="*/ 246827 h 1280826"/>
                <a:gd name="connsiteX502" fmla="*/ 858326 w 2679496"/>
                <a:gd name="connsiteY502" fmla="*/ 251275 h 1280826"/>
                <a:gd name="connsiteX503" fmla="*/ 869447 w 2679496"/>
                <a:gd name="connsiteY503" fmla="*/ 266840 h 1280826"/>
                <a:gd name="connsiteX504" fmla="*/ 880564 w 2679496"/>
                <a:gd name="connsiteY504" fmla="*/ 266840 h 1280826"/>
                <a:gd name="connsiteX505" fmla="*/ 896129 w 2679496"/>
                <a:gd name="connsiteY505" fmla="*/ 269061 h 1280826"/>
                <a:gd name="connsiteX506" fmla="*/ 905025 w 2679496"/>
                <a:gd name="connsiteY506" fmla="*/ 293522 h 1280826"/>
                <a:gd name="connsiteX507" fmla="*/ 922814 w 2679496"/>
                <a:gd name="connsiteY507" fmla="*/ 293522 h 1280826"/>
                <a:gd name="connsiteX508" fmla="*/ 936155 w 2679496"/>
                <a:gd name="connsiteY508" fmla="*/ 282405 h 1280826"/>
                <a:gd name="connsiteX509" fmla="*/ 940603 w 2679496"/>
                <a:gd name="connsiteY509" fmla="*/ 266840 h 1280826"/>
                <a:gd name="connsiteX510" fmla="*/ 951720 w 2679496"/>
                <a:gd name="connsiteY510" fmla="*/ 253496 h 1280826"/>
                <a:gd name="connsiteX511" fmla="*/ 953944 w 2679496"/>
                <a:gd name="connsiteY511" fmla="*/ 237931 h 1280826"/>
                <a:gd name="connsiteX512" fmla="*/ 969509 w 2679496"/>
                <a:gd name="connsiteY512" fmla="*/ 231258 h 1280826"/>
                <a:gd name="connsiteX513" fmla="*/ 978406 w 2679496"/>
                <a:gd name="connsiteY513" fmla="*/ 242379 h 1280826"/>
                <a:gd name="connsiteX514" fmla="*/ 996195 w 2679496"/>
                <a:gd name="connsiteY514" fmla="*/ 249051 h 1280826"/>
                <a:gd name="connsiteX515" fmla="*/ 1005087 w 2679496"/>
                <a:gd name="connsiteY515" fmla="*/ 235706 h 1280826"/>
                <a:gd name="connsiteX516" fmla="*/ 1016208 w 2679496"/>
                <a:gd name="connsiteY516" fmla="*/ 224590 h 1280826"/>
                <a:gd name="connsiteX517" fmla="*/ 1027325 w 2679496"/>
                <a:gd name="connsiteY517" fmla="*/ 222366 h 1280826"/>
                <a:gd name="connsiteX518" fmla="*/ 1027325 w 2679496"/>
                <a:gd name="connsiteY518" fmla="*/ 233486 h 1280826"/>
                <a:gd name="connsiteX519" fmla="*/ 1045114 w 2679496"/>
                <a:gd name="connsiteY519" fmla="*/ 235706 h 1280826"/>
                <a:gd name="connsiteX520" fmla="*/ 1069572 w 2679496"/>
                <a:gd name="connsiteY520" fmla="*/ 235706 h 1280826"/>
                <a:gd name="connsiteX521" fmla="*/ 1080692 w 2679496"/>
                <a:gd name="connsiteY521" fmla="*/ 235706 h 1280826"/>
                <a:gd name="connsiteX522" fmla="*/ 1098481 w 2679496"/>
                <a:gd name="connsiteY522" fmla="*/ 233486 h 1280826"/>
                <a:gd name="connsiteX523" fmla="*/ 1102929 w 2679496"/>
                <a:gd name="connsiteY523" fmla="*/ 244603 h 1280826"/>
                <a:gd name="connsiteX524" fmla="*/ 1116270 w 2679496"/>
                <a:gd name="connsiteY524" fmla="*/ 246827 h 1280826"/>
                <a:gd name="connsiteX525" fmla="*/ 1131835 w 2679496"/>
                <a:gd name="connsiteY525" fmla="*/ 237931 h 1280826"/>
                <a:gd name="connsiteX526" fmla="*/ 1136134 w 2679496"/>
                <a:gd name="connsiteY526" fmla="*/ 244379 h 1280826"/>
                <a:gd name="connsiteX527" fmla="*/ 1136159 w 2679496"/>
                <a:gd name="connsiteY527" fmla="*/ 244357 h 1280826"/>
                <a:gd name="connsiteX528" fmla="*/ 1134056 w 2679496"/>
                <a:gd name="connsiteY528" fmla="*/ 240155 h 1280826"/>
                <a:gd name="connsiteX529" fmla="*/ 1127387 w 2679496"/>
                <a:gd name="connsiteY529" fmla="*/ 229034 h 1280826"/>
                <a:gd name="connsiteX530" fmla="*/ 1134056 w 2679496"/>
                <a:gd name="connsiteY530" fmla="*/ 213469 h 1280826"/>
                <a:gd name="connsiteX531" fmla="*/ 1147400 w 2679496"/>
                <a:gd name="connsiteY531" fmla="*/ 211245 h 1280826"/>
                <a:gd name="connsiteX532" fmla="*/ 1149624 w 2679496"/>
                <a:gd name="connsiteY532" fmla="*/ 200128 h 1280826"/>
                <a:gd name="connsiteX533" fmla="*/ 1162965 w 2679496"/>
                <a:gd name="connsiteY533" fmla="*/ 195680 h 1280826"/>
                <a:gd name="connsiteX534" fmla="*/ 1171858 w 2679496"/>
                <a:gd name="connsiteY534" fmla="*/ 184563 h 1280826"/>
                <a:gd name="connsiteX535" fmla="*/ 1156293 w 2679496"/>
                <a:gd name="connsiteY535" fmla="*/ 173443 h 1280826"/>
                <a:gd name="connsiteX536" fmla="*/ 1158517 w 2679496"/>
                <a:gd name="connsiteY536" fmla="*/ 153433 h 1280826"/>
                <a:gd name="connsiteX537" fmla="*/ 1169638 w 2679496"/>
                <a:gd name="connsiteY537" fmla="*/ 151209 h 1280826"/>
                <a:gd name="connsiteX538" fmla="*/ 1176306 w 2679496"/>
                <a:gd name="connsiteY538" fmla="*/ 135640 h 1280826"/>
                <a:gd name="connsiteX539" fmla="*/ 1189647 w 2679496"/>
                <a:gd name="connsiteY539" fmla="*/ 135640 h 1280826"/>
                <a:gd name="connsiteX540" fmla="*/ 1205212 w 2679496"/>
                <a:gd name="connsiteY540" fmla="*/ 133420 h 1280826"/>
                <a:gd name="connsiteX541" fmla="*/ 1220781 w 2679496"/>
                <a:gd name="connsiteY541" fmla="*/ 137865 h 1280826"/>
                <a:gd name="connsiteX542" fmla="*/ 1236346 w 2679496"/>
                <a:gd name="connsiteY542" fmla="*/ 140089 h 1280826"/>
                <a:gd name="connsiteX543" fmla="*/ 1249687 w 2679496"/>
                <a:gd name="connsiteY543" fmla="*/ 133420 h 1280826"/>
                <a:gd name="connsiteX544" fmla="*/ 1260804 w 2679496"/>
                <a:gd name="connsiteY544" fmla="*/ 137865 h 1280826"/>
                <a:gd name="connsiteX545" fmla="*/ 1274145 w 2679496"/>
                <a:gd name="connsiteY545" fmla="*/ 135640 h 1280826"/>
                <a:gd name="connsiteX546" fmla="*/ 1287489 w 2679496"/>
                <a:gd name="connsiteY546" fmla="*/ 144537 h 1280826"/>
                <a:gd name="connsiteX547" fmla="*/ 1300830 w 2679496"/>
                <a:gd name="connsiteY547" fmla="*/ 166774 h 1280826"/>
                <a:gd name="connsiteX548" fmla="*/ 1309726 w 2679496"/>
                <a:gd name="connsiteY548" fmla="*/ 180115 h 1280826"/>
                <a:gd name="connsiteX549" fmla="*/ 1316395 w 2679496"/>
                <a:gd name="connsiteY549" fmla="*/ 197904 h 1280826"/>
                <a:gd name="connsiteX550" fmla="*/ 1314175 w 2679496"/>
                <a:gd name="connsiteY550" fmla="*/ 211245 h 1280826"/>
                <a:gd name="connsiteX551" fmla="*/ 1327516 w 2679496"/>
                <a:gd name="connsiteY551" fmla="*/ 213469 h 1280826"/>
                <a:gd name="connsiteX552" fmla="*/ 1329736 w 2679496"/>
                <a:gd name="connsiteY552" fmla="*/ 224586 h 1280826"/>
                <a:gd name="connsiteX553" fmla="*/ 1329736 w 2679496"/>
                <a:gd name="connsiteY553" fmla="*/ 235706 h 1280826"/>
                <a:gd name="connsiteX554" fmla="*/ 1334184 w 2679496"/>
                <a:gd name="connsiteY554" fmla="*/ 253496 h 1280826"/>
                <a:gd name="connsiteX555" fmla="*/ 1329736 w 2679496"/>
                <a:gd name="connsiteY555" fmla="*/ 266836 h 1280826"/>
                <a:gd name="connsiteX556" fmla="*/ 1347529 w 2679496"/>
                <a:gd name="connsiteY556" fmla="*/ 269061 h 1280826"/>
                <a:gd name="connsiteX557" fmla="*/ 1347529 w 2679496"/>
                <a:gd name="connsiteY557" fmla="*/ 257944 h 1280826"/>
                <a:gd name="connsiteX558" fmla="*/ 1360870 w 2679496"/>
                <a:gd name="connsiteY558" fmla="*/ 244603 h 1280826"/>
                <a:gd name="connsiteX559" fmla="*/ 1358646 w 2679496"/>
                <a:gd name="connsiteY559" fmla="*/ 233482 h 1280826"/>
                <a:gd name="connsiteX560" fmla="*/ 1358646 w 2679496"/>
                <a:gd name="connsiteY560" fmla="*/ 220141 h 1280826"/>
                <a:gd name="connsiteX561" fmla="*/ 1363090 w 2679496"/>
                <a:gd name="connsiteY561" fmla="*/ 209025 h 1280826"/>
                <a:gd name="connsiteX562" fmla="*/ 1383107 w 2679496"/>
                <a:gd name="connsiteY562" fmla="*/ 197904 h 1280826"/>
                <a:gd name="connsiteX563" fmla="*/ 1392000 w 2679496"/>
                <a:gd name="connsiteY563" fmla="*/ 186787 h 1280826"/>
                <a:gd name="connsiteX564" fmla="*/ 1387555 w 2679496"/>
                <a:gd name="connsiteY564" fmla="*/ 171222 h 1280826"/>
                <a:gd name="connsiteX565" fmla="*/ 1427578 w 2679496"/>
                <a:gd name="connsiteY565" fmla="*/ 164550 h 1280826"/>
                <a:gd name="connsiteX566" fmla="*/ 1440919 w 2679496"/>
                <a:gd name="connsiteY566" fmla="*/ 162326 h 1280826"/>
                <a:gd name="connsiteX567" fmla="*/ 1449815 w 2679496"/>
                <a:gd name="connsiteY567" fmla="*/ 177891 h 1280826"/>
                <a:gd name="connsiteX568" fmla="*/ 1463156 w 2679496"/>
                <a:gd name="connsiteY568" fmla="*/ 173443 h 1280826"/>
                <a:gd name="connsiteX569" fmla="*/ 1474273 w 2679496"/>
                <a:gd name="connsiteY569" fmla="*/ 168995 h 1280826"/>
                <a:gd name="connsiteX570" fmla="*/ 1487618 w 2679496"/>
                <a:gd name="connsiteY570" fmla="*/ 157878 h 1280826"/>
                <a:gd name="connsiteX571" fmla="*/ 1478721 w 2679496"/>
                <a:gd name="connsiteY571" fmla="*/ 137865 h 1280826"/>
                <a:gd name="connsiteX572" fmla="*/ 1478721 w 2679496"/>
                <a:gd name="connsiteY572" fmla="*/ 124524 h 1280826"/>
                <a:gd name="connsiteX573" fmla="*/ 1472053 w 2679496"/>
                <a:gd name="connsiteY573" fmla="*/ 102286 h 1280826"/>
                <a:gd name="connsiteX574" fmla="*/ 1476501 w 2679496"/>
                <a:gd name="connsiteY574" fmla="*/ 88945 h 1280826"/>
                <a:gd name="connsiteX575" fmla="*/ 1469829 w 2679496"/>
                <a:gd name="connsiteY575" fmla="*/ 77829 h 1280826"/>
                <a:gd name="connsiteX576" fmla="*/ 1456484 w 2679496"/>
                <a:gd name="connsiteY576" fmla="*/ 66708 h 1280826"/>
                <a:gd name="connsiteX577" fmla="*/ 1447591 w 2679496"/>
                <a:gd name="connsiteY577" fmla="*/ 53367 h 1280826"/>
                <a:gd name="connsiteX578" fmla="*/ 1474273 w 2679496"/>
                <a:gd name="connsiteY578" fmla="*/ 40026 h 1280826"/>
                <a:gd name="connsiteX579" fmla="*/ 1483169 w 2679496"/>
                <a:gd name="connsiteY579" fmla="*/ 28906 h 1280826"/>
                <a:gd name="connsiteX580" fmla="*/ 1494290 w 2679496"/>
                <a:gd name="connsiteY580" fmla="*/ 2224 h 1280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</a:cxnLst>
              <a:rect l="l" t="t" r="r" b="b"/>
              <a:pathLst>
                <a:path w="2679496" h="1280826">
                  <a:moveTo>
                    <a:pt x="1505407" y="0"/>
                  </a:moveTo>
                  <a:lnTo>
                    <a:pt x="1518748" y="0"/>
                  </a:lnTo>
                  <a:lnTo>
                    <a:pt x="1532092" y="2224"/>
                  </a:lnTo>
                  <a:lnTo>
                    <a:pt x="1536537" y="15565"/>
                  </a:lnTo>
                  <a:lnTo>
                    <a:pt x="1552102" y="17789"/>
                  </a:lnTo>
                  <a:lnTo>
                    <a:pt x="1563219" y="15565"/>
                  </a:lnTo>
                  <a:lnTo>
                    <a:pt x="1574339" y="8896"/>
                  </a:lnTo>
                  <a:lnTo>
                    <a:pt x="1589904" y="20013"/>
                  </a:lnTo>
                  <a:lnTo>
                    <a:pt x="1592128" y="31130"/>
                  </a:lnTo>
                  <a:lnTo>
                    <a:pt x="1601025" y="46695"/>
                  </a:lnTo>
                  <a:lnTo>
                    <a:pt x="1614366" y="66708"/>
                  </a:lnTo>
                  <a:lnTo>
                    <a:pt x="1614366" y="86721"/>
                  </a:lnTo>
                  <a:lnTo>
                    <a:pt x="1625486" y="77829"/>
                  </a:lnTo>
                  <a:lnTo>
                    <a:pt x="1647720" y="73381"/>
                  </a:lnTo>
                  <a:lnTo>
                    <a:pt x="1663285" y="88945"/>
                  </a:lnTo>
                  <a:lnTo>
                    <a:pt x="1674402" y="93394"/>
                  </a:lnTo>
                  <a:lnTo>
                    <a:pt x="1674402" y="108959"/>
                  </a:lnTo>
                  <a:lnTo>
                    <a:pt x="1676629" y="122300"/>
                  </a:lnTo>
                  <a:lnTo>
                    <a:pt x="1683298" y="133420"/>
                  </a:lnTo>
                  <a:lnTo>
                    <a:pt x="1694415" y="135640"/>
                  </a:lnTo>
                  <a:lnTo>
                    <a:pt x="1707759" y="144537"/>
                  </a:lnTo>
                  <a:lnTo>
                    <a:pt x="1718876" y="146761"/>
                  </a:lnTo>
                  <a:lnTo>
                    <a:pt x="1732221" y="142313"/>
                  </a:lnTo>
                  <a:lnTo>
                    <a:pt x="1743338" y="131196"/>
                  </a:lnTo>
                  <a:lnTo>
                    <a:pt x="1758903" y="120079"/>
                  </a:lnTo>
                  <a:lnTo>
                    <a:pt x="1770023" y="120079"/>
                  </a:lnTo>
                  <a:lnTo>
                    <a:pt x="1781140" y="106735"/>
                  </a:lnTo>
                  <a:lnTo>
                    <a:pt x="1778916" y="93394"/>
                  </a:lnTo>
                  <a:lnTo>
                    <a:pt x="1801150" y="82277"/>
                  </a:lnTo>
                  <a:lnTo>
                    <a:pt x="1816718" y="80049"/>
                  </a:lnTo>
                  <a:lnTo>
                    <a:pt x="1827835" y="84497"/>
                  </a:lnTo>
                  <a:lnTo>
                    <a:pt x="1830059" y="97842"/>
                  </a:lnTo>
                  <a:lnTo>
                    <a:pt x="1823387" y="108959"/>
                  </a:lnTo>
                  <a:lnTo>
                    <a:pt x="1850072" y="113403"/>
                  </a:lnTo>
                  <a:lnTo>
                    <a:pt x="1861189" y="111183"/>
                  </a:lnTo>
                  <a:lnTo>
                    <a:pt x="1863413" y="97842"/>
                  </a:lnTo>
                  <a:lnTo>
                    <a:pt x="1876758" y="97842"/>
                  </a:lnTo>
                  <a:lnTo>
                    <a:pt x="1887875" y="113403"/>
                  </a:lnTo>
                  <a:lnTo>
                    <a:pt x="1905664" y="124524"/>
                  </a:lnTo>
                  <a:lnTo>
                    <a:pt x="1916781" y="135640"/>
                  </a:lnTo>
                  <a:lnTo>
                    <a:pt x="1927901" y="133420"/>
                  </a:lnTo>
                  <a:lnTo>
                    <a:pt x="1941242" y="128972"/>
                  </a:lnTo>
                  <a:lnTo>
                    <a:pt x="1952359" y="133420"/>
                  </a:lnTo>
                  <a:lnTo>
                    <a:pt x="1963476" y="133420"/>
                  </a:lnTo>
                  <a:lnTo>
                    <a:pt x="1970152" y="122300"/>
                  </a:lnTo>
                  <a:lnTo>
                    <a:pt x="1983493" y="120079"/>
                  </a:lnTo>
                  <a:lnTo>
                    <a:pt x="1985713" y="108959"/>
                  </a:lnTo>
                  <a:lnTo>
                    <a:pt x="1996834" y="113403"/>
                  </a:lnTo>
                  <a:lnTo>
                    <a:pt x="2001278" y="126748"/>
                  </a:lnTo>
                  <a:lnTo>
                    <a:pt x="2003506" y="144537"/>
                  </a:lnTo>
                  <a:lnTo>
                    <a:pt x="2016847" y="151209"/>
                  </a:lnTo>
                  <a:lnTo>
                    <a:pt x="2045753" y="155654"/>
                  </a:lnTo>
                  <a:lnTo>
                    <a:pt x="2059097" y="157878"/>
                  </a:lnTo>
                  <a:lnTo>
                    <a:pt x="2074662" y="166774"/>
                  </a:lnTo>
                  <a:lnTo>
                    <a:pt x="2072438" y="182339"/>
                  </a:lnTo>
                  <a:lnTo>
                    <a:pt x="2083559" y="195680"/>
                  </a:lnTo>
                  <a:lnTo>
                    <a:pt x="2088003" y="206797"/>
                  </a:lnTo>
                  <a:lnTo>
                    <a:pt x="2085779" y="233482"/>
                  </a:lnTo>
                  <a:lnTo>
                    <a:pt x="2079111" y="246823"/>
                  </a:lnTo>
                  <a:lnTo>
                    <a:pt x="2079111" y="271285"/>
                  </a:lnTo>
                  <a:lnTo>
                    <a:pt x="2065770" y="280177"/>
                  </a:lnTo>
                  <a:lnTo>
                    <a:pt x="2054649" y="275733"/>
                  </a:lnTo>
                  <a:lnTo>
                    <a:pt x="2054649" y="289074"/>
                  </a:lnTo>
                  <a:lnTo>
                    <a:pt x="2043529" y="311311"/>
                  </a:lnTo>
                  <a:lnTo>
                    <a:pt x="2041305" y="333548"/>
                  </a:lnTo>
                  <a:lnTo>
                    <a:pt x="2030188" y="340217"/>
                  </a:lnTo>
                  <a:lnTo>
                    <a:pt x="2023515" y="351337"/>
                  </a:lnTo>
                  <a:lnTo>
                    <a:pt x="2021295" y="366902"/>
                  </a:lnTo>
                  <a:lnTo>
                    <a:pt x="2034636" y="366902"/>
                  </a:lnTo>
                  <a:lnTo>
                    <a:pt x="2045753" y="362454"/>
                  </a:lnTo>
                  <a:lnTo>
                    <a:pt x="2056873" y="360230"/>
                  </a:lnTo>
                  <a:lnTo>
                    <a:pt x="2056873" y="371351"/>
                  </a:lnTo>
                  <a:lnTo>
                    <a:pt x="2061120" y="384084"/>
                  </a:lnTo>
                  <a:lnTo>
                    <a:pt x="2063546" y="382467"/>
                  </a:lnTo>
                  <a:lnTo>
                    <a:pt x="2065773" y="371351"/>
                  </a:lnTo>
                  <a:lnTo>
                    <a:pt x="2079114" y="360230"/>
                  </a:lnTo>
                  <a:lnTo>
                    <a:pt x="2094679" y="358006"/>
                  </a:lnTo>
                  <a:lnTo>
                    <a:pt x="2119137" y="353558"/>
                  </a:lnTo>
                  <a:lnTo>
                    <a:pt x="2132482" y="358006"/>
                  </a:lnTo>
                  <a:lnTo>
                    <a:pt x="2139150" y="344665"/>
                  </a:lnTo>
                  <a:lnTo>
                    <a:pt x="2150271" y="340217"/>
                  </a:lnTo>
                  <a:lnTo>
                    <a:pt x="2165836" y="346889"/>
                  </a:lnTo>
                  <a:lnTo>
                    <a:pt x="2181401" y="346889"/>
                  </a:lnTo>
                  <a:lnTo>
                    <a:pt x="2194742" y="342441"/>
                  </a:lnTo>
                  <a:lnTo>
                    <a:pt x="2201414" y="355782"/>
                  </a:lnTo>
                  <a:lnTo>
                    <a:pt x="2212531" y="362454"/>
                  </a:lnTo>
                  <a:lnTo>
                    <a:pt x="2225875" y="373571"/>
                  </a:lnTo>
                  <a:lnTo>
                    <a:pt x="2236992" y="378019"/>
                  </a:lnTo>
                  <a:lnTo>
                    <a:pt x="2252557" y="393584"/>
                  </a:lnTo>
                  <a:lnTo>
                    <a:pt x="2257005" y="415822"/>
                  </a:lnTo>
                  <a:lnTo>
                    <a:pt x="2261454" y="435835"/>
                  </a:lnTo>
                  <a:lnTo>
                    <a:pt x="2279239" y="442503"/>
                  </a:lnTo>
                  <a:lnTo>
                    <a:pt x="2299256" y="442503"/>
                  </a:lnTo>
                  <a:lnTo>
                    <a:pt x="2310373" y="458068"/>
                  </a:lnTo>
                  <a:lnTo>
                    <a:pt x="2317041" y="482530"/>
                  </a:lnTo>
                  <a:lnTo>
                    <a:pt x="2323714" y="495871"/>
                  </a:lnTo>
                  <a:lnTo>
                    <a:pt x="2337058" y="498095"/>
                  </a:lnTo>
                  <a:lnTo>
                    <a:pt x="2348175" y="504767"/>
                  </a:lnTo>
                  <a:lnTo>
                    <a:pt x="2357068" y="515888"/>
                  </a:lnTo>
                  <a:lnTo>
                    <a:pt x="2359292" y="529228"/>
                  </a:lnTo>
                  <a:lnTo>
                    <a:pt x="2379305" y="540345"/>
                  </a:lnTo>
                  <a:lnTo>
                    <a:pt x="2399318" y="558134"/>
                  </a:lnTo>
                  <a:lnTo>
                    <a:pt x="2412659" y="555910"/>
                  </a:lnTo>
                  <a:lnTo>
                    <a:pt x="2428224" y="564803"/>
                  </a:lnTo>
                  <a:lnTo>
                    <a:pt x="2437121" y="575923"/>
                  </a:lnTo>
                  <a:lnTo>
                    <a:pt x="2450462" y="578147"/>
                  </a:lnTo>
                  <a:lnTo>
                    <a:pt x="2454910" y="598157"/>
                  </a:lnTo>
                  <a:lnTo>
                    <a:pt x="2459358" y="622622"/>
                  </a:lnTo>
                  <a:lnTo>
                    <a:pt x="2459358" y="635963"/>
                  </a:lnTo>
                  <a:lnTo>
                    <a:pt x="2472699" y="642632"/>
                  </a:lnTo>
                  <a:lnTo>
                    <a:pt x="2470475" y="655976"/>
                  </a:lnTo>
                  <a:lnTo>
                    <a:pt x="2463803" y="671541"/>
                  </a:lnTo>
                  <a:lnTo>
                    <a:pt x="2459358" y="687106"/>
                  </a:lnTo>
                  <a:lnTo>
                    <a:pt x="2466027" y="707119"/>
                  </a:lnTo>
                  <a:lnTo>
                    <a:pt x="2472699" y="691551"/>
                  </a:lnTo>
                  <a:lnTo>
                    <a:pt x="2479368" y="680434"/>
                  </a:lnTo>
                  <a:lnTo>
                    <a:pt x="2492712" y="671541"/>
                  </a:lnTo>
                  <a:lnTo>
                    <a:pt x="2508277" y="664869"/>
                  </a:lnTo>
                  <a:lnTo>
                    <a:pt x="2517170" y="680434"/>
                  </a:lnTo>
                  <a:lnTo>
                    <a:pt x="2528290" y="680434"/>
                  </a:lnTo>
                  <a:lnTo>
                    <a:pt x="2523842" y="693778"/>
                  </a:lnTo>
                  <a:lnTo>
                    <a:pt x="2512722" y="707119"/>
                  </a:lnTo>
                  <a:lnTo>
                    <a:pt x="2494936" y="724908"/>
                  </a:lnTo>
                  <a:lnTo>
                    <a:pt x="2508277" y="727133"/>
                  </a:lnTo>
                  <a:lnTo>
                    <a:pt x="2521618" y="722684"/>
                  </a:lnTo>
                  <a:lnTo>
                    <a:pt x="2534959" y="727133"/>
                  </a:lnTo>
                  <a:lnTo>
                    <a:pt x="2548304" y="724908"/>
                  </a:lnTo>
                  <a:lnTo>
                    <a:pt x="2561645" y="727133"/>
                  </a:lnTo>
                  <a:lnTo>
                    <a:pt x="2579434" y="727133"/>
                  </a:lnTo>
                  <a:lnTo>
                    <a:pt x="2583882" y="738249"/>
                  </a:lnTo>
                  <a:lnTo>
                    <a:pt x="2583882" y="756038"/>
                  </a:lnTo>
                  <a:lnTo>
                    <a:pt x="2588330" y="784944"/>
                  </a:lnTo>
                  <a:lnTo>
                    <a:pt x="2599447" y="793841"/>
                  </a:lnTo>
                  <a:lnTo>
                    <a:pt x="2601671" y="809406"/>
                  </a:lnTo>
                  <a:lnTo>
                    <a:pt x="2588330" y="820522"/>
                  </a:lnTo>
                  <a:lnTo>
                    <a:pt x="2599447" y="831643"/>
                  </a:lnTo>
                  <a:lnTo>
                    <a:pt x="2606116" y="820522"/>
                  </a:lnTo>
                  <a:lnTo>
                    <a:pt x="2610564" y="809406"/>
                  </a:lnTo>
                  <a:lnTo>
                    <a:pt x="2623905" y="793841"/>
                  </a:lnTo>
                  <a:lnTo>
                    <a:pt x="2655038" y="798285"/>
                  </a:lnTo>
                  <a:lnTo>
                    <a:pt x="2666155" y="809406"/>
                  </a:lnTo>
                  <a:lnTo>
                    <a:pt x="2679496" y="824971"/>
                  </a:lnTo>
                  <a:lnTo>
                    <a:pt x="2675048" y="840536"/>
                  </a:lnTo>
                  <a:lnTo>
                    <a:pt x="2657259" y="862773"/>
                  </a:lnTo>
                  <a:lnTo>
                    <a:pt x="2637249" y="880562"/>
                  </a:lnTo>
                  <a:lnTo>
                    <a:pt x="2626132" y="902799"/>
                  </a:lnTo>
                  <a:lnTo>
                    <a:pt x="2612788" y="893907"/>
                  </a:lnTo>
                  <a:lnTo>
                    <a:pt x="2601671" y="893907"/>
                  </a:lnTo>
                  <a:lnTo>
                    <a:pt x="2592775" y="905023"/>
                  </a:lnTo>
                  <a:lnTo>
                    <a:pt x="2570541" y="913916"/>
                  </a:lnTo>
                  <a:lnTo>
                    <a:pt x="2554972" y="898351"/>
                  </a:lnTo>
                  <a:lnTo>
                    <a:pt x="2543855" y="887231"/>
                  </a:lnTo>
                  <a:lnTo>
                    <a:pt x="2530511" y="880562"/>
                  </a:lnTo>
                  <a:lnTo>
                    <a:pt x="2512722" y="858325"/>
                  </a:lnTo>
                  <a:lnTo>
                    <a:pt x="2503829" y="847208"/>
                  </a:lnTo>
                  <a:lnTo>
                    <a:pt x="2492712" y="849432"/>
                  </a:lnTo>
                  <a:lnTo>
                    <a:pt x="2481595" y="847208"/>
                  </a:lnTo>
                  <a:lnTo>
                    <a:pt x="2468251" y="836087"/>
                  </a:lnTo>
                  <a:lnTo>
                    <a:pt x="2459358" y="820522"/>
                  </a:lnTo>
                  <a:lnTo>
                    <a:pt x="2452686" y="809406"/>
                  </a:lnTo>
                  <a:lnTo>
                    <a:pt x="2441565" y="809406"/>
                  </a:lnTo>
                  <a:lnTo>
                    <a:pt x="2428224" y="816078"/>
                  </a:lnTo>
                  <a:lnTo>
                    <a:pt x="2421556" y="831643"/>
                  </a:lnTo>
                  <a:lnTo>
                    <a:pt x="2414883" y="818302"/>
                  </a:lnTo>
                  <a:lnTo>
                    <a:pt x="2417108" y="831643"/>
                  </a:lnTo>
                  <a:lnTo>
                    <a:pt x="2423776" y="849432"/>
                  </a:lnTo>
                  <a:lnTo>
                    <a:pt x="2434897" y="862773"/>
                  </a:lnTo>
                  <a:lnTo>
                    <a:pt x="2439345" y="873890"/>
                  </a:lnTo>
                  <a:lnTo>
                    <a:pt x="2452686" y="878338"/>
                  </a:lnTo>
                  <a:lnTo>
                    <a:pt x="2439345" y="885010"/>
                  </a:lnTo>
                  <a:lnTo>
                    <a:pt x="2434897" y="898351"/>
                  </a:lnTo>
                  <a:lnTo>
                    <a:pt x="2423776" y="885010"/>
                  </a:lnTo>
                  <a:lnTo>
                    <a:pt x="2405991" y="876114"/>
                  </a:lnTo>
                  <a:lnTo>
                    <a:pt x="2390422" y="867221"/>
                  </a:lnTo>
                  <a:lnTo>
                    <a:pt x="2379305" y="860549"/>
                  </a:lnTo>
                  <a:lnTo>
                    <a:pt x="2365964" y="851656"/>
                  </a:lnTo>
                  <a:lnTo>
                    <a:pt x="2345951" y="838315"/>
                  </a:lnTo>
                  <a:lnTo>
                    <a:pt x="2330382" y="822747"/>
                  </a:lnTo>
                  <a:lnTo>
                    <a:pt x="2321490" y="807182"/>
                  </a:lnTo>
                  <a:lnTo>
                    <a:pt x="2303700" y="798285"/>
                  </a:lnTo>
                  <a:lnTo>
                    <a:pt x="2279239" y="780496"/>
                  </a:lnTo>
                  <a:lnTo>
                    <a:pt x="2261454" y="764931"/>
                  </a:lnTo>
                  <a:lnTo>
                    <a:pt x="2250333" y="760487"/>
                  </a:lnTo>
                  <a:lnTo>
                    <a:pt x="2236992" y="762711"/>
                  </a:lnTo>
                  <a:lnTo>
                    <a:pt x="2228096" y="778276"/>
                  </a:lnTo>
                  <a:lnTo>
                    <a:pt x="2214755" y="764931"/>
                  </a:lnTo>
                  <a:lnTo>
                    <a:pt x="2199190" y="742694"/>
                  </a:lnTo>
                  <a:lnTo>
                    <a:pt x="2201414" y="731577"/>
                  </a:lnTo>
                  <a:lnTo>
                    <a:pt x="2181401" y="720460"/>
                  </a:lnTo>
                  <a:lnTo>
                    <a:pt x="2159163" y="707119"/>
                  </a:lnTo>
                  <a:lnTo>
                    <a:pt x="2159163" y="695999"/>
                  </a:lnTo>
                  <a:lnTo>
                    <a:pt x="2156939" y="693778"/>
                  </a:lnTo>
                  <a:lnTo>
                    <a:pt x="2141374" y="675986"/>
                  </a:lnTo>
                  <a:lnTo>
                    <a:pt x="2128033" y="673765"/>
                  </a:lnTo>
                  <a:lnTo>
                    <a:pt x="2116917" y="671541"/>
                  </a:lnTo>
                  <a:lnTo>
                    <a:pt x="2105796" y="662645"/>
                  </a:lnTo>
                  <a:lnTo>
                    <a:pt x="2112468" y="644856"/>
                  </a:lnTo>
                  <a:lnTo>
                    <a:pt x="2112420" y="644580"/>
                  </a:lnTo>
                  <a:lnTo>
                    <a:pt x="2099124" y="655976"/>
                  </a:lnTo>
                  <a:lnTo>
                    <a:pt x="2083559" y="640411"/>
                  </a:lnTo>
                  <a:lnTo>
                    <a:pt x="2074662" y="627070"/>
                  </a:lnTo>
                  <a:lnTo>
                    <a:pt x="2061321" y="631518"/>
                  </a:lnTo>
                  <a:lnTo>
                    <a:pt x="2039080" y="624846"/>
                  </a:lnTo>
                  <a:lnTo>
                    <a:pt x="2023515" y="618174"/>
                  </a:lnTo>
                  <a:lnTo>
                    <a:pt x="2016847" y="607057"/>
                  </a:lnTo>
                  <a:lnTo>
                    <a:pt x="2005726" y="598164"/>
                  </a:lnTo>
                  <a:lnTo>
                    <a:pt x="1985713" y="604833"/>
                  </a:lnTo>
                  <a:lnTo>
                    <a:pt x="1981269" y="591488"/>
                  </a:lnTo>
                  <a:lnTo>
                    <a:pt x="1970152" y="584820"/>
                  </a:lnTo>
                  <a:lnTo>
                    <a:pt x="1976820" y="573699"/>
                  </a:lnTo>
                  <a:lnTo>
                    <a:pt x="1970152" y="562582"/>
                  </a:lnTo>
                  <a:lnTo>
                    <a:pt x="1954583" y="551466"/>
                  </a:lnTo>
                  <a:lnTo>
                    <a:pt x="1939018" y="540345"/>
                  </a:lnTo>
                  <a:lnTo>
                    <a:pt x="1919005" y="527004"/>
                  </a:lnTo>
                  <a:lnTo>
                    <a:pt x="1905664" y="524780"/>
                  </a:lnTo>
                  <a:lnTo>
                    <a:pt x="1892323" y="513663"/>
                  </a:lnTo>
                  <a:lnTo>
                    <a:pt x="1881202" y="506991"/>
                  </a:lnTo>
                  <a:lnTo>
                    <a:pt x="1863413" y="498098"/>
                  </a:lnTo>
                  <a:lnTo>
                    <a:pt x="1852297" y="491426"/>
                  </a:lnTo>
                  <a:lnTo>
                    <a:pt x="1834507" y="486982"/>
                  </a:lnTo>
                  <a:lnTo>
                    <a:pt x="1823387" y="480306"/>
                  </a:lnTo>
                  <a:lnTo>
                    <a:pt x="1810046" y="471413"/>
                  </a:lnTo>
                  <a:lnTo>
                    <a:pt x="1801150" y="484754"/>
                  </a:lnTo>
                  <a:lnTo>
                    <a:pt x="1790033" y="489202"/>
                  </a:lnTo>
                  <a:lnTo>
                    <a:pt x="1792257" y="502543"/>
                  </a:lnTo>
                  <a:lnTo>
                    <a:pt x="1790033" y="522556"/>
                  </a:lnTo>
                  <a:lnTo>
                    <a:pt x="1794481" y="538125"/>
                  </a:lnTo>
                  <a:lnTo>
                    <a:pt x="1776692" y="533677"/>
                  </a:lnTo>
                  <a:lnTo>
                    <a:pt x="1763347" y="527004"/>
                  </a:lnTo>
                  <a:lnTo>
                    <a:pt x="1752230" y="524780"/>
                  </a:lnTo>
                  <a:lnTo>
                    <a:pt x="1741114" y="518112"/>
                  </a:lnTo>
                  <a:lnTo>
                    <a:pt x="1727773" y="515888"/>
                  </a:lnTo>
                  <a:lnTo>
                    <a:pt x="1723324" y="504767"/>
                  </a:lnTo>
                  <a:lnTo>
                    <a:pt x="1727773" y="491426"/>
                  </a:lnTo>
                  <a:lnTo>
                    <a:pt x="1729993" y="480306"/>
                  </a:lnTo>
                  <a:lnTo>
                    <a:pt x="1723324" y="466965"/>
                  </a:lnTo>
                  <a:lnTo>
                    <a:pt x="1716652" y="455848"/>
                  </a:lnTo>
                  <a:lnTo>
                    <a:pt x="1705535" y="451400"/>
                  </a:lnTo>
                  <a:lnTo>
                    <a:pt x="1694415" y="446952"/>
                  </a:lnTo>
                  <a:lnTo>
                    <a:pt x="1681074" y="442507"/>
                  </a:lnTo>
                  <a:lnTo>
                    <a:pt x="1663285" y="438059"/>
                  </a:lnTo>
                  <a:lnTo>
                    <a:pt x="1649944" y="433611"/>
                  </a:lnTo>
                  <a:lnTo>
                    <a:pt x="1634379" y="429162"/>
                  </a:lnTo>
                  <a:lnTo>
                    <a:pt x="1589904" y="420270"/>
                  </a:lnTo>
                  <a:lnTo>
                    <a:pt x="1576563" y="418046"/>
                  </a:lnTo>
                  <a:lnTo>
                    <a:pt x="1563219" y="413597"/>
                  </a:lnTo>
                  <a:lnTo>
                    <a:pt x="1552102" y="406929"/>
                  </a:lnTo>
                  <a:lnTo>
                    <a:pt x="1525420" y="409153"/>
                  </a:lnTo>
                  <a:lnTo>
                    <a:pt x="1503183" y="402481"/>
                  </a:lnTo>
                  <a:lnTo>
                    <a:pt x="1494290" y="389140"/>
                  </a:lnTo>
                  <a:lnTo>
                    <a:pt x="1492066" y="378019"/>
                  </a:lnTo>
                  <a:lnTo>
                    <a:pt x="1478721" y="378019"/>
                  </a:lnTo>
                  <a:lnTo>
                    <a:pt x="1478721" y="389140"/>
                  </a:lnTo>
                  <a:lnTo>
                    <a:pt x="1467604" y="393588"/>
                  </a:lnTo>
                  <a:lnTo>
                    <a:pt x="1454264" y="386916"/>
                  </a:lnTo>
                  <a:lnTo>
                    <a:pt x="1436474" y="389140"/>
                  </a:lnTo>
                  <a:lnTo>
                    <a:pt x="1392000" y="375799"/>
                  </a:lnTo>
                  <a:lnTo>
                    <a:pt x="1405341" y="373571"/>
                  </a:lnTo>
                  <a:lnTo>
                    <a:pt x="1403120" y="362454"/>
                  </a:lnTo>
                  <a:lnTo>
                    <a:pt x="1380883" y="360230"/>
                  </a:lnTo>
                  <a:lnTo>
                    <a:pt x="1363090" y="360230"/>
                  </a:lnTo>
                  <a:lnTo>
                    <a:pt x="1347529" y="360230"/>
                  </a:lnTo>
                  <a:lnTo>
                    <a:pt x="1358646" y="364678"/>
                  </a:lnTo>
                  <a:lnTo>
                    <a:pt x="1336408" y="366902"/>
                  </a:lnTo>
                  <a:lnTo>
                    <a:pt x="1323067" y="358006"/>
                  </a:lnTo>
                  <a:lnTo>
                    <a:pt x="1307502" y="358006"/>
                  </a:lnTo>
                  <a:lnTo>
                    <a:pt x="1289713" y="364678"/>
                  </a:lnTo>
                  <a:lnTo>
                    <a:pt x="1263028" y="378019"/>
                  </a:lnTo>
                  <a:lnTo>
                    <a:pt x="1251911" y="384692"/>
                  </a:lnTo>
                  <a:lnTo>
                    <a:pt x="1245239" y="395808"/>
                  </a:lnTo>
                  <a:lnTo>
                    <a:pt x="1225229" y="409153"/>
                  </a:lnTo>
                  <a:lnTo>
                    <a:pt x="1211884" y="409153"/>
                  </a:lnTo>
                  <a:lnTo>
                    <a:pt x="1198544" y="415822"/>
                  </a:lnTo>
                  <a:lnTo>
                    <a:pt x="1187166" y="417447"/>
                  </a:lnTo>
                  <a:lnTo>
                    <a:pt x="1186391" y="418254"/>
                  </a:lnTo>
                  <a:lnTo>
                    <a:pt x="1183063" y="419585"/>
                  </a:lnTo>
                  <a:lnTo>
                    <a:pt x="1187427" y="422494"/>
                  </a:lnTo>
                  <a:lnTo>
                    <a:pt x="1180754" y="435835"/>
                  </a:lnTo>
                  <a:lnTo>
                    <a:pt x="1158517" y="446955"/>
                  </a:lnTo>
                  <a:lnTo>
                    <a:pt x="1145176" y="451403"/>
                  </a:lnTo>
                  <a:lnTo>
                    <a:pt x="1129611" y="455852"/>
                  </a:lnTo>
                  <a:lnTo>
                    <a:pt x="1120715" y="466968"/>
                  </a:lnTo>
                  <a:lnTo>
                    <a:pt x="1105153" y="475861"/>
                  </a:lnTo>
                  <a:lnTo>
                    <a:pt x="1078468" y="493654"/>
                  </a:lnTo>
                  <a:lnTo>
                    <a:pt x="1062903" y="498098"/>
                  </a:lnTo>
                  <a:lnTo>
                    <a:pt x="1047338" y="509215"/>
                  </a:lnTo>
                  <a:lnTo>
                    <a:pt x="1040666" y="522560"/>
                  </a:lnTo>
                  <a:lnTo>
                    <a:pt x="1051786" y="515888"/>
                  </a:lnTo>
                  <a:lnTo>
                    <a:pt x="1045114" y="529228"/>
                  </a:lnTo>
                  <a:lnTo>
                    <a:pt x="1027325" y="538125"/>
                  </a:lnTo>
                  <a:lnTo>
                    <a:pt x="1016208" y="544797"/>
                  </a:lnTo>
                  <a:lnTo>
                    <a:pt x="1000639" y="555914"/>
                  </a:lnTo>
                  <a:lnTo>
                    <a:pt x="993971" y="567031"/>
                  </a:lnTo>
                  <a:lnTo>
                    <a:pt x="989522" y="580372"/>
                  </a:lnTo>
                  <a:lnTo>
                    <a:pt x="1005087" y="595940"/>
                  </a:lnTo>
                  <a:lnTo>
                    <a:pt x="1000639" y="607057"/>
                  </a:lnTo>
                  <a:lnTo>
                    <a:pt x="993971" y="620398"/>
                  </a:lnTo>
                  <a:lnTo>
                    <a:pt x="980626" y="631518"/>
                  </a:lnTo>
                  <a:lnTo>
                    <a:pt x="967285" y="647083"/>
                  </a:lnTo>
                  <a:lnTo>
                    <a:pt x="965061" y="658200"/>
                  </a:lnTo>
                  <a:lnTo>
                    <a:pt x="965061" y="678213"/>
                  </a:lnTo>
                  <a:lnTo>
                    <a:pt x="971733" y="689334"/>
                  </a:lnTo>
                  <a:lnTo>
                    <a:pt x="958392" y="700451"/>
                  </a:lnTo>
                  <a:lnTo>
                    <a:pt x="947272" y="709343"/>
                  </a:lnTo>
                  <a:lnTo>
                    <a:pt x="933931" y="709343"/>
                  </a:lnTo>
                  <a:lnTo>
                    <a:pt x="918366" y="713792"/>
                  </a:lnTo>
                  <a:lnTo>
                    <a:pt x="889460" y="727136"/>
                  </a:lnTo>
                  <a:lnTo>
                    <a:pt x="873891" y="738253"/>
                  </a:lnTo>
                  <a:lnTo>
                    <a:pt x="847209" y="744925"/>
                  </a:lnTo>
                  <a:lnTo>
                    <a:pt x="836089" y="749374"/>
                  </a:lnTo>
                  <a:lnTo>
                    <a:pt x="818300" y="762714"/>
                  </a:lnTo>
                  <a:lnTo>
                    <a:pt x="804959" y="782728"/>
                  </a:lnTo>
                  <a:lnTo>
                    <a:pt x="796066" y="793844"/>
                  </a:lnTo>
                  <a:lnTo>
                    <a:pt x="778277" y="820526"/>
                  </a:lnTo>
                  <a:lnTo>
                    <a:pt x="771605" y="836095"/>
                  </a:lnTo>
                  <a:lnTo>
                    <a:pt x="767156" y="853880"/>
                  </a:lnTo>
                  <a:lnTo>
                    <a:pt x="764932" y="865001"/>
                  </a:lnTo>
                  <a:lnTo>
                    <a:pt x="764932" y="878342"/>
                  </a:lnTo>
                  <a:lnTo>
                    <a:pt x="764932" y="896131"/>
                  </a:lnTo>
                  <a:lnTo>
                    <a:pt x="762712" y="907251"/>
                  </a:lnTo>
                  <a:lnTo>
                    <a:pt x="747143" y="918368"/>
                  </a:lnTo>
                  <a:lnTo>
                    <a:pt x="733802" y="933933"/>
                  </a:lnTo>
                  <a:lnTo>
                    <a:pt x="729354" y="942830"/>
                  </a:lnTo>
                  <a:lnTo>
                    <a:pt x="718237" y="949502"/>
                  </a:lnTo>
                  <a:lnTo>
                    <a:pt x="707121" y="962843"/>
                  </a:lnTo>
                  <a:lnTo>
                    <a:pt x="700448" y="976184"/>
                  </a:lnTo>
                  <a:lnTo>
                    <a:pt x="696000" y="987300"/>
                  </a:lnTo>
                  <a:lnTo>
                    <a:pt x="693780" y="1002865"/>
                  </a:lnTo>
                  <a:lnTo>
                    <a:pt x="707121" y="1025103"/>
                  </a:lnTo>
                  <a:lnTo>
                    <a:pt x="707121" y="1036223"/>
                  </a:lnTo>
                  <a:lnTo>
                    <a:pt x="693780" y="1036223"/>
                  </a:lnTo>
                  <a:lnTo>
                    <a:pt x="682659" y="1038447"/>
                  </a:lnTo>
                  <a:lnTo>
                    <a:pt x="669318" y="1051788"/>
                  </a:lnTo>
                  <a:lnTo>
                    <a:pt x="665611" y="1053271"/>
                  </a:lnTo>
                  <a:lnTo>
                    <a:pt x="669318" y="1056236"/>
                  </a:lnTo>
                  <a:lnTo>
                    <a:pt x="662646" y="1069577"/>
                  </a:lnTo>
                  <a:lnTo>
                    <a:pt x="651529" y="1076250"/>
                  </a:lnTo>
                  <a:lnTo>
                    <a:pt x="640409" y="1080698"/>
                  </a:lnTo>
                  <a:lnTo>
                    <a:pt x="627068" y="1087366"/>
                  </a:lnTo>
                  <a:lnTo>
                    <a:pt x="611503" y="1102931"/>
                  </a:lnTo>
                  <a:lnTo>
                    <a:pt x="611503" y="1116276"/>
                  </a:lnTo>
                  <a:lnTo>
                    <a:pt x="598162" y="1127393"/>
                  </a:lnTo>
                  <a:lnTo>
                    <a:pt x="582597" y="1129617"/>
                  </a:lnTo>
                  <a:lnTo>
                    <a:pt x="571480" y="1129617"/>
                  </a:lnTo>
                  <a:lnTo>
                    <a:pt x="558135" y="1134061"/>
                  </a:lnTo>
                  <a:lnTo>
                    <a:pt x="547015" y="1147406"/>
                  </a:lnTo>
                  <a:lnTo>
                    <a:pt x="524781" y="1158523"/>
                  </a:lnTo>
                  <a:lnTo>
                    <a:pt x="502544" y="1162971"/>
                  </a:lnTo>
                  <a:lnTo>
                    <a:pt x="491427" y="1174088"/>
                  </a:lnTo>
                  <a:lnTo>
                    <a:pt x="473638" y="1185205"/>
                  </a:lnTo>
                  <a:lnTo>
                    <a:pt x="455849" y="1189653"/>
                  </a:lnTo>
                  <a:lnTo>
                    <a:pt x="444728" y="1189653"/>
                  </a:lnTo>
                  <a:lnTo>
                    <a:pt x="431387" y="1198549"/>
                  </a:lnTo>
                  <a:lnTo>
                    <a:pt x="415822" y="1198549"/>
                  </a:lnTo>
                  <a:lnTo>
                    <a:pt x="393585" y="1200773"/>
                  </a:lnTo>
                  <a:lnTo>
                    <a:pt x="382468" y="1207442"/>
                  </a:lnTo>
                  <a:lnTo>
                    <a:pt x="366903" y="1209670"/>
                  </a:lnTo>
                  <a:lnTo>
                    <a:pt x="360231" y="1223011"/>
                  </a:lnTo>
                  <a:lnTo>
                    <a:pt x="346886" y="1227455"/>
                  </a:lnTo>
                  <a:lnTo>
                    <a:pt x="335769" y="1220786"/>
                  </a:lnTo>
                  <a:lnTo>
                    <a:pt x="324653" y="1218562"/>
                  </a:lnTo>
                  <a:lnTo>
                    <a:pt x="313532" y="1225235"/>
                  </a:lnTo>
                  <a:lnTo>
                    <a:pt x="300191" y="1223011"/>
                  </a:lnTo>
                  <a:lnTo>
                    <a:pt x="289074" y="1231903"/>
                  </a:lnTo>
                  <a:lnTo>
                    <a:pt x="275733" y="1240796"/>
                  </a:lnTo>
                  <a:lnTo>
                    <a:pt x="257941" y="1251916"/>
                  </a:lnTo>
                  <a:lnTo>
                    <a:pt x="242379" y="1254141"/>
                  </a:lnTo>
                  <a:lnTo>
                    <a:pt x="229035" y="1249692"/>
                  </a:lnTo>
                  <a:lnTo>
                    <a:pt x="215694" y="1251916"/>
                  </a:lnTo>
                  <a:lnTo>
                    <a:pt x="197905" y="1269706"/>
                  </a:lnTo>
                  <a:lnTo>
                    <a:pt x="186788" y="1280826"/>
                  </a:lnTo>
                  <a:lnTo>
                    <a:pt x="173443" y="1280826"/>
                  </a:lnTo>
                  <a:lnTo>
                    <a:pt x="157878" y="1274154"/>
                  </a:lnTo>
                  <a:lnTo>
                    <a:pt x="142313" y="1271930"/>
                  </a:lnTo>
                  <a:lnTo>
                    <a:pt x="124524" y="1267481"/>
                  </a:lnTo>
                  <a:lnTo>
                    <a:pt x="108959" y="1263033"/>
                  </a:lnTo>
                  <a:lnTo>
                    <a:pt x="97842" y="1258589"/>
                  </a:lnTo>
                  <a:lnTo>
                    <a:pt x="82274" y="1258589"/>
                  </a:lnTo>
                  <a:lnTo>
                    <a:pt x="68933" y="1263033"/>
                  </a:lnTo>
                  <a:lnTo>
                    <a:pt x="64484" y="1274154"/>
                  </a:lnTo>
                  <a:lnTo>
                    <a:pt x="40023" y="1269706"/>
                  </a:lnTo>
                  <a:lnTo>
                    <a:pt x="31130" y="1256365"/>
                  </a:lnTo>
                  <a:lnTo>
                    <a:pt x="17789" y="1209670"/>
                  </a:lnTo>
                  <a:lnTo>
                    <a:pt x="13341" y="1191881"/>
                  </a:lnTo>
                  <a:lnTo>
                    <a:pt x="6669" y="1180760"/>
                  </a:lnTo>
                  <a:lnTo>
                    <a:pt x="0" y="1165195"/>
                  </a:lnTo>
                  <a:lnTo>
                    <a:pt x="4448" y="1147406"/>
                  </a:lnTo>
                  <a:lnTo>
                    <a:pt x="22238" y="1125169"/>
                  </a:lnTo>
                  <a:lnTo>
                    <a:pt x="46695" y="1111828"/>
                  </a:lnTo>
                  <a:lnTo>
                    <a:pt x="60040" y="1111828"/>
                  </a:lnTo>
                  <a:lnTo>
                    <a:pt x="73381" y="1102931"/>
                  </a:lnTo>
                  <a:lnTo>
                    <a:pt x="68933" y="1078470"/>
                  </a:lnTo>
                  <a:lnTo>
                    <a:pt x="82274" y="1051788"/>
                  </a:lnTo>
                  <a:lnTo>
                    <a:pt x="77825" y="1040668"/>
                  </a:lnTo>
                  <a:lnTo>
                    <a:pt x="88946" y="1031775"/>
                  </a:lnTo>
                  <a:lnTo>
                    <a:pt x="100063" y="1025106"/>
                  </a:lnTo>
                  <a:lnTo>
                    <a:pt x="111183" y="1022882"/>
                  </a:lnTo>
                  <a:lnTo>
                    <a:pt x="142313" y="1013986"/>
                  </a:lnTo>
                  <a:lnTo>
                    <a:pt x="155654" y="1000645"/>
                  </a:lnTo>
                  <a:lnTo>
                    <a:pt x="168995" y="998421"/>
                  </a:lnTo>
                  <a:lnTo>
                    <a:pt x="171219" y="982856"/>
                  </a:lnTo>
                  <a:lnTo>
                    <a:pt x="180116" y="971735"/>
                  </a:lnTo>
                  <a:lnTo>
                    <a:pt x="180116" y="938381"/>
                  </a:lnTo>
                  <a:lnTo>
                    <a:pt x="180116" y="925040"/>
                  </a:lnTo>
                  <a:lnTo>
                    <a:pt x="206797" y="905027"/>
                  </a:lnTo>
                  <a:lnTo>
                    <a:pt x="220142" y="902807"/>
                  </a:lnTo>
                  <a:lnTo>
                    <a:pt x="222366" y="891686"/>
                  </a:lnTo>
                  <a:lnTo>
                    <a:pt x="226811" y="880570"/>
                  </a:lnTo>
                  <a:lnTo>
                    <a:pt x="246824" y="876121"/>
                  </a:lnTo>
                  <a:lnTo>
                    <a:pt x="251272" y="862777"/>
                  </a:lnTo>
                  <a:lnTo>
                    <a:pt x="257941" y="851660"/>
                  </a:lnTo>
                  <a:lnTo>
                    <a:pt x="271285" y="847215"/>
                  </a:lnTo>
                  <a:lnTo>
                    <a:pt x="255720" y="842767"/>
                  </a:lnTo>
                  <a:lnTo>
                    <a:pt x="246824" y="829423"/>
                  </a:lnTo>
                  <a:lnTo>
                    <a:pt x="240152" y="811634"/>
                  </a:lnTo>
                  <a:lnTo>
                    <a:pt x="244600" y="796069"/>
                  </a:lnTo>
                  <a:lnTo>
                    <a:pt x="246824" y="782728"/>
                  </a:lnTo>
                  <a:lnTo>
                    <a:pt x="257941" y="778279"/>
                  </a:lnTo>
                  <a:lnTo>
                    <a:pt x="273509" y="767163"/>
                  </a:lnTo>
                  <a:lnTo>
                    <a:pt x="284626" y="760490"/>
                  </a:lnTo>
                  <a:lnTo>
                    <a:pt x="297971" y="760490"/>
                  </a:lnTo>
                  <a:lnTo>
                    <a:pt x="313532" y="771607"/>
                  </a:lnTo>
                  <a:lnTo>
                    <a:pt x="340218" y="787176"/>
                  </a:lnTo>
                  <a:lnTo>
                    <a:pt x="355783" y="791624"/>
                  </a:lnTo>
                  <a:lnTo>
                    <a:pt x="369124" y="791624"/>
                  </a:lnTo>
                  <a:lnTo>
                    <a:pt x="382468" y="793844"/>
                  </a:lnTo>
                  <a:lnTo>
                    <a:pt x="406926" y="800517"/>
                  </a:lnTo>
                  <a:lnTo>
                    <a:pt x="411374" y="813858"/>
                  </a:lnTo>
                  <a:lnTo>
                    <a:pt x="433611" y="809413"/>
                  </a:lnTo>
                  <a:lnTo>
                    <a:pt x="444728" y="807185"/>
                  </a:lnTo>
                  <a:lnTo>
                    <a:pt x="464745" y="820530"/>
                  </a:lnTo>
                  <a:lnTo>
                    <a:pt x="475862" y="818306"/>
                  </a:lnTo>
                  <a:lnTo>
                    <a:pt x="486979" y="816082"/>
                  </a:lnTo>
                  <a:lnTo>
                    <a:pt x="502544" y="802741"/>
                  </a:lnTo>
                  <a:lnTo>
                    <a:pt x="513661" y="807185"/>
                  </a:lnTo>
                  <a:lnTo>
                    <a:pt x="535898" y="818306"/>
                  </a:lnTo>
                  <a:lnTo>
                    <a:pt x="547015" y="807185"/>
                  </a:lnTo>
                  <a:lnTo>
                    <a:pt x="552864" y="816930"/>
                  </a:lnTo>
                  <a:lnTo>
                    <a:pt x="553378" y="816461"/>
                  </a:lnTo>
                  <a:lnTo>
                    <a:pt x="551463" y="804965"/>
                  </a:lnTo>
                  <a:lnTo>
                    <a:pt x="535898" y="800517"/>
                  </a:lnTo>
                  <a:lnTo>
                    <a:pt x="538122" y="784948"/>
                  </a:lnTo>
                  <a:lnTo>
                    <a:pt x="527005" y="782728"/>
                  </a:lnTo>
                  <a:lnTo>
                    <a:pt x="513661" y="773831"/>
                  </a:lnTo>
                  <a:lnTo>
                    <a:pt x="515888" y="760490"/>
                  </a:lnTo>
                  <a:lnTo>
                    <a:pt x="535898" y="744925"/>
                  </a:lnTo>
                  <a:lnTo>
                    <a:pt x="547015" y="742698"/>
                  </a:lnTo>
                  <a:lnTo>
                    <a:pt x="562583" y="744925"/>
                  </a:lnTo>
                  <a:lnTo>
                    <a:pt x="573700" y="756042"/>
                  </a:lnTo>
                  <a:lnTo>
                    <a:pt x="587041" y="760490"/>
                  </a:lnTo>
                  <a:lnTo>
                    <a:pt x="602606" y="758266"/>
                  </a:lnTo>
                  <a:lnTo>
                    <a:pt x="609279" y="747146"/>
                  </a:lnTo>
                  <a:lnTo>
                    <a:pt x="618175" y="724912"/>
                  </a:lnTo>
                  <a:lnTo>
                    <a:pt x="629292" y="713792"/>
                  </a:lnTo>
                  <a:lnTo>
                    <a:pt x="629292" y="691554"/>
                  </a:lnTo>
                  <a:lnTo>
                    <a:pt x="624844" y="675989"/>
                  </a:lnTo>
                  <a:lnTo>
                    <a:pt x="611503" y="671545"/>
                  </a:lnTo>
                  <a:lnTo>
                    <a:pt x="602606" y="658200"/>
                  </a:lnTo>
                  <a:lnTo>
                    <a:pt x="602606" y="647083"/>
                  </a:lnTo>
                  <a:lnTo>
                    <a:pt x="613727" y="629294"/>
                  </a:lnTo>
                  <a:lnTo>
                    <a:pt x="618175" y="618178"/>
                  </a:lnTo>
                  <a:lnTo>
                    <a:pt x="600386" y="602609"/>
                  </a:lnTo>
                  <a:lnTo>
                    <a:pt x="611503" y="591492"/>
                  </a:lnTo>
                  <a:lnTo>
                    <a:pt x="624844" y="582599"/>
                  </a:lnTo>
                  <a:lnTo>
                    <a:pt x="629292" y="571479"/>
                  </a:lnTo>
                  <a:lnTo>
                    <a:pt x="618175" y="560362"/>
                  </a:lnTo>
                  <a:lnTo>
                    <a:pt x="604834" y="551466"/>
                  </a:lnTo>
                  <a:lnTo>
                    <a:pt x="595938" y="533677"/>
                  </a:lnTo>
                  <a:lnTo>
                    <a:pt x="609279" y="518112"/>
                  </a:lnTo>
                  <a:lnTo>
                    <a:pt x="620395" y="518112"/>
                  </a:lnTo>
                  <a:lnTo>
                    <a:pt x="638188" y="533677"/>
                  </a:lnTo>
                  <a:lnTo>
                    <a:pt x="642633" y="520336"/>
                  </a:lnTo>
                  <a:lnTo>
                    <a:pt x="644857" y="502547"/>
                  </a:lnTo>
                  <a:lnTo>
                    <a:pt x="644857" y="489206"/>
                  </a:lnTo>
                  <a:lnTo>
                    <a:pt x="664870" y="486978"/>
                  </a:lnTo>
                  <a:lnTo>
                    <a:pt x="675987" y="480309"/>
                  </a:lnTo>
                  <a:lnTo>
                    <a:pt x="684883" y="469193"/>
                  </a:lnTo>
                  <a:lnTo>
                    <a:pt x="689331" y="458072"/>
                  </a:lnTo>
                  <a:lnTo>
                    <a:pt x="684883" y="444731"/>
                  </a:lnTo>
                  <a:lnTo>
                    <a:pt x="691552" y="426942"/>
                  </a:lnTo>
                  <a:lnTo>
                    <a:pt x="691552" y="413601"/>
                  </a:lnTo>
                  <a:lnTo>
                    <a:pt x="702672" y="411377"/>
                  </a:lnTo>
                  <a:lnTo>
                    <a:pt x="722686" y="395812"/>
                  </a:lnTo>
                  <a:lnTo>
                    <a:pt x="747143" y="384692"/>
                  </a:lnTo>
                  <a:lnTo>
                    <a:pt x="751591" y="369127"/>
                  </a:lnTo>
                  <a:lnTo>
                    <a:pt x="762712" y="355786"/>
                  </a:lnTo>
                  <a:lnTo>
                    <a:pt x="762712" y="340221"/>
                  </a:lnTo>
                  <a:lnTo>
                    <a:pt x="751591" y="324652"/>
                  </a:lnTo>
                  <a:lnTo>
                    <a:pt x="753816" y="313535"/>
                  </a:lnTo>
                  <a:lnTo>
                    <a:pt x="742695" y="302418"/>
                  </a:lnTo>
                  <a:lnTo>
                    <a:pt x="742695" y="282405"/>
                  </a:lnTo>
                  <a:lnTo>
                    <a:pt x="753816" y="277957"/>
                  </a:lnTo>
                  <a:lnTo>
                    <a:pt x="767156" y="271288"/>
                  </a:lnTo>
                  <a:lnTo>
                    <a:pt x="762712" y="255720"/>
                  </a:lnTo>
                  <a:lnTo>
                    <a:pt x="767156" y="235706"/>
                  </a:lnTo>
                  <a:lnTo>
                    <a:pt x="776053" y="224590"/>
                  </a:lnTo>
                  <a:lnTo>
                    <a:pt x="787170" y="217917"/>
                  </a:lnTo>
                  <a:lnTo>
                    <a:pt x="798287" y="206801"/>
                  </a:lnTo>
                  <a:lnTo>
                    <a:pt x="807183" y="220141"/>
                  </a:lnTo>
                  <a:lnTo>
                    <a:pt x="818300" y="235706"/>
                  </a:lnTo>
                  <a:lnTo>
                    <a:pt x="831641" y="242379"/>
                  </a:lnTo>
                  <a:lnTo>
                    <a:pt x="844985" y="246827"/>
                  </a:lnTo>
                  <a:lnTo>
                    <a:pt x="858326" y="251275"/>
                  </a:lnTo>
                  <a:lnTo>
                    <a:pt x="869447" y="266840"/>
                  </a:lnTo>
                  <a:lnTo>
                    <a:pt x="880564" y="266840"/>
                  </a:lnTo>
                  <a:lnTo>
                    <a:pt x="896129" y="269061"/>
                  </a:lnTo>
                  <a:lnTo>
                    <a:pt x="905025" y="293522"/>
                  </a:lnTo>
                  <a:lnTo>
                    <a:pt x="922814" y="293522"/>
                  </a:lnTo>
                  <a:lnTo>
                    <a:pt x="936155" y="282405"/>
                  </a:lnTo>
                  <a:lnTo>
                    <a:pt x="940603" y="266840"/>
                  </a:lnTo>
                  <a:lnTo>
                    <a:pt x="951720" y="253496"/>
                  </a:lnTo>
                  <a:lnTo>
                    <a:pt x="953944" y="237931"/>
                  </a:lnTo>
                  <a:lnTo>
                    <a:pt x="969509" y="231258"/>
                  </a:lnTo>
                  <a:lnTo>
                    <a:pt x="978406" y="242379"/>
                  </a:lnTo>
                  <a:lnTo>
                    <a:pt x="996195" y="249051"/>
                  </a:lnTo>
                  <a:lnTo>
                    <a:pt x="1005087" y="235706"/>
                  </a:lnTo>
                  <a:lnTo>
                    <a:pt x="1016208" y="224590"/>
                  </a:lnTo>
                  <a:lnTo>
                    <a:pt x="1027325" y="222366"/>
                  </a:lnTo>
                  <a:lnTo>
                    <a:pt x="1027325" y="233486"/>
                  </a:lnTo>
                  <a:lnTo>
                    <a:pt x="1045114" y="235706"/>
                  </a:lnTo>
                  <a:lnTo>
                    <a:pt x="1069572" y="235706"/>
                  </a:lnTo>
                  <a:lnTo>
                    <a:pt x="1080692" y="235706"/>
                  </a:lnTo>
                  <a:lnTo>
                    <a:pt x="1098481" y="233486"/>
                  </a:lnTo>
                  <a:lnTo>
                    <a:pt x="1102929" y="244603"/>
                  </a:lnTo>
                  <a:lnTo>
                    <a:pt x="1116270" y="246827"/>
                  </a:lnTo>
                  <a:lnTo>
                    <a:pt x="1131835" y="237931"/>
                  </a:lnTo>
                  <a:lnTo>
                    <a:pt x="1136134" y="244379"/>
                  </a:lnTo>
                  <a:lnTo>
                    <a:pt x="1136159" y="244357"/>
                  </a:lnTo>
                  <a:lnTo>
                    <a:pt x="1134056" y="240155"/>
                  </a:lnTo>
                  <a:lnTo>
                    <a:pt x="1127387" y="229034"/>
                  </a:lnTo>
                  <a:lnTo>
                    <a:pt x="1134056" y="213469"/>
                  </a:lnTo>
                  <a:lnTo>
                    <a:pt x="1147400" y="211245"/>
                  </a:lnTo>
                  <a:lnTo>
                    <a:pt x="1149624" y="200128"/>
                  </a:lnTo>
                  <a:lnTo>
                    <a:pt x="1162965" y="195680"/>
                  </a:lnTo>
                  <a:lnTo>
                    <a:pt x="1171858" y="184563"/>
                  </a:lnTo>
                  <a:lnTo>
                    <a:pt x="1156293" y="173443"/>
                  </a:lnTo>
                  <a:lnTo>
                    <a:pt x="1158517" y="153433"/>
                  </a:lnTo>
                  <a:lnTo>
                    <a:pt x="1169638" y="151209"/>
                  </a:lnTo>
                  <a:lnTo>
                    <a:pt x="1176306" y="135640"/>
                  </a:lnTo>
                  <a:lnTo>
                    <a:pt x="1189647" y="135640"/>
                  </a:lnTo>
                  <a:lnTo>
                    <a:pt x="1205212" y="133420"/>
                  </a:lnTo>
                  <a:lnTo>
                    <a:pt x="1220781" y="137865"/>
                  </a:lnTo>
                  <a:lnTo>
                    <a:pt x="1236346" y="140089"/>
                  </a:lnTo>
                  <a:lnTo>
                    <a:pt x="1249687" y="133420"/>
                  </a:lnTo>
                  <a:lnTo>
                    <a:pt x="1260804" y="137865"/>
                  </a:lnTo>
                  <a:lnTo>
                    <a:pt x="1274145" y="135640"/>
                  </a:lnTo>
                  <a:lnTo>
                    <a:pt x="1287489" y="144537"/>
                  </a:lnTo>
                  <a:lnTo>
                    <a:pt x="1300830" y="166774"/>
                  </a:lnTo>
                  <a:lnTo>
                    <a:pt x="1309726" y="180115"/>
                  </a:lnTo>
                  <a:lnTo>
                    <a:pt x="1316395" y="197904"/>
                  </a:lnTo>
                  <a:lnTo>
                    <a:pt x="1314175" y="211245"/>
                  </a:lnTo>
                  <a:lnTo>
                    <a:pt x="1327516" y="213469"/>
                  </a:lnTo>
                  <a:lnTo>
                    <a:pt x="1329736" y="224586"/>
                  </a:lnTo>
                  <a:lnTo>
                    <a:pt x="1329736" y="235706"/>
                  </a:lnTo>
                  <a:lnTo>
                    <a:pt x="1334184" y="253496"/>
                  </a:lnTo>
                  <a:lnTo>
                    <a:pt x="1329736" y="266836"/>
                  </a:lnTo>
                  <a:lnTo>
                    <a:pt x="1347529" y="269061"/>
                  </a:lnTo>
                  <a:lnTo>
                    <a:pt x="1347529" y="257944"/>
                  </a:lnTo>
                  <a:lnTo>
                    <a:pt x="1360870" y="244603"/>
                  </a:lnTo>
                  <a:lnTo>
                    <a:pt x="1358646" y="233482"/>
                  </a:lnTo>
                  <a:lnTo>
                    <a:pt x="1358646" y="220141"/>
                  </a:lnTo>
                  <a:lnTo>
                    <a:pt x="1363090" y="209025"/>
                  </a:lnTo>
                  <a:lnTo>
                    <a:pt x="1383107" y="197904"/>
                  </a:lnTo>
                  <a:lnTo>
                    <a:pt x="1392000" y="186787"/>
                  </a:lnTo>
                  <a:lnTo>
                    <a:pt x="1387555" y="171222"/>
                  </a:lnTo>
                  <a:lnTo>
                    <a:pt x="1427578" y="164550"/>
                  </a:lnTo>
                  <a:lnTo>
                    <a:pt x="1440919" y="162326"/>
                  </a:lnTo>
                  <a:lnTo>
                    <a:pt x="1449815" y="177891"/>
                  </a:lnTo>
                  <a:lnTo>
                    <a:pt x="1463156" y="173443"/>
                  </a:lnTo>
                  <a:lnTo>
                    <a:pt x="1474273" y="168995"/>
                  </a:lnTo>
                  <a:lnTo>
                    <a:pt x="1487618" y="157878"/>
                  </a:lnTo>
                  <a:lnTo>
                    <a:pt x="1478721" y="137865"/>
                  </a:lnTo>
                  <a:lnTo>
                    <a:pt x="1478721" y="124524"/>
                  </a:lnTo>
                  <a:lnTo>
                    <a:pt x="1472053" y="102286"/>
                  </a:lnTo>
                  <a:lnTo>
                    <a:pt x="1476501" y="88945"/>
                  </a:lnTo>
                  <a:lnTo>
                    <a:pt x="1469829" y="77829"/>
                  </a:lnTo>
                  <a:lnTo>
                    <a:pt x="1456484" y="66708"/>
                  </a:lnTo>
                  <a:lnTo>
                    <a:pt x="1447591" y="53367"/>
                  </a:lnTo>
                  <a:lnTo>
                    <a:pt x="1474273" y="40026"/>
                  </a:lnTo>
                  <a:lnTo>
                    <a:pt x="1483169" y="28906"/>
                  </a:lnTo>
                  <a:lnTo>
                    <a:pt x="1494290" y="2224"/>
                  </a:lnTo>
                  <a:close/>
                </a:path>
              </a:pathLst>
            </a:custGeom>
            <a:solidFill>
              <a:srgbClr val="0C6C9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  <p:sp>
          <p:nvSpPr>
            <p:cNvPr id="21" name="Emilia Romagna">
              <a:extLst>
                <a:ext uri="{FF2B5EF4-FFF2-40B4-BE49-F238E27FC236}">
                  <a16:creationId xmlns:a16="http://schemas.microsoft.com/office/drawing/2014/main" id="{DA4DD313-F212-AE9D-6943-295BA33921DB}"/>
                </a:ext>
              </a:extLst>
            </p:cNvPr>
            <p:cNvSpPr/>
            <p:nvPr/>
          </p:nvSpPr>
          <p:spPr>
            <a:xfrm>
              <a:off x="5093185" y="1367301"/>
              <a:ext cx="992606" cy="527639"/>
            </a:xfrm>
            <a:custGeom>
              <a:avLst/>
              <a:gdLst>
                <a:gd name="connsiteX0" fmla="*/ 2531208 w 3088336"/>
                <a:gd name="connsiteY0" fmla="*/ 1605751 h 1641664"/>
                <a:gd name="connsiteX1" fmla="*/ 2531205 w 3088336"/>
                <a:gd name="connsiteY1" fmla="*/ 1605751 h 1641664"/>
                <a:gd name="connsiteX2" fmla="*/ 2531208 w 3088336"/>
                <a:gd name="connsiteY2" fmla="*/ 1605756 h 1641664"/>
                <a:gd name="connsiteX3" fmla="*/ 612840 w 3088336"/>
                <a:gd name="connsiteY3" fmla="*/ 0 h 1641664"/>
                <a:gd name="connsiteX4" fmla="*/ 620270 w 3088336"/>
                <a:gd name="connsiteY4" fmla="*/ 11142 h 1641664"/>
                <a:gd name="connsiteX5" fmla="*/ 614694 w 3088336"/>
                <a:gd name="connsiteY5" fmla="*/ 27856 h 1641664"/>
                <a:gd name="connsiteX6" fmla="*/ 609125 w 3088336"/>
                <a:gd name="connsiteY6" fmla="*/ 40855 h 1641664"/>
                <a:gd name="connsiteX7" fmla="*/ 610982 w 3088336"/>
                <a:gd name="connsiteY7" fmla="*/ 46427 h 1641664"/>
                <a:gd name="connsiteX8" fmla="*/ 622124 w 3088336"/>
                <a:gd name="connsiteY8" fmla="*/ 44570 h 1641664"/>
                <a:gd name="connsiteX9" fmla="*/ 646265 w 3088336"/>
                <a:gd name="connsiteY9" fmla="*/ 20426 h 1641664"/>
                <a:gd name="connsiteX10" fmla="*/ 662982 w 3088336"/>
                <a:gd name="connsiteY10" fmla="*/ 3715 h 1641664"/>
                <a:gd name="connsiteX11" fmla="*/ 674124 w 3088336"/>
                <a:gd name="connsiteY11" fmla="*/ 7430 h 1641664"/>
                <a:gd name="connsiteX12" fmla="*/ 685266 w 3088336"/>
                <a:gd name="connsiteY12" fmla="*/ 22286 h 1641664"/>
                <a:gd name="connsiteX13" fmla="*/ 690838 w 3088336"/>
                <a:gd name="connsiteY13" fmla="*/ 33428 h 1641664"/>
                <a:gd name="connsiteX14" fmla="*/ 701980 w 3088336"/>
                <a:gd name="connsiteY14" fmla="*/ 42712 h 1641664"/>
                <a:gd name="connsiteX15" fmla="*/ 707549 w 3088336"/>
                <a:gd name="connsiteY15" fmla="*/ 51997 h 1641664"/>
                <a:gd name="connsiteX16" fmla="*/ 705695 w 3088336"/>
                <a:gd name="connsiteY16" fmla="*/ 63141 h 1641664"/>
                <a:gd name="connsiteX17" fmla="*/ 700122 w 3088336"/>
                <a:gd name="connsiteY17" fmla="*/ 72426 h 1641664"/>
                <a:gd name="connsiteX18" fmla="*/ 707549 w 3088336"/>
                <a:gd name="connsiteY18" fmla="*/ 83570 h 1641664"/>
                <a:gd name="connsiteX19" fmla="*/ 716836 w 3088336"/>
                <a:gd name="connsiteY19" fmla="*/ 87282 h 1641664"/>
                <a:gd name="connsiteX20" fmla="*/ 727978 w 3088336"/>
                <a:gd name="connsiteY20" fmla="*/ 102139 h 1641664"/>
                <a:gd name="connsiteX21" fmla="*/ 726361 w 3088336"/>
                <a:gd name="connsiteY21" fmla="*/ 113456 h 1641664"/>
                <a:gd name="connsiteX22" fmla="*/ 731390 w 3088336"/>
                <a:gd name="connsiteY22" fmla="*/ 114261 h 1641664"/>
                <a:gd name="connsiteX23" fmla="*/ 737265 w 3088336"/>
                <a:gd name="connsiteY23" fmla="*/ 113280 h 1641664"/>
                <a:gd name="connsiteX24" fmla="*/ 748407 w 3088336"/>
                <a:gd name="connsiteY24" fmla="*/ 109569 h 1641664"/>
                <a:gd name="connsiteX25" fmla="*/ 737265 w 3088336"/>
                <a:gd name="connsiteY25" fmla="*/ 116995 h 1641664"/>
                <a:gd name="connsiteX26" fmla="*/ 742831 w 3088336"/>
                <a:gd name="connsiteY26" fmla="*/ 115138 h 1641664"/>
                <a:gd name="connsiteX27" fmla="*/ 752119 w 3088336"/>
                <a:gd name="connsiteY27" fmla="*/ 111426 h 1641664"/>
                <a:gd name="connsiteX28" fmla="*/ 753976 w 3088336"/>
                <a:gd name="connsiteY28" fmla="*/ 122568 h 1641664"/>
                <a:gd name="connsiteX29" fmla="*/ 759549 w 3088336"/>
                <a:gd name="connsiteY29" fmla="*/ 133709 h 1641664"/>
                <a:gd name="connsiteX30" fmla="*/ 770690 w 3088336"/>
                <a:gd name="connsiteY30" fmla="*/ 137424 h 1641664"/>
                <a:gd name="connsiteX31" fmla="*/ 785547 w 3088336"/>
                <a:gd name="connsiteY31" fmla="*/ 131855 h 1641664"/>
                <a:gd name="connsiteX32" fmla="*/ 804115 w 3088336"/>
                <a:gd name="connsiteY32" fmla="*/ 124425 h 1641664"/>
                <a:gd name="connsiteX33" fmla="*/ 813403 w 3088336"/>
                <a:gd name="connsiteY33" fmla="*/ 113283 h 1641664"/>
                <a:gd name="connsiteX34" fmla="*/ 822687 w 3088336"/>
                <a:gd name="connsiteY34" fmla="*/ 109569 h 1641664"/>
                <a:gd name="connsiteX35" fmla="*/ 831971 w 3088336"/>
                <a:gd name="connsiteY35" fmla="*/ 120710 h 1641664"/>
                <a:gd name="connsiteX36" fmla="*/ 843116 w 3088336"/>
                <a:gd name="connsiteY36" fmla="*/ 128140 h 1641664"/>
                <a:gd name="connsiteX37" fmla="*/ 856115 w 3088336"/>
                <a:gd name="connsiteY37" fmla="*/ 126283 h 1641664"/>
                <a:gd name="connsiteX38" fmla="*/ 878399 w 3088336"/>
                <a:gd name="connsiteY38" fmla="*/ 128140 h 1641664"/>
                <a:gd name="connsiteX39" fmla="*/ 889543 w 3088336"/>
                <a:gd name="connsiteY39" fmla="*/ 135570 h 1641664"/>
                <a:gd name="connsiteX40" fmla="*/ 898828 w 3088336"/>
                <a:gd name="connsiteY40" fmla="*/ 139282 h 1641664"/>
                <a:gd name="connsiteX41" fmla="*/ 908115 w 3088336"/>
                <a:gd name="connsiteY41" fmla="*/ 150423 h 1641664"/>
                <a:gd name="connsiteX42" fmla="*/ 917399 w 3088336"/>
                <a:gd name="connsiteY42" fmla="*/ 163426 h 1641664"/>
                <a:gd name="connsiteX43" fmla="*/ 930401 w 3088336"/>
                <a:gd name="connsiteY43" fmla="*/ 163426 h 1641664"/>
                <a:gd name="connsiteX44" fmla="*/ 939686 w 3088336"/>
                <a:gd name="connsiteY44" fmla="*/ 161565 h 1641664"/>
                <a:gd name="connsiteX45" fmla="*/ 948970 w 3088336"/>
                <a:gd name="connsiteY45" fmla="*/ 170852 h 1641664"/>
                <a:gd name="connsiteX46" fmla="*/ 954542 w 3088336"/>
                <a:gd name="connsiteY46" fmla="*/ 180137 h 1641664"/>
                <a:gd name="connsiteX47" fmla="*/ 963826 w 3088336"/>
                <a:gd name="connsiteY47" fmla="*/ 183851 h 1641664"/>
                <a:gd name="connsiteX48" fmla="*/ 976826 w 3088336"/>
                <a:gd name="connsiteY48" fmla="*/ 193139 h 1641664"/>
                <a:gd name="connsiteX49" fmla="*/ 987967 w 3088336"/>
                <a:gd name="connsiteY49" fmla="*/ 200566 h 1641664"/>
                <a:gd name="connsiteX50" fmla="*/ 999109 w 3088336"/>
                <a:gd name="connsiteY50" fmla="*/ 200566 h 1641664"/>
                <a:gd name="connsiteX51" fmla="*/ 1008396 w 3088336"/>
                <a:gd name="connsiteY51" fmla="*/ 189424 h 1641664"/>
                <a:gd name="connsiteX52" fmla="*/ 1017681 w 3088336"/>
                <a:gd name="connsiteY52" fmla="*/ 180137 h 1641664"/>
                <a:gd name="connsiteX53" fmla="*/ 1028825 w 3088336"/>
                <a:gd name="connsiteY53" fmla="*/ 178282 h 1641664"/>
                <a:gd name="connsiteX54" fmla="*/ 1038110 w 3088336"/>
                <a:gd name="connsiteY54" fmla="*/ 183851 h 1641664"/>
                <a:gd name="connsiteX55" fmla="*/ 1043682 w 3088336"/>
                <a:gd name="connsiteY55" fmla="*/ 200566 h 1641664"/>
                <a:gd name="connsiteX56" fmla="*/ 1049251 w 3088336"/>
                <a:gd name="connsiteY56" fmla="*/ 213565 h 1641664"/>
                <a:gd name="connsiteX57" fmla="*/ 1052966 w 3088336"/>
                <a:gd name="connsiteY57" fmla="*/ 222849 h 1641664"/>
                <a:gd name="connsiteX58" fmla="*/ 1069680 w 3088336"/>
                <a:gd name="connsiteY58" fmla="*/ 230279 h 1641664"/>
                <a:gd name="connsiteX59" fmla="*/ 1080822 w 3088336"/>
                <a:gd name="connsiteY59" fmla="*/ 233994 h 1641664"/>
                <a:gd name="connsiteX60" fmla="*/ 1090109 w 3088336"/>
                <a:gd name="connsiteY60" fmla="*/ 239563 h 1641664"/>
                <a:gd name="connsiteX61" fmla="*/ 1101251 w 3088336"/>
                <a:gd name="connsiteY61" fmla="*/ 245135 h 1641664"/>
                <a:gd name="connsiteX62" fmla="*/ 1112393 w 3088336"/>
                <a:gd name="connsiteY62" fmla="*/ 250708 h 1641664"/>
                <a:gd name="connsiteX63" fmla="*/ 1107754 w 3088336"/>
                <a:gd name="connsiteY63" fmla="*/ 264631 h 1641664"/>
                <a:gd name="connsiteX64" fmla="*/ 1112393 w 3088336"/>
                <a:gd name="connsiteY64" fmla="*/ 256277 h 1641664"/>
                <a:gd name="connsiteX65" fmla="*/ 1123537 w 3088336"/>
                <a:gd name="connsiteY65" fmla="*/ 259989 h 1641664"/>
                <a:gd name="connsiteX66" fmla="*/ 1134679 w 3088336"/>
                <a:gd name="connsiteY66" fmla="*/ 263704 h 1641664"/>
                <a:gd name="connsiteX67" fmla="*/ 1158820 w 3088336"/>
                <a:gd name="connsiteY67" fmla="*/ 265564 h 1641664"/>
                <a:gd name="connsiteX68" fmla="*/ 1168107 w 3088336"/>
                <a:gd name="connsiteY68" fmla="*/ 267419 h 1641664"/>
                <a:gd name="connsiteX69" fmla="*/ 1181107 w 3088336"/>
                <a:gd name="connsiteY69" fmla="*/ 261849 h 1641664"/>
                <a:gd name="connsiteX70" fmla="*/ 1192248 w 3088336"/>
                <a:gd name="connsiteY70" fmla="*/ 259989 h 1641664"/>
                <a:gd name="connsiteX71" fmla="*/ 1201532 w 3088336"/>
                <a:gd name="connsiteY71" fmla="*/ 256277 h 1641664"/>
                <a:gd name="connsiteX72" fmla="*/ 1212677 w 3088336"/>
                <a:gd name="connsiteY72" fmla="*/ 248847 h 1641664"/>
                <a:gd name="connsiteX73" fmla="*/ 1223819 w 3088336"/>
                <a:gd name="connsiteY73" fmla="*/ 241420 h 1641664"/>
                <a:gd name="connsiteX74" fmla="*/ 1231249 w 3088336"/>
                <a:gd name="connsiteY74" fmla="*/ 228421 h 1641664"/>
                <a:gd name="connsiteX75" fmla="*/ 1240533 w 3088336"/>
                <a:gd name="connsiteY75" fmla="*/ 219137 h 1641664"/>
                <a:gd name="connsiteX76" fmla="*/ 1244248 w 3088336"/>
                <a:gd name="connsiteY76" fmla="*/ 206135 h 1641664"/>
                <a:gd name="connsiteX77" fmla="*/ 1249817 w 3088336"/>
                <a:gd name="connsiteY77" fmla="*/ 194993 h 1641664"/>
                <a:gd name="connsiteX78" fmla="*/ 1264674 w 3088336"/>
                <a:gd name="connsiteY78" fmla="*/ 183851 h 1641664"/>
                <a:gd name="connsiteX79" fmla="*/ 1270246 w 3088336"/>
                <a:gd name="connsiteY79" fmla="*/ 170849 h 1641664"/>
                <a:gd name="connsiteX80" fmla="*/ 1275816 w 3088336"/>
                <a:gd name="connsiteY80" fmla="*/ 181994 h 1641664"/>
                <a:gd name="connsiteX81" fmla="*/ 1275816 w 3088336"/>
                <a:gd name="connsiteY81" fmla="*/ 191281 h 1641664"/>
                <a:gd name="connsiteX82" fmla="*/ 1275816 w 3088336"/>
                <a:gd name="connsiteY82" fmla="*/ 200566 h 1641664"/>
                <a:gd name="connsiteX83" fmla="*/ 1285103 w 3088336"/>
                <a:gd name="connsiteY83" fmla="*/ 194993 h 1641664"/>
                <a:gd name="connsiteX84" fmla="*/ 1290675 w 3088336"/>
                <a:gd name="connsiteY84" fmla="*/ 185706 h 1641664"/>
                <a:gd name="connsiteX85" fmla="*/ 1290675 w 3088336"/>
                <a:gd name="connsiteY85" fmla="*/ 176422 h 1641664"/>
                <a:gd name="connsiteX86" fmla="*/ 1301817 w 3088336"/>
                <a:gd name="connsiteY86" fmla="*/ 165280 h 1641664"/>
                <a:gd name="connsiteX87" fmla="*/ 1305532 w 3088336"/>
                <a:gd name="connsiteY87" fmla="*/ 168995 h 1641664"/>
                <a:gd name="connsiteX88" fmla="*/ 1316674 w 3088336"/>
                <a:gd name="connsiteY88" fmla="*/ 178279 h 1641664"/>
                <a:gd name="connsiteX89" fmla="*/ 1322243 w 3088336"/>
                <a:gd name="connsiteY89" fmla="*/ 198708 h 1641664"/>
                <a:gd name="connsiteX90" fmla="*/ 1318531 w 3088336"/>
                <a:gd name="connsiteY90" fmla="*/ 209850 h 1641664"/>
                <a:gd name="connsiteX91" fmla="*/ 1337103 w 3088336"/>
                <a:gd name="connsiteY91" fmla="*/ 219137 h 1641664"/>
                <a:gd name="connsiteX92" fmla="*/ 1346387 w 3088336"/>
                <a:gd name="connsiteY92" fmla="*/ 222849 h 1641664"/>
                <a:gd name="connsiteX93" fmla="*/ 1363101 w 3088336"/>
                <a:gd name="connsiteY93" fmla="*/ 226564 h 1641664"/>
                <a:gd name="connsiteX94" fmla="*/ 1387242 w 3088336"/>
                <a:gd name="connsiteY94" fmla="*/ 228421 h 1641664"/>
                <a:gd name="connsiteX95" fmla="*/ 1403959 w 3088336"/>
                <a:gd name="connsiteY95" fmla="*/ 235848 h 1641664"/>
                <a:gd name="connsiteX96" fmla="*/ 1415101 w 3088336"/>
                <a:gd name="connsiteY96" fmla="*/ 239563 h 1641664"/>
                <a:gd name="connsiteX97" fmla="*/ 1424385 w 3088336"/>
                <a:gd name="connsiteY97" fmla="*/ 235848 h 1641664"/>
                <a:gd name="connsiteX98" fmla="*/ 1426242 w 3088336"/>
                <a:gd name="connsiteY98" fmla="*/ 246993 h 1641664"/>
                <a:gd name="connsiteX99" fmla="*/ 1452241 w 3088336"/>
                <a:gd name="connsiteY99" fmla="*/ 245135 h 1641664"/>
                <a:gd name="connsiteX100" fmla="*/ 1442956 w 3088336"/>
                <a:gd name="connsiteY100" fmla="*/ 254420 h 1641664"/>
                <a:gd name="connsiteX101" fmla="*/ 1440670 w 3088336"/>
                <a:gd name="connsiteY101" fmla="*/ 259752 h 1641664"/>
                <a:gd name="connsiteX102" fmla="*/ 1440948 w 3088336"/>
                <a:gd name="connsiteY102" fmla="*/ 259791 h 1641664"/>
                <a:gd name="connsiteX103" fmla="*/ 1442956 w 3088336"/>
                <a:gd name="connsiteY103" fmla="*/ 256277 h 1641664"/>
                <a:gd name="connsiteX104" fmla="*/ 1465240 w 3088336"/>
                <a:gd name="connsiteY104" fmla="*/ 243278 h 1641664"/>
                <a:gd name="connsiteX105" fmla="*/ 1480100 w 3088336"/>
                <a:gd name="connsiteY105" fmla="*/ 243278 h 1641664"/>
                <a:gd name="connsiteX106" fmla="*/ 1494956 w 3088336"/>
                <a:gd name="connsiteY106" fmla="*/ 239563 h 1641664"/>
                <a:gd name="connsiteX107" fmla="*/ 1507955 w 3088336"/>
                <a:gd name="connsiteY107" fmla="*/ 228421 h 1641664"/>
                <a:gd name="connsiteX108" fmla="*/ 1519097 w 3088336"/>
                <a:gd name="connsiteY108" fmla="*/ 219137 h 1641664"/>
                <a:gd name="connsiteX109" fmla="*/ 1526527 w 3088336"/>
                <a:gd name="connsiteY109" fmla="*/ 209850 h 1641664"/>
                <a:gd name="connsiteX110" fmla="*/ 1535811 w 3088336"/>
                <a:gd name="connsiteY110" fmla="*/ 204277 h 1641664"/>
                <a:gd name="connsiteX111" fmla="*/ 1558095 w 3088336"/>
                <a:gd name="connsiteY111" fmla="*/ 206135 h 1641664"/>
                <a:gd name="connsiteX112" fmla="*/ 1578524 w 3088336"/>
                <a:gd name="connsiteY112" fmla="*/ 206135 h 1641664"/>
                <a:gd name="connsiteX113" fmla="*/ 1589665 w 3088336"/>
                <a:gd name="connsiteY113" fmla="*/ 209850 h 1641664"/>
                <a:gd name="connsiteX114" fmla="*/ 1600810 w 3088336"/>
                <a:gd name="connsiteY114" fmla="*/ 193136 h 1641664"/>
                <a:gd name="connsiteX115" fmla="*/ 1613809 w 3088336"/>
                <a:gd name="connsiteY115" fmla="*/ 196851 h 1641664"/>
                <a:gd name="connsiteX116" fmla="*/ 1626808 w 3088336"/>
                <a:gd name="connsiteY116" fmla="*/ 196851 h 1641664"/>
                <a:gd name="connsiteX117" fmla="*/ 1639808 w 3088336"/>
                <a:gd name="connsiteY117" fmla="*/ 200566 h 1641664"/>
                <a:gd name="connsiteX118" fmla="*/ 1652807 w 3088336"/>
                <a:gd name="connsiteY118" fmla="*/ 213562 h 1641664"/>
                <a:gd name="connsiteX119" fmla="*/ 1665809 w 3088336"/>
                <a:gd name="connsiteY119" fmla="*/ 224706 h 1641664"/>
                <a:gd name="connsiteX120" fmla="*/ 1684377 w 3088336"/>
                <a:gd name="connsiteY120" fmla="*/ 219137 h 1641664"/>
                <a:gd name="connsiteX121" fmla="*/ 1712236 w 3088336"/>
                <a:gd name="connsiteY121" fmla="*/ 217276 h 1641664"/>
                <a:gd name="connsiteX122" fmla="*/ 1721521 w 3088336"/>
                <a:gd name="connsiteY122" fmla="*/ 211707 h 1641664"/>
                <a:gd name="connsiteX123" fmla="*/ 1730805 w 3088336"/>
                <a:gd name="connsiteY123" fmla="*/ 211707 h 1641664"/>
                <a:gd name="connsiteX124" fmla="*/ 1741946 w 3088336"/>
                <a:gd name="connsiteY124" fmla="*/ 209850 h 1641664"/>
                <a:gd name="connsiteX125" fmla="*/ 1751234 w 3088336"/>
                <a:gd name="connsiteY125" fmla="*/ 207992 h 1641664"/>
                <a:gd name="connsiteX126" fmla="*/ 1762375 w 3088336"/>
                <a:gd name="connsiteY126" fmla="*/ 209853 h 1641664"/>
                <a:gd name="connsiteX127" fmla="*/ 1775375 w 3088336"/>
                <a:gd name="connsiteY127" fmla="*/ 207992 h 1641664"/>
                <a:gd name="connsiteX128" fmla="*/ 1780947 w 3088336"/>
                <a:gd name="connsiteY128" fmla="*/ 196851 h 1641664"/>
                <a:gd name="connsiteX129" fmla="*/ 1792089 w 3088336"/>
                <a:gd name="connsiteY129" fmla="*/ 193136 h 1641664"/>
                <a:gd name="connsiteX130" fmla="*/ 1801373 w 3088336"/>
                <a:gd name="connsiteY130" fmla="*/ 189424 h 1641664"/>
                <a:gd name="connsiteX131" fmla="*/ 1810657 w 3088336"/>
                <a:gd name="connsiteY131" fmla="*/ 189424 h 1641664"/>
                <a:gd name="connsiteX132" fmla="*/ 1825514 w 3088336"/>
                <a:gd name="connsiteY132" fmla="*/ 193136 h 1641664"/>
                <a:gd name="connsiteX133" fmla="*/ 1844085 w 3088336"/>
                <a:gd name="connsiteY133" fmla="*/ 200566 h 1641664"/>
                <a:gd name="connsiteX134" fmla="*/ 1857084 w 3088336"/>
                <a:gd name="connsiteY134" fmla="*/ 191281 h 1641664"/>
                <a:gd name="connsiteX135" fmla="*/ 1879371 w 3088336"/>
                <a:gd name="connsiteY135" fmla="*/ 194996 h 1641664"/>
                <a:gd name="connsiteX136" fmla="*/ 1888655 w 3088336"/>
                <a:gd name="connsiteY136" fmla="*/ 198708 h 1641664"/>
                <a:gd name="connsiteX137" fmla="*/ 1901657 w 3088336"/>
                <a:gd name="connsiteY137" fmla="*/ 196851 h 1641664"/>
                <a:gd name="connsiteX138" fmla="*/ 1901657 w 3088336"/>
                <a:gd name="connsiteY138" fmla="*/ 206138 h 1641664"/>
                <a:gd name="connsiteX139" fmla="*/ 1901657 w 3088336"/>
                <a:gd name="connsiteY139" fmla="*/ 219137 h 1641664"/>
                <a:gd name="connsiteX140" fmla="*/ 1925798 w 3088336"/>
                <a:gd name="connsiteY140" fmla="*/ 219137 h 1641664"/>
                <a:gd name="connsiteX141" fmla="*/ 1935083 w 3088336"/>
                <a:gd name="connsiteY141" fmla="*/ 215422 h 1641664"/>
                <a:gd name="connsiteX142" fmla="*/ 1946224 w 3088336"/>
                <a:gd name="connsiteY142" fmla="*/ 213565 h 1641664"/>
                <a:gd name="connsiteX143" fmla="*/ 1957369 w 3088336"/>
                <a:gd name="connsiteY143" fmla="*/ 213565 h 1641664"/>
                <a:gd name="connsiteX144" fmla="*/ 1968511 w 3088336"/>
                <a:gd name="connsiteY144" fmla="*/ 213565 h 1641664"/>
                <a:gd name="connsiteX145" fmla="*/ 1979656 w 3088336"/>
                <a:gd name="connsiteY145" fmla="*/ 213565 h 1641664"/>
                <a:gd name="connsiteX146" fmla="*/ 1994512 w 3088336"/>
                <a:gd name="connsiteY146" fmla="*/ 213565 h 1641664"/>
                <a:gd name="connsiteX147" fmla="*/ 2007511 w 3088336"/>
                <a:gd name="connsiteY147" fmla="*/ 220995 h 1641664"/>
                <a:gd name="connsiteX148" fmla="*/ 2018653 w 3088336"/>
                <a:gd name="connsiteY148" fmla="*/ 232136 h 1641664"/>
                <a:gd name="connsiteX149" fmla="*/ 2027937 w 3088336"/>
                <a:gd name="connsiteY149" fmla="*/ 233994 h 1641664"/>
                <a:gd name="connsiteX150" fmla="*/ 2037225 w 3088336"/>
                <a:gd name="connsiteY150" fmla="*/ 237709 h 1641664"/>
                <a:gd name="connsiteX151" fmla="*/ 2042794 w 3088336"/>
                <a:gd name="connsiteY151" fmla="*/ 248850 h 1641664"/>
                <a:gd name="connsiteX152" fmla="*/ 2042794 w 3088336"/>
                <a:gd name="connsiteY152" fmla="*/ 258134 h 1641664"/>
                <a:gd name="connsiteX153" fmla="*/ 2052081 w 3088336"/>
                <a:gd name="connsiteY153" fmla="*/ 267422 h 1641664"/>
                <a:gd name="connsiteX154" fmla="*/ 2065080 w 3088336"/>
                <a:gd name="connsiteY154" fmla="*/ 269279 h 1641664"/>
                <a:gd name="connsiteX155" fmla="*/ 2079937 w 3088336"/>
                <a:gd name="connsiteY155" fmla="*/ 261849 h 1641664"/>
                <a:gd name="connsiteX156" fmla="*/ 2089221 w 3088336"/>
                <a:gd name="connsiteY156" fmla="*/ 254420 h 1641664"/>
                <a:gd name="connsiteX157" fmla="*/ 2100366 w 3088336"/>
                <a:gd name="connsiteY157" fmla="*/ 245135 h 1641664"/>
                <a:gd name="connsiteX158" fmla="*/ 2111508 w 3088336"/>
                <a:gd name="connsiteY158" fmla="*/ 235848 h 1641664"/>
                <a:gd name="connsiteX159" fmla="*/ 2126364 w 3088336"/>
                <a:gd name="connsiteY159" fmla="*/ 232136 h 1641664"/>
                <a:gd name="connsiteX160" fmla="*/ 2135648 w 3088336"/>
                <a:gd name="connsiteY160" fmla="*/ 226564 h 1641664"/>
                <a:gd name="connsiteX161" fmla="*/ 2146793 w 3088336"/>
                <a:gd name="connsiteY161" fmla="*/ 220995 h 1641664"/>
                <a:gd name="connsiteX162" fmla="*/ 2156077 w 3088336"/>
                <a:gd name="connsiteY162" fmla="*/ 219137 h 1641664"/>
                <a:gd name="connsiteX163" fmla="*/ 2165365 w 3088336"/>
                <a:gd name="connsiteY163" fmla="*/ 219137 h 1641664"/>
                <a:gd name="connsiteX164" fmla="*/ 2174649 w 3088336"/>
                <a:gd name="connsiteY164" fmla="*/ 207992 h 1641664"/>
                <a:gd name="connsiteX165" fmla="*/ 2170934 w 3088336"/>
                <a:gd name="connsiteY165" fmla="*/ 198708 h 1641664"/>
                <a:gd name="connsiteX166" fmla="*/ 2170934 w 3088336"/>
                <a:gd name="connsiteY166" fmla="*/ 187566 h 1641664"/>
                <a:gd name="connsiteX167" fmla="*/ 2182076 w 3088336"/>
                <a:gd name="connsiteY167" fmla="*/ 180137 h 1641664"/>
                <a:gd name="connsiteX168" fmla="*/ 2196932 w 3088336"/>
                <a:gd name="connsiteY168" fmla="*/ 176425 h 1641664"/>
                <a:gd name="connsiteX169" fmla="*/ 2208077 w 3088336"/>
                <a:gd name="connsiteY169" fmla="*/ 172710 h 1641664"/>
                <a:gd name="connsiteX170" fmla="*/ 2217361 w 3088336"/>
                <a:gd name="connsiteY170" fmla="*/ 161565 h 1641664"/>
                <a:gd name="connsiteX171" fmla="*/ 2228503 w 3088336"/>
                <a:gd name="connsiteY171" fmla="*/ 155996 h 1641664"/>
                <a:gd name="connsiteX172" fmla="*/ 2241502 w 3088336"/>
                <a:gd name="connsiteY172" fmla="*/ 157853 h 1641664"/>
                <a:gd name="connsiteX173" fmla="*/ 2250790 w 3088336"/>
                <a:gd name="connsiteY173" fmla="*/ 159711 h 1641664"/>
                <a:gd name="connsiteX174" fmla="*/ 2267504 w 3088336"/>
                <a:gd name="connsiteY174" fmla="*/ 157853 h 1641664"/>
                <a:gd name="connsiteX175" fmla="*/ 2280500 w 3088336"/>
                <a:gd name="connsiteY175" fmla="*/ 157853 h 1641664"/>
                <a:gd name="connsiteX176" fmla="*/ 2289787 w 3088336"/>
                <a:gd name="connsiteY176" fmla="*/ 155996 h 1641664"/>
                <a:gd name="connsiteX177" fmla="*/ 2300932 w 3088336"/>
                <a:gd name="connsiteY177" fmla="*/ 152281 h 1641664"/>
                <a:gd name="connsiteX178" fmla="*/ 2312074 w 3088336"/>
                <a:gd name="connsiteY178" fmla="*/ 154138 h 1641664"/>
                <a:gd name="connsiteX179" fmla="*/ 2323215 w 3088336"/>
                <a:gd name="connsiteY179" fmla="*/ 155996 h 1641664"/>
                <a:gd name="connsiteX180" fmla="*/ 2334357 w 3088336"/>
                <a:gd name="connsiteY180" fmla="*/ 154138 h 1641664"/>
                <a:gd name="connsiteX181" fmla="*/ 2343644 w 3088336"/>
                <a:gd name="connsiteY181" fmla="*/ 148569 h 1641664"/>
                <a:gd name="connsiteX182" fmla="*/ 2356643 w 3088336"/>
                <a:gd name="connsiteY182" fmla="*/ 141139 h 1641664"/>
                <a:gd name="connsiteX183" fmla="*/ 2369643 w 3088336"/>
                <a:gd name="connsiteY183" fmla="*/ 141139 h 1641664"/>
                <a:gd name="connsiteX184" fmla="*/ 2378930 w 3088336"/>
                <a:gd name="connsiteY184" fmla="*/ 142997 h 1641664"/>
                <a:gd name="connsiteX185" fmla="*/ 2390072 w 3088336"/>
                <a:gd name="connsiteY185" fmla="*/ 144854 h 1641664"/>
                <a:gd name="connsiteX186" fmla="*/ 2403071 w 3088336"/>
                <a:gd name="connsiteY186" fmla="*/ 150423 h 1641664"/>
                <a:gd name="connsiteX187" fmla="*/ 2404925 w 3088336"/>
                <a:gd name="connsiteY187" fmla="*/ 150423 h 1641664"/>
                <a:gd name="connsiteX188" fmla="*/ 2427212 w 3088336"/>
                <a:gd name="connsiteY188" fmla="*/ 150423 h 1641664"/>
                <a:gd name="connsiteX189" fmla="*/ 2438353 w 3088336"/>
                <a:gd name="connsiteY189" fmla="*/ 155996 h 1641664"/>
                <a:gd name="connsiteX190" fmla="*/ 2447641 w 3088336"/>
                <a:gd name="connsiteY190" fmla="*/ 157853 h 1641664"/>
                <a:gd name="connsiteX191" fmla="*/ 2469924 w 3088336"/>
                <a:gd name="connsiteY191" fmla="*/ 155996 h 1641664"/>
                <a:gd name="connsiteX192" fmla="*/ 2479211 w 3088336"/>
                <a:gd name="connsiteY192" fmla="*/ 165280 h 1641664"/>
                <a:gd name="connsiteX193" fmla="*/ 2488496 w 3088336"/>
                <a:gd name="connsiteY193" fmla="*/ 167141 h 1641664"/>
                <a:gd name="connsiteX194" fmla="*/ 2492211 w 3088336"/>
                <a:gd name="connsiteY194" fmla="*/ 178282 h 1641664"/>
                <a:gd name="connsiteX195" fmla="*/ 2497780 w 3088336"/>
                <a:gd name="connsiteY195" fmla="*/ 187566 h 1641664"/>
                <a:gd name="connsiteX196" fmla="*/ 2512636 w 3088336"/>
                <a:gd name="connsiteY196" fmla="*/ 202423 h 1641664"/>
                <a:gd name="connsiteX197" fmla="*/ 2527496 w 3088336"/>
                <a:gd name="connsiteY197" fmla="*/ 200566 h 1641664"/>
                <a:gd name="connsiteX198" fmla="*/ 2531208 w 3088336"/>
                <a:gd name="connsiteY198" fmla="*/ 191281 h 1641664"/>
                <a:gd name="connsiteX199" fmla="*/ 2540492 w 3088336"/>
                <a:gd name="connsiteY199" fmla="*/ 187566 h 1641664"/>
                <a:gd name="connsiteX200" fmla="*/ 2546068 w 3088336"/>
                <a:gd name="connsiteY200" fmla="*/ 196851 h 1641664"/>
                <a:gd name="connsiteX201" fmla="*/ 2555352 w 3088336"/>
                <a:gd name="connsiteY201" fmla="*/ 206138 h 1641664"/>
                <a:gd name="connsiteX202" fmla="*/ 2566494 w 3088336"/>
                <a:gd name="connsiteY202" fmla="*/ 206138 h 1641664"/>
                <a:gd name="connsiteX203" fmla="*/ 2575778 w 3088336"/>
                <a:gd name="connsiteY203" fmla="*/ 204280 h 1641664"/>
                <a:gd name="connsiteX204" fmla="*/ 2585065 w 3088336"/>
                <a:gd name="connsiteY204" fmla="*/ 207992 h 1641664"/>
                <a:gd name="connsiteX205" fmla="*/ 2594349 w 3088336"/>
                <a:gd name="connsiteY205" fmla="*/ 198708 h 1641664"/>
                <a:gd name="connsiteX206" fmla="*/ 2611064 w 3088336"/>
                <a:gd name="connsiteY206" fmla="*/ 183851 h 1641664"/>
                <a:gd name="connsiteX207" fmla="*/ 2627778 w 3088336"/>
                <a:gd name="connsiteY207" fmla="*/ 181994 h 1641664"/>
                <a:gd name="connsiteX208" fmla="*/ 2642634 w 3088336"/>
                <a:gd name="connsiteY208" fmla="*/ 194996 h 1641664"/>
                <a:gd name="connsiteX209" fmla="*/ 2644492 w 3088336"/>
                <a:gd name="connsiteY209" fmla="*/ 206138 h 1641664"/>
                <a:gd name="connsiteX210" fmla="*/ 2637062 w 3088336"/>
                <a:gd name="connsiteY210" fmla="*/ 217280 h 1641664"/>
                <a:gd name="connsiteX211" fmla="*/ 2637062 w 3088336"/>
                <a:gd name="connsiteY211" fmla="*/ 226564 h 1641664"/>
                <a:gd name="connsiteX212" fmla="*/ 2638919 w 3088336"/>
                <a:gd name="connsiteY212" fmla="*/ 237709 h 1641664"/>
                <a:gd name="connsiteX213" fmla="*/ 2638919 w 3088336"/>
                <a:gd name="connsiteY213" fmla="*/ 246993 h 1641664"/>
                <a:gd name="connsiteX214" fmla="*/ 2638919 w 3088336"/>
                <a:gd name="connsiteY214" fmla="*/ 259992 h 1641664"/>
                <a:gd name="connsiteX215" fmla="*/ 2640777 w 3088336"/>
                <a:gd name="connsiteY215" fmla="*/ 269279 h 1641664"/>
                <a:gd name="connsiteX216" fmla="*/ 2648207 w 3088336"/>
                <a:gd name="connsiteY216" fmla="*/ 280421 h 1641664"/>
                <a:gd name="connsiteX217" fmla="*/ 2664918 w 3088336"/>
                <a:gd name="connsiteY217" fmla="*/ 287851 h 1641664"/>
                <a:gd name="connsiteX218" fmla="*/ 2676062 w 3088336"/>
                <a:gd name="connsiteY218" fmla="*/ 289705 h 1641664"/>
                <a:gd name="connsiteX219" fmla="*/ 2687204 w 3088336"/>
                <a:gd name="connsiteY219" fmla="*/ 289705 h 1641664"/>
                <a:gd name="connsiteX220" fmla="*/ 2690919 w 3088336"/>
                <a:gd name="connsiteY220" fmla="*/ 300847 h 1641664"/>
                <a:gd name="connsiteX221" fmla="*/ 2694634 w 3088336"/>
                <a:gd name="connsiteY221" fmla="*/ 315706 h 1641664"/>
                <a:gd name="connsiteX222" fmla="*/ 2700203 w 3088336"/>
                <a:gd name="connsiteY222" fmla="*/ 328702 h 1641664"/>
                <a:gd name="connsiteX223" fmla="*/ 2709491 w 3088336"/>
                <a:gd name="connsiteY223" fmla="*/ 337990 h 1641664"/>
                <a:gd name="connsiteX224" fmla="*/ 2718775 w 3088336"/>
                <a:gd name="connsiteY224" fmla="*/ 345420 h 1641664"/>
                <a:gd name="connsiteX225" fmla="*/ 2731774 w 3088336"/>
                <a:gd name="connsiteY225" fmla="*/ 354704 h 1641664"/>
                <a:gd name="connsiteX226" fmla="*/ 2737346 w 3088336"/>
                <a:gd name="connsiteY226" fmla="*/ 363988 h 1641664"/>
                <a:gd name="connsiteX227" fmla="*/ 2728059 w 3088336"/>
                <a:gd name="connsiteY227" fmla="*/ 367703 h 1641664"/>
                <a:gd name="connsiteX228" fmla="*/ 2705776 w 3088336"/>
                <a:gd name="connsiteY228" fmla="*/ 362134 h 1641664"/>
                <a:gd name="connsiteX229" fmla="*/ 2696488 w 3088336"/>
                <a:gd name="connsiteY229" fmla="*/ 356561 h 1641664"/>
                <a:gd name="connsiteX230" fmla="*/ 2683489 w 3088336"/>
                <a:gd name="connsiteY230" fmla="*/ 356561 h 1641664"/>
                <a:gd name="connsiteX231" fmla="*/ 2672348 w 3088336"/>
                <a:gd name="connsiteY231" fmla="*/ 356561 h 1641664"/>
                <a:gd name="connsiteX232" fmla="*/ 2663063 w 3088336"/>
                <a:gd name="connsiteY232" fmla="*/ 350989 h 1641664"/>
                <a:gd name="connsiteX233" fmla="*/ 2672348 w 3088336"/>
                <a:gd name="connsiteY233" fmla="*/ 349131 h 1641664"/>
                <a:gd name="connsiteX234" fmla="*/ 2679774 w 3088336"/>
                <a:gd name="connsiteY234" fmla="*/ 337990 h 1641664"/>
                <a:gd name="connsiteX235" fmla="*/ 2687204 w 3088336"/>
                <a:gd name="connsiteY235" fmla="*/ 323133 h 1641664"/>
                <a:gd name="connsiteX236" fmla="*/ 2668633 w 3088336"/>
                <a:gd name="connsiteY236" fmla="*/ 306419 h 1641664"/>
                <a:gd name="connsiteX237" fmla="*/ 2642634 w 3088336"/>
                <a:gd name="connsiteY237" fmla="*/ 302704 h 1641664"/>
                <a:gd name="connsiteX238" fmla="*/ 2625920 w 3088336"/>
                <a:gd name="connsiteY238" fmla="*/ 326848 h 1641664"/>
                <a:gd name="connsiteX239" fmla="*/ 2620351 w 3088336"/>
                <a:gd name="connsiteY239" fmla="*/ 336132 h 1641664"/>
                <a:gd name="connsiteX240" fmla="*/ 2631493 w 3088336"/>
                <a:gd name="connsiteY240" fmla="*/ 328702 h 1641664"/>
                <a:gd name="connsiteX241" fmla="*/ 2642634 w 3088336"/>
                <a:gd name="connsiteY241" fmla="*/ 332417 h 1641664"/>
                <a:gd name="connsiteX242" fmla="*/ 2637062 w 3088336"/>
                <a:gd name="connsiteY242" fmla="*/ 343562 h 1641664"/>
                <a:gd name="connsiteX243" fmla="*/ 2631493 w 3088336"/>
                <a:gd name="connsiteY243" fmla="*/ 354704 h 1641664"/>
                <a:gd name="connsiteX244" fmla="*/ 2627778 w 3088336"/>
                <a:gd name="connsiteY244" fmla="*/ 365846 h 1641664"/>
                <a:gd name="connsiteX245" fmla="*/ 2620351 w 3088336"/>
                <a:gd name="connsiteY245" fmla="*/ 378845 h 1641664"/>
                <a:gd name="connsiteX246" fmla="*/ 2612921 w 3088336"/>
                <a:gd name="connsiteY246" fmla="*/ 399274 h 1641664"/>
                <a:gd name="connsiteX247" fmla="*/ 2612921 w 3088336"/>
                <a:gd name="connsiteY247" fmla="*/ 412273 h 1641664"/>
                <a:gd name="connsiteX248" fmla="*/ 2612921 w 3088336"/>
                <a:gd name="connsiteY248" fmla="*/ 423417 h 1641664"/>
                <a:gd name="connsiteX249" fmla="*/ 2611064 w 3088336"/>
                <a:gd name="connsiteY249" fmla="*/ 440128 h 1641664"/>
                <a:gd name="connsiteX250" fmla="*/ 2609206 w 3088336"/>
                <a:gd name="connsiteY250" fmla="*/ 464272 h 1641664"/>
                <a:gd name="connsiteX251" fmla="*/ 2609206 w 3088336"/>
                <a:gd name="connsiteY251" fmla="*/ 475414 h 1641664"/>
                <a:gd name="connsiteX252" fmla="*/ 2609206 w 3088336"/>
                <a:gd name="connsiteY252" fmla="*/ 486556 h 1641664"/>
                <a:gd name="connsiteX253" fmla="*/ 2614778 w 3088336"/>
                <a:gd name="connsiteY253" fmla="*/ 501415 h 1641664"/>
                <a:gd name="connsiteX254" fmla="*/ 2620351 w 3088336"/>
                <a:gd name="connsiteY254" fmla="*/ 510700 h 1641664"/>
                <a:gd name="connsiteX255" fmla="*/ 2620351 w 3088336"/>
                <a:gd name="connsiteY255" fmla="*/ 521841 h 1641664"/>
                <a:gd name="connsiteX256" fmla="*/ 2624063 w 3088336"/>
                <a:gd name="connsiteY256" fmla="*/ 534840 h 1641664"/>
                <a:gd name="connsiteX257" fmla="*/ 2627778 w 3088336"/>
                <a:gd name="connsiteY257" fmla="*/ 544128 h 1641664"/>
                <a:gd name="connsiteX258" fmla="*/ 2635208 w 3088336"/>
                <a:gd name="connsiteY258" fmla="*/ 553412 h 1641664"/>
                <a:gd name="connsiteX259" fmla="*/ 2635208 w 3088336"/>
                <a:gd name="connsiteY259" fmla="*/ 562696 h 1641664"/>
                <a:gd name="connsiteX260" fmla="*/ 2630628 w 3088336"/>
                <a:gd name="connsiteY260" fmla="*/ 564985 h 1641664"/>
                <a:gd name="connsiteX261" fmla="*/ 2631148 w 3088336"/>
                <a:gd name="connsiteY261" fmla="*/ 565710 h 1641664"/>
                <a:gd name="connsiteX262" fmla="*/ 2631174 w 3088336"/>
                <a:gd name="connsiteY262" fmla="*/ 566482 h 1641664"/>
                <a:gd name="connsiteX263" fmla="*/ 2631493 w 3088336"/>
                <a:gd name="connsiteY263" fmla="*/ 566411 h 1641664"/>
                <a:gd name="connsiteX264" fmla="*/ 2640777 w 3088336"/>
                <a:gd name="connsiteY264" fmla="*/ 564554 h 1641664"/>
                <a:gd name="connsiteX265" fmla="*/ 2644492 w 3088336"/>
                <a:gd name="connsiteY265" fmla="*/ 573838 h 1641664"/>
                <a:gd name="connsiteX266" fmla="*/ 2650064 w 3088336"/>
                <a:gd name="connsiteY266" fmla="*/ 601697 h 1641664"/>
                <a:gd name="connsiteX267" fmla="*/ 2651919 w 3088336"/>
                <a:gd name="connsiteY267" fmla="*/ 612838 h 1641664"/>
                <a:gd name="connsiteX268" fmla="*/ 2651919 w 3088336"/>
                <a:gd name="connsiteY268" fmla="*/ 640694 h 1641664"/>
                <a:gd name="connsiteX269" fmla="*/ 2651919 w 3088336"/>
                <a:gd name="connsiteY269" fmla="*/ 659265 h 1641664"/>
                <a:gd name="connsiteX270" fmla="*/ 2651919 w 3088336"/>
                <a:gd name="connsiteY270" fmla="*/ 666692 h 1641664"/>
                <a:gd name="connsiteX271" fmla="*/ 2651919 w 3088336"/>
                <a:gd name="connsiteY271" fmla="*/ 675980 h 1641664"/>
                <a:gd name="connsiteX272" fmla="*/ 2651919 w 3088336"/>
                <a:gd name="connsiteY272" fmla="*/ 688979 h 1641664"/>
                <a:gd name="connsiteX273" fmla="*/ 2653779 w 3088336"/>
                <a:gd name="connsiteY273" fmla="*/ 700120 h 1641664"/>
                <a:gd name="connsiteX274" fmla="*/ 2655633 w 3088336"/>
                <a:gd name="connsiteY274" fmla="*/ 711265 h 1641664"/>
                <a:gd name="connsiteX275" fmla="*/ 2663063 w 3088336"/>
                <a:gd name="connsiteY275" fmla="*/ 724261 h 1641664"/>
                <a:gd name="connsiteX276" fmla="*/ 2661206 w 3088336"/>
                <a:gd name="connsiteY276" fmla="*/ 748405 h 1641664"/>
                <a:gd name="connsiteX277" fmla="*/ 2663063 w 3088336"/>
                <a:gd name="connsiteY277" fmla="*/ 759547 h 1641664"/>
                <a:gd name="connsiteX278" fmla="*/ 2666778 w 3088336"/>
                <a:gd name="connsiteY278" fmla="*/ 768834 h 1641664"/>
                <a:gd name="connsiteX279" fmla="*/ 2679777 w 3088336"/>
                <a:gd name="connsiteY279" fmla="*/ 807831 h 1641664"/>
                <a:gd name="connsiteX280" fmla="*/ 2687204 w 3088336"/>
                <a:gd name="connsiteY280" fmla="*/ 820830 h 1641664"/>
                <a:gd name="connsiteX281" fmla="*/ 2690919 w 3088336"/>
                <a:gd name="connsiteY281" fmla="*/ 835687 h 1641664"/>
                <a:gd name="connsiteX282" fmla="*/ 2690919 w 3088336"/>
                <a:gd name="connsiteY282" fmla="*/ 844971 h 1641664"/>
                <a:gd name="connsiteX283" fmla="*/ 2698346 w 3088336"/>
                <a:gd name="connsiteY283" fmla="*/ 876542 h 1641664"/>
                <a:gd name="connsiteX284" fmla="*/ 2702061 w 3088336"/>
                <a:gd name="connsiteY284" fmla="*/ 891398 h 1641664"/>
                <a:gd name="connsiteX285" fmla="*/ 2703918 w 3088336"/>
                <a:gd name="connsiteY285" fmla="*/ 900686 h 1641664"/>
                <a:gd name="connsiteX286" fmla="*/ 2709491 w 3088336"/>
                <a:gd name="connsiteY286" fmla="*/ 911827 h 1641664"/>
                <a:gd name="connsiteX287" fmla="*/ 2716917 w 3088336"/>
                <a:gd name="connsiteY287" fmla="*/ 932256 h 1641664"/>
                <a:gd name="connsiteX288" fmla="*/ 2720632 w 3088336"/>
                <a:gd name="connsiteY288" fmla="*/ 950828 h 1641664"/>
                <a:gd name="connsiteX289" fmla="*/ 2722490 w 3088336"/>
                <a:gd name="connsiteY289" fmla="*/ 960112 h 1641664"/>
                <a:gd name="connsiteX290" fmla="*/ 2726202 w 3088336"/>
                <a:gd name="connsiteY290" fmla="*/ 969396 h 1641664"/>
                <a:gd name="connsiteX291" fmla="*/ 2728062 w 3088336"/>
                <a:gd name="connsiteY291" fmla="*/ 978684 h 1641664"/>
                <a:gd name="connsiteX292" fmla="*/ 2731777 w 3088336"/>
                <a:gd name="connsiteY292" fmla="*/ 989825 h 1641664"/>
                <a:gd name="connsiteX293" fmla="*/ 2735489 w 3088336"/>
                <a:gd name="connsiteY293" fmla="*/ 1000967 h 1641664"/>
                <a:gd name="connsiteX294" fmla="*/ 2741061 w 3088336"/>
                <a:gd name="connsiteY294" fmla="*/ 1013969 h 1641664"/>
                <a:gd name="connsiteX295" fmla="*/ 2748488 w 3088336"/>
                <a:gd name="connsiteY295" fmla="*/ 1028826 h 1641664"/>
                <a:gd name="connsiteX296" fmla="*/ 2755918 w 3088336"/>
                <a:gd name="connsiteY296" fmla="*/ 1041825 h 1641664"/>
                <a:gd name="connsiteX297" fmla="*/ 2751616 w 3088336"/>
                <a:gd name="connsiteY297" fmla="*/ 1048275 h 1641664"/>
                <a:gd name="connsiteX298" fmla="*/ 2752315 w 3088336"/>
                <a:gd name="connsiteY298" fmla="*/ 1048813 h 1641664"/>
                <a:gd name="connsiteX299" fmla="*/ 2757775 w 3088336"/>
                <a:gd name="connsiteY299" fmla="*/ 1045537 h 1641664"/>
                <a:gd name="connsiteX300" fmla="*/ 2765205 w 3088336"/>
                <a:gd name="connsiteY300" fmla="*/ 1056678 h 1641664"/>
                <a:gd name="connsiteX301" fmla="*/ 2774490 w 3088336"/>
                <a:gd name="connsiteY301" fmla="*/ 1062251 h 1641664"/>
                <a:gd name="connsiteX302" fmla="*/ 2783774 w 3088336"/>
                <a:gd name="connsiteY302" fmla="*/ 1075250 h 1641664"/>
                <a:gd name="connsiteX303" fmla="*/ 2793061 w 3088336"/>
                <a:gd name="connsiteY303" fmla="*/ 1090107 h 1641664"/>
                <a:gd name="connsiteX304" fmla="*/ 2804203 w 3088336"/>
                <a:gd name="connsiteY304" fmla="*/ 1101251 h 1641664"/>
                <a:gd name="connsiteX305" fmla="*/ 2817202 w 3088336"/>
                <a:gd name="connsiteY305" fmla="*/ 1114247 h 1641664"/>
                <a:gd name="connsiteX306" fmla="*/ 2817199 w 3088336"/>
                <a:gd name="connsiteY306" fmla="*/ 1114250 h 1641664"/>
                <a:gd name="connsiteX307" fmla="*/ 2817202 w 3088336"/>
                <a:gd name="connsiteY307" fmla="*/ 1114250 h 1641664"/>
                <a:gd name="connsiteX308" fmla="*/ 2846915 w 3088336"/>
                <a:gd name="connsiteY308" fmla="*/ 1147679 h 1641664"/>
                <a:gd name="connsiteX309" fmla="*/ 2854342 w 3088336"/>
                <a:gd name="connsiteY309" fmla="*/ 1156963 h 1641664"/>
                <a:gd name="connsiteX310" fmla="*/ 2858057 w 3088336"/>
                <a:gd name="connsiteY310" fmla="*/ 1160678 h 1641664"/>
                <a:gd name="connsiteX311" fmla="*/ 2865484 w 3088336"/>
                <a:gd name="connsiteY311" fmla="*/ 1169962 h 1641664"/>
                <a:gd name="connsiteX312" fmla="*/ 2876625 w 3088336"/>
                <a:gd name="connsiteY312" fmla="*/ 1181104 h 1641664"/>
                <a:gd name="connsiteX313" fmla="*/ 2885913 w 3088336"/>
                <a:gd name="connsiteY313" fmla="*/ 1190391 h 1641664"/>
                <a:gd name="connsiteX314" fmla="*/ 2895197 w 3088336"/>
                <a:gd name="connsiteY314" fmla="*/ 1197821 h 1641664"/>
                <a:gd name="connsiteX315" fmla="*/ 2906342 w 3088336"/>
                <a:gd name="connsiteY315" fmla="*/ 1207105 h 1641664"/>
                <a:gd name="connsiteX316" fmla="*/ 2917483 w 3088336"/>
                <a:gd name="connsiteY316" fmla="*/ 1214535 h 1641664"/>
                <a:gd name="connsiteX317" fmla="*/ 2928628 w 3088336"/>
                <a:gd name="connsiteY317" fmla="*/ 1214535 h 1641664"/>
                <a:gd name="connsiteX318" fmla="*/ 2939770 w 3088336"/>
                <a:gd name="connsiteY318" fmla="*/ 1223819 h 1641664"/>
                <a:gd name="connsiteX319" fmla="*/ 2954623 w 3088336"/>
                <a:gd name="connsiteY319" fmla="*/ 1242391 h 1641664"/>
                <a:gd name="connsiteX320" fmla="*/ 2963911 w 3088336"/>
                <a:gd name="connsiteY320" fmla="*/ 1253532 h 1641664"/>
                <a:gd name="connsiteX321" fmla="*/ 2975056 w 3088336"/>
                <a:gd name="connsiteY321" fmla="*/ 1266531 h 1641664"/>
                <a:gd name="connsiteX322" fmla="*/ 2986197 w 3088336"/>
                <a:gd name="connsiteY322" fmla="*/ 1275819 h 1641664"/>
                <a:gd name="connsiteX323" fmla="*/ 3002911 w 3088336"/>
                <a:gd name="connsiteY323" fmla="*/ 1292530 h 1641664"/>
                <a:gd name="connsiteX324" fmla="*/ 3014053 w 3088336"/>
                <a:gd name="connsiteY324" fmla="*/ 1301814 h 1641664"/>
                <a:gd name="connsiteX325" fmla="*/ 3025195 w 3088336"/>
                <a:gd name="connsiteY325" fmla="*/ 1311101 h 1641664"/>
                <a:gd name="connsiteX326" fmla="*/ 3036336 w 3088336"/>
                <a:gd name="connsiteY326" fmla="*/ 1318531 h 1641664"/>
                <a:gd name="connsiteX327" fmla="*/ 3053050 w 3088336"/>
                <a:gd name="connsiteY327" fmla="*/ 1329673 h 1641664"/>
                <a:gd name="connsiteX328" fmla="*/ 3062335 w 3088336"/>
                <a:gd name="connsiteY328" fmla="*/ 1331530 h 1641664"/>
                <a:gd name="connsiteX329" fmla="*/ 3075337 w 3088336"/>
                <a:gd name="connsiteY329" fmla="*/ 1337099 h 1641664"/>
                <a:gd name="connsiteX330" fmla="*/ 3086479 w 3088336"/>
                <a:gd name="connsiteY330" fmla="*/ 1337099 h 1641664"/>
                <a:gd name="connsiteX331" fmla="*/ 3088336 w 3088336"/>
                <a:gd name="connsiteY331" fmla="*/ 1353816 h 1641664"/>
                <a:gd name="connsiteX332" fmla="*/ 3080906 w 3088336"/>
                <a:gd name="connsiteY332" fmla="*/ 1370527 h 1641664"/>
                <a:gd name="connsiteX333" fmla="*/ 3073480 w 3088336"/>
                <a:gd name="connsiteY333" fmla="*/ 1381672 h 1641664"/>
                <a:gd name="connsiteX334" fmla="*/ 3071622 w 3088336"/>
                <a:gd name="connsiteY334" fmla="*/ 1394668 h 1641664"/>
                <a:gd name="connsiteX335" fmla="*/ 3073480 w 3088336"/>
                <a:gd name="connsiteY335" fmla="*/ 1403956 h 1641664"/>
                <a:gd name="connsiteX336" fmla="*/ 3075337 w 3088336"/>
                <a:gd name="connsiteY336" fmla="*/ 1415097 h 1641664"/>
                <a:gd name="connsiteX337" fmla="*/ 3077194 w 3088336"/>
                <a:gd name="connsiteY337" fmla="*/ 1426239 h 1641664"/>
                <a:gd name="connsiteX338" fmla="*/ 3069765 w 3088336"/>
                <a:gd name="connsiteY338" fmla="*/ 1439241 h 1641664"/>
                <a:gd name="connsiteX339" fmla="*/ 3077194 w 3088336"/>
                <a:gd name="connsiteY339" fmla="*/ 1452240 h 1641664"/>
                <a:gd name="connsiteX340" fmla="*/ 3073480 w 3088336"/>
                <a:gd name="connsiteY340" fmla="*/ 1463382 h 1641664"/>
                <a:gd name="connsiteX341" fmla="*/ 3062335 w 3088336"/>
                <a:gd name="connsiteY341" fmla="*/ 1468951 h 1641664"/>
                <a:gd name="connsiteX342" fmla="*/ 3051193 w 3088336"/>
                <a:gd name="connsiteY342" fmla="*/ 1470812 h 1641664"/>
                <a:gd name="connsiteX343" fmla="*/ 3038194 w 3088336"/>
                <a:gd name="connsiteY343" fmla="*/ 1478238 h 1641664"/>
                <a:gd name="connsiteX344" fmla="*/ 3032625 w 3088336"/>
                <a:gd name="connsiteY344" fmla="*/ 1493095 h 1641664"/>
                <a:gd name="connsiteX345" fmla="*/ 3034479 w 3088336"/>
                <a:gd name="connsiteY345" fmla="*/ 1504237 h 1641664"/>
                <a:gd name="connsiteX346" fmla="*/ 3028910 w 3088336"/>
                <a:gd name="connsiteY346" fmla="*/ 1513524 h 1641664"/>
                <a:gd name="connsiteX347" fmla="*/ 3015907 w 3088336"/>
                <a:gd name="connsiteY347" fmla="*/ 1509809 h 1641664"/>
                <a:gd name="connsiteX348" fmla="*/ 3002911 w 3088336"/>
                <a:gd name="connsiteY348" fmla="*/ 1511667 h 1641664"/>
                <a:gd name="connsiteX349" fmla="*/ 2993624 w 3088336"/>
                <a:gd name="connsiteY349" fmla="*/ 1517239 h 1641664"/>
                <a:gd name="connsiteX350" fmla="*/ 2980625 w 3088336"/>
                <a:gd name="connsiteY350" fmla="*/ 1513524 h 1641664"/>
                <a:gd name="connsiteX351" fmla="*/ 2973195 w 3088336"/>
                <a:gd name="connsiteY351" fmla="*/ 1500525 h 1641664"/>
                <a:gd name="connsiteX352" fmla="*/ 2976910 w 3088336"/>
                <a:gd name="connsiteY352" fmla="*/ 1489383 h 1641664"/>
                <a:gd name="connsiteX353" fmla="*/ 2967626 w 3088336"/>
                <a:gd name="connsiteY353" fmla="*/ 1489383 h 1641664"/>
                <a:gd name="connsiteX354" fmla="*/ 2963911 w 3088336"/>
                <a:gd name="connsiteY354" fmla="*/ 1480096 h 1641664"/>
                <a:gd name="connsiteX355" fmla="*/ 2965768 w 3088336"/>
                <a:gd name="connsiteY355" fmla="*/ 1468951 h 1641664"/>
                <a:gd name="connsiteX356" fmla="*/ 2952769 w 3088336"/>
                <a:gd name="connsiteY356" fmla="*/ 1467097 h 1641664"/>
                <a:gd name="connsiteX357" fmla="*/ 2956484 w 3088336"/>
                <a:gd name="connsiteY357" fmla="*/ 1457809 h 1641664"/>
                <a:gd name="connsiteX358" fmla="*/ 2952769 w 3088336"/>
                <a:gd name="connsiteY358" fmla="*/ 1448525 h 1641664"/>
                <a:gd name="connsiteX359" fmla="*/ 2939770 w 3088336"/>
                <a:gd name="connsiteY359" fmla="*/ 1444810 h 1641664"/>
                <a:gd name="connsiteX360" fmla="*/ 2930483 w 3088336"/>
                <a:gd name="connsiteY360" fmla="*/ 1454098 h 1641664"/>
                <a:gd name="connsiteX361" fmla="*/ 2919341 w 3088336"/>
                <a:gd name="connsiteY361" fmla="*/ 1467097 h 1641664"/>
                <a:gd name="connsiteX362" fmla="*/ 2906342 w 3088336"/>
                <a:gd name="connsiteY362" fmla="*/ 1465239 h 1641664"/>
                <a:gd name="connsiteX363" fmla="*/ 2900769 w 3088336"/>
                <a:gd name="connsiteY363" fmla="*/ 1455955 h 1641664"/>
                <a:gd name="connsiteX364" fmla="*/ 2910057 w 3088336"/>
                <a:gd name="connsiteY364" fmla="*/ 1441095 h 1641664"/>
                <a:gd name="connsiteX365" fmla="*/ 2904484 w 3088336"/>
                <a:gd name="connsiteY365" fmla="*/ 1429954 h 1641664"/>
                <a:gd name="connsiteX366" fmla="*/ 2893343 w 3088336"/>
                <a:gd name="connsiteY366" fmla="*/ 1429954 h 1641664"/>
                <a:gd name="connsiteX367" fmla="*/ 2882201 w 3088336"/>
                <a:gd name="connsiteY367" fmla="*/ 1416955 h 1641664"/>
                <a:gd name="connsiteX368" fmla="*/ 2867341 w 3088336"/>
                <a:gd name="connsiteY368" fmla="*/ 1409528 h 1641664"/>
                <a:gd name="connsiteX369" fmla="*/ 2874771 w 3088336"/>
                <a:gd name="connsiteY369" fmla="*/ 1396529 h 1641664"/>
                <a:gd name="connsiteX370" fmla="*/ 2880340 w 3088336"/>
                <a:gd name="connsiteY370" fmla="*/ 1383527 h 1641664"/>
                <a:gd name="connsiteX371" fmla="*/ 2884055 w 3088336"/>
                <a:gd name="connsiteY371" fmla="*/ 1372385 h 1641664"/>
                <a:gd name="connsiteX372" fmla="*/ 2878486 w 3088336"/>
                <a:gd name="connsiteY372" fmla="*/ 1363101 h 1641664"/>
                <a:gd name="connsiteX373" fmla="*/ 2874771 w 3088336"/>
                <a:gd name="connsiteY373" fmla="*/ 1342672 h 1641664"/>
                <a:gd name="connsiteX374" fmla="*/ 2882201 w 3088336"/>
                <a:gd name="connsiteY374" fmla="*/ 1325958 h 1641664"/>
                <a:gd name="connsiteX375" fmla="*/ 2872914 w 3088336"/>
                <a:gd name="connsiteY375" fmla="*/ 1322246 h 1641664"/>
                <a:gd name="connsiteX376" fmla="*/ 2863629 w 3088336"/>
                <a:gd name="connsiteY376" fmla="*/ 1329673 h 1641664"/>
                <a:gd name="connsiteX377" fmla="*/ 2852484 w 3088336"/>
                <a:gd name="connsiteY377" fmla="*/ 1331530 h 1641664"/>
                <a:gd name="connsiteX378" fmla="*/ 2843200 w 3088336"/>
                <a:gd name="connsiteY378" fmla="*/ 1337099 h 1641664"/>
                <a:gd name="connsiteX379" fmla="*/ 2828344 w 3088336"/>
                <a:gd name="connsiteY379" fmla="*/ 1346387 h 1641664"/>
                <a:gd name="connsiteX380" fmla="*/ 2815344 w 3088336"/>
                <a:gd name="connsiteY380" fmla="*/ 1363101 h 1641664"/>
                <a:gd name="connsiteX381" fmla="*/ 2798630 w 3088336"/>
                <a:gd name="connsiteY381" fmla="*/ 1366812 h 1641664"/>
                <a:gd name="connsiteX382" fmla="*/ 2787486 w 3088336"/>
                <a:gd name="connsiteY382" fmla="*/ 1366812 h 1641664"/>
                <a:gd name="connsiteX383" fmla="*/ 2787486 w 3088336"/>
                <a:gd name="connsiteY383" fmla="*/ 1376100 h 1641664"/>
                <a:gd name="connsiteX384" fmla="*/ 2796773 w 3088336"/>
                <a:gd name="connsiteY384" fmla="*/ 1390956 h 1641664"/>
                <a:gd name="connsiteX385" fmla="*/ 2793058 w 3088336"/>
                <a:gd name="connsiteY385" fmla="*/ 1402098 h 1641664"/>
                <a:gd name="connsiteX386" fmla="*/ 2796773 w 3088336"/>
                <a:gd name="connsiteY386" fmla="*/ 1420670 h 1641664"/>
                <a:gd name="connsiteX387" fmla="*/ 2802342 w 3088336"/>
                <a:gd name="connsiteY387" fmla="*/ 1433669 h 1641664"/>
                <a:gd name="connsiteX388" fmla="*/ 2806057 w 3088336"/>
                <a:gd name="connsiteY388" fmla="*/ 1450383 h 1641664"/>
                <a:gd name="connsiteX389" fmla="*/ 2815344 w 3088336"/>
                <a:gd name="connsiteY389" fmla="*/ 1459667 h 1641664"/>
                <a:gd name="connsiteX390" fmla="*/ 2806057 w 3088336"/>
                <a:gd name="connsiteY390" fmla="*/ 1465239 h 1641664"/>
                <a:gd name="connsiteX391" fmla="*/ 2794915 w 3088336"/>
                <a:gd name="connsiteY391" fmla="*/ 1459667 h 1641664"/>
                <a:gd name="connsiteX392" fmla="*/ 2785631 w 3088336"/>
                <a:gd name="connsiteY392" fmla="*/ 1459667 h 1641664"/>
                <a:gd name="connsiteX393" fmla="*/ 2781916 w 3088336"/>
                <a:gd name="connsiteY393" fmla="*/ 1450383 h 1641664"/>
                <a:gd name="connsiteX394" fmla="*/ 2780059 w 3088336"/>
                <a:gd name="connsiteY394" fmla="*/ 1437384 h 1641664"/>
                <a:gd name="connsiteX395" fmla="*/ 2778201 w 3088336"/>
                <a:gd name="connsiteY395" fmla="*/ 1450383 h 1641664"/>
                <a:gd name="connsiteX396" fmla="*/ 2767060 w 3088336"/>
                <a:gd name="connsiteY396" fmla="*/ 1459667 h 1641664"/>
                <a:gd name="connsiteX397" fmla="*/ 2757775 w 3088336"/>
                <a:gd name="connsiteY397" fmla="*/ 1461524 h 1641664"/>
                <a:gd name="connsiteX398" fmla="*/ 2746631 w 3088336"/>
                <a:gd name="connsiteY398" fmla="*/ 1468951 h 1641664"/>
                <a:gd name="connsiteX399" fmla="*/ 2742919 w 3088336"/>
                <a:gd name="connsiteY399" fmla="*/ 1478238 h 1641664"/>
                <a:gd name="connsiteX400" fmla="*/ 2741058 w 3088336"/>
                <a:gd name="connsiteY400" fmla="*/ 1489383 h 1641664"/>
                <a:gd name="connsiteX401" fmla="*/ 2741058 w 3088336"/>
                <a:gd name="connsiteY401" fmla="*/ 1502382 h 1641664"/>
                <a:gd name="connsiteX402" fmla="*/ 2735489 w 3088336"/>
                <a:gd name="connsiteY402" fmla="*/ 1522808 h 1641664"/>
                <a:gd name="connsiteX403" fmla="*/ 2720632 w 3088336"/>
                <a:gd name="connsiteY403" fmla="*/ 1537665 h 1641664"/>
                <a:gd name="connsiteX404" fmla="*/ 2718775 w 3088336"/>
                <a:gd name="connsiteY404" fmla="*/ 1546952 h 1641664"/>
                <a:gd name="connsiteX405" fmla="*/ 2703918 w 3088336"/>
                <a:gd name="connsiteY405" fmla="*/ 1559951 h 1641664"/>
                <a:gd name="connsiteX406" fmla="*/ 2690919 w 3088336"/>
                <a:gd name="connsiteY406" fmla="*/ 1563666 h 1641664"/>
                <a:gd name="connsiteX407" fmla="*/ 2694631 w 3088336"/>
                <a:gd name="connsiteY407" fmla="*/ 1572950 h 1641664"/>
                <a:gd name="connsiteX408" fmla="*/ 2694631 w 3088336"/>
                <a:gd name="connsiteY408" fmla="*/ 1585950 h 1641664"/>
                <a:gd name="connsiteX409" fmla="*/ 2690919 w 3088336"/>
                <a:gd name="connsiteY409" fmla="*/ 1597091 h 1641664"/>
                <a:gd name="connsiteX410" fmla="*/ 2668636 w 3088336"/>
                <a:gd name="connsiteY410" fmla="*/ 1604521 h 1641664"/>
                <a:gd name="connsiteX411" fmla="*/ 2666775 w 3088336"/>
                <a:gd name="connsiteY411" fmla="*/ 1613808 h 1641664"/>
                <a:gd name="connsiteX412" fmla="*/ 2655633 w 3088336"/>
                <a:gd name="connsiteY412" fmla="*/ 1617520 h 1641664"/>
                <a:gd name="connsiteX413" fmla="*/ 2646349 w 3088336"/>
                <a:gd name="connsiteY413" fmla="*/ 1608233 h 1641664"/>
                <a:gd name="connsiteX414" fmla="*/ 2631493 w 3088336"/>
                <a:gd name="connsiteY414" fmla="*/ 1610093 h 1641664"/>
                <a:gd name="connsiteX415" fmla="*/ 2625920 w 3088336"/>
                <a:gd name="connsiteY415" fmla="*/ 1621235 h 1641664"/>
                <a:gd name="connsiteX416" fmla="*/ 2620348 w 3088336"/>
                <a:gd name="connsiteY416" fmla="*/ 1630519 h 1641664"/>
                <a:gd name="connsiteX417" fmla="*/ 2616633 w 3088336"/>
                <a:gd name="connsiteY417" fmla="*/ 1641664 h 1641664"/>
                <a:gd name="connsiteX418" fmla="*/ 2607349 w 3088336"/>
                <a:gd name="connsiteY418" fmla="*/ 1630519 h 1641664"/>
                <a:gd name="connsiteX419" fmla="*/ 2594349 w 3088336"/>
                <a:gd name="connsiteY419" fmla="*/ 1619378 h 1641664"/>
                <a:gd name="connsiteX420" fmla="*/ 2588777 w 3088336"/>
                <a:gd name="connsiteY420" fmla="*/ 1606378 h 1641664"/>
                <a:gd name="connsiteX421" fmla="*/ 2577635 w 3088336"/>
                <a:gd name="connsiteY421" fmla="*/ 1610093 h 1641664"/>
                <a:gd name="connsiteX422" fmla="*/ 2568351 w 3088336"/>
                <a:gd name="connsiteY422" fmla="*/ 1619378 h 1641664"/>
                <a:gd name="connsiteX423" fmla="*/ 2555352 w 3088336"/>
                <a:gd name="connsiteY423" fmla="*/ 1623093 h 1641664"/>
                <a:gd name="connsiteX424" fmla="*/ 2540495 w 3088336"/>
                <a:gd name="connsiteY424" fmla="*/ 1619378 h 1641664"/>
                <a:gd name="connsiteX425" fmla="*/ 2534606 w 3088336"/>
                <a:gd name="connsiteY425" fmla="*/ 1612312 h 1641664"/>
                <a:gd name="connsiteX426" fmla="*/ 2521924 w 3088336"/>
                <a:gd name="connsiteY426" fmla="*/ 1626804 h 1641664"/>
                <a:gd name="connsiteX427" fmla="*/ 2512640 w 3088336"/>
                <a:gd name="connsiteY427" fmla="*/ 1634231 h 1641664"/>
                <a:gd name="connsiteX428" fmla="*/ 2501498 w 3088336"/>
                <a:gd name="connsiteY428" fmla="*/ 1632374 h 1641664"/>
                <a:gd name="connsiteX429" fmla="*/ 2499640 w 3088336"/>
                <a:gd name="connsiteY429" fmla="*/ 1623089 h 1641664"/>
                <a:gd name="connsiteX430" fmla="*/ 2484784 w 3088336"/>
                <a:gd name="connsiteY430" fmla="*/ 1613805 h 1641664"/>
                <a:gd name="connsiteX431" fmla="*/ 2469927 w 3088336"/>
                <a:gd name="connsiteY431" fmla="*/ 1611948 h 1641664"/>
                <a:gd name="connsiteX432" fmla="*/ 2453213 w 3088336"/>
                <a:gd name="connsiteY432" fmla="*/ 1610090 h 1641664"/>
                <a:gd name="connsiteX433" fmla="*/ 2443926 w 3088336"/>
                <a:gd name="connsiteY433" fmla="*/ 1608233 h 1641664"/>
                <a:gd name="connsiteX434" fmla="*/ 2432784 w 3088336"/>
                <a:gd name="connsiteY434" fmla="*/ 1611948 h 1641664"/>
                <a:gd name="connsiteX435" fmla="*/ 2423500 w 3088336"/>
                <a:gd name="connsiteY435" fmla="*/ 1606375 h 1641664"/>
                <a:gd name="connsiteX436" fmla="*/ 2403071 w 3088336"/>
                <a:gd name="connsiteY436" fmla="*/ 1597091 h 1641664"/>
                <a:gd name="connsiteX437" fmla="*/ 2401213 w 3088336"/>
                <a:gd name="connsiteY437" fmla="*/ 1584092 h 1641664"/>
                <a:gd name="connsiteX438" fmla="*/ 2382642 w 3088336"/>
                <a:gd name="connsiteY438" fmla="*/ 1574808 h 1641664"/>
                <a:gd name="connsiteX439" fmla="*/ 2373358 w 3088336"/>
                <a:gd name="connsiteY439" fmla="*/ 1576662 h 1641664"/>
                <a:gd name="connsiteX440" fmla="*/ 2365931 w 3088336"/>
                <a:gd name="connsiteY440" fmla="*/ 1567378 h 1641664"/>
                <a:gd name="connsiteX441" fmla="*/ 2364073 w 3088336"/>
                <a:gd name="connsiteY441" fmla="*/ 1554376 h 1641664"/>
                <a:gd name="connsiteX442" fmla="*/ 2352932 w 3088336"/>
                <a:gd name="connsiteY442" fmla="*/ 1559948 h 1641664"/>
                <a:gd name="connsiteX443" fmla="*/ 2334360 w 3088336"/>
                <a:gd name="connsiteY443" fmla="*/ 1558091 h 1641664"/>
                <a:gd name="connsiteX444" fmla="*/ 2317646 w 3088336"/>
                <a:gd name="connsiteY444" fmla="*/ 1550664 h 1641664"/>
                <a:gd name="connsiteX445" fmla="*/ 2304644 w 3088336"/>
                <a:gd name="connsiteY445" fmla="*/ 1561806 h 1641664"/>
                <a:gd name="connsiteX446" fmla="*/ 2289787 w 3088336"/>
                <a:gd name="connsiteY446" fmla="*/ 1552521 h 1641664"/>
                <a:gd name="connsiteX447" fmla="*/ 2280503 w 3088336"/>
                <a:gd name="connsiteY447" fmla="*/ 1541377 h 1641664"/>
                <a:gd name="connsiteX448" fmla="*/ 2260077 w 3088336"/>
                <a:gd name="connsiteY448" fmla="*/ 1524666 h 1641664"/>
                <a:gd name="connsiteX449" fmla="*/ 2241505 w 3088336"/>
                <a:gd name="connsiteY449" fmla="*/ 1509809 h 1641664"/>
                <a:gd name="connsiteX450" fmla="*/ 2230361 w 3088336"/>
                <a:gd name="connsiteY450" fmla="*/ 1507952 h 1641664"/>
                <a:gd name="connsiteX451" fmla="*/ 2217365 w 3088336"/>
                <a:gd name="connsiteY451" fmla="*/ 1500522 h 1641664"/>
                <a:gd name="connsiteX452" fmla="*/ 2208077 w 3088336"/>
                <a:gd name="connsiteY452" fmla="*/ 1498664 h 1641664"/>
                <a:gd name="connsiteX453" fmla="*/ 2200647 w 3088336"/>
                <a:gd name="connsiteY453" fmla="*/ 1487523 h 1641664"/>
                <a:gd name="connsiteX454" fmla="*/ 2187648 w 3088336"/>
                <a:gd name="connsiteY454" fmla="*/ 1481953 h 1641664"/>
                <a:gd name="connsiteX455" fmla="*/ 2187648 w 3088336"/>
                <a:gd name="connsiteY455" fmla="*/ 1467094 h 1641664"/>
                <a:gd name="connsiteX456" fmla="*/ 2189506 w 3088336"/>
                <a:gd name="connsiteY456" fmla="*/ 1457809 h 1641664"/>
                <a:gd name="connsiteX457" fmla="*/ 2193221 w 3088336"/>
                <a:gd name="connsiteY457" fmla="*/ 1429954 h 1641664"/>
                <a:gd name="connsiteX458" fmla="*/ 2178364 w 3088336"/>
                <a:gd name="connsiteY458" fmla="*/ 1420666 h 1641664"/>
                <a:gd name="connsiteX459" fmla="*/ 2163507 w 3088336"/>
                <a:gd name="connsiteY459" fmla="*/ 1413240 h 1641664"/>
                <a:gd name="connsiteX460" fmla="*/ 2167222 w 3088336"/>
                <a:gd name="connsiteY460" fmla="*/ 1394668 h 1641664"/>
                <a:gd name="connsiteX461" fmla="*/ 2165362 w 3088336"/>
                <a:gd name="connsiteY461" fmla="*/ 1383527 h 1641664"/>
                <a:gd name="connsiteX462" fmla="*/ 2150508 w 3088336"/>
                <a:gd name="connsiteY462" fmla="*/ 1376097 h 1641664"/>
                <a:gd name="connsiteX463" fmla="*/ 2141221 w 3088336"/>
                <a:gd name="connsiteY463" fmla="*/ 1366812 h 1641664"/>
                <a:gd name="connsiteX464" fmla="*/ 2131937 w 3088336"/>
                <a:gd name="connsiteY464" fmla="*/ 1363098 h 1641664"/>
                <a:gd name="connsiteX465" fmla="*/ 2126364 w 3088336"/>
                <a:gd name="connsiteY465" fmla="*/ 1348241 h 1641664"/>
                <a:gd name="connsiteX466" fmla="*/ 2133794 w 3088336"/>
                <a:gd name="connsiteY466" fmla="*/ 1337099 h 1641664"/>
                <a:gd name="connsiteX467" fmla="*/ 2139367 w 3088336"/>
                <a:gd name="connsiteY467" fmla="*/ 1322243 h 1641664"/>
                <a:gd name="connsiteX468" fmla="*/ 2137506 w 3088336"/>
                <a:gd name="connsiteY468" fmla="*/ 1312955 h 1641664"/>
                <a:gd name="connsiteX469" fmla="*/ 2146793 w 3088336"/>
                <a:gd name="connsiteY469" fmla="*/ 1309244 h 1641664"/>
                <a:gd name="connsiteX470" fmla="*/ 2157935 w 3088336"/>
                <a:gd name="connsiteY470" fmla="*/ 1309244 h 1641664"/>
                <a:gd name="connsiteX471" fmla="*/ 2159792 w 3088336"/>
                <a:gd name="connsiteY471" fmla="*/ 1299956 h 1641664"/>
                <a:gd name="connsiteX472" fmla="*/ 2169077 w 3088336"/>
                <a:gd name="connsiteY472" fmla="*/ 1290672 h 1641664"/>
                <a:gd name="connsiteX473" fmla="*/ 2169077 w 3088336"/>
                <a:gd name="connsiteY473" fmla="*/ 1273958 h 1641664"/>
                <a:gd name="connsiteX474" fmla="*/ 2180221 w 3088336"/>
                <a:gd name="connsiteY474" fmla="*/ 1253529 h 1641664"/>
                <a:gd name="connsiteX475" fmla="*/ 2191363 w 3088336"/>
                <a:gd name="connsiteY475" fmla="*/ 1240533 h 1641664"/>
                <a:gd name="connsiteX476" fmla="*/ 2200647 w 3088336"/>
                <a:gd name="connsiteY476" fmla="*/ 1231246 h 1641664"/>
                <a:gd name="connsiteX477" fmla="*/ 2204362 w 3088336"/>
                <a:gd name="connsiteY477" fmla="*/ 1216389 h 1641664"/>
                <a:gd name="connsiteX478" fmla="*/ 2211789 w 3088336"/>
                <a:gd name="connsiteY478" fmla="*/ 1207102 h 1641664"/>
                <a:gd name="connsiteX479" fmla="*/ 2213650 w 3088336"/>
                <a:gd name="connsiteY479" fmla="*/ 1190391 h 1641664"/>
                <a:gd name="connsiteX480" fmla="*/ 2198793 w 3088336"/>
                <a:gd name="connsiteY480" fmla="*/ 1182961 h 1641664"/>
                <a:gd name="connsiteX481" fmla="*/ 2189506 w 3088336"/>
                <a:gd name="connsiteY481" fmla="*/ 1188530 h 1641664"/>
                <a:gd name="connsiteX482" fmla="*/ 2185946 w 3088336"/>
                <a:gd name="connsiteY482" fmla="*/ 1176076 h 1641664"/>
                <a:gd name="connsiteX483" fmla="*/ 2183936 w 3088336"/>
                <a:gd name="connsiteY483" fmla="*/ 1181107 h 1641664"/>
                <a:gd name="connsiteX484" fmla="*/ 2174649 w 3088336"/>
                <a:gd name="connsiteY484" fmla="*/ 1190391 h 1641664"/>
                <a:gd name="connsiteX485" fmla="*/ 2161650 w 3088336"/>
                <a:gd name="connsiteY485" fmla="*/ 1186676 h 1641664"/>
                <a:gd name="connsiteX486" fmla="*/ 2150505 w 3088336"/>
                <a:gd name="connsiteY486" fmla="*/ 1186676 h 1641664"/>
                <a:gd name="connsiteX487" fmla="*/ 2146793 w 3088336"/>
                <a:gd name="connsiteY487" fmla="*/ 1199675 h 1641664"/>
                <a:gd name="connsiteX488" fmla="*/ 2130079 w 3088336"/>
                <a:gd name="connsiteY488" fmla="*/ 1212677 h 1641664"/>
                <a:gd name="connsiteX489" fmla="*/ 2115223 w 3088336"/>
                <a:gd name="connsiteY489" fmla="*/ 1201533 h 1641664"/>
                <a:gd name="connsiteX490" fmla="*/ 2102223 w 3088336"/>
                <a:gd name="connsiteY490" fmla="*/ 1195963 h 1641664"/>
                <a:gd name="connsiteX491" fmla="*/ 2091082 w 3088336"/>
                <a:gd name="connsiteY491" fmla="*/ 1194106 h 1641664"/>
                <a:gd name="connsiteX492" fmla="*/ 2079937 w 3088336"/>
                <a:gd name="connsiteY492" fmla="*/ 1195963 h 1641664"/>
                <a:gd name="connsiteX493" fmla="*/ 2070653 w 3088336"/>
                <a:gd name="connsiteY493" fmla="*/ 1201533 h 1641664"/>
                <a:gd name="connsiteX494" fmla="*/ 2072510 w 3088336"/>
                <a:gd name="connsiteY494" fmla="*/ 1188533 h 1641664"/>
                <a:gd name="connsiteX495" fmla="*/ 2083652 w 3088336"/>
                <a:gd name="connsiteY495" fmla="*/ 1179246 h 1641664"/>
                <a:gd name="connsiteX496" fmla="*/ 2091082 w 3088336"/>
                <a:gd name="connsiteY496" fmla="*/ 1166250 h 1641664"/>
                <a:gd name="connsiteX497" fmla="*/ 2096651 w 3088336"/>
                <a:gd name="connsiteY497" fmla="*/ 1156963 h 1641664"/>
                <a:gd name="connsiteX498" fmla="*/ 2094794 w 3088336"/>
                <a:gd name="connsiteY498" fmla="*/ 1147679 h 1641664"/>
                <a:gd name="connsiteX499" fmla="*/ 2083652 w 3088336"/>
                <a:gd name="connsiteY499" fmla="*/ 1147679 h 1641664"/>
                <a:gd name="connsiteX500" fmla="*/ 2074368 w 3088336"/>
                <a:gd name="connsiteY500" fmla="*/ 1143964 h 1641664"/>
                <a:gd name="connsiteX501" fmla="*/ 2057650 w 3088336"/>
                <a:gd name="connsiteY501" fmla="*/ 1145821 h 1641664"/>
                <a:gd name="connsiteX502" fmla="*/ 2042797 w 3088336"/>
                <a:gd name="connsiteY502" fmla="*/ 1138394 h 1641664"/>
                <a:gd name="connsiteX503" fmla="*/ 2039082 w 3088336"/>
                <a:gd name="connsiteY503" fmla="*/ 1147679 h 1641664"/>
                <a:gd name="connsiteX504" fmla="*/ 2029795 w 3088336"/>
                <a:gd name="connsiteY504" fmla="*/ 1155105 h 1641664"/>
                <a:gd name="connsiteX505" fmla="*/ 2020510 w 3088336"/>
                <a:gd name="connsiteY505" fmla="*/ 1149536 h 1641664"/>
                <a:gd name="connsiteX506" fmla="*/ 2019010 w 3088336"/>
                <a:gd name="connsiteY506" fmla="*/ 1140536 h 1641664"/>
                <a:gd name="connsiteX507" fmla="*/ 2018042 w 3088336"/>
                <a:gd name="connsiteY507" fmla="*/ 1138331 h 1641664"/>
                <a:gd name="connsiteX508" fmla="*/ 2016799 w 3088336"/>
                <a:gd name="connsiteY508" fmla="*/ 1149536 h 1641664"/>
                <a:gd name="connsiteX509" fmla="*/ 2005657 w 3088336"/>
                <a:gd name="connsiteY509" fmla="*/ 1143964 h 1641664"/>
                <a:gd name="connsiteX510" fmla="*/ 1996370 w 3088336"/>
                <a:gd name="connsiteY510" fmla="*/ 1143964 h 1641664"/>
                <a:gd name="connsiteX511" fmla="*/ 1983370 w 3088336"/>
                <a:gd name="connsiteY511" fmla="*/ 1129107 h 1641664"/>
                <a:gd name="connsiteX512" fmla="*/ 1975941 w 3088336"/>
                <a:gd name="connsiteY512" fmla="*/ 1119823 h 1641664"/>
                <a:gd name="connsiteX513" fmla="*/ 1964799 w 3088336"/>
                <a:gd name="connsiteY513" fmla="*/ 1117965 h 1641664"/>
                <a:gd name="connsiteX514" fmla="*/ 1948085 w 3088336"/>
                <a:gd name="connsiteY514" fmla="*/ 1101251 h 1641664"/>
                <a:gd name="connsiteX515" fmla="*/ 1949942 w 3088336"/>
                <a:gd name="connsiteY515" fmla="*/ 1090110 h 1641664"/>
                <a:gd name="connsiteX516" fmla="*/ 1949942 w 3088336"/>
                <a:gd name="connsiteY516" fmla="*/ 1077107 h 1641664"/>
                <a:gd name="connsiteX517" fmla="*/ 1938801 w 3088336"/>
                <a:gd name="connsiteY517" fmla="*/ 1067823 h 1641664"/>
                <a:gd name="connsiteX518" fmla="*/ 1929513 w 3088336"/>
                <a:gd name="connsiteY518" fmla="*/ 1060397 h 1641664"/>
                <a:gd name="connsiteX519" fmla="*/ 1912802 w 3088336"/>
                <a:gd name="connsiteY519" fmla="*/ 1067823 h 1641664"/>
                <a:gd name="connsiteX520" fmla="*/ 1901657 w 3088336"/>
                <a:gd name="connsiteY520" fmla="*/ 1078968 h 1641664"/>
                <a:gd name="connsiteX521" fmla="*/ 1896085 w 3088336"/>
                <a:gd name="connsiteY521" fmla="*/ 1088252 h 1641664"/>
                <a:gd name="connsiteX522" fmla="*/ 1892373 w 3088336"/>
                <a:gd name="connsiteY522" fmla="*/ 1099394 h 1641664"/>
                <a:gd name="connsiteX523" fmla="*/ 1883086 w 3088336"/>
                <a:gd name="connsiteY523" fmla="*/ 1103109 h 1641664"/>
                <a:gd name="connsiteX524" fmla="*/ 1857088 w 3088336"/>
                <a:gd name="connsiteY524" fmla="*/ 1095679 h 1641664"/>
                <a:gd name="connsiteX525" fmla="*/ 1845946 w 3088336"/>
                <a:gd name="connsiteY525" fmla="*/ 1106824 h 1641664"/>
                <a:gd name="connsiteX526" fmla="*/ 1840374 w 3088336"/>
                <a:gd name="connsiteY526" fmla="*/ 1116108 h 1641664"/>
                <a:gd name="connsiteX527" fmla="*/ 1840374 w 3088336"/>
                <a:gd name="connsiteY527" fmla="*/ 1125392 h 1641664"/>
                <a:gd name="connsiteX528" fmla="*/ 1831089 w 3088336"/>
                <a:gd name="connsiteY528" fmla="*/ 1134679 h 1641664"/>
                <a:gd name="connsiteX529" fmla="*/ 1821802 w 3088336"/>
                <a:gd name="connsiteY529" fmla="*/ 1138394 h 1641664"/>
                <a:gd name="connsiteX530" fmla="*/ 1805088 w 3088336"/>
                <a:gd name="connsiteY530" fmla="*/ 1158820 h 1641664"/>
                <a:gd name="connsiteX531" fmla="*/ 1779090 w 3088336"/>
                <a:gd name="connsiteY531" fmla="*/ 1155105 h 1641664"/>
                <a:gd name="connsiteX532" fmla="*/ 1767948 w 3088336"/>
                <a:gd name="connsiteY532" fmla="*/ 1155105 h 1641664"/>
                <a:gd name="connsiteX533" fmla="*/ 1758661 w 3088336"/>
                <a:gd name="connsiteY533" fmla="*/ 1162535 h 1641664"/>
                <a:gd name="connsiteX534" fmla="*/ 1747519 w 3088336"/>
                <a:gd name="connsiteY534" fmla="*/ 1166250 h 1641664"/>
                <a:gd name="connsiteX535" fmla="*/ 1736377 w 3088336"/>
                <a:gd name="connsiteY535" fmla="*/ 1164393 h 1641664"/>
                <a:gd name="connsiteX536" fmla="*/ 1732662 w 3088336"/>
                <a:gd name="connsiteY536" fmla="*/ 1175534 h 1641664"/>
                <a:gd name="connsiteX537" fmla="*/ 1743804 w 3088336"/>
                <a:gd name="connsiteY537" fmla="*/ 1184822 h 1641664"/>
                <a:gd name="connsiteX538" fmla="*/ 1754949 w 3088336"/>
                <a:gd name="connsiteY538" fmla="*/ 1192248 h 1641664"/>
                <a:gd name="connsiteX539" fmla="*/ 1769805 w 3088336"/>
                <a:gd name="connsiteY539" fmla="*/ 1197818 h 1641664"/>
                <a:gd name="connsiteX540" fmla="*/ 1780947 w 3088336"/>
                <a:gd name="connsiteY540" fmla="*/ 1207105 h 1641664"/>
                <a:gd name="connsiteX541" fmla="*/ 1790231 w 3088336"/>
                <a:gd name="connsiteY541" fmla="*/ 1210820 h 1641664"/>
                <a:gd name="connsiteX542" fmla="*/ 1780947 w 3088336"/>
                <a:gd name="connsiteY542" fmla="*/ 1221962 h 1641664"/>
                <a:gd name="connsiteX543" fmla="*/ 1769805 w 3088336"/>
                <a:gd name="connsiteY543" fmla="*/ 1227534 h 1641664"/>
                <a:gd name="connsiteX544" fmla="*/ 1754949 w 3088336"/>
                <a:gd name="connsiteY544" fmla="*/ 1225676 h 1641664"/>
                <a:gd name="connsiteX545" fmla="*/ 1745664 w 3088336"/>
                <a:gd name="connsiteY545" fmla="*/ 1227534 h 1641664"/>
                <a:gd name="connsiteX546" fmla="*/ 1732662 w 3088336"/>
                <a:gd name="connsiteY546" fmla="*/ 1221962 h 1641664"/>
                <a:gd name="connsiteX547" fmla="*/ 1715948 w 3088336"/>
                <a:gd name="connsiteY547" fmla="*/ 1220104 h 1641664"/>
                <a:gd name="connsiteX548" fmla="*/ 1704806 w 3088336"/>
                <a:gd name="connsiteY548" fmla="*/ 1216389 h 1641664"/>
                <a:gd name="connsiteX549" fmla="*/ 1686235 w 3088336"/>
                <a:gd name="connsiteY549" fmla="*/ 1216389 h 1641664"/>
                <a:gd name="connsiteX550" fmla="*/ 1676951 w 3088336"/>
                <a:gd name="connsiteY550" fmla="*/ 1218247 h 1641664"/>
                <a:gd name="connsiteX551" fmla="*/ 1663951 w 3088336"/>
                <a:gd name="connsiteY551" fmla="*/ 1225676 h 1641664"/>
                <a:gd name="connsiteX552" fmla="*/ 1650949 w 3088336"/>
                <a:gd name="connsiteY552" fmla="*/ 1233103 h 1641664"/>
                <a:gd name="connsiteX553" fmla="*/ 1636093 w 3088336"/>
                <a:gd name="connsiteY553" fmla="*/ 1242391 h 1641664"/>
                <a:gd name="connsiteX554" fmla="*/ 1610094 w 3088336"/>
                <a:gd name="connsiteY554" fmla="*/ 1240533 h 1641664"/>
                <a:gd name="connsiteX555" fmla="*/ 1600810 w 3088336"/>
                <a:gd name="connsiteY555" fmla="*/ 1234961 h 1641664"/>
                <a:gd name="connsiteX556" fmla="*/ 1589668 w 3088336"/>
                <a:gd name="connsiteY556" fmla="*/ 1236818 h 1641664"/>
                <a:gd name="connsiteX557" fmla="*/ 1574812 w 3088336"/>
                <a:gd name="connsiteY557" fmla="*/ 1227534 h 1641664"/>
                <a:gd name="connsiteX558" fmla="*/ 1565524 w 3088336"/>
                <a:gd name="connsiteY558" fmla="*/ 1218247 h 1641664"/>
                <a:gd name="connsiteX559" fmla="*/ 1567382 w 3088336"/>
                <a:gd name="connsiteY559" fmla="*/ 1205247 h 1641664"/>
                <a:gd name="connsiteX560" fmla="*/ 1574812 w 3088336"/>
                <a:gd name="connsiteY560" fmla="*/ 1192248 h 1641664"/>
                <a:gd name="connsiteX561" fmla="*/ 1558095 w 3088336"/>
                <a:gd name="connsiteY561" fmla="*/ 1195963 h 1641664"/>
                <a:gd name="connsiteX562" fmla="*/ 1545095 w 3088336"/>
                <a:gd name="connsiteY562" fmla="*/ 1205247 h 1641664"/>
                <a:gd name="connsiteX563" fmla="*/ 1535811 w 3088336"/>
                <a:gd name="connsiteY563" fmla="*/ 1216389 h 1641664"/>
                <a:gd name="connsiteX564" fmla="*/ 1533954 w 3088336"/>
                <a:gd name="connsiteY564" fmla="*/ 1227534 h 1641664"/>
                <a:gd name="connsiteX565" fmla="*/ 1526524 w 3088336"/>
                <a:gd name="connsiteY565" fmla="*/ 1238676 h 1641664"/>
                <a:gd name="connsiteX566" fmla="*/ 1519097 w 3088336"/>
                <a:gd name="connsiteY566" fmla="*/ 1247960 h 1641664"/>
                <a:gd name="connsiteX567" fmla="*/ 1509813 w 3088336"/>
                <a:gd name="connsiteY567" fmla="*/ 1257247 h 1641664"/>
                <a:gd name="connsiteX568" fmla="*/ 1500525 w 3088336"/>
                <a:gd name="connsiteY568" fmla="*/ 1262816 h 1641664"/>
                <a:gd name="connsiteX569" fmla="*/ 1494956 w 3088336"/>
                <a:gd name="connsiteY569" fmla="*/ 1275815 h 1641664"/>
                <a:gd name="connsiteX570" fmla="*/ 1481957 w 3088336"/>
                <a:gd name="connsiteY570" fmla="*/ 1277676 h 1641664"/>
                <a:gd name="connsiteX571" fmla="*/ 1480096 w 3088336"/>
                <a:gd name="connsiteY571" fmla="*/ 1266531 h 1641664"/>
                <a:gd name="connsiteX572" fmla="*/ 1480096 w 3088336"/>
                <a:gd name="connsiteY572" fmla="*/ 1251675 h 1641664"/>
                <a:gd name="connsiteX573" fmla="*/ 1463385 w 3088336"/>
                <a:gd name="connsiteY573" fmla="*/ 1238676 h 1641664"/>
                <a:gd name="connsiteX574" fmla="*/ 1450386 w 3088336"/>
                <a:gd name="connsiteY574" fmla="*/ 1234961 h 1641664"/>
                <a:gd name="connsiteX575" fmla="*/ 1439245 w 3088336"/>
                <a:gd name="connsiteY575" fmla="*/ 1234961 h 1641664"/>
                <a:gd name="connsiteX576" fmla="*/ 1429957 w 3088336"/>
                <a:gd name="connsiteY576" fmla="*/ 1231249 h 1641664"/>
                <a:gd name="connsiteX577" fmla="*/ 1416958 w 3088336"/>
                <a:gd name="connsiteY577" fmla="*/ 1214535 h 1641664"/>
                <a:gd name="connsiteX578" fmla="*/ 1405813 w 3088336"/>
                <a:gd name="connsiteY578" fmla="*/ 1220104 h 1641664"/>
                <a:gd name="connsiteX579" fmla="*/ 1402102 w 3088336"/>
                <a:gd name="connsiteY579" fmla="*/ 1210820 h 1641664"/>
                <a:gd name="connsiteX580" fmla="*/ 1402102 w 3088336"/>
                <a:gd name="connsiteY580" fmla="*/ 1210817 h 1641664"/>
                <a:gd name="connsiteX581" fmla="*/ 1392814 w 3088336"/>
                <a:gd name="connsiteY581" fmla="*/ 1212674 h 1641664"/>
                <a:gd name="connsiteX582" fmla="*/ 1387245 w 3088336"/>
                <a:gd name="connsiteY582" fmla="*/ 1203390 h 1641664"/>
                <a:gd name="connsiteX583" fmla="*/ 1376100 w 3088336"/>
                <a:gd name="connsiteY583" fmla="*/ 1199675 h 1641664"/>
                <a:gd name="connsiteX584" fmla="*/ 1364958 w 3088336"/>
                <a:gd name="connsiteY584" fmla="*/ 1194103 h 1641664"/>
                <a:gd name="connsiteX585" fmla="*/ 1359389 w 3088336"/>
                <a:gd name="connsiteY585" fmla="*/ 1182961 h 1641664"/>
                <a:gd name="connsiteX586" fmla="*/ 1351959 w 3088336"/>
                <a:gd name="connsiteY586" fmla="*/ 1173674 h 1641664"/>
                <a:gd name="connsiteX587" fmla="*/ 1340818 w 3088336"/>
                <a:gd name="connsiteY587" fmla="*/ 1169959 h 1641664"/>
                <a:gd name="connsiteX588" fmla="*/ 1324103 w 3088336"/>
                <a:gd name="connsiteY588" fmla="*/ 1169959 h 1641664"/>
                <a:gd name="connsiteX589" fmla="*/ 1312962 w 3088336"/>
                <a:gd name="connsiteY589" fmla="*/ 1168104 h 1641664"/>
                <a:gd name="connsiteX590" fmla="*/ 1296245 w 3088336"/>
                <a:gd name="connsiteY590" fmla="*/ 1168104 h 1641664"/>
                <a:gd name="connsiteX591" fmla="*/ 1285103 w 3088336"/>
                <a:gd name="connsiteY591" fmla="*/ 1169959 h 1641664"/>
                <a:gd name="connsiteX592" fmla="*/ 1268389 w 3088336"/>
                <a:gd name="connsiteY592" fmla="*/ 1173674 h 1641664"/>
                <a:gd name="connsiteX593" fmla="*/ 1257247 w 3088336"/>
                <a:gd name="connsiteY593" fmla="*/ 1171816 h 1641664"/>
                <a:gd name="connsiteX594" fmla="*/ 1246105 w 3088336"/>
                <a:gd name="connsiteY594" fmla="*/ 1173674 h 1641664"/>
                <a:gd name="connsiteX595" fmla="*/ 1240533 w 3088336"/>
                <a:gd name="connsiteY595" fmla="*/ 1186673 h 1641664"/>
                <a:gd name="connsiteX596" fmla="*/ 1236818 w 3088336"/>
                <a:gd name="connsiteY596" fmla="*/ 1203390 h 1641664"/>
                <a:gd name="connsiteX597" fmla="*/ 1236818 w 3088336"/>
                <a:gd name="connsiteY597" fmla="*/ 1212674 h 1641664"/>
                <a:gd name="connsiteX598" fmla="*/ 1225676 w 3088336"/>
                <a:gd name="connsiteY598" fmla="*/ 1216386 h 1641664"/>
                <a:gd name="connsiteX599" fmla="*/ 1210820 w 3088336"/>
                <a:gd name="connsiteY599" fmla="*/ 1220101 h 1641664"/>
                <a:gd name="connsiteX600" fmla="*/ 1199678 w 3088336"/>
                <a:gd name="connsiteY600" fmla="*/ 1205244 h 1641664"/>
                <a:gd name="connsiteX601" fmla="*/ 1175534 w 3088336"/>
                <a:gd name="connsiteY601" fmla="*/ 1186673 h 1641664"/>
                <a:gd name="connsiteX602" fmla="*/ 1156966 w 3088336"/>
                <a:gd name="connsiteY602" fmla="*/ 1173674 h 1641664"/>
                <a:gd name="connsiteX603" fmla="*/ 1145824 w 3088336"/>
                <a:gd name="connsiteY603" fmla="*/ 1158817 h 1641664"/>
                <a:gd name="connsiteX604" fmla="*/ 1136537 w 3088336"/>
                <a:gd name="connsiteY604" fmla="*/ 1136534 h 1641664"/>
                <a:gd name="connsiteX605" fmla="*/ 1119823 w 3088336"/>
                <a:gd name="connsiteY605" fmla="*/ 1125392 h 1641664"/>
                <a:gd name="connsiteX606" fmla="*/ 1114253 w 3088336"/>
                <a:gd name="connsiteY606" fmla="*/ 1116105 h 1641664"/>
                <a:gd name="connsiteX607" fmla="*/ 1121680 w 3088336"/>
                <a:gd name="connsiteY607" fmla="*/ 1101248 h 1641664"/>
                <a:gd name="connsiteX608" fmla="*/ 1110538 w 3088336"/>
                <a:gd name="connsiteY608" fmla="*/ 1091964 h 1641664"/>
                <a:gd name="connsiteX609" fmla="*/ 1110538 w 3088336"/>
                <a:gd name="connsiteY609" fmla="*/ 1082680 h 1641664"/>
                <a:gd name="connsiteX610" fmla="*/ 1111465 w 3088336"/>
                <a:gd name="connsiteY610" fmla="*/ 1078965 h 1641664"/>
                <a:gd name="connsiteX611" fmla="*/ 1108678 w 3088336"/>
                <a:gd name="connsiteY611" fmla="*/ 1084537 h 1641664"/>
                <a:gd name="connsiteX612" fmla="*/ 1099394 w 3088336"/>
                <a:gd name="connsiteY612" fmla="*/ 1086392 h 1641664"/>
                <a:gd name="connsiteX613" fmla="*/ 1084537 w 3088336"/>
                <a:gd name="connsiteY613" fmla="*/ 1086392 h 1641664"/>
                <a:gd name="connsiteX614" fmla="*/ 1075253 w 3088336"/>
                <a:gd name="connsiteY614" fmla="*/ 1090107 h 1641664"/>
                <a:gd name="connsiteX615" fmla="*/ 1052966 w 3088336"/>
                <a:gd name="connsiteY615" fmla="*/ 1078965 h 1641664"/>
                <a:gd name="connsiteX616" fmla="*/ 1047397 w 3088336"/>
                <a:gd name="connsiteY616" fmla="*/ 1067820 h 1641664"/>
                <a:gd name="connsiteX617" fmla="*/ 1021399 w 3088336"/>
                <a:gd name="connsiteY617" fmla="*/ 1043679 h 1641664"/>
                <a:gd name="connsiteX618" fmla="*/ 1006539 w 3088336"/>
                <a:gd name="connsiteY618" fmla="*/ 1036253 h 1641664"/>
                <a:gd name="connsiteX619" fmla="*/ 997255 w 3088336"/>
                <a:gd name="connsiteY619" fmla="*/ 1039964 h 1641664"/>
                <a:gd name="connsiteX620" fmla="*/ 978683 w 3088336"/>
                <a:gd name="connsiteY620" fmla="*/ 1034395 h 1641664"/>
                <a:gd name="connsiteX621" fmla="*/ 969399 w 3088336"/>
                <a:gd name="connsiteY621" fmla="*/ 1032538 h 1641664"/>
                <a:gd name="connsiteX622" fmla="*/ 960112 w 3088336"/>
                <a:gd name="connsiteY622" fmla="*/ 1021393 h 1641664"/>
                <a:gd name="connsiteX623" fmla="*/ 950827 w 3088336"/>
                <a:gd name="connsiteY623" fmla="*/ 1019539 h 1641664"/>
                <a:gd name="connsiteX624" fmla="*/ 939686 w 3088336"/>
                <a:gd name="connsiteY624" fmla="*/ 1026968 h 1641664"/>
                <a:gd name="connsiteX625" fmla="*/ 926686 w 3088336"/>
                <a:gd name="connsiteY625" fmla="*/ 1036253 h 1641664"/>
                <a:gd name="connsiteX626" fmla="*/ 917399 w 3088336"/>
                <a:gd name="connsiteY626" fmla="*/ 1039964 h 1641664"/>
                <a:gd name="connsiteX627" fmla="*/ 900688 w 3088336"/>
                <a:gd name="connsiteY627" fmla="*/ 1028823 h 1641664"/>
                <a:gd name="connsiteX628" fmla="*/ 895113 w 3088336"/>
                <a:gd name="connsiteY628" fmla="*/ 1017681 h 1641664"/>
                <a:gd name="connsiteX629" fmla="*/ 891401 w 3088336"/>
                <a:gd name="connsiteY629" fmla="*/ 1008397 h 1641664"/>
                <a:gd name="connsiteX630" fmla="*/ 882117 w 3088336"/>
                <a:gd name="connsiteY630" fmla="*/ 999110 h 1641664"/>
                <a:gd name="connsiteX631" fmla="*/ 869117 w 3088336"/>
                <a:gd name="connsiteY631" fmla="*/ 991683 h 1641664"/>
                <a:gd name="connsiteX632" fmla="*/ 859830 w 3088336"/>
                <a:gd name="connsiteY632" fmla="*/ 987968 h 1641664"/>
                <a:gd name="connsiteX633" fmla="*/ 848688 w 3088336"/>
                <a:gd name="connsiteY633" fmla="*/ 978681 h 1641664"/>
                <a:gd name="connsiteX634" fmla="*/ 839401 w 3088336"/>
                <a:gd name="connsiteY634" fmla="*/ 969396 h 1641664"/>
                <a:gd name="connsiteX635" fmla="*/ 833832 w 3088336"/>
                <a:gd name="connsiteY635" fmla="*/ 960112 h 1641664"/>
                <a:gd name="connsiteX636" fmla="*/ 818975 w 3088336"/>
                <a:gd name="connsiteY636" fmla="*/ 943398 h 1641664"/>
                <a:gd name="connsiteX637" fmla="*/ 818975 w 3088336"/>
                <a:gd name="connsiteY637" fmla="*/ 931203 h 1641664"/>
                <a:gd name="connsiteX638" fmla="*/ 818332 w 3088336"/>
                <a:gd name="connsiteY638" fmla="*/ 931114 h 1641664"/>
                <a:gd name="connsiteX639" fmla="*/ 817118 w 3088336"/>
                <a:gd name="connsiteY639" fmla="*/ 935971 h 1641664"/>
                <a:gd name="connsiteX640" fmla="*/ 802261 w 3088336"/>
                <a:gd name="connsiteY640" fmla="*/ 941544 h 1641664"/>
                <a:gd name="connsiteX641" fmla="*/ 789259 w 3088336"/>
                <a:gd name="connsiteY641" fmla="*/ 943401 h 1641664"/>
                <a:gd name="connsiteX642" fmla="*/ 778117 w 3088336"/>
                <a:gd name="connsiteY642" fmla="*/ 950828 h 1641664"/>
                <a:gd name="connsiteX643" fmla="*/ 765118 w 3088336"/>
                <a:gd name="connsiteY643" fmla="*/ 939686 h 1641664"/>
                <a:gd name="connsiteX644" fmla="*/ 750261 w 3088336"/>
                <a:gd name="connsiteY644" fmla="*/ 928542 h 1641664"/>
                <a:gd name="connsiteX645" fmla="*/ 739120 w 3088336"/>
                <a:gd name="connsiteY645" fmla="*/ 919257 h 1641664"/>
                <a:gd name="connsiteX646" fmla="*/ 727978 w 3088336"/>
                <a:gd name="connsiteY646" fmla="*/ 913685 h 1641664"/>
                <a:gd name="connsiteX647" fmla="*/ 716836 w 3088336"/>
                <a:gd name="connsiteY647" fmla="*/ 908116 h 1641664"/>
                <a:gd name="connsiteX648" fmla="*/ 707549 w 3088336"/>
                <a:gd name="connsiteY648" fmla="*/ 902543 h 1641664"/>
                <a:gd name="connsiteX649" fmla="*/ 688977 w 3088336"/>
                <a:gd name="connsiteY649" fmla="*/ 889544 h 1641664"/>
                <a:gd name="connsiteX650" fmla="*/ 685266 w 3088336"/>
                <a:gd name="connsiteY650" fmla="*/ 874688 h 1641664"/>
                <a:gd name="connsiteX651" fmla="*/ 690835 w 3088336"/>
                <a:gd name="connsiteY651" fmla="*/ 865403 h 1641664"/>
                <a:gd name="connsiteX652" fmla="*/ 698265 w 3088336"/>
                <a:gd name="connsiteY652" fmla="*/ 850547 h 1641664"/>
                <a:gd name="connsiteX653" fmla="*/ 692692 w 3088336"/>
                <a:gd name="connsiteY653" fmla="*/ 833833 h 1641664"/>
                <a:gd name="connsiteX654" fmla="*/ 681551 w 3088336"/>
                <a:gd name="connsiteY654" fmla="*/ 831975 h 1641664"/>
                <a:gd name="connsiteX655" fmla="*/ 670409 w 3088336"/>
                <a:gd name="connsiteY655" fmla="*/ 830118 h 1641664"/>
                <a:gd name="connsiteX656" fmla="*/ 664833 w 3088336"/>
                <a:gd name="connsiteY656" fmla="*/ 817119 h 1641664"/>
                <a:gd name="connsiteX657" fmla="*/ 651837 w 3088336"/>
                <a:gd name="connsiteY657" fmla="*/ 804120 h 1641664"/>
                <a:gd name="connsiteX658" fmla="*/ 631408 w 3088336"/>
                <a:gd name="connsiteY658" fmla="*/ 800405 h 1641664"/>
                <a:gd name="connsiteX659" fmla="*/ 622121 w 3088336"/>
                <a:gd name="connsiteY659" fmla="*/ 802262 h 1641664"/>
                <a:gd name="connsiteX660" fmla="*/ 610979 w 3088336"/>
                <a:gd name="connsiteY660" fmla="*/ 804120 h 1641664"/>
                <a:gd name="connsiteX661" fmla="*/ 599838 w 3088336"/>
                <a:gd name="connsiteY661" fmla="*/ 802262 h 1641664"/>
                <a:gd name="connsiteX662" fmla="*/ 583124 w 3088336"/>
                <a:gd name="connsiteY662" fmla="*/ 804120 h 1641664"/>
                <a:gd name="connsiteX663" fmla="*/ 571982 w 3088336"/>
                <a:gd name="connsiteY663" fmla="*/ 802262 h 1641664"/>
                <a:gd name="connsiteX664" fmla="*/ 542269 w 3088336"/>
                <a:gd name="connsiteY664" fmla="*/ 805977 h 1641664"/>
                <a:gd name="connsiteX665" fmla="*/ 532981 w 3088336"/>
                <a:gd name="connsiteY665" fmla="*/ 813404 h 1641664"/>
                <a:gd name="connsiteX666" fmla="*/ 534839 w 3088336"/>
                <a:gd name="connsiteY666" fmla="*/ 822691 h 1641664"/>
                <a:gd name="connsiteX667" fmla="*/ 519982 w 3088336"/>
                <a:gd name="connsiteY667" fmla="*/ 835687 h 1641664"/>
                <a:gd name="connsiteX668" fmla="*/ 510698 w 3088336"/>
                <a:gd name="connsiteY668" fmla="*/ 844974 h 1641664"/>
                <a:gd name="connsiteX669" fmla="*/ 505125 w 3088336"/>
                <a:gd name="connsiteY669" fmla="*/ 856116 h 1641664"/>
                <a:gd name="connsiteX670" fmla="*/ 495841 w 3088336"/>
                <a:gd name="connsiteY670" fmla="*/ 869118 h 1641664"/>
                <a:gd name="connsiteX671" fmla="*/ 488411 w 3088336"/>
                <a:gd name="connsiteY671" fmla="*/ 878402 h 1641664"/>
                <a:gd name="connsiteX672" fmla="*/ 479127 w 3088336"/>
                <a:gd name="connsiteY672" fmla="*/ 891402 h 1641664"/>
                <a:gd name="connsiteX673" fmla="*/ 471700 w 3088336"/>
                <a:gd name="connsiteY673" fmla="*/ 902543 h 1641664"/>
                <a:gd name="connsiteX674" fmla="*/ 471700 w 3088336"/>
                <a:gd name="connsiteY674" fmla="*/ 911831 h 1641664"/>
                <a:gd name="connsiteX675" fmla="*/ 462413 w 3088336"/>
                <a:gd name="connsiteY675" fmla="*/ 913685 h 1641664"/>
                <a:gd name="connsiteX676" fmla="*/ 449414 w 3088336"/>
                <a:gd name="connsiteY676" fmla="*/ 909973 h 1641664"/>
                <a:gd name="connsiteX677" fmla="*/ 425273 w 3088336"/>
                <a:gd name="connsiteY677" fmla="*/ 926687 h 1641664"/>
                <a:gd name="connsiteX678" fmla="*/ 412271 w 3088336"/>
                <a:gd name="connsiteY678" fmla="*/ 932256 h 1641664"/>
                <a:gd name="connsiteX679" fmla="*/ 404844 w 3088336"/>
                <a:gd name="connsiteY679" fmla="*/ 908116 h 1641664"/>
                <a:gd name="connsiteX680" fmla="*/ 402987 w 3088336"/>
                <a:gd name="connsiteY680" fmla="*/ 893259 h 1641664"/>
                <a:gd name="connsiteX681" fmla="*/ 395557 w 3088336"/>
                <a:gd name="connsiteY681" fmla="*/ 876545 h 1641664"/>
                <a:gd name="connsiteX682" fmla="*/ 384415 w 3088336"/>
                <a:gd name="connsiteY682" fmla="*/ 874688 h 1641664"/>
                <a:gd name="connsiteX683" fmla="*/ 371416 w 3088336"/>
                <a:gd name="connsiteY683" fmla="*/ 867258 h 1641664"/>
                <a:gd name="connsiteX684" fmla="*/ 358417 w 3088336"/>
                <a:gd name="connsiteY684" fmla="*/ 857974 h 1641664"/>
                <a:gd name="connsiteX685" fmla="*/ 352844 w 3088336"/>
                <a:gd name="connsiteY685" fmla="*/ 848689 h 1641664"/>
                <a:gd name="connsiteX686" fmla="*/ 343560 w 3088336"/>
                <a:gd name="connsiteY686" fmla="*/ 848689 h 1641664"/>
                <a:gd name="connsiteX687" fmla="*/ 332418 w 3088336"/>
                <a:gd name="connsiteY687" fmla="*/ 857974 h 1641664"/>
                <a:gd name="connsiteX688" fmla="*/ 315704 w 3088336"/>
                <a:gd name="connsiteY688" fmla="*/ 844974 h 1641664"/>
                <a:gd name="connsiteX689" fmla="*/ 306417 w 3088336"/>
                <a:gd name="connsiteY689" fmla="*/ 848689 h 1641664"/>
                <a:gd name="connsiteX690" fmla="*/ 300848 w 3088336"/>
                <a:gd name="connsiteY690" fmla="*/ 857974 h 1641664"/>
                <a:gd name="connsiteX691" fmla="*/ 291560 w 3088336"/>
                <a:gd name="connsiteY691" fmla="*/ 856116 h 1641664"/>
                <a:gd name="connsiteX692" fmla="*/ 269277 w 3088336"/>
                <a:gd name="connsiteY692" fmla="*/ 859831 h 1641664"/>
                <a:gd name="connsiteX693" fmla="*/ 256275 w 3088336"/>
                <a:gd name="connsiteY693" fmla="*/ 861688 h 1641664"/>
                <a:gd name="connsiteX694" fmla="*/ 246990 w 3088336"/>
                <a:gd name="connsiteY694" fmla="*/ 869118 h 1641664"/>
                <a:gd name="connsiteX695" fmla="*/ 245133 w 3088336"/>
                <a:gd name="connsiteY695" fmla="*/ 878402 h 1641664"/>
                <a:gd name="connsiteX696" fmla="*/ 237706 w 3088336"/>
                <a:gd name="connsiteY696" fmla="*/ 863546 h 1641664"/>
                <a:gd name="connsiteX697" fmla="*/ 228419 w 3088336"/>
                <a:gd name="connsiteY697" fmla="*/ 863546 h 1641664"/>
                <a:gd name="connsiteX698" fmla="*/ 219135 w 3088336"/>
                <a:gd name="connsiteY698" fmla="*/ 867258 h 1641664"/>
                <a:gd name="connsiteX699" fmla="*/ 207993 w 3088336"/>
                <a:gd name="connsiteY699" fmla="*/ 869118 h 1641664"/>
                <a:gd name="connsiteX700" fmla="*/ 207993 w 3088336"/>
                <a:gd name="connsiteY700" fmla="*/ 857974 h 1641664"/>
                <a:gd name="connsiteX701" fmla="*/ 213562 w 3088336"/>
                <a:gd name="connsiteY701" fmla="*/ 844974 h 1641664"/>
                <a:gd name="connsiteX702" fmla="*/ 222850 w 3088336"/>
                <a:gd name="connsiteY702" fmla="*/ 841263 h 1641664"/>
                <a:gd name="connsiteX703" fmla="*/ 226565 w 3088336"/>
                <a:gd name="connsiteY703" fmla="*/ 830118 h 1641664"/>
                <a:gd name="connsiteX704" fmla="*/ 232134 w 3088336"/>
                <a:gd name="connsiteY704" fmla="*/ 811546 h 1641664"/>
                <a:gd name="connsiteX705" fmla="*/ 233991 w 3088336"/>
                <a:gd name="connsiteY705" fmla="*/ 798547 h 1641664"/>
                <a:gd name="connsiteX706" fmla="*/ 245133 w 3088336"/>
                <a:gd name="connsiteY706" fmla="*/ 794835 h 1641664"/>
                <a:gd name="connsiteX707" fmla="*/ 254420 w 3088336"/>
                <a:gd name="connsiteY707" fmla="*/ 792975 h 1641664"/>
                <a:gd name="connsiteX708" fmla="*/ 256275 w 3088336"/>
                <a:gd name="connsiteY708" fmla="*/ 774406 h 1641664"/>
                <a:gd name="connsiteX709" fmla="*/ 259990 w 3088336"/>
                <a:gd name="connsiteY709" fmla="*/ 759550 h 1641664"/>
                <a:gd name="connsiteX710" fmla="*/ 263705 w 3088336"/>
                <a:gd name="connsiteY710" fmla="*/ 735406 h 1641664"/>
                <a:gd name="connsiteX711" fmla="*/ 261847 w 3088336"/>
                <a:gd name="connsiteY711" fmla="*/ 726122 h 1641664"/>
                <a:gd name="connsiteX712" fmla="*/ 250705 w 3088336"/>
                <a:gd name="connsiteY712" fmla="*/ 714977 h 1641664"/>
                <a:gd name="connsiteX713" fmla="*/ 252563 w 3088336"/>
                <a:gd name="connsiteY713" fmla="*/ 705693 h 1641664"/>
                <a:gd name="connsiteX714" fmla="*/ 267023 w 3088336"/>
                <a:gd name="connsiteY714" fmla="*/ 697017 h 1641664"/>
                <a:gd name="connsiteX715" fmla="*/ 266311 w 3088336"/>
                <a:gd name="connsiteY715" fmla="*/ 696528 h 1641664"/>
                <a:gd name="connsiteX716" fmla="*/ 258135 w 3088336"/>
                <a:gd name="connsiteY716" fmla="*/ 701978 h 1641664"/>
                <a:gd name="connsiteX717" fmla="*/ 246990 w 3088336"/>
                <a:gd name="connsiteY717" fmla="*/ 694551 h 1641664"/>
                <a:gd name="connsiteX718" fmla="*/ 233991 w 3088336"/>
                <a:gd name="connsiteY718" fmla="*/ 690836 h 1641664"/>
                <a:gd name="connsiteX719" fmla="*/ 209850 w 3088336"/>
                <a:gd name="connsiteY719" fmla="*/ 690836 h 1641664"/>
                <a:gd name="connsiteX720" fmla="*/ 198709 w 3088336"/>
                <a:gd name="connsiteY720" fmla="*/ 681552 h 1641664"/>
                <a:gd name="connsiteX721" fmla="*/ 189425 w 3088336"/>
                <a:gd name="connsiteY721" fmla="*/ 668550 h 1641664"/>
                <a:gd name="connsiteX722" fmla="*/ 191279 w 3088336"/>
                <a:gd name="connsiteY722" fmla="*/ 655551 h 1641664"/>
                <a:gd name="connsiteX723" fmla="*/ 178280 w 3088336"/>
                <a:gd name="connsiteY723" fmla="*/ 649981 h 1641664"/>
                <a:gd name="connsiteX724" fmla="*/ 176422 w 3088336"/>
                <a:gd name="connsiteY724" fmla="*/ 661123 h 1641664"/>
                <a:gd name="connsiteX725" fmla="*/ 167138 w 3088336"/>
                <a:gd name="connsiteY725" fmla="*/ 664835 h 1641664"/>
                <a:gd name="connsiteX726" fmla="*/ 157851 w 3088336"/>
                <a:gd name="connsiteY726" fmla="*/ 677837 h 1641664"/>
                <a:gd name="connsiteX727" fmla="*/ 148566 w 3088336"/>
                <a:gd name="connsiteY727" fmla="*/ 670407 h 1641664"/>
                <a:gd name="connsiteX728" fmla="*/ 137425 w 3088336"/>
                <a:gd name="connsiteY728" fmla="*/ 668550 h 1641664"/>
                <a:gd name="connsiteX729" fmla="*/ 128141 w 3088336"/>
                <a:gd name="connsiteY729" fmla="*/ 675980 h 1641664"/>
                <a:gd name="connsiteX730" fmla="*/ 116996 w 3088336"/>
                <a:gd name="connsiteY730" fmla="*/ 670407 h 1641664"/>
                <a:gd name="connsiteX731" fmla="*/ 98424 w 3088336"/>
                <a:gd name="connsiteY731" fmla="*/ 655551 h 1641664"/>
                <a:gd name="connsiteX732" fmla="*/ 92855 w 3088336"/>
                <a:gd name="connsiteY732" fmla="*/ 644409 h 1641664"/>
                <a:gd name="connsiteX733" fmla="*/ 81713 w 3088336"/>
                <a:gd name="connsiteY733" fmla="*/ 640694 h 1641664"/>
                <a:gd name="connsiteX734" fmla="*/ 76141 w 3088336"/>
                <a:gd name="connsiteY734" fmla="*/ 651836 h 1641664"/>
                <a:gd name="connsiteX735" fmla="*/ 64999 w 3088336"/>
                <a:gd name="connsiteY735" fmla="*/ 655551 h 1641664"/>
                <a:gd name="connsiteX736" fmla="*/ 48282 w 3088336"/>
                <a:gd name="connsiteY736" fmla="*/ 651836 h 1641664"/>
                <a:gd name="connsiteX737" fmla="*/ 48282 w 3088336"/>
                <a:gd name="connsiteY737" fmla="*/ 642551 h 1641664"/>
                <a:gd name="connsiteX738" fmla="*/ 48282 w 3088336"/>
                <a:gd name="connsiteY738" fmla="*/ 633264 h 1641664"/>
                <a:gd name="connsiteX739" fmla="*/ 37140 w 3088336"/>
                <a:gd name="connsiteY739" fmla="*/ 627695 h 1641664"/>
                <a:gd name="connsiteX740" fmla="*/ 24141 w 3088336"/>
                <a:gd name="connsiteY740" fmla="*/ 629552 h 1641664"/>
                <a:gd name="connsiteX741" fmla="*/ 5570 w 3088336"/>
                <a:gd name="connsiteY741" fmla="*/ 633264 h 1641664"/>
                <a:gd name="connsiteX742" fmla="*/ 1855 w 3088336"/>
                <a:gd name="connsiteY742" fmla="*/ 610981 h 1641664"/>
                <a:gd name="connsiteX743" fmla="*/ 1855 w 3088336"/>
                <a:gd name="connsiteY743" fmla="*/ 599839 h 1641664"/>
                <a:gd name="connsiteX744" fmla="*/ 0 w 3088336"/>
                <a:gd name="connsiteY744" fmla="*/ 590552 h 1641664"/>
                <a:gd name="connsiteX745" fmla="*/ 7430 w 3088336"/>
                <a:gd name="connsiteY745" fmla="*/ 581268 h 1641664"/>
                <a:gd name="connsiteX746" fmla="*/ 7430 w 3088336"/>
                <a:gd name="connsiteY746" fmla="*/ 570126 h 1641664"/>
                <a:gd name="connsiteX747" fmla="*/ 1855 w 3088336"/>
                <a:gd name="connsiteY747" fmla="*/ 560842 h 1641664"/>
                <a:gd name="connsiteX748" fmla="*/ 1855 w 3088336"/>
                <a:gd name="connsiteY748" fmla="*/ 551554 h 1641664"/>
                <a:gd name="connsiteX749" fmla="*/ 11142 w 3088336"/>
                <a:gd name="connsiteY749" fmla="*/ 549697 h 1641664"/>
                <a:gd name="connsiteX750" fmla="*/ 22284 w 3088336"/>
                <a:gd name="connsiteY750" fmla="*/ 551554 h 1641664"/>
                <a:gd name="connsiteX751" fmla="*/ 33425 w 3088336"/>
                <a:gd name="connsiteY751" fmla="*/ 547840 h 1641664"/>
                <a:gd name="connsiteX752" fmla="*/ 29713 w 3088336"/>
                <a:gd name="connsiteY752" fmla="*/ 531125 h 1641664"/>
                <a:gd name="connsiteX753" fmla="*/ 29713 w 3088336"/>
                <a:gd name="connsiteY753" fmla="*/ 519984 h 1641664"/>
                <a:gd name="connsiteX754" fmla="*/ 44570 w 3088336"/>
                <a:gd name="connsiteY754" fmla="*/ 531125 h 1641664"/>
                <a:gd name="connsiteX755" fmla="*/ 48282 w 3088336"/>
                <a:gd name="connsiteY755" fmla="*/ 540410 h 1641664"/>
                <a:gd name="connsiteX756" fmla="*/ 50143 w 3088336"/>
                <a:gd name="connsiteY756" fmla="*/ 551554 h 1641664"/>
                <a:gd name="connsiteX757" fmla="*/ 63142 w 3088336"/>
                <a:gd name="connsiteY757" fmla="*/ 549697 h 1641664"/>
                <a:gd name="connsiteX758" fmla="*/ 72426 w 3088336"/>
                <a:gd name="connsiteY758" fmla="*/ 547840 h 1641664"/>
                <a:gd name="connsiteX759" fmla="*/ 87283 w 3088336"/>
                <a:gd name="connsiteY759" fmla="*/ 553412 h 1641664"/>
                <a:gd name="connsiteX760" fmla="*/ 96570 w 3088336"/>
                <a:gd name="connsiteY760" fmla="*/ 544125 h 1641664"/>
                <a:gd name="connsiteX761" fmla="*/ 105854 w 3088336"/>
                <a:gd name="connsiteY761" fmla="*/ 544125 h 1641664"/>
                <a:gd name="connsiteX762" fmla="*/ 96570 w 3088336"/>
                <a:gd name="connsiteY762" fmla="*/ 529268 h 1641664"/>
                <a:gd name="connsiteX763" fmla="*/ 98424 w 3088336"/>
                <a:gd name="connsiteY763" fmla="*/ 510700 h 1641664"/>
                <a:gd name="connsiteX764" fmla="*/ 107712 w 3088336"/>
                <a:gd name="connsiteY764" fmla="*/ 503270 h 1641664"/>
                <a:gd name="connsiteX765" fmla="*/ 113281 w 3088336"/>
                <a:gd name="connsiteY765" fmla="*/ 493982 h 1641664"/>
                <a:gd name="connsiteX766" fmla="*/ 100282 w 3088336"/>
                <a:gd name="connsiteY766" fmla="*/ 477271 h 1641664"/>
                <a:gd name="connsiteX767" fmla="*/ 87283 w 3088336"/>
                <a:gd name="connsiteY767" fmla="*/ 467987 h 1641664"/>
                <a:gd name="connsiteX768" fmla="*/ 77998 w 3088336"/>
                <a:gd name="connsiteY768" fmla="*/ 462415 h 1641664"/>
                <a:gd name="connsiteX769" fmla="*/ 76141 w 3088336"/>
                <a:gd name="connsiteY769" fmla="*/ 443843 h 1641664"/>
                <a:gd name="connsiteX770" fmla="*/ 96570 w 3088336"/>
                <a:gd name="connsiteY770" fmla="*/ 432702 h 1641664"/>
                <a:gd name="connsiteX771" fmla="*/ 103997 w 3088336"/>
                <a:gd name="connsiteY771" fmla="*/ 419699 h 1641664"/>
                <a:gd name="connsiteX772" fmla="*/ 105854 w 3088336"/>
                <a:gd name="connsiteY772" fmla="*/ 410415 h 1641664"/>
                <a:gd name="connsiteX773" fmla="*/ 122565 w 3088336"/>
                <a:gd name="connsiteY773" fmla="*/ 404843 h 1641664"/>
                <a:gd name="connsiteX774" fmla="*/ 133710 w 3088336"/>
                <a:gd name="connsiteY774" fmla="*/ 395559 h 1641664"/>
                <a:gd name="connsiteX775" fmla="*/ 141137 w 3088336"/>
                <a:gd name="connsiteY775" fmla="*/ 384417 h 1641664"/>
                <a:gd name="connsiteX776" fmla="*/ 133710 w 3088336"/>
                <a:gd name="connsiteY776" fmla="*/ 373272 h 1641664"/>
                <a:gd name="connsiteX777" fmla="*/ 128141 w 3088336"/>
                <a:gd name="connsiteY777" fmla="*/ 363988 h 1641664"/>
                <a:gd name="connsiteX778" fmla="*/ 124426 w 3088336"/>
                <a:gd name="connsiteY778" fmla="*/ 337990 h 1641664"/>
                <a:gd name="connsiteX779" fmla="*/ 122565 w 3088336"/>
                <a:gd name="connsiteY779" fmla="*/ 326845 h 1641664"/>
                <a:gd name="connsiteX780" fmla="*/ 113281 w 3088336"/>
                <a:gd name="connsiteY780" fmla="*/ 324991 h 1641664"/>
                <a:gd name="connsiteX781" fmla="*/ 102139 w 3088336"/>
                <a:gd name="connsiteY781" fmla="*/ 315703 h 1641664"/>
                <a:gd name="connsiteX782" fmla="*/ 92855 w 3088336"/>
                <a:gd name="connsiteY782" fmla="*/ 319418 h 1641664"/>
                <a:gd name="connsiteX783" fmla="*/ 83568 w 3088336"/>
                <a:gd name="connsiteY783" fmla="*/ 313849 h 1641664"/>
                <a:gd name="connsiteX784" fmla="*/ 79853 w 3088336"/>
                <a:gd name="connsiteY784" fmla="*/ 304562 h 1641664"/>
                <a:gd name="connsiteX785" fmla="*/ 70568 w 3088336"/>
                <a:gd name="connsiteY785" fmla="*/ 295277 h 1641664"/>
                <a:gd name="connsiteX786" fmla="*/ 74283 w 3088336"/>
                <a:gd name="connsiteY786" fmla="*/ 280418 h 1641664"/>
                <a:gd name="connsiteX787" fmla="*/ 81713 w 3088336"/>
                <a:gd name="connsiteY787" fmla="*/ 265561 h 1641664"/>
                <a:gd name="connsiteX788" fmla="*/ 74283 w 3088336"/>
                <a:gd name="connsiteY788" fmla="*/ 248850 h 1641664"/>
                <a:gd name="connsiteX789" fmla="*/ 85425 w 3088336"/>
                <a:gd name="connsiteY789" fmla="*/ 248850 h 1641664"/>
                <a:gd name="connsiteX790" fmla="*/ 96570 w 3088336"/>
                <a:gd name="connsiteY790" fmla="*/ 246993 h 1641664"/>
                <a:gd name="connsiteX791" fmla="*/ 105854 w 3088336"/>
                <a:gd name="connsiteY791" fmla="*/ 237705 h 1641664"/>
                <a:gd name="connsiteX792" fmla="*/ 107712 w 3088336"/>
                <a:gd name="connsiteY792" fmla="*/ 222849 h 1641664"/>
                <a:gd name="connsiteX793" fmla="*/ 118853 w 3088336"/>
                <a:gd name="connsiteY793" fmla="*/ 211707 h 1641664"/>
                <a:gd name="connsiteX794" fmla="*/ 116996 w 3088336"/>
                <a:gd name="connsiteY794" fmla="*/ 200566 h 1641664"/>
                <a:gd name="connsiteX795" fmla="*/ 120711 w 3088336"/>
                <a:gd name="connsiteY795" fmla="*/ 191278 h 1641664"/>
                <a:gd name="connsiteX796" fmla="*/ 124426 w 3088336"/>
                <a:gd name="connsiteY796" fmla="*/ 181994 h 1641664"/>
                <a:gd name="connsiteX797" fmla="*/ 129995 w 3088336"/>
                <a:gd name="connsiteY797" fmla="*/ 170852 h 1641664"/>
                <a:gd name="connsiteX798" fmla="*/ 141137 w 3088336"/>
                <a:gd name="connsiteY798" fmla="*/ 167137 h 1641664"/>
                <a:gd name="connsiteX799" fmla="*/ 146709 w 3088336"/>
                <a:gd name="connsiteY799" fmla="*/ 154138 h 1641664"/>
                <a:gd name="connsiteX800" fmla="*/ 144852 w 3088336"/>
                <a:gd name="connsiteY800" fmla="*/ 141136 h 1641664"/>
                <a:gd name="connsiteX801" fmla="*/ 150424 w 3088336"/>
                <a:gd name="connsiteY801" fmla="*/ 118853 h 1641664"/>
                <a:gd name="connsiteX802" fmla="*/ 157851 w 3088336"/>
                <a:gd name="connsiteY802" fmla="*/ 100284 h 1641664"/>
                <a:gd name="connsiteX803" fmla="*/ 167138 w 3088336"/>
                <a:gd name="connsiteY803" fmla="*/ 89140 h 1641664"/>
                <a:gd name="connsiteX804" fmla="*/ 181995 w 3088336"/>
                <a:gd name="connsiteY804" fmla="*/ 79855 h 1641664"/>
                <a:gd name="connsiteX805" fmla="*/ 180137 w 3088336"/>
                <a:gd name="connsiteY805" fmla="*/ 70568 h 1641664"/>
                <a:gd name="connsiteX806" fmla="*/ 189425 w 3088336"/>
                <a:gd name="connsiteY806" fmla="*/ 68714 h 1641664"/>
                <a:gd name="connsiteX807" fmla="*/ 200566 w 3088336"/>
                <a:gd name="connsiteY807" fmla="*/ 70568 h 1641664"/>
                <a:gd name="connsiteX808" fmla="*/ 204278 w 3088336"/>
                <a:gd name="connsiteY808" fmla="*/ 61284 h 1641664"/>
                <a:gd name="connsiteX809" fmla="*/ 215420 w 3088336"/>
                <a:gd name="connsiteY809" fmla="*/ 55711 h 1641664"/>
                <a:gd name="connsiteX810" fmla="*/ 226565 w 3088336"/>
                <a:gd name="connsiteY810" fmla="*/ 55711 h 1641664"/>
                <a:gd name="connsiteX811" fmla="*/ 239564 w 3088336"/>
                <a:gd name="connsiteY811" fmla="*/ 50142 h 1641664"/>
                <a:gd name="connsiteX812" fmla="*/ 248851 w 3088336"/>
                <a:gd name="connsiteY812" fmla="*/ 44570 h 1641664"/>
                <a:gd name="connsiteX813" fmla="*/ 258135 w 3088336"/>
                <a:gd name="connsiteY813" fmla="*/ 44570 h 1641664"/>
                <a:gd name="connsiteX814" fmla="*/ 271134 w 3088336"/>
                <a:gd name="connsiteY814" fmla="*/ 59426 h 1641664"/>
                <a:gd name="connsiteX815" fmla="*/ 276707 w 3088336"/>
                <a:gd name="connsiteY815" fmla="*/ 68714 h 1641664"/>
                <a:gd name="connsiteX816" fmla="*/ 287849 w 3088336"/>
                <a:gd name="connsiteY816" fmla="*/ 72426 h 1641664"/>
                <a:gd name="connsiteX817" fmla="*/ 298990 w 3088336"/>
                <a:gd name="connsiteY817" fmla="*/ 61284 h 1641664"/>
                <a:gd name="connsiteX818" fmla="*/ 293418 w 3088336"/>
                <a:gd name="connsiteY818" fmla="*/ 42712 h 1641664"/>
                <a:gd name="connsiteX819" fmla="*/ 287849 w 3088336"/>
                <a:gd name="connsiteY819" fmla="*/ 31571 h 1641664"/>
                <a:gd name="connsiteX820" fmla="*/ 285991 w 3088336"/>
                <a:gd name="connsiteY820" fmla="*/ 22286 h 1641664"/>
                <a:gd name="connsiteX821" fmla="*/ 297133 w 3088336"/>
                <a:gd name="connsiteY821" fmla="*/ 9284 h 1641664"/>
                <a:gd name="connsiteX822" fmla="*/ 308274 w 3088336"/>
                <a:gd name="connsiteY822" fmla="*/ 20426 h 1641664"/>
                <a:gd name="connsiteX823" fmla="*/ 311989 w 3088336"/>
                <a:gd name="connsiteY823" fmla="*/ 33428 h 1641664"/>
                <a:gd name="connsiteX824" fmla="*/ 326846 w 3088336"/>
                <a:gd name="connsiteY824" fmla="*/ 42712 h 1641664"/>
                <a:gd name="connsiteX825" fmla="*/ 336133 w 3088336"/>
                <a:gd name="connsiteY825" fmla="*/ 46427 h 1641664"/>
                <a:gd name="connsiteX826" fmla="*/ 347275 w 3088336"/>
                <a:gd name="connsiteY826" fmla="*/ 38997 h 1641664"/>
                <a:gd name="connsiteX827" fmla="*/ 352847 w 3088336"/>
                <a:gd name="connsiteY827" fmla="*/ 27856 h 1641664"/>
                <a:gd name="connsiteX828" fmla="*/ 354702 w 3088336"/>
                <a:gd name="connsiteY828" fmla="*/ 16714 h 1641664"/>
                <a:gd name="connsiteX829" fmla="*/ 358417 w 3088336"/>
                <a:gd name="connsiteY829" fmla="*/ 7430 h 1641664"/>
                <a:gd name="connsiteX830" fmla="*/ 367704 w 3088336"/>
                <a:gd name="connsiteY830" fmla="*/ 11142 h 1641664"/>
                <a:gd name="connsiteX831" fmla="*/ 375131 w 3088336"/>
                <a:gd name="connsiteY831" fmla="*/ 22286 h 1641664"/>
                <a:gd name="connsiteX832" fmla="*/ 373273 w 3088336"/>
                <a:gd name="connsiteY832" fmla="*/ 31571 h 1641664"/>
                <a:gd name="connsiteX833" fmla="*/ 373273 w 3088336"/>
                <a:gd name="connsiteY833" fmla="*/ 42712 h 1641664"/>
                <a:gd name="connsiteX834" fmla="*/ 369561 w 3088336"/>
                <a:gd name="connsiteY834" fmla="*/ 51997 h 1641664"/>
                <a:gd name="connsiteX835" fmla="*/ 367704 w 3088336"/>
                <a:gd name="connsiteY835" fmla="*/ 63141 h 1641664"/>
                <a:gd name="connsiteX836" fmla="*/ 376988 w 3088336"/>
                <a:gd name="connsiteY836" fmla="*/ 70568 h 1641664"/>
                <a:gd name="connsiteX837" fmla="*/ 386272 w 3088336"/>
                <a:gd name="connsiteY837" fmla="*/ 70568 h 1641664"/>
                <a:gd name="connsiteX838" fmla="*/ 397417 w 3088336"/>
                <a:gd name="connsiteY838" fmla="*/ 70568 h 1641664"/>
                <a:gd name="connsiteX839" fmla="*/ 406701 w 3088336"/>
                <a:gd name="connsiteY839" fmla="*/ 74283 h 1641664"/>
                <a:gd name="connsiteX840" fmla="*/ 415989 w 3088336"/>
                <a:gd name="connsiteY840" fmla="*/ 85425 h 1641664"/>
                <a:gd name="connsiteX841" fmla="*/ 438272 w 3088336"/>
                <a:gd name="connsiteY841" fmla="*/ 96569 h 1641664"/>
                <a:gd name="connsiteX842" fmla="*/ 447556 w 3088336"/>
                <a:gd name="connsiteY842" fmla="*/ 94712 h 1641664"/>
                <a:gd name="connsiteX843" fmla="*/ 454986 w 3088336"/>
                <a:gd name="connsiteY843" fmla="*/ 83570 h 1641664"/>
                <a:gd name="connsiteX844" fmla="*/ 464271 w 3088336"/>
                <a:gd name="connsiteY844" fmla="*/ 77998 h 1641664"/>
                <a:gd name="connsiteX845" fmla="*/ 471700 w 3088336"/>
                <a:gd name="connsiteY845" fmla="*/ 63141 h 1641664"/>
                <a:gd name="connsiteX846" fmla="*/ 467985 w 3088336"/>
                <a:gd name="connsiteY846" fmla="*/ 46427 h 1641664"/>
                <a:gd name="connsiteX847" fmla="*/ 464271 w 3088336"/>
                <a:gd name="connsiteY847" fmla="*/ 35286 h 1641664"/>
                <a:gd name="connsiteX848" fmla="*/ 475412 w 3088336"/>
                <a:gd name="connsiteY848" fmla="*/ 31571 h 1641664"/>
                <a:gd name="connsiteX849" fmla="*/ 486557 w 3088336"/>
                <a:gd name="connsiteY849" fmla="*/ 42712 h 1641664"/>
                <a:gd name="connsiteX850" fmla="*/ 490272 w 3088336"/>
                <a:gd name="connsiteY850" fmla="*/ 53857 h 1641664"/>
                <a:gd name="connsiteX851" fmla="*/ 501414 w 3088336"/>
                <a:gd name="connsiteY851" fmla="*/ 64999 h 1641664"/>
                <a:gd name="connsiteX852" fmla="*/ 510698 w 3088336"/>
                <a:gd name="connsiteY852" fmla="*/ 68714 h 1641664"/>
                <a:gd name="connsiteX853" fmla="*/ 521840 w 3088336"/>
                <a:gd name="connsiteY853" fmla="*/ 70568 h 1641664"/>
                <a:gd name="connsiteX854" fmla="*/ 525554 w 3088336"/>
                <a:gd name="connsiteY854" fmla="*/ 81713 h 1641664"/>
                <a:gd name="connsiteX855" fmla="*/ 525554 w 3088336"/>
                <a:gd name="connsiteY855" fmla="*/ 94712 h 1641664"/>
                <a:gd name="connsiteX856" fmla="*/ 534842 w 3088336"/>
                <a:gd name="connsiteY856" fmla="*/ 102139 h 1641664"/>
                <a:gd name="connsiteX857" fmla="*/ 540411 w 3088336"/>
                <a:gd name="connsiteY857" fmla="*/ 92854 h 1641664"/>
                <a:gd name="connsiteX858" fmla="*/ 542269 w 3088336"/>
                <a:gd name="connsiteY858" fmla="*/ 81713 h 1641664"/>
                <a:gd name="connsiteX859" fmla="*/ 538557 w 3088336"/>
                <a:gd name="connsiteY859" fmla="*/ 72426 h 1641664"/>
                <a:gd name="connsiteX860" fmla="*/ 538557 w 3088336"/>
                <a:gd name="connsiteY860" fmla="*/ 59426 h 1641664"/>
                <a:gd name="connsiteX861" fmla="*/ 549698 w 3088336"/>
                <a:gd name="connsiteY861" fmla="*/ 50142 h 1641664"/>
                <a:gd name="connsiteX862" fmla="*/ 558983 w 3088336"/>
                <a:gd name="connsiteY862" fmla="*/ 51997 h 1641664"/>
                <a:gd name="connsiteX863" fmla="*/ 570127 w 3088336"/>
                <a:gd name="connsiteY863" fmla="*/ 59426 h 1641664"/>
                <a:gd name="connsiteX864" fmla="*/ 575697 w 3088336"/>
                <a:gd name="connsiteY864" fmla="*/ 70568 h 1641664"/>
                <a:gd name="connsiteX865" fmla="*/ 584984 w 3088336"/>
                <a:gd name="connsiteY865" fmla="*/ 76140 h 1641664"/>
                <a:gd name="connsiteX866" fmla="*/ 596126 w 3088336"/>
                <a:gd name="connsiteY866" fmla="*/ 64999 h 1641664"/>
                <a:gd name="connsiteX867" fmla="*/ 597983 w 3088336"/>
                <a:gd name="connsiteY867" fmla="*/ 51997 h 1641664"/>
                <a:gd name="connsiteX868" fmla="*/ 590553 w 3088336"/>
                <a:gd name="connsiteY868" fmla="*/ 42712 h 1641664"/>
                <a:gd name="connsiteX869" fmla="*/ 579412 w 3088336"/>
                <a:gd name="connsiteY869" fmla="*/ 31571 h 1641664"/>
                <a:gd name="connsiteX870" fmla="*/ 575697 w 3088336"/>
                <a:gd name="connsiteY870" fmla="*/ 22286 h 1641664"/>
                <a:gd name="connsiteX871" fmla="*/ 581269 w 3088336"/>
                <a:gd name="connsiteY871" fmla="*/ 12999 h 1641664"/>
                <a:gd name="connsiteX872" fmla="*/ 603553 w 3088336"/>
                <a:gd name="connsiteY872" fmla="*/ 3715 h 1641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</a:cxnLst>
              <a:rect l="l" t="t" r="r" b="b"/>
              <a:pathLst>
                <a:path w="3088336" h="1641664">
                  <a:moveTo>
                    <a:pt x="2531208" y="1605751"/>
                  </a:moveTo>
                  <a:lnTo>
                    <a:pt x="2531205" y="1605751"/>
                  </a:lnTo>
                  <a:lnTo>
                    <a:pt x="2531208" y="1605756"/>
                  </a:lnTo>
                  <a:close/>
                  <a:moveTo>
                    <a:pt x="612840" y="0"/>
                  </a:moveTo>
                  <a:lnTo>
                    <a:pt x="620270" y="11142"/>
                  </a:lnTo>
                  <a:lnTo>
                    <a:pt x="614694" y="27856"/>
                  </a:lnTo>
                  <a:lnTo>
                    <a:pt x="609125" y="40855"/>
                  </a:lnTo>
                  <a:lnTo>
                    <a:pt x="610982" y="46427"/>
                  </a:lnTo>
                  <a:lnTo>
                    <a:pt x="622124" y="44570"/>
                  </a:lnTo>
                  <a:lnTo>
                    <a:pt x="646265" y="20426"/>
                  </a:lnTo>
                  <a:lnTo>
                    <a:pt x="662982" y="3715"/>
                  </a:lnTo>
                  <a:lnTo>
                    <a:pt x="674124" y="7430"/>
                  </a:lnTo>
                  <a:lnTo>
                    <a:pt x="685266" y="22286"/>
                  </a:lnTo>
                  <a:lnTo>
                    <a:pt x="690838" y="33428"/>
                  </a:lnTo>
                  <a:lnTo>
                    <a:pt x="701980" y="42712"/>
                  </a:lnTo>
                  <a:lnTo>
                    <a:pt x="707549" y="51997"/>
                  </a:lnTo>
                  <a:lnTo>
                    <a:pt x="705695" y="63141"/>
                  </a:lnTo>
                  <a:lnTo>
                    <a:pt x="700122" y="72426"/>
                  </a:lnTo>
                  <a:lnTo>
                    <a:pt x="707549" y="83570"/>
                  </a:lnTo>
                  <a:lnTo>
                    <a:pt x="716836" y="87282"/>
                  </a:lnTo>
                  <a:lnTo>
                    <a:pt x="727978" y="102139"/>
                  </a:lnTo>
                  <a:lnTo>
                    <a:pt x="726361" y="113456"/>
                  </a:lnTo>
                  <a:lnTo>
                    <a:pt x="731390" y="114261"/>
                  </a:lnTo>
                  <a:lnTo>
                    <a:pt x="737265" y="113280"/>
                  </a:lnTo>
                  <a:lnTo>
                    <a:pt x="748407" y="109569"/>
                  </a:lnTo>
                  <a:lnTo>
                    <a:pt x="737265" y="116995"/>
                  </a:lnTo>
                  <a:lnTo>
                    <a:pt x="742831" y="115138"/>
                  </a:lnTo>
                  <a:lnTo>
                    <a:pt x="752119" y="111426"/>
                  </a:lnTo>
                  <a:lnTo>
                    <a:pt x="753976" y="122568"/>
                  </a:lnTo>
                  <a:lnTo>
                    <a:pt x="759549" y="133709"/>
                  </a:lnTo>
                  <a:lnTo>
                    <a:pt x="770690" y="137424"/>
                  </a:lnTo>
                  <a:lnTo>
                    <a:pt x="785547" y="131855"/>
                  </a:lnTo>
                  <a:lnTo>
                    <a:pt x="804115" y="124425"/>
                  </a:lnTo>
                  <a:lnTo>
                    <a:pt x="813403" y="113283"/>
                  </a:lnTo>
                  <a:lnTo>
                    <a:pt x="822687" y="109569"/>
                  </a:lnTo>
                  <a:lnTo>
                    <a:pt x="831971" y="120710"/>
                  </a:lnTo>
                  <a:lnTo>
                    <a:pt x="843116" y="128140"/>
                  </a:lnTo>
                  <a:lnTo>
                    <a:pt x="856115" y="126283"/>
                  </a:lnTo>
                  <a:lnTo>
                    <a:pt x="878399" y="128140"/>
                  </a:lnTo>
                  <a:lnTo>
                    <a:pt x="889543" y="135570"/>
                  </a:lnTo>
                  <a:lnTo>
                    <a:pt x="898828" y="139282"/>
                  </a:lnTo>
                  <a:lnTo>
                    <a:pt x="908115" y="150423"/>
                  </a:lnTo>
                  <a:lnTo>
                    <a:pt x="917399" y="163426"/>
                  </a:lnTo>
                  <a:lnTo>
                    <a:pt x="930401" y="163426"/>
                  </a:lnTo>
                  <a:lnTo>
                    <a:pt x="939686" y="161565"/>
                  </a:lnTo>
                  <a:lnTo>
                    <a:pt x="948970" y="170852"/>
                  </a:lnTo>
                  <a:lnTo>
                    <a:pt x="954542" y="180137"/>
                  </a:lnTo>
                  <a:lnTo>
                    <a:pt x="963826" y="183851"/>
                  </a:lnTo>
                  <a:lnTo>
                    <a:pt x="976826" y="193139"/>
                  </a:lnTo>
                  <a:lnTo>
                    <a:pt x="987967" y="200566"/>
                  </a:lnTo>
                  <a:lnTo>
                    <a:pt x="999109" y="200566"/>
                  </a:lnTo>
                  <a:lnTo>
                    <a:pt x="1008396" y="189424"/>
                  </a:lnTo>
                  <a:lnTo>
                    <a:pt x="1017681" y="180137"/>
                  </a:lnTo>
                  <a:lnTo>
                    <a:pt x="1028825" y="178282"/>
                  </a:lnTo>
                  <a:lnTo>
                    <a:pt x="1038110" y="183851"/>
                  </a:lnTo>
                  <a:lnTo>
                    <a:pt x="1043682" y="200566"/>
                  </a:lnTo>
                  <a:lnTo>
                    <a:pt x="1049251" y="213565"/>
                  </a:lnTo>
                  <a:lnTo>
                    <a:pt x="1052966" y="222849"/>
                  </a:lnTo>
                  <a:lnTo>
                    <a:pt x="1069680" y="230279"/>
                  </a:lnTo>
                  <a:lnTo>
                    <a:pt x="1080822" y="233994"/>
                  </a:lnTo>
                  <a:lnTo>
                    <a:pt x="1090109" y="239563"/>
                  </a:lnTo>
                  <a:lnTo>
                    <a:pt x="1101251" y="245135"/>
                  </a:lnTo>
                  <a:lnTo>
                    <a:pt x="1112393" y="250708"/>
                  </a:lnTo>
                  <a:lnTo>
                    <a:pt x="1107754" y="264631"/>
                  </a:lnTo>
                  <a:lnTo>
                    <a:pt x="1112393" y="256277"/>
                  </a:lnTo>
                  <a:lnTo>
                    <a:pt x="1123537" y="259989"/>
                  </a:lnTo>
                  <a:lnTo>
                    <a:pt x="1134679" y="263704"/>
                  </a:lnTo>
                  <a:lnTo>
                    <a:pt x="1158820" y="265564"/>
                  </a:lnTo>
                  <a:lnTo>
                    <a:pt x="1168107" y="267419"/>
                  </a:lnTo>
                  <a:lnTo>
                    <a:pt x="1181107" y="261849"/>
                  </a:lnTo>
                  <a:lnTo>
                    <a:pt x="1192248" y="259989"/>
                  </a:lnTo>
                  <a:lnTo>
                    <a:pt x="1201532" y="256277"/>
                  </a:lnTo>
                  <a:lnTo>
                    <a:pt x="1212677" y="248847"/>
                  </a:lnTo>
                  <a:lnTo>
                    <a:pt x="1223819" y="241420"/>
                  </a:lnTo>
                  <a:lnTo>
                    <a:pt x="1231249" y="228421"/>
                  </a:lnTo>
                  <a:lnTo>
                    <a:pt x="1240533" y="219137"/>
                  </a:lnTo>
                  <a:lnTo>
                    <a:pt x="1244248" y="206135"/>
                  </a:lnTo>
                  <a:lnTo>
                    <a:pt x="1249817" y="194993"/>
                  </a:lnTo>
                  <a:lnTo>
                    <a:pt x="1264674" y="183851"/>
                  </a:lnTo>
                  <a:lnTo>
                    <a:pt x="1270246" y="170849"/>
                  </a:lnTo>
                  <a:lnTo>
                    <a:pt x="1275816" y="181994"/>
                  </a:lnTo>
                  <a:lnTo>
                    <a:pt x="1275816" y="191281"/>
                  </a:lnTo>
                  <a:lnTo>
                    <a:pt x="1275816" y="200566"/>
                  </a:lnTo>
                  <a:lnTo>
                    <a:pt x="1285103" y="194993"/>
                  </a:lnTo>
                  <a:lnTo>
                    <a:pt x="1290675" y="185706"/>
                  </a:lnTo>
                  <a:lnTo>
                    <a:pt x="1290675" y="176422"/>
                  </a:lnTo>
                  <a:lnTo>
                    <a:pt x="1301817" y="165280"/>
                  </a:lnTo>
                  <a:lnTo>
                    <a:pt x="1305532" y="168995"/>
                  </a:lnTo>
                  <a:lnTo>
                    <a:pt x="1316674" y="178279"/>
                  </a:lnTo>
                  <a:lnTo>
                    <a:pt x="1322243" y="198708"/>
                  </a:lnTo>
                  <a:lnTo>
                    <a:pt x="1318531" y="209850"/>
                  </a:lnTo>
                  <a:lnTo>
                    <a:pt x="1337103" y="219137"/>
                  </a:lnTo>
                  <a:lnTo>
                    <a:pt x="1346387" y="222849"/>
                  </a:lnTo>
                  <a:lnTo>
                    <a:pt x="1363101" y="226564"/>
                  </a:lnTo>
                  <a:lnTo>
                    <a:pt x="1387242" y="228421"/>
                  </a:lnTo>
                  <a:lnTo>
                    <a:pt x="1403959" y="235848"/>
                  </a:lnTo>
                  <a:lnTo>
                    <a:pt x="1415101" y="239563"/>
                  </a:lnTo>
                  <a:lnTo>
                    <a:pt x="1424385" y="235848"/>
                  </a:lnTo>
                  <a:lnTo>
                    <a:pt x="1426242" y="246993"/>
                  </a:lnTo>
                  <a:lnTo>
                    <a:pt x="1452241" y="245135"/>
                  </a:lnTo>
                  <a:lnTo>
                    <a:pt x="1442956" y="254420"/>
                  </a:lnTo>
                  <a:lnTo>
                    <a:pt x="1440670" y="259752"/>
                  </a:lnTo>
                  <a:lnTo>
                    <a:pt x="1440948" y="259791"/>
                  </a:lnTo>
                  <a:lnTo>
                    <a:pt x="1442956" y="256277"/>
                  </a:lnTo>
                  <a:lnTo>
                    <a:pt x="1465240" y="243278"/>
                  </a:lnTo>
                  <a:lnTo>
                    <a:pt x="1480100" y="243278"/>
                  </a:lnTo>
                  <a:lnTo>
                    <a:pt x="1494956" y="239563"/>
                  </a:lnTo>
                  <a:lnTo>
                    <a:pt x="1507955" y="228421"/>
                  </a:lnTo>
                  <a:lnTo>
                    <a:pt x="1519097" y="219137"/>
                  </a:lnTo>
                  <a:lnTo>
                    <a:pt x="1526527" y="209850"/>
                  </a:lnTo>
                  <a:lnTo>
                    <a:pt x="1535811" y="204277"/>
                  </a:lnTo>
                  <a:lnTo>
                    <a:pt x="1558095" y="206135"/>
                  </a:lnTo>
                  <a:lnTo>
                    <a:pt x="1578524" y="206135"/>
                  </a:lnTo>
                  <a:lnTo>
                    <a:pt x="1589665" y="209850"/>
                  </a:lnTo>
                  <a:lnTo>
                    <a:pt x="1600810" y="193136"/>
                  </a:lnTo>
                  <a:lnTo>
                    <a:pt x="1613809" y="196851"/>
                  </a:lnTo>
                  <a:lnTo>
                    <a:pt x="1626808" y="196851"/>
                  </a:lnTo>
                  <a:lnTo>
                    <a:pt x="1639808" y="200566"/>
                  </a:lnTo>
                  <a:lnTo>
                    <a:pt x="1652807" y="213562"/>
                  </a:lnTo>
                  <a:lnTo>
                    <a:pt x="1665809" y="224706"/>
                  </a:lnTo>
                  <a:lnTo>
                    <a:pt x="1684377" y="219137"/>
                  </a:lnTo>
                  <a:lnTo>
                    <a:pt x="1712236" y="217276"/>
                  </a:lnTo>
                  <a:lnTo>
                    <a:pt x="1721521" y="211707"/>
                  </a:lnTo>
                  <a:lnTo>
                    <a:pt x="1730805" y="211707"/>
                  </a:lnTo>
                  <a:lnTo>
                    <a:pt x="1741946" y="209850"/>
                  </a:lnTo>
                  <a:lnTo>
                    <a:pt x="1751234" y="207992"/>
                  </a:lnTo>
                  <a:lnTo>
                    <a:pt x="1762375" y="209853"/>
                  </a:lnTo>
                  <a:lnTo>
                    <a:pt x="1775375" y="207992"/>
                  </a:lnTo>
                  <a:lnTo>
                    <a:pt x="1780947" y="196851"/>
                  </a:lnTo>
                  <a:lnTo>
                    <a:pt x="1792089" y="193136"/>
                  </a:lnTo>
                  <a:lnTo>
                    <a:pt x="1801373" y="189424"/>
                  </a:lnTo>
                  <a:lnTo>
                    <a:pt x="1810657" y="189424"/>
                  </a:lnTo>
                  <a:lnTo>
                    <a:pt x="1825514" y="193136"/>
                  </a:lnTo>
                  <a:lnTo>
                    <a:pt x="1844085" y="200566"/>
                  </a:lnTo>
                  <a:lnTo>
                    <a:pt x="1857084" y="191281"/>
                  </a:lnTo>
                  <a:lnTo>
                    <a:pt x="1879371" y="194996"/>
                  </a:lnTo>
                  <a:lnTo>
                    <a:pt x="1888655" y="198708"/>
                  </a:lnTo>
                  <a:lnTo>
                    <a:pt x="1901657" y="196851"/>
                  </a:lnTo>
                  <a:lnTo>
                    <a:pt x="1901657" y="206138"/>
                  </a:lnTo>
                  <a:lnTo>
                    <a:pt x="1901657" y="219137"/>
                  </a:lnTo>
                  <a:lnTo>
                    <a:pt x="1925798" y="219137"/>
                  </a:lnTo>
                  <a:lnTo>
                    <a:pt x="1935083" y="215422"/>
                  </a:lnTo>
                  <a:lnTo>
                    <a:pt x="1946224" y="213565"/>
                  </a:lnTo>
                  <a:lnTo>
                    <a:pt x="1957369" y="213565"/>
                  </a:lnTo>
                  <a:lnTo>
                    <a:pt x="1968511" y="213565"/>
                  </a:lnTo>
                  <a:lnTo>
                    <a:pt x="1979656" y="213565"/>
                  </a:lnTo>
                  <a:lnTo>
                    <a:pt x="1994512" y="213565"/>
                  </a:lnTo>
                  <a:lnTo>
                    <a:pt x="2007511" y="220995"/>
                  </a:lnTo>
                  <a:lnTo>
                    <a:pt x="2018653" y="232136"/>
                  </a:lnTo>
                  <a:lnTo>
                    <a:pt x="2027937" y="233994"/>
                  </a:lnTo>
                  <a:lnTo>
                    <a:pt x="2037225" y="237709"/>
                  </a:lnTo>
                  <a:lnTo>
                    <a:pt x="2042794" y="248850"/>
                  </a:lnTo>
                  <a:lnTo>
                    <a:pt x="2042794" y="258134"/>
                  </a:lnTo>
                  <a:lnTo>
                    <a:pt x="2052081" y="267422"/>
                  </a:lnTo>
                  <a:lnTo>
                    <a:pt x="2065080" y="269279"/>
                  </a:lnTo>
                  <a:lnTo>
                    <a:pt x="2079937" y="261849"/>
                  </a:lnTo>
                  <a:lnTo>
                    <a:pt x="2089221" y="254420"/>
                  </a:lnTo>
                  <a:lnTo>
                    <a:pt x="2100366" y="245135"/>
                  </a:lnTo>
                  <a:lnTo>
                    <a:pt x="2111508" y="235848"/>
                  </a:lnTo>
                  <a:lnTo>
                    <a:pt x="2126364" y="232136"/>
                  </a:lnTo>
                  <a:lnTo>
                    <a:pt x="2135648" y="226564"/>
                  </a:lnTo>
                  <a:lnTo>
                    <a:pt x="2146793" y="220995"/>
                  </a:lnTo>
                  <a:lnTo>
                    <a:pt x="2156077" y="219137"/>
                  </a:lnTo>
                  <a:lnTo>
                    <a:pt x="2165365" y="219137"/>
                  </a:lnTo>
                  <a:lnTo>
                    <a:pt x="2174649" y="207992"/>
                  </a:lnTo>
                  <a:lnTo>
                    <a:pt x="2170934" y="198708"/>
                  </a:lnTo>
                  <a:lnTo>
                    <a:pt x="2170934" y="187566"/>
                  </a:lnTo>
                  <a:lnTo>
                    <a:pt x="2182076" y="180137"/>
                  </a:lnTo>
                  <a:lnTo>
                    <a:pt x="2196932" y="176425"/>
                  </a:lnTo>
                  <a:lnTo>
                    <a:pt x="2208077" y="172710"/>
                  </a:lnTo>
                  <a:lnTo>
                    <a:pt x="2217361" y="161565"/>
                  </a:lnTo>
                  <a:lnTo>
                    <a:pt x="2228503" y="155996"/>
                  </a:lnTo>
                  <a:lnTo>
                    <a:pt x="2241502" y="157853"/>
                  </a:lnTo>
                  <a:lnTo>
                    <a:pt x="2250790" y="159711"/>
                  </a:lnTo>
                  <a:lnTo>
                    <a:pt x="2267504" y="157853"/>
                  </a:lnTo>
                  <a:lnTo>
                    <a:pt x="2280500" y="157853"/>
                  </a:lnTo>
                  <a:lnTo>
                    <a:pt x="2289787" y="155996"/>
                  </a:lnTo>
                  <a:lnTo>
                    <a:pt x="2300932" y="152281"/>
                  </a:lnTo>
                  <a:lnTo>
                    <a:pt x="2312074" y="154138"/>
                  </a:lnTo>
                  <a:lnTo>
                    <a:pt x="2323215" y="155996"/>
                  </a:lnTo>
                  <a:lnTo>
                    <a:pt x="2334357" y="154138"/>
                  </a:lnTo>
                  <a:lnTo>
                    <a:pt x="2343644" y="148569"/>
                  </a:lnTo>
                  <a:lnTo>
                    <a:pt x="2356643" y="141139"/>
                  </a:lnTo>
                  <a:lnTo>
                    <a:pt x="2369643" y="141139"/>
                  </a:lnTo>
                  <a:lnTo>
                    <a:pt x="2378930" y="142997"/>
                  </a:lnTo>
                  <a:lnTo>
                    <a:pt x="2390072" y="144854"/>
                  </a:lnTo>
                  <a:lnTo>
                    <a:pt x="2403071" y="150423"/>
                  </a:lnTo>
                  <a:lnTo>
                    <a:pt x="2404925" y="150423"/>
                  </a:lnTo>
                  <a:lnTo>
                    <a:pt x="2427212" y="150423"/>
                  </a:lnTo>
                  <a:lnTo>
                    <a:pt x="2438353" y="155996"/>
                  </a:lnTo>
                  <a:lnTo>
                    <a:pt x="2447641" y="157853"/>
                  </a:lnTo>
                  <a:lnTo>
                    <a:pt x="2469924" y="155996"/>
                  </a:lnTo>
                  <a:lnTo>
                    <a:pt x="2479211" y="165280"/>
                  </a:lnTo>
                  <a:lnTo>
                    <a:pt x="2488496" y="167141"/>
                  </a:lnTo>
                  <a:lnTo>
                    <a:pt x="2492211" y="178282"/>
                  </a:lnTo>
                  <a:lnTo>
                    <a:pt x="2497780" y="187566"/>
                  </a:lnTo>
                  <a:lnTo>
                    <a:pt x="2512636" y="202423"/>
                  </a:lnTo>
                  <a:lnTo>
                    <a:pt x="2527496" y="200566"/>
                  </a:lnTo>
                  <a:lnTo>
                    <a:pt x="2531208" y="191281"/>
                  </a:lnTo>
                  <a:lnTo>
                    <a:pt x="2540492" y="187566"/>
                  </a:lnTo>
                  <a:lnTo>
                    <a:pt x="2546068" y="196851"/>
                  </a:lnTo>
                  <a:lnTo>
                    <a:pt x="2555352" y="206138"/>
                  </a:lnTo>
                  <a:lnTo>
                    <a:pt x="2566494" y="206138"/>
                  </a:lnTo>
                  <a:lnTo>
                    <a:pt x="2575778" y="204280"/>
                  </a:lnTo>
                  <a:lnTo>
                    <a:pt x="2585065" y="207992"/>
                  </a:lnTo>
                  <a:lnTo>
                    <a:pt x="2594349" y="198708"/>
                  </a:lnTo>
                  <a:lnTo>
                    <a:pt x="2611064" y="183851"/>
                  </a:lnTo>
                  <a:lnTo>
                    <a:pt x="2627778" y="181994"/>
                  </a:lnTo>
                  <a:lnTo>
                    <a:pt x="2642634" y="194996"/>
                  </a:lnTo>
                  <a:lnTo>
                    <a:pt x="2644492" y="206138"/>
                  </a:lnTo>
                  <a:lnTo>
                    <a:pt x="2637062" y="217280"/>
                  </a:lnTo>
                  <a:lnTo>
                    <a:pt x="2637062" y="226564"/>
                  </a:lnTo>
                  <a:lnTo>
                    <a:pt x="2638919" y="237709"/>
                  </a:lnTo>
                  <a:lnTo>
                    <a:pt x="2638919" y="246993"/>
                  </a:lnTo>
                  <a:lnTo>
                    <a:pt x="2638919" y="259992"/>
                  </a:lnTo>
                  <a:lnTo>
                    <a:pt x="2640777" y="269279"/>
                  </a:lnTo>
                  <a:lnTo>
                    <a:pt x="2648207" y="280421"/>
                  </a:lnTo>
                  <a:lnTo>
                    <a:pt x="2664918" y="287851"/>
                  </a:lnTo>
                  <a:lnTo>
                    <a:pt x="2676062" y="289705"/>
                  </a:lnTo>
                  <a:lnTo>
                    <a:pt x="2687204" y="289705"/>
                  </a:lnTo>
                  <a:lnTo>
                    <a:pt x="2690919" y="300847"/>
                  </a:lnTo>
                  <a:lnTo>
                    <a:pt x="2694634" y="315706"/>
                  </a:lnTo>
                  <a:lnTo>
                    <a:pt x="2700203" y="328702"/>
                  </a:lnTo>
                  <a:lnTo>
                    <a:pt x="2709491" y="337990"/>
                  </a:lnTo>
                  <a:lnTo>
                    <a:pt x="2718775" y="345420"/>
                  </a:lnTo>
                  <a:lnTo>
                    <a:pt x="2731774" y="354704"/>
                  </a:lnTo>
                  <a:lnTo>
                    <a:pt x="2737346" y="363988"/>
                  </a:lnTo>
                  <a:lnTo>
                    <a:pt x="2728059" y="367703"/>
                  </a:lnTo>
                  <a:lnTo>
                    <a:pt x="2705776" y="362134"/>
                  </a:lnTo>
                  <a:lnTo>
                    <a:pt x="2696488" y="356561"/>
                  </a:lnTo>
                  <a:lnTo>
                    <a:pt x="2683489" y="356561"/>
                  </a:lnTo>
                  <a:lnTo>
                    <a:pt x="2672348" y="356561"/>
                  </a:lnTo>
                  <a:lnTo>
                    <a:pt x="2663063" y="350989"/>
                  </a:lnTo>
                  <a:lnTo>
                    <a:pt x="2672348" y="349131"/>
                  </a:lnTo>
                  <a:lnTo>
                    <a:pt x="2679774" y="337990"/>
                  </a:lnTo>
                  <a:lnTo>
                    <a:pt x="2687204" y="323133"/>
                  </a:lnTo>
                  <a:lnTo>
                    <a:pt x="2668633" y="306419"/>
                  </a:lnTo>
                  <a:lnTo>
                    <a:pt x="2642634" y="302704"/>
                  </a:lnTo>
                  <a:lnTo>
                    <a:pt x="2625920" y="326848"/>
                  </a:lnTo>
                  <a:lnTo>
                    <a:pt x="2620351" y="336132"/>
                  </a:lnTo>
                  <a:lnTo>
                    <a:pt x="2631493" y="328702"/>
                  </a:lnTo>
                  <a:lnTo>
                    <a:pt x="2642634" y="332417"/>
                  </a:lnTo>
                  <a:lnTo>
                    <a:pt x="2637062" y="343562"/>
                  </a:lnTo>
                  <a:lnTo>
                    <a:pt x="2631493" y="354704"/>
                  </a:lnTo>
                  <a:lnTo>
                    <a:pt x="2627778" y="365846"/>
                  </a:lnTo>
                  <a:lnTo>
                    <a:pt x="2620351" y="378845"/>
                  </a:lnTo>
                  <a:lnTo>
                    <a:pt x="2612921" y="399274"/>
                  </a:lnTo>
                  <a:lnTo>
                    <a:pt x="2612921" y="412273"/>
                  </a:lnTo>
                  <a:lnTo>
                    <a:pt x="2612921" y="423417"/>
                  </a:lnTo>
                  <a:lnTo>
                    <a:pt x="2611064" y="440128"/>
                  </a:lnTo>
                  <a:lnTo>
                    <a:pt x="2609206" y="464272"/>
                  </a:lnTo>
                  <a:lnTo>
                    <a:pt x="2609206" y="475414"/>
                  </a:lnTo>
                  <a:lnTo>
                    <a:pt x="2609206" y="486556"/>
                  </a:lnTo>
                  <a:lnTo>
                    <a:pt x="2614778" y="501415"/>
                  </a:lnTo>
                  <a:lnTo>
                    <a:pt x="2620351" y="510700"/>
                  </a:lnTo>
                  <a:lnTo>
                    <a:pt x="2620351" y="521841"/>
                  </a:lnTo>
                  <a:lnTo>
                    <a:pt x="2624063" y="534840"/>
                  </a:lnTo>
                  <a:lnTo>
                    <a:pt x="2627778" y="544128"/>
                  </a:lnTo>
                  <a:lnTo>
                    <a:pt x="2635208" y="553412"/>
                  </a:lnTo>
                  <a:lnTo>
                    <a:pt x="2635208" y="562696"/>
                  </a:lnTo>
                  <a:lnTo>
                    <a:pt x="2630628" y="564985"/>
                  </a:lnTo>
                  <a:lnTo>
                    <a:pt x="2631148" y="565710"/>
                  </a:lnTo>
                  <a:lnTo>
                    <a:pt x="2631174" y="566482"/>
                  </a:lnTo>
                  <a:lnTo>
                    <a:pt x="2631493" y="566411"/>
                  </a:lnTo>
                  <a:lnTo>
                    <a:pt x="2640777" y="564554"/>
                  </a:lnTo>
                  <a:lnTo>
                    <a:pt x="2644492" y="573838"/>
                  </a:lnTo>
                  <a:lnTo>
                    <a:pt x="2650064" y="601697"/>
                  </a:lnTo>
                  <a:lnTo>
                    <a:pt x="2651919" y="612838"/>
                  </a:lnTo>
                  <a:lnTo>
                    <a:pt x="2651919" y="640694"/>
                  </a:lnTo>
                  <a:lnTo>
                    <a:pt x="2651919" y="659265"/>
                  </a:lnTo>
                  <a:lnTo>
                    <a:pt x="2651919" y="666692"/>
                  </a:lnTo>
                  <a:lnTo>
                    <a:pt x="2651919" y="675980"/>
                  </a:lnTo>
                  <a:lnTo>
                    <a:pt x="2651919" y="688979"/>
                  </a:lnTo>
                  <a:lnTo>
                    <a:pt x="2653779" y="700120"/>
                  </a:lnTo>
                  <a:lnTo>
                    <a:pt x="2655633" y="711265"/>
                  </a:lnTo>
                  <a:lnTo>
                    <a:pt x="2663063" y="724261"/>
                  </a:lnTo>
                  <a:lnTo>
                    <a:pt x="2661206" y="748405"/>
                  </a:lnTo>
                  <a:lnTo>
                    <a:pt x="2663063" y="759547"/>
                  </a:lnTo>
                  <a:lnTo>
                    <a:pt x="2666778" y="768834"/>
                  </a:lnTo>
                  <a:lnTo>
                    <a:pt x="2679777" y="807831"/>
                  </a:lnTo>
                  <a:lnTo>
                    <a:pt x="2687204" y="820830"/>
                  </a:lnTo>
                  <a:lnTo>
                    <a:pt x="2690919" y="835687"/>
                  </a:lnTo>
                  <a:lnTo>
                    <a:pt x="2690919" y="844971"/>
                  </a:lnTo>
                  <a:lnTo>
                    <a:pt x="2698346" y="876542"/>
                  </a:lnTo>
                  <a:lnTo>
                    <a:pt x="2702061" y="891398"/>
                  </a:lnTo>
                  <a:lnTo>
                    <a:pt x="2703918" y="900686"/>
                  </a:lnTo>
                  <a:lnTo>
                    <a:pt x="2709491" y="911827"/>
                  </a:lnTo>
                  <a:lnTo>
                    <a:pt x="2716917" y="932256"/>
                  </a:lnTo>
                  <a:lnTo>
                    <a:pt x="2720632" y="950828"/>
                  </a:lnTo>
                  <a:lnTo>
                    <a:pt x="2722490" y="960112"/>
                  </a:lnTo>
                  <a:lnTo>
                    <a:pt x="2726202" y="969396"/>
                  </a:lnTo>
                  <a:lnTo>
                    <a:pt x="2728062" y="978684"/>
                  </a:lnTo>
                  <a:lnTo>
                    <a:pt x="2731777" y="989825"/>
                  </a:lnTo>
                  <a:lnTo>
                    <a:pt x="2735489" y="1000967"/>
                  </a:lnTo>
                  <a:lnTo>
                    <a:pt x="2741061" y="1013969"/>
                  </a:lnTo>
                  <a:lnTo>
                    <a:pt x="2748488" y="1028826"/>
                  </a:lnTo>
                  <a:lnTo>
                    <a:pt x="2755918" y="1041825"/>
                  </a:lnTo>
                  <a:lnTo>
                    <a:pt x="2751616" y="1048275"/>
                  </a:lnTo>
                  <a:lnTo>
                    <a:pt x="2752315" y="1048813"/>
                  </a:lnTo>
                  <a:lnTo>
                    <a:pt x="2757775" y="1045537"/>
                  </a:lnTo>
                  <a:lnTo>
                    <a:pt x="2765205" y="1056678"/>
                  </a:lnTo>
                  <a:lnTo>
                    <a:pt x="2774490" y="1062251"/>
                  </a:lnTo>
                  <a:lnTo>
                    <a:pt x="2783774" y="1075250"/>
                  </a:lnTo>
                  <a:lnTo>
                    <a:pt x="2793061" y="1090107"/>
                  </a:lnTo>
                  <a:lnTo>
                    <a:pt x="2804203" y="1101251"/>
                  </a:lnTo>
                  <a:lnTo>
                    <a:pt x="2817202" y="1114247"/>
                  </a:lnTo>
                  <a:lnTo>
                    <a:pt x="2817199" y="1114250"/>
                  </a:lnTo>
                  <a:lnTo>
                    <a:pt x="2817202" y="1114250"/>
                  </a:lnTo>
                  <a:lnTo>
                    <a:pt x="2846915" y="1147679"/>
                  </a:lnTo>
                  <a:lnTo>
                    <a:pt x="2854342" y="1156963"/>
                  </a:lnTo>
                  <a:lnTo>
                    <a:pt x="2858057" y="1160678"/>
                  </a:lnTo>
                  <a:lnTo>
                    <a:pt x="2865484" y="1169962"/>
                  </a:lnTo>
                  <a:lnTo>
                    <a:pt x="2876625" y="1181104"/>
                  </a:lnTo>
                  <a:lnTo>
                    <a:pt x="2885913" y="1190391"/>
                  </a:lnTo>
                  <a:lnTo>
                    <a:pt x="2895197" y="1197821"/>
                  </a:lnTo>
                  <a:lnTo>
                    <a:pt x="2906342" y="1207105"/>
                  </a:lnTo>
                  <a:lnTo>
                    <a:pt x="2917483" y="1214535"/>
                  </a:lnTo>
                  <a:lnTo>
                    <a:pt x="2928628" y="1214535"/>
                  </a:lnTo>
                  <a:lnTo>
                    <a:pt x="2939770" y="1223819"/>
                  </a:lnTo>
                  <a:lnTo>
                    <a:pt x="2954623" y="1242391"/>
                  </a:lnTo>
                  <a:lnTo>
                    <a:pt x="2963911" y="1253532"/>
                  </a:lnTo>
                  <a:lnTo>
                    <a:pt x="2975056" y="1266531"/>
                  </a:lnTo>
                  <a:lnTo>
                    <a:pt x="2986197" y="1275819"/>
                  </a:lnTo>
                  <a:lnTo>
                    <a:pt x="3002911" y="1292530"/>
                  </a:lnTo>
                  <a:lnTo>
                    <a:pt x="3014053" y="1301814"/>
                  </a:lnTo>
                  <a:lnTo>
                    <a:pt x="3025195" y="1311101"/>
                  </a:lnTo>
                  <a:lnTo>
                    <a:pt x="3036336" y="1318531"/>
                  </a:lnTo>
                  <a:lnTo>
                    <a:pt x="3053050" y="1329673"/>
                  </a:lnTo>
                  <a:lnTo>
                    <a:pt x="3062335" y="1331530"/>
                  </a:lnTo>
                  <a:lnTo>
                    <a:pt x="3075337" y="1337099"/>
                  </a:lnTo>
                  <a:lnTo>
                    <a:pt x="3086479" y="1337099"/>
                  </a:lnTo>
                  <a:lnTo>
                    <a:pt x="3088336" y="1353816"/>
                  </a:lnTo>
                  <a:lnTo>
                    <a:pt x="3080906" y="1370527"/>
                  </a:lnTo>
                  <a:lnTo>
                    <a:pt x="3073480" y="1381672"/>
                  </a:lnTo>
                  <a:lnTo>
                    <a:pt x="3071622" y="1394668"/>
                  </a:lnTo>
                  <a:lnTo>
                    <a:pt x="3073480" y="1403956"/>
                  </a:lnTo>
                  <a:lnTo>
                    <a:pt x="3075337" y="1415097"/>
                  </a:lnTo>
                  <a:lnTo>
                    <a:pt x="3077194" y="1426239"/>
                  </a:lnTo>
                  <a:lnTo>
                    <a:pt x="3069765" y="1439241"/>
                  </a:lnTo>
                  <a:lnTo>
                    <a:pt x="3077194" y="1452240"/>
                  </a:lnTo>
                  <a:lnTo>
                    <a:pt x="3073480" y="1463382"/>
                  </a:lnTo>
                  <a:lnTo>
                    <a:pt x="3062335" y="1468951"/>
                  </a:lnTo>
                  <a:lnTo>
                    <a:pt x="3051193" y="1470812"/>
                  </a:lnTo>
                  <a:lnTo>
                    <a:pt x="3038194" y="1478238"/>
                  </a:lnTo>
                  <a:lnTo>
                    <a:pt x="3032625" y="1493095"/>
                  </a:lnTo>
                  <a:lnTo>
                    <a:pt x="3034479" y="1504237"/>
                  </a:lnTo>
                  <a:lnTo>
                    <a:pt x="3028910" y="1513524"/>
                  </a:lnTo>
                  <a:lnTo>
                    <a:pt x="3015907" y="1509809"/>
                  </a:lnTo>
                  <a:lnTo>
                    <a:pt x="3002911" y="1511667"/>
                  </a:lnTo>
                  <a:lnTo>
                    <a:pt x="2993624" y="1517239"/>
                  </a:lnTo>
                  <a:lnTo>
                    <a:pt x="2980625" y="1513524"/>
                  </a:lnTo>
                  <a:lnTo>
                    <a:pt x="2973195" y="1500525"/>
                  </a:lnTo>
                  <a:lnTo>
                    <a:pt x="2976910" y="1489383"/>
                  </a:lnTo>
                  <a:lnTo>
                    <a:pt x="2967626" y="1489383"/>
                  </a:lnTo>
                  <a:lnTo>
                    <a:pt x="2963911" y="1480096"/>
                  </a:lnTo>
                  <a:lnTo>
                    <a:pt x="2965768" y="1468951"/>
                  </a:lnTo>
                  <a:lnTo>
                    <a:pt x="2952769" y="1467097"/>
                  </a:lnTo>
                  <a:lnTo>
                    <a:pt x="2956484" y="1457809"/>
                  </a:lnTo>
                  <a:lnTo>
                    <a:pt x="2952769" y="1448525"/>
                  </a:lnTo>
                  <a:lnTo>
                    <a:pt x="2939770" y="1444810"/>
                  </a:lnTo>
                  <a:lnTo>
                    <a:pt x="2930483" y="1454098"/>
                  </a:lnTo>
                  <a:lnTo>
                    <a:pt x="2919341" y="1467097"/>
                  </a:lnTo>
                  <a:lnTo>
                    <a:pt x="2906342" y="1465239"/>
                  </a:lnTo>
                  <a:lnTo>
                    <a:pt x="2900769" y="1455955"/>
                  </a:lnTo>
                  <a:lnTo>
                    <a:pt x="2910057" y="1441095"/>
                  </a:lnTo>
                  <a:lnTo>
                    <a:pt x="2904484" y="1429954"/>
                  </a:lnTo>
                  <a:lnTo>
                    <a:pt x="2893343" y="1429954"/>
                  </a:lnTo>
                  <a:lnTo>
                    <a:pt x="2882201" y="1416955"/>
                  </a:lnTo>
                  <a:lnTo>
                    <a:pt x="2867341" y="1409528"/>
                  </a:lnTo>
                  <a:lnTo>
                    <a:pt x="2874771" y="1396529"/>
                  </a:lnTo>
                  <a:lnTo>
                    <a:pt x="2880340" y="1383527"/>
                  </a:lnTo>
                  <a:lnTo>
                    <a:pt x="2884055" y="1372385"/>
                  </a:lnTo>
                  <a:lnTo>
                    <a:pt x="2878486" y="1363101"/>
                  </a:lnTo>
                  <a:lnTo>
                    <a:pt x="2874771" y="1342672"/>
                  </a:lnTo>
                  <a:lnTo>
                    <a:pt x="2882201" y="1325958"/>
                  </a:lnTo>
                  <a:lnTo>
                    <a:pt x="2872914" y="1322246"/>
                  </a:lnTo>
                  <a:lnTo>
                    <a:pt x="2863629" y="1329673"/>
                  </a:lnTo>
                  <a:lnTo>
                    <a:pt x="2852484" y="1331530"/>
                  </a:lnTo>
                  <a:lnTo>
                    <a:pt x="2843200" y="1337099"/>
                  </a:lnTo>
                  <a:lnTo>
                    <a:pt x="2828344" y="1346387"/>
                  </a:lnTo>
                  <a:lnTo>
                    <a:pt x="2815344" y="1363101"/>
                  </a:lnTo>
                  <a:lnTo>
                    <a:pt x="2798630" y="1366812"/>
                  </a:lnTo>
                  <a:lnTo>
                    <a:pt x="2787486" y="1366812"/>
                  </a:lnTo>
                  <a:lnTo>
                    <a:pt x="2787486" y="1376100"/>
                  </a:lnTo>
                  <a:lnTo>
                    <a:pt x="2796773" y="1390956"/>
                  </a:lnTo>
                  <a:lnTo>
                    <a:pt x="2793058" y="1402098"/>
                  </a:lnTo>
                  <a:lnTo>
                    <a:pt x="2796773" y="1420670"/>
                  </a:lnTo>
                  <a:lnTo>
                    <a:pt x="2802342" y="1433669"/>
                  </a:lnTo>
                  <a:lnTo>
                    <a:pt x="2806057" y="1450383"/>
                  </a:lnTo>
                  <a:lnTo>
                    <a:pt x="2815344" y="1459667"/>
                  </a:lnTo>
                  <a:lnTo>
                    <a:pt x="2806057" y="1465239"/>
                  </a:lnTo>
                  <a:lnTo>
                    <a:pt x="2794915" y="1459667"/>
                  </a:lnTo>
                  <a:lnTo>
                    <a:pt x="2785631" y="1459667"/>
                  </a:lnTo>
                  <a:lnTo>
                    <a:pt x="2781916" y="1450383"/>
                  </a:lnTo>
                  <a:lnTo>
                    <a:pt x="2780059" y="1437384"/>
                  </a:lnTo>
                  <a:lnTo>
                    <a:pt x="2778201" y="1450383"/>
                  </a:lnTo>
                  <a:lnTo>
                    <a:pt x="2767060" y="1459667"/>
                  </a:lnTo>
                  <a:lnTo>
                    <a:pt x="2757775" y="1461524"/>
                  </a:lnTo>
                  <a:lnTo>
                    <a:pt x="2746631" y="1468951"/>
                  </a:lnTo>
                  <a:lnTo>
                    <a:pt x="2742919" y="1478238"/>
                  </a:lnTo>
                  <a:lnTo>
                    <a:pt x="2741058" y="1489383"/>
                  </a:lnTo>
                  <a:lnTo>
                    <a:pt x="2741058" y="1502382"/>
                  </a:lnTo>
                  <a:lnTo>
                    <a:pt x="2735489" y="1522808"/>
                  </a:lnTo>
                  <a:lnTo>
                    <a:pt x="2720632" y="1537665"/>
                  </a:lnTo>
                  <a:lnTo>
                    <a:pt x="2718775" y="1546952"/>
                  </a:lnTo>
                  <a:lnTo>
                    <a:pt x="2703918" y="1559951"/>
                  </a:lnTo>
                  <a:lnTo>
                    <a:pt x="2690919" y="1563666"/>
                  </a:lnTo>
                  <a:lnTo>
                    <a:pt x="2694631" y="1572950"/>
                  </a:lnTo>
                  <a:lnTo>
                    <a:pt x="2694631" y="1585950"/>
                  </a:lnTo>
                  <a:lnTo>
                    <a:pt x="2690919" y="1597091"/>
                  </a:lnTo>
                  <a:lnTo>
                    <a:pt x="2668636" y="1604521"/>
                  </a:lnTo>
                  <a:lnTo>
                    <a:pt x="2666775" y="1613808"/>
                  </a:lnTo>
                  <a:lnTo>
                    <a:pt x="2655633" y="1617520"/>
                  </a:lnTo>
                  <a:lnTo>
                    <a:pt x="2646349" y="1608233"/>
                  </a:lnTo>
                  <a:lnTo>
                    <a:pt x="2631493" y="1610093"/>
                  </a:lnTo>
                  <a:lnTo>
                    <a:pt x="2625920" y="1621235"/>
                  </a:lnTo>
                  <a:lnTo>
                    <a:pt x="2620348" y="1630519"/>
                  </a:lnTo>
                  <a:lnTo>
                    <a:pt x="2616633" y="1641664"/>
                  </a:lnTo>
                  <a:lnTo>
                    <a:pt x="2607349" y="1630519"/>
                  </a:lnTo>
                  <a:lnTo>
                    <a:pt x="2594349" y="1619378"/>
                  </a:lnTo>
                  <a:lnTo>
                    <a:pt x="2588777" y="1606378"/>
                  </a:lnTo>
                  <a:lnTo>
                    <a:pt x="2577635" y="1610093"/>
                  </a:lnTo>
                  <a:lnTo>
                    <a:pt x="2568351" y="1619378"/>
                  </a:lnTo>
                  <a:lnTo>
                    <a:pt x="2555352" y="1623093"/>
                  </a:lnTo>
                  <a:lnTo>
                    <a:pt x="2540495" y="1619378"/>
                  </a:lnTo>
                  <a:lnTo>
                    <a:pt x="2534606" y="1612312"/>
                  </a:lnTo>
                  <a:lnTo>
                    <a:pt x="2521924" y="1626804"/>
                  </a:lnTo>
                  <a:lnTo>
                    <a:pt x="2512640" y="1634231"/>
                  </a:lnTo>
                  <a:lnTo>
                    <a:pt x="2501498" y="1632374"/>
                  </a:lnTo>
                  <a:lnTo>
                    <a:pt x="2499640" y="1623089"/>
                  </a:lnTo>
                  <a:lnTo>
                    <a:pt x="2484784" y="1613805"/>
                  </a:lnTo>
                  <a:lnTo>
                    <a:pt x="2469927" y="1611948"/>
                  </a:lnTo>
                  <a:lnTo>
                    <a:pt x="2453213" y="1610090"/>
                  </a:lnTo>
                  <a:lnTo>
                    <a:pt x="2443926" y="1608233"/>
                  </a:lnTo>
                  <a:lnTo>
                    <a:pt x="2432784" y="1611948"/>
                  </a:lnTo>
                  <a:lnTo>
                    <a:pt x="2423500" y="1606375"/>
                  </a:lnTo>
                  <a:lnTo>
                    <a:pt x="2403071" y="1597091"/>
                  </a:lnTo>
                  <a:lnTo>
                    <a:pt x="2401213" y="1584092"/>
                  </a:lnTo>
                  <a:lnTo>
                    <a:pt x="2382642" y="1574808"/>
                  </a:lnTo>
                  <a:lnTo>
                    <a:pt x="2373358" y="1576662"/>
                  </a:lnTo>
                  <a:lnTo>
                    <a:pt x="2365931" y="1567378"/>
                  </a:lnTo>
                  <a:lnTo>
                    <a:pt x="2364073" y="1554376"/>
                  </a:lnTo>
                  <a:lnTo>
                    <a:pt x="2352932" y="1559948"/>
                  </a:lnTo>
                  <a:lnTo>
                    <a:pt x="2334360" y="1558091"/>
                  </a:lnTo>
                  <a:lnTo>
                    <a:pt x="2317646" y="1550664"/>
                  </a:lnTo>
                  <a:lnTo>
                    <a:pt x="2304644" y="1561806"/>
                  </a:lnTo>
                  <a:lnTo>
                    <a:pt x="2289787" y="1552521"/>
                  </a:lnTo>
                  <a:lnTo>
                    <a:pt x="2280503" y="1541377"/>
                  </a:lnTo>
                  <a:lnTo>
                    <a:pt x="2260077" y="1524666"/>
                  </a:lnTo>
                  <a:lnTo>
                    <a:pt x="2241505" y="1509809"/>
                  </a:lnTo>
                  <a:lnTo>
                    <a:pt x="2230361" y="1507952"/>
                  </a:lnTo>
                  <a:lnTo>
                    <a:pt x="2217365" y="1500522"/>
                  </a:lnTo>
                  <a:lnTo>
                    <a:pt x="2208077" y="1498664"/>
                  </a:lnTo>
                  <a:lnTo>
                    <a:pt x="2200647" y="1487523"/>
                  </a:lnTo>
                  <a:lnTo>
                    <a:pt x="2187648" y="1481953"/>
                  </a:lnTo>
                  <a:lnTo>
                    <a:pt x="2187648" y="1467094"/>
                  </a:lnTo>
                  <a:lnTo>
                    <a:pt x="2189506" y="1457809"/>
                  </a:lnTo>
                  <a:lnTo>
                    <a:pt x="2193221" y="1429954"/>
                  </a:lnTo>
                  <a:lnTo>
                    <a:pt x="2178364" y="1420666"/>
                  </a:lnTo>
                  <a:lnTo>
                    <a:pt x="2163507" y="1413240"/>
                  </a:lnTo>
                  <a:lnTo>
                    <a:pt x="2167222" y="1394668"/>
                  </a:lnTo>
                  <a:lnTo>
                    <a:pt x="2165362" y="1383527"/>
                  </a:lnTo>
                  <a:lnTo>
                    <a:pt x="2150508" y="1376097"/>
                  </a:lnTo>
                  <a:lnTo>
                    <a:pt x="2141221" y="1366812"/>
                  </a:lnTo>
                  <a:lnTo>
                    <a:pt x="2131937" y="1363098"/>
                  </a:lnTo>
                  <a:lnTo>
                    <a:pt x="2126364" y="1348241"/>
                  </a:lnTo>
                  <a:lnTo>
                    <a:pt x="2133794" y="1337099"/>
                  </a:lnTo>
                  <a:lnTo>
                    <a:pt x="2139367" y="1322243"/>
                  </a:lnTo>
                  <a:lnTo>
                    <a:pt x="2137506" y="1312955"/>
                  </a:lnTo>
                  <a:lnTo>
                    <a:pt x="2146793" y="1309244"/>
                  </a:lnTo>
                  <a:lnTo>
                    <a:pt x="2157935" y="1309244"/>
                  </a:lnTo>
                  <a:lnTo>
                    <a:pt x="2159792" y="1299956"/>
                  </a:lnTo>
                  <a:lnTo>
                    <a:pt x="2169077" y="1290672"/>
                  </a:lnTo>
                  <a:lnTo>
                    <a:pt x="2169077" y="1273958"/>
                  </a:lnTo>
                  <a:lnTo>
                    <a:pt x="2180221" y="1253529"/>
                  </a:lnTo>
                  <a:lnTo>
                    <a:pt x="2191363" y="1240533"/>
                  </a:lnTo>
                  <a:lnTo>
                    <a:pt x="2200647" y="1231246"/>
                  </a:lnTo>
                  <a:lnTo>
                    <a:pt x="2204362" y="1216389"/>
                  </a:lnTo>
                  <a:lnTo>
                    <a:pt x="2211789" y="1207102"/>
                  </a:lnTo>
                  <a:lnTo>
                    <a:pt x="2213650" y="1190391"/>
                  </a:lnTo>
                  <a:lnTo>
                    <a:pt x="2198793" y="1182961"/>
                  </a:lnTo>
                  <a:lnTo>
                    <a:pt x="2189506" y="1188530"/>
                  </a:lnTo>
                  <a:lnTo>
                    <a:pt x="2185946" y="1176076"/>
                  </a:lnTo>
                  <a:lnTo>
                    <a:pt x="2183936" y="1181107"/>
                  </a:lnTo>
                  <a:lnTo>
                    <a:pt x="2174649" y="1190391"/>
                  </a:lnTo>
                  <a:lnTo>
                    <a:pt x="2161650" y="1186676"/>
                  </a:lnTo>
                  <a:lnTo>
                    <a:pt x="2150505" y="1186676"/>
                  </a:lnTo>
                  <a:lnTo>
                    <a:pt x="2146793" y="1199675"/>
                  </a:lnTo>
                  <a:lnTo>
                    <a:pt x="2130079" y="1212677"/>
                  </a:lnTo>
                  <a:lnTo>
                    <a:pt x="2115223" y="1201533"/>
                  </a:lnTo>
                  <a:lnTo>
                    <a:pt x="2102223" y="1195963"/>
                  </a:lnTo>
                  <a:lnTo>
                    <a:pt x="2091082" y="1194106"/>
                  </a:lnTo>
                  <a:lnTo>
                    <a:pt x="2079937" y="1195963"/>
                  </a:lnTo>
                  <a:lnTo>
                    <a:pt x="2070653" y="1201533"/>
                  </a:lnTo>
                  <a:lnTo>
                    <a:pt x="2072510" y="1188533"/>
                  </a:lnTo>
                  <a:lnTo>
                    <a:pt x="2083652" y="1179246"/>
                  </a:lnTo>
                  <a:lnTo>
                    <a:pt x="2091082" y="1166250"/>
                  </a:lnTo>
                  <a:lnTo>
                    <a:pt x="2096651" y="1156963"/>
                  </a:lnTo>
                  <a:lnTo>
                    <a:pt x="2094794" y="1147679"/>
                  </a:lnTo>
                  <a:lnTo>
                    <a:pt x="2083652" y="1147679"/>
                  </a:lnTo>
                  <a:lnTo>
                    <a:pt x="2074368" y="1143964"/>
                  </a:lnTo>
                  <a:lnTo>
                    <a:pt x="2057650" y="1145821"/>
                  </a:lnTo>
                  <a:lnTo>
                    <a:pt x="2042797" y="1138394"/>
                  </a:lnTo>
                  <a:lnTo>
                    <a:pt x="2039082" y="1147679"/>
                  </a:lnTo>
                  <a:lnTo>
                    <a:pt x="2029795" y="1155105"/>
                  </a:lnTo>
                  <a:lnTo>
                    <a:pt x="2020510" y="1149536"/>
                  </a:lnTo>
                  <a:lnTo>
                    <a:pt x="2019010" y="1140536"/>
                  </a:lnTo>
                  <a:lnTo>
                    <a:pt x="2018042" y="1138331"/>
                  </a:lnTo>
                  <a:lnTo>
                    <a:pt x="2016799" y="1149536"/>
                  </a:lnTo>
                  <a:lnTo>
                    <a:pt x="2005657" y="1143964"/>
                  </a:lnTo>
                  <a:lnTo>
                    <a:pt x="1996370" y="1143964"/>
                  </a:lnTo>
                  <a:lnTo>
                    <a:pt x="1983370" y="1129107"/>
                  </a:lnTo>
                  <a:lnTo>
                    <a:pt x="1975941" y="1119823"/>
                  </a:lnTo>
                  <a:lnTo>
                    <a:pt x="1964799" y="1117965"/>
                  </a:lnTo>
                  <a:lnTo>
                    <a:pt x="1948085" y="1101251"/>
                  </a:lnTo>
                  <a:lnTo>
                    <a:pt x="1949942" y="1090110"/>
                  </a:lnTo>
                  <a:lnTo>
                    <a:pt x="1949942" y="1077107"/>
                  </a:lnTo>
                  <a:lnTo>
                    <a:pt x="1938801" y="1067823"/>
                  </a:lnTo>
                  <a:lnTo>
                    <a:pt x="1929513" y="1060397"/>
                  </a:lnTo>
                  <a:lnTo>
                    <a:pt x="1912802" y="1067823"/>
                  </a:lnTo>
                  <a:lnTo>
                    <a:pt x="1901657" y="1078968"/>
                  </a:lnTo>
                  <a:lnTo>
                    <a:pt x="1896085" y="1088252"/>
                  </a:lnTo>
                  <a:lnTo>
                    <a:pt x="1892373" y="1099394"/>
                  </a:lnTo>
                  <a:lnTo>
                    <a:pt x="1883086" y="1103109"/>
                  </a:lnTo>
                  <a:lnTo>
                    <a:pt x="1857088" y="1095679"/>
                  </a:lnTo>
                  <a:lnTo>
                    <a:pt x="1845946" y="1106824"/>
                  </a:lnTo>
                  <a:lnTo>
                    <a:pt x="1840374" y="1116108"/>
                  </a:lnTo>
                  <a:lnTo>
                    <a:pt x="1840374" y="1125392"/>
                  </a:lnTo>
                  <a:lnTo>
                    <a:pt x="1831089" y="1134679"/>
                  </a:lnTo>
                  <a:lnTo>
                    <a:pt x="1821802" y="1138394"/>
                  </a:lnTo>
                  <a:lnTo>
                    <a:pt x="1805088" y="1158820"/>
                  </a:lnTo>
                  <a:lnTo>
                    <a:pt x="1779090" y="1155105"/>
                  </a:lnTo>
                  <a:lnTo>
                    <a:pt x="1767948" y="1155105"/>
                  </a:lnTo>
                  <a:lnTo>
                    <a:pt x="1758661" y="1162535"/>
                  </a:lnTo>
                  <a:lnTo>
                    <a:pt x="1747519" y="1166250"/>
                  </a:lnTo>
                  <a:lnTo>
                    <a:pt x="1736377" y="1164393"/>
                  </a:lnTo>
                  <a:lnTo>
                    <a:pt x="1732662" y="1175534"/>
                  </a:lnTo>
                  <a:lnTo>
                    <a:pt x="1743804" y="1184822"/>
                  </a:lnTo>
                  <a:lnTo>
                    <a:pt x="1754949" y="1192248"/>
                  </a:lnTo>
                  <a:lnTo>
                    <a:pt x="1769805" y="1197818"/>
                  </a:lnTo>
                  <a:lnTo>
                    <a:pt x="1780947" y="1207105"/>
                  </a:lnTo>
                  <a:lnTo>
                    <a:pt x="1790231" y="1210820"/>
                  </a:lnTo>
                  <a:lnTo>
                    <a:pt x="1780947" y="1221962"/>
                  </a:lnTo>
                  <a:lnTo>
                    <a:pt x="1769805" y="1227534"/>
                  </a:lnTo>
                  <a:lnTo>
                    <a:pt x="1754949" y="1225676"/>
                  </a:lnTo>
                  <a:lnTo>
                    <a:pt x="1745664" y="1227534"/>
                  </a:lnTo>
                  <a:lnTo>
                    <a:pt x="1732662" y="1221962"/>
                  </a:lnTo>
                  <a:lnTo>
                    <a:pt x="1715948" y="1220104"/>
                  </a:lnTo>
                  <a:lnTo>
                    <a:pt x="1704806" y="1216389"/>
                  </a:lnTo>
                  <a:lnTo>
                    <a:pt x="1686235" y="1216389"/>
                  </a:lnTo>
                  <a:lnTo>
                    <a:pt x="1676951" y="1218247"/>
                  </a:lnTo>
                  <a:lnTo>
                    <a:pt x="1663951" y="1225676"/>
                  </a:lnTo>
                  <a:lnTo>
                    <a:pt x="1650949" y="1233103"/>
                  </a:lnTo>
                  <a:lnTo>
                    <a:pt x="1636093" y="1242391"/>
                  </a:lnTo>
                  <a:lnTo>
                    <a:pt x="1610094" y="1240533"/>
                  </a:lnTo>
                  <a:lnTo>
                    <a:pt x="1600810" y="1234961"/>
                  </a:lnTo>
                  <a:lnTo>
                    <a:pt x="1589668" y="1236818"/>
                  </a:lnTo>
                  <a:lnTo>
                    <a:pt x="1574812" y="1227534"/>
                  </a:lnTo>
                  <a:lnTo>
                    <a:pt x="1565524" y="1218247"/>
                  </a:lnTo>
                  <a:lnTo>
                    <a:pt x="1567382" y="1205247"/>
                  </a:lnTo>
                  <a:lnTo>
                    <a:pt x="1574812" y="1192248"/>
                  </a:lnTo>
                  <a:lnTo>
                    <a:pt x="1558095" y="1195963"/>
                  </a:lnTo>
                  <a:lnTo>
                    <a:pt x="1545095" y="1205247"/>
                  </a:lnTo>
                  <a:lnTo>
                    <a:pt x="1535811" y="1216389"/>
                  </a:lnTo>
                  <a:lnTo>
                    <a:pt x="1533954" y="1227534"/>
                  </a:lnTo>
                  <a:lnTo>
                    <a:pt x="1526524" y="1238676"/>
                  </a:lnTo>
                  <a:lnTo>
                    <a:pt x="1519097" y="1247960"/>
                  </a:lnTo>
                  <a:lnTo>
                    <a:pt x="1509813" y="1257247"/>
                  </a:lnTo>
                  <a:lnTo>
                    <a:pt x="1500525" y="1262816"/>
                  </a:lnTo>
                  <a:lnTo>
                    <a:pt x="1494956" y="1275815"/>
                  </a:lnTo>
                  <a:lnTo>
                    <a:pt x="1481957" y="1277676"/>
                  </a:lnTo>
                  <a:lnTo>
                    <a:pt x="1480096" y="1266531"/>
                  </a:lnTo>
                  <a:lnTo>
                    <a:pt x="1480096" y="1251675"/>
                  </a:lnTo>
                  <a:lnTo>
                    <a:pt x="1463385" y="1238676"/>
                  </a:lnTo>
                  <a:lnTo>
                    <a:pt x="1450386" y="1234961"/>
                  </a:lnTo>
                  <a:lnTo>
                    <a:pt x="1439245" y="1234961"/>
                  </a:lnTo>
                  <a:lnTo>
                    <a:pt x="1429957" y="1231249"/>
                  </a:lnTo>
                  <a:lnTo>
                    <a:pt x="1416958" y="1214535"/>
                  </a:lnTo>
                  <a:lnTo>
                    <a:pt x="1405813" y="1220104"/>
                  </a:lnTo>
                  <a:lnTo>
                    <a:pt x="1402102" y="1210820"/>
                  </a:lnTo>
                  <a:lnTo>
                    <a:pt x="1402102" y="1210817"/>
                  </a:lnTo>
                  <a:lnTo>
                    <a:pt x="1392814" y="1212674"/>
                  </a:lnTo>
                  <a:lnTo>
                    <a:pt x="1387245" y="1203390"/>
                  </a:lnTo>
                  <a:lnTo>
                    <a:pt x="1376100" y="1199675"/>
                  </a:lnTo>
                  <a:lnTo>
                    <a:pt x="1364958" y="1194103"/>
                  </a:lnTo>
                  <a:lnTo>
                    <a:pt x="1359389" y="1182961"/>
                  </a:lnTo>
                  <a:lnTo>
                    <a:pt x="1351959" y="1173674"/>
                  </a:lnTo>
                  <a:lnTo>
                    <a:pt x="1340818" y="1169959"/>
                  </a:lnTo>
                  <a:lnTo>
                    <a:pt x="1324103" y="1169959"/>
                  </a:lnTo>
                  <a:lnTo>
                    <a:pt x="1312962" y="1168104"/>
                  </a:lnTo>
                  <a:lnTo>
                    <a:pt x="1296245" y="1168104"/>
                  </a:lnTo>
                  <a:lnTo>
                    <a:pt x="1285103" y="1169959"/>
                  </a:lnTo>
                  <a:lnTo>
                    <a:pt x="1268389" y="1173674"/>
                  </a:lnTo>
                  <a:lnTo>
                    <a:pt x="1257247" y="1171816"/>
                  </a:lnTo>
                  <a:lnTo>
                    <a:pt x="1246105" y="1173674"/>
                  </a:lnTo>
                  <a:lnTo>
                    <a:pt x="1240533" y="1186673"/>
                  </a:lnTo>
                  <a:lnTo>
                    <a:pt x="1236818" y="1203390"/>
                  </a:lnTo>
                  <a:lnTo>
                    <a:pt x="1236818" y="1212674"/>
                  </a:lnTo>
                  <a:lnTo>
                    <a:pt x="1225676" y="1216386"/>
                  </a:lnTo>
                  <a:lnTo>
                    <a:pt x="1210820" y="1220101"/>
                  </a:lnTo>
                  <a:lnTo>
                    <a:pt x="1199678" y="1205244"/>
                  </a:lnTo>
                  <a:lnTo>
                    <a:pt x="1175534" y="1186673"/>
                  </a:lnTo>
                  <a:lnTo>
                    <a:pt x="1156966" y="1173674"/>
                  </a:lnTo>
                  <a:lnTo>
                    <a:pt x="1145824" y="1158817"/>
                  </a:lnTo>
                  <a:lnTo>
                    <a:pt x="1136537" y="1136534"/>
                  </a:lnTo>
                  <a:lnTo>
                    <a:pt x="1119823" y="1125392"/>
                  </a:lnTo>
                  <a:lnTo>
                    <a:pt x="1114253" y="1116105"/>
                  </a:lnTo>
                  <a:lnTo>
                    <a:pt x="1121680" y="1101248"/>
                  </a:lnTo>
                  <a:lnTo>
                    <a:pt x="1110538" y="1091964"/>
                  </a:lnTo>
                  <a:lnTo>
                    <a:pt x="1110538" y="1082680"/>
                  </a:lnTo>
                  <a:lnTo>
                    <a:pt x="1111465" y="1078965"/>
                  </a:lnTo>
                  <a:lnTo>
                    <a:pt x="1108678" y="1084537"/>
                  </a:lnTo>
                  <a:lnTo>
                    <a:pt x="1099394" y="1086392"/>
                  </a:lnTo>
                  <a:lnTo>
                    <a:pt x="1084537" y="1086392"/>
                  </a:lnTo>
                  <a:lnTo>
                    <a:pt x="1075253" y="1090107"/>
                  </a:lnTo>
                  <a:lnTo>
                    <a:pt x="1052966" y="1078965"/>
                  </a:lnTo>
                  <a:lnTo>
                    <a:pt x="1047397" y="1067820"/>
                  </a:lnTo>
                  <a:lnTo>
                    <a:pt x="1021399" y="1043679"/>
                  </a:lnTo>
                  <a:lnTo>
                    <a:pt x="1006539" y="1036253"/>
                  </a:lnTo>
                  <a:lnTo>
                    <a:pt x="997255" y="1039964"/>
                  </a:lnTo>
                  <a:lnTo>
                    <a:pt x="978683" y="1034395"/>
                  </a:lnTo>
                  <a:lnTo>
                    <a:pt x="969399" y="1032538"/>
                  </a:lnTo>
                  <a:lnTo>
                    <a:pt x="960112" y="1021393"/>
                  </a:lnTo>
                  <a:lnTo>
                    <a:pt x="950827" y="1019539"/>
                  </a:lnTo>
                  <a:lnTo>
                    <a:pt x="939686" y="1026968"/>
                  </a:lnTo>
                  <a:lnTo>
                    <a:pt x="926686" y="1036253"/>
                  </a:lnTo>
                  <a:lnTo>
                    <a:pt x="917399" y="1039964"/>
                  </a:lnTo>
                  <a:lnTo>
                    <a:pt x="900688" y="1028823"/>
                  </a:lnTo>
                  <a:lnTo>
                    <a:pt x="895113" y="1017681"/>
                  </a:lnTo>
                  <a:lnTo>
                    <a:pt x="891401" y="1008397"/>
                  </a:lnTo>
                  <a:lnTo>
                    <a:pt x="882117" y="999110"/>
                  </a:lnTo>
                  <a:lnTo>
                    <a:pt x="869117" y="991683"/>
                  </a:lnTo>
                  <a:lnTo>
                    <a:pt x="859830" y="987968"/>
                  </a:lnTo>
                  <a:lnTo>
                    <a:pt x="848688" y="978681"/>
                  </a:lnTo>
                  <a:lnTo>
                    <a:pt x="839401" y="969396"/>
                  </a:lnTo>
                  <a:lnTo>
                    <a:pt x="833832" y="960112"/>
                  </a:lnTo>
                  <a:lnTo>
                    <a:pt x="818975" y="943398"/>
                  </a:lnTo>
                  <a:lnTo>
                    <a:pt x="818975" y="931203"/>
                  </a:lnTo>
                  <a:lnTo>
                    <a:pt x="818332" y="931114"/>
                  </a:lnTo>
                  <a:lnTo>
                    <a:pt x="817118" y="935971"/>
                  </a:lnTo>
                  <a:lnTo>
                    <a:pt x="802261" y="941544"/>
                  </a:lnTo>
                  <a:lnTo>
                    <a:pt x="789259" y="943401"/>
                  </a:lnTo>
                  <a:lnTo>
                    <a:pt x="778117" y="950828"/>
                  </a:lnTo>
                  <a:lnTo>
                    <a:pt x="765118" y="939686"/>
                  </a:lnTo>
                  <a:lnTo>
                    <a:pt x="750261" y="928542"/>
                  </a:lnTo>
                  <a:lnTo>
                    <a:pt x="739120" y="919257"/>
                  </a:lnTo>
                  <a:lnTo>
                    <a:pt x="727978" y="913685"/>
                  </a:lnTo>
                  <a:lnTo>
                    <a:pt x="716836" y="908116"/>
                  </a:lnTo>
                  <a:lnTo>
                    <a:pt x="707549" y="902543"/>
                  </a:lnTo>
                  <a:lnTo>
                    <a:pt x="688977" y="889544"/>
                  </a:lnTo>
                  <a:lnTo>
                    <a:pt x="685266" y="874688"/>
                  </a:lnTo>
                  <a:lnTo>
                    <a:pt x="690835" y="865403"/>
                  </a:lnTo>
                  <a:lnTo>
                    <a:pt x="698265" y="850547"/>
                  </a:lnTo>
                  <a:lnTo>
                    <a:pt x="692692" y="833833"/>
                  </a:lnTo>
                  <a:lnTo>
                    <a:pt x="681551" y="831975"/>
                  </a:lnTo>
                  <a:lnTo>
                    <a:pt x="670409" y="830118"/>
                  </a:lnTo>
                  <a:lnTo>
                    <a:pt x="664833" y="817119"/>
                  </a:lnTo>
                  <a:lnTo>
                    <a:pt x="651837" y="804120"/>
                  </a:lnTo>
                  <a:lnTo>
                    <a:pt x="631408" y="800405"/>
                  </a:lnTo>
                  <a:lnTo>
                    <a:pt x="622121" y="802262"/>
                  </a:lnTo>
                  <a:lnTo>
                    <a:pt x="610979" y="804120"/>
                  </a:lnTo>
                  <a:lnTo>
                    <a:pt x="599838" y="802262"/>
                  </a:lnTo>
                  <a:lnTo>
                    <a:pt x="583124" y="804120"/>
                  </a:lnTo>
                  <a:lnTo>
                    <a:pt x="571982" y="802262"/>
                  </a:lnTo>
                  <a:lnTo>
                    <a:pt x="542269" y="805977"/>
                  </a:lnTo>
                  <a:lnTo>
                    <a:pt x="532981" y="813404"/>
                  </a:lnTo>
                  <a:lnTo>
                    <a:pt x="534839" y="822691"/>
                  </a:lnTo>
                  <a:lnTo>
                    <a:pt x="519982" y="835687"/>
                  </a:lnTo>
                  <a:lnTo>
                    <a:pt x="510698" y="844974"/>
                  </a:lnTo>
                  <a:lnTo>
                    <a:pt x="505125" y="856116"/>
                  </a:lnTo>
                  <a:lnTo>
                    <a:pt x="495841" y="869118"/>
                  </a:lnTo>
                  <a:lnTo>
                    <a:pt x="488411" y="878402"/>
                  </a:lnTo>
                  <a:lnTo>
                    <a:pt x="479127" y="891402"/>
                  </a:lnTo>
                  <a:lnTo>
                    <a:pt x="471700" y="902543"/>
                  </a:lnTo>
                  <a:lnTo>
                    <a:pt x="471700" y="911831"/>
                  </a:lnTo>
                  <a:lnTo>
                    <a:pt x="462413" y="913685"/>
                  </a:lnTo>
                  <a:lnTo>
                    <a:pt x="449414" y="909973"/>
                  </a:lnTo>
                  <a:lnTo>
                    <a:pt x="425273" y="926687"/>
                  </a:lnTo>
                  <a:lnTo>
                    <a:pt x="412271" y="932256"/>
                  </a:lnTo>
                  <a:lnTo>
                    <a:pt x="404844" y="908116"/>
                  </a:lnTo>
                  <a:lnTo>
                    <a:pt x="402987" y="893259"/>
                  </a:lnTo>
                  <a:lnTo>
                    <a:pt x="395557" y="876545"/>
                  </a:lnTo>
                  <a:lnTo>
                    <a:pt x="384415" y="874688"/>
                  </a:lnTo>
                  <a:lnTo>
                    <a:pt x="371416" y="867258"/>
                  </a:lnTo>
                  <a:lnTo>
                    <a:pt x="358417" y="857974"/>
                  </a:lnTo>
                  <a:lnTo>
                    <a:pt x="352844" y="848689"/>
                  </a:lnTo>
                  <a:lnTo>
                    <a:pt x="343560" y="848689"/>
                  </a:lnTo>
                  <a:lnTo>
                    <a:pt x="332418" y="857974"/>
                  </a:lnTo>
                  <a:lnTo>
                    <a:pt x="315704" y="844974"/>
                  </a:lnTo>
                  <a:lnTo>
                    <a:pt x="306417" y="848689"/>
                  </a:lnTo>
                  <a:lnTo>
                    <a:pt x="300848" y="857974"/>
                  </a:lnTo>
                  <a:lnTo>
                    <a:pt x="291560" y="856116"/>
                  </a:lnTo>
                  <a:lnTo>
                    <a:pt x="269277" y="859831"/>
                  </a:lnTo>
                  <a:lnTo>
                    <a:pt x="256275" y="861688"/>
                  </a:lnTo>
                  <a:lnTo>
                    <a:pt x="246990" y="869118"/>
                  </a:lnTo>
                  <a:lnTo>
                    <a:pt x="245133" y="878402"/>
                  </a:lnTo>
                  <a:lnTo>
                    <a:pt x="237706" y="863546"/>
                  </a:lnTo>
                  <a:lnTo>
                    <a:pt x="228419" y="863546"/>
                  </a:lnTo>
                  <a:lnTo>
                    <a:pt x="219135" y="867258"/>
                  </a:lnTo>
                  <a:lnTo>
                    <a:pt x="207993" y="869118"/>
                  </a:lnTo>
                  <a:lnTo>
                    <a:pt x="207993" y="857974"/>
                  </a:lnTo>
                  <a:lnTo>
                    <a:pt x="213562" y="844974"/>
                  </a:lnTo>
                  <a:lnTo>
                    <a:pt x="222850" y="841263"/>
                  </a:lnTo>
                  <a:lnTo>
                    <a:pt x="226565" y="830118"/>
                  </a:lnTo>
                  <a:lnTo>
                    <a:pt x="232134" y="811546"/>
                  </a:lnTo>
                  <a:lnTo>
                    <a:pt x="233991" y="798547"/>
                  </a:lnTo>
                  <a:lnTo>
                    <a:pt x="245133" y="794835"/>
                  </a:lnTo>
                  <a:lnTo>
                    <a:pt x="254420" y="792975"/>
                  </a:lnTo>
                  <a:lnTo>
                    <a:pt x="256275" y="774406"/>
                  </a:lnTo>
                  <a:lnTo>
                    <a:pt x="259990" y="759550"/>
                  </a:lnTo>
                  <a:lnTo>
                    <a:pt x="263705" y="735406"/>
                  </a:lnTo>
                  <a:lnTo>
                    <a:pt x="261847" y="726122"/>
                  </a:lnTo>
                  <a:lnTo>
                    <a:pt x="250705" y="714977"/>
                  </a:lnTo>
                  <a:lnTo>
                    <a:pt x="252563" y="705693"/>
                  </a:lnTo>
                  <a:lnTo>
                    <a:pt x="267023" y="697017"/>
                  </a:lnTo>
                  <a:lnTo>
                    <a:pt x="266311" y="696528"/>
                  </a:lnTo>
                  <a:lnTo>
                    <a:pt x="258135" y="701978"/>
                  </a:lnTo>
                  <a:lnTo>
                    <a:pt x="246990" y="694551"/>
                  </a:lnTo>
                  <a:lnTo>
                    <a:pt x="233991" y="690836"/>
                  </a:lnTo>
                  <a:lnTo>
                    <a:pt x="209850" y="690836"/>
                  </a:lnTo>
                  <a:lnTo>
                    <a:pt x="198709" y="681552"/>
                  </a:lnTo>
                  <a:lnTo>
                    <a:pt x="189425" y="668550"/>
                  </a:lnTo>
                  <a:lnTo>
                    <a:pt x="191279" y="655551"/>
                  </a:lnTo>
                  <a:lnTo>
                    <a:pt x="178280" y="649981"/>
                  </a:lnTo>
                  <a:lnTo>
                    <a:pt x="176422" y="661123"/>
                  </a:lnTo>
                  <a:lnTo>
                    <a:pt x="167138" y="664835"/>
                  </a:lnTo>
                  <a:lnTo>
                    <a:pt x="157851" y="677837"/>
                  </a:lnTo>
                  <a:lnTo>
                    <a:pt x="148566" y="670407"/>
                  </a:lnTo>
                  <a:lnTo>
                    <a:pt x="137425" y="668550"/>
                  </a:lnTo>
                  <a:lnTo>
                    <a:pt x="128141" y="675980"/>
                  </a:lnTo>
                  <a:lnTo>
                    <a:pt x="116996" y="670407"/>
                  </a:lnTo>
                  <a:lnTo>
                    <a:pt x="98424" y="655551"/>
                  </a:lnTo>
                  <a:lnTo>
                    <a:pt x="92855" y="644409"/>
                  </a:lnTo>
                  <a:lnTo>
                    <a:pt x="81713" y="640694"/>
                  </a:lnTo>
                  <a:lnTo>
                    <a:pt x="76141" y="651836"/>
                  </a:lnTo>
                  <a:lnTo>
                    <a:pt x="64999" y="655551"/>
                  </a:lnTo>
                  <a:lnTo>
                    <a:pt x="48282" y="651836"/>
                  </a:lnTo>
                  <a:lnTo>
                    <a:pt x="48282" y="642551"/>
                  </a:lnTo>
                  <a:lnTo>
                    <a:pt x="48282" y="633264"/>
                  </a:lnTo>
                  <a:lnTo>
                    <a:pt x="37140" y="627695"/>
                  </a:lnTo>
                  <a:lnTo>
                    <a:pt x="24141" y="629552"/>
                  </a:lnTo>
                  <a:lnTo>
                    <a:pt x="5570" y="633264"/>
                  </a:lnTo>
                  <a:lnTo>
                    <a:pt x="1855" y="610981"/>
                  </a:lnTo>
                  <a:lnTo>
                    <a:pt x="1855" y="599839"/>
                  </a:lnTo>
                  <a:lnTo>
                    <a:pt x="0" y="590552"/>
                  </a:lnTo>
                  <a:lnTo>
                    <a:pt x="7430" y="581268"/>
                  </a:lnTo>
                  <a:lnTo>
                    <a:pt x="7430" y="570126"/>
                  </a:lnTo>
                  <a:lnTo>
                    <a:pt x="1855" y="560842"/>
                  </a:lnTo>
                  <a:lnTo>
                    <a:pt x="1855" y="551554"/>
                  </a:lnTo>
                  <a:lnTo>
                    <a:pt x="11142" y="549697"/>
                  </a:lnTo>
                  <a:lnTo>
                    <a:pt x="22284" y="551554"/>
                  </a:lnTo>
                  <a:lnTo>
                    <a:pt x="33425" y="547840"/>
                  </a:lnTo>
                  <a:lnTo>
                    <a:pt x="29713" y="531125"/>
                  </a:lnTo>
                  <a:lnTo>
                    <a:pt x="29713" y="519984"/>
                  </a:lnTo>
                  <a:lnTo>
                    <a:pt x="44570" y="531125"/>
                  </a:lnTo>
                  <a:lnTo>
                    <a:pt x="48282" y="540410"/>
                  </a:lnTo>
                  <a:lnTo>
                    <a:pt x="50143" y="551554"/>
                  </a:lnTo>
                  <a:lnTo>
                    <a:pt x="63142" y="549697"/>
                  </a:lnTo>
                  <a:lnTo>
                    <a:pt x="72426" y="547840"/>
                  </a:lnTo>
                  <a:lnTo>
                    <a:pt x="87283" y="553412"/>
                  </a:lnTo>
                  <a:lnTo>
                    <a:pt x="96570" y="544125"/>
                  </a:lnTo>
                  <a:lnTo>
                    <a:pt x="105854" y="544125"/>
                  </a:lnTo>
                  <a:lnTo>
                    <a:pt x="96570" y="529268"/>
                  </a:lnTo>
                  <a:lnTo>
                    <a:pt x="98424" y="510700"/>
                  </a:lnTo>
                  <a:lnTo>
                    <a:pt x="107712" y="503270"/>
                  </a:lnTo>
                  <a:lnTo>
                    <a:pt x="113281" y="493982"/>
                  </a:lnTo>
                  <a:lnTo>
                    <a:pt x="100282" y="477271"/>
                  </a:lnTo>
                  <a:lnTo>
                    <a:pt x="87283" y="467987"/>
                  </a:lnTo>
                  <a:lnTo>
                    <a:pt x="77998" y="462415"/>
                  </a:lnTo>
                  <a:lnTo>
                    <a:pt x="76141" y="443843"/>
                  </a:lnTo>
                  <a:lnTo>
                    <a:pt x="96570" y="432702"/>
                  </a:lnTo>
                  <a:lnTo>
                    <a:pt x="103997" y="419699"/>
                  </a:lnTo>
                  <a:lnTo>
                    <a:pt x="105854" y="410415"/>
                  </a:lnTo>
                  <a:lnTo>
                    <a:pt x="122565" y="404843"/>
                  </a:lnTo>
                  <a:lnTo>
                    <a:pt x="133710" y="395559"/>
                  </a:lnTo>
                  <a:lnTo>
                    <a:pt x="141137" y="384417"/>
                  </a:lnTo>
                  <a:lnTo>
                    <a:pt x="133710" y="373272"/>
                  </a:lnTo>
                  <a:lnTo>
                    <a:pt x="128141" y="363988"/>
                  </a:lnTo>
                  <a:lnTo>
                    <a:pt x="124426" y="337990"/>
                  </a:lnTo>
                  <a:lnTo>
                    <a:pt x="122565" y="326845"/>
                  </a:lnTo>
                  <a:lnTo>
                    <a:pt x="113281" y="324991"/>
                  </a:lnTo>
                  <a:lnTo>
                    <a:pt x="102139" y="315703"/>
                  </a:lnTo>
                  <a:lnTo>
                    <a:pt x="92855" y="319418"/>
                  </a:lnTo>
                  <a:lnTo>
                    <a:pt x="83568" y="313849"/>
                  </a:lnTo>
                  <a:lnTo>
                    <a:pt x="79853" y="304562"/>
                  </a:lnTo>
                  <a:lnTo>
                    <a:pt x="70568" y="295277"/>
                  </a:lnTo>
                  <a:lnTo>
                    <a:pt x="74283" y="280418"/>
                  </a:lnTo>
                  <a:lnTo>
                    <a:pt x="81713" y="265561"/>
                  </a:lnTo>
                  <a:lnTo>
                    <a:pt x="74283" y="248850"/>
                  </a:lnTo>
                  <a:lnTo>
                    <a:pt x="85425" y="248850"/>
                  </a:lnTo>
                  <a:lnTo>
                    <a:pt x="96570" y="246993"/>
                  </a:lnTo>
                  <a:lnTo>
                    <a:pt x="105854" y="237705"/>
                  </a:lnTo>
                  <a:lnTo>
                    <a:pt x="107712" y="222849"/>
                  </a:lnTo>
                  <a:lnTo>
                    <a:pt x="118853" y="211707"/>
                  </a:lnTo>
                  <a:lnTo>
                    <a:pt x="116996" y="200566"/>
                  </a:lnTo>
                  <a:lnTo>
                    <a:pt x="120711" y="191278"/>
                  </a:lnTo>
                  <a:lnTo>
                    <a:pt x="124426" y="181994"/>
                  </a:lnTo>
                  <a:lnTo>
                    <a:pt x="129995" y="170852"/>
                  </a:lnTo>
                  <a:lnTo>
                    <a:pt x="141137" y="167137"/>
                  </a:lnTo>
                  <a:lnTo>
                    <a:pt x="146709" y="154138"/>
                  </a:lnTo>
                  <a:lnTo>
                    <a:pt x="144852" y="141136"/>
                  </a:lnTo>
                  <a:lnTo>
                    <a:pt x="150424" y="118853"/>
                  </a:lnTo>
                  <a:lnTo>
                    <a:pt x="157851" y="100284"/>
                  </a:lnTo>
                  <a:lnTo>
                    <a:pt x="167138" y="89140"/>
                  </a:lnTo>
                  <a:lnTo>
                    <a:pt x="181995" y="79855"/>
                  </a:lnTo>
                  <a:lnTo>
                    <a:pt x="180137" y="70568"/>
                  </a:lnTo>
                  <a:lnTo>
                    <a:pt x="189425" y="68714"/>
                  </a:lnTo>
                  <a:lnTo>
                    <a:pt x="200566" y="70568"/>
                  </a:lnTo>
                  <a:lnTo>
                    <a:pt x="204278" y="61284"/>
                  </a:lnTo>
                  <a:lnTo>
                    <a:pt x="215420" y="55711"/>
                  </a:lnTo>
                  <a:lnTo>
                    <a:pt x="226565" y="55711"/>
                  </a:lnTo>
                  <a:lnTo>
                    <a:pt x="239564" y="50142"/>
                  </a:lnTo>
                  <a:lnTo>
                    <a:pt x="248851" y="44570"/>
                  </a:lnTo>
                  <a:lnTo>
                    <a:pt x="258135" y="44570"/>
                  </a:lnTo>
                  <a:lnTo>
                    <a:pt x="271134" y="59426"/>
                  </a:lnTo>
                  <a:lnTo>
                    <a:pt x="276707" y="68714"/>
                  </a:lnTo>
                  <a:lnTo>
                    <a:pt x="287849" y="72426"/>
                  </a:lnTo>
                  <a:lnTo>
                    <a:pt x="298990" y="61284"/>
                  </a:lnTo>
                  <a:lnTo>
                    <a:pt x="293418" y="42712"/>
                  </a:lnTo>
                  <a:lnTo>
                    <a:pt x="287849" y="31571"/>
                  </a:lnTo>
                  <a:lnTo>
                    <a:pt x="285991" y="22286"/>
                  </a:lnTo>
                  <a:lnTo>
                    <a:pt x="297133" y="9284"/>
                  </a:lnTo>
                  <a:lnTo>
                    <a:pt x="308274" y="20426"/>
                  </a:lnTo>
                  <a:lnTo>
                    <a:pt x="311989" y="33428"/>
                  </a:lnTo>
                  <a:lnTo>
                    <a:pt x="326846" y="42712"/>
                  </a:lnTo>
                  <a:lnTo>
                    <a:pt x="336133" y="46427"/>
                  </a:lnTo>
                  <a:lnTo>
                    <a:pt x="347275" y="38997"/>
                  </a:lnTo>
                  <a:lnTo>
                    <a:pt x="352847" y="27856"/>
                  </a:lnTo>
                  <a:lnTo>
                    <a:pt x="354702" y="16714"/>
                  </a:lnTo>
                  <a:lnTo>
                    <a:pt x="358417" y="7430"/>
                  </a:lnTo>
                  <a:lnTo>
                    <a:pt x="367704" y="11142"/>
                  </a:lnTo>
                  <a:lnTo>
                    <a:pt x="375131" y="22286"/>
                  </a:lnTo>
                  <a:lnTo>
                    <a:pt x="373273" y="31571"/>
                  </a:lnTo>
                  <a:lnTo>
                    <a:pt x="373273" y="42712"/>
                  </a:lnTo>
                  <a:lnTo>
                    <a:pt x="369561" y="51997"/>
                  </a:lnTo>
                  <a:lnTo>
                    <a:pt x="367704" y="63141"/>
                  </a:lnTo>
                  <a:lnTo>
                    <a:pt x="376988" y="70568"/>
                  </a:lnTo>
                  <a:lnTo>
                    <a:pt x="386272" y="70568"/>
                  </a:lnTo>
                  <a:lnTo>
                    <a:pt x="397417" y="70568"/>
                  </a:lnTo>
                  <a:lnTo>
                    <a:pt x="406701" y="74283"/>
                  </a:lnTo>
                  <a:lnTo>
                    <a:pt x="415989" y="85425"/>
                  </a:lnTo>
                  <a:lnTo>
                    <a:pt x="438272" y="96569"/>
                  </a:lnTo>
                  <a:lnTo>
                    <a:pt x="447556" y="94712"/>
                  </a:lnTo>
                  <a:lnTo>
                    <a:pt x="454986" y="83570"/>
                  </a:lnTo>
                  <a:lnTo>
                    <a:pt x="464271" y="77998"/>
                  </a:lnTo>
                  <a:lnTo>
                    <a:pt x="471700" y="63141"/>
                  </a:lnTo>
                  <a:lnTo>
                    <a:pt x="467985" y="46427"/>
                  </a:lnTo>
                  <a:lnTo>
                    <a:pt x="464271" y="35286"/>
                  </a:lnTo>
                  <a:lnTo>
                    <a:pt x="475412" y="31571"/>
                  </a:lnTo>
                  <a:lnTo>
                    <a:pt x="486557" y="42712"/>
                  </a:lnTo>
                  <a:lnTo>
                    <a:pt x="490272" y="53857"/>
                  </a:lnTo>
                  <a:lnTo>
                    <a:pt x="501414" y="64999"/>
                  </a:lnTo>
                  <a:lnTo>
                    <a:pt x="510698" y="68714"/>
                  </a:lnTo>
                  <a:lnTo>
                    <a:pt x="521840" y="70568"/>
                  </a:lnTo>
                  <a:lnTo>
                    <a:pt x="525554" y="81713"/>
                  </a:lnTo>
                  <a:lnTo>
                    <a:pt x="525554" y="94712"/>
                  </a:lnTo>
                  <a:lnTo>
                    <a:pt x="534842" y="102139"/>
                  </a:lnTo>
                  <a:lnTo>
                    <a:pt x="540411" y="92854"/>
                  </a:lnTo>
                  <a:lnTo>
                    <a:pt x="542269" y="81713"/>
                  </a:lnTo>
                  <a:lnTo>
                    <a:pt x="538557" y="72426"/>
                  </a:lnTo>
                  <a:lnTo>
                    <a:pt x="538557" y="59426"/>
                  </a:lnTo>
                  <a:lnTo>
                    <a:pt x="549698" y="50142"/>
                  </a:lnTo>
                  <a:lnTo>
                    <a:pt x="558983" y="51997"/>
                  </a:lnTo>
                  <a:lnTo>
                    <a:pt x="570127" y="59426"/>
                  </a:lnTo>
                  <a:lnTo>
                    <a:pt x="575697" y="70568"/>
                  </a:lnTo>
                  <a:lnTo>
                    <a:pt x="584984" y="76140"/>
                  </a:lnTo>
                  <a:lnTo>
                    <a:pt x="596126" y="64999"/>
                  </a:lnTo>
                  <a:lnTo>
                    <a:pt x="597983" y="51997"/>
                  </a:lnTo>
                  <a:lnTo>
                    <a:pt x="590553" y="42712"/>
                  </a:lnTo>
                  <a:lnTo>
                    <a:pt x="579412" y="31571"/>
                  </a:lnTo>
                  <a:lnTo>
                    <a:pt x="575697" y="22286"/>
                  </a:lnTo>
                  <a:lnTo>
                    <a:pt x="581269" y="12999"/>
                  </a:lnTo>
                  <a:lnTo>
                    <a:pt x="603553" y="3715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/>
            </a:p>
          </p:txBody>
        </p:sp>
        <p:sp>
          <p:nvSpPr>
            <p:cNvPr id="22" name="Marche">
              <a:extLst>
                <a:ext uri="{FF2B5EF4-FFF2-40B4-BE49-F238E27FC236}">
                  <a16:creationId xmlns:a16="http://schemas.microsoft.com/office/drawing/2014/main" id="{DEED33E5-1AC4-4D05-A5BE-872E1474B93C}"/>
                </a:ext>
              </a:extLst>
            </p:cNvPr>
            <p:cNvSpPr/>
            <p:nvPr/>
          </p:nvSpPr>
          <p:spPr>
            <a:xfrm>
              <a:off x="5932890" y="1800745"/>
              <a:ext cx="497717" cy="480553"/>
            </a:xfrm>
            <a:custGeom>
              <a:avLst/>
              <a:gdLst>
                <a:gd name="connsiteX0" fmla="*/ 1482364 w 1792862"/>
                <a:gd name="connsiteY0" fmla="*/ 673657 h 1731038"/>
                <a:gd name="connsiteX1" fmla="*/ 1484929 w 1792862"/>
                <a:gd name="connsiteY1" fmla="*/ 678788 h 1731038"/>
                <a:gd name="connsiteX2" fmla="*/ 1488010 w 1792862"/>
                <a:gd name="connsiteY2" fmla="*/ 682897 h 1731038"/>
                <a:gd name="connsiteX3" fmla="*/ 1488010 w 1792862"/>
                <a:gd name="connsiteY3" fmla="*/ 673657 h 1731038"/>
                <a:gd name="connsiteX4" fmla="*/ 562801 w 1792862"/>
                <a:gd name="connsiteY4" fmla="*/ 0 h 1731038"/>
                <a:gd name="connsiteX5" fmla="*/ 579856 w 1792862"/>
                <a:gd name="connsiteY5" fmla="*/ 0 h 1731038"/>
                <a:gd name="connsiteX6" fmla="*/ 592646 w 1792862"/>
                <a:gd name="connsiteY6" fmla="*/ 0 h 1731038"/>
                <a:gd name="connsiteX7" fmla="*/ 603303 w 1792862"/>
                <a:gd name="connsiteY7" fmla="*/ 4265 h 1731038"/>
                <a:gd name="connsiteX8" fmla="*/ 616097 w 1792862"/>
                <a:gd name="connsiteY8" fmla="*/ 12790 h 1731038"/>
                <a:gd name="connsiteX9" fmla="*/ 626755 w 1792862"/>
                <a:gd name="connsiteY9" fmla="*/ 19187 h 1731038"/>
                <a:gd name="connsiteX10" fmla="*/ 645941 w 1792862"/>
                <a:gd name="connsiteY10" fmla="*/ 29848 h 1731038"/>
                <a:gd name="connsiteX11" fmla="*/ 660863 w 1792862"/>
                <a:gd name="connsiteY11" fmla="*/ 36241 h 1731038"/>
                <a:gd name="connsiteX12" fmla="*/ 682182 w 1792862"/>
                <a:gd name="connsiteY12" fmla="*/ 49031 h 1731038"/>
                <a:gd name="connsiteX13" fmla="*/ 701369 w 1792862"/>
                <a:gd name="connsiteY13" fmla="*/ 55428 h 1731038"/>
                <a:gd name="connsiteX14" fmla="*/ 718424 w 1792862"/>
                <a:gd name="connsiteY14" fmla="*/ 66086 h 1731038"/>
                <a:gd name="connsiteX15" fmla="*/ 729085 w 1792862"/>
                <a:gd name="connsiteY15" fmla="*/ 76743 h 1731038"/>
                <a:gd name="connsiteX16" fmla="*/ 741875 w 1792862"/>
                <a:gd name="connsiteY16" fmla="*/ 87405 h 1731038"/>
                <a:gd name="connsiteX17" fmla="*/ 752533 w 1792862"/>
                <a:gd name="connsiteY17" fmla="*/ 98062 h 1731038"/>
                <a:gd name="connsiteX18" fmla="*/ 767455 w 1792862"/>
                <a:gd name="connsiteY18" fmla="*/ 112985 h 1731038"/>
                <a:gd name="connsiteX19" fmla="*/ 786642 w 1792862"/>
                <a:gd name="connsiteY19" fmla="*/ 127910 h 1731038"/>
                <a:gd name="connsiteX20" fmla="*/ 801564 w 1792862"/>
                <a:gd name="connsiteY20" fmla="*/ 138568 h 1731038"/>
                <a:gd name="connsiteX21" fmla="*/ 812225 w 1792862"/>
                <a:gd name="connsiteY21" fmla="*/ 147097 h 1731038"/>
                <a:gd name="connsiteX22" fmla="*/ 822883 w 1792862"/>
                <a:gd name="connsiteY22" fmla="*/ 149226 h 1731038"/>
                <a:gd name="connsiteX23" fmla="*/ 835676 w 1792862"/>
                <a:gd name="connsiteY23" fmla="*/ 157755 h 1731038"/>
                <a:gd name="connsiteX24" fmla="*/ 856992 w 1792862"/>
                <a:gd name="connsiteY24" fmla="*/ 172677 h 1731038"/>
                <a:gd name="connsiteX25" fmla="*/ 871917 w 1792862"/>
                <a:gd name="connsiteY25" fmla="*/ 185467 h 1731038"/>
                <a:gd name="connsiteX26" fmla="*/ 882575 w 1792862"/>
                <a:gd name="connsiteY26" fmla="*/ 196128 h 1731038"/>
                <a:gd name="connsiteX27" fmla="*/ 893233 w 1792862"/>
                <a:gd name="connsiteY27" fmla="*/ 206786 h 1731038"/>
                <a:gd name="connsiteX28" fmla="*/ 906023 w 1792862"/>
                <a:gd name="connsiteY28" fmla="*/ 219576 h 1731038"/>
                <a:gd name="connsiteX29" fmla="*/ 920949 w 1792862"/>
                <a:gd name="connsiteY29" fmla="*/ 232369 h 1731038"/>
                <a:gd name="connsiteX30" fmla="*/ 933739 w 1792862"/>
                <a:gd name="connsiteY30" fmla="*/ 243027 h 1731038"/>
                <a:gd name="connsiteX31" fmla="*/ 948661 w 1792862"/>
                <a:gd name="connsiteY31" fmla="*/ 255817 h 1731038"/>
                <a:gd name="connsiteX32" fmla="*/ 976373 w 1792862"/>
                <a:gd name="connsiteY32" fmla="*/ 275004 h 1731038"/>
                <a:gd name="connsiteX33" fmla="*/ 975182 w 1792862"/>
                <a:gd name="connsiteY33" fmla="*/ 278578 h 1731038"/>
                <a:gd name="connsiteX34" fmla="*/ 976245 w 1792862"/>
                <a:gd name="connsiteY34" fmla="*/ 282564 h 1731038"/>
                <a:gd name="connsiteX35" fmla="*/ 980637 w 1792862"/>
                <a:gd name="connsiteY35" fmla="*/ 279268 h 1731038"/>
                <a:gd name="connsiteX36" fmla="*/ 991299 w 1792862"/>
                <a:gd name="connsiteY36" fmla="*/ 287797 h 1731038"/>
                <a:gd name="connsiteX37" fmla="*/ 1004089 w 1792862"/>
                <a:gd name="connsiteY37" fmla="*/ 298455 h 1731038"/>
                <a:gd name="connsiteX38" fmla="*/ 1027536 w 1792862"/>
                <a:gd name="connsiteY38" fmla="*/ 315510 h 1731038"/>
                <a:gd name="connsiteX39" fmla="*/ 1055252 w 1792862"/>
                <a:gd name="connsiteY39" fmla="*/ 338957 h 1731038"/>
                <a:gd name="connsiteX40" fmla="*/ 1068042 w 1792862"/>
                <a:gd name="connsiteY40" fmla="*/ 349619 h 1731038"/>
                <a:gd name="connsiteX41" fmla="*/ 1080832 w 1792862"/>
                <a:gd name="connsiteY41" fmla="*/ 358148 h 1731038"/>
                <a:gd name="connsiteX42" fmla="*/ 1097890 w 1792862"/>
                <a:gd name="connsiteY42" fmla="*/ 368805 h 1731038"/>
                <a:gd name="connsiteX43" fmla="*/ 1110680 w 1792862"/>
                <a:gd name="connsiteY43" fmla="*/ 377331 h 1731038"/>
                <a:gd name="connsiteX44" fmla="*/ 1121338 w 1792862"/>
                <a:gd name="connsiteY44" fmla="*/ 383727 h 1731038"/>
                <a:gd name="connsiteX45" fmla="*/ 1134128 w 1792862"/>
                <a:gd name="connsiteY45" fmla="*/ 390124 h 1731038"/>
                <a:gd name="connsiteX46" fmla="*/ 1146921 w 1792862"/>
                <a:gd name="connsiteY46" fmla="*/ 398650 h 1731038"/>
                <a:gd name="connsiteX47" fmla="*/ 1163976 w 1792862"/>
                <a:gd name="connsiteY47" fmla="*/ 405046 h 1731038"/>
                <a:gd name="connsiteX48" fmla="*/ 1185291 w 1792862"/>
                <a:gd name="connsiteY48" fmla="*/ 415704 h 1731038"/>
                <a:gd name="connsiteX49" fmla="*/ 1200217 w 1792862"/>
                <a:gd name="connsiteY49" fmla="*/ 419969 h 1731038"/>
                <a:gd name="connsiteX50" fmla="*/ 1213007 w 1792862"/>
                <a:gd name="connsiteY50" fmla="*/ 430626 h 1731038"/>
                <a:gd name="connsiteX51" fmla="*/ 1227929 w 1792862"/>
                <a:gd name="connsiteY51" fmla="*/ 439155 h 1731038"/>
                <a:gd name="connsiteX52" fmla="*/ 1238587 w 1792862"/>
                <a:gd name="connsiteY52" fmla="*/ 443420 h 1731038"/>
                <a:gd name="connsiteX53" fmla="*/ 1255641 w 1792862"/>
                <a:gd name="connsiteY53" fmla="*/ 451945 h 1731038"/>
                <a:gd name="connsiteX54" fmla="*/ 1272696 w 1792862"/>
                <a:gd name="connsiteY54" fmla="*/ 456210 h 1731038"/>
                <a:gd name="connsiteX55" fmla="*/ 1287618 w 1792862"/>
                <a:gd name="connsiteY55" fmla="*/ 458342 h 1731038"/>
                <a:gd name="connsiteX56" fmla="*/ 1300411 w 1792862"/>
                <a:gd name="connsiteY56" fmla="*/ 460474 h 1731038"/>
                <a:gd name="connsiteX57" fmla="*/ 1313201 w 1792862"/>
                <a:gd name="connsiteY57" fmla="*/ 449813 h 1731038"/>
                <a:gd name="connsiteX58" fmla="*/ 1315334 w 1792862"/>
                <a:gd name="connsiteY58" fmla="*/ 437023 h 1731038"/>
                <a:gd name="connsiteX59" fmla="*/ 1325991 w 1792862"/>
                <a:gd name="connsiteY59" fmla="*/ 443420 h 1731038"/>
                <a:gd name="connsiteX60" fmla="*/ 1317466 w 1792862"/>
                <a:gd name="connsiteY60" fmla="*/ 434891 h 1731038"/>
                <a:gd name="connsiteX61" fmla="*/ 1319594 w 1792862"/>
                <a:gd name="connsiteY61" fmla="*/ 424233 h 1731038"/>
                <a:gd name="connsiteX62" fmla="*/ 1332388 w 1792862"/>
                <a:gd name="connsiteY62" fmla="*/ 434891 h 1731038"/>
                <a:gd name="connsiteX63" fmla="*/ 1343046 w 1792862"/>
                <a:gd name="connsiteY63" fmla="*/ 437023 h 1731038"/>
                <a:gd name="connsiteX64" fmla="*/ 1357968 w 1792862"/>
                <a:gd name="connsiteY64" fmla="*/ 451945 h 1731038"/>
                <a:gd name="connsiteX65" fmla="*/ 1372890 w 1792862"/>
                <a:gd name="connsiteY65" fmla="*/ 462603 h 1731038"/>
                <a:gd name="connsiteX66" fmla="*/ 1385684 w 1792862"/>
                <a:gd name="connsiteY66" fmla="*/ 479661 h 1731038"/>
                <a:gd name="connsiteX67" fmla="*/ 1389945 w 1792862"/>
                <a:gd name="connsiteY67" fmla="*/ 496716 h 1731038"/>
                <a:gd name="connsiteX68" fmla="*/ 1398474 w 1792862"/>
                <a:gd name="connsiteY68" fmla="*/ 507373 h 1731038"/>
                <a:gd name="connsiteX69" fmla="*/ 1409131 w 1792862"/>
                <a:gd name="connsiteY69" fmla="*/ 513770 h 1731038"/>
                <a:gd name="connsiteX70" fmla="*/ 1428322 w 1792862"/>
                <a:gd name="connsiteY70" fmla="*/ 518031 h 1731038"/>
                <a:gd name="connsiteX71" fmla="*/ 1449637 w 1792862"/>
                <a:gd name="connsiteY71" fmla="*/ 530821 h 1731038"/>
                <a:gd name="connsiteX72" fmla="*/ 1451769 w 1792862"/>
                <a:gd name="connsiteY72" fmla="*/ 543615 h 1731038"/>
                <a:gd name="connsiteX73" fmla="*/ 1447505 w 1792862"/>
                <a:gd name="connsiteY73" fmla="*/ 556404 h 1731038"/>
                <a:gd name="connsiteX74" fmla="*/ 1449637 w 1792862"/>
                <a:gd name="connsiteY74" fmla="*/ 577723 h 1731038"/>
                <a:gd name="connsiteX75" fmla="*/ 1451769 w 1792862"/>
                <a:gd name="connsiteY75" fmla="*/ 588381 h 1731038"/>
                <a:gd name="connsiteX76" fmla="*/ 1451769 w 1792862"/>
                <a:gd name="connsiteY76" fmla="*/ 599042 h 1731038"/>
                <a:gd name="connsiteX77" fmla="*/ 1458162 w 1792862"/>
                <a:gd name="connsiteY77" fmla="*/ 611832 h 1731038"/>
                <a:gd name="connsiteX78" fmla="*/ 1466691 w 1792862"/>
                <a:gd name="connsiteY78" fmla="*/ 622490 h 1731038"/>
                <a:gd name="connsiteX79" fmla="*/ 1470956 w 1792862"/>
                <a:gd name="connsiteY79" fmla="*/ 633148 h 1731038"/>
                <a:gd name="connsiteX80" fmla="*/ 1467077 w 1792862"/>
                <a:gd name="connsiteY80" fmla="*/ 635734 h 1731038"/>
                <a:gd name="connsiteX81" fmla="*/ 1479481 w 1792862"/>
                <a:gd name="connsiteY81" fmla="*/ 650206 h 1731038"/>
                <a:gd name="connsiteX82" fmla="*/ 1485878 w 1792862"/>
                <a:gd name="connsiteY82" fmla="*/ 665132 h 1731038"/>
                <a:gd name="connsiteX83" fmla="*/ 1496539 w 1792862"/>
                <a:gd name="connsiteY83" fmla="*/ 684315 h 1731038"/>
                <a:gd name="connsiteX84" fmla="*/ 1505065 w 1792862"/>
                <a:gd name="connsiteY84" fmla="*/ 699237 h 1731038"/>
                <a:gd name="connsiteX85" fmla="*/ 1513594 w 1792862"/>
                <a:gd name="connsiteY85" fmla="*/ 722688 h 1731038"/>
                <a:gd name="connsiteX86" fmla="*/ 1517858 w 1792862"/>
                <a:gd name="connsiteY86" fmla="*/ 737610 h 1731038"/>
                <a:gd name="connsiteX87" fmla="*/ 1526384 w 1792862"/>
                <a:gd name="connsiteY87" fmla="*/ 761062 h 1731038"/>
                <a:gd name="connsiteX88" fmla="*/ 1532777 w 1792862"/>
                <a:gd name="connsiteY88" fmla="*/ 773852 h 1731038"/>
                <a:gd name="connsiteX89" fmla="*/ 1539174 w 1792862"/>
                <a:gd name="connsiteY89" fmla="*/ 790906 h 1731038"/>
                <a:gd name="connsiteX90" fmla="*/ 1543438 w 1792862"/>
                <a:gd name="connsiteY90" fmla="*/ 803700 h 1731038"/>
                <a:gd name="connsiteX91" fmla="*/ 1549835 w 1792862"/>
                <a:gd name="connsiteY91" fmla="*/ 816490 h 1731038"/>
                <a:gd name="connsiteX92" fmla="*/ 1554096 w 1792862"/>
                <a:gd name="connsiteY92" fmla="*/ 827147 h 1731038"/>
                <a:gd name="connsiteX93" fmla="*/ 1562625 w 1792862"/>
                <a:gd name="connsiteY93" fmla="*/ 842070 h 1731038"/>
                <a:gd name="connsiteX94" fmla="*/ 1573283 w 1792862"/>
                <a:gd name="connsiteY94" fmla="*/ 852731 h 1731038"/>
                <a:gd name="connsiteX95" fmla="*/ 1586073 w 1792862"/>
                <a:gd name="connsiteY95" fmla="*/ 874050 h 1731038"/>
                <a:gd name="connsiteX96" fmla="*/ 1577609 w 1792862"/>
                <a:gd name="connsiteY96" fmla="*/ 881105 h 1731038"/>
                <a:gd name="connsiteX97" fmla="*/ 1578206 w 1792862"/>
                <a:gd name="connsiteY97" fmla="*/ 882597 h 1731038"/>
                <a:gd name="connsiteX98" fmla="*/ 1588205 w 1792862"/>
                <a:gd name="connsiteY98" fmla="*/ 878311 h 1731038"/>
                <a:gd name="connsiteX99" fmla="*/ 1596734 w 1792862"/>
                <a:gd name="connsiteY99" fmla="*/ 897498 h 1731038"/>
                <a:gd name="connsiteX100" fmla="*/ 1603127 w 1792862"/>
                <a:gd name="connsiteY100" fmla="*/ 908159 h 1731038"/>
                <a:gd name="connsiteX101" fmla="*/ 1607392 w 1792862"/>
                <a:gd name="connsiteY101" fmla="*/ 918816 h 1731038"/>
                <a:gd name="connsiteX102" fmla="*/ 1613788 w 1792862"/>
                <a:gd name="connsiteY102" fmla="*/ 933739 h 1731038"/>
                <a:gd name="connsiteX103" fmla="*/ 1624446 w 1792862"/>
                <a:gd name="connsiteY103" fmla="*/ 950793 h 1731038"/>
                <a:gd name="connsiteX104" fmla="*/ 1630839 w 1792862"/>
                <a:gd name="connsiteY104" fmla="*/ 965715 h 1731038"/>
                <a:gd name="connsiteX105" fmla="*/ 1639368 w 1792862"/>
                <a:gd name="connsiteY105" fmla="*/ 991295 h 1731038"/>
                <a:gd name="connsiteX106" fmla="*/ 1643633 w 1792862"/>
                <a:gd name="connsiteY106" fmla="*/ 1001957 h 1731038"/>
                <a:gd name="connsiteX107" fmla="*/ 1650030 w 1792862"/>
                <a:gd name="connsiteY107" fmla="*/ 1016879 h 1731038"/>
                <a:gd name="connsiteX108" fmla="*/ 1654291 w 1792862"/>
                <a:gd name="connsiteY108" fmla="*/ 1031801 h 1731038"/>
                <a:gd name="connsiteX109" fmla="*/ 1662820 w 1792862"/>
                <a:gd name="connsiteY109" fmla="*/ 1050988 h 1731038"/>
                <a:gd name="connsiteX110" fmla="*/ 1669213 w 1792862"/>
                <a:gd name="connsiteY110" fmla="*/ 1061646 h 1731038"/>
                <a:gd name="connsiteX111" fmla="*/ 1675610 w 1792862"/>
                <a:gd name="connsiteY111" fmla="*/ 1076571 h 1731038"/>
                <a:gd name="connsiteX112" fmla="*/ 1679871 w 1792862"/>
                <a:gd name="connsiteY112" fmla="*/ 1089361 h 1731038"/>
                <a:gd name="connsiteX113" fmla="*/ 1688400 w 1792862"/>
                <a:gd name="connsiteY113" fmla="*/ 1104283 h 1731038"/>
                <a:gd name="connsiteX114" fmla="*/ 1694796 w 1792862"/>
                <a:gd name="connsiteY114" fmla="*/ 1117077 h 1731038"/>
                <a:gd name="connsiteX115" fmla="*/ 1699061 w 1792862"/>
                <a:gd name="connsiteY115" fmla="*/ 1127735 h 1731038"/>
                <a:gd name="connsiteX116" fmla="*/ 1705454 w 1792862"/>
                <a:gd name="connsiteY116" fmla="*/ 1144789 h 1731038"/>
                <a:gd name="connsiteX117" fmla="*/ 1709719 w 1792862"/>
                <a:gd name="connsiteY117" fmla="*/ 1155447 h 1731038"/>
                <a:gd name="connsiteX118" fmla="*/ 1709719 w 1792862"/>
                <a:gd name="connsiteY118" fmla="*/ 1166108 h 1731038"/>
                <a:gd name="connsiteX119" fmla="*/ 1713983 w 1792862"/>
                <a:gd name="connsiteY119" fmla="*/ 1185295 h 1731038"/>
                <a:gd name="connsiteX120" fmla="*/ 1709719 w 1792862"/>
                <a:gd name="connsiteY120" fmla="*/ 1187424 h 1731038"/>
                <a:gd name="connsiteX121" fmla="*/ 1718248 w 1792862"/>
                <a:gd name="connsiteY121" fmla="*/ 1202346 h 1731038"/>
                <a:gd name="connsiteX122" fmla="*/ 1724644 w 1792862"/>
                <a:gd name="connsiteY122" fmla="*/ 1225797 h 1731038"/>
                <a:gd name="connsiteX123" fmla="*/ 1728909 w 1792862"/>
                <a:gd name="connsiteY123" fmla="*/ 1238587 h 1731038"/>
                <a:gd name="connsiteX124" fmla="*/ 1733170 w 1792862"/>
                <a:gd name="connsiteY124" fmla="*/ 1257774 h 1731038"/>
                <a:gd name="connsiteX125" fmla="*/ 1741699 w 1792862"/>
                <a:gd name="connsiteY125" fmla="*/ 1283357 h 1731038"/>
                <a:gd name="connsiteX126" fmla="*/ 1743827 w 1792862"/>
                <a:gd name="connsiteY126" fmla="*/ 1294015 h 1731038"/>
                <a:gd name="connsiteX127" fmla="*/ 1750224 w 1792862"/>
                <a:gd name="connsiteY127" fmla="*/ 1317466 h 1731038"/>
                <a:gd name="connsiteX128" fmla="*/ 1754489 w 1792862"/>
                <a:gd name="connsiteY128" fmla="*/ 1328124 h 1731038"/>
                <a:gd name="connsiteX129" fmla="*/ 1763014 w 1792862"/>
                <a:gd name="connsiteY129" fmla="*/ 1351575 h 1731038"/>
                <a:gd name="connsiteX130" fmla="*/ 1775804 w 1792862"/>
                <a:gd name="connsiteY130" fmla="*/ 1375023 h 1731038"/>
                <a:gd name="connsiteX131" fmla="*/ 1786465 w 1792862"/>
                <a:gd name="connsiteY131" fmla="*/ 1400606 h 1731038"/>
                <a:gd name="connsiteX132" fmla="*/ 1792862 w 1792862"/>
                <a:gd name="connsiteY132" fmla="*/ 1415529 h 1731038"/>
                <a:gd name="connsiteX133" fmla="*/ 1782204 w 1792862"/>
                <a:gd name="connsiteY133" fmla="*/ 1419793 h 1731038"/>
                <a:gd name="connsiteX134" fmla="*/ 1767279 w 1792862"/>
                <a:gd name="connsiteY134" fmla="*/ 1426190 h 1731038"/>
                <a:gd name="connsiteX135" fmla="*/ 1756621 w 1792862"/>
                <a:gd name="connsiteY135" fmla="*/ 1419793 h 1731038"/>
                <a:gd name="connsiteX136" fmla="*/ 1733170 w 1792862"/>
                <a:gd name="connsiteY136" fmla="*/ 1436847 h 1731038"/>
                <a:gd name="connsiteX137" fmla="*/ 1720380 w 1792862"/>
                <a:gd name="connsiteY137" fmla="*/ 1436847 h 1731038"/>
                <a:gd name="connsiteX138" fmla="*/ 1709719 w 1792862"/>
                <a:gd name="connsiteY138" fmla="*/ 1443241 h 1731038"/>
                <a:gd name="connsiteX139" fmla="*/ 1696929 w 1792862"/>
                <a:gd name="connsiteY139" fmla="*/ 1445377 h 1731038"/>
                <a:gd name="connsiteX140" fmla="*/ 1684139 w 1792862"/>
                <a:gd name="connsiteY140" fmla="*/ 1460295 h 1731038"/>
                <a:gd name="connsiteX141" fmla="*/ 1658555 w 1792862"/>
                <a:gd name="connsiteY141" fmla="*/ 1473089 h 1731038"/>
                <a:gd name="connsiteX142" fmla="*/ 1641501 w 1792862"/>
                <a:gd name="connsiteY142" fmla="*/ 1477353 h 1731038"/>
                <a:gd name="connsiteX143" fmla="*/ 1630843 w 1792862"/>
                <a:gd name="connsiteY143" fmla="*/ 1479482 h 1731038"/>
                <a:gd name="connsiteX144" fmla="*/ 1613788 w 1792862"/>
                <a:gd name="connsiteY144" fmla="*/ 1483746 h 1731038"/>
                <a:gd name="connsiteX145" fmla="*/ 1600999 w 1792862"/>
                <a:gd name="connsiteY145" fmla="*/ 1483746 h 1731038"/>
                <a:gd name="connsiteX146" fmla="*/ 1586076 w 1792862"/>
                <a:gd name="connsiteY146" fmla="*/ 1494408 h 1731038"/>
                <a:gd name="connsiteX147" fmla="*/ 1588205 w 1792862"/>
                <a:gd name="connsiteY147" fmla="*/ 1511462 h 1731038"/>
                <a:gd name="connsiteX148" fmla="*/ 1581812 w 1792862"/>
                <a:gd name="connsiteY148" fmla="*/ 1528517 h 1731038"/>
                <a:gd name="connsiteX149" fmla="*/ 1569022 w 1792862"/>
                <a:gd name="connsiteY149" fmla="*/ 1537042 h 1731038"/>
                <a:gd name="connsiteX150" fmla="*/ 1558361 w 1792862"/>
                <a:gd name="connsiteY150" fmla="*/ 1543439 h 1731038"/>
                <a:gd name="connsiteX151" fmla="*/ 1547703 w 1792862"/>
                <a:gd name="connsiteY151" fmla="*/ 1549832 h 1731038"/>
                <a:gd name="connsiteX152" fmla="*/ 1524252 w 1792862"/>
                <a:gd name="connsiteY152" fmla="*/ 1560493 h 1731038"/>
                <a:gd name="connsiteX153" fmla="*/ 1511462 w 1792862"/>
                <a:gd name="connsiteY153" fmla="*/ 1558361 h 1731038"/>
                <a:gd name="connsiteX154" fmla="*/ 1507197 w 1792862"/>
                <a:gd name="connsiteY154" fmla="*/ 1547703 h 1731038"/>
                <a:gd name="connsiteX155" fmla="*/ 1494407 w 1792862"/>
                <a:gd name="connsiteY155" fmla="*/ 1551968 h 1731038"/>
                <a:gd name="connsiteX156" fmla="*/ 1481614 w 1792862"/>
                <a:gd name="connsiteY156" fmla="*/ 1558361 h 1731038"/>
                <a:gd name="connsiteX157" fmla="*/ 1470956 w 1792862"/>
                <a:gd name="connsiteY157" fmla="*/ 1558361 h 1731038"/>
                <a:gd name="connsiteX158" fmla="*/ 1458166 w 1792862"/>
                <a:gd name="connsiteY158" fmla="*/ 1566887 h 1731038"/>
                <a:gd name="connsiteX159" fmla="*/ 1434715 w 1792862"/>
                <a:gd name="connsiteY159" fmla="*/ 1564758 h 1731038"/>
                <a:gd name="connsiteX160" fmla="*/ 1426189 w 1792862"/>
                <a:gd name="connsiteY160" fmla="*/ 1551968 h 1731038"/>
                <a:gd name="connsiteX161" fmla="*/ 1413396 w 1792862"/>
                <a:gd name="connsiteY161" fmla="*/ 1547703 h 1731038"/>
                <a:gd name="connsiteX162" fmla="*/ 1411267 w 1792862"/>
                <a:gd name="connsiteY162" fmla="*/ 1562626 h 1731038"/>
                <a:gd name="connsiteX163" fmla="*/ 1411267 w 1792862"/>
                <a:gd name="connsiteY163" fmla="*/ 1575416 h 1731038"/>
                <a:gd name="connsiteX164" fmla="*/ 1396341 w 1792862"/>
                <a:gd name="connsiteY164" fmla="*/ 1592470 h 1731038"/>
                <a:gd name="connsiteX165" fmla="*/ 1387816 w 1792862"/>
                <a:gd name="connsiteY165" fmla="*/ 1605264 h 1731038"/>
                <a:gd name="connsiteX166" fmla="*/ 1383551 w 1792862"/>
                <a:gd name="connsiteY166" fmla="*/ 1624447 h 1731038"/>
                <a:gd name="connsiteX167" fmla="*/ 1387816 w 1792862"/>
                <a:gd name="connsiteY167" fmla="*/ 1643633 h 1731038"/>
                <a:gd name="connsiteX168" fmla="*/ 1377158 w 1792862"/>
                <a:gd name="connsiteY168" fmla="*/ 1660688 h 1731038"/>
                <a:gd name="connsiteX169" fmla="*/ 1364365 w 1792862"/>
                <a:gd name="connsiteY169" fmla="*/ 1667085 h 1731038"/>
                <a:gd name="connsiteX170" fmla="*/ 1353707 w 1792862"/>
                <a:gd name="connsiteY170" fmla="*/ 1667085 h 1731038"/>
                <a:gd name="connsiteX171" fmla="*/ 1334520 w 1792862"/>
                <a:gd name="connsiteY171" fmla="*/ 1667085 h 1731038"/>
                <a:gd name="connsiteX172" fmla="*/ 1325995 w 1792862"/>
                <a:gd name="connsiteY172" fmla="*/ 1679875 h 1731038"/>
                <a:gd name="connsiteX173" fmla="*/ 1321730 w 1792862"/>
                <a:gd name="connsiteY173" fmla="*/ 1690536 h 1731038"/>
                <a:gd name="connsiteX174" fmla="*/ 1323863 w 1792862"/>
                <a:gd name="connsiteY174" fmla="*/ 1705455 h 1731038"/>
                <a:gd name="connsiteX175" fmla="*/ 1323863 w 1792862"/>
                <a:gd name="connsiteY175" fmla="*/ 1716116 h 1731038"/>
                <a:gd name="connsiteX176" fmla="*/ 1313205 w 1792862"/>
                <a:gd name="connsiteY176" fmla="*/ 1705455 h 1731038"/>
                <a:gd name="connsiteX177" fmla="*/ 1294015 w 1792862"/>
                <a:gd name="connsiteY177" fmla="*/ 1720380 h 1731038"/>
                <a:gd name="connsiteX178" fmla="*/ 1283357 w 1792862"/>
                <a:gd name="connsiteY178" fmla="*/ 1731038 h 1731038"/>
                <a:gd name="connsiteX179" fmla="*/ 1266302 w 1792862"/>
                <a:gd name="connsiteY179" fmla="*/ 1731038 h 1731038"/>
                <a:gd name="connsiteX180" fmla="*/ 1253509 w 1792862"/>
                <a:gd name="connsiteY180" fmla="*/ 1726774 h 1731038"/>
                <a:gd name="connsiteX181" fmla="*/ 1240719 w 1792862"/>
                <a:gd name="connsiteY181" fmla="*/ 1726774 h 1731038"/>
                <a:gd name="connsiteX182" fmla="*/ 1225797 w 1792862"/>
                <a:gd name="connsiteY182" fmla="*/ 1718248 h 1731038"/>
                <a:gd name="connsiteX183" fmla="*/ 1210874 w 1792862"/>
                <a:gd name="connsiteY183" fmla="*/ 1703326 h 1731038"/>
                <a:gd name="connsiteX184" fmla="*/ 1200213 w 1792862"/>
                <a:gd name="connsiteY184" fmla="*/ 1690536 h 1731038"/>
                <a:gd name="connsiteX185" fmla="*/ 1189556 w 1792862"/>
                <a:gd name="connsiteY185" fmla="*/ 1682007 h 1731038"/>
                <a:gd name="connsiteX186" fmla="*/ 1178898 w 1792862"/>
                <a:gd name="connsiteY186" fmla="*/ 1682007 h 1731038"/>
                <a:gd name="connsiteX187" fmla="*/ 1168237 w 1792862"/>
                <a:gd name="connsiteY187" fmla="*/ 1669217 h 1731038"/>
                <a:gd name="connsiteX188" fmla="*/ 1144789 w 1792862"/>
                <a:gd name="connsiteY188" fmla="*/ 1669217 h 1731038"/>
                <a:gd name="connsiteX189" fmla="*/ 1140524 w 1792862"/>
                <a:gd name="connsiteY189" fmla="*/ 1679875 h 1731038"/>
                <a:gd name="connsiteX190" fmla="*/ 1138392 w 1792862"/>
                <a:gd name="connsiteY190" fmla="*/ 1690536 h 1731038"/>
                <a:gd name="connsiteX191" fmla="*/ 1119205 w 1792862"/>
                <a:gd name="connsiteY191" fmla="*/ 1688400 h 1731038"/>
                <a:gd name="connsiteX192" fmla="*/ 1087229 w 1792862"/>
                <a:gd name="connsiteY192" fmla="*/ 1684139 h 1731038"/>
                <a:gd name="connsiteX193" fmla="*/ 1076571 w 1792862"/>
                <a:gd name="connsiteY193" fmla="*/ 1679875 h 1731038"/>
                <a:gd name="connsiteX194" fmla="*/ 1072306 w 1792862"/>
                <a:gd name="connsiteY194" fmla="*/ 1667085 h 1731038"/>
                <a:gd name="connsiteX195" fmla="*/ 1076571 w 1792862"/>
                <a:gd name="connsiteY195" fmla="*/ 1656423 h 1731038"/>
                <a:gd name="connsiteX196" fmla="*/ 1070174 w 1792862"/>
                <a:gd name="connsiteY196" fmla="*/ 1645766 h 1731038"/>
                <a:gd name="connsiteX197" fmla="*/ 1089361 w 1792862"/>
                <a:gd name="connsiteY197" fmla="*/ 1630843 h 1731038"/>
                <a:gd name="connsiteX198" fmla="*/ 1110680 w 1792862"/>
                <a:gd name="connsiteY198" fmla="*/ 1624447 h 1731038"/>
                <a:gd name="connsiteX199" fmla="*/ 1117077 w 1792862"/>
                <a:gd name="connsiteY199" fmla="*/ 1641501 h 1731038"/>
                <a:gd name="connsiteX200" fmla="*/ 1123470 w 1792862"/>
                <a:gd name="connsiteY200" fmla="*/ 1628711 h 1731038"/>
                <a:gd name="connsiteX201" fmla="*/ 1127734 w 1792862"/>
                <a:gd name="connsiteY201" fmla="*/ 1600999 h 1731038"/>
                <a:gd name="connsiteX202" fmla="*/ 1134131 w 1792862"/>
                <a:gd name="connsiteY202" fmla="*/ 1588206 h 1731038"/>
                <a:gd name="connsiteX203" fmla="*/ 1138392 w 1792862"/>
                <a:gd name="connsiteY203" fmla="*/ 1573283 h 1731038"/>
                <a:gd name="connsiteX204" fmla="*/ 1136260 w 1792862"/>
                <a:gd name="connsiteY204" fmla="*/ 1562626 h 1731038"/>
                <a:gd name="connsiteX205" fmla="*/ 1123470 w 1792862"/>
                <a:gd name="connsiteY205" fmla="*/ 1539174 h 1731038"/>
                <a:gd name="connsiteX206" fmla="*/ 1121341 w 1792862"/>
                <a:gd name="connsiteY206" fmla="*/ 1528517 h 1731038"/>
                <a:gd name="connsiteX207" fmla="*/ 1119205 w 1792862"/>
                <a:gd name="connsiteY207" fmla="*/ 1517855 h 1731038"/>
                <a:gd name="connsiteX208" fmla="*/ 1114941 w 1792862"/>
                <a:gd name="connsiteY208" fmla="*/ 1505065 h 1731038"/>
                <a:gd name="connsiteX209" fmla="*/ 1106415 w 1792862"/>
                <a:gd name="connsiteY209" fmla="*/ 1494408 h 1731038"/>
                <a:gd name="connsiteX210" fmla="*/ 1104283 w 1792862"/>
                <a:gd name="connsiteY210" fmla="*/ 1509330 h 1731038"/>
                <a:gd name="connsiteX211" fmla="*/ 1091493 w 1792862"/>
                <a:gd name="connsiteY211" fmla="*/ 1517859 h 1731038"/>
                <a:gd name="connsiteX212" fmla="*/ 1085096 w 1792862"/>
                <a:gd name="connsiteY212" fmla="*/ 1530649 h 1731038"/>
                <a:gd name="connsiteX213" fmla="*/ 1059517 w 1792862"/>
                <a:gd name="connsiteY213" fmla="*/ 1541307 h 1731038"/>
                <a:gd name="connsiteX214" fmla="*/ 1042459 w 1792862"/>
                <a:gd name="connsiteY214" fmla="*/ 1543439 h 1731038"/>
                <a:gd name="connsiteX215" fmla="*/ 1027540 w 1792862"/>
                <a:gd name="connsiteY215" fmla="*/ 1543439 h 1731038"/>
                <a:gd name="connsiteX216" fmla="*/ 1014746 w 1792862"/>
                <a:gd name="connsiteY216" fmla="*/ 1526384 h 1731038"/>
                <a:gd name="connsiteX217" fmla="*/ 1010482 w 1792862"/>
                <a:gd name="connsiteY217" fmla="*/ 1515727 h 1731038"/>
                <a:gd name="connsiteX218" fmla="*/ 991299 w 1792862"/>
                <a:gd name="connsiteY218" fmla="*/ 1492275 h 1731038"/>
                <a:gd name="connsiteX219" fmla="*/ 980637 w 1792862"/>
                <a:gd name="connsiteY219" fmla="*/ 1470960 h 1731038"/>
                <a:gd name="connsiteX220" fmla="*/ 946528 w 1792862"/>
                <a:gd name="connsiteY220" fmla="*/ 1458166 h 1731038"/>
                <a:gd name="connsiteX221" fmla="*/ 933739 w 1792862"/>
                <a:gd name="connsiteY221" fmla="*/ 1449641 h 1731038"/>
                <a:gd name="connsiteX222" fmla="*/ 925210 w 1792862"/>
                <a:gd name="connsiteY222" fmla="*/ 1436847 h 1731038"/>
                <a:gd name="connsiteX223" fmla="*/ 908155 w 1792862"/>
                <a:gd name="connsiteY223" fmla="*/ 1436847 h 1731038"/>
                <a:gd name="connsiteX224" fmla="*/ 901758 w 1792862"/>
                <a:gd name="connsiteY224" fmla="*/ 1449641 h 1731038"/>
                <a:gd name="connsiteX225" fmla="*/ 888968 w 1792862"/>
                <a:gd name="connsiteY225" fmla="*/ 1456034 h 1731038"/>
                <a:gd name="connsiteX226" fmla="*/ 876178 w 1792862"/>
                <a:gd name="connsiteY226" fmla="*/ 1456034 h 1731038"/>
                <a:gd name="connsiteX227" fmla="*/ 865517 w 1792862"/>
                <a:gd name="connsiteY227" fmla="*/ 1449641 h 1731038"/>
                <a:gd name="connsiteX228" fmla="*/ 856992 w 1792862"/>
                <a:gd name="connsiteY228" fmla="*/ 1460299 h 1731038"/>
                <a:gd name="connsiteX229" fmla="*/ 867653 w 1792862"/>
                <a:gd name="connsiteY229" fmla="*/ 1466696 h 1731038"/>
                <a:gd name="connsiteX230" fmla="*/ 863388 w 1792862"/>
                <a:gd name="connsiteY230" fmla="*/ 1477353 h 1731038"/>
                <a:gd name="connsiteX231" fmla="*/ 859124 w 1792862"/>
                <a:gd name="connsiteY231" fmla="*/ 1490143 h 1731038"/>
                <a:gd name="connsiteX232" fmla="*/ 856992 w 1792862"/>
                <a:gd name="connsiteY232" fmla="*/ 1500801 h 1731038"/>
                <a:gd name="connsiteX233" fmla="*/ 842069 w 1792862"/>
                <a:gd name="connsiteY233" fmla="*/ 1502937 h 1731038"/>
                <a:gd name="connsiteX234" fmla="*/ 837805 w 1792862"/>
                <a:gd name="connsiteY234" fmla="*/ 1492275 h 1731038"/>
                <a:gd name="connsiteX235" fmla="*/ 839937 w 1792862"/>
                <a:gd name="connsiteY235" fmla="*/ 1481618 h 1731038"/>
                <a:gd name="connsiteX236" fmla="*/ 833540 w 1792862"/>
                <a:gd name="connsiteY236" fmla="*/ 1462431 h 1731038"/>
                <a:gd name="connsiteX237" fmla="*/ 837805 w 1792862"/>
                <a:gd name="connsiteY237" fmla="*/ 1436847 h 1731038"/>
                <a:gd name="connsiteX238" fmla="*/ 839937 w 1792862"/>
                <a:gd name="connsiteY238" fmla="*/ 1426190 h 1731038"/>
                <a:gd name="connsiteX239" fmla="*/ 827147 w 1792862"/>
                <a:gd name="connsiteY239" fmla="*/ 1421929 h 1731038"/>
                <a:gd name="connsiteX240" fmla="*/ 814357 w 1792862"/>
                <a:gd name="connsiteY240" fmla="*/ 1421929 h 1731038"/>
                <a:gd name="connsiteX241" fmla="*/ 810093 w 1792862"/>
                <a:gd name="connsiteY241" fmla="*/ 1407003 h 1731038"/>
                <a:gd name="connsiteX242" fmla="*/ 795171 w 1792862"/>
                <a:gd name="connsiteY242" fmla="*/ 1400610 h 1731038"/>
                <a:gd name="connsiteX243" fmla="*/ 788774 w 1792862"/>
                <a:gd name="connsiteY243" fmla="*/ 1389949 h 1731038"/>
                <a:gd name="connsiteX244" fmla="*/ 778116 w 1792862"/>
                <a:gd name="connsiteY244" fmla="*/ 1387816 h 1731038"/>
                <a:gd name="connsiteX245" fmla="*/ 754665 w 1792862"/>
                <a:gd name="connsiteY245" fmla="*/ 1377159 h 1731038"/>
                <a:gd name="connsiteX246" fmla="*/ 756797 w 1792862"/>
                <a:gd name="connsiteY246" fmla="*/ 1364369 h 1731038"/>
                <a:gd name="connsiteX247" fmla="*/ 765323 w 1792862"/>
                <a:gd name="connsiteY247" fmla="*/ 1347314 h 1731038"/>
                <a:gd name="connsiteX248" fmla="*/ 750400 w 1792862"/>
                <a:gd name="connsiteY248" fmla="*/ 1328127 h 1731038"/>
                <a:gd name="connsiteX249" fmla="*/ 744004 w 1792862"/>
                <a:gd name="connsiteY249" fmla="*/ 1315338 h 1731038"/>
                <a:gd name="connsiteX250" fmla="*/ 748268 w 1792862"/>
                <a:gd name="connsiteY250" fmla="*/ 1302544 h 1731038"/>
                <a:gd name="connsiteX251" fmla="*/ 758929 w 1792862"/>
                <a:gd name="connsiteY251" fmla="*/ 1289754 h 1731038"/>
                <a:gd name="connsiteX252" fmla="*/ 761062 w 1792862"/>
                <a:gd name="connsiteY252" fmla="*/ 1279096 h 1731038"/>
                <a:gd name="connsiteX253" fmla="*/ 752533 w 1792862"/>
                <a:gd name="connsiteY253" fmla="*/ 1266303 h 1731038"/>
                <a:gd name="connsiteX254" fmla="*/ 744004 w 1792862"/>
                <a:gd name="connsiteY254" fmla="*/ 1251381 h 1731038"/>
                <a:gd name="connsiteX255" fmla="*/ 744004 w 1792862"/>
                <a:gd name="connsiteY255" fmla="*/ 1240723 h 1731038"/>
                <a:gd name="connsiteX256" fmla="*/ 746136 w 1792862"/>
                <a:gd name="connsiteY256" fmla="*/ 1221536 h 1731038"/>
                <a:gd name="connsiteX257" fmla="*/ 746136 w 1792862"/>
                <a:gd name="connsiteY257" fmla="*/ 1204482 h 1731038"/>
                <a:gd name="connsiteX258" fmla="*/ 735478 w 1792862"/>
                <a:gd name="connsiteY258" fmla="*/ 1193820 h 1731038"/>
                <a:gd name="connsiteX259" fmla="*/ 733346 w 1792862"/>
                <a:gd name="connsiteY259" fmla="*/ 1178898 h 1731038"/>
                <a:gd name="connsiteX260" fmla="*/ 733346 w 1792862"/>
                <a:gd name="connsiteY260" fmla="*/ 1166108 h 1731038"/>
                <a:gd name="connsiteX261" fmla="*/ 720556 w 1792862"/>
                <a:gd name="connsiteY261" fmla="*/ 1157579 h 1731038"/>
                <a:gd name="connsiteX262" fmla="*/ 707766 w 1792862"/>
                <a:gd name="connsiteY262" fmla="*/ 1157579 h 1731038"/>
                <a:gd name="connsiteX263" fmla="*/ 692844 w 1792862"/>
                <a:gd name="connsiteY263" fmla="*/ 1161844 h 1731038"/>
                <a:gd name="connsiteX264" fmla="*/ 686447 w 1792862"/>
                <a:gd name="connsiteY264" fmla="*/ 1151186 h 1731038"/>
                <a:gd name="connsiteX265" fmla="*/ 680050 w 1792862"/>
                <a:gd name="connsiteY265" fmla="*/ 1138392 h 1731038"/>
                <a:gd name="connsiteX266" fmla="*/ 677918 w 1792862"/>
                <a:gd name="connsiteY266" fmla="*/ 1127735 h 1731038"/>
                <a:gd name="connsiteX267" fmla="*/ 690708 w 1792862"/>
                <a:gd name="connsiteY267" fmla="*/ 1121338 h 1731038"/>
                <a:gd name="connsiteX268" fmla="*/ 707766 w 1792862"/>
                <a:gd name="connsiteY268" fmla="*/ 1100019 h 1731038"/>
                <a:gd name="connsiteX269" fmla="*/ 709895 w 1792862"/>
                <a:gd name="connsiteY269" fmla="*/ 1089361 h 1731038"/>
                <a:gd name="connsiteX270" fmla="*/ 712027 w 1792862"/>
                <a:gd name="connsiteY270" fmla="*/ 1070178 h 1731038"/>
                <a:gd name="connsiteX271" fmla="*/ 712027 w 1792862"/>
                <a:gd name="connsiteY271" fmla="*/ 1059517 h 1731038"/>
                <a:gd name="connsiteX272" fmla="*/ 707766 w 1792862"/>
                <a:gd name="connsiteY272" fmla="*/ 1044595 h 1731038"/>
                <a:gd name="connsiteX273" fmla="*/ 705634 w 1792862"/>
                <a:gd name="connsiteY273" fmla="*/ 1033933 h 1731038"/>
                <a:gd name="connsiteX274" fmla="*/ 710160 w 1792862"/>
                <a:gd name="connsiteY274" fmla="*/ 1030916 h 1731038"/>
                <a:gd name="connsiteX275" fmla="*/ 710160 w 1792862"/>
                <a:gd name="connsiteY275" fmla="*/ 1030915 h 1731038"/>
                <a:gd name="connsiteX276" fmla="*/ 705634 w 1792862"/>
                <a:gd name="connsiteY276" fmla="*/ 1033933 h 1731038"/>
                <a:gd name="connsiteX277" fmla="*/ 692844 w 1792862"/>
                <a:gd name="connsiteY277" fmla="*/ 1040330 h 1731038"/>
                <a:gd name="connsiteX278" fmla="*/ 677922 w 1792862"/>
                <a:gd name="connsiteY278" fmla="*/ 1029669 h 1731038"/>
                <a:gd name="connsiteX279" fmla="*/ 675786 w 1792862"/>
                <a:gd name="connsiteY279" fmla="*/ 1014747 h 1731038"/>
                <a:gd name="connsiteX280" fmla="*/ 665124 w 1792862"/>
                <a:gd name="connsiteY280" fmla="*/ 987034 h 1731038"/>
                <a:gd name="connsiteX281" fmla="*/ 667260 w 1792862"/>
                <a:gd name="connsiteY281" fmla="*/ 972109 h 1731038"/>
                <a:gd name="connsiteX282" fmla="*/ 645941 w 1792862"/>
                <a:gd name="connsiteY282" fmla="*/ 957186 h 1731038"/>
                <a:gd name="connsiteX283" fmla="*/ 633148 w 1792862"/>
                <a:gd name="connsiteY283" fmla="*/ 948661 h 1731038"/>
                <a:gd name="connsiteX284" fmla="*/ 628887 w 1792862"/>
                <a:gd name="connsiteY284" fmla="*/ 935867 h 1731038"/>
                <a:gd name="connsiteX285" fmla="*/ 637412 w 1792862"/>
                <a:gd name="connsiteY285" fmla="*/ 925210 h 1731038"/>
                <a:gd name="connsiteX286" fmla="*/ 639545 w 1792862"/>
                <a:gd name="connsiteY286" fmla="*/ 914552 h 1731038"/>
                <a:gd name="connsiteX287" fmla="*/ 633148 w 1792862"/>
                <a:gd name="connsiteY287" fmla="*/ 884708 h 1731038"/>
                <a:gd name="connsiteX288" fmla="*/ 628887 w 1792862"/>
                <a:gd name="connsiteY288" fmla="*/ 871914 h 1731038"/>
                <a:gd name="connsiteX289" fmla="*/ 616093 w 1792862"/>
                <a:gd name="connsiteY289" fmla="*/ 861256 h 1731038"/>
                <a:gd name="connsiteX290" fmla="*/ 605436 w 1792862"/>
                <a:gd name="connsiteY290" fmla="*/ 846331 h 1731038"/>
                <a:gd name="connsiteX291" fmla="*/ 601171 w 1792862"/>
                <a:gd name="connsiteY291" fmla="*/ 833541 h 1731038"/>
                <a:gd name="connsiteX292" fmla="*/ 590513 w 1792862"/>
                <a:gd name="connsiteY292" fmla="*/ 820751 h 1731038"/>
                <a:gd name="connsiteX293" fmla="*/ 577723 w 1792862"/>
                <a:gd name="connsiteY293" fmla="*/ 797299 h 1731038"/>
                <a:gd name="connsiteX294" fmla="*/ 592646 w 1792862"/>
                <a:gd name="connsiteY294" fmla="*/ 786642 h 1731038"/>
                <a:gd name="connsiteX295" fmla="*/ 605436 w 1792862"/>
                <a:gd name="connsiteY295" fmla="*/ 778116 h 1731038"/>
                <a:gd name="connsiteX296" fmla="*/ 609700 w 1792862"/>
                <a:gd name="connsiteY296" fmla="*/ 761058 h 1731038"/>
                <a:gd name="connsiteX297" fmla="*/ 599042 w 1792862"/>
                <a:gd name="connsiteY297" fmla="*/ 750400 h 1731038"/>
                <a:gd name="connsiteX298" fmla="*/ 592646 w 1792862"/>
                <a:gd name="connsiteY298" fmla="*/ 735478 h 1731038"/>
                <a:gd name="connsiteX299" fmla="*/ 592646 w 1792862"/>
                <a:gd name="connsiteY299" fmla="*/ 718424 h 1731038"/>
                <a:gd name="connsiteX300" fmla="*/ 599042 w 1792862"/>
                <a:gd name="connsiteY300" fmla="*/ 705634 h 1731038"/>
                <a:gd name="connsiteX301" fmla="*/ 595553 w 1792862"/>
                <a:gd name="connsiteY301" fmla="*/ 693422 h 1731038"/>
                <a:gd name="connsiteX302" fmla="*/ 594778 w 1792862"/>
                <a:gd name="connsiteY302" fmla="*/ 694973 h 1731038"/>
                <a:gd name="connsiteX303" fmla="*/ 581984 w 1792862"/>
                <a:gd name="connsiteY303" fmla="*/ 701369 h 1731038"/>
                <a:gd name="connsiteX304" fmla="*/ 571327 w 1792862"/>
                <a:gd name="connsiteY304" fmla="*/ 692840 h 1731038"/>
                <a:gd name="connsiteX305" fmla="*/ 558537 w 1792862"/>
                <a:gd name="connsiteY305" fmla="*/ 697105 h 1731038"/>
                <a:gd name="connsiteX306" fmla="*/ 550008 w 1792862"/>
                <a:gd name="connsiteY306" fmla="*/ 709895 h 1731038"/>
                <a:gd name="connsiteX307" fmla="*/ 541482 w 1792862"/>
                <a:gd name="connsiteY307" fmla="*/ 724817 h 1731038"/>
                <a:gd name="connsiteX308" fmla="*/ 537218 w 1792862"/>
                <a:gd name="connsiteY308" fmla="*/ 750400 h 1731038"/>
                <a:gd name="connsiteX309" fmla="*/ 526560 w 1792862"/>
                <a:gd name="connsiteY309" fmla="*/ 748268 h 1731038"/>
                <a:gd name="connsiteX310" fmla="*/ 509506 w 1792862"/>
                <a:gd name="connsiteY310" fmla="*/ 741871 h 1731038"/>
                <a:gd name="connsiteX311" fmla="*/ 492448 w 1792862"/>
                <a:gd name="connsiteY311" fmla="*/ 735478 h 1731038"/>
                <a:gd name="connsiteX312" fmla="*/ 471132 w 1792862"/>
                <a:gd name="connsiteY312" fmla="*/ 739743 h 1731038"/>
                <a:gd name="connsiteX313" fmla="*/ 454078 w 1792862"/>
                <a:gd name="connsiteY313" fmla="*/ 758926 h 1731038"/>
                <a:gd name="connsiteX314" fmla="*/ 443416 w 1792862"/>
                <a:gd name="connsiteY314" fmla="*/ 748268 h 1731038"/>
                <a:gd name="connsiteX315" fmla="*/ 432759 w 1792862"/>
                <a:gd name="connsiteY315" fmla="*/ 735478 h 1731038"/>
                <a:gd name="connsiteX316" fmla="*/ 417836 w 1792862"/>
                <a:gd name="connsiteY316" fmla="*/ 729081 h 1731038"/>
                <a:gd name="connsiteX317" fmla="*/ 405047 w 1792862"/>
                <a:gd name="connsiteY317" fmla="*/ 722688 h 1731038"/>
                <a:gd name="connsiteX318" fmla="*/ 392257 w 1792862"/>
                <a:gd name="connsiteY318" fmla="*/ 712027 h 1731038"/>
                <a:gd name="connsiteX319" fmla="*/ 379463 w 1792862"/>
                <a:gd name="connsiteY319" fmla="*/ 697105 h 1731038"/>
                <a:gd name="connsiteX320" fmla="*/ 366673 w 1792862"/>
                <a:gd name="connsiteY320" fmla="*/ 682183 h 1731038"/>
                <a:gd name="connsiteX321" fmla="*/ 356015 w 1792862"/>
                <a:gd name="connsiteY321" fmla="*/ 669393 h 1731038"/>
                <a:gd name="connsiteX322" fmla="*/ 347486 w 1792862"/>
                <a:gd name="connsiteY322" fmla="*/ 658731 h 1731038"/>
                <a:gd name="connsiteX323" fmla="*/ 343222 w 1792862"/>
                <a:gd name="connsiteY323" fmla="*/ 648074 h 1731038"/>
                <a:gd name="connsiteX324" fmla="*/ 332561 w 1792862"/>
                <a:gd name="connsiteY324" fmla="*/ 635280 h 1731038"/>
                <a:gd name="connsiteX325" fmla="*/ 321903 w 1792862"/>
                <a:gd name="connsiteY325" fmla="*/ 626755 h 1731038"/>
                <a:gd name="connsiteX326" fmla="*/ 304848 w 1792862"/>
                <a:gd name="connsiteY326" fmla="*/ 618226 h 1731038"/>
                <a:gd name="connsiteX327" fmla="*/ 289926 w 1792862"/>
                <a:gd name="connsiteY327" fmla="*/ 631016 h 1731038"/>
                <a:gd name="connsiteX328" fmla="*/ 279268 w 1792862"/>
                <a:gd name="connsiteY328" fmla="*/ 633151 h 1731038"/>
                <a:gd name="connsiteX329" fmla="*/ 257950 w 1792862"/>
                <a:gd name="connsiteY329" fmla="*/ 607568 h 1731038"/>
                <a:gd name="connsiteX330" fmla="*/ 240895 w 1792862"/>
                <a:gd name="connsiteY330" fmla="*/ 607568 h 1731038"/>
                <a:gd name="connsiteX331" fmla="*/ 225973 w 1792862"/>
                <a:gd name="connsiteY331" fmla="*/ 624622 h 1731038"/>
                <a:gd name="connsiteX332" fmla="*/ 219576 w 1792862"/>
                <a:gd name="connsiteY332" fmla="*/ 641677 h 1731038"/>
                <a:gd name="connsiteX333" fmla="*/ 208918 w 1792862"/>
                <a:gd name="connsiteY333" fmla="*/ 645941 h 1731038"/>
                <a:gd name="connsiteX334" fmla="*/ 206786 w 1792862"/>
                <a:gd name="connsiteY334" fmla="*/ 633151 h 1731038"/>
                <a:gd name="connsiteX335" fmla="*/ 187599 w 1792862"/>
                <a:gd name="connsiteY335" fmla="*/ 613961 h 1731038"/>
                <a:gd name="connsiteX336" fmla="*/ 176938 w 1792862"/>
                <a:gd name="connsiteY336" fmla="*/ 622490 h 1731038"/>
                <a:gd name="connsiteX337" fmla="*/ 157755 w 1792862"/>
                <a:gd name="connsiteY337" fmla="*/ 631016 h 1731038"/>
                <a:gd name="connsiteX338" fmla="*/ 147097 w 1792862"/>
                <a:gd name="connsiteY338" fmla="*/ 622490 h 1731038"/>
                <a:gd name="connsiteX339" fmla="*/ 132171 w 1792862"/>
                <a:gd name="connsiteY339" fmla="*/ 603303 h 1731038"/>
                <a:gd name="connsiteX340" fmla="*/ 138568 w 1792862"/>
                <a:gd name="connsiteY340" fmla="*/ 590513 h 1731038"/>
                <a:gd name="connsiteX341" fmla="*/ 151358 w 1792862"/>
                <a:gd name="connsiteY341" fmla="*/ 588381 h 1731038"/>
                <a:gd name="connsiteX342" fmla="*/ 164148 w 1792862"/>
                <a:gd name="connsiteY342" fmla="*/ 588381 h 1731038"/>
                <a:gd name="connsiteX343" fmla="*/ 172677 w 1792862"/>
                <a:gd name="connsiteY343" fmla="*/ 571327 h 1731038"/>
                <a:gd name="connsiteX344" fmla="*/ 179074 w 1792862"/>
                <a:gd name="connsiteY344" fmla="*/ 558537 h 1731038"/>
                <a:gd name="connsiteX345" fmla="*/ 189732 w 1792862"/>
                <a:gd name="connsiteY345" fmla="*/ 543615 h 1731038"/>
                <a:gd name="connsiteX346" fmla="*/ 179074 w 1792862"/>
                <a:gd name="connsiteY346" fmla="*/ 530825 h 1731038"/>
                <a:gd name="connsiteX347" fmla="*/ 183335 w 1792862"/>
                <a:gd name="connsiteY347" fmla="*/ 511634 h 1731038"/>
                <a:gd name="connsiteX348" fmla="*/ 172677 w 1792862"/>
                <a:gd name="connsiteY348" fmla="*/ 498844 h 1731038"/>
                <a:gd name="connsiteX349" fmla="*/ 157755 w 1792862"/>
                <a:gd name="connsiteY349" fmla="*/ 511634 h 1731038"/>
                <a:gd name="connsiteX350" fmla="*/ 142833 w 1792862"/>
                <a:gd name="connsiteY350" fmla="*/ 520163 h 1731038"/>
                <a:gd name="connsiteX351" fmla="*/ 132171 w 1792862"/>
                <a:gd name="connsiteY351" fmla="*/ 522296 h 1731038"/>
                <a:gd name="connsiteX352" fmla="*/ 125778 w 1792862"/>
                <a:gd name="connsiteY352" fmla="*/ 535085 h 1731038"/>
                <a:gd name="connsiteX353" fmla="*/ 110856 w 1792862"/>
                <a:gd name="connsiteY353" fmla="*/ 545743 h 1731038"/>
                <a:gd name="connsiteX354" fmla="*/ 104459 w 1792862"/>
                <a:gd name="connsiteY354" fmla="*/ 532953 h 1731038"/>
                <a:gd name="connsiteX355" fmla="*/ 87401 w 1792862"/>
                <a:gd name="connsiteY355" fmla="*/ 535085 h 1731038"/>
                <a:gd name="connsiteX356" fmla="*/ 74611 w 1792862"/>
                <a:gd name="connsiteY356" fmla="*/ 541482 h 1731038"/>
                <a:gd name="connsiteX357" fmla="*/ 46899 w 1792862"/>
                <a:gd name="connsiteY357" fmla="*/ 537218 h 1731038"/>
                <a:gd name="connsiteX358" fmla="*/ 36241 w 1792862"/>
                <a:gd name="connsiteY358" fmla="*/ 526560 h 1731038"/>
                <a:gd name="connsiteX359" fmla="*/ 29845 w 1792862"/>
                <a:gd name="connsiteY359" fmla="*/ 513767 h 1731038"/>
                <a:gd name="connsiteX360" fmla="*/ 25580 w 1792862"/>
                <a:gd name="connsiteY360" fmla="*/ 503109 h 1731038"/>
                <a:gd name="connsiteX361" fmla="*/ 14922 w 1792862"/>
                <a:gd name="connsiteY361" fmla="*/ 490319 h 1731038"/>
                <a:gd name="connsiteX362" fmla="*/ 4265 w 1792862"/>
                <a:gd name="connsiteY362" fmla="*/ 483922 h 1731038"/>
                <a:gd name="connsiteX363" fmla="*/ 0 w 1792862"/>
                <a:gd name="connsiteY363" fmla="*/ 473264 h 1731038"/>
                <a:gd name="connsiteX364" fmla="*/ 12790 w 1792862"/>
                <a:gd name="connsiteY364" fmla="*/ 460471 h 1731038"/>
                <a:gd name="connsiteX365" fmla="*/ 23448 w 1792862"/>
                <a:gd name="connsiteY365" fmla="*/ 460471 h 1731038"/>
                <a:gd name="connsiteX366" fmla="*/ 34109 w 1792862"/>
                <a:gd name="connsiteY366" fmla="*/ 458342 h 1731038"/>
                <a:gd name="connsiteX367" fmla="*/ 44767 w 1792862"/>
                <a:gd name="connsiteY367" fmla="*/ 451945 h 1731038"/>
                <a:gd name="connsiteX368" fmla="*/ 59689 w 1792862"/>
                <a:gd name="connsiteY368" fmla="*/ 434891 h 1731038"/>
                <a:gd name="connsiteX369" fmla="*/ 57560 w 1792862"/>
                <a:gd name="connsiteY369" fmla="*/ 415704 h 1731038"/>
                <a:gd name="connsiteX370" fmla="*/ 74611 w 1792862"/>
                <a:gd name="connsiteY370" fmla="*/ 417836 h 1731038"/>
                <a:gd name="connsiteX371" fmla="*/ 85273 w 1792862"/>
                <a:gd name="connsiteY371" fmla="*/ 422097 h 1731038"/>
                <a:gd name="connsiteX372" fmla="*/ 95930 w 1792862"/>
                <a:gd name="connsiteY372" fmla="*/ 415704 h 1731038"/>
                <a:gd name="connsiteX373" fmla="*/ 108720 w 1792862"/>
                <a:gd name="connsiteY373" fmla="*/ 407175 h 1731038"/>
                <a:gd name="connsiteX374" fmla="*/ 112985 w 1792862"/>
                <a:gd name="connsiteY374" fmla="*/ 394385 h 1731038"/>
                <a:gd name="connsiteX375" fmla="*/ 115117 w 1792862"/>
                <a:gd name="connsiteY375" fmla="*/ 383727 h 1731038"/>
                <a:gd name="connsiteX376" fmla="*/ 115117 w 1792862"/>
                <a:gd name="connsiteY376" fmla="*/ 368805 h 1731038"/>
                <a:gd name="connsiteX377" fmla="*/ 110856 w 1792862"/>
                <a:gd name="connsiteY377" fmla="*/ 358144 h 1731038"/>
                <a:gd name="connsiteX378" fmla="*/ 117249 w 1792862"/>
                <a:gd name="connsiteY378" fmla="*/ 345354 h 1731038"/>
                <a:gd name="connsiteX379" fmla="*/ 123646 w 1792862"/>
                <a:gd name="connsiteY379" fmla="*/ 358144 h 1731038"/>
                <a:gd name="connsiteX380" fmla="*/ 123646 w 1792862"/>
                <a:gd name="connsiteY380" fmla="*/ 370937 h 1731038"/>
                <a:gd name="connsiteX381" fmla="*/ 125778 w 1792862"/>
                <a:gd name="connsiteY381" fmla="*/ 383727 h 1731038"/>
                <a:gd name="connsiteX382" fmla="*/ 132171 w 1792862"/>
                <a:gd name="connsiteY382" fmla="*/ 394385 h 1731038"/>
                <a:gd name="connsiteX383" fmla="*/ 127907 w 1792862"/>
                <a:gd name="connsiteY383" fmla="*/ 411440 h 1731038"/>
                <a:gd name="connsiteX384" fmla="*/ 138568 w 1792862"/>
                <a:gd name="connsiteY384" fmla="*/ 419969 h 1731038"/>
                <a:gd name="connsiteX385" fmla="*/ 140697 w 1792862"/>
                <a:gd name="connsiteY385" fmla="*/ 387992 h 1731038"/>
                <a:gd name="connsiteX386" fmla="*/ 140697 w 1792862"/>
                <a:gd name="connsiteY386" fmla="*/ 377331 h 1731038"/>
                <a:gd name="connsiteX387" fmla="*/ 151358 w 1792862"/>
                <a:gd name="connsiteY387" fmla="*/ 373066 h 1731038"/>
                <a:gd name="connsiteX388" fmla="*/ 164148 w 1792862"/>
                <a:gd name="connsiteY388" fmla="*/ 379463 h 1731038"/>
                <a:gd name="connsiteX389" fmla="*/ 179074 w 1792862"/>
                <a:gd name="connsiteY389" fmla="*/ 377331 h 1731038"/>
                <a:gd name="connsiteX390" fmla="*/ 179074 w 1792862"/>
                <a:gd name="connsiteY390" fmla="*/ 364541 h 1731038"/>
                <a:gd name="connsiteX391" fmla="*/ 155623 w 1792862"/>
                <a:gd name="connsiteY391" fmla="*/ 345354 h 1731038"/>
                <a:gd name="connsiteX392" fmla="*/ 142833 w 1792862"/>
                <a:gd name="connsiteY392" fmla="*/ 330432 h 1731038"/>
                <a:gd name="connsiteX393" fmla="*/ 136436 w 1792862"/>
                <a:gd name="connsiteY393" fmla="*/ 319774 h 1731038"/>
                <a:gd name="connsiteX394" fmla="*/ 125778 w 1792862"/>
                <a:gd name="connsiteY394" fmla="*/ 309113 h 1731038"/>
                <a:gd name="connsiteX395" fmla="*/ 112985 w 1792862"/>
                <a:gd name="connsiteY395" fmla="*/ 309113 h 1731038"/>
                <a:gd name="connsiteX396" fmla="*/ 100195 w 1792862"/>
                <a:gd name="connsiteY396" fmla="*/ 302720 h 1731038"/>
                <a:gd name="connsiteX397" fmla="*/ 91666 w 1792862"/>
                <a:gd name="connsiteY397" fmla="*/ 292058 h 1731038"/>
                <a:gd name="connsiteX398" fmla="*/ 93802 w 1792862"/>
                <a:gd name="connsiteY398" fmla="*/ 268607 h 1731038"/>
                <a:gd name="connsiteX399" fmla="*/ 89537 w 1792862"/>
                <a:gd name="connsiteY399" fmla="*/ 257949 h 1731038"/>
                <a:gd name="connsiteX400" fmla="*/ 102327 w 1792862"/>
                <a:gd name="connsiteY400" fmla="*/ 253688 h 1731038"/>
                <a:gd name="connsiteX401" fmla="*/ 117249 w 1792862"/>
                <a:gd name="connsiteY401" fmla="*/ 243027 h 1731038"/>
                <a:gd name="connsiteX402" fmla="*/ 121514 w 1792862"/>
                <a:gd name="connsiteY402" fmla="*/ 230237 h 1731038"/>
                <a:gd name="connsiteX403" fmla="*/ 132171 w 1792862"/>
                <a:gd name="connsiteY403" fmla="*/ 219576 h 1731038"/>
                <a:gd name="connsiteX404" fmla="*/ 147097 w 1792862"/>
                <a:gd name="connsiteY404" fmla="*/ 187599 h 1731038"/>
                <a:gd name="connsiteX405" fmla="*/ 149226 w 1792862"/>
                <a:gd name="connsiteY405" fmla="*/ 176942 h 1731038"/>
                <a:gd name="connsiteX406" fmla="*/ 147097 w 1792862"/>
                <a:gd name="connsiteY406" fmla="*/ 164152 h 1731038"/>
                <a:gd name="connsiteX407" fmla="*/ 153490 w 1792862"/>
                <a:gd name="connsiteY407" fmla="*/ 149226 h 1731038"/>
                <a:gd name="connsiteX408" fmla="*/ 166280 w 1792862"/>
                <a:gd name="connsiteY408" fmla="*/ 140700 h 1731038"/>
                <a:gd name="connsiteX409" fmla="*/ 176938 w 1792862"/>
                <a:gd name="connsiteY409" fmla="*/ 138568 h 1731038"/>
                <a:gd name="connsiteX410" fmla="*/ 187599 w 1792862"/>
                <a:gd name="connsiteY410" fmla="*/ 130039 h 1731038"/>
                <a:gd name="connsiteX411" fmla="*/ 191864 w 1792862"/>
                <a:gd name="connsiteY411" fmla="*/ 115120 h 1731038"/>
                <a:gd name="connsiteX412" fmla="*/ 193993 w 1792862"/>
                <a:gd name="connsiteY412" fmla="*/ 127910 h 1731038"/>
                <a:gd name="connsiteX413" fmla="*/ 196128 w 1792862"/>
                <a:gd name="connsiteY413" fmla="*/ 138568 h 1731038"/>
                <a:gd name="connsiteX414" fmla="*/ 208918 w 1792862"/>
                <a:gd name="connsiteY414" fmla="*/ 138568 h 1731038"/>
                <a:gd name="connsiteX415" fmla="*/ 221708 w 1792862"/>
                <a:gd name="connsiteY415" fmla="*/ 144961 h 1731038"/>
                <a:gd name="connsiteX416" fmla="*/ 232370 w 1792862"/>
                <a:gd name="connsiteY416" fmla="*/ 144961 h 1731038"/>
                <a:gd name="connsiteX417" fmla="*/ 228105 w 1792862"/>
                <a:gd name="connsiteY417" fmla="*/ 134304 h 1731038"/>
                <a:gd name="connsiteX418" fmla="*/ 217444 w 1792862"/>
                <a:gd name="connsiteY418" fmla="*/ 112985 h 1731038"/>
                <a:gd name="connsiteX419" fmla="*/ 223841 w 1792862"/>
                <a:gd name="connsiteY419" fmla="*/ 102327 h 1731038"/>
                <a:gd name="connsiteX420" fmla="*/ 243027 w 1792862"/>
                <a:gd name="connsiteY420" fmla="*/ 98062 h 1731038"/>
                <a:gd name="connsiteX421" fmla="*/ 249424 w 1792862"/>
                <a:gd name="connsiteY421" fmla="*/ 108720 h 1731038"/>
                <a:gd name="connsiteX422" fmla="*/ 262214 w 1792862"/>
                <a:gd name="connsiteY422" fmla="*/ 112985 h 1731038"/>
                <a:gd name="connsiteX423" fmla="*/ 275004 w 1792862"/>
                <a:gd name="connsiteY423" fmla="*/ 108720 h 1731038"/>
                <a:gd name="connsiteX424" fmla="*/ 287794 w 1792862"/>
                <a:gd name="connsiteY424" fmla="*/ 108720 h 1731038"/>
                <a:gd name="connsiteX425" fmla="*/ 292058 w 1792862"/>
                <a:gd name="connsiteY425" fmla="*/ 89537 h 1731038"/>
                <a:gd name="connsiteX426" fmla="*/ 302720 w 1792862"/>
                <a:gd name="connsiteY426" fmla="*/ 89537 h 1731038"/>
                <a:gd name="connsiteX427" fmla="*/ 319771 w 1792862"/>
                <a:gd name="connsiteY427" fmla="*/ 104459 h 1731038"/>
                <a:gd name="connsiteX428" fmla="*/ 334696 w 1792862"/>
                <a:gd name="connsiteY428" fmla="*/ 104459 h 1731038"/>
                <a:gd name="connsiteX429" fmla="*/ 343222 w 1792862"/>
                <a:gd name="connsiteY429" fmla="*/ 117249 h 1731038"/>
                <a:gd name="connsiteX430" fmla="*/ 332561 w 1792862"/>
                <a:gd name="connsiteY430" fmla="*/ 125778 h 1731038"/>
                <a:gd name="connsiteX431" fmla="*/ 332561 w 1792862"/>
                <a:gd name="connsiteY431" fmla="*/ 136436 h 1731038"/>
                <a:gd name="connsiteX432" fmla="*/ 343222 w 1792862"/>
                <a:gd name="connsiteY432" fmla="*/ 151358 h 1731038"/>
                <a:gd name="connsiteX433" fmla="*/ 362409 w 1792862"/>
                <a:gd name="connsiteY433" fmla="*/ 142833 h 1731038"/>
                <a:gd name="connsiteX434" fmla="*/ 364541 w 1792862"/>
                <a:gd name="connsiteY434" fmla="*/ 130039 h 1731038"/>
                <a:gd name="connsiteX435" fmla="*/ 379463 w 1792862"/>
                <a:gd name="connsiteY435" fmla="*/ 121514 h 1731038"/>
                <a:gd name="connsiteX436" fmla="*/ 390121 w 1792862"/>
                <a:gd name="connsiteY436" fmla="*/ 121514 h 1731038"/>
                <a:gd name="connsiteX437" fmla="*/ 392257 w 1792862"/>
                <a:gd name="connsiteY437" fmla="*/ 132171 h 1731038"/>
                <a:gd name="connsiteX438" fmla="*/ 390121 w 1792862"/>
                <a:gd name="connsiteY438" fmla="*/ 147097 h 1731038"/>
                <a:gd name="connsiteX439" fmla="*/ 402914 w 1792862"/>
                <a:gd name="connsiteY439" fmla="*/ 149226 h 1731038"/>
                <a:gd name="connsiteX440" fmla="*/ 405047 w 1792862"/>
                <a:gd name="connsiteY440" fmla="*/ 159887 h 1731038"/>
                <a:gd name="connsiteX441" fmla="*/ 407175 w 1792862"/>
                <a:gd name="connsiteY441" fmla="*/ 172677 h 1731038"/>
                <a:gd name="connsiteX442" fmla="*/ 417836 w 1792862"/>
                <a:gd name="connsiteY442" fmla="*/ 172677 h 1731038"/>
                <a:gd name="connsiteX443" fmla="*/ 413572 w 1792862"/>
                <a:gd name="connsiteY443" fmla="*/ 185467 h 1731038"/>
                <a:gd name="connsiteX444" fmla="*/ 422097 w 1792862"/>
                <a:gd name="connsiteY444" fmla="*/ 200393 h 1731038"/>
                <a:gd name="connsiteX445" fmla="*/ 432759 w 1792862"/>
                <a:gd name="connsiteY445" fmla="*/ 206786 h 1731038"/>
                <a:gd name="connsiteX446" fmla="*/ 445552 w 1792862"/>
                <a:gd name="connsiteY446" fmla="*/ 198257 h 1731038"/>
                <a:gd name="connsiteX447" fmla="*/ 462603 w 1792862"/>
                <a:gd name="connsiteY447" fmla="*/ 196128 h 1731038"/>
                <a:gd name="connsiteX448" fmla="*/ 473264 w 1792862"/>
                <a:gd name="connsiteY448" fmla="*/ 202521 h 1731038"/>
                <a:gd name="connsiteX449" fmla="*/ 483922 w 1792862"/>
                <a:gd name="connsiteY449" fmla="*/ 193996 h 1731038"/>
                <a:gd name="connsiteX450" fmla="*/ 479658 w 1792862"/>
                <a:gd name="connsiteY450" fmla="*/ 179074 h 1731038"/>
                <a:gd name="connsiteX451" fmla="*/ 483922 w 1792862"/>
                <a:gd name="connsiteY451" fmla="*/ 166280 h 1731038"/>
                <a:gd name="connsiteX452" fmla="*/ 498844 w 1792862"/>
                <a:gd name="connsiteY452" fmla="*/ 159887 h 1731038"/>
                <a:gd name="connsiteX453" fmla="*/ 515899 w 1792862"/>
                <a:gd name="connsiteY453" fmla="*/ 149226 h 1731038"/>
                <a:gd name="connsiteX454" fmla="*/ 526560 w 1792862"/>
                <a:gd name="connsiteY454" fmla="*/ 144961 h 1731038"/>
                <a:gd name="connsiteX455" fmla="*/ 535085 w 1792862"/>
                <a:gd name="connsiteY455" fmla="*/ 134304 h 1731038"/>
                <a:gd name="connsiteX456" fmla="*/ 522296 w 1792862"/>
                <a:gd name="connsiteY456" fmla="*/ 119381 h 1731038"/>
                <a:gd name="connsiteX457" fmla="*/ 532953 w 1792862"/>
                <a:gd name="connsiteY457" fmla="*/ 100195 h 1731038"/>
                <a:gd name="connsiteX458" fmla="*/ 530825 w 1792862"/>
                <a:gd name="connsiteY458" fmla="*/ 87405 h 1731038"/>
                <a:gd name="connsiteX459" fmla="*/ 524424 w 1792862"/>
                <a:gd name="connsiteY459" fmla="*/ 76743 h 1731038"/>
                <a:gd name="connsiteX460" fmla="*/ 526560 w 1792862"/>
                <a:gd name="connsiteY460" fmla="*/ 63953 h 1731038"/>
                <a:gd name="connsiteX461" fmla="*/ 530825 w 1792862"/>
                <a:gd name="connsiteY461" fmla="*/ 51163 h 1731038"/>
                <a:gd name="connsiteX462" fmla="*/ 537218 w 1792862"/>
                <a:gd name="connsiteY462" fmla="*/ 38373 h 1731038"/>
                <a:gd name="connsiteX463" fmla="*/ 543614 w 1792862"/>
                <a:gd name="connsiteY463" fmla="*/ 19187 h 1731038"/>
                <a:gd name="connsiteX464" fmla="*/ 550008 w 1792862"/>
                <a:gd name="connsiteY464" fmla="*/ 6393 h 1731038"/>
                <a:gd name="connsiteX0" fmla="*/ 1488010 w 1792862"/>
                <a:gd name="connsiteY0" fmla="*/ 673657 h 1731038"/>
                <a:gd name="connsiteX1" fmla="*/ 1484929 w 1792862"/>
                <a:gd name="connsiteY1" fmla="*/ 678788 h 1731038"/>
                <a:gd name="connsiteX2" fmla="*/ 1488010 w 1792862"/>
                <a:gd name="connsiteY2" fmla="*/ 682897 h 1731038"/>
                <a:gd name="connsiteX3" fmla="*/ 1488010 w 1792862"/>
                <a:gd name="connsiteY3" fmla="*/ 673657 h 1731038"/>
                <a:gd name="connsiteX4" fmla="*/ 562801 w 1792862"/>
                <a:gd name="connsiteY4" fmla="*/ 0 h 1731038"/>
                <a:gd name="connsiteX5" fmla="*/ 579856 w 1792862"/>
                <a:gd name="connsiteY5" fmla="*/ 0 h 1731038"/>
                <a:gd name="connsiteX6" fmla="*/ 592646 w 1792862"/>
                <a:gd name="connsiteY6" fmla="*/ 0 h 1731038"/>
                <a:gd name="connsiteX7" fmla="*/ 603303 w 1792862"/>
                <a:gd name="connsiteY7" fmla="*/ 4265 h 1731038"/>
                <a:gd name="connsiteX8" fmla="*/ 616097 w 1792862"/>
                <a:gd name="connsiteY8" fmla="*/ 12790 h 1731038"/>
                <a:gd name="connsiteX9" fmla="*/ 626755 w 1792862"/>
                <a:gd name="connsiteY9" fmla="*/ 19187 h 1731038"/>
                <a:gd name="connsiteX10" fmla="*/ 645941 w 1792862"/>
                <a:gd name="connsiteY10" fmla="*/ 29848 h 1731038"/>
                <a:gd name="connsiteX11" fmla="*/ 660863 w 1792862"/>
                <a:gd name="connsiteY11" fmla="*/ 36241 h 1731038"/>
                <a:gd name="connsiteX12" fmla="*/ 682182 w 1792862"/>
                <a:gd name="connsiteY12" fmla="*/ 49031 h 1731038"/>
                <a:gd name="connsiteX13" fmla="*/ 701369 w 1792862"/>
                <a:gd name="connsiteY13" fmla="*/ 55428 h 1731038"/>
                <a:gd name="connsiteX14" fmla="*/ 718424 w 1792862"/>
                <a:gd name="connsiteY14" fmla="*/ 66086 h 1731038"/>
                <a:gd name="connsiteX15" fmla="*/ 729085 w 1792862"/>
                <a:gd name="connsiteY15" fmla="*/ 76743 h 1731038"/>
                <a:gd name="connsiteX16" fmla="*/ 741875 w 1792862"/>
                <a:gd name="connsiteY16" fmla="*/ 87405 h 1731038"/>
                <a:gd name="connsiteX17" fmla="*/ 752533 w 1792862"/>
                <a:gd name="connsiteY17" fmla="*/ 98062 h 1731038"/>
                <a:gd name="connsiteX18" fmla="*/ 767455 w 1792862"/>
                <a:gd name="connsiteY18" fmla="*/ 112985 h 1731038"/>
                <a:gd name="connsiteX19" fmla="*/ 786642 w 1792862"/>
                <a:gd name="connsiteY19" fmla="*/ 127910 h 1731038"/>
                <a:gd name="connsiteX20" fmla="*/ 801564 w 1792862"/>
                <a:gd name="connsiteY20" fmla="*/ 138568 h 1731038"/>
                <a:gd name="connsiteX21" fmla="*/ 812225 w 1792862"/>
                <a:gd name="connsiteY21" fmla="*/ 147097 h 1731038"/>
                <a:gd name="connsiteX22" fmla="*/ 822883 w 1792862"/>
                <a:gd name="connsiteY22" fmla="*/ 149226 h 1731038"/>
                <a:gd name="connsiteX23" fmla="*/ 835676 w 1792862"/>
                <a:gd name="connsiteY23" fmla="*/ 157755 h 1731038"/>
                <a:gd name="connsiteX24" fmla="*/ 856992 w 1792862"/>
                <a:gd name="connsiteY24" fmla="*/ 172677 h 1731038"/>
                <a:gd name="connsiteX25" fmla="*/ 871917 w 1792862"/>
                <a:gd name="connsiteY25" fmla="*/ 185467 h 1731038"/>
                <a:gd name="connsiteX26" fmla="*/ 882575 w 1792862"/>
                <a:gd name="connsiteY26" fmla="*/ 196128 h 1731038"/>
                <a:gd name="connsiteX27" fmla="*/ 893233 w 1792862"/>
                <a:gd name="connsiteY27" fmla="*/ 206786 h 1731038"/>
                <a:gd name="connsiteX28" fmla="*/ 906023 w 1792862"/>
                <a:gd name="connsiteY28" fmla="*/ 219576 h 1731038"/>
                <a:gd name="connsiteX29" fmla="*/ 920949 w 1792862"/>
                <a:gd name="connsiteY29" fmla="*/ 232369 h 1731038"/>
                <a:gd name="connsiteX30" fmla="*/ 933739 w 1792862"/>
                <a:gd name="connsiteY30" fmla="*/ 243027 h 1731038"/>
                <a:gd name="connsiteX31" fmla="*/ 948661 w 1792862"/>
                <a:gd name="connsiteY31" fmla="*/ 255817 h 1731038"/>
                <a:gd name="connsiteX32" fmla="*/ 976373 w 1792862"/>
                <a:gd name="connsiteY32" fmla="*/ 275004 h 1731038"/>
                <a:gd name="connsiteX33" fmla="*/ 975182 w 1792862"/>
                <a:gd name="connsiteY33" fmla="*/ 278578 h 1731038"/>
                <a:gd name="connsiteX34" fmla="*/ 976245 w 1792862"/>
                <a:gd name="connsiteY34" fmla="*/ 282564 h 1731038"/>
                <a:gd name="connsiteX35" fmla="*/ 980637 w 1792862"/>
                <a:gd name="connsiteY35" fmla="*/ 279268 h 1731038"/>
                <a:gd name="connsiteX36" fmla="*/ 991299 w 1792862"/>
                <a:gd name="connsiteY36" fmla="*/ 287797 h 1731038"/>
                <a:gd name="connsiteX37" fmla="*/ 1004089 w 1792862"/>
                <a:gd name="connsiteY37" fmla="*/ 298455 h 1731038"/>
                <a:gd name="connsiteX38" fmla="*/ 1027536 w 1792862"/>
                <a:gd name="connsiteY38" fmla="*/ 315510 h 1731038"/>
                <a:gd name="connsiteX39" fmla="*/ 1055252 w 1792862"/>
                <a:gd name="connsiteY39" fmla="*/ 338957 h 1731038"/>
                <a:gd name="connsiteX40" fmla="*/ 1068042 w 1792862"/>
                <a:gd name="connsiteY40" fmla="*/ 349619 h 1731038"/>
                <a:gd name="connsiteX41" fmla="*/ 1080832 w 1792862"/>
                <a:gd name="connsiteY41" fmla="*/ 358148 h 1731038"/>
                <a:gd name="connsiteX42" fmla="*/ 1097890 w 1792862"/>
                <a:gd name="connsiteY42" fmla="*/ 368805 h 1731038"/>
                <a:gd name="connsiteX43" fmla="*/ 1110680 w 1792862"/>
                <a:gd name="connsiteY43" fmla="*/ 377331 h 1731038"/>
                <a:gd name="connsiteX44" fmla="*/ 1121338 w 1792862"/>
                <a:gd name="connsiteY44" fmla="*/ 383727 h 1731038"/>
                <a:gd name="connsiteX45" fmla="*/ 1134128 w 1792862"/>
                <a:gd name="connsiteY45" fmla="*/ 390124 h 1731038"/>
                <a:gd name="connsiteX46" fmla="*/ 1146921 w 1792862"/>
                <a:gd name="connsiteY46" fmla="*/ 398650 h 1731038"/>
                <a:gd name="connsiteX47" fmla="*/ 1163976 w 1792862"/>
                <a:gd name="connsiteY47" fmla="*/ 405046 h 1731038"/>
                <a:gd name="connsiteX48" fmla="*/ 1185291 w 1792862"/>
                <a:gd name="connsiteY48" fmla="*/ 415704 h 1731038"/>
                <a:gd name="connsiteX49" fmla="*/ 1200217 w 1792862"/>
                <a:gd name="connsiteY49" fmla="*/ 419969 h 1731038"/>
                <a:gd name="connsiteX50" fmla="*/ 1213007 w 1792862"/>
                <a:gd name="connsiteY50" fmla="*/ 430626 h 1731038"/>
                <a:gd name="connsiteX51" fmla="*/ 1227929 w 1792862"/>
                <a:gd name="connsiteY51" fmla="*/ 439155 h 1731038"/>
                <a:gd name="connsiteX52" fmla="*/ 1238587 w 1792862"/>
                <a:gd name="connsiteY52" fmla="*/ 443420 h 1731038"/>
                <a:gd name="connsiteX53" fmla="*/ 1255641 w 1792862"/>
                <a:gd name="connsiteY53" fmla="*/ 451945 h 1731038"/>
                <a:gd name="connsiteX54" fmla="*/ 1272696 w 1792862"/>
                <a:gd name="connsiteY54" fmla="*/ 456210 h 1731038"/>
                <a:gd name="connsiteX55" fmla="*/ 1287618 w 1792862"/>
                <a:gd name="connsiteY55" fmla="*/ 458342 h 1731038"/>
                <a:gd name="connsiteX56" fmla="*/ 1300411 w 1792862"/>
                <a:gd name="connsiteY56" fmla="*/ 460474 h 1731038"/>
                <a:gd name="connsiteX57" fmla="*/ 1313201 w 1792862"/>
                <a:gd name="connsiteY57" fmla="*/ 449813 h 1731038"/>
                <a:gd name="connsiteX58" fmla="*/ 1315334 w 1792862"/>
                <a:gd name="connsiteY58" fmla="*/ 437023 h 1731038"/>
                <a:gd name="connsiteX59" fmla="*/ 1325991 w 1792862"/>
                <a:gd name="connsiteY59" fmla="*/ 443420 h 1731038"/>
                <a:gd name="connsiteX60" fmla="*/ 1317466 w 1792862"/>
                <a:gd name="connsiteY60" fmla="*/ 434891 h 1731038"/>
                <a:gd name="connsiteX61" fmla="*/ 1319594 w 1792862"/>
                <a:gd name="connsiteY61" fmla="*/ 424233 h 1731038"/>
                <a:gd name="connsiteX62" fmla="*/ 1332388 w 1792862"/>
                <a:gd name="connsiteY62" fmla="*/ 434891 h 1731038"/>
                <a:gd name="connsiteX63" fmla="*/ 1343046 w 1792862"/>
                <a:gd name="connsiteY63" fmla="*/ 437023 h 1731038"/>
                <a:gd name="connsiteX64" fmla="*/ 1357968 w 1792862"/>
                <a:gd name="connsiteY64" fmla="*/ 451945 h 1731038"/>
                <a:gd name="connsiteX65" fmla="*/ 1372890 w 1792862"/>
                <a:gd name="connsiteY65" fmla="*/ 462603 h 1731038"/>
                <a:gd name="connsiteX66" fmla="*/ 1385684 w 1792862"/>
                <a:gd name="connsiteY66" fmla="*/ 479661 h 1731038"/>
                <a:gd name="connsiteX67" fmla="*/ 1389945 w 1792862"/>
                <a:gd name="connsiteY67" fmla="*/ 496716 h 1731038"/>
                <a:gd name="connsiteX68" fmla="*/ 1398474 w 1792862"/>
                <a:gd name="connsiteY68" fmla="*/ 507373 h 1731038"/>
                <a:gd name="connsiteX69" fmla="*/ 1409131 w 1792862"/>
                <a:gd name="connsiteY69" fmla="*/ 513770 h 1731038"/>
                <a:gd name="connsiteX70" fmla="*/ 1428322 w 1792862"/>
                <a:gd name="connsiteY70" fmla="*/ 518031 h 1731038"/>
                <a:gd name="connsiteX71" fmla="*/ 1449637 w 1792862"/>
                <a:gd name="connsiteY71" fmla="*/ 530821 h 1731038"/>
                <a:gd name="connsiteX72" fmla="*/ 1451769 w 1792862"/>
                <a:gd name="connsiteY72" fmla="*/ 543615 h 1731038"/>
                <a:gd name="connsiteX73" fmla="*/ 1447505 w 1792862"/>
                <a:gd name="connsiteY73" fmla="*/ 556404 h 1731038"/>
                <a:gd name="connsiteX74" fmla="*/ 1449637 w 1792862"/>
                <a:gd name="connsiteY74" fmla="*/ 577723 h 1731038"/>
                <a:gd name="connsiteX75" fmla="*/ 1451769 w 1792862"/>
                <a:gd name="connsiteY75" fmla="*/ 588381 h 1731038"/>
                <a:gd name="connsiteX76" fmla="*/ 1451769 w 1792862"/>
                <a:gd name="connsiteY76" fmla="*/ 599042 h 1731038"/>
                <a:gd name="connsiteX77" fmla="*/ 1458162 w 1792862"/>
                <a:gd name="connsiteY77" fmla="*/ 611832 h 1731038"/>
                <a:gd name="connsiteX78" fmla="*/ 1466691 w 1792862"/>
                <a:gd name="connsiteY78" fmla="*/ 622490 h 1731038"/>
                <a:gd name="connsiteX79" fmla="*/ 1470956 w 1792862"/>
                <a:gd name="connsiteY79" fmla="*/ 633148 h 1731038"/>
                <a:gd name="connsiteX80" fmla="*/ 1467077 w 1792862"/>
                <a:gd name="connsiteY80" fmla="*/ 635734 h 1731038"/>
                <a:gd name="connsiteX81" fmla="*/ 1479481 w 1792862"/>
                <a:gd name="connsiteY81" fmla="*/ 650206 h 1731038"/>
                <a:gd name="connsiteX82" fmla="*/ 1485878 w 1792862"/>
                <a:gd name="connsiteY82" fmla="*/ 665132 h 1731038"/>
                <a:gd name="connsiteX83" fmla="*/ 1496539 w 1792862"/>
                <a:gd name="connsiteY83" fmla="*/ 684315 h 1731038"/>
                <a:gd name="connsiteX84" fmla="*/ 1505065 w 1792862"/>
                <a:gd name="connsiteY84" fmla="*/ 699237 h 1731038"/>
                <a:gd name="connsiteX85" fmla="*/ 1513594 w 1792862"/>
                <a:gd name="connsiteY85" fmla="*/ 722688 h 1731038"/>
                <a:gd name="connsiteX86" fmla="*/ 1517858 w 1792862"/>
                <a:gd name="connsiteY86" fmla="*/ 737610 h 1731038"/>
                <a:gd name="connsiteX87" fmla="*/ 1526384 w 1792862"/>
                <a:gd name="connsiteY87" fmla="*/ 761062 h 1731038"/>
                <a:gd name="connsiteX88" fmla="*/ 1532777 w 1792862"/>
                <a:gd name="connsiteY88" fmla="*/ 773852 h 1731038"/>
                <a:gd name="connsiteX89" fmla="*/ 1539174 w 1792862"/>
                <a:gd name="connsiteY89" fmla="*/ 790906 h 1731038"/>
                <a:gd name="connsiteX90" fmla="*/ 1543438 w 1792862"/>
                <a:gd name="connsiteY90" fmla="*/ 803700 h 1731038"/>
                <a:gd name="connsiteX91" fmla="*/ 1549835 w 1792862"/>
                <a:gd name="connsiteY91" fmla="*/ 816490 h 1731038"/>
                <a:gd name="connsiteX92" fmla="*/ 1554096 w 1792862"/>
                <a:gd name="connsiteY92" fmla="*/ 827147 h 1731038"/>
                <a:gd name="connsiteX93" fmla="*/ 1562625 w 1792862"/>
                <a:gd name="connsiteY93" fmla="*/ 842070 h 1731038"/>
                <a:gd name="connsiteX94" fmla="*/ 1573283 w 1792862"/>
                <a:gd name="connsiteY94" fmla="*/ 852731 h 1731038"/>
                <a:gd name="connsiteX95" fmla="*/ 1586073 w 1792862"/>
                <a:gd name="connsiteY95" fmla="*/ 874050 h 1731038"/>
                <a:gd name="connsiteX96" fmla="*/ 1577609 w 1792862"/>
                <a:gd name="connsiteY96" fmla="*/ 881105 h 1731038"/>
                <a:gd name="connsiteX97" fmla="*/ 1578206 w 1792862"/>
                <a:gd name="connsiteY97" fmla="*/ 882597 h 1731038"/>
                <a:gd name="connsiteX98" fmla="*/ 1588205 w 1792862"/>
                <a:gd name="connsiteY98" fmla="*/ 878311 h 1731038"/>
                <a:gd name="connsiteX99" fmla="*/ 1596734 w 1792862"/>
                <a:gd name="connsiteY99" fmla="*/ 897498 h 1731038"/>
                <a:gd name="connsiteX100" fmla="*/ 1603127 w 1792862"/>
                <a:gd name="connsiteY100" fmla="*/ 908159 h 1731038"/>
                <a:gd name="connsiteX101" fmla="*/ 1607392 w 1792862"/>
                <a:gd name="connsiteY101" fmla="*/ 918816 h 1731038"/>
                <a:gd name="connsiteX102" fmla="*/ 1613788 w 1792862"/>
                <a:gd name="connsiteY102" fmla="*/ 933739 h 1731038"/>
                <a:gd name="connsiteX103" fmla="*/ 1624446 w 1792862"/>
                <a:gd name="connsiteY103" fmla="*/ 950793 h 1731038"/>
                <a:gd name="connsiteX104" fmla="*/ 1630839 w 1792862"/>
                <a:gd name="connsiteY104" fmla="*/ 965715 h 1731038"/>
                <a:gd name="connsiteX105" fmla="*/ 1639368 w 1792862"/>
                <a:gd name="connsiteY105" fmla="*/ 991295 h 1731038"/>
                <a:gd name="connsiteX106" fmla="*/ 1643633 w 1792862"/>
                <a:gd name="connsiteY106" fmla="*/ 1001957 h 1731038"/>
                <a:gd name="connsiteX107" fmla="*/ 1650030 w 1792862"/>
                <a:gd name="connsiteY107" fmla="*/ 1016879 h 1731038"/>
                <a:gd name="connsiteX108" fmla="*/ 1654291 w 1792862"/>
                <a:gd name="connsiteY108" fmla="*/ 1031801 h 1731038"/>
                <a:gd name="connsiteX109" fmla="*/ 1662820 w 1792862"/>
                <a:gd name="connsiteY109" fmla="*/ 1050988 h 1731038"/>
                <a:gd name="connsiteX110" fmla="*/ 1669213 w 1792862"/>
                <a:gd name="connsiteY110" fmla="*/ 1061646 h 1731038"/>
                <a:gd name="connsiteX111" fmla="*/ 1675610 w 1792862"/>
                <a:gd name="connsiteY111" fmla="*/ 1076571 h 1731038"/>
                <a:gd name="connsiteX112" fmla="*/ 1679871 w 1792862"/>
                <a:gd name="connsiteY112" fmla="*/ 1089361 h 1731038"/>
                <a:gd name="connsiteX113" fmla="*/ 1688400 w 1792862"/>
                <a:gd name="connsiteY113" fmla="*/ 1104283 h 1731038"/>
                <a:gd name="connsiteX114" fmla="*/ 1694796 w 1792862"/>
                <a:gd name="connsiteY114" fmla="*/ 1117077 h 1731038"/>
                <a:gd name="connsiteX115" fmla="*/ 1699061 w 1792862"/>
                <a:gd name="connsiteY115" fmla="*/ 1127735 h 1731038"/>
                <a:gd name="connsiteX116" fmla="*/ 1705454 w 1792862"/>
                <a:gd name="connsiteY116" fmla="*/ 1144789 h 1731038"/>
                <a:gd name="connsiteX117" fmla="*/ 1709719 w 1792862"/>
                <a:gd name="connsiteY117" fmla="*/ 1155447 h 1731038"/>
                <a:gd name="connsiteX118" fmla="*/ 1709719 w 1792862"/>
                <a:gd name="connsiteY118" fmla="*/ 1166108 h 1731038"/>
                <a:gd name="connsiteX119" fmla="*/ 1713983 w 1792862"/>
                <a:gd name="connsiteY119" fmla="*/ 1185295 h 1731038"/>
                <a:gd name="connsiteX120" fmla="*/ 1709719 w 1792862"/>
                <a:gd name="connsiteY120" fmla="*/ 1187424 h 1731038"/>
                <a:gd name="connsiteX121" fmla="*/ 1718248 w 1792862"/>
                <a:gd name="connsiteY121" fmla="*/ 1202346 h 1731038"/>
                <a:gd name="connsiteX122" fmla="*/ 1724644 w 1792862"/>
                <a:gd name="connsiteY122" fmla="*/ 1225797 h 1731038"/>
                <a:gd name="connsiteX123" fmla="*/ 1728909 w 1792862"/>
                <a:gd name="connsiteY123" fmla="*/ 1238587 h 1731038"/>
                <a:gd name="connsiteX124" fmla="*/ 1733170 w 1792862"/>
                <a:gd name="connsiteY124" fmla="*/ 1257774 h 1731038"/>
                <a:gd name="connsiteX125" fmla="*/ 1741699 w 1792862"/>
                <a:gd name="connsiteY125" fmla="*/ 1283357 h 1731038"/>
                <a:gd name="connsiteX126" fmla="*/ 1743827 w 1792862"/>
                <a:gd name="connsiteY126" fmla="*/ 1294015 h 1731038"/>
                <a:gd name="connsiteX127" fmla="*/ 1750224 w 1792862"/>
                <a:gd name="connsiteY127" fmla="*/ 1317466 h 1731038"/>
                <a:gd name="connsiteX128" fmla="*/ 1754489 w 1792862"/>
                <a:gd name="connsiteY128" fmla="*/ 1328124 h 1731038"/>
                <a:gd name="connsiteX129" fmla="*/ 1763014 w 1792862"/>
                <a:gd name="connsiteY129" fmla="*/ 1351575 h 1731038"/>
                <a:gd name="connsiteX130" fmla="*/ 1775804 w 1792862"/>
                <a:gd name="connsiteY130" fmla="*/ 1375023 h 1731038"/>
                <a:gd name="connsiteX131" fmla="*/ 1786465 w 1792862"/>
                <a:gd name="connsiteY131" fmla="*/ 1400606 h 1731038"/>
                <a:gd name="connsiteX132" fmla="*/ 1792862 w 1792862"/>
                <a:gd name="connsiteY132" fmla="*/ 1415529 h 1731038"/>
                <a:gd name="connsiteX133" fmla="*/ 1782204 w 1792862"/>
                <a:gd name="connsiteY133" fmla="*/ 1419793 h 1731038"/>
                <a:gd name="connsiteX134" fmla="*/ 1767279 w 1792862"/>
                <a:gd name="connsiteY134" fmla="*/ 1426190 h 1731038"/>
                <a:gd name="connsiteX135" fmla="*/ 1756621 w 1792862"/>
                <a:gd name="connsiteY135" fmla="*/ 1419793 h 1731038"/>
                <a:gd name="connsiteX136" fmla="*/ 1733170 w 1792862"/>
                <a:gd name="connsiteY136" fmla="*/ 1436847 h 1731038"/>
                <a:gd name="connsiteX137" fmla="*/ 1720380 w 1792862"/>
                <a:gd name="connsiteY137" fmla="*/ 1436847 h 1731038"/>
                <a:gd name="connsiteX138" fmla="*/ 1709719 w 1792862"/>
                <a:gd name="connsiteY138" fmla="*/ 1443241 h 1731038"/>
                <a:gd name="connsiteX139" fmla="*/ 1696929 w 1792862"/>
                <a:gd name="connsiteY139" fmla="*/ 1445377 h 1731038"/>
                <a:gd name="connsiteX140" fmla="*/ 1684139 w 1792862"/>
                <a:gd name="connsiteY140" fmla="*/ 1460295 h 1731038"/>
                <a:gd name="connsiteX141" fmla="*/ 1658555 w 1792862"/>
                <a:gd name="connsiteY141" fmla="*/ 1473089 h 1731038"/>
                <a:gd name="connsiteX142" fmla="*/ 1641501 w 1792862"/>
                <a:gd name="connsiteY142" fmla="*/ 1477353 h 1731038"/>
                <a:gd name="connsiteX143" fmla="*/ 1630843 w 1792862"/>
                <a:gd name="connsiteY143" fmla="*/ 1479482 h 1731038"/>
                <a:gd name="connsiteX144" fmla="*/ 1613788 w 1792862"/>
                <a:gd name="connsiteY144" fmla="*/ 1483746 h 1731038"/>
                <a:gd name="connsiteX145" fmla="*/ 1600999 w 1792862"/>
                <a:gd name="connsiteY145" fmla="*/ 1483746 h 1731038"/>
                <a:gd name="connsiteX146" fmla="*/ 1586076 w 1792862"/>
                <a:gd name="connsiteY146" fmla="*/ 1494408 h 1731038"/>
                <a:gd name="connsiteX147" fmla="*/ 1588205 w 1792862"/>
                <a:gd name="connsiteY147" fmla="*/ 1511462 h 1731038"/>
                <a:gd name="connsiteX148" fmla="*/ 1581812 w 1792862"/>
                <a:gd name="connsiteY148" fmla="*/ 1528517 h 1731038"/>
                <a:gd name="connsiteX149" fmla="*/ 1569022 w 1792862"/>
                <a:gd name="connsiteY149" fmla="*/ 1537042 h 1731038"/>
                <a:gd name="connsiteX150" fmla="*/ 1558361 w 1792862"/>
                <a:gd name="connsiteY150" fmla="*/ 1543439 h 1731038"/>
                <a:gd name="connsiteX151" fmla="*/ 1547703 w 1792862"/>
                <a:gd name="connsiteY151" fmla="*/ 1549832 h 1731038"/>
                <a:gd name="connsiteX152" fmla="*/ 1524252 w 1792862"/>
                <a:gd name="connsiteY152" fmla="*/ 1560493 h 1731038"/>
                <a:gd name="connsiteX153" fmla="*/ 1511462 w 1792862"/>
                <a:gd name="connsiteY153" fmla="*/ 1558361 h 1731038"/>
                <a:gd name="connsiteX154" fmla="*/ 1507197 w 1792862"/>
                <a:gd name="connsiteY154" fmla="*/ 1547703 h 1731038"/>
                <a:gd name="connsiteX155" fmla="*/ 1494407 w 1792862"/>
                <a:gd name="connsiteY155" fmla="*/ 1551968 h 1731038"/>
                <a:gd name="connsiteX156" fmla="*/ 1481614 w 1792862"/>
                <a:gd name="connsiteY156" fmla="*/ 1558361 h 1731038"/>
                <a:gd name="connsiteX157" fmla="*/ 1470956 w 1792862"/>
                <a:gd name="connsiteY157" fmla="*/ 1558361 h 1731038"/>
                <a:gd name="connsiteX158" fmla="*/ 1458166 w 1792862"/>
                <a:gd name="connsiteY158" fmla="*/ 1566887 h 1731038"/>
                <a:gd name="connsiteX159" fmla="*/ 1434715 w 1792862"/>
                <a:gd name="connsiteY159" fmla="*/ 1564758 h 1731038"/>
                <a:gd name="connsiteX160" fmla="*/ 1426189 w 1792862"/>
                <a:gd name="connsiteY160" fmla="*/ 1551968 h 1731038"/>
                <a:gd name="connsiteX161" fmla="*/ 1413396 w 1792862"/>
                <a:gd name="connsiteY161" fmla="*/ 1547703 h 1731038"/>
                <a:gd name="connsiteX162" fmla="*/ 1411267 w 1792862"/>
                <a:gd name="connsiteY162" fmla="*/ 1562626 h 1731038"/>
                <a:gd name="connsiteX163" fmla="*/ 1411267 w 1792862"/>
                <a:gd name="connsiteY163" fmla="*/ 1575416 h 1731038"/>
                <a:gd name="connsiteX164" fmla="*/ 1396341 w 1792862"/>
                <a:gd name="connsiteY164" fmla="*/ 1592470 h 1731038"/>
                <a:gd name="connsiteX165" fmla="*/ 1387816 w 1792862"/>
                <a:gd name="connsiteY165" fmla="*/ 1605264 h 1731038"/>
                <a:gd name="connsiteX166" fmla="*/ 1383551 w 1792862"/>
                <a:gd name="connsiteY166" fmla="*/ 1624447 h 1731038"/>
                <a:gd name="connsiteX167" fmla="*/ 1387816 w 1792862"/>
                <a:gd name="connsiteY167" fmla="*/ 1643633 h 1731038"/>
                <a:gd name="connsiteX168" fmla="*/ 1377158 w 1792862"/>
                <a:gd name="connsiteY168" fmla="*/ 1660688 h 1731038"/>
                <a:gd name="connsiteX169" fmla="*/ 1364365 w 1792862"/>
                <a:gd name="connsiteY169" fmla="*/ 1667085 h 1731038"/>
                <a:gd name="connsiteX170" fmla="*/ 1353707 w 1792862"/>
                <a:gd name="connsiteY170" fmla="*/ 1667085 h 1731038"/>
                <a:gd name="connsiteX171" fmla="*/ 1334520 w 1792862"/>
                <a:gd name="connsiteY171" fmla="*/ 1667085 h 1731038"/>
                <a:gd name="connsiteX172" fmla="*/ 1325995 w 1792862"/>
                <a:gd name="connsiteY172" fmla="*/ 1679875 h 1731038"/>
                <a:gd name="connsiteX173" fmla="*/ 1321730 w 1792862"/>
                <a:gd name="connsiteY173" fmla="*/ 1690536 h 1731038"/>
                <a:gd name="connsiteX174" fmla="*/ 1323863 w 1792862"/>
                <a:gd name="connsiteY174" fmla="*/ 1705455 h 1731038"/>
                <a:gd name="connsiteX175" fmla="*/ 1323863 w 1792862"/>
                <a:gd name="connsiteY175" fmla="*/ 1716116 h 1731038"/>
                <a:gd name="connsiteX176" fmla="*/ 1313205 w 1792862"/>
                <a:gd name="connsiteY176" fmla="*/ 1705455 h 1731038"/>
                <a:gd name="connsiteX177" fmla="*/ 1294015 w 1792862"/>
                <a:gd name="connsiteY177" fmla="*/ 1720380 h 1731038"/>
                <a:gd name="connsiteX178" fmla="*/ 1283357 w 1792862"/>
                <a:gd name="connsiteY178" fmla="*/ 1731038 h 1731038"/>
                <a:gd name="connsiteX179" fmla="*/ 1266302 w 1792862"/>
                <a:gd name="connsiteY179" fmla="*/ 1731038 h 1731038"/>
                <a:gd name="connsiteX180" fmla="*/ 1253509 w 1792862"/>
                <a:gd name="connsiteY180" fmla="*/ 1726774 h 1731038"/>
                <a:gd name="connsiteX181" fmla="*/ 1240719 w 1792862"/>
                <a:gd name="connsiteY181" fmla="*/ 1726774 h 1731038"/>
                <a:gd name="connsiteX182" fmla="*/ 1225797 w 1792862"/>
                <a:gd name="connsiteY182" fmla="*/ 1718248 h 1731038"/>
                <a:gd name="connsiteX183" fmla="*/ 1210874 w 1792862"/>
                <a:gd name="connsiteY183" fmla="*/ 1703326 h 1731038"/>
                <a:gd name="connsiteX184" fmla="*/ 1200213 w 1792862"/>
                <a:gd name="connsiteY184" fmla="*/ 1690536 h 1731038"/>
                <a:gd name="connsiteX185" fmla="*/ 1189556 w 1792862"/>
                <a:gd name="connsiteY185" fmla="*/ 1682007 h 1731038"/>
                <a:gd name="connsiteX186" fmla="*/ 1178898 w 1792862"/>
                <a:gd name="connsiteY186" fmla="*/ 1682007 h 1731038"/>
                <a:gd name="connsiteX187" fmla="*/ 1168237 w 1792862"/>
                <a:gd name="connsiteY187" fmla="*/ 1669217 h 1731038"/>
                <a:gd name="connsiteX188" fmla="*/ 1144789 w 1792862"/>
                <a:gd name="connsiteY188" fmla="*/ 1669217 h 1731038"/>
                <a:gd name="connsiteX189" fmla="*/ 1140524 w 1792862"/>
                <a:gd name="connsiteY189" fmla="*/ 1679875 h 1731038"/>
                <a:gd name="connsiteX190" fmla="*/ 1138392 w 1792862"/>
                <a:gd name="connsiteY190" fmla="*/ 1690536 h 1731038"/>
                <a:gd name="connsiteX191" fmla="*/ 1119205 w 1792862"/>
                <a:gd name="connsiteY191" fmla="*/ 1688400 h 1731038"/>
                <a:gd name="connsiteX192" fmla="*/ 1087229 w 1792862"/>
                <a:gd name="connsiteY192" fmla="*/ 1684139 h 1731038"/>
                <a:gd name="connsiteX193" fmla="*/ 1076571 w 1792862"/>
                <a:gd name="connsiteY193" fmla="*/ 1679875 h 1731038"/>
                <a:gd name="connsiteX194" fmla="*/ 1072306 w 1792862"/>
                <a:gd name="connsiteY194" fmla="*/ 1667085 h 1731038"/>
                <a:gd name="connsiteX195" fmla="*/ 1076571 w 1792862"/>
                <a:gd name="connsiteY195" fmla="*/ 1656423 h 1731038"/>
                <a:gd name="connsiteX196" fmla="*/ 1070174 w 1792862"/>
                <a:gd name="connsiteY196" fmla="*/ 1645766 h 1731038"/>
                <a:gd name="connsiteX197" fmla="*/ 1089361 w 1792862"/>
                <a:gd name="connsiteY197" fmla="*/ 1630843 h 1731038"/>
                <a:gd name="connsiteX198" fmla="*/ 1110680 w 1792862"/>
                <a:gd name="connsiteY198" fmla="*/ 1624447 h 1731038"/>
                <a:gd name="connsiteX199" fmla="*/ 1117077 w 1792862"/>
                <a:gd name="connsiteY199" fmla="*/ 1641501 h 1731038"/>
                <a:gd name="connsiteX200" fmla="*/ 1123470 w 1792862"/>
                <a:gd name="connsiteY200" fmla="*/ 1628711 h 1731038"/>
                <a:gd name="connsiteX201" fmla="*/ 1127734 w 1792862"/>
                <a:gd name="connsiteY201" fmla="*/ 1600999 h 1731038"/>
                <a:gd name="connsiteX202" fmla="*/ 1134131 w 1792862"/>
                <a:gd name="connsiteY202" fmla="*/ 1588206 h 1731038"/>
                <a:gd name="connsiteX203" fmla="*/ 1138392 w 1792862"/>
                <a:gd name="connsiteY203" fmla="*/ 1573283 h 1731038"/>
                <a:gd name="connsiteX204" fmla="*/ 1136260 w 1792862"/>
                <a:gd name="connsiteY204" fmla="*/ 1562626 h 1731038"/>
                <a:gd name="connsiteX205" fmla="*/ 1123470 w 1792862"/>
                <a:gd name="connsiteY205" fmla="*/ 1539174 h 1731038"/>
                <a:gd name="connsiteX206" fmla="*/ 1121341 w 1792862"/>
                <a:gd name="connsiteY206" fmla="*/ 1528517 h 1731038"/>
                <a:gd name="connsiteX207" fmla="*/ 1119205 w 1792862"/>
                <a:gd name="connsiteY207" fmla="*/ 1517855 h 1731038"/>
                <a:gd name="connsiteX208" fmla="*/ 1114941 w 1792862"/>
                <a:gd name="connsiteY208" fmla="*/ 1505065 h 1731038"/>
                <a:gd name="connsiteX209" fmla="*/ 1106415 w 1792862"/>
                <a:gd name="connsiteY209" fmla="*/ 1494408 h 1731038"/>
                <a:gd name="connsiteX210" fmla="*/ 1104283 w 1792862"/>
                <a:gd name="connsiteY210" fmla="*/ 1509330 h 1731038"/>
                <a:gd name="connsiteX211" fmla="*/ 1091493 w 1792862"/>
                <a:gd name="connsiteY211" fmla="*/ 1517859 h 1731038"/>
                <a:gd name="connsiteX212" fmla="*/ 1085096 w 1792862"/>
                <a:gd name="connsiteY212" fmla="*/ 1530649 h 1731038"/>
                <a:gd name="connsiteX213" fmla="*/ 1059517 w 1792862"/>
                <a:gd name="connsiteY213" fmla="*/ 1541307 h 1731038"/>
                <a:gd name="connsiteX214" fmla="*/ 1042459 w 1792862"/>
                <a:gd name="connsiteY214" fmla="*/ 1543439 h 1731038"/>
                <a:gd name="connsiteX215" fmla="*/ 1027540 w 1792862"/>
                <a:gd name="connsiteY215" fmla="*/ 1543439 h 1731038"/>
                <a:gd name="connsiteX216" fmla="*/ 1014746 w 1792862"/>
                <a:gd name="connsiteY216" fmla="*/ 1526384 h 1731038"/>
                <a:gd name="connsiteX217" fmla="*/ 1010482 w 1792862"/>
                <a:gd name="connsiteY217" fmla="*/ 1515727 h 1731038"/>
                <a:gd name="connsiteX218" fmla="*/ 991299 w 1792862"/>
                <a:gd name="connsiteY218" fmla="*/ 1492275 h 1731038"/>
                <a:gd name="connsiteX219" fmla="*/ 980637 w 1792862"/>
                <a:gd name="connsiteY219" fmla="*/ 1470960 h 1731038"/>
                <a:gd name="connsiteX220" fmla="*/ 946528 w 1792862"/>
                <a:gd name="connsiteY220" fmla="*/ 1458166 h 1731038"/>
                <a:gd name="connsiteX221" fmla="*/ 933739 w 1792862"/>
                <a:gd name="connsiteY221" fmla="*/ 1449641 h 1731038"/>
                <a:gd name="connsiteX222" fmla="*/ 925210 w 1792862"/>
                <a:gd name="connsiteY222" fmla="*/ 1436847 h 1731038"/>
                <a:gd name="connsiteX223" fmla="*/ 908155 w 1792862"/>
                <a:gd name="connsiteY223" fmla="*/ 1436847 h 1731038"/>
                <a:gd name="connsiteX224" fmla="*/ 901758 w 1792862"/>
                <a:gd name="connsiteY224" fmla="*/ 1449641 h 1731038"/>
                <a:gd name="connsiteX225" fmla="*/ 888968 w 1792862"/>
                <a:gd name="connsiteY225" fmla="*/ 1456034 h 1731038"/>
                <a:gd name="connsiteX226" fmla="*/ 876178 w 1792862"/>
                <a:gd name="connsiteY226" fmla="*/ 1456034 h 1731038"/>
                <a:gd name="connsiteX227" fmla="*/ 865517 w 1792862"/>
                <a:gd name="connsiteY227" fmla="*/ 1449641 h 1731038"/>
                <a:gd name="connsiteX228" fmla="*/ 856992 w 1792862"/>
                <a:gd name="connsiteY228" fmla="*/ 1460299 h 1731038"/>
                <a:gd name="connsiteX229" fmla="*/ 867653 w 1792862"/>
                <a:gd name="connsiteY229" fmla="*/ 1466696 h 1731038"/>
                <a:gd name="connsiteX230" fmla="*/ 863388 w 1792862"/>
                <a:gd name="connsiteY230" fmla="*/ 1477353 h 1731038"/>
                <a:gd name="connsiteX231" fmla="*/ 859124 w 1792862"/>
                <a:gd name="connsiteY231" fmla="*/ 1490143 h 1731038"/>
                <a:gd name="connsiteX232" fmla="*/ 856992 w 1792862"/>
                <a:gd name="connsiteY232" fmla="*/ 1500801 h 1731038"/>
                <a:gd name="connsiteX233" fmla="*/ 842069 w 1792862"/>
                <a:gd name="connsiteY233" fmla="*/ 1502937 h 1731038"/>
                <a:gd name="connsiteX234" fmla="*/ 837805 w 1792862"/>
                <a:gd name="connsiteY234" fmla="*/ 1492275 h 1731038"/>
                <a:gd name="connsiteX235" fmla="*/ 839937 w 1792862"/>
                <a:gd name="connsiteY235" fmla="*/ 1481618 h 1731038"/>
                <a:gd name="connsiteX236" fmla="*/ 833540 w 1792862"/>
                <a:gd name="connsiteY236" fmla="*/ 1462431 h 1731038"/>
                <a:gd name="connsiteX237" fmla="*/ 837805 w 1792862"/>
                <a:gd name="connsiteY237" fmla="*/ 1436847 h 1731038"/>
                <a:gd name="connsiteX238" fmla="*/ 839937 w 1792862"/>
                <a:gd name="connsiteY238" fmla="*/ 1426190 h 1731038"/>
                <a:gd name="connsiteX239" fmla="*/ 827147 w 1792862"/>
                <a:gd name="connsiteY239" fmla="*/ 1421929 h 1731038"/>
                <a:gd name="connsiteX240" fmla="*/ 814357 w 1792862"/>
                <a:gd name="connsiteY240" fmla="*/ 1421929 h 1731038"/>
                <a:gd name="connsiteX241" fmla="*/ 810093 w 1792862"/>
                <a:gd name="connsiteY241" fmla="*/ 1407003 h 1731038"/>
                <a:gd name="connsiteX242" fmla="*/ 795171 w 1792862"/>
                <a:gd name="connsiteY242" fmla="*/ 1400610 h 1731038"/>
                <a:gd name="connsiteX243" fmla="*/ 788774 w 1792862"/>
                <a:gd name="connsiteY243" fmla="*/ 1389949 h 1731038"/>
                <a:gd name="connsiteX244" fmla="*/ 778116 w 1792862"/>
                <a:gd name="connsiteY244" fmla="*/ 1387816 h 1731038"/>
                <a:gd name="connsiteX245" fmla="*/ 754665 w 1792862"/>
                <a:gd name="connsiteY245" fmla="*/ 1377159 h 1731038"/>
                <a:gd name="connsiteX246" fmla="*/ 756797 w 1792862"/>
                <a:gd name="connsiteY246" fmla="*/ 1364369 h 1731038"/>
                <a:gd name="connsiteX247" fmla="*/ 765323 w 1792862"/>
                <a:gd name="connsiteY247" fmla="*/ 1347314 h 1731038"/>
                <a:gd name="connsiteX248" fmla="*/ 750400 w 1792862"/>
                <a:gd name="connsiteY248" fmla="*/ 1328127 h 1731038"/>
                <a:gd name="connsiteX249" fmla="*/ 744004 w 1792862"/>
                <a:gd name="connsiteY249" fmla="*/ 1315338 h 1731038"/>
                <a:gd name="connsiteX250" fmla="*/ 748268 w 1792862"/>
                <a:gd name="connsiteY250" fmla="*/ 1302544 h 1731038"/>
                <a:gd name="connsiteX251" fmla="*/ 758929 w 1792862"/>
                <a:gd name="connsiteY251" fmla="*/ 1289754 h 1731038"/>
                <a:gd name="connsiteX252" fmla="*/ 761062 w 1792862"/>
                <a:gd name="connsiteY252" fmla="*/ 1279096 h 1731038"/>
                <a:gd name="connsiteX253" fmla="*/ 752533 w 1792862"/>
                <a:gd name="connsiteY253" fmla="*/ 1266303 h 1731038"/>
                <a:gd name="connsiteX254" fmla="*/ 744004 w 1792862"/>
                <a:gd name="connsiteY254" fmla="*/ 1251381 h 1731038"/>
                <a:gd name="connsiteX255" fmla="*/ 744004 w 1792862"/>
                <a:gd name="connsiteY255" fmla="*/ 1240723 h 1731038"/>
                <a:gd name="connsiteX256" fmla="*/ 746136 w 1792862"/>
                <a:gd name="connsiteY256" fmla="*/ 1221536 h 1731038"/>
                <a:gd name="connsiteX257" fmla="*/ 746136 w 1792862"/>
                <a:gd name="connsiteY257" fmla="*/ 1204482 h 1731038"/>
                <a:gd name="connsiteX258" fmla="*/ 735478 w 1792862"/>
                <a:gd name="connsiteY258" fmla="*/ 1193820 h 1731038"/>
                <a:gd name="connsiteX259" fmla="*/ 733346 w 1792862"/>
                <a:gd name="connsiteY259" fmla="*/ 1178898 h 1731038"/>
                <a:gd name="connsiteX260" fmla="*/ 733346 w 1792862"/>
                <a:gd name="connsiteY260" fmla="*/ 1166108 h 1731038"/>
                <a:gd name="connsiteX261" fmla="*/ 720556 w 1792862"/>
                <a:gd name="connsiteY261" fmla="*/ 1157579 h 1731038"/>
                <a:gd name="connsiteX262" fmla="*/ 707766 w 1792862"/>
                <a:gd name="connsiteY262" fmla="*/ 1157579 h 1731038"/>
                <a:gd name="connsiteX263" fmla="*/ 692844 w 1792862"/>
                <a:gd name="connsiteY263" fmla="*/ 1161844 h 1731038"/>
                <a:gd name="connsiteX264" fmla="*/ 686447 w 1792862"/>
                <a:gd name="connsiteY264" fmla="*/ 1151186 h 1731038"/>
                <a:gd name="connsiteX265" fmla="*/ 680050 w 1792862"/>
                <a:gd name="connsiteY265" fmla="*/ 1138392 h 1731038"/>
                <a:gd name="connsiteX266" fmla="*/ 677918 w 1792862"/>
                <a:gd name="connsiteY266" fmla="*/ 1127735 h 1731038"/>
                <a:gd name="connsiteX267" fmla="*/ 690708 w 1792862"/>
                <a:gd name="connsiteY267" fmla="*/ 1121338 h 1731038"/>
                <a:gd name="connsiteX268" fmla="*/ 707766 w 1792862"/>
                <a:gd name="connsiteY268" fmla="*/ 1100019 h 1731038"/>
                <a:gd name="connsiteX269" fmla="*/ 709895 w 1792862"/>
                <a:gd name="connsiteY269" fmla="*/ 1089361 h 1731038"/>
                <a:gd name="connsiteX270" fmla="*/ 712027 w 1792862"/>
                <a:gd name="connsiteY270" fmla="*/ 1070178 h 1731038"/>
                <a:gd name="connsiteX271" fmla="*/ 712027 w 1792862"/>
                <a:gd name="connsiteY271" fmla="*/ 1059517 h 1731038"/>
                <a:gd name="connsiteX272" fmla="*/ 707766 w 1792862"/>
                <a:gd name="connsiteY272" fmla="*/ 1044595 h 1731038"/>
                <a:gd name="connsiteX273" fmla="*/ 705634 w 1792862"/>
                <a:gd name="connsiteY273" fmla="*/ 1033933 h 1731038"/>
                <a:gd name="connsiteX274" fmla="*/ 710160 w 1792862"/>
                <a:gd name="connsiteY274" fmla="*/ 1030916 h 1731038"/>
                <a:gd name="connsiteX275" fmla="*/ 710160 w 1792862"/>
                <a:gd name="connsiteY275" fmla="*/ 1030915 h 1731038"/>
                <a:gd name="connsiteX276" fmla="*/ 705634 w 1792862"/>
                <a:gd name="connsiteY276" fmla="*/ 1033933 h 1731038"/>
                <a:gd name="connsiteX277" fmla="*/ 692844 w 1792862"/>
                <a:gd name="connsiteY277" fmla="*/ 1040330 h 1731038"/>
                <a:gd name="connsiteX278" fmla="*/ 677922 w 1792862"/>
                <a:gd name="connsiteY278" fmla="*/ 1029669 h 1731038"/>
                <a:gd name="connsiteX279" fmla="*/ 675786 w 1792862"/>
                <a:gd name="connsiteY279" fmla="*/ 1014747 h 1731038"/>
                <a:gd name="connsiteX280" fmla="*/ 665124 w 1792862"/>
                <a:gd name="connsiteY280" fmla="*/ 987034 h 1731038"/>
                <a:gd name="connsiteX281" fmla="*/ 667260 w 1792862"/>
                <a:gd name="connsiteY281" fmla="*/ 972109 h 1731038"/>
                <a:gd name="connsiteX282" fmla="*/ 645941 w 1792862"/>
                <a:gd name="connsiteY282" fmla="*/ 957186 h 1731038"/>
                <a:gd name="connsiteX283" fmla="*/ 633148 w 1792862"/>
                <a:gd name="connsiteY283" fmla="*/ 948661 h 1731038"/>
                <a:gd name="connsiteX284" fmla="*/ 628887 w 1792862"/>
                <a:gd name="connsiteY284" fmla="*/ 935867 h 1731038"/>
                <a:gd name="connsiteX285" fmla="*/ 637412 w 1792862"/>
                <a:gd name="connsiteY285" fmla="*/ 925210 h 1731038"/>
                <a:gd name="connsiteX286" fmla="*/ 639545 w 1792862"/>
                <a:gd name="connsiteY286" fmla="*/ 914552 h 1731038"/>
                <a:gd name="connsiteX287" fmla="*/ 633148 w 1792862"/>
                <a:gd name="connsiteY287" fmla="*/ 884708 h 1731038"/>
                <a:gd name="connsiteX288" fmla="*/ 628887 w 1792862"/>
                <a:gd name="connsiteY288" fmla="*/ 871914 h 1731038"/>
                <a:gd name="connsiteX289" fmla="*/ 616093 w 1792862"/>
                <a:gd name="connsiteY289" fmla="*/ 861256 h 1731038"/>
                <a:gd name="connsiteX290" fmla="*/ 605436 w 1792862"/>
                <a:gd name="connsiteY290" fmla="*/ 846331 h 1731038"/>
                <a:gd name="connsiteX291" fmla="*/ 601171 w 1792862"/>
                <a:gd name="connsiteY291" fmla="*/ 833541 h 1731038"/>
                <a:gd name="connsiteX292" fmla="*/ 590513 w 1792862"/>
                <a:gd name="connsiteY292" fmla="*/ 820751 h 1731038"/>
                <a:gd name="connsiteX293" fmla="*/ 577723 w 1792862"/>
                <a:gd name="connsiteY293" fmla="*/ 797299 h 1731038"/>
                <a:gd name="connsiteX294" fmla="*/ 592646 w 1792862"/>
                <a:gd name="connsiteY294" fmla="*/ 786642 h 1731038"/>
                <a:gd name="connsiteX295" fmla="*/ 605436 w 1792862"/>
                <a:gd name="connsiteY295" fmla="*/ 778116 h 1731038"/>
                <a:gd name="connsiteX296" fmla="*/ 609700 w 1792862"/>
                <a:gd name="connsiteY296" fmla="*/ 761058 h 1731038"/>
                <a:gd name="connsiteX297" fmla="*/ 599042 w 1792862"/>
                <a:gd name="connsiteY297" fmla="*/ 750400 h 1731038"/>
                <a:gd name="connsiteX298" fmla="*/ 592646 w 1792862"/>
                <a:gd name="connsiteY298" fmla="*/ 735478 h 1731038"/>
                <a:gd name="connsiteX299" fmla="*/ 592646 w 1792862"/>
                <a:gd name="connsiteY299" fmla="*/ 718424 h 1731038"/>
                <a:gd name="connsiteX300" fmla="*/ 599042 w 1792862"/>
                <a:gd name="connsiteY300" fmla="*/ 705634 h 1731038"/>
                <a:gd name="connsiteX301" fmla="*/ 595553 w 1792862"/>
                <a:gd name="connsiteY301" fmla="*/ 693422 h 1731038"/>
                <a:gd name="connsiteX302" fmla="*/ 594778 w 1792862"/>
                <a:gd name="connsiteY302" fmla="*/ 694973 h 1731038"/>
                <a:gd name="connsiteX303" fmla="*/ 581984 w 1792862"/>
                <a:gd name="connsiteY303" fmla="*/ 701369 h 1731038"/>
                <a:gd name="connsiteX304" fmla="*/ 571327 w 1792862"/>
                <a:gd name="connsiteY304" fmla="*/ 692840 h 1731038"/>
                <a:gd name="connsiteX305" fmla="*/ 558537 w 1792862"/>
                <a:gd name="connsiteY305" fmla="*/ 697105 h 1731038"/>
                <a:gd name="connsiteX306" fmla="*/ 550008 w 1792862"/>
                <a:gd name="connsiteY306" fmla="*/ 709895 h 1731038"/>
                <a:gd name="connsiteX307" fmla="*/ 541482 w 1792862"/>
                <a:gd name="connsiteY307" fmla="*/ 724817 h 1731038"/>
                <a:gd name="connsiteX308" fmla="*/ 537218 w 1792862"/>
                <a:gd name="connsiteY308" fmla="*/ 750400 h 1731038"/>
                <a:gd name="connsiteX309" fmla="*/ 526560 w 1792862"/>
                <a:gd name="connsiteY309" fmla="*/ 748268 h 1731038"/>
                <a:gd name="connsiteX310" fmla="*/ 509506 w 1792862"/>
                <a:gd name="connsiteY310" fmla="*/ 741871 h 1731038"/>
                <a:gd name="connsiteX311" fmla="*/ 492448 w 1792862"/>
                <a:gd name="connsiteY311" fmla="*/ 735478 h 1731038"/>
                <a:gd name="connsiteX312" fmla="*/ 471132 w 1792862"/>
                <a:gd name="connsiteY312" fmla="*/ 739743 h 1731038"/>
                <a:gd name="connsiteX313" fmla="*/ 454078 w 1792862"/>
                <a:gd name="connsiteY313" fmla="*/ 758926 h 1731038"/>
                <a:gd name="connsiteX314" fmla="*/ 443416 w 1792862"/>
                <a:gd name="connsiteY314" fmla="*/ 748268 h 1731038"/>
                <a:gd name="connsiteX315" fmla="*/ 432759 w 1792862"/>
                <a:gd name="connsiteY315" fmla="*/ 735478 h 1731038"/>
                <a:gd name="connsiteX316" fmla="*/ 417836 w 1792862"/>
                <a:gd name="connsiteY316" fmla="*/ 729081 h 1731038"/>
                <a:gd name="connsiteX317" fmla="*/ 405047 w 1792862"/>
                <a:gd name="connsiteY317" fmla="*/ 722688 h 1731038"/>
                <a:gd name="connsiteX318" fmla="*/ 392257 w 1792862"/>
                <a:gd name="connsiteY318" fmla="*/ 712027 h 1731038"/>
                <a:gd name="connsiteX319" fmla="*/ 379463 w 1792862"/>
                <a:gd name="connsiteY319" fmla="*/ 697105 h 1731038"/>
                <a:gd name="connsiteX320" fmla="*/ 366673 w 1792862"/>
                <a:gd name="connsiteY320" fmla="*/ 682183 h 1731038"/>
                <a:gd name="connsiteX321" fmla="*/ 356015 w 1792862"/>
                <a:gd name="connsiteY321" fmla="*/ 669393 h 1731038"/>
                <a:gd name="connsiteX322" fmla="*/ 347486 w 1792862"/>
                <a:gd name="connsiteY322" fmla="*/ 658731 h 1731038"/>
                <a:gd name="connsiteX323" fmla="*/ 343222 w 1792862"/>
                <a:gd name="connsiteY323" fmla="*/ 648074 h 1731038"/>
                <a:gd name="connsiteX324" fmla="*/ 332561 w 1792862"/>
                <a:gd name="connsiteY324" fmla="*/ 635280 h 1731038"/>
                <a:gd name="connsiteX325" fmla="*/ 321903 w 1792862"/>
                <a:gd name="connsiteY325" fmla="*/ 626755 h 1731038"/>
                <a:gd name="connsiteX326" fmla="*/ 304848 w 1792862"/>
                <a:gd name="connsiteY326" fmla="*/ 618226 h 1731038"/>
                <a:gd name="connsiteX327" fmla="*/ 289926 w 1792862"/>
                <a:gd name="connsiteY327" fmla="*/ 631016 h 1731038"/>
                <a:gd name="connsiteX328" fmla="*/ 279268 w 1792862"/>
                <a:gd name="connsiteY328" fmla="*/ 633151 h 1731038"/>
                <a:gd name="connsiteX329" fmla="*/ 257950 w 1792862"/>
                <a:gd name="connsiteY329" fmla="*/ 607568 h 1731038"/>
                <a:gd name="connsiteX330" fmla="*/ 240895 w 1792862"/>
                <a:gd name="connsiteY330" fmla="*/ 607568 h 1731038"/>
                <a:gd name="connsiteX331" fmla="*/ 225973 w 1792862"/>
                <a:gd name="connsiteY331" fmla="*/ 624622 h 1731038"/>
                <a:gd name="connsiteX332" fmla="*/ 219576 w 1792862"/>
                <a:gd name="connsiteY332" fmla="*/ 641677 h 1731038"/>
                <a:gd name="connsiteX333" fmla="*/ 208918 w 1792862"/>
                <a:gd name="connsiteY333" fmla="*/ 645941 h 1731038"/>
                <a:gd name="connsiteX334" fmla="*/ 206786 w 1792862"/>
                <a:gd name="connsiteY334" fmla="*/ 633151 h 1731038"/>
                <a:gd name="connsiteX335" fmla="*/ 187599 w 1792862"/>
                <a:gd name="connsiteY335" fmla="*/ 613961 h 1731038"/>
                <a:gd name="connsiteX336" fmla="*/ 176938 w 1792862"/>
                <a:gd name="connsiteY336" fmla="*/ 622490 h 1731038"/>
                <a:gd name="connsiteX337" fmla="*/ 157755 w 1792862"/>
                <a:gd name="connsiteY337" fmla="*/ 631016 h 1731038"/>
                <a:gd name="connsiteX338" fmla="*/ 147097 w 1792862"/>
                <a:gd name="connsiteY338" fmla="*/ 622490 h 1731038"/>
                <a:gd name="connsiteX339" fmla="*/ 132171 w 1792862"/>
                <a:gd name="connsiteY339" fmla="*/ 603303 h 1731038"/>
                <a:gd name="connsiteX340" fmla="*/ 138568 w 1792862"/>
                <a:gd name="connsiteY340" fmla="*/ 590513 h 1731038"/>
                <a:gd name="connsiteX341" fmla="*/ 151358 w 1792862"/>
                <a:gd name="connsiteY341" fmla="*/ 588381 h 1731038"/>
                <a:gd name="connsiteX342" fmla="*/ 164148 w 1792862"/>
                <a:gd name="connsiteY342" fmla="*/ 588381 h 1731038"/>
                <a:gd name="connsiteX343" fmla="*/ 172677 w 1792862"/>
                <a:gd name="connsiteY343" fmla="*/ 571327 h 1731038"/>
                <a:gd name="connsiteX344" fmla="*/ 179074 w 1792862"/>
                <a:gd name="connsiteY344" fmla="*/ 558537 h 1731038"/>
                <a:gd name="connsiteX345" fmla="*/ 189732 w 1792862"/>
                <a:gd name="connsiteY345" fmla="*/ 543615 h 1731038"/>
                <a:gd name="connsiteX346" fmla="*/ 179074 w 1792862"/>
                <a:gd name="connsiteY346" fmla="*/ 530825 h 1731038"/>
                <a:gd name="connsiteX347" fmla="*/ 183335 w 1792862"/>
                <a:gd name="connsiteY347" fmla="*/ 511634 h 1731038"/>
                <a:gd name="connsiteX348" fmla="*/ 172677 w 1792862"/>
                <a:gd name="connsiteY348" fmla="*/ 498844 h 1731038"/>
                <a:gd name="connsiteX349" fmla="*/ 157755 w 1792862"/>
                <a:gd name="connsiteY349" fmla="*/ 511634 h 1731038"/>
                <a:gd name="connsiteX350" fmla="*/ 142833 w 1792862"/>
                <a:gd name="connsiteY350" fmla="*/ 520163 h 1731038"/>
                <a:gd name="connsiteX351" fmla="*/ 132171 w 1792862"/>
                <a:gd name="connsiteY351" fmla="*/ 522296 h 1731038"/>
                <a:gd name="connsiteX352" fmla="*/ 125778 w 1792862"/>
                <a:gd name="connsiteY352" fmla="*/ 535085 h 1731038"/>
                <a:gd name="connsiteX353" fmla="*/ 110856 w 1792862"/>
                <a:gd name="connsiteY353" fmla="*/ 545743 h 1731038"/>
                <a:gd name="connsiteX354" fmla="*/ 104459 w 1792862"/>
                <a:gd name="connsiteY354" fmla="*/ 532953 h 1731038"/>
                <a:gd name="connsiteX355" fmla="*/ 87401 w 1792862"/>
                <a:gd name="connsiteY355" fmla="*/ 535085 h 1731038"/>
                <a:gd name="connsiteX356" fmla="*/ 74611 w 1792862"/>
                <a:gd name="connsiteY356" fmla="*/ 541482 h 1731038"/>
                <a:gd name="connsiteX357" fmla="*/ 46899 w 1792862"/>
                <a:gd name="connsiteY357" fmla="*/ 537218 h 1731038"/>
                <a:gd name="connsiteX358" fmla="*/ 36241 w 1792862"/>
                <a:gd name="connsiteY358" fmla="*/ 526560 h 1731038"/>
                <a:gd name="connsiteX359" fmla="*/ 29845 w 1792862"/>
                <a:gd name="connsiteY359" fmla="*/ 513767 h 1731038"/>
                <a:gd name="connsiteX360" fmla="*/ 25580 w 1792862"/>
                <a:gd name="connsiteY360" fmla="*/ 503109 h 1731038"/>
                <a:gd name="connsiteX361" fmla="*/ 14922 w 1792862"/>
                <a:gd name="connsiteY361" fmla="*/ 490319 h 1731038"/>
                <a:gd name="connsiteX362" fmla="*/ 4265 w 1792862"/>
                <a:gd name="connsiteY362" fmla="*/ 483922 h 1731038"/>
                <a:gd name="connsiteX363" fmla="*/ 0 w 1792862"/>
                <a:gd name="connsiteY363" fmla="*/ 473264 h 1731038"/>
                <a:gd name="connsiteX364" fmla="*/ 12790 w 1792862"/>
                <a:gd name="connsiteY364" fmla="*/ 460471 h 1731038"/>
                <a:gd name="connsiteX365" fmla="*/ 23448 w 1792862"/>
                <a:gd name="connsiteY365" fmla="*/ 460471 h 1731038"/>
                <a:gd name="connsiteX366" fmla="*/ 34109 w 1792862"/>
                <a:gd name="connsiteY366" fmla="*/ 458342 h 1731038"/>
                <a:gd name="connsiteX367" fmla="*/ 44767 w 1792862"/>
                <a:gd name="connsiteY367" fmla="*/ 451945 h 1731038"/>
                <a:gd name="connsiteX368" fmla="*/ 59689 w 1792862"/>
                <a:gd name="connsiteY368" fmla="*/ 434891 h 1731038"/>
                <a:gd name="connsiteX369" fmla="*/ 57560 w 1792862"/>
                <a:gd name="connsiteY369" fmla="*/ 415704 h 1731038"/>
                <a:gd name="connsiteX370" fmla="*/ 74611 w 1792862"/>
                <a:gd name="connsiteY370" fmla="*/ 417836 h 1731038"/>
                <a:gd name="connsiteX371" fmla="*/ 85273 w 1792862"/>
                <a:gd name="connsiteY371" fmla="*/ 422097 h 1731038"/>
                <a:gd name="connsiteX372" fmla="*/ 95930 w 1792862"/>
                <a:gd name="connsiteY372" fmla="*/ 415704 h 1731038"/>
                <a:gd name="connsiteX373" fmla="*/ 108720 w 1792862"/>
                <a:gd name="connsiteY373" fmla="*/ 407175 h 1731038"/>
                <a:gd name="connsiteX374" fmla="*/ 112985 w 1792862"/>
                <a:gd name="connsiteY374" fmla="*/ 394385 h 1731038"/>
                <a:gd name="connsiteX375" fmla="*/ 115117 w 1792862"/>
                <a:gd name="connsiteY375" fmla="*/ 383727 h 1731038"/>
                <a:gd name="connsiteX376" fmla="*/ 115117 w 1792862"/>
                <a:gd name="connsiteY376" fmla="*/ 368805 h 1731038"/>
                <a:gd name="connsiteX377" fmla="*/ 110856 w 1792862"/>
                <a:gd name="connsiteY377" fmla="*/ 358144 h 1731038"/>
                <a:gd name="connsiteX378" fmla="*/ 117249 w 1792862"/>
                <a:gd name="connsiteY378" fmla="*/ 345354 h 1731038"/>
                <a:gd name="connsiteX379" fmla="*/ 123646 w 1792862"/>
                <a:gd name="connsiteY379" fmla="*/ 358144 h 1731038"/>
                <a:gd name="connsiteX380" fmla="*/ 123646 w 1792862"/>
                <a:gd name="connsiteY380" fmla="*/ 370937 h 1731038"/>
                <a:gd name="connsiteX381" fmla="*/ 125778 w 1792862"/>
                <a:gd name="connsiteY381" fmla="*/ 383727 h 1731038"/>
                <a:gd name="connsiteX382" fmla="*/ 132171 w 1792862"/>
                <a:gd name="connsiteY382" fmla="*/ 394385 h 1731038"/>
                <a:gd name="connsiteX383" fmla="*/ 127907 w 1792862"/>
                <a:gd name="connsiteY383" fmla="*/ 411440 h 1731038"/>
                <a:gd name="connsiteX384" fmla="*/ 138568 w 1792862"/>
                <a:gd name="connsiteY384" fmla="*/ 419969 h 1731038"/>
                <a:gd name="connsiteX385" fmla="*/ 140697 w 1792862"/>
                <a:gd name="connsiteY385" fmla="*/ 387992 h 1731038"/>
                <a:gd name="connsiteX386" fmla="*/ 140697 w 1792862"/>
                <a:gd name="connsiteY386" fmla="*/ 377331 h 1731038"/>
                <a:gd name="connsiteX387" fmla="*/ 151358 w 1792862"/>
                <a:gd name="connsiteY387" fmla="*/ 373066 h 1731038"/>
                <a:gd name="connsiteX388" fmla="*/ 164148 w 1792862"/>
                <a:gd name="connsiteY388" fmla="*/ 379463 h 1731038"/>
                <a:gd name="connsiteX389" fmla="*/ 179074 w 1792862"/>
                <a:gd name="connsiteY389" fmla="*/ 377331 h 1731038"/>
                <a:gd name="connsiteX390" fmla="*/ 179074 w 1792862"/>
                <a:gd name="connsiteY390" fmla="*/ 364541 h 1731038"/>
                <a:gd name="connsiteX391" fmla="*/ 155623 w 1792862"/>
                <a:gd name="connsiteY391" fmla="*/ 345354 h 1731038"/>
                <a:gd name="connsiteX392" fmla="*/ 142833 w 1792862"/>
                <a:gd name="connsiteY392" fmla="*/ 330432 h 1731038"/>
                <a:gd name="connsiteX393" fmla="*/ 136436 w 1792862"/>
                <a:gd name="connsiteY393" fmla="*/ 319774 h 1731038"/>
                <a:gd name="connsiteX394" fmla="*/ 125778 w 1792862"/>
                <a:gd name="connsiteY394" fmla="*/ 309113 h 1731038"/>
                <a:gd name="connsiteX395" fmla="*/ 112985 w 1792862"/>
                <a:gd name="connsiteY395" fmla="*/ 309113 h 1731038"/>
                <a:gd name="connsiteX396" fmla="*/ 100195 w 1792862"/>
                <a:gd name="connsiteY396" fmla="*/ 302720 h 1731038"/>
                <a:gd name="connsiteX397" fmla="*/ 91666 w 1792862"/>
                <a:gd name="connsiteY397" fmla="*/ 292058 h 1731038"/>
                <a:gd name="connsiteX398" fmla="*/ 93802 w 1792862"/>
                <a:gd name="connsiteY398" fmla="*/ 268607 h 1731038"/>
                <a:gd name="connsiteX399" fmla="*/ 89537 w 1792862"/>
                <a:gd name="connsiteY399" fmla="*/ 257949 h 1731038"/>
                <a:gd name="connsiteX400" fmla="*/ 102327 w 1792862"/>
                <a:gd name="connsiteY400" fmla="*/ 253688 h 1731038"/>
                <a:gd name="connsiteX401" fmla="*/ 117249 w 1792862"/>
                <a:gd name="connsiteY401" fmla="*/ 243027 h 1731038"/>
                <a:gd name="connsiteX402" fmla="*/ 121514 w 1792862"/>
                <a:gd name="connsiteY402" fmla="*/ 230237 h 1731038"/>
                <a:gd name="connsiteX403" fmla="*/ 132171 w 1792862"/>
                <a:gd name="connsiteY403" fmla="*/ 219576 h 1731038"/>
                <a:gd name="connsiteX404" fmla="*/ 147097 w 1792862"/>
                <a:gd name="connsiteY404" fmla="*/ 187599 h 1731038"/>
                <a:gd name="connsiteX405" fmla="*/ 149226 w 1792862"/>
                <a:gd name="connsiteY405" fmla="*/ 176942 h 1731038"/>
                <a:gd name="connsiteX406" fmla="*/ 147097 w 1792862"/>
                <a:gd name="connsiteY406" fmla="*/ 164152 h 1731038"/>
                <a:gd name="connsiteX407" fmla="*/ 153490 w 1792862"/>
                <a:gd name="connsiteY407" fmla="*/ 149226 h 1731038"/>
                <a:gd name="connsiteX408" fmla="*/ 166280 w 1792862"/>
                <a:gd name="connsiteY408" fmla="*/ 140700 h 1731038"/>
                <a:gd name="connsiteX409" fmla="*/ 176938 w 1792862"/>
                <a:gd name="connsiteY409" fmla="*/ 138568 h 1731038"/>
                <a:gd name="connsiteX410" fmla="*/ 187599 w 1792862"/>
                <a:gd name="connsiteY410" fmla="*/ 130039 h 1731038"/>
                <a:gd name="connsiteX411" fmla="*/ 191864 w 1792862"/>
                <a:gd name="connsiteY411" fmla="*/ 115120 h 1731038"/>
                <a:gd name="connsiteX412" fmla="*/ 193993 w 1792862"/>
                <a:gd name="connsiteY412" fmla="*/ 127910 h 1731038"/>
                <a:gd name="connsiteX413" fmla="*/ 196128 w 1792862"/>
                <a:gd name="connsiteY413" fmla="*/ 138568 h 1731038"/>
                <a:gd name="connsiteX414" fmla="*/ 208918 w 1792862"/>
                <a:gd name="connsiteY414" fmla="*/ 138568 h 1731038"/>
                <a:gd name="connsiteX415" fmla="*/ 221708 w 1792862"/>
                <a:gd name="connsiteY415" fmla="*/ 144961 h 1731038"/>
                <a:gd name="connsiteX416" fmla="*/ 232370 w 1792862"/>
                <a:gd name="connsiteY416" fmla="*/ 144961 h 1731038"/>
                <a:gd name="connsiteX417" fmla="*/ 228105 w 1792862"/>
                <a:gd name="connsiteY417" fmla="*/ 134304 h 1731038"/>
                <a:gd name="connsiteX418" fmla="*/ 217444 w 1792862"/>
                <a:gd name="connsiteY418" fmla="*/ 112985 h 1731038"/>
                <a:gd name="connsiteX419" fmla="*/ 223841 w 1792862"/>
                <a:gd name="connsiteY419" fmla="*/ 102327 h 1731038"/>
                <a:gd name="connsiteX420" fmla="*/ 243027 w 1792862"/>
                <a:gd name="connsiteY420" fmla="*/ 98062 h 1731038"/>
                <a:gd name="connsiteX421" fmla="*/ 249424 w 1792862"/>
                <a:gd name="connsiteY421" fmla="*/ 108720 h 1731038"/>
                <a:gd name="connsiteX422" fmla="*/ 262214 w 1792862"/>
                <a:gd name="connsiteY422" fmla="*/ 112985 h 1731038"/>
                <a:gd name="connsiteX423" fmla="*/ 275004 w 1792862"/>
                <a:gd name="connsiteY423" fmla="*/ 108720 h 1731038"/>
                <a:gd name="connsiteX424" fmla="*/ 287794 w 1792862"/>
                <a:gd name="connsiteY424" fmla="*/ 108720 h 1731038"/>
                <a:gd name="connsiteX425" fmla="*/ 292058 w 1792862"/>
                <a:gd name="connsiteY425" fmla="*/ 89537 h 1731038"/>
                <a:gd name="connsiteX426" fmla="*/ 302720 w 1792862"/>
                <a:gd name="connsiteY426" fmla="*/ 89537 h 1731038"/>
                <a:gd name="connsiteX427" fmla="*/ 319771 w 1792862"/>
                <a:gd name="connsiteY427" fmla="*/ 104459 h 1731038"/>
                <a:gd name="connsiteX428" fmla="*/ 334696 w 1792862"/>
                <a:gd name="connsiteY428" fmla="*/ 104459 h 1731038"/>
                <a:gd name="connsiteX429" fmla="*/ 343222 w 1792862"/>
                <a:gd name="connsiteY429" fmla="*/ 117249 h 1731038"/>
                <a:gd name="connsiteX430" fmla="*/ 332561 w 1792862"/>
                <a:gd name="connsiteY430" fmla="*/ 125778 h 1731038"/>
                <a:gd name="connsiteX431" fmla="*/ 332561 w 1792862"/>
                <a:gd name="connsiteY431" fmla="*/ 136436 h 1731038"/>
                <a:gd name="connsiteX432" fmla="*/ 343222 w 1792862"/>
                <a:gd name="connsiteY432" fmla="*/ 151358 h 1731038"/>
                <a:gd name="connsiteX433" fmla="*/ 362409 w 1792862"/>
                <a:gd name="connsiteY433" fmla="*/ 142833 h 1731038"/>
                <a:gd name="connsiteX434" fmla="*/ 364541 w 1792862"/>
                <a:gd name="connsiteY434" fmla="*/ 130039 h 1731038"/>
                <a:gd name="connsiteX435" fmla="*/ 379463 w 1792862"/>
                <a:gd name="connsiteY435" fmla="*/ 121514 h 1731038"/>
                <a:gd name="connsiteX436" fmla="*/ 390121 w 1792862"/>
                <a:gd name="connsiteY436" fmla="*/ 121514 h 1731038"/>
                <a:gd name="connsiteX437" fmla="*/ 392257 w 1792862"/>
                <a:gd name="connsiteY437" fmla="*/ 132171 h 1731038"/>
                <a:gd name="connsiteX438" fmla="*/ 390121 w 1792862"/>
                <a:gd name="connsiteY438" fmla="*/ 147097 h 1731038"/>
                <a:gd name="connsiteX439" fmla="*/ 402914 w 1792862"/>
                <a:gd name="connsiteY439" fmla="*/ 149226 h 1731038"/>
                <a:gd name="connsiteX440" fmla="*/ 405047 w 1792862"/>
                <a:gd name="connsiteY440" fmla="*/ 159887 h 1731038"/>
                <a:gd name="connsiteX441" fmla="*/ 407175 w 1792862"/>
                <a:gd name="connsiteY441" fmla="*/ 172677 h 1731038"/>
                <a:gd name="connsiteX442" fmla="*/ 417836 w 1792862"/>
                <a:gd name="connsiteY442" fmla="*/ 172677 h 1731038"/>
                <a:gd name="connsiteX443" fmla="*/ 413572 w 1792862"/>
                <a:gd name="connsiteY443" fmla="*/ 185467 h 1731038"/>
                <a:gd name="connsiteX444" fmla="*/ 422097 w 1792862"/>
                <a:gd name="connsiteY444" fmla="*/ 200393 h 1731038"/>
                <a:gd name="connsiteX445" fmla="*/ 432759 w 1792862"/>
                <a:gd name="connsiteY445" fmla="*/ 206786 h 1731038"/>
                <a:gd name="connsiteX446" fmla="*/ 445552 w 1792862"/>
                <a:gd name="connsiteY446" fmla="*/ 198257 h 1731038"/>
                <a:gd name="connsiteX447" fmla="*/ 462603 w 1792862"/>
                <a:gd name="connsiteY447" fmla="*/ 196128 h 1731038"/>
                <a:gd name="connsiteX448" fmla="*/ 473264 w 1792862"/>
                <a:gd name="connsiteY448" fmla="*/ 202521 h 1731038"/>
                <a:gd name="connsiteX449" fmla="*/ 483922 w 1792862"/>
                <a:gd name="connsiteY449" fmla="*/ 193996 h 1731038"/>
                <a:gd name="connsiteX450" fmla="*/ 479658 w 1792862"/>
                <a:gd name="connsiteY450" fmla="*/ 179074 h 1731038"/>
                <a:gd name="connsiteX451" fmla="*/ 483922 w 1792862"/>
                <a:gd name="connsiteY451" fmla="*/ 166280 h 1731038"/>
                <a:gd name="connsiteX452" fmla="*/ 498844 w 1792862"/>
                <a:gd name="connsiteY452" fmla="*/ 159887 h 1731038"/>
                <a:gd name="connsiteX453" fmla="*/ 515899 w 1792862"/>
                <a:gd name="connsiteY453" fmla="*/ 149226 h 1731038"/>
                <a:gd name="connsiteX454" fmla="*/ 526560 w 1792862"/>
                <a:gd name="connsiteY454" fmla="*/ 144961 h 1731038"/>
                <a:gd name="connsiteX455" fmla="*/ 535085 w 1792862"/>
                <a:gd name="connsiteY455" fmla="*/ 134304 h 1731038"/>
                <a:gd name="connsiteX456" fmla="*/ 522296 w 1792862"/>
                <a:gd name="connsiteY456" fmla="*/ 119381 h 1731038"/>
                <a:gd name="connsiteX457" fmla="*/ 532953 w 1792862"/>
                <a:gd name="connsiteY457" fmla="*/ 100195 h 1731038"/>
                <a:gd name="connsiteX458" fmla="*/ 530825 w 1792862"/>
                <a:gd name="connsiteY458" fmla="*/ 87405 h 1731038"/>
                <a:gd name="connsiteX459" fmla="*/ 524424 w 1792862"/>
                <a:gd name="connsiteY459" fmla="*/ 76743 h 1731038"/>
                <a:gd name="connsiteX460" fmla="*/ 526560 w 1792862"/>
                <a:gd name="connsiteY460" fmla="*/ 63953 h 1731038"/>
                <a:gd name="connsiteX461" fmla="*/ 530825 w 1792862"/>
                <a:gd name="connsiteY461" fmla="*/ 51163 h 1731038"/>
                <a:gd name="connsiteX462" fmla="*/ 537218 w 1792862"/>
                <a:gd name="connsiteY462" fmla="*/ 38373 h 1731038"/>
                <a:gd name="connsiteX463" fmla="*/ 543614 w 1792862"/>
                <a:gd name="connsiteY463" fmla="*/ 19187 h 1731038"/>
                <a:gd name="connsiteX464" fmla="*/ 550008 w 1792862"/>
                <a:gd name="connsiteY464" fmla="*/ 6393 h 1731038"/>
                <a:gd name="connsiteX465" fmla="*/ 562801 w 1792862"/>
                <a:gd name="connsiteY465" fmla="*/ 0 h 1731038"/>
                <a:gd name="connsiteX0" fmla="*/ 1488010 w 1792862"/>
                <a:gd name="connsiteY0" fmla="*/ 673657 h 1731038"/>
                <a:gd name="connsiteX1" fmla="*/ 1484929 w 1792862"/>
                <a:gd name="connsiteY1" fmla="*/ 678788 h 1731038"/>
                <a:gd name="connsiteX2" fmla="*/ 1488010 w 1792862"/>
                <a:gd name="connsiteY2" fmla="*/ 673657 h 1731038"/>
                <a:gd name="connsiteX3" fmla="*/ 562801 w 1792862"/>
                <a:gd name="connsiteY3" fmla="*/ 0 h 1731038"/>
                <a:gd name="connsiteX4" fmla="*/ 579856 w 1792862"/>
                <a:gd name="connsiteY4" fmla="*/ 0 h 1731038"/>
                <a:gd name="connsiteX5" fmla="*/ 592646 w 1792862"/>
                <a:gd name="connsiteY5" fmla="*/ 0 h 1731038"/>
                <a:gd name="connsiteX6" fmla="*/ 603303 w 1792862"/>
                <a:gd name="connsiteY6" fmla="*/ 4265 h 1731038"/>
                <a:gd name="connsiteX7" fmla="*/ 616097 w 1792862"/>
                <a:gd name="connsiteY7" fmla="*/ 12790 h 1731038"/>
                <a:gd name="connsiteX8" fmla="*/ 626755 w 1792862"/>
                <a:gd name="connsiteY8" fmla="*/ 19187 h 1731038"/>
                <a:gd name="connsiteX9" fmla="*/ 645941 w 1792862"/>
                <a:gd name="connsiteY9" fmla="*/ 29848 h 1731038"/>
                <a:gd name="connsiteX10" fmla="*/ 660863 w 1792862"/>
                <a:gd name="connsiteY10" fmla="*/ 36241 h 1731038"/>
                <a:gd name="connsiteX11" fmla="*/ 682182 w 1792862"/>
                <a:gd name="connsiteY11" fmla="*/ 49031 h 1731038"/>
                <a:gd name="connsiteX12" fmla="*/ 701369 w 1792862"/>
                <a:gd name="connsiteY12" fmla="*/ 55428 h 1731038"/>
                <a:gd name="connsiteX13" fmla="*/ 718424 w 1792862"/>
                <a:gd name="connsiteY13" fmla="*/ 66086 h 1731038"/>
                <a:gd name="connsiteX14" fmla="*/ 729085 w 1792862"/>
                <a:gd name="connsiteY14" fmla="*/ 76743 h 1731038"/>
                <a:gd name="connsiteX15" fmla="*/ 741875 w 1792862"/>
                <a:gd name="connsiteY15" fmla="*/ 87405 h 1731038"/>
                <a:gd name="connsiteX16" fmla="*/ 752533 w 1792862"/>
                <a:gd name="connsiteY16" fmla="*/ 98062 h 1731038"/>
                <a:gd name="connsiteX17" fmla="*/ 767455 w 1792862"/>
                <a:gd name="connsiteY17" fmla="*/ 112985 h 1731038"/>
                <a:gd name="connsiteX18" fmla="*/ 786642 w 1792862"/>
                <a:gd name="connsiteY18" fmla="*/ 127910 h 1731038"/>
                <a:gd name="connsiteX19" fmla="*/ 801564 w 1792862"/>
                <a:gd name="connsiteY19" fmla="*/ 138568 h 1731038"/>
                <a:gd name="connsiteX20" fmla="*/ 812225 w 1792862"/>
                <a:gd name="connsiteY20" fmla="*/ 147097 h 1731038"/>
                <a:gd name="connsiteX21" fmla="*/ 822883 w 1792862"/>
                <a:gd name="connsiteY21" fmla="*/ 149226 h 1731038"/>
                <a:gd name="connsiteX22" fmla="*/ 835676 w 1792862"/>
                <a:gd name="connsiteY22" fmla="*/ 157755 h 1731038"/>
                <a:gd name="connsiteX23" fmla="*/ 856992 w 1792862"/>
                <a:gd name="connsiteY23" fmla="*/ 172677 h 1731038"/>
                <a:gd name="connsiteX24" fmla="*/ 871917 w 1792862"/>
                <a:gd name="connsiteY24" fmla="*/ 185467 h 1731038"/>
                <a:gd name="connsiteX25" fmla="*/ 882575 w 1792862"/>
                <a:gd name="connsiteY25" fmla="*/ 196128 h 1731038"/>
                <a:gd name="connsiteX26" fmla="*/ 893233 w 1792862"/>
                <a:gd name="connsiteY26" fmla="*/ 206786 h 1731038"/>
                <a:gd name="connsiteX27" fmla="*/ 906023 w 1792862"/>
                <a:gd name="connsiteY27" fmla="*/ 219576 h 1731038"/>
                <a:gd name="connsiteX28" fmla="*/ 920949 w 1792862"/>
                <a:gd name="connsiteY28" fmla="*/ 232369 h 1731038"/>
                <a:gd name="connsiteX29" fmla="*/ 933739 w 1792862"/>
                <a:gd name="connsiteY29" fmla="*/ 243027 h 1731038"/>
                <a:gd name="connsiteX30" fmla="*/ 948661 w 1792862"/>
                <a:gd name="connsiteY30" fmla="*/ 255817 h 1731038"/>
                <a:gd name="connsiteX31" fmla="*/ 976373 w 1792862"/>
                <a:gd name="connsiteY31" fmla="*/ 275004 h 1731038"/>
                <a:gd name="connsiteX32" fmla="*/ 975182 w 1792862"/>
                <a:gd name="connsiteY32" fmla="*/ 278578 h 1731038"/>
                <a:gd name="connsiteX33" fmla="*/ 976245 w 1792862"/>
                <a:gd name="connsiteY33" fmla="*/ 282564 h 1731038"/>
                <a:gd name="connsiteX34" fmla="*/ 980637 w 1792862"/>
                <a:gd name="connsiteY34" fmla="*/ 279268 h 1731038"/>
                <a:gd name="connsiteX35" fmla="*/ 991299 w 1792862"/>
                <a:gd name="connsiteY35" fmla="*/ 287797 h 1731038"/>
                <a:gd name="connsiteX36" fmla="*/ 1004089 w 1792862"/>
                <a:gd name="connsiteY36" fmla="*/ 298455 h 1731038"/>
                <a:gd name="connsiteX37" fmla="*/ 1027536 w 1792862"/>
                <a:gd name="connsiteY37" fmla="*/ 315510 h 1731038"/>
                <a:gd name="connsiteX38" fmla="*/ 1055252 w 1792862"/>
                <a:gd name="connsiteY38" fmla="*/ 338957 h 1731038"/>
                <a:gd name="connsiteX39" fmla="*/ 1068042 w 1792862"/>
                <a:gd name="connsiteY39" fmla="*/ 349619 h 1731038"/>
                <a:gd name="connsiteX40" fmla="*/ 1080832 w 1792862"/>
                <a:gd name="connsiteY40" fmla="*/ 358148 h 1731038"/>
                <a:gd name="connsiteX41" fmla="*/ 1097890 w 1792862"/>
                <a:gd name="connsiteY41" fmla="*/ 368805 h 1731038"/>
                <a:gd name="connsiteX42" fmla="*/ 1110680 w 1792862"/>
                <a:gd name="connsiteY42" fmla="*/ 377331 h 1731038"/>
                <a:gd name="connsiteX43" fmla="*/ 1121338 w 1792862"/>
                <a:gd name="connsiteY43" fmla="*/ 383727 h 1731038"/>
                <a:gd name="connsiteX44" fmla="*/ 1134128 w 1792862"/>
                <a:gd name="connsiteY44" fmla="*/ 390124 h 1731038"/>
                <a:gd name="connsiteX45" fmla="*/ 1146921 w 1792862"/>
                <a:gd name="connsiteY45" fmla="*/ 398650 h 1731038"/>
                <a:gd name="connsiteX46" fmla="*/ 1163976 w 1792862"/>
                <a:gd name="connsiteY46" fmla="*/ 405046 h 1731038"/>
                <a:gd name="connsiteX47" fmla="*/ 1185291 w 1792862"/>
                <a:gd name="connsiteY47" fmla="*/ 415704 h 1731038"/>
                <a:gd name="connsiteX48" fmla="*/ 1200217 w 1792862"/>
                <a:gd name="connsiteY48" fmla="*/ 419969 h 1731038"/>
                <a:gd name="connsiteX49" fmla="*/ 1213007 w 1792862"/>
                <a:gd name="connsiteY49" fmla="*/ 430626 h 1731038"/>
                <a:gd name="connsiteX50" fmla="*/ 1227929 w 1792862"/>
                <a:gd name="connsiteY50" fmla="*/ 439155 h 1731038"/>
                <a:gd name="connsiteX51" fmla="*/ 1238587 w 1792862"/>
                <a:gd name="connsiteY51" fmla="*/ 443420 h 1731038"/>
                <a:gd name="connsiteX52" fmla="*/ 1255641 w 1792862"/>
                <a:gd name="connsiteY52" fmla="*/ 451945 h 1731038"/>
                <a:gd name="connsiteX53" fmla="*/ 1272696 w 1792862"/>
                <a:gd name="connsiteY53" fmla="*/ 456210 h 1731038"/>
                <a:gd name="connsiteX54" fmla="*/ 1287618 w 1792862"/>
                <a:gd name="connsiteY54" fmla="*/ 458342 h 1731038"/>
                <a:gd name="connsiteX55" fmla="*/ 1300411 w 1792862"/>
                <a:gd name="connsiteY55" fmla="*/ 460474 h 1731038"/>
                <a:gd name="connsiteX56" fmla="*/ 1313201 w 1792862"/>
                <a:gd name="connsiteY56" fmla="*/ 449813 h 1731038"/>
                <a:gd name="connsiteX57" fmla="*/ 1315334 w 1792862"/>
                <a:gd name="connsiteY57" fmla="*/ 437023 h 1731038"/>
                <a:gd name="connsiteX58" fmla="*/ 1325991 w 1792862"/>
                <a:gd name="connsiteY58" fmla="*/ 443420 h 1731038"/>
                <a:gd name="connsiteX59" fmla="*/ 1317466 w 1792862"/>
                <a:gd name="connsiteY59" fmla="*/ 434891 h 1731038"/>
                <a:gd name="connsiteX60" fmla="*/ 1319594 w 1792862"/>
                <a:gd name="connsiteY60" fmla="*/ 424233 h 1731038"/>
                <a:gd name="connsiteX61" fmla="*/ 1332388 w 1792862"/>
                <a:gd name="connsiteY61" fmla="*/ 434891 h 1731038"/>
                <a:gd name="connsiteX62" fmla="*/ 1343046 w 1792862"/>
                <a:gd name="connsiteY62" fmla="*/ 437023 h 1731038"/>
                <a:gd name="connsiteX63" fmla="*/ 1357968 w 1792862"/>
                <a:gd name="connsiteY63" fmla="*/ 451945 h 1731038"/>
                <a:gd name="connsiteX64" fmla="*/ 1372890 w 1792862"/>
                <a:gd name="connsiteY64" fmla="*/ 462603 h 1731038"/>
                <a:gd name="connsiteX65" fmla="*/ 1385684 w 1792862"/>
                <a:gd name="connsiteY65" fmla="*/ 479661 h 1731038"/>
                <a:gd name="connsiteX66" fmla="*/ 1389945 w 1792862"/>
                <a:gd name="connsiteY66" fmla="*/ 496716 h 1731038"/>
                <a:gd name="connsiteX67" fmla="*/ 1398474 w 1792862"/>
                <a:gd name="connsiteY67" fmla="*/ 507373 h 1731038"/>
                <a:gd name="connsiteX68" fmla="*/ 1409131 w 1792862"/>
                <a:gd name="connsiteY68" fmla="*/ 513770 h 1731038"/>
                <a:gd name="connsiteX69" fmla="*/ 1428322 w 1792862"/>
                <a:gd name="connsiteY69" fmla="*/ 518031 h 1731038"/>
                <a:gd name="connsiteX70" fmla="*/ 1449637 w 1792862"/>
                <a:gd name="connsiteY70" fmla="*/ 530821 h 1731038"/>
                <a:gd name="connsiteX71" fmla="*/ 1451769 w 1792862"/>
                <a:gd name="connsiteY71" fmla="*/ 543615 h 1731038"/>
                <a:gd name="connsiteX72" fmla="*/ 1447505 w 1792862"/>
                <a:gd name="connsiteY72" fmla="*/ 556404 h 1731038"/>
                <a:gd name="connsiteX73" fmla="*/ 1449637 w 1792862"/>
                <a:gd name="connsiteY73" fmla="*/ 577723 h 1731038"/>
                <a:gd name="connsiteX74" fmla="*/ 1451769 w 1792862"/>
                <a:gd name="connsiteY74" fmla="*/ 588381 h 1731038"/>
                <a:gd name="connsiteX75" fmla="*/ 1451769 w 1792862"/>
                <a:gd name="connsiteY75" fmla="*/ 599042 h 1731038"/>
                <a:gd name="connsiteX76" fmla="*/ 1458162 w 1792862"/>
                <a:gd name="connsiteY76" fmla="*/ 611832 h 1731038"/>
                <a:gd name="connsiteX77" fmla="*/ 1466691 w 1792862"/>
                <a:gd name="connsiteY77" fmla="*/ 622490 h 1731038"/>
                <a:gd name="connsiteX78" fmla="*/ 1470956 w 1792862"/>
                <a:gd name="connsiteY78" fmla="*/ 633148 h 1731038"/>
                <a:gd name="connsiteX79" fmla="*/ 1467077 w 1792862"/>
                <a:gd name="connsiteY79" fmla="*/ 635734 h 1731038"/>
                <a:gd name="connsiteX80" fmla="*/ 1479481 w 1792862"/>
                <a:gd name="connsiteY80" fmla="*/ 650206 h 1731038"/>
                <a:gd name="connsiteX81" fmla="*/ 1485878 w 1792862"/>
                <a:gd name="connsiteY81" fmla="*/ 665132 h 1731038"/>
                <a:gd name="connsiteX82" fmla="*/ 1496539 w 1792862"/>
                <a:gd name="connsiteY82" fmla="*/ 684315 h 1731038"/>
                <a:gd name="connsiteX83" fmla="*/ 1505065 w 1792862"/>
                <a:gd name="connsiteY83" fmla="*/ 699237 h 1731038"/>
                <a:gd name="connsiteX84" fmla="*/ 1513594 w 1792862"/>
                <a:gd name="connsiteY84" fmla="*/ 722688 h 1731038"/>
                <a:gd name="connsiteX85" fmla="*/ 1517858 w 1792862"/>
                <a:gd name="connsiteY85" fmla="*/ 737610 h 1731038"/>
                <a:gd name="connsiteX86" fmla="*/ 1526384 w 1792862"/>
                <a:gd name="connsiteY86" fmla="*/ 761062 h 1731038"/>
                <a:gd name="connsiteX87" fmla="*/ 1532777 w 1792862"/>
                <a:gd name="connsiteY87" fmla="*/ 773852 h 1731038"/>
                <a:gd name="connsiteX88" fmla="*/ 1539174 w 1792862"/>
                <a:gd name="connsiteY88" fmla="*/ 790906 h 1731038"/>
                <a:gd name="connsiteX89" fmla="*/ 1543438 w 1792862"/>
                <a:gd name="connsiteY89" fmla="*/ 803700 h 1731038"/>
                <a:gd name="connsiteX90" fmla="*/ 1549835 w 1792862"/>
                <a:gd name="connsiteY90" fmla="*/ 816490 h 1731038"/>
                <a:gd name="connsiteX91" fmla="*/ 1554096 w 1792862"/>
                <a:gd name="connsiteY91" fmla="*/ 827147 h 1731038"/>
                <a:gd name="connsiteX92" fmla="*/ 1562625 w 1792862"/>
                <a:gd name="connsiteY92" fmla="*/ 842070 h 1731038"/>
                <a:gd name="connsiteX93" fmla="*/ 1573283 w 1792862"/>
                <a:gd name="connsiteY93" fmla="*/ 852731 h 1731038"/>
                <a:gd name="connsiteX94" fmla="*/ 1586073 w 1792862"/>
                <a:gd name="connsiteY94" fmla="*/ 874050 h 1731038"/>
                <a:gd name="connsiteX95" fmla="*/ 1577609 w 1792862"/>
                <a:gd name="connsiteY95" fmla="*/ 881105 h 1731038"/>
                <a:gd name="connsiteX96" fmla="*/ 1578206 w 1792862"/>
                <a:gd name="connsiteY96" fmla="*/ 882597 h 1731038"/>
                <a:gd name="connsiteX97" fmla="*/ 1588205 w 1792862"/>
                <a:gd name="connsiteY97" fmla="*/ 878311 h 1731038"/>
                <a:gd name="connsiteX98" fmla="*/ 1596734 w 1792862"/>
                <a:gd name="connsiteY98" fmla="*/ 897498 h 1731038"/>
                <a:gd name="connsiteX99" fmla="*/ 1603127 w 1792862"/>
                <a:gd name="connsiteY99" fmla="*/ 908159 h 1731038"/>
                <a:gd name="connsiteX100" fmla="*/ 1607392 w 1792862"/>
                <a:gd name="connsiteY100" fmla="*/ 918816 h 1731038"/>
                <a:gd name="connsiteX101" fmla="*/ 1613788 w 1792862"/>
                <a:gd name="connsiteY101" fmla="*/ 933739 h 1731038"/>
                <a:gd name="connsiteX102" fmla="*/ 1624446 w 1792862"/>
                <a:gd name="connsiteY102" fmla="*/ 950793 h 1731038"/>
                <a:gd name="connsiteX103" fmla="*/ 1630839 w 1792862"/>
                <a:gd name="connsiteY103" fmla="*/ 965715 h 1731038"/>
                <a:gd name="connsiteX104" fmla="*/ 1639368 w 1792862"/>
                <a:gd name="connsiteY104" fmla="*/ 991295 h 1731038"/>
                <a:gd name="connsiteX105" fmla="*/ 1643633 w 1792862"/>
                <a:gd name="connsiteY105" fmla="*/ 1001957 h 1731038"/>
                <a:gd name="connsiteX106" fmla="*/ 1650030 w 1792862"/>
                <a:gd name="connsiteY106" fmla="*/ 1016879 h 1731038"/>
                <a:gd name="connsiteX107" fmla="*/ 1654291 w 1792862"/>
                <a:gd name="connsiteY107" fmla="*/ 1031801 h 1731038"/>
                <a:gd name="connsiteX108" fmla="*/ 1662820 w 1792862"/>
                <a:gd name="connsiteY108" fmla="*/ 1050988 h 1731038"/>
                <a:gd name="connsiteX109" fmla="*/ 1669213 w 1792862"/>
                <a:gd name="connsiteY109" fmla="*/ 1061646 h 1731038"/>
                <a:gd name="connsiteX110" fmla="*/ 1675610 w 1792862"/>
                <a:gd name="connsiteY110" fmla="*/ 1076571 h 1731038"/>
                <a:gd name="connsiteX111" fmla="*/ 1679871 w 1792862"/>
                <a:gd name="connsiteY111" fmla="*/ 1089361 h 1731038"/>
                <a:gd name="connsiteX112" fmla="*/ 1688400 w 1792862"/>
                <a:gd name="connsiteY112" fmla="*/ 1104283 h 1731038"/>
                <a:gd name="connsiteX113" fmla="*/ 1694796 w 1792862"/>
                <a:gd name="connsiteY113" fmla="*/ 1117077 h 1731038"/>
                <a:gd name="connsiteX114" fmla="*/ 1699061 w 1792862"/>
                <a:gd name="connsiteY114" fmla="*/ 1127735 h 1731038"/>
                <a:gd name="connsiteX115" fmla="*/ 1705454 w 1792862"/>
                <a:gd name="connsiteY115" fmla="*/ 1144789 h 1731038"/>
                <a:gd name="connsiteX116" fmla="*/ 1709719 w 1792862"/>
                <a:gd name="connsiteY116" fmla="*/ 1155447 h 1731038"/>
                <a:gd name="connsiteX117" fmla="*/ 1709719 w 1792862"/>
                <a:gd name="connsiteY117" fmla="*/ 1166108 h 1731038"/>
                <a:gd name="connsiteX118" fmla="*/ 1713983 w 1792862"/>
                <a:gd name="connsiteY118" fmla="*/ 1185295 h 1731038"/>
                <a:gd name="connsiteX119" fmla="*/ 1709719 w 1792862"/>
                <a:gd name="connsiteY119" fmla="*/ 1187424 h 1731038"/>
                <a:gd name="connsiteX120" fmla="*/ 1718248 w 1792862"/>
                <a:gd name="connsiteY120" fmla="*/ 1202346 h 1731038"/>
                <a:gd name="connsiteX121" fmla="*/ 1724644 w 1792862"/>
                <a:gd name="connsiteY121" fmla="*/ 1225797 h 1731038"/>
                <a:gd name="connsiteX122" fmla="*/ 1728909 w 1792862"/>
                <a:gd name="connsiteY122" fmla="*/ 1238587 h 1731038"/>
                <a:gd name="connsiteX123" fmla="*/ 1733170 w 1792862"/>
                <a:gd name="connsiteY123" fmla="*/ 1257774 h 1731038"/>
                <a:gd name="connsiteX124" fmla="*/ 1741699 w 1792862"/>
                <a:gd name="connsiteY124" fmla="*/ 1283357 h 1731038"/>
                <a:gd name="connsiteX125" fmla="*/ 1743827 w 1792862"/>
                <a:gd name="connsiteY125" fmla="*/ 1294015 h 1731038"/>
                <a:gd name="connsiteX126" fmla="*/ 1750224 w 1792862"/>
                <a:gd name="connsiteY126" fmla="*/ 1317466 h 1731038"/>
                <a:gd name="connsiteX127" fmla="*/ 1754489 w 1792862"/>
                <a:gd name="connsiteY127" fmla="*/ 1328124 h 1731038"/>
                <a:gd name="connsiteX128" fmla="*/ 1763014 w 1792862"/>
                <a:gd name="connsiteY128" fmla="*/ 1351575 h 1731038"/>
                <a:gd name="connsiteX129" fmla="*/ 1775804 w 1792862"/>
                <a:gd name="connsiteY129" fmla="*/ 1375023 h 1731038"/>
                <a:gd name="connsiteX130" fmla="*/ 1786465 w 1792862"/>
                <a:gd name="connsiteY130" fmla="*/ 1400606 h 1731038"/>
                <a:gd name="connsiteX131" fmla="*/ 1792862 w 1792862"/>
                <a:gd name="connsiteY131" fmla="*/ 1415529 h 1731038"/>
                <a:gd name="connsiteX132" fmla="*/ 1782204 w 1792862"/>
                <a:gd name="connsiteY132" fmla="*/ 1419793 h 1731038"/>
                <a:gd name="connsiteX133" fmla="*/ 1767279 w 1792862"/>
                <a:gd name="connsiteY133" fmla="*/ 1426190 h 1731038"/>
                <a:gd name="connsiteX134" fmla="*/ 1756621 w 1792862"/>
                <a:gd name="connsiteY134" fmla="*/ 1419793 h 1731038"/>
                <a:gd name="connsiteX135" fmla="*/ 1733170 w 1792862"/>
                <a:gd name="connsiteY135" fmla="*/ 1436847 h 1731038"/>
                <a:gd name="connsiteX136" fmla="*/ 1720380 w 1792862"/>
                <a:gd name="connsiteY136" fmla="*/ 1436847 h 1731038"/>
                <a:gd name="connsiteX137" fmla="*/ 1709719 w 1792862"/>
                <a:gd name="connsiteY137" fmla="*/ 1443241 h 1731038"/>
                <a:gd name="connsiteX138" fmla="*/ 1696929 w 1792862"/>
                <a:gd name="connsiteY138" fmla="*/ 1445377 h 1731038"/>
                <a:gd name="connsiteX139" fmla="*/ 1684139 w 1792862"/>
                <a:gd name="connsiteY139" fmla="*/ 1460295 h 1731038"/>
                <a:gd name="connsiteX140" fmla="*/ 1658555 w 1792862"/>
                <a:gd name="connsiteY140" fmla="*/ 1473089 h 1731038"/>
                <a:gd name="connsiteX141" fmla="*/ 1641501 w 1792862"/>
                <a:gd name="connsiteY141" fmla="*/ 1477353 h 1731038"/>
                <a:gd name="connsiteX142" fmla="*/ 1630843 w 1792862"/>
                <a:gd name="connsiteY142" fmla="*/ 1479482 h 1731038"/>
                <a:gd name="connsiteX143" fmla="*/ 1613788 w 1792862"/>
                <a:gd name="connsiteY143" fmla="*/ 1483746 h 1731038"/>
                <a:gd name="connsiteX144" fmla="*/ 1600999 w 1792862"/>
                <a:gd name="connsiteY144" fmla="*/ 1483746 h 1731038"/>
                <a:gd name="connsiteX145" fmla="*/ 1586076 w 1792862"/>
                <a:gd name="connsiteY145" fmla="*/ 1494408 h 1731038"/>
                <a:gd name="connsiteX146" fmla="*/ 1588205 w 1792862"/>
                <a:gd name="connsiteY146" fmla="*/ 1511462 h 1731038"/>
                <a:gd name="connsiteX147" fmla="*/ 1581812 w 1792862"/>
                <a:gd name="connsiteY147" fmla="*/ 1528517 h 1731038"/>
                <a:gd name="connsiteX148" fmla="*/ 1569022 w 1792862"/>
                <a:gd name="connsiteY148" fmla="*/ 1537042 h 1731038"/>
                <a:gd name="connsiteX149" fmla="*/ 1558361 w 1792862"/>
                <a:gd name="connsiteY149" fmla="*/ 1543439 h 1731038"/>
                <a:gd name="connsiteX150" fmla="*/ 1547703 w 1792862"/>
                <a:gd name="connsiteY150" fmla="*/ 1549832 h 1731038"/>
                <a:gd name="connsiteX151" fmla="*/ 1524252 w 1792862"/>
                <a:gd name="connsiteY151" fmla="*/ 1560493 h 1731038"/>
                <a:gd name="connsiteX152" fmla="*/ 1511462 w 1792862"/>
                <a:gd name="connsiteY152" fmla="*/ 1558361 h 1731038"/>
                <a:gd name="connsiteX153" fmla="*/ 1507197 w 1792862"/>
                <a:gd name="connsiteY153" fmla="*/ 1547703 h 1731038"/>
                <a:gd name="connsiteX154" fmla="*/ 1494407 w 1792862"/>
                <a:gd name="connsiteY154" fmla="*/ 1551968 h 1731038"/>
                <a:gd name="connsiteX155" fmla="*/ 1481614 w 1792862"/>
                <a:gd name="connsiteY155" fmla="*/ 1558361 h 1731038"/>
                <a:gd name="connsiteX156" fmla="*/ 1470956 w 1792862"/>
                <a:gd name="connsiteY156" fmla="*/ 1558361 h 1731038"/>
                <a:gd name="connsiteX157" fmla="*/ 1458166 w 1792862"/>
                <a:gd name="connsiteY157" fmla="*/ 1566887 h 1731038"/>
                <a:gd name="connsiteX158" fmla="*/ 1434715 w 1792862"/>
                <a:gd name="connsiteY158" fmla="*/ 1564758 h 1731038"/>
                <a:gd name="connsiteX159" fmla="*/ 1426189 w 1792862"/>
                <a:gd name="connsiteY159" fmla="*/ 1551968 h 1731038"/>
                <a:gd name="connsiteX160" fmla="*/ 1413396 w 1792862"/>
                <a:gd name="connsiteY160" fmla="*/ 1547703 h 1731038"/>
                <a:gd name="connsiteX161" fmla="*/ 1411267 w 1792862"/>
                <a:gd name="connsiteY161" fmla="*/ 1562626 h 1731038"/>
                <a:gd name="connsiteX162" fmla="*/ 1411267 w 1792862"/>
                <a:gd name="connsiteY162" fmla="*/ 1575416 h 1731038"/>
                <a:gd name="connsiteX163" fmla="*/ 1396341 w 1792862"/>
                <a:gd name="connsiteY163" fmla="*/ 1592470 h 1731038"/>
                <a:gd name="connsiteX164" fmla="*/ 1387816 w 1792862"/>
                <a:gd name="connsiteY164" fmla="*/ 1605264 h 1731038"/>
                <a:gd name="connsiteX165" fmla="*/ 1383551 w 1792862"/>
                <a:gd name="connsiteY165" fmla="*/ 1624447 h 1731038"/>
                <a:gd name="connsiteX166" fmla="*/ 1387816 w 1792862"/>
                <a:gd name="connsiteY166" fmla="*/ 1643633 h 1731038"/>
                <a:gd name="connsiteX167" fmla="*/ 1377158 w 1792862"/>
                <a:gd name="connsiteY167" fmla="*/ 1660688 h 1731038"/>
                <a:gd name="connsiteX168" fmla="*/ 1364365 w 1792862"/>
                <a:gd name="connsiteY168" fmla="*/ 1667085 h 1731038"/>
                <a:gd name="connsiteX169" fmla="*/ 1353707 w 1792862"/>
                <a:gd name="connsiteY169" fmla="*/ 1667085 h 1731038"/>
                <a:gd name="connsiteX170" fmla="*/ 1334520 w 1792862"/>
                <a:gd name="connsiteY170" fmla="*/ 1667085 h 1731038"/>
                <a:gd name="connsiteX171" fmla="*/ 1325995 w 1792862"/>
                <a:gd name="connsiteY171" fmla="*/ 1679875 h 1731038"/>
                <a:gd name="connsiteX172" fmla="*/ 1321730 w 1792862"/>
                <a:gd name="connsiteY172" fmla="*/ 1690536 h 1731038"/>
                <a:gd name="connsiteX173" fmla="*/ 1323863 w 1792862"/>
                <a:gd name="connsiteY173" fmla="*/ 1705455 h 1731038"/>
                <a:gd name="connsiteX174" fmla="*/ 1323863 w 1792862"/>
                <a:gd name="connsiteY174" fmla="*/ 1716116 h 1731038"/>
                <a:gd name="connsiteX175" fmla="*/ 1313205 w 1792862"/>
                <a:gd name="connsiteY175" fmla="*/ 1705455 h 1731038"/>
                <a:gd name="connsiteX176" fmla="*/ 1294015 w 1792862"/>
                <a:gd name="connsiteY176" fmla="*/ 1720380 h 1731038"/>
                <a:gd name="connsiteX177" fmla="*/ 1283357 w 1792862"/>
                <a:gd name="connsiteY177" fmla="*/ 1731038 h 1731038"/>
                <a:gd name="connsiteX178" fmla="*/ 1266302 w 1792862"/>
                <a:gd name="connsiteY178" fmla="*/ 1731038 h 1731038"/>
                <a:gd name="connsiteX179" fmla="*/ 1253509 w 1792862"/>
                <a:gd name="connsiteY179" fmla="*/ 1726774 h 1731038"/>
                <a:gd name="connsiteX180" fmla="*/ 1240719 w 1792862"/>
                <a:gd name="connsiteY180" fmla="*/ 1726774 h 1731038"/>
                <a:gd name="connsiteX181" fmla="*/ 1225797 w 1792862"/>
                <a:gd name="connsiteY181" fmla="*/ 1718248 h 1731038"/>
                <a:gd name="connsiteX182" fmla="*/ 1210874 w 1792862"/>
                <a:gd name="connsiteY182" fmla="*/ 1703326 h 1731038"/>
                <a:gd name="connsiteX183" fmla="*/ 1200213 w 1792862"/>
                <a:gd name="connsiteY183" fmla="*/ 1690536 h 1731038"/>
                <a:gd name="connsiteX184" fmla="*/ 1189556 w 1792862"/>
                <a:gd name="connsiteY184" fmla="*/ 1682007 h 1731038"/>
                <a:gd name="connsiteX185" fmla="*/ 1178898 w 1792862"/>
                <a:gd name="connsiteY185" fmla="*/ 1682007 h 1731038"/>
                <a:gd name="connsiteX186" fmla="*/ 1168237 w 1792862"/>
                <a:gd name="connsiteY186" fmla="*/ 1669217 h 1731038"/>
                <a:gd name="connsiteX187" fmla="*/ 1144789 w 1792862"/>
                <a:gd name="connsiteY187" fmla="*/ 1669217 h 1731038"/>
                <a:gd name="connsiteX188" fmla="*/ 1140524 w 1792862"/>
                <a:gd name="connsiteY188" fmla="*/ 1679875 h 1731038"/>
                <a:gd name="connsiteX189" fmla="*/ 1138392 w 1792862"/>
                <a:gd name="connsiteY189" fmla="*/ 1690536 h 1731038"/>
                <a:gd name="connsiteX190" fmla="*/ 1119205 w 1792862"/>
                <a:gd name="connsiteY190" fmla="*/ 1688400 h 1731038"/>
                <a:gd name="connsiteX191" fmla="*/ 1087229 w 1792862"/>
                <a:gd name="connsiteY191" fmla="*/ 1684139 h 1731038"/>
                <a:gd name="connsiteX192" fmla="*/ 1076571 w 1792862"/>
                <a:gd name="connsiteY192" fmla="*/ 1679875 h 1731038"/>
                <a:gd name="connsiteX193" fmla="*/ 1072306 w 1792862"/>
                <a:gd name="connsiteY193" fmla="*/ 1667085 h 1731038"/>
                <a:gd name="connsiteX194" fmla="*/ 1076571 w 1792862"/>
                <a:gd name="connsiteY194" fmla="*/ 1656423 h 1731038"/>
                <a:gd name="connsiteX195" fmla="*/ 1070174 w 1792862"/>
                <a:gd name="connsiteY195" fmla="*/ 1645766 h 1731038"/>
                <a:gd name="connsiteX196" fmla="*/ 1089361 w 1792862"/>
                <a:gd name="connsiteY196" fmla="*/ 1630843 h 1731038"/>
                <a:gd name="connsiteX197" fmla="*/ 1110680 w 1792862"/>
                <a:gd name="connsiteY197" fmla="*/ 1624447 h 1731038"/>
                <a:gd name="connsiteX198" fmla="*/ 1117077 w 1792862"/>
                <a:gd name="connsiteY198" fmla="*/ 1641501 h 1731038"/>
                <a:gd name="connsiteX199" fmla="*/ 1123470 w 1792862"/>
                <a:gd name="connsiteY199" fmla="*/ 1628711 h 1731038"/>
                <a:gd name="connsiteX200" fmla="*/ 1127734 w 1792862"/>
                <a:gd name="connsiteY200" fmla="*/ 1600999 h 1731038"/>
                <a:gd name="connsiteX201" fmla="*/ 1134131 w 1792862"/>
                <a:gd name="connsiteY201" fmla="*/ 1588206 h 1731038"/>
                <a:gd name="connsiteX202" fmla="*/ 1138392 w 1792862"/>
                <a:gd name="connsiteY202" fmla="*/ 1573283 h 1731038"/>
                <a:gd name="connsiteX203" fmla="*/ 1136260 w 1792862"/>
                <a:gd name="connsiteY203" fmla="*/ 1562626 h 1731038"/>
                <a:gd name="connsiteX204" fmla="*/ 1123470 w 1792862"/>
                <a:gd name="connsiteY204" fmla="*/ 1539174 h 1731038"/>
                <a:gd name="connsiteX205" fmla="*/ 1121341 w 1792862"/>
                <a:gd name="connsiteY205" fmla="*/ 1528517 h 1731038"/>
                <a:gd name="connsiteX206" fmla="*/ 1119205 w 1792862"/>
                <a:gd name="connsiteY206" fmla="*/ 1517855 h 1731038"/>
                <a:gd name="connsiteX207" fmla="*/ 1114941 w 1792862"/>
                <a:gd name="connsiteY207" fmla="*/ 1505065 h 1731038"/>
                <a:gd name="connsiteX208" fmla="*/ 1106415 w 1792862"/>
                <a:gd name="connsiteY208" fmla="*/ 1494408 h 1731038"/>
                <a:gd name="connsiteX209" fmla="*/ 1104283 w 1792862"/>
                <a:gd name="connsiteY209" fmla="*/ 1509330 h 1731038"/>
                <a:gd name="connsiteX210" fmla="*/ 1091493 w 1792862"/>
                <a:gd name="connsiteY210" fmla="*/ 1517859 h 1731038"/>
                <a:gd name="connsiteX211" fmla="*/ 1085096 w 1792862"/>
                <a:gd name="connsiteY211" fmla="*/ 1530649 h 1731038"/>
                <a:gd name="connsiteX212" fmla="*/ 1059517 w 1792862"/>
                <a:gd name="connsiteY212" fmla="*/ 1541307 h 1731038"/>
                <a:gd name="connsiteX213" fmla="*/ 1042459 w 1792862"/>
                <a:gd name="connsiteY213" fmla="*/ 1543439 h 1731038"/>
                <a:gd name="connsiteX214" fmla="*/ 1027540 w 1792862"/>
                <a:gd name="connsiteY214" fmla="*/ 1543439 h 1731038"/>
                <a:gd name="connsiteX215" fmla="*/ 1014746 w 1792862"/>
                <a:gd name="connsiteY215" fmla="*/ 1526384 h 1731038"/>
                <a:gd name="connsiteX216" fmla="*/ 1010482 w 1792862"/>
                <a:gd name="connsiteY216" fmla="*/ 1515727 h 1731038"/>
                <a:gd name="connsiteX217" fmla="*/ 991299 w 1792862"/>
                <a:gd name="connsiteY217" fmla="*/ 1492275 h 1731038"/>
                <a:gd name="connsiteX218" fmla="*/ 980637 w 1792862"/>
                <a:gd name="connsiteY218" fmla="*/ 1470960 h 1731038"/>
                <a:gd name="connsiteX219" fmla="*/ 946528 w 1792862"/>
                <a:gd name="connsiteY219" fmla="*/ 1458166 h 1731038"/>
                <a:gd name="connsiteX220" fmla="*/ 933739 w 1792862"/>
                <a:gd name="connsiteY220" fmla="*/ 1449641 h 1731038"/>
                <a:gd name="connsiteX221" fmla="*/ 925210 w 1792862"/>
                <a:gd name="connsiteY221" fmla="*/ 1436847 h 1731038"/>
                <a:gd name="connsiteX222" fmla="*/ 908155 w 1792862"/>
                <a:gd name="connsiteY222" fmla="*/ 1436847 h 1731038"/>
                <a:gd name="connsiteX223" fmla="*/ 901758 w 1792862"/>
                <a:gd name="connsiteY223" fmla="*/ 1449641 h 1731038"/>
                <a:gd name="connsiteX224" fmla="*/ 888968 w 1792862"/>
                <a:gd name="connsiteY224" fmla="*/ 1456034 h 1731038"/>
                <a:gd name="connsiteX225" fmla="*/ 876178 w 1792862"/>
                <a:gd name="connsiteY225" fmla="*/ 1456034 h 1731038"/>
                <a:gd name="connsiteX226" fmla="*/ 865517 w 1792862"/>
                <a:gd name="connsiteY226" fmla="*/ 1449641 h 1731038"/>
                <a:gd name="connsiteX227" fmla="*/ 856992 w 1792862"/>
                <a:gd name="connsiteY227" fmla="*/ 1460299 h 1731038"/>
                <a:gd name="connsiteX228" fmla="*/ 867653 w 1792862"/>
                <a:gd name="connsiteY228" fmla="*/ 1466696 h 1731038"/>
                <a:gd name="connsiteX229" fmla="*/ 863388 w 1792862"/>
                <a:gd name="connsiteY229" fmla="*/ 1477353 h 1731038"/>
                <a:gd name="connsiteX230" fmla="*/ 859124 w 1792862"/>
                <a:gd name="connsiteY230" fmla="*/ 1490143 h 1731038"/>
                <a:gd name="connsiteX231" fmla="*/ 856992 w 1792862"/>
                <a:gd name="connsiteY231" fmla="*/ 1500801 h 1731038"/>
                <a:gd name="connsiteX232" fmla="*/ 842069 w 1792862"/>
                <a:gd name="connsiteY232" fmla="*/ 1502937 h 1731038"/>
                <a:gd name="connsiteX233" fmla="*/ 837805 w 1792862"/>
                <a:gd name="connsiteY233" fmla="*/ 1492275 h 1731038"/>
                <a:gd name="connsiteX234" fmla="*/ 839937 w 1792862"/>
                <a:gd name="connsiteY234" fmla="*/ 1481618 h 1731038"/>
                <a:gd name="connsiteX235" fmla="*/ 833540 w 1792862"/>
                <a:gd name="connsiteY235" fmla="*/ 1462431 h 1731038"/>
                <a:gd name="connsiteX236" fmla="*/ 837805 w 1792862"/>
                <a:gd name="connsiteY236" fmla="*/ 1436847 h 1731038"/>
                <a:gd name="connsiteX237" fmla="*/ 839937 w 1792862"/>
                <a:gd name="connsiteY237" fmla="*/ 1426190 h 1731038"/>
                <a:gd name="connsiteX238" fmla="*/ 827147 w 1792862"/>
                <a:gd name="connsiteY238" fmla="*/ 1421929 h 1731038"/>
                <a:gd name="connsiteX239" fmla="*/ 814357 w 1792862"/>
                <a:gd name="connsiteY239" fmla="*/ 1421929 h 1731038"/>
                <a:gd name="connsiteX240" fmla="*/ 810093 w 1792862"/>
                <a:gd name="connsiteY240" fmla="*/ 1407003 h 1731038"/>
                <a:gd name="connsiteX241" fmla="*/ 795171 w 1792862"/>
                <a:gd name="connsiteY241" fmla="*/ 1400610 h 1731038"/>
                <a:gd name="connsiteX242" fmla="*/ 788774 w 1792862"/>
                <a:gd name="connsiteY242" fmla="*/ 1389949 h 1731038"/>
                <a:gd name="connsiteX243" fmla="*/ 778116 w 1792862"/>
                <a:gd name="connsiteY243" fmla="*/ 1387816 h 1731038"/>
                <a:gd name="connsiteX244" fmla="*/ 754665 w 1792862"/>
                <a:gd name="connsiteY244" fmla="*/ 1377159 h 1731038"/>
                <a:gd name="connsiteX245" fmla="*/ 756797 w 1792862"/>
                <a:gd name="connsiteY245" fmla="*/ 1364369 h 1731038"/>
                <a:gd name="connsiteX246" fmla="*/ 765323 w 1792862"/>
                <a:gd name="connsiteY246" fmla="*/ 1347314 h 1731038"/>
                <a:gd name="connsiteX247" fmla="*/ 750400 w 1792862"/>
                <a:gd name="connsiteY247" fmla="*/ 1328127 h 1731038"/>
                <a:gd name="connsiteX248" fmla="*/ 744004 w 1792862"/>
                <a:gd name="connsiteY248" fmla="*/ 1315338 h 1731038"/>
                <a:gd name="connsiteX249" fmla="*/ 748268 w 1792862"/>
                <a:gd name="connsiteY249" fmla="*/ 1302544 h 1731038"/>
                <a:gd name="connsiteX250" fmla="*/ 758929 w 1792862"/>
                <a:gd name="connsiteY250" fmla="*/ 1289754 h 1731038"/>
                <a:gd name="connsiteX251" fmla="*/ 761062 w 1792862"/>
                <a:gd name="connsiteY251" fmla="*/ 1279096 h 1731038"/>
                <a:gd name="connsiteX252" fmla="*/ 752533 w 1792862"/>
                <a:gd name="connsiteY252" fmla="*/ 1266303 h 1731038"/>
                <a:gd name="connsiteX253" fmla="*/ 744004 w 1792862"/>
                <a:gd name="connsiteY253" fmla="*/ 1251381 h 1731038"/>
                <a:gd name="connsiteX254" fmla="*/ 744004 w 1792862"/>
                <a:gd name="connsiteY254" fmla="*/ 1240723 h 1731038"/>
                <a:gd name="connsiteX255" fmla="*/ 746136 w 1792862"/>
                <a:gd name="connsiteY255" fmla="*/ 1221536 h 1731038"/>
                <a:gd name="connsiteX256" fmla="*/ 746136 w 1792862"/>
                <a:gd name="connsiteY256" fmla="*/ 1204482 h 1731038"/>
                <a:gd name="connsiteX257" fmla="*/ 735478 w 1792862"/>
                <a:gd name="connsiteY257" fmla="*/ 1193820 h 1731038"/>
                <a:gd name="connsiteX258" fmla="*/ 733346 w 1792862"/>
                <a:gd name="connsiteY258" fmla="*/ 1178898 h 1731038"/>
                <a:gd name="connsiteX259" fmla="*/ 733346 w 1792862"/>
                <a:gd name="connsiteY259" fmla="*/ 1166108 h 1731038"/>
                <a:gd name="connsiteX260" fmla="*/ 720556 w 1792862"/>
                <a:gd name="connsiteY260" fmla="*/ 1157579 h 1731038"/>
                <a:gd name="connsiteX261" fmla="*/ 707766 w 1792862"/>
                <a:gd name="connsiteY261" fmla="*/ 1157579 h 1731038"/>
                <a:gd name="connsiteX262" fmla="*/ 692844 w 1792862"/>
                <a:gd name="connsiteY262" fmla="*/ 1161844 h 1731038"/>
                <a:gd name="connsiteX263" fmla="*/ 686447 w 1792862"/>
                <a:gd name="connsiteY263" fmla="*/ 1151186 h 1731038"/>
                <a:gd name="connsiteX264" fmla="*/ 680050 w 1792862"/>
                <a:gd name="connsiteY264" fmla="*/ 1138392 h 1731038"/>
                <a:gd name="connsiteX265" fmla="*/ 677918 w 1792862"/>
                <a:gd name="connsiteY265" fmla="*/ 1127735 h 1731038"/>
                <a:gd name="connsiteX266" fmla="*/ 690708 w 1792862"/>
                <a:gd name="connsiteY266" fmla="*/ 1121338 h 1731038"/>
                <a:gd name="connsiteX267" fmla="*/ 707766 w 1792862"/>
                <a:gd name="connsiteY267" fmla="*/ 1100019 h 1731038"/>
                <a:gd name="connsiteX268" fmla="*/ 709895 w 1792862"/>
                <a:gd name="connsiteY268" fmla="*/ 1089361 h 1731038"/>
                <a:gd name="connsiteX269" fmla="*/ 712027 w 1792862"/>
                <a:gd name="connsiteY269" fmla="*/ 1070178 h 1731038"/>
                <a:gd name="connsiteX270" fmla="*/ 712027 w 1792862"/>
                <a:gd name="connsiteY270" fmla="*/ 1059517 h 1731038"/>
                <a:gd name="connsiteX271" fmla="*/ 707766 w 1792862"/>
                <a:gd name="connsiteY271" fmla="*/ 1044595 h 1731038"/>
                <a:gd name="connsiteX272" fmla="*/ 705634 w 1792862"/>
                <a:gd name="connsiteY272" fmla="*/ 1033933 h 1731038"/>
                <a:gd name="connsiteX273" fmla="*/ 710160 w 1792862"/>
                <a:gd name="connsiteY273" fmla="*/ 1030916 h 1731038"/>
                <a:gd name="connsiteX274" fmla="*/ 710160 w 1792862"/>
                <a:gd name="connsiteY274" fmla="*/ 1030915 h 1731038"/>
                <a:gd name="connsiteX275" fmla="*/ 705634 w 1792862"/>
                <a:gd name="connsiteY275" fmla="*/ 1033933 h 1731038"/>
                <a:gd name="connsiteX276" fmla="*/ 692844 w 1792862"/>
                <a:gd name="connsiteY276" fmla="*/ 1040330 h 1731038"/>
                <a:gd name="connsiteX277" fmla="*/ 677922 w 1792862"/>
                <a:gd name="connsiteY277" fmla="*/ 1029669 h 1731038"/>
                <a:gd name="connsiteX278" fmla="*/ 675786 w 1792862"/>
                <a:gd name="connsiteY278" fmla="*/ 1014747 h 1731038"/>
                <a:gd name="connsiteX279" fmla="*/ 665124 w 1792862"/>
                <a:gd name="connsiteY279" fmla="*/ 987034 h 1731038"/>
                <a:gd name="connsiteX280" fmla="*/ 667260 w 1792862"/>
                <a:gd name="connsiteY280" fmla="*/ 972109 h 1731038"/>
                <a:gd name="connsiteX281" fmla="*/ 645941 w 1792862"/>
                <a:gd name="connsiteY281" fmla="*/ 957186 h 1731038"/>
                <a:gd name="connsiteX282" fmla="*/ 633148 w 1792862"/>
                <a:gd name="connsiteY282" fmla="*/ 948661 h 1731038"/>
                <a:gd name="connsiteX283" fmla="*/ 628887 w 1792862"/>
                <a:gd name="connsiteY283" fmla="*/ 935867 h 1731038"/>
                <a:gd name="connsiteX284" fmla="*/ 637412 w 1792862"/>
                <a:gd name="connsiteY284" fmla="*/ 925210 h 1731038"/>
                <a:gd name="connsiteX285" fmla="*/ 639545 w 1792862"/>
                <a:gd name="connsiteY285" fmla="*/ 914552 h 1731038"/>
                <a:gd name="connsiteX286" fmla="*/ 633148 w 1792862"/>
                <a:gd name="connsiteY286" fmla="*/ 884708 h 1731038"/>
                <a:gd name="connsiteX287" fmla="*/ 628887 w 1792862"/>
                <a:gd name="connsiteY287" fmla="*/ 871914 h 1731038"/>
                <a:gd name="connsiteX288" fmla="*/ 616093 w 1792862"/>
                <a:gd name="connsiteY288" fmla="*/ 861256 h 1731038"/>
                <a:gd name="connsiteX289" fmla="*/ 605436 w 1792862"/>
                <a:gd name="connsiteY289" fmla="*/ 846331 h 1731038"/>
                <a:gd name="connsiteX290" fmla="*/ 601171 w 1792862"/>
                <a:gd name="connsiteY290" fmla="*/ 833541 h 1731038"/>
                <a:gd name="connsiteX291" fmla="*/ 590513 w 1792862"/>
                <a:gd name="connsiteY291" fmla="*/ 820751 h 1731038"/>
                <a:gd name="connsiteX292" fmla="*/ 577723 w 1792862"/>
                <a:gd name="connsiteY292" fmla="*/ 797299 h 1731038"/>
                <a:gd name="connsiteX293" fmla="*/ 592646 w 1792862"/>
                <a:gd name="connsiteY293" fmla="*/ 786642 h 1731038"/>
                <a:gd name="connsiteX294" fmla="*/ 605436 w 1792862"/>
                <a:gd name="connsiteY294" fmla="*/ 778116 h 1731038"/>
                <a:gd name="connsiteX295" fmla="*/ 609700 w 1792862"/>
                <a:gd name="connsiteY295" fmla="*/ 761058 h 1731038"/>
                <a:gd name="connsiteX296" fmla="*/ 599042 w 1792862"/>
                <a:gd name="connsiteY296" fmla="*/ 750400 h 1731038"/>
                <a:gd name="connsiteX297" fmla="*/ 592646 w 1792862"/>
                <a:gd name="connsiteY297" fmla="*/ 735478 h 1731038"/>
                <a:gd name="connsiteX298" fmla="*/ 592646 w 1792862"/>
                <a:gd name="connsiteY298" fmla="*/ 718424 h 1731038"/>
                <a:gd name="connsiteX299" fmla="*/ 599042 w 1792862"/>
                <a:gd name="connsiteY299" fmla="*/ 705634 h 1731038"/>
                <a:gd name="connsiteX300" fmla="*/ 595553 w 1792862"/>
                <a:gd name="connsiteY300" fmla="*/ 693422 h 1731038"/>
                <a:gd name="connsiteX301" fmla="*/ 594778 w 1792862"/>
                <a:gd name="connsiteY301" fmla="*/ 694973 h 1731038"/>
                <a:gd name="connsiteX302" fmla="*/ 581984 w 1792862"/>
                <a:gd name="connsiteY302" fmla="*/ 701369 h 1731038"/>
                <a:gd name="connsiteX303" fmla="*/ 571327 w 1792862"/>
                <a:gd name="connsiteY303" fmla="*/ 692840 h 1731038"/>
                <a:gd name="connsiteX304" fmla="*/ 558537 w 1792862"/>
                <a:gd name="connsiteY304" fmla="*/ 697105 h 1731038"/>
                <a:gd name="connsiteX305" fmla="*/ 550008 w 1792862"/>
                <a:gd name="connsiteY305" fmla="*/ 709895 h 1731038"/>
                <a:gd name="connsiteX306" fmla="*/ 541482 w 1792862"/>
                <a:gd name="connsiteY306" fmla="*/ 724817 h 1731038"/>
                <a:gd name="connsiteX307" fmla="*/ 537218 w 1792862"/>
                <a:gd name="connsiteY307" fmla="*/ 750400 h 1731038"/>
                <a:gd name="connsiteX308" fmla="*/ 526560 w 1792862"/>
                <a:gd name="connsiteY308" fmla="*/ 748268 h 1731038"/>
                <a:gd name="connsiteX309" fmla="*/ 509506 w 1792862"/>
                <a:gd name="connsiteY309" fmla="*/ 741871 h 1731038"/>
                <a:gd name="connsiteX310" fmla="*/ 492448 w 1792862"/>
                <a:gd name="connsiteY310" fmla="*/ 735478 h 1731038"/>
                <a:gd name="connsiteX311" fmla="*/ 471132 w 1792862"/>
                <a:gd name="connsiteY311" fmla="*/ 739743 h 1731038"/>
                <a:gd name="connsiteX312" fmla="*/ 454078 w 1792862"/>
                <a:gd name="connsiteY312" fmla="*/ 758926 h 1731038"/>
                <a:gd name="connsiteX313" fmla="*/ 443416 w 1792862"/>
                <a:gd name="connsiteY313" fmla="*/ 748268 h 1731038"/>
                <a:gd name="connsiteX314" fmla="*/ 432759 w 1792862"/>
                <a:gd name="connsiteY314" fmla="*/ 735478 h 1731038"/>
                <a:gd name="connsiteX315" fmla="*/ 417836 w 1792862"/>
                <a:gd name="connsiteY315" fmla="*/ 729081 h 1731038"/>
                <a:gd name="connsiteX316" fmla="*/ 405047 w 1792862"/>
                <a:gd name="connsiteY316" fmla="*/ 722688 h 1731038"/>
                <a:gd name="connsiteX317" fmla="*/ 392257 w 1792862"/>
                <a:gd name="connsiteY317" fmla="*/ 712027 h 1731038"/>
                <a:gd name="connsiteX318" fmla="*/ 379463 w 1792862"/>
                <a:gd name="connsiteY318" fmla="*/ 697105 h 1731038"/>
                <a:gd name="connsiteX319" fmla="*/ 366673 w 1792862"/>
                <a:gd name="connsiteY319" fmla="*/ 682183 h 1731038"/>
                <a:gd name="connsiteX320" fmla="*/ 356015 w 1792862"/>
                <a:gd name="connsiteY320" fmla="*/ 669393 h 1731038"/>
                <a:gd name="connsiteX321" fmla="*/ 347486 w 1792862"/>
                <a:gd name="connsiteY321" fmla="*/ 658731 h 1731038"/>
                <a:gd name="connsiteX322" fmla="*/ 343222 w 1792862"/>
                <a:gd name="connsiteY322" fmla="*/ 648074 h 1731038"/>
                <a:gd name="connsiteX323" fmla="*/ 332561 w 1792862"/>
                <a:gd name="connsiteY323" fmla="*/ 635280 h 1731038"/>
                <a:gd name="connsiteX324" fmla="*/ 321903 w 1792862"/>
                <a:gd name="connsiteY324" fmla="*/ 626755 h 1731038"/>
                <a:gd name="connsiteX325" fmla="*/ 304848 w 1792862"/>
                <a:gd name="connsiteY325" fmla="*/ 618226 h 1731038"/>
                <a:gd name="connsiteX326" fmla="*/ 289926 w 1792862"/>
                <a:gd name="connsiteY326" fmla="*/ 631016 h 1731038"/>
                <a:gd name="connsiteX327" fmla="*/ 279268 w 1792862"/>
                <a:gd name="connsiteY327" fmla="*/ 633151 h 1731038"/>
                <a:gd name="connsiteX328" fmla="*/ 257950 w 1792862"/>
                <a:gd name="connsiteY328" fmla="*/ 607568 h 1731038"/>
                <a:gd name="connsiteX329" fmla="*/ 240895 w 1792862"/>
                <a:gd name="connsiteY329" fmla="*/ 607568 h 1731038"/>
                <a:gd name="connsiteX330" fmla="*/ 225973 w 1792862"/>
                <a:gd name="connsiteY330" fmla="*/ 624622 h 1731038"/>
                <a:gd name="connsiteX331" fmla="*/ 219576 w 1792862"/>
                <a:gd name="connsiteY331" fmla="*/ 641677 h 1731038"/>
                <a:gd name="connsiteX332" fmla="*/ 208918 w 1792862"/>
                <a:gd name="connsiteY332" fmla="*/ 645941 h 1731038"/>
                <a:gd name="connsiteX333" fmla="*/ 206786 w 1792862"/>
                <a:gd name="connsiteY333" fmla="*/ 633151 h 1731038"/>
                <a:gd name="connsiteX334" fmla="*/ 187599 w 1792862"/>
                <a:gd name="connsiteY334" fmla="*/ 613961 h 1731038"/>
                <a:gd name="connsiteX335" fmla="*/ 176938 w 1792862"/>
                <a:gd name="connsiteY335" fmla="*/ 622490 h 1731038"/>
                <a:gd name="connsiteX336" fmla="*/ 157755 w 1792862"/>
                <a:gd name="connsiteY336" fmla="*/ 631016 h 1731038"/>
                <a:gd name="connsiteX337" fmla="*/ 147097 w 1792862"/>
                <a:gd name="connsiteY337" fmla="*/ 622490 h 1731038"/>
                <a:gd name="connsiteX338" fmla="*/ 132171 w 1792862"/>
                <a:gd name="connsiteY338" fmla="*/ 603303 h 1731038"/>
                <a:gd name="connsiteX339" fmla="*/ 138568 w 1792862"/>
                <a:gd name="connsiteY339" fmla="*/ 590513 h 1731038"/>
                <a:gd name="connsiteX340" fmla="*/ 151358 w 1792862"/>
                <a:gd name="connsiteY340" fmla="*/ 588381 h 1731038"/>
                <a:gd name="connsiteX341" fmla="*/ 164148 w 1792862"/>
                <a:gd name="connsiteY341" fmla="*/ 588381 h 1731038"/>
                <a:gd name="connsiteX342" fmla="*/ 172677 w 1792862"/>
                <a:gd name="connsiteY342" fmla="*/ 571327 h 1731038"/>
                <a:gd name="connsiteX343" fmla="*/ 179074 w 1792862"/>
                <a:gd name="connsiteY343" fmla="*/ 558537 h 1731038"/>
                <a:gd name="connsiteX344" fmla="*/ 189732 w 1792862"/>
                <a:gd name="connsiteY344" fmla="*/ 543615 h 1731038"/>
                <a:gd name="connsiteX345" fmla="*/ 179074 w 1792862"/>
                <a:gd name="connsiteY345" fmla="*/ 530825 h 1731038"/>
                <a:gd name="connsiteX346" fmla="*/ 183335 w 1792862"/>
                <a:gd name="connsiteY346" fmla="*/ 511634 h 1731038"/>
                <a:gd name="connsiteX347" fmla="*/ 172677 w 1792862"/>
                <a:gd name="connsiteY347" fmla="*/ 498844 h 1731038"/>
                <a:gd name="connsiteX348" fmla="*/ 157755 w 1792862"/>
                <a:gd name="connsiteY348" fmla="*/ 511634 h 1731038"/>
                <a:gd name="connsiteX349" fmla="*/ 142833 w 1792862"/>
                <a:gd name="connsiteY349" fmla="*/ 520163 h 1731038"/>
                <a:gd name="connsiteX350" fmla="*/ 132171 w 1792862"/>
                <a:gd name="connsiteY350" fmla="*/ 522296 h 1731038"/>
                <a:gd name="connsiteX351" fmla="*/ 125778 w 1792862"/>
                <a:gd name="connsiteY351" fmla="*/ 535085 h 1731038"/>
                <a:gd name="connsiteX352" fmla="*/ 110856 w 1792862"/>
                <a:gd name="connsiteY352" fmla="*/ 545743 h 1731038"/>
                <a:gd name="connsiteX353" fmla="*/ 104459 w 1792862"/>
                <a:gd name="connsiteY353" fmla="*/ 532953 h 1731038"/>
                <a:gd name="connsiteX354" fmla="*/ 87401 w 1792862"/>
                <a:gd name="connsiteY354" fmla="*/ 535085 h 1731038"/>
                <a:gd name="connsiteX355" fmla="*/ 74611 w 1792862"/>
                <a:gd name="connsiteY355" fmla="*/ 541482 h 1731038"/>
                <a:gd name="connsiteX356" fmla="*/ 46899 w 1792862"/>
                <a:gd name="connsiteY356" fmla="*/ 537218 h 1731038"/>
                <a:gd name="connsiteX357" fmla="*/ 36241 w 1792862"/>
                <a:gd name="connsiteY357" fmla="*/ 526560 h 1731038"/>
                <a:gd name="connsiteX358" fmla="*/ 29845 w 1792862"/>
                <a:gd name="connsiteY358" fmla="*/ 513767 h 1731038"/>
                <a:gd name="connsiteX359" fmla="*/ 25580 w 1792862"/>
                <a:gd name="connsiteY359" fmla="*/ 503109 h 1731038"/>
                <a:gd name="connsiteX360" fmla="*/ 14922 w 1792862"/>
                <a:gd name="connsiteY360" fmla="*/ 490319 h 1731038"/>
                <a:gd name="connsiteX361" fmla="*/ 4265 w 1792862"/>
                <a:gd name="connsiteY361" fmla="*/ 483922 h 1731038"/>
                <a:gd name="connsiteX362" fmla="*/ 0 w 1792862"/>
                <a:gd name="connsiteY362" fmla="*/ 473264 h 1731038"/>
                <a:gd name="connsiteX363" fmla="*/ 12790 w 1792862"/>
                <a:gd name="connsiteY363" fmla="*/ 460471 h 1731038"/>
                <a:gd name="connsiteX364" fmla="*/ 23448 w 1792862"/>
                <a:gd name="connsiteY364" fmla="*/ 460471 h 1731038"/>
                <a:gd name="connsiteX365" fmla="*/ 34109 w 1792862"/>
                <a:gd name="connsiteY365" fmla="*/ 458342 h 1731038"/>
                <a:gd name="connsiteX366" fmla="*/ 44767 w 1792862"/>
                <a:gd name="connsiteY366" fmla="*/ 451945 h 1731038"/>
                <a:gd name="connsiteX367" fmla="*/ 59689 w 1792862"/>
                <a:gd name="connsiteY367" fmla="*/ 434891 h 1731038"/>
                <a:gd name="connsiteX368" fmla="*/ 57560 w 1792862"/>
                <a:gd name="connsiteY368" fmla="*/ 415704 h 1731038"/>
                <a:gd name="connsiteX369" fmla="*/ 74611 w 1792862"/>
                <a:gd name="connsiteY369" fmla="*/ 417836 h 1731038"/>
                <a:gd name="connsiteX370" fmla="*/ 85273 w 1792862"/>
                <a:gd name="connsiteY370" fmla="*/ 422097 h 1731038"/>
                <a:gd name="connsiteX371" fmla="*/ 95930 w 1792862"/>
                <a:gd name="connsiteY371" fmla="*/ 415704 h 1731038"/>
                <a:gd name="connsiteX372" fmla="*/ 108720 w 1792862"/>
                <a:gd name="connsiteY372" fmla="*/ 407175 h 1731038"/>
                <a:gd name="connsiteX373" fmla="*/ 112985 w 1792862"/>
                <a:gd name="connsiteY373" fmla="*/ 394385 h 1731038"/>
                <a:gd name="connsiteX374" fmla="*/ 115117 w 1792862"/>
                <a:gd name="connsiteY374" fmla="*/ 383727 h 1731038"/>
                <a:gd name="connsiteX375" fmla="*/ 115117 w 1792862"/>
                <a:gd name="connsiteY375" fmla="*/ 368805 h 1731038"/>
                <a:gd name="connsiteX376" fmla="*/ 110856 w 1792862"/>
                <a:gd name="connsiteY376" fmla="*/ 358144 h 1731038"/>
                <a:gd name="connsiteX377" fmla="*/ 117249 w 1792862"/>
                <a:gd name="connsiteY377" fmla="*/ 345354 h 1731038"/>
                <a:gd name="connsiteX378" fmla="*/ 123646 w 1792862"/>
                <a:gd name="connsiteY378" fmla="*/ 358144 h 1731038"/>
                <a:gd name="connsiteX379" fmla="*/ 123646 w 1792862"/>
                <a:gd name="connsiteY379" fmla="*/ 370937 h 1731038"/>
                <a:gd name="connsiteX380" fmla="*/ 125778 w 1792862"/>
                <a:gd name="connsiteY380" fmla="*/ 383727 h 1731038"/>
                <a:gd name="connsiteX381" fmla="*/ 132171 w 1792862"/>
                <a:gd name="connsiteY381" fmla="*/ 394385 h 1731038"/>
                <a:gd name="connsiteX382" fmla="*/ 127907 w 1792862"/>
                <a:gd name="connsiteY382" fmla="*/ 411440 h 1731038"/>
                <a:gd name="connsiteX383" fmla="*/ 138568 w 1792862"/>
                <a:gd name="connsiteY383" fmla="*/ 419969 h 1731038"/>
                <a:gd name="connsiteX384" fmla="*/ 140697 w 1792862"/>
                <a:gd name="connsiteY384" fmla="*/ 387992 h 1731038"/>
                <a:gd name="connsiteX385" fmla="*/ 140697 w 1792862"/>
                <a:gd name="connsiteY385" fmla="*/ 377331 h 1731038"/>
                <a:gd name="connsiteX386" fmla="*/ 151358 w 1792862"/>
                <a:gd name="connsiteY386" fmla="*/ 373066 h 1731038"/>
                <a:gd name="connsiteX387" fmla="*/ 164148 w 1792862"/>
                <a:gd name="connsiteY387" fmla="*/ 379463 h 1731038"/>
                <a:gd name="connsiteX388" fmla="*/ 179074 w 1792862"/>
                <a:gd name="connsiteY388" fmla="*/ 377331 h 1731038"/>
                <a:gd name="connsiteX389" fmla="*/ 179074 w 1792862"/>
                <a:gd name="connsiteY389" fmla="*/ 364541 h 1731038"/>
                <a:gd name="connsiteX390" fmla="*/ 155623 w 1792862"/>
                <a:gd name="connsiteY390" fmla="*/ 345354 h 1731038"/>
                <a:gd name="connsiteX391" fmla="*/ 142833 w 1792862"/>
                <a:gd name="connsiteY391" fmla="*/ 330432 h 1731038"/>
                <a:gd name="connsiteX392" fmla="*/ 136436 w 1792862"/>
                <a:gd name="connsiteY392" fmla="*/ 319774 h 1731038"/>
                <a:gd name="connsiteX393" fmla="*/ 125778 w 1792862"/>
                <a:gd name="connsiteY393" fmla="*/ 309113 h 1731038"/>
                <a:gd name="connsiteX394" fmla="*/ 112985 w 1792862"/>
                <a:gd name="connsiteY394" fmla="*/ 309113 h 1731038"/>
                <a:gd name="connsiteX395" fmla="*/ 100195 w 1792862"/>
                <a:gd name="connsiteY395" fmla="*/ 302720 h 1731038"/>
                <a:gd name="connsiteX396" fmla="*/ 91666 w 1792862"/>
                <a:gd name="connsiteY396" fmla="*/ 292058 h 1731038"/>
                <a:gd name="connsiteX397" fmla="*/ 93802 w 1792862"/>
                <a:gd name="connsiteY397" fmla="*/ 268607 h 1731038"/>
                <a:gd name="connsiteX398" fmla="*/ 89537 w 1792862"/>
                <a:gd name="connsiteY398" fmla="*/ 257949 h 1731038"/>
                <a:gd name="connsiteX399" fmla="*/ 102327 w 1792862"/>
                <a:gd name="connsiteY399" fmla="*/ 253688 h 1731038"/>
                <a:gd name="connsiteX400" fmla="*/ 117249 w 1792862"/>
                <a:gd name="connsiteY400" fmla="*/ 243027 h 1731038"/>
                <a:gd name="connsiteX401" fmla="*/ 121514 w 1792862"/>
                <a:gd name="connsiteY401" fmla="*/ 230237 h 1731038"/>
                <a:gd name="connsiteX402" fmla="*/ 132171 w 1792862"/>
                <a:gd name="connsiteY402" fmla="*/ 219576 h 1731038"/>
                <a:gd name="connsiteX403" fmla="*/ 147097 w 1792862"/>
                <a:gd name="connsiteY403" fmla="*/ 187599 h 1731038"/>
                <a:gd name="connsiteX404" fmla="*/ 149226 w 1792862"/>
                <a:gd name="connsiteY404" fmla="*/ 176942 h 1731038"/>
                <a:gd name="connsiteX405" fmla="*/ 147097 w 1792862"/>
                <a:gd name="connsiteY405" fmla="*/ 164152 h 1731038"/>
                <a:gd name="connsiteX406" fmla="*/ 153490 w 1792862"/>
                <a:gd name="connsiteY406" fmla="*/ 149226 h 1731038"/>
                <a:gd name="connsiteX407" fmla="*/ 166280 w 1792862"/>
                <a:gd name="connsiteY407" fmla="*/ 140700 h 1731038"/>
                <a:gd name="connsiteX408" fmla="*/ 176938 w 1792862"/>
                <a:gd name="connsiteY408" fmla="*/ 138568 h 1731038"/>
                <a:gd name="connsiteX409" fmla="*/ 187599 w 1792862"/>
                <a:gd name="connsiteY409" fmla="*/ 130039 h 1731038"/>
                <a:gd name="connsiteX410" fmla="*/ 191864 w 1792862"/>
                <a:gd name="connsiteY410" fmla="*/ 115120 h 1731038"/>
                <a:gd name="connsiteX411" fmla="*/ 193993 w 1792862"/>
                <a:gd name="connsiteY411" fmla="*/ 127910 h 1731038"/>
                <a:gd name="connsiteX412" fmla="*/ 196128 w 1792862"/>
                <a:gd name="connsiteY412" fmla="*/ 138568 h 1731038"/>
                <a:gd name="connsiteX413" fmla="*/ 208918 w 1792862"/>
                <a:gd name="connsiteY413" fmla="*/ 138568 h 1731038"/>
                <a:gd name="connsiteX414" fmla="*/ 221708 w 1792862"/>
                <a:gd name="connsiteY414" fmla="*/ 144961 h 1731038"/>
                <a:gd name="connsiteX415" fmla="*/ 232370 w 1792862"/>
                <a:gd name="connsiteY415" fmla="*/ 144961 h 1731038"/>
                <a:gd name="connsiteX416" fmla="*/ 228105 w 1792862"/>
                <a:gd name="connsiteY416" fmla="*/ 134304 h 1731038"/>
                <a:gd name="connsiteX417" fmla="*/ 217444 w 1792862"/>
                <a:gd name="connsiteY417" fmla="*/ 112985 h 1731038"/>
                <a:gd name="connsiteX418" fmla="*/ 223841 w 1792862"/>
                <a:gd name="connsiteY418" fmla="*/ 102327 h 1731038"/>
                <a:gd name="connsiteX419" fmla="*/ 243027 w 1792862"/>
                <a:gd name="connsiteY419" fmla="*/ 98062 h 1731038"/>
                <a:gd name="connsiteX420" fmla="*/ 249424 w 1792862"/>
                <a:gd name="connsiteY420" fmla="*/ 108720 h 1731038"/>
                <a:gd name="connsiteX421" fmla="*/ 262214 w 1792862"/>
                <a:gd name="connsiteY421" fmla="*/ 112985 h 1731038"/>
                <a:gd name="connsiteX422" fmla="*/ 275004 w 1792862"/>
                <a:gd name="connsiteY422" fmla="*/ 108720 h 1731038"/>
                <a:gd name="connsiteX423" fmla="*/ 287794 w 1792862"/>
                <a:gd name="connsiteY423" fmla="*/ 108720 h 1731038"/>
                <a:gd name="connsiteX424" fmla="*/ 292058 w 1792862"/>
                <a:gd name="connsiteY424" fmla="*/ 89537 h 1731038"/>
                <a:gd name="connsiteX425" fmla="*/ 302720 w 1792862"/>
                <a:gd name="connsiteY425" fmla="*/ 89537 h 1731038"/>
                <a:gd name="connsiteX426" fmla="*/ 319771 w 1792862"/>
                <a:gd name="connsiteY426" fmla="*/ 104459 h 1731038"/>
                <a:gd name="connsiteX427" fmla="*/ 334696 w 1792862"/>
                <a:gd name="connsiteY427" fmla="*/ 104459 h 1731038"/>
                <a:gd name="connsiteX428" fmla="*/ 343222 w 1792862"/>
                <a:gd name="connsiteY428" fmla="*/ 117249 h 1731038"/>
                <a:gd name="connsiteX429" fmla="*/ 332561 w 1792862"/>
                <a:gd name="connsiteY429" fmla="*/ 125778 h 1731038"/>
                <a:gd name="connsiteX430" fmla="*/ 332561 w 1792862"/>
                <a:gd name="connsiteY430" fmla="*/ 136436 h 1731038"/>
                <a:gd name="connsiteX431" fmla="*/ 343222 w 1792862"/>
                <a:gd name="connsiteY431" fmla="*/ 151358 h 1731038"/>
                <a:gd name="connsiteX432" fmla="*/ 362409 w 1792862"/>
                <a:gd name="connsiteY432" fmla="*/ 142833 h 1731038"/>
                <a:gd name="connsiteX433" fmla="*/ 364541 w 1792862"/>
                <a:gd name="connsiteY433" fmla="*/ 130039 h 1731038"/>
                <a:gd name="connsiteX434" fmla="*/ 379463 w 1792862"/>
                <a:gd name="connsiteY434" fmla="*/ 121514 h 1731038"/>
                <a:gd name="connsiteX435" fmla="*/ 390121 w 1792862"/>
                <a:gd name="connsiteY435" fmla="*/ 121514 h 1731038"/>
                <a:gd name="connsiteX436" fmla="*/ 392257 w 1792862"/>
                <a:gd name="connsiteY436" fmla="*/ 132171 h 1731038"/>
                <a:gd name="connsiteX437" fmla="*/ 390121 w 1792862"/>
                <a:gd name="connsiteY437" fmla="*/ 147097 h 1731038"/>
                <a:gd name="connsiteX438" fmla="*/ 402914 w 1792862"/>
                <a:gd name="connsiteY438" fmla="*/ 149226 h 1731038"/>
                <a:gd name="connsiteX439" fmla="*/ 405047 w 1792862"/>
                <a:gd name="connsiteY439" fmla="*/ 159887 h 1731038"/>
                <a:gd name="connsiteX440" fmla="*/ 407175 w 1792862"/>
                <a:gd name="connsiteY440" fmla="*/ 172677 h 1731038"/>
                <a:gd name="connsiteX441" fmla="*/ 417836 w 1792862"/>
                <a:gd name="connsiteY441" fmla="*/ 172677 h 1731038"/>
                <a:gd name="connsiteX442" fmla="*/ 413572 w 1792862"/>
                <a:gd name="connsiteY442" fmla="*/ 185467 h 1731038"/>
                <a:gd name="connsiteX443" fmla="*/ 422097 w 1792862"/>
                <a:gd name="connsiteY443" fmla="*/ 200393 h 1731038"/>
                <a:gd name="connsiteX444" fmla="*/ 432759 w 1792862"/>
                <a:gd name="connsiteY444" fmla="*/ 206786 h 1731038"/>
                <a:gd name="connsiteX445" fmla="*/ 445552 w 1792862"/>
                <a:gd name="connsiteY445" fmla="*/ 198257 h 1731038"/>
                <a:gd name="connsiteX446" fmla="*/ 462603 w 1792862"/>
                <a:gd name="connsiteY446" fmla="*/ 196128 h 1731038"/>
                <a:gd name="connsiteX447" fmla="*/ 473264 w 1792862"/>
                <a:gd name="connsiteY447" fmla="*/ 202521 h 1731038"/>
                <a:gd name="connsiteX448" fmla="*/ 483922 w 1792862"/>
                <a:gd name="connsiteY448" fmla="*/ 193996 h 1731038"/>
                <a:gd name="connsiteX449" fmla="*/ 479658 w 1792862"/>
                <a:gd name="connsiteY449" fmla="*/ 179074 h 1731038"/>
                <a:gd name="connsiteX450" fmla="*/ 483922 w 1792862"/>
                <a:gd name="connsiteY450" fmla="*/ 166280 h 1731038"/>
                <a:gd name="connsiteX451" fmla="*/ 498844 w 1792862"/>
                <a:gd name="connsiteY451" fmla="*/ 159887 h 1731038"/>
                <a:gd name="connsiteX452" fmla="*/ 515899 w 1792862"/>
                <a:gd name="connsiteY452" fmla="*/ 149226 h 1731038"/>
                <a:gd name="connsiteX453" fmla="*/ 526560 w 1792862"/>
                <a:gd name="connsiteY453" fmla="*/ 144961 h 1731038"/>
                <a:gd name="connsiteX454" fmla="*/ 535085 w 1792862"/>
                <a:gd name="connsiteY454" fmla="*/ 134304 h 1731038"/>
                <a:gd name="connsiteX455" fmla="*/ 522296 w 1792862"/>
                <a:gd name="connsiteY455" fmla="*/ 119381 h 1731038"/>
                <a:gd name="connsiteX456" fmla="*/ 532953 w 1792862"/>
                <a:gd name="connsiteY456" fmla="*/ 100195 h 1731038"/>
                <a:gd name="connsiteX457" fmla="*/ 530825 w 1792862"/>
                <a:gd name="connsiteY457" fmla="*/ 87405 h 1731038"/>
                <a:gd name="connsiteX458" fmla="*/ 524424 w 1792862"/>
                <a:gd name="connsiteY458" fmla="*/ 76743 h 1731038"/>
                <a:gd name="connsiteX459" fmla="*/ 526560 w 1792862"/>
                <a:gd name="connsiteY459" fmla="*/ 63953 h 1731038"/>
                <a:gd name="connsiteX460" fmla="*/ 530825 w 1792862"/>
                <a:gd name="connsiteY460" fmla="*/ 51163 h 1731038"/>
                <a:gd name="connsiteX461" fmla="*/ 537218 w 1792862"/>
                <a:gd name="connsiteY461" fmla="*/ 38373 h 1731038"/>
                <a:gd name="connsiteX462" fmla="*/ 543614 w 1792862"/>
                <a:gd name="connsiteY462" fmla="*/ 19187 h 1731038"/>
                <a:gd name="connsiteX463" fmla="*/ 550008 w 1792862"/>
                <a:gd name="connsiteY463" fmla="*/ 6393 h 1731038"/>
                <a:gd name="connsiteX464" fmla="*/ 562801 w 1792862"/>
                <a:gd name="connsiteY464" fmla="*/ 0 h 1731038"/>
                <a:gd name="connsiteX0" fmla="*/ 562801 w 1792862"/>
                <a:gd name="connsiteY0" fmla="*/ 0 h 1731038"/>
                <a:gd name="connsiteX1" fmla="*/ 579856 w 1792862"/>
                <a:gd name="connsiteY1" fmla="*/ 0 h 1731038"/>
                <a:gd name="connsiteX2" fmla="*/ 592646 w 1792862"/>
                <a:gd name="connsiteY2" fmla="*/ 0 h 1731038"/>
                <a:gd name="connsiteX3" fmla="*/ 603303 w 1792862"/>
                <a:gd name="connsiteY3" fmla="*/ 4265 h 1731038"/>
                <a:gd name="connsiteX4" fmla="*/ 616097 w 1792862"/>
                <a:gd name="connsiteY4" fmla="*/ 12790 h 1731038"/>
                <a:gd name="connsiteX5" fmla="*/ 626755 w 1792862"/>
                <a:gd name="connsiteY5" fmla="*/ 19187 h 1731038"/>
                <a:gd name="connsiteX6" fmla="*/ 645941 w 1792862"/>
                <a:gd name="connsiteY6" fmla="*/ 29848 h 1731038"/>
                <a:gd name="connsiteX7" fmla="*/ 660863 w 1792862"/>
                <a:gd name="connsiteY7" fmla="*/ 36241 h 1731038"/>
                <a:gd name="connsiteX8" fmla="*/ 682182 w 1792862"/>
                <a:gd name="connsiteY8" fmla="*/ 49031 h 1731038"/>
                <a:gd name="connsiteX9" fmla="*/ 701369 w 1792862"/>
                <a:gd name="connsiteY9" fmla="*/ 55428 h 1731038"/>
                <a:gd name="connsiteX10" fmla="*/ 718424 w 1792862"/>
                <a:gd name="connsiteY10" fmla="*/ 66086 h 1731038"/>
                <a:gd name="connsiteX11" fmla="*/ 729085 w 1792862"/>
                <a:gd name="connsiteY11" fmla="*/ 76743 h 1731038"/>
                <a:gd name="connsiteX12" fmla="*/ 741875 w 1792862"/>
                <a:gd name="connsiteY12" fmla="*/ 87405 h 1731038"/>
                <a:gd name="connsiteX13" fmla="*/ 752533 w 1792862"/>
                <a:gd name="connsiteY13" fmla="*/ 98062 h 1731038"/>
                <a:gd name="connsiteX14" fmla="*/ 767455 w 1792862"/>
                <a:gd name="connsiteY14" fmla="*/ 112985 h 1731038"/>
                <a:gd name="connsiteX15" fmla="*/ 786642 w 1792862"/>
                <a:gd name="connsiteY15" fmla="*/ 127910 h 1731038"/>
                <a:gd name="connsiteX16" fmla="*/ 801564 w 1792862"/>
                <a:gd name="connsiteY16" fmla="*/ 138568 h 1731038"/>
                <a:gd name="connsiteX17" fmla="*/ 812225 w 1792862"/>
                <a:gd name="connsiteY17" fmla="*/ 147097 h 1731038"/>
                <a:gd name="connsiteX18" fmla="*/ 822883 w 1792862"/>
                <a:gd name="connsiteY18" fmla="*/ 149226 h 1731038"/>
                <a:gd name="connsiteX19" fmla="*/ 835676 w 1792862"/>
                <a:gd name="connsiteY19" fmla="*/ 157755 h 1731038"/>
                <a:gd name="connsiteX20" fmla="*/ 856992 w 1792862"/>
                <a:gd name="connsiteY20" fmla="*/ 172677 h 1731038"/>
                <a:gd name="connsiteX21" fmla="*/ 871917 w 1792862"/>
                <a:gd name="connsiteY21" fmla="*/ 185467 h 1731038"/>
                <a:gd name="connsiteX22" fmla="*/ 882575 w 1792862"/>
                <a:gd name="connsiteY22" fmla="*/ 196128 h 1731038"/>
                <a:gd name="connsiteX23" fmla="*/ 893233 w 1792862"/>
                <a:gd name="connsiteY23" fmla="*/ 206786 h 1731038"/>
                <a:gd name="connsiteX24" fmla="*/ 906023 w 1792862"/>
                <a:gd name="connsiteY24" fmla="*/ 219576 h 1731038"/>
                <a:gd name="connsiteX25" fmla="*/ 920949 w 1792862"/>
                <a:gd name="connsiteY25" fmla="*/ 232369 h 1731038"/>
                <a:gd name="connsiteX26" fmla="*/ 933739 w 1792862"/>
                <a:gd name="connsiteY26" fmla="*/ 243027 h 1731038"/>
                <a:gd name="connsiteX27" fmla="*/ 948661 w 1792862"/>
                <a:gd name="connsiteY27" fmla="*/ 255817 h 1731038"/>
                <a:gd name="connsiteX28" fmla="*/ 976373 w 1792862"/>
                <a:gd name="connsiteY28" fmla="*/ 275004 h 1731038"/>
                <a:gd name="connsiteX29" fmla="*/ 975182 w 1792862"/>
                <a:gd name="connsiteY29" fmla="*/ 278578 h 1731038"/>
                <a:gd name="connsiteX30" fmla="*/ 976245 w 1792862"/>
                <a:gd name="connsiteY30" fmla="*/ 282564 h 1731038"/>
                <a:gd name="connsiteX31" fmla="*/ 980637 w 1792862"/>
                <a:gd name="connsiteY31" fmla="*/ 279268 h 1731038"/>
                <a:gd name="connsiteX32" fmla="*/ 991299 w 1792862"/>
                <a:gd name="connsiteY32" fmla="*/ 287797 h 1731038"/>
                <a:gd name="connsiteX33" fmla="*/ 1004089 w 1792862"/>
                <a:gd name="connsiteY33" fmla="*/ 298455 h 1731038"/>
                <a:gd name="connsiteX34" fmla="*/ 1027536 w 1792862"/>
                <a:gd name="connsiteY34" fmla="*/ 315510 h 1731038"/>
                <a:gd name="connsiteX35" fmla="*/ 1055252 w 1792862"/>
                <a:gd name="connsiteY35" fmla="*/ 338957 h 1731038"/>
                <a:gd name="connsiteX36" fmla="*/ 1068042 w 1792862"/>
                <a:gd name="connsiteY36" fmla="*/ 349619 h 1731038"/>
                <a:gd name="connsiteX37" fmla="*/ 1080832 w 1792862"/>
                <a:gd name="connsiteY37" fmla="*/ 358148 h 1731038"/>
                <a:gd name="connsiteX38" fmla="*/ 1097890 w 1792862"/>
                <a:gd name="connsiteY38" fmla="*/ 368805 h 1731038"/>
                <a:gd name="connsiteX39" fmla="*/ 1110680 w 1792862"/>
                <a:gd name="connsiteY39" fmla="*/ 377331 h 1731038"/>
                <a:gd name="connsiteX40" fmla="*/ 1121338 w 1792862"/>
                <a:gd name="connsiteY40" fmla="*/ 383727 h 1731038"/>
                <a:gd name="connsiteX41" fmla="*/ 1134128 w 1792862"/>
                <a:gd name="connsiteY41" fmla="*/ 390124 h 1731038"/>
                <a:gd name="connsiteX42" fmla="*/ 1146921 w 1792862"/>
                <a:gd name="connsiteY42" fmla="*/ 398650 h 1731038"/>
                <a:gd name="connsiteX43" fmla="*/ 1163976 w 1792862"/>
                <a:gd name="connsiteY43" fmla="*/ 405046 h 1731038"/>
                <a:gd name="connsiteX44" fmla="*/ 1185291 w 1792862"/>
                <a:gd name="connsiteY44" fmla="*/ 415704 h 1731038"/>
                <a:gd name="connsiteX45" fmla="*/ 1200217 w 1792862"/>
                <a:gd name="connsiteY45" fmla="*/ 419969 h 1731038"/>
                <a:gd name="connsiteX46" fmla="*/ 1213007 w 1792862"/>
                <a:gd name="connsiteY46" fmla="*/ 430626 h 1731038"/>
                <a:gd name="connsiteX47" fmla="*/ 1227929 w 1792862"/>
                <a:gd name="connsiteY47" fmla="*/ 439155 h 1731038"/>
                <a:gd name="connsiteX48" fmla="*/ 1238587 w 1792862"/>
                <a:gd name="connsiteY48" fmla="*/ 443420 h 1731038"/>
                <a:gd name="connsiteX49" fmla="*/ 1255641 w 1792862"/>
                <a:gd name="connsiteY49" fmla="*/ 451945 h 1731038"/>
                <a:gd name="connsiteX50" fmla="*/ 1272696 w 1792862"/>
                <a:gd name="connsiteY50" fmla="*/ 456210 h 1731038"/>
                <a:gd name="connsiteX51" fmla="*/ 1287618 w 1792862"/>
                <a:gd name="connsiteY51" fmla="*/ 458342 h 1731038"/>
                <a:gd name="connsiteX52" fmla="*/ 1300411 w 1792862"/>
                <a:gd name="connsiteY52" fmla="*/ 460474 h 1731038"/>
                <a:gd name="connsiteX53" fmla="*/ 1313201 w 1792862"/>
                <a:gd name="connsiteY53" fmla="*/ 449813 h 1731038"/>
                <a:gd name="connsiteX54" fmla="*/ 1315334 w 1792862"/>
                <a:gd name="connsiteY54" fmla="*/ 437023 h 1731038"/>
                <a:gd name="connsiteX55" fmla="*/ 1325991 w 1792862"/>
                <a:gd name="connsiteY55" fmla="*/ 443420 h 1731038"/>
                <a:gd name="connsiteX56" fmla="*/ 1317466 w 1792862"/>
                <a:gd name="connsiteY56" fmla="*/ 434891 h 1731038"/>
                <a:gd name="connsiteX57" fmla="*/ 1319594 w 1792862"/>
                <a:gd name="connsiteY57" fmla="*/ 424233 h 1731038"/>
                <a:gd name="connsiteX58" fmla="*/ 1332388 w 1792862"/>
                <a:gd name="connsiteY58" fmla="*/ 434891 h 1731038"/>
                <a:gd name="connsiteX59" fmla="*/ 1343046 w 1792862"/>
                <a:gd name="connsiteY59" fmla="*/ 437023 h 1731038"/>
                <a:gd name="connsiteX60" fmla="*/ 1357968 w 1792862"/>
                <a:gd name="connsiteY60" fmla="*/ 451945 h 1731038"/>
                <a:gd name="connsiteX61" fmla="*/ 1372890 w 1792862"/>
                <a:gd name="connsiteY61" fmla="*/ 462603 h 1731038"/>
                <a:gd name="connsiteX62" fmla="*/ 1385684 w 1792862"/>
                <a:gd name="connsiteY62" fmla="*/ 479661 h 1731038"/>
                <a:gd name="connsiteX63" fmla="*/ 1389945 w 1792862"/>
                <a:gd name="connsiteY63" fmla="*/ 496716 h 1731038"/>
                <a:gd name="connsiteX64" fmla="*/ 1398474 w 1792862"/>
                <a:gd name="connsiteY64" fmla="*/ 507373 h 1731038"/>
                <a:gd name="connsiteX65" fmla="*/ 1409131 w 1792862"/>
                <a:gd name="connsiteY65" fmla="*/ 513770 h 1731038"/>
                <a:gd name="connsiteX66" fmla="*/ 1428322 w 1792862"/>
                <a:gd name="connsiteY66" fmla="*/ 518031 h 1731038"/>
                <a:gd name="connsiteX67" fmla="*/ 1449637 w 1792862"/>
                <a:gd name="connsiteY67" fmla="*/ 530821 h 1731038"/>
                <a:gd name="connsiteX68" fmla="*/ 1451769 w 1792862"/>
                <a:gd name="connsiteY68" fmla="*/ 543615 h 1731038"/>
                <a:gd name="connsiteX69" fmla="*/ 1447505 w 1792862"/>
                <a:gd name="connsiteY69" fmla="*/ 556404 h 1731038"/>
                <a:gd name="connsiteX70" fmla="*/ 1449637 w 1792862"/>
                <a:gd name="connsiteY70" fmla="*/ 577723 h 1731038"/>
                <a:gd name="connsiteX71" fmla="*/ 1451769 w 1792862"/>
                <a:gd name="connsiteY71" fmla="*/ 588381 h 1731038"/>
                <a:gd name="connsiteX72" fmla="*/ 1451769 w 1792862"/>
                <a:gd name="connsiteY72" fmla="*/ 599042 h 1731038"/>
                <a:gd name="connsiteX73" fmla="*/ 1458162 w 1792862"/>
                <a:gd name="connsiteY73" fmla="*/ 611832 h 1731038"/>
                <a:gd name="connsiteX74" fmla="*/ 1466691 w 1792862"/>
                <a:gd name="connsiteY74" fmla="*/ 622490 h 1731038"/>
                <a:gd name="connsiteX75" fmla="*/ 1470956 w 1792862"/>
                <a:gd name="connsiteY75" fmla="*/ 633148 h 1731038"/>
                <a:gd name="connsiteX76" fmla="*/ 1467077 w 1792862"/>
                <a:gd name="connsiteY76" fmla="*/ 635734 h 1731038"/>
                <a:gd name="connsiteX77" fmla="*/ 1479481 w 1792862"/>
                <a:gd name="connsiteY77" fmla="*/ 650206 h 1731038"/>
                <a:gd name="connsiteX78" fmla="*/ 1485878 w 1792862"/>
                <a:gd name="connsiteY78" fmla="*/ 665132 h 1731038"/>
                <a:gd name="connsiteX79" fmla="*/ 1496539 w 1792862"/>
                <a:gd name="connsiteY79" fmla="*/ 684315 h 1731038"/>
                <a:gd name="connsiteX80" fmla="*/ 1505065 w 1792862"/>
                <a:gd name="connsiteY80" fmla="*/ 699237 h 1731038"/>
                <a:gd name="connsiteX81" fmla="*/ 1513594 w 1792862"/>
                <a:gd name="connsiteY81" fmla="*/ 722688 h 1731038"/>
                <a:gd name="connsiteX82" fmla="*/ 1517858 w 1792862"/>
                <a:gd name="connsiteY82" fmla="*/ 737610 h 1731038"/>
                <a:gd name="connsiteX83" fmla="*/ 1526384 w 1792862"/>
                <a:gd name="connsiteY83" fmla="*/ 761062 h 1731038"/>
                <a:gd name="connsiteX84" fmla="*/ 1532777 w 1792862"/>
                <a:gd name="connsiteY84" fmla="*/ 773852 h 1731038"/>
                <a:gd name="connsiteX85" fmla="*/ 1539174 w 1792862"/>
                <a:gd name="connsiteY85" fmla="*/ 790906 h 1731038"/>
                <a:gd name="connsiteX86" fmla="*/ 1543438 w 1792862"/>
                <a:gd name="connsiteY86" fmla="*/ 803700 h 1731038"/>
                <a:gd name="connsiteX87" fmla="*/ 1549835 w 1792862"/>
                <a:gd name="connsiteY87" fmla="*/ 816490 h 1731038"/>
                <a:gd name="connsiteX88" fmla="*/ 1554096 w 1792862"/>
                <a:gd name="connsiteY88" fmla="*/ 827147 h 1731038"/>
                <a:gd name="connsiteX89" fmla="*/ 1562625 w 1792862"/>
                <a:gd name="connsiteY89" fmla="*/ 842070 h 1731038"/>
                <a:gd name="connsiteX90" fmla="*/ 1573283 w 1792862"/>
                <a:gd name="connsiteY90" fmla="*/ 852731 h 1731038"/>
                <a:gd name="connsiteX91" fmla="*/ 1586073 w 1792862"/>
                <a:gd name="connsiteY91" fmla="*/ 874050 h 1731038"/>
                <a:gd name="connsiteX92" fmla="*/ 1577609 w 1792862"/>
                <a:gd name="connsiteY92" fmla="*/ 881105 h 1731038"/>
                <a:gd name="connsiteX93" fmla="*/ 1578206 w 1792862"/>
                <a:gd name="connsiteY93" fmla="*/ 882597 h 1731038"/>
                <a:gd name="connsiteX94" fmla="*/ 1588205 w 1792862"/>
                <a:gd name="connsiteY94" fmla="*/ 878311 h 1731038"/>
                <a:gd name="connsiteX95" fmla="*/ 1596734 w 1792862"/>
                <a:gd name="connsiteY95" fmla="*/ 897498 h 1731038"/>
                <a:gd name="connsiteX96" fmla="*/ 1603127 w 1792862"/>
                <a:gd name="connsiteY96" fmla="*/ 908159 h 1731038"/>
                <a:gd name="connsiteX97" fmla="*/ 1607392 w 1792862"/>
                <a:gd name="connsiteY97" fmla="*/ 918816 h 1731038"/>
                <a:gd name="connsiteX98" fmla="*/ 1613788 w 1792862"/>
                <a:gd name="connsiteY98" fmla="*/ 933739 h 1731038"/>
                <a:gd name="connsiteX99" fmla="*/ 1624446 w 1792862"/>
                <a:gd name="connsiteY99" fmla="*/ 950793 h 1731038"/>
                <a:gd name="connsiteX100" fmla="*/ 1630839 w 1792862"/>
                <a:gd name="connsiteY100" fmla="*/ 965715 h 1731038"/>
                <a:gd name="connsiteX101" fmla="*/ 1639368 w 1792862"/>
                <a:gd name="connsiteY101" fmla="*/ 991295 h 1731038"/>
                <a:gd name="connsiteX102" fmla="*/ 1643633 w 1792862"/>
                <a:gd name="connsiteY102" fmla="*/ 1001957 h 1731038"/>
                <a:gd name="connsiteX103" fmla="*/ 1650030 w 1792862"/>
                <a:gd name="connsiteY103" fmla="*/ 1016879 h 1731038"/>
                <a:gd name="connsiteX104" fmla="*/ 1654291 w 1792862"/>
                <a:gd name="connsiteY104" fmla="*/ 1031801 h 1731038"/>
                <a:gd name="connsiteX105" fmla="*/ 1662820 w 1792862"/>
                <a:gd name="connsiteY105" fmla="*/ 1050988 h 1731038"/>
                <a:gd name="connsiteX106" fmla="*/ 1669213 w 1792862"/>
                <a:gd name="connsiteY106" fmla="*/ 1061646 h 1731038"/>
                <a:gd name="connsiteX107" fmla="*/ 1675610 w 1792862"/>
                <a:gd name="connsiteY107" fmla="*/ 1076571 h 1731038"/>
                <a:gd name="connsiteX108" fmla="*/ 1679871 w 1792862"/>
                <a:gd name="connsiteY108" fmla="*/ 1089361 h 1731038"/>
                <a:gd name="connsiteX109" fmla="*/ 1688400 w 1792862"/>
                <a:gd name="connsiteY109" fmla="*/ 1104283 h 1731038"/>
                <a:gd name="connsiteX110" fmla="*/ 1694796 w 1792862"/>
                <a:gd name="connsiteY110" fmla="*/ 1117077 h 1731038"/>
                <a:gd name="connsiteX111" fmla="*/ 1699061 w 1792862"/>
                <a:gd name="connsiteY111" fmla="*/ 1127735 h 1731038"/>
                <a:gd name="connsiteX112" fmla="*/ 1705454 w 1792862"/>
                <a:gd name="connsiteY112" fmla="*/ 1144789 h 1731038"/>
                <a:gd name="connsiteX113" fmla="*/ 1709719 w 1792862"/>
                <a:gd name="connsiteY113" fmla="*/ 1155447 h 1731038"/>
                <a:gd name="connsiteX114" fmla="*/ 1709719 w 1792862"/>
                <a:gd name="connsiteY114" fmla="*/ 1166108 h 1731038"/>
                <a:gd name="connsiteX115" fmla="*/ 1713983 w 1792862"/>
                <a:gd name="connsiteY115" fmla="*/ 1185295 h 1731038"/>
                <a:gd name="connsiteX116" fmla="*/ 1709719 w 1792862"/>
                <a:gd name="connsiteY116" fmla="*/ 1187424 h 1731038"/>
                <a:gd name="connsiteX117" fmla="*/ 1718248 w 1792862"/>
                <a:gd name="connsiteY117" fmla="*/ 1202346 h 1731038"/>
                <a:gd name="connsiteX118" fmla="*/ 1724644 w 1792862"/>
                <a:gd name="connsiteY118" fmla="*/ 1225797 h 1731038"/>
                <a:gd name="connsiteX119" fmla="*/ 1728909 w 1792862"/>
                <a:gd name="connsiteY119" fmla="*/ 1238587 h 1731038"/>
                <a:gd name="connsiteX120" fmla="*/ 1733170 w 1792862"/>
                <a:gd name="connsiteY120" fmla="*/ 1257774 h 1731038"/>
                <a:gd name="connsiteX121" fmla="*/ 1741699 w 1792862"/>
                <a:gd name="connsiteY121" fmla="*/ 1283357 h 1731038"/>
                <a:gd name="connsiteX122" fmla="*/ 1743827 w 1792862"/>
                <a:gd name="connsiteY122" fmla="*/ 1294015 h 1731038"/>
                <a:gd name="connsiteX123" fmla="*/ 1750224 w 1792862"/>
                <a:gd name="connsiteY123" fmla="*/ 1317466 h 1731038"/>
                <a:gd name="connsiteX124" fmla="*/ 1754489 w 1792862"/>
                <a:gd name="connsiteY124" fmla="*/ 1328124 h 1731038"/>
                <a:gd name="connsiteX125" fmla="*/ 1763014 w 1792862"/>
                <a:gd name="connsiteY125" fmla="*/ 1351575 h 1731038"/>
                <a:gd name="connsiteX126" fmla="*/ 1775804 w 1792862"/>
                <a:gd name="connsiteY126" fmla="*/ 1375023 h 1731038"/>
                <a:gd name="connsiteX127" fmla="*/ 1786465 w 1792862"/>
                <a:gd name="connsiteY127" fmla="*/ 1400606 h 1731038"/>
                <a:gd name="connsiteX128" fmla="*/ 1792862 w 1792862"/>
                <a:gd name="connsiteY128" fmla="*/ 1415529 h 1731038"/>
                <a:gd name="connsiteX129" fmla="*/ 1782204 w 1792862"/>
                <a:gd name="connsiteY129" fmla="*/ 1419793 h 1731038"/>
                <a:gd name="connsiteX130" fmla="*/ 1767279 w 1792862"/>
                <a:gd name="connsiteY130" fmla="*/ 1426190 h 1731038"/>
                <a:gd name="connsiteX131" fmla="*/ 1756621 w 1792862"/>
                <a:gd name="connsiteY131" fmla="*/ 1419793 h 1731038"/>
                <a:gd name="connsiteX132" fmla="*/ 1733170 w 1792862"/>
                <a:gd name="connsiteY132" fmla="*/ 1436847 h 1731038"/>
                <a:gd name="connsiteX133" fmla="*/ 1720380 w 1792862"/>
                <a:gd name="connsiteY133" fmla="*/ 1436847 h 1731038"/>
                <a:gd name="connsiteX134" fmla="*/ 1709719 w 1792862"/>
                <a:gd name="connsiteY134" fmla="*/ 1443241 h 1731038"/>
                <a:gd name="connsiteX135" fmla="*/ 1696929 w 1792862"/>
                <a:gd name="connsiteY135" fmla="*/ 1445377 h 1731038"/>
                <a:gd name="connsiteX136" fmla="*/ 1684139 w 1792862"/>
                <a:gd name="connsiteY136" fmla="*/ 1460295 h 1731038"/>
                <a:gd name="connsiteX137" fmla="*/ 1658555 w 1792862"/>
                <a:gd name="connsiteY137" fmla="*/ 1473089 h 1731038"/>
                <a:gd name="connsiteX138" fmla="*/ 1641501 w 1792862"/>
                <a:gd name="connsiteY138" fmla="*/ 1477353 h 1731038"/>
                <a:gd name="connsiteX139" fmla="*/ 1630843 w 1792862"/>
                <a:gd name="connsiteY139" fmla="*/ 1479482 h 1731038"/>
                <a:gd name="connsiteX140" fmla="*/ 1613788 w 1792862"/>
                <a:gd name="connsiteY140" fmla="*/ 1483746 h 1731038"/>
                <a:gd name="connsiteX141" fmla="*/ 1600999 w 1792862"/>
                <a:gd name="connsiteY141" fmla="*/ 1483746 h 1731038"/>
                <a:gd name="connsiteX142" fmla="*/ 1586076 w 1792862"/>
                <a:gd name="connsiteY142" fmla="*/ 1494408 h 1731038"/>
                <a:gd name="connsiteX143" fmla="*/ 1588205 w 1792862"/>
                <a:gd name="connsiteY143" fmla="*/ 1511462 h 1731038"/>
                <a:gd name="connsiteX144" fmla="*/ 1581812 w 1792862"/>
                <a:gd name="connsiteY144" fmla="*/ 1528517 h 1731038"/>
                <a:gd name="connsiteX145" fmla="*/ 1569022 w 1792862"/>
                <a:gd name="connsiteY145" fmla="*/ 1537042 h 1731038"/>
                <a:gd name="connsiteX146" fmla="*/ 1558361 w 1792862"/>
                <a:gd name="connsiteY146" fmla="*/ 1543439 h 1731038"/>
                <a:gd name="connsiteX147" fmla="*/ 1547703 w 1792862"/>
                <a:gd name="connsiteY147" fmla="*/ 1549832 h 1731038"/>
                <a:gd name="connsiteX148" fmla="*/ 1524252 w 1792862"/>
                <a:gd name="connsiteY148" fmla="*/ 1560493 h 1731038"/>
                <a:gd name="connsiteX149" fmla="*/ 1511462 w 1792862"/>
                <a:gd name="connsiteY149" fmla="*/ 1558361 h 1731038"/>
                <a:gd name="connsiteX150" fmla="*/ 1507197 w 1792862"/>
                <a:gd name="connsiteY150" fmla="*/ 1547703 h 1731038"/>
                <a:gd name="connsiteX151" fmla="*/ 1494407 w 1792862"/>
                <a:gd name="connsiteY151" fmla="*/ 1551968 h 1731038"/>
                <a:gd name="connsiteX152" fmla="*/ 1481614 w 1792862"/>
                <a:gd name="connsiteY152" fmla="*/ 1558361 h 1731038"/>
                <a:gd name="connsiteX153" fmla="*/ 1470956 w 1792862"/>
                <a:gd name="connsiteY153" fmla="*/ 1558361 h 1731038"/>
                <a:gd name="connsiteX154" fmla="*/ 1458166 w 1792862"/>
                <a:gd name="connsiteY154" fmla="*/ 1566887 h 1731038"/>
                <a:gd name="connsiteX155" fmla="*/ 1434715 w 1792862"/>
                <a:gd name="connsiteY155" fmla="*/ 1564758 h 1731038"/>
                <a:gd name="connsiteX156" fmla="*/ 1426189 w 1792862"/>
                <a:gd name="connsiteY156" fmla="*/ 1551968 h 1731038"/>
                <a:gd name="connsiteX157" fmla="*/ 1413396 w 1792862"/>
                <a:gd name="connsiteY157" fmla="*/ 1547703 h 1731038"/>
                <a:gd name="connsiteX158" fmla="*/ 1411267 w 1792862"/>
                <a:gd name="connsiteY158" fmla="*/ 1562626 h 1731038"/>
                <a:gd name="connsiteX159" fmla="*/ 1411267 w 1792862"/>
                <a:gd name="connsiteY159" fmla="*/ 1575416 h 1731038"/>
                <a:gd name="connsiteX160" fmla="*/ 1396341 w 1792862"/>
                <a:gd name="connsiteY160" fmla="*/ 1592470 h 1731038"/>
                <a:gd name="connsiteX161" fmla="*/ 1387816 w 1792862"/>
                <a:gd name="connsiteY161" fmla="*/ 1605264 h 1731038"/>
                <a:gd name="connsiteX162" fmla="*/ 1383551 w 1792862"/>
                <a:gd name="connsiteY162" fmla="*/ 1624447 h 1731038"/>
                <a:gd name="connsiteX163" fmla="*/ 1387816 w 1792862"/>
                <a:gd name="connsiteY163" fmla="*/ 1643633 h 1731038"/>
                <a:gd name="connsiteX164" fmla="*/ 1377158 w 1792862"/>
                <a:gd name="connsiteY164" fmla="*/ 1660688 h 1731038"/>
                <a:gd name="connsiteX165" fmla="*/ 1364365 w 1792862"/>
                <a:gd name="connsiteY165" fmla="*/ 1667085 h 1731038"/>
                <a:gd name="connsiteX166" fmla="*/ 1353707 w 1792862"/>
                <a:gd name="connsiteY166" fmla="*/ 1667085 h 1731038"/>
                <a:gd name="connsiteX167" fmla="*/ 1334520 w 1792862"/>
                <a:gd name="connsiteY167" fmla="*/ 1667085 h 1731038"/>
                <a:gd name="connsiteX168" fmla="*/ 1325995 w 1792862"/>
                <a:gd name="connsiteY168" fmla="*/ 1679875 h 1731038"/>
                <a:gd name="connsiteX169" fmla="*/ 1321730 w 1792862"/>
                <a:gd name="connsiteY169" fmla="*/ 1690536 h 1731038"/>
                <a:gd name="connsiteX170" fmla="*/ 1323863 w 1792862"/>
                <a:gd name="connsiteY170" fmla="*/ 1705455 h 1731038"/>
                <a:gd name="connsiteX171" fmla="*/ 1323863 w 1792862"/>
                <a:gd name="connsiteY171" fmla="*/ 1716116 h 1731038"/>
                <a:gd name="connsiteX172" fmla="*/ 1313205 w 1792862"/>
                <a:gd name="connsiteY172" fmla="*/ 1705455 h 1731038"/>
                <a:gd name="connsiteX173" fmla="*/ 1294015 w 1792862"/>
                <a:gd name="connsiteY173" fmla="*/ 1720380 h 1731038"/>
                <a:gd name="connsiteX174" fmla="*/ 1283357 w 1792862"/>
                <a:gd name="connsiteY174" fmla="*/ 1731038 h 1731038"/>
                <a:gd name="connsiteX175" fmla="*/ 1266302 w 1792862"/>
                <a:gd name="connsiteY175" fmla="*/ 1731038 h 1731038"/>
                <a:gd name="connsiteX176" fmla="*/ 1253509 w 1792862"/>
                <a:gd name="connsiteY176" fmla="*/ 1726774 h 1731038"/>
                <a:gd name="connsiteX177" fmla="*/ 1240719 w 1792862"/>
                <a:gd name="connsiteY177" fmla="*/ 1726774 h 1731038"/>
                <a:gd name="connsiteX178" fmla="*/ 1225797 w 1792862"/>
                <a:gd name="connsiteY178" fmla="*/ 1718248 h 1731038"/>
                <a:gd name="connsiteX179" fmla="*/ 1210874 w 1792862"/>
                <a:gd name="connsiteY179" fmla="*/ 1703326 h 1731038"/>
                <a:gd name="connsiteX180" fmla="*/ 1200213 w 1792862"/>
                <a:gd name="connsiteY180" fmla="*/ 1690536 h 1731038"/>
                <a:gd name="connsiteX181" fmla="*/ 1189556 w 1792862"/>
                <a:gd name="connsiteY181" fmla="*/ 1682007 h 1731038"/>
                <a:gd name="connsiteX182" fmla="*/ 1178898 w 1792862"/>
                <a:gd name="connsiteY182" fmla="*/ 1682007 h 1731038"/>
                <a:gd name="connsiteX183" fmla="*/ 1168237 w 1792862"/>
                <a:gd name="connsiteY183" fmla="*/ 1669217 h 1731038"/>
                <a:gd name="connsiteX184" fmla="*/ 1144789 w 1792862"/>
                <a:gd name="connsiteY184" fmla="*/ 1669217 h 1731038"/>
                <a:gd name="connsiteX185" fmla="*/ 1140524 w 1792862"/>
                <a:gd name="connsiteY185" fmla="*/ 1679875 h 1731038"/>
                <a:gd name="connsiteX186" fmla="*/ 1138392 w 1792862"/>
                <a:gd name="connsiteY186" fmla="*/ 1690536 h 1731038"/>
                <a:gd name="connsiteX187" fmla="*/ 1119205 w 1792862"/>
                <a:gd name="connsiteY187" fmla="*/ 1688400 h 1731038"/>
                <a:gd name="connsiteX188" fmla="*/ 1087229 w 1792862"/>
                <a:gd name="connsiteY188" fmla="*/ 1684139 h 1731038"/>
                <a:gd name="connsiteX189" fmla="*/ 1076571 w 1792862"/>
                <a:gd name="connsiteY189" fmla="*/ 1679875 h 1731038"/>
                <a:gd name="connsiteX190" fmla="*/ 1072306 w 1792862"/>
                <a:gd name="connsiteY190" fmla="*/ 1667085 h 1731038"/>
                <a:gd name="connsiteX191" fmla="*/ 1076571 w 1792862"/>
                <a:gd name="connsiteY191" fmla="*/ 1656423 h 1731038"/>
                <a:gd name="connsiteX192" fmla="*/ 1070174 w 1792862"/>
                <a:gd name="connsiteY192" fmla="*/ 1645766 h 1731038"/>
                <a:gd name="connsiteX193" fmla="*/ 1089361 w 1792862"/>
                <a:gd name="connsiteY193" fmla="*/ 1630843 h 1731038"/>
                <a:gd name="connsiteX194" fmla="*/ 1110680 w 1792862"/>
                <a:gd name="connsiteY194" fmla="*/ 1624447 h 1731038"/>
                <a:gd name="connsiteX195" fmla="*/ 1117077 w 1792862"/>
                <a:gd name="connsiteY195" fmla="*/ 1641501 h 1731038"/>
                <a:gd name="connsiteX196" fmla="*/ 1123470 w 1792862"/>
                <a:gd name="connsiteY196" fmla="*/ 1628711 h 1731038"/>
                <a:gd name="connsiteX197" fmla="*/ 1127734 w 1792862"/>
                <a:gd name="connsiteY197" fmla="*/ 1600999 h 1731038"/>
                <a:gd name="connsiteX198" fmla="*/ 1134131 w 1792862"/>
                <a:gd name="connsiteY198" fmla="*/ 1588206 h 1731038"/>
                <a:gd name="connsiteX199" fmla="*/ 1138392 w 1792862"/>
                <a:gd name="connsiteY199" fmla="*/ 1573283 h 1731038"/>
                <a:gd name="connsiteX200" fmla="*/ 1136260 w 1792862"/>
                <a:gd name="connsiteY200" fmla="*/ 1562626 h 1731038"/>
                <a:gd name="connsiteX201" fmla="*/ 1123470 w 1792862"/>
                <a:gd name="connsiteY201" fmla="*/ 1539174 h 1731038"/>
                <a:gd name="connsiteX202" fmla="*/ 1121341 w 1792862"/>
                <a:gd name="connsiteY202" fmla="*/ 1528517 h 1731038"/>
                <a:gd name="connsiteX203" fmla="*/ 1119205 w 1792862"/>
                <a:gd name="connsiteY203" fmla="*/ 1517855 h 1731038"/>
                <a:gd name="connsiteX204" fmla="*/ 1114941 w 1792862"/>
                <a:gd name="connsiteY204" fmla="*/ 1505065 h 1731038"/>
                <a:gd name="connsiteX205" fmla="*/ 1106415 w 1792862"/>
                <a:gd name="connsiteY205" fmla="*/ 1494408 h 1731038"/>
                <a:gd name="connsiteX206" fmla="*/ 1104283 w 1792862"/>
                <a:gd name="connsiteY206" fmla="*/ 1509330 h 1731038"/>
                <a:gd name="connsiteX207" fmla="*/ 1091493 w 1792862"/>
                <a:gd name="connsiteY207" fmla="*/ 1517859 h 1731038"/>
                <a:gd name="connsiteX208" fmla="*/ 1085096 w 1792862"/>
                <a:gd name="connsiteY208" fmla="*/ 1530649 h 1731038"/>
                <a:gd name="connsiteX209" fmla="*/ 1059517 w 1792862"/>
                <a:gd name="connsiteY209" fmla="*/ 1541307 h 1731038"/>
                <a:gd name="connsiteX210" fmla="*/ 1042459 w 1792862"/>
                <a:gd name="connsiteY210" fmla="*/ 1543439 h 1731038"/>
                <a:gd name="connsiteX211" fmla="*/ 1027540 w 1792862"/>
                <a:gd name="connsiteY211" fmla="*/ 1543439 h 1731038"/>
                <a:gd name="connsiteX212" fmla="*/ 1014746 w 1792862"/>
                <a:gd name="connsiteY212" fmla="*/ 1526384 h 1731038"/>
                <a:gd name="connsiteX213" fmla="*/ 1010482 w 1792862"/>
                <a:gd name="connsiteY213" fmla="*/ 1515727 h 1731038"/>
                <a:gd name="connsiteX214" fmla="*/ 991299 w 1792862"/>
                <a:gd name="connsiteY214" fmla="*/ 1492275 h 1731038"/>
                <a:gd name="connsiteX215" fmla="*/ 980637 w 1792862"/>
                <a:gd name="connsiteY215" fmla="*/ 1470960 h 1731038"/>
                <a:gd name="connsiteX216" fmla="*/ 946528 w 1792862"/>
                <a:gd name="connsiteY216" fmla="*/ 1458166 h 1731038"/>
                <a:gd name="connsiteX217" fmla="*/ 933739 w 1792862"/>
                <a:gd name="connsiteY217" fmla="*/ 1449641 h 1731038"/>
                <a:gd name="connsiteX218" fmla="*/ 925210 w 1792862"/>
                <a:gd name="connsiteY218" fmla="*/ 1436847 h 1731038"/>
                <a:gd name="connsiteX219" fmla="*/ 908155 w 1792862"/>
                <a:gd name="connsiteY219" fmla="*/ 1436847 h 1731038"/>
                <a:gd name="connsiteX220" fmla="*/ 901758 w 1792862"/>
                <a:gd name="connsiteY220" fmla="*/ 1449641 h 1731038"/>
                <a:gd name="connsiteX221" fmla="*/ 888968 w 1792862"/>
                <a:gd name="connsiteY221" fmla="*/ 1456034 h 1731038"/>
                <a:gd name="connsiteX222" fmla="*/ 876178 w 1792862"/>
                <a:gd name="connsiteY222" fmla="*/ 1456034 h 1731038"/>
                <a:gd name="connsiteX223" fmla="*/ 865517 w 1792862"/>
                <a:gd name="connsiteY223" fmla="*/ 1449641 h 1731038"/>
                <a:gd name="connsiteX224" fmla="*/ 856992 w 1792862"/>
                <a:gd name="connsiteY224" fmla="*/ 1460299 h 1731038"/>
                <a:gd name="connsiteX225" fmla="*/ 867653 w 1792862"/>
                <a:gd name="connsiteY225" fmla="*/ 1466696 h 1731038"/>
                <a:gd name="connsiteX226" fmla="*/ 863388 w 1792862"/>
                <a:gd name="connsiteY226" fmla="*/ 1477353 h 1731038"/>
                <a:gd name="connsiteX227" fmla="*/ 859124 w 1792862"/>
                <a:gd name="connsiteY227" fmla="*/ 1490143 h 1731038"/>
                <a:gd name="connsiteX228" fmla="*/ 856992 w 1792862"/>
                <a:gd name="connsiteY228" fmla="*/ 1500801 h 1731038"/>
                <a:gd name="connsiteX229" fmla="*/ 842069 w 1792862"/>
                <a:gd name="connsiteY229" fmla="*/ 1502937 h 1731038"/>
                <a:gd name="connsiteX230" fmla="*/ 837805 w 1792862"/>
                <a:gd name="connsiteY230" fmla="*/ 1492275 h 1731038"/>
                <a:gd name="connsiteX231" fmla="*/ 839937 w 1792862"/>
                <a:gd name="connsiteY231" fmla="*/ 1481618 h 1731038"/>
                <a:gd name="connsiteX232" fmla="*/ 833540 w 1792862"/>
                <a:gd name="connsiteY232" fmla="*/ 1462431 h 1731038"/>
                <a:gd name="connsiteX233" fmla="*/ 837805 w 1792862"/>
                <a:gd name="connsiteY233" fmla="*/ 1436847 h 1731038"/>
                <a:gd name="connsiteX234" fmla="*/ 839937 w 1792862"/>
                <a:gd name="connsiteY234" fmla="*/ 1426190 h 1731038"/>
                <a:gd name="connsiteX235" fmla="*/ 827147 w 1792862"/>
                <a:gd name="connsiteY235" fmla="*/ 1421929 h 1731038"/>
                <a:gd name="connsiteX236" fmla="*/ 814357 w 1792862"/>
                <a:gd name="connsiteY236" fmla="*/ 1421929 h 1731038"/>
                <a:gd name="connsiteX237" fmla="*/ 810093 w 1792862"/>
                <a:gd name="connsiteY237" fmla="*/ 1407003 h 1731038"/>
                <a:gd name="connsiteX238" fmla="*/ 795171 w 1792862"/>
                <a:gd name="connsiteY238" fmla="*/ 1400610 h 1731038"/>
                <a:gd name="connsiteX239" fmla="*/ 788774 w 1792862"/>
                <a:gd name="connsiteY239" fmla="*/ 1389949 h 1731038"/>
                <a:gd name="connsiteX240" fmla="*/ 778116 w 1792862"/>
                <a:gd name="connsiteY240" fmla="*/ 1387816 h 1731038"/>
                <a:gd name="connsiteX241" fmla="*/ 754665 w 1792862"/>
                <a:gd name="connsiteY241" fmla="*/ 1377159 h 1731038"/>
                <a:gd name="connsiteX242" fmla="*/ 756797 w 1792862"/>
                <a:gd name="connsiteY242" fmla="*/ 1364369 h 1731038"/>
                <a:gd name="connsiteX243" fmla="*/ 765323 w 1792862"/>
                <a:gd name="connsiteY243" fmla="*/ 1347314 h 1731038"/>
                <a:gd name="connsiteX244" fmla="*/ 750400 w 1792862"/>
                <a:gd name="connsiteY244" fmla="*/ 1328127 h 1731038"/>
                <a:gd name="connsiteX245" fmla="*/ 744004 w 1792862"/>
                <a:gd name="connsiteY245" fmla="*/ 1315338 h 1731038"/>
                <a:gd name="connsiteX246" fmla="*/ 748268 w 1792862"/>
                <a:gd name="connsiteY246" fmla="*/ 1302544 h 1731038"/>
                <a:gd name="connsiteX247" fmla="*/ 758929 w 1792862"/>
                <a:gd name="connsiteY247" fmla="*/ 1289754 h 1731038"/>
                <a:gd name="connsiteX248" fmla="*/ 761062 w 1792862"/>
                <a:gd name="connsiteY248" fmla="*/ 1279096 h 1731038"/>
                <a:gd name="connsiteX249" fmla="*/ 752533 w 1792862"/>
                <a:gd name="connsiteY249" fmla="*/ 1266303 h 1731038"/>
                <a:gd name="connsiteX250" fmla="*/ 744004 w 1792862"/>
                <a:gd name="connsiteY250" fmla="*/ 1251381 h 1731038"/>
                <a:gd name="connsiteX251" fmla="*/ 744004 w 1792862"/>
                <a:gd name="connsiteY251" fmla="*/ 1240723 h 1731038"/>
                <a:gd name="connsiteX252" fmla="*/ 746136 w 1792862"/>
                <a:gd name="connsiteY252" fmla="*/ 1221536 h 1731038"/>
                <a:gd name="connsiteX253" fmla="*/ 746136 w 1792862"/>
                <a:gd name="connsiteY253" fmla="*/ 1204482 h 1731038"/>
                <a:gd name="connsiteX254" fmla="*/ 735478 w 1792862"/>
                <a:gd name="connsiteY254" fmla="*/ 1193820 h 1731038"/>
                <a:gd name="connsiteX255" fmla="*/ 733346 w 1792862"/>
                <a:gd name="connsiteY255" fmla="*/ 1178898 h 1731038"/>
                <a:gd name="connsiteX256" fmla="*/ 733346 w 1792862"/>
                <a:gd name="connsiteY256" fmla="*/ 1166108 h 1731038"/>
                <a:gd name="connsiteX257" fmla="*/ 720556 w 1792862"/>
                <a:gd name="connsiteY257" fmla="*/ 1157579 h 1731038"/>
                <a:gd name="connsiteX258" fmla="*/ 707766 w 1792862"/>
                <a:gd name="connsiteY258" fmla="*/ 1157579 h 1731038"/>
                <a:gd name="connsiteX259" fmla="*/ 692844 w 1792862"/>
                <a:gd name="connsiteY259" fmla="*/ 1161844 h 1731038"/>
                <a:gd name="connsiteX260" fmla="*/ 686447 w 1792862"/>
                <a:gd name="connsiteY260" fmla="*/ 1151186 h 1731038"/>
                <a:gd name="connsiteX261" fmla="*/ 680050 w 1792862"/>
                <a:gd name="connsiteY261" fmla="*/ 1138392 h 1731038"/>
                <a:gd name="connsiteX262" fmla="*/ 677918 w 1792862"/>
                <a:gd name="connsiteY262" fmla="*/ 1127735 h 1731038"/>
                <a:gd name="connsiteX263" fmla="*/ 690708 w 1792862"/>
                <a:gd name="connsiteY263" fmla="*/ 1121338 h 1731038"/>
                <a:gd name="connsiteX264" fmla="*/ 707766 w 1792862"/>
                <a:gd name="connsiteY264" fmla="*/ 1100019 h 1731038"/>
                <a:gd name="connsiteX265" fmla="*/ 709895 w 1792862"/>
                <a:gd name="connsiteY265" fmla="*/ 1089361 h 1731038"/>
                <a:gd name="connsiteX266" fmla="*/ 712027 w 1792862"/>
                <a:gd name="connsiteY266" fmla="*/ 1070178 h 1731038"/>
                <a:gd name="connsiteX267" fmla="*/ 712027 w 1792862"/>
                <a:gd name="connsiteY267" fmla="*/ 1059517 h 1731038"/>
                <a:gd name="connsiteX268" fmla="*/ 707766 w 1792862"/>
                <a:gd name="connsiteY268" fmla="*/ 1044595 h 1731038"/>
                <a:gd name="connsiteX269" fmla="*/ 705634 w 1792862"/>
                <a:gd name="connsiteY269" fmla="*/ 1033933 h 1731038"/>
                <a:gd name="connsiteX270" fmla="*/ 710160 w 1792862"/>
                <a:gd name="connsiteY270" fmla="*/ 1030916 h 1731038"/>
                <a:gd name="connsiteX271" fmla="*/ 710160 w 1792862"/>
                <a:gd name="connsiteY271" fmla="*/ 1030915 h 1731038"/>
                <a:gd name="connsiteX272" fmla="*/ 705634 w 1792862"/>
                <a:gd name="connsiteY272" fmla="*/ 1033933 h 1731038"/>
                <a:gd name="connsiteX273" fmla="*/ 692844 w 1792862"/>
                <a:gd name="connsiteY273" fmla="*/ 1040330 h 1731038"/>
                <a:gd name="connsiteX274" fmla="*/ 677922 w 1792862"/>
                <a:gd name="connsiteY274" fmla="*/ 1029669 h 1731038"/>
                <a:gd name="connsiteX275" fmla="*/ 675786 w 1792862"/>
                <a:gd name="connsiteY275" fmla="*/ 1014747 h 1731038"/>
                <a:gd name="connsiteX276" fmla="*/ 665124 w 1792862"/>
                <a:gd name="connsiteY276" fmla="*/ 987034 h 1731038"/>
                <a:gd name="connsiteX277" fmla="*/ 667260 w 1792862"/>
                <a:gd name="connsiteY277" fmla="*/ 972109 h 1731038"/>
                <a:gd name="connsiteX278" fmla="*/ 645941 w 1792862"/>
                <a:gd name="connsiteY278" fmla="*/ 957186 h 1731038"/>
                <a:gd name="connsiteX279" fmla="*/ 633148 w 1792862"/>
                <a:gd name="connsiteY279" fmla="*/ 948661 h 1731038"/>
                <a:gd name="connsiteX280" fmla="*/ 628887 w 1792862"/>
                <a:gd name="connsiteY280" fmla="*/ 935867 h 1731038"/>
                <a:gd name="connsiteX281" fmla="*/ 637412 w 1792862"/>
                <a:gd name="connsiteY281" fmla="*/ 925210 h 1731038"/>
                <a:gd name="connsiteX282" fmla="*/ 639545 w 1792862"/>
                <a:gd name="connsiteY282" fmla="*/ 914552 h 1731038"/>
                <a:gd name="connsiteX283" fmla="*/ 633148 w 1792862"/>
                <a:gd name="connsiteY283" fmla="*/ 884708 h 1731038"/>
                <a:gd name="connsiteX284" fmla="*/ 628887 w 1792862"/>
                <a:gd name="connsiteY284" fmla="*/ 871914 h 1731038"/>
                <a:gd name="connsiteX285" fmla="*/ 616093 w 1792862"/>
                <a:gd name="connsiteY285" fmla="*/ 861256 h 1731038"/>
                <a:gd name="connsiteX286" fmla="*/ 605436 w 1792862"/>
                <a:gd name="connsiteY286" fmla="*/ 846331 h 1731038"/>
                <a:gd name="connsiteX287" fmla="*/ 601171 w 1792862"/>
                <a:gd name="connsiteY287" fmla="*/ 833541 h 1731038"/>
                <a:gd name="connsiteX288" fmla="*/ 590513 w 1792862"/>
                <a:gd name="connsiteY288" fmla="*/ 820751 h 1731038"/>
                <a:gd name="connsiteX289" fmla="*/ 577723 w 1792862"/>
                <a:gd name="connsiteY289" fmla="*/ 797299 h 1731038"/>
                <a:gd name="connsiteX290" fmla="*/ 592646 w 1792862"/>
                <a:gd name="connsiteY290" fmla="*/ 786642 h 1731038"/>
                <a:gd name="connsiteX291" fmla="*/ 605436 w 1792862"/>
                <a:gd name="connsiteY291" fmla="*/ 778116 h 1731038"/>
                <a:gd name="connsiteX292" fmla="*/ 609700 w 1792862"/>
                <a:gd name="connsiteY292" fmla="*/ 761058 h 1731038"/>
                <a:gd name="connsiteX293" fmla="*/ 599042 w 1792862"/>
                <a:gd name="connsiteY293" fmla="*/ 750400 h 1731038"/>
                <a:gd name="connsiteX294" fmla="*/ 592646 w 1792862"/>
                <a:gd name="connsiteY294" fmla="*/ 735478 h 1731038"/>
                <a:gd name="connsiteX295" fmla="*/ 592646 w 1792862"/>
                <a:gd name="connsiteY295" fmla="*/ 718424 h 1731038"/>
                <a:gd name="connsiteX296" fmla="*/ 599042 w 1792862"/>
                <a:gd name="connsiteY296" fmla="*/ 705634 h 1731038"/>
                <a:gd name="connsiteX297" fmla="*/ 595553 w 1792862"/>
                <a:gd name="connsiteY297" fmla="*/ 693422 h 1731038"/>
                <a:gd name="connsiteX298" fmla="*/ 594778 w 1792862"/>
                <a:gd name="connsiteY298" fmla="*/ 694973 h 1731038"/>
                <a:gd name="connsiteX299" fmla="*/ 581984 w 1792862"/>
                <a:gd name="connsiteY299" fmla="*/ 701369 h 1731038"/>
                <a:gd name="connsiteX300" fmla="*/ 571327 w 1792862"/>
                <a:gd name="connsiteY300" fmla="*/ 692840 h 1731038"/>
                <a:gd name="connsiteX301" fmla="*/ 558537 w 1792862"/>
                <a:gd name="connsiteY301" fmla="*/ 697105 h 1731038"/>
                <a:gd name="connsiteX302" fmla="*/ 550008 w 1792862"/>
                <a:gd name="connsiteY302" fmla="*/ 709895 h 1731038"/>
                <a:gd name="connsiteX303" fmla="*/ 541482 w 1792862"/>
                <a:gd name="connsiteY303" fmla="*/ 724817 h 1731038"/>
                <a:gd name="connsiteX304" fmla="*/ 537218 w 1792862"/>
                <a:gd name="connsiteY304" fmla="*/ 750400 h 1731038"/>
                <a:gd name="connsiteX305" fmla="*/ 526560 w 1792862"/>
                <a:gd name="connsiteY305" fmla="*/ 748268 h 1731038"/>
                <a:gd name="connsiteX306" fmla="*/ 509506 w 1792862"/>
                <a:gd name="connsiteY306" fmla="*/ 741871 h 1731038"/>
                <a:gd name="connsiteX307" fmla="*/ 492448 w 1792862"/>
                <a:gd name="connsiteY307" fmla="*/ 735478 h 1731038"/>
                <a:gd name="connsiteX308" fmla="*/ 471132 w 1792862"/>
                <a:gd name="connsiteY308" fmla="*/ 739743 h 1731038"/>
                <a:gd name="connsiteX309" fmla="*/ 454078 w 1792862"/>
                <a:gd name="connsiteY309" fmla="*/ 758926 h 1731038"/>
                <a:gd name="connsiteX310" fmla="*/ 443416 w 1792862"/>
                <a:gd name="connsiteY310" fmla="*/ 748268 h 1731038"/>
                <a:gd name="connsiteX311" fmla="*/ 432759 w 1792862"/>
                <a:gd name="connsiteY311" fmla="*/ 735478 h 1731038"/>
                <a:gd name="connsiteX312" fmla="*/ 417836 w 1792862"/>
                <a:gd name="connsiteY312" fmla="*/ 729081 h 1731038"/>
                <a:gd name="connsiteX313" fmla="*/ 405047 w 1792862"/>
                <a:gd name="connsiteY313" fmla="*/ 722688 h 1731038"/>
                <a:gd name="connsiteX314" fmla="*/ 392257 w 1792862"/>
                <a:gd name="connsiteY314" fmla="*/ 712027 h 1731038"/>
                <a:gd name="connsiteX315" fmla="*/ 379463 w 1792862"/>
                <a:gd name="connsiteY315" fmla="*/ 697105 h 1731038"/>
                <a:gd name="connsiteX316" fmla="*/ 366673 w 1792862"/>
                <a:gd name="connsiteY316" fmla="*/ 682183 h 1731038"/>
                <a:gd name="connsiteX317" fmla="*/ 356015 w 1792862"/>
                <a:gd name="connsiteY317" fmla="*/ 669393 h 1731038"/>
                <a:gd name="connsiteX318" fmla="*/ 347486 w 1792862"/>
                <a:gd name="connsiteY318" fmla="*/ 658731 h 1731038"/>
                <a:gd name="connsiteX319" fmla="*/ 343222 w 1792862"/>
                <a:gd name="connsiteY319" fmla="*/ 648074 h 1731038"/>
                <a:gd name="connsiteX320" fmla="*/ 332561 w 1792862"/>
                <a:gd name="connsiteY320" fmla="*/ 635280 h 1731038"/>
                <a:gd name="connsiteX321" fmla="*/ 321903 w 1792862"/>
                <a:gd name="connsiteY321" fmla="*/ 626755 h 1731038"/>
                <a:gd name="connsiteX322" fmla="*/ 304848 w 1792862"/>
                <a:gd name="connsiteY322" fmla="*/ 618226 h 1731038"/>
                <a:gd name="connsiteX323" fmla="*/ 289926 w 1792862"/>
                <a:gd name="connsiteY323" fmla="*/ 631016 h 1731038"/>
                <a:gd name="connsiteX324" fmla="*/ 279268 w 1792862"/>
                <a:gd name="connsiteY324" fmla="*/ 633151 h 1731038"/>
                <a:gd name="connsiteX325" fmla="*/ 257950 w 1792862"/>
                <a:gd name="connsiteY325" fmla="*/ 607568 h 1731038"/>
                <a:gd name="connsiteX326" fmla="*/ 240895 w 1792862"/>
                <a:gd name="connsiteY326" fmla="*/ 607568 h 1731038"/>
                <a:gd name="connsiteX327" fmla="*/ 225973 w 1792862"/>
                <a:gd name="connsiteY327" fmla="*/ 624622 h 1731038"/>
                <a:gd name="connsiteX328" fmla="*/ 219576 w 1792862"/>
                <a:gd name="connsiteY328" fmla="*/ 641677 h 1731038"/>
                <a:gd name="connsiteX329" fmla="*/ 208918 w 1792862"/>
                <a:gd name="connsiteY329" fmla="*/ 645941 h 1731038"/>
                <a:gd name="connsiteX330" fmla="*/ 206786 w 1792862"/>
                <a:gd name="connsiteY330" fmla="*/ 633151 h 1731038"/>
                <a:gd name="connsiteX331" fmla="*/ 187599 w 1792862"/>
                <a:gd name="connsiteY331" fmla="*/ 613961 h 1731038"/>
                <a:gd name="connsiteX332" fmla="*/ 176938 w 1792862"/>
                <a:gd name="connsiteY332" fmla="*/ 622490 h 1731038"/>
                <a:gd name="connsiteX333" fmla="*/ 157755 w 1792862"/>
                <a:gd name="connsiteY333" fmla="*/ 631016 h 1731038"/>
                <a:gd name="connsiteX334" fmla="*/ 147097 w 1792862"/>
                <a:gd name="connsiteY334" fmla="*/ 622490 h 1731038"/>
                <a:gd name="connsiteX335" fmla="*/ 132171 w 1792862"/>
                <a:gd name="connsiteY335" fmla="*/ 603303 h 1731038"/>
                <a:gd name="connsiteX336" fmla="*/ 138568 w 1792862"/>
                <a:gd name="connsiteY336" fmla="*/ 590513 h 1731038"/>
                <a:gd name="connsiteX337" fmla="*/ 151358 w 1792862"/>
                <a:gd name="connsiteY337" fmla="*/ 588381 h 1731038"/>
                <a:gd name="connsiteX338" fmla="*/ 164148 w 1792862"/>
                <a:gd name="connsiteY338" fmla="*/ 588381 h 1731038"/>
                <a:gd name="connsiteX339" fmla="*/ 172677 w 1792862"/>
                <a:gd name="connsiteY339" fmla="*/ 571327 h 1731038"/>
                <a:gd name="connsiteX340" fmla="*/ 179074 w 1792862"/>
                <a:gd name="connsiteY340" fmla="*/ 558537 h 1731038"/>
                <a:gd name="connsiteX341" fmla="*/ 189732 w 1792862"/>
                <a:gd name="connsiteY341" fmla="*/ 543615 h 1731038"/>
                <a:gd name="connsiteX342" fmla="*/ 179074 w 1792862"/>
                <a:gd name="connsiteY342" fmla="*/ 530825 h 1731038"/>
                <a:gd name="connsiteX343" fmla="*/ 183335 w 1792862"/>
                <a:gd name="connsiteY343" fmla="*/ 511634 h 1731038"/>
                <a:gd name="connsiteX344" fmla="*/ 172677 w 1792862"/>
                <a:gd name="connsiteY344" fmla="*/ 498844 h 1731038"/>
                <a:gd name="connsiteX345" fmla="*/ 157755 w 1792862"/>
                <a:gd name="connsiteY345" fmla="*/ 511634 h 1731038"/>
                <a:gd name="connsiteX346" fmla="*/ 142833 w 1792862"/>
                <a:gd name="connsiteY346" fmla="*/ 520163 h 1731038"/>
                <a:gd name="connsiteX347" fmla="*/ 132171 w 1792862"/>
                <a:gd name="connsiteY347" fmla="*/ 522296 h 1731038"/>
                <a:gd name="connsiteX348" fmla="*/ 125778 w 1792862"/>
                <a:gd name="connsiteY348" fmla="*/ 535085 h 1731038"/>
                <a:gd name="connsiteX349" fmla="*/ 110856 w 1792862"/>
                <a:gd name="connsiteY349" fmla="*/ 545743 h 1731038"/>
                <a:gd name="connsiteX350" fmla="*/ 104459 w 1792862"/>
                <a:gd name="connsiteY350" fmla="*/ 532953 h 1731038"/>
                <a:gd name="connsiteX351" fmla="*/ 87401 w 1792862"/>
                <a:gd name="connsiteY351" fmla="*/ 535085 h 1731038"/>
                <a:gd name="connsiteX352" fmla="*/ 74611 w 1792862"/>
                <a:gd name="connsiteY352" fmla="*/ 541482 h 1731038"/>
                <a:gd name="connsiteX353" fmla="*/ 46899 w 1792862"/>
                <a:gd name="connsiteY353" fmla="*/ 537218 h 1731038"/>
                <a:gd name="connsiteX354" fmla="*/ 36241 w 1792862"/>
                <a:gd name="connsiteY354" fmla="*/ 526560 h 1731038"/>
                <a:gd name="connsiteX355" fmla="*/ 29845 w 1792862"/>
                <a:gd name="connsiteY355" fmla="*/ 513767 h 1731038"/>
                <a:gd name="connsiteX356" fmla="*/ 25580 w 1792862"/>
                <a:gd name="connsiteY356" fmla="*/ 503109 h 1731038"/>
                <a:gd name="connsiteX357" fmla="*/ 14922 w 1792862"/>
                <a:gd name="connsiteY357" fmla="*/ 490319 h 1731038"/>
                <a:gd name="connsiteX358" fmla="*/ 4265 w 1792862"/>
                <a:gd name="connsiteY358" fmla="*/ 483922 h 1731038"/>
                <a:gd name="connsiteX359" fmla="*/ 0 w 1792862"/>
                <a:gd name="connsiteY359" fmla="*/ 473264 h 1731038"/>
                <a:gd name="connsiteX360" fmla="*/ 12790 w 1792862"/>
                <a:gd name="connsiteY360" fmla="*/ 460471 h 1731038"/>
                <a:gd name="connsiteX361" fmla="*/ 23448 w 1792862"/>
                <a:gd name="connsiteY361" fmla="*/ 460471 h 1731038"/>
                <a:gd name="connsiteX362" fmla="*/ 34109 w 1792862"/>
                <a:gd name="connsiteY362" fmla="*/ 458342 h 1731038"/>
                <a:gd name="connsiteX363" fmla="*/ 44767 w 1792862"/>
                <a:gd name="connsiteY363" fmla="*/ 451945 h 1731038"/>
                <a:gd name="connsiteX364" fmla="*/ 59689 w 1792862"/>
                <a:gd name="connsiteY364" fmla="*/ 434891 h 1731038"/>
                <a:gd name="connsiteX365" fmla="*/ 57560 w 1792862"/>
                <a:gd name="connsiteY365" fmla="*/ 415704 h 1731038"/>
                <a:gd name="connsiteX366" fmla="*/ 74611 w 1792862"/>
                <a:gd name="connsiteY366" fmla="*/ 417836 h 1731038"/>
                <a:gd name="connsiteX367" fmla="*/ 85273 w 1792862"/>
                <a:gd name="connsiteY367" fmla="*/ 422097 h 1731038"/>
                <a:gd name="connsiteX368" fmla="*/ 95930 w 1792862"/>
                <a:gd name="connsiteY368" fmla="*/ 415704 h 1731038"/>
                <a:gd name="connsiteX369" fmla="*/ 108720 w 1792862"/>
                <a:gd name="connsiteY369" fmla="*/ 407175 h 1731038"/>
                <a:gd name="connsiteX370" fmla="*/ 112985 w 1792862"/>
                <a:gd name="connsiteY370" fmla="*/ 394385 h 1731038"/>
                <a:gd name="connsiteX371" fmla="*/ 115117 w 1792862"/>
                <a:gd name="connsiteY371" fmla="*/ 383727 h 1731038"/>
                <a:gd name="connsiteX372" fmla="*/ 115117 w 1792862"/>
                <a:gd name="connsiteY372" fmla="*/ 368805 h 1731038"/>
                <a:gd name="connsiteX373" fmla="*/ 110856 w 1792862"/>
                <a:gd name="connsiteY373" fmla="*/ 358144 h 1731038"/>
                <a:gd name="connsiteX374" fmla="*/ 117249 w 1792862"/>
                <a:gd name="connsiteY374" fmla="*/ 345354 h 1731038"/>
                <a:gd name="connsiteX375" fmla="*/ 123646 w 1792862"/>
                <a:gd name="connsiteY375" fmla="*/ 358144 h 1731038"/>
                <a:gd name="connsiteX376" fmla="*/ 123646 w 1792862"/>
                <a:gd name="connsiteY376" fmla="*/ 370937 h 1731038"/>
                <a:gd name="connsiteX377" fmla="*/ 125778 w 1792862"/>
                <a:gd name="connsiteY377" fmla="*/ 383727 h 1731038"/>
                <a:gd name="connsiteX378" fmla="*/ 132171 w 1792862"/>
                <a:gd name="connsiteY378" fmla="*/ 394385 h 1731038"/>
                <a:gd name="connsiteX379" fmla="*/ 127907 w 1792862"/>
                <a:gd name="connsiteY379" fmla="*/ 411440 h 1731038"/>
                <a:gd name="connsiteX380" fmla="*/ 138568 w 1792862"/>
                <a:gd name="connsiteY380" fmla="*/ 419969 h 1731038"/>
                <a:gd name="connsiteX381" fmla="*/ 140697 w 1792862"/>
                <a:gd name="connsiteY381" fmla="*/ 387992 h 1731038"/>
                <a:gd name="connsiteX382" fmla="*/ 140697 w 1792862"/>
                <a:gd name="connsiteY382" fmla="*/ 377331 h 1731038"/>
                <a:gd name="connsiteX383" fmla="*/ 151358 w 1792862"/>
                <a:gd name="connsiteY383" fmla="*/ 373066 h 1731038"/>
                <a:gd name="connsiteX384" fmla="*/ 164148 w 1792862"/>
                <a:gd name="connsiteY384" fmla="*/ 379463 h 1731038"/>
                <a:gd name="connsiteX385" fmla="*/ 179074 w 1792862"/>
                <a:gd name="connsiteY385" fmla="*/ 377331 h 1731038"/>
                <a:gd name="connsiteX386" fmla="*/ 179074 w 1792862"/>
                <a:gd name="connsiteY386" fmla="*/ 364541 h 1731038"/>
                <a:gd name="connsiteX387" fmla="*/ 155623 w 1792862"/>
                <a:gd name="connsiteY387" fmla="*/ 345354 h 1731038"/>
                <a:gd name="connsiteX388" fmla="*/ 142833 w 1792862"/>
                <a:gd name="connsiteY388" fmla="*/ 330432 h 1731038"/>
                <a:gd name="connsiteX389" fmla="*/ 136436 w 1792862"/>
                <a:gd name="connsiteY389" fmla="*/ 319774 h 1731038"/>
                <a:gd name="connsiteX390" fmla="*/ 125778 w 1792862"/>
                <a:gd name="connsiteY390" fmla="*/ 309113 h 1731038"/>
                <a:gd name="connsiteX391" fmla="*/ 112985 w 1792862"/>
                <a:gd name="connsiteY391" fmla="*/ 309113 h 1731038"/>
                <a:gd name="connsiteX392" fmla="*/ 100195 w 1792862"/>
                <a:gd name="connsiteY392" fmla="*/ 302720 h 1731038"/>
                <a:gd name="connsiteX393" fmla="*/ 91666 w 1792862"/>
                <a:gd name="connsiteY393" fmla="*/ 292058 h 1731038"/>
                <a:gd name="connsiteX394" fmla="*/ 93802 w 1792862"/>
                <a:gd name="connsiteY394" fmla="*/ 268607 h 1731038"/>
                <a:gd name="connsiteX395" fmla="*/ 89537 w 1792862"/>
                <a:gd name="connsiteY395" fmla="*/ 257949 h 1731038"/>
                <a:gd name="connsiteX396" fmla="*/ 102327 w 1792862"/>
                <a:gd name="connsiteY396" fmla="*/ 253688 h 1731038"/>
                <a:gd name="connsiteX397" fmla="*/ 117249 w 1792862"/>
                <a:gd name="connsiteY397" fmla="*/ 243027 h 1731038"/>
                <a:gd name="connsiteX398" fmla="*/ 121514 w 1792862"/>
                <a:gd name="connsiteY398" fmla="*/ 230237 h 1731038"/>
                <a:gd name="connsiteX399" fmla="*/ 132171 w 1792862"/>
                <a:gd name="connsiteY399" fmla="*/ 219576 h 1731038"/>
                <a:gd name="connsiteX400" fmla="*/ 147097 w 1792862"/>
                <a:gd name="connsiteY400" fmla="*/ 187599 h 1731038"/>
                <a:gd name="connsiteX401" fmla="*/ 149226 w 1792862"/>
                <a:gd name="connsiteY401" fmla="*/ 176942 h 1731038"/>
                <a:gd name="connsiteX402" fmla="*/ 147097 w 1792862"/>
                <a:gd name="connsiteY402" fmla="*/ 164152 h 1731038"/>
                <a:gd name="connsiteX403" fmla="*/ 153490 w 1792862"/>
                <a:gd name="connsiteY403" fmla="*/ 149226 h 1731038"/>
                <a:gd name="connsiteX404" fmla="*/ 166280 w 1792862"/>
                <a:gd name="connsiteY404" fmla="*/ 140700 h 1731038"/>
                <a:gd name="connsiteX405" fmla="*/ 176938 w 1792862"/>
                <a:gd name="connsiteY405" fmla="*/ 138568 h 1731038"/>
                <a:gd name="connsiteX406" fmla="*/ 187599 w 1792862"/>
                <a:gd name="connsiteY406" fmla="*/ 130039 h 1731038"/>
                <a:gd name="connsiteX407" fmla="*/ 191864 w 1792862"/>
                <a:gd name="connsiteY407" fmla="*/ 115120 h 1731038"/>
                <a:gd name="connsiteX408" fmla="*/ 193993 w 1792862"/>
                <a:gd name="connsiteY408" fmla="*/ 127910 h 1731038"/>
                <a:gd name="connsiteX409" fmla="*/ 196128 w 1792862"/>
                <a:gd name="connsiteY409" fmla="*/ 138568 h 1731038"/>
                <a:gd name="connsiteX410" fmla="*/ 208918 w 1792862"/>
                <a:gd name="connsiteY410" fmla="*/ 138568 h 1731038"/>
                <a:gd name="connsiteX411" fmla="*/ 221708 w 1792862"/>
                <a:gd name="connsiteY411" fmla="*/ 144961 h 1731038"/>
                <a:gd name="connsiteX412" fmla="*/ 232370 w 1792862"/>
                <a:gd name="connsiteY412" fmla="*/ 144961 h 1731038"/>
                <a:gd name="connsiteX413" fmla="*/ 228105 w 1792862"/>
                <a:gd name="connsiteY413" fmla="*/ 134304 h 1731038"/>
                <a:gd name="connsiteX414" fmla="*/ 217444 w 1792862"/>
                <a:gd name="connsiteY414" fmla="*/ 112985 h 1731038"/>
                <a:gd name="connsiteX415" fmla="*/ 223841 w 1792862"/>
                <a:gd name="connsiteY415" fmla="*/ 102327 h 1731038"/>
                <a:gd name="connsiteX416" fmla="*/ 243027 w 1792862"/>
                <a:gd name="connsiteY416" fmla="*/ 98062 h 1731038"/>
                <a:gd name="connsiteX417" fmla="*/ 249424 w 1792862"/>
                <a:gd name="connsiteY417" fmla="*/ 108720 h 1731038"/>
                <a:gd name="connsiteX418" fmla="*/ 262214 w 1792862"/>
                <a:gd name="connsiteY418" fmla="*/ 112985 h 1731038"/>
                <a:gd name="connsiteX419" fmla="*/ 275004 w 1792862"/>
                <a:gd name="connsiteY419" fmla="*/ 108720 h 1731038"/>
                <a:gd name="connsiteX420" fmla="*/ 287794 w 1792862"/>
                <a:gd name="connsiteY420" fmla="*/ 108720 h 1731038"/>
                <a:gd name="connsiteX421" fmla="*/ 292058 w 1792862"/>
                <a:gd name="connsiteY421" fmla="*/ 89537 h 1731038"/>
                <a:gd name="connsiteX422" fmla="*/ 302720 w 1792862"/>
                <a:gd name="connsiteY422" fmla="*/ 89537 h 1731038"/>
                <a:gd name="connsiteX423" fmla="*/ 319771 w 1792862"/>
                <a:gd name="connsiteY423" fmla="*/ 104459 h 1731038"/>
                <a:gd name="connsiteX424" fmla="*/ 334696 w 1792862"/>
                <a:gd name="connsiteY424" fmla="*/ 104459 h 1731038"/>
                <a:gd name="connsiteX425" fmla="*/ 343222 w 1792862"/>
                <a:gd name="connsiteY425" fmla="*/ 117249 h 1731038"/>
                <a:gd name="connsiteX426" fmla="*/ 332561 w 1792862"/>
                <a:gd name="connsiteY426" fmla="*/ 125778 h 1731038"/>
                <a:gd name="connsiteX427" fmla="*/ 332561 w 1792862"/>
                <a:gd name="connsiteY427" fmla="*/ 136436 h 1731038"/>
                <a:gd name="connsiteX428" fmla="*/ 343222 w 1792862"/>
                <a:gd name="connsiteY428" fmla="*/ 151358 h 1731038"/>
                <a:gd name="connsiteX429" fmla="*/ 362409 w 1792862"/>
                <a:gd name="connsiteY429" fmla="*/ 142833 h 1731038"/>
                <a:gd name="connsiteX430" fmla="*/ 364541 w 1792862"/>
                <a:gd name="connsiteY430" fmla="*/ 130039 h 1731038"/>
                <a:gd name="connsiteX431" fmla="*/ 379463 w 1792862"/>
                <a:gd name="connsiteY431" fmla="*/ 121514 h 1731038"/>
                <a:gd name="connsiteX432" fmla="*/ 390121 w 1792862"/>
                <a:gd name="connsiteY432" fmla="*/ 121514 h 1731038"/>
                <a:gd name="connsiteX433" fmla="*/ 392257 w 1792862"/>
                <a:gd name="connsiteY433" fmla="*/ 132171 h 1731038"/>
                <a:gd name="connsiteX434" fmla="*/ 390121 w 1792862"/>
                <a:gd name="connsiteY434" fmla="*/ 147097 h 1731038"/>
                <a:gd name="connsiteX435" fmla="*/ 402914 w 1792862"/>
                <a:gd name="connsiteY435" fmla="*/ 149226 h 1731038"/>
                <a:gd name="connsiteX436" fmla="*/ 405047 w 1792862"/>
                <a:gd name="connsiteY436" fmla="*/ 159887 h 1731038"/>
                <a:gd name="connsiteX437" fmla="*/ 407175 w 1792862"/>
                <a:gd name="connsiteY437" fmla="*/ 172677 h 1731038"/>
                <a:gd name="connsiteX438" fmla="*/ 417836 w 1792862"/>
                <a:gd name="connsiteY438" fmla="*/ 172677 h 1731038"/>
                <a:gd name="connsiteX439" fmla="*/ 413572 w 1792862"/>
                <a:gd name="connsiteY439" fmla="*/ 185467 h 1731038"/>
                <a:gd name="connsiteX440" fmla="*/ 422097 w 1792862"/>
                <a:gd name="connsiteY440" fmla="*/ 200393 h 1731038"/>
                <a:gd name="connsiteX441" fmla="*/ 432759 w 1792862"/>
                <a:gd name="connsiteY441" fmla="*/ 206786 h 1731038"/>
                <a:gd name="connsiteX442" fmla="*/ 445552 w 1792862"/>
                <a:gd name="connsiteY442" fmla="*/ 198257 h 1731038"/>
                <a:gd name="connsiteX443" fmla="*/ 462603 w 1792862"/>
                <a:gd name="connsiteY443" fmla="*/ 196128 h 1731038"/>
                <a:gd name="connsiteX444" fmla="*/ 473264 w 1792862"/>
                <a:gd name="connsiteY444" fmla="*/ 202521 h 1731038"/>
                <a:gd name="connsiteX445" fmla="*/ 483922 w 1792862"/>
                <a:gd name="connsiteY445" fmla="*/ 193996 h 1731038"/>
                <a:gd name="connsiteX446" fmla="*/ 479658 w 1792862"/>
                <a:gd name="connsiteY446" fmla="*/ 179074 h 1731038"/>
                <a:gd name="connsiteX447" fmla="*/ 483922 w 1792862"/>
                <a:gd name="connsiteY447" fmla="*/ 166280 h 1731038"/>
                <a:gd name="connsiteX448" fmla="*/ 498844 w 1792862"/>
                <a:gd name="connsiteY448" fmla="*/ 159887 h 1731038"/>
                <a:gd name="connsiteX449" fmla="*/ 515899 w 1792862"/>
                <a:gd name="connsiteY449" fmla="*/ 149226 h 1731038"/>
                <a:gd name="connsiteX450" fmla="*/ 526560 w 1792862"/>
                <a:gd name="connsiteY450" fmla="*/ 144961 h 1731038"/>
                <a:gd name="connsiteX451" fmla="*/ 535085 w 1792862"/>
                <a:gd name="connsiteY451" fmla="*/ 134304 h 1731038"/>
                <a:gd name="connsiteX452" fmla="*/ 522296 w 1792862"/>
                <a:gd name="connsiteY452" fmla="*/ 119381 h 1731038"/>
                <a:gd name="connsiteX453" fmla="*/ 532953 w 1792862"/>
                <a:gd name="connsiteY453" fmla="*/ 100195 h 1731038"/>
                <a:gd name="connsiteX454" fmla="*/ 530825 w 1792862"/>
                <a:gd name="connsiteY454" fmla="*/ 87405 h 1731038"/>
                <a:gd name="connsiteX455" fmla="*/ 524424 w 1792862"/>
                <a:gd name="connsiteY455" fmla="*/ 76743 h 1731038"/>
                <a:gd name="connsiteX456" fmla="*/ 526560 w 1792862"/>
                <a:gd name="connsiteY456" fmla="*/ 63953 h 1731038"/>
                <a:gd name="connsiteX457" fmla="*/ 530825 w 1792862"/>
                <a:gd name="connsiteY457" fmla="*/ 51163 h 1731038"/>
                <a:gd name="connsiteX458" fmla="*/ 537218 w 1792862"/>
                <a:gd name="connsiteY458" fmla="*/ 38373 h 1731038"/>
                <a:gd name="connsiteX459" fmla="*/ 543614 w 1792862"/>
                <a:gd name="connsiteY459" fmla="*/ 19187 h 1731038"/>
                <a:gd name="connsiteX460" fmla="*/ 550008 w 1792862"/>
                <a:gd name="connsiteY460" fmla="*/ 6393 h 1731038"/>
                <a:gd name="connsiteX461" fmla="*/ 562801 w 1792862"/>
                <a:gd name="connsiteY461" fmla="*/ 0 h 1731038"/>
                <a:gd name="connsiteX0" fmla="*/ 562801 w 1792862"/>
                <a:gd name="connsiteY0" fmla="*/ 0 h 1731038"/>
                <a:gd name="connsiteX1" fmla="*/ 579856 w 1792862"/>
                <a:gd name="connsiteY1" fmla="*/ 0 h 1731038"/>
                <a:gd name="connsiteX2" fmla="*/ 592646 w 1792862"/>
                <a:gd name="connsiteY2" fmla="*/ 0 h 1731038"/>
                <a:gd name="connsiteX3" fmla="*/ 603303 w 1792862"/>
                <a:gd name="connsiteY3" fmla="*/ 4265 h 1731038"/>
                <a:gd name="connsiteX4" fmla="*/ 616097 w 1792862"/>
                <a:gd name="connsiteY4" fmla="*/ 12790 h 1731038"/>
                <a:gd name="connsiteX5" fmla="*/ 626755 w 1792862"/>
                <a:gd name="connsiteY5" fmla="*/ 19187 h 1731038"/>
                <a:gd name="connsiteX6" fmla="*/ 645941 w 1792862"/>
                <a:gd name="connsiteY6" fmla="*/ 29848 h 1731038"/>
                <a:gd name="connsiteX7" fmla="*/ 660863 w 1792862"/>
                <a:gd name="connsiteY7" fmla="*/ 36241 h 1731038"/>
                <a:gd name="connsiteX8" fmla="*/ 682182 w 1792862"/>
                <a:gd name="connsiteY8" fmla="*/ 49031 h 1731038"/>
                <a:gd name="connsiteX9" fmla="*/ 701369 w 1792862"/>
                <a:gd name="connsiteY9" fmla="*/ 55428 h 1731038"/>
                <a:gd name="connsiteX10" fmla="*/ 718424 w 1792862"/>
                <a:gd name="connsiteY10" fmla="*/ 66086 h 1731038"/>
                <a:gd name="connsiteX11" fmla="*/ 729085 w 1792862"/>
                <a:gd name="connsiteY11" fmla="*/ 76743 h 1731038"/>
                <a:gd name="connsiteX12" fmla="*/ 741875 w 1792862"/>
                <a:gd name="connsiteY12" fmla="*/ 87405 h 1731038"/>
                <a:gd name="connsiteX13" fmla="*/ 752533 w 1792862"/>
                <a:gd name="connsiteY13" fmla="*/ 98062 h 1731038"/>
                <a:gd name="connsiteX14" fmla="*/ 767455 w 1792862"/>
                <a:gd name="connsiteY14" fmla="*/ 112985 h 1731038"/>
                <a:gd name="connsiteX15" fmla="*/ 786642 w 1792862"/>
                <a:gd name="connsiteY15" fmla="*/ 127910 h 1731038"/>
                <a:gd name="connsiteX16" fmla="*/ 801564 w 1792862"/>
                <a:gd name="connsiteY16" fmla="*/ 138568 h 1731038"/>
                <a:gd name="connsiteX17" fmla="*/ 812225 w 1792862"/>
                <a:gd name="connsiteY17" fmla="*/ 147097 h 1731038"/>
                <a:gd name="connsiteX18" fmla="*/ 822883 w 1792862"/>
                <a:gd name="connsiteY18" fmla="*/ 149226 h 1731038"/>
                <a:gd name="connsiteX19" fmla="*/ 835676 w 1792862"/>
                <a:gd name="connsiteY19" fmla="*/ 157755 h 1731038"/>
                <a:gd name="connsiteX20" fmla="*/ 856992 w 1792862"/>
                <a:gd name="connsiteY20" fmla="*/ 172677 h 1731038"/>
                <a:gd name="connsiteX21" fmla="*/ 871917 w 1792862"/>
                <a:gd name="connsiteY21" fmla="*/ 185467 h 1731038"/>
                <a:gd name="connsiteX22" fmla="*/ 882575 w 1792862"/>
                <a:gd name="connsiteY22" fmla="*/ 196128 h 1731038"/>
                <a:gd name="connsiteX23" fmla="*/ 893233 w 1792862"/>
                <a:gd name="connsiteY23" fmla="*/ 206786 h 1731038"/>
                <a:gd name="connsiteX24" fmla="*/ 906023 w 1792862"/>
                <a:gd name="connsiteY24" fmla="*/ 219576 h 1731038"/>
                <a:gd name="connsiteX25" fmla="*/ 920949 w 1792862"/>
                <a:gd name="connsiteY25" fmla="*/ 232369 h 1731038"/>
                <a:gd name="connsiteX26" fmla="*/ 933739 w 1792862"/>
                <a:gd name="connsiteY26" fmla="*/ 243027 h 1731038"/>
                <a:gd name="connsiteX27" fmla="*/ 948661 w 1792862"/>
                <a:gd name="connsiteY27" fmla="*/ 255817 h 1731038"/>
                <a:gd name="connsiteX28" fmla="*/ 976373 w 1792862"/>
                <a:gd name="connsiteY28" fmla="*/ 275004 h 1731038"/>
                <a:gd name="connsiteX29" fmla="*/ 975182 w 1792862"/>
                <a:gd name="connsiteY29" fmla="*/ 278578 h 1731038"/>
                <a:gd name="connsiteX30" fmla="*/ 976245 w 1792862"/>
                <a:gd name="connsiteY30" fmla="*/ 282564 h 1731038"/>
                <a:gd name="connsiteX31" fmla="*/ 980637 w 1792862"/>
                <a:gd name="connsiteY31" fmla="*/ 279268 h 1731038"/>
                <a:gd name="connsiteX32" fmla="*/ 991299 w 1792862"/>
                <a:gd name="connsiteY32" fmla="*/ 287797 h 1731038"/>
                <a:gd name="connsiteX33" fmla="*/ 1004089 w 1792862"/>
                <a:gd name="connsiteY33" fmla="*/ 298455 h 1731038"/>
                <a:gd name="connsiteX34" fmla="*/ 1027536 w 1792862"/>
                <a:gd name="connsiteY34" fmla="*/ 315510 h 1731038"/>
                <a:gd name="connsiteX35" fmla="*/ 1055252 w 1792862"/>
                <a:gd name="connsiteY35" fmla="*/ 338957 h 1731038"/>
                <a:gd name="connsiteX36" fmla="*/ 1068042 w 1792862"/>
                <a:gd name="connsiteY36" fmla="*/ 349619 h 1731038"/>
                <a:gd name="connsiteX37" fmla="*/ 1080832 w 1792862"/>
                <a:gd name="connsiteY37" fmla="*/ 358148 h 1731038"/>
                <a:gd name="connsiteX38" fmla="*/ 1097890 w 1792862"/>
                <a:gd name="connsiteY38" fmla="*/ 368805 h 1731038"/>
                <a:gd name="connsiteX39" fmla="*/ 1110680 w 1792862"/>
                <a:gd name="connsiteY39" fmla="*/ 377331 h 1731038"/>
                <a:gd name="connsiteX40" fmla="*/ 1121338 w 1792862"/>
                <a:gd name="connsiteY40" fmla="*/ 383727 h 1731038"/>
                <a:gd name="connsiteX41" fmla="*/ 1134128 w 1792862"/>
                <a:gd name="connsiteY41" fmla="*/ 390124 h 1731038"/>
                <a:gd name="connsiteX42" fmla="*/ 1146921 w 1792862"/>
                <a:gd name="connsiteY42" fmla="*/ 398650 h 1731038"/>
                <a:gd name="connsiteX43" fmla="*/ 1163976 w 1792862"/>
                <a:gd name="connsiteY43" fmla="*/ 405046 h 1731038"/>
                <a:gd name="connsiteX44" fmla="*/ 1185291 w 1792862"/>
                <a:gd name="connsiteY44" fmla="*/ 415704 h 1731038"/>
                <a:gd name="connsiteX45" fmla="*/ 1200217 w 1792862"/>
                <a:gd name="connsiteY45" fmla="*/ 419969 h 1731038"/>
                <a:gd name="connsiteX46" fmla="*/ 1213007 w 1792862"/>
                <a:gd name="connsiteY46" fmla="*/ 430626 h 1731038"/>
                <a:gd name="connsiteX47" fmla="*/ 1227929 w 1792862"/>
                <a:gd name="connsiteY47" fmla="*/ 439155 h 1731038"/>
                <a:gd name="connsiteX48" fmla="*/ 1238587 w 1792862"/>
                <a:gd name="connsiteY48" fmla="*/ 443420 h 1731038"/>
                <a:gd name="connsiteX49" fmla="*/ 1255641 w 1792862"/>
                <a:gd name="connsiteY49" fmla="*/ 451945 h 1731038"/>
                <a:gd name="connsiteX50" fmla="*/ 1272696 w 1792862"/>
                <a:gd name="connsiteY50" fmla="*/ 456210 h 1731038"/>
                <a:gd name="connsiteX51" fmla="*/ 1287618 w 1792862"/>
                <a:gd name="connsiteY51" fmla="*/ 458342 h 1731038"/>
                <a:gd name="connsiteX52" fmla="*/ 1300411 w 1792862"/>
                <a:gd name="connsiteY52" fmla="*/ 460474 h 1731038"/>
                <a:gd name="connsiteX53" fmla="*/ 1313201 w 1792862"/>
                <a:gd name="connsiteY53" fmla="*/ 449813 h 1731038"/>
                <a:gd name="connsiteX54" fmla="*/ 1315334 w 1792862"/>
                <a:gd name="connsiteY54" fmla="*/ 437023 h 1731038"/>
                <a:gd name="connsiteX55" fmla="*/ 1325991 w 1792862"/>
                <a:gd name="connsiteY55" fmla="*/ 443420 h 1731038"/>
                <a:gd name="connsiteX56" fmla="*/ 1317466 w 1792862"/>
                <a:gd name="connsiteY56" fmla="*/ 434891 h 1731038"/>
                <a:gd name="connsiteX57" fmla="*/ 1319594 w 1792862"/>
                <a:gd name="connsiteY57" fmla="*/ 424233 h 1731038"/>
                <a:gd name="connsiteX58" fmla="*/ 1332388 w 1792862"/>
                <a:gd name="connsiteY58" fmla="*/ 434891 h 1731038"/>
                <a:gd name="connsiteX59" fmla="*/ 1343046 w 1792862"/>
                <a:gd name="connsiteY59" fmla="*/ 437023 h 1731038"/>
                <a:gd name="connsiteX60" fmla="*/ 1357968 w 1792862"/>
                <a:gd name="connsiteY60" fmla="*/ 451945 h 1731038"/>
                <a:gd name="connsiteX61" fmla="*/ 1372890 w 1792862"/>
                <a:gd name="connsiteY61" fmla="*/ 462603 h 1731038"/>
                <a:gd name="connsiteX62" fmla="*/ 1385684 w 1792862"/>
                <a:gd name="connsiteY62" fmla="*/ 479661 h 1731038"/>
                <a:gd name="connsiteX63" fmla="*/ 1389945 w 1792862"/>
                <a:gd name="connsiteY63" fmla="*/ 496716 h 1731038"/>
                <a:gd name="connsiteX64" fmla="*/ 1398474 w 1792862"/>
                <a:gd name="connsiteY64" fmla="*/ 507373 h 1731038"/>
                <a:gd name="connsiteX65" fmla="*/ 1409131 w 1792862"/>
                <a:gd name="connsiteY65" fmla="*/ 513770 h 1731038"/>
                <a:gd name="connsiteX66" fmla="*/ 1428322 w 1792862"/>
                <a:gd name="connsiteY66" fmla="*/ 518031 h 1731038"/>
                <a:gd name="connsiteX67" fmla="*/ 1449637 w 1792862"/>
                <a:gd name="connsiteY67" fmla="*/ 530821 h 1731038"/>
                <a:gd name="connsiteX68" fmla="*/ 1451769 w 1792862"/>
                <a:gd name="connsiteY68" fmla="*/ 543615 h 1731038"/>
                <a:gd name="connsiteX69" fmla="*/ 1447505 w 1792862"/>
                <a:gd name="connsiteY69" fmla="*/ 556404 h 1731038"/>
                <a:gd name="connsiteX70" fmla="*/ 1449637 w 1792862"/>
                <a:gd name="connsiteY70" fmla="*/ 577723 h 1731038"/>
                <a:gd name="connsiteX71" fmla="*/ 1451769 w 1792862"/>
                <a:gd name="connsiteY71" fmla="*/ 588381 h 1731038"/>
                <a:gd name="connsiteX72" fmla="*/ 1451769 w 1792862"/>
                <a:gd name="connsiteY72" fmla="*/ 599042 h 1731038"/>
                <a:gd name="connsiteX73" fmla="*/ 1458162 w 1792862"/>
                <a:gd name="connsiteY73" fmla="*/ 611832 h 1731038"/>
                <a:gd name="connsiteX74" fmla="*/ 1466691 w 1792862"/>
                <a:gd name="connsiteY74" fmla="*/ 622490 h 1731038"/>
                <a:gd name="connsiteX75" fmla="*/ 1470956 w 1792862"/>
                <a:gd name="connsiteY75" fmla="*/ 633148 h 1731038"/>
                <a:gd name="connsiteX76" fmla="*/ 1467077 w 1792862"/>
                <a:gd name="connsiteY76" fmla="*/ 635734 h 1731038"/>
                <a:gd name="connsiteX77" fmla="*/ 1479481 w 1792862"/>
                <a:gd name="connsiteY77" fmla="*/ 650206 h 1731038"/>
                <a:gd name="connsiteX78" fmla="*/ 1485878 w 1792862"/>
                <a:gd name="connsiteY78" fmla="*/ 665132 h 1731038"/>
                <a:gd name="connsiteX79" fmla="*/ 1496539 w 1792862"/>
                <a:gd name="connsiteY79" fmla="*/ 684315 h 1731038"/>
                <a:gd name="connsiteX80" fmla="*/ 1505065 w 1792862"/>
                <a:gd name="connsiteY80" fmla="*/ 699237 h 1731038"/>
                <a:gd name="connsiteX81" fmla="*/ 1513594 w 1792862"/>
                <a:gd name="connsiteY81" fmla="*/ 722688 h 1731038"/>
                <a:gd name="connsiteX82" fmla="*/ 1517858 w 1792862"/>
                <a:gd name="connsiteY82" fmla="*/ 737610 h 1731038"/>
                <a:gd name="connsiteX83" fmla="*/ 1526384 w 1792862"/>
                <a:gd name="connsiteY83" fmla="*/ 761062 h 1731038"/>
                <a:gd name="connsiteX84" fmla="*/ 1532777 w 1792862"/>
                <a:gd name="connsiteY84" fmla="*/ 773852 h 1731038"/>
                <a:gd name="connsiteX85" fmla="*/ 1539174 w 1792862"/>
                <a:gd name="connsiteY85" fmla="*/ 790906 h 1731038"/>
                <a:gd name="connsiteX86" fmla="*/ 1543438 w 1792862"/>
                <a:gd name="connsiteY86" fmla="*/ 803700 h 1731038"/>
                <a:gd name="connsiteX87" fmla="*/ 1549835 w 1792862"/>
                <a:gd name="connsiteY87" fmla="*/ 816490 h 1731038"/>
                <a:gd name="connsiteX88" fmla="*/ 1554096 w 1792862"/>
                <a:gd name="connsiteY88" fmla="*/ 827147 h 1731038"/>
                <a:gd name="connsiteX89" fmla="*/ 1562625 w 1792862"/>
                <a:gd name="connsiteY89" fmla="*/ 842070 h 1731038"/>
                <a:gd name="connsiteX90" fmla="*/ 1573283 w 1792862"/>
                <a:gd name="connsiteY90" fmla="*/ 852731 h 1731038"/>
                <a:gd name="connsiteX91" fmla="*/ 1586073 w 1792862"/>
                <a:gd name="connsiteY91" fmla="*/ 874050 h 1731038"/>
                <a:gd name="connsiteX92" fmla="*/ 1577609 w 1792862"/>
                <a:gd name="connsiteY92" fmla="*/ 881105 h 1731038"/>
                <a:gd name="connsiteX93" fmla="*/ 1588205 w 1792862"/>
                <a:gd name="connsiteY93" fmla="*/ 878311 h 1731038"/>
                <a:gd name="connsiteX94" fmla="*/ 1596734 w 1792862"/>
                <a:gd name="connsiteY94" fmla="*/ 897498 h 1731038"/>
                <a:gd name="connsiteX95" fmla="*/ 1603127 w 1792862"/>
                <a:gd name="connsiteY95" fmla="*/ 908159 h 1731038"/>
                <a:gd name="connsiteX96" fmla="*/ 1607392 w 1792862"/>
                <a:gd name="connsiteY96" fmla="*/ 918816 h 1731038"/>
                <a:gd name="connsiteX97" fmla="*/ 1613788 w 1792862"/>
                <a:gd name="connsiteY97" fmla="*/ 933739 h 1731038"/>
                <a:gd name="connsiteX98" fmla="*/ 1624446 w 1792862"/>
                <a:gd name="connsiteY98" fmla="*/ 950793 h 1731038"/>
                <a:gd name="connsiteX99" fmla="*/ 1630839 w 1792862"/>
                <a:gd name="connsiteY99" fmla="*/ 965715 h 1731038"/>
                <a:gd name="connsiteX100" fmla="*/ 1639368 w 1792862"/>
                <a:gd name="connsiteY100" fmla="*/ 991295 h 1731038"/>
                <a:gd name="connsiteX101" fmla="*/ 1643633 w 1792862"/>
                <a:gd name="connsiteY101" fmla="*/ 1001957 h 1731038"/>
                <a:gd name="connsiteX102" fmla="*/ 1650030 w 1792862"/>
                <a:gd name="connsiteY102" fmla="*/ 1016879 h 1731038"/>
                <a:gd name="connsiteX103" fmla="*/ 1654291 w 1792862"/>
                <a:gd name="connsiteY103" fmla="*/ 1031801 h 1731038"/>
                <a:gd name="connsiteX104" fmla="*/ 1662820 w 1792862"/>
                <a:gd name="connsiteY104" fmla="*/ 1050988 h 1731038"/>
                <a:gd name="connsiteX105" fmla="*/ 1669213 w 1792862"/>
                <a:gd name="connsiteY105" fmla="*/ 1061646 h 1731038"/>
                <a:gd name="connsiteX106" fmla="*/ 1675610 w 1792862"/>
                <a:gd name="connsiteY106" fmla="*/ 1076571 h 1731038"/>
                <a:gd name="connsiteX107" fmla="*/ 1679871 w 1792862"/>
                <a:gd name="connsiteY107" fmla="*/ 1089361 h 1731038"/>
                <a:gd name="connsiteX108" fmla="*/ 1688400 w 1792862"/>
                <a:gd name="connsiteY108" fmla="*/ 1104283 h 1731038"/>
                <a:gd name="connsiteX109" fmla="*/ 1694796 w 1792862"/>
                <a:gd name="connsiteY109" fmla="*/ 1117077 h 1731038"/>
                <a:gd name="connsiteX110" fmla="*/ 1699061 w 1792862"/>
                <a:gd name="connsiteY110" fmla="*/ 1127735 h 1731038"/>
                <a:gd name="connsiteX111" fmla="*/ 1705454 w 1792862"/>
                <a:gd name="connsiteY111" fmla="*/ 1144789 h 1731038"/>
                <a:gd name="connsiteX112" fmla="*/ 1709719 w 1792862"/>
                <a:gd name="connsiteY112" fmla="*/ 1155447 h 1731038"/>
                <a:gd name="connsiteX113" fmla="*/ 1709719 w 1792862"/>
                <a:gd name="connsiteY113" fmla="*/ 1166108 h 1731038"/>
                <a:gd name="connsiteX114" fmla="*/ 1713983 w 1792862"/>
                <a:gd name="connsiteY114" fmla="*/ 1185295 h 1731038"/>
                <a:gd name="connsiteX115" fmla="*/ 1709719 w 1792862"/>
                <a:gd name="connsiteY115" fmla="*/ 1187424 h 1731038"/>
                <a:gd name="connsiteX116" fmla="*/ 1718248 w 1792862"/>
                <a:gd name="connsiteY116" fmla="*/ 1202346 h 1731038"/>
                <a:gd name="connsiteX117" fmla="*/ 1724644 w 1792862"/>
                <a:gd name="connsiteY117" fmla="*/ 1225797 h 1731038"/>
                <a:gd name="connsiteX118" fmla="*/ 1728909 w 1792862"/>
                <a:gd name="connsiteY118" fmla="*/ 1238587 h 1731038"/>
                <a:gd name="connsiteX119" fmla="*/ 1733170 w 1792862"/>
                <a:gd name="connsiteY119" fmla="*/ 1257774 h 1731038"/>
                <a:gd name="connsiteX120" fmla="*/ 1741699 w 1792862"/>
                <a:gd name="connsiteY120" fmla="*/ 1283357 h 1731038"/>
                <a:gd name="connsiteX121" fmla="*/ 1743827 w 1792862"/>
                <a:gd name="connsiteY121" fmla="*/ 1294015 h 1731038"/>
                <a:gd name="connsiteX122" fmla="*/ 1750224 w 1792862"/>
                <a:gd name="connsiteY122" fmla="*/ 1317466 h 1731038"/>
                <a:gd name="connsiteX123" fmla="*/ 1754489 w 1792862"/>
                <a:gd name="connsiteY123" fmla="*/ 1328124 h 1731038"/>
                <a:gd name="connsiteX124" fmla="*/ 1763014 w 1792862"/>
                <a:gd name="connsiteY124" fmla="*/ 1351575 h 1731038"/>
                <a:gd name="connsiteX125" fmla="*/ 1775804 w 1792862"/>
                <a:gd name="connsiteY125" fmla="*/ 1375023 h 1731038"/>
                <a:gd name="connsiteX126" fmla="*/ 1786465 w 1792862"/>
                <a:gd name="connsiteY126" fmla="*/ 1400606 h 1731038"/>
                <a:gd name="connsiteX127" fmla="*/ 1792862 w 1792862"/>
                <a:gd name="connsiteY127" fmla="*/ 1415529 h 1731038"/>
                <a:gd name="connsiteX128" fmla="*/ 1782204 w 1792862"/>
                <a:gd name="connsiteY128" fmla="*/ 1419793 h 1731038"/>
                <a:gd name="connsiteX129" fmla="*/ 1767279 w 1792862"/>
                <a:gd name="connsiteY129" fmla="*/ 1426190 h 1731038"/>
                <a:gd name="connsiteX130" fmla="*/ 1756621 w 1792862"/>
                <a:gd name="connsiteY130" fmla="*/ 1419793 h 1731038"/>
                <a:gd name="connsiteX131" fmla="*/ 1733170 w 1792862"/>
                <a:gd name="connsiteY131" fmla="*/ 1436847 h 1731038"/>
                <a:gd name="connsiteX132" fmla="*/ 1720380 w 1792862"/>
                <a:gd name="connsiteY132" fmla="*/ 1436847 h 1731038"/>
                <a:gd name="connsiteX133" fmla="*/ 1709719 w 1792862"/>
                <a:gd name="connsiteY133" fmla="*/ 1443241 h 1731038"/>
                <a:gd name="connsiteX134" fmla="*/ 1696929 w 1792862"/>
                <a:gd name="connsiteY134" fmla="*/ 1445377 h 1731038"/>
                <a:gd name="connsiteX135" fmla="*/ 1684139 w 1792862"/>
                <a:gd name="connsiteY135" fmla="*/ 1460295 h 1731038"/>
                <a:gd name="connsiteX136" fmla="*/ 1658555 w 1792862"/>
                <a:gd name="connsiteY136" fmla="*/ 1473089 h 1731038"/>
                <a:gd name="connsiteX137" fmla="*/ 1641501 w 1792862"/>
                <a:gd name="connsiteY137" fmla="*/ 1477353 h 1731038"/>
                <a:gd name="connsiteX138" fmla="*/ 1630843 w 1792862"/>
                <a:gd name="connsiteY138" fmla="*/ 1479482 h 1731038"/>
                <a:gd name="connsiteX139" fmla="*/ 1613788 w 1792862"/>
                <a:gd name="connsiteY139" fmla="*/ 1483746 h 1731038"/>
                <a:gd name="connsiteX140" fmla="*/ 1600999 w 1792862"/>
                <a:gd name="connsiteY140" fmla="*/ 1483746 h 1731038"/>
                <a:gd name="connsiteX141" fmla="*/ 1586076 w 1792862"/>
                <a:gd name="connsiteY141" fmla="*/ 1494408 h 1731038"/>
                <a:gd name="connsiteX142" fmla="*/ 1588205 w 1792862"/>
                <a:gd name="connsiteY142" fmla="*/ 1511462 h 1731038"/>
                <a:gd name="connsiteX143" fmla="*/ 1581812 w 1792862"/>
                <a:gd name="connsiteY143" fmla="*/ 1528517 h 1731038"/>
                <a:gd name="connsiteX144" fmla="*/ 1569022 w 1792862"/>
                <a:gd name="connsiteY144" fmla="*/ 1537042 h 1731038"/>
                <a:gd name="connsiteX145" fmla="*/ 1558361 w 1792862"/>
                <a:gd name="connsiteY145" fmla="*/ 1543439 h 1731038"/>
                <a:gd name="connsiteX146" fmla="*/ 1547703 w 1792862"/>
                <a:gd name="connsiteY146" fmla="*/ 1549832 h 1731038"/>
                <a:gd name="connsiteX147" fmla="*/ 1524252 w 1792862"/>
                <a:gd name="connsiteY147" fmla="*/ 1560493 h 1731038"/>
                <a:gd name="connsiteX148" fmla="*/ 1511462 w 1792862"/>
                <a:gd name="connsiteY148" fmla="*/ 1558361 h 1731038"/>
                <a:gd name="connsiteX149" fmla="*/ 1507197 w 1792862"/>
                <a:gd name="connsiteY149" fmla="*/ 1547703 h 1731038"/>
                <a:gd name="connsiteX150" fmla="*/ 1494407 w 1792862"/>
                <a:gd name="connsiteY150" fmla="*/ 1551968 h 1731038"/>
                <a:gd name="connsiteX151" fmla="*/ 1481614 w 1792862"/>
                <a:gd name="connsiteY151" fmla="*/ 1558361 h 1731038"/>
                <a:gd name="connsiteX152" fmla="*/ 1470956 w 1792862"/>
                <a:gd name="connsiteY152" fmla="*/ 1558361 h 1731038"/>
                <a:gd name="connsiteX153" fmla="*/ 1458166 w 1792862"/>
                <a:gd name="connsiteY153" fmla="*/ 1566887 h 1731038"/>
                <a:gd name="connsiteX154" fmla="*/ 1434715 w 1792862"/>
                <a:gd name="connsiteY154" fmla="*/ 1564758 h 1731038"/>
                <a:gd name="connsiteX155" fmla="*/ 1426189 w 1792862"/>
                <a:gd name="connsiteY155" fmla="*/ 1551968 h 1731038"/>
                <a:gd name="connsiteX156" fmla="*/ 1413396 w 1792862"/>
                <a:gd name="connsiteY156" fmla="*/ 1547703 h 1731038"/>
                <a:gd name="connsiteX157" fmla="*/ 1411267 w 1792862"/>
                <a:gd name="connsiteY157" fmla="*/ 1562626 h 1731038"/>
                <a:gd name="connsiteX158" fmla="*/ 1411267 w 1792862"/>
                <a:gd name="connsiteY158" fmla="*/ 1575416 h 1731038"/>
                <a:gd name="connsiteX159" fmla="*/ 1396341 w 1792862"/>
                <a:gd name="connsiteY159" fmla="*/ 1592470 h 1731038"/>
                <a:gd name="connsiteX160" fmla="*/ 1387816 w 1792862"/>
                <a:gd name="connsiteY160" fmla="*/ 1605264 h 1731038"/>
                <a:gd name="connsiteX161" fmla="*/ 1383551 w 1792862"/>
                <a:gd name="connsiteY161" fmla="*/ 1624447 h 1731038"/>
                <a:gd name="connsiteX162" fmla="*/ 1387816 w 1792862"/>
                <a:gd name="connsiteY162" fmla="*/ 1643633 h 1731038"/>
                <a:gd name="connsiteX163" fmla="*/ 1377158 w 1792862"/>
                <a:gd name="connsiteY163" fmla="*/ 1660688 h 1731038"/>
                <a:gd name="connsiteX164" fmla="*/ 1364365 w 1792862"/>
                <a:gd name="connsiteY164" fmla="*/ 1667085 h 1731038"/>
                <a:gd name="connsiteX165" fmla="*/ 1353707 w 1792862"/>
                <a:gd name="connsiteY165" fmla="*/ 1667085 h 1731038"/>
                <a:gd name="connsiteX166" fmla="*/ 1334520 w 1792862"/>
                <a:gd name="connsiteY166" fmla="*/ 1667085 h 1731038"/>
                <a:gd name="connsiteX167" fmla="*/ 1325995 w 1792862"/>
                <a:gd name="connsiteY167" fmla="*/ 1679875 h 1731038"/>
                <a:gd name="connsiteX168" fmla="*/ 1321730 w 1792862"/>
                <a:gd name="connsiteY168" fmla="*/ 1690536 h 1731038"/>
                <a:gd name="connsiteX169" fmla="*/ 1323863 w 1792862"/>
                <a:gd name="connsiteY169" fmla="*/ 1705455 h 1731038"/>
                <a:gd name="connsiteX170" fmla="*/ 1323863 w 1792862"/>
                <a:gd name="connsiteY170" fmla="*/ 1716116 h 1731038"/>
                <a:gd name="connsiteX171" fmla="*/ 1313205 w 1792862"/>
                <a:gd name="connsiteY171" fmla="*/ 1705455 h 1731038"/>
                <a:gd name="connsiteX172" fmla="*/ 1294015 w 1792862"/>
                <a:gd name="connsiteY172" fmla="*/ 1720380 h 1731038"/>
                <a:gd name="connsiteX173" fmla="*/ 1283357 w 1792862"/>
                <a:gd name="connsiteY173" fmla="*/ 1731038 h 1731038"/>
                <a:gd name="connsiteX174" fmla="*/ 1266302 w 1792862"/>
                <a:gd name="connsiteY174" fmla="*/ 1731038 h 1731038"/>
                <a:gd name="connsiteX175" fmla="*/ 1253509 w 1792862"/>
                <a:gd name="connsiteY175" fmla="*/ 1726774 h 1731038"/>
                <a:gd name="connsiteX176" fmla="*/ 1240719 w 1792862"/>
                <a:gd name="connsiteY176" fmla="*/ 1726774 h 1731038"/>
                <a:gd name="connsiteX177" fmla="*/ 1225797 w 1792862"/>
                <a:gd name="connsiteY177" fmla="*/ 1718248 h 1731038"/>
                <a:gd name="connsiteX178" fmla="*/ 1210874 w 1792862"/>
                <a:gd name="connsiteY178" fmla="*/ 1703326 h 1731038"/>
                <a:gd name="connsiteX179" fmla="*/ 1200213 w 1792862"/>
                <a:gd name="connsiteY179" fmla="*/ 1690536 h 1731038"/>
                <a:gd name="connsiteX180" fmla="*/ 1189556 w 1792862"/>
                <a:gd name="connsiteY180" fmla="*/ 1682007 h 1731038"/>
                <a:gd name="connsiteX181" fmla="*/ 1178898 w 1792862"/>
                <a:gd name="connsiteY181" fmla="*/ 1682007 h 1731038"/>
                <a:gd name="connsiteX182" fmla="*/ 1168237 w 1792862"/>
                <a:gd name="connsiteY182" fmla="*/ 1669217 h 1731038"/>
                <a:gd name="connsiteX183" fmla="*/ 1144789 w 1792862"/>
                <a:gd name="connsiteY183" fmla="*/ 1669217 h 1731038"/>
                <a:gd name="connsiteX184" fmla="*/ 1140524 w 1792862"/>
                <a:gd name="connsiteY184" fmla="*/ 1679875 h 1731038"/>
                <a:gd name="connsiteX185" fmla="*/ 1138392 w 1792862"/>
                <a:gd name="connsiteY185" fmla="*/ 1690536 h 1731038"/>
                <a:gd name="connsiteX186" fmla="*/ 1119205 w 1792862"/>
                <a:gd name="connsiteY186" fmla="*/ 1688400 h 1731038"/>
                <a:gd name="connsiteX187" fmla="*/ 1087229 w 1792862"/>
                <a:gd name="connsiteY187" fmla="*/ 1684139 h 1731038"/>
                <a:gd name="connsiteX188" fmla="*/ 1076571 w 1792862"/>
                <a:gd name="connsiteY188" fmla="*/ 1679875 h 1731038"/>
                <a:gd name="connsiteX189" fmla="*/ 1072306 w 1792862"/>
                <a:gd name="connsiteY189" fmla="*/ 1667085 h 1731038"/>
                <a:gd name="connsiteX190" fmla="*/ 1076571 w 1792862"/>
                <a:gd name="connsiteY190" fmla="*/ 1656423 h 1731038"/>
                <a:gd name="connsiteX191" fmla="*/ 1070174 w 1792862"/>
                <a:gd name="connsiteY191" fmla="*/ 1645766 h 1731038"/>
                <a:gd name="connsiteX192" fmla="*/ 1089361 w 1792862"/>
                <a:gd name="connsiteY192" fmla="*/ 1630843 h 1731038"/>
                <a:gd name="connsiteX193" fmla="*/ 1110680 w 1792862"/>
                <a:gd name="connsiteY193" fmla="*/ 1624447 h 1731038"/>
                <a:gd name="connsiteX194" fmla="*/ 1117077 w 1792862"/>
                <a:gd name="connsiteY194" fmla="*/ 1641501 h 1731038"/>
                <a:gd name="connsiteX195" fmla="*/ 1123470 w 1792862"/>
                <a:gd name="connsiteY195" fmla="*/ 1628711 h 1731038"/>
                <a:gd name="connsiteX196" fmla="*/ 1127734 w 1792862"/>
                <a:gd name="connsiteY196" fmla="*/ 1600999 h 1731038"/>
                <a:gd name="connsiteX197" fmla="*/ 1134131 w 1792862"/>
                <a:gd name="connsiteY197" fmla="*/ 1588206 h 1731038"/>
                <a:gd name="connsiteX198" fmla="*/ 1138392 w 1792862"/>
                <a:gd name="connsiteY198" fmla="*/ 1573283 h 1731038"/>
                <a:gd name="connsiteX199" fmla="*/ 1136260 w 1792862"/>
                <a:gd name="connsiteY199" fmla="*/ 1562626 h 1731038"/>
                <a:gd name="connsiteX200" fmla="*/ 1123470 w 1792862"/>
                <a:gd name="connsiteY200" fmla="*/ 1539174 h 1731038"/>
                <a:gd name="connsiteX201" fmla="*/ 1121341 w 1792862"/>
                <a:gd name="connsiteY201" fmla="*/ 1528517 h 1731038"/>
                <a:gd name="connsiteX202" fmla="*/ 1119205 w 1792862"/>
                <a:gd name="connsiteY202" fmla="*/ 1517855 h 1731038"/>
                <a:gd name="connsiteX203" fmla="*/ 1114941 w 1792862"/>
                <a:gd name="connsiteY203" fmla="*/ 1505065 h 1731038"/>
                <a:gd name="connsiteX204" fmla="*/ 1106415 w 1792862"/>
                <a:gd name="connsiteY204" fmla="*/ 1494408 h 1731038"/>
                <a:gd name="connsiteX205" fmla="*/ 1104283 w 1792862"/>
                <a:gd name="connsiteY205" fmla="*/ 1509330 h 1731038"/>
                <a:gd name="connsiteX206" fmla="*/ 1091493 w 1792862"/>
                <a:gd name="connsiteY206" fmla="*/ 1517859 h 1731038"/>
                <a:gd name="connsiteX207" fmla="*/ 1085096 w 1792862"/>
                <a:gd name="connsiteY207" fmla="*/ 1530649 h 1731038"/>
                <a:gd name="connsiteX208" fmla="*/ 1059517 w 1792862"/>
                <a:gd name="connsiteY208" fmla="*/ 1541307 h 1731038"/>
                <a:gd name="connsiteX209" fmla="*/ 1042459 w 1792862"/>
                <a:gd name="connsiteY209" fmla="*/ 1543439 h 1731038"/>
                <a:gd name="connsiteX210" fmla="*/ 1027540 w 1792862"/>
                <a:gd name="connsiteY210" fmla="*/ 1543439 h 1731038"/>
                <a:gd name="connsiteX211" fmla="*/ 1014746 w 1792862"/>
                <a:gd name="connsiteY211" fmla="*/ 1526384 h 1731038"/>
                <a:gd name="connsiteX212" fmla="*/ 1010482 w 1792862"/>
                <a:gd name="connsiteY212" fmla="*/ 1515727 h 1731038"/>
                <a:gd name="connsiteX213" fmla="*/ 991299 w 1792862"/>
                <a:gd name="connsiteY213" fmla="*/ 1492275 h 1731038"/>
                <a:gd name="connsiteX214" fmla="*/ 980637 w 1792862"/>
                <a:gd name="connsiteY214" fmla="*/ 1470960 h 1731038"/>
                <a:gd name="connsiteX215" fmla="*/ 946528 w 1792862"/>
                <a:gd name="connsiteY215" fmla="*/ 1458166 h 1731038"/>
                <a:gd name="connsiteX216" fmla="*/ 933739 w 1792862"/>
                <a:gd name="connsiteY216" fmla="*/ 1449641 h 1731038"/>
                <a:gd name="connsiteX217" fmla="*/ 925210 w 1792862"/>
                <a:gd name="connsiteY217" fmla="*/ 1436847 h 1731038"/>
                <a:gd name="connsiteX218" fmla="*/ 908155 w 1792862"/>
                <a:gd name="connsiteY218" fmla="*/ 1436847 h 1731038"/>
                <a:gd name="connsiteX219" fmla="*/ 901758 w 1792862"/>
                <a:gd name="connsiteY219" fmla="*/ 1449641 h 1731038"/>
                <a:gd name="connsiteX220" fmla="*/ 888968 w 1792862"/>
                <a:gd name="connsiteY220" fmla="*/ 1456034 h 1731038"/>
                <a:gd name="connsiteX221" fmla="*/ 876178 w 1792862"/>
                <a:gd name="connsiteY221" fmla="*/ 1456034 h 1731038"/>
                <a:gd name="connsiteX222" fmla="*/ 865517 w 1792862"/>
                <a:gd name="connsiteY222" fmla="*/ 1449641 h 1731038"/>
                <a:gd name="connsiteX223" fmla="*/ 856992 w 1792862"/>
                <a:gd name="connsiteY223" fmla="*/ 1460299 h 1731038"/>
                <a:gd name="connsiteX224" fmla="*/ 867653 w 1792862"/>
                <a:gd name="connsiteY224" fmla="*/ 1466696 h 1731038"/>
                <a:gd name="connsiteX225" fmla="*/ 863388 w 1792862"/>
                <a:gd name="connsiteY225" fmla="*/ 1477353 h 1731038"/>
                <a:gd name="connsiteX226" fmla="*/ 859124 w 1792862"/>
                <a:gd name="connsiteY226" fmla="*/ 1490143 h 1731038"/>
                <a:gd name="connsiteX227" fmla="*/ 856992 w 1792862"/>
                <a:gd name="connsiteY227" fmla="*/ 1500801 h 1731038"/>
                <a:gd name="connsiteX228" fmla="*/ 842069 w 1792862"/>
                <a:gd name="connsiteY228" fmla="*/ 1502937 h 1731038"/>
                <a:gd name="connsiteX229" fmla="*/ 837805 w 1792862"/>
                <a:gd name="connsiteY229" fmla="*/ 1492275 h 1731038"/>
                <a:gd name="connsiteX230" fmla="*/ 839937 w 1792862"/>
                <a:gd name="connsiteY230" fmla="*/ 1481618 h 1731038"/>
                <a:gd name="connsiteX231" fmla="*/ 833540 w 1792862"/>
                <a:gd name="connsiteY231" fmla="*/ 1462431 h 1731038"/>
                <a:gd name="connsiteX232" fmla="*/ 837805 w 1792862"/>
                <a:gd name="connsiteY232" fmla="*/ 1436847 h 1731038"/>
                <a:gd name="connsiteX233" fmla="*/ 839937 w 1792862"/>
                <a:gd name="connsiteY233" fmla="*/ 1426190 h 1731038"/>
                <a:gd name="connsiteX234" fmla="*/ 827147 w 1792862"/>
                <a:gd name="connsiteY234" fmla="*/ 1421929 h 1731038"/>
                <a:gd name="connsiteX235" fmla="*/ 814357 w 1792862"/>
                <a:gd name="connsiteY235" fmla="*/ 1421929 h 1731038"/>
                <a:gd name="connsiteX236" fmla="*/ 810093 w 1792862"/>
                <a:gd name="connsiteY236" fmla="*/ 1407003 h 1731038"/>
                <a:gd name="connsiteX237" fmla="*/ 795171 w 1792862"/>
                <a:gd name="connsiteY237" fmla="*/ 1400610 h 1731038"/>
                <a:gd name="connsiteX238" fmla="*/ 788774 w 1792862"/>
                <a:gd name="connsiteY238" fmla="*/ 1389949 h 1731038"/>
                <a:gd name="connsiteX239" fmla="*/ 778116 w 1792862"/>
                <a:gd name="connsiteY239" fmla="*/ 1387816 h 1731038"/>
                <a:gd name="connsiteX240" fmla="*/ 754665 w 1792862"/>
                <a:gd name="connsiteY240" fmla="*/ 1377159 h 1731038"/>
                <a:gd name="connsiteX241" fmla="*/ 756797 w 1792862"/>
                <a:gd name="connsiteY241" fmla="*/ 1364369 h 1731038"/>
                <a:gd name="connsiteX242" fmla="*/ 765323 w 1792862"/>
                <a:gd name="connsiteY242" fmla="*/ 1347314 h 1731038"/>
                <a:gd name="connsiteX243" fmla="*/ 750400 w 1792862"/>
                <a:gd name="connsiteY243" fmla="*/ 1328127 h 1731038"/>
                <a:gd name="connsiteX244" fmla="*/ 744004 w 1792862"/>
                <a:gd name="connsiteY244" fmla="*/ 1315338 h 1731038"/>
                <a:gd name="connsiteX245" fmla="*/ 748268 w 1792862"/>
                <a:gd name="connsiteY245" fmla="*/ 1302544 h 1731038"/>
                <a:gd name="connsiteX246" fmla="*/ 758929 w 1792862"/>
                <a:gd name="connsiteY246" fmla="*/ 1289754 h 1731038"/>
                <a:gd name="connsiteX247" fmla="*/ 761062 w 1792862"/>
                <a:gd name="connsiteY247" fmla="*/ 1279096 h 1731038"/>
                <a:gd name="connsiteX248" fmla="*/ 752533 w 1792862"/>
                <a:gd name="connsiteY248" fmla="*/ 1266303 h 1731038"/>
                <a:gd name="connsiteX249" fmla="*/ 744004 w 1792862"/>
                <a:gd name="connsiteY249" fmla="*/ 1251381 h 1731038"/>
                <a:gd name="connsiteX250" fmla="*/ 744004 w 1792862"/>
                <a:gd name="connsiteY250" fmla="*/ 1240723 h 1731038"/>
                <a:gd name="connsiteX251" fmla="*/ 746136 w 1792862"/>
                <a:gd name="connsiteY251" fmla="*/ 1221536 h 1731038"/>
                <a:gd name="connsiteX252" fmla="*/ 746136 w 1792862"/>
                <a:gd name="connsiteY252" fmla="*/ 1204482 h 1731038"/>
                <a:gd name="connsiteX253" fmla="*/ 735478 w 1792862"/>
                <a:gd name="connsiteY253" fmla="*/ 1193820 h 1731038"/>
                <a:gd name="connsiteX254" fmla="*/ 733346 w 1792862"/>
                <a:gd name="connsiteY254" fmla="*/ 1178898 h 1731038"/>
                <a:gd name="connsiteX255" fmla="*/ 733346 w 1792862"/>
                <a:gd name="connsiteY255" fmla="*/ 1166108 h 1731038"/>
                <a:gd name="connsiteX256" fmla="*/ 720556 w 1792862"/>
                <a:gd name="connsiteY256" fmla="*/ 1157579 h 1731038"/>
                <a:gd name="connsiteX257" fmla="*/ 707766 w 1792862"/>
                <a:gd name="connsiteY257" fmla="*/ 1157579 h 1731038"/>
                <a:gd name="connsiteX258" fmla="*/ 692844 w 1792862"/>
                <a:gd name="connsiteY258" fmla="*/ 1161844 h 1731038"/>
                <a:gd name="connsiteX259" fmla="*/ 686447 w 1792862"/>
                <a:gd name="connsiteY259" fmla="*/ 1151186 h 1731038"/>
                <a:gd name="connsiteX260" fmla="*/ 680050 w 1792862"/>
                <a:gd name="connsiteY260" fmla="*/ 1138392 h 1731038"/>
                <a:gd name="connsiteX261" fmla="*/ 677918 w 1792862"/>
                <a:gd name="connsiteY261" fmla="*/ 1127735 h 1731038"/>
                <a:gd name="connsiteX262" fmla="*/ 690708 w 1792862"/>
                <a:gd name="connsiteY262" fmla="*/ 1121338 h 1731038"/>
                <a:gd name="connsiteX263" fmla="*/ 707766 w 1792862"/>
                <a:gd name="connsiteY263" fmla="*/ 1100019 h 1731038"/>
                <a:gd name="connsiteX264" fmla="*/ 709895 w 1792862"/>
                <a:gd name="connsiteY264" fmla="*/ 1089361 h 1731038"/>
                <a:gd name="connsiteX265" fmla="*/ 712027 w 1792862"/>
                <a:gd name="connsiteY265" fmla="*/ 1070178 h 1731038"/>
                <a:gd name="connsiteX266" fmla="*/ 712027 w 1792862"/>
                <a:gd name="connsiteY266" fmla="*/ 1059517 h 1731038"/>
                <a:gd name="connsiteX267" fmla="*/ 707766 w 1792862"/>
                <a:gd name="connsiteY267" fmla="*/ 1044595 h 1731038"/>
                <a:gd name="connsiteX268" fmla="*/ 705634 w 1792862"/>
                <a:gd name="connsiteY268" fmla="*/ 1033933 h 1731038"/>
                <a:gd name="connsiteX269" fmla="*/ 710160 w 1792862"/>
                <a:gd name="connsiteY269" fmla="*/ 1030916 h 1731038"/>
                <a:gd name="connsiteX270" fmla="*/ 710160 w 1792862"/>
                <a:gd name="connsiteY270" fmla="*/ 1030915 h 1731038"/>
                <a:gd name="connsiteX271" fmla="*/ 705634 w 1792862"/>
                <a:gd name="connsiteY271" fmla="*/ 1033933 h 1731038"/>
                <a:gd name="connsiteX272" fmla="*/ 692844 w 1792862"/>
                <a:gd name="connsiteY272" fmla="*/ 1040330 h 1731038"/>
                <a:gd name="connsiteX273" fmla="*/ 677922 w 1792862"/>
                <a:gd name="connsiteY273" fmla="*/ 1029669 h 1731038"/>
                <a:gd name="connsiteX274" fmla="*/ 675786 w 1792862"/>
                <a:gd name="connsiteY274" fmla="*/ 1014747 h 1731038"/>
                <a:gd name="connsiteX275" fmla="*/ 665124 w 1792862"/>
                <a:gd name="connsiteY275" fmla="*/ 987034 h 1731038"/>
                <a:gd name="connsiteX276" fmla="*/ 667260 w 1792862"/>
                <a:gd name="connsiteY276" fmla="*/ 972109 h 1731038"/>
                <a:gd name="connsiteX277" fmla="*/ 645941 w 1792862"/>
                <a:gd name="connsiteY277" fmla="*/ 957186 h 1731038"/>
                <a:gd name="connsiteX278" fmla="*/ 633148 w 1792862"/>
                <a:gd name="connsiteY278" fmla="*/ 948661 h 1731038"/>
                <a:gd name="connsiteX279" fmla="*/ 628887 w 1792862"/>
                <a:gd name="connsiteY279" fmla="*/ 935867 h 1731038"/>
                <a:gd name="connsiteX280" fmla="*/ 637412 w 1792862"/>
                <a:gd name="connsiteY280" fmla="*/ 925210 h 1731038"/>
                <a:gd name="connsiteX281" fmla="*/ 639545 w 1792862"/>
                <a:gd name="connsiteY281" fmla="*/ 914552 h 1731038"/>
                <a:gd name="connsiteX282" fmla="*/ 633148 w 1792862"/>
                <a:gd name="connsiteY282" fmla="*/ 884708 h 1731038"/>
                <a:gd name="connsiteX283" fmla="*/ 628887 w 1792862"/>
                <a:gd name="connsiteY283" fmla="*/ 871914 h 1731038"/>
                <a:gd name="connsiteX284" fmla="*/ 616093 w 1792862"/>
                <a:gd name="connsiteY284" fmla="*/ 861256 h 1731038"/>
                <a:gd name="connsiteX285" fmla="*/ 605436 w 1792862"/>
                <a:gd name="connsiteY285" fmla="*/ 846331 h 1731038"/>
                <a:gd name="connsiteX286" fmla="*/ 601171 w 1792862"/>
                <a:gd name="connsiteY286" fmla="*/ 833541 h 1731038"/>
                <a:gd name="connsiteX287" fmla="*/ 590513 w 1792862"/>
                <a:gd name="connsiteY287" fmla="*/ 820751 h 1731038"/>
                <a:gd name="connsiteX288" fmla="*/ 577723 w 1792862"/>
                <a:gd name="connsiteY288" fmla="*/ 797299 h 1731038"/>
                <a:gd name="connsiteX289" fmla="*/ 592646 w 1792862"/>
                <a:gd name="connsiteY289" fmla="*/ 786642 h 1731038"/>
                <a:gd name="connsiteX290" fmla="*/ 605436 w 1792862"/>
                <a:gd name="connsiteY290" fmla="*/ 778116 h 1731038"/>
                <a:gd name="connsiteX291" fmla="*/ 609700 w 1792862"/>
                <a:gd name="connsiteY291" fmla="*/ 761058 h 1731038"/>
                <a:gd name="connsiteX292" fmla="*/ 599042 w 1792862"/>
                <a:gd name="connsiteY292" fmla="*/ 750400 h 1731038"/>
                <a:gd name="connsiteX293" fmla="*/ 592646 w 1792862"/>
                <a:gd name="connsiteY293" fmla="*/ 735478 h 1731038"/>
                <a:gd name="connsiteX294" fmla="*/ 592646 w 1792862"/>
                <a:gd name="connsiteY294" fmla="*/ 718424 h 1731038"/>
                <a:gd name="connsiteX295" fmla="*/ 599042 w 1792862"/>
                <a:gd name="connsiteY295" fmla="*/ 705634 h 1731038"/>
                <a:gd name="connsiteX296" fmla="*/ 595553 w 1792862"/>
                <a:gd name="connsiteY296" fmla="*/ 693422 h 1731038"/>
                <a:gd name="connsiteX297" fmla="*/ 594778 w 1792862"/>
                <a:gd name="connsiteY297" fmla="*/ 694973 h 1731038"/>
                <a:gd name="connsiteX298" fmla="*/ 581984 w 1792862"/>
                <a:gd name="connsiteY298" fmla="*/ 701369 h 1731038"/>
                <a:gd name="connsiteX299" fmla="*/ 571327 w 1792862"/>
                <a:gd name="connsiteY299" fmla="*/ 692840 h 1731038"/>
                <a:gd name="connsiteX300" fmla="*/ 558537 w 1792862"/>
                <a:gd name="connsiteY300" fmla="*/ 697105 h 1731038"/>
                <a:gd name="connsiteX301" fmla="*/ 550008 w 1792862"/>
                <a:gd name="connsiteY301" fmla="*/ 709895 h 1731038"/>
                <a:gd name="connsiteX302" fmla="*/ 541482 w 1792862"/>
                <a:gd name="connsiteY302" fmla="*/ 724817 h 1731038"/>
                <a:gd name="connsiteX303" fmla="*/ 537218 w 1792862"/>
                <a:gd name="connsiteY303" fmla="*/ 750400 h 1731038"/>
                <a:gd name="connsiteX304" fmla="*/ 526560 w 1792862"/>
                <a:gd name="connsiteY304" fmla="*/ 748268 h 1731038"/>
                <a:gd name="connsiteX305" fmla="*/ 509506 w 1792862"/>
                <a:gd name="connsiteY305" fmla="*/ 741871 h 1731038"/>
                <a:gd name="connsiteX306" fmla="*/ 492448 w 1792862"/>
                <a:gd name="connsiteY306" fmla="*/ 735478 h 1731038"/>
                <a:gd name="connsiteX307" fmla="*/ 471132 w 1792862"/>
                <a:gd name="connsiteY307" fmla="*/ 739743 h 1731038"/>
                <a:gd name="connsiteX308" fmla="*/ 454078 w 1792862"/>
                <a:gd name="connsiteY308" fmla="*/ 758926 h 1731038"/>
                <a:gd name="connsiteX309" fmla="*/ 443416 w 1792862"/>
                <a:gd name="connsiteY309" fmla="*/ 748268 h 1731038"/>
                <a:gd name="connsiteX310" fmla="*/ 432759 w 1792862"/>
                <a:gd name="connsiteY310" fmla="*/ 735478 h 1731038"/>
                <a:gd name="connsiteX311" fmla="*/ 417836 w 1792862"/>
                <a:gd name="connsiteY311" fmla="*/ 729081 h 1731038"/>
                <a:gd name="connsiteX312" fmla="*/ 405047 w 1792862"/>
                <a:gd name="connsiteY312" fmla="*/ 722688 h 1731038"/>
                <a:gd name="connsiteX313" fmla="*/ 392257 w 1792862"/>
                <a:gd name="connsiteY313" fmla="*/ 712027 h 1731038"/>
                <a:gd name="connsiteX314" fmla="*/ 379463 w 1792862"/>
                <a:gd name="connsiteY314" fmla="*/ 697105 h 1731038"/>
                <a:gd name="connsiteX315" fmla="*/ 366673 w 1792862"/>
                <a:gd name="connsiteY315" fmla="*/ 682183 h 1731038"/>
                <a:gd name="connsiteX316" fmla="*/ 356015 w 1792862"/>
                <a:gd name="connsiteY316" fmla="*/ 669393 h 1731038"/>
                <a:gd name="connsiteX317" fmla="*/ 347486 w 1792862"/>
                <a:gd name="connsiteY317" fmla="*/ 658731 h 1731038"/>
                <a:gd name="connsiteX318" fmla="*/ 343222 w 1792862"/>
                <a:gd name="connsiteY318" fmla="*/ 648074 h 1731038"/>
                <a:gd name="connsiteX319" fmla="*/ 332561 w 1792862"/>
                <a:gd name="connsiteY319" fmla="*/ 635280 h 1731038"/>
                <a:gd name="connsiteX320" fmla="*/ 321903 w 1792862"/>
                <a:gd name="connsiteY320" fmla="*/ 626755 h 1731038"/>
                <a:gd name="connsiteX321" fmla="*/ 304848 w 1792862"/>
                <a:gd name="connsiteY321" fmla="*/ 618226 h 1731038"/>
                <a:gd name="connsiteX322" fmla="*/ 289926 w 1792862"/>
                <a:gd name="connsiteY322" fmla="*/ 631016 h 1731038"/>
                <a:gd name="connsiteX323" fmla="*/ 279268 w 1792862"/>
                <a:gd name="connsiteY323" fmla="*/ 633151 h 1731038"/>
                <a:gd name="connsiteX324" fmla="*/ 257950 w 1792862"/>
                <a:gd name="connsiteY324" fmla="*/ 607568 h 1731038"/>
                <a:gd name="connsiteX325" fmla="*/ 240895 w 1792862"/>
                <a:gd name="connsiteY325" fmla="*/ 607568 h 1731038"/>
                <a:gd name="connsiteX326" fmla="*/ 225973 w 1792862"/>
                <a:gd name="connsiteY326" fmla="*/ 624622 h 1731038"/>
                <a:gd name="connsiteX327" fmla="*/ 219576 w 1792862"/>
                <a:gd name="connsiteY327" fmla="*/ 641677 h 1731038"/>
                <a:gd name="connsiteX328" fmla="*/ 208918 w 1792862"/>
                <a:gd name="connsiteY328" fmla="*/ 645941 h 1731038"/>
                <a:gd name="connsiteX329" fmla="*/ 206786 w 1792862"/>
                <a:gd name="connsiteY329" fmla="*/ 633151 h 1731038"/>
                <a:gd name="connsiteX330" fmla="*/ 187599 w 1792862"/>
                <a:gd name="connsiteY330" fmla="*/ 613961 h 1731038"/>
                <a:gd name="connsiteX331" fmla="*/ 176938 w 1792862"/>
                <a:gd name="connsiteY331" fmla="*/ 622490 h 1731038"/>
                <a:gd name="connsiteX332" fmla="*/ 157755 w 1792862"/>
                <a:gd name="connsiteY332" fmla="*/ 631016 h 1731038"/>
                <a:gd name="connsiteX333" fmla="*/ 147097 w 1792862"/>
                <a:gd name="connsiteY333" fmla="*/ 622490 h 1731038"/>
                <a:gd name="connsiteX334" fmla="*/ 132171 w 1792862"/>
                <a:gd name="connsiteY334" fmla="*/ 603303 h 1731038"/>
                <a:gd name="connsiteX335" fmla="*/ 138568 w 1792862"/>
                <a:gd name="connsiteY335" fmla="*/ 590513 h 1731038"/>
                <a:gd name="connsiteX336" fmla="*/ 151358 w 1792862"/>
                <a:gd name="connsiteY336" fmla="*/ 588381 h 1731038"/>
                <a:gd name="connsiteX337" fmla="*/ 164148 w 1792862"/>
                <a:gd name="connsiteY337" fmla="*/ 588381 h 1731038"/>
                <a:gd name="connsiteX338" fmla="*/ 172677 w 1792862"/>
                <a:gd name="connsiteY338" fmla="*/ 571327 h 1731038"/>
                <a:gd name="connsiteX339" fmla="*/ 179074 w 1792862"/>
                <a:gd name="connsiteY339" fmla="*/ 558537 h 1731038"/>
                <a:gd name="connsiteX340" fmla="*/ 189732 w 1792862"/>
                <a:gd name="connsiteY340" fmla="*/ 543615 h 1731038"/>
                <a:gd name="connsiteX341" fmla="*/ 179074 w 1792862"/>
                <a:gd name="connsiteY341" fmla="*/ 530825 h 1731038"/>
                <a:gd name="connsiteX342" fmla="*/ 183335 w 1792862"/>
                <a:gd name="connsiteY342" fmla="*/ 511634 h 1731038"/>
                <a:gd name="connsiteX343" fmla="*/ 172677 w 1792862"/>
                <a:gd name="connsiteY343" fmla="*/ 498844 h 1731038"/>
                <a:gd name="connsiteX344" fmla="*/ 157755 w 1792862"/>
                <a:gd name="connsiteY344" fmla="*/ 511634 h 1731038"/>
                <a:gd name="connsiteX345" fmla="*/ 142833 w 1792862"/>
                <a:gd name="connsiteY345" fmla="*/ 520163 h 1731038"/>
                <a:gd name="connsiteX346" fmla="*/ 132171 w 1792862"/>
                <a:gd name="connsiteY346" fmla="*/ 522296 h 1731038"/>
                <a:gd name="connsiteX347" fmla="*/ 125778 w 1792862"/>
                <a:gd name="connsiteY347" fmla="*/ 535085 h 1731038"/>
                <a:gd name="connsiteX348" fmla="*/ 110856 w 1792862"/>
                <a:gd name="connsiteY348" fmla="*/ 545743 h 1731038"/>
                <a:gd name="connsiteX349" fmla="*/ 104459 w 1792862"/>
                <a:gd name="connsiteY349" fmla="*/ 532953 h 1731038"/>
                <a:gd name="connsiteX350" fmla="*/ 87401 w 1792862"/>
                <a:gd name="connsiteY350" fmla="*/ 535085 h 1731038"/>
                <a:gd name="connsiteX351" fmla="*/ 74611 w 1792862"/>
                <a:gd name="connsiteY351" fmla="*/ 541482 h 1731038"/>
                <a:gd name="connsiteX352" fmla="*/ 46899 w 1792862"/>
                <a:gd name="connsiteY352" fmla="*/ 537218 h 1731038"/>
                <a:gd name="connsiteX353" fmla="*/ 36241 w 1792862"/>
                <a:gd name="connsiteY353" fmla="*/ 526560 h 1731038"/>
                <a:gd name="connsiteX354" fmla="*/ 29845 w 1792862"/>
                <a:gd name="connsiteY354" fmla="*/ 513767 h 1731038"/>
                <a:gd name="connsiteX355" fmla="*/ 25580 w 1792862"/>
                <a:gd name="connsiteY355" fmla="*/ 503109 h 1731038"/>
                <a:gd name="connsiteX356" fmla="*/ 14922 w 1792862"/>
                <a:gd name="connsiteY356" fmla="*/ 490319 h 1731038"/>
                <a:gd name="connsiteX357" fmla="*/ 4265 w 1792862"/>
                <a:gd name="connsiteY357" fmla="*/ 483922 h 1731038"/>
                <a:gd name="connsiteX358" fmla="*/ 0 w 1792862"/>
                <a:gd name="connsiteY358" fmla="*/ 473264 h 1731038"/>
                <a:gd name="connsiteX359" fmla="*/ 12790 w 1792862"/>
                <a:gd name="connsiteY359" fmla="*/ 460471 h 1731038"/>
                <a:gd name="connsiteX360" fmla="*/ 23448 w 1792862"/>
                <a:gd name="connsiteY360" fmla="*/ 460471 h 1731038"/>
                <a:gd name="connsiteX361" fmla="*/ 34109 w 1792862"/>
                <a:gd name="connsiteY361" fmla="*/ 458342 h 1731038"/>
                <a:gd name="connsiteX362" fmla="*/ 44767 w 1792862"/>
                <a:gd name="connsiteY362" fmla="*/ 451945 h 1731038"/>
                <a:gd name="connsiteX363" fmla="*/ 59689 w 1792862"/>
                <a:gd name="connsiteY363" fmla="*/ 434891 h 1731038"/>
                <a:gd name="connsiteX364" fmla="*/ 57560 w 1792862"/>
                <a:gd name="connsiteY364" fmla="*/ 415704 h 1731038"/>
                <a:gd name="connsiteX365" fmla="*/ 74611 w 1792862"/>
                <a:gd name="connsiteY365" fmla="*/ 417836 h 1731038"/>
                <a:gd name="connsiteX366" fmla="*/ 85273 w 1792862"/>
                <a:gd name="connsiteY366" fmla="*/ 422097 h 1731038"/>
                <a:gd name="connsiteX367" fmla="*/ 95930 w 1792862"/>
                <a:gd name="connsiteY367" fmla="*/ 415704 h 1731038"/>
                <a:gd name="connsiteX368" fmla="*/ 108720 w 1792862"/>
                <a:gd name="connsiteY368" fmla="*/ 407175 h 1731038"/>
                <a:gd name="connsiteX369" fmla="*/ 112985 w 1792862"/>
                <a:gd name="connsiteY369" fmla="*/ 394385 h 1731038"/>
                <a:gd name="connsiteX370" fmla="*/ 115117 w 1792862"/>
                <a:gd name="connsiteY370" fmla="*/ 383727 h 1731038"/>
                <a:gd name="connsiteX371" fmla="*/ 115117 w 1792862"/>
                <a:gd name="connsiteY371" fmla="*/ 368805 h 1731038"/>
                <a:gd name="connsiteX372" fmla="*/ 110856 w 1792862"/>
                <a:gd name="connsiteY372" fmla="*/ 358144 h 1731038"/>
                <a:gd name="connsiteX373" fmla="*/ 117249 w 1792862"/>
                <a:gd name="connsiteY373" fmla="*/ 345354 h 1731038"/>
                <a:gd name="connsiteX374" fmla="*/ 123646 w 1792862"/>
                <a:gd name="connsiteY374" fmla="*/ 358144 h 1731038"/>
                <a:gd name="connsiteX375" fmla="*/ 123646 w 1792862"/>
                <a:gd name="connsiteY375" fmla="*/ 370937 h 1731038"/>
                <a:gd name="connsiteX376" fmla="*/ 125778 w 1792862"/>
                <a:gd name="connsiteY376" fmla="*/ 383727 h 1731038"/>
                <a:gd name="connsiteX377" fmla="*/ 132171 w 1792862"/>
                <a:gd name="connsiteY377" fmla="*/ 394385 h 1731038"/>
                <a:gd name="connsiteX378" fmla="*/ 127907 w 1792862"/>
                <a:gd name="connsiteY378" fmla="*/ 411440 h 1731038"/>
                <a:gd name="connsiteX379" fmla="*/ 138568 w 1792862"/>
                <a:gd name="connsiteY379" fmla="*/ 419969 h 1731038"/>
                <a:gd name="connsiteX380" fmla="*/ 140697 w 1792862"/>
                <a:gd name="connsiteY380" fmla="*/ 387992 h 1731038"/>
                <a:gd name="connsiteX381" fmla="*/ 140697 w 1792862"/>
                <a:gd name="connsiteY381" fmla="*/ 377331 h 1731038"/>
                <a:gd name="connsiteX382" fmla="*/ 151358 w 1792862"/>
                <a:gd name="connsiteY382" fmla="*/ 373066 h 1731038"/>
                <a:gd name="connsiteX383" fmla="*/ 164148 w 1792862"/>
                <a:gd name="connsiteY383" fmla="*/ 379463 h 1731038"/>
                <a:gd name="connsiteX384" fmla="*/ 179074 w 1792862"/>
                <a:gd name="connsiteY384" fmla="*/ 377331 h 1731038"/>
                <a:gd name="connsiteX385" fmla="*/ 179074 w 1792862"/>
                <a:gd name="connsiteY385" fmla="*/ 364541 h 1731038"/>
                <a:gd name="connsiteX386" fmla="*/ 155623 w 1792862"/>
                <a:gd name="connsiteY386" fmla="*/ 345354 h 1731038"/>
                <a:gd name="connsiteX387" fmla="*/ 142833 w 1792862"/>
                <a:gd name="connsiteY387" fmla="*/ 330432 h 1731038"/>
                <a:gd name="connsiteX388" fmla="*/ 136436 w 1792862"/>
                <a:gd name="connsiteY388" fmla="*/ 319774 h 1731038"/>
                <a:gd name="connsiteX389" fmla="*/ 125778 w 1792862"/>
                <a:gd name="connsiteY389" fmla="*/ 309113 h 1731038"/>
                <a:gd name="connsiteX390" fmla="*/ 112985 w 1792862"/>
                <a:gd name="connsiteY390" fmla="*/ 309113 h 1731038"/>
                <a:gd name="connsiteX391" fmla="*/ 100195 w 1792862"/>
                <a:gd name="connsiteY391" fmla="*/ 302720 h 1731038"/>
                <a:gd name="connsiteX392" fmla="*/ 91666 w 1792862"/>
                <a:gd name="connsiteY392" fmla="*/ 292058 h 1731038"/>
                <a:gd name="connsiteX393" fmla="*/ 93802 w 1792862"/>
                <a:gd name="connsiteY393" fmla="*/ 268607 h 1731038"/>
                <a:gd name="connsiteX394" fmla="*/ 89537 w 1792862"/>
                <a:gd name="connsiteY394" fmla="*/ 257949 h 1731038"/>
                <a:gd name="connsiteX395" fmla="*/ 102327 w 1792862"/>
                <a:gd name="connsiteY395" fmla="*/ 253688 h 1731038"/>
                <a:gd name="connsiteX396" fmla="*/ 117249 w 1792862"/>
                <a:gd name="connsiteY396" fmla="*/ 243027 h 1731038"/>
                <a:gd name="connsiteX397" fmla="*/ 121514 w 1792862"/>
                <a:gd name="connsiteY397" fmla="*/ 230237 h 1731038"/>
                <a:gd name="connsiteX398" fmla="*/ 132171 w 1792862"/>
                <a:gd name="connsiteY398" fmla="*/ 219576 h 1731038"/>
                <a:gd name="connsiteX399" fmla="*/ 147097 w 1792862"/>
                <a:gd name="connsiteY399" fmla="*/ 187599 h 1731038"/>
                <a:gd name="connsiteX400" fmla="*/ 149226 w 1792862"/>
                <a:gd name="connsiteY400" fmla="*/ 176942 h 1731038"/>
                <a:gd name="connsiteX401" fmla="*/ 147097 w 1792862"/>
                <a:gd name="connsiteY401" fmla="*/ 164152 h 1731038"/>
                <a:gd name="connsiteX402" fmla="*/ 153490 w 1792862"/>
                <a:gd name="connsiteY402" fmla="*/ 149226 h 1731038"/>
                <a:gd name="connsiteX403" fmla="*/ 166280 w 1792862"/>
                <a:gd name="connsiteY403" fmla="*/ 140700 h 1731038"/>
                <a:gd name="connsiteX404" fmla="*/ 176938 w 1792862"/>
                <a:gd name="connsiteY404" fmla="*/ 138568 h 1731038"/>
                <a:gd name="connsiteX405" fmla="*/ 187599 w 1792862"/>
                <a:gd name="connsiteY405" fmla="*/ 130039 h 1731038"/>
                <a:gd name="connsiteX406" fmla="*/ 191864 w 1792862"/>
                <a:gd name="connsiteY406" fmla="*/ 115120 h 1731038"/>
                <a:gd name="connsiteX407" fmla="*/ 193993 w 1792862"/>
                <a:gd name="connsiteY407" fmla="*/ 127910 h 1731038"/>
                <a:gd name="connsiteX408" fmla="*/ 196128 w 1792862"/>
                <a:gd name="connsiteY408" fmla="*/ 138568 h 1731038"/>
                <a:gd name="connsiteX409" fmla="*/ 208918 w 1792862"/>
                <a:gd name="connsiteY409" fmla="*/ 138568 h 1731038"/>
                <a:gd name="connsiteX410" fmla="*/ 221708 w 1792862"/>
                <a:gd name="connsiteY410" fmla="*/ 144961 h 1731038"/>
                <a:gd name="connsiteX411" fmla="*/ 232370 w 1792862"/>
                <a:gd name="connsiteY411" fmla="*/ 144961 h 1731038"/>
                <a:gd name="connsiteX412" fmla="*/ 228105 w 1792862"/>
                <a:gd name="connsiteY412" fmla="*/ 134304 h 1731038"/>
                <a:gd name="connsiteX413" fmla="*/ 217444 w 1792862"/>
                <a:gd name="connsiteY413" fmla="*/ 112985 h 1731038"/>
                <a:gd name="connsiteX414" fmla="*/ 223841 w 1792862"/>
                <a:gd name="connsiteY414" fmla="*/ 102327 h 1731038"/>
                <a:gd name="connsiteX415" fmla="*/ 243027 w 1792862"/>
                <a:gd name="connsiteY415" fmla="*/ 98062 h 1731038"/>
                <a:gd name="connsiteX416" fmla="*/ 249424 w 1792862"/>
                <a:gd name="connsiteY416" fmla="*/ 108720 h 1731038"/>
                <a:gd name="connsiteX417" fmla="*/ 262214 w 1792862"/>
                <a:gd name="connsiteY417" fmla="*/ 112985 h 1731038"/>
                <a:gd name="connsiteX418" fmla="*/ 275004 w 1792862"/>
                <a:gd name="connsiteY418" fmla="*/ 108720 h 1731038"/>
                <a:gd name="connsiteX419" fmla="*/ 287794 w 1792862"/>
                <a:gd name="connsiteY419" fmla="*/ 108720 h 1731038"/>
                <a:gd name="connsiteX420" fmla="*/ 292058 w 1792862"/>
                <a:gd name="connsiteY420" fmla="*/ 89537 h 1731038"/>
                <a:gd name="connsiteX421" fmla="*/ 302720 w 1792862"/>
                <a:gd name="connsiteY421" fmla="*/ 89537 h 1731038"/>
                <a:gd name="connsiteX422" fmla="*/ 319771 w 1792862"/>
                <a:gd name="connsiteY422" fmla="*/ 104459 h 1731038"/>
                <a:gd name="connsiteX423" fmla="*/ 334696 w 1792862"/>
                <a:gd name="connsiteY423" fmla="*/ 104459 h 1731038"/>
                <a:gd name="connsiteX424" fmla="*/ 343222 w 1792862"/>
                <a:gd name="connsiteY424" fmla="*/ 117249 h 1731038"/>
                <a:gd name="connsiteX425" fmla="*/ 332561 w 1792862"/>
                <a:gd name="connsiteY425" fmla="*/ 125778 h 1731038"/>
                <a:gd name="connsiteX426" fmla="*/ 332561 w 1792862"/>
                <a:gd name="connsiteY426" fmla="*/ 136436 h 1731038"/>
                <a:gd name="connsiteX427" fmla="*/ 343222 w 1792862"/>
                <a:gd name="connsiteY427" fmla="*/ 151358 h 1731038"/>
                <a:gd name="connsiteX428" fmla="*/ 362409 w 1792862"/>
                <a:gd name="connsiteY428" fmla="*/ 142833 h 1731038"/>
                <a:gd name="connsiteX429" fmla="*/ 364541 w 1792862"/>
                <a:gd name="connsiteY429" fmla="*/ 130039 h 1731038"/>
                <a:gd name="connsiteX430" fmla="*/ 379463 w 1792862"/>
                <a:gd name="connsiteY430" fmla="*/ 121514 h 1731038"/>
                <a:gd name="connsiteX431" fmla="*/ 390121 w 1792862"/>
                <a:gd name="connsiteY431" fmla="*/ 121514 h 1731038"/>
                <a:gd name="connsiteX432" fmla="*/ 392257 w 1792862"/>
                <a:gd name="connsiteY432" fmla="*/ 132171 h 1731038"/>
                <a:gd name="connsiteX433" fmla="*/ 390121 w 1792862"/>
                <a:gd name="connsiteY433" fmla="*/ 147097 h 1731038"/>
                <a:gd name="connsiteX434" fmla="*/ 402914 w 1792862"/>
                <a:gd name="connsiteY434" fmla="*/ 149226 h 1731038"/>
                <a:gd name="connsiteX435" fmla="*/ 405047 w 1792862"/>
                <a:gd name="connsiteY435" fmla="*/ 159887 h 1731038"/>
                <a:gd name="connsiteX436" fmla="*/ 407175 w 1792862"/>
                <a:gd name="connsiteY436" fmla="*/ 172677 h 1731038"/>
                <a:gd name="connsiteX437" fmla="*/ 417836 w 1792862"/>
                <a:gd name="connsiteY437" fmla="*/ 172677 h 1731038"/>
                <a:gd name="connsiteX438" fmla="*/ 413572 w 1792862"/>
                <a:gd name="connsiteY438" fmla="*/ 185467 h 1731038"/>
                <a:gd name="connsiteX439" fmla="*/ 422097 w 1792862"/>
                <a:gd name="connsiteY439" fmla="*/ 200393 h 1731038"/>
                <a:gd name="connsiteX440" fmla="*/ 432759 w 1792862"/>
                <a:gd name="connsiteY440" fmla="*/ 206786 h 1731038"/>
                <a:gd name="connsiteX441" fmla="*/ 445552 w 1792862"/>
                <a:gd name="connsiteY441" fmla="*/ 198257 h 1731038"/>
                <a:gd name="connsiteX442" fmla="*/ 462603 w 1792862"/>
                <a:gd name="connsiteY442" fmla="*/ 196128 h 1731038"/>
                <a:gd name="connsiteX443" fmla="*/ 473264 w 1792862"/>
                <a:gd name="connsiteY443" fmla="*/ 202521 h 1731038"/>
                <a:gd name="connsiteX444" fmla="*/ 483922 w 1792862"/>
                <a:gd name="connsiteY444" fmla="*/ 193996 h 1731038"/>
                <a:gd name="connsiteX445" fmla="*/ 479658 w 1792862"/>
                <a:gd name="connsiteY445" fmla="*/ 179074 h 1731038"/>
                <a:gd name="connsiteX446" fmla="*/ 483922 w 1792862"/>
                <a:gd name="connsiteY446" fmla="*/ 166280 h 1731038"/>
                <a:gd name="connsiteX447" fmla="*/ 498844 w 1792862"/>
                <a:gd name="connsiteY447" fmla="*/ 159887 h 1731038"/>
                <a:gd name="connsiteX448" fmla="*/ 515899 w 1792862"/>
                <a:gd name="connsiteY448" fmla="*/ 149226 h 1731038"/>
                <a:gd name="connsiteX449" fmla="*/ 526560 w 1792862"/>
                <a:gd name="connsiteY449" fmla="*/ 144961 h 1731038"/>
                <a:gd name="connsiteX450" fmla="*/ 535085 w 1792862"/>
                <a:gd name="connsiteY450" fmla="*/ 134304 h 1731038"/>
                <a:gd name="connsiteX451" fmla="*/ 522296 w 1792862"/>
                <a:gd name="connsiteY451" fmla="*/ 119381 h 1731038"/>
                <a:gd name="connsiteX452" fmla="*/ 532953 w 1792862"/>
                <a:gd name="connsiteY452" fmla="*/ 100195 h 1731038"/>
                <a:gd name="connsiteX453" fmla="*/ 530825 w 1792862"/>
                <a:gd name="connsiteY453" fmla="*/ 87405 h 1731038"/>
                <a:gd name="connsiteX454" fmla="*/ 524424 w 1792862"/>
                <a:gd name="connsiteY454" fmla="*/ 76743 h 1731038"/>
                <a:gd name="connsiteX455" fmla="*/ 526560 w 1792862"/>
                <a:gd name="connsiteY455" fmla="*/ 63953 h 1731038"/>
                <a:gd name="connsiteX456" fmla="*/ 530825 w 1792862"/>
                <a:gd name="connsiteY456" fmla="*/ 51163 h 1731038"/>
                <a:gd name="connsiteX457" fmla="*/ 537218 w 1792862"/>
                <a:gd name="connsiteY457" fmla="*/ 38373 h 1731038"/>
                <a:gd name="connsiteX458" fmla="*/ 543614 w 1792862"/>
                <a:gd name="connsiteY458" fmla="*/ 19187 h 1731038"/>
                <a:gd name="connsiteX459" fmla="*/ 550008 w 1792862"/>
                <a:gd name="connsiteY459" fmla="*/ 6393 h 1731038"/>
                <a:gd name="connsiteX460" fmla="*/ 562801 w 1792862"/>
                <a:gd name="connsiteY460" fmla="*/ 0 h 1731038"/>
                <a:gd name="connsiteX0" fmla="*/ 562801 w 1792862"/>
                <a:gd name="connsiteY0" fmla="*/ 0 h 1731038"/>
                <a:gd name="connsiteX1" fmla="*/ 579856 w 1792862"/>
                <a:gd name="connsiteY1" fmla="*/ 0 h 1731038"/>
                <a:gd name="connsiteX2" fmla="*/ 592646 w 1792862"/>
                <a:gd name="connsiteY2" fmla="*/ 0 h 1731038"/>
                <a:gd name="connsiteX3" fmla="*/ 603303 w 1792862"/>
                <a:gd name="connsiteY3" fmla="*/ 4265 h 1731038"/>
                <a:gd name="connsiteX4" fmla="*/ 616097 w 1792862"/>
                <a:gd name="connsiteY4" fmla="*/ 12790 h 1731038"/>
                <a:gd name="connsiteX5" fmla="*/ 626755 w 1792862"/>
                <a:gd name="connsiteY5" fmla="*/ 19187 h 1731038"/>
                <a:gd name="connsiteX6" fmla="*/ 645941 w 1792862"/>
                <a:gd name="connsiteY6" fmla="*/ 29848 h 1731038"/>
                <a:gd name="connsiteX7" fmla="*/ 660863 w 1792862"/>
                <a:gd name="connsiteY7" fmla="*/ 36241 h 1731038"/>
                <a:gd name="connsiteX8" fmla="*/ 682182 w 1792862"/>
                <a:gd name="connsiteY8" fmla="*/ 49031 h 1731038"/>
                <a:gd name="connsiteX9" fmla="*/ 701369 w 1792862"/>
                <a:gd name="connsiteY9" fmla="*/ 55428 h 1731038"/>
                <a:gd name="connsiteX10" fmla="*/ 718424 w 1792862"/>
                <a:gd name="connsiteY10" fmla="*/ 66086 h 1731038"/>
                <a:gd name="connsiteX11" fmla="*/ 729085 w 1792862"/>
                <a:gd name="connsiteY11" fmla="*/ 76743 h 1731038"/>
                <a:gd name="connsiteX12" fmla="*/ 741875 w 1792862"/>
                <a:gd name="connsiteY12" fmla="*/ 87405 h 1731038"/>
                <a:gd name="connsiteX13" fmla="*/ 752533 w 1792862"/>
                <a:gd name="connsiteY13" fmla="*/ 98062 h 1731038"/>
                <a:gd name="connsiteX14" fmla="*/ 767455 w 1792862"/>
                <a:gd name="connsiteY14" fmla="*/ 112985 h 1731038"/>
                <a:gd name="connsiteX15" fmla="*/ 786642 w 1792862"/>
                <a:gd name="connsiteY15" fmla="*/ 127910 h 1731038"/>
                <a:gd name="connsiteX16" fmla="*/ 801564 w 1792862"/>
                <a:gd name="connsiteY16" fmla="*/ 138568 h 1731038"/>
                <a:gd name="connsiteX17" fmla="*/ 812225 w 1792862"/>
                <a:gd name="connsiteY17" fmla="*/ 147097 h 1731038"/>
                <a:gd name="connsiteX18" fmla="*/ 822883 w 1792862"/>
                <a:gd name="connsiteY18" fmla="*/ 149226 h 1731038"/>
                <a:gd name="connsiteX19" fmla="*/ 835676 w 1792862"/>
                <a:gd name="connsiteY19" fmla="*/ 157755 h 1731038"/>
                <a:gd name="connsiteX20" fmla="*/ 856992 w 1792862"/>
                <a:gd name="connsiteY20" fmla="*/ 172677 h 1731038"/>
                <a:gd name="connsiteX21" fmla="*/ 871917 w 1792862"/>
                <a:gd name="connsiteY21" fmla="*/ 185467 h 1731038"/>
                <a:gd name="connsiteX22" fmla="*/ 882575 w 1792862"/>
                <a:gd name="connsiteY22" fmla="*/ 196128 h 1731038"/>
                <a:gd name="connsiteX23" fmla="*/ 893233 w 1792862"/>
                <a:gd name="connsiteY23" fmla="*/ 206786 h 1731038"/>
                <a:gd name="connsiteX24" fmla="*/ 906023 w 1792862"/>
                <a:gd name="connsiteY24" fmla="*/ 219576 h 1731038"/>
                <a:gd name="connsiteX25" fmla="*/ 920949 w 1792862"/>
                <a:gd name="connsiteY25" fmla="*/ 232369 h 1731038"/>
                <a:gd name="connsiteX26" fmla="*/ 933739 w 1792862"/>
                <a:gd name="connsiteY26" fmla="*/ 243027 h 1731038"/>
                <a:gd name="connsiteX27" fmla="*/ 948661 w 1792862"/>
                <a:gd name="connsiteY27" fmla="*/ 255817 h 1731038"/>
                <a:gd name="connsiteX28" fmla="*/ 976373 w 1792862"/>
                <a:gd name="connsiteY28" fmla="*/ 275004 h 1731038"/>
                <a:gd name="connsiteX29" fmla="*/ 975182 w 1792862"/>
                <a:gd name="connsiteY29" fmla="*/ 278578 h 1731038"/>
                <a:gd name="connsiteX30" fmla="*/ 976245 w 1792862"/>
                <a:gd name="connsiteY30" fmla="*/ 282564 h 1731038"/>
                <a:gd name="connsiteX31" fmla="*/ 980637 w 1792862"/>
                <a:gd name="connsiteY31" fmla="*/ 279268 h 1731038"/>
                <a:gd name="connsiteX32" fmla="*/ 991299 w 1792862"/>
                <a:gd name="connsiteY32" fmla="*/ 287797 h 1731038"/>
                <a:gd name="connsiteX33" fmla="*/ 1004089 w 1792862"/>
                <a:gd name="connsiteY33" fmla="*/ 298455 h 1731038"/>
                <a:gd name="connsiteX34" fmla="*/ 1027536 w 1792862"/>
                <a:gd name="connsiteY34" fmla="*/ 315510 h 1731038"/>
                <a:gd name="connsiteX35" fmla="*/ 1055252 w 1792862"/>
                <a:gd name="connsiteY35" fmla="*/ 338957 h 1731038"/>
                <a:gd name="connsiteX36" fmla="*/ 1068042 w 1792862"/>
                <a:gd name="connsiteY36" fmla="*/ 349619 h 1731038"/>
                <a:gd name="connsiteX37" fmla="*/ 1080832 w 1792862"/>
                <a:gd name="connsiteY37" fmla="*/ 358148 h 1731038"/>
                <a:gd name="connsiteX38" fmla="*/ 1097890 w 1792862"/>
                <a:gd name="connsiteY38" fmla="*/ 368805 h 1731038"/>
                <a:gd name="connsiteX39" fmla="*/ 1110680 w 1792862"/>
                <a:gd name="connsiteY39" fmla="*/ 377331 h 1731038"/>
                <a:gd name="connsiteX40" fmla="*/ 1121338 w 1792862"/>
                <a:gd name="connsiteY40" fmla="*/ 383727 h 1731038"/>
                <a:gd name="connsiteX41" fmla="*/ 1134128 w 1792862"/>
                <a:gd name="connsiteY41" fmla="*/ 390124 h 1731038"/>
                <a:gd name="connsiteX42" fmla="*/ 1146921 w 1792862"/>
                <a:gd name="connsiteY42" fmla="*/ 398650 h 1731038"/>
                <a:gd name="connsiteX43" fmla="*/ 1163976 w 1792862"/>
                <a:gd name="connsiteY43" fmla="*/ 405046 h 1731038"/>
                <a:gd name="connsiteX44" fmla="*/ 1185291 w 1792862"/>
                <a:gd name="connsiteY44" fmla="*/ 415704 h 1731038"/>
                <a:gd name="connsiteX45" fmla="*/ 1200217 w 1792862"/>
                <a:gd name="connsiteY45" fmla="*/ 419969 h 1731038"/>
                <a:gd name="connsiteX46" fmla="*/ 1213007 w 1792862"/>
                <a:gd name="connsiteY46" fmla="*/ 430626 h 1731038"/>
                <a:gd name="connsiteX47" fmla="*/ 1227929 w 1792862"/>
                <a:gd name="connsiteY47" fmla="*/ 439155 h 1731038"/>
                <a:gd name="connsiteX48" fmla="*/ 1238587 w 1792862"/>
                <a:gd name="connsiteY48" fmla="*/ 443420 h 1731038"/>
                <a:gd name="connsiteX49" fmla="*/ 1255641 w 1792862"/>
                <a:gd name="connsiteY49" fmla="*/ 451945 h 1731038"/>
                <a:gd name="connsiteX50" fmla="*/ 1272696 w 1792862"/>
                <a:gd name="connsiteY50" fmla="*/ 456210 h 1731038"/>
                <a:gd name="connsiteX51" fmla="*/ 1287618 w 1792862"/>
                <a:gd name="connsiteY51" fmla="*/ 458342 h 1731038"/>
                <a:gd name="connsiteX52" fmla="*/ 1300411 w 1792862"/>
                <a:gd name="connsiteY52" fmla="*/ 460474 h 1731038"/>
                <a:gd name="connsiteX53" fmla="*/ 1313201 w 1792862"/>
                <a:gd name="connsiteY53" fmla="*/ 449813 h 1731038"/>
                <a:gd name="connsiteX54" fmla="*/ 1315334 w 1792862"/>
                <a:gd name="connsiteY54" fmla="*/ 437023 h 1731038"/>
                <a:gd name="connsiteX55" fmla="*/ 1325991 w 1792862"/>
                <a:gd name="connsiteY55" fmla="*/ 443420 h 1731038"/>
                <a:gd name="connsiteX56" fmla="*/ 1317466 w 1792862"/>
                <a:gd name="connsiteY56" fmla="*/ 434891 h 1731038"/>
                <a:gd name="connsiteX57" fmla="*/ 1319594 w 1792862"/>
                <a:gd name="connsiteY57" fmla="*/ 424233 h 1731038"/>
                <a:gd name="connsiteX58" fmla="*/ 1332388 w 1792862"/>
                <a:gd name="connsiteY58" fmla="*/ 434891 h 1731038"/>
                <a:gd name="connsiteX59" fmla="*/ 1343046 w 1792862"/>
                <a:gd name="connsiteY59" fmla="*/ 437023 h 1731038"/>
                <a:gd name="connsiteX60" fmla="*/ 1357968 w 1792862"/>
                <a:gd name="connsiteY60" fmla="*/ 451945 h 1731038"/>
                <a:gd name="connsiteX61" fmla="*/ 1372890 w 1792862"/>
                <a:gd name="connsiteY61" fmla="*/ 462603 h 1731038"/>
                <a:gd name="connsiteX62" fmla="*/ 1385684 w 1792862"/>
                <a:gd name="connsiteY62" fmla="*/ 479661 h 1731038"/>
                <a:gd name="connsiteX63" fmla="*/ 1389945 w 1792862"/>
                <a:gd name="connsiteY63" fmla="*/ 496716 h 1731038"/>
                <a:gd name="connsiteX64" fmla="*/ 1398474 w 1792862"/>
                <a:gd name="connsiteY64" fmla="*/ 507373 h 1731038"/>
                <a:gd name="connsiteX65" fmla="*/ 1409131 w 1792862"/>
                <a:gd name="connsiteY65" fmla="*/ 513770 h 1731038"/>
                <a:gd name="connsiteX66" fmla="*/ 1428322 w 1792862"/>
                <a:gd name="connsiteY66" fmla="*/ 518031 h 1731038"/>
                <a:gd name="connsiteX67" fmla="*/ 1449637 w 1792862"/>
                <a:gd name="connsiteY67" fmla="*/ 530821 h 1731038"/>
                <a:gd name="connsiteX68" fmla="*/ 1451769 w 1792862"/>
                <a:gd name="connsiteY68" fmla="*/ 543615 h 1731038"/>
                <a:gd name="connsiteX69" fmla="*/ 1447505 w 1792862"/>
                <a:gd name="connsiteY69" fmla="*/ 556404 h 1731038"/>
                <a:gd name="connsiteX70" fmla="*/ 1449637 w 1792862"/>
                <a:gd name="connsiteY70" fmla="*/ 577723 h 1731038"/>
                <a:gd name="connsiteX71" fmla="*/ 1451769 w 1792862"/>
                <a:gd name="connsiteY71" fmla="*/ 588381 h 1731038"/>
                <a:gd name="connsiteX72" fmla="*/ 1451769 w 1792862"/>
                <a:gd name="connsiteY72" fmla="*/ 599042 h 1731038"/>
                <a:gd name="connsiteX73" fmla="*/ 1458162 w 1792862"/>
                <a:gd name="connsiteY73" fmla="*/ 611832 h 1731038"/>
                <a:gd name="connsiteX74" fmla="*/ 1466691 w 1792862"/>
                <a:gd name="connsiteY74" fmla="*/ 622490 h 1731038"/>
                <a:gd name="connsiteX75" fmla="*/ 1470956 w 1792862"/>
                <a:gd name="connsiteY75" fmla="*/ 633148 h 1731038"/>
                <a:gd name="connsiteX76" fmla="*/ 1467077 w 1792862"/>
                <a:gd name="connsiteY76" fmla="*/ 635734 h 1731038"/>
                <a:gd name="connsiteX77" fmla="*/ 1479481 w 1792862"/>
                <a:gd name="connsiteY77" fmla="*/ 650206 h 1731038"/>
                <a:gd name="connsiteX78" fmla="*/ 1485878 w 1792862"/>
                <a:gd name="connsiteY78" fmla="*/ 665132 h 1731038"/>
                <a:gd name="connsiteX79" fmla="*/ 1496539 w 1792862"/>
                <a:gd name="connsiteY79" fmla="*/ 684315 h 1731038"/>
                <a:gd name="connsiteX80" fmla="*/ 1505065 w 1792862"/>
                <a:gd name="connsiteY80" fmla="*/ 699237 h 1731038"/>
                <a:gd name="connsiteX81" fmla="*/ 1513594 w 1792862"/>
                <a:gd name="connsiteY81" fmla="*/ 722688 h 1731038"/>
                <a:gd name="connsiteX82" fmla="*/ 1517858 w 1792862"/>
                <a:gd name="connsiteY82" fmla="*/ 737610 h 1731038"/>
                <a:gd name="connsiteX83" fmla="*/ 1526384 w 1792862"/>
                <a:gd name="connsiteY83" fmla="*/ 761062 h 1731038"/>
                <a:gd name="connsiteX84" fmla="*/ 1532777 w 1792862"/>
                <a:gd name="connsiteY84" fmla="*/ 773852 h 1731038"/>
                <a:gd name="connsiteX85" fmla="*/ 1539174 w 1792862"/>
                <a:gd name="connsiteY85" fmla="*/ 790906 h 1731038"/>
                <a:gd name="connsiteX86" fmla="*/ 1543438 w 1792862"/>
                <a:gd name="connsiteY86" fmla="*/ 803700 h 1731038"/>
                <a:gd name="connsiteX87" fmla="*/ 1549835 w 1792862"/>
                <a:gd name="connsiteY87" fmla="*/ 816490 h 1731038"/>
                <a:gd name="connsiteX88" fmla="*/ 1554096 w 1792862"/>
                <a:gd name="connsiteY88" fmla="*/ 827147 h 1731038"/>
                <a:gd name="connsiteX89" fmla="*/ 1562625 w 1792862"/>
                <a:gd name="connsiteY89" fmla="*/ 842070 h 1731038"/>
                <a:gd name="connsiteX90" fmla="*/ 1573283 w 1792862"/>
                <a:gd name="connsiteY90" fmla="*/ 852731 h 1731038"/>
                <a:gd name="connsiteX91" fmla="*/ 1586073 w 1792862"/>
                <a:gd name="connsiteY91" fmla="*/ 874050 h 1731038"/>
                <a:gd name="connsiteX92" fmla="*/ 1588205 w 1792862"/>
                <a:gd name="connsiteY92" fmla="*/ 878311 h 1731038"/>
                <a:gd name="connsiteX93" fmla="*/ 1596734 w 1792862"/>
                <a:gd name="connsiteY93" fmla="*/ 897498 h 1731038"/>
                <a:gd name="connsiteX94" fmla="*/ 1603127 w 1792862"/>
                <a:gd name="connsiteY94" fmla="*/ 908159 h 1731038"/>
                <a:gd name="connsiteX95" fmla="*/ 1607392 w 1792862"/>
                <a:gd name="connsiteY95" fmla="*/ 918816 h 1731038"/>
                <a:gd name="connsiteX96" fmla="*/ 1613788 w 1792862"/>
                <a:gd name="connsiteY96" fmla="*/ 933739 h 1731038"/>
                <a:gd name="connsiteX97" fmla="*/ 1624446 w 1792862"/>
                <a:gd name="connsiteY97" fmla="*/ 950793 h 1731038"/>
                <a:gd name="connsiteX98" fmla="*/ 1630839 w 1792862"/>
                <a:gd name="connsiteY98" fmla="*/ 965715 h 1731038"/>
                <a:gd name="connsiteX99" fmla="*/ 1639368 w 1792862"/>
                <a:gd name="connsiteY99" fmla="*/ 991295 h 1731038"/>
                <a:gd name="connsiteX100" fmla="*/ 1643633 w 1792862"/>
                <a:gd name="connsiteY100" fmla="*/ 1001957 h 1731038"/>
                <a:gd name="connsiteX101" fmla="*/ 1650030 w 1792862"/>
                <a:gd name="connsiteY101" fmla="*/ 1016879 h 1731038"/>
                <a:gd name="connsiteX102" fmla="*/ 1654291 w 1792862"/>
                <a:gd name="connsiteY102" fmla="*/ 1031801 h 1731038"/>
                <a:gd name="connsiteX103" fmla="*/ 1662820 w 1792862"/>
                <a:gd name="connsiteY103" fmla="*/ 1050988 h 1731038"/>
                <a:gd name="connsiteX104" fmla="*/ 1669213 w 1792862"/>
                <a:gd name="connsiteY104" fmla="*/ 1061646 h 1731038"/>
                <a:gd name="connsiteX105" fmla="*/ 1675610 w 1792862"/>
                <a:gd name="connsiteY105" fmla="*/ 1076571 h 1731038"/>
                <a:gd name="connsiteX106" fmla="*/ 1679871 w 1792862"/>
                <a:gd name="connsiteY106" fmla="*/ 1089361 h 1731038"/>
                <a:gd name="connsiteX107" fmla="*/ 1688400 w 1792862"/>
                <a:gd name="connsiteY107" fmla="*/ 1104283 h 1731038"/>
                <a:gd name="connsiteX108" fmla="*/ 1694796 w 1792862"/>
                <a:gd name="connsiteY108" fmla="*/ 1117077 h 1731038"/>
                <a:gd name="connsiteX109" fmla="*/ 1699061 w 1792862"/>
                <a:gd name="connsiteY109" fmla="*/ 1127735 h 1731038"/>
                <a:gd name="connsiteX110" fmla="*/ 1705454 w 1792862"/>
                <a:gd name="connsiteY110" fmla="*/ 1144789 h 1731038"/>
                <a:gd name="connsiteX111" fmla="*/ 1709719 w 1792862"/>
                <a:gd name="connsiteY111" fmla="*/ 1155447 h 1731038"/>
                <a:gd name="connsiteX112" fmla="*/ 1709719 w 1792862"/>
                <a:gd name="connsiteY112" fmla="*/ 1166108 h 1731038"/>
                <a:gd name="connsiteX113" fmla="*/ 1713983 w 1792862"/>
                <a:gd name="connsiteY113" fmla="*/ 1185295 h 1731038"/>
                <a:gd name="connsiteX114" fmla="*/ 1709719 w 1792862"/>
                <a:gd name="connsiteY114" fmla="*/ 1187424 h 1731038"/>
                <a:gd name="connsiteX115" fmla="*/ 1718248 w 1792862"/>
                <a:gd name="connsiteY115" fmla="*/ 1202346 h 1731038"/>
                <a:gd name="connsiteX116" fmla="*/ 1724644 w 1792862"/>
                <a:gd name="connsiteY116" fmla="*/ 1225797 h 1731038"/>
                <a:gd name="connsiteX117" fmla="*/ 1728909 w 1792862"/>
                <a:gd name="connsiteY117" fmla="*/ 1238587 h 1731038"/>
                <a:gd name="connsiteX118" fmla="*/ 1733170 w 1792862"/>
                <a:gd name="connsiteY118" fmla="*/ 1257774 h 1731038"/>
                <a:gd name="connsiteX119" fmla="*/ 1741699 w 1792862"/>
                <a:gd name="connsiteY119" fmla="*/ 1283357 h 1731038"/>
                <a:gd name="connsiteX120" fmla="*/ 1743827 w 1792862"/>
                <a:gd name="connsiteY120" fmla="*/ 1294015 h 1731038"/>
                <a:gd name="connsiteX121" fmla="*/ 1750224 w 1792862"/>
                <a:gd name="connsiteY121" fmla="*/ 1317466 h 1731038"/>
                <a:gd name="connsiteX122" fmla="*/ 1754489 w 1792862"/>
                <a:gd name="connsiteY122" fmla="*/ 1328124 h 1731038"/>
                <a:gd name="connsiteX123" fmla="*/ 1763014 w 1792862"/>
                <a:gd name="connsiteY123" fmla="*/ 1351575 h 1731038"/>
                <a:gd name="connsiteX124" fmla="*/ 1775804 w 1792862"/>
                <a:gd name="connsiteY124" fmla="*/ 1375023 h 1731038"/>
                <a:gd name="connsiteX125" fmla="*/ 1786465 w 1792862"/>
                <a:gd name="connsiteY125" fmla="*/ 1400606 h 1731038"/>
                <a:gd name="connsiteX126" fmla="*/ 1792862 w 1792862"/>
                <a:gd name="connsiteY126" fmla="*/ 1415529 h 1731038"/>
                <a:gd name="connsiteX127" fmla="*/ 1782204 w 1792862"/>
                <a:gd name="connsiteY127" fmla="*/ 1419793 h 1731038"/>
                <a:gd name="connsiteX128" fmla="*/ 1767279 w 1792862"/>
                <a:gd name="connsiteY128" fmla="*/ 1426190 h 1731038"/>
                <a:gd name="connsiteX129" fmla="*/ 1756621 w 1792862"/>
                <a:gd name="connsiteY129" fmla="*/ 1419793 h 1731038"/>
                <a:gd name="connsiteX130" fmla="*/ 1733170 w 1792862"/>
                <a:gd name="connsiteY130" fmla="*/ 1436847 h 1731038"/>
                <a:gd name="connsiteX131" fmla="*/ 1720380 w 1792862"/>
                <a:gd name="connsiteY131" fmla="*/ 1436847 h 1731038"/>
                <a:gd name="connsiteX132" fmla="*/ 1709719 w 1792862"/>
                <a:gd name="connsiteY132" fmla="*/ 1443241 h 1731038"/>
                <a:gd name="connsiteX133" fmla="*/ 1696929 w 1792862"/>
                <a:gd name="connsiteY133" fmla="*/ 1445377 h 1731038"/>
                <a:gd name="connsiteX134" fmla="*/ 1684139 w 1792862"/>
                <a:gd name="connsiteY134" fmla="*/ 1460295 h 1731038"/>
                <a:gd name="connsiteX135" fmla="*/ 1658555 w 1792862"/>
                <a:gd name="connsiteY135" fmla="*/ 1473089 h 1731038"/>
                <a:gd name="connsiteX136" fmla="*/ 1641501 w 1792862"/>
                <a:gd name="connsiteY136" fmla="*/ 1477353 h 1731038"/>
                <a:gd name="connsiteX137" fmla="*/ 1630843 w 1792862"/>
                <a:gd name="connsiteY137" fmla="*/ 1479482 h 1731038"/>
                <a:gd name="connsiteX138" fmla="*/ 1613788 w 1792862"/>
                <a:gd name="connsiteY138" fmla="*/ 1483746 h 1731038"/>
                <a:gd name="connsiteX139" fmla="*/ 1600999 w 1792862"/>
                <a:gd name="connsiteY139" fmla="*/ 1483746 h 1731038"/>
                <a:gd name="connsiteX140" fmla="*/ 1586076 w 1792862"/>
                <a:gd name="connsiteY140" fmla="*/ 1494408 h 1731038"/>
                <a:gd name="connsiteX141" fmla="*/ 1588205 w 1792862"/>
                <a:gd name="connsiteY141" fmla="*/ 1511462 h 1731038"/>
                <a:gd name="connsiteX142" fmla="*/ 1581812 w 1792862"/>
                <a:gd name="connsiteY142" fmla="*/ 1528517 h 1731038"/>
                <a:gd name="connsiteX143" fmla="*/ 1569022 w 1792862"/>
                <a:gd name="connsiteY143" fmla="*/ 1537042 h 1731038"/>
                <a:gd name="connsiteX144" fmla="*/ 1558361 w 1792862"/>
                <a:gd name="connsiteY144" fmla="*/ 1543439 h 1731038"/>
                <a:gd name="connsiteX145" fmla="*/ 1547703 w 1792862"/>
                <a:gd name="connsiteY145" fmla="*/ 1549832 h 1731038"/>
                <a:gd name="connsiteX146" fmla="*/ 1524252 w 1792862"/>
                <a:gd name="connsiteY146" fmla="*/ 1560493 h 1731038"/>
                <a:gd name="connsiteX147" fmla="*/ 1511462 w 1792862"/>
                <a:gd name="connsiteY147" fmla="*/ 1558361 h 1731038"/>
                <a:gd name="connsiteX148" fmla="*/ 1507197 w 1792862"/>
                <a:gd name="connsiteY148" fmla="*/ 1547703 h 1731038"/>
                <a:gd name="connsiteX149" fmla="*/ 1494407 w 1792862"/>
                <a:gd name="connsiteY149" fmla="*/ 1551968 h 1731038"/>
                <a:gd name="connsiteX150" fmla="*/ 1481614 w 1792862"/>
                <a:gd name="connsiteY150" fmla="*/ 1558361 h 1731038"/>
                <a:gd name="connsiteX151" fmla="*/ 1470956 w 1792862"/>
                <a:gd name="connsiteY151" fmla="*/ 1558361 h 1731038"/>
                <a:gd name="connsiteX152" fmla="*/ 1458166 w 1792862"/>
                <a:gd name="connsiteY152" fmla="*/ 1566887 h 1731038"/>
                <a:gd name="connsiteX153" fmla="*/ 1434715 w 1792862"/>
                <a:gd name="connsiteY153" fmla="*/ 1564758 h 1731038"/>
                <a:gd name="connsiteX154" fmla="*/ 1426189 w 1792862"/>
                <a:gd name="connsiteY154" fmla="*/ 1551968 h 1731038"/>
                <a:gd name="connsiteX155" fmla="*/ 1413396 w 1792862"/>
                <a:gd name="connsiteY155" fmla="*/ 1547703 h 1731038"/>
                <a:gd name="connsiteX156" fmla="*/ 1411267 w 1792862"/>
                <a:gd name="connsiteY156" fmla="*/ 1562626 h 1731038"/>
                <a:gd name="connsiteX157" fmla="*/ 1411267 w 1792862"/>
                <a:gd name="connsiteY157" fmla="*/ 1575416 h 1731038"/>
                <a:gd name="connsiteX158" fmla="*/ 1396341 w 1792862"/>
                <a:gd name="connsiteY158" fmla="*/ 1592470 h 1731038"/>
                <a:gd name="connsiteX159" fmla="*/ 1387816 w 1792862"/>
                <a:gd name="connsiteY159" fmla="*/ 1605264 h 1731038"/>
                <a:gd name="connsiteX160" fmla="*/ 1383551 w 1792862"/>
                <a:gd name="connsiteY160" fmla="*/ 1624447 h 1731038"/>
                <a:gd name="connsiteX161" fmla="*/ 1387816 w 1792862"/>
                <a:gd name="connsiteY161" fmla="*/ 1643633 h 1731038"/>
                <a:gd name="connsiteX162" fmla="*/ 1377158 w 1792862"/>
                <a:gd name="connsiteY162" fmla="*/ 1660688 h 1731038"/>
                <a:gd name="connsiteX163" fmla="*/ 1364365 w 1792862"/>
                <a:gd name="connsiteY163" fmla="*/ 1667085 h 1731038"/>
                <a:gd name="connsiteX164" fmla="*/ 1353707 w 1792862"/>
                <a:gd name="connsiteY164" fmla="*/ 1667085 h 1731038"/>
                <a:gd name="connsiteX165" fmla="*/ 1334520 w 1792862"/>
                <a:gd name="connsiteY165" fmla="*/ 1667085 h 1731038"/>
                <a:gd name="connsiteX166" fmla="*/ 1325995 w 1792862"/>
                <a:gd name="connsiteY166" fmla="*/ 1679875 h 1731038"/>
                <a:gd name="connsiteX167" fmla="*/ 1321730 w 1792862"/>
                <a:gd name="connsiteY167" fmla="*/ 1690536 h 1731038"/>
                <a:gd name="connsiteX168" fmla="*/ 1323863 w 1792862"/>
                <a:gd name="connsiteY168" fmla="*/ 1705455 h 1731038"/>
                <a:gd name="connsiteX169" fmla="*/ 1323863 w 1792862"/>
                <a:gd name="connsiteY169" fmla="*/ 1716116 h 1731038"/>
                <a:gd name="connsiteX170" fmla="*/ 1313205 w 1792862"/>
                <a:gd name="connsiteY170" fmla="*/ 1705455 h 1731038"/>
                <a:gd name="connsiteX171" fmla="*/ 1294015 w 1792862"/>
                <a:gd name="connsiteY171" fmla="*/ 1720380 h 1731038"/>
                <a:gd name="connsiteX172" fmla="*/ 1283357 w 1792862"/>
                <a:gd name="connsiteY172" fmla="*/ 1731038 h 1731038"/>
                <a:gd name="connsiteX173" fmla="*/ 1266302 w 1792862"/>
                <a:gd name="connsiteY173" fmla="*/ 1731038 h 1731038"/>
                <a:gd name="connsiteX174" fmla="*/ 1253509 w 1792862"/>
                <a:gd name="connsiteY174" fmla="*/ 1726774 h 1731038"/>
                <a:gd name="connsiteX175" fmla="*/ 1240719 w 1792862"/>
                <a:gd name="connsiteY175" fmla="*/ 1726774 h 1731038"/>
                <a:gd name="connsiteX176" fmla="*/ 1225797 w 1792862"/>
                <a:gd name="connsiteY176" fmla="*/ 1718248 h 1731038"/>
                <a:gd name="connsiteX177" fmla="*/ 1210874 w 1792862"/>
                <a:gd name="connsiteY177" fmla="*/ 1703326 h 1731038"/>
                <a:gd name="connsiteX178" fmla="*/ 1200213 w 1792862"/>
                <a:gd name="connsiteY178" fmla="*/ 1690536 h 1731038"/>
                <a:gd name="connsiteX179" fmla="*/ 1189556 w 1792862"/>
                <a:gd name="connsiteY179" fmla="*/ 1682007 h 1731038"/>
                <a:gd name="connsiteX180" fmla="*/ 1178898 w 1792862"/>
                <a:gd name="connsiteY180" fmla="*/ 1682007 h 1731038"/>
                <a:gd name="connsiteX181" fmla="*/ 1168237 w 1792862"/>
                <a:gd name="connsiteY181" fmla="*/ 1669217 h 1731038"/>
                <a:gd name="connsiteX182" fmla="*/ 1144789 w 1792862"/>
                <a:gd name="connsiteY182" fmla="*/ 1669217 h 1731038"/>
                <a:gd name="connsiteX183" fmla="*/ 1140524 w 1792862"/>
                <a:gd name="connsiteY183" fmla="*/ 1679875 h 1731038"/>
                <a:gd name="connsiteX184" fmla="*/ 1138392 w 1792862"/>
                <a:gd name="connsiteY184" fmla="*/ 1690536 h 1731038"/>
                <a:gd name="connsiteX185" fmla="*/ 1119205 w 1792862"/>
                <a:gd name="connsiteY185" fmla="*/ 1688400 h 1731038"/>
                <a:gd name="connsiteX186" fmla="*/ 1087229 w 1792862"/>
                <a:gd name="connsiteY186" fmla="*/ 1684139 h 1731038"/>
                <a:gd name="connsiteX187" fmla="*/ 1076571 w 1792862"/>
                <a:gd name="connsiteY187" fmla="*/ 1679875 h 1731038"/>
                <a:gd name="connsiteX188" fmla="*/ 1072306 w 1792862"/>
                <a:gd name="connsiteY188" fmla="*/ 1667085 h 1731038"/>
                <a:gd name="connsiteX189" fmla="*/ 1076571 w 1792862"/>
                <a:gd name="connsiteY189" fmla="*/ 1656423 h 1731038"/>
                <a:gd name="connsiteX190" fmla="*/ 1070174 w 1792862"/>
                <a:gd name="connsiteY190" fmla="*/ 1645766 h 1731038"/>
                <a:gd name="connsiteX191" fmla="*/ 1089361 w 1792862"/>
                <a:gd name="connsiteY191" fmla="*/ 1630843 h 1731038"/>
                <a:gd name="connsiteX192" fmla="*/ 1110680 w 1792862"/>
                <a:gd name="connsiteY192" fmla="*/ 1624447 h 1731038"/>
                <a:gd name="connsiteX193" fmla="*/ 1117077 w 1792862"/>
                <a:gd name="connsiteY193" fmla="*/ 1641501 h 1731038"/>
                <a:gd name="connsiteX194" fmla="*/ 1123470 w 1792862"/>
                <a:gd name="connsiteY194" fmla="*/ 1628711 h 1731038"/>
                <a:gd name="connsiteX195" fmla="*/ 1127734 w 1792862"/>
                <a:gd name="connsiteY195" fmla="*/ 1600999 h 1731038"/>
                <a:gd name="connsiteX196" fmla="*/ 1134131 w 1792862"/>
                <a:gd name="connsiteY196" fmla="*/ 1588206 h 1731038"/>
                <a:gd name="connsiteX197" fmla="*/ 1138392 w 1792862"/>
                <a:gd name="connsiteY197" fmla="*/ 1573283 h 1731038"/>
                <a:gd name="connsiteX198" fmla="*/ 1136260 w 1792862"/>
                <a:gd name="connsiteY198" fmla="*/ 1562626 h 1731038"/>
                <a:gd name="connsiteX199" fmla="*/ 1123470 w 1792862"/>
                <a:gd name="connsiteY199" fmla="*/ 1539174 h 1731038"/>
                <a:gd name="connsiteX200" fmla="*/ 1121341 w 1792862"/>
                <a:gd name="connsiteY200" fmla="*/ 1528517 h 1731038"/>
                <a:gd name="connsiteX201" fmla="*/ 1119205 w 1792862"/>
                <a:gd name="connsiteY201" fmla="*/ 1517855 h 1731038"/>
                <a:gd name="connsiteX202" fmla="*/ 1114941 w 1792862"/>
                <a:gd name="connsiteY202" fmla="*/ 1505065 h 1731038"/>
                <a:gd name="connsiteX203" fmla="*/ 1106415 w 1792862"/>
                <a:gd name="connsiteY203" fmla="*/ 1494408 h 1731038"/>
                <a:gd name="connsiteX204" fmla="*/ 1104283 w 1792862"/>
                <a:gd name="connsiteY204" fmla="*/ 1509330 h 1731038"/>
                <a:gd name="connsiteX205" fmla="*/ 1091493 w 1792862"/>
                <a:gd name="connsiteY205" fmla="*/ 1517859 h 1731038"/>
                <a:gd name="connsiteX206" fmla="*/ 1085096 w 1792862"/>
                <a:gd name="connsiteY206" fmla="*/ 1530649 h 1731038"/>
                <a:gd name="connsiteX207" fmla="*/ 1059517 w 1792862"/>
                <a:gd name="connsiteY207" fmla="*/ 1541307 h 1731038"/>
                <a:gd name="connsiteX208" fmla="*/ 1042459 w 1792862"/>
                <a:gd name="connsiteY208" fmla="*/ 1543439 h 1731038"/>
                <a:gd name="connsiteX209" fmla="*/ 1027540 w 1792862"/>
                <a:gd name="connsiteY209" fmla="*/ 1543439 h 1731038"/>
                <a:gd name="connsiteX210" fmla="*/ 1014746 w 1792862"/>
                <a:gd name="connsiteY210" fmla="*/ 1526384 h 1731038"/>
                <a:gd name="connsiteX211" fmla="*/ 1010482 w 1792862"/>
                <a:gd name="connsiteY211" fmla="*/ 1515727 h 1731038"/>
                <a:gd name="connsiteX212" fmla="*/ 991299 w 1792862"/>
                <a:gd name="connsiteY212" fmla="*/ 1492275 h 1731038"/>
                <a:gd name="connsiteX213" fmla="*/ 980637 w 1792862"/>
                <a:gd name="connsiteY213" fmla="*/ 1470960 h 1731038"/>
                <a:gd name="connsiteX214" fmla="*/ 946528 w 1792862"/>
                <a:gd name="connsiteY214" fmla="*/ 1458166 h 1731038"/>
                <a:gd name="connsiteX215" fmla="*/ 933739 w 1792862"/>
                <a:gd name="connsiteY215" fmla="*/ 1449641 h 1731038"/>
                <a:gd name="connsiteX216" fmla="*/ 925210 w 1792862"/>
                <a:gd name="connsiteY216" fmla="*/ 1436847 h 1731038"/>
                <a:gd name="connsiteX217" fmla="*/ 908155 w 1792862"/>
                <a:gd name="connsiteY217" fmla="*/ 1436847 h 1731038"/>
                <a:gd name="connsiteX218" fmla="*/ 901758 w 1792862"/>
                <a:gd name="connsiteY218" fmla="*/ 1449641 h 1731038"/>
                <a:gd name="connsiteX219" fmla="*/ 888968 w 1792862"/>
                <a:gd name="connsiteY219" fmla="*/ 1456034 h 1731038"/>
                <a:gd name="connsiteX220" fmla="*/ 876178 w 1792862"/>
                <a:gd name="connsiteY220" fmla="*/ 1456034 h 1731038"/>
                <a:gd name="connsiteX221" fmla="*/ 865517 w 1792862"/>
                <a:gd name="connsiteY221" fmla="*/ 1449641 h 1731038"/>
                <a:gd name="connsiteX222" fmla="*/ 856992 w 1792862"/>
                <a:gd name="connsiteY222" fmla="*/ 1460299 h 1731038"/>
                <a:gd name="connsiteX223" fmla="*/ 867653 w 1792862"/>
                <a:gd name="connsiteY223" fmla="*/ 1466696 h 1731038"/>
                <a:gd name="connsiteX224" fmla="*/ 863388 w 1792862"/>
                <a:gd name="connsiteY224" fmla="*/ 1477353 h 1731038"/>
                <a:gd name="connsiteX225" fmla="*/ 859124 w 1792862"/>
                <a:gd name="connsiteY225" fmla="*/ 1490143 h 1731038"/>
                <a:gd name="connsiteX226" fmla="*/ 856992 w 1792862"/>
                <a:gd name="connsiteY226" fmla="*/ 1500801 h 1731038"/>
                <a:gd name="connsiteX227" fmla="*/ 842069 w 1792862"/>
                <a:gd name="connsiteY227" fmla="*/ 1502937 h 1731038"/>
                <a:gd name="connsiteX228" fmla="*/ 837805 w 1792862"/>
                <a:gd name="connsiteY228" fmla="*/ 1492275 h 1731038"/>
                <a:gd name="connsiteX229" fmla="*/ 839937 w 1792862"/>
                <a:gd name="connsiteY229" fmla="*/ 1481618 h 1731038"/>
                <a:gd name="connsiteX230" fmla="*/ 833540 w 1792862"/>
                <a:gd name="connsiteY230" fmla="*/ 1462431 h 1731038"/>
                <a:gd name="connsiteX231" fmla="*/ 837805 w 1792862"/>
                <a:gd name="connsiteY231" fmla="*/ 1436847 h 1731038"/>
                <a:gd name="connsiteX232" fmla="*/ 839937 w 1792862"/>
                <a:gd name="connsiteY232" fmla="*/ 1426190 h 1731038"/>
                <a:gd name="connsiteX233" fmla="*/ 827147 w 1792862"/>
                <a:gd name="connsiteY233" fmla="*/ 1421929 h 1731038"/>
                <a:gd name="connsiteX234" fmla="*/ 814357 w 1792862"/>
                <a:gd name="connsiteY234" fmla="*/ 1421929 h 1731038"/>
                <a:gd name="connsiteX235" fmla="*/ 810093 w 1792862"/>
                <a:gd name="connsiteY235" fmla="*/ 1407003 h 1731038"/>
                <a:gd name="connsiteX236" fmla="*/ 795171 w 1792862"/>
                <a:gd name="connsiteY236" fmla="*/ 1400610 h 1731038"/>
                <a:gd name="connsiteX237" fmla="*/ 788774 w 1792862"/>
                <a:gd name="connsiteY237" fmla="*/ 1389949 h 1731038"/>
                <a:gd name="connsiteX238" fmla="*/ 778116 w 1792862"/>
                <a:gd name="connsiteY238" fmla="*/ 1387816 h 1731038"/>
                <a:gd name="connsiteX239" fmla="*/ 754665 w 1792862"/>
                <a:gd name="connsiteY239" fmla="*/ 1377159 h 1731038"/>
                <a:gd name="connsiteX240" fmla="*/ 756797 w 1792862"/>
                <a:gd name="connsiteY240" fmla="*/ 1364369 h 1731038"/>
                <a:gd name="connsiteX241" fmla="*/ 765323 w 1792862"/>
                <a:gd name="connsiteY241" fmla="*/ 1347314 h 1731038"/>
                <a:gd name="connsiteX242" fmla="*/ 750400 w 1792862"/>
                <a:gd name="connsiteY242" fmla="*/ 1328127 h 1731038"/>
                <a:gd name="connsiteX243" fmla="*/ 744004 w 1792862"/>
                <a:gd name="connsiteY243" fmla="*/ 1315338 h 1731038"/>
                <a:gd name="connsiteX244" fmla="*/ 748268 w 1792862"/>
                <a:gd name="connsiteY244" fmla="*/ 1302544 h 1731038"/>
                <a:gd name="connsiteX245" fmla="*/ 758929 w 1792862"/>
                <a:gd name="connsiteY245" fmla="*/ 1289754 h 1731038"/>
                <a:gd name="connsiteX246" fmla="*/ 761062 w 1792862"/>
                <a:gd name="connsiteY246" fmla="*/ 1279096 h 1731038"/>
                <a:gd name="connsiteX247" fmla="*/ 752533 w 1792862"/>
                <a:gd name="connsiteY247" fmla="*/ 1266303 h 1731038"/>
                <a:gd name="connsiteX248" fmla="*/ 744004 w 1792862"/>
                <a:gd name="connsiteY248" fmla="*/ 1251381 h 1731038"/>
                <a:gd name="connsiteX249" fmla="*/ 744004 w 1792862"/>
                <a:gd name="connsiteY249" fmla="*/ 1240723 h 1731038"/>
                <a:gd name="connsiteX250" fmla="*/ 746136 w 1792862"/>
                <a:gd name="connsiteY250" fmla="*/ 1221536 h 1731038"/>
                <a:gd name="connsiteX251" fmla="*/ 746136 w 1792862"/>
                <a:gd name="connsiteY251" fmla="*/ 1204482 h 1731038"/>
                <a:gd name="connsiteX252" fmla="*/ 735478 w 1792862"/>
                <a:gd name="connsiteY252" fmla="*/ 1193820 h 1731038"/>
                <a:gd name="connsiteX253" fmla="*/ 733346 w 1792862"/>
                <a:gd name="connsiteY253" fmla="*/ 1178898 h 1731038"/>
                <a:gd name="connsiteX254" fmla="*/ 733346 w 1792862"/>
                <a:gd name="connsiteY254" fmla="*/ 1166108 h 1731038"/>
                <a:gd name="connsiteX255" fmla="*/ 720556 w 1792862"/>
                <a:gd name="connsiteY255" fmla="*/ 1157579 h 1731038"/>
                <a:gd name="connsiteX256" fmla="*/ 707766 w 1792862"/>
                <a:gd name="connsiteY256" fmla="*/ 1157579 h 1731038"/>
                <a:gd name="connsiteX257" fmla="*/ 692844 w 1792862"/>
                <a:gd name="connsiteY257" fmla="*/ 1161844 h 1731038"/>
                <a:gd name="connsiteX258" fmla="*/ 686447 w 1792862"/>
                <a:gd name="connsiteY258" fmla="*/ 1151186 h 1731038"/>
                <a:gd name="connsiteX259" fmla="*/ 680050 w 1792862"/>
                <a:gd name="connsiteY259" fmla="*/ 1138392 h 1731038"/>
                <a:gd name="connsiteX260" fmla="*/ 677918 w 1792862"/>
                <a:gd name="connsiteY260" fmla="*/ 1127735 h 1731038"/>
                <a:gd name="connsiteX261" fmla="*/ 690708 w 1792862"/>
                <a:gd name="connsiteY261" fmla="*/ 1121338 h 1731038"/>
                <a:gd name="connsiteX262" fmla="*/ 707766 w 1792862"/>
                <a:gd name="connsiteY262" fmla="*/ 1100019 h 1731038"/>
                <a:gd name="connsiteX263" fmla="*/ 709895 w 1792862"/>
                <a:gd name="connsiteY263" fmla="*/ 1089361 h 1731038"/>
                <a:gd name="connsiteX264" fmla="*/ 712027 w 1792862"/>
                <a:gd name="connsiteY264" fmla="*/ 1070178 h 1731038"/>
                <a:gd name="connsiteX265" fmla="*/ 712027 w 1792862"/>
                <a:gd name="connsiteY265" fmla="*/ 1059517 h 1731038"/>
                <a:gd name="connsiteX266" fmla="*/ 707766 w 1792862"/>
                <a:gd name="connsiteY266" fmla="*/ 1044595 h 1731038"/>
                <a:gd name="connsiteX267" fmla="*/ 705634 w 1792862"/>
                <a:gd name="connsiteY267" fmla="*/ 1033933 h 1731038"/>
                <a:gd name="connsiteX268" fmla="*/ 710160 w 1792862"/>
                <a:gd name="connsiteY268" fmla="*/ 1030916 h 1731038"/>
                <a:gd name="connsiteX269" fmla="*/ 710160 w 1792862"/>
                <a:gd name="connsiteY269" fmla="*/ 1030915 h 1731038"/>
                <a:gd name="connsiteX270" fmla="*/ 705634 w 1792862"/>
                <a:gd name="connsiteY270" fmla="*/ 1033933 h 1731038"/>
                <a:gd name="connsiteX271" fmla="*/ 692844 w 1792862"/>
                <a:gd name="connsiteY271" fmla="*/ 1040330 h 1731038"/>
                <a:gd name="connsiteX272" fmla="*/ 677922 w 1792862"/>
                <a:gd name="connsiteY272" fmla="*/ 1029669 h 1731038"/>
                <a:gd name="connsiteX273" fmla="*/ 675786 w 1792862"/>
                <a:gd name="connsiteY273" fmla="*/ 1014747 h 1731038"/>
                <a:gd name="connsiteX274" fmla="*/ 665124 w 1792862"/>
                <a:gd name="connsiteY274" fmla="*/ 987034 h 1731038"/>
                <a:gd name="connsiteX275" fmla="*/ 667260 w 1792862"/>
                <a:gd name="connsiteY275" fmla="*/ 972109 h 1731038"/>
                <a:gd name="connsiteX276" fmla="*/ 645941 w 1792862"/>
                <a:gd name="connsiteY276" fmla="*/ 957186 h 1731038"/>
                <a:gd name="connsiteX277" fmla="*/ 633148 w 1792862"/>
                <a:gd name="connsiteY277" fmla="*/ 948661 h 1731038"/>
                <a:gd name="connsiteX278" fmla="*/ 628887 w 1792862"/>
                <a:gd name="connsiteY278" fmla="*/ 935867 h 1731038"/>
                <a:gd name="connsiteX279" fmla="*/ 637412 w 1792862"/>
                <a:gd name="connsiteY279" fmla="*/ 925210 h 1731038"/>
                <a:gd name="connsiteX280" fmla="*/ 639545 w 1792862"/>
                <a:gd name="connsiteY280" fmla="*/ 914552 h 1731038"/>
                <a:gd name="connsiteX281" fmla="*/ 633148 w 1792862"/>
                <a:gd name="connsiteY281" fmla="*/ 884708 h 1731038"/>
                <a:gd name="connsiteX282" fmla="*/ 628887 w 1792862"/>
                <a:gd name="connsiteY282" fmla="*/ 871914 h 1731038"/>
                <a:gd name="connsiteX283" fmla="*/ 616093 w 1792862"/>
                <a:gd name="connsiteY283" fmla="*/ 861256 h 1731038"/>
                <a:gd name="connsiteX284" fmla="*/ 605436 w 1792862"/>
                <a:gd name="connsiteY284" fmla="*/ 846331 h 1731038"/>
                <a:gd name="connsiteX285" fmla="*/ 601171 w 1792862"/>
                <a:gd name="connsiteY285" fmla="*/ 833541 h 1731038"/>
                <a:gd name="connsiteX286" fmla="*/ 590513 w 1792862"/>
                <a:gd name="connsiteY286" fmla="*/ 820751 h 1731038"/>
                <a:gd name="connsiteX287" fmla="*/ 577723 w 1792862"/>
                <a:gd name="connsiteY287" fmla="*/ 797299 h 1731038"/>
                <a:gd name="connsiteX288" fmla="*/ 592646 w 1792862"/>
                <a:gd name="connsiteY288" fmla="*/ 786642 h 1731038"/>
                <a:gd name="connsiteX289" fmla="*/ 605436 w 1792862"/>
                <a:gd name="connsiteY289" fmla="*/ 778116 h 1731038"/>
                <a:gd name="connsiteX290" fmla="*/ 609700 w 1792862"/>
                <a:gd name="connsiteY290" fmla="*/ 761058 h 1731038"/>
                <a:gd name="connsiteX291" fmla="*/ 599042 w 1792862"/>
                <a:gd name="connsiteY291" fmla="*/ 750400 h 1731038"/>
                <a:gd name="connsiteX292" fmla="*/ 592646 w 1792862"/>
                <a:gd name="connsiteY292" fmla="*/ 735478 h 1731038"/>
                <a:gd name="connsiteX293" fmla="*/ 592646 w 1792862"/>
                <a:gd name="connsiteY293" fmla="*/ 718424 h 1731038"/>
                <a:gd name="connsiteX294" fmla="*/ 599042 w 1792862"/>
                <a:gd name="connsiteY294" fmla="*/ 705634 h 1731038"/>
                <a:gd name="connsiteX295" fmla="*/ 595553 w 1792862"/>
                <a:gd name="connsiteY295" fmla="*/ 693422 h 1731038"/>
                <a:gd name="connsiteX296" fmla="*/ 594778 w 1792862"/>
                <a:gd name="connsiteY296" fmla="*/ 694973 h 1731038"/>
                <a:gd name="connsiteX297" fmla="*/ 581984 w 1792862"/>
                <a:gd name="connsiteY297" fmla="*/ 701369 h 1731038"/>
                <a:gd name="connsiteX298" fmla="*/ 571327 w 1792862"/>
                <a:gd name="connsiteY298" fmla="*/ 692840 h 1731038"/>
                <a:gd name="connsiteX299" fmla="*/ 558537 w 1792862"/>
                <a:gd name="connsiteY299" fmla="*/ 697105 h 1731038"/>
                <a:gd name="connsiteX300" fmla="*/ 550008 w 1792862"/>
                <a:gd name="connsiteY300" fmla="*/ 709895 h 1731038"/>
                <a:gd name="connsiteX301" fmla="*/ 541482 w 1792862"/>
                <a:gd name="connsiteY301" fmla="*/ 724817 h 1731038"/>
                <a:gd name="connsiteX302" fmla="*/ 537218 w 1792862"/>
                <a:gd name="connsiteY302" fmla="*/ 750400 h 1731038"/>
                <a:gd name="connsiteX303" fmla="*/ 526560 w 1792862"/>
                <a:gd name="connsiteY303" fmla="*/ 748268 h 1731038"/>
                <a:gd name="connsiteX304" fmla="*/ 509506 w 1792862"/>
                <a:gd name="connsiteY304" fmla="*/ 741871 h 1731038"/>
                <a:gd name="connsiteX305" fmla="*/ 492448 w 1792862"/>
                <a:gd name="connsiteY305" fmla="*/ 735478 h 1731038"/>
                <a:gd name="connsiteX306" fmla="*/ 471132 w 1792862"/>
                <a:gd name="connsiteY306" fmla="*/ 739743 h 1731038"/>
                <a:gd name="connsiteX307" fmla="*/ 454078 w 1792862"/>
                <a:gd name="connsiteY307" fmla="*/ 758926 h 1731038"/>
                <a:gd name="connsiteX308" fmla="*/ 443416 w 1792862"/>
                <a:gd name="connsiteY308" fmla="*/ 748268 h 1731038"/>
                <a:gd name="connsiteX309" fmla="*/ 432759 w 1792862"/>
                <a:gd name="connsiteY309" fmla="*/ 735478 h 1731038"/>
                <a:gd name="connsiteX310" fmla="*/ 417836 w 1792862"/>
                <a:gd name="connsiteY310" fmla="*/ 729081 h 1731038"/>
                <a:gd name="connsiteX311" fmla="*/ 405047 w 1792862"/>
                <a:gd name="connsiteY311" fmla="*/ 722688 h 1731038"/>
                <a:gd name="connsiteX312" fmla="*/ 392257 w 1792862"/>
                <a:gd name="connsiteY312" fmla="*/ 712027 h 1731038"/>
                <a:gd name="connsiteX313" fmla="*/ 379463 w 1792862"/>
                <a:gd name="connsiteY313" fmla="*/ 697105 h 1731038"/>
                <a:gd name="connsiteX314" fmla="*/ 366673 w 1792862"/>
                <a:gd name="connsiteY314" fmla="*/ 682183 h 1731038"/>
                <a:gd name="connsiteX315" fmla="*/ 356015 w 1792862"/>
                <a:gd name="connsiteY315" fmla="*/ 669393 h 1731038"/>
                <a:gd name="connsiteX316" fmla="*/ 347486 w 1792862"/>
                <a:gd name="connsiteY316" fmla="*/ 658731 h 1731038"/>
                <a:gd name="connsiteX317" fmla="*/ 343222 w 1792862"/>
                <a:gd name="connsiteY317" fmla="*/ 648074 h 1731038"/>
                <a:gd name="connsiteX318" fmla="*/ 332561 w 1792862"/>
                <a:gd name="connsiteY318" fmla="*/ 635280 h 1731038"/>
                <a:gd name="connsiteX319" fmla="*/ 321903 w 1792862"/>
                <a:gd name="connsiteY319" fmla="*/ 626755 h 1731038"/>
                <a:gd name="connsiteX320" fmla="*/ 304848 w 1792862"/>
                <a:gd name="connsiteY320" fmla="*/ 618226 h 1731038"/>
                <a:gd name="connsiteX321" fmla="*/ 289926 w 1792862"/>
                <a:gd name="connsiteY321" fmla="*/ 631016 h 1731038"/>
                <a:gd name="connsiteX322" fmla="*/ 279268 w 1792862"/>
                <a:gd name="connsiteY322" fmla="*/ 633151 h 1731038"/>
                <a:gd name="connsiteX323" fmla="*/ 257950 w 1792862"/>
                <a:gd name="connsiteY323" fmla="*/ 607568 h 1731038"/>
                <a:gd name="connsiteX324" fmla="*/ 240895 w 1792862"/>
                <a:gd name="connsiteY324" fmla="*/ 607568 h 1731038"/>
                <a:gd name="connsiteX325" fmla="*/ 225973 w 1792862"/>
                <a:gd name="connsiteY325" fmla="*/ 624622 h 1731038"/>
                <a:gd name="connsiteX326" fmla="*/ 219576 w 1792862"/>
                <a:gd name="connsiteY326" fmla="*/ 641677 h 1731038"/>
                <a:gd name="connsiteX327" fmla="*/ 208918 w 1792862"/>
                <a:gd name="connsiteY327" fmla="*/ 645941 h 1731038"/>
                <a:gd name="connsiteX328" fmla="*/ 206786 w 1792862"/>
                <a:gd name="connsiteY328" fmla="*/ 633151 h 1731038"/>
                <a:gd name="connsiteX329" fmla="*/ 187599 w 1792862"/>
                <a:gd name="connsiteY329" fmla="*/ 613961 h 1731038"/>
                <a:gd name="connsiteX330" fmla="*/ 176938 w 1792862"/>
                <a:gd name="connsiteY330" fmla="*/ 622490 h 1731038"/>
                <a:gd name="connsiteX331" fmla="*/ 157755 w 1792862"/>
                <a:gd name="connsiteY331" fmla="*/ 631016 h 1731038"/>
                <a:gd name="connsiteX332" fmla="*/ 147097 w 1792862"/>
                <a:gd name="connsiteY332" fmla="*/ 622490 h 1731038"/>
                <a:gd name="connsiteX333" fmla="*/ 132171 w 1792862"/>
                <a:gd name="connsiteY333" fmla="*/ 603303 h 1731038"/>
                <a:gd name="connsiteX334" fmla="*/ 138568 w 1792862"/>
                <a:gd name="connsiteY334" fmla="*/ 590513 h 1731038"/>
                <a:gd name="connsiteX335" fmla="*/ 151358 w 1792862"/>
                <a:gd name="connsiteY335" fmla="*/ 588381 h 1731038"/>
                <a:gd name="connsiteX336" fmla="*/ 164148 w 1792862"/>
                <a:gd name="connsiteY336" fmla="*/ 588381 h 1731038"/>
                <a:gd name="connsiteX337" fmla="*/ 172677 w 1792862"/>
                <a:gd name="connsiteY337" fmla="*/ 571327 h 1731038"/>
                <a:gd name="connsiteX338" fmla="*/ 179074 w 1792862"/>
                <a:gd name="connsiteY338" fmla="*/ 558537 h 1731038"/>
                <a:gd name="connsiteX339" fmla="*/ 189732 w 1792862"/>
                <a:gd name="connsiteY339" fmla="*/ 543615 h 1731038"/>
                <a:gd name="connsiteX340" fmla="*/ 179074 w 1792862"/>
                <a:gd name="connsiteY340" fmla="*/ 530825 h 1731038"/>
                <a:gd name="connsiteX341" fmla="*/ 183335 w 1792862"/>
                <a:gd name="connsiteY341" fmla="*/ 511634 h 1731038"/>
                <a:gd name="connsiteX342" fmla="*/ 172677 w 1792862"/>
                <a:gd name="connsiteY342" fmla="*/ 498844 h 1731038"/>
                <a:gd name="connsiteX343" fmla="*/ 157755 w 1792862"/>
                <a:gd name="connsiteY343" fmla="*/ 511634 h 1731038"/>
                <a:gd name="connsiteX344" fmla="*/ 142833 w 1792862"/>
                <a:gd name="connsiteY344" fmla="*/ 520163 h 1731038"/>
                <a:gd name="connsiteX345" fmla="*/ 132171 w 1792862"/>
                <a:gd name="connsiteY345" fmla="*/ 522296 h 1731038"/>
                <a:gd name="connsiteX346" fmla="*/ 125778 w 1792862"/>
                <a:gd name="connsiteY346" fmla="*/ 535085 h 1731038"/>
                <a:gd name="connsiteX347" fmla="*/ 110856 w 1792862"/>
                <a:gd name="connsiteY347" fmla="*/ 545743 h 1731038"/>
                <a:gd name="connsiteX348" fmla="*/ 104459 w 1792862"/>
                <a:gd name="connsiteY348" fmla="*/ 532953 h 1731038"/>
                <a:gd name="connsiteX349" fmla="*/ 87401 w 1792862"/>
                <a:gd name="connsiteY349" fmla="*/ 535085 h 1731038"/>
                <a:gd name="connsiteX350" fmla="*/ 74611 w 1792862"/>
                <a:gd name="connsiteY350" fmla="*/ 541482 h 1731038"/>
                <a:gd name="connsiteX351" fmla="*/ 46899 w 1792862"/>
                <a:gd name="connsiteY351" fmla="*/ 537218 h 1731038"/>
                <a:gd name="connsiteX352" fmla="*/ 36241 w 1792862"/>
                <a:gd name="connsiteY352" fmla="*/ 526560 h 1731038"/>
                <a:gd name="connsiteX353" fmla="*/ 29845 w 1792862"/>
                <a:gd name="connsiteY353" fmla="*/ 513767 h 1731038"/>
                <a:gd name="connsiteX354" fmla="*/ 25580 w 1792862"/>
                <a:gd name="connsiteY354" fmla="*/ 503109 h 1731038"/>
                <a:gd name="connsiteX355" fmla="*/ 14922 w 1792862"/>
                <a:gd name="connsiteY355" fmla="*/ 490319 h 1731038"/>
                <a:gd name="connsiteX356" fmla="*/ 4265 w 1792862"/>
                <a:gd name="connsiteY356" fmla="*/ 483922 h 1731038"/>
                <a:gd name="connsiteX357" fmla="*/ 0 w 1792862"/>
                <a:gd name="connsiteY357" fmla="*/ 473264 h 1731038"/>
                <a:gd name="connsiteX358" fmla="*/ 12790 w 1792862"/>
                <a:gd name="connsiteY358" fmla="*/ 460471 h 1731038"/>
                <a:gd name="connsiteX359" fmla="*/ 23448 w 1792862"/>
                <a:gd name="connsiteY359" fmla="*/ 460471 h 1731038"/>
                <a:gd name="connsiteX360" fmla="*/ 34109 w 1792862"/>
                <a:gd name="connsiteY360" fmla="*/ 458342 h 1731038"/>
                <a:gd name="connsiteX361" fmla="*/ 44767 w 1792862"/>
                <a:gd name="connsiteY361" fmla="*/ 451945 h 1731038"/>
                <a:gd name="connsiteX362" fmla="*/ 59689 w 1792862"/>
                <a:gd name="connsiteY362" fmla="*/ 434891 h 1731038"/>
                <a:gd name="connsiteX363" fmla="*/ 57560 w 1792862"/>
                <a:gd name="connsiteY363" fmla="*/ 415704 h 1731038"/>
                <a:gd name="connsiteX364" fmla="*/ 74611 w 1792862"/>
                <a:gd name="connsiteY364" fmla="*/ 417836 h 1731038"/>
                <a:gd name="connsiteX365" fmla="*/ 85273 w 1792862"/>
                <a:gd name="connsiteY365" fmla="*/ 422097 h 1731038"/>
                <a:gd name="connsiteX366" fmla="*/ 95930 w 1792862"/>
                <a:gd name="connsiteY366" fmla="*/ 415704 h 1731038"/>
                <a:gd name="connsiteX367" fmla="*/ 108720 w 1792862"/>
                <a:gd name="connsiteY367" fmla="*/ 407175 h 1731038"/>
                <a:gd name="connsiteX368" fmla="*/ 112985 w 1792862"/>
                <a:gd name="connsiteY368" fmla="*/ 394385 h 1731038"/>
                <a:gd name="connsiteX369" fmla="*/ 115117 w 1792862"/>
                <a:gd name="connsiteY369" fmla="*/ 383727 h 1731038"/>
                <a:gd name="connsiteX370" fmla="*/ 115117 w 1792862"/>
                <a:gd name="connsiteY370" fmla="*/ 368805 h 1731038"/>
                <a:gd name="connsiteX371" fmla="*/ 110856 w 1792862"/>
                <a:gd name="connsiteY371" fmla="*/ 358144 h 1731038"/>
                <a:gd name="connsiteX372" fmla="*/ 117249 w 1792862"/>
                <a:gd name="connsiteY372" fmla="*/ 345354 h 1731038"/>
                <a:gd name="connsiteX373" fmla="*/ 123646 w 1792862"/>
                <a:gd name="connsiteY373" fmla="*/ 358144 h 1731038"/>
                <a:gd name="connsiteX374" fmla="*/ 123646 w 1792862"/>
                <a:gd name="connsiteY374" fmla="*/ 370937 h 1731038"/>
                <a:gd name="connsiteX375" fmla="*/ 125778 w 1792862"/>
                <a:gd name="connsiteY375" fmla="*/ 383727 h 1731038"/>
                <a:gd name="connsiteX376" fmla="*/ 132171 w 1792862"/>
                <a:gd name="connsiteY376" fmla="*/ 394385 h 1731038"/>
                <a:gd name="connsiteX377" fmla="*/ 127907 w 1792862"/>
                <a:gd name="connsiteY377" fmla="*/ 411440 h 1731038"/>
                <a:gd name="connsiteX378" fmla="*/ 138568 w 1792862"/>
                <a:gd name="connsiteY378" fmla="*/ 419969 h 1731038"/>
                <a:gd name="connsiteX379" fmla="*/ 140697 w 1792862"/>
                <a:gd name="connsiteY379" fmla="*/ 387992 h 1731038"/>
                <a:gd name="connsiteX380" fmla="*/ 140697 w 1792862"/>
                <a:gd name="connsiteY380" fmla="*/ 377331 h 1731038"/>
                <a:gd name="connsiteX381" fmla="*/ 151358 w 1792862"/>
                <a:gd name="connsiteY381" fmla="*/ 373066 h 1731038"/>
                <a:gd name="connsiteX382" fmla="*/ 164148 w 1792862"/>
                <a:gd name="connsiteY382" fmla="*/ 379463 h 1731038"/>
                <a:gd name="connsiteX383" fmla="*/ 179074 w 1792862"/>
                <a:gd name="connsiteY383" fmla="*/ 377331 h 1731038"/>
                <a:gd name="connsiteX384" fmla="*/ 179074 w 1792862"/>
                <a:gd name="connsiteY384" fmla="*/ 364541 h 1731038"/>
                <a:gd name="connsiteX385" fmla="*/ 155623 w 1792862"/>
                <a:gd name="connsiteY385" fmla="*/ 345354 h 1731038"/>
                <a:gd name="connsiteX386" fmla="*/ 142833 w 1792862"/>
                <a:gd name="connsiteY386" fmla="*/ 330432 h 1731038"/>
                <a:gd name="connsiteX387" fmla="*/ 136436 w 1792862"/>
                <a:gd name="connsiteY387" fmla="*/ 319774 h 1731038"/>
                <a:gd name="connsiteX388" fmla="*/ 125778 w 1792862"/>
                <a:gd name="connsiteY388" fmla="*/ 309113 h 1731038"/>
                <a:gd name="connsiteX389" fmla="*/ 112985 w 1792862"/>
                <a:gd name="connsiteY389" fmla="*/ 309113 h 1731038"/>
                <a:gd name="connsiteX390" fmla="*/ 100195 w 1792862"/>
                <a:gd name="connsiteY390" fmla="*/ 302720 h 1731038"/>
                <a:gd name="connsiteX391" fmla="*/ 91666 w 1792862"/>
                <a:gd name="connsiteY391" fmla="*/ 292058 h 1731038"/>
                <a:gd name="connsiteX392" fmla="*/ 93802 w 1792862"/>
                <a:gd name="connsiteY392" fmla="*/ 268607 h 1731038"/>
                <a:gd name="connsiteX393" fmla="*/ 89537 w 1792862"/>
                <a:gd name="connsiteY393" fmla="*/ 257949 h 1731038"/>
                <a:gd name="connsiteX394" fmla="*/ 102327 w 1792862"/>
                <a:gd name="connsiteY394" fmla="*/ 253688 h 1731038"/>
                <a:gd name="connsiteX395" fmla="*/ 117249 w 1792862"/>
                <a:gd name="connsiteY395" fmla="*/ 243027 h 1731038"/>
                <a:gd name="connsiteX396" fmla="*/ 121514 w 1792862"/>
                <a:gd name="connsiteY396" fmla="*/ 230237 h 1731038"/>
                <a:gd name="connsiteX397" fmla="*/ 132171 w 1792862"/>
                <a:gd name="connsiteY397" fmla="*/ 219576 h 1731038"/>
                <a:gd name="connsiteX398" fmla="*/ 147097 w 1792862"/>
                <a:gd name="connsiteY398" fmla="*/ 187599 h 1731038"/>
                <a:gd name="connsiteX399" fmla="*/ 149226 w 1792862"/>
                <a:gd name="connsiteY399" fmla="*/ 176942 h 1731038"/>
                <a:gd name="connsiteX400" fmla="*/ 147097 w 1792862"/>
                <a:gd name="connsiteY400" fmla="*/ 164152 h 1731038"/>
                <a:gd name="connsiteX401" fmla="*/ 153490 w 1792862"/>
                <a:gd name="connsiteY401" fmla="*/ 149226 h 1731038"/>
                <a:gd name="connsiteX402" fmla="*/ 166280 w 1792862"/>
                <a:gd name="connsiteY402" fmla="*/ 140700 h 1731038"/>
                <a:gd name="connsiteX403" fmla="*/ 176938 w 1792862"/>
                <a:gd name="connsiteY403" fmla="*/ 138568 h 1731038"/>
                <a:gd name="connsiteX404" fmla="*/ 187599 w 1792862"/>
                <a:gd name="connsiteY404" fmla="*/ 130039 h 1731038"/>
                <a:gd name="connsiteX405" fmla="*/ 191864 w 1792862"/>
                <a:gd name="connsiteY405" fmla="*/ 115120 h 1731038"/>
                <a:gd name="connsiteX406" fmla="*/ 193993 w 1792862"/>
                <a:gd name="connsiteY406" fmla="*/ 127910 h 1731038"/>
                <a:gd name="connsiteX407" fmla="*/ 196128 w 1792862"/>
                <a:gd name="connsiteY407" fmla="*/ 138568 h 1731038"/>
                <a:gd name="connsiteX408" fmla="*/ 208918 w 1792862"/>
                <a:gd name="connsiteY408" fmla="*/ 138568 h 1731038"/>
                <a:gd name="connsiteX409" fmla="*/ 221708 w 1792862"/>
                <a:gd name="connsiteY409" fmla="*/ 144961 h 1731038"/>
                <a:gd name="connsiteX410" fmla="*/ 232370 w 1792862"/>
                <a:gd name="connsiteY410" fmla="*/ 144961 h 1731038"/>
                <a:gd name="connsiteX411" fmla="*/ 228105 w 1792862"/>
                <a:gd name="connsiteY411" fmla="*/ 134304 h 1731038"/>
                <a:gd name="connsiteX412" fmla="*/ 217444 w 1792862"/>
                <a:gd name="connsiteY412" fmla="*/ 112985 h 1731038"/>
                <a:gd name="connsiteX413" fmla="*/ 223841 w 1792862"/>
                <a:gd name="connsiteY413" fmla="*/ 102327 h 1731038"/>
                <a:gd name="connsiteX414" fmla="*/ 243027 w 1792862"/>
                <a:gd name="connsiteY414" fmla="*/ 98062 h 1731038"/>
                <a:gd name="connsiteX415" fmla="*/ 249424 w 1792862"/>
                <a:gd name="connsiteY415" fmla="*/ 108720 h 1731038"/>
                <a:gd name="connsiteX416" fmla="*/ 262214 w 1792862"/>
                <a:gd name="connsiteY416" fmla="*/ 112985 h 1731038"/>
                <a:gd name="connsiteX417" fmla="*/ 275004 w 1792862"/>
                <a:gd name="connsiteY417" fmla="*/ 108720 h 1731038"/>
                <a:gd name="connsiteX418" fmla="*/ 287794 w 1792862"/>
                <a:gd name="connsiteY418" fmla="*/ 108720 h 1731038"/>
                <a:gd name="connsiteX419" fmla="*/ 292058 w 1792862"/>
                <a:gd name="connsiteY419" fmla="*/ 89537 h 1731038"/>
                <a:gd name="connsiteX420" fmla="*/ 302720 w 1792862"/>
                <a:gd name="connsiteY420" fmla="*/ 89537 h 1731038"/>
                <a:gd name="connsiteX421" fmla="*/ 319771 w 1792862"/>
                <a:gd name="connsiteY421" fmla="*/ 104459 h 1731038"/>
                <a:gd name="connsiteX422" fmla="*/ 334696 w 1792862"/>
                <a:gd name="connsiteY422" fmla="*/ 104459 h 1731038"/>
                <a:gd name="connsiteX423" fmla="*/ 343222 w 1792862"/>
                <a:gd name="connsiteY423" fmla="*/ 117249 h 1731038"/>
                <a:gd name="connsiteX424" fmla="*/ 332561 w 1792862"/>
                <a:gd name="connsiteY424" fmla="*/ 125778 h 1731038"/>
                <a:gd name="connsiteX425" fmla="*/ 332561 w 1792862"/>
                <a:gd name="connsiteY425" fmla="*/ 136436 h 1731038"/>
                <a:gd name="connsiteX426" fmla="*/ 343222 w 1792862"/>
                <a:gd name="connsiteY426" fmla="*/ 151358 h 1731038"/>
                <a:gd name="connsiteX427" fmla="*/ 362409 w 1792862"/>
                <a:gd name="connsiteY427" fmla="*/ 142833 h 1731038"/>
                <a:gd name="connsiteX428" fmla="*/ 364541 w 1792862"/>
                <a:gd name="connsiteY428" fmla="*/ 130039 h 1731038"/>
                <a:gd name="connsiteX429" fmla="*/ 379463 w 1792862"/>
                <a:gd name="connsiteY429" fmla="*/ 121514 h 1731038"/>
                <a:gd name="connsiteX430" fmla="*/ 390121 w 1792862"/>
                <a:gd name="connsiteY430" fmla="*/ 121514 h 1731038"/>
                <a:gd name="connsiteX431" fmla="*/ 392257 w 1792862"/>
                <a:gd name="connsiteY431" fmla="*/ 132171 h 1731038"/>
                <a:gd name="connsiteX432" fmla="*/ 390121 w 1792862"/>
                <a:gd name="connsiteY432" fmla="*/ 147097 h 1731038"/>
                <a:gd name="connsiteX433" fmla="*/ 402914 w 1792862"/>
                <a:gd name="connsiteY433" fmla="*/ 149226 h 1731038"/>
                <a:gd name="connsiteX434" fmla="*/ 405047 w 1792862"/>
                <a:gd name="connsiteY434" fmla="*/ 159887 h 1731038"/>
                <a:gd name="connsiteX435" fmla="*/ 407175 w 1792862"/>
                <a:gd name="connsiteY435" fmla="*/ 172677 h 1731038"/>
                <a:gd name="connsiteX436" fmla="*/ 417836 w 1792862"/>
                <a:gd name="connsiteY436" fmla="*/ 172677 h 1731038"/>
                <a:gd name="connsiteX437" fmla="*/ 413572 w 1792862"/>
                <a:gd name="connsiteY437" fmla="*/ 185467 h 1731038"/>
                <a:gd name="connsiteX438" fmla="*/ 422097 w 1792862"/>
                <a:gd name="connsiteY438" fmla="*/ 200393 h 1731038"/>
                <a:gd name="connsiteX439" fmla="*/ 432759 w 1792862"/>
                <a:gd name="connsiteY439" fmla="*/ 206786 h 1731038"/>
                <a:gd name="connsiteX440" fmla="*/ 445552 w 1792862"/>
                <a:gd name="connsiteY440" fmla="*/ 198257 h 1731038"/>
                <a:gd name="connsiteX441" fmla="*/ 462603 w 1792862"/>
                <a:gd name="connsiteY441" fmla="*/ 196128 h 1731038"/>
                <a:gd name="connsiteX442" fmla="*/ 473264 w 1792862"/>
                <a:gd name="connsiteY442" fmla="*/ 202521 h 1731038"/>
                <a:gd name="connsiteX443" fmla="*/ 483922 w 1792862"/>
                <a:gd name="connsiteY443" fmla="*/ 193996 h 1731038"/>
                <a:gd name="connsiteX444" fmla="*/ 479658 w 1792862"/>
                <a:gd name="connsiteY444" fmla="*/ 179074 h 1731038"/>
                <a:gd name="connsiteX445" fmla="*/ 483922 w 1792862"/>
                <a:gd name="connsiteY445" fmla="*/ 166280 h 1731038"/>
                <a:gd name="connsiteX446" fmla="*/ 498844 w 1792862"/>
                <a:gd name="connsiteY446" fmla="*/ 159887 h 1731038"/>
                <a:gd name="connsiteX447" fmla="*/ 515899 w 1792862"/>
                <a:gd name="connsiteY447" fmla="*/ 149226 h 1731038"/>
                <a:gd name="connsiteX448" fmla="*/ 526560 w 1792862"/>
                <a:gd name="connsiteY448" fmla="*/ 144961 h 1731038"/>
                <a:gd name="connsiteX449" fmla="*/ 535085 w 1792862"/>
                <a:gd name="connsiteY449" fmla="*/ 134304 h 1731038"/>
                <a:gd name="connsiteX450" fmla="*/ 522296 w 1792862"/>
                <a:gd name="connsiteY450" fmla="*/ 119381 h 1731038"/>
                <a:gd name="connsiteX451" fmla="*/ 532953 w 1792862"/>
                <a:gd name="connsiteY451" fmla="*/ 100195 h 1731038"/>
                <a:gd name="connsiteX452" fmla="*/ 530825 w 1792862"/>
                <a:gd name="connsiteY452" fmla="*/ 87405 h 1731038"/>
                <a:gd name="connsiteX453" fmla="*/ 524424 w 1792862"/>
                <a:gd name="connsiteY453" fmla="*/ 76743 h 1731038"/>
                <a:gd name="connsiteX454" fmla="*/ 526560 w 1792862"/>
                <a:gd name="connsiteY454" fmla="*/ 63953 h 1731038"/>
                <a:gd name="connsiteX455" fmla="*/ 530825 w 1792862"/>
                <a:gd name="connsiteY455" fmla="*/ 51163 h 1731038"/>
                <a:gd name="connsiteX456" fmla="*/ 537218 w 1792862"/>
                <a:gd name="connsiteY456" fmla="*/ 38373 h 1731038"/>
                <a:gd name="connsiteX457" fmla="*/ 543614 w 1792862"/>
                <a:gd name="connsiteY457" fmla="*/ 19187 h 1731038"/>
                <a:gd name="connsiteX458" fmla="*/ 550008 w 1792862"/>
                <a:gd name="connsiteY458" fmla="*/ 6393 h 1731038"/>
                <a:gd name="connsiteX459" fmla="*/ 562801 w 1792862"/>
                <a:gd name="connsiteY459" fmla="*/ 0 h 173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</a:cxnLst>
              <a:rect l="l" t="t" r="r" b="b"/>
              <a:pathLst>
                <a:path w="1792862" h="1731038">
                  <a:moveTo>
                    <a:pt x="562801" y="0"/>
                  </a:moveTo>
                  <a:lnTo>
                    <a:pt x="579856" y="0"/>
                  </a:lnTo>
                  <a:lnTo>
                    <a:pt x="592646" y="0"/>
                  </a:lnTo>
                  <a:lnTo>
                    <a:pt x="603303" y="4265"/>
                  </a:lnTo>
                  <a:lnTo>
                    <a:pt x="616097" y="12790"/>
                  </a:lnTo>
                  <a:lnTo>
                    <a:pt x="626755" y="19187"/>
                  </a:lnTo>
                  <a:lnTo>
                    <a:pt x="645941" y="29848"/>
                  </a:lnTo>
                  <a:lnTo>
                    <a:pt x="660863" y="36241"/>
                  </a:lnTo>
                  <a:lnTo>
                    <a:pt x="682182" y="49031"/>
                  </a:lnTo>
                  <a:lnTo>
                    <a:pt x="701369" y="55428"/>
                  </a:lnTo>
                  <a:lnTo>
                    <a:pt x="718424" y="66086"/>
                  </a:lnTo>
                  <a:lnTo>
                    <a:pt x="729085" y="76743"/>
                  </a:lnTo>
                  <a:lnTo>
                    <a:pt x="741875" y="87405"/>
                  </a:lnTo>
                  <a:lnTo>
                    <a:pt x="752533" y="98062"/>
                  </a:lnTo>
                  <a:lnTo>
                    <a:pt x="767455" y="112985"/>
                  </a:lnTo>
                  <a:lnTo>
                    <a:pt x="786642" y="127910"/>
                  </a:lnTo>
                  <a:lnTo>
                    <a:pt x="801564" y="138568"/>
                  </a:lnTo>
                  <a:lnTo>
                    <a:pt x="812225" y="147097"/>
                  </a:lnTo>
                  <a:lnTo>
                    <a:pt x="822883" y="149226"/>
                  </a:lnTo>
                  <a:lnTo>
                    <a:pt x="835676" y="157755"/>
                  </a:lnTo>
                  <a:lnTo>
                    <a:pt x="856992" y="172677"/>
                  </a:lnTo>
                  <a:lnTo>
                    <a:pt x="871917" y="185467"/>
                  </a:lnTo>
                  <a:lnTo>
                    <a:pt x="882575" y="196128"/>
                  </a:lnTo>
                  <a:lnTo>
                    <a:pt x="893233" y="206786"/>
                  </a:lnTo>
                  <a:lnTo>
                    <a:pt x="906023" y="219576"/>
                  </a:lnTo>
                  <a:lnTo>
                    <a:pt x="920949" y="232369"/>
                  </a:lnTo>
                  <a:lnTo>
                    <a:pt x="933739" y="243027"/>
                  </a:lnTo>
                  <a:lnTo>
                    <a:pt x="948661" y="255817"/>
                  </a:lnTo>
                  <a:lnTo>
                    <a:pt x="976373" y="275004"/>
                  </a:lnTo>
                  <a:lnTo>
                    <a:pt x="975182" y="278578"/>
                  </a:lnTo>
                  <a:lnTo>
                    <a:pt x="976245" y="282564"/>
                  </a:lnTo>
                  <a:lnTo>
                    <a:pt x="980637" y="279268"/>
                  </a:lnTo>
                  <a:lnTo>
                    <a:pt x="991299" y="287797"/>
                  </a:lnTo>
                  <a:lnTo>
                    <a:pt x="1004089" y="298455"/>
                  </a:lnTo>
                  <a:lnTo>
                    <a:pt x="1027536" y="315510"/>
                  </a:lnTo>
                  <a:lnTo>
                    <a:pt x="1055252" y="338957"/>
                  </a:lnTo>
                  <a:lnTo>
                    <a:pt x="1068042" y="349619"/>
                  </a:lnTo>
                  <a:lnTo>
                    <a:pt x="1080832" y="358148"/>
                  </a:lnTo>
                  <a:lnTo>
                    <a:pt x="1097890" y="368805"/>
                  </a:lnTo>
                  <a:lnTo>
                    <a:pt x="1110680" y="377331"/>
                  </a:lnTo>
                  <a:lnTo>
                    <a:pt x="1121338" y="383727"/>
                  </a:lnTo>
                  <a:lnTo>
                    <a:pt x="1134128" y="390124"/>
                  </a:lnTo>
                  <a:lnTo>
                    <a:pt x="1146921" y="398650"/>
                  </a:lnTo>
                  <a:lnTo>
                    <a:pt x="1163976" y="405046"/>
                  </a:lnTo>
                  <a:lnTo>
                    <a:pt x="1185291" y="415704"/>
                  </a:lnTo>
                  <a:lnTo>
                    <a:pt x="1200217" y="419969"/>
                  </a:lnTo>
                  <a:lnTo>
                    <a:pt x="1213007" y="430626"/>
                  </a:lnTo>
                  <a:lnTo>
                    <a:pt x="1227929" y="439155"/>
                  </a:lnTo>
                  <a:lnTo>
                    <a:pt x="1238587" y="443420"/>
                  </a:lnTo>
                  <a:lnTo>
                    <a:pt x="1255641" y="451945"/>
                  </a:lnTo>
                  <a:lnTo>
                    <a:pt x="1272696" y="456210"/>
                  </a:lnTo>
                  <a:lnTo>
                    <a:pt x="1287618" y="458342"/>
                  </a:lnTo>
                  <a:lnTo>
                    <a:pt x="1300411" y="460474"/>
                  </a:lnTo>
                  <a:lnTo>
                    <a:pt x="1313201" y="449813"/>
                  </a:lnTo>
                  <a:lnTo>
                    <a:pt x="1315334" y="437023"/>
                  </a:lnTo>
                  <a:lnTo>
                    <a:pt x="1325991" y="443420"/>
                  </a:lnTo>
                  <a:lnTo>
                    <a:pt x="1317466" y="434891"/>
                  </a:lnTo>
                  <a:lnTo>
                    <a:pt x="1319594" y="424233"/>
                  </a:lnTo>
                  <a:lnTo>
                    <a:pt x="1332388" y="434891"/>
                  </a:lnTo>
                  <a:lnTo>
                    <a:pt x="1343046" y="437023"/>
                  </a:lnTo>
                  <a:lnTo>
                    <a:pt x="1357968" y="451945"/>
                  </a:lnTo>
                  <a:lnTo>
                    <a:pt x="1372890" y="462603"/>
                  </a:lnTo>
                  <a:lnTo>
                    <a:pt x="1385684" y="479661"/>
                  </a:lnTo>
                  <a:lnTo>
                    <a:pt x="1389945" y="496716"/>
                  </a:lnTo>
                  <a:lnTo>
                    <a:pt x="1398474" y="507373"/>
                  </a:lnTo>
                  <a:lnTo>
                    <a:pt x="1409131" y="513770"/>
                  </a:lnTo>
                  <a:lnTo>
                    <a:pt x="1428322" y="518031"/>
                  </a:lnTo>
                  <a:lnTo>
                    <a:pt x="1449637" y="530821"/>
                  </a:lnTo>
                  <a:lnTo>
                    <a:pt x="1451769" y="543615"/>
                  </a:lnTo>
                  <a:lnTo>
                    <a:pt x="1447505" y="556404"/>
                  </a:lnTo>
                  <a:lnTo>
                    <a:pt x="1449637" y="577723"/>
                  </a:lnTo>
                  <a:lnTo>
                    <a:pt x="1451769" y="588381"/>
                  </a:lnTo>
                  <a:lnTo>
                    <a:pt x="1451769" y="599042"/>
                  </a:lnTo>
                  <a:lnTo>
                    <a:pt x="1458162" y="611832"/>
                  </a:lnTo>
                  <a:lnTo>
                    <a:pt x="1466691" y="622490"/>
                  </a:lnTo>
                  <a:lnTo>
                    <a:pt x="1470956" y="633148"/>
                  </a:lnTo>
                  <a:lnTo>
                    <a:pt x="1467077" y="635734"/>
                  </a:lnTo>
                  <a:lnTo>
                    <a:pt x="1479481" y="650206"/>
                  </a:lnTo>
                  <a:lnTo>
                    <a:pt x="1485878" y="665132"/>
                  </a:lnTo>
                  <a:lnTo>
                    <a:pt x="1496539" y="684315"/>
                  </a:lnTo>
                  <a:lnTo>
                    <a:pt x="1505065" y="699237"/>
                  </a:lnTo>
                  <a:lnTo>
                    <a:pt x="1513594" y="722688"/>
                  </a:lnTo>
                  <a:lnTo>
                    <a:pt x="1517858" y="737610"/>
                  </a:lnTo>
                  <a:lnTo>
                    <a:pt x="1526384" y="761062"/>
                  </a:lnTo>
                  <a:lnTo>
                    <a:pt x="1532777" y="773852"/>
                  </a:lnTo>
                  <a:lnTo>
                    <a:pt x="1539174" y="790906"/>
                  </a:lnTo>
                  <a:lnTo>
                    <a:pt x="1543438" y="803700"/>
                  </a:lnTo>
                  <a:lnTo>
                    <a:pt x="1549835" y="816490"/>
                  </a:lnTo>
                  <a:lnTo>
                    <a:pt x="1554096" y="827147"/>
                  </a:lnTo>
                  <a:lnTo>
                    <a:pt x="1562625" y="842070"/>
                  </a:lnTo>
                  <a:lnTo>
                    <a:pt x="1573283" y="852731"/>
                  </a:lnTo>
                  <a:lnTo>
                    <a:pt x="1586073" y="874050"/>
                  </a:lnTo>
                  <a:lnTo>
                    <a:pt x="1588205" y="878311"/>
                  </a:lnTo>
                  <a:lnTo>
                    <a:pt x="1596734" y="897498"/>
                  </a:lnTo>
                  <a:lnTo>
                    <a:pt x="1603127" y="908159"/>
                  </a:lnTo>
                  <a:lnTo>
                    <a:pt x="1607392" y="918816"/>
                  </a:lnTo>
                  <a:lnTo>
                    <a:pt x="1613788" y="933739"/>
                  </a:lnTo>
                  <a:lnTo>
                    <a:pt x="1624446" y="950793"/>
                  </a:lnTo>
                  <a:lnTo>
                    <a:pt x="1630839" y="965715"/>
                  </a:lnTo>
                  <a:lnTo>
                    <a:pt x="1639368" y="991295"/>
                  </a:lnTo>
                  <a:lnTo>
                    <a:pt x="1643633" y="1001957"/>
                  </a:lnTo>
                  <a:lnTo>
                    <a:pt x="1650030" y="1016879"/>
                  </a:lnTo>
                  <a:lnTo>
                    <a:pt x="1654291" y="1031801"/>
                  </a:lnTo>
                  <a:lnTo>
                    <a:pt x="1662820" y="1050988"/>
                  </a:lnTo>
                  <a:lnTo>
                    <a:pt x="1669213" y="1061646"/>
                  </a:lnTo>
                  <a:lnTo>
                    <a:pt x="1675610" y="1076571"/>
                  </a:lnTo>
                  <a:lnTo>
                    <a:pt x="1679871" y="1089361"/>
                  </a:lnTo>
                  <a:lnTo>
                    <a:pt x="1688400" y="1104283"/>
                  </a:lnTo>
                  <a:lnTo>
                    <a:pt x="1694796" y="1117077"/>
                  </a:lnTo>
                  <a:lnTo>
                    <a:pt x="1699061" y="1127735"/>
                  </a:lnTo>
                  <a:lnTo>
                    <a:pt x="1705454" y="1144789"/>
                  </a:lnTo>
                  <a:lnTo>
                    <a:pt x="1709719" y="1155447"/>
                  </a:lnTo>
                  <a:lnTo>
                    <a:pt x="1709719" y="1166108"/>
                  </a:lnTo>
                  <a:lnTo>
                    <a:pt x="1713983" y="1185295"/>
                  </a:lnTo>
                  <a:lnTo>
                    <a:pt x="1709719" y="1187424"/>
                  </a:lnTo>
                  <a:lnTo>
                    <a:pt x="1718248" y="1202346"/>
                  </a:lnTo>
                  <a:lnTo>
                    <a:pt x="1724644" y="1225797"/>
                  </a:lnTo>
                  <a:lnTo>
                    <a:pt x="1728909" y="1238587"/>
                  </a:lnTo>
                  <a:lnTo>
                    <a:pt x="1733170" y="1257774"/>
                  </a:lnTo>
                  <a:lnTo>
                    <a:pt x="1741699" y="1283357"/>
                  </a:lnTo>
                  <a:lnTo>
                    <a:pt x="1743827" y="1294015"/>
                  </a:lnTo>
                  <a:lnTo>
                    <a:pt x="1750224" y="1317466"/>
                  </a:lnTo>
                  <a:lnTo>
                    <a:pt x="1754489" y="1328124"/>
                  </a:lnTo>
                  <a:lnTo>
                    <a:pt x="1763014" y="1351575"/>
                  </a:lnTo>
                  <a:lnTo>
                    <a:pt x="1775804" y="1375023"/>
                  </a:lnTo>
                  <a:lnTo>
                    <a:pt x="1786465" y="1400606"/>
                  </a:lnTo>
                  <a:lnTo>
                    <a:pt x="1792862" y="1415529"/>
                  </a:lnTo>
                  <a:lnTo>
                    <a:pt x="1782204" y="1419793"/>
                  </a:lnTo>
                  <a:lnTo>
                    <a:pt x="1767279" y="1426190"/>
                  </a:lnTo>
                  <a:lnTo>
                    <a:pt x="1756621" y="1419793"/>
                  </a:lnTo>
                  <a:lnTo>
                    <a:pt x="1733170" y="1436847"/>
                  </a:lnTo>
                  <a:lnTo>
                    <a:pt x="1720380" y="1436847"/>
                  </a:lnTo>
                  <a:lnTo>
                    <a:pt x="1709719" y="1443241"/>
                  </a:lnTo>
                  <a:lnTo>
                    <a:pt x="1696929" y="1445377"/>
                  </a:lnTo>
                  <a:lnTo>
                    <a:pt x="1684139" y="1460295"/>
                  </a:lnTo>
                  <a:lnTo>
                    <a:pt x="1658555" y="1473089"/>
                  </a:lnTo>
                  <a:lnTo>
                    <a:pt x="1641501" y="1477353"/>
                  </a:lnTo>
                  <a:lnTo>
                    <a:pt x="1630843" y="1479482"/>
                  </a:lnTo>
                  <a:lnTo>
                    <a:pt x="1613788" y="1483746"/>
                  </a:lnTo>
                  <a:lnTo>
                    <a:pt x="1600999" y="1483746"/>
                  </a:lnTo>
                  <a:lnTo>
                    <a:pt x="1586076" y="1494408"/>
                  </a:lnTo>
                  <a:lnTo>
                    <a:pt x="1588205" y="1511462"/>
                  </a:lnTo>
                  <a:lnTo>
                    <a:pt x="1581812" y="1528517"/>
                  </a:lnTo>
                  <a:lnTo>
                    <a:pt x="1569022" y="1537042"/>
                  </a:lnTo>
                  <a:lnTo>
                    <a:pt x="1558361" y="1543439"/>
                  </a:lnTo>
                  <a:lnTo>
                    <a:pt x="1547703" y="1549832"/>
                  </a:lnTo>
                  <a:lnTo>
                    <a:pt x="1524252" y="1560493"/>
                  </a:lnTo>
                  <a:lnTo>
                    <a:pt x="1511462" y="1558361"/>
                  </a:lnTo>
                  <a:lnTo>
                    <a:pt x="1507197" y="1547703"/>
                  </a:lnTo>
                  <a:lnTo>
                    <a:pt x="1494407" y="1551968"/>
                  </a:lnTo>
                  <a:lnTo>
                    <a:pt x="1481614" y="1558361"/>
                  </a:lnTo>
                  <a:lnTo>
                    <a:pt x="1470956" y="1558361"/>
                  </a:lnTo>
                  <a:lnTo>
                    <a:pt x="1458166" y="1566887"/>
                  </a:lnTo>
                  <a:lnTo>
                    <a:pt x="1434715" y="1564758"/>
                  </a:lnTo>
                  <a:lnTo>
                    <a:pt x="1426189" y="1551968"/>
                  </a:lnTo>
                  <a:lnTo>
                    <a:pt x="1413396" y="1547703"/>
                  </a:lnTo>
                  <a:lnTo>
                    <a:pt x="1411267" y="1562626"/>
                  </a:lnTo>
                  <a:lnTo>
                    <a:pt x="1411267" y="1575416"/>
                  </a:lnTo>
                  <a:lnTo>
                    <a:pt x="1396341" y="1592470"/>
                  </a:lnTo>
                  <a:lnTo>
                    <a:pt x="1387816" y="1605264"/>
                  </a:lnTo>
                  <a:lnTo>
                    <a:pt x="1383551" y="1624447"/>
                  </a:lnTo>
                  <a:lnTo>
                    <a:pt x="1387816" y="1643633"/>
                  </a:lnTo>
                  <a:lnTo>
                    <a:pt x="1377158" y="1660688"/>
                  </a:lnTo>
                  <a:lnTo>
                    <a:pt x="1364365" y="1667085"/>
                  </a:lnTo>
                  <a:lnTo>
                    <a:pt x="1353707" y="1667085"/>
                  </a:lnTo>
                  <a:lnTo>
                    <a:pt x="1334520" y="1667085"/>
                  </a:lnTo>
                  <a:lnTo>
                    <a:pt x="1325995" y="1679875"/>
                  </a:lnTo>
                  <a:lnTo>
                    <a:pt x="1321730" y="1690536"/>
                  </a:lnTo>
                  <a:lnTo>
                    <a:pt x="1323863" y="1705455"/>
                  </a:lnTo>
                  <a:lnTo>
                    <a:pt x="1323863" y="1716116"/>
                  </a:lnTo>
                  <a:lnTo>
                    <a:pt x="1313205" y="1705455"/>
                  </a:lnTo>
                  <a:lnTo>
                    <a:pt x="1294015" y="1720380"/>
                  </a:lnTo>
                  <a:lnTo>
                    <a:pt x="1283357" y="1731038"/>
                  </a:lnTo>
                  <a:lnTo>
                    <a:pt x="1266302" y="1731038"/>
                  </a:lnTo>
                  <a:lnTo>
                    <a:pt x="1253509" y="1726774"/>
                  </a:lnTo>
                  <a:lnTo>
                    <a:pt x="1240719" y="1726774"/>
                  </a:lnTo>
                  <a:lnTo>
                    <a:pt x="1225797" y="1718248"/>
                  </a:lnTo>
                  <a:lnTo>
                    <a:pt x="1210874" y="1703326"/>
                  </a:lnTo>
                  <a:lnTo>
                    <a:pt x="1200213" y="1690536"/>
                  </a:lnTo>
                  <a:lnTo>
                    <a:pt x="1189556" y="1682007"/>
                  </a:lnTo>
                  <a:lnTo>
                    <a:pt x="1178898" y="1682007"/>
                  </a:lnTo>
                  <a:lnTo>
                    <a:pt x="1168237" y="1669217"/>
                  </a:lnTo>
                  <a:lnTo>
                    <a:pt x="1144789" y="1669217"/>
                  </a:lnTo>
                  <a:lnTo>
                    <a:pt x="1140524" y="1679875"/>
                  </a:lnTo>
                  <a:lnTo>
                    <a:pt x="1138392" y="1690536"/>
                  </a:lnTo>
                  <a:lnTo>
                    <a:pt x="1119205" y="1688400"/>
                  </a:lnTo>
                  <a:lnTo>
                    <a:pt x="1087229" y="1684139"/>
                  </a:lnTo>
                  <a:lnTo>
                    <a:pt x="1076571" y="1679875"/>
                  </a:lnTo>
                  <a:lnTo>
                    <a:pt x="1072306" y="1667085"/>
                  </a:lnTo>
                  <a:lnTo>
                    <a:pt x="1076571" y="1656423"/>
                  </a:lnTo>
                  <a:lnTo>
                    <a:pt x="1070174" y="1645766"/>
                  </a:lnTo>
                  <a:lnTo>
                    <a:pt x="1089361" y="1630843"/>
                  </a:lnTo>
                  <a:lnTo>
                    <a:pt x="1110680" y="1624447"/>
                  </a:lnTo>
                  <a:lnTo>
                    <a:pt x="1117077" y="1641501"/>
                  </a:lnTo>
                  <a:lnTo>
                    <a:pt x="1123470" y="1628711"/>
                  </a:lnTo>
                  <a:lnTo>
                    <a:pt x="1127734" y="1600999"/>
                  </a:lnTo>
                  <a:lnTo>
                    <a:pt x="1134131" y="1588206"/>
                  </a:lnTo>
                  <a:lnTo>
                    <a:pt x="1138392" y="1573283"/>
                  </a:lnTo>
                  <a:lnTo>
                    <a:pt x="1136260" y="1562626"/>
                  </a:lnTo>
                  <a:lnTo>
                    <a:pt x="1123470" y="1539174"/>
                  </a:lnTo>
                  <a:lnTo>
                    <a:pt x="1121341" y="1528517"/>
                  </a:lnTo>
                  <a:lnTo>
                    <a:pt x="1119205" y="1517855"/>
                  </a:lnTo>
                  <a:lnTo>
                    <a:pt x="1114941" y="1505065"/>
                  </a:lnTo>
                  <a:lnTo>
                    <a:pt x="1106415" y="1494408"/>
                  </a:lnTo>
                  <a:lnTo>
                    <a:pt x="1104283" y="1509330"/>
                  </a:lnTo>
                  <a:lnTo>
                    <a:pt x="1091493" y="1517859"/>
                  </a:lnTo>
                  <a:lnTo>
                    <a:pt x="1085096" y="1530649"/>
                  </a:lnTo>
                  <a:lnTo>
                    <a:pt x="1059517" y="1541307"/>
                  </a:lnTo>
                  <a:lnTo>
                    <a:pt x="1042459" y="1543439"/>
                  </a:lnTo>
                  <a:lnTo>
                    <a:pt x="1027540" y="1543439"/>
                  </a:lnTo>
                  <a:lnTo>
                    <a:pt x="1014746" y="1526384"/>
                  </a:lnTo>
                  <a:lnTo>
                    <a:pt x="1010482" y="1515727"/>
                  </a:lnTo>
                  <a:lnTo>
                    <a:pt x="991299" y="1492275"/>
                  </a:lnTo>
                  <a:lnTo>
                    <a:pt x="980637" y="1470960"/>
                  </a:lnTo>
                  <a:lnTo>
                    <a:pt x="946528" y="1458166"/>
                  </a:lnTo>
                  <a:lnTo>
                    <a:pt x="933739" y="1449641"/>
                  </a:lnTo>
                  <a:lnTo>
                    <a:pt x="925210" y="1436847"/>
                  </a:lnTo>
                  <a:lnTo>
                    <a:pt x="908155" y="1436847"/>
                  </a:lnTo>
                  <a:lnTo>
                    <a:pt x="901758" y="1449641"/>
                  </a:lnTo>
                  <a:lnTo>
                    <a:pt x="888968" y="1456034"/>
                  </a:lnTo>
                  <a:lnTo>
                    <a:pt x="876178" y="1456034"/>
                  </a:lnTo>
                  <a:lnTo>
                    <a:pt x="865517" y="1449641"/>
                  </a:lnTo>
                  <a:lnTo>
                    <a:pt x="856992" y="1460299"/>
                  </a:lnTo>
                  <a:lnTo>
                    <a:pt x="867653" y="1466696"/>
                  </a:lnTo>
                  <a:lnTo>
                    <a:pt x="863388" y="1477353"/>
                  </a:lnTo>
                  <a:lnTo>
                    <a:pt x="859124" y="1490143"/>
                  </a:lnTo>
                  <a:lnTo>
                    <a:pt x="856992" y="1500801"/>
                  </a:lnTo>
                  <a:lnTo>
                    <a:pt x="842069" y="1502937"/>
                  </a:lnTo>
                  <a:lnTo>
                    <a:pt x="837805" y="1492275"/>
                  </a:lnTo>
                  <a:lnTo>
                    <a:pt x="839937" y="1481618"/>
                  </a:lnTo>
                  <a:lnTo>
                    <a:pt x="833540" y="1462431"/>
                  </a:lnTo>
                  <a:lnTo>
                    <a:pt x="837805" y="1436847"/>
                  </a:lnTo>
                  <a:lnTo>
                    <a:pt x="839937" y="1426190"/>
                  </a:lnTo>
                  <a:lnTo>
                    <a:pt x="827147" y="1421929"/>
                  </a:lnTo>
                  <a:lnTo>
                    <a:pt x="814357" y="1421929"/>
                  </a:lnTo>
                  <a:lnTo>
                    <a:pt x="810093" y="1407003"/>
                  </a:lnTo>
                  <a:lnTo>
                    <a:pt x="795171" y="1400610"/>
                  </a:lnTo>
                  <a:lnTo>
                    <a:pt x="788774" y="1389949"/>
                  </a:lnTo>
                  <a:lnTo>
                    <a:pt x="778116" y="1387816"/>
                  </a:lnTo>
                  <a:lnTo>
                    <a:pt x="754665" y="1377159"/>
                  </a:lnTo>
                  <a:lnTo>
                    <a:pt x="756797" y="1364369"/>
                  </a:lnTo>
                  <a:lnTo>
                    <a:pt x="765323" y="1347314"/>
                  </a:lnTo>
                  <a:lnTo>
                    <a:pt x="750400" y="1328127"/>
                  </a:lnTo>
                  <a:lnTo>
                    <a:pt x="744004" y="1315338"/>
                  </a:lnTo>
                  <a:lnTo>
                    <a:pt x="748268" y="1302544"/>
                  </a:lnTo>
                  <a:lnTo>
                    <a:pt x="758929" y="1289754"/>
                  </a:lnTo>
                  <a:lnTo>
                    <a:pt x="761062" y="1279096"/>
                  </a:lnTo>
                  <a:lnTo>
                    <a:pt x="752533" y="1266303"/>
                  </a:lnTo>
                  <a:lnTo>
                    <a:pt x="744004" y="1251381"/>
                  </a:lnTo>
                  <a:lnTo>
                    <a:pt x="744004" y="1240723"/>
                  </a:lnTo>
                  <a:lnTo>
                    <a:pt x="746136" y="1221536"/>
                  </a:lnTo>
                  <a:lnTo>
                    <a:pt x="746136" y="1204482"/>
                  </a:lnTo>
                  <a:lnTo>
                    <a:pt x="735478" y="1193820"/>
                  </a:lnTo>
                  <a:lnTo>
                    <a:pt x="733346" y="1178898"/>
                  </a:lnTo>
                  <a:lnTo>
                    <a:pt x="733346" y="1166108"/>
                  </a:lnTo>
                  <a:lnTo>
                    <a:pt x="720556" y="1157579"/>
                  </a:lnTo>
                  <a:lnTo>
                    <a:pt x="707766" y="1157579"/>
                  </a:lnTo>
                  <a:lnTo>
                    <a:pt x="692844" y="1161844"/>
                  </a:lnTo>
                  <a:lnTo>
                    <a:pt x="686447" y="1151186"/>
                  </a:lnTo>
                  <a:lnTo>
                    <a:pt x="680050" y="1138392"/>
                  </a:lnTo>
                  <a:lnTo>
                    <a:pt x="677918" y="1127735"/>
                  </a:lnTo>
                  <a:lnTo>
                    <a:pt x="690708" y="1121338"/>
                  </a:lnTo>
                  <a:lnTo>
                    <a:pt x="707766" y="1100019"/>
                  </a:lnTo>
                  <a:lnTo>
                    <a:pt x="709895" y="1089361"/>
                  </a:lnTo>
                  <a:lnTo>
                    <a:pt x="712027" y="1070178"/>
                  </a:lnTo>
                  <a:lnTo>
                    <a:pt x="712027" y="1059517"/>
                  </a:lnTo>
                  <a:lnTo>
                    <a:pt x="707766" y="1044595"/>
                  </a:lnTo>
                  <a:lnTo>
                    <a:pt x="705634" y="1033933"/>
                  </a:lnTo>
                  <a:lnTo>
                    <a:pt x="710160" y="1030916"/>
                  </a:lnTo>
                  <a:lnTo>
                    <a:pt x="710160" y="1030915"/>
                  </a:lnTo>
                  <a:lnTo>
                    <a:pt x="705634" y="1033933"/>
                  </a:lnTo>
                  <a:lnTo>
                    <a:pt x="692844" y="1040330"/>
                  </a:lnTo>
                  <a:lnTo>
                    <a:pt x="677922" y="1029669"/>
                  </a:lnTo>
                  <a:lnTo>
                    <a:pt x="675786" y="1014747"/>
                  </a:lnTo>
                  <a:lnTo>
                    <a:pt x="665124" y="987034"/>
                  </a:lnTo>
                  <a:lnTo>
                    <a:pt x="667260" y="972109"/>
                  </a:lnTo>
                  <a:lnTo>
                    <a:pt x="645941" y="957186"/>
                  </a:lnTo>
                  <a:lnTo>
                    <a:pt x="633148" y="948661"/>
                  </a:lnTo>
                  <a:lnTo>
                    <a:pt x="628887" y="935867"/>
                  </a:lnTo>
                  <a:lnTo>
                    <a:pt x="637412" y="925210"/>
                  </a:lnTo>
                  <a:lnTo>
                    <a:pt x="639545" y="914552"/>
                  </a:lnTo>
                  <a:lnTo>
                    <a:pt x="633148" y="884708"/>
                  </a:lnTo>
                  <a:lnTo>
                    <a:pt x="628887" y="871914"/>
                  </a:lnTo>
                  <a:lnTo>
                    <a:pt x="616093" y="861256"/>
                  </a:lnTo>
                  <a:lnTo>
                    <a:pt x="605436" y="846331"/>
                  </a:lnTo>
                  <a:lnTo>
                    <a:pt x="601171" y="833541"/>
                  </a:lnTo>
                  <a:lnTo>
                    <a:pt x="590513" y="820751"/>
                  </a:lnTo>
                  <a:lnTo>
                    <a:pt x="577723" y="797299"/>
                  </a:lnTo>
                  <a:lnTo>
                    <a:pt x="592646" y="786642"/>
                  </a:lnTo>
                  <a:lnTo>
                    <a:pt x="605436" y="778116"/>
                  </a:lnTo>
                  <a:lnTo>
                    <a:pt x="609700" y="761058"/>
                  </a:lnTo>
                  <a:lnTo>
                    <a:pt x="599042" y="750400"/>
                  </a:lnTo>
                  <a:lnTo>
                    <a:pt x="592646" y="735478"/>
                  </a:lnTo>
                  <a:lnTo>
                    <a:pt x="592646" y="718424"/>
                  </a:lnTo>
                  <a:lnTo>
                    <a:pt x="599042" y="705634"/>
                  </a:lnTo>
                  <a:lnTo>
                    <a:pt x="595553" y="693422"/>
                  </a:lnTo>
                  <a:lnTo>
                    <a:pt x="594778" y="694973"/>
                  </a:lnTo>
                  <a:lnTo>
                    <a:pt x="581984" y="701369"/>
                  </a:lnTo>
                  <a:lnTo>
                    <a:pt x="571327" y="692840"/>
                  </a:lnTo>
                  <a:lnTo>
                    <a:pt x="558537" y="697105"/>
                  </a:lnTo>
                  <a:lnTo>
                    <a:pt x="550008" y="709895"/>
                  </a:lnTo>
                  <a:lnTo>
                    <a:pt x="541482" y="724817"/>
                  </a:lnTo>
                  <a:lnTo>
                    <a:pt x="537218" y="750400"/>
                  </a:lnTo>
                  <a:lnTo>
                    <a:pt x="526560" y="748268"/>
                  </a:lnTo>
                  <a:lnTo>
                    <a:pt x="509506" y="741871"/>
                  </a:lnTo>
                  <a:lnTo>
                    <a:pt x="492448" y="735478"/>
                  </a:lnTo>
                  <a:lnTo>
                    <a:pt x="471132" y="739743"/>
                  </a:lnTo>
                  <a:lnTo>
                    <a:pt x="454078" y="758926"/>
                  </a:lnTo>
                  <a:lnTo>
                    <a:pt x="443416" y="748268"/>
                  </a:lnTo>
                  <a:lnTo>
                    <a:pt x="432759" y="735478"/>
                  </a:lnTo>
                  <a:lnTo>
                    <a:pt x="417836" y="729081"/>
                  </a:lnTo>
                  <a:lnTo>
                    <a:pt x="405047" y="722688"/>
                  </a:lnTo>
                  <a:lnTo>
                    <a:pt x="392257" y="712027"/>
                  </a:lnTo>
                  <a:lnTo>
                    <a:pt x="379463" y="697105"/>
                  </a:lnTo>
                  <a:lnTo>
                    <a:pt x="366673" y="682183"/>
                  </a:lnTo>
                  <a:lnTo>
                    <a:pt x="356015" y="669393"/>
                  </a:lnTo>
                  <a:lnTo>
                    <a:pt x="347486" y="658731"/>
                  </a:lnTo>
                  <a:lnTo>
                    <a:pt x="343222" y="648074"/>
                  </a:lnTo>
                  <a:lnTo>
                    <a:pt x="332561" y="635280"/>
                  </a:lnTo>
                  <a:lnTo>
                    <a:pt x="321903" y="626755"/>
                  </a:lnTo>
                  <a:lnTo>
                    <a:pt x="304848" y="618226"/>
                  </a:lnTo>
                  <a:lnTo>
                    <a:pt x="289926" y="631016"/>
                  </a:lnTo>
                  <a:lnTo>
                    <a:pt x="279268" y="633151"/>
                  </a:lnTo>
                  <a:lnTo>
                    <a:pt x="257950" y="607568"/>
                  </a:lnTo>
                  <a:lnTo>
                    <a:pt x="240895" y="607568"/>
                  </a:lnTo>
                  <a:lnTo>
                    <a:pt x="225973" y="624622"/>
                  </a:lnTo>
                  <a:lnTo>
                    <a:pt x="219576" y="641677"/>
                  </a:lnTo>
                  <a:lnTo>
                    <a:pt x="208918" y="645941"/>
                  </a:lnTo>
                  <a:lnTo>
                    <a:pt x="206786" y="633151"/>
                  </a:lnTo>
                  <a:lnTo>
                    <a:pt x="187599" y="613961"/>
                  </a:lnTo>
                  <a:lnTo>
                    <a:pt x="176938" y="622490"/>
                  </a:lnTo>
                  <a:lnTo>
                    <a:pt x="157755" y="631016"/>
                  </a:lnTo>
                  <a:lnTo>
                    <a:pt x="147097" y="622490"/>
                  </a:lnTo>
                  <a:lnTo>
                    <a:pt x="132171" y="603303"/>
                  </a:lnTo>
                  <a:lnTo>
                    <a:pt x="138568" y="590513"/>
                  </a:lnTo>
                  <a:lnTo>
                    <a:pt x="151358" y="588381"/>
                  </a:lnTo>
                  <a:lnTo>
                    <a:pt x="164148" y="588381"/>
                  </a:lnTo>
                  <a:lnTo>
                    <a:pt x="172677" y="571327"/>
                  </a:lnTo>
                  <a:lnTo>
                    <a:pt x="179074" y="558537"/>
                  </a:lnTo>
                  <a:lnTo>
                    <a:pt x="189732" y="543615"/>
                  </a:lnTo>
                  <a:lnTo>
                    <a:pt x="179074" y="530825"/>
                  </a:lnTo>
                  <a:lnTo>
                    <a:pt x="183335" y="511634"/>
                  </a:lnTo>
                  <a:lnTo>
                    <a:pt x="172677" y="498844"/>
                  </a:lnTo>
                  <a:lnTo>
                    <a:pt x="157755" y="511634"/>
                  </a:lnTo>
                  <a:lnTo>
                    <a:pt x="142833" y="520163"/>
                  </a:lnTo>
                  <a:lnTo>
                    <a:pt x="132171" y="522296"/>
                  </a:lnTo>
                  <a:lnTo>
                    <a:pt x="125778" y="535085"/>
                  </a:lnTo>
                  <a:lnTo>
                    <a:pt x="110856" y="545743"/>
                  </a:lnTo>
                  <a:lnTo>
                    <a:pt x="104459" y="532953"/>
                  </a:lnTo>
                  <a:lnTo>
                    <a:pt x="87401" y="535085"/>
                  </a:lnTo>
                  <a:lnTo>
                    <a:pt x="74611" y="541482"/>
                  </a:lnTo>
                  <a:lnTo>
                    <a:pt x="46899" y="537218"/>
                  </a:lnTo>
                  <a:lnTo>
                    <a:pt x="36241" y="526560"/>
                  </a:lnTo>
                  <a:lnTo>
                    <a:pt x="29845" y="513767"/>
                  </a:lnTo>
                  <a:lnTo>
                    <a:pt x="25580" y="503109"/>
                  </a:lnTo>
                  <a:lnTo>
                    <a:pt x="14922" y="490319"/>
                  </a:lnTo>
                  <a:lnTo>
                    <a:pt x="4265" y="483922"/>
                  </a:lnTo>
                  <a:lnTo>
                    <a:pt x="0" y="473264"/>
                  </a:lnTo>
                  <a:lnTo>
                    <a:pt x="12790" y="460471"/>
                  </a:lnTo>
                  <a:lnTo>
                    <a:pt x="23448" y="460471"/>
                  </a:lnTo>
                  <a:lnTo>
                    <a:pt x="34109" y="458342"/>
                  </a:lnTo>
                  <a:lnTo>
                    <a:pt x="44767" y="451945"/>
                  </a:lnTo>
                  <a:lnTo>
                    <a:pt x="59689" y="434891"/>
                  </a:lnTo>
                  <a:lnTo>
                    <a:pt x="57560" y="415704"/>
                  </a:lnTo>
                  <a:lnTo>
                    <a:pt x="74611" y="417836"/>
                  </a:lnTo>
                  <a:lnTo>
                    <a:pt x="85273" y="422097"/>
                  </a:lnTo>
                  <a:lnTo>
                    <a:pt x="95930" y="415704"/>
                  </a:lnTo>
                  <a:lnTo>
                    <a:pt x="108720" y="407175"/>
                  </a:lnTo>
                  <a:lnTo>
                    <a:pt x="112985" y="394385"/>
                  </a:lnTo>
                  <a:lnTo>
                    <a:pt x="115117" y="383727"/>
                  </a:lnTo>
                  <a:lnTo>
                    <a:pt x="115117" y="368805"/>
                  </a:lnTo>
                  <a:lnTo>
                    <a:pt x="110856" y="358144"/>
                  </a:lnTo>
                  <a:lnTo>
                    <a:pt x="117249" y="345354"/>
                  </a:lnTo>
                  <a:lnTo>
                    <a:pt x="123646" y="358144"/>
                  </a:lnTo>
                  <a:lnTo>
                    <a:pt x="123646" y="370937"/>
                  </a:lnTo>
                  <a:lnTo>
                    <a:pt x="125778" y="383727"/>
                  </a:lnTo>
                  <a:lnTo>
                    <a:pt x="132171" y="394385"/>
                  </a:lnTo>
                  <a:lnTo>
                    <a:pt x="127907" y="411440"/>
                  </a:lnTo>
                  <a:lnTo>
                    <a:pt x="138568" y="419969"/>
                  </a:lnTo>
                  <a:lnTo>
                    <a:pt x="140697" y="387992"/>
                  </a:lnTo>
                  <a:lnTo>
                    <a:pt x="140697" y="377331"/>
                  </a:lnTo>
                  <a:lnTo>
                    <a:pt x="151358" y="373066"/>
                  </a:lnTo>
                  <a:lnTo>
                    <a:pt x="164148" y="379463"/>
                  </a:lnTo>
                  <a:lnTo>
                    <a:pt x="179074" y="377331"/>
                  </a:lnTo>
                  <a:lnTo>
                    <a:pt x="179074" y="364541"/>
                  </a:lnTo>
                  <a:lnTo>
                    <a:pt x="155623" y="345354"/>
                  </a:lnTo>
                  <a:lnTo>
                    <a:pt x="142833" y="330432"/>
                  </a:lnTo>
                  <a:lnTo>
                    <a:pt x="136436" y="319774"/>
                  </a:lnTo>
                  <a:lnTo>
                    <a:pt x="125778" y="309113"/>
                  </a:lnTo>
                  <a:lnTo>
                    <a:pt x="112985" y="309113"/>
                  </a:lnTo>
                  <a:lnTo>
                    <a:pt x="100195" y="302720"/>
                  </a:lnTo>
                  <a:lnTo>
                    <a:pt x="91666" y="292058"/>
                  </a:lnTo>
                  <a:lnTo>
                    <a:pt x="93802" y="268607"/>
                  </a:lnTo>
                  <a:lnTo>
                    <a:pt x="89537" y="257949"/>
                  </a:lnTo>
                  <a:lnTo>
                    <a:pt x="102327" y="253688"/>
                  </a:lnTo>
                  <a:lnTo>
                    <a:pt x="117249" y="243027"/>
                  </a:lnTo>
                  <a:lnTo>
                    <a:pt x="121514" y="230237"/>
                  </a:lnTo>
                  <a:lnTo>
                    <a:pt x="132171" y="219576"/>
                  </a:lnTo>
                  <a:lnTo>
                    <a:pt x="147097" y="187599"/>
                  </a:lnTo>
                  <a:lnTo>
                    <a:pt x="149226" y="176942"/>
                  </a:lnTo>
                  <a:lnTo>
                    <a:pt x="147097" y="164152"/>
                  </a:lnTo>
                  <a:lnTo>
                    <a:pt x="153490" y="149226"/>
                  </a:lnTo>
                  <a:lnTo>
                    <a:pt x="166280" y="140700"/>
                  </a:lnTo>
                  <a:lnTo>
                    <a:pt x="176938" y="138568"/>
                  </a:lnTo>
                  <a:lnTo>
                    <a:pt x="187599" y="130039"/>
                  </a:lnTo>
                  <a:lnTo>
                    <a:pt x="191864" y="115120"/>
                  </a:lnTo>
                  <a:lnTo>
                    <a:pt x="193993" y="127910"/>
                  </a:lnTo>
                  <a:lnTo>
                    <a:pt x="196128" y="138568"/>
                  </a:lnTo>
                  <a:lnTo>
                    <a:pt x="208918" y="138568"/>
                  </a:lnTo>
                  <a:lnTo>
                    <a:pt x="221708" y="144961"/>
                  </a:lnTo>
                  <a:lnTo>
                    <a:pt x="232370" y="144961"/>
                  </a:lnTo>
                  <a:lnTo>
                    <a:pt x="228105" y="134304"/>
                  </a:lnTo>
                  <a:lnTo>
                    <a:pt x="217444" y="112985"/>
                  </a:lnTo>
                  <a:lnTo>
                    <a:pt x="223841" y="102327"/>
                  </a:lnTo>
                  <a:lnTo>
                    <a:pt x="243027" y="98062"/>
                  </a:lnTo>
                  <a:lnTo>
                    <a:pt x="249424" y="108720"/>
                  </a:lnTo>
                  <a:lnTo>
                    <a:pt x="262214" y="112985"/>
                  </a:lnTo>
                  <a:lnTo>
                    <a:pt x="275004" y="108720"/>
                  </a:lnTo>
                  <a:lnTo>
                    <a:pt x="287794" y="108720"/>
                  </a:lnTo>
                  <a:lnTo>
                    <a:pt x="292058" y="89537"/>
                  </a:lnTo>
                  <a:lnTo>
                    <a:pt x="302720" y="89537"/>
                  </a:lnTo>
                  <a:lnTo>
                    <a:pt x="319771" y="104459"/>
                  </a:lnTo>
                  <a:lnTo>
                    <a:pt x="334696" y="104459"/>
                  </a:lnTo>
                  <a:lnTo>
                    <a:pt x="343222" y="117249"/>
                  </a:lnTo>
                  <a:lnTo>
                    <a:pt x="332561" y="125778"/>
                  </a:lnTo>
                  <a:lnTo>
                    <a:pt x="332561" y="136436"/>
                  </a:lnTo>
                  <a:lnTo>
                    <a:pt x="343222" y="151358"/>
                  </a:lnTo>
                  <a:lnTo>
                    <a:pt x="362409" y="142833"/>
                  </a:lnTo>
                  <a:lnTo>
                    <a:pt x="364541" y="130039"/>
                  </a:lnTo>
                  <a:lnTo>
                    <a:pt x="379463" y="121514"/>
                  </a:lnTo>
                  <a:lnTo>
                    <a:pt x="390121" y="121514"/>
                  </a:lnTo>
                  <a:lnTo>
                    <a:pt x="392257" y="132171"/>
                  </a:lnTo>
                  <a:lnTo>
                    <a:pt x="390121" y="147097"/>
                  </a:lnTo>
                  <a:lnTo>
                    <a:pt x="402914" y="149226"/>
                  </a:lnTo>
                  <a:lnTo>
                    <a:pt x="405047" y="159887"/>
                  </a:lnTo>
                  <a:lnTo>
                    <a:pt x="407175" y="172677"/>
                  </a:lnTo>
                  <a:lnTo>
                    <a:pt x="417836" y="172677"/>
                  </a:lnTo>
                  <a:lnTo>
                    <a:pt x="413572" y="185467"/>
                  </a:lnTo>
                  <a:lnTo>
                    <a:pt x="422097" y="200393"/>
                  </a:lnTo>
                  <a:lnTo>
                    <a:pt x="432759" y="206786"/>
                  </a:lnTo>
                  <a:lnTo>
                    <a:pt x="445552" y="198257"/>
                  </a:lnTo>
                  <a:lnTo>
                    <a:pt x="462603" y="196128"/>
                  </a:lnTo>
                  <a:lnTo>
                    <a:pt x="473264" y="202521"/>
                  </a:lnTo>
                  <a:lnTo>
                    <a:pt x="483922" y="193996"/>
                  </a:lnTo>
                  <a:lnTo>
                    <a:pt x="479658" y="179074"/>
                  </a:lnTo>
                  <a:lnTo>
                    <a:pt x="483922" y="166280"/>
                  </a:lnTo>
                  <a:lnTo>
                    <a:pt x="498844" y="159887"/>
                  </a:lnTo>
                  <a:lnTo>
                    <a:pt x="515899" y="149226"/>
                  </a:lnTo>
                  <a:lnTo>
                    <a:pt x="526560" y="144961"/>
                  </a:lnTo>
                  <a:lnTo>
                    <a:pt x="535085" y="134304"/>
                  </a:lnTo>
                  <a:lnTo>
                    <a:pt x="522296" y="119381"/>
                  </a:lnTo>
                  <a:lnTo>
                    <a:pt x="532953" y="100195"/>
                  </a:lnTo>
                  <a:lnTo>
                    <a:pt x="530825" y="87405"/>
                  </a:lnTo>
                  <a:lnTo>
                    <a:pt x="524424" y="76743"/>
                  </a:lnTo>
                  <a:lnTo>
                    <a:pt x="526560" y="63953"/>
                  </a:lnTo>
                  <a:lnTo>
                    <a:pt x="530825" y="51163"/>
                  </a:lnTo>
                  <a:lnTo>
                    <a:pt x="537218" y="38373"/>
                  </a:lnTo>
                  <a:lnTo>
                    <a:pt x="543614" y="19187"/>
                  </a:lnTo>
                  <a:lnTo>
                    <a:pt x="550008" y="6393"/>
                  </a:lnTo>
                  <a:lnTo>
                    <a:pt x="562801" y="0"/>
                  </a:ln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  <p:sp>
          <p:nvSpPr>
            <p:cNvPr id="23" name="Umbria">
              <a:extLst>
                <a:ext uri="{FF2B5EF4-FFF2-40B4-BE49-F238E27FC236}">
                  <a16:creationId xmlns:a16="http://schemas.microsoft.com/office/drawing/2014/main" id="{F5D1F5AE-43A8-7462-015B-7A13F9065B98}"/>
                </a:ext>
              </a:extLst>
            </p:cNvPr>
            <p:cNvSpPr/>
            <p:nvPr/>
          </p:nvSpPr>
          <p:spPr>
            <a:xfrm>
              <a:off x="5861366" y="1937055"/>
              <a:ext cx="390034" cy="480087"/>
            </a:xfrm>
            <a:custGeom>
              <a:avLst/>
              <a:gdLst>
                <a:gd name="connsiteX0" fmla="*/ 509546 w 1674584"/>
                <a:gd name="connsiteY0" fmla="*/ 0 h 2061222"/>
                <a:gd name="connsiteX1" fmla="*/ 532592 w 1674584"/>
                <a:gd name="connsiteY1" fmla="*/ 7679 h 2061222"/>
                <a:gd name="connsiteX2" fmla="*/ 519791 w 1674584"/>
                <a:gd name="connsiteY2" fmla="*/ 23045 h 2061222"/>
                <a:gd name="connsiteX3" fmla="*/ 527469 w 1674584"/>
                <a:gd name="connsiteY3" fmla="*/ 40968 h 2061222"/>
                <a:gd name="connsiteX4" fmla="*/ 532592 w 1674584"/>
                <a:gd name="connsiteY4" fmla="*/ 58891 h 2061222"/>
                <a:gd name="connsiteX5" fmla="*/ 514668 w 1674584"/>
                <a:gd name="connsiteY5" fmla="*/ 84497 h 2061222"/>
                <a:gd name="connsiteX6" fmla="*/ 504429 w 1674584"/>
                <a:gd name="connsiteY6" fmla="*/ 104982 h 2061222"/>
                <a:gd name="connsiteX7" fmla="*/ 491623 w 1674584"/>
                <a:gd name="connsiteY7" fmla="*/ 104982 h 2061222"/>
                <a:gd name="connsiteX8" fmla="*/ 473700 w 1674584"/>
                <a:gd name="connsiteY8" fmla="*/ 104982 h 2061222"/>
                <a:gd name="connsiteX9" fmla="*/ 466021 w 1674584"/>
                <a:gd name="connsiteY9" fmla="*/ 120344 h 2061222"/>
                <a:gd name="connsiteX10" fmla="*/ 483940 w 1674584"/>
                <a:gd name="connsiteY10" fmla="*/ 145950 h 2061222"/>
                <a:gd name="connsiteX11" fmla="*/ 496745 w 1674584"/>
                <a:gd name="connsiteY11" fmla="*/ 156190 h 2061222"/>
                <a:gd name="connsiteX12" fmla="*/ 512107 w 1674584"/>
                <a:gd name="connsiteY12" fmla="*/ 156190 h 2061222"/>
                <a:gd name="connsiteX13" fmla="*/ 532592 w 1674584"/>
                <a:gd name="connsiteY13" fmla="*/ 135706 h 2061222"/>
                <a:gd name="connsiteX14" fmla="*/ 553076 w 1674584"/>
                <a:gd name="connsiteY14" fmla="*/ 153633 h 2061222"/>
                <a:gd name="connsiteX15" fmla="*/ 555637 w 1674584"/>
                <a:gd name="connsiteY15" fmla="*/ 168995 h 2061222"/>
                <a:gd name="connsiteX16" fmla="*/ 573560 w 1674584"/>
                <a:gd name="connsiteY16" fmla="*/ 174113 h 2061222"/>
                <a:gd name="connsiteX17" fmla="*/ 576121 w 1674584"/>
                <a:gd name="connsiteY17" fmla="*/ 156190 h 2061222"/>
                <a:gd name="connsiteX18" fmla="*/ 586361 w 1674584"/>
                <a:gd name="connsiteY18" fmla="*/ 140828 h 2061222"/>
                <a:gd name="connsiteX19" fmla="*/ 611967 w 1674584"/>
                <a:gd name="connsiteY19" fmla="*/ 125466 h 2061222"/>
                <a:gd name="connsiteX20" fmla="*/ 642695 w 1674584"/>
                <a:gd name="connsiteY20" fmla="*/ 158751 h 2061222"/>
                <a:gd name="connsiteX21" fmla="*/ 655496 w 1674584"/>
                <a:gd name="connsiteY21" fmla="*/ 156190 h 2061222"/>
                <a:gd name="connsiteX22" fmla="*/ 665740 w 1674584"/>
                <a:gd name="connsiteY22" fmla="*/ 143389 h 2061222"/>
                <a:gd name="connsiteX23" fmla="*/ 693903 w 1674584"/>
                <a:gd name="connsiteY23" fmla="*/ 148511 h 2061222"/>
                <a:gd name="connsiteX24" fmla="*/ 706709 w 1674584"/>
                <a:gd name="connsiteY24" fmla="*/ 161312 h 2061222"/>
                <a:gd name="connsiteX25" fmla="*/ 719510 w 1674584"/>
                <a:gd name="connsiteY25" fmla="*/ 176678 h 2061222"/>
                <a:gd name="connsiteX26" fmla="*/ 724632 w 1674584"/>
                <a:gd name="connsiteY26" fmla="*/ 189479 h 2061222"/>
                <a:gd name="connsiteX27" fmla="*/ 734876 w 1674584"/>
                <a:gd name="connsiteY27" fmla="*/ 202284 h 2061222"/>
                <a:gd name="connsiteX28" fmla="*/ 747677 w 1674584"/>
                <a:gd name="connsiteY28" fmla="*/ 217646 h 2061222"/>
                <a:gd name="connsiteX29" fmla="*/ 763039 w 1674584"/>
                <a:gd name="connsiteY29" fmla="*/ 235569 h 2061222"/>
                <a:gd name="connsiteX30" fmla="*/ 775840 w 1674584"/>
                <a:gd name="connsiteY30" fmla="*/ 248370 h 2061222"/>
                <a:gd name="connsiteX31" fmla="*/ 791206 w 1674584"/>
                <a:gd name="connsiteY31" fmla="*/ 263732 h 2061222"/>
                <a:gd name="connsiteX32" fmla="*/ 806568 w 1674584"/>
                <a:gd name="connsiteY32" fmla="*/ 273976 h 2061222"/>
                <a:gd name="connsiteX33" fmla="*/ 821930 w 1674584"/>
                <a:gd name="connsiteY33" fmla="*/ 281655 h 2061222"/>
                <a:gd name="connsiteX34" fmla="*/ 839853 w 1674584"/>
                <a:gd name="connsiteY34" fmla="*/ 297017 h 2061222"/>
                <a:gd name="connsiteX35" fmla="*/ 847536 w 1674584"/>
                <a:gd name="connsiteY35" fmla="*/ 309822 h 2061222"/>
                <a:gd name="connsiteX36" fmla="*/ 865459 w 1674584"/>
                <a:gd name="connsiteY36" fmla="*/ 291899 h 2061222"/>
                <a:gd name="connsiteX37" fmla="*/ 896188 w 1674584"/>
                <a:gd name="connsiteY37" fmla="*/ 281655 h 2061222"/>
                <a:gd name="connsiteX38" fmla="*/ 914111 w 1674584"/>
                <a:gd name="connsiteY38" fmla="*/ 284216 h 2061222"/>
                <a:gd name="connsiteX39" fmla="*/ 929473 w 1674584"/>
                <a:gd name="connsiteY39" fmla="*/ 294460 h 2061222"/>
                <a:gd name="connsiteX40" fmla="*/ 947396 w 1674584"/>
                <a:gd name="connsiteY40" fmla="*/ 299582 h 2061222"/>
                <a:gd name="connsiteX41" fmla="*/ 957640 w 1674584"/>
                <a:gd name="connsiteY41" fmla="*/ 271415 h 2061222"/>
                <a:gd name="connsiteX42" fmla="*/ 967880 w 1674584"/>
                <a:gd name="connsiteY42" fmla="*/ 250931 h 2061222"/>
                <a:gd name="connsiteX43" fmla="*/ 978124 w 1674584"/>
                <a:gd name="connsiteY43" fmla="*/ 235569 h 2061222"/>
                <a:gd name="connsiteX44" fmla="*/ 993486 w 1674584"/>
                <a:gd name="connsiteY44" fmla="*/ 230447 h 2061222"/>
                <a:gd name="connsiteX45" fmla="*/ 1006287 w 1674584"/>
                <a:gd name="connsiteY45" fmla="*/ 240691 h 2061222"/>
                <a:gd name="connsiteX46" fmla="*/ 1021649 w 1674584"/>
                <a:gd name="connsiteY46" fmla="*/ 238126 h 2061222"/>
                <a:gd name="connsiteX47" fmla="*/ 1031893 w 1674584"/>
                <a:gd name="connsiteY47" fmla="*/ 253492 h 2061222"/>
                <a:gd name="connsiteX48" fmla="*/ 1019093 w 1674584"/>
                <a:gd name="connsiteY48" fmla="*/ 281655 h 2061222"/>
                <a:gd name="connsiteX49" fmla="*/ 1021649 w 1674584"/>
                <a:gd name="connsiteY49" fmla="*/ 297017 h 2061222"/>
                <a:gd name="connsiteX50" fmla="*/ 1037016 w 1674584"/>
                <a:gd name="connsiteY50" fmla="*/ 309822 h 2061222"/>
                <a:gd name="connsiteX51" fmla="*/ 1034455 w 1674584"/>
                <a:gd name="connsiteY51" fmla="*/ 332867 h 2061222"/>
                <a:gd name="connsiteX52" fmla="*/ 1019093 w 1674584"/>
                <a:gd name="connsiteY52" fmla="*/ 340551 h 2061222"/>
                <a:gd name="connsiteX53" fmla="*/ 1001169 w 1674584"/>
                <a:gd name="connsiteY53" fmla="*/ 353352 h 2061222"/>
                <a:gd name="connsiteX54" fmla="*/ 1003730 w 1674584"/>
                <a:gd name="connsiteY54" fmla="*/ 371275 h 2061222"/>
                <a:gd name="connsiteX55" fmla="*/ 1019093 w 1674584"/>
                <a:gd name="connsiteY55" fmla="*/ 389198 h 2061222"/>
                <a:gd name="connsiteX56" fmla="*/ 1031893 w 1674584"/>
                <a:gd name="connsiteY56" fmla="*/ 402003 h 2061222"/>
                <a:gd name="connsiteX57" fmla="*/ 1047255 w 1674584"/>
                <a:gd name="connsiteY57" fmla="*/ 427609 h 2061222"/>
                <a:gd name="connsiteX58" fmla="*/ 1057500 w 1674584"/>
                <a:gd name="connsiteY58" fmla="*/ 440410 h 2061222"/>
                <a:gd name="connsiteX59" fmla="*/ 1067744 w 1674584"/>
                <a:gd name="connsiteY59" fmla="*/ 458333 h 2061222"/>
                <a:gd name="connsiteX60" fmla="*/ 1072862 w 1674584"/>
                <a:gd name="connsiteY60" fmla="*/ 489057 h 2061222"/>
                <a:gd name="connsiteX61" fmla="*/ 1072862 w 1674584"/>
                <a:gd name="connsiteY61" fmla="*/ 506984 h 2061222"/>
                <a:gd name="connsiteX62" fmla="*/ 1065183 w 1674584"/>
                <a:gd name="connsiteY62" fmla="*/ 519785 h 2061222"/>
                <a:gd name="connsiteX63" fmla="*/ 1067744 w 1674584"/>
                <a:gd name="connsiteY63" fmla="*/ 537708 h 2061222"/>
                <a:gd name="connsiteX64" fmla="*/ 1080545 w 1674584"/>
                <a:gd name="connsiteY64" fmla="*/ 547953 h 2061222"/>
                <a:gd name="connsiteX65" fmla="*/ 1103590 w 1674584"/>
                <a:gd name="connsiteY65" fmla="*/ 555636 h 2061222"/>
                <a:gd name="connsiteX66" fmla="*/ 1108712 w 1674584"/>
                <a:gd name="connsiteY66" fmla="*/ 570998 h 2061222"/>
                <a:gd name="connsiteX67" fmla="*/ 1111269 w 1674584"/>
                <a:gd name="connsiteY67" fmla="*/ 606844 h 2061222"/>
                <a:gd name="connsiteX68" fmla="*/ 1121513 w 1674584"/>
                <a:gd name="connsiteY68" fmla="*/ 622206 h 2061222"/>
                <a:gd name="connsiteX69" fmla="*/ 1139436 w 1674584"/>
                <a:gd name="connsiteY69" fmla="*/ 647812 h 2061222"/>
                <a:gd name="connsiteX70" fmla="*/ 1154798 w 1674584"/>
                <a:gd name="connsiteY70" fmla="*/ 645251 h 2061222"/>
                <a:gd name="connsiteX71" fmla="*/ 1162481 w 1674584"/>
                <a:gd name="connsiteY71" fmla="*/ 670857 h 2061222"/>
                <a:gd name="connsiteX72" fmla="*/ 1162481 w 1674584"/>
                <a:gd name="connsiteY72" fmla="*/ 683658 h 2061222"/>
                <a:gd name="connsiteX73" fmla="*/ 1159920 w 1674584"/>
                <a:gd name="connsiteY73" fmla="*/ 706703 h 2061222"/>
                <a:gd name="connsiteX74" fmla="*/ 1157359 w 1674584"/>
                <a:gd name="connsiteY74" fmla="*/ 719504 h 2061222"/>
                <a:gd name="connsiteX75" fmla="*/ 1147119 w 1674584"/>
                <a:gd name="connsiteY75" fmla="*/ 737431 h 2061222"/>
                <a:gd name="connsiteX76" fmla="*/ 1131757 w 1674584"/>
                <a:gd name="connsiteY76" fmla="*/ 747671 h 2061222"/>
                <a:gd name="connsiteX77" fmla="*/ 1118952 w 1674584"/>
                <a:gd name="connsiteY77" fmla="*/ 755354 h 2061222"/>
                <a:gd name="connsiteX78" fmla="*/ 1126635 w 1674584"/>
                <a:gd name="connsiteY78" fmla="*/ 768155 h 2061222"/>
                <a:gd name="connsiteX79" fmla="*/ 1134314 w 1674584"/>
                <a:gd name="connsiteY79" fmla="*/ 783517 h 2061222"/>
                <a:gd name="connsiteX80" fmla="*/ 1147119 w 1674584"/>
                <a:gd name="connsiteY80" fmla="*/ 791200 h 2061222"/>
                <a:gd name="connsiteX81" fmla="*/ 1172725 w 1674584"/>
                <a:gd name="connsiteY81" fmla="*/ 788639 h 2061222"/>
                <a:gd name="connsiteX82" fmla="*/ 1185526 w 1674584"/>
                <a:gd name="connsiteY82" fmla="*/ 793761 h 2061222"/>
                <a:gd name="connsiteX83" fmla="*/ 1188088 w 1674584"/>
                <a:gd name="connsiteY83" fmla="*/ 809123 h 2061222"/>
                <a:gd name="connsiteX84" fmla="*/ 1190649 w 1674584"/>
                <a:gd name="connsiteY84" fmla="*/ 827047 h 2061222"/>
                <a:gd name="connsiteX85" fmla="*/ 1206011 w 1674584"/>
                <a:gd name="connsiteY85" fmla="*/ 837291 h 2061222"/>
                <a:gd name="connsiteX86" fmla="*/ 1203450 w 1674584"/>
                <a:gd name="connsiteY86" fmla="*/ 865454 h 2061222"/>
                <a:gd name="connsiteX87" fmla="*/ 1203450 w 1674584"/>
                <a:gd name="connsiteY87" fmla="*/ 878259 h 2061222"/>
                <a:gd name="connsiteX88" fmla="*/ 1198327 w 1674584"/>
                <a:gd name="connsiteY88" fmla="*/ 893625 h 2061222"/>
                <a:gd name="connsiteX89" fmla="*/ 1203450 w 1674584"/>
                <a:gd name="connsiteY89" fmla="*/ 911544 h 2061222"/>
                <a:gd name="connsiteX90" fmla="*/ 1218812 w 1674584"/>
                <a:gd name="connsiteY90" fmla="*/ 929467 h 2061222"/>
                <a:gd name="connsiteX91" fmla="*/ 1218812 w 1674584"/>
                <a:gd name="connsiteY91" fmla="*/ 947394 h 2061222"/>
                <a:gd name="connsiteX92" fmla="*/ 1206011 w 1674584"/>
                <a:gd name="connsiteY92" fmla="*/ 962756 h 2061222"/>
                <a:gd name="connsiteX93" fmla="*/ 1200888 w 1674584"/>
                <a:gd name="connsiteY93" fmla="*/ 978118 h 2061222"/>
                <a:gd name="connsiteX94" fmla="*/ 1208572 w 1674584"/>
                <a:gd name="connsiteY94" fmla="*/ 990923 h 2061222"/>
                <a:gd name="connsiteX95" fmla="*/ 1221373 w 1674584"/>
                <a:gd name="connsiteY95" fmla="*/ 1011408 h 2061222"/>
                <a:gd name="connsiteX96" fmla="*/ 1223934 w 1674584"/>
                <a:gd name="connsiteY96" fmla="*/ 1026770 h 2061222"/>
                <a:gd name="connsiteX97" fmla="*/ 1216255 w 1674584"/>
                <a:gd name="connsiteY97" fmla="*/ 1039570 h 2061222"/>
                <a:gd name="connsiteX98" fmla="*/ 1239296 w 1674584"/>
                <a:gd name="connsiteY98" fmla="*/ 1067738 h 2061222"/>
                <a:gd name="connsiteX99" fmla="*/ 1252097 w 1674584"/>
                <a:gd name="connsiteY99" fmla="*/ 1067738 h 2061222"/>
                <a:gd name="connsiteX100" fmla="*/ 1262341 w 1674584"/>
                <a:gd name="connsiteY100" fmla="*/ 1080539 h 2061222"/>
                <a:gd name="connsiteX101" fmla="*/ 1275146 w 1674584"/>
                <a:gd name="connsiteY101" fmla="*/ 1088222 h 2061222"/>
                <a:gd name="connsiteX102" fmla="*/ 1282825 w 1674584"/>
                <a:gd name="connsiteY102" fmla="*/ 1106145 h 2061222"/>
                <a:gd name="connsiteX103" fmla="*/ 1295626 w 1674584"/>
                <a:gd name="connsiteY103" fmla="*/ 1106145 h 2061222"/>
                <a:gd name="connsiteX104" fmla="*/ 1308431 w 1674584"/>
                <a:gd name="connsiteY104" fmla="*/ 1108706 h 2061222"/>
                <a:gd name="connsiteX105" fmla="*/ 1313553 w 1674584"/>
                <a:gd name="connsiteY105" fmla="*/ 1121507 h 2061222"/>
                <a:gd name="connsiteX106" fmla="*/ 1308431 w 1674584"/>
                <a:gd name="connsiteY106" fmla="*/ 1141991 h 2061222"/>
                <a:gd name="connsiteX107" fmla="*/ 1310992 w 1674584"/>
                <a:gd name="connsiteY107" fmla="*/ 1167597 h 2061222"/>
                <a:gd name="connsiteX108" fmla="*/ 1316110 w 1674584"/>
                <a:gd name="connsiteY108" fmla="*/ 1182963 h 2061222"/>
                <a:gd name="connsiteX109" fmla="*/ 1316110 w 1674584"/>
                <a:gd name="connsiteY109" fmla="*/ 1198325 h 2061222"/>
                <a:gd name="connsiteX110" fmla="*/ 1331476 w 1674584"/>
                <a:gd name="connsiteY110" fmla="*/ 1206004 h 2061222"/>
                <a:gd name="connsiteX111" fmla="*/ 1339159 w 1674584"/>
                <a:gd name="connsiteY111" fmla="*/ 1188086 h 2061222"/>
                <a:gd name="connsiteX112" fmla="*/ 1344277 w 1674584"/>
                <a:gd name="connsiteY112" fmla="*/ 1172719 h 2061222"/>
                <a:gd name="connsiteX113" fmla="*/ 1349399 w 1674584"/>
                <a:gd name="connsiteY113" fmla="*/ 1159918 h 2061222"/>
                <a:gd name="connsiteX114" fmla="*/ 1336598 w 1674584"/>
                <a:gd name="connsiteY114" fmla="*/ 1152235 h 2061222"/>
                <a:gd name="connsiteX115" fmla="*/ 1346838 w 1674584"/>
                <a:gd name="connsiteY115" fmla="*/ 1139434 h 2061222"/>
                <a:gd name="connsiteX116" fmla="*/ 1359639 w 1674584"/>
                <a:gd name="connsiteY116" fmla="*/ 1147113 h 2061222"/>
                <a:gd name="connsiteX117" fmla="*/ 1375006 w 1674584"/>
                <a:gd name="connsiteY117" fmla="*/ 1147113 h 2061222"/>
                <a:gd name="connsiteX118" fmla="*/ 1390368 w 1674584"/>
                <a:gd name="connsiteY118" fmla="*/ 1139434 h 2061222"/>
                <a:gd name="connsiteX119" fmla="*/ 1398051 w 1674584"/>
                <a:gd name="connsiteY119" fmla="*/ 1124068 h 2061222"/>
                <a:gd name="connsiteX120" fmla="*/ 1410852 w 1674584"/>
                <a:gd name="connsiteY120" fmla="*/ 1116385 h 2061222"/>
                <a:gd name="connsiteX121" fmla="*/ 1421096 w 1674584"/>
                <a:gd name="connsiteY121" fmla="*/ 1129190 h 2061222"/>
                <a:gd name="connsiteX122" fmla="*/ 1433897 w 1674584"/>
                <a:gd name="connsiteY122" fmla="*/ 1141991 h 2061222"/>
                <a:gd name="connsiteX123" fmla="*/ 1477426 w 1674584"/>
                <a:gd name="connsiteY123" fmla="*/ 1162479 h 2061222"/>
                <a:gd name="connsiteX124" fmla="*/ 1497910 w 1674584"/>
                <a:gd name="connsiteY124" fmla="*/ 1190642 h 2061222"/>
                <a:gd name="connsiteX125" fmla="*/ 1513272 w 1674584"/>
                <a:gd name="connsiteY125" fmla="*/ 1208565 h 2061222"/>
                <a:gd name="connsiteX126" fmla="*/ 1520955 w 1674584"/>
                <a:gd name="connsiteY126" fmla="*/ 1223927 h 2061222"/>
                <a:gd name="connsiteX127" fmla="*/ 1538879 w 1674584"/>
                <a:gd name="connsiteY127" fmla="*/ 1252099 h 2061222"/>
                <a:gd name="connsiteX128" fmla="*/ 1559363 w 1674584"/>
                <a:gd name="connsiteY128" fmla="*/ 1252099 h 2061222"/>
                <a:gd name="connsiteX129" fmla="*/ 1579847 w 1674584"/>
                <a:gd name="connsiteY129" fmla="*/ 1249533 h 2061222"/>
                <a:gd name="connsiteX130" fmla="*/ 1608014 w 1674584"/>
                <a:gd name="connsiteY130" fmla="*/ 1236733 h 2061222"/>
                <a:gd name="connsiteX131" fmla="*/ 1618254 w 1674584"/>
                <a:gd name="connsiteY131" fmla="*/ 1221371 h 2061222"/>
                <a:gd name="connsiteX132" fmla="*/ 1631059 w 1674584"/>
                <a:gd name="connsiteY132" fmla="*/ 1213687 h 2061222"/>
                <a:gd name="connsiteX133" fmla="*/ 1636177 w 1674584"/>
                <a:gd name="connsiteY133" fmla="*/ 1193203 h 2061222"/>
                <a:gd name="connsiteX134" fmla="*/ 1646421 w 1674584"/>
                <a:gd name="connsiteY134" fmla="*/ 1206004 h 2061222"/>
                <a:gd name="connsiteX135" fmla="*/ 1651543 w 1674584"/>
                <a:gd name="connsiteY135" fmla="*/ 1221371 h 2061222"/>
                <a:gd name="connsiteX136" fmla="*/ 1654100 w 1674584"/>
                <a:gd name="connsiteY136" fmla="*/ 1234171 h 2061222"/>
                <a:gd name="connsiteX137" fmla="*/ 1656665 w 1674584"/>
                <a:gd name="connsiteY137" fmla="*/ 1246977 h 2061222"/>
                <a:gd name="connsiteX138" fmla="*/ 1664344 w 1674584"/>
                <a:gd name="connsiteY138" fmla="*/ 1264900 h 2061222"/>
                <a:gd name="connsiteX139" fmla="*/ 1674584 w 1674584"/>
                <a:gd name="connsiteY139" fmla="*/ 1280262 h 2061222"/>
                <a:gd name="connsiteX140" fmla="*/ 1669466 w 1674584"/>
                <a:gd name="connsiteY140" fmla="*/ 1305868 h 2061222"/>
                <a:gd name="connsiteX141" fmla="*/ 1661783 w 1674584"/>
                <a:gd name="connsiteY141" fmla="*/ 1321230 h 2061222"/>
                <a:gd name="connsiteX142" fmla="*/ 1656665 w 1674584"/>
                <a:gd name="connsiteY142" fmla="*/ 1344275 h 2061222"/>
                <a:gd name="connsiteX143" fmla="*/ 1656665 w 1674584"/>
                <a:gd name="connsiteY143" fmla="*/ 1357076 h 2061222"/>
                <a:gd name="connsiteX144" fmla="*/ 1643860 w 1674584"/>
                <a:gd name="connsiteY144" fmla="*/ 1349397 h 2061222"/>
                <a:gd name="connsiteX145" fmla="*/ 1625937 w 1674584"/>
                <a:gd name="connsiteY145" fmla="*/ 1349397 h 2061222"/>
                <a:gd name="connsiteX146" fmla="*/ 1605453 w 1674584"/>
                <a:gd name="connsiteY146" fmla="*/ 1367320 h 2061222"/>
                <a:gd name="connsiteX147" fmla="*/ 1600331 w 1674584"/>
                <a:gd name="connsiteY147" fmla="*/ 1382682 h 2061222"/>
                <a:gd name="connsiteX148" fmla="*/ 1597770 w 1674584"/>
                <a:gd name="connsiteY148" fmla="*/ 1400605 h 2061222"/>
                <a:gd name="connsiteX149" fmla="*/ 1587530 w 1674584"/>
                <a:gd name="connsiteY149" fmla="*/ 1413410 h 2061222"/>
                <a:gd name="connsiteX150" fmla="*/ 1587530 w 1674584"/>
                <a:gd name="connsiteY150" fmla="*/ 1431333 h 2061222"/>
                <a:gd name="connsiteX151" fmla="*/ 1592652 w 1674584"/>
                <a:gd name="connsiteY151" fmla="*/ 1446695 h 2061222"/>
                <a:gd name="connsiteX152" fmla="*/ 1590087 w 1674584"/>
                <a:gd name="connsiteY152" fmla="*/ 1462057 h 2061222"/>
                <a:gd name="connsiteX153" fmla="*/ 1577286 w 1674584"/>
                <a:gd name="connsiteY153" fmla="*/ 1482546 h 2061222"/>
                <a:gd name="connsiteX154" fmla="*/ 1574725 w 1674584"/>
                <a:gd name="connsiteY154" fmla="*/ 1497908 h 2061222"/>
                <a:gd name="connsiteX155" fmla="*/ 1577286 w 1674584"/>
                <a:gd name="connsiteY155" fmla="*/ 1531193 h 2061222"/>
                <a:gd name="connsiteX156" fmla="*/ 1561924 w 1674584"/>
                <a:gd name="connsiteY156" fmla="*/ 1546559 h 2061222"/>
                <a:gd name="connsiteX157" fmla="*/ 1544001 w 1674584"/>
                <a:gd name="connsiteY157" fmla="*/ 1564478 h 2061222"/>
                <a:gd name="connsiteX158" fmla="*/ 1531195 w 1674584"/>
                <a:gd name="connsiteY158" fmla="*/ 1551677 h 2061222"/>
                <a:gd name="connsiteX159" fmla="*/ 1510711 w 1674584"/>
                <a:gd name="connsiteY159" fmla="*/ 1546559 h 2061222"/>
                <a:gd name="connsiteX160" fmla="*/ 1508150 w 1674584"/>
                <a:gd name="connsiteY160" fmla="*/ 1559360 h 2061222"/>
                <a:gd name="connsiteX161" fmla="*/ 1500471 w 1674584"/>
                <a:gd name="connsiteY161" fmla="*/ 1574722 h 2061222"/>
                <a:gd name="connsiteX162" fmla="*/ 1485109 w 1674584"/>
                <a:gd name="connsiteY162" fmla="*/ 1584966 h 2061222"/>
                <a:gd name="connsiteX163" fmla="*/ 1472304 w 1674584"/>
                <a:gd name="connsiteY163" fmla="*/ 1587523 h 2061222"/>
                <a:gd name="connsiteX164" fmla="*/ 1459503 w 1674584"/>
                <a:gd name="connsiteY164" fmla="*/ 1597767 h 2061222"/>
                <a:gd name="connsiteX165" fmla="*/ 1444137 w 1674584"/>
                <a:gd name="connsiteY165" fmla="*/ 1608007 h 2061222"/>
                <a:gd name="connsiteX166" fmla="*/ 1431336 w 1674584"/>
                <a:gd name="connsiteY166" fmla="*/ 1608007 h 2061222"/>
                <a:gd name="connsiteX167" fmla="*/ 1410852 w 1674584"/>
                <a:gd name="connsiteY167" fmla="*/ 1602885 h 2061222"/>
                <a:gd name="connsiteX168" fmla="*/ 1403169 w 1674584"/>
                <a:gd name="connsiteY168" fmla="*/ 1587523 h 2061222"/>
                <a:gd name="connsiteX169" fmla="*/ 1390368 w 1674584"/>
                <a:gd name="connsiteY169" fmla="*/ 1590084 h 2061222"/>
                <a:gd name="connsiteX170" fmla="*/ 1382689 w 1674584"/>
                <a:gd name="connsiteY170" fmla="*/ 1608007 h 2061222"/>
                <a:gd name="connsiteX171" fmla="*/ 1382689 w 1674584"/>
                <a:gd name="connsiteY171" fmla="*/ 1620812 h 2061222"/>
                <a:gd name="connsiteX172" fmla="*/ 1367322 w 1674584"/>
                <a:gd name="connsiteY172" fmla="*/ 1625930 h 2061222"/>
                <a:gd name="connsiteX173" fmla="*/ 1351960 w 1674584"/>
                <a:gd name="connsiteY173" fmla="*/ 1625930 h 2061222"/>
                <a:gd name="connsiteX174" fmla="*/ 1336598 w 1674584"/>
                <a:gd name="connsiteY174" fmla="*/ 1623373 h 2061222"/>
                <a:gd name="connsiteX175" fmla="*/ 1321232 w 1674584"/>
                <a:gd name="connsiteY175" fmla="*/ 1620812 h 2061222"/>
                <a:gd name="connsiteX176" fmla="*/ 1308431 w 1674584"/>
                <a:gd name="connsiteY176" fmla="*/ 1620812 h 2061222"/>
                <a:gd name="connsiteX177" fmla="*/ 1290508 w 1674584"/>
                <a:gd name="connsiteY177" fmla="*/ 1628491 h 2061222"/>
                <a:gd name="connsiteX178" fmla="*/ 1287947 w 1674584"/>
                <a:gd name="connsiteY178" fmla="*/ 1641292 h 2061222"/>
                <a:gd name="connsiteX179" fmla="*/ 1275146 w 1674584"/>
                <a:gd name="connsiteY179" fmla="*/ 1648980 h 2061222"/>
                <a:gd name="connsiteX180" fmla="*/ 1257219 w 1674584"/>
                <a:gd name="connsiteY180" fmla="*/ 1636174 h 2061222"/>
                <a:gd name="connsiteX181" fmla="*/ 1241857 w 1674584"/>
                <a:gd name="connsiteY181" fmla="*/ 1628491 h 2061222"/>
                <a:gd name="connsiteX182" fmla="*/ 1228691 w 1674584"/>
                <a:gd name="connsiteY182" fmla="*/ 1617518 h 2061222"/>
                <a:gd name="connsiteX183" fmla="*/ 1234178 w 1674584"/>
                <a:gd name="connsiteY183" fmla="*/ 1628491 h 2061222"/>
                <a:gd name="connsiteX184" fmla="*/ 1221373 w 1674584"/>
                <a:gd name="connsiteY184" fmla="*/ 1641296 h 2061222"/>
                <a:gd name="connsiteX185" fmla="*/ 1223934 w 1674584"/>
                <a:gd name="connsiteY185" fmla="*/ 1659219 h 2061222"/>
                <a:gd name="connsiteX186" fmla="*/ 1231612 w 1674584"/>
                <a:gd name="connsiteY186" fmla="*/ 1674586 h 2061222"/>
                <a:gd name="connsiteX187" fmla="*/ 1239300 w 1674584"/>
                <a:gd name="connsiteY187" fmla="*/ 1689948 h 2061222"/>
                <a:gd name="connsiteX188" fmla="*/ 1241857 w 1674584"/>
                <a:gd name="connsiteY188" fmla="*/ 1705310 h 2061222"/>
                <a:gd name="connsiteX189" fmla="*/ 1226495 w 1674584"/>
                <a:gd name="connsiteY189" fmla="*/ 1718111 h 2061222"/>
                <a:gd name="connsiteX190" fmla="*/ 1206011 w 1674584"/>
                <a:gd name="connsiteY190" fmla="*/ 1728355 h 2061222"/>
                <a:gd name="connsiteX191" fmla="*/ 1185526 w 1674584"/>
                <a:gd name="connsiteY191" fmla="*/ 1736034 h 2061222"/>
                <a:gd name="connsiteX192" fmla="*/ 1170164 w 1674584"/>
                <a:gd name="connsiteY192" fmla="*/ 1753961 h 2061222"/>
                <a:gd name="connsiteX193" fmla="*/ 1154798 w 1674584"/>
                <a:gd name="connsiteY193" fmla="*/ 1764201 h 2061222"/>
                <a:gd name="connsiteX194" fmla="*/ 1139436 w 1674584"/>
                <a:gd name="connsiteY194" fmla="*/ 1766762 h 2061222"/>
                <a:gd name="connsiteX195" fmla="*/ 1126635 w 1674584"/>
                <a:gd name="connsiteY195" fmla="*/ 1771884 h 2061222"/>
                <a:gd name="connsiteX196" fmla="*/ 1113830 w 1674584"/>
                <a:gd name="connsiteY196" fmla="*/ 1774445 h 2061222"/>
                <a:gd name="connsiteX197" fmla="*/ 1101029 w 1674584"/>
                <a:gd name="connsiteY197" fmla="*/ 1777006 h 2061222"/>
                <a:gd name="connsiteX198" fmla="*/ 1095907 w 1674584"/>
                <a:gd name="connsiteY198" fmla="*/ 1792368 h 2061222"/>
                <a:gd name="connsiteX199" fmla="*/ 1098468 w 1674584"/>
                <a:gd name="connsiteY199" fmla="*/ 1807730 h 2061222"/>
                <a:gd name="connsiteX200" fmla="*/ 1077984 w 1674584"/>
                <a:gd name="connsiteY200" fmla="*/ 1810291 h 2061222"/>
                <a:gd name="connsiteX201" fmla="*/ 1065179 w 1674584"/>
                <a:gd name="connsiteY201" fmla="*/ 1817974 h 2061222"/>
                <a:gd name="connsiteX202" fmla="*/ 1047260 w 1674584"/>
                <a:gd name="connsiteY202" fmla="*/ 1815413 h 2061222"/>
                <a:gd name="connsiteX203" fmla="*/ 1031893 w 1674584"/>
                <a:gd name="connsiteY203" fmla="*/ 1825653 h 2061222"/>
                <a:gd name="connsiteX204" fmla="*/ 1026771 w 1674584"/>
                <a:gd name="connsiteY204" fmla="*/ 1841019 h 2061222"/>
                <a:gd name="connsiteX205" fmla="*/ 1034455 w 1674584"/>
                <a:gd name="connsiteY205" fmla="*/ 1856381 h 2061222"/>
                <a:gd name="connsiteX206" fmla="*/ 1049817 w 1674584"/>
                <a:gd name="connsiteY206" fmla="*/ 1866626 h 2061222"/>
                <a:gd name="connsiteX207" fmla="*/ 1062622 w 1674584"/>
                <a:gd name="connsiteY207" fmla="*/ 1879426 h 2061222"/>
                <a:gd name="connsiteX208" fmla="*/ 1044694 w 1674584"/>
                <a:gd name="connsiteY208" fmla="*/ 1892227 h 2061222"/>
                <a:gd name="connsiteX209" fmla="*/ 1029332 w 1674584"/>
                <a:gd name="connsiteY209" fmla="*/ 1897350 h 2061222"/>
                <a:gd name="connsiteX210" fmla="*/ 1016531 w 1674584"/>
                <a:gd name="connsiteY210" fmla="*/ 1897350 h 2061222"/>
                <a:gd name="connsiteX211" fmla="*/ 1001165 w 1674584"/>
                <a:gd name="connsiteY211" fmla="*/ 1917834 h 2061222"/>
                <a:gd name="connsiteX212" fmla="*/ 983246 w 1674584"/>
                <a:gd name="connsiteY212" fmla="*/ 1930639 h 2061222"/>
                <a:gd name="connsiteX213" fmla="*/ 967880 w 1674584"/>
                <a:gd name="connsiteY213" fmla="*/ 1933196 h 2061222"/>
                <a:gd name="connsiteX214" fmla="*/ 952518 w 1674584"/>
                <a:gd name="connsiteY214" fmla="*/ 1930639 h 2061222"/>
                <a:gd name="connsiteX215" fmla="*/ 947396 w 1674584"/>
                <a:gd name="connsiteY215" fmla="*/ 1917834 h 2061222"/>
                <a:gd name="connsiteX216" fmla="*/ 937152 w 1674584"/>
                <a:gd name="connsiteY216" fmla="*/ 1902467 h 2061222"/>
                <a:gd name="connsiteX217" fmla="*/ 939717 w 1674584"/>
                <a:gd name="connsiteY217" fmla="*/ 1889666 h 2061222"/>
                <a:gd name="connsiteX218" fmla="*/ 919233 w 1674584"/>
                <a:gd name="connsiteY218" fmla="*/ 1887105 h 2061222"/>
                <a:gd name="connsiteX219" fmla="*/ 906428 w 1674584"/>
                <a:gd name="connsiteY219" fmla="*/ 1897350 h 2061222"/>
                <a:gd name="connsiteX220" fmla="*/ 914111 w 1674584"/>
                <a:gd name="connsiteY220" fmla="*/ 1917834 h 2061222"/>
                <a:gd name="connsiteX221" fmla="*/ 906428 w 1674584"/>
                <a:gd name="connsiteY221" fmla="*/ 1943440 h 2061222"/>
                <a:gd name="connsiteX222" fmla="*/ 903867 w 1674584"/>
                <a:gd name="connsiteY222" fmla="*/ 1956241 h 2061222"/>
                <a:gd name="connsiteX223" fmla="*/ 911550 w 1674584"/>
                <a:gd name="connsiteY223" fmla="*/ 1974164 h 2061222"/>
                <a:gd name="connsiteX224" fmla="*/ 898745 w 1674584"/>
                <a:gd name="connsiteY224" fmla="*/ 1992087 h 2061222"/>
                <a:gd name="connsiteX225" fmla="*/ 865459 w 1674584"/>
                <a:gd name="connsiteY225" fmla="*/ 2022815 h 2061222"/>
                <a:gd name="connsiteX226" fmla="*/ 850097 w 1674584"/>
                <a:gd name="connsiteY226" fmla="*/ 2033059 h 2061222"/>
                <a:gd name="connsiteX227" fmla="*/ 832174 w 1674584"/>
                <a:gd name="connsiteY227" fmla="*/ 2035616 h 2061222"/>
                <a:gd name="connsiteX228" fmla="*/ 819369 w 1674584"/>
                <a:gd name="connsiteY228" fmla="*/ 2048421 h 2061222"/>
                <a:gd name="connsiteX229" fmla="*/ 811690 w 1674584"/>
                <a:gd name="connsiteY229" fmla="*/ 2061222 h 2061222"/>
                <a:gd name="connsiteX230" fmla="*/ 796324 w 1674584"/>
                <a:gd name="connsiteY230" fmla="*/ 2061222 h 2061222"/>
                <a:gd name="connsiteX231" fmla="*/ 788645 w 1674584"/>
                <a:gd name="connsiteY231" fmla="*/ 2040738 h 2061222"/>
                <a:gd name="connsiteX232" fmla="*/ 786084 w 1674584"/>
                <a:gd name="connsiteY232" fmla="*/ 2017693 h 2061222"/>
                <a:gd name="connsiteX233" fmla="*/ 786084 w 1674584"/>
                <a:gd name="connsiteY233" fmla="*/ 2004892 h 2061222"/>
                <a:gd name="connsiteX234" fmla="*/ 773283 w 1674584"/>
                <a:gd name="connsiteY234" fmla="*/ 2004892 h 2061222"/>
                <a:gd name="connsiteX235" fmla="*/ 757917 w 1674584"/>
                <a:gd name="connsiteY235" fmla="*/ 2012571 h 2061222"/>
                <a:gd name="connsiteX236" fmla="*/ 742555 w 1674584"/>
                <a:gd name="connsiteY236" fmla="*/ 2004892 h 2061222"/>
                <a:gd name="connsiteX237" fmla="*/ 729754 w 1674584"/>
                <a:gd name="connsiteY237" fmla="*/ 2017693 h 2061222"/>
                <a:gd name="connsiteX238" fmla="*/ 714392 w 1674584"/>
                <a:gd name="connsiteY238" fmla="*/ 2017693 h 2061222"/>
                <a:gd name="connsiteX239" fmla="*/ 719510 w 1674584"/>
                <a:gd name="connsiteY239" fmla="*/ 2004892 h 2061222"/>
                <a:gd name="connsiteX240" fmla="*/ 722071 w 1674584"/>
                <a:gd name="connsiteY240" fmla="*/ 1989530 h 2061222"/>
                <a:gd name="connsiteX241" fmla="*/ 729754 w 1674584"/>
                <a:gd name="connsiteY241" fmla="*/ 1974164 h 2061222"/>
                <a:gd name="connsiteX242" fmla="*/ 714392 w 1674584"/>
                <a:gd name="connsiteY242" fmla="*/ 1963924 h 2061222"/>
                <a:gd name="connsiteX243" fmla="*/ 701587 w 1674584"/>
                <a:gd name="connsiteY243" fmla="*/ 1969046 h 2061222"/>
                <a:gd name="connsiteX244" fmla="*/ 683663 w 1674584"/>
                <a:gd name="connsiteY244" fmla="*/ 1971603 h 2061222"/>
                <a:gd name="connsiteX245" fmla="*/ 670863 w 1674584"/>
                <a:gd name="connsiteY245" fmla="*/ 1976725 h 2061222"/>
                <a:gd name="connsiteX246" fmla="*/ 665740 w 1674584"/>
                <a:gd name="connsiteY246" fmla="*/ 1963924 h 2061222"/>
                <a:gd name="connsiteX247" fmla="*/ 668297 w 1674584"/>
                <a:gd name="connsiteY247" fmla="*/ 1951119 h 2061222"/>
                <a:gd name="connsiteX248" fmla="*/ 658057 w 1674584"/>
                <a:gd name="connsiteY248" fmla="*/ 1938318 h 2061222"/>
                <a:gd name="connsiteX249" fmla="*/ 660618 w 1674584"/>
                <a:gd name="connsiteY249" fmla="*/ 1922951 h 2061222"/>
                <a:gd name="connsiteX250" fmla="*/ 673419 w 1674584"/>
                <a:gd name="connsiteY250" fmla="*/ 1917834 h 2061222"/>
                <a:gd name="connsiteX251" fmla="*/ 675980 w 1674584"/>
                <a:gd name="connsiteY251" fmla="*/ 1905033 h 2061222"/>
                <a:gd name="connsiteX252" fmla="*/ 663179 w 1674584"/>
                <a:gd name="connsiteY252" fmla="*/ 1902467 h 2061222"/>
                <a:gd name="connsiteX253" fmla="*/ 658057 w 1674584"/>
                <a:gd name="connsiteY253" fmla="*/ 1884544 h 2061222"/>
                <a:gd name="connsiteX254" fmla="*/ 673419 w 1674584"/>
                <a:gd name="connsiteY254" fmla="*/ 1874304 h 2061222"/>
                <a:gd name="connsiteX255" fmla="*/ 668297 w 1674584"/>
                <a:gd name="connsiteY255" fmla="*/ 1858938 h 2061222"/>
                <a:gd name="connsiteX256" fmla="*/ 652935 w 1674584"/>
                <a:gd name="connsiteY256" fmla="*/ 1851259 h 2061222"/>
                <a:gd name="connsiteX257" fmla="*/ 635012 w 1674584"/>
                <a:gd name="connsiteY257" fmla="*/ 1848698 h 2061222"/>
                <a:gd name="connsiteX258" fmla="*/ 622211 w 1674584"/>
                <a:gd name="connsiteY258" fmla="*/ 1866626 h 2061222"/>
                <a:gd name="connsiteX259" fmla="*/ 609406 w 1674584"/>
                <a:gd name="connsiteY259" fmla="*/ 1881988 h 2061222"/>
                <a:gd name="connsiteX260" fmla="*/ 596605 w 1674584"/>
                <a:gd name="connsiteY260" fmla="*/ 1889666 h 2061222"/>
                <a:gd name="connsiteX261" fmla="*/ 581243 w 1674584"/>
                <a:gd name="connsiteY261" fmla="*/ 1889666 h 2061222"/>
                <a:gd name="connsiteX262" fmla="*/ 576121 w 1674584"/>
                <a:gd name="connsiteY262" fmla="*/ 1876865 h 2061222"/>
                <a:gd name="connsiteX263" fmla="*/ 563316 w 1674584"/>
                <a:gd name="connsiteY263" fmla="*/ 1866626 h 2061222"/>
                <a:gd name="connsiteX264" fmla="*/ 550515 w 1674584"/>
                <a:gd name="connsiteY264" fmla="*/ 1861503 h 2061222"/>
                <a:gd name="connsiteX265" fmla="*/ 535153 w 1674584"/>
                <a:gd name="connsiteY265" fmla="*/ 1871743 h 2061222"/>
                <a:gd name="connsiteX266" fmla="*/ 519786 w 1674584"/>
                <a:gd name="connsiteY266" fmla="*/ 1874304 h 2061222"/>
                <a:gd name="connsiteX267" fmla="*/ 506985 w 1674584"/>
                <a:gd name="connsiteY267" fmla="*/ 1866626 h 2061222"/>
                <a:gd name="connsiteX268" fmla="*/ 522352 w 1674584"/>
                <a:gd name="connsiteY268" fmla="*/ 1866626 h 2061222"/>
                <a:gd name="connsiteX269" fmla="*/ 522352 w 1674584"/>
                <a:gd name="connsiteY269" fmla="*/ 1853820 h 2061222"/>
                <a:gd name="connsiteX270" fmla="*/ 506985 w 1674584"/>
                <a:gd name="connsiteY270" fmla="*/ 1835897 h 2061222"/>
                <a:gd name="connsiteX271" fmla="*/ 491623 w 1674584"/>
                <a:gd name="connsiteY271" fmla="*/ 1843576 h 2061222"/>
                <a:gd name="connsiteX272" fmla="*/ 486501 w 1674584"/>
                <a:gd name="connsiteY272" fmla="*/ 1828214 h 2061222"/>
                <a:gd name="connsiteX273" fmla="*/ 501863 w 1674584"/>
                <a:gd name="connsiteY273" fmla="*/ 1823092 h 2061222"/>
                <a:gd name="connsiteX274" fmla="*/ 489062 w 1674584"/>
                <a:gd name="connsiteY274" fmla="*/ 1815413 h 2061222"/>
                <a:gd name="connsiteX275" fmla="*/ 476257 w 1674584"/>
                <a:gd name="connsiteY275" fmla="*/ 1800047 h 2061222"/>
                <a:gd name="connsiteX276" fmla="*/ 483944 w 1674584"/>
                <a:gd name="connsiteY276" fmla="*/ 1787246 h 2061222"/>
                <a:gd name="connsiteX277" fmla="*/ 489062 w 1674584"/>
                <a:gd name="connsiteY277" fmla="*/ 1771884 h 2061222"/>
                <a:gd name="connsiteX278" fmla="*/ 483944 w 1674584"/>
                <a:gd name="connsiteY278" fmla="*/ 1756518 h 2061222"/>
                <a:gd name="connsiteX279" fmla="*/ 468578 w 1674584"/>
                <a:gd name="connsiteY279" fmla="*/ 1756518 h 2061222"/>
                <a:gd name="connsiteX280" fmla="*/ 442972 w 1674584"/>
                <a:gd name="connsiteY280" fmla="*/ 1741156 h 2061222"/>
                <a:gd name="connsiteX281" fmla="*/ 437850 w 1674584"/>
                <a:gd name="connsiteY281" fmla="*/ 1723233 h 2061222"/>
                <a:gd name="connsiteX282" fmla="*/ 440411 w 1674584"/>
                <a:gd name="connsiteY282" fmla="*/ 1710432 h 2061222"/>
                <a:gd name="connsiteX283" fmla="*/ 440411 w 1674584"/>
                <a:gd name="connsiteY283" fmla="*/ 1695070 h 2061222"/>
                <a:gd name="connsiteX284" fmla="*/ 437850 w 1674584"/>
                <a:gd name="connsiteY284" fmla="*/ 1679703 h 2061222"/>
                <a:gd name="connsiteX285" fmla="*/ 432732 w 1674584"/>
                <a:gd name="connsiteY285" fmla="*/ 1654097 h 2061222"/>
                <a:gd name="connsiteX286" fmla="*/ 440411 w 1674584"/>
                <a:gd name="connsiteY286" fmla="*/ 1641296 h 2061222"/>
                <a:gd name="connsiteX287" fmla="*/ 425049 w 1674584"/>
                <a:gd name="connsiteY287" fmla="*/ 1633613 h 2061222"/>
                <a:gd name="connsiteX288" fmla="*/ 419931 w 1674584"/>
                <a:gd name="connsiteY288" fmla="*/ 1618251 h 2061222"/>
                <a:gd name="connsiteX289" fmla="*/ 396882 w 1674584"/>
                <a:gd name="connsiteY289" fmla="*/ 1597767 h 2061222"/>
                <a:gd name="connsiteX290" fmla="*/ 381520 w 1674584"/>
                <a:gd name="connsiteY290" fmla="*/ 1587523 h 2061222"/>
                <a:gd name="connsiteX291" fmla="*/ 368719 w 1674584"/>
                <a:gd name="connsiteY291" fmla="*/ 1582405 h 2061222"/>
                <a:gd name="connsiteX292" fmla="*/ 353352 w 1674584"/>
                <a:gd name="connsiteY292" fmla="*/ 1569600 h 2061222"/>
                <a:gd name="connsiteX293" fmla="*/ 337990 w 1674584"/>
                <a:gd name="connsiteY293" fmla="*/ 1567043 h 2061222"/>
                <a:gd name="connsiteX294" fmla="*/ 322628 w 1674584"/>
                <a:gd name="connsiteY294" fmla="*/ 1584966 h 2061222"/>
                <a:gd name="connsiteX295" fmla="*/ 312388 w 1674584"/>
                <a:gd name="connsiteY295" fmla="*/ 1600328 h 2061222"/>
                <a:gd name="connsiteX296" fmla="*/ 299583 w 1674584"/>
                <a:gd name="connsiteY296" fmla="*/ 1595206 h 2061222"/>
                <a:gd name="connsiteX297" fmla="*/ 294461 w 1674584"/>
                <a:gd name="connsiteY297" fmla="*/ 1610572 h 2061222"/>
                <a:gd name="connsiteX298" fmla="*/ 281660 w 1674584"/>
                <a:gd name="connsiteY298" fmla="*/ 1608007 h 2061222"/>
                <a:gd name="connsiteX299" fmla="*/ 271416 w 1674584"/>
                <a:gd name="connsiteY299" fmla="*/ 1590084 h 2061222"/>
                <a:gd name="connsiteX300" fmla="*/ 256054 w 1674584"/>
                <a:gd name="connsiteY300" fmla="*/ 1605450 h 2061222"/>
                <a:gd name="connsiteX301" fmla="*/ 238131 w 1674584"/>
                <a:gd name="connsiteY301" fmla="*/ 1605450 h 2061222"/>
                <a:gd name="connsiteX302" fmla="*/ 222769 w 1674584"/>
                <a:gd name="connsiteY302" fmla="*/ 1610572 h 2061222"/>
                <a:gd name="connsiteX303" fmla="*/ 199724 w 1674584"/>
                <a:gd name="connsiteY303" fmla="*/ 1615690 h 2061222"/>
                <a:gd name="connsiteX304" fmla="*/ 186918 w 1674584"/>
                <a:gd name="connsiteY304" fmla="*/ 1620812 h 2061222"/>
                <a:gd name="connsiteX305" fmla="*/ 174117 w 1674584"/>
                <a:gd name="connsiteY305" fmla="*/ 1615690 h 2061222"/>
                <a:gd name="connsiteX306" fmla="*/ 158755 w 1674584"/>
                <a:gd name="connsiteY306" fmla="*/ 1602885 h 2061222"/>
                <a:gd name="connsiteX307" fmla="*/ 143389 w 1674584"/>
                <a:gd name="connsiteY307" fmla="*/ 1595206 h 2061222"/>
                <a:gd name="connsiteX308" fmla="*/ 125470 w 1674584"/>
                <a:gd name="connsiteY308" fmla="*/ 1584966 h 2061222"/>
                <a:gd name="connsiteX309" fmla="*/ 112665 w 1674584"/>
                <a:gd name="connsiteY309" fmla="*/ 1577283 h 2061222"/>
                <a:gd name="connsiteX310" fmla="*/ 89620 w 1674584"/>
                <a:gd name="connsiteY310" fmla="*/ 1572161 h 2061222"/>
                <a:gd name="connsiteX311" fmla="*/ 71697 w 1674584"/>
                <a:gd name="connsiteY311" fmla="*/ 1567043 h 2061222"/>
                <a:gd name="connsiteX312" fmla="*/ 71697 w 1674584"/>
                <a:gd name="connsiteY312" fmla="*/ 1551677 h 2061222"/>
                <a:gd name="connsiteX313" fmla="*/ 56335 w 1674584"/>
                <a:gd name="connsiteY313" fmla="*/ 1536315 h 2061222"/>
                <a:gd name="connsiteX314" fmla="*/ 53769 w 1674584"/>
                <a:gd name="connsiteY314" fmla="*/ 1518392 h 2061222"/>
                <a:gd name="connsiteX315" fmla="*/ 69136 w 1674584"/>
                <a:gd name="connsiteY315" fmla="*/ 1505587 h 2061222"/>
                <a:gd name="connsiteX316" fmla="*/ 74258 w 1674584"/>
                <a:gd name="connsiteY316" fmla="*/ 1492786 h 2061222"/>
                <a:gd name="connsiteX317" fmla="*/ 97299 w 1674584"/>
                <a:gd name="connsiteY317" fmla="*/ 1479980 h 2061222"/>
                <a:gd name="connsiteX318" fmla="*/ 102421 w 1674584"/>
                <a:gd name="connsiteY318" fmla="*/ 1464618 h 2061222"/>
                <a:gd name="connsiteX319" fmla="*/ 110104 w 1674584"/>
                <a:gd name="connsiteY319" fmla="*/ 1449256 h 2061222"/>
                <a:gd name="connsiteX320" fmla="*/ 110104 w 1674584"/>
                <a:gd name="connsiteY320" fmla="*/ 1428772 h 2061222"/>
                <a:gd name="connsiteX321" fmla="*/ 94742 w 1674584"/>
                <a:gd name="connsiteY321" fmla="*/ 1426211 h 2061222"/>
                <a:gd name="connsiteX322" fmla="*/ 74258 w 1674584"/>
                <a:gd name="connsiteY322" fmla="*/ 1413410 h 2061222"/>
                <a:gd name="connsiteX323" fmla="*/ 51213 w 1674584"/>
                <a:gd name="connsiteY323" fmla="*/ 1408288 h 2061222"/>
                <a:gd name="connsiteX324" fmla="*/ 35851 w 1674584"/>
                <a:gd name="connsiteY324" fmla="*/ 1382682 h 2061222"/>
                <a:gd name="connsiteX325" fmla="*/ 30729 w 1674584"/>
                <a:gd name="connsiteY325" fmla="*/ 1359637 h 2061222"/>
                <a:gd name="connsiteX326" fmla="*/ 20484 w 1674584"/>
                <a:gd name="connsiteY326" fmla="*/ 1346832 h 2061222"/>
                <a:gd name="connsiteX327" fmla="*/ 15362 w 1674584"/>
                <a:gd name="connsiteY327" fmla="*/ 1326352 h 2061222"/>
                <a:gd name="connsiteX328" fmla="*/ 0 w 1674584"/>
                <a:gd name="connsiteY328" fmla="*/ 1308425 h 2061222"/>
                <a:gd name="connsiteX329" fmla="*/ 15362 w 1674584"/>
                <a:gd name="connsiteY329" fmla="*/ 1293063 h 2061222"/>
                <a:gd name="connsiteX330" fmla="*/ 33290 w 1674584"/>
                <a:gd name="connsiteY330" fmla="*/ 1277701 h 2061222"/>
                <a:gd name="connsiteX331" fmla="*/ 38407 w 1674584"/>
                <a:gd name="connsiteY331" fmla="*/ 1262339 h 2061222"/>
                <a:gd name="connsiteX332" fmla="*/ 51213 w 1674584"/>
                <a:gd name="connsiteY332" fmla="*/ 1267457 h 2061222"/>
                <a:gd name="connsiteX333" fmla="*/ 58896 w 1674584"/>
                <a:gd name="connsiteY333" fmla="*/ 1252099 h 2061222"/>
                <a:gd name="connsiteX334" fmla="*/ 76819 w 1674584"/>
                <a:gd name="connsiteY334" fmla="*/ 1254656 h 2061222"/>
                <a:gd name="connsiteX335" fmla="*/ 84502 w 1674584"/>
                <a:gd name="connsiteY335" fmla="*/ 1236733 h 2061222"/>
                <a:gd name="connsiteX336" fmla="*/ 92181 w 1674584"/>
                <a:gd name="connsiteY336" fmla="*/ 1223927 h 2061222"/>
                <a:gd name="connsiteX337" fmla="*/ 107547 w 1674584"/>
                <a:gd name="connsiteY337" fmla="*/ 1218809 h 2061222"/>
                <a:gd name="connsiteX338" fmla="*/ 120348 w 1674584"/>
                <a:gd name="connsiteY338" fmla="*/ 1195764 h 2061222"/>
                <a:gd name="connsiteX339" fmla="*/ 99864 w 1674584"/>
                <a:gd name="connsiteY339" fmla="*/ 1185520 h 2061222"/>
                <a:gd name="connsiteX340" fmla="*/ 87059 w 1674584"/>
                <a:gd name="connsiteY340" fmla="*/ 1188086 h 2061222"/>
                <a:gd name="connsiteX341" fmla="*/ 71697 w 1674584"/>
                <a:gd name="connsiteY341" fmla="*/ 1177841 h 2061222"/>
                <a:gd name="connsiteX342" fmla="*/ 69140 w 1674584"/>
                <a:gd name="connsiteY342" fmla="*/ 1203448 h 2061222"/>
                <a:gd name="connsiteX343" fmla="*/ 53774 w 1674584"/>
                <a:gd name="connsiteY343" fmla="*/ 1200886 h 2061222"/>
                <a:gd name="connsiteX344" fmla="*/ 46091 w 1674584"/>
                <a:gd name="connsiteY344" fmla="*/ 1180398 h 2061222"/>
                <a:gd name="connsiteX345" fmla="*/ 48652 w 1674584"/>
                <a:gd name="connsiteY345" fmla="*/ 1167597 h 2061222"/>
                <a:gd name="connsiteX346" fmla="*/ 53774 w 1674584"/>
                <a:gd name="connsiteY346" fmla="*/ 1141991 h 2061222"/>
                <a:gd name="connsiteX347" fmla="*/ 64018 w 1674584"/>
                <a:gd name="connsiteY347" fmla="*/ 1126629 h 2061222"/>
                <a:gd name="connsiteX348" fmla="*/ 64018 w 1674584"/>
                <a:gd name="connsiteY348" fmla="*/ 1111267 h 2061222"/>
                <a:gd name="connsiteX349" fmla="*/ 58896 w 1674584"/>
                <a:gd name="connsiteY349" fmla="*/ 1095901 h 2061222"/>
                <a:gd name="connsiteX350" fmla="*/ 61453 w 1674584"/>
                <a:gd name="connsiteY350" fmla="*/ 1080539 h 2061222"/>
                <a:gd name="connsiteX351" fmla="*/ 69140 w 1674584"/>
                <a:gd name="connsiteY351" fmla="*/ 1067738 h 2061222"/>
                <a:gd name="connsiteX352" fmla="*/ 71697 w 1674584"/>
                <a:gd name="connsiteY352" fmla="*/ 1054937 h 2061222"/>
                <a:gd name="connsiteX353" fmla="*/ 74258 w 1674584"/>
                <a:gd name="connsiteY353" fmla="*/ 1037009 h 2061222"/>
                <a:gd name="connsiteX354" fmla="*/ 79380 w 1674584"/>
                <a:gd name="connsiteY354" fmla="*/ 1019086 h 2061222"/>
                <a:gd name="connsiteX355" fmla="*/ 84502 w 1674584"/>
                <a:gd name="connsiteY355" fmla="*/ 1006285 h 2061222"/>
                <a:gd name="connsiteX356" fmla="*/ 84502 w 1674584"/>
                <a:gd name="connsiteY356" fmla="*/ 980679 h 2061222"/>
                <a:gd name="connsiteX357" fmla="*/ 89620 w 1674584"/>
                <a:gd name="connsiteY357" fmla="*/ 967878 h 2061222"/>
                <a:gd name="connsiteX358" fmla="*/ 97303 w 1674584"/>
                <a:gd name="connsiteY358" fmla="*/ 955073 h 2061222"/>
                <a:gd name="connsiteX359" fmla="*/ 92181 w 1674584"/>
                <a:gd name="connsiteY359" fmla="*/ 939711 h 2061222"/>
                <a:gd name="connsiteX360" fmla="*/ 76819 w 1674584"/>
                <a:gd name="connsiteY360" fmla="*/ 929467 h 2061222"/>
                <a:gd name="connsiteX361" fmla="*/ 64018 w 1674584"/>
                <a:gd name="connsiteY361" fmla="*/ 926910 h 2061222"/>
                <a:gd name="connsiteX362" fmla="*/ 58896 w 1674584"/>
                <a:gd name="connsiteY362" fmla="*/ 939711 h 2061222"/>
                <a:gd name="connsiteX363" fmla="*/ 46091 w 1674584"/>
                <a:gd name="connsiteY363" fmla="*/ 952516 h 2061222"/>
                <a:gd name="connsiteX364" fmla="*/ 38412 w 1674584"/>
                <a:gd name="connsiteY364" fmla="*/ 939711 h 2061222"/>
                <a:gd name="connsiteX365" fmla="*/ 28168 w 1674584"/>
                <a:gd name="connsiteY365" fmla="*/ 921788 h 2061222"/>
                <a:gd name="connsiteX366" fmla="*/ 23045 w 1674584"/>
                <a:gd name="connsiteY366" fmla="*/ 906426 h 2061222"/>
                <a:gd name="connsiteX367" fmla="*/ 30729 w 1674584"/>
                <a:gd name="connsiteY367" fmla="*/ 893625 h 2061222"/>
                <a:gd name="connsiteX368" fmla="*/ 17928 w 1674584"/>
                <a:gd name="connsiteY368" fmla="*/ 844974 h 2061222"/>
                <a:gd name="connsiteX369" fmla="*/ 7683 w 1674584"/>
                <a:gd name="connsiteY369" fmla="*/ 829612 h 2061222"/>
                <a:gd name="connsiteX370" fmla="*/ 17928 w 1674584"/>
                <a:gd name="connsiteY370" fmla="*/ 816807 h 2061222"/>
                <a:gd name="connsiteX371" fmla="*/ 20489 w 1674584"/>
                <a:gd name="connsiteY371" fmla="*/ 796323 h 2061222"/>
                <a:gd name="connsiteX372" fmla="*/ 30729 w 1674584"/>
                <a:gd name="connsiteY372" fmla="*/ 783517 h 2061222"/>
                <a:gd name="connsiteX373" fmla="*/ 46091 w 1674584"/>
                <a:gd name="connsiteY373" fmla="*/ 770716 h 2061222"/>
                <a:gd name="connsiteX374" fmla="*/ 64018 w 1674584"/>
                <a:gd name="connsiteY374" fmla="*/ 763033 h 2061222"/>
                <a:gd name="connsiteX375" fmla="*/ 79380 w 1674584"/>
                <a:gd name="connsiteY375" fmla="*/ 755354 h 2061222"/>
                <a:gd name="connsiteX376" fmla="*/ 94742 w 1674584"/>
                <a:gd name="connsiteY376" fmla="*/ 739992 h 2061222"/>
                <a:gd name="connsiteX377" fmla="*/ 112665 w 1674584"/>
                <a:gd name="connsiteY377" fmla="*/ 739992 h 2061222"/>
                <a:gd name="connsiteX378" fmla="*/ 128031 w 1674584"/>
                <a:gd name="connsiteY378" fmla="*/ 734870 h 2061222"/>
                <a:gd name="connsiteX379" fmla="*/ 143393 w 1674584"/>
                <a:gd name="connsiteY379" fmla="*/ 719504 h 2061222"/>
                <a:gd name="connsiteX380" fmla="*/ 143393 w 1674584"/>
                <a:gd name="connsiteY380" fmla="*/ 706703 h 2061222"/>
                <a:gd name="connsiteX381" fmla="*/ 151072 w 1674584"/>
                <a:gd name="connsiteY381" fmla="*/ 678540 h 2061222"/>
                <a:gd name="connsiteX382" fmla="*/ 151072 w 1674584"/>
                <a:gd name="connsiteY382" fmla="*/ 663178 h 2061222"/>
                <a:gd name="connsiteX383" fmla="*/ 151072 w 1674584"/>
                <a:gd name="connsiteY383" fmla="*/ 642690 h 2061222"/>
                <a:gd name="connsiteX384" fmla="*/ 145954 w 1674584"/>
                <a:gd name="connsiteY384" fmla="*/ 627328 h 2061222"/>
                <a:gd name="connsiteX385" fmla="*/ 166439 w 1674584"/>
                <a:gd name="connsiteY385" fmla="*/ 617084 h 2061222"/>
                <a:gd name="connsiteX386" fmla="*/ 179239 w 1674584"/>
                <a:gd name="connsiteY386" fmla="*/ 627328 h 2061222"/>
                <a:gd name="connsiteX387" fmla="*/ 192045 w 1674584"/>
                <a:gd name="connsiteY387" fmla="*/ 627328 h 2061222"/>
                <a:gd name="connsiteX388" fmla="*/ 207407 w 1674584"/>
                <a:gd name="connsiteY388" fmla="*/ 637572 h 2061222"/>
                <a:gd name="connsiteX389" fmla="*/ 220208 w 1674584"/>
                <a:gd name="connsiteY389" fmla="*/ 642690 h 2061222"/>
                <a:gd name="connsiteX390" fmla="*/ 238131 w 1674584"/>
                <a:gd name="connsiteY390" fmla="*/ 627328 h 2061222"/>
                <a:gd name="connsiteX391" fmla="*/ 250936 w 1674584"/>
                <a:gd name="connsiteY391" fmla="*/ 611966 h 2061222"/>
                <a:gd name="connsiteX392" fmla="*/ 273981 w 1674584"/>
                <a:gd name="connsiteY392" fmla="*/ 611966 h 2061222"/>
                <a:gd name="connsiteX393" fmla="*/ 289343 w 1674584"/>
                <a:gd name="connsiteY393" fmla="*/ 604283 h 2061222"/>
                <a:gd name="connsiteX394" fmla="*/ 302144 w 1674584"/>
                <a:gd name="connsiteY394" fmla="*/ 591477 h 2061222"/>
                <a:gd name="connsiteX395" fmla="*/ 317506 w 1674584"/>
                <a:gd name="connsiteY395" fmla="*/ 576115 h 2061222"/>
                <a:gd name="connsiteX396" fmla="*/ 330311 w 1674584"/>
                <a:gd name="connsiteY396" fmla="*/ 576115 h 2061222"/>
                <a:gd name="connsiteX397" fmla="*/ 345673 w 1674584"/>
                <a:gd name="connsiteY397" fmla="*/ 565876 h 2061222"/>
                <a:gd name="connsiteX398" fmla="*/ 358479 w 1674584"/>
                <a:gd name="connsiteY398" fmla="*/ 560753 h 2061222"/>
                <a:gd name="connsiteX399" fmla="*/ 371280 w 1674584"/>
                <a:gd name="connsiteY399" fmla="*/ 542830 h 2061222"/>
                <a:gd name="connsiteX400" fmla="*/ 350796 w 1674584"/>
                <a:gd name="connsiteY400" fmla="*/ 522346 h 2061222"/>
                <a:gd name="connsiteX401" fmla="*/ 337995 w 1674584"/>
                <a:gd name="connsiteY401" fmla="*/ 509545 h 2061222"/>
                <a:gd name="connsiteX402" fmla="*/ 325189 w 1674584"/>
                <a:gd name="connsiteY402" fmla="*/ 530029 h 2061222"/>
                <a:gd name="connsiteX403" fmla="*/ 322628 w 1674584"/>
                <a:gd name="connsiteY403" fmla="*/ 553070 h 2061222"/>
                <a:gd name="connsiteX404" fmla="*/ 304705 w 1674584"/>
                <a:gd name="connsiteY404" fmla="*/ 563314 h 2061222"/>
                <a:gd name="connsiteX405" fmla="*/ 286782 w 1674584"/>
                <a:gd name="connsiteY405" fmla="*/ 558192 h 2061222"/>
                <a:gd name="connsiteX406" fmla="*/ 266298 w 1674584"/>
                <a:gd name="connsiteY406" fmla="*/ 547953 h 2061222"/>
                <a:gd name="connsiteX407" fmla="*/ 256054 w 1674584"/>
                <a:gd name="connsiteY407" fmla="*/ 524907 h 2061222"/>
                <a:gd name="connsiteX408" fmla="*/ 263737 w 1674584"/>
                <a:gd name="connsiteY408" fmla="*/ 506984 h 2061222"/>
                <a:gd name="connsiteX409" fmla="*/ 266298 w 1674584"/>
                <a:gd name="connsiteY409" fmla="*/ 491622 h 2061222"/>
                <a:gd name="connsiteX410" fmla="*/ 263737 w 1674584"/>
                <a:gd name="connsiteY410" fmla="*/ 466016 h 2061222"/>
                <a:gd name="connsiteX411" fmla="*/ 258615 w 1674584"/>
                <a:gd name="connsiteY411" fmla="*/ 450650 h 2061222"/>
                <a:gd name="connsiteX412" fmla="*/ 248375 w 1674584"/>
                <a:gd name="connsiteY412" fmla="*/ 437849 h 2061222"/>
                <a:gd name="connsiteX413" fmla="*/ 235574 w 1674584"/>
                <a:gd name="connsiteY413" fmla="*/ 422487 h 2061222"/>
                <a:gd name="connsiteX414" fmla="*/ 220208 w 1674584"/>
                <a:gd name="connsiteY414" fmla="*/ 414804 h 2061222"/>
                <a:gd name="connsiteX415" fmla="*/ 197163 w 1674584"/>
                <a:gd name="connsiteY415" fmla="*/ 427609 h 2061222"/>
                <a:gd name="connsiteX416" fmla="*/ 186923 w 1674584"/>
                <a:gd name="connsiteY416" fmla="*/ 402003 h 2061222"/>
                <a:gd name="connsiteX417" fmla="*/ 186923 w 1674584"/>
                <a:gd name="connsiteY417" fmla="*/ 389198 h 2061222"/>
                <a:gd name="connsiteX418" fmla="*/ 192045 w 1674584"/>
                <a:gd name="connsiteY418" fmla="*/ 376397 h 2061222"/>
                <a:gd name="connsiteX419" fmla="*/ 176678 w 1674584"/>
                <a:gd name="connsiteY419" fmla="*/ 366153 h 2061222"/>
                <a:gd name="connsiteX420" fmla="*/ 161316 w 1674584"/>
                <a:gd name="connsiteY420" fmla="*/ 373836 h 2061222"/>
                <a:gd name="connsiteX421" fmla="*/ 135710 w 1674584"/>
                <a:gd name="connsiteY421" fmla="*/ 373836 h 2061222"/>
                <a:gd name="connsiteX422" fmla="*/ 128031 w 1674584"/>
                <a:gd name="connsiteY422" fmla="*/ 355913 h 2061222"/>
                <a:gd name="connsiteX423" fmla="*/ 130588 w 1674584"/>
                <a:gd name="connsiteY423" fmla="*/ 337990 h 2061222"/>
                <a:gd name="connsiteX424" fmla="*/ 145954 w 1674584"/>
                <a:gd name="connsiteY424" fmla="*/ 330306 h 2061222"/>
                <a:gd name="connsiteX425" fmla="*/ 158755 w 1674584"/>
                <a:gd name="connsiteY425" fmla="*/ 322623 h 2061222"/>
                <a:gd name="connsiteX426" fmla="*/ 163877 w 1674584"/>
                <a:gd name="connsiteY426" fmla="*/ 307261 h 2061222"/>
                <a:gd name="connsiteX427" fmla="*/ 179239 w 1674584"/>
                <a:gd name="connsiteY427" fmla="*/ 312383 h 2061222"/>
                <a:gd name="connsiteX428" fmla="*/ 192045 w 1674584"/>
                <a:gd name="connsiteY428" fmla="*/ 314944 h 2061222"/>
                <a:gd name="connsiteX429" fmla="*/ 212525 w 1674584"/>
                <a:gd name="connsiteY429" fmla="*/ 294460 h 2061222"/>
                <a:gd name="connsiteX430" fmla="*/ 215086 w 1674584"/>
                <a:gd name="connsiteY430" fmla="*/ 281655 h 2061222"/>
                <a:gd name="connsiteX431" fmla="*/ 225330 w 1674584"/>
                <a:gd name="connsiteY431" fmla="*/ 266293 h 2061222"/>
                <a:gd name="connsiteX432" fmla="*/ 243253 w 1674584"/>
                <a:gd name="connsiteY432" fmla="*/ 258610 h 2061222"/>
                <a:gd name="connsiteX433" fmla="*/ 256054 w 1674584"/>
                <a:gd name="connsiteY433" fmla="*/ 256053 h 2061222"/>
                <a:gd name="connsiteX434" fmla="*/ 266298 w 1674584"/>
                <a:gd name="connsiteY434" fmla="*/ 240691 h 2061222"/>
                <a:gd name="connsiteX435" fmla="*/ 250936 w 1674584"/>
                <a:gd name="connsiteY435" fmla="*/ 233008 h 2061222"/>
                <a:gd name="connsiteX436" fmla="*/ 235574 w 1674584"/>
                <a:gd name="connsiteY436" fmla="*/ 222764 h 2061222"/>
                <a:gd name="connsiteX437" fmla="*/ 212525 w 1674584"/>
                <a:gd name="connsiteY437" fmla="*/ 207402 h 2061222"/>
                <a:gd name="connsiteX438" fmla="*/ 202285 w 1674584"/>
                <a:gd name="connsiteY438" fmla="*/ 194597 h 2061222"/>
                <a:gd name="connsiteX439" fmla="*/ 204846 w 1674584"/>
                <a:gd name="connsiteY439" fmla="*/ 166434 h 2061222"/>
                <a:gd name="connsiteX440" fmla="*/ 220208 w 1674584"/>
                <a:gd name="connsiteY440" fmla="*/ 153633 h 2061222"/>
                <a:gd name="connsiteX441" fmla="*/ 261176 w 1674584"/>
                <a:gd name="connsiteY441" fmla="*/ 143389 h 2061222"/>
                <a:gd name="connsiteX442" fmla="*/ 273981 w 1674584"/>
                <a:gd name="connsiteY442" fmla="*/ 153633 h 2061222"/>
                <a:gd name="connsiteX443" fmla="*/ 276538 w 1674584"/>
                <a:gd name="connsiteY443" fmla="*/ 140828 h 2061222"/>
                <a:gd name="connsiteX444" fmla="*/ 281660 w 1674584"/>
                <a:gd name="connsiteY444" fmla="*/ 125466 h 2061222"/>
                <a:gd name="connsiteX445" fmla="*/ 284221 w 1674584"/>
                <a:gd name="connsiteY445" fmla="*/ 99859 h 2061222"/>
                <a:gd name="connsiteX446" fmla="*/ 302144 w 1674584"/>
                <a:gd name="connsiteY446" fmla="*/ 76814 h 2061222"/>
                <a:gd name="connsiteX447" fmla="*/ 309827 w 1674584"/>
                <a:gd name="connsiteY447" fmla="*/ 61452 h 2061222"/>
                <a:gd name="connsiteX448" fmla="*/ 322628 w 1674584"/>
                <a:gd name="connsiteY448" fmla="*/ 46090 h 2061222"/>
                <a:gd name="connsiteX449" fmla="*/ 325189 w 1674584"/>
                <a:gd name="connsiteY449" fmla="*/ 28163 h 2061222"/>
                <a:gd name="connsiteX450" fmla="*/ 343112 w 1674584"/>
                <a:gd name="connsiteY450" fmla="*/ 15362 h 2061222"/>
                <a:gd name="connsiteX451" fmla="*/ 350796 w 1674584"/>
                <a:gd name="connsiteY451" fmla="*/ 30728 h 2061222"/>
                <a:gd name="connsiteX452" fmla="*/ 363597 w 1674584"/>
                <a:gd name="connsiteY452" fmla="*/ 43529 h 2061222"/>
                <a:gd name="connsiteX453" fmla="*/ 391764 w 1674584"/>
                <a:gd name="connsiteY453" fmla="*/ 48651 h 2061222"/>
                <a:gd name="connsiteX454" fmla="*/ 404565 w 1674584"/>
                <a:gd name="connsiteY454" fmla="*/ 48651 h 2061222"/>
                <a:gd name="connsiteX455" fmla="*/ 427610 w 1674584"/>
                <a:gd name="connsiteY455" fmla="*/ 38407 h 2061222"/>
                <a:gd name="connsiteX456" fmla="*/ 437854 w 1674584"/>
                <a:gd name="connsiteY456" fmla="*/ 51208 h 2061222"/>
                <a:gd name="connsiteX457" fmla="*/ 453216 w 1674584"/>
                <a:gd name="connsiteY457" fmla="*/ 46090 h 2061222"/>
                <a:gd name="connsiteX458" fmla="*/ 460899 w 1674584"/>
                <a:gd name="connsiteY458" fmla="*/ 33285 h 2061222"/>
                <a:gd name="connsiteX459" fmla="*/ 473700 w 1674584"/>
                <a:gd name="connsiteY459" fmla="*/ 25606 h 2061222"/>
                <a:gd name="connsiteX460" fmla="*/ 496745 w 1674584"/>
                <a:gd name="connsiteY460" fmla="*/ 12801 h 206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</a:cxnLst>
              <a:rect l="l" t="t" r="r" b="b"/>
              <a:pathLst>
                <a:path w="1674584" h="2061222">
                  <a:moveTo>
                    <a:pt x="509546" y="0"/>
                  </a:moveTo>
                  <a:lnTo>
                    <a:pt x="532592" y="7679"/>
                  </a:lnTo>
                  <a:lnTo>
                    <a:pt x="519791" y="23045"/>
                  </a:lnTo>
                  <a:lnTo>
                    <a:pt x="527469" y="40968"/>
                  </a:lnTo>
                  <a:lnTo>
                    <a:pt x="532592" y="58891"/>
                  </a:lnTo>
                  <a:lnTo>
                    <a:pt x="514668" y="84497"/>
                  </a:lnTo>
                  <a:lnTo>
                    <a:pt x="504429" y="104982"/>
                  </a:lnTo>
                  <a:lnTo>
                    <a:pt x="491623" y="104982"/>
                  </a:lnTo>
                  <a:lnTo>
                    <a:pt x="473700" y="104982"/>
                  </a:lnTo>
                  <a:lnTo>
                    <a:pt x="466021" y="120344"/>
                  </a:lnTo>
                  <a:lnTo>
                    <a:pt x="483940" y="145950"/>
                  </a:lnTo>
                  <a:lnTo>
                    <a:pt x="496745" y="156190"/>
                  </a:lnTo>
                  <a:lnTo>
                    <a:pt x="512107" y="156190"/>
                  </a:lnTo>
                  <a:lnTo>
                    <a:pt x="532592" y="135706"/>
                  </a:lnTo>
                  <a:lnTo>
                    <a:pt x="553076" y="153633"/>
                  </a:lnTo>
                  <a:lnTo>
                    <a:pt x="555637" y="168995"/>
                  </a:lnTo>
                  <a:lnTo>
                    <a:pt x="573560" y="174113"/>
                  </a:lnTo>
                  <a:lnTo>
                    <a:pt x="576121" y="156190"/>
                  </a:lnTo>
                  <a:lnTo>
                    <a:pt x="586361" y="140828"/>
                  </a:lnTo>
                  <a:lnTo>
                    <a:pt x="611967" y="125466"/>
                  </a:lnTo>
                  <a:lnTo>
                    <a:pt x="642695" y="158751"/>
                  </a:lnTo>
                  <a:lnTo>
                    <a:pt x="655496" y="156190"/>
                  </a:lnTo>
                  <a:lnTo>
                    <a:pt x="665740" y="143389"/>
                  </a:lnTo>
                  <a:lnTo>
                    <a:pt x="693903" y="148511"/>
                  </a:lnTo>
                  <a:lnTo>
                    <a:pt x="706709" y="161312"/>
                  </a:lnTo>
                  <a:lnTo>
                    <a:pt x="719510" y="176678"/>
                  </a:lnTo>
                  <a:lnTo>
                    <a:pt x="724632" y="189479"/>
                  </a:lnTo>
                  <a:lnTo>
                    <a:pt x="734876" y="202284"/>
                  </a:lnTo>
                  <a:lnTo>
                    <a:pt x="747677" y="217646"/>
                  </a:lnTo>
                  <a:lnTo>
                    <a:pt x="763039" y="235569"/>
                  </a:lnTo>
                  <a:lnTo>
                    <a:pt x="775840" y="248370"/>
                  </a:lnTo>
                  <a:lnTo>
                    <a:pt x="791206" y="263732"/>
                  </a:lnTo>
                  <a:lnTo>
                    <a:pt x="806568" y="273976"/>
                  </a:lnTo>
                  <a:lnTo>
                    <a:pt x="821930" y="281655"/>
                  </a:lnTo>
                  <a:lnTo>
                    <a:pt x="839853" y="297017"/>
                  </a:lnTo>
                  <a:lnTo>
                    <a:pt x="847536" y="309822"/>
                  </a:lnTo>
                  <a:lnTo>
                    <a:pt x="865459" y="291899"/>
                  </a:lnTo>
                  <a:lnTo>
                    <a:pt x="896188" y="281655"/>
                  </a:lnTo>
                  <a:lnTo>
                    <a:pt x="914111" y="284216"/>
                  </a:lnTo>
                  <a:lnTo>
                    <a:pt x="929473" y="294460"/>
                  </a:lnTo>
                  <a:lnTo>
                    <a:pt x="947396" y="299582"/>
                  </a:lnTo>
                  <a:lnTo>
                    <a:pt x="957640" y="271415"/>
                  </a:lnTo>
                  <a:lnTo>
                    <a:pt x="967880" y="250931"/>
                  </a:lnTo>
                  <a:lnTo>
                    <a:pt x="978124" y="235569"/>
                  </a:lnTo>
                  <a:lnTo>
                    <a:pt x="993486" y="230447"/>
                  </a:lnTo>
                  <a:lnTo>
                    <a:pt x="1006287" y="240691"/>
                  </a:lnTo>
                  <a:lnTo>
                    <a:pt x="1021649" y="238126"/>
                  </a:lnTo>
                  <a:lnTo>
                    <a:pt x="1031893" y="253492"/>
                  </a:lnTo>
                  <a:lnTo>
                    <a:pt x="1019093" y="281655"/>
                  </a:lnTo>
                  <a:lnTo>
                    <a:pt x="1021649" y="297017"/>
                  </a:lnTo>
                  <a:lnTo>
                    <a:pt x="1037016" y="309822"/>
                  </a:lnTo>
                  <a:lnTo>
                    <a:pt x="1034455" y="332867"/>
                  </a:lnTo>
                  <a:lnTo>
                    <a:pt x="1019093" y="340551"/>
                  </a:lnTo>
                  <a:lnTo>
                    <a:pt x="1001169" y="353352"/>
                  </a:lnTo>
                  <a:lnTo>
                    <a:pt x="1003730" y="371275"/>
                  </a:lnTo>
                  <a:lnTo>
                    <a:pt x="1019093" y="389198"/>
                  </a:lnTo>
                  <a:lnTo>
                    <a:pt x="1031893" y="402003"/>
                  </a:lnTo>
                  <a:lnTo>
                    <a:pt x="1047255" y="427609"/>
                  </a:lnTo>
                  <a:lnTo>
                    <a:pt x="1057500" y="440410"/>
                  </a:lnTo>
                  <a:lnTo>
                    <a:pt x="1067744" y="458333"/>
                  </a:lnTo>
                  <a:lnTo>
                    <a:pt x="1072862" y="489057"/>
                  </a:lnTo>
                  <a:lnTo>
                    <a:pt x="1072862" y="506984"/>
                  </a:lnTo>
                  <a:lnTo>
                    <a:pt x="1065183" y="519785"/>
                  </a:lnTo>
                  <a:lnTo>
                    <a:pt x="1067744" y="537708"/>
                  </a:lnTo>
                  <a:lnTo>
                    <a:pt x="1080545" y="547953"/>
                  </a:lnTo>
                  <a:lnTo>
                    <a:pt x="1103590" y="555636"/>
                  </a:lnTo>
                  <a:lnTo>
                    <a:pt x="1108712" y="570998"/>
                  </a:lnTo>
                  <a:lnTo>
                    <a:pt x="1111269" y="606844"/>
                  </a:lnTo>
                  <a:lnTo>
                    <a:pt x="1121513" y="622206"/>
                  </a:lnTo>
                  <a:lnTo>
                    <a:pt x="1139436" y="647812"/>
                  </a:lnTo>
                  <a:lnTo>
                    <a:pt x="1154798" y="645251"/>
                  </a:lnTo>
                  <a:lnTo>
                    <a:pt x="1162481" y="670857"/>
                  </a:lnTo>
                  <a:lnTo>
                    <a:pt x="1162481" y="683658"/>
                  </a:lnTo>
                  <a:lnTo>
                    <a:pt x="1159920" y="706703"/>
                  </a:lnTo>
                  <a:lnTo>
                    <a:pt x="1157359" y="719504"/>
                  </a:lnTo>
                  <a:lnTo>
                    <a:pt x="1147119" y="737431"/>
                  </a:lnTo>
                  <a:lnTo>
                    <a:pt x="1131757" y="747671"/>
                  </a:lnTo>
                  <a:lnTo>
                    <a:pt x="1118952" y="755354"/>
                  </a:lnTo>
                  <a:lnTo>
                    <a:pt x="1126635" y="768155"/>
                  </a:lnTo>
                  <a:lnTo>
                    <a:pt x="1134314" y="783517"/>
                  </a:lnTo>
                  <a:lnTo>
                    <a:pt x="1147119" y="791200"/>
                  </a:lnTo>
                  <a:lnTo>
                    <a:pt x="1172725" y="788639"/>
                  </a:lnTo>
                  <a:lnTo>
                    <a:pt x="1185526" y="793761"/>
                  </a:lnTo>
                  <a:lnTo>
                    <a:pt x="1188088" y="809123"/>
                  </a:lnTo>
                  <a:lnTo>
                    <a:pt x="1190649" y="827047"/>
                  </a:lnTo>
                  <a:lnTo>
                    <a:pt x="1206011" y="837291"/>
                  </a:lnTo>
                  <a:lnTo>
                    <a:pt x="1203450" y="865454"/>
                  </a:lnTo>
                  <a:lnTo>
                    <a:pt x="1203450" y="878259"/>
                  </a:lnTo>
                  <a:lnTo>
                    <a:pt x="1198327" y="893625"/>
                  </a:lnTo>
                  <a:lnTo>
                    <a:pt x="1203450" y="911544"/>
                  </a:lnTo>
                  <a:lnTo>
                    <a:pt x="1218812" y="929467"/>
                  </a:lnTo>
                  <a:lnTo>
                    <a:pt x="1218812" y="947394"/>
                  </a:lnTo>
                  <a:lnTo>
                    <a:pt x="1206011" y="962756"/>
                  </a:lnTo>
                  <a:lnTo>
                    <a:pt x="1200888" y="978118"/>
                  </a:lnTo>
                  <a:lnTo>
                    <a:pt x="1208572" y="990923"/>
                  </a:lnTo>
                  <a:lnTo>
                    <a:pt x="1221373" y="1011408"/>
                  </a:lnTo>
                  <a:lnTo>
                    <a:pt x="1223934" y="1026770"/>
                  </a:lnTo>
                  <a:lnTo>
                    <a:pt x="1216255" y="1039570"/>
                  </a:lnTo>
                  <a:lnTo>
                    <a:pt x="1239296" y="1067738"/>
                  </a:lnTo>
                  <a:lnTo>
                    <a:pt x="1252097" y="1067738"/>
                  </a:lnTo>
                  <a:lnTo>
                    <a:pt x="1262341" y="1080539"/>
                  </a:lnTo>
                  <a:lnTo>
                    <a:pt x="1275146" y="1088222"/>
                  </a:lnTo>
                  <a:lnTo>
                    <a:pt x="1282825" y="1106145"/>
                  </a:lnTo>
                  <a:lnTo>
                    <a:pt x="1295626" y="1106145"/>
                  </a:lnTo>
                  <a:lnTo>
                    <a:pt x="1308431" y="1108706"/>
                  </a:lnTo>
                  <a:lnTo>
                    <a:pt x="1313553" y="1121507"/>
                  </a:lnTo>
                  <a:lnTo>
                    <a:pt x="1308431" y="1141991"/>
                  </a:lnTo>
                  <a:lnTo>
                    <a:pt x="1310992" y="1167597"/>
                  </a:lnTo>
                  <a:lnTo>
                    <a:pt x="1316110" y="1182963"/>
                  </a:lnTo>
                  <a:lnTo>
                    <a:pt x="1316110" y="1198325"/>
                  </a:lnTo>
                  <a:lnTo>
                    <a:pt x="1331476" y="1206004"/>
                  </a:lnTo>
                  <a:lnTo>
                    <a:pt x="1339159" y="1188086"/>
                  </a:lnTo>
                  <a:lnTo>
                    <a:pt x="1344277" y="1172719"/>
                  </a:lnTo>
                  <a:lnTo>
                    <a:pt x="1349399" y="1159918"/>
                  </a:lnTo>
                  <a:lnTo>
                    <a:pt x="1336598" y="1152235"/>
                  </a:lnTo>
                  <a:lnTo>
                    <a:pt x="1346838" y="1139434"/>
                  </a:lnTo>
                  <a:lnTo>
                    <a:pt x="1359639" y="1147113"/>
                  </a:lnTo>
                  <a:lnTo>
                    <a:pt x="1375006" y="1147113"/>
                  </a:lnTo>
                  <a:lnTo>
                    <a:pt x="1390368" y="1139434"/>
                  </a:lnTo>
                  <a:lnTo>
                    <a:pt x="1398051" y="1124068"/>
                  </a:lnTo>
                  <a:lnTo>
                    <a:pt x="1410852" y="1116385"/>
                  </a:lnTo>
                  <a:lnTo>
                    <a:pt x="1421096" y="1129190"/>
                  </a:lnTo>
                  <a:lnTo>
                    <a:pt x="1433897" y="1141991"/>
                  </a:lnTo>
                  <a:lnTo>
                    <a:pt x="1477426" y="1162479"/>
                  </a:lnTo>
                  <a:lnTo>
                    <a:pt x="1497910" y="1190642"/>
                  </a:lnTo>
                  <a:lnTo>
                    <a:pt x="1513272" y="1208565"/>
                  </a:lnTo>
                  <a:lnTo>
                    <a:pt x="1520955" y="1223927"/>
                  </a:lnTo>
                  <a:lnTo>
                    <a:pt x="1538879" y="1252099"/>
                  </a:lnTo>
                  <a:lnTo>
                    <a:pt x="1559363" y="1252099"/>
                  </a:lnTo>
                  <a:lnTo>
                    <a:pt x="1579847" y="1249533"/>
                  </a:lnTo>
                  <a:lnTo>
                    <a:pt x="1608014" y="1236733"/>
                  </a:lnTo>
                  <a:lnTo>
                    <a:pt x="1618254" y="1221371"/>
                  </a:lnTo>
                  <a:lnTo>
                    <a:pt x="1631059" y="1213687"/>
                  </a:lnTo>
                  <a:lnTo>
                    <a:pt x="1636177" y="1193203"/>
                  </a:lnTo>
                  <a:lnTo>
                    <a:pt x="1646421" y="1206004"/>
                  </a:lnTo>
                  <a:lnTo>
                    <a:pt x="1651543" y="1221371"/>
                  </a:lnTo>
                  <a:lnTo>
                    <a:pt x="1654100" y="1234171"/>
                  </a:lnTo>
                  <a:lnTo>
                    <a:pt x="1656665" y="1246977"/>
                  </a:lnTo>
                  <a:lnTo>
                    <a:pt x="1664344" y="1264900"/>
                  </a:lnTo>
                  <a:lnTo>
                    <a:pt x="1674584" y="1280262"/>
                  </a:lnTo>
                  <a:lnTo>
                    <a:pt x="1669466" y="1305868"/>
                  </a:lnTo>
                  <a:lnTo>
                    <a:pt x="1661783" y="1321230"/>
                  </a:lnTo>
                  <a:lnTo>
                    <a:pt x="1656665" y="1344275"/>
                  </a:lnTo>
                  <a:lnTo>
                    <a:pt x="1656665" y="1357076"/>
                  </a:lnTo>
                  <a:lnTo>
                    <a:pt x="1643860" y="1349397"/>
                  </a:lnTo>
                  <a:lnTo>
                    <a:pt x="1625937" y="1349397"/>
                  </a:lnTo>
                  <a:lnTo>
                    <a:pt x="1605453" y="1367320"/>
                  </a:lnTo>
                  <a:lnTo>
                    <a:pt x="1600331" y="1382682"/>
                  </a:lnTo>
                  <a:lnTo>
                    <a:pt x="1597770" y="1400605"/>
                  </a:lnTo>
                  <a:lnTo>
                    <a:pt x="1587530" y="1413410"/>
                  </a:lnTo>
                  <a:lnTo>
                    <a:pt x="1587530" y="1431333"/>
                  </a:lnTo>
                  <a:lnTo>
                    <a:pt x="1592652" y="1446695"/>
                  </a:lnTo>
                  <a:lnTo>
                    <a:pt x="1590087" y="1462057"/>
                  </a:lnTo>
                  <a:lnTo>
                    <a:pt x="1577286" y="1482546"/>
                  </a:lnTo>
                  <a:lnTo>
                    <a:pt x="1574725" y="1497908"/>
                  </a:lnTo>
                  <a:lnTo>
                    <a:pt x="1577286" y="1531193"/>
                  </a:lnTo>
                  <a:lnTo>
                    <a:pt x="1561924" y="1546559"/>
                  </a:lnTo>
                  <a:lnTo>
                    <a:pt x="1544001" y="1564478"/>
                  </a:lnTo>
                  <a:lnTo>
                    <a:pt x="1531195" y="1551677"/>
                  </a:lnTo>
                  <a:lnTo>
                    <a:pt x="1510711" y="1546559"/>
                  </a:lnTo>
                  <a:lnTo>
                    <a:pt x="1508150" y="1559360"/>
                  </a:lnTo>
                  <a:lnTo>
                    <a:pt x="1500471" y="1574722"/>
                  </a:lnTo>
                  <a:lnTo>
                    <a:pt x="1485109" y="1584966"/>
                  </a:lnTo>
                  <a:lnTo>
                    <a:pt x="1472304" y="1587523"/>
                  </a:lnTo>
                  <a:lnTo>
                    <a:pt x="1459503" y="1597767"/>
                  </a:lnTo>
                  <a:lnTo>
                    <a:pt x="1444137" y="1608007"/>
                  </a:lnTo>
                  <a:lnTo>
                    <a:pt x="1431336" y="1608007"/>
                  </a:lnTo>
                  <a:lnTo>
                    <a:pt x="1410852" y="1602885"/>
                  </a:lnTo>
                  <a:lnTo>
                    <a:pt x="1403169" y="1587523"/>
                  </a:lnTo>
                  <a:lnTo>
                    <a:pt x="1390368" y="1590084"/>
                  </a:lnTo>
                  <a:lnTo>
                    <a:pt x="1382689" y="1608007"/>
                  </a:lnTo>
                  <a:lnTo>
                    <a:pt x="1382689" y="1620812"/>
                  </a:lnTo>
                  <a:lnTo>
                    <a:pt x="1367322" y="1625930"/>
                  </a:lnTo>
                  <a:lnTo>
                    <a:pt x="1351960" y="1625930"/>
                  </a:lnTo>
                  <a:lnTo>
                    <a:pt x="1336598" y="1623373"/>
                  </a:lnTo>
                  <a:lnTo>
                    <a:pt x="1321232" y="1620812"/>
                  </a:lnTo>
                  <a:lnTo>
                    <a:pt x="1308431" y="1620812"/>
                  </a:lnTo>
                  <a:lnTo>
                    <a:pt x="1290508" y="1628491"/>
                  </a:lnTo>
                  <a:lnTo>
                    <a:pt x="1287947" y="1641292"/>
                  </a:lnTo>
                  <a:lnTo>
                    <a:pt x="1275146" y="1648980"/>
                  </a:lnTo>
                  <a:lnTo>
                    <a:pt x="1257219" y="1636174"/>
                  </a:lnTo>
                  <a:lnTo>
                    <a:pt x="1241857" y="1628491"/>
                  </a:lnTo>
                  <a:lnTo>
                    <a:pt x="1228691" y="1617518"/>
                  </a:lnTo>
                  <a:lnTo>
                    <a:pt x="1234178" y="1628491"/>
                  </a:lnTo>
                  <a:lnTo>
                    <a:pt x="1221373" y="1641296"/>
                  </a:lnTo>
                  <a:lnTo>
                    <a:pt x="1223934" y="1659219"/>
                  </a:lnTo>
                  <a:lnTo>
                    <a:pt x="1231612" y="1674586"/>
                  </a:lnTo>
                  <a:lnTo>
                    <a:pt x="1239300" y="1689948"/>
                  </a:lnTo>
                  <a:lnTo>
                    <a:pt x="1241857" y="1705310"/>
                  </a:lnTo>
                  <a:lnTo>
                    <a:pt x="1226495" y="1718111"/>
                  </a:lnTo>
                  <a:lnTo>
                    <a:pt x="1206011" y="1728355"/>
                  </a:lnTo>
                  <a:lnTo>
                    <a:pt x="1185526" y="1736034"/>
                  </a:lnTo>
                  <a:lnTo>
                    <a:pt x="1170164" y="1753961"/>
                  </a:lnTo>
                  <a:lnTo>
                    <a:pt x="1154798" y="1764201"/>
                  </a:lnTo>
                  <a:lnTo>
                    <a:pt x="1139436" y="1766762"/>
                  </a:lnTo>
                  <a:lnTo>
                    <a:pt x="1126635" y="1771884"/>
                  </a:lnTo>
                  <a:lnTo>
                    <a:pt x="1113830" y="1774445"/>
                  </a:lnTo>
                  <a:lnTo>
                    <a:pt x="1101029" y="1777006"/>
                  </a:lnTo>
                  <a:lnTo>
                    <a:pt x="1095907" y="1792368"/>
                  </a:lnTo>
                  <a:lnTo>
                    <a:pt x="1098468" y="1807730"/>
                  </a:lnTo>
                  <a:lnTo>
                    <a:pt x="1077984" y="1810291"/>
                  </a:lnTo>
                  <a:lnTo>
                    <a:pt x="1065179" y="1817974"/>
                  </a:lnTo>
                  <a:lnTo>
                    <a:pt x="1047260" y="1815413"/>
                  </a:lnTo>
                  <a:lnTo>
                    <a:pt x="1031893" y="1825653"/>
                  </a:lnTo>
                  <a:lnTo>
                    <a:pt x="1026771" y="1841019"/>
                  </a:lnTo>
                  <a:lnTo>
                    <a:pt x="1034455" y="1856381"/>
                  </a:lnTo>
                  <a:lnTo>
                    <a:pt x="1049817" y="1866626"/>
                  </a:lnTo>
                  <a:lnTo>
                    <a:pt x="1062622" y="1879426"/>
                  </a:lnTo>
                  <a:lnTo>
                    <a:pt x="1044694" y="1892227"/>
                  </a:lnTo>
                  <a:lnTo>
                    <a:pt x="1029332" y="1897350"/>
                  </a:lnTo>
                  <a:lnTo>
                    <a:pt x="1016531" y="1897350"/>
                  </a:lnTo>
                  <a:lnTo>
                    <a:pt x="1001165" y="1917834"/>
                  </a:lnTo>
                  <a:lnTo>
                    <a:pt x="983246" y="1930639"/>
                  </a:lnTo>
                  <a:lnTo>
                    <a:pt x="967880" y="1933196"/>
                  </a:lnTo>
                  <a:lnTo>
                    <a:pt x="952518" y="1930639"/>
                  </a:lnTo>
                  <a:lnTo>
                    <a:pt x="947396" y="1917834"/>
                  </a:lnTo>
                  <a:lnTo>
                    <a:pt x="937152" y="1902467"/>
                  </a:lnTo>
                  <a:lnTo>
                    <a:pt x="939717" y="1889666"/>
                  </a:lnTo>
                  <a:lnTo>
                    <a:pt x="919233" y="1887105"/>
                  </a:lnTo>
                  <a:lnTo>
                    <a:pt x="906428" y="1897350"/>
                  </a:lnTo>
                  <a:lnTo>
                    <a:pt x="914111" y="1917834"/>
                  </a:lnTo>
                  <a:lnTo>
                    <a:pt x="906428" y="1943440"/>
                  </a:lnTo>
                  <a:lnTo>
                    <a:pt x="903867" y="1956241"/>
                  </a:lnTo>
                  <a:lnTo>
                    <a:pt x="911550" y="1974164"/>
                  </a:lnTo>
                  <a:lnTo>
                    <a:pt x="898745" y="1992087"/>
                  </a:lnTo>
                  <a:lnTo>
                    <a:pt x="865459" y="2022815"/>
                  </a:lnTo>
                  <a:lnTo>
                    <a:pt x="850097" y="2033059"/>
                  </a:lnTo>
                  <a:lnTo>
                    <a:pt x="832174" y="2035616"/>
                  </a:lnTo>
                  <a:lnTo>
                    <a:pt x="819369" y="2048421"/>
                  </a:lnTo>
                  <a:lnTo>
                    <a:pt x="811690" y="2061222"/>
                  </a:lnTo>
                  <a:lnTo>
                    <a:pt x="796324" y="2061222"/>
                  </a:lnTo>
                  <a:lnTo>
                    <a:pt x="788645" y="2040738"/>
                  </a:lnTo>
                  <a:lnTo>
                    <a:pt x="786084" y="2017693"/>
                  </a:lnTo>
                  <a:lnTo>
                    <a:pt x="786084" y="2004892"/>
                  </a:lnTo>
                  <a:lnTo>
                    <a:pt x="773283" y="2004892"/>
                  </a:lnTo>
                  <a:lnTo>
                    <a:pt x="757917" y="2012571"/>
                  </a:lnTo>
                  <a:lnTo>
                    <a:pt x="742555" y="2004892"/>
                  </a:lnTo>
                  <a:lnTo>
                    <a:pt x="729754" y="2017693"/>
                  </a:lnTo>
                  <a:lnTo>
                    <a:pt x="714392" y="2017693"/>
                  </a:lnTo>
                  <a:lnTo>
                    <a:pt x="719510" y="2004892"/>
                  </a:lnTo>
                  <a:lnTo>
                    <a:pt x="722071" y="1989530"/>
                  </a:lnTo>
                  <a:lnTo>
                    <a:pt x="729754" y="1974164"/>
                  </a:lnTo>
                  <a:lnTo>
                    <a:pt x="714392" y="1963924"/>
                  </a:lnTo>
                  <a:lnTo>
                    <a:pt x="701587" y="1969046"/>
                  </a:lnTo>
                  <a:lnTo>
                    <a:pt x="683663" y="1971603"/>
                  </a:lnTo>
                  <a:lnTo>
                    <a:pt x="670863" y="1976725"/>
                  </a:lnTo>
                  <a:lnTo>
                    <a:pt x="665740" y="1963924"/>
                  </a:lnTo>
                  <a:lnTo>
                    <a:pt x="668297" y="1951119"/>
                  </a:lnTo>
                  <a:lnTo>
                    <a:pt x="658057" y="1938318"/>
                  </a:lnTo>
                  <a:lnTo>
                    <a:pt x="660618" y="1922951"/>
                  </a:lnTo>
                  <a:lnTo>
                    <a:pt x="673419" y="1917834"/>
                  </a:lnTo>
                  <a:lnTo>
                    <a:pt x="675980" y="1905033"/>
                  </a:lnTo>
                  <a:lnTo>
                    <a:pt x="663179" y="1902467"/>
                  </a:lnTo>
                  <a:lnTo>
                    <a:pt x="658057" y="1884544"/>
                  </a:lnTo>
                  <a:lnTo>
                    <a:pt x="673419" y="1874304"/>
                  </a:lnTo>
                  <a:lnTo>
                    <a:pt x="668297" y="1858938"/>
                  </a:lnTo>
                  <a:lnTo>
                    <a:pt x="652935" y="1851259"/>
                  </a:lnTo>
                  <a:lnTo>
                    <a:pt x="635012" y="1848698"/>
                  </a:lnTo>
                  <a:lnTo>
                    <a:pt x="622211" y="1866626"/>
                  </a:lnTo>
                  <a:lnTo>
                    <a:pt x="609406" y="1881988"/>
                  </a:lnTo>
                  <a:lnTo>
                    <a:pt x="596605" y="1889666"/>
                  </a:lnTo>
                  <a:lnTo>
                    <a:pt x="581243" y="1889666"/>
                  </a:lnTo>
                  <a:lnTo>
                    <a:pt x="576121" y="1876865"/>
                  </a:lnTo>
                  <a:lnTo>
                    <a:pt x="563316" y="1866626"/>
                  </a:lnTo>
                  <a:lnTo>
                    <a:pt x="550515" y="1861503"/>
                  </a:lnTo>
                  <a:lnTo>
                    <a:pt x="535153" y="1871743"/>
                  </a:lnTo>
                  <a:lnTo>
                    <a:pt x="519786" y="1874304"/>
                  </a:lnTo>
                  <a:lnTo>
                    <a:pt x="506985" y="1866626"/>
                  </a:lnTo>
                  <a:lnTo>
                    <a:pt x="522352" y="1866626"/>
                  </a:lnTo>
                  <a:lnTo>
                    <a:pt x="522352" y="1853820"/>
                  </a:lnTo>
                  <a:lnTo>
                    <a:pt x="506985" y="1835897"/>
                  </a:lnTo>
                  <a:lnTo>
                    <a:pt x="491623" y="1843576"/>
                  </a:lnTo>
                  <a:lnTo>
                    <a:pt x="486501" y="1828214"/>
                  </a:lnTo>
                  <a:lnTo>
                    <a:pt x="501863" y="1823092"/>
                  </a:lnTo>
                  <a:lnTo>
                    <a:pt x="489062" y="1815413"/>
                  </a:lnTo>
                  <a:lnTo>
                    <a:pt x="476257" y="1800047"/>
                  </a:lnTo>
                  <a:lnTo>
                    <a:pt x="483944" y="1787246"/>
                  </a:lnTo>
                  <a:lnTo>
                    <a:pt x="489062" y="1771884"/>
                  </a:lnTo>
                  <a:lnTo>
                    <a:pt x="483944" y="1756518"/>
                  </a:lnTo>
                  <a:lnTo>
                    <a:pt x="468578" y="1756518"/>
                  </a:lnTo>
                  <a:lnTo>
                    <a:pt x="442972" y="1741156"/>
                  </a:lnTo>
                  <a:lnTo>
                    <a:pt x="437850" y="1723233"/>
                  </a:lnTo>
                  <a:lnTo>
                    <a:pt x="440411" y="1710432"/>
                  </a:lnTo>
                  <a:lnTo>
                    <a:pt x="440411" y="1695070"/>
                  </a:lnTo>
                  <a:lnTo>
                    <a:pt x="437850" y="1679703"/>
                  </a:lnTo>
                  <a:lnTo>
                    <a:pt x="432732" y="1654097"/>
                  </a:lnTo>
                  <a:lnTo>
                    <a:pt x="440411" y="1641296"/>
                  </a:lnTo>
                  <a:lnTo>
                    <a:pt x="425049" y="1633613"/>
                  </a:lnTo>
                  <a:lnTo>
                    <a:pt x="419931" y="1618251"/>
                  </a:lnTo>
                  <a:lnTo>
                    <a:pt x="396882" y="1597767"/>
                  </a:lnTo>
                  <a:lnTo>
                    <a:pt x="381520" y="1587523"/>
                  </a:lnTo>
                  <a:lnTo>
                    <a:pt x="368719" y="1582405"/>
                  </a:lnTo>
                  <a:lnTo>
                    <a:pt x="353352" y="1569600"/>
                  </a:lnTo>
                  <a:lnTo>
                    <a:pt x="337990" y="1567043"/>
                  </a:lnTo>
                  <a:lnTo>
                    <a:pt x="322628" y="1584966"/>
                  </a:lnTo>
                  <a:lnTo>
                    <a:pt x="312388" y="1600328"/>
                  </a:lnTo>
                  <a:lnTo>
                    <a:pt x="299583" y="1595206"/>
                  </a:lnTo>
                  <a:lnTo>
                    <a:pt x="294461" y="1610572"/>
                  </a:lnTo>
                  <a:lnTo>
                    <a:pt x="281660" y="1608007"/>
                  </a:lnTo>
                  <a:lnTo>
                    <a:pt x="271416" y="1590084"/>
                  </a:lnTo>
                  <a:lnTo>
                    <a:pt x="256054" y="1605450"/>
                  </a:lnTo>
                  <a:lnTo>
                    <a:pt x="238131" y="1605450"/>
                  </a:lnTo>
                  <a:lnTo>
                    <a:pt x="222769" y="1610572"/>
                  </a:lnTo>
                  <a:lnTo>
                    <a:pt x="199724" y="1615690"/>
                  </a:lnTo>
                  <a:lnTo>
                    <a:pt x="186918" y="1620812"/>
                  </a:lnTo>
                  <a:lnTo>
                    <a:pt x="174117" y="1615690"/>
                  </a:lnTo>
                  <a:lnTo>
                    <a:pt x="158755" y="1602885"/>
                  </a:lnTo>
                  <a:lnTo>
                    <a:pt x="143389" y="1595206"/>
                  </a:lnTo>
                  <a:lnTo>
                    <a:pt x="125470" y="1584966"/>
                  </a:lnTo>
                  <a:lnTo>
                    <a:pt x="112665" y="1577283"/>
                  </a:lnTo>
                  <a:lnTo>
                    <a:pt x="89620" y="1572161"/>
                  </a:lnTo>
                  <a:lnTo>
                    <a:pt x="71697" y="1567043"/>
                  </a:lnTo>
                  <a:lnTo>
                    <a:pt x="71697" y="1551677"/>
                  </a:lnTo>
                  <a:lnTo>
                    <a:pt x="56335" y="1536315"/>
                  </a:lnTo>
                  <a:lnTo>
                    <a:pt x="53769" y="1518392"/>
                  </a:lnTo>
                  <a:lnTo>
                    <a:pt x="69136" y="1505587"/>
                  </a:lnTo>
                  <a:lnTo>
                    <a:pt x="74258" y="1492786"/>
                  </a:lnTo>
                  <a:lnTo>
                    <a:pt x="97299" y="1479980"/>
                  </a:lnTo>
                  <a:lnTo>
                    <a:pt x="102421" y="1464618"/>
                  </a:lnTo>
                  <a:lnTo>
                    <a:pt x="110104" y="1449256"/>
                  </a:lnTo>
                  <a:lnTo>
                    <a:pt x="110104" y="1428772"/>
                  </a:lnTo>
                  <a:lnTo>
                    <a:pt x="94742" y="1426211"/>
                  </a:lnTo>
                  <a:lnTo>
                    <a:pt x="74258" y="1413410"/>
                  </a:lnTo>
                  <a:lnTo>
                    <a:pt x="51213" y="1408288"/>
                  </a:lnTo>
                  <a:lnTo>
                    <a:pt x="35851" y="1382682"/>
                  </a:lnTo>
                  <a:lnTo>
                    <a:pt x="30729" y="1359637"/>
                  </a:lnTo>
                  <a:lnTo>
                    <a:pt x="20484" y="1346832"/>
                  </a:lnTo>
                  <a:lnTo>
                    <a:pt x="15362" y="1326352"/>
                  </a:lnTo>
                  <a:lnTo>
                    <a:pt x="0" y="1308425"/>
                  </a:lnTo>
                  <a:lnTo>
                    <a:pt x="15362" y="1293063"/>
                  </a:lnTo>
                  <a:lnTo>
                    <a:pt x="33290" y="1277701"/>
                  </a:lnTo>
                  <a:lnTo>
                    <a:pt x="38407" y="1262339"/>
                  </a:lnTo>
                  <a:lnTo>
                    <a:pt x="51213" y="1267457"/>
                  </a:lnTo>
                  <a:lnTo>
                    <a:pt x="58896" y="1252099"/>
                  </a:lnTo>
                  <a:lnTo>
                    <a:pt x="76819" y="1254656"/>
                  </a:lnTo>
                  <a:lnTo>
                    <a:pt x="84502" y="1236733"/>
                  </a:lnTo>
                  <a:lnTo>
                    <a:pt x="92181" y="1223927"/>
                  </a:lnTo>
                  <a:lnTo>
                    <a:pt x="107547" y="1218809"/>
                  </a:lnTo>
                  <a:lnTo>
                    <a:pt x="120348" y="1195764"/>
                  </a:lnTo>
                  <a:lnTo>
                    <a:pt x="99864" y="1185520"/>
                  </a:lnTo>
                  <a:lnTo>
                    <a:pt x="87059" y="1188086"/>
                  </a:lnTo>
                  <a:lnTo>
                    <a:pt x="71697" y="1177841"/>
                  </a:lnTo>
                  <a:lnTo>
                    <a:pt x="69140" y="1203448"/>
                  </a:lnTo>
                  <a:lnTo>
                    <a:pt x="53774" y="1200886"/>
                  </a:lnTo>
                  <a:lnTo>
                    <a:pt x="46091" y="1180398"/>
                  </a:lnTo>
                  <a:lnTo>
                    <a:pt x="48652" y="1167597"/>
                  </a:lnTo>
                  <a:lnTo>
                    <a:pt x="53774" y="1141991"/>
                  </a:lnTo>
                  <a:lnTo>
                    <a:pt x="64018" y="1126629"/>
                  </a:lnTo>
                  <a:lnTo>
                    <a:pt x="64018" y="1111267"/>
                  </a:lnTo>
                  <a:lnTo>
                    <a:pt x="58896" y="1095901"/>
                  </a:lnTo>
                  <a:lnTo>
                    <a:pt x="61453" y="1080539"/>
                  </a:lnTo>
                  <a:lnTo>
                    <a:pt x="69140" y="1067738"/>
                  </a:lnTo>
                  <a:lnTo>
                    <a:pt x="71697" y="1054937"/>
                  </a:lnTo>
                  <a:lnTo>
                    <a:pt x="74258" y="1037009"/>
                  </a:lnTo>
                  <a:lnTo>
                    <a:pt x="79380" y="1019086"/>
                  </a:lnTo>
                  <a:lnTo>
                    <a:pt x="84502" y="1006285"/>
                  </a:lnTo>
                  <a:lnTo>
                    <a:pt x="84502" y="980679"/>
                  </a:lnTo>
                  <a:lnTo>
                    <a:pt x="89620" y="967878"/>
                  </a:lnTo>
                  <a:lnTo>
                    <a:pt x="97303" y="955073"/>
                  </a:lnTo>
                  <a:lnTo>
                    <a:pt x="92181" y="939711"/>
                  </a:lnTo>
                  <a:lnTo>
                    <a:pt x="76819" y="929467"/>
                  </a:lnTo>
                  <a:lnTo>
                    <a:pt x="64018" y="926910"/>
                  </a:lnTo>
                  <a:lnTo>
                    <a:pt x="58896" y="939711"/>
                  </a:lnTo>
                  <a:lnTo>
                    <a:pt x="46091" y="952516"/>
                  </a:lnTo>
                  <a:lnTo>
                    <a:pt x="38412" y="939711"/>
                  </a:lnTo>
                  <a:lnTo>
                    <a:pt x="28168" y="921788"/>
                  </a:lnTo>
                  <a:lnTo>
                    <a:pt x="23045" y="906426"/>
                  </a:lnTo>
                  <a:lnTo>
                    <a:pt x="30729" y="893625"/>
                  </a:lnTo>
                  <a:lnTo>
                    <a:pt x="17928" y="844974"/>
                  </a:lnTo>
                  <a:lnTo>
                    <a:pt x="7683" y="829612"/>
                  </a:lnTo>
                  <a:lnTo>
                    <a:pt x="17928" y="816807"/>
                  </a:lnTo>
                  <a:lnTo>
                    <a:pt x="20489" y="796323"/>
                  </a:lnTo>
                  <a:lnTo>
                    <a:pt x="30729" y="783517"/>
                  </a:lnTo>
                  <a:lnTo>
                    <a:pt x="46091" y="770716"/>
                  </a:lnTo>
                  <a:lnTo>
                    <a:pt x="64018" y="763033"/>
                  </a:lnTo>
                  <a:lnTo>
                    <a:pt x="79380" y="755354"/>
                  </a:lnTo>
                  <a:lnTo>
                    <a:pt x="94742" y="739992"/>
                  </a:lnTo>
                  <a:lnTo>
                    <a:pt x="112665" y="739992"/>
                  </a:lnTo>
                  <a:lnTo>
                    <a:pt x="128031" y="734870"/>
                  </a:lnTo>
                  <a:lnTo>
                    <a:pt x="143393" y="719504"/>
                  </a:lnTo>
                  <a:lnTo>
                    <a:pt x="143393" y="706703"/>
                  </a:lnTo>
                  <a:lnTo>
                    <a:pt x="151072" y="678540"/>
                  </a:lnTo>
                  <a:lnTo>
                    <a:pt x="151072" y="663178"/>
                  </a:lnTo>
                  <a:lnTo>
                    <a:pt x="151072" y="642690"/>
                  </a:lnTo>
                  <a:lnTo>
                    <a:pt x="145954" y="627328"/>
                  </a:lnTo>
                  <a:lnTo>
                    <a:pt x="166439" y="617084"/>
                  </a:lnTo>
                  <a:lnTo>
                    <a:pt x="179239" y="627328"/>
                  </a:lnTo>
                  <a:lnTo>
                    <a:pt x="192045" y="627328"/>
                  </a:lnTo>
                  <a:lnTo>
                    <a:pt x="207407" y="637572"/>
                  </a:lnTo>
                  <a:lnTo>
                    <a:pt x="220208" y="642690"/>
                  </a:lnTo>
                  <a:lnTo>
                    <a:pt x="238131" y="627328"/>
                  </a:lnTo>
                  <a:lnTo>
                    <a:pt x="250936" y="611966"/>
                  </a:lnTo>
                  <a:lnTo>
                    <a:pt x="273981" y="611966"/>
                  </a:lnTo>
                  <a:lnTo>
                    <a:pt x="289343" y="604283"/>
                  </a:lnTo>
                  <a:lnTo>
                    <a:pt x="302144" y="591477"/>
                  </a:lnTo>
                  <a:lnTo>
                    <a:pt x="317506" y="576115"/>
                  </a:lnTo>
                  <a:lnTo>
                    <a:pt x="330311" y="576115"/>
                  </a:lnTo>
                  <a:lnTo>
                    <a:pt x="345673" y="565876"/>
                  </a:lnTo>
                  <a:lnTo>
                    <a:pt x="358479" y="560753"/>
                  </a:lnTo>
                  <a:lnTo>
                    <a:pt x="371280" y="542830"/>
                  </a:lnTo>
                  <a:lnTo>
                    <a:pt x="350796" y="522346"/>
                  </a:lnTo>
                  <a:lnTo>
                    <a:pt x="337995" y="509545"/>
                  </a:lnTo>
                  <a:lnTo>
                    <a:pt x="325189" y="530029"/>
                  </a:lnTo>
                  <a:lnTo>
                    <a:pt x="322628" y="553070"/>
                  </a:lnTo>
                  <a:lnTo>
                    <a:pt x="304705" y="563314"/>
                  </a:lnTo>
                  <a:lnTo>
                    <a:pt x="286782" y="558192"/>
                  </a:lnTo>
                  <a:lnTo>
                    <a:pt x="266298" y="547953"/>
                  </a:lnTo>
                  <a:lnTo>
                    <a:pt x="256054" y="524907"/>
                  </a:lnTo>
                  <a:lnTo>
                    <a:pt x="263737" y="506984"/>
                  </a:lnTo>
                  <a:lnTo>
                    <a:pt x="266298" y="491622"/>
                  </a:lnTo>
                  <a:lnTo>
                    <a:pt x="263737" y="466016"/>
                  </a:lnTo>
                  <a:lnTo>
                    <a:pt x="258615" y="450650"/>
                  </a:lnTo>
                  <a:lnTo>
                    <a:pt x="248375" y="437849"/>
                  </a:lnTo>
                  <a:lnTo>
                    <a:pt x="235574" y="422487"/>
                  </a:lnTo>
                  <a:lnTo>
                    <a:pt x="220208" y="414804"/>
                  </a:lnTo>
                  <a:lnTo>
                    <a:pt x="197163" y="427609"/>
                  </a:lnTo>
                  <a:lnTo>
                    <a:pt x="186923" y="402003"/>
                  </a:lnTo>
                  <a:lnTo>
                    <a:pt x="186923" y="389198"/>
                  </a:lnTo>
                  <a:lnTo>
                    <a:pt x="192045" y="376397"/>
                  </a:lnTo>
                  <a:lnTo>
                    <a:pt x="176678" y="366153"/>
                  </a:lnTo>
                  <a:lnTo>
                    <a:pt x="161316" y="373836"/>
                  </a:lnTo>
                  <a:lnTo>
                    <a:pt x="135710" y="373836"/>
                  </a:lnTo>
                  <a:lnTo>
                    <a:pt x="128031" y="355913"/>
                  </a:lnTo>
                  <a:lnTo>
                    <a:pt x="130588" y="337990"/>
                  </a:lnTo>
                  <a:lnTo>
                    <a:pt x="145954" y="330306"/>
                  </a:lnTo>
                  <a:lnTo>
                    <a:pt x="158755" y="322623"/>
                  </a:lnTo>
                  <a:lnTo>
                    <a:pt x="163877" y="307261"/>
                  </a:lnTo>
                  <a:lnTo>
                    <a:pt x="179239" y="312383"/>
                  </a:lnTo>
                  <a:lnTo>
                    <a:pt x="192045" y="314944"/>
                  </a:lnTo>
                  <a:lnTo>
                    <a:pt x="212525" y="294460"/>
                  </a:lnTo>
                  <a:lnTo>
                    <a:pt x="215086" y="281655"/>
                  </a:lnTo>
                  <a:lnTo>
                    <a:pt x="225330" y="266293"/>
                  </a:lnTo>
                  <a:lnTo>
                    <a:pt x="243253" y="258610"/>
                  </a:lnTo>
                  <a:lnTo>
                    <a:pt x="256054" y="256053"/>
                  </a:lnTo>
                  <a:lnTo>
                    <a:pt x="266298" y="240691"/>
                  </a:lnTo>
                  <a:lnTo>
                    <a:pt x="250936" y="233008"/>
                  </a:lnTo>
                  <a:lnTo>
                    <a:pt x="235574" y="222764"/>
                  </a:lnTo>
                  <a:lnTo>
                    <a:pt x="212525" y="207402"/>
                  </a:lnTo>
                  <a:lnTo>
                    <a:pt x="202285" y="194597"/>
                  </a:lnTo>
                  <a:lnTo>
                    <a:pt x="204846" y="166434"/>
                  </a:lnTo>
                  <a:lnTo>
                    <a:pt x="220208" y="153633"/>
                  </a:lnTo>
                  <a:lnTo>
                    <a:pt x="261176" y="143389"/>
                  </a:lnTo>
                  <a:lnTo>
                    <a:pt x="273981" y="153633"/>
                  </a:lnTo>
                  <a:lnTo>
                    <a:pt x="276538" y="140828"/>
                  </a:lnTo>
                  <a:lnTo>
                    <a:pt x="281660" y="125466"/>
                  </a:lnTo>
                  <a:lnTo>
                    <a:pt x="284221" y="99859"/>
                  </a:lnTo>
                  <a:lnTo>
                    <a:pt x="302144" y="76814"/>
                  </a:lnTo>
                  <a:lnTo>
                    <a:pt x="309827" y="61452"/>
                  </a:lnTo>
                  <a:lnTo>
                    <a:pt x="322628" y="46090"/>
                  </a:lnTo>
                  <a:lnTo>
                    <a:pt x="325189" y="28163"/>
                  </a:lnTo>
                  <a:lnTo>
                    <a:pt x="343112" y="15362"/>
                  </a:lnTo>
                  <a:lnTo>
                    <a:pt x="350796" y="30728"/>
                  </a:lnTo>
                  <a:lnTo>
                    <a:pt x="363597" y="43529"/>
                  </a:lnTo>
                  <a:lnTo>
                    <a:pt x="391764" y="48651"/>
                  </a:lnTo>
                  <a:lnTo>
                    <a:pt x="404565" y="48651"/>
                  </a:lnTo>
                  <a:lnTo>
                    <a:pt x="427610" y="38407"/>
                  </a:lnTo>
                  <a:lnTo>
                    <a:pt x="437854" y="51208"/>
                  </a:lnTo>
                  <a:lnTo>
                    <a:pt x="453216" y="46090"/>
                  </a:lnTo>
                  <a:lnTo>
                    <a:pt x="460899" y="33285"/>
                  </a:lnTo>
                  <a:lnTo>
                    <a:pt x="473700" y="25606"/>
                  </a:lnTo>
                  <a:lnTo>
                    <a:pt x="496745" y="1280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/>
            </a:p>
          </p:txBody>
        </p:sp>
        <p:sp>
          <p:nvSpPr>
            <p:cNvPr id="24" name="Abruzzo">
              <a:extLst>
                <a:ext uri="{FF2B5EF4-FFF2-40B4-BE49-F238E27FC236}">
                  <a16:creationId xmlns:a16="http://schemas.microsoft.com/office/drawing/2014/main" id="{DE1E78D6-4FD4-1432-9F76-C1457B473A80}"/>
                </a:ext>
              </a:extLst>
            </p:cNvPr>
            <p:cNvSpPr/>
            <p:nvPr/>
          </p:nvSpPr>
          <p:spPr>
            <a:xfrm>
              <a:off x="6195616" y="2193320"/>
              <a:ext cx="509137" cy="466758"/>
            </a:xfrm>
            <a:custGeom>
              <a:avLst/>
              <a:gdLst>
                <a:gd name="connsiteX0" fmla="*/ 1247367 w 2693686"/>
                <a:gd name="connsiteY0" fmla="*/ 0 h 2469472"/>
                <a:gd name="connsiteX1" fmla="*/ 1269473 w 2693686"/>
                <a:gd name="connsiteY1" fmla="*/ 0 h 2469472"/>
                <a:gd name="connsiteX2" fmla="*/ 1275790 w 2693686"/>
                <a:gd name="connsiteY2" fmla="*/ 6317 h 2469472"/>
                <a:gd name="connsiteX3" fmla="*/ 1278946 w 2693686"/>
                <a:gd name="connsiteY3" fmla="*/ 25262 h 2469472"/>
                <a:gd name="connsiteX4" fmla="*/ 1285263 w 2693686"/>
                <a:gd name="connsiteY4" fmla="*/ 44212 h 2469472"/>
                <a:gd name="connsiteX5" fmla="*/ 1288423 w 2693686"/>
                <a:gd name="connsiteY5" fmla="*/ 60001 h 2469472"/>
                <a:gd name="connsiteX6" fmla="*/ 1291579 w 2693686"/>
                <a:gd name="connsiteY6" fmla="*/ 78947 h 2469472"/>
                <a:gd name="connsiteX7" fmla="*/ 1301052 w 2693686"/>
                <a:gd name="connsiteY7" fmla="*/ 110526 h 2469472"/>
                <a:gd name="connsiteX8" fmla="*/ 1313685 w 2693686"/>
                <a:gd name="connsiteY8" fmla="*/ 161051 h 2469472"/>
                <a:gd name="connsiteX9" fmla="*/ 1320002 w 2693686"/>
                <a:gd name="connsiteY9" fmla="*/ 180000 h 2469472"/>
                <a:gd name="connsiteX10" fmla="*/ 1332631 w 2693686"/>
                <a:gd name="connsiteY10" fmla="*/ 205263 h 2469472"/>
                <a:gd name="connsiteX11" fmla="*/ 1342104 w 2693686"/>
                <a:gd name="connsiteY11" fmla="*/ 227369 h 2469472"/>
                <a:gd name="connsiteX12" fmla="*/ 1348421 w 2693686"/>
                <a:gd name="connsiteY12" fmla="*/ 243158 h 2469472"/>
                <a:gd name="connsiteX13" fmla="*/ 1357894 w 2693686"/>
                <a:gd name="connsiteY13" fmla="*/ 262104 h 2469472"/>
                <a:gd name="connsiteX14" fmla="*/ 1370527 w 2693686"/>
                <a:gd name="connsiteY14" fmla="*/ 284210 h 2469472"/>
                <a:gd name="connsiteX15" fmla="*/ 1380000 w 2693686"/>
                <a:gd name="connsiteY15" fmla="*/ 299999 h 2469472"/>
                <a:gd name="connsiteX16" fmla="*/ 1389473 w 2693686"/>
                <a:gd name="connsiteY16" fmla="*/ 325262 h 2469472"/>
                <a:gd name="connsiteX17" fmla="*/ 1405262 w 2693686"/>
                <a:gd name="connsiteY17" fmla="*/ 356841 h 2469472"/>
                <a:gd name="connsiteX18" fmla="*/ 1421052 w 2693686"/>
                <a:gd name="connsiteY18" fmla="*/ 388419 h 2469472"/>
                <a:gd name="connsiteX19" fmla="*/ 1436841 w 2693686"/>
                <a:gd name="connsiteY19" fmla="*/ 413682 h 2469472"/>
                <a:gd name="connsiteX20" fmla="*/ 1452630 w 2693686"/>
                <a:gd name="connsiteY20" fmla="*/ 438948 h 2469472"/>
                <a:gd name="connsiteX21" fmla="*/ 1465263 w 2693686"/>
                <a:gd name="connsiteY21" fmla="*/ 454737 h 2469472"/>
                <a:gd name="connsiteX22" fmla="*/ 1484209 w 2693686"/>
                <a:gd name="connsiteY22" fmla="*/ 476839 h 2469472"/>
                <a:gd name="connsiteX23" fmla="*/ 1496842 w 2693686"/>
                <a:gd name="connsiteY23" fmla="*/ 508418 h 2469472"/>
                <a:gd name="connsiteX24" fmla="*/ 1512632 w 2693686"/>
                <a:gd name="connsiteY24" fmla="*/ 533684 h 2469472"/>
                <a:gd name="connsiteX25" fmla="*/ 1525265 w 2693686"/>
                <a:gd name="connsiteY25" fmla="*/ 555787 h 2469472"/>
                <a:gd name="connsiteX26" fmla="*/ 1537894 w 2693686"/>
                <a:gd name="connsiteY26" fmla="*/ 571576 h 2469472"/>
                <a:gd name="connsiteX27" fmla="*/ 1547367 w 2693686"/>
                <a:gd name="connsiteY27" fmla="*/ 590525 h 2469472"/>
                <a:gd name="connsiteX28" fmla="*/ 1563157 w 2693686"/>
                <a:gd name="connsiteY28" fmla="*/ 609471 h 2469472"/>
                <a:gd name="connsiteX29" fmla="*/ 1578946 w 2693686"/>
                <a:gd name="connsiteY29" fmla="*/ 625261 h 2469472"/>
                <a:gd name="connsiteX30" fmla="*/ 1591579 w 2693686"/>
                <a:gd name="connsiteY30" fmla="*/ 644210 h 2469472"/>
                <a:gd name="connsiteX31" fmla="*/ 1623158 w 2693686"/>
                <a:gd name="connsiteY31" fmla="*/ 682102 h 2469472"/>
                <a:gd name="connsiteX32" fmla="*/ 1654737 w 2693686"/>
                <a:gd name="connsiteY32" fmla="*/ 716841 h 2469472"/>
                <a:gd name="connsiteX33" fmla="*/ 1645843 w 2693686"/>
                <a:gd name="connsiteY33" fmla="*/ 724253 h 2469472"/>
                <a:gd name="connsiteX34" fmla="*/ 1657897 w 2693686"/>
                <a:gd name="connsiteY34" fmla="*/ 723158 h 2469472"/>
                <a:gd name="connsiteX35" fmla="*/ 1680003 w 2693686"/>
                <a:gd name="connsiteY35" fmla="*/ 742104 h 2469472"/>
                <a:gd name="connsiteX36" fmla="*/ 1711581 w 2693686"/>
                <a:gd name="connsiteY36" fmla="*/ 776843 h 2469472"/>
                <a:gd name="connsiteX37" fmla="*/ 1724214 w 2693686"/>
                <a:gd name="connsiteY37" fmla="*/ 792632 h 2469472"/>
                <a:gd name="connsiteX38" fmla="*/ 1758950 w 2693686"/>
                <a:gd name="connsiteY38" fmla="*/ 824211 h 2469472"/>
                <a:gd name="connsiteX39" fmla="*/ 1777896 w 2693686"/>
                <a:gd name="connsiteY39" fmla="*/ 836841 h 2469472"/>
                <a:gd name="connsiteX40" fmla="*/ 1793685 w 2693686"/>
                <a:gd name="connsiteY40" fmla="*/ 846314 h 2469472"/>
                <a:gd name="connsiteX41" fmla="*/ 1806318 w 2693686"/>
                <a:gd name="connsiteY41" fmla="*/ 862103 h 2469472"/>
                <a:gd name="connsiteX42" fmla="*/ 1834741 w 2693686"/>
                <a:gd name="connsiteY42" fmla="*/ 887369 h 2469472"/>
                <a:gd name="connsiteX43" fmla="*/ 1825386 w 2693686"/>
                <a:gd name="connsiteY43" fmla="*/ 899061 h 2469472"/>
                <a:gd name="connsiteX44" fmla="*/ 1844213 w 2693686"/>
                <a:gd name="connsiteY44" fmla="*/ 893681 h 2469472"/>
                <a:gd name="connsiteX45" fmla="*/ 1891582 w 2693686"/>
                <a:gd name="connsiteY45" fmla="*/ 928417 h 2469472"/>
                <a:gd name="connsiteX46" fmla="*/ 1913684 w 2693686"/>
                <a:gd name="connsiteY46" fmla="*/ 944206 h 2469472"/>
                <a:gd name="connsiteX47" fmla="*/ 1935790 w 2693686"/>
                <a:gd name="connsiteY47" fmla="*/ 959996 h 2469472"/>
                <a:gd name="connsiteX48" fmla="*/ 1954740 w 2693686"/>
                <a:gd name="connsiteY48" fmla="*/ 969472 h 2469472"/>
                <a:gd name="connsiteX49" fmla="*/ 1976842 w 2693686"/>
                <a:gd name="connsiteY49" fmla="*/ 985261 h 2469472"/>
                <a:gd name="connsiteX50" fmla="*/ 2005265 w 2693686"/>
                <a:gd name="connsiteY50" fmla="*/ 1001051 h 2469472"/>
                <a:gd name="connsiteX51" fmla="*/ 2021054 w 2693686"/>
                <a:gd name="connsiteY51" fmla="*/ 1010524 h 2469472"/>
                <a:gd name="connsiteX52" fmla="*/ 2040000 w 2693686"/>
                <a:gd name="connsiteY52" fmla="*/ 1016840 h 2469472"/>
                <a:gd name="connsiteX53" fmla="*/ 2055790 w 2693686"/>
                <a:gd name="connsiteY53" fmla="*/ 1026313 h 2469472"/>
                <a:gd name="connsiteX54" fmla="*/ 2071579 w 2693686"/>
                <a:gd name="connsiteY54" fmla="*/ 1042103 h 2469472"/>
                <a:gd name="connsiteX55" fmla="*/ 2084212 w 2693686"/>
                <a:gd name="connsiteY55" fmla="*/ 1064209 h 2469472"/>
                <a:gd name="connsiteX56" fmla="*/ 2090529 w 2693686"/>
                <a:gd name="connsiteY56" fmla="*/ 1079998 h 2469472"/>
                <a:gd name="connsiteX57" fmla="*/ 2106318 w 2693686"/>
                <a:gd name="connsiteY57" fmla="*/ 1105261 h 2469472"/>
                <a:gd name="connsiteX58" fmla="*/ 2134737 w 2693686"/>
                <a:gd name="connsiteY58" fmla="*/ 1139996 h 2469472"/>
                <a:gd name="connsiteX59" fmla="*/ 2169476 w 2693686"/>
                <a:gd name="connsiteY59" fmla="*/ 1168419 h 2469472"/>
                <a:gd name="connsiteX60" fmla="*/ 2191582 w 2693686"/>
                <a:gd name="connsiteY60" fmla="*/ 1181048 h 2469472"/>
                <a:gd name="connsiteX61" fmla="*/ 2216845 w 2693686"/>
                <a:gd name="connsiteY61" fmla="*/ 1203154 h 2469472"/>
                <a:gd name="connsiteX62" fmla="*/ 2232634 w 2693686"/>
                <a:gd name="connsiteY62" fmla="*/ 1218944 h 2469472"/>
                <a:gd name="connsiteX63" fmla="*/ 2232634 w 2693686"/>
                <a:gd name="connsiteY63" fmla="*/ 1237893 h 2469472"/>
                <a:gd name="connsiteX64" fmla="*/ 2245264 w 2693686"/>
                <a:gd name="connsiteY64" fmla="*/ 1256839 h 2469472"/>
                <a:gd name="connsiteX65" fmla="*/ 2267370 w 2693686"/>
                <a:gd name="connsiteY65" fmla="*/ 1269472 h 2469472"/>
                <a:gd name="connsiteX66" fmla="*/ 2283159 w 2693686"/>
                <a:gd name="connsiteY66" fmla="*/ 1278945 h 2469472"/>
                <a:gd name="connsiteX67" fmla="*/ 2302109 w 2693686"/>
                <a:gd name="connsiteY67" fmla="*/ 1288418 h 2469472"/>
                <a:gd name="connsiteX68" fmla="*/ 2321055 w 2693686"/>
                <a:gd name="connsiteY68" fmla="*/ 1304208 h 2469472"/>
                <a:gd name="connsiteX69" fmla="*/ 2374740 w 2693686"/>
                <a:gd name="connsiteY69" fmla="*/ 1332630 h 2469472"/>
                <a:gd name="connsiteX70" fmla="*/ 2403159 w 2693686"/>
                <a:gd name="connsiteY70" fmla="*/ 1345260 h 2469472"/>
                <a:gd name="connsiteX71" fmla="*/ 2422108 w 2693686"/>
                <a:gd name="connsiteY71" fmla="*/ 1354733 h 2469472"/>
                <a:gd name="connsiteX72" fmla="*/ 2441054 w 2693686"/>
                <a:gd name="connsiteY72" fmla="*/ 1361049 h 2469472"/>
                <a:gd name="connsiteX73" fmla="*/ 2460004 w 2693686"/>
                <a:gd name="connsiteY73" fmla="*/ 1367366 h 2469472"/>
                <a:gd name="connsiteX74" fmla="*/ 2475793 w 2693686"/>
                <a:gd name="connsiteY74" fmla="*/ 1370522 h 2469472"/>
                <a:gd name="connsiteX75" fmla="*/ 2545264 w 2693686"/>
                <a:gd name="connsiteY75" fmla="*/ 1395788 h 2469472"/>
                <a:gd name="connsiteX76" fmla="*/ 2564214 w 2693686"/>
                <a:gd name="connsiteY76" fmla="*/ 1398945 h 2469472"/>
                <a:gd name="connsiteX77" fmla="*/ 2580003 w 2693686"/>
                <a:gd name="connsiteY77" fmla="*/ 1430524 h 2469472"/>
                <a:gd name="connsiteX78" fmla="*/ 2580003 w 2693686"/>
                <a:gd name="connsiteY78" fmla="*/ 1477892 h 2469472"/>
                <a:gd name="connsiteX79" fmla="*/ 2589476 w 2693686"/>
                <a:gd name="connsiteY79" fmla="*/ 1493681 h 2469472"/>
                <a:gd name="connsiteX80" fmla="*/ 2586320 w 2693686"/>
                <a:gd name="connsiteY80" fmla="*/ 1522104 h 2469472"/>
                <a:gd name="connsiteX81" fmla="*/ 2586320 w 2693686"/>
                <a:gd name="connsiteY81" fmla="*/ 1537893 h 2469472"/>
                <a:gd name="connsiteX82" fmla="*/ 2598949 w 2693686"/>
                <a:gd name="connsiteY82" fmla="*/ 1553683 h 2469472"/>
                <a:gd name="connsiteX83" fmla="*/ 2614738 w 2693686"/>
                <a:gd name="connsiteY83" fmla="*/ 1566312 h 2469472"/>
                <a:gd name="connsiteX84" fmla="*/ 2640001 w 2693686"/>
                <a:gd name="connsiteY84" fmla="*/ 1582102 h 2469472"/>
                <a:gd name="connsiteX85" fmla="*/ 2658950 w 2693686"/>
                <a:gd name="connsiteY85" fmla="*/ 1594735 h 2469472"/>
                <a:gd name="connsiteX86" fmla="*/ 2684213 w 2693686"/>
                <a:gd name="connsiteY86" fmla="*/ 1604208 h 2469472"/>
                <a:gd name="connsiteX87" fmla="*/ 2662107 w 2693686"/>
                <a:gd name="connsiteY87" fmla="*/ 1642103 h 2469472"/>
                <a:gd name="connsiteX88" fmla="*/ 2658950 w 2693686"/>
                <a:gd name="connsiteY88" fmla="*/ 1657893 h 2469472"/>
                <a:gd name="connsiteX89" fmla="*/ 2674740 w 2693686"/>
                <a:gd name="connsiteY89" fmla="*/ 1664209 h 2469472"/>
                <a:gd name="connsiteX90" fmla="*/ 2693686 w 2693686"/>
                <a:gd name="connsiteY90" fmla="*/ 1673682 h 2469472"/>
                <a:gd name="connsiteX91" fmla="*/ 2684213 w 2693686"/>
                <a:gd name="connsiteY91" fmla="*/ 1689472 h 2469472"/>
                <a:gd name="connsiteX92" fmla="*/ 2668424 w 2693686"/>
                <a:gd name="connsiteY92" fmla="*/ 1708418 h 2469472"/>
                <a:gd name="connsiteX93" fmla="*/ 2652634 w 2693686"/>
                <a:gd name="connsiteY93" fmla="*/ 1717891 h 2469472"/>
                <a:gd name="connsiteX94" fmla="*/ 2636844 w 2693686"/>
                <a:gd name="connsiteY94" fmla="*/ 1733680 h 2469472"/>
                <a:gd name="connsiteX95" fmla="*/ 2621055 w 2693686"/>
                <a:gd name="connsiteY95" fmla="*/ 1736840 h 2469472"/>
                <a:gd name="connsiteX96" fmla="*/ 2592632 w 2693686"/>
                <a:gd name="connsiteY96" fmla="*/ 1771576 h 2469472"/>
                <a:gd name="connsiteX97" fmla="*/ 2576843 w 2693686"/>
                <a:gd name="connsiteY97" fmla="*/ 1799998 h 2469472"/>
                <a:gd name="connsiteX98" fmla="*/ 2564214 w 2693686"/>
                <a:gd name="connsiteY98" fmla="*/ 1818944 h 2469472"/>
                <a:gd name="connsiteX99" fmla="*/ 2548424 w 2693686"/>
                <a:gd name="connsiteY99" fmla="*/ 1844207 h 2469472"/>
                <a:gd name="connsiteX100" fmla="*/ 2532634 w 2693686"/>
                <a:gd name="connsiteY100" fmla="*/ 1863156 h 2469472"/>
                <a:gd name="connsiteX101" fmla="*/ 2526318 w 2693686"/>
                <a:gd name="connsiteY101" fmla="*/ 1878946 h 2469472"/>
                <a:gd name="connsiteX102" fmla="*/ 2529474 w 2693686"/>
                <a:gd name="connsiteY102" fmla="*/ 1894735 h 2469472"/>
                <a:gd name="connsiteX103" fmla="*/ 2529474 w 2693686"/>
                <a:gd name="connsiteY103" fmla="*/ 1919998 h 2469472"/>
                <a:gd name="connsiteX104" fmla="*/ 2520002 w 2693686"/>
                <a:gd name="connsiteY104" fmla="*/ 1935787 h 2469472"/>
                <a:gd name="connsiteX105" fmla="*/ 2504212 w 2693686"/>
                <a:gd name="connsiteY105" fmla="*/ 1957893 h 2469472"/>
                <a:gd name="connsiteX106" fmla="*/ 2485266 w 2693686"/>
                <a:gd name="connsiteY106" fmla="*/ 1970523 h 2469472"/>
                <a:gd name="connsiteX107" fmla="*/ 2466317 w 2693686"/>
                <a:gd name="connsiteY107" fmla="*/ 1976839 h 2469472"/>
                <a:gd name="connsiteX108" fmla="*/ 2453687 w 2693686"/>
                <a:gd name="connsiteY108" fmla="*/ 2002101 h 2469472"/>
                <a:gd name="connsiteX109" fmla="*/ 2444214 w 2693686"/>
                <a:gd name="connsiteY109" fmla="*/ 2024207 h 2469472"/>
                <a:gd name="connsiteX110" fmla="*/ 2437898 w 2693686"/>
                <a:gd name="connsiteY110" fmla="*/ 2039997 h 2469472"/>
                <a:gd name="connsiteX111" fmla="*/ 2434738 w 2693686"/>
                <a:gd name="connsiteY111" fmla="*/ 2055786 h 2469472"/>
                <a:gd name="connsiteX112" fmla="*/ 2431581 w 2693686"/>
                <a:gd name="connsiteY112" fmla="*/ 2074736 h 2469472"/>
                <a:gd name="connsiteX113" fmla="*/ 2415792 w 2693686"/>
                <a:gd name="connsiteY113" fmla="*/ 2090525 h 2469472"/>
                <a:gd name="connsiteX114" fmla="*/ 2409475 w 2693686"/>
                <a:gd name="connsiteY114" fmla="*/ 2106315 h 2469472"/>
                <a:gd name="connsiteX115" fmla="*/ 2400002 w 2693686"/>
                <a:gd name="connsiteY115" fmla="*/ 2125261 h 2469472"/>
                <a:gd name="connsiteX116" fmla="*/ 2384213 w 2693686"/>
                <a:gd name="connsiteY116" fmla="*/ 2137894 h 2469472"/>
                <a:gd name="connsiteX117" fmla="*/ 2368423 w 2693686"/>
                <a:gd name="connsiteY117" fmla="*/ 2144207 h 2469472"/>
                <a:gd name="connsiteX118" fmla="*/ 2355790 w 2693686"/>
                <a:gd name="connsiteY118" fmla="*/ 2163156 h 2469472"/>
                <a:gd name="connsiteX119" fmla="*/ 2346317 w 2693686"/>
                <a:gd name="connsiteY119" fmla="*/ 2178946 h 2469472"/>
                <a:gd name="connsiteX120" fmla="*/ 2343161 w 2693686"/>
                <a:gd name="connsiteY120" fmla="*/ 2197892 h 2469472"/>
                <a:gd name="connsiteX121" fmla="*/ 2324211 w 2693686"/>
                <a:gd name="connsiteY121" fmla="*/ 2213681 h 2469472"/>
                <a:gd name="connsiteX122" fmla="*/ 2305265 w 2693686"/>
                <a:gd name="connsiteY122" fmla="*/ 2226314 h 2469472"/>
                <a:gd name="connsiteX123" fmla="*/ 2292632 w 2693686"/>
                <a:gd name="connsiteY123" fmla="*/ 2242104 h 2469472"/>
                <a:gd name="connsiteX124" fmla="*/ 2286319 w 2693686"/>
                <a:gd name="connsiteY124" fmla="*/ 2257893 h 2469472"/>
                <a:gd name="connsiteX125" fmla="*/ 2267370 w 2693686"/>
                <a:gd name="connsiteY125" fmla="*/ 2264210 h 2469472"/>
                <a:gd name="connsiteX126" fmla="*/ 2248424 w 2693686"/>
                <a:gd name="connsiteY126" fmla="*/ 2261050 h 2469472"/>
                <a:gd name="connsiteX127" fmla="*/ 2232634 w 2693686"/>
                <a:gd name="connsiteY127" fmla="*/ 2264210 h 2469472"/>
                <a:gd name="connsiteX128" fmla="*/ 2232634 w 2693686"/>
                <a:gd name="connsiteY128" fmla="*/ 2245260 h 2469472"/>
                <a:gd name="connsiteX129" fmla="*/ 2235791 w 2693686"/>
                <a:gd name="connsiteY129" fmla="*/ 2216841 h 2469472"/>
                <a:gd name="connsiteX130" fmla="*/ 2223161 w 2693686"/>
                <a:gd name="connsiteY130" fmla="*/ 2194735 h 2469472"/>
                <a:gd name="connsiteX131" fmla="*/ 2223161 w 2693686"/>
                <a:gd name="connsiteY131" fmla="*/ 2178946 h 2469472"/>
                <a:gd name="connsiteX132" fmla="*/ 2213685 w 2693686"/>
                <a:gd name="connsiteY132" fmla="*/ 2163156 h 2469472"/>
                <a:gd name="connsiteX133" fmla="*/ 2207372 w 2693686"/>
                <a:gd name="connsiteY133" fmla="*/ 2118944 h 2469472"/>
                <a:gd name="connsiteX134" fmla="*/ 2188422 w 2693686"/>
                <a:gd name="connsiteY134" fmla="*/ 2103155 h 2469472"/>
                <a:gd name="connsiteX135" fmla="*/ 2172633 w 2693686"/>
                <a:gd name="connsiteY135" fmla="*/ 2087365 h 2469472"/>
                <a:gd name="connsiteX136" fmla="*/ 2156843 w 2693686"/>
                <a:gd name="connsiteY136" fmla="*/ 2071576 h 2469472"/>
                <a:gd name="connsiteX137" fmla="*/ 2128424 w 2693686"/>
                <a:gd name="connsiteY137" fmla="*/ 2052630 h 2469472"/>
                <a:gd name="connsiteX138" fmla="*/ 2100002 w 2693686"/>
                <a:gd name="connsiteY138" fmla="*/ 2058946 h 2469472"/>
                <a:gd name="connsiteX139" fmla="*/ 2093685 w 2693686"/>
                <a:gd name="connsiteY139" fmla="*/ 2043157 h 2469472"/>
                <a:gd name="connsiteX140" fmla="*/ 2074739 w 2693686"/>
                <a:gd name="connsiteY140" fmla="*/ 2039997 h 2469472"/>
                <a:gd name="connsiteX141" fmla="*/ 2074739 w 2693686"/>
                <a:gd name="connsiteY141" fmla="*/ 2055786 h 2469472"/>
                <a:gd name="connsiteX142" fmla="*/ 2068423 w 2693686"/>
                <a:gd name="connsiteY142" fmla="*/ 2071576 h 2469472"/>
                <a:gd name="connsiteX143" fmla="*/ 2046317 w 2693686"/>
                <a:gd name="connsiteY143" fmla="*/ 2068419 h 2469472"/>
                <a:gd name="connsiteX144" fmla="*/ 2033687 w 2693686"/>
                <a:gd name="connsiteY144" fmla="*/ 2043157 h 2469472"/>
                <a:gd name="connsiteX145" fmla="*/ 2017898 w 2693686"/>
                <a:gd name="connsiteY145" fmla="*/ 2024207 h 2469472"/>
                <a:gd name="connsiteX146" fmla="*/ 2011581 w 2693686"/>
                <a:gd name="connsiteY146" fmla="*/ 2005261 h 2469472"/>
                <a:gd name="connsiteX147" fmla="*/ 1995792 w 2693686"/>
                <a:gd name="connsiteY147" fmla="*/ 2011578 h 2469472"/>
                <a:gd name="connsiteX148" fmla="*/ 1980002 w 2693686"/>
                <a:gd name="connsiteY148" fmla="*/ 2008418 h 2469472"/>
                <a:gd name="connsiteX149" fmla="*/ 1961053 w 2693686"/>
                <a:gd name="connsiteY149" fmla="*/ 1995788 h 2469472"/>
                <a:gd name="connsiteX150" fmla="*/ 1948423 w 2693686"/>
                <a:gd name="connsiteY150" fmla="*/ 1976839 h 2469472"/>
                <a:gd name="connsiteX151" fmla="*/ 1929474 w 2693686"/>
                <a:gd name="connsiteY151" fmla="*/ 1998945 h 2469472"/>
                <a:gd name="connsiteX152" fmla="*/ 1913684 w 2693686"/>
                <a:gd name="connsiteY152" fmla="*/ 2017891 h 2469472"/>
                <a:gd name="connsiteX153" fmla="*/ 1894738 w 2693686"/>
                <a:gd name="connsiteY153" fmla="*/ 2036840 h 2469472"/>
                <a:gd name="connsiteX154" fmla="*/ 1872632 w 2693686"/>
                <a:gd name="connsiteY154" fmla="*/ 2049470 h 2469472"/>
                <a:gd name="connsiteX155" fmla="*/ 1866347 w 2693686"/>
                <a:gd name="connsiteY155" fmla="*/ 2045541 h 2469472"/>
                <a:gd name="connsiteX156" fmla="*/ 1866097 w 2693686"/>
                <a:gd name="connsiteY156" fmla="*/ 2049288 h 2469472"/>
                <a:gd name="connsiteX157" fmla="*/ 1866317 w 2693686"/>
                <a:gd name="connsiteY157" fmla="*/ 2049472 h 2469472"/>
                <a:gd name="connsiteX158" fmla="*/ 1866317 w 2693686"/>
                <a:gd name="connsiteY158" fmla="*/ 2068418 h 2469472"/>
                <a:gd name="connsiteX159" fmla="*/ 1853688 w 2693686"/>
                <a:gd name="connsiteY159" fmla="*/ 2099997 h 2469472"/>
                <a:gd name="connsiteX160" fmla="*/ 1822109 w 2693686"/>
                <a:gd name="connsiteY160" fmla="*/ 2112630 h 2469472"/>
                <a:gd name="connsiteX161" fmla="*/ 1793686 w 2693686"/>
                <a:gd name="connsiteY161" fmla="*/ 2122103 h 2469472"/>
                <a:gd name="connsiteX162" fmla="*/ 1774740 w 2693686"/>
                <a:gd name="connsiteY162" fmla="*/ 2128420 h 2469472"/>
                <a:gd name="connsiteX163" fmla="*/ 1755791 w 2693686"/>
                <a:gd name="connsiteY163" fmla="*/ 2153682 h 2469472"/>
                <a:gd name="connsiteX164" fmla="*/ 1771580 w 2693686"/>
                <a:gd name="connsiteY164" fmla="*/ 2185261 h 2469472"/>
                <a:gd name="connsiteX165" fmla="*/ 1784213 w 2693686"/>
                <a:gd name="connsiteY165" fmla="*/ 2219997 h 2469472"/>
                <a:gd name="connsiteX166" fmla="*/ 1787370 w 2693686"/>
                <a:gd name="connsiteY166" fmla="*/ 2238946 h 2469472"/>
                <a:gd name="connsiteX167" fmla="*/ 1790530 w 2693686"/>
                <a:gd name="connsiteY167" fmla="*/ 2254735 h 2469472"/>
                <a:gd name="connsiteX168" fmla="*/ 1806319 w 2693686"/>
                <a:gd name="connsiteY168" fmla="*/ 2267365 h 2469472"/>
                <a:gd name="connsiteX169" fmla="*/ 1828425 w 2693686"/>
                <a:gd name="connsiteY169" fmla="*/ 2267365 h 2469472"/>
                <a:gd name="connsiteX170" fmla="*/ 1841055 w 2693686"/>
                <a:gd name="connsiteY170" fmla="*/ 2283154 h 2469472"/>
                <a:gd name="connsiteX171" fmla="*/ 1828425 w 2693686"/>
                <a:gd name="connsiteY171" fmla="*/ 2302104 h 2469472"/>
                <a:gd name="connsiteX172" fmla="*/ 1831582 w 2693686"/>
                <a:gd name="connsiteY172" fmla="*/ 2317893 h 2469472"/>
                <a:gd name="connsiteX173" fmla="*/ 1809476 w 2693686"/>
                <a:gd name="connsiteY173" fmla="*/ 2317893 h 2469472"/>
                <a:gd name="connsiteX174" fmla="*/ 1800003 w 2693686"/>
                <a:gd name="connsiteY174" fmla="*/ 2298944 h 2469472"/>
                <a:gd name="connsiteX175" fmla="*/ 1784213 w 2693686"/>
                <a:gd name="connsiteY175" fmla="*/ 2295787 h 2469472"/>
                <a:gd name="connsiteX176" fmla="*/ 1781057 w 2693686"/>
                <a:gd name="connsiteY176" fmla="*/ 2311577 h 2469472"/>
                <a:gd name="connsiteX177" fmla="*/ 1746318 w 2693686"/>
                <a:gd name="connsiteY177" fmla="*/ 2330523 h 2469472"/>
                <a:gd name="connsiteX178" fmla="*/ 1721055 w 2693686"/>
                <a:gd name="connsiteY178" fmla="*/ 2327366 h 2469472"/>
                <a:gd name="connsiteX179" fmla="*/ 1711582 w 2693686"/>
                <a:gd name="connsiteY179" fmla="*/ 2349472 h 2469472"/>
                <a:gd name="connsiteX180" fmla="*/ 1724212 w 2693686"/>
                <a:gd name="connsiteY180" fmla="*/ 2368418 h 2469472"/>
                <a:gd name="connsiteX181" fmla="*/ 1721055 w 2693686"/>
                <a:gd name="connsiteY181" fmla="*/ 2384208 h 2469472"/>
                <a:gd name="connsiteX182" fmla="*/ 1708422 w 2693686"/>
                <a:gd name="connsiteY182" fmla="*/ 2406314 h 2469472"/>
                <a:gd name="connsiteX183" fmla="*/ 1695793 w 2693686"/>
                <a:gd name="connsiteY183" fmla="*/ 2387364 h 2469472"/>
                <a:gd name="connsiteX184" fmla="*/ 1683160 w 2693686"/>
                <a:gd name="connsiteY184" fmla="*/ 2365262 h 2469472"/>
                <a:gd name="connsiteX185" fmla="*/ 1680003 w 2693686"/>
                <a:gd name="connsiteY185" fmla="*/ 2349472 h 2469472"/>
                <a:gd name="connsiteX186" fmla="*/ 1642108 w 2693686"/>
                <a:gd name="connsiteY186" fmla="*/ 2352629 h 2469472"/>
                <a:gd name="connsiteX187" fmla="*/ 1632635 w 2693686"/>
                <a:gd name="connsiteY187" fmla="*/ 2371575 h 2469472"/>
                <a:gd name="connsiteX188" fmla="*/ 1620002 w 2693686"/>
                <a:gd name="connsiteY188" fmla="*/ 2390524 h 2469472"/>
                <a:gd name="connsiteX189" fmla="*/ 1620002 w 2693686"/>
                <a:gd name="connsiteY189" fmla="*/ 2406314 h 2469472"/>
                <a:gd name="connsiteX190" fmla="*/ 1620002 w 2693686"/>
                <a:gd name="connsiteY190" fmla="*/ 2422103 h 2469472"/>
                <a:gd name="connsiteX191" fmla="*/ 1591583 w 2693686"/>
                <a:gd name="connsiteY191" fmla="*/ 2428420 h 2469472"/>
                <a:gd name="connsiteX192" fmla="*/ 1575793 w 2693686"/>
                <a:gd name="connsiteY192" fmla="*/ 2434733 h 2469472"/>
                <a:gd name="connsiteX193" fmla="*/ 1569477 w 2693686"/>
                <a:gd name="connsiteY193" fmla="*/ 2469472 h 2469472"/>
                <a:gd name="connsiteX194" fmla="*/ 1553687 w 2693686"/>
                <a:gd name="connsiteY194" fmla="*/ 2459999 h 2469472"/>
                <a:gd name="connsiteX195" fmla="*/ 1531581 w 2693686"/>
                <a:gd name="connsiteY195" fmla="*/ 2447366 h 2469472"/>
                <a:gd name="connsiteX196" fmla="*/ 1512635 w 2693686"/>
                <a:gd name="connsiteY196" fmla="*/ 2444209 h 2469472"/>
                <a:gd name="connsiteX197" fmla="*/ 1484213 w 2693686"/>
                <a:gd name="connsiteY197" fmla="*/ 2444209 h 2469472"/>
                <a:gd name="connsiteX198" fmla="*/ 1465267 w 2693686"/>
                <a:gd name="connsiteY198" fmla="*/ 2450522 h 2469472"/>
                <a:gd name="connsiteX199" fmla="*/ 1449477 w 2693686"/>
                <a:gd name="connsiteY199" fmla="*/ 2463155 h 2469472"/>
                <a:gd name="connsiteX200" fmla="*/ 1430528 w 2693686"/>
                <a:gd name="connsiteY200" fmla="*/ 2441049 h 2469472"/>
                <a:gd name="connsiteX201" fmla="*/ 1421055 w 2693686"/>
                <a:gd name="connsiteY201" fmla="*/ 2425260 h 2469472"/>
                <a:gd name="connsiteX202" fmla="*/ 1414738 w 2693686"/>
                <a:gd name="connsiteY202" fmla="*/ 2406314 h 2469472"/>
                <a:gd name="connsiteX203" fmla="*/ 1398949 w 2693686"/>
                <a:gd name="connsiteY203" fmla="*/ 2403154 h 2469472"/>
                <a:gd name="connsiteX204" fmla="*/ 1380003 w 2693686"/>
                <a:gd name="connsiteY204" fmla="*/ 2377891 h 2469472"/>
                <a:gd name="connsiteX205" fmla="*/ 1354740 w 2693686"/>
                <a:gd name="connsiteY205" fmla="*/ 2387364 h 2469472"/>
                <a:gd name="connsiteX206" fmla="*/ 1320001 w 2693686"/>
                <a:gd name="connsiteY206" fmla="*/ 2384208 h 2469472"/>
                <a:gd name="connsiteX207" fmla="*/ 1291582 w 2693686"/>
                <a:gd name="connsiteY207" fmla="*/ 2371575 h 2469472"/>
                <a:gd name="connsiteX208" fmla="*/ 1272633 w 2693686"/>
                <a:gd name="connsiteY208" fmla="*/ 2368418 h 2469472"/>
                <a:gd name="connsiteX209" fmla="*/ 1256843 w 2693686"/>
                <a:gd name="connsiteY209" fmla="*/ 2352629 h 2469472"/>
                <a:gd name="connsiteX210" fmla="*/ 1225264 w 2693686"/>
                <a:gd name="connsiteY210" fmla="*/ 2352629 h 2469472"/>
                <a:gd name="connsiteX211" fmla="*/ 1209475 w 2693686"/>
                <a:gd name="connsiteY211" fmla="*/ 2365262 h 2469472"/>
                <a:gd name="connsiteX212" fmla="*/ 1187369 w 2693686"/>
                <a:gd name="connsiteY212" fmla="*/ 2352629 h 2469472"/>
                <a:gd name="connsiteX213" fmla="*/ 1168423 w 2693686"/>
                <a:gd name="connsiteY213" fmla="*/ 2349472 h 2469472"/>
                <a:gd name="connsiteX214" fmla="*/ 1149477 w 2693686"/>
                <a:gd name="connsiteY214" fmla="*/ 2333683 h 2469472"/>
                <a:gd name="connsiteX215" fmla="*/ 1146317 w 2693686"/>
                <a:gd name="connsiteY215" fmla="*/ 2314733 h 2469472"/>
                <a:gd name="connsiteX216" fmla="*/ 1136844 w 2693686"/>
                <a:gd name="connsiteY216" fmla="*/ 2292627 h 2469472"/>
                <a:gd name="connsiteX217" fmla="*/ 1121054 w 2693686"/>
                <a:gd name="connsiteY217" fmla="*/ 2283154 h 2469472"/>
                <a:gd name="connsiteX218" fmla="*/ 1111581 w 2693686"/>
                <a:gd name="connsiteY218" fmla="*/ 2257892 h 2469472"/>
                <a:gd name="connsiteX219" fmla="*/ 1095792 w 2693686"/>
                <a:gd name="connsiteY219" fmla="*/ 2257892 h 2469472"/>
                <a:gd name="connsiteX220" fmla="*/ 1080002 w 2693686"/>
                <a:gd name="connsiteY220" fmla="*/ 2279998 h 2469472"/>
                <a:gd name="connsiteX221" fmla="*/ 1061053 w 2693686"/>
                <a:gd name="connsiteY221" fmla="*/ 2273681 h 2469472"/>
                <a:gd name="connsiteX222" fmla="*/ 1045263 w 2693686"/>
                <a:gd name="connsiteY222" fmla="*/ 2257892 h 2469472"/>
                <a:gd name="connsiteX223" fmla="*/ 1023161 w 2693686"/>
                <a:gd name="connsiteY223" fmla="*/ 2242103 h 2469472"/>
                <a:gd name="connsiteX224" fmla="*/ 1007371 w 2693686"/>
                <a:gd name="connsiteY224" fmla="*/ 2235786 h 2469472"/>
                <a:gd name="connsiteX225" fmla="*/ 988422 w 2693686"/>
                <a:gd name="connsiteY225" fmla="*/ 2238946 h 2469472"/>
                <a:gd name="connsiteX226" fmla="*/ 972632 w 2693686"/>
                <a:gd name="connsiteY226" fmla="*/ 2254735 h 2469472"/>
                <a:gd name="connsiteX227" fmla="*/ 982105 w 2693686"/>
                <a:gd name="connsiteY227" fmla="*/ 2273681 h 2469472"/>
                <a:gd name="connsiteX228" fmla="*/ 966316 w 2693686"/>
                <a:gd name="connsiteY228" fmla="*/ 2292627 h 2469472"/>
                <a:gd name="connsiteX229" fmla="*/ 950526 w 2693686"/>
                <a:gd name="connsiteY229" fmla="*/ 2305260 h 2469472"/>
                <a:gd name="connsiteX230" fmla="*/ 931580 w 2693686"/>
                <a:gd name="connsiteY230" fmla="*/ 2314733 h 2469472"/>
                <a:gd name="connsiteX231" fmla="*/ 912634 w 2693686"/>
                <a:gd name="connsiteY231" fmla="*/ 2327366 h 2469472"/>
                <a:gd name="connsiteX232" fmla="*/ 893685 w 2693686"/>
                <a:gd name="connsiteY232" fmla="*/ 2339996 h 2469472"/>
                <a:gd name="connsiteX233" fmla="*/ 884212 w 2693686"/>
                <a:gd name="connsiteY233" fmla="*/ 2358945 h 2469472"/>
                <a:gd name="connsiteX234" fmla="*/ 865266 w 2693686"/>
                <a:gd name="connsiteY234" fmla="*/ 2352629 h 2469472"/>
                <a:gd name="connsiteX235" fmla="*/ 849476 w 2693686"/>
                <a:gd name="connsiteY235" fmla="*/ 2343156 h 2469472"/>
                <a:gd name="connsiteX236" fmla="*/ 827370 w 2693686"/>
                <a:gd name="connsiteY236" fmla="*/ 2339996 h 2469472"/>
                <a:gd name="connsiteX237" fmla="*/ 798948 w 2693686"/>
                <a:gd name="connsiteY237" fmla="*/ 2327366 h 2469472"/>
                <a:gd name="connsiteX238" fmla="*/ 792632 w 2693686"/>
                <a:gd name="connsiteY238" fmla="*/ 2308417 h 2469472"/>
                <a:gd name="connsiteX239" fmla="*/ 780002 w 2693686"/>
                <a:gd name="connsiteY239" fmla="*/ 2292627 h 2469472"/>
                <a:gd name="connsiteX240" fmla="*/ 773686 w 2693686"/>
                <a:gd name="connsiteY240" fmla="*/ 2270525 h 2469472"/>
                <a:gd name="connsiteX241" fmla="*/ 751580 w 2693686"/>
                <a:gd name="connsiteY241" fmla="*/ 2267365 h 2469472"/>
                <a:gd name="connsiteX242" fmla="*/ 716844 w 2693686"/>
                <a:gd name="connsiteY242" fmla="*/ 2261049 h 2469472"/>
                <a:gd name="connsiteX243" fmla="*/ 694738 w 2693686"/>
                <a:gd name="connsiteY243" fmla="*/ 2242103 h 2469472"/>
                <a:gd name="connsiteX244" fmla="*/ 653686 w 2693686"/>
                <a:gd name="connsiteY244" fmla="*/ 2219997 h 2469472"/>
                <a:gd name="connsiteX245" fmla="*/ 637897 w 2693686"/>
                <a:gd name="connsiteY245" fmla="*/ 2210524 h 2469472"/>
                <a:gd name="connsiteX246" fmla="*/ 618947 w 2693686"/>
                <a:gd name="connsiteY246" fmla="*/ 2204207 h 2469472"/>
                <a:gd name="connsiteX247" fmla="*/ 603158 w 2693686"/>
                <a:gd name="connsiteY247" fmla="*/ 2210524 h 2469472"/>
                <a:gd name="connsiteX248" fmla="*/ 596845 w 2693686"/>
                <a:gd name="connsiteY248" fmla="*/ 2226313 h 2469472"/>
                <a:gd name="connsiteX249" fmla="*/ 590528 w 2693686"/>
                <a:gd name="connsiteY249" fmla="*/ 2245259 h 2469472"/>
                <a:gd name="connsiteX250" fmla="*/ 571579 w 2693686"/>
                <a:gd name="connsiteY250" fmla="*/ 2238946 h 2469472"/>
                <a:gd name="connsiteX251" fmla="*/ 555789 w 2693686"/>
                <a:gd name="connsiteY251" fmla="*/ 2213680 h 2469472"/>
                <a:gd name="connsiteX252" fmla="*/ 552633 w 2693686"/>
                <a:gd name="connsiteY252" fmla="*/ 2191578 h 2469472"/>
                <a:gd name="connsiteX253" fmla="*/ 549476 w 2693686"/>
                <a:gd name="connsiteY253" fmla="*/ 2172628 h 2469472"/>
                <a:gd name="connsiteX254" fmla="*/ 552633 w 2693686"/>
                <a:gd name="connsiteY254" fmla="*/ 2156839 h 2469472"/>
                <a:gd name="connsiteX255" fmla="*/ 543160 w 2693686"/>
                <a:gd name="connsiteY255" fmla="*/ 2131576 h 2469472"/>
                <a:gd name="connsiteX256" fmla="*/ 552633 w 2693686"/>
                <a:gd name="connsiteY256" fmla="*/ 2115787 h 2469472"/>
                <a:gd name="connsiteX257" fmla="*/ 565266 w 2693686"/>
                <a:gd name="connsiteY257" fmla="*/ 2093681 h 2469472"/>
                <a:gd name="connsiteX258" fmla="*/ 574739 w 2693686"/>
                <a:gd name="connsiteY258" fmla="*/ 2071575 h 2469472"/>
                <a:gd name="connsiteX259" fmla="*/ 565266 w 2693686"/>
                <a:gd name="connsiteY259" fmla="*/ 2052629 h 2469472"/>
                <a:gd name="connsiteX260" fmla="*/ 546316 w 2693686"/>
                <a:gd name="connsiteY260" fmla="*/ 2036839 h 2469472"/>
                <a:gd name="connsiteX261" fmla="*/ 530527 w 2693686"/>
                <a:gd name="connsiteY261" fmla="*/ 2027366 h 2469472"/>
                <a:gd name="connsiteX262" fmla="*/ 514737 w 2693686"/>
                <a:gd name="connsiteY262" fmla="*/ 2033683 h 2469472"/>
                <a:gd name="connsiteX263" fmla="*/ 495791 w 2693686"/>
                <a:gd name="connsiteY263" fmla="*/ 2017893 h 2469472"/>
                <a:gd name="connsiteX264" fmla="*/ 483158 w 2693686"/>
                <a:gd name="connsiteY264" fmla="*/ 1998944 h 2469472"/>
                <a:gd name="connsiteX265" fmla="*/ 457896 w 2693686"/>
                <a:gd name="connsiteY265" fmla="*/ 1976838 h 2469472"/>
                <a:gd name="connsiteX266" fmla="*/ 438950 w 2693686"/>
                <a:gd name="connsiteY266" fmla="*/ 1973681 h 2469472"/>
                <a:gd name="connsiteX267" fmla="*/ 420000 w 2693686"/>
                <a:gd name="connsiteY267" fmla="*/ 1983154 h 2469472"/>
                <a:gd name="connsiteX268" fmla="*/ 397894 w 2693686"/>
                <a:gd name="connsiteY268" fmla="*/ 1964208 h 2469472"/>
                <a:gd name="connsiteX269" fmla="*/ 378948 w 2693686"/>
                <a:gd name="connsiteY269" fmla="*/ 1945259 h 2469472"/>
                <a:gd name="connsiteX270" fmla="*/ 356842 w 2693686"/>
                <a:gd name="connsiteY270" fmla="*/ 1942103 h 2469472"/>
                <a:gd name="connsiteX271" fmla="*/ 337896 w 2693686"/>
                <a:gd name="connsiteY271" fmla="*/ 1929470 h 2469472"/>
                <a:gd name="connsiteX272" fmla="*/ 309474 w 2693686"/>
                <a:gd name="connsiteY272" fmla="*/ 1913680 h 2469472"/>
                <a:gd name="connsiteX273" fmla="*/ 293684 w 2693686"/>
                <a:gd name="connsiteY273" fmla="*/ 1913680 h 2469472"/>
                <a:gd name="connsiteX274" fmla="*/ 274738 w 2693686"/>
                <a:gd name="connsiteY274" fmla="*/ 1910524 h 2469472"/>
                <a:gd name="connsiteX275" fmla="*/ 255789 w 2693686"/>
                <a:gd name="connsiteY275" fmla="*/ 1897891 h 2469472"/>
                <a:gd name="connsiteX276" fmla="*/ 236843 w 2693686"/>
                <a:gd name="connsiteY276" fmla="*/ 1891578 h 2469472"/>
                <a:gd name="connsiteX277" fmla="*/ 221053 w 2693686"/>
                <a:gd name="connsiteY277" fmla="*/ 1878945 h 2469472"/>
                <a:gd name="connsiteX278" fmla="*/ 202107 w 2693686"/>
                <a:gd name="connsiteY278" fmla="*/ 1866312 h 2469472"/>
                <a:gd name="connsiteX279" fmla="*/ 180001 w 2693686"/>
                <a:gd name="connsiteY279" fmla="*/ 1856839 h 2469472"/>
                <a:gd name="connsiteX280" fmla="*/ 164212 w 2693686"/>
                <a:gd name="connsiteY280" fmla="*/ 1853682 h 2469472"/>
                <a:gd name="connsiteX281" fmla="*/ 145262 w 2693686"/>
                <a:gd name="connsiteY281" fmla="*/ 1844209 h 2469472"/>
                <a:gd name="connsiteX282" fmla="*/ 126316 w 2693686"/>
                <a:gd name="connsiteY282" fmla="*/ 1841049 h 2469472"/>
                <a:gd name="connsiteX283" fmla="*/ 129473 w 2693686"/>
                <a:gd name="connsiteY283" fmla="*/ 1866312 h 2469472"/>
                <a:gd name="connsiteX284" fmla="*/ 101054 w 2693686"/>
                <a:gd name="connsiteY284" fmla="*/ 1875788 h 2469472"/>
                <a:gd name="connsiteX285" fmla="*/ 78948 w 2693686"/>
                <a:gd name="connsiteY285" fmla="*/ 1872628 h 2469472"/>
                <a:gd name="connsiteX286" fmla="*/ 50525 w 2693686"/>
                <a:gd name="connsiteY286" fmla="*/ 1850522 h 2469472"/>
                <a:gd name="connsiteX287" fmla="*/ 47369 w 2693686"/>
                <a:gd name="connsiteY287" fmla="*/ 1828420 h 2469472"/>
                <a:gd name="connsiteX288" fmla="*/ 22106 w 2693686"/>
                <a:gd name="connsiteY288" fmla="*/ 1803154 h 2469472"/>
                <a:gd name="connsiteX289" fmla="*/ 12633 w 2693686"/>
                <a:gd name="connsiteY289" fmla="*/ 1787364 h 2469472"/>
                <a:gd name="connsiteX290" fmla="*/ 9473 w 2693686"/>
                <a:gd name="connsiteY290" fmla="*/ 1768418 h 2469472"/>
                <a:gd name="connsiteX291" fmla="*/ 0 w 2693686"/>
                <a:gd name="connsiteY291" fmla="*/ 1746312 h 2469472"/>
                <a:gd name="connsiteX292" fmla="*/ 6317 w 2693686"/>
                <a:gd name="connsiteY292" fmla="*/ 1711577 h 2469472"/>
                <a:gd name="connsiteX293" fmla="*/ 12633 w 2693686"/>
                <a:gd name="connsiteY293" fmla="*/ 1692627 h 2469472"/>
                <a:gd name="connsiteX294" fmla="*/ 18946 w 2693686"/>
                <a:gd name="connsiteY294" fmla="*/ 1667365 h 2469472"/>
                <a:gd name="connsiteX295" fmla="*/ 12633 w 2693686"/>
                <a:gd name="connsiteY295" fmla="*/ 1648419 h 2469472"/>
                <a:gd name="connsiteX296" fmla="*/ 56842 w 2693686"/>
                <a:gd name="connsiteY296" fmla="*/ 1645259 h 2469472"/>
                <a:gd name="connsiteX297" fmla="*/ 75791 w 2693686"/>
                <a:gd name="connsiteY297" fmla="*/ 1626313 h 2469472"/>
                <a:gd name="connsiteX298" fmla="*/ 88421 w 2693686"/>
                <a:gd name="connsiteY298" fmla="*/ 1607367 h 2469472"/>
                <a:gd name="connsiteX299" fmla="*/ 94737 w 2693686"/>
                <a:gd name="connsiteY299" fmla="*/ 1585261 h 2469472"/>
                <a:gd name="connsiteX300" fmla="*/ 104210 w 2693686"/>
                <a:gd name="connsiteY300" fmla="*/ 1566312 h 2469472"/>
                <a:gd name="connsiteX301" fmla="*/ 94737 w 2693686"/>
                <a:gd name="connsiteY301" fmla="*/ 1541049 h 2469472"/>
                <a:gd name="connsiteX302" fmla="*/ 116843 w 2693686"/>
                <a:gd name="connsiteY302" fmla="*/ 1531576 h 2469472"/>
                <a:gd name="connsiteX303" fmla="*/ 132633 w 2693686"/>
                <a:gd name="connsiteY303" fmla="*/ 1534733 h 2469472"/>
                <a:gd name="connsiteX304" fmla="*/ 148422 w 2693686"/>
                <a:gd name="connsiteY304" fmla="*/ 1531576 h 2469472"/>
                <a:gd name="connsiteX305" fmla="*/ 170528 w 2693686"/>
                <a:gd name="connsiteY305" fmla="*/ 1547366 h 2469472"/>
                <a:gd name="connsiteX306" fmla="*/ 189474 w 2693686"/>
                <a:gd name="connsiteY306" fmla="*/ 1559999 h 2469472"/>
                <a:gd name="connsiteX307" fmla="*/ 208420 w 2693686"/>
                <a:gd name="connsiteY307" fmla="*/ 1569472 h 2469472"/>
                <a:gd name="connsiteX308" fmla="*/ 227370 w 2693686"/>
                <a:gd name="connsiteY308" fmla="*/ 1578945 h 2469472"/>
                <a:gd name="connsiteX309" fmla="*/ 255789 w 2693686"/>
                <a:gd name="connsiteY309" fmla="*/ 1563155 h 2469472"/>
                <a:gd name="connsiteX310" fmla="*/ 277895 w 2693686"/>
                <a:gd name="connsiteY310" fmla="*/ 1582101 h 2469472"/>
                <a:gd name="connsiteX311" fmla="*/ 293684 w 2693686"/>
                <a:gd name="connsiteY311" fmla="*/ 1588418 h 2469472"/>
                <a:gd name="connsiteX312" fmla="*/ 315790 w 2693686"/>
                <a:gd name="connsiteY312" fmla="*/ 1604207 h 2469472"/>
                <a:gd name="connsiteX313" fmla="*/ 325263 w 2693686"/>
                <a:gd name="connsiteY313" fmla="*/ 1619997 h 2469472"/>
                <a:gd name="connsiteX314" fmla="*/ 344213 w 2693686"/>
                <a:gd name="connsiteY314" fmla="*/ 1623157 h 2469472"/>
                <a:gd name="connsiteX315" fmla="*/ 366315 w 2693686"/>
                <a:gd name="connsiteY315" fmla="*/ 1604207 h 2469472"/>
                <a:gd name="connsiteX316" fmla="*/ 382105 w 2693686"/>
                <a:gd name="connsiteY316" fmla="*/ 1597891 h 2469472"/>
                <a:gd name="connsiteX317" fmla="*/ 429473 w 2693686"/>
                <a:gd name="connsiteY317" fmla="*/ 1594734 h 2469472"/>
                <a:gd name="connsiteX318" fmla="*/ 435790 w 2693686"/>
                <a:gd name="connsiteY318" fmla="*/ 1578945 h 2469472"/>
                <a:gd name="connsiteX319" fmla="*/ 451579 w 2693686"/>
                <a:gd name="connsiteY319" fmla="*/ 1563155 h 2469472"/>
                <a:gd name="connsiteX320" fmla="*/ 454739 w 2693686"/>
                <a:gd name="connsiteY320" fmla="*/ 1547366 h 2469472"/>
                <a:gd name="connsiteX321" fmla="*/ 470529 w 2693686"/>
                <a:gd name="connsiteY321" fmla="*/ 1534733 h 2469472"/>
                <a:gd name="connsiteX322" fmla="*/ 486318 w 2693686"/>
                <a:gd name="connsiteY322" fmla="*/ 1537893 h 2469472"/>
                <a:gd name="connsiteX323" fmla="*/ 483158 w 2693686"/>
                <a:gd name="connsiteY323" fmla="*/ 1512630 h 2469472"/>
                <a:gd name="connsiteX324" fmla="*/ 498948 w 2693686"/>
                <a:gd name="connsiteY324" fmla="*/ 1515787 h 2469472"/>
                <a:gd name="connsiteX325" fmla="*/ 517897 w 2693686"/>
                <a:gd name="connsiteY325" fmla="*/ 1506314 h 2469472"/>
                <a:gd name="connsiteX326" fmla="*/ 540000 w 2693686"/>
                <a:gd name="connsiteY326" fmla="*/ 1503154 h 2469472"/>
                <a:gd name="connsiteX327" fmla="*/ 524210 w 2693686"/>
                <a:gd name="connsiteY327" fmla="*/ 1487364 h 2469472"/>
                <a:gd name="connsiteX328" fmla="*/ 495791 w 2693686"/>
                <a:gd name="connsiteY328" fmla="*/ 1484208 h 2469472"/>
                <a:gd name="connsiteX329" fmla="*/ 476842 w 2693686"/>
                <a:gd name="connsiteY329" fmla="*/ 1468418 h 2469472"/>
                <a:gd name="connsiteX330" fmla="*/ 464212 w 2693686"/>
                <a:gd name="connsiteY330" fmla="*/ 1449472 h 2469472"/>
                <a:gd name="connsiteX331" fmla="*/ 476842 w 2693686"/>
                <a:gd name="connsiteY331" fmla="*/ 1430523 h 2469472"/>
                <a:gd name="connsiteX332" fmla="*/ 454739 w 2693686"/>
                <a:gd name="connsiteY332" fmla="*/ 1417893 h 2469472"/>
                <a:gd name="connsiteX333" fmla="*/ 429473 w 2693686"/>
                <a:gd name="connsiteY333" fmla="*/ 1405260 h 2469472"/>
                <a:gd name="connsiteX334" fmla="*/ 410527 w 2693686"/>
                <a:gd name="connsiteY334" fmla="*/ 1408417 h 2469472"/>
                <a:gd name="connsiteX335" fmla="*/ 385265 w 2693686"/>
                <a:gd name="connsiteY335" fmla="*/ 1395787 h 2469472"/>
                <a:gd name="connsiteX336" fmla="*/ 372632 w 2693686"/>
                <a:gd name="connsiteY336" fmla="*/ 1379998 h 2469472"/>
                <a:gd name="connsiteX337" fmla="*/ 366315 w 2693686"/>
                <a:gd name="connsiteY337" fmla="*/ 1361048 h 2469472"/>
                <a:gd name="connsiteX338" fmla="*/ 341053 w 2693686"/>
                <a:gd name="connsiteY338" fmla="*/ 1342102 h 2469472"/>
                <a:gd name="connsiteX339" fmla="*/ 322107 w 2693686"/>
                <a:gd name="connsiteY339" fmla="*/ 1332629 h 2469472"/>
                <a:gd name="connsiteX340" fmla="*/ 306317 w 2693686"/>
                <a:gd name="connsiteY340" fmla="*/ 1316840 h 2469472"/>
                <a:gd name="connsiteX341" fmla="*/ 300001 w 2693686"/>
                <a:gd name="connsiteY341" fmla="*/ 1297891 h 2469472"/>
                <a:gd name="connsiteX342" fmla="*/ 293684 w 2693686"/>
                <a:gd name="connsiteY342" fmla="*/ 1266312 h 2469472"/>
                <a:gd name="connsiteX343" fmla="*/ 293684 w 2693686"/>
                <a:gd name="connsiteY343" fmla="*/ 1244209 h 2469472"/>
                <a:gd name="connsiteX344" fmla="*/ 274738 w 2693686"/>
                <a:gd name="connsiteY344" fmla="*/ 1225260 h 2469472"/>
                <a:gd name="connsiteX345" fmla="*/ 255789 w 2693686"/>
                <a:gd name="connsiteY345" fmla="*/ 1209470 h 2469472"/>
                <a:gd name="connsiteX346" fmla="*/ 236843 w 2693686"/>
                <a:gd name="connsiteY346" fmla="*/ 1209470 h 2469472"/>
                <a:gd name="connsiteX347" fmla="*/ 224210 w 2693686"/>
                <a:gd name="connsiteY347" fmla="*/ 1190524 h 2469472"/>
                <a:gd name="connsiteX348" fmla="*/ 205264 w 2693686"/>
                <a:gd name="connsiteY348" fmla="*/ 1174735 h 2469472"/>
                <a:gd name="connsiteX349" fmla="*/ 183158 w 2693686"/>
                <a:gd name="connsiteY349" fmla="*/ 1165262 h 2469472"/>
                <a:gd name="connsiteX350" fmla="*/ 192631 w 2693686"/>
                <a:gd name="connsiteY350" fmla="*/ 1136839 h 2469472"/>
                <a:gd name="connsiteX351" fmla="*/ 224210 w 2693686"/>
                <a:gd name="connsiteY351" fmla="*/ 1111577 h 2469472"/>
                <a:gd name="connsiteX352" fmla="*/ 233686 w 2693686"/>
                <a:gd name="connsiteY352" fmla="*/ 1089471 h 2469472"/>
                <a:gd name="connsiteX353" fmla="*/ 224210 w 2693686"/>
                <a:gd name="connsiteY353" fmla="*/ 1073681 h 2469472"/>
                <a:gd name="connsiteX354" fmla="*/ 205264 w 2693686"/>
                <a:gd name="connsiteY354" fmla="*/ 1057892 h 2469472"/>
                <a:gd name="connsiteX355" fmla="*/ 183158 w 2693686"/>
                <a:gd name="connsiteY355" fmla="*/ 1048419 h 2469472"/>
                <a:gd name="connsiteX356" fmla="*/ 151579 w 2693686"/>
                <a:gd name="connsiteY356" fmla="*/ 1013680 h 2469472"/>
                <a:gd name="connsiteX357" fmla="*/ 135789 w 2693686"/>
                <a:gd name="connsiteY357" fmla="*/ 997891 h 2469472"/>
                <a:gd name="connsiteX358" fmla="*/ 110527 w 2693686"/>
                <a:gd name="connsiteY358" fmla="*/ 985261 h 2469472"/>
                <a:gd name="connsiteX359" fmla="*/ 126316 w 2693686"/>
                <a:gd name="connsiteY359" fmla="*/ 966312 h 2469472"/>
                <a:gd name="connsiteX360" fmla="*/ 138949 w 2693686"/>
                <a:gd name="connsiteY360" fmla="*/ 950522 h 2469472"/>
                <a:gd name="connsiteX361" fmla="*/ 167368 w 2693686"/>
                <a:gd name="connsiteY361" fmla="*/ 944209 h 2469472"/>
                <a:gd name="connsiteX362" fmla="*/ 192631 w 2693686"/>
                <a:gd name="connsiteY362" fmla="*/ 918943 h 2469472"/>
                <a:gd name="connsiteX363" fmla="*/ 192631 w 2693686"/>
                <a:gd name="connsiteY363" fmla="*/ 899997 h 2469472"/>
                <a:gd name="connsiteX364" fmla="*/ 195791 w 2693686"/>
                <a:gd name="connsiteY364" fmla="*/ 868418 h 2469472"/>
                <a:gd name="connsiteX365" fmla="*/ 198947 w 2693686"/>
                <a:gd name="connsiteY365" fmla="*/ 849472 h 2469472"/>
                <a:gd name="connsiteX366" fmla="*/ 180001 w 2693686"/>
                <a:gd name="connsiteY366" fmla="*/ 833683 h 2469472"/>
                <a:gd name="connsiteX367" fmla="*/ 167368 w 2693686"/>
                <a:gd name="connsiteY367" fmla="*/ 814733 h 2469472"/>
                <a:gd name="connsiteX368" fmla="*/ 164212 w 2693686"/>
                <a:gd name="connsiteY368" fmla="*/ 792627 h 2469472"/>
                <a:gd name="connsiteX369" fmla="*/ 192631 w 2693686"/>
                <a:gd name="connsiteY369" fmla="*/ 770525 h 2469472"/>
                <a:gd name="connsiteX370" fmla="*/ 189474 w 2693686"/>
                <a:gd name="connsiteY370" fmla="*/ 742102 h 2469472"/>
                <a:gd name="connsiteX371" fmla="*/ 186318 w 2693686"/>
                <a:gd name="connsiteY371" fmla="*/ 726313 h 2469472"/>
                <a:gd name="connsiteX372" fmla="*/ 208420 w 2693686"/>
                <a:gd name="connsiteY372" fmla="*/ 710523 h 2469472"/>
                <a:gd name="connsiteX373" fmla="*/ 211580 w 2693686"/>
                <a:gd name="connsiteY373" fmla="*/ 691577 h 2469472"/>
                <a:gd name="connsiteX374" fmla="*/ 227370 w 2693686"/>
                <a:gd name="connsiteY374" fmla="*/ 688418 h 2469472"/>
                <a:gd name="connsiteX375" fmla="*/ 252632 w 2693686"/>
                <a:gd name="connsiteY375" fmla="*/ 694734 h 2469472"/>
                <a:gd name="connsiteX376" fmla="*/ 268422 w 2693686"/>
                <a:gd name="connsiteY376" fmla="*/ 697891 h 2469472"/>
                <a:gd name="connsiteX377" fmla="*/ 284211 w 2693686"/>
                <a:gd name="connsiteY377" fmla="*/ 710523 h 2469472"/>
                <a:gd name="connsiteX378" fmla="*/ 306317 w 2693686"/>
                <a:gd name="connsiteY378" fmla="*/ 697891 h 2469472"/>
                <a:gd name="connsiteX379" fmla="*/ 341053 w 2693686"/>
                <a:gd name="connsiteY379" fmla="*/ 688418 h 2469472"/>
                <a:gd name="connsiteX380" fmla="*/ 363159 w 2693686"/>
                <a:gd name="connsiteY380" fmla="*/ 713680 h 2469472"/>
                <a:gd name="connsiteX381" fmla="*/ 385265 w 2693686"/>
                <a:gd name="connsiteY381" fmla="*/ 707367 h 2469472"/>
                <a:gd name="connsiteX382" fmla="*/ 407371 w 2693686"/>
                <a:gd name="connsiteY382" fmla="*/ 697891 h 2469472"/>
                <a:gd name="connsiteX383" fmla="*/ 426317 w 2693686"/>
                <a:gd name="connsiteY383" fmla="*/ 691577 h 2469472"/>
                <a:gd name="connsiteX384" fmla="*/ 457896 w 2693686"/>
                <a:gd name="connsiteY384" fmla="*/ 694734 h 2469472"/>
                <a:gd name="connsiteX385" fmla="*/ 498948 w 2693686"/>
                <a:gd name="connsiteY385" fmla="*/ 685261 h 2469472"/>
                <a:gd name="connsiteX386" fmla="*/ 514737 w 2693686"/>
                <a:gd name="connsiteY386" fmla="*/ 663155 h 2469472"/>
                <a:gd name="connsiteX387" fmla="*/ 514737 w 2693686"/>
                <a:gd name="connsiteY387" fmla="*/ 678945 h 2469472"/>
                <a:gd name="connsiteX388" fmla="*/ 515223 w 2693686"/>
                <a:gd name="connsiteY388" fmla="*/ 679334 h 2469472"/>
                <a:gd name="connsiteX389" fmla="*/ 519532 w 2693686"/>
                <a:gd name="connsiteY389" fmla="*/ 674619 h 2469472"/>
                <a:gd name="connsiteX390" fmla="*/ 517895 w 2693686"/>
                <a:gd name="connsiteY390" fmla="*/ 663156 h 2469472"/>
                <a:gd name="connsiteX391" fmla="*/ 508422 w 2693686"/>
                <a:gd name="connsiteY391" fmla="*/ 641050 h 2469472"/>
                <a:gd name="connsiteX392" fmla="*/ 511578 w 2693686"/>
                <a:gd name="connsiteY392" fmla="*/ 625261 h 2469472"/>
                <a:gd name="connsiteX393" fmla="*/ 514738 w 2693686"/>
                <a:gd name="connsiteY393" fmla="*/ 599998 h 2469472"/>
                <a:gd name="connsiteX394" fmla="*/ 530528 w 2693686"/>
                <a:gd name="connsiteY394" fmla="*/ 584209 h 2469472"/>
                <a:gd name="connsiteX395" fmla="*/ 533684 w 2693686"/>
                <a:gd name="connsiteY395" fmla="*/ 568420 h 2469472"/>
                <a:gd name="connsiteX396" fmla="*/ 508422 w 2693686"/>
                <a:gd name="connsiteY396" fmla="*/ 549474 h 2469472"/>
                <a:gd name="connsiteX397" fmla="*/ 492632 w 2693686"/>
                <a:gd name="connsiteY397" fmla="*/ 543157 h 2469472"/>
                <a:gd name="connsiteX398" fmla="*/ 476843 w 2693686"/>
                <a:gd name="connsiteY398" fmla="*/ 546314 h 2469472"/>
                <a:gd name="connsiteX399" fmla="*/ 454737 w 2693686"/>
                <a:gd name="connsiteY399" fmla="*/ 517895 h 2469472"/>
                <a:gd name="connsiteX400" fmla="*/ 438947 w 2693686"/>
                <a:gd name="connsiteY400" fmla="*/ 498945 h 2469472"/>
                <a:gd name="connsiteX401" fmla="*/ 442104 w 2693686"/>
                <a:gd name="connsiteY401" fmla="*/ 483156 h 2469472"/>
                <a:gd name="connsiteX402" fmla="*/ 451580 w 2693686"/>
                <a:gd name="connsiteY402" fmla="*/ 454737 h 2469472"/>
                <a:gd name="connsiteX403" fmla="*/ 486316 w 2693686"/>
                <a:gd name="connsiteY403" fmla="*/ 461050 h 2469472"/>
                <a:gd name="connsiteX404" fmla="*/ 502105 w 2693686"/>
                <a:gd name="connsiteY404" fmla="*/ 467367 h 2469472"/>
                <a:gd name="connsiteX405" fmla="*/ 527368 w 2693686"/>
                <a:gd name="connsiteY405" fmla="*/ 445261 h 2469472"/>
                <a:gd name="connsiteX406" fmla="*/ 546317 w 2693686"/>
                <a:gd name="connsiteY406" fmla="*/ 432631 h 2469472"/>
                <a:gd name="connsiteX407" fmla="*/ 562107 w 2693686"/>
                <a:gd name="connsiteY407" fmla="*/ 429471 h 2469472"/>
                <a:gd name="connsiteX408" fmla="*/ 568420 w 2693686"/>
                <a:gd name="connsiteY408" fmla="*/ 407369 h 2469472"/>
                <a:gd name="connsiteX409" fmla="*/ 574736 w 2693686"/>
                <a:gd name="connsiteY409" fmla="*/ 385263 h 2469472"/>
                <a:gd name="connsiteX410" fmla="*/ 587369 w 2693686"/>
                <a:gd name="connsiteY410" fmla="*/ 366314 h 2469472"/>
                <a:gd name="connsiteX411" fmla="*/ 606315 w 2693686"/>
                <a:gd name="connsiteY411" fmla="*/ 363157 h 2469472"/>
                <a:gd name="connsiteX412" fmla="*/ 622105 w 2693686"/>
                <a:gd name="connsiteY412" fmla="*/ 366314 h 2469472"/>
                <a:gd name="connsiteX413" fmla="*/ 644210 w 2693686"/>
                <a:gd name="connsiteY413" fmla="*/ 363157 h 2469472"/>
                <a:gd name="connsiteX414" fmla="*/ 666316 w 2693686"/>
                <a:gd name="connsiteY414" fmla="*/ 334735 h 2469472"/>
                <a:gd name="connsiteX415" fmla="*/ 663156 w 2693686"/>
                <a:gd name="connsiteY415" fmla="*/ 315789 h 2469472"/>
                <a:gd name="connsiteX416" fmla="*/ 660000 w 2693686"/>
                <a:gd name="connsiteY416" fmla="*/ 287366 h 2469472"/>
                <a:gd name="connsiteX417" fmla="*/ 678946 w 2693686"/>
                <a:gd name="connsiteY417" fmla="*/ 255788 h 2469472"/>
                <a:gd name="connsiteX418" fmla="*/ 697895 w 2693686"/>
                <a:gd name="connsiteY418" fmla="*/ 233685 h 2469472"/>
                <a:gd name="connsiteX419" fmla="*/ 701052 w 2693686"/>
                <a:gd name="connsiteY419" fmla="*/ 211579 h 2469472"/>
                <a:gd name="connsiteX420" fmla="*/ 704212 w 2693686"/>
                <a:gd name="connsiteY420" fmla="*/ 189473 h 2469472"/>
                <a:gd name="connsiteX421" fmla="*/ 720001 w 2693686"/>
                <a:gd name="connsiteY421" fmla="*/ 189473 h 2469472"/>
                <a:gd name="connsiteX422" fmla="*/ 732631 w 2693686"/>
                <a:gd name="connsiteY422" fmla="*/ 211579 h 2469472"/>
                <a:gd name="connsiteX423" fmla="*/ 761053 w 2693686"/>
                <a:gd name="connsiteY423" fmla="*/ 221052 h 2469472"/>
                <a:gd name="connsiteX424" fmla="*/ 789472 w 2693686"/>
                <a:gd name="connsiteY424" fmla="*/ 205263 h 2469472"/>
                <a:gd name="connsiteX425" fmla="*/ 805262 w 2693686"/>
                <a:gd name="connsiteY425" fmla="*/ 205263 h 2469472"/>
                <a:gd name="connsiteX426" fmla="*/ 824211 w 2693686"/>
                <a:gd name="connsiteY426" fmla="*/ 195790 h 2469472"/>
                <a:gd name="connsiteX427" fmla="*/ 840001 w 2693686"/>
                <a:gd name="connsiteY427" fmla="*/ 183157 h 2469472"/>
                <a:gd name="connsiteX428" fmla="*/ 846317 w 2693686"/>
                <a:gd name="connsiteY428" fmla="*/ 198946 h 2469472"/>
                <a:gd name="connsiteX429" fmla="*/ 868420 w 2693686"/>
                <a:gd name="connsiteY429" fmla="*/ 208419 h 2469472"/>
                <a:gd name="connsiteX430" fmla="*/ 890526 w 2693686"/>
                <a:gd name="connsiteY430" fmla="*/ 202106 h 2469472"/>
                <a:gd name="connsiteX431" fmla="*/ 912632 w 2693686"/>
                <a:gd name="connsiteY431" fmla="*/ 186317 h 2469472"/>
                <a:gd name="connsiteX432" fmla="*/ 928421 w 2693686"/>
                <a:gd name="connsiteY432" fmla="*/ 176840 h 2469472"/>
                <a:gd name="connsiteX433" fmla="*/ 947367 w 2693686"/>
                <a:gd name="connsiteY433" fmla="*/ 167367 h 2469472"/>
                <a:gd name="connsiteX434" fmla="*/ 963157 w 2693686"/>
                <a:gd name="connsiteY434" fmla="*/ 135788 h 2469472"/>
                <a:gd name="connsiteX435" fmla="*/ 966317 w 2693686"/>
                <a:gd name="connsiteY435" fmla="*/ 119999 h 2469472"/>
                <a:gd name="connsiteX436" fmla="*/ 982106 w 2693686"/>
                <a:gd name="connsiteY436" fmla="*/ 97893 h 2469472"/>
                <a:gd name="connsiteX437" fmla="*/ 1001052 w 2693686"/>
                <a:gd name="connsiteY437" fmla="*/ 94737 h 2469472"/>
                <a:gd name="connsiteX438" fmla="*/ 1020001 w 2693686"/>
                <a:gd name="connsiteY438" fmla="*/ 91580 h 2469472"/>
                <a:gd name="connsiteX439" fmla="*/ 1035791 w 2693686"/>
                <a:gd name="connsiteY439" fmla="*/ 85264 h 2469472"/>
                <a:gd name="connsiteX440" fmla="*/ 1051580 w 2693686"/>
                <a:gd name="connsiteY440" fmla="*/ 85264 h 2469472"/>
                <a:gd name="connsiteX441" fmla="*/ 1095789 w 2693686"/>
                <a:gd name="connsiteY441" fmla="*/ 66314 h 2469472"/>
                <a:gd name="connsiteX442" fmla="*/ 1114738 w 2693686"/>
                <a:gd name="connsiteY442" fmla="*/ 53685 h 2469472"/>
                <a:gd name="connsiteX443" fmla="*/ 1130528 w 2693686"/>
                <a:gd name="connsiteY443" fmla="*/ 37895 h 2469472"/>
                <a:gd name="connsiteX444" fmla="*/ 1149474 w 2693686"/>
                <a:gd name="connsiteY444" fmla="*/ 31579 h 2469472"/>
                <a:gd name="connsiteX445" fmla="*/ 1168420 w 2693686"/>
                <a:gd name="connsiteY445" fmla="*/ 25262 h 2469472"/>
                <a:gd name="connsiteX446" fmla="*/ 1206315 w 2693686"/>
                <a:gd name="connsiteY446" fmla="*/ 12633 h 2469472"/>
                <a:gd name="connsiteX447" fmla="*/ 1228421 w 2693686"/>
                <a:gd name="connsiteY447" fmla="*/ 9473 h 2469472"/>
                <a:gd name="connsiteX0" fmla="*/ 1247367 w 2693686"/>
                <a:gd name="connsiteY0" fmla="*/ 0 h 2469472"/>
                <a:gd name="connsiteX1" fmla="*/ 1269473 w 2693686"/>
                <a:gd name="connsiteY1" fmla="*/ 0 h 2469472"/>
                <a:gd name="connsiteX2" fmla="*/ 1275790 w 2693686"/>
                <a:gd name="connsiteY2" fmla="*/ 6317 h 2469472"/>
                <a:gd name="connsiteX3" fmla="*/ 1278946 w 2693686"/>
                <a:gd name="connsiteY3" fmla="*/ 25262 h 2469472"/>
                <a:gd name="connsiteX4" fmla="*/ 1285263 w 2693686"/>
                <a:gd name="connsiteY4" fmla="*/ 44212 h 2469472"/>
                <a:gd name="connsiteX5" fmla="*/ 1288423 w 2693686"/>
                <a:gd name="connsiteY5" fmla="*/ 60001 h 2469472"/>
                <a:gd name="connsiteX6" fmla="*/ 1291579 w 2693686"/>
                <a:gd name="connsiteY6" fmla="*/ 78947 h 2469472"/>
                <a:gd name="connsiteX7" fmla="*/ 1301052 w 2693686"/>
                <a:gd name="connsiteY7" fmla="*/ 110526 h 2469472"/>
                <a:gd name="connsiteX8" fmla="*/ 1313685 w 2693686"/>
                <a:gd name="connsiteY8" fmla="*/ 161051 h 2469472"/>
                <a:gd name="connsiteX9" fmla="*/ 1320002 w 2693686"/>
                <a:gd name="connsiteY9" fmla="*/ 180000 h 2469472"/>
                <a:gd name="connsiteX10" fmla="*/ 1332631 w 2693686"/>
                <a:gd name="connsiteY10" fmla="*/ 205263 h 2469472"/>
                <a:gd name="connsiteX11" fmla="*/ 1342104 w 2693686"/>
                <a:gd name="connsiteY11" fmla="*/ 227369 h 2469472"/>
                <a:gd name="connsiteX12" fmla="*/ 1348421 w 2693686"/>
                <a:gd name="connsiteY12" fmla="*/ 243158 h 2469472"/>
                <a:gd name="connsiteX13" fmla="*/ 1357894 w 2693686"/>
                <a:gd name="connsiteY13" fmla="*/ 262104 h 2469472"/>
                <a:gd name="connsiteX14" fmla="*/ 1370527 w 2693686"/>
                <a:gd name="connsiteY14" fmla="*/ 284210 h 2469472"/>
                <a:gd name="connsiteX15" fmla="*/ 1380000 w 2693686"/>
                <a:gd name="connsiteY15" fmla="*/ 299999 h 2469472"/>
                <a:gd name="connsiteX16" fmla="*/ 1389473 w 2693686"/>
                <a:gd name="connsiteY16" fmla="*/ 325262 h 2469472"/>
                <a:gd name="connsiteX17" fmla="*/ 1405262 w 2693686"/>
                <a:gd name="connsiteY17" fmla="*/ 356841 h 2469472"/>
                <a:gd name="connsiteX18" fmla="*/ 1421052 w 2693686"/>
                <a:gd name="connsiteY18" fmla="*/ 388419 h 2469472"/>
                <a:gd name="connsiteX19" fmla="*/ 1436841 w 2693686"/>
                <a:gd name="connsiteY19" fmla="*/ 413682 h 2469472"/>
                <a:gd name="connsiteX20" fmla="*/ 1452630 w 2693686"/>
                <a:gd name="connsiteY20" fmla="*/ 438948 h 2469472"/>
                <a:gd name="connsiteX21" fmla="*/ 1465263 w 2693686"/>
                <a:gd name="connsiteY21" fmla="*/ 454737 h 2469472"/>
                <a:gd name="connsiteX22" fmla="*/ 1484209 w 2693686"/>
                <a:gd name="connsiteY22" fmla="*/ 476839 h 2469472"/>
                <a:gd name="connsiteX23" fmla="*/ 1496842 w 2693686"/>
                <a:gd name="connsiteY23" fmla="*/ 508418 h 2469472"/>
                <a:gd name="connsiteX24" fmla="*/ 1512632 w 2693686"/>
                <a:gd name="connsiteY24" fmla="*/ 533684 h 2469472"/>
                <a:gd name="connsiteX25" fmla="*/ 1525265 w 2693686"/>
                <a:gd name="connsiteY25" fmla="*/ 555787 h 2469472"/>
                <a:gd name="connsiteX26" fmla="*/ 1537894 w 2693686"/>
                <a:gd name="connsiteY26" fmla="*/ 571576 h 2469472"/>
                <a:gd name="connsiteX27" fmla="*/ 1547367 w 2693686"/>
                <a:gd name="connsiteY27" fmla="*/ 590525 h 2469472"/>
                <a:gd name="connsiteX28" fmla="*/ 1563157 w 2693686"/>
                <a:gd name="connsiteY28" fmla="*/ 609471 h 2469472"/>
                <a:gd name="connsiteX29" fmla="*/ 1578946 w 2693686"/>
                <a:gd name="connsiteY29" fmla="*/ 625261 h 2469472"/>
                <a:gd name="connsiteX30" fmla="*/ 1591579 w 2693686"/>
                <a:gd name="connsiteY30" fmla="*/ 644210 h 2469472"/>
                <a:gd name="connsiteX31" fmla="*/ 1623158 w 2693686"/>
                <a:gd name="connsiteY31" fmla="*/ 682102 h 2469472"/>
                <a:gd name="connsiteX32" fmla="*/ 1654737 w 2693686"/>
                <a:gd name="connsiteY32" fmla="*/ 716841 h 2469472"/>
                <a:gd name="connsiteX33" fmla="*/ 1645843 w 2693686"/>
                <a:gd name="connsiteY33" fmla="*/ 724253 h 2469472"/>
                <a:gd name="connsiteX34" fmla="*/ 1657897 w 2693686"/>
                <a:gd name="connsiteY34" fmla="*/ 723158 h 2469472"/>
                <a:gd name="connsiteX35" fmla="*/ 1680003 w 2693686"/>
                <a:gd name="connsiteY35" fmla="*/ 742104 h 2469472"/>
                <a:gd name="connsiteX36" fmla="*/ 1711581 w 2693686"/>
                <a:gd name="connsiteY36" fmla="*/ 776843 h 2469472"/>
                <a:gd name="connsiteX37" fmla="*/ 1724214 w 2693686"/>
                <a:gd name="connsiteY37" fmla="*/ 792632 h 2469472"/>
                <a:gd name="connsiteX38" fmla="*/ 1758950 w 2693686"/>
                <a:gd name="connsiteY38" fmla="*/ 824211 h 2469472"/>
                <a:gd name="connsiteX39" fmla="*/ 1777896 w 2693686"/>
                <a:gd name="connsiteY39" fmla="*/ 836841 h 2469472"/>
                <a:gd name="connsiteX40" fmla="*/ 1793685 w 2693686"/>
                <a:gd name="connsiteY40" fmla="*/ 846314 h 2469472"/>
                <a:gd name="connsiteX41" fmla="*/ 1806318 w 2693686"/>
                <a:gd name="connsiteY41" fmla="*/ 862103 h 2469472"/>
                <a:gd name="connsiteX42" fmla="*/ 1834741 w 2693686"/>
                <a:gd name="connsiteY42" fmla="*/ 887369 h 2469472"/>
                <a:gd name="connsiteX43" fmla="*/ 1844213 w 2693686"/>
                <a:gd name="connsiteY43" fmla="*/ 893681 h 2469472"/>
                <a:gd name="connsiteX44" fmla="*/ 1891582 w 2693686"/>
                <a:gd name="connsiteY44" fmla="*/ 928417 h 2469472"/>
                <a:gd name="connsiteX45" fmla="*/ 1913684 w 2693686"/>
                <a:gd name="connsiteY45" fmla="*/ 944206 h 2469472"/>
                <a:gd name="connsiteX46" fmla="*/ 1935790 w 2693686"/>
                <a:gd name="connsiteY46" fmla="*/ 959996 h 2469472"/>
                <a:gd name="connsiteX47" fmla="*/ 1954740 w 2693686"/>
                <a:gd name="connsiteY47" fmla="*/ 969472 h 2469472"/>
                <a:gd name="connsiteX48" fmla="*/ 1976842 w 2693686"/>
                <a:gd name="connsiteY48" fmla="*/ 985261 h 2469472"/>
                <a:gd name="connsiteX49" fmla="*/ 2005265 w 2693686"/>
                <a:gd name="connsiteY49" fmla="*/ 1001051 h 2469472"/>
                <a:gd name="connsiteX50" fmla="*/ 2021054 w 2693686"/>
                <a:gd name="connsiteY50" fmla="*/ 1010524 h 2469472"/>
                <a:gd name="connsiteX51" fmla="*/ 2040000 w 2693686"/>
                <a:gd name="connsiteY51" fmla="*/ 1016840 h 2469472"/>
                <a:gd name="connsiteX52" fmla="*/ 2055790 w 2693686"/>
                <a:gd name="connsiteY52" fmla="*/ 1026313 h 2469472"/>
                <a:gd name="connsiteX53" fmla="*/ 2071579 w 2693686"/>
                <a:gd name="connsiteY53" fmla="*/ 1042103 h 2469472"/>
                <a:gd name="connsiteX54" fmla="*/ 2084212 w 2693686"/>
                <a:gd name="connsiteY54" fmla="*/ 1064209 h 2469472"/>
                <a:gd name="connsiteX55" fmla="*/ 2090529 w 2693686"/>
                <a:gd name="connsiteY55" fmla="*/ 1079998 h 2469472"/>
                <a:gd name="connsiteX56" fmla="*/ 2106318 w 2693686"/>
                <a:gd name="connsiteY56" fmla="*/ 1105261 h 2469472"/>
                <a:gd name="connsiteX57" fmla="*/ 2134737 w 2693686"/>
                <a:gd name="connsiteY57" fmla="*/ 1139996 h 2469472"/>
                <a:gd name="connsiteX58" fmla="*/ 2169476 w 2693686"/>
                <a:gd name="connsiteY58" fmla="*/ 1168419 h 2469472"/>
                <a:gd name="connsiteX59" fmla="*/ 2191582 w 2693686"/>
                <a:gd name="connsiteY59" fmla="*/ 1181048 h 2469472"/>
                <a:gd name="connsiteX60" fmla="*/ 2216845 w 2693686"/>
                <a:gd name="connsiteY60" fmla="*/ 1203154 h 2469472"/>
                <a:gd name="connsiteX61" fmla="*/ 2232634 w 2693686"/>
                <a:gd name="connsiteY61" fmla="*/ 1218944 h 2469472"/>
                <a:gd name="connsiteX62" fmla="*/ 2232634 w 2693686"/>
                <a:gd name="connsiteY62" fmla="*/ 1237893 h 2469472"/>
                <a:gd name="connsiteX63" fmla="*/ 2245264 w 2693686"/>
                <a:gd name="connsiteY63" fmla="*/ 1256839 h 2469472"/>
                <a:gd name="connsiteX64" fmla="*/ 2267370 w 2693686"/>
                <a:gd name="connsiteY64" fmla="*/ 1269472 h 2469472"/>
                <a:gd name="connsiteX65" fmla="*/ 2283159 w 2693686"/>
                <a:gd name="connsiteY65" fmla="*/ 1278945 h 2469472"/>
                <a:gd name="connsiteX66" fmla="*/ 2302109 w 2693686"/>
                <a:gd name="connsiteY66" fmla="*/ 1288418 h 2469472"/>
                <a:gd name="connsiteX67" fmla="*/ 2321055 w 2693686"/>
                <a:gd name="connsiteY67" fmla="*/ 1304208 h 2469472"/>
                <a:gd name="connsiteX68" fmla="*/ 2374740 w 2693686"/>
                <a:gd name="connsiteY68" fmla="*/ 1332630 h 2469472"/>
                <a:gd name="connsiteX69" fmla="*/ 2403159 w 2693686"/>
                <a:gd name="connsiteY69" fmla="*/ 1345260 h 2469472"/>
                <a:gd name="connsiteX70" fmla="*/ 2422108 w 2693686"/>
                <a:gd name="connsiteY70" fmla="*/ 1354733 h 2469472"/>
                <a:gd name="connsiteX71" fmla="*/ 2441054 w 2693686"/>
                <a:gd name="connsiteY71" fmla="*/ 1361049 h 2469472"/>
                <a:gd name="connsiteX72" fmla="*/ 2460004 w 2693686"/>
                <a:gd name="connsiteY72" fmla="*/ 1367366 h 2469472"/>
                <a:gd name="connsiteX73" fmla="*/ 2475793 w 2693686"/>
                <a:gd name="connsiteY73" fmla="*/ 1370522 h 2469472"/>
                <a:gd name="connsiteX74" fmla="*/ 2545264 w 2693686"/>
                <a:gd name="connsiteY74" fmla="*/ 1395788 h 2469472"/>
                <a:gd name="connsiteX75" fmla="*/ 2564214 w 2693686"/>
                <a:gd name="connsiteY75" fmla="*/ 1398945 h 2469472"/>
                <a:gd name="connsiteX76" fmla="*/ 2580003 w 2693686"/>
                <a:gd name="connsiteY76" fmla="*/ 1430524 h 2469472"/>
                <a:gd name="connsiteX77" fmla="*/ 2580003 w 2693686"/>
                <a:gd name="connsiteY77" fmla="*/ 1477892 h 2469472"/>
                <a:gd name="connsiteX78" fmla="*/ 2589476 w 2693686"/>
                <a:gd name="connsiteY78" fmla="*/ 1493681 h 2469472"/>
                <a:gd name="connsiteX79" fmla="*/ 2586320 w 2693686"/>
                <a:gd name="connsiteY79" fmla="*/ 1522104 h 2469472"/>
                <a:gd name="connsiteX80" fmla="*/ 2586320 w 2693686"/>
                <a:gd name="connsiteY80" fmla="*/ 1537893 h 2469472"/>
                <a:gd name="connsiteX81" fmla="*/ 2598949 w 2693686"/>
                <a:gd name="connsiteY81" fmla="*/ 1553683 h 2469472"/>
                <a:gd name="connsiteX82" fmla="*/ 2614738 w 2693686"/>
                <a:gd name="connsiteY82" fmla="*/ 1566312 h 2469472"/>
                <a:gd name="connsiteX83" fmla="*/ 2640001 w 2693686"/>
                <a:gd name="connsiteY83" fmla="*/ 1582102 h 2469472"/>
                <a:gd name="connsiteX84" fmla="*/ 2658950 w 2693686"/>
                <a:gd name="connsiteY84" fmla="*/ 1594735 h 2469472"/>
                <a:gd name="connsiteX85" fmla="*/ 2684213 w 2693686"/>
                <a:gd name="connsiteY85" fmla="*/ 1604208 h 2469472"/>
                <a:gd name="connsiteX86" fmla="*/ 2662107 w 2693686"/>
                <a:gd name="connsiteY86" fmla="*/ 1642103 h 2469472"/>
                <a:gd name="connsiteX87" fmla="*/ 2658950 w 2693686"/>
                <a:gd name="connsiteY87" fmla="*/ 1657893 h 2469472"/>
                <a:gd name="connsiteX88" fmla="*/ 2674740 w 2693686"/>
                <a:gd name="connsiteY88" fmla="*/ 1664209 h 2469472"/>
                <a:gd name="connsiteX89" fmla="*/ 2693686 w 2693686"/>
                <a:gd name="connsiteY89" fmla="*/ 1673682 h 2469472"/>
                <a:gd name="connsiteX90" fmla="*/ 2684213 w 2693686"/>
                <a:gd name="connsiteY90" fmla="*/ 1689472 h 2469472"/>
                <a:gd name="connsiteX91" fmla="*/ 2668424 w 2693686"/>
                <a:gd name="connsiteY91" fmla="*/ 1708418 h 2469472"/>
                <a:gd name="connsiteX92" fmla="*/ 2652634 w 2693686"/>
                <a:gd name="connsiteY92" fmla="*/ 1717891 h 2469472"/>
                <a:gd name="connsiteX93" fmla="*/ 2636844 w 2693686"/>
                <a:gd name="connsiteY93" fmla="*/ 1733680 h 2469472"/>
                <a:gd name="connsiteX94" fmla="*/ 2621055 w 2693686"/>
                <a:gd name="connsiteY94" fmla="*/ 1736840 h 2469472"/>
                <a:gd name="connsiteX95" fmla="*/ 2592632 w 2693686"/>
                <a:gd name="connsiteY95" fmla="*/ 1771576 h 2469472"/>
                <a:gd name="connsiteX96" fmla="*/ 2576843 w 2693686"/>
                <a:gd name="connsiteY96" fmla="*/ 1799998 h 2469472"/>
                <a:gd name="connsiteX97" fmla="*/ 2564214 w 2693686"/>
                <a:gd name="connsiteY97" fmla="*/ 1818944 h 2469472"/>
                <a:gd name="connsiteX98" fmla="*/ 2548424 w 2693686"/>
                <a:gd name="connsiteY98" fmla="*/ 1844207 h 2469472"/>
                <a:gd name="connsiteX99" fmla="*/ 2532634 w 2693686"/>
                <a:gd name="connsiteY99" fmla="*/ 1863156 h 2469472"/>
                <a:gd name="connsiteX100" fmla="*/ 2526318 w 2693686"/>
                <a:gd name="connsiteY100" fmla="*/ 1878946 h 2469472"/>
                <a:gd name="connsiteX101" fmla="*/ 2529474 w 2693686"/>
                <a:gd name="connsiteY101" fmla="*/ 1894735 h 2469472"/>
                <a:gd name="connsiteX102" fmla="*/ 2529474 w 2693686"/>
                <a:gd name="connsiteY102" fmla="*/ 1919998 h 2469472"/>
                <a:gd name="connsiteX103" fmla="*/ 2520002 w 2693686"/>
                <a:gd name="connsiteY103" fmla="*/ 1935787 h 2469472"/>
                <a:gd name="connsiteX104" fmla="*/ 2504212 w 2693686"/>
                <a:gd name="connsiteY104" fmla="*/ 1957893 h 2469472"/>
                <a:gd name="connsiteX105" fmla="*/ 2485266 w 2693686"/>
                <a:gd name="connsiteY105" fmla="*/ 1970523 h 2469472"/>
                <a:gd name="connsiteX106" fmla="*/ 2466317 w 2693686"/>
                <a:gd name="connsiteY106" fmla="*/ 1976839 h 2469472"/>
                <a:gd name="connsiteX107" fmla="*/ 2453687 w 2693686"/>
                <a:gd name="connsiteY107" fmla="*/ 2002101 h 2469472"/>
                <a:gd name="connsiteX108" fmla="*/ 2444214 w 2693686"/>
                <a:gd name="connsiteY108" fmla="*/ 2024207 h 2469472"/>
                <a:gd name="connsiteX109" fmla="*/ 2437898 w 2693686"/>
                <a:gd name="connsiteY109" fmla="*/ 2039997 h 2469472"/>
                <a:gd name="connsiteX110" fmla="*/ 2434738 w 2693686"/>
                <a:gd name="connsiteY110" fmla="*/ 2055786 h 2469472"/>
                <a:gd name="connsiteX111" fmla="*/ 2431581 w 2693686"/>
                <a:gd name="connsiteY111" fmla="*/ 2074736 h 2469472"/>
                <a:gd name="connsiteX112" fmla="*/ 2415792 w 2693686"/>
                <a:gd name="connsiteY112" fmla="*/ 2090525 h 2469472"/>
                <a:gd name="connsiteX113" fmla="*/ 2409475 w 2693686"/>
                <a:gd name="connsiteY113" fmla="*/ 2106315 h 2469472"/>
                <a:gd name="connsiteX114" fmla="*/ 2400002 w 2693686"/>
                <a:gd name="connsiteY114" fmla="*/ 2125261 h 2469472"/>
                <a:gd name="connsiteX115" fmla="*/ 2384213 w 2693686"/>
                <a:gd name="connsiteY115" fmla="*/ 2137894 h 2469472"/>
                <a:gd name="connsiteX116" fmla="*/ 2368423 w 2693686"/>
                <a:gd name="connsiteY116" fmla="*/ 2144207 h 2469472"/>
                <a:gd name="connsiteX117" fmla="*/ 2355790 w 2693686"/>
                <a:gd name="connsiteY117" fmla="*/ 2163156 h 2469472"/>
                <a:gd name="connsiteX118" fmla="*/ 2346317 w 2693686"/>
                <a:gd name="connsiteY118" fmla="*/ 2178946 h 2469472"/>
                <a:gd name="connsiteX119" fmla="*/ 2343161 w 2693686"/>
                <a:gd name="connsiteY119" fmla="*/ 2197892 h 2469472"/>
                <a:gd name="connsiteX120" fmla="*/ 2324211 w 2693686"/>
                <a:gd name="connsiteY120" fmla="*/ 2213681 h 2469472"/>
                <a:gd name="connsiteX121" fmla="*/ 2305265 w 2693686"/>
                <a:gd name="connsiteY121" fmla="*/ 2226314 h 2469472"/>
                <a:gd name="connsiteX122" fmla="*/ 2292632 w 2693686"/>
                <a:gd name="connsiteY122" fmla="*/ 2242104 h 2469472"/>
                <a:gd name="connsiteX123" fmla="*/ 2286319 w 2693686"/>
                <a:gd name="connsiteY123" fmla="*/ 2257893 h 2469472"/>
                <a:gd name="connsiteX124" fmla="*/ 2267370 w 2693686"/>
                <a:gd name="connsiteY124" fmla="*/ 2264210 h 2469472"/>
                <a:gd name="connsiteX125" fmla="*/ 2248424 w 2693686"/>
                <a:gd name="connsiteY125" fmla="*/ 2261050 h 2469472"/>
                <a:gd name="connsiteX126" fmla="*/ 2232634 w 2693686"/>
                <a:gd name="connsiteY126" fmla="*/ 2264210 h 2469472"/>
                <a:gd name="connsiteX127" fmla="*/ 2232634 w 2693686"/>
                <a:gd name="connsiteY127" fmla="*/ 2245260 h 2469472"/>
                <a:gd name="connsiteX128" fmla="*/ 2235791 w 2693686"/>
                <a:gd name="connsiteY128" fmla="*/ 2216841 h 2469472"/>
                <a:gd name="connsiteX129" fmla="*/ 2223161 w 2693686"/>
                <a:gd name="connsiteY129" fmla="*/ 2194735 h 2469472"/>
                <a:gd name="connsiteX130" fmla="*/ 2223161 w 2693686"/>
                <a:gd name="connsiteY130" fmla="*/ 2178946 h 2469472"/>
                <a:gd name="connsiteX131" fmla="*/ 2213685 w 2693686"/>
                <a:gd name="connsiteY131" fmla="*/ 2163156 h 2469472"/>
                <a:gd name="connsiteX132" fmla="*/ 2207372 w 2693686"/>
                <a:gd name="connsiteY132" fmla="*/ 2118944 h 2469472"/>
                <a:gd name="connsiteX133" fmla="*/ 2188422 w 2693686"/>
                <a:gd name="connsiteY133" fmla="*/ 2103155 h 2469472"/>
                <a:gd name="connsiteX134" fmla="*/ 2172633 w 2693686"/>
                <a:gd name="connsiteY134" fmla="*/ 2087365 h 2469472"/>
                <a:gd name="connsiteX135" fmla="*/ 2156843 w 2693686"/>
                <a:gd name="connsiteY135" fmla="*/ 2071576 h 2469472"/>
                <a:gd name="connsiteX136" fmla="*/ 2128424 w 2693686"/>
                <a:gd name="connsiteY136" fmla="*/ 2052630 h 2469472"/>
                <a:gd name="connsiteX137" fmla="*/ 2100002 w 2693686"/>
                <a:gd name="connsiteY137" fmla="*/ 2058946 h 2469472"/>
                <a:gd name="connsiteX138" fmla="*/ 2093685 w 2693686"/>
                <a:gd name="connsiteY138" fmla="*/ 2043157 h 2469472"/>
                <a:gd name="connsiteX139" fmla="*/ 2074739 w 2693686"/>
                <a:gd name="connsiteY139" fmla="*/ 2039997 h 2469472"/>
                <a:gd name="connsiteX140" fmla="*/ 2074739 w 2693686"/>
                <a:gd name="connsiteY140" fmla="*/ 2055786 h 2469472"/>
                <a:gd name="connsiteX141" fmla="*/ 2068423 w 2693686"/>
                <a:gd name="connsiteY141" fmla="*/ 2071576 h 2469472"/>
                <a:gd name="connsiteX142" fmla="*/ 2046317 w 2693686"/>
                <a:gd name="connsiteY142" fmla="*/ 2068419 h 2469472"/>
                <a:gd name="connsiteX143" fmla="*/ 2033687 w 2693686"/>
                <a:gd name="connsiteY143" fmla="*/ 2043157 h 2469472"/>
                <a:gd name="connsiteX144" fmla="*/ 2017898 w 2693686"/>
                <a:gd name="connsiteY144" fmla="*/ 2024207 h 2469472"/>
                <a:gd name="connsiteX145" fmla="*/ 2011581 w 2693686"/>
                <a:gd name="connsiteY145" fmla="*/ 2005261 h 2469472"/>
                <a:gd name="connsiteX146" fmla="*/ 1995792 w 2693686"/>
                <a:gd name="connsiteY146" fmla="*/ 2011578 h 2469472"/>
                <a:gd name="connsiteX147" fmla="*/ 1980002 w 2693686"/>
                <a:gd name="connsiteY147" fmla="*/ 2008418 h 2469472"/>
                <a:gd name="connsiteX148" fmla="*/ 1961053 w 2693686"/>
                <a:gd name="connsiteY148" fmla="*/ 1995788 h 2469472"/>
                <a:gd name="connsiteX149" fmla="*/ 1948423 w 2693686"/>
                <a:gd name="connsiteY149" fmla="*/ 1976839 h 2469472"/>
                <a:gd name="connsiteX150" fmla="*/ 1929474 w 2693686"/>
                <a:gd name="connsiteY150" fmla="*/ 1998945 h 2469472"/>
                <a:gd name="connsiteX151" fmla="*/ 1913684 w 2693686"/>
                <a:gd name="connsiteY151" fmla="*/ 2017891 h 2469472"/>
                <a:gd name="connsiteX152" fmla="*/ 1894738 w 2693686"/>
                <a:gd name="connsiteY152" fmla="*/ 2036840 h 2469472"/>
                <a:gd name="connsiteX153" fmla="*/ 1872632 w 2693686"/>
                <a:gd name="connsiteY153" fmla="*/ 2049470 h 2469472"/>
                <a:gd name="connsiteX154" fmla="*/ 1866347 w 2693686"/>
                <a:gd name="connsiteY154" fmla="*/ 2045541 h 2469472"/>
                <a:gd name="connsiteX155" fmla="*/ 1866097 w 2693686"/>
                <a:gd name="connsiteY155" fmla="*/ 2049288 h 2469472"/>
                <a:gd name="connsiteX156" fmla="*/ 1866317 w 2693686"/>
                <a:gd name="connsiteY156" fmla="*/ 2049472 h 2469472"/>
                <a:gd name="connsiteX157" fmla="*/ 1866317 w 2693686"/>
                <a:gd name="connsiteY157" fmla="*/ 2068418 h 2469472"/>
                <a:gd name="connsiteX158" fmla="*/ 1853688 w 2693686"/>
                <a:gd name="connsiteY158" fmla="*/ 2099997 h 2469472"/>
                <a:gd name="connsiteX159" fmla="*/ 1822109 w 2693686"/>
                <a:gd name="connsiteY159" fmla="*/ 2112630 h 2469472"/>
                <a:gd name="connsiteX160" fmla="*/ 1793686 w 2693686"/>
                <a:gd name="connsiteY160" fmla="*/ 2122103 h 2469472"/>
                <a:gd name="connsiteX161" fmla="*/ 1774740 w 2693686"/>
                <a:gd name="connsiteY161" fmla="*/ 2128420 h 2469472"/>
                <a:gd name="connsiteX162" fmla="*/ 1755791 w 2693686"/>
                <a:gd name="connsiteY162" fmla="*/ 2153682 h 2469472"/>
                <a:gd name="connsiteX163" fmla="*/ 1771580 w 2693686"/>
                <a:gd name="connsiteY163" fmla="*/ 2185261 h 2469472"/>
                <a:gd name="connsiteX164" fmla="*/ 1784213 w 2693686"/>
                <a:gd name="connsiteY164" fmla="*/ 2219997 h 2469472"/>
                <a:gd name="connsiteX165" fmla="*/ 1787370 w 2693686"/>
                <a:gd name="connsiteY165" fmla="*/ 2238946 h 2469472"/>
                <a:gd name="connsiteX166" fmla="*/ 1790530 w 2693686"/>
                <a:gd name="connsiteY166" fmla="*/ 2254735 h 2469472"/>
                <a:gd name="connsiteX167" fmla="*/ 1806319 w 2693686"/>
                <a:gd name="connsiteY167" fmla="*/ 2267365 h 2469472"/>
                <a:gd name="connsiteX168" fmla="*/ 1828425 w 2693686"/>
                <a:gd name="connsiteY168" fmla="*/ 2267365 h 2469472"/>
                <a:gd name="connsiteX169" fmla="*/ 1841055 w 2693686"/>
                <a:gd name="connsiteY169" fmla="*/ 2283154 h 2469472"/>
                <a:gd name="connsiteX170" fmla="*/ 1828425 w 2693686"/>
                <a:gd name="connsiteY170" fmla="*/ 2302104 h 2469472"/>
                <a:gd name="connsiteX171" fmla="*/ 1831582 w 2693686"/>
                <a:gd name="connsiteY171" fmla="*/ 2317893 h 2469472"/>
                <a:gd name="connsiteX172" fmla="*/ 1809476 w 2693686"/>
                <a:gd name="connsiteY172" fmla="*/ 2317893 h 2469472"/>
                <a:gd name="connsiteX173" fmla="*/ 1800003 w 2693686"/>
                <a:gd name="connsiteY173" fmla="*/ 2298944 h 2469472"/>
                <a:gd name="connsiteX174" fmla="*/ 1784213 w 2693686"/>
                <a:gd name="connsiteY174" fmla="*/ 2295787 h 2469472"/>
                <a:gd name="connsiteX175" fmla="*/ 1781057 w 2693686"/>
                <a:gd name="connsiteY175" fmla="*/ 2311577 h 2469472"/>
                <a:gd name="connsiteX176" fmla="*/ 1746318 w 2693686"/>
                <a:gd name="connsiteY176" fmla="*/ 2330523 h 2469472"/>
                <a:gd name="connsiteX177" fmla="*/ 1721055 w 2693686"/>
                <a:gd name="connsiteY177" fmla="*/ 2327366 h 2469472"/>
                <a:gd name="connsiteX178" fmla="*/ 1711582 w 2693686"/>
                <a:gd name="connsiteY178" fmla="*/ 2349472 h 2469472"/>
                <a:gd name="connsiteX179" fmla="*/ 1724212 w 2693686"/>
                <a:gd name="connsiteY179" fmla="*/ 2368418 h 2469472"/>
                <a:gd name="connsiteX180" fmla="*/ 1721055 w 2693686"/>
                <a:gd name="connsiteY180" fmla="*/ 2384208 h 2469472"/>
                <a:gd name="connsiteX181" fmla="*/ 1708422 w 2693686"/>
                <a:gd name="connsiteY181" fmla="*/ 2406314 h 2469472"/>
                <a:gd name="connsiteX182" fmla="*/ 1695793 w 2693686"/>
                <a:gd name="connsiteY182" fmla="*/ 2387364 h 2469472"/>
                <a:gd name="connsiteX183" fmla="*/ 1683160 w 2693686"/>
                <a:gd name="connsiteY183" fmla="*/ 2365262 h 2469472"/>
                <a:gd name="connsiteX184" fmla="*/ 1680003 w 2693686"/>
                <a:gd name="connsiteY184" fmla="*/ 2349472 h 2469472"/>
                <a:gd name="connsiteX185" fmla="*/ 1642108 w 2693686"/>
                <a:gd name="connsiteY185" fmla="*/ 2352629 h 2469472"/>
                <a:gd name="connsiteX186" fmla="*/ 1632635 w 2693686"/>
                <a:gd name="connsiteY186" fmla="*/ 2371575 h 2469472"/>
                <a:gd name="connsiteX187" fmla="*/ 1620002 w 2693686"/>
                <a:gd name="connsiteY187" fmla="*/ 2390524 h 2469472"/>
                <a:gd name="connsiteX188" fmla="*/ 1620002 w 2693686"/>
                <a:gd name="connsiteY188" fmla="*/ 2406314 h 2469472"/>
                <a:gd name="connsiteX189" fmla="*/ 1620002 w 2693686"/>
                <a:gd name="connsiteY189" fmla="*/ 2422103 h 2469472"/>
                <a:gd name="connsiteX190" fmla="*/ 1591583 w 2693686"/>
                <a:gd name="connsiteY190" fmla="*/ 2428420 h 2469472"/>
                <a:gd name="connsiteX191" fmla="*/ 1575793 w 2693686"/>
                <a:gd name="connsiteY191" fmla="*/ 2434733 h 2469472"/>
                <a:gd name="connsiteX192" fmla="*/ 1569477 w 2693686"/>
                <a:gd name="connsiteY192" fmla="*/ 2469472 h 2469472"/>
                <a:gd name="connsiteX193" fmla="*/ 1553687 w 2693686"/>
                <a:gd name="connsiteY193" fmla="*/ 2459999 h 2469472"/>
                <a:gd name="connsiteX194" fmla="*/ 1531581 w 2693686"/>
                <a:gd name="connsiteY194" fmla="*/ 2447366 h 2469472"/>
                <a:gd name="connsiteX195" fmla="*/ 1512635 w 2693686"/>
                <a:gd name="connsiteY195" fmla="*/ 2444209 h 2469472"/>
                <a:gd name="connsiteX196" fmla="*/ 1484213 w 2693686"/>
                <a:gd name="connsiteY196" fmla="*/ 2444209 h 2469472"/>
                <a:gd name="connsiteX197" fmla="*/ 1465267 w 2693686"/>
                <a:gd name="connsiteY197" fmla="*/ 2450522 h 2469472"/>
                <a:gd name="connsiteX198" fmla="*/ 1449477 w 2693686"/>
                <a:gd name="connsiteY198" fmla="*/ 2463155 h 2469472"/>
                <a:gd name="connsiteX199" fmla="*/ 1430528 w 2693686"/>
                <a:gd name="connsiteY199" fmla="*/ 2441049 h 2469472"/>
                <a:gd name="connsiteX200" fmla="*/ 1421055 w 2693686"/>
                <a:gd name="connsiteY200" fmla="*/ 2425260 h 2469472"/>
                <a:gd name="connsiteX201" fmla="*/ 1414738 w 2693686"/>
                <a:gd name="connsiteY201" fmla="*/ 2406314 h 2469472"/>
                <a:gd name="connsiteX202" fmla="*/ 1398949 w 2693686"/>
                <a:gd name="connsiteY202" fmla="*/ 2403154 h 2469472"/>
                <a:gd name="connsiteX203" fmla="*/ 1380003 w 2693686"/>
                <a:gd name="connsiteY203" fmla="*/ 2377891 h 2469472"/>
                <a:gd name="connsiteX204" fmla="*/ 1354740 w 2693686"/>
                <a:gd name="connsiteY204" fmla="*/ 2387364 h 2469472"/>
                <a:gd name="connsiteX205" fmla="*/ 1320001 w 2693686"/>
                <a:gd name="connsiteY205" fmla="*/ 2384208 h 2469472"/>
                <a:gd name="connsiteX206" fmla="*/ 1291582 w 2693686"/>
                <a:gd name="connsiteY206" fmla="*/ 2371575 h 2469472"/>
                <a:gd name="connsiteX207" fmla="*/ 1272633 w 2693686"/>
                <a:gd name="connsiteY207" fmla="*/ 2368418 h 2469472"/>
                <a:gd name="connsiteX208" fmla="*/ 1256843 w 2693686"/>
                <a:gd name="connsiteY208" fmla="*/ 2352629 h 2469472"/>
                <a:gd name="connsiteX209" fmla="*/ 1225264 w 2693686"/>
                <a:gd name="connsiteY209" fmla="*/ 2352629 h 2469472"/>
                <a:gd name="connsiteX210" fmla="*/ 1209475 w 2693686"/>
                <a:gd name="connsiteY210" fmla="*/ 2365262 h 2469472"/>
                <a:gd name="connsiteX211" fmla="*/ 1187369 w 2693686"/>
                <a:gd name="connsiteY211" fmla="*/ 2352629 h 2469472"/>
                <a:gd name="connsiteX212" fmla="*/ 1168423 w 2693686"/>
                <a:gd name="connsiteY212" fmla="*/ 2349472 h 2469472"/>
                <a:gd name="connsiteX213" fmla="*/ 1149477 w 2693686"/>
                <a:gd name="connsiteY213" fmla="*/ 2333683 h 2469472"/>
                <a:gd name="connsiteX214" fmla="*/ 1146317 w 2693686"/>
                <a:gd name="connsiteY214" fmla="*/ 2314733 h 2469472"/>
                <a:gd name="connsiteX215" fmla="*/ 1136844 w 2693686"/>
                <a:gd name="connsiteY215" fmla="*/ 2292627 h 2469472"/>
                <a:gd name="connsiteX216" fmla="*/ 1121054 w 2693686"/>
                <a:gd name="connsiteY216" fmla="*/ 2283154 h 2469472"/>
                <a:gd name="connsiteX217" fmla="*/ 1111581 w 2693686"/>
                <a:gd name="connsiteY217" fmla="*/ 2257892 h 2469472"/>
                <a:gd name="connsiteX218" fmla="*/ 1095792 w 2693686"/>
                <a:gd name="connsiteY218" fmla="*/ 2257892 h 2469472"/>
                <a:gd name="connsiteX219" fmla="*/ 1080002 w 2693686"/>
                <a:gd name="connsiteY219" fmla="*/ 2279998 h 2469472"/>
                <a:gd name="connsiteX220" fmla="*/ 1061053 w 2693686"/>
                <a:gd name="connsiteY220" fmla="*/ 2273681 h 2469472"/>
                <a:gd name="connsiteX221" fmla="*/ 1045263 w 2693686"/>
                <a:gd name="connsiteY221" fmla="*/ 2257892 h 2469472"/>
                <a:gd name="connsiteX222" fmla="*/ 1023161 w 2693686"/>
                <a:gd name="connsiteY222" fmla="*/ 2242103 h 2469472"/>
                <a:gd name="connsiteX223" fmla="*/ 1007371 w 2693686"/>
                <a:gd name="connsiteY223" fmla="*/ 2235786 h 2469472"/>
                <a:gd name="connsiteX224" fmla="*/ 988422 w 2693686"/>
                <a:gd name="connsiteY224" fmla="*/ 2238946 h 2469472"/>
                <a:gd name="connsiteX225" fmla="*/ 972632 w 2693686"/>
                <a:gd name="connsiteY225" fmla="*/ 2254735 h 2469472"/>
                <a:gd name="connsiteX226" fmla="*/ 982105 w 2693686"/>
                <a:gd name="connsiteY226" fmla="*/ 2273681 h 2469472"/>
                <a:gd name="connsiteX227" fmla="*/ 966316 w 2693686"/>
                <a:gd name="connsiteY227" fmla="*/ 2292627 h 2469472"/>
                <a:gd name="connsiteX228" fmla="*/ 950526 w 2693686"/>
                <a:gd name="connsiteY228" fmla="*/ 2305260 h 2469472"/>
                <a:gd name="connsiteX229" fmla="*/ 931580 w 2693686"/>
                <a:gd name="connsiteY229" fmla="*/ 2314733 h 2469472"/>
                <a:gd name="connsiteX230" fmla="*/ 912634 w 2693686"/>
                <a:gd name="connsiteY230" fmla="*/ 2327366 h 2469472"/>
                <a:gd name="connsiteX231" fmla="*/ 893685 w 2693686"/>
                <a:gd name="connsiteY231" fmla="*/ 2339996 h 2469472"/>
                <a:gd name="connsiteX232" fmla="*/ 884212 w 2693686"/>
                <a:gd name="connsiteY232" fmla="*/ 2358945 h 2469472"/>
                <a:gd name="connsiteX233" fmla="*/ 865266 w 2693686"/>
                <a:gd name="connsiteY233" fmla="*/ 2352629 h 2469472"/>
                <a:gd name="connsiteX234" fmla="*/ 849476 w 2693686"/>
                <a:gd name="connsiteY234" fmla="*/ 2343156 h 2469472"/>
                <a:gd name="connsiteX235" fmla="*/ 827370 w 2693686"/>
                <a:gd name="connsiteY235" fmla="*/ 2339996 h 2469472"/>
                <a:gd name="connsiteX236" fmla="*/ 798948 w 2693686"/>
                <a:gd name="connsiteY236" fmla="*/ 2327366 h 2469472"/>
                <a:gd name="connsiteX237" fmla="*/ 792632 w 2693686"/>
                <a:gd name="connsiteY237" fmla="*/ 2308417 h 2469472"/>
                <a:gd name="connsiteX238" fmla="*/ 780002 w 2693686"/>
                <a:gd name="connsiteY238" fmla="*/ 2292627 h 2469472"/>
                <a:gd name="connsiteX239" fmla="*/ 773686 w 2693686"/>
                <a:gd name="connsiteY239" fmla="*/ 2270525 h 2469472"/>
                <a:gd name="connsiteX240" fmla="*/ 751580 w 2693686"/>
                <a:gd name="connsiteY240" fmla="*/ 2267365 h 2469472"/>
                <a:gd name="connsiteX241" fmla="*/ 716844 w 2693686"/>
                <a:gd name="connsiteY241" fmla="*/ 2261049 h 2469472"/>
                <a:gd name="connsiteX242" fmla="*/ 694738 w 2693686"/>
                <a:gd name="connsiteY242" fmla="*/ 2242103 h 2469472"/>
                <a:gd name="connsiteX243" fmla="*/ 653686 w 2693686"/>
                <a:gd name="connsiteY243" fmla="*/ 2219997 h 2469472"/>
                <a:gd name="connsiteX244" fmla="*/ 637897 w 2693686"/>
                <a:gd name="connsiteY244" fmla="*/ 2210524 h 2469472"/>
                <a:gd name="connsiteX245" fmla="*/ 618947 w 2693686"/>
                <a:gd name="connsiteY245" fmla="*/ 2204207 h 2469472"/>
                <a:gd name="connsiteX246" fmla="*/ 603158 w 2693686"/>
                <a:gd name="connsiteY246" fmla="*/ 2210524 h 2469472"/>
                <a:gd name="connsiteX247" fmla="*/ 596845 w 2693686"/>
                <a:gd name="connsiteY247" fmla="*/ 2226313 h 2469472"/>
                <a:gd name="connsiteX248" fmla="*/ 590528 w 2693686"/>
                <a:gd name="connsiteY248" fmla="*/ 2245259 h 2469472"/>
                <a:gd name="connsiteX249" fmla="*/ 571579 w 2693686"/>
                <a:gd name="connsiteY249" fmla="*/ 2238946 h 2469472"/>
                <a:gd name="connsiteX250" fmla="*/ 555789 w 2693686"/>
                <a:gd name="connsiteY250" fmla="*/ 2213680 h 2469472"/>
                <a:gd name="connsiteX251" fmla="*/ 552633 w 2693686"/>
                <a:gd name="connsiteY251" fmla="*/ 2191578 h 2469472"/>
                <a:gd name="connsiteX252" fmla="*/ 549476 w 2693686"/>
                <a:gd name="connsiteY252" fmla="*/ 2172628 h 2469472"/>
                <a:gd name="connsiteX253" fmla="*/ 552633 w 2693686"/>
                <a:gd name="connsiteY253" fmla="*/ 2156839 h 2469472"/>
                <a:gd name="connsiteX254" fmla="*/ 543160 w 2693686"/>
                <a:gd name="connsiteY254" fmla="*/ 2131576 h 2469472"/>
                <a:gd name="connsiteX255" fmla="*/ 552633 w 2693686"/>
                <a:gd name="connsiteY255" fmla="*/ 2115787 h 2469472"/>
                <a:gd name="connsiteX256" fmla="*/ 565266 w 2693686"/>
                <a:gd name="connsiteY256" fmla="*/ 2093681 h 2469472"/>
                <a:gd name="connsiteX257" fmla="*/ 574739 w 2693686"/>
                <a:gd name="connsiteY257" fmla="*/ 2071575 h 2469472"/>
                <a:gd name="connsiteX258" fmla="*/ 565266 w 2693686"/>
                <a:gd name="connsiteY258" fmla="*/ 2052629 h 2469472"/>
                <a:gd name="connsiteX259" fmla="*/ 546316 w 2693686"/>
                <a:gd name="connsiteY259" fmla="*/ 2036839 h 2469472"/>
                <a:gd name="connsiteX260" fmla="*/ 530527 w 2693686"/>
                <a:gd name="connsiteY260" fmla="*/ 2027366 h 2469472"/>
                <a:gd name="connsiteX261" fmla="*/ 514737 w 2693686"/>
                <a:gd name="connsiteY261" fmla="*/ 2033683 h 2469472"/>
                <a:gd name="connsiteX262" fmla="*/ 495791 w 2693686"/>
                <a:gd name="connsiteY262" fmla="*/ 2017893 h 2469472"/>
                <a:gd name="connsiteX263" fmla="*/ 483158 w 2693686"/>
                <a:gd name="connsiteY263" fmla="*/ 1998944 h 2469472"/>
                <a:gd name="connsiteX264" fmla="*/ 457896 w 2693686"/>
                <a:gd name="connsiteY264" fmla="*/ 1976838 h 2469472"/>
                <a:gd name="connsiteX265" fmla="*/ 438950 w 2693686"/>
                <a:gd name="connsiteY265" fmla="*/ 1973681 h 2469472"/>
                <a:gd name="connsiteX266" fmla="*/ 420000 w 2693686"/>
                <a:gd name="connsiteY266" fmla="*/ 1983154 h 2469472"/>
                <a:gd name="connsiteX267" fmla="*/ 397894 w 2693686"/>
                <a:gd name="connsiteY267" fmla="*/ 1964208 h 2469472"/>
                <a:gd name="connsiteX268" fmla="*/ 378948 w 2693686"/>
                <a:gd name="connsiteY268" fmla="*/ 1945259 h 2469472"/>
                <a:gd name="connsiteX269" fmla="*/ 356842 w 2693686"/>
                <a:gd name="connsiteY269" fmla="*/ 1942103 h 2469472"/>
                <a:gd name="connsiteX270" fmla="*/ 337896 w 2693686"/>
                <a:gd name="connsiteY270" fmla="*/ 1929470 h 2469472"/>
                <a:gd name="connsiteX271" fmla="*/ 309474 w 2693686"/>
                <a:gd name="connsiteY271" fmla="*/ 1913680 h 2469472"/>
                <a:gd name="connsiteX272" fmla="*/ 293684 w 2693686"/>
                <a:gd name="connsiteY272" fmla="*/ 1913680 h 2469472"/>
                <a:gd name="connsiteX273" fmla="*/ 274738 w 2693686"/>
                <a:gd name="connsiteY273" fmla="*/ 1910524 h 2469472"/>
                <a:gd name="connsiteX274" fmla="*/ 255789 w 2693686"/>
                <a:gd name="connsiteY274" fmla="*/ 1897891 h 2469472"/>
                <a:gd name="connsiteX275" fmla="*/ 236843 w 2693686"/>
                <a:gd name="connsiteY275" fmla="*/ 1891578 h 2469472"/>
                <a:gd name="connsiteX276" fmla="*/ 221053 w 2693686"/>
                <a:gd name="connsiteY276" fmla="*/ 1878945 h 2469472"/>
                <a:gd name="connsiteX277" fmla="*/ 202107 w 2693686"/>
                <a:gd name="connsiteY277" fmla="*/ 1866312 h 2469472"/>
                <a:gd name="connsiteX278" fmla="*/ 180001 w 2693686"/>
                <a:gd name="connsiteY278" fmla="*/ 1856839 h 2469472"/>
                <a:gd name="connsiteX279" fmla="*/ 164212 w 2693686"/>
                <a:gd name="connsiteY279" fmla="*/ 1853682 h 2469472"/>
                <a:gd name="connsiteX280" fmla="*/ 145262 w 2693686"/>
                <a:gd name="connsiteY280" fmla="*/ 1844209 h 2469472"/>
                <a:gd name="connsiteX281" fmla="*/ 126316 w 2693686"/>
                <a:gd name="connsiteY281" fmla="*/ 1841049 h 2469472"/>
                <a:gd name="connsiteX282" fmla="*/ 129473 w 2693686"/>
                <a:gd name="connsiteY282" fmla="*/ 1866312 h 2469472"/>
                <a:gd name="connsiteX283" fmla="*/ 101054 w 2693686"/>
                <a:gd name="connsiteY283" fmla="*/ 1875788 h 2469472"/>
                <a:gd name="connsiteX284" fmla="*/ 78948 w 2693686"/>
                <a:gd name="connsiteY284" fmla="*/ 1872628 h 2469472"/>
                <a:gd name="connsiteX285" fmla="*/ 50525 w 2693686"/>
                <a:gd name="connsiteY285" fmla="*/ 1850522 h 2469472"/>
                <a:gd name="connsiteX286" fmla="*/ 47369 w 2693686"/>
                <a:gd name="connsiteY286" fmla="*/ 1828420 h 2469472"/>
                <a:gd name="connsiteX287" fmla="*/ 22106 w 2693686"/>
                <a:gd name="connsiteY287" fmla="*/ 1803154 h 2469472"/>
                <a:gd name="connsiteX288" fmla="*/ 12633 w 2693686"/>
                <a:gd name="connsiteY288" fmla="*/ 1787364 h 2469472"/>
                <a:gd name="connsiteX289" fmla="*/ 9473 w 2693686"/>
                <a:gd name="connsiteY289" fmla="*/ 1768418 h 2469472"/>
                <a:gd name="connsiteX290" fmla="*/ 0 w 2693686"/>
                <a:gd name="connsiteY290" fmla="*/ 1746312 h 2469472"/>
                <a:gd name="connsiteX291" fmla="*/ 6317 w 2693686"/>
                <a:gd name="connsiteY291" fmla="*/ 1711577 h 2469472"/>
                <a:gd name="connsiteX292" fmla="*/ 12633 w 2693686"/>
                <a:gd name="connsiteY292" fmla="*/ 1692627 h 2469472"/>
                <a:gd name="connsiteX293" fmla="*/ 18946 w 2693686"/>
                <a:gd name="connsiteY293" fmla="*/ 1667365 h 2469472"/>
                <a:gd name="connsiteX294" fmla="*/ 12633 w 2693686"/>
                <a:gd name="connsiteY294" fmla="*/ 1648419 h 2469472"/>
                <a:gd name="connsiteX295" fmla="*/ 56842 w 2693686"/>
                <a:gd name="connsiteY295" fmla="*/ 1645259 h 2469472"/>
                <a:gd name="connsiteX296" fmla="*/ 75791 w 2693686"/>
                <a:gd name="connsiteY296" fmla="*/ 1626313 h 2469472"/>
                <a:gd name="connsiteX297" fmla="*/ 88421 w 2693686"/>
                <a:gd name="connsiteY297" fmla="*/ 1607367 h 2469472"/>
                <a:gd name="connsiteX298" fmla="*/ 94737 w 2693686"/>
                <a:gd name="connsiteY298" fmla="*/ 1585261 h 2469472"/>
                <a:gd name="connsiteX299" fmla="*/ 104210 w 2693686"/>
                <a:gd name="connsiteY299" fmla="*/ 1566312 h 2469472"/>
                <a:gd name="connsiteX300" fmla="*/ 94737 w 2693686"/>
                <a:gd name="connsiteY300" fmla="*/ 1541049 h 2469472"/>
                <a:gd name="connsiteX301" fmla="*/ 116843 w 2693686"/>
                <a:gd name="connsiteY301" fmla="*/ 1531576 h 2469472"/>
                <a:gd name="connsiteX302" fmla="*/ 132633 w 2693686"/>
                <a:gd name="connsiteY302" fmla="*/ 1534733 h 2469472"/>
                <a:gd name="connsiteX303" fmla="*/ 148422 w 2693686"/>
                <a:gd name="connsiteY303" fmla="*/ 1531576 h 2469472"/>
                <a:gd name="connsiteX304" fmla="*/ 170528 w 2693686"/>
                <a:gd name="connsiteY304" fmla="*/ 1547366 h 2469472"/>
                <a:gd name="connsiteX305" fmla="*/ 189474 w 2693686"/>
                <a:gd name="connsiteY305" fmla="*/ 1559999 h 2469472"/>
                <a:gd name="connsiteX306" fmla="*/ 208420 w 2693686"/>
                <a:gd name="connsiteY306" fmla="*/ 1569472 h 2469472"/>
                <a:gd name="connsiteX307" fmla="*/ 227370 w 2693686"/>
                <a:gd name="connsiteY307" fmla="*/ 1578945 h 2469472"/>
                <a:gd name="connsiteX308" fmla="*/ 255789 w 2693686"/>
                <a:gd name="connsiteY308" fmla="*/ 1563155 h 2469472"/>
                <a:gd name="connsiteX309" fmla="*/ 277895 w 2693686"/>
                <a:gd name="connsiteY309" fmla="*/ 1582101 h 2469472"/>
                <a:gd name="connsiteX310" fmla="*/ 293684 w 2693686"/>
                <a:gd name="connsiteY310" fmla="*/ 1588418 h 2469472"/>
                <a:gd name="connsiteX311" fmla="*/ 315790 w 2693686"/>
                <a:gd name="connsiteY311" fmla="*/ 1604207 h 2469472"/>
                <a:gd name="connsiteX312" fmla="*/ 325263 w 2693686"/>
                <a:gd name="connsiteY312" fmla="*/ 1619997 h 2469472"/>
                <a:gd name="connsiteX313" fmla="*/ 344213 w 2693686"/>
                <a:gd name="connsiteY313" fmla="*/ 1623157 h 2469472"/>
                <a:gd name="connsiteX314" fmla="*/ 366315 w 2693686"/>
                <a:gd name="connsiteY314" fmla="*/ 1604207 h 2469472"/>
                <a:gd name="connsiteX315" fmla="*/ 382105 w 2693686"/>
                <a:gd name="connsiteY315" fmla="*/ 1597891 h 2469472"/>
                <a:gd name="connsiteX316" fmla="*/ 429473 w 2693686"/>
                <a:gd name="connsiteY316" fmla="*/ 1594734 h 2469472"/>
                <a:gd name="connsiteX317" fmla="*/ 435790 w 2693686"/>
                <a:gd name="connsiteY317" fmla="*/ 1578945 h 2469472"/>
                <a:gd name="connsiteX318" fmla="*/ 451579 w 2693686"/>
                <a:gd name="connsiteY318" fmla="*/ 1563155 h 2469472"/>
                <a:gd name="connsiteX319" fmla="*/ 454739 w 2693686"/>
                <a:gd name="connsiteY319" fmla="*/ 1547366 h 2469472"/>
                <a:gd name="connsiteX320" fmla="*/ 470529 w 2693686"/>
                <a:gd name="connsiteY320" fmla="*/ 1534733 h 2469472"/>
                <a:gd name="connsiteX321" fmla="*/ 486318 w 2693686"/>
                <a:gd name="connsiteY321" fmla="*/ 1537893 h 2469472"/>
                <a:gd name="connsiteX322" fmla="*/ 483158 w 2693686"/>
                <a:gd name="connsiteY322" fmla="*/ 1512630 h 2469472"/>
                <a:gd name="connsiteX323" fmla="*/ 498948 w 2693686"/>
                <a:gd name="connsiteY323" fmla="*/ 1515787 h 2469472"/>
                <a:gd name="connsiteX324" fmla="*/ 517897 w 2693686"/>
                <a:gd name="connsiteY324" fmla="*/ 1506314 h 2469472"/>
                <a:gd name="connsiteX325" fmla="*/ 540000 w 2693686"/>
                <a:gd name="connsiteY325" fmla="*/ 1503154 h 2469472"/>
                <a:gd name="connsiteX326" fmla="*/ 524210 w 2693686"/>
                <a:gd name="connsiteY326" fmla="*/ 1487364 h 2469472"/>
                <a:gd name="connsiteX327" fmla="*/ 495791 w 2693686"/>
                <a:gd name="connsiteY327" fmla="*/ 1484208 h 2469472"/>
                <a:gd name="connsiteX328" fmla="*/ 476842 w 2693686"/>
                <a:gd name="connsiteY328" fmla="*/ 1468418 h 2469472"/>
                <a:gd name="connsiteX329" fmla="*/ 464212 w 2693686"/>
                <a:gd name="connsiteY329" fmla="*/ 1449472 h 2469472"/>
                <a:gd name="connsiteX330" fmla="*/ 476842 w 2693686"/>
                <a:gd name="connsiteY330" fmla="*/ 1430523 h 2469472"/>
                <a:gd name="connsiteX331" fmla="*/ 454739 w 2693686"/>
                <a:gd name="connsiteY331" fmla="*/ 1417893 h 2469472"/>
                <a:gd name="connsiteX332" fmla="*/ 429473 w 2693686"/>
                <a:gd name="connsiteY332" fmla="*/ 1405260 h 2469472"/>
                <a:gd name="connsiteX333" fmla="*/ 410527 w 2693686"/>
                <a:gd name="connsiteY333" fmla="*/ 1408417 h 2469472"/>
                <a:gd name="connsiteX334" fmla="*/ 385265 w 2693686"/>
                <a:gd name="connsiteY334" fmla="*/ 1395787 h 2469472"/>
                <a:gd name="connsiteX335" fmla="*/ 372632 w 2693686"/>
                <a:gd name="connsiteY335" fmla="*/ 1379998 h 2469472"/>
                <a:gd name="connsiteX336" fmla="*/ 366315 w 2693686"/>
                <a:gd name="connsiteY336" fmla="*/ 1361048 h 2469472"/>
                <a:gd name="connsiteX337" fmla="*/ 341053 w 2693686"/>
                <a:gd name="connsiteY337" fmla="*/ 1342102 h 2469472"/>
                <a:gd name="connsiteX338" fmla="*/ 322107 w 2693686"/>
                <a:gd name="connsiteY338" fmla="*/ 1332629 h 2469472"/>
                <a:gd name="connsiteX339" fmla="*/ 306317 w 2693686"/>
                <a:gd name="connsiteY339" fmla="*/ 1316840 h 2469472"/>
                <a:gd name="connsiteX340" fmla="*/ 300001 w 2693686"/>
                <a:gd name="connsiteY340" fmla="*/ 1297891 h 2469472"/>
                <a:gd name="connsiteX341" fmla="*/ 293684 w 2693686"/>
                <a:gd name="connsiteY341" fmla="*/ 1266312 h 2469472"/>
                <a:gd name="connsiteX342" fmla="*/ 293684 w 2693686"/>
                <a:gd name="connsiteY342" fmla="*/ 1244209 h 2469472"/>
                <a:gd name="connsiteX343" fmla="*/ 274738 w 2693686"/>
                <a:gd name="connsiteY343" fmla="*/ 1225260 h 2469472"/>
                <a:gd name="connsiteX344" fmla="*/ 255789 w 2693686"/>
                <a:gd name="connsiteY344" fmla="*/ 1209470 h 2469472"/>
                <a:gd name="connsiteX345" fmla="*/ 236843 w 2693686"/>
                <a:gd name="connsiteY345" fmla="*/ 1209470 h 2469472"/>
                <a:gd name="connsiteX346" fmla="*/ 224210 w 2693686"/>
                <a:gd name="connsiteY346" fmla="*/ 1190524 h 2469472"/>
                <a:gd name="connsiteX347" fmla="*/ 205264 w 2693686"/>
                <a:gd name="connsiteY347" fmla="*/ 1174735 h 2469472"/>
                <a:gd name="connsiteX348" fmla="*/ 183158 w 2693686"/>
                <a:gd name="connsiteY348" fmla="*/ 1165262 h 2469472"/>
                <a:gd name="connsiteX349" fmla="*/ 192631 w 2693686"/>
                <a:gd name="connsiteY349" fmla="*/ 1136839 h 2469472"/>
                <a:gd name="connsiteX350" fmla="*/ 224210 w 2693686"/>
                <a:gd name="connsiteY350" fmla="*/ 1111577 h 2469472"/>
                <a:gd name="connsiteX351" fmla="*/ 233686 w 2693686"/>
                <a:gd name="connsiteY351" fmla="*/ 1089471 h 2469472"/>
                <a:gd name="connsiteX352" fmla="*/ 224210 w 2693686"/>
                <a:gd name="connsiteY352" fmla="*/ 1073681 h 2469472"/>
                <a:gd name="connsiteX353" fmla="*/ 205264 w 2693686"/>
                <a:gd name="connsiteY353" fmla="*/ 1057892 h 2469472"/>
                <a:gd name="connsiteX354" fmla="*/ 183158 w 2693686"/>
                <a:gd name="connsiteY354" fmla="*/ 1048419 h 2469472"/>
                <a:gd name="connsiteX355" fmla="*/ 151579 w 2693686"/>
                <a:gd name="connsiteY355" fmla="*/ 1013680 h 2469472"/>
                <a:gd name="connsiteX356" fmla="*/ 135789 w 2693686"/>
                <a:gd name="connsiteY356" fmla="*/ 997891 h 2469472"/>
                <a:gd name="connsiteX357" fmla="*/ 110527 w 2693686"/>
                <a:gd name="connsiteY357" fmla="*/ 985261 h 2469472"/>
                <a:gd name="connsiteX358" fmla="*/ 126316 w 2693686"/>
                <a:gd name="connsiteY358" fmla="*/ 966312 h 2469472"/>
                <a:gd name="connsiteX359" fmla="*/ 138949 w 2693686"/>
                <a:gd name="connsiteY359" fmla="*/ 950522 h 2469472"/>
                <a:gd name="connsiteX360" fmla="*/ 167368 w 2693686"/>
                <a:gd name="connsiteY360" fmla="*/ 944209 h 2469472"/>
                <a:gd name="connsiteX361" fmla="*/ 192631 w 2693686"/>
                <a:gd name="connsiteY361" fmla="*/ 918943 h 2469472"/>
                <a:gd name="connsiteX362" fmla="*/ 192631 w 2693686"/>
                <a:gd name="connsiteY362" fmla="*/ 899997 h 2469472"/>
                <a:gd name="connsiteX363" fmla="*/ 195791 w 2693686"/>
                <a:gd name="connsiteY363" fmla="*/ 868418 h 2469472"/>
                <a:gd name="connsiteX364" fmla="*/ 198947 w 2693686"/>
                <a:gd name="connsiteY364" fmla="*/ 849472 h 2469472"/>
                <a:gd name="connsiteX365" fmla="*/ 180001 w 2693686"/>
                <a:gd name="connsiteY365" fmla="*/ 833683 h 2469472"/>
                <a:gd name="connsiteX366" fmla="*/ 167368 w 2693686"/>
                <a:gd name="connsiteY366" fmla="*/ 814733 h 2469472"/>
                <a:gd name="connsiteX367" fmla="*/ 164212 w 2693686"/>
                <a:gd name="connsiteY367" fmla="*/ 792627 h 2469472"/>
                <a:gd name="connsiteX368" fmla="*/ 192631 w 2693686"/>
                <a:gd name="connsiteY368" fmla="*/ 770525 h 2469472"/>
                <a:gd name="connsiteX369" fmla="*/ 189474 w 2693686"/>
                <a:gd name="connsiteY369" fmla="*/ 742102 h 2469472"/>
                <a:gd name="connsiteX370" fmla="*/ 186318 w 2693686"/>
                <a:gd name="connsiteY370" fmla="*/ 726313 h 2469472"/>
                <a:gd name="connsiteX371" fmla="*/ 208420 w 2693686"/>
                <a:gd name="connsiteY371" fmla="*/ 710523 h 2469472"/>
                <a:gd name="connsiteX372" fmla="*/ 211580 w 2693686"/>
                <a:gd name="connsiteY372" fmla="*/ 691577 h 2469472"/>
                <a:gd name="connsiteX373" fmla="*/ 227370 w 2693686"/>
                <a:gd name="connsiteY373" fmla="*/ 688418 h 2469472"/>
                <a:gd name="connsiteX374" fmla="*/ 252632 w 2693686"/>
                <a:gd name="connsiteY374" fmla="*/ 694734 h 2469472"/>
                <a:gd name="connsiteX375" fmla="*/ 268422 w 2693686"/>
                <a:gd name="connsiteY375" fmla="*/ 697891 h 2469472"/>
                <a:gd name="connsiteX376" fmla="*/ 284211 w 2693686"/>
                <a:gd name="connsiteY376" fmla="*/ 710523 h 2469472"/>
                <a:gd name="connsiteX377" fmla="*/ 306317 w 2693686"/>
                <a:gd name="connsiteY377" fmla="*/ 697891 h 2469472"/>
                <a:gd name="connsiteX378" fmla="*/ 341053 w 2693686"/>
                <a:gd name="connsiteY378" fmla="*/ 688418 h 2469472"/>
                <a:gd name="connsiteX379" fmla="*/ 363159 w 2693686"/>
                <a:gd name="connsiteY379" fmla="*/ 713680 h 2469472"/>
                <a:gd name="connsiteX380" fmla="*/ 385265 w 2693686"/>
                <a:gd name="connsiteY380" fmla="*/ 707367 h 2469472"/>
                <a:gd name="connsiteX381" fmla="*/ 407371 w 2693686"/>
                <a:gd name="connsiteY381" fmla="*/ 697891 h 2469472"/>
                <a:gd name="connsiteX382" fmla="*/ 426317 w 2693686"/>
                <a:gd name="connsiteY382" fmla="*/ 691577 h 2469472"/>
                <a:gd name="connsiteX383" fmla="*/ 457896 w 2693686"/>
                <a:gd name="connsiteY383" fmla="*/ 694734 h 2469472"/>
                <a:gd name="connsiteX384" fmla="*/ 498948 w 2693686"/>
                <a:gd name="connsiteY384" fmla="*/ 685261 h 2469472"/>
                <a:gd name="connsiteX385" fmla="*/ 514737 w 2693686"/>
                <a:gd name="connsiteY385" fmla="*/ 663155 h 2469472"/>
                <a:gd name="connsiteX386" fmla="*/ 514737 w 2693686"/>
                <a:gd name="connsiteY386" fmla="*/ 678945 h 2469472"/>
                <a:gd name="connsiteX387" fmla="*/ 515223 w 2693686"/>
                <a:gd name="connsiteY387" fmla="*/ 679334 h 2469472"/>
                <a:gd name="connsiteX388" fmla="*/ 519532 w 2693686"/>
                <a:gd name="connsiteY388" fmla="*/ 674619 h 2469472"/>
                <a:gd name="connsiteX389" fmla="*/ 517895 w 2693686"/>
                <a:gd name="connsiteY389" fmla="*/ 663156 h 2469472"/>
                <a:gd name="connsiteX390" fmla="*/ 508422 w 2693686"/>
                <a:gd name="connsiteY390" fmla="*/ 641050 h 2469472"/>
                <a:gd name="connsiteX391" fmla="*/ 511578 w 2693686"/>
                <a:gd name="connsiteY391" fmla="*/ 625261 h 2469472"/>
                <a:gd name="connsiteX392" fmla="*/ 514738 w 2693686"/>
                <a:gd name="connsiteY392" fmla="*/ 599998 h 2469472"/>
                <a:gd name="connsiteX393" fmla="*/ 530528 w 2693686"/>
                <a:gd name="connsiteY393" fmla="*/ 584209 h 2469472"/>
                <a:gd name="connsiteX394" fmla="*/ 533684 w 2693686"/>
                <a:gd name="connsiteY394" fmla="*/ 568420 h 2469472"/>
                <a:gd name="connsiteX395" fmla="*/ 508422 w 2693686"/>
                <a:gd name="connsiteY395" fmla="*/ 549474 h 2469472"/>
                <a:gd name="connsiteX396" fmla="*/ 492632 w 2693686"/>
                <a:gd name="connsiteY396" fmla="*/ 543157 h 2469472"/>
                <a:gd name="connsiteX397" fmla="*/ 476843 w 2693686"/>
                <a:gd name="connsiteY397" fmla="*/ 546314 h 2469472"/>
                <a:gd name="connsiteX398" fmla="*/ 454737 w 2693686"/>
                <a:gd name="connsiteY398" fmla="*/ 517895 h 2469472"/>
                <a:gd name="connsiteX399" fmla="*/ 438947 w 2693686"/>
                <a:gd name="connsiteY399" fmla="*/ 498945 h 2469472"/>
                <a:gd name="connsiteX400" fmla="*/ 442104 w 2693686"/>
                <a:gd name="connsiteY400" fmla="*/ 483156 h 2469472"/>
                <a:gd name="connsiteX401" fmla="*/ 451580 w 2693686"/>
                <a:gd name="connsiteY401" fmla="*/ 454737 h 2469472"/>
                <a:gd name="connsiteX402" fmla="*/ 486316 w 2693686"/>
                <a:gd name="connsiteY402" fmla="*/ 461050 h 2469472"/>
                <a:gd name="connsiteX403" fmla="*/ 502105 w 2693686"/>
                <a:gd name="connsiteY403" fmla="*/ 467367 h 2469472"/>
                <a:gd name="connsiteX404" fmla="*/ 527368 w 2693686"/>
                <a:gd name="connsiteY404" fmla="*/ 445261 h 2469472"/>
                <a:gd name="connsiteX405" fmla="*/ 546317 w 2693686"/>
                <a:gd name="connsiteY405" fmla="*/ 432631 h 2469472"/>
                <a:gd name="connsiteX406" fmla="*/ 562107 w 2693686"/>
                <a:gd name="connsiteY406" fmla="*/ 429471 h 2469472"/>
                <a:gd name="connsiteX407" fmla="*/ 568420 w 2693686"/>
                <a:gd name="connsiteY407" fmla="*/ 407369 h 2469472"/>
                <a:gd name="connsiteX408" fmla="*/ 574736 w 2693686"/>
                <a:gd name="connsiteY408" fmla="*/ 385263 h 2469472"/>
                <a:gd name="connsiteX409" fmla="*/ 587369 w 2693686"/>
                <a:gd name="connsiteY409" fmla="*/ 366314 h 2469472"/>
                <a:gd name="connsiteX410" fmla="*/ 606315 w 2693686"/>
                <a:gd name="connsiteY410" fmla="*/ 363157 h 2469472"/>
                <a:gd name="connsiteX411" fmla="*/ 622105 w 2693686"/>
                <a:gd name="connsiteY411" fmla="*/ 366314 h 2469472"/>
                <a:gd name="connsiteX412" fmla="*/ 644210 w 2693686"/>
                <a:gd name="connsiteY412" fmla="*/ 363157 h 2469472"/>
                <a:gd name="connsiteX413" fmla="*/ 666316 w 2693686"/>
                <a:gd name="connsiteY413" fmla="*/ 334735 h 2469472"/>
                <a:gd name="connsiteX414" fmla="*/ 663156 w 2693686"/>
                <a:gd name="connsiteY414" fmla="*/ 315789 h 2469472"/>
                <a:gd name="connsiteX415" fmla="*/ 660000 w 2693686"/>
                <a:gd name="connsiteY415" fmla="*/ 287366 h 2469472"/>
                <a:gd name="connsiteX416" fmla="*/ 678946 w 2693686"/>
                <a:gd name="connsiteY416" fmla="*/ 255788 h 2469472"/>
                <a:gd name="connsiteX417" fmla="*/ 697895 w 2693686"/>
                <a:gd name="connsiteY417" fmla="*/ 233685 h 2469472"/>
                <a:gd name="connsiteX418" fmla="*/ 701052 w 2693686"/>
                <a:gd name="connsiteY418" fmla="*/ 211579 h 2469472"/>
                <a:gd name="connsiteX419" fmla="*/ 704212 w 2693686"/>
                <a:gd name="connsiteY419" fmla="*/ 189473 h 2469472"/>
                <a:gd name="connsiteX420" fmla="*/ 720001 w 2693686"/>
                <a:gd name="connsiteY420" fmla="*/ 189473 h 2469472"/>
                <a:gd name="connsiteX421" fmla="*/ 732631 w 2693686"/>
                <a:gd name="connsiteY421" fmla="*/ 211579 h 2469472"/>
                <a:gd name="connsiteX422" fmla="*/ 761053 w 2693686"/>
                <a:gd name="connsiteY422" fmla="*/ 221052 h 2469472"/>
                <a:gd name="connsiteX423" fmla="*/ 789472 w 2693686"/>
                <a:gd name="connsiteY423" fmla="*/ 205263 h 2469472"/>
                <a:gd name="connsiteX424" fmla="*/ 805262 w 2693686"/>
                <a:gd name="connsiteY424" fmla="*/ 205263 h 2469472"/>
                <a:gd name="connsiteX425" fmla="*/ 824211 w 2693686"/>
                <a:gd name="connsiteY425" fmla="*/ 195790 h 2469472"/>
                <a:gd name="connsiteX426" fmla="*/ 840001 w 2693686"/>
                <a:gd name="connsiteY426" fmla="*/ 183157 h 2469472"/>
                <a:gd name="connsiteX427" fmla="*/ 846317 w 2693686"/>
                <a:gd name="connsiteY427" fmla="*/ 198946 h 2469472"/>
                <a:gd name="connsiteX428" fmla="*/ 868420 w 2693686"/>
                <a:gd name="connsiteY428" fmla="*/ 208419 h 2469472"/>
                <a:gd name="connsiteX429" fmla="*/ 890526 w 2693686"/>
                <a:gd name="connsiteY429" fmla="*/ 202106 h 2469472"/>
                <a:gd name="connsiteX430" fmla="*/ 912632 w 2693686"/>
                <a:gd name="connsiteY430" fmla="*/ 186317 h 2469472"/>
                <a:gd name="connsiteX431" fmla="*/ 928421 w 2693686"/>
                <a:gd name="connsiteY431" fmla="*/ 176840 h 2469472"/>
                <a:gd name="connsiteX432" fmla="*/ 947367 w 2693686"/>
                <a:gd name="connsiteY432" fmla="*/ 167367 h 2469472"/>
                <a:gd name="connsiteX433" fmla="*/ 963157 w 2693686"/>
                <a:gd name="connsiteY433" fmla="*/ 135788 h 2469472"/>
                <a:gd name="connsiteX434" fmla="*/ 966317 w 2693686"/>
                <a:gd name="connsiteY434" fmla="*/ 119999 h 2469472"/>
                <a:gd name="connsiteX435" fmla="*/ 982106 w 2693686"/>
                <a:gd name="connsiteY435" fmla="*/ 97893 h 2469472"/>
                <a:gd name="connsiteX436" fmla="*/ 1001052 w 2693686"/>
                <a:gd name="connsiteY436" fmla="*/ 94737 h 2469472"/>
                <a:gd name="connsiteX437" fmla="*/ 1020001 w 2693686"/>
                <a:gd name="connsiteY437" fmla="*/ 91580 h 2469472"/>
                <a:gd name="connsiteX438" fmla="*/ 1035791 w 2693686"/>
                <a:gd name="connsiteY438" fmla="*/ 85264 h 2469472"/>
                <a:gd name="connsiteX439" fmla="*/ 1051580 w 2693686"/>
                <a:gd name="connsiteY439" fmla="*/ 85264 h 2469472"/>
                <a:gd name="connsiteX440" fmla="*/ 1095789 w 2693686"/>
                <a:gd name="connsiteY440" fmla="*/ 66314 h 2469472"/>
                <a:gd name="connsiteX441" fmla="*/ 1114738 w 2693686"/>
                <a:gd name="connsiteY441" fmla="*/ 53685 h 2469472"/>
                <a:gd name="connsiteX442" fmla="*/ 1130528 w 2693686"/>
                <a:gd name="connsiteY442" fmla="*/ 37895 h 2469472"/>
                <a:gd name="connsiteX443" fmla="*/ 1149474 w 2693686"/>
                <a:gd name="connsiteY443" fmla="*/ 31579 h 2469472"/>
                <a:gd name="connsiteX444" fmla="*/ 1168420 w 2693686"/>
                <a:gd name="connsiteY444" fmla="*/ 25262 h 2469472"/>
                <a:gd name="connsiteX445" fmla="*/ 1206315 w 2693686"/>
                <a:gd name="connsiteY445" fmla="*/ 12633 h 2469472"/>
                <a:gd name="connsiteX446" fmla="*/ 1228421 w 2693686"/>
                <a:gd name="connsiteY446" fmla="*/ 9473 h 2469472"/>
                <a:gd name="connsiteX447" fmla="*/ 1247367 w 2693686"/>
                <a:gd name="connsiteY447" fmla="*/ 0 h 2469472"/>
                <a:gd name="connsiteX0" fmla="*/ 1247367 w 2693686"/>
                <a:gd name="connsiteY0" fmla="*/ 0 h 2469472"/>
                <a:gd name="connsiteX1" fmla="*/ 1269473 w 2693686"/>
                <a:gd name="connsiteY1" fmla="*/ 0 h 2469472"/>
                <a:gd name="connsiteX2" fmla="*/ 1275790 w 2693686"/>
                <a:gd name="connsiteY2" fmla="*/ 6317 h 2469472"/>
                <a:gd name="connsiteX3" fmla="*/ 1278946 w 2693686"/>
                <a:gd name="connsiteY3" fmla="*/ 25262 h 2469472"/>
                <a:gd name="connsiteX4" fmla="*/ 1285263 w 2693686"/>
                <a:gd name="connsiteY4" fmla="*/ 44212 h 2469472"/>
                <a:gd name="connsiteX5" fmla="*/ 1288423 w 2693686"/>
                <a:gd name="connsiteY5" fmla="*/ 60001 h 2469472"/>
                <a:gd name="connsiteX6" fmla="*/ 1291579 w 2693686"/>
                <a:gd name="connsiteY6" fmla="*/ 78947 h 2469472"/>
                <a:gd name="connsiteX7" fmla="*/ 1301052 w 2693686"/>
                <a:gd name="connsiteY7" fmla="*/ 110526 h 2469472"/>
                <a:gd name="connsiteX8" fmla="*/ 1313685 w 2693686"/>
                <a:gd name="connsiteY8" fmla="*/ 161051 h 2469472"/>
                <a:gd name="connsiteX9" fmla="*/ 1320002 w 2693686"/>
                <a:gd name="connsiteY9" fmla="*/ 180000 h 2469472"/>
                <a:gd name="connsiteX10" fmla="*/ 1332631 w 2693686"/>
                <a:gd name="connsiteY10" fmla="*/ 205263 h 2469472"/>
                <a:gd name="connsiteX11" fmla="*/ 1342104 w 2693686"/>
                <a:gd name="connsiteY11" fmla="*/ 227369 h 2469472"/>
                <a:gd name="connsiteX12" fmla="*/ 1348421 w 2693686"/>
                <a:gd name="connsiteY12" fmla="*/ 243158 h 2469472"/>
                <a:gd name="connsiteX13" fmla="*/ 1357894 w 2693686"/>
                <a:gd name="connsiteY13" fmla="*/ 262104 h 2469472"/>
                <a:gd name="connsiteX14" fmla="*/ 1370527 w 2693686"/>
                <a:gd name="connsiteY14" fmla="*/ 284210 h 2469472"/>
                <a:gd name="connsiteX15" fmla="*/ 1380000 w 2693686"/>
                <a:gd name="connsiteY15" fmla="*/ 299999 h 2469472"/>
                <a:gd name="connsiteX16" fmla="*/ 1389473 w 2693686"/>
                <a:gd name="connsiteY16" fmla="*/ 325262 h 2469472"/>
                <a:gd name="connsiteX17" fmla="*/ 1405262 w 2693686"/>
                <a:gd name="connsiteY17" fmla="*/ 356841 h 2469472"/>
                <a:gd name="connsiteX18" fmla="*/ 1421052 w 2693686"/>
                <a:gd name="connsiteY18" fmla="*/ 388419 h 2469472"/>
                <a:gd name="connsiteX19" fmla="*/ 1436841 w 2693686"/>
                <a:gd name="connsiteY19" fmla="*/ 413682 h 2469472"/>
                <a:gd name="connsiteX20" fmla="*/ 1452630 w 2693686"/>
                <a:gd name="connsiteY20" fmla="*/ 438948 h 2469472"/>
                <a:gd name="connsiteX21" fmla="*/ 1465263 w 2693686"/>
                <a:gd name="connsiteY21" fmla="*/ 454737 h 2469472"/>
                <a:gd name="connsiteX22" fmla="*/ 1484209 w 2693686"/>
                <a:gd name="connsiteY22" fmla="*/ 476839 h 2469472"/>
                <a:gd name="connsiteX23" fmla="*/ 1496842 w 2693686"/>
                <a:gd name="connsiteY23" fmla="*/ 508418 h 2469472"/>
                <a:gd name="connsiteX24" fmla="*/ 1512632 w 2693686"/>
                <a:gd name="connsiteY24" fmla="*/ 533684 h 2469472"/>
                <a:gd name="connsiteX25" fmla="*/ 1525265 w 2693686"/>
                <a:gd name="connsiteY25" fmla="*/ 555787 h 2469472"/>
                <a:gd name="connsiteX26" fmla="*/ 1537894 w 2693686"/>
                <a:gd name="connsiteY26" fmla="*/ 571576 h 2469472"/>
                <a:gd name="connsiteX27" fmla="*/ 1547367 w 2693686"/>
                <a:gd name="connsiteY27" fmla="*/ 590525 h 2469472"/>
                <a:gd name="connsiteX28" fmla="*/ 1563157 w 2693686"/>
                <a:gd name="connsiteY28" fmla="*/ 609471 h 2469472"/>
                <a:gd name="connsiteX29" fmla="*/ 1578946 w 2693686"/>
                <a:gd name="connsiteY29" fmla="*/ 625261 h 2469472"/>
                <a:gd name="connsiteX30" fmla="*/ 1591579 w 2693686"/>
                <a:gd name="connsiteY30" fmla="*/ 644210 h 2469472"/>
                <a:gd name="connsiteX31" fmla="*/ 1623158 w 2693686"/>
                <a:gd name="connsiteY31" fmla="*/ 682102 h 2469472"/>
                <a:gd name="connsiteX32" fmla="*/ 1654737 w 2693686"/>
                <a:gd name="connsiteY32" fmla="*/ 716841 h 2469472"/>
                <a:gd name="connsiteX33" fmla="*/ 1657897 w 2693686"/>
                <a:gd name="connsiteY33" fmla="*/ 723158 h 2469472"/>
                <a:gd name="connsiteX34" fmla="*/ 1680003 w 2693686"/>
                <a:gd name="connsiteY34" fmla="*/ 742104 h 2469472"/>
                <a:gd name="connsiteX35" fmla="*/ 1711581 w 2693686"/>
                <a:gd name="connsiteY35" fmla="*/ 776843 h 2469472"/>
                <a:gd name="connsiteX36" fmla="*/ 1724214 w 2693686"/>
                <a:gd name="connsiteY36" fmla="*/ 792632 h 2469472"/>
                <a:gd name="connsiteX37" fmla="*/ 1758950 w 2693686"/>
                <a:gd name="connsiteY37" fmla="*/ 824211 h 2469472"/>
                <a:gd name="connsiteX38" fmla="*/ 1777896 w 2693686"/>
                <a:gd name="connsiteY38" fmla="*/ 836841 h 2469472"/>
                <a:gd name="connsiteX39" fmla="*/ 1793685 w 2693686"/>
                <a:gd name="connsiteY39" fmla="*/ 846314 h 2469472"/>
                <a:gd name="connsiteX40" fmla="*/ 1806318 w 2693686"/>
                <a:gd name="connsiteY40" fmla="*/ 862103 h 2469472"/>
                <a:gd name="connsiteX41" fmla="*/ 1834741 w 2693686"/>
                <a:gd name="connsiteY41" fmla="*/ 887369 h 2469472"/>
                <a:gd name="connsiteX42" fmla="*/ 1844213 w 2693686"/>
                <a:gd name="connsiteY42" fmla="*/ 893681 h 2469472"/>
                <a:gd name="connsiteX43" fmla="*/ 1891582 w 2693686"/>
                <a:gd name="connsiteY43" fmla="*/ 928417 h 2469472"/>
                <a:gd name="connsiteX44" fmla="*/ 1913684 w 2693686"/>
                <a:gd name="connsiteY44" fmla="*/ 944206 h 2469472"/>
                <a:gd name="connsiteX45" fmla="*/ 1935790 w 2693686"/>
                <a:gd name="connsiteY45" fmla="*/ 959996 h 2469472"/>
                <a:gd name="connsiteX46" fmla="*/ 1954740 w 2693686"/>
                <a:gd name="connsiteY46" fmla="*/ 969472 h 2469472"/>
                <a:gd name="connsiteX47" fmla="*/ 1976842 w 2693686"/>
                <a:gd name="connsiteY47" fmla="*/ 985261 h 2469472"/>
                <a:gd name="connsiteX48" fmla="*/ 2005265 w 2693686"/>
                <a:gd name="connsiteY48" fmla="*/ 1001051 h 2469472"/>
                <a:gd name="connsiteX49" fmla="*/ 2021054 w 2693686"/>
                <a:gd name="connsiteY49" fmla="*/ 1010524 h 2469472"/>
                <a:gd name="connsiteX50" fmla="*/ 2040000 w 2693686"/>
                <a:gd name="connsiteY50" fmla="*/ 1016840 h 2469472"/>
                <a:gd name="connsiteX51" fmla="*/ 2055790 w 2693686"/>
                <a:gd name="connsiteY51" fmla="*/ 1026313 h 2469472"/>
                <a:gd name="connsiteX52" fmla="*/ 2071579 w 2693686"/>
                <a:gd name="connsiteY52" fmla="*/ 1042103 h 2469472"/>
                <a:gd name="connsiteX53" fmla="*/ 2084212 w 2693686"/>
                <a:gd name="connsiteY53" fmla="*/ 1064209 h 2469472"/>
                <a:gd name="connsiteX54" fmla="*/ 2090529 w 2693686"/>
                <a:gd name="connsiteY54" fmla="*/ 1079998 h 2469472"/>
                <a:gd name="connsiteX55" fmla="*/ 2106318 w 2693686"/>
                <a:gd name="connsiteY55" fmla="*/ 1105261 h 2469472"/>
                <a:gd name="connsiteX56" fmla="*/ 2134737 w 2693686"/>
                <a:gd name="connsiteY56" fmla="*/ 1139996 h 2469472"/>
                <a:gd name="connsiteX57" fmla="*/ 2169476 w 2693686"/>
                <a:gd name="connsiteY57" fmla="*/ 1168419 h 2469472"/>
                <a:gd name="connsiteX58" fmla="*/ 2191582 w 2693686"/>
                <a:gd name="connsiteY58" fmla="*/ 1181048 h 2469472"/>
                <a:gd name="connsiteX59" fmla="*/ 2216845 w 2693686"/>
                <a:gd name="connsiteY59" fmla="*/ 1203154 h 2469472"/>
                <a:gd name="connsiteX60" fmla="*/ 2232634 w 2693686"/>
                <a:gd name="connsiteY60" fmla="*/ 1218944 h 2469472"/>
                <a:gd name="connsiteX61" fmla="*/ 2232634 w 2693686"/>
                <a:gd name="connsiteY61" fmla="*/ 1237893 h 2469472"/>
                <a:gd name="connsiteX62" fmla="*/ 2245264 w 2693686"/>
                <a:gd name="connsiteY62" fmla="*/ 1256839 h 2469472"/>
                <a:gd name="connsiteX63" fmla="*/ 2267370 w 2693686"/>
                <a:gd name="connsiteY63" fmla="*/ 1269472 h 2469472"/>
                <a:gd name="connsiteX64" fmla="*/ 2283159 w 2693686"/>
                <a:gd name="connsiteY64" fmla="*/ 1278945 h 2469472"/>
                <a:gd name="connsiteX65" fmla="*/ 2302109 w 2693686"/>
                <a:gd name="connsiteY65" fmla="*/ 1288418 h 2469472"/>
                <a:gd name="connsiteX66" fmla="*/ 2321055 w 2693686"/>
                <a:gd name="connsiteY66" fmla="*/ 1304208 h 2469472"/>
                <a:gd name="connsiteX67" fmla="*/ 2374740 w 2693686"/>
                <a:gd name="connsiteY67" fmla="*/ 1332630 h 2469472"/>
                <a:gd name="connsiteX68" fmla="*/ 2403159 w 2693686"/>
                <a:gd name="connsiteY68" fmla="*/ 1345260 h 2469472"/>
                <a:gd name="connsiteX69" fmla="*/ 2422108 w 2693686"/>
                <a:gd name="connsiteY69" fmla="*/ 1354733 h 2469472"/>
                <a:gd name="connsiteX70" fmla="*/ 2441054 w 2693686"/>
                <a:gd name="connsiteY70" fmla="*/ 1361049 h 2469472"/>
                <a:gd name="connsiteX71" fmla="*/ 2460004 w 2693686"/>
                <a:gd name="connsiteY71" fmla="*/ 1367366 h 2469472"/>
                <a:gd name="connsiteX72" fmla="*/ 2475793 w 2693686"/>
                <a:gd name="connsiteY72" fmla="*/ 1370522 h 2469472"/>
                <a:gd name="connsiteX73" fmla="*/ 2545264 w 2693686"/>
                <a:gd name="connsiteY73" fmla="*/ 1395788 h 2469472"/>
                <a:gd name="connsiteX74" fmla="*/ 2564214 w 2693686"/>
                <a:gd name="connsiteY74" fmla="*/ 1398945 h 2469472"/>
                <a:gd name="connsiteX75" fmla="*/ 2580003 w 2693686"/>
                <a:gd name="connsiteY75" fmla="*/ 1430524 h 2469472"/>
                <a:gd name="connsiteX76" fmla="*/ 2580003 w 2693686"/>
                <a:gd name="connsiteY76" fmla="*/ 1477892 h 2469472"/>
                <a:gd name="connsiteX77" fmla="*/ 2589476 w 2693686"/>
                <a:gd name="connsiteY77" fmla="*/ 1493681 h 2469472"/>
                <a:gd name="connsiteX78" fmla="*/ 2586320 w 2693686"/>
                <a:gd name="connsiteY78" fmla="*/ 1522104 h 2469472"/>
                <a:gd name="connsiteX79" fmla="*/ 2586320 w 2693686"/>
                <a:gd name="connsiteY79" fmla="*/ 1537893 h 2469472"/>
                <a:gd name="connsiteX80" fmla="*/ 2598949 w 2693686"/>
                <a:gd name="connsiteY80" fmla="*/ 1553683 h 2469472"/>
                <a:gd name="connsiteX81" fmla="*/ 2614738 w 2693686"/>
                <a:gd name="connsiteY81" fmla="*/ 1566312 h 2469472"/>
                <a:gd name="connsiteX82" fmla="*/ 2640001 w 2693686"/>
                <a:gd name="connsiteY82" fmla="*/ 1582102 h 2469472"/>
                <a:gd name="connsiteX83" fmla="*/ 2658950 w 2693686"/>
                <a:gd name="connsiteY83" fmla="*/ 1594735 h 2469472"/>
                <a:gd name="connsiteX84" fmla="*/ 2684213 w 2693686"/>
                <a:gd name="connsiteY84" fmla="*/ 1604208 h 2469472"/>
                <a:gd name="connsiteX85" fmla="*/ 2662107 w 2693686"/>
                <a:gd name="connsiteY85" fmla="*/ 1642103 h 2469472"/>
                <a:gd name="connsiteX86" fmla="*/ 2658950 w 2693686"/>
                <a:gd name="connsiteY86" fmla="*/ 1657893 h 2469472"/>
                <a:gd name="connsiteX87" fmla="*/ 2674740 w 2693686"/>
                <a:gd name="connsiteY87" fmla="*/ 1664209 h 2469472"/>
                <a:gd name="connsiteX88" fmla="*/ 2693686 w 2693686"/>
                <a:gd name="connsiteY88" fmla="*/ 1673682 h 2469472"/>
                <a:gd name="connsiteX89" fmla="*/ 2684213 w 2693686"/>
                <a:gd name="connsiteY89" fmla="*/ 1689472 h 2469472"/>
                <a:gd name="connsiteX90" fmla="*/ 2668424 w 2693686"/>
                <a:gd name="connsiteY90" fmla="*/ 1708418 h 2469472"/>
                <a:gd name="connsiteX91" fmla="*/ 2652634 w 2693686"/>
                <a:gd name="connsiteY91" fmla="*/ 1717891 h 2469472"/>
                <a:gd name="connsiteX92" fmla="*/ 2636844 w 2693686"/>
                <a:gd name="connsiteY92" fmla="*/ 1733680 h 2469472"/>
                <a:gd name="connsiteX93" fmla="*/ 2621055 w 2693686"/>
                <a:gd name="connsiteY93" fmla="*/ 1736840 h 2469472"/>
                <a:gd name="connsiteX94" fmla="*/ 2592632 w 2693686"/>
                <a:gd name="connsiteY94" fmla="*/ 1771576 h 2469472"/>
                <a:gd name="connsiteX95" fmla="*/ 2576843 w 2693686"/>
                <a:gd name="connsiteY95" fmla="*/ 1799998 h 2469472"/>
                <a:gd name="connsiteX96" fmla="*/ 2564214 w 2693686"/>
                <a:gd name="connsiteY96" fmla="*/ 1818944 h 2469472"/>
                <a:gd name="connsiteX97" fmla="*/ 2548424 w 2693686"/>
                <a:gd name="connsiteY97" fmla="*/ 1844207 h 2469472"/>
                <a:gd name="connsiteX98" fmla="*/ 2532634 w 2693686"/>
                <a:gd name="connsiteY98" fmla="*/ 1863156 h 2469472"/>
                <a:gd name="connsiteX99" fmla="*/ 2526318 w 2693686"/>
                <a:gd name="connsiteY99" fmla="*/ 1878946 h 2469472"/>
                <a:gd name="connsiteX100" fmla="*/ 2529474 w 2693686"/>
                <a:gd name="connsiteY100" fmla="*/ 1894735 h 2469472"/>
                <a:gd name="connsiteX101" fmla="*/ 2529474 w 2693686"/>
                <a:gd name="connsiteY101" fmla="*/ 1919998 h 2469472"/>
                <a:gd name="connsiteX102" fmla="*/ 2520002 w 2693686"/>
                <a:gd name="connsiteY102" fmla="*/ 1935787 h 2469472"/>
                <a:gd name="connsiteX103" fmla="*/ 2504212 w 2693686"/>
                <a:gd name="connsiteY103" fmla="*/ 1957893 h 2469472"/>
                <a:gd name="connsiteX104" fmla="*/ 2485266 w 2693686"/>
                <a:gd name="connsiteY104" fmla="*/ 1970523 h 2469472"/>
                <a:gd name="connsiteX105" fmla="*/ 2466317 w 2693686"/>
                <a:gd name="connsiteY105" fmla="*/ 1976839 h 2469472"/>
                <a:gd name="connsiteX106" fmla="*/ 2453687 w 2693686"/>
                <a:gd name="connsiteY106" fmla="*/ 2002101 h 2469472"/>
                <a:gd name="connsiteX107" fmla="*/ 2444214 w 2693686"/>
                <a:gd name="connsiteY107" fmla="*/ 2024207 h 2469472"/>
                <a:gd name="connsiteX108" fmla="*/ 2437898 w 2693686"/>
                <a:gd name="connsiteY108" fmla="*/ 2039997 h 2469472"/>
                <a:gd name="connsiteX109" fmla="*/ 2434738 w 2693686"/>
                <a:gd name="connsiteY109" fmla="*/ 2055786 h 2469472"/>
                <a:gd name="connsiteX110" fmla="*/ 2431581 w 2693686"/>
                <a:gd name="connsiteY110" fmla="*/ 2074736 h 2469472"/>
                <a:gd name="connsiteX111" fmla="*/ 2415792 w 2693686"/>
                <a:gd name="connsiteY111" fmla="*/ 2090525 h 2469472"/>
                <a:gd name="connsiteX112" fmla="*/ 2409475 w 2693686"/>
                <a:gd name="connsiteY112" fmla="*/ 2106315 h 2469472"/>
                <a:gd name="connsiteX113" fmla="*/ 2400002 w 2693686"/>
                <a:gd name="connsiteY113" fmla="*/ 2125261 h 2469472"/>
                <a:gd name="connsiteX114" fmla="*/ 2384213 w 2693686"/>
                <a:gd name="connsiteY114" fmla="*/ 2137894 h 2469472"/>
                <a:gd name="connsiteX115" fmla="*/ 2368423 w 2693686"/>
                <a:gd name="connsiteY115" fmla="*/ 2144207 h 2469472"/>
                <a:gd name="connsiteX116" fmla="*/ 2355790 w 2693686"/>
                <a:gd name="connsiteY116" fmla="*/ 2163156 h 2469472"/>
                <a:gd name="connsiteX117" fmla="*/ 2346317 w 2693686"/>
                <a:gd name="connsiteY117" fmla="*/ 2178946 h 2469472"/>
                <a:gd name="connsiteX118" fmla="*/ 2343161 w 2693686"/>
                <a:gd name="connsiteY118" fmla="*/ 2197892 h 2469472"/>
                <a:gd name="connsiteX119" fmla="*/ 2324211 w 2693686"/>
                <a:gd name="connsiteY119" fmla="*/ 2213681 h 2469472"/>
                <a:gd name="connsiteX120" fmla="*/ 2305265 w 2693686"/>
                <a:gd name="connsiteY120" fmla="*/ 2226314 h 2469472"/>
                <a:gd name="connsiteX121" fmla="*/ 2292632 w 2693686"/>
                <a:gd name="connsiteY121" fmla="*/ 2242104 h 2469472"/>
                <a:gd name="connsiteX122" fmla="*/ 2286319 w 2693686"/>
                <a:gd name="connsiteY122" fmla="*/ 2257893 h 2469472"/>
                <a:gd name="connsiteX123" fmla="*/ 2267370 w 2693686"/>
                <a:gd name="connsiteY123" fmla="*/ 2264210 h 2469472"/>
                <a:gd name="connsiteX124" fmla="*/ 2248424 w 2693686"/>
                <a:gd name="connsiteY124" fmla="*/ 2261050 h 2469472"/>
                <a:gd name="connsiteX125" fmla="*/ 2232634 w 2693686"/>
                <a:gd name="connsiteY125" fmla="*/ 2264210 h 2469472"/>
                <a:gd name="connsiteX126" fmla="*/ 2232634 w 2693686"/>
                <a:gd name="connsiteY126" fmla="*/ 2245260 h 2469472"/>
                <a:gd name="connsiteX127" fmla="*/ 2235791 w 2693686"/>
                <a:gd name="connsiteY127" fmla="*/ 2216841 h 2469472"/>
                <a:gd name="connsiteX128" fmla="*/ 2223161 w 2693686"/>
                <a:gd name="connsiteY128" fmla="*/ 2194735 h 2469472"/>
                <a:gd name="connsiteX129" fmla="*/ 2223161 w 2693686"/>
                <a:gd name="connsiteY129" fmla="*/ 2178946 h 2469472"/>
                <a:gd name="connsiteX130" fmla="*/ 2213685 w 2693686"/>
                <a:gd name="connsiteY130" fmla="*/ 2163156 h 2469472"/>
                <a:gd name="connsiteX131" fmla="*/ 2207372 w 2693686"/>
                <a:gd name="connsiteY131" fmla="*/ 2118944 h 2469472"/>
                <a:gd name="connsiteX132" fmla="*/ 2188422 w 2693686"/>
                <a:gd name="connsiteY132" fmla="*/ 2103155 h 2469472"/>
                <a:gd name="connsiteX133" fmla="*/ 2172633 w 2693686"/>
                <a:gd name="connsiteY133" fmla="*/ 2087365 h 2469472"/>
                <a:gd name="connsiteX134" fmla="*/ 2156843 w 2693686"/>
                <a:gd name="connsiteY134" fmla="*/ 2071576 h 2469472"/>
                <a:gd name="connsiteX135" fmla="*/ 2128424 w 2693686"/>
                <a:gd name="connsiteY135" fmla="*/ 2052630 h 2469472"/>
                <a:gd name="connsiteX136" fmla="*/ 2100002 w 2693686"/>
                <a:gd name="connsiteY136" fmla="*/ 2058946 h 2469472"/>
                <a:gd name="connsiteX137" fmla="*/ 2093685 w 2693686"/>
                <a:gd name="connsiteY137" fmla="*/ 2043157 h 2469472"/>
                <a:gd name="connsiteX138" fmla="*/ 2074739 w 2693686"/>
                <a:gd name="connsiteY138" fmla="*/ 2039997 h 2469472"/>
                <a:gd name="connsiteX139" fmla="*/ 2074739 w 2693686"/>
                <a:gd name="connsiteY139" fmla="*/ 2055786 h 2469472"/>
                <a:gd name="connsiteX140" fmla="*/ 2068423 w 2693686"/>
                <a:gd name="connsiteY140" fmla="*/ 2071576 h 2469472"/>
                <a:gd name="connsiteX141" fmla="*/ 2046317 w 2693686"/>
                <a:gd name="connsiteY141" fmla="*/ 2068419 h 2469472"/>
                <a:gd name="connsiteX142" fmla="*/ 2033687 w 2693686"/>
                <a:gd name="connsiteY142" fmla="*/ 2043157 h 2469472"/>
                <a:gd name="connsiteX143" fmla="*/ 2017898 w 2693686"/>
                <a:gd name="connsiteY143" fmla="*/ 2024207 h 2469472"/>
                <a:gd name="connsiteX144" fmla="*/ 2011581 w 2693686"/>
                <a:gd name="connsiteY144" fmla="*/ 2005261 h 2469472"/>
                <a:gd name="connsiteX145" fmla="*/ 1995792 w 2693686"/>
                <a:gd name="connsiteY145" fmla="*/ 2011578 h 2469472"/>
                <a:gd name="connsiteX146" fmla="*/ 1980002 w 2693686"/>
                <a:gd name="connsiteY146" fmla="*/ 2008418 h 2469472"/>
                <a:gd name="connsiteX147" fmla="*/ 1961053 w 2693686"/>
                <a:gd name="connsiteY147" fmla="*/ 1995788 h 2469472"/>
                <a:gd name="connsiteX148" fmla="*/ 1948423 w 2693686"/>
                <a:gd name="connsiteY148" fmla="*/ 1976839 h 2469472"/>
                <a:gd name="connsiteX149" fmla="*/ 1929474 w 2693686"/>
                <a:gd name="connsiteY149" fmla="*/ 1998945 h 2469472"/>
                <a:gd name="connsiteX150" fmla="*/ 1913684 w 2693686"/>
                <a:gd name="connsiteY150" fmla="*/ 2017891 h 2469472"/>
                <a:gd name="connsiteX151" fmla="*/ 1894738 w 2693686"/>
                <a:gd name="connsiteY151" fmla="*/ 2036840 h 2469472"/>
                <a:gd name="connsiteX152" fmla="*/ 1872632 w 2693686"/>
                <a:gd name="connsiteY152" fmla="*/ 2049470 h 2469472"/>
                <a:gd name="connsiteX153" fmla="*/ 1866347 w 2693686"/>
                <a:gd name="connsiteY153" fmla="*/ 2045541 h 2469472"/>
                <a:gd name="connsiteX154" fmla="*/ 1866097 w 2693686"/>
                <a:gd name="connsiteY154" fmla="*/ 2049288 h 2469472"/>
                <a:gd name="connsiteX155" fmla="*/ 1866317 w 2693686"/>
                <a:gd name="connsiteY155" fmla="*/ 2049472 h 2469472"/>
                <a:gd name="connsiteX156" fmla="*/ 1866317 w 2693686"/>
                <a:gd name="connsiteY156" fmla="*/ 2068418 h 2469472"/>
                <a:gd name="connsiteX157" fmla="*/ 1853688 w 2693686"/>
                <a:gd name="connsiteY157" fmla="*/ 2099997 h 2469472"/>
                <a:gd name="connsiteX158" fmla="*/ 1822109 w 2693686"/>
                <a:gd name="connsiteY158" fmla="*/ 2112630 h 2469472"/>
                <a:gd name="connsiteX159" fmla="*/ 1793686 w 2693686"/>
                <a:gd name="connsiteY159" fmla="*/ 2122103 h 2469472"/>
                <a:gd name="connsiteX160" fmla="*/ 1774740 w 2693686"/>
                <a:gd name="connsiteY160" fmla="*/ 2128420 h 2469472"/>
                <a:gd name="connsiteX161" fmla="*/ 1755791 w 2693686"/>
                <a:gd name="connsiteY161" fmla="*/ 2153682 h 2469472"/>
                <a:gd name="connsiteX162" fmla="*/ 1771580 w 2693686"/>
                <a:gd name="connsiteY162" fmla="*/ 2185261 h 2469472"/>
                <a:gd name="connsiteX163" fmla="*/ 1784213 w 2693686"/>
                <a:gd name="connsiteY163" fmla="*/ 2219997 h 2469472"/>
                <a:gd name="connsiteX164" fmla="*/ 1787370 w 2693686"/>
                <a:gd name="connsiteY164" fmla="*/ 2238946 h 2469472"/>
                <a:gd name="connsiteX165" fmla="*/ 1790530 w 2693686"/>
                <a:gd name="connsiteY165" fmla="*/ 2254735 h 2469472"/>
                <a:gd name="connsiteX166" fmla="*/ 1806319 w 2693686"/>
                <a:gd name="connsiteY166" fmla="*/ 2267365 h 2469472"/>
                <a:gd name="connsiteX167" fmla="*/ 1828425 w 2693686"/>
                <a:gd name="connsiteY167" fmla="*/ 2267365 h 2469472"/>
                <a:gd name="connsiteX168" fmla="*/ 1841055 w 2693686"/>
                <a:gd name="connsiteY168" fmla="*/ 2283154 h 2469472"/>
                <a:gd name="connsiteX169" fmla="*/ 1828425 w 2693686"/>
                <a:gd name="connsiteY169" fmla="*/ 2302104 h 2469472"/>
                <a:gd name="connsiteX170" fmla="*/ 1831582 w 2693686"/>
                <a:gd name="connsiteY170" fmla="*/ 2317893 h 2469472"/>
                <a:gd name="connsiteX171" fmla="*/ 1809476 w 2693686"/>
                <a:gd name="connsiteY171" fmla="*/ 2317893 h 2469472"/>
                <a:gd name="connsiteX172" fmla="*/ 1800003 w 2693686"/>
                <a:gd name="connsiteY172" fmla="*/ 2298944 h 2469472"/>
                <a:gd name="connsiteX173" fmla="*/ 1784213 w 2693686"/>
                <a:gd name="connsiteY173" fmla="*/ 2295787 h 2469472"/>
                <a:gd name="connsiteX174" fmla="*/ 1781057 w 2693686"/>
                <a:gd name="connsiteY174" fmla="*/ 2311577 h 2469472"/>
                <a:gd name="connsiteX175" fmla="*/ 1746318 w 2693686"/>
                <a:gd name="connsiteY175" fmla="*/ 2330523 h 2469472"/>
                <a:gd name="connsiteX176" fmla="*/ 1721055 w 2693686"/>
                <a:gd name="connsiteY176" fmla="*/ 2327366 h 2469472"/>
                <a:gd name="connsiteX177" fmla="*/ 1711582 w 2693686"/>
                <a:gd name="connsiteY177" fmla="*/ 2349472 h 2469472"/>
                <a:gd name="connsiteX178" fmla="*/ 1724212 w 2693686"/>
                <a:gd name="connsiteY178" fmla="*/ 2368418 h 2469472"/>
                <a:gd name="connsiteX179" fmla="*/ 1721055 w 2693686"/>
                <a:gd name="connsiteY179" fmla="*/ 2384208 h 2469472"/>
                <a:gd name="connsiteX180" fmla="*/ 1708422 w 2693686"/>
                <a:gd name="connsiteY180" fmla="*/ 2406314 h 2469472"/>
                <a:gd name="connsiteX181" fmla="*/ 1695793 w 2693686"/>
                <a:gd name="connsiteY181" fmla="*/ 2387364 h 2469472"/>
                <a:gd name="connsiteX182" fmla="*/ 1683160 w 2693686"/>
                <a:gd name="connsiteY182" fmla="*/ 2365262 h 2469472"/>
                <a:gd name="connsiteX183" fmla="*/ 1680003 w 2693686"/>
                <a:gd name="connsiteY183" fmla="*/ 2349472 h 2469472"/>
                <a:gd name="connsiteX184" fmla="*/ 1642108 w 2693686"/>
                <a:gd name="connsiteY184" fmla="*/ 2352629 h 2469472"/>
                <a:gd name="connsiteX185" fmla="*/ 1632635 w 2693686"/>
                <a:gd name="connsiteY185" fmla="*/ 2371575 h 2469472"/>
                <a:gd name="connsiteX186" fmla="*/ 1620002 w 2693686"/>
                <a:gd name="connsiteY186" fmla="*/ 2390524 h 2469472"/>
                <a:gd name="connsiteX187" fmla="*/ 1620002 w 2693686"/>
                <a:gd name="connsiteY187" fmla="*/ 2406314 h 2469472"/>
                <a:gd name="connsiteX188" fmla="*/ 1620002 w 2693686"/>
                <a:gd name="connsiteY188" fmla="*/ 2422103 h 2469472"/>
                <a:gd name="connsiteX189" fmla="*/ 1591583 w 2693686"/>
                <a:gd name="connsiteY189" fmla="*/ 2428420 h 2469472"/>
                <a:gd name="connsiteX190" fmla="*/ 1575793 w 2693686"/>
                <a:gd name="connsiteY190" fmla="*/ 2434733 h 2469472"/>
                <a:gd name="connsiteX191" fmla="*/ 1569477 w 2693686"/>
                <a:gd name="connsiteY191" fmla="*/ 2469472 h 2469472"/>
                <a:gd name="connsiteX192" fmla="*/ 1553687 w 2693686"/>
                <a:gd name="connsiteY192" fmla="*/ 2459999 h 2469472"/>
                <a:gd name="connsiteX193" fmla="*/ 1531581 w 2693686"/>
                <a:gd name="connsiteY193" fmla="*/ 2447366 h 2469472"/>
                <a:gd name="connsiteX194" fmla="*/ 1512635 w 2693686"/>
                <a:gd name="connsiteY194" fmla="*/ 2444209 h 2469472"/>
                <a:gd name="connsiteX195" fmla="*/ 1484213 w 2693686"/>
                <a:gd name="connsiteY195" fmla="*/ 2444209 h 2469472"/>
                <a:gd name="connsiteX196" fmla="*/ 1465267 w 2693686"/>
                <a:gd name="connsiteY196" fmla="*/ 2450522 h 2469472"/>
                <a:gd name="connsiteX197" fmla="*/ 1449477 w 2693686"/>
                <a:gd name="connsiteY197" fmla="*/ 2463155 h 2469472"/>
                <a:gd name="connsiteX198" fmla="*/ 1430528 w 2693686"/>
                <a:gd name="connsiteY198" fmla="*/ 2441049 h 2469472"/>
                <a:gd name="connsiteX199" fmla="*/ 1421055 w 2693686"/>
                <a:gd name="connsiteY199" fmla="*/ 2425260 h 2469472"/>
                <a:gd name="connsiteX200" fmla="*/ 1414738 w 2693686"/>
                <a:gd name="connsiteY200" fmla="*/ 2406314 h 2469472"/>
                <a:gd name="connsiteX201" fmla="*/ 1398949 w 2693686"/>
                <a:gd name="connsiteY201" fmla="*/ 2403154 h 2469472"/>
                <a:gd name="connsiteX202" fmla="*/ 1380003 w 2693686"/>
                <a:gd name="connsiteY202" fmla="*/ 2377891 h 2469472"/>
                <a:gd name="connsiteX203" fmla="*/ 1354740 w 2693686"/>
                <a:gd name="connsiteY203" fmla="*/ 2387364 h 2469472"/>
                <a:gd name="connsiteX204" fmla="*/ 1320001 w 2693686"/>
                <a:gd name="connsiteY204" fmla="*/ 2384208 h 2469472"/>
                <a:gd name="connsiteX205" fmla="*/ 1291582 w 2693686"/>
                <a:gd name="connsiteY205" fmla="*/ 2371575 h 2469472"/>
                <a:gd name="connsiteX206" fmla="*/ 1272633 w 2693686"/>
                <a:gd name="connsiteY206" fmla="*/ 2368418 h 2469472"/>
                <a:gd name="connsiteX207" fmla="*/ 1256843 w 2693686"/>
                <a:gd name="connsiteY207" fmla="*/ 2352629 h 2469472"/>
                <a:gd name="connsiteX208" fmla="*/ 1225264 w 2693686"/>
                <a:gd name="connsiteY208" fmla="*/ 2352629 h 2469472"/>
                <a:gd name="connsiteX209" fmla="*/ 1209475 w 2693686"/>
                <a:gd name="connsiteY209" fmla="*/ 2365262 h 2469472"/>
                <a:gd name="connsiteX210" fmla="*/ 1187369 w 2693686"/>
                <a:gd name="connsiteY210" fmla="*/ 2352629 h 2469472"/>
                <a:gd name="connsiteX211" fmla="*/ 1168423 w 2693686"/>
                <a:gd name="connsiteY211" fmla="*/ 2349472 h 2469472"/>
                <a:gd name="connsiteX212" fmla="*/ 1149477 w 2693686"/>
                <a:gd name="connsiteY212" fmla="*/ 2333683 h 2469472"/>
                <a:gd name="connsiteX213" fmla="*/ 1146317 w 2693686"/>
                <a:gd name="connsiteY213" fmla="*/ 2314733 h 2469472"/>
                <a:gd name="connsiteX214" fmla="*/ 1136844 w 2693686"/>
                <a:gd name="connsiteY214" fmla="*/ 2292627 h 2469472"/>
                <a:gd name="connsiteX215" fmla="*/ 1121054 w 2693686"/>
                <a:gd name="connsiteY215" fmla="*/ 2283154 h 2469472"/>
                <a:gd name="connsiteX216" fmla="*/ 1111581 w 2693686"/>
                <a:gd name="connsiteY216" fmla="*/ 2257892 h 2469472"/>
                <a:gd name="connsiteX217" fmla="*/ 1095792 w 2693686"/>
                <a:gd name="connsiteY217" fmla="*/ 2257892 h 2469472"/>
                <a:gd name="connsiteX218" fmla="*/ 1080002 w 2693686"/>
                <a:gd name="connsiteY218" fmla="*/ 2279998 h 2469472"/>
                <a:gd name="connsiteX219" fmla="*/ 1061053 w 2693686"/>
                <a:gd name="connsiteY219" fmla="*/ 2273681 h 2469472"/>
                <a:gd name="connsiteX220" fmla="*/ 1045263 w 2693686"/>
                <a:gd name="connsiteY220" fmla="*/ 2257892 h 2469472"/>
                <a:gd name="connsiteX221" fmla="*/ 1023161 w 2693686"/>
                <a:gd name="connsiteY221" fmla="*/ 2242103 h 2469472"/>
                <a:gd name="connsiteX222" fmla="*/ 1007371 w 2693686"/>
                <a:gd name="connsiteY222" fmla="*/ 2235786 h 2469472"/>
                <a:gd name="connsiteX223" fmla="*/ 988422 w 2693686"/>
                <a:gd name="connsiteY223" fmla="*/ 2238946 h 2469472"/>
                <a:gd name="connsiteX224" fmla="*/ 972632 w 2693686"/>
                <a:gd name="connsiteY224" fmla="*/ 2254735 h 2469472"/>
                <a:gd name="connsiteX225" fmla="*/ 982105 w 2693686"/>
                <a:gd name="connsiteY225" fmla="*/ 2273681 h 2469472"/>
                <a:gd name="connsiteX226" fmla="*/ 966316 w 2693686"/>
                <a:gd name="connsiteY226" fmla="*/ 2292627 h 2469472"/>
                <a:gd name="connsiteX227" fmla="*/ 950526 w 2693686"/>
                <a:gd name="connsiteY227" fmla="*/ 2305260 h 2469472"/>
                <a:gd name="connsiteX228" fmla="*/ 931580 w 2693686"/>
                <a:gd name="connsiteY228" fmla="*/ 2314733 h 2469472"/>
                <a:gd name="connsiteX229" fmla="*/ 912634 w 2693686"/>
                <a:gd name="connsiteY229" fmla="*/ 2327366 h 2469472"/>
                <a:gd name="connsiteX230" fmla="*/ 893685 w 2693686"/>
                <a:gd name="connsiteY230" fmla="*/ 2339996 h 2469472"/>
                <a:gd name="connsiteX231" fmla="*/ 884212 w 2693686"/>
                <a:gd name="connsiteY231" fmla="*/ 2358945 h 2469472"/>
                <a:gd name="connsiteX232" fmla="*/ 865266 w 2693686"/>
                <a:gd name="connsiteY232" fmla="*/ 2352629 h 2469472"/>
                <a:gd name="connsiteX233" fmla="*/ 849476 w 2693686"/>
                <a:gd name="connsiteY233" fmla="*/ 2343156 h 2469472"/>
                <a:gd name="connsiteX234" fmla="*/ 827370 w 2693686"/>
                <a:gd name="connsiteY234" fmla="*/ 2339996 h 2469472"/>
                <a:gd name="connsiteX235" fmla="*/ 798948 w 2693686"/>
                <a:gd name="connsiteY235" fmla="*/ 2327366 h 2469472"/>
                <a:gd name="connsiteX236" fmla="*/ 792632 w 2693686"/>
                <a:gd name="connsiteY236" fmla="*/ 2308417 h 2469472"/>
                <a:gd name="connsiteX237" fmla="*/ 780002 w 2693686"/>
                <a:gd name="connsiteY237" fmla="*/ 2292627 h 2469472"/>
                <a:gd name="connsiteX238" fmla="*/ 773686 w 2693686"/>
                <a:gd name="connsiteY238" fmla="*/ 2270525 h 2469472"/>
                <a:gd name="connsiteX239" fmla="*/ 751580 w 2693686"/>
                <a:gd name="connsiteY239" fmla="*/ 2267365 h 2469472"/>
                <a:gd name="connsiteX240" fmla="*/ 716844 w 2693686"/>
                <a:gd name="connsiteY240" fmla="*/ 2261049 h 2469472"/>
                <a:gd name="connsiteX241" fmla="*/ 694738 w 2693686"/>
                <a:gd name="connsiteY241" fmla="*/ 2242103 h 2469472"/>
                <a:gd name="connsiteX242" fmla="*/ 653686 w 2693686"/>
                <a:gd name="connsiteY242" fmla="*/ 2219997 h 2469472"/>
                <a:gd name="connsiteX243" fmla="*/ 637897 w 2693686"/>
                <a:gd name="connsiteY243" fmla="*/ 2210524 h 2469472"/>
                <a:gd name="connsiteX244" fmla="*/ 618947 w 2693686"/>
                <a:gd name="connsiteY244" fmla="*/ 2204207 h 2469472"/>
                <a:gd name="connsiteX245" fmla="*/ 603158 w 2693686"/>
                <a:gd name="connsiteY245" fmla="*/ 2210524 h 2469472"/>
                <a:gd name="connsiteX246" fmla="*/ 596845 w 2693686"/>
                <a:gd name="connsiteY246" fmla="*/ 2226313 h 2469472"/>
                <a:gd name="connsiteX247" fmla="*/ 590528 w 2693686"/>
                <a:gd name="connsiteY247" fmla="*/ 2245259 h 2469472"/>
                <a:gd name="connsiteX248" fmla="*/ 571579 w 2693686"/>
                <a:gd name="connsiteY248" fmla="*/ 2238946 h 2469472"/>
                <a:gd name="connsiteX249" fmla="*/ 555789 w 2693686"/>
                <a:gd name="connsiteY249" fmla="*/ 2213680 h 2469472"/>
                <a:gd name="connsiteX250" fmla="*/ 552633 w 2693686"/>
                <a:gd name="connsiteY250" fmla="*/ 2191578 h 2469472"/>
                <a:gd name="connsiteX251" fmla="*/ 549476 w 2693686"/>
                <a:gd name="connsiteY251" fmla="*/ 2172628 h 2469472"/>
                <a:gd name="connsiteX252" fmla="*/ 552633 w 2693686"/>
                <a:gd name="connsiteY252" fmla="*/ 2156839 h 2469472"/>
                <a:gd name="connsiteX253" fmla="*/ 543160 w 2693686"/>
                <a:gd name="connsiteY253" fmla="*/ 2131576 h 2469472"/>
                <a:gd name="connsiteX254" fmla="*/ 552633 w 2693686"/>
                <a:gd name="connsiteY254" fmla="*/ 2115787 h 2469472"/>
                <a:gd name="connsiteX255" fmla="*/ 565266 w 2693686"/>
                <a:gd name="connsiteY255" fmla="*/ 2093681 h 2469472"/>
                <a:gd name="connsiteX256" fmla="*/ 574739 w 2693686"/>
                <a:gd name="connsiteY256" fmla="*/ 2071575 h 2469472"/>
                <a:gd name="connsiteX257" fmla="*/ 565266 w 2693686"/>
                <a:gd name="connsiteY257" fmla="*/ 2052629 h 2469472"/>
                <a:gd name="connsiteX258" fmla="*/ 546316 w 2693686"/>
                <a:gd name="connsiteY258" fmla="*/ 2036839 h 2469472"/>
                <a:gd name="connsiteX259" fmla="*/ 530527 w 2693686"/>
                <a:gd name="connsiteY259" fmla="*/ 2027366 h 2469472"/>
                <a:gd name="connsiteX260" fmla="*/ 514737 w 2693686"/>
                <a:gd name="connsiteY260" fmla="*/ 2033683 h 2469472"/>
                <a:gd name="connsiteX261" fmla="*/ 495791 w 2693686"/>
                <a:gd name="connsiteY261" fmla="*/ 2017893 h 2469472"/>
                <a:gd name="connsiteX262" fmla="*/ 483158 w 2693686"/>
                <a:gd name="connsiteY262" fmla="*/ 1998944 h 2469472"/>
                <a:gd name="connsiteX263" fmla="*/ 457896 w 2693686"/>
                <a:gd name="connsiteY263" fmla="*/ 1976838 h 2469472"/>
                <a:gd name="connsiteX264" fmla="*/ 438950 w 2693686"/>
                <a:gd name="connsiteY264" fmla="*/ 1973681 h 2469472"/>
                <a:gd name="connsiteX265" fmla="*/ 420000 w 2693686"/>
                <a:gd name="connsiteY265" fmla="*/ 1983154 h 2469472"/>
                <a:gd name="connsiteX266" fmla="*/ 397894 w 2693686"/>
                <a:gd name="connsiteY266" fmla="*/ 1964208 h 2469472"/>
                <a:gd name="connsiteX267" fmla="*/ 378948 w 2693686"/>
                <a:gd name="connsiteY267" fmla="*/ 1945259 h 2469472"/>
                <a:gd name="connsiteX268" fmla="*/ 356842 w 2693686"/>
                <a:gd name="connsiteY268" fmla="*/ 1942103 h 2469472"/>
                <a:gd name="connsiteX269" fmla="*/ 337896 w 2693686"/>
                <a:gd name="connsiteY269" fmla="*/ 1929470 h 2469472"/>
                <a:gd name="connsiteX270" fmla="*/ 309474 w 2693686"/>
                <a:gd name="connsiteY270" fmla="*/ 1913680 h 2469472"/>
                <a:gd name="connsiteX271" fmla="*/ 293684 w 2693686"/>
                <a:gd name="connsiteY271" fmla="*/ 1913680 h 2469472"/>
                <a:gd name="connsiteX272" fmla="*/ 274738 w 2693686"/>
                <a:gd name="connsiteY272" fmla="*/ 1910524 h 2469472"/>
                <a:gd name="connsiteX273" fmla="*/ 255789 w 2693686"/>
                <a:gd name="connsiteY273" fmla="*/ 1897891 h 2469472"/>
                <a:gd name="connsiteX274" fmla="*/ 236843 w 2693686"/>
                <a:gd name="connsiteY274" fmla="*/ 1891578 h 2469472"/>
                <a:gd name="connsiteX275" fmla="*/ 221053 w 2693686"/>
                <a:gd name="connsiteY275" fmla="*/ 1878945 h 2469472"/>
                <a:gd name="connsiteX276" fmla="*/ 202107 w 2693686"/>
                <a:gd name="connsiteY276" fmla="*/ 1866312 h 2469472"/>
                <a:gd name="connsiteX277" fmla="*/ 180001 w 2693686"/>
                <a:gd name="connsiteY277" fmla="*/ 1856839 h 2469472"/>
                <a:gd name="connsiteX278" fmla="*/ 164212 w 2693686"/>
                <a:gd name="connsiteY278" fmla="*/ 1853682 h 2469472"/>
                <a:gd name="connsiteX279" fmla="*/ 145262 w 2693686"/>
                <a:gd name="connsiteY279" fmla="*/ 1844209 h 2469472"/>
                <a:gd name="connsiteX280" fmla="*/ 126316 w 2693686"/>
                <a:gd name="connsiteY280" fmla="*/ 1841049 h 2469472"/>
                <a:gd name="connsiteX281" fmla="*/ 129473 w 2693686"/>
                <a:gd name="connsiteY281" fmla="*/ 1866312 h 2469472"/>
                <a:gd name="connsiteX282" fmla="*/ 101054 w 2693686"/>
                <a:gd name="connsiteY282" fmla="*/ 1875788 h 2469472"/>
                <a:gd name="connsiteX283" fmla="*/ 78948 w 2693686"/>
                <a:gd name="connsiteY283" fmla="*/ 1872628 h 2469472"/>
                <a:gd name="connsiteX284" fmla="*/ 50525 w 2693686"/>
                <a:gd name="connsiteY284" fmla="*/ 1850522 h 2469472"/>
                <a:gd name="connsiteX285" fmla="*/ 47369 w 2693686"/>
                <a:gd name="connsiteY285" fmla="*/ 1828420 h 2469472"/>
                <a:gd name="connsiteX286" fmla="*/ 22106 w 2693686"/>
                <a:gd name="connsiteY286" fmla="*/ 1803154 h 2469472"/>
                <a:gd name="connsiteX287" fmla="*/ 12633 w 2693686"/>
                <a:gd name="connsiteY287" fmla="*/ 1787364 h 2469472"/>
                <a:gd name="connsiteX288" fmla="*/ 9473 w 2693686"/>
                <a:gd name="connsiteY288" fmla="*/ 1768418 h 2469472"/>
                <a:gd name="connsiteX289" fmla="*/ 0 w 2693686"/>
                <a:gd name="connsiteY289" fmla="*/ 1746312 h 2469472"/>
                <a:gd name="connsiteX290" fmla="*/ 6317 w 2693686"/>
                <a:gd name="connsiteY290" fmla="*/ 1711577 h 2469472"/>
                <a:gd name="connsiteX291" fmla="*/ 12633 w 2693686"/>
                <a:gd name="connsiteY291" fmla="*/ 1692627 h 2469472"/>
                <a:gd name="connsiteX292" fmla="*/ 18946 w 2693686"/>
                <a:gd name="connsiteY292" fmla="*/ 1667365 h 2469472"/>
                <a:gd name="connsiteX293" fmla="*/ 12633 w 2693686"/>
                <a:gd name="connsiteY293" fmla="*/ 1648419 h 2469472"/>
                <a:gd name="connsiteX294" fmla="*/ 56842 w 2693686"/>
                <a:gd name="connsiteY294" fmla="*/ 1645259 h 2469472"/>
                <a:gd name="connsiteX295" fmla="*/ 75791 w 2693686"/>
                <a:gd name="connsiteY295" fmla="*/ 1626313 h 2469472"/>
                <a:gd name="connsiteX296" fmla="*/ 88421 w 2693686"/>
                <a:gd name="connsiteY296" fmla="*/ 1607367 h 2469472"/>
                <a:gd name="connsiteX297" fmla="*/ 94737 w 2693686"/>
                <a:gd name="connsiteY297" fmla="*/ 1585261 h 2469472"/>
                <a:gd name="connsiteX298" fmla="*/ 104210 w 2693686"/>
                <a:gd name="connsiteY298" fmla="*/ 1566312 h 2469472"/>
                <a:gd name="connsiteX299" fmla="*/ 94737 w 2693686"/>
                <a:gd name="connsiteY299" fmla="*/ 1541049 h 2469472"/>
                <a:gd name="connsiteX300" fmla="*/ 116843 w 2693686"/>
                <a:gd name="connsiteY300" fmla="*/ 1531576 h 2469472"/>
                <a:gd name="connsiteX301" fmla="*/ 132633 w 2693686"/>
                <a:gd name="connsiteY301" fmla="*/ 1534733 h 2469472"/>
                <a:gd name="connsiteX302" fmla="*/ 148422 w 2693686"/>
                <a:gd name="connsiteY302" fmla="*/ 1531576 h 2469472"/>
                <a:gd name="connsiteX303" fmla="*/ 170528 w 2693686"/>
                <a:gd name="connsiteY303" fmla="*/ 1547366 h 2469472"/>
                <a:gd name="connsiteX304" fmla="*/ 189474 w 2693686"/>
                <a:gd name="connsiteY304" fmla="*/ 1559999 h 2469472"/>
                <a:gd name="connsiteX305" fmla="*/ 208420 w 2693686"/>
                <a:gd name="connsiteY305" fmla="*/ 1569472 h 2469472"/>
                <a:gd name="connsiteX306" fmla="*/ 227370 w 2693686"/>
                <a:gd name="connsiteY306" fmla="*/ 1578945 h 2469472"/>
                <a:gd name="connsiteX307" fmla="*/ 255789 w 2693686"/>
                <a:gd name="connsiteY307" fmla="*/ 1563155 h 2469472"/>
                <a:gd name="connsiteX308" fmla="*/ 277895 w 2693686"/>
                <a:gd name="connsiteY308" fmla="*/ 1582101 h 2469472"/>
                <a:gd name="connsiteX309" fmla="*/ 293684 w 2693686"/>
                <a:gd name="connsiteY309" fmla="*/ 1588418 h 2469472"/>
                <a:gd name="connsiteX310" fmla="*/ 315790 w 2693686"/>
                <a:gd name="connsiteY310" fmla="*/ 1604207 h 2469472"/>
                <a:gd name="connsiteX311" fmla="*/ 325263 w 2693686"/>
                <a:gd name="connsiteY311" fmla="*/ 1619997 h 2469472"/>
                <a:gd name="connsiteX312" fmla="*/ 344213 w 2693686"/>
                <a:gd name="connsiteY312" fmla="*/ 1623157 h 2469472"/>
                <a:gd name="connsiteX313" fmla="*/ 366315 w 2693686"/>
                <a:gd name="connsiteY313" fmla="*/ 1604207 h 2469472"/>
                <a:gd name="connsiteX314" fmla="*/ 382105 w 2693686"/>
                <a:gd name="connsiteY314" fmla="*/ 1597891 h 2469472"/>
                <a:gd name="connsiteX315" fmla="*/ 429473 w 2693686"/>
                <a:gd name="connsiteY315" fmla="*/ 1594734 h 2469472"/>
                <a:gd name="connsiteX316" fmla="*/ 435790 w 2693686"/>
                <a:gd name="connsiteY316" fmla="*/ 1578945 h 2469472"/>
                <a:gd name="connsiteX317" fmla="*/ 451579 w 2693686"/>
                <a:gd name="connsiteY317" fmla="*/ 1563155 h 2469472"/>
                <a:gd name="connsiteX318" fmla="*/ 454739 w 2693686"/>
                <a:gd name="connsiteY318" fmla="*/ 1547366 h 2469472"/>
                <a:gd name="connsiteX319" fmla="*/ 470529 w 2693686"/>
                <a:gd name="connsiteY319" fmla="*/ 1534733 h 2469472"/>
                <a:gd name="connsiteX320" fmla="*/ 486318 w 2693686"/>
                <a:gd name="connsiteY320" fmla="*/ 1537893 h 2469472"/>
                <a:gd name="connsiteX321" fmla="*/ 483158 w 2693686"/>
                <a:gd name="connsiteY321" fmla="*/ 1512630 h 2469472"/>
                <a:gd name="connsiteX322" fmla="*/ 498948 w 2693686"/>
                <a:gd name="connsiteY322" fmla="*/ 1515787 h 2469472"/>
                <a:gd name="connsiteX323" fmla="*/ 517897 w 2693686"/>
                <a:gd name="connsiteY323" fmla="*/ 1506314 h 2469472"/>
                <a:gd name="connsiteX324" fmla="*/ 540000 w 2693686"/>
                <a:gd name="connsiteY324" fmla="*/ 1503154 h 2469472"/>
                <a:gd name="connsiteX325" fmla="*/ 524210 w 2693686"/>
                <a:gd name="connsiteY325" fmla="*/ 1487364 h 2469472"/>
                <a:gd name="connsiteX326" fmla="*/ 495791 w 2693686"/>
                <a:gd name="connsiteY326" fmla="*/ 1484208 h 2469472"/>
                <a:gd name="connsiteX327" fmla="*/ 476842 w 2693686"/>
                <a:gd name="connsiteY327" fmla="*/ 1468418 h 2469472"/>
                <a:gd name="connsiteX328" fmla="*/ 464212 w 2693686"/>
                <a:gd name="connsiteY328" fmla="*/ 1449472 h 2469472"/>
                <a:gd name="connsiteX329" fmla="*/ 476842 w 2693686"/>
                <a:gd name="connsiteY329" fmla="*/ 1430523 h 2469472"/>
                <a:gd name="connsiteX330" fmla="*/ 454739 w 2693686"/>
                <a:gd name="connsiteY330" fmla="*/ 1417893 h 2469472"/>
                <a:gd name="connsiteX331" fmla="*/ 429473 w 2693686"/>
                <a:gd name="connsiteY331" fmla="*/ 1405260 h 2469472"/>
                <a:gd name="connsiteX332" fmla="*/ 410527 w 2693686"/>
                <a:gd name="connsiteY332" fmla="*/ 1408417 h 2469472"/>
                <a:gd name="connsiteX333" fmla="*/ 385265 w 2693686"/>
                <a:gd name="connsiteY333" fmla="*/ 1395787 h 2469472"/>
                <a:gd name="connsiteX334" fmla="*/ 372632 w 2693686"/>
                <a:gd name="connsiteY334" fmla="*/ 1379998 h 2469472"/>
                <a:gd name="connsiteX335" fmla="*/ 366315 w 2693686"/>
                <a:gd name="connsiteY335" fmla="*/ 1361048 h 2469472"/>
                <a:gd name="connsiteX336" fmla="*/ 341053 w 2693686"/>
                <a:gd name="connsiteY336" fmla="*/ 1342102 h 2469472"/>
                <a:gd name="connsiteX337" fmla="*/ 322107 w 2693686"/>
                <a:gd name="connsiteY337" fmla="*/ 1332629 h 2469472"/>
                <a:gd name="connsiteX338" fmla="*/ 306317 w 2693686"/>
                <a:gd name="connsiteY338" fmla="*/ 1316840 h 2469472"/>
                <a:gd name="connsiteX339" fmla="*/ 300001 w 2693686"/>
                <a:gd name="connsiteY339" fmla="*/ 1297891 h 2469472"/>
                <a:gd name="connsiteX340" fmla="*/ 293684 w 2693686"/>
                <a:gd name="connsiteY340" fmla="*/ 1266312 h 2469472"/>
                <a:gd name="connsiteX341" fmla="*/ 293684 w 2693686"/>
                <a:gd name="connsiteY341" fmla="*/ 1244209 h 2469472"/>
                <a:gd name="connsiteX342" fmla="*/ 274738 w 2693686"/>
                <a:gd name="connsiteY342" fmla="*/ 1225260 h 2469472"/>
                <a:gd name="connsiteX343" fmla="*/ 255789 w 2693686"/>
                <a:gd name="connsiteY343" fmla="*/ 1209470 h 2469472"/>
                <a:gd name="connsiteX344" fmla="*/ 236843 w 2693686"/>
                <a:gd name="connsiteY344" fmla="*/ 1209470 h 2469472"/>
                <a:gd name="connsiteX345" fmla="*/ 224210 w 2693686"/>
                <a:gd name="connsiteY345" fmla="*/ 1190524 h 2469472"/>
                <a:gd name="connsiteX346" fmla="*/ 205264 w 2693686"/>
                <a:gd name="connsiteY346" fmla="*/ 1174735 h 2469472"/>
                <a:gd name="connsiteX347" fmla="*/ 183158 w 2693686"/>
                <a:gd name="connsiteY347" fmla="*/ 1165262 h 2469472"/>
                <a:gd name="connsiteX348" fmla="*/ 192631 w 2693686"/>
                <a:gd name="connsiteY348" fmla="*/ 1136839 h 2469472"/>
                <a:gd name="connsiteX349" fmla="*/ 224210 w 2693686"/>
                <a:gd name="connsiteY349" fmla="*/ 1111577 h 2469472"/>
                <a:gd name="connsiteX350" fmla="*/ 233686 w 2693686"/>
                <a:gd name="connsiteY350" fmla="*/ 1089471 h 2469472"/>
                <a:gd name="connsiteX351" fmla="*/ 224210 w 2693686"/>
                <a:gd name="connsiteY351" fmla="*/ 1073681 h 2469472"/>
                <a:gd name="connsiteX352" fmla="*/ 205264 w 2693686"/>
                <a:gd name="connsiteY352" fmla="*/ 1057892 h 2469472"/>
                <a:gd name="connsiteX353" fmla="*/ 183158 w 2693686"/>
                <a:gd name="connsiteY353" fmla="*/ 1048419 h 2469472"/>
                <a:gd name="connsiteX354" fmla="*/ 151579 w 2693686"/>
                <a:gd name="connsiteY354" fmla="*/ 1013680 h 2469472"/>
                <a:gd name="connsiteX355" fmla="*/ 135789 w 2693686"/>
                <a:gd name="connsiteY355" fmla="*/ 997891 h 2469472"/>
                <a:gd name="connsiteX356" fmla="*/ 110527 w 2693686"/>
                <a:gd name="connsiteY356" fmla="*/ 985261 h 2469472"/>
                <a:gd name="connsiteX357" fmla="*/ 126316 w 2693686"/>
                <a:gd name="connsiteY357" fmla="*/ 966312 h 2469472"/>
                <a:gd name="connsiteX358" fmla="*/ 138949 w 2693686"/>
                <a:gd name="connsiteY358" fmla="*/ 950522 h 2469472"/>
                <a:gd name="connsiteX359" fmla="*/ 167368 w 2693686"/>
                <a:gd name="connsiteY359" fmla="*/ 944209 h 2469472"/>
                <a:gd name="connsiteX360" fmla="*/ 192631 w 2693686"/>
                <a:gd name="connsiteY360" fmla="*/ 918943 h 2469472"/>
                <a:gd name="connsiteX361" fmla="*/ 192631 w 2693686"/>
                <a:gd name="connsiteY361" fmla="*/ 899997 h 2469472"/>
                <a:gd name="connsiteX362" fmla="*/ 195791 w 2693686"/>
                <a:gd name="connsiteY362" fmla="*/ 868418 h 2469472"/>
                <a:gd name="connsiteX363" fmla="*/ 198947 w 2693686"/>
                <a:gd name="connsiteY363" fmla="*/ 849472 h 2469472"/>
                <a:gd name="connsiteX364" fmla="*/ 180001 w 2693686"/>
                <a:gd name="connsiteY364" fmla="*/ 833683 h 2469472"/>
                <a:gd name="connsiteX365" fmla="*/ 167368 w 2693686"/>
                <a:gd name="connsiteY365" fmla="*/ 814733 h 2469472"/>
                <a:gd name="connsiteX366" fmla="*/ 164212 w 2693686"/>
                <a:gd name="connsiteY366" fmla="*/ 792627 h 2469472"/>
                <a:gd name="connsiteX367" fmla="*/ 192631 w 2693686"/>
                <a:gd name="connsiteY367" fmla="*/ 770525 h 2469472"/>
                <a:gd name="connsiteX368" fmla="*/ 189474 w 2693686"/>
                <a:gd name="connsiteY368" fmla="*/ 742102 h 2469472"/>
                <a:gd name="connsiteX369" fmla="*/ 186318 w 2693686"/>
                <a:gd name="connsiteY369" fmla="*/ 726313 h 2469472"/>
                <a:gd name="connsiteX370" fmla="*/ 208420 w 2693686"/>
                <a:gd name="connsiteY370" fmla="*/ 710523 h 2469472"/>
                <a:gd name="connsiteX371" fmla="*/ 211580 w 2693686"/>
                <a:gd name="connsiteY371" fmla="*/ 691577 h 2469472"/>
                <a:gd name="connsiteX372" fmla="*/ 227370 w 2693686"/>
                <a:gd name="connsiteY372" fmla="*/ 688418 h 2469472"/>
                <a:gd name="connsiteX373" fmla="*/ 252632 w 2693686"/>
                <a:gd name="connsiteY373" fmla="*/ 694734 h 2469472"/>
                <a:gd name="connsiteX374" fmla="*/ 268422 w 2693686"/>
                <a:gd name="connsiteY374" fmla="*/ 697891 h 2469472"/>
                <a:gd name="connsiteX375" fmla="*/ 284211 w 2693686"/>
                <a:gd name="connsiteY375" fmla="*/ 710523 h 2469472"/>
                <a:gd name="connsiteX376" fmla="*/ 306317 w 2693686"/>
                <a:gd name="connsiteY376" fmla="*/ 697891 h 2469472"/>
                <a:gd name="connsiteX377" fmla="*/ 341053 w 2693686"/>
                <a:gd name="connsiteY377" fmla="*/ 688418 h 2469472"/>
                <a:gd name="connsiteX378" fmla="*/ 363159 w 2693686"/>
                <a:gd name="connsiteY378" fmla="*/ 713680 h 2469472"/>
                <a:gd name="connsiteX379" fmla="*/ 385265 w 2693686"/>
                <a:gd name="connsiteY379" fmla="*/ 707367 h 2469472"/>
                <a:gd name="connsiteX380" fmla="*/ 407371 w 2693686"/>
                <a:gd name="connsiteY380" fmla="*/ 697891 h 2469472"/>
                <a:gd name="connsiteX381" fmla="*/ 426317 w 2693686"/>
                <a:gd name="connsiteY381" fmla="*/ 691577 h 2469472"/>
                <a:gd name="connsiteX382" fmla="*/ 457896 w 2693686"/>
                <a:gd name="connsiteY382" fmla="*/ 694734 h 2469472"/>
                <a:gd name="connsiteX383" fmla="*/ 498948 w 2693686"/>
                <a:gd name="connsiteY383" fmla="*/ 685261 h 2469472"/>
                <a:gd name="connsiteX384" fmla="*/ 514737 w 2693686"/>
                <a:gd name="connsiteY384" fmla="*/ 663155 h 2469472"/>
                <a:gd name="connsiteX385" fmla="*/ 514737 w 2693686"/>
                <a:gd name="connsiteY385" fmla="*/ 678945 h 2469472"/>
                <a:gd name="connsiteX386" fmla="*/ 515223 w 2693686"/>
                <a:gd name="connsiteY386" fmla="*/ 679334 h 2469472"/>
                <a:gd name="connsiteX387" fmla="*/ 519532 w 2693686"/>
                <a:gd name="connsiteY387" fmla="*/ 674619 h 2469472"/>
                <a:gd name="connsiteX388" fmla="*/ 517895 w 2693686"/>
                <a:gd name="connsiteY388" fmla="*/ 663156 h 2469472"/>
                <a:gd name="connsiteX389" fmla="*/ 508422 w 2693686"/>
                <a:gd name="connsiteY389" fmla="*/ 641050 h 2469472"/>
                <a:gd name="connsiteX390" fmla="*/ 511578 w 2693686"/>
                <a:gd name="connsiteY390" fmla="*/ 625261 h 2469472"/>
                <a:gd name="connsiteX391" fmla="*/ 514738 w 2693686"/>
                <a:gd name="connsiteY391" fmla="*/ 599998 h 2469472"/>
                <a:gd name="connsiteX392" fmla="*/ 530528 w 2693686"/>
                <a:gd name="connsiteY392" fmla="*/ 584209 h 2469472"/>
                <a:gd name="connsiteX393" fmla="*/ 533684 w 2693686"/>
                <a:gd name="connsiteY393" fmla="*/ 568420 h 2469472"/>
                <a:gd name="connsiteX394" fmla="*/ 508422 w 2693686"/>
                <a:gd name="connsiteY394" fmla="*/ 549474 h 2469472"/>
                <a:gd name="connsiteX395" fmla="*/ 492632 w 2693686"/>
                <a:gd name="connsiteY395" fmla="*/ 543157 h 2469472"/>
                <a:gd name="connsiteX396" fmla="*/ 476843 w 2693686"/>
                <a:gd name="connsiteY396" fmla="*/ 546314 h 2469472"/>
                <a:gd name="connsiteX397" fmla="*/ 454737 w 2693686"/>
                <a:gd name="connsiteY397" fmla="*/ 517895 h 2469472"/>
                <a:gd name="connsiteX398" fmla="*/ 438947 w 2693686"/>
                <a:gd name="connsiteY398" fmla="*/ 498945 h 2469472"/>
                <a:gd name="connsiteX399" fmla="*/ 442104 w 2693686"/>
                <a:gd name="connsiteY399" fmla="*/ 483156 h 2469472"/>
                <a:gd name="connsiteX400" fmla="*/ 451580 w 2693686"/>
                <a:gd name="connsiteY400" fmla="*/ 454737 h 2469472"/>
                <a:gd name="connsiteX401" fmla="*/ 486316 w 2693686"/>
                <a:gd name="connsiteY401" fmla="*/ 461050 h 2469472"/>
                <a:gd name="connsiteX402" fmla="*/ 502105 w 2693686"/>
                <a:gd name="connsiteY402" fmla="*/ 467367 h 2469472"/>
                <a:gd name="connsiteX403" fmla="*/ 527368 w 2693686"/>
                <a:gd name="connsiteY403" fmla="*/ 445261 h 2469472"/>
                <a:gd name="connsiteX404" fmla="*/ 546317 w 2693686"/>
                <a:gd name="connsiteY404" fmla="*/ 432631 h 2469472"/>
                <a:gd name="connsiteX405" fmla="*/ 562107 w 2693686"/>
                <a:gd name="connsiteY405" fmla="*/ 429471 h 2469472"/>
                <a:gd name="connsiteX406" fmla="*/ 568420 w 2693686"/>
                <a:gd name="connsiteY406" fmla="*/ 407369 h 2469472"/>
                <a:gd name="connsiteX407" fmla="*/ 574736 w 2693686"/>
                <a:gd name="connsiteY407" fmla="*/ 385263 h 2469472"/>
                <a:gd name="connsiteX408" fmla="*/ 587369 w 2693686"/>
                <a:gd name="connsiteY408" fmla="*/ 366314 h 2469472"/>
                <a:gd name="connsiteX409" fmla="*/ 606315 w 2693686"/>
                <a:gd name="connsiteY409" fmla="*/ 363157 h 2469472"/>
                <a:gd name="connsiteX410" fmla="*/ 622105 w 2693686"/>
                <a:gd name="connsiteY410" fmla="*/ 366314 h 2469472"/>
                <a:gd name="connsiteX411" fmla="*/ 644210 w 2693686"/>
                <a:gd name="connsiteY411" fmla="*/ 363157 h 2469472"/>
                <a:gd name="connsiteX412" fmla="*/ 666316 w 2693686"/>
                <a:gd name="connsiteY412" fmla="*/ 334735 h 2469472"/>
                <a:gd name="connsiteX413" fmla="*/ 663156 w 2693686"/>
                <a:gd name="connsiteY413" fmla="*/ 315789 h 2469472"/>
                <a:gd name="connsiteX414" fmla="*/ 660000 w 2693686"/>
                <a:gd name="connsiteY414" fmla="*/ 287366 h 2469472"/>
                <a:gd name="connsiteX415" fmla="*/ 678946 w 2693686"/>
                <a:gd name="connsiteY415" fmla="*/ 255788 h 2469472"/>
                <a:gd name="connsiteX416" fmla="*/ 697895 w 2693686"/>
                <a:gd name="connsiteY416" fmla="*/ 233685 h 2469472"/>
                <a:gd name="connsiteX417" fmla="*/ 701052 w 2693686"/>
                <a:gd name="connsiteY417" fmla="*/ 211579 h 2469472"/>
                <a:gd name="connsiteX418" fmla="*/ 704212 w 2693686"/>
                <a:gd name="connsiteY418" fmla="*/ 189473 h 2469472"/>
                <a:gd name="connsiteX419" fmla="*/ 720001 w 2693686"/>
                <a:gd name="connsiteY419" fmla="*/ 189473 h 2469472"/>
                <a:gd name="connsiteX420" fmla="*/ 732631 w 2693686"/>
                <a:gd name="connsiteY420" fmla="*/ 211579 h 2469472"/>
                <a:gd name="connsiteX421" fmla="*/ 761053 w 2693686"/>
                <a:gd name="connsiteY421" fmla="*/ 221052 h 2469472"/>
                <a:gd name="connsiteX422" fmla="*/ 789472 w 2693686"/>
                <a:gd name="connsiteY422" fmla="*/ 205263 h 2469472"/>
                <a:gd name="connsiteX423" fmla="*/ 805262 w 2693686"/>
                <a:gd name="connsiteY423" fmla="*/ 205263 h 2469472"/>
                <a:gd name="connsiteX424" fmla="*/ 824211 w 2693686"/>
                <a:gd name="connsiteY424" fmla="*/ 195790 h 2469472"/>
                <a:gd name="connsiteX425" fmla="*/ 840001 w 2693686"/>
                <a:gd name="connsiteY425" fmla="*/ 183157 h 2469472"/>
                <a:gd name="connsiteX426" fmla="*/ 846317 w 2693686"/>
                <a:gd name="connsiteY426" fmla="*/ 198946 h 2469472"/>
                <a:gd name="connsiteX427" fmla="*/ 868420 w 2693686"/>
                <a:gd name="connsiteY427" fmla="*/ 208419 h 2469472"/>
                <a:gd name="connsiteX428" fmla="*/ 890526 w 2693686"/>
                <a:gd name="connsiteY428" fmla="*/ 202106 h 2469472"/>
                <a:gd name="connsiteX429" fmla="*/ 912632 w 2693686"/>
                <a:gd name="connsiteY429" fmla="*/ 186317 h 2469472"/>
                <a:gd name="connsiteX430" fmla="*/ 928421 w 2693686"/>
                <a:gd name="connsiteY430" fmla="*/ 176840 h 2469472"/>
                <a:gd name="connsiteX431" fmla="*/ 947367 w 2693686"/>
                <a:gd name="connsiteY431" fmla="*/ 167367 h 2469472"/>
                <a:gd name="connsiteX432" fmla="*/ 963157 w 2693686"/>
                <a:gd name="connsiteY432" fmla="*/ 135788 h 2469472"/>
                <a:gd name="connsiteX433" fmla="*/ 966317 w 2693686"/>
                <a:gd name="connsiteY433" fmla="*/ 119999 h 2469472"/>
                <a:gd name="connsiteX434" fmla="*/ 982106 w 2693686"/>
                <a:gd name="connsiteY434" fmla="*/ 97893 h 2469472"/>
                <a:gd name="connsiteX435" fmla="*/ 1001052 w 2693686"/>
                <a:gd name="connsiteY435" fmla="*/ 94737 h 2469472"/>
                <a:gd name="connsiteX436" fmla="*/ 1020001 w 2693686"/>
                <a:gd name="connsiteY436" fmla="*/ 91580 h 2469472"/>
                <a:gd name="connsiteX437" fmla="*/ 1035791 w 2693686"/>
                <a:gd name="connsiteY437" fmla="*/ 85264 h 2469472"/>
                <a:gd name="connsiteX438" fmla="*/ 1051580 w 2693686"/>
                <a:gd name="connsiteY438" fmla="*/ 85264 h 2469472"/>
                <a:gd name="connsiteX439" fmla="*/ 1095789 w 2693686"/>
                <a:gd name="connsiteY439" fmla="*/ 66314 h 2469472"/>
                <a:gd name="connsiteX440" fmla="*/ 1114738 w 2693686"/>
                <a:gd name="connsiteY440" fmla="*/ 53685 h 2469472"/>
                <a:gd name="connsiteX441" fmla="*/ 1130528 w 2693686"/>
                <a:gd name="connsiteY441" fmla="*/ 37895 h 2469472"/>
                <a:gd name="connsiteX442" fmla="*/ 1149474 w 2693686"/>
                <a:gd name="connsiteY442" fmla="*/ 31579 h 2469472"/>
                <a:gd name="connsiteX443" fmla="*/ 1168420 w 2693686"/>
                <a:gd name="connsiteY443" fmla="*/ 25262 h 2469472"/>
                <a:gd name="connsiteX444" fmla="*/ 1206315 w 2693686"/>
                <a:gd name="connsiteY444" fmla="*/ 12633 h 2469472"/>
                <a:gd name="connsiteX445" fmla="*/ 1228421 w 2693686"/>
                <a:gd name="connsiteY445" fmla="*/ 9473 h 2469472"/>
                <a:gd name="connsiteX446" fmla="*/ 1247367 w 2693686"/>
                <a:gd name="connsiteY446" fmla="*/ 0 h 246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</a:cxnLst>
              <a:rect l="l" t="t" r="r" b="b"/>
              <a:pathLst>
                <a:path w="2693686" h="2469472">
                  <a:moveTo>
                    <a:pt x="1247367" y="0"/>
                  </a:moveTo>
                  <a:lnTo>
                    <a:pt x="1269473" y="0"/>
                  </a:lnTo>
                  <a:lnTo>
                    <a:pt x="1275790" y="6317"/>
                  </a:lnTo>
                  <a:lnTo>
                    <a:pt x="1278946" y="25262"/>
                  </a:lnTo>
                  <a:lnTo>
                    <a:pt x="1285263" y="44212"/>
                  </a:lnTo>
                  <a:lnTo>
                    <a:pt x="1288423" y="60001"/>
                  </a:lnTo>
                  <a:lnTo>
                    <a:pt x="1291579" y="78947"/>
                  </a:lnTo>
                  <a:lnTo>
                    <a:pt x="1301052" y="110526"/>
                  </a:lnTo>
                  <a:lnTo>
                    <a:pt x="1313685" y="161051"/>
                  </a:lnTo>
                  <a:lnTo>
                    <a:pt x="1320002" y="180000"/>
                  </a:lnTo>
                  <a:lnTo>
                    <a:pt x="1332631" y="205263"/>
                  </a:lnTo>
                  <a:lnTo>
                    <a:pt x="1342104" y="227369"/>
                  </a:lnTo>
                  <a:lnTo>
                    <a:pt x="1348421" y="243158"/>
                  </a:lnTo>
                  <a:lnTo>
                    <a:pt x="1357894" y="262104"/>
                  </a:lnTo>
                  <a:lnTo>
                    <a:pt x="1370527" y="284210"/>
                  </a:lnTo>
                  <a:lnTo>
                    <a:pt x="1380000" y="299999"/>
                  </a:lnTo>
                  <a:lnTo>
                    <a:pt x="1389473" y="325262"/>
                  </a:lnTo>
                  <a:lnTo>
                    <a:pt x="1405262" y="356841"/>
                  </a:lnTo>
                  <a:lnTo>
                    <a:pt x="1421052" y="388419"/>
                  </a:lnTo>
                  <a:lnTo>
                    <a:pt x="1436841" y="413682"/>
                  </a:lnTo>
                  <a:lnTo>
                    <a:pt x="1452630" y="438948"/>
                  </a:lnTo>
                  <a:lnTo>
                    <a:pt x="1465263" y="454737"/>
                  </a:lnTo>
                  <a:lnTo>
                    <a:pt x="1484209" y="476839"/>
                  </a:lnTo>
                  <a:lnTo>
                    <a:pt x="1496842" y="508418"/>
                  </a:lnTo>
                  <a:lnTo>
                    <a:pt x="1512632" y="533684"/>
                  </a:lnTo>
                  <a:lnTo>
                    <a:pt x="1525265" y="555787"/>
                  </a:lnTo>
                  <a:lnTo>
                    <a:pt x="1537894" y="571576"/>
                  </a:lnTo>
                  <a:lnTo>
                    <a:pt x="1547367" y="590525"/>
                  </a:lnTo>
                  <a:lnTo>
                    <a:pt x="1563157" y="609471"/>
                  </a:lnTo>
                  <a:lnTo>
                    <a:pt x="1578946" y="625261"/>
                  </a:lnTo>
                  <a:lnTo>
                    <a:pt x="1591579" y="644210"/>
                  </a:lnTo>
                  <a:lnTo>
                    <a:pt x="1623158" y="682102"/>
                  </a:lnTo>
                  <a:lnTo>
                    <a:pt x="1654737" y="716841"/>
                  </a:lnTo>
                  <a:lnTo>
                    <a:pt x="1657897" y="723158"/>
                  </a:lnTo>
                  <a:lnTo>
                    <a:pt x="1680003" y="742104"/>
                  </a:lnTo>
                  <a:lnTo>
                    <a:pt x="1711581" y="776843"/>
                  </a:lnTo>
                  <a:lnTo>
                    <a:pt x="1724214" y="792632"/>
                  </a:lnTo>
                  <a:lnTo>
                    <a:pt x="1758950" y="824211"/>
                  </a:lnTo>
                  <a:lnTo>
                    <a:pt x="1777896" y="836841"/>
                  </a:lnTo>
                  <a:lnTo>
                    <a:pt x="1793685" y="846314"/>
                  </a:lnTo>
                  <a:lnTo>
                    <a:pt x="1806318" y="862103"/>
                  </a:lnTo>
                  <a:lnTo>
                    <a:pt x="1834741" y="887369"/>
                  </a:lnTo>
                  <a:lnTo>
                    <a:pt x="1844213" y="893681"/>
                  </a:lnTo>
                  <a:lnTo>
                    <a:pt x="1891582" y="928417"/>
                  </a:lnTo>
                  <a:lnTo>
                    <a:pt x="1913684" y="944206"/>
                  </a:lnTo>
                  <a:lnTo>
                    <a:pt x="1935790" y="959996"/>
                  </a:lnTo>
                  <a:lnTo>
                    <a:pt x="1954740" y="969472"/>
                  </a:lnTo>
                  <a:lnTo>
                    <a:pt x="1976842" y="985261"/>
                  </a:lnTo>
                  <a:lnTo>
                    <a:pt x="2005265" y="1001051"/>
                  </a:lnTo>
                  <a:lnTo>
                    <a:pt x="2021054" y="1010524"/>
                  </a:lnTo>
                  <a:lnTo>
                    <a:pt x="2040000" y="1016840"/>
                  </a:lnTo>
                  <a:lnTo>
                    <a:pt x="2055790" y="1026313"/>
                  </a:lnTo>
                  <a:lnTo>
                    <a:pt x="2071579" y="1042103"/>
                  </a:lnTo>
                  <a:lnTo>
                    <a:pt x="2084212" y="1064209"/>
                  </a:lnTo>
                  <a:lnTo>
                    <a:pt x="2090529" y="1079998"/>
                  </a:lnTo>
                  <a:lnTo>
                    <a:pt x="2106318" y="1105261"/>
                  </a:lnTo>
                  <a:lnTo>
                    <a:pt x="2134737" y="1139996"/>
                  </a:lnTo>
                  <a:lnTo>
                    <a:pt x="2169476" y="1168419"/>
                  </a:lnTo>
                  <a:lnTo>
                    <a:pt x="2191582" y="1181048"/>
                  </a:lnTo>
                  <a:lnTo>
                    <a:pt x="2216845" y="1203154"/>
                  </a:lnTo>
                  <a:lnTo>
                    <a:pt x="2232634" y="1218944"/>
                  </a:lnTo>
                  <a:lnTo>
                    <a:pt x="2232634" y="1237893"/>
                  </a:lnTo>
                  <a:lnTo>
                    <a:pt x="2245264" y="1256839"/>
                  </a:lnTo>
                  <a:lnTo>
                    <a:pt x="2267370" y="1269472"/>
                  </a:lnTo>
                  <a:lnTo>
                    <a:pt x="2283159" y="1278945"/>
                  </a:lnTo>
                  <a:lnTo>
                    <a:pt x="2302109" y="1288418"/>
                  </a:lnTo>
                  <a:lnTo>
                    <a:pt x="2321055" y="1304208"/>
                  </a:lnTo>
                  <a:lnTo>
                    <a:pt x="2374740" y="1332630"/>
                  </a:lnTo>
                  <a:lnTo>
                    <a:pt x="2403159" y="1345260"/>
                  </a:lnTo>
                  <a:lnTo>
                    <a:pt x="2422108" y="1354733"/>
                  </a:lnTo>
                  <a:lnTo>
                    <a:pt x="2441054" y="1361049"/>
                  </a:lnTo>
                  <a:lnTo>
                    <a:pt x="2460004" y="1367366"/>
                  </a:lnTo>
                  <a:lnTo>
                    <a:pt x="2475793" y="1370522"/>
                  </a:lnTo>
                  <a:lnTo>
                    <a:pt x="2545264" y="1395788"/>
                  </a:lnTo>
                  <a:lnTo>
                    <a:pt x="2564214" y="1398945"/>
                  </a:lnTo>
                  <a:lnTo>
                    <a:pt x="2580003" y="1430524"/>
                  </a:lnTo>
                  <a:lnTo>
                    <a:pt x="2580003" y="1477892"/>
                  </a:lnTo>
                  <a:lnTo>
                    <a:pt x="2589476" y="1493681"/>
                  </a:lnTo>
                  <a:lnTo>
                    <a:pt x="2586320" y="1522104"/>
                  </a:lnTo>
                  <a:lnTo>
                    <a:pt x="2586320" y="1537893"/>
                  </a:lnTo>
                  <a:lnTo>
                    <a:pt x="2598949" y="1553683"/>
                  </a:lnTo>
                  <a:lnTo>
                    <a:pt x="2614738" y="1566312"/>
                  </a:lnTo>
                  <a:lnTo>
                    <a:pt x="2640001" y="1582102"/>
                  </a:lnTo>
                  <a:lnTo>
                    <a:pt x="2658950" y="1594735"/>
                  </a:lnTo>
                  <a:lnTo>
                    <a:pt x="2684213" y="1604208"/>
                  </a:lnTo>
                  <a:lnTo>
                    <a:pt x="2662107" y="1642103"/>
                  </a:lnTo>
                  <a:lnTo>
                    <a:pt x="2658950" y="1657893"/>
                  </a:lnTo>
                  <a:lnTo>
                    <a:pt x="2674740" y="1664209"/>
                  </a:lnTo>
                  <a:lnTo>
                    <a:pt x="2693686" y="1673682"/>
                  </a:lnTo>
                  <a:lnTo>
                    <a:pt x="2684213" y="1689472"/>
                  </a:lnTo>
                  <a:lnTo>
                    <a:pt x="2668424" y="1708418"/>
                  </a:lnTo>
                  <a:lnTo>
                    <a:pt x="2652634" y="1717891"/>
                  </a:lnTo>
                  <a:lnTo>
                    <a:pt x="2636844" y="1733680"/>
                  </a:lnTo>
                  <a:lnTo>
                    <a:pt x="2621055" y="1736840"/>
                  </a:lnTo>
                  <a:lnTo>
                    <a:pt x="2592632" y="1771576"/>
                  </a:lnTo>
                  <a:lnTo>
                    <a:pt x="2576843" y="1799998"/>
                  </a:lnTo>
                  <a:lnTo>
                    <a:pt x="2564214" y="1818944"/>
                  </a:lnTo>
                  <a:lnTo>
                    <a:pt x="2548424" y="1844207"/>
                  </a:lnTo>
                  <a:lnTo>
                    <a:pt x="2532634" y="1863156"/>
                  </a:lnTo>
                  <a:lnTo>
                    <a:pt x="2526318" y="1878946"/>
                  </a:lnTo>
                  <a:lnTo>
                    <a:pt x="2529474" y="1894735"/>
                  </a:lnTo>
                  <a:lnTo>
                    <a:pt x="2529474" y="1919998"/>
                  </a:lnTo>
                  <a:lnTo>
                    <a:pt x="2520002" y="1935787"/>
                  </a:lnTo>
                  <a:lnTo>
                    <a:pt x="2504212" y="1957893"/>
                  </a:lnTo>
                  <a:lnTo>
                    <a:pt x="2485266" y="1970523"/>
                  </a:lnTo>
                  <a:lnTo>
                    <a:pt x="2466317" y="1976839"/>
                  </a:lnTo>
                  <a:lnTo>
                    <a:pt x="2453687" y="2002101"/>
                  </a:lnTo>
                  <a:lnTo>
                    <a:pt x="2444214" y="2024207"/>
                  </a:lnTo>
                  <a:lnTo>
                    <a:pt x="2437898" y="2039997"/>
                  </a:lnTo>
                  <a:lnTo>
                    <a:pt x="2434738" y="2055786"/>
                  </a:lnTo>
                  <a:lnTo>
                    <a:pt x="2431581" y="2074736"/>
                  </a:lnTo>
                  <a:lnTo>
                    <a:pt x="2415792" y="2090525"/>
                  </a:lnTo>
                  <a:lnTo>
                    <a:pt x="2409475" y="2106315"/>
                  </a:lnTo>
                  <a:lnTo>
                    <a:pt x="2400002" y="2125261"/>
                  </a:lnTo>
                  <a:lnTo>
                    <a:pt x="2384213" y="2137894"/>
                  </a:lnTo>
                  <a:lnTo>
                    <a:pt x="2368423" y="2144207"/>
                  </a:lnTo>
                  <a:lnTo>
                    <a:pt x="2355790" y="2163156"/>
                  </a:lnTo>
                  <a:lnTo>
                    <a:pt x="2346317" y="2178946"/>
                  </a:lnTo>
                  <a:lnTo>
                    <a:pt x="2343161" y="2197892"/>
                  </a:lnTo>
                  <a:lnTo>
                    <a:pt x="2324211" y="2213681"/>
                  </a:lnTo>
                  <a:lnTo>
                    <a:pt x="2305265" y="2226314"/>
                  </a:lnTo>
                  <a:lnTo>
                    <a:pt x="2292632" y="2242104"/>
                  </a:lnTo>
                  <a:lnTo>
                    <a:pt x="2286319" y="2257893"/>
                  </a:lnTo>
                  <a:lnTo>
                    <a:pt x="2267370" y="2264210"/>
                  </a:lnTo>
                  <a:lnTo>
                    <a:pt x="2248424" y="2261050"/>
                  </a:lnTo>
                  <a:lnTo>
                    <a:pt x="2232634" y="2264210"/>
                  </a:lnTo>
                  <a:lnTo>
                    <a:pt x="2232634" y="2245260"/>
                  </a:lnTo>
                  <a:lnTo>
                    <a:pt x="2235791" y="2216841"/>
                  </a:lnTo>
                  <a:lnTo>
                    <a:pt x="2223161" y="2194735"/>
                  </a:lnTo>
                  <a:lnTo>
                    <a:pt x="2223161" y="2178946"/>
                  </a:lnTo>
                  <a:lnTo>
                    <a:pt x="2213685" y="2163156"/>
                  </a:lnTo>
                  <a:lnTo>
                    <a:pt x="2207372" y="2118944"/>
                  </a:lnTo>
                  <a:lnTo>
                    <a:pt x="2188422" y="2103155"/>
                  </a:lnTo>
                  <a:lnTo>
                    <a:pt x="2172633" y="2087365"/>
                  </a:lnTo>
                  <a:lnTo>
                    <a:pt x="2156843" y="2071576"/>
                  </a:lnTo>
                  <a:lnTo>
                    <a:pt x="2128424" y="2052630"/>
                  </a:lnTo>
                  <a:lnTo>
                    <a:pt x="2100002" y="2058946"/>
                  </a:lnTo>
                  <a:lnTo>
                    <a:pt x="2093685" y="2043157"/>
                  </a:lnTo>
                  <a:lnTo>
                    <a:pt x="2074739" y="2039997"/>
                  </a:lnTo>
                  <a:lnTo>
                    <a:pt x="2074739" y="2055786"/>
                  </a:lnTo>
                  <a:lnTo>
                    <a:pt x="2068423" y="2071576"/>
                  </a:lnTo>
                  <a:lnTo>
                    <a:pt x="2046317" y="2068419"/>
                  </a:lnTo>
                  <a:lnTo>
                    <a:pt x="2033687" y="2043157"/>
                  </a:lnTo>
                  <a:lnTo>
                    <a:pt x="2017898" y="2024207"/>
                  </a:lnTo>
                  <a:lnTo>
                    <a:pt x="2011581" y="2005261"/>
                  </a:lnTo>
                  <a:lnTo>
                    <a:pt x="1995792" y="2011578"/>
                  </a:lnTo>
                  <a:lnTo>
                    <a:pt x="1980002" y="2008418"/>
                  </a:lnTo>
                  <a:lnTo>
                    <a:pt x="1961053" y="1995788"/>
                  </a:lnTo>
                  <a:lnTo>
                    <a:pt x="1948423" y="1976839"/>
                  </a:lnTo>
                  <a:lnTo>
                    <a:pt x="1929474" y="1998945"/>
                  </a:lnTo>
                  <a:lnTo>
                    <a:pt x="1913684" y="2017891"/>
                  </a:lnTo>
                  <a:lnTo>
                    <a:pt x="1894738" y="2036840"/>
                  </a:lnTo>
                  <a:lnTo>
                    <a:pt x="1872632" y="2049470"/>
                  </a:lnTo>
                  <a:lnTo>
                    <a:pt x="1866347" y="2045541"/>
                  </a:lnTo>
                  <a:cubicBezTo>
                    <a:pt x="1866264" y="2046790"/>
                    <a:pt x="1866180" y="2048039"/>
                    <a:pt x="1866097" y="2049288"/>
                  </a:cubicBezTo>
                  <a:lnTo>
                    <a:pt x="1866317" y="2049472"/>
                  </a:lnTo>
                  <a:lnTo>
                    <a:pt x="1866317" y="2068418"/>
                  </a:lnTo>
                  <a:lnTo>
                    <a:pt x="1853688" y="2099997"/>
                  </a:lnTo>
                  <a:lnTo>
                    <a:pt x="1822109" y="2112630"/>
                  </a:lnTo>
                  <a:lnTo>
                    <a:pt x="1793686" y="2122103"/>
                  </a:lnTo>
                  <a:lnTo>
                    <a:pt x="1774740" y="2128420"/>
                  </a:lnTo>
                  <a:lnTo>
                    <a:pt x="1755791" y="2153682"/>
                  </a:lnTo>
                  <a:lnTo>
                    <a:pt x="1771580" y="2185261"/>
                  </a:lnTo>
                  <a:lnTo>
                    <a:pt x="1784213" y="2219997"/>
                  </a:lnTo>
                  <a:lnTo>
                    <a:pt x="1787370" y="2238946"/>
                  </a:lnTo>
                  <a:lnTo>
                    <a:pt x="1790530" y="2254735"/>
                  </a:lnTo>
                  <a:lnTo>
                    <a:pt x="1806319" y="2267365"/>
                  </a:lnTo>
                  <a:lnTo>
                    <a:pt x="1828425" y="2267365"/>
                  </a:lnTo>
                  <a:lnTo>
                    <a:pt x="1841055" y="2283154"/>
                  </a:lnTo>
                  <a:lnTo>
                    <a:pt x="1828425" y="2302104"/>
                  </a:lnTo>
                  <a:lnTo>
                    <a:pt x="1831582" y="2317893"/>
                  </a:lnTo>
                  <a:lnTo>
                    <a:pt x="1809476" y="2317893"/>
                  </a:lnTo>
                  <a:lnTo>
                    <a:pt x="1800003" y="2298944"/>
                  </a:lnTo>
                  <a:lnTo>
                    <a:pt x="1784213" y="2295787"/>
                  </a:lnTo>
                  <a:lnTo>
                    <a:pt x="1781057" y="2311577"/>
                  </a:lnTo>
                  <a:lnTo>
                    <a:pt x="1746318" y="2330523"/>
                  </a:lnTo>
                  <a:lnTo>
                    <a:pt x="1721055" y="2327366"/>
                  </a:lnTo>
                  <a:lnTo>
                    <a:pt x="1711582" y="2349472"/>
                  </a:lnTo>
                  <a:lnTo>
                    <a:pt x="1724212" y="2368418"/>
                  </a:lnTo>
                  <a:lnTo>
                    <a:pt x="1721055" y="2384208"/>
                  </a:lnTo>
                  <a:lnTo>
                    <a:pt x="1708422" y="2406314"/>
                  </a:lnTo>
                  <a:lnTo>
                    <a:pt x="1695793" y="2387364"/>
                  </a:lnTo>
                  <a:lnTo>
                    <a:pt x="1683160" y="2365262"/>
                  </a:lnTo>
                  <a:lnTo>
                    <a:pt x="1680003" y="2349472"/>
                  </a:lnTo>
                  <a:lnTo>
                    <a:pt x="1642108" y="2352629"/>
                  </a:lnTo>
                  <a:lnTo>
                    <a:pt x="1632635" y="2371575"/>
                  </a:lnTo>
                  <a:lnTo>
                    <a:pt x="1620002" y="2390524"/>
                  </a:lnTo>
                  <a:lnTo>
                    <a:pt x="1620002" y="2406314"/>
                  </a:lnTo>
                  <a:lnTo>
                    <a:pt x="1620002" y="2422103"/>
                  </a:lnTo>
                  <a:lnTo>
                    <a:pt x="1591583" y="2428420"/>
                  </a:lnTo>
                  <a:lnTo>
                    <a:pt x="1575793" y="2434733"/>
                  </a:lnTo>
                  <a:lnTo>
                    <a:pt x="1569477" y="2469472"/>
                  </a:lnTo>
                  <a:lnTo>
                    <a:pt x="1553687" y="2459999"/>
                  </a:lnTo>
                  <a:lnTo>
                    <a:pt x="1531581" y="2447366"/>
                  </a:lnTo>
                  <a:lnTo>
                    <a:pt x="1512635" y="2444209"/>
                  </a:lnTo>
                  <a:lnTo>
                    <a:pt x="1484213" y="2444209"/>
                  </a:lnTo>
                  <a:lnTo>
                    <a:pt x="1465267" y="2450522"/>
                  </a:lnTo>
                  <a:lnTo>
                    <a:pt x="1449477" y="2463155"/>
                  </a:lnTo>
                  <a:lnTo>
                    <a:pt x="1430528" y="2441049"/>
                  </a:lnTo>
                  <a:lnTo>
                    <a:pt x="1421055" y="2425260"/>
                  </a:lnTo>
                  <a:lnTo>
                    <a:pt x="1414738" y="2406314"/>
                  </a:lnTo>
                  <a:lnTo>
                    <a:pt x="1398949" y="2403154"/>
                  </a:lnTo>
                  <a:lnTo>
                    <a:pt x="1380003" y="2377891"/>
                  </a:lnTo>
                  <a:lnTo>
                    <a:pt x="1354740" y="2387364"/>
                  </a:lnTo>
                  <a:lnTo>
                    <a:pt x="1320001" y="2384208"/>
                  </a:lnTo>
                  <a:lnTo>
                    <a:pt x="1291582" y="2371575"/>
                  </a:lnTo>
                  <a:lnTo>
                    <a:pt x="1272633" y="2368418"/>
                  </a:lnTo>
                  <a:lnTo>
                    <a:pt x="1256843" y="2352629"/>
                  </a:lnTo>
                  <a:lnTo>
                    <a:pt x="1225264" y="2352629"/>
                  </a:lnTo>
                  <a:lnTo>
                    <a:pt x="1209475" y="2365262"/>
                  </a:lnTo>
                  <a:lnTo>
                    <a:pt x="1187369" y="2352629"/>
                  </a:lnTo>
                  <a:lnTo>
                    <a:pt x="1168423" y="2349472"/>
                  </a:lnTo>
                  <a:lnTo>
                    <a:pt x="1149477" y="2333683"/>
                  </a:lnTo>
                  <a:lnTo>
                    <a:pt x="1146317" y="2314733"/>
                  </a:lnTo>
                  <a:lnTo>
                    <a:pt x="1136844" y="2292627"/>
                  </a:lnTo>
                  <a:lnTo>
                    <a:pt x="1121054" y="2283154"/>
                  </a:lnTo>
                  <a:lnTo>
                    <a:pt x="1111581" y="2257892"/>
                  </a:lnTo>
                  <a:lnTo>
                    <a:pt x="1095792" y="2257892"/>
                  </a:lnTo>
                  <a:lnTo>
                    <a:pt x="1080002" y="2279998"/>
                  </a:lnTo>
                  <a:lnTo>
                    <a:pt x="1061053" y="2273681"/>
                  </a:lnTo>
                  <a:lnTo>
                    <a:pt x="1045263" y="2257892"/>
                  </a:lnTo>
                  <a:lnTo>
                    <a:pt x="1023161" y="2242103"/>
                  </a:lnTo>
                  <a:lnTo>
                    <a:pt x="1007371" y="2235786"/>
                  </a:lnTo>
                  <a:lnTo>
                    <a:pt x="988422" y="2238946"/>
                  </a:lnTo>
                  <a:lnTo>
                    <a:pt x="972632" y="2254735"/>
                  </a:lnTo>
                  <a:lnTo>
                    <a:pt x="982105" y="2273681"/>
                  </a:lnTo>
                  <a:lnTo>
                    <a:pt x="966316" y="2292627"/>
                  </a:lnTo>
                  <a:lnTo>
                    <a:pt x="950526" y="2305260"/>
                  </a:lnTo>
                  <a:lnTo>
                    <a:pt x="931580" y="2314733"/>
                  </a:lnTo>
                  <a:lnTo>
                    <a:pt x="912634" y="2327366"/>
                  </a:lnTo>
                  <a:lnTo>
                    <a:pt x="893685" y="2339996"/>
                  </a:lnTo>
                  <a:lnTo>
                    <a:pt x="884212" y="2358945"/>
                  </a:lnTo>
                  <a:lnTo>
                    <a:pt x="865266" y="2352629"/>
                  </a:lnTo>
                  <a:lnTo>
                    <a:pt x="849476" y="2343156"/>
                  </a:lnTo>
                  <a:lnTo>
                    <a:pt x="827370" y="2339996"/>
                  </a:lnTo>
                  <a:lnTo>
                    <a:pt x="798948" y="2327366"/>
                  </a:lnTo>
                  <a:lnTo>
                    <a:pt x="792632" y="2308417"/>
                  </a:lnTo>
                  <a:lnTo>
                    <a:pt x="780002" y="2292627"/>
                  </a:lnTo>
                  <a:lnTo>
                    <a:pt x="773686" y="2270525"/>
                  </a:lnTo>
                  <a:lnTo>
                    <a:pt x="751580" y="2267365"/>
                  </a:lnTo>
                  <a:lnTo>
                    <a:pt x="716844" y="2261049"/>
                  </a:lnTo>
                  <a:lnTo>
                    <a:pt x="694738" y="2242103"/>
                  </a:lnTo>
                  <a:lnTo>
                    <a:pt x="653686" y="2219997"/>
                  </a:lnTo>
                  <a:lnTo>
                    <a:pt x="637897" y="2210524"/>
                  </a:lnTo>
                  <a:lnTo>
                    <a:pt x="618947" y="2204207"/>
                  </a:lnTo>
                  <a:lnTo>
                    <a:pt x="603158" y="2210524"/>
                  </a:lnTo>
                  <a:lnTo>
                    <a:pt x="596845" y="2226313"/>
                  </a:lnTo>
                  <a:lnTo>
                    <a:pt x="590528" y="2245259"/>
                  </a:lnTo>
                  <a:lnTo>
                    <a:pt x="571579" y="2238946"/>
                  </a:lnTo>
                  <a:lnTo>
                    <a:pt x="555789" y="2213680"/>
                  </a:lnTo>
                  <a:lnTo>
                    <a:pt x="552633" y="2191578"/>
                  </a:lnTo>
                  <a:lnTo>
                    <a:pt x="549476" y="2172628"/>
                  </a:lnTo>
                  <a:lnTo>
                    <a:pt x="552633" y="2156839"/>
                  </a:lnTo>
                  <a:lnTo>
                    <a:pt x="543160" y="2131576"/>
                  </a:lnTo>
                  <a:lnTo>
                    <a:pt x="552633" y="2115787"/>
                  </a:lnTo>
                  <a:lnTo>
                    <a:pt x="565266" y="2093681"/>
                  </a:lnTo>
                  <a:lnTo>
                    <a:pt x="574739" y="2071575"/>
                  </a:lnTo>
                  <a:lnTo>
                    <a:pt x="565266" y="2052629"/>
                  </a:lnTo>
                  <a:lnTo>
                    <a:pt x="546316" y="2036839"/>
                  </a:lnTo>
                  <a:lnTo>
                    <a:pt x="530527" y="2027366"/>
                  </a:lnTo>
                  <a:lnTo>
                    <a:pt x="514737" y="2033683"/>
                  </a:lnTo>
                  <a:lnTo>
                    <a:pt x="495791" y="2017893"/>
                  </a:lnTo>
                  <a:lnTo>
                    <a:pt x="483158" y="1998944"/>
                  </a:lnTo>
                  <a:lnTo>
                    <a:pt x="457896" y="1976838"/>
                  </a:lnTo>
                  <a:lnTo>
                    <a:pt x="438950" y="1973681"/>
                  </a:lnTo>
                  <a:lnTo>
                    <a:pt x="420000" y="1983154"/>
                  </a:lnTo>
                  <a:lnTo>
                    <a:pt x="397894" y="1964208"/>
                  </a:lnTo>
                  <a:lnTo>
                    <a:pt x="378948" y="1945259"/>
                  </a:lnTo>
                  <a:lnTo>
                    <a:pt x="356842" y="1942103"/>
                  </a:lnTo>
                  <a:lnTo>
                    <a:pt x="337896" y="1929470"/>
                  </a:lnTo>
                  <a:lnTo>
                    <a:pt x="309474" y="1913680"/>
                  </a:lnTo>
                  <a:lnTo>
                    <a:pt x="293684" y="1913680"/>
                  </a:lnTo>
                  <a:lnTo>
                    <a:pt x="274738" y="1910524"/>
                  </a:lnTo>
                  <a:lnTo>
                    <a:pt x="255789" y="1897891"/>
                  </a:lnTo>
                  <a:lnTo>
                    <a:pt x="236843" y="1891578"/>
                  </a:lnTo>
                  <a:lnTo>
                    <a:pt x="221053" y="1878945"/>
                  </a:lnTo>
                  <a:lnTo>
                    <a:pt x="202107" y="1866312"/>
                  </a:lnTo>
                  <a:lnTo>
                    <a:pt x="180001" y="1856839"/>
                  </a:lnTo>
                  <a:lnTo>
                    <a:pt x="164212" y="1853682"/>
                  </a:lnTo>
                  <a:lnTo>
                    <a:pt x="145262" y="1844209"/>
                  </a:lnTo>
                  <a:lnTo>
                    <a:pt x="126316" y="1841049"/>
                  </a:lnTo>
                  <a:lnTo>
                    <a:pt x="129473" y="1866312"/>
                  </a:lnTo>
                  <a:lnTo>
                    <a:pt x="101054" y="1875788"/>
                  </a:lnTo>
                  <a:lnTo>
                    <a:pt x="78948" y="1872628"/>
                  </a:lnTo>
                  <a:lnTo>
                    <a:pt x="50525" y="1850522"/>
                  </a:lnTo>
                  <a:lnTo>
                    <a:pt x="47369" y="1828420"/>
                  </a:lnTo>
                  <a:lnTo>
                    <a:pt x="22106" y="1803154"/>
                  </a:lnTo>
                  <a:lnTo>
                    <a:pt x="12633" y="1787364"/>
                  </a:lnTo>
                  <a:lnTo>
                    <a:pt x="9473" y="1768418"/>
                  </a:lnTo>
                  <a:lnTo>
                    <a:pt x="0" y="1746312"/>
                  </a:lnTo>
                  <a:lnTo>
                    <a:pt x="6317" y="1711577"/>
                  </a:lnTo>
                  <a:lnTo>
                    <a:pt x="12633" y="1692627"/>
                  </a:lnTo>
                  <a:lnTo>
                    <a:pt x="18946" y="1667365"/>
                  </a:lnTo>
                  <a:lnTo>
                    <a:pt x="12633" y="1648419"/>
                  </a:lnTo>
                  <a:lnTo>
                    <a:pt x="56842" y="1645259"/>
                  </a:lnTo>
                  <a:lnTo>
                    <a:pt x="75791" y="1626313"/>
                  </a:lnTo>
                  <a:lnTo>
                    <a:pt x="88421" y="1607367"/>
                  </a:lnTo>
                  <a:lnTo>
                    <a:pt x="94737" y="1585261"/>
                  </a:lnTo>
                  <a:lnTo>
                    <a:pt x="104210" y="1566312"/>
                  </a:lnTo>
                  <a:lnTo>
                    <a:pt x="94737" y="1541049"/>
                  </a:lnTo>
                  <a:lnTo>
                    <a:pt x="116843" y="1531576"/>
                  </a:lnTo>
                  <a:lnTo>
                    <a:pt x="132633" y="1534733"/>
                  </a:lnTo>
                  <a:lnTo>
                    <a:pt x="148422" y="1531576"/>
                  </a:lnTo>
                  <a:lnTo>
                    <a:pt x="170528" y="1547366"/>
                  </a:lnTo>
                  <a:lnTo>
                    <a:pt x="189474" y="1559999"/>
                  </a:lnTo>
                  <a:lnTo>
                    <a:pt x="208420" y="1569472"/>
                  </a:lnTo>
                  <a:lnTo>
                    <a:pt x="227370" y="1578945"/>
                  </a:lnTo>
                  <a:lnTo>
                    <a:pt x="255789" y="1563155"/>
                  </a:lnTo>
                  <a:lnTo>
                    <a:pt x="277895" y="1582101"/>
                  </a:lnTo>
                  <a:lnTo>
                    <a:pt x="293684" y="1588418"/>
                  </a:lnTo>
                  <a:lnTo>
                    <a:pt x="315790" y="1604207"/>
                  </a:lnTo>
                  <a:lnTo>
                    <a:pt x="325263" y="1619997"/>
                  </a:lnTo>
                  <a:lnTo>
                    <a:pt x="344213" y="1623157"/>
                  </a:lnTo>
                  <a:lnTo>
                    <a:pt x="366315" y="1604207"/>
                  </a:lnTo>
                  <a:lnTo>
                    <a:pt x="382105" y="1597891"/>
                  </a:lnTo>
                  <a:lnTo>
                    <a:pt x="429473" y="1594734"/>
                  </a:lnTo>
                  <a:lnTo>
                    <a:pt x="435790" y="1578945"/>
                  </a:lnTo>
                  <a:lnTo>
                    <a:pt x="451579" y="1563155"/>
                  </a:lnTo>
                  <a:lnTo>
                    <a:pt x="454739" y="1547366"/>
                  </a:lnTo>
                  <a:lnTo>
                    <a:pt x="470529" y="1534733"/>
                  </a:lnTo>
                  <a:lnTo>
                    <a:pt x="486318" y="1537893"/>
                  </a:lnTo>
                  <a:lnTo>
                    <a:pt x="483158" y="1512630"/>
                  </a:lnTo>
                  <a:lnTo>
                    <a:pt x="498948" y="1515787"/>
                  </a:lnTo>
                  <a:lnTo>
                    <a:pt x="517897" y="1506314"/>
                  </a:lnTo>
                  <a:lnTo>
                    <a:pt x="540000" y="1503154"/>
                  </a:lnTo>
                  <a:lnTo>
                    <a:pt x="524210" y="1487364"/>
                  </a:lnTo>
                  <a:lnTo>
                    <a:pt x="495791" y="1484208"/>
                  </a:lnTo>
                  <a:lnTo>
                    <a:pt x="476842" y="1468418"/>
                  </a:lnTo>
                  <a:lnTo>
                    <a:pt x="464212" y="1449472"/>
                  </a:lnTo>
                  <a:lnTo>
                    <a:pt x="476842" y="1430523"/>
                  </a:lnTo>
                  <a:lnTo>
                    <a:pt x="454739" y="1417893"/>
                  </a:lnTo>
                  <a:lnTo>
                    <a:pt x="429473" y="1405260"/>
                  </a:lnTo>
                  <a:lnTo>
                    <a:pt x="410527" y="1408417"/>
                  </a:lnTo>
                  <a:lnTo>
                    <a:pt x="385265" y="1395787"/>
                  </a:lnTo>
                  <a:lnTo>
                    <a:pt x="372632" y="1379998"/>
                  </a:lnTo>
                  <a:lnTo>
                    <a:pt x="366315" y="1361048"/>
                  </a:lnTo>
                  <a:lnTo>
                    <a:pt x="341053" y="1342102"/>
                  </a:lnTo>
                  <a:lnTo>
                    <a:pt x="322107" y="1332629"/>
                  </a:lnTo>
                  <a:lnTo>
                    <a:pt x="306317" y="1316840"/>
                  </a:lnTo>
                  <a:lnTo>
                    <a:pt x="300001" y="1297891"/>
                  </a:lnTo>
                  <a:lnTo>
                    <a:pt x="293684" y="1266312"/>
                  </a:lnTo>
                  <a:lnTo>
                    <a:pt x="293684" y="1244209"/>
                  </a:lnTo>
                  <a:lnTo>
                    <a:pt x="274738" y="1225260"/>
                  </a:lnTo>
                  <a:lnTo>
                    <a:pt x="255789" y="1209470"/>
                  </a:lnTo>
                  <a:lnTo>
                    <a:pt x="236843" y="1209470"/>
                  </a:lnTo>
                  <a:lnTo>
                    <a:pt x="224210" y="1190524"/>
                  </a:lnTo>
                  <a:lnTo>
                    <a:pt x="205264" y="1174735"/>
                  </a:lnTo>
                  <a:lnTo>
                    <a:pt x="183158" y="1165262"/>
                  </a:lnTo>
                  <a:lnTo>
                    <a:pt x="192631" y="1136839"/>
                  </a:lnTo>
                  <a:lnTo>
                    <a:pt x="224210" y="1111577"/>
                  </a:lnTo>
                  <a:lnTo>
                    <a:pt x="233686" y="1089471"/>
                  </a:lnTo>
                  <a:lnTo>
                    <a:pt x="224210" y="1073681"/>
                  </a:lnTo>
                  <a:lnTo>
                    <a:pt x="205264" y="1057892"/>
                  </a:lnTo>
                  <a:lnTo>
                    <a:pt x="183158" y="1048419"/>
                  </a:lnTo>
                  <a:lnTo>
                    <a:pt x="151579" y="1013680"/>
                  </a:lnTo>
                  <a:lnTo>
                    <a:pt x="135789" y="997891"/>
                  </a:lnTo>
                  <a:lnTo>
                    <a:pt x="110527" y="985261"/>
                  </a:lnTo>
                  <a:lnTo>
                    <a:pt x="126316" y="966312"/>
                  </a:lnTo>
                  <a:lnTo>
                    <a:pt x="138949" y="950522"/>
                  </a:lnTo>
                  <a:lnTo>
                    <a:pt x="167368" y="944209"/>
                  </a:lnTo>
                  <a:lnTo>
                    <a:pt x="192631" y="918943"/>
                  </a:lnTo>
                  <a:lnTo>
                    <a:pt x="192631" y="899997"/>
                  </a:lnTo>
                  <a:lnTo>
                    <a:pt x="195791" y="868418"/>
                  </a:lnTo>
                  <a:lnTo>
                    <a:pt x="198947" y="849472"/>
                  </a:lnTo>
                  <a:lnTo>
                    <a:pt x="180001" y="833683"/>
                  </a:lnTo>
                  <a:lnTo>
                    <a:pt x="167368" y="814733"/>
                  </a:lnTo>
                  <a:lnTo>
                    <a:pt x="164212" y="792627"/>
                  </a:lnTo>
                  <a:lnTo>
                    <a:pt x="192631" y="770525"/>
                  </a:lnTo>
                  <a:lnTo>
                    <a:pt x="189474" y="742102"/>
                  </a:lnTo>
                  <a:lnTo>
                    <a:pt x="186318" y="726313"/>
                  </a:lnTo>
                  <a:lnTo>
                    <a:pt x="208420" y="710523"/>
                  </a:lnTo>
                  <a:lnTo>
                    <a:pt x="211580" y="691577"/>
                  </a:lnTo>
                  <a:lnTo>
                    <a:pt x="227370" y="688418"/>
                  </a:lnTo>
                  <a:lnTo>
                    <a:pt x="252632" y="694734"/>
                  </a:lnTo>
                  <a:lnTo>
                    <a:pt x="268422" y="697891"/>
                  </a:lnTo>
                  <a:lnTo>
                    <a:pt x="284211" y="710523"/>
                  </a:lnTo>
                  <a:lnTo>
                    <a:pt x="306317" y="697891"/>
                  </a:lnTo>
                  <a:lnTo>
                    <a:pt x="341053" y="688418"/>
                  </a:lnTo>
                  <a:lnTo>
                    <a:pt x="363159" y="713680"/>
                  </a:lnTo>
                  <a:lnTo>
                    <a:pt x="385265" y="707367"/>
                  </a:lnTo>
                  <a:lnTo>
                    <a:pt x="407371" y="697891"/>
                  </a:lnTo>
                  <a:lnTo>
                    <a:pt x="426317" y="691577"/>
                  </a:lnTo>
                  <a:lnTo>
                    <a:pt x="457896" y="694734"/>
                  </a:lnTo>
                  <a:lnTo>
                    <a:pt x="498948" y="685261"/>
                  </a:lnTo>
                  <a:lnTo>
                    <a:pt x="514737" y="663155"/>
                  </a:lnTo>
                  <a:lnTo>
                    <a:pt x="514737" y="678945"/>
                  </a:lnTo>
                  <a:lnTo>
                    <a:pt x="515223" y="679334"/>
                  </a:lnTo>
                  <a:lnTo>
                    <a:pt x="519532" y="674619"/>
                  </a:lnTo>
                  <a:lnTo>
                    <a:pt x="517895" y="663156"/>
                  </a:lnTo>
                  <a:lnTo>
                    <a:pt x="508422" y="641050"/>
                  </a:lnTo>
                  <a:lnTo>
                    <a:pt x="511578" y="625261"/>
                  </a:lnTo>
                  <a:lnTo>
                    <a:pt x="514738" y="599998"/>
                  </a:lnTo>
                  <a:lnTo>
                    <a:pt x="530528" y="584209"/>
                  </a:lnTo>
                  <a:lnTo>
                    <a:pt x="533684" y="568420"/>
                  </a:lnTo>
                  <a:lnTo>
                    <a:pt x="508422" y="549474"/>
                  </a:lnTo>
                  <a:lnTo>
                    <a:pt x="492632" y="543157"/>
                  </a:lnTo>
                  <a:lnTo>
                    <a:pt x="476843" y="546314"/>
                  </a:lnTo>
                  <a:lnTo>
                    <a:pt x="454737" y="517895"/>
                  </a:lnTo>
                  <a:lnTo>
                    <a:pt x="438947" y="498945"/>
                  </a:lnTo>
                  <a:lnTo>
                    <a:pt x="442104" y="483156"/>
                  </a:lnTo>
                  <a:lnTo>
                    <a:pt x="451580" y="454737"/>
                  </a:lnTo>
                  <a:lnTo>
                    <a:pt x="486316" y="461050"/>
                  </a:lnTo>
                  <a:lnTo>
                    <a:pt x="502105" y="467367"/>
                  </a:lnTo>
                  <a:lnTo>
                    <a:pt x="527368" y="445261"/>
                  </a:lnTo>
                  <a:lnTo>
                    <a:pt x="546317" y="432631"/>
                  </a:lnTo>
                  <a:lnTo>
                    <a:pt x="562107" y="429471"/>
                  </a:lnTo>
                  <a:lnTo>
                    <a:pt x="568420" y="407369"/>
                  </a:lnTo>
                  <a:lnTo>
                    <a:pt x="574736" y="385263"/>
                  </a:lnTo>
                  <a:lnTo>
                    <a:pt x="587369" y="366314"/>
                  </a:lnTo>
                  <a:lnTo>
                    <a:pt x="606315" y="363157"/>
                  </a:lnTo>
                  <a:lnTo>
                    <a:pt x="622105" y="366314"/>
                  </a:lnTo>
                  <a:lnTo>
                    <a:pt x="644210" y="363157"/>
                  </a:lnTo>
                  <a:lnTo>
                    <a:pt x="666316" y="334735"/>
                  </a:lnTo>
                  <a:lnTo>
                    <a:pt x="663156" y="315789"/>
                  </a:lnTo>
                  <a:lnTo>
                    <a:pt x="660000" y="287366"/>
                  </a:lnTo>
                  <a:lnTo>
                    <a:pt x="678946" y="255788"/>
                  </a:lnTo>
                  <a:lnTo>
                    <a:pt x="697895" y="233685"/>
                  </a:lnTo>
                  <a:lnTo>
                    <a:pt x="701052" y="211579"/>
                  </a:lnTo>
                  <a:lnTo>
                    <a:pt x="704212" y="189473"/>
                  </a:lnTo>
                  <a:lnTo>
                    <a:pt x="720001" y="189473"/>
                  </a:lnTo>
                  <a:lnTo>
                    <a:pt x="732631" y="211579"/>
                  </a:lnTo>
                  <a:lnTo>
                    <a:pt x="761053" y="221052"/>
                  </a:lnTo>
                  <a:lnTo>
                    <a:pt x="789472" y="205263"/>
                  </a:lnTo>
                  <a:lnTo>
                    <a:pt x="805262" y="205263"/>
                  </a:lnTo>
                  <a:lnTo>
                    <a:pt x="824211" y="195790"/>
                  </a:lnTo>
                  <a:lnTo>
                    <a:pt x="840001" y="183157"/>
                  </a:lnTo>
                  <a:lnTo>
                    <a:pt x="846317" y="198946"/>
                  </a:lnTo>
                  <a:lnTo>
                    <a:pt x="868420" y="208419"/>
                  </a:lnTo>
                  <a:lnTo>
                    <a:pt x="890526" y="202106"/>
                  </a:lnTo>
                  <a:lnTo>
                    <a:pt x="912632" y="186317"/>
                  </a:lnTo>
                  <a:lnTo>
                    <a:pt x="928421" y="176840"/>
                  </a:lnTo>
                  <a:lnTo>
                    <a:pt x="947367" y="167367"/>
                  </a:lnTo>
                  <a:lnTo>
                    <a:pt x="963157" y="135788"/>
                  </a:lnTo>
                  <a:lnTo>
                    <a:pt x="966317" y="119999"/>
                  </a:lnTo>
                  <a:lnTo>
                    <a:pt x="982106" y="97893"/>
                  </a:lnTo>
                  <a:lnTo>
                    <a:pt x="1001052" y="94737"/>
                  </a:lnTo>
                  <a:lnTo>
                    <a:pt x="1020001" y="91580"/>
                  </a:lnTo>
                  <a:lnTo>
                    <a:pt x="1035791" y="85264"/>
                  </a:lnTo>
                  <a:lnTo>
                    <a:pt x="1051580" y="85264"/>
                  </a:lnTo>
                  <a:lnTo>
                    <a:pt x="1095789" y="66314"/>
                  </a:lnTo>
                  <a:lnTo>
                    <a:pt x="1114738" y="53685"/>
                  </a:lnTo>
                  <a:lnTo>
                    <a:pt x="1130528" y="37895"/>
                  </a:lnTo>
                  <a:lnTo>
                    <a:pt x="1149474" y="31579"/>
                  </a:lnTo>
                  <a:lnTo>
                    <a:pt x="1168420" y="25262"/>
                  </a:lnTo>
                  <a:lnTo>
                    <a:pt x="1206315" y="12633"/>
                  </a:lnTo>
                  <a:lnTo>
                    <a:pt x="1228421" y="9473"/>
                  </a:lnTo>
                  <a:lnTo>
                    <a:pt x="1247367" y="0"/>
                  </a:ln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  <p:sp>
          <p:nvSpPr>
            <p:cNvPr id="25" name="Molise">
              <a:extLst>
                <a:ext uri="{FF2B5EF4-FFF2-40B4-BE49-F238E27FC236}">
                  <a16:creationId xmlns:a16="http://schemas.microsoft.com/office/drawing/2014/main" id="{AE4DC459-65A1-9468-3C29-009707C839E1}"/>
                </a:ext>
              </a:extLst>
            </p:cNvPr>
            <p:cNvSpPr/>
            <p:nvPr/>
          </p:nvSpPr>
          <p:spPr>
            <a:xfrm>
              <a:off x="6470778" y="2500153"/>
              <a:ext cx="347890" cy="273683"/>
            </a:xfrm>
            <a:custGeom>
              <a:avLst/>
              <a:gdLst>
                <a:gd name="connsiteX0" fmla="*/ 804448 w 1193432"/>
                <a:gd name="connsiteY0" fmla="*/ 0 h 938863"/>
                <a:gd name="connsiteX1" fmla="*/ 814631 w 1193432"/>
                <a:gd name="connsiteY1" fmla="*/ 8147 h 938863"/>
                <a:gd name="connsiteX2" fmla="*/ 824813 w 1193432"/>
                <a:gd name="connsiteY2" fmla="*/ 14257 h 938863"/>
                <a:gd name="connsiteX3" fmla="*/ 841106 w 1193432"/>
                <a:gd name="connsiteY3" fmla="*/ 22402 h 938863"/>
                <a:gd name="connsiteX4" fmla="*/ 851288 w 1193432"/>
                <a:gd name="connsiteY4" fmla="*/ 28513 h 938863"/>
                <a:gd name="connsiteX5" fmla="*/ 859433 w 1193432"/>
                <a:gd name="connsiteY5" fmla="*/ 32584 h 938863"/>
                <a:gd name="connsiteX6" fmla="*/ 873690 w 1193432"/>
                <a:gd name="connsiteY6" fmla="*/ 38696 h 938863"/>
                <a:gd name="connsiteX7" fmla="*/ 885911 w 1193432"/>
                <a:gd name="connsiteY7" fmla="*/ 42767 h 938863"/>
                <a:gd name="connsiteX8" fmla="*/ 904238 w 1193432"/>
                <a:gd name="connsiteY8" fmla="*/ 48879 h 938863"/>
                <a:gd name="connsiteX9" fmla="*/ 914421 w 1193432"/>
                <a:gd name="connsiteY9" fmla="*/ 52950 h 938863"/>
                <a:gd name="connsiteX10" fmla="*/ 930713 w 1193432"/>
                <a:gd name="connsiteY10" fmla="*/ 57024 h 938863"/>
                <a:gd name="connsiteX11" fmla="*/ 940896 w 1193432"/>
                <a:gd name="connsiteY11" fmla="*/ 59062 h 938863"/>
                <a:gd name="connsiteX12" fmla="*/ 965336 w 1193432"/>
                <a:gd name="connsiteY12" fmla="*/ 63133 h 938863"/>
                <a:gd name="connsiteX13" fmla="*/ 983666 w 1193432"/>
                <a:gd name="connsiteY13" fmla="*/ 65171 h 938863"/>
                <a:gd name="connsiteX14" fmla="*/ 1008105 w 1193432"/>
                <a:gd name="connsiteY14" fmla="*/ 69245 h 938863"/>
                <a:gd name="connsiteX15" fmla="*/ 1016250 w 1193432"/>
                <a:gd name="connsiteY15" fmla="*/ 81463 h 938863"/>
                <a:gd name="connsiteX16" fmla="*/ 1030506 w 1193432"/>
                <a:gd name="connsiteY16" fmla="*/ 91646 h 938863"/>
                <a:gd name="connsiteX17" fmla="*/ 1042725 w 1193432"/>
                <a:gd name="connsiteY17" fmla="*/ 97756 h 938863"/>
                <a:gd name="connsiteX18" fmla="*/ 1077347 w 1193432"/>
                <a:gd name="connsiteY18" fmla="*/ 122195 h 938863"/>
                <a:gd name="connsiteX19" fmla="*/ 1095677 w 1193432"/>
                <a:gd name="connsiteY19" fmla="*/ 142561 h 938863"/>
                <a:gd name="connsiteX20" fmla="*/ 1107896 w 1193432"/>
                <a:gd name="connsiteY20" fmla="*/ 148670 h 938863"/>
                <a:gd name="connsiteX21" fmla="*/ 1118079 w 1193432"/>
                <a:gd name="connsiteY21" fmla="*/ 152744 h 938863"/>
                <a:gd name="connsiteX22" fmla="*/ 1130299 w 1193432"/>
                <a:gd name="connsiteY22" fmla="*/ 154779 h 938863"/>
                <a:gd name="connsiteX23" fmla="*/ 1142518 w 1193432"/>
                <a:gd name="connsiteY23" fmla="*/ 158853 h 938863"/>
                <a:gd name="connsiteX24" fmla="*/ 1156774 w 1193432"/>
                <a:gd name="connsiteY24" fmla="*/ 160891 h 938863"/>
                <a:gd name="connsiteX25" fmla="*/ 1154736 w 1193432"/>
                <a:gd name="connsiteY25" fmla="*/ 171074 h 938863"/>
                <a:gd name="connsiteX26" fmla="*/ 1154736 w 1193432"/>
                <a:gd name="connsiteY26" fmla="*/ 185328 h 938863"/>
                <a:gd name="connsiteX27" fmla="*/ 1152701 w 1193432"/>
                <a:gd name="connsiteY27" fmla="*/ 195511 h 938863"/>
                <a:gd name="connsiteX28" fmla="*/ 1158810 w 1193432"/>
                <a:gd name="connsiteY28" fmla="*/ 207732 h 938863"/>
                <a:gd name="connsiteX29" fmla="*/ 1162884 w 1193432"/>
                <a:gd name="connsiteY29" fmla="*/ 219950 h 938863"/>
                <a:gd name="connsiteX30" fmla="*/ 1154736 w 1193432"/>
                <a:gd name="connsiteY30" fmla="*/ 232171 h 938863"/>
                <a:gd name="connsiteX31" fmla="*/ 1150665 w 1193432"/>
                <a:gd name="connsiteY31" fmla="*/ 244390 h 938863"/>
                <a:gd name="connsiteX32" fmla="*/ 1146591 w 1193432"/>
                <a:gd name="connsiteY32" fmla="*/ 254573 h 938863"/>
                <a:gd name="connsiteX33" fmla="*/ 1138444 w 1193432"/>
                <a:gd name="connsiteY33" fmla="*/ 264756 h 938863"/>
                <a:gd name="connsiteX34" fmla="*/ 1128261 w 1193432"/>
                <a:gd name="connsiteY34" fmla="*/ 281048 h 938863"/>
                <a:gd name="connsiteX35" fmla="*/ 1136409 w 1193432"/>
                <a:gd name="connsiteY35" fmla="*/ 299378 h 938863"/>
                <a:gd name="connsiteX36" fmla="*/ 1146591 w 1193432"/>
                <a:gd name="connsiteY36" fmla="*/ 311597 h 938863"/>
                <a:gd name="connsiteX37" fmla="*/ 1144554 w 1193432"/>
                <a:gd name="connsiteY37" fmla="*/ 321779 h 938863"/>
                <a:gd name="connsiteX38" fmla="*/ 1148627 w 1193432"/>
                <a:gd name="connsiteY38" fmla="*/ 344183 h 938863"/>
                <a:gd name="connsiteX39" fmla="*/ 1134371 w 1193432"/>
                <a:gd name="connsiteY39" fmla="*/ 354366 h 938863"/>
                <a:gd name="connsiteX40" fmla="*/ 1132335 w 1193432"/>
                <a:gd name="connsiteY40" fmla="*/ 370658 h 938863"/>
                <a:gd name="connsiteX41" fmla="*/ 1142518 w 1193432"/>
                <a:gd name="connsiteY41" fmla="*/ 386950 h 938863"/>
                <a:gd name="connsiteX42" fmla="*/ 1152701 w 1193432"/>
                <a:gd name="connsiteY42" fmla="*/ 397133 h 938863"/>
                <a:gd name="connsiteX43" fmla="*/ 1142518 w 1193432"/>
                <a:gd name="connsiteY43" fmla="*/ 397133 h 938863"/>
                <a:gd name="connsiteX44" fmla="*/ 1146591 w 1193432"/>
                <a:gd name="connsiteY44" fmla="*/ 417499 h 938863"/>
                <a:gd name="connsiteX45" fmla="*/ 1156774 w 1193432"/>
                <a:gd name="connsiteY45" fmla="*/ 427682 h 938863"/>
                <a:gd name="connsiteX46" fmla="*/ 1183249 w 1193432"/>
                <a:gd name="connsiteY46" fmla="*/ 443974 h 938863"/>
                <a:gd name="connsiteX47" fmla="*/ 1193432 w 1193432"/>
                <a:gd name="connsiteY47" fmla="*/ 443974 h 938863"/>
                <a:gd name="connsiteX48" fmla="*/ 1175102 w 1193432"/>
                <a:gd name="connsiteY48" fmla="*/ 462304 h 938863"/>
                <a:gd name="connsiteX49" fmla="*/ 1162884 w 1193432"/>
                <a:gd name="connsiteY49" fmla="*/ 466378 h 938863"/>
                <a:gd name="connsiteX50" fmla="*/ 1152701 w 1193432"/>
                <a:gd name="connsiteY50" fmla="*/ 478597 h 938863"/>
                <a:gd name="connsiteX51" fmla="*/ 1146591 w 1193432"/>
                <a:gd name="connsiteY51" fmla="*/ 488780 h 938863"/>
                <a:gd name="connsiteX52" fmla="*/ 1146591 w 1193432"/>
                <a:gd name="connsiteY52" fmla="*/ 498962 h 938863"/>
                <a:gd name="connsiteX53" fmla="*/ 1134371 w 1193432"/>
                <a:gd name="connsiteY53" fmla="*/ 488780 h 938863"/>
                <a:gd name="connsiteX54" fmla="*/ 1134371 w 1193432"/>
                <a:gd name="connsiteY54" fmla="*/ 500998 h 938863"/>
                <a:gd name="connsiteX55" fmla="*/ 1120116 w 1193432"/>
                <a:gd name="connsiteY55" fmla="*/ 511181 h 938863"/>
                <a:gd name="connsiteX56" fmla="*/ 1105860 w 1193432"/>
                <a:gd name="connsiteY56" fmla="*/ 519328 h 938863"/>
                <a:gd name="connsiteX57" fmla="*/ 1095677 w 1193432"/>
                <a:gd name="connsiteY57" fmla="*/ 523402 h 938863"/>
                <a:gd name="connsiteX58" fmla="*/ 1091604 w 1193432"/>
                <a:gd name="connsiteY58" fmla="*/ 535620 h 938863"/>
                <a:gd name="connsiteX59" fmla="*/ 1091604 w 1193432"/>
                <a:gd name="connsiteY59" fmla="*/ 545803 h 938863"/>
                <a:gd name="connsiteX60" fmla="*/ 1081421 w 1193432"/>
                <a:gd name="connsiteY60" fmla="*/ 549877 h 938863"/>
                <a:gd name="connsiteX61" fmla="*/ 1073274 w 1193432"/>
                <a:gd name="connsiteY61" fmla="*/ 560060 h 938863"/>
                <a:gd name="connsiteX62" fmla="*/ 1073274 w 1193432"/>
                <a:gd name="connsiteY62" fmla="*/ 570243 h 938863"/>
                <a:gd name="connsiteX63" fmla="*/ 1061055 w 1193432"/>
                <a:gd name="connsiteY63" fmla="*/ 572278 h 938863"/>
                <a:gd name="connsiteX64" fmla="*/ 1046799 w 1193432"/>
                <a:gd name="connsiteY64" fmla="*/ 568207 h 938863"/>
                <a:gd name="connsiteX65" fmla="*/ 1038654 w 1193432"/>
                <a:gd name="connsiteY65" fmla="*/ 553951 h 938863"/>
                <a:gd name="connsiteX66" fmla="*/ 1026433 w 1193432"/>
                <a:gd name="connsiteY66" fmla="*/ 549877 h 938863"/>
                <a:gd name="connsiteX67" fmla="*/ 1016250 w 1193432"/>
                <a:gd name="connsiteY67" fmla="*/ 549877 h 938863"/>
                <a:gd name="connsiteX68" fmla="*/ 1006067 w 1193432"/>
                <a:gd name="connsiteY68" fmla="*/ 545803 h 938863"/>
                <a:gd name="connsiteX69" fmla="*/ 999958 w 1193432"/>
                <a:gd name="connsiteY69" fmla="*/ 558024 h 938863"/>
                <a:gd name="connsiteX70" fmla="*/ 991811 w 1193432"/>
                <a:gd name="connsiteY70" fmla="*/ 572278 h 938863"/>
                <a:gd name="connsiteX71" fmla="*/ 985701 w 1193432"/>
                <a:gd name="connsiteY71" fmla="*/ 584499 h 938863"/>
                <a:gd name="connsiteX72" fmla="*/ 997922 w 1193432"/>
                <a:gd name="connsiteY72" fmla="*/ 592644 h 938863"/>
                <a:gd name="connsiteX73" fmla="*/ 997922 w 1193432"/>
                <a:gd name="connsiteY73" fmla="*/ 602827 h 938863"/>
                <a:gd name="connsiteX74" fmla="*/ 1001994 w 1193432"/>
                <a:gd name="connsiteY74" fmla="*/ 615048 h 938863"/>
                <a:gd name="connsiteX75" fmla="*/ 1001994 w 1193432"/>
                <a:gd name="connsiteY75" fmla="*/ 625231 h 938863"/>
                <a:gd name="connsiteX76" fmla="*/ 1001994 w 1193432"/>
                <a:gd name="connsiteY76" fmla="*/ 639487 h 938863"/>
                <a:gd name="connsiteX77" fmla="*/ 999958 w 1193432"/>
                <a:gd name="connsiteY77" fmla="*/ 653742 h 938863"/>
                <a:gd name="connsiteX78" fmla="*/ 995884 w 1193432"/>
                <a:gd name="connsiteY78" fmla="*/ 670036 h 938863"/>
                <a:gd name="connsiteX79" fmla="*/ 993849 w 1193432"/>
                <a:gd name="connsiteY79" fmla="*/ 688364 h 938863"/>
                <a:gd name="connsiteX80" fmla="*/ 995884 w 1193432"/>
                <a:gd name="connsiteY80" fmla="*/ 700585 h 938863"/>
                <a:gd name="connsiteX81" fmla="*/ 1006067 w 1193432"/>
                <a:gd name="connsiteY81" fmla="*/ 708730 h 938863"/>
                <a:gd name="connsiteX82" fmla="*/ 1026433 w 1193432"/>
                <a:gd name="connsiteY82" fmla="*/ 710768 h 938863"/>
                <a:gd name="connsiteX83" fmla="*/ 1040689 w 1193432"/>
                <a:gd name="connsiteY83" fmla="*/ 727060 h 938863"/>
                <a:gd name="connsiteX84" fmla="*/ 1050872 w 1193432"/>
                <a:gd name="connsiteY84" fmla="*/ 735205 h 938863"/>
                <a:gd name="connsiteX85" fmla="*/ 1063091 w 1193432"/>
                <a:gd name="connsiteY85" fmla="*/ 743352 h 938863"/>
                <a:gd name="connsiteX86" fmla="*/ 1052908 w 1193432"/>
                <a:gd name="connsiteY86" fmla="*/ 759644 h 938863"/>
                <a:gd name="connsiteX87" fmla="*/ 1046799 w 1193432"/>
                <a:gd name="connsiteY87" fmla="*/ 775937 h 938863"/>
                <a:gd name="connsiteX88" fmla="*/ 1030506 w 1193432"/>
                <a:gd name="connsiteY88" fmla="*/ 780010 h 938863"/>
                <a:gd name="connsiteX89" fmla="*/ 1016250 w 1193432"/>
                <a:gd name="connsiteY89" fmla="*/ 792231 h 938863"/>
                <a:gd name="connsiteX90" fmla="*/ 995884 w 1193432"/>
                <a:gd name="connsiteY90" fmla="*/ 800376 h 938863"/>
                <a:gd name="connsiteX91" fmla="*/ 981628 w 1193432"/>
                <a:gd name="connsiteY91" fmla="*/ 802414 h 938863"/>
                <a:gd name="connsiteX92" fmla="*/ 965336 w 1193432"/>
                <a:gd name="connsiteY92" fmla="*/ 806485 h 938863"/>
                <a:gd name="connsiteX93" fmla="*/ 951079 w 1193432"/>
                <a:gd name="connsiteY93" fmla="*/ 814633 h 938863"/>
                <a:gd name="connsiteX94" fmla="*/ 942934 w 1193432"/>
                <a:gd name="connsiteY94" fmla="*/ 826851 h 938863"/>
                <a:gd name="connsiteX95" fmla="*/ 936825 w 1193432"/>
                <a:gd name="connsiteY95" fmla="*/ 837034 h 938863"/>
                <a:gd name="connsiteX96" fmla="*/ 926642 w 1193432"/>
                <a:gd name="connsiteY96" fmla="*/ 843146 h 938863"/>
                <a:gd name="connsiteX97" fmla="*/ 914421 w 1193432"/>
                <a:gd name="connsiteY97" fmla="*/ 841108 h 938863"/>
                <a:gd name="connsiteX98" fmla="*/ 892020 w 1193432"/>
                <a:gd name="connsiteY98" fmla="*/ 830925 h 938863"/>
                <a:gd name="connsiteX99" fmla="*/ 877763 w 1193432"/>
                <a:gd name="connsiteY99" fmla="*/ 822780 h 938863"/>
                <a:gd name="connsiteX100" fmla="*/ 865545 w 1193432"/>
                <a:gd name="connsiteY100" fmla="*/ 814633 h 938863"/>
                <a:gd name="connsiteX101" fmla="*/ 855362 w 1193432"/>
                <a:gd name="connsiteY101" fmla="*/ 810559 h 938863"/>
                <a:gd name="connsiteX102" fmla="*/ 843141 w 1193432"/>
                <a:gd name="connsiteY102" fmla="*/ 818706 h 938863"/>
                <a:gd name="connsiteX103" fmla="*/ 839068 w 1193432"/>
                <a:gd name="connsiteY103" fmla="*/ 828889 h 938863"/>
                <a:gd name="connsiteX104" fmla="*/ 837032 w 1193432"/>
                <a:gd name="connsiteY104" fmla="*/ 845181 h 938863"/>
                <a:gd name="connsiteX105" fmla="*/ 834996 w 1193432"/>
                <a:gd name="connsiteY105" fmla="*/ 859438 h 938863"/>
                <a:gd name="connsiteX106" fmla="*/ 816666 w 1193432"/>
                <a:gd name="connsiteY106" fmla="*/ 871656 h 938863"/>
                <a:gd name="connsiteX107" fmla="*/ 788153 w 1193432"/>
                <a:gd name="connsiteY107" fmla="*/ 883877 h 938863"/>
                <a:gd name="connsiteX108" fmla="*/ 777971 w 1193432"/>
                <a:gd name="connsiteY108" fmla="*/ 879804 h 938863"/>
                <a:gd name="connsiteX109" fmla="*/ 761678 w 1193432"/>
                <a:gd name="connsiteY109" fmla="*/ 871656 h 938863"/>
                <a:gd name="connsiteX110" fmla="*/ 743351 w 1193432"/>
                <a:gd name="connsiteY110" fmla="*/ 879804 h 938863"/>
                <a:gd name="connsiteX111" fmla="*/ 737239 w 1193432"/>
                <a:gd name="connsiteY111" fmla="*/ 889987 h 938863"/>
                <a:gd name="connsiteX112" fmla="*/ 725021 w 1193432"/>
                <a:gd name="connsiteY112" fmla="*/ 892022 h 938863"/>
                <a:gd name="connsiteX113" fmla="*/ 710764 w 1193432"/>
                <a:gd name="connsiteY113" fmla="*/ 902205 h 938863"/>
                <a:gd name="connsiteX114" fmla="*/ 702619 w 1193432"/>
                <a:gd name="connsiteY114" fmla="*/ 914426 h 938863"/>
                <a:gd name="connsiteX115" fmla="*/ 694472 w 1193432"/>
                <a:gd name="connsiteY115" fmla="*/ 926645 h 938863"/>
                <a:gd name="connsiteX116" fmla="*/ 678180 w 1193432"/>
                <a:gd name="connsiteY116" fmla="*/ 938863 h 938863"/>
                <a:gd name="connsiteX117" fmla="*/ 667997 w 1193432"/>
                <a:gd name="connsiteY117" fmla="*/ 932754 h 938863"/>
                <a:gd name="connsiteX118" fmla="*/ 661888 w 1193432"/>
                <a:gd name="connsiteY118" fmla="*/ 922571 h 938863"/>
                <a:gd name="connsiteX119" fmla="*/ 649667 w 1193432"/>
                <a:gd name="connsiteY119" fmla="*/ 908314 h 938863"/>
                <a:gd name="connsiteX120" fmla="*/ 639484 w 1193432"/>
                <a:gd name="connsiteY120" fmla="*/ 904243 h 938863"/>
                <a:gd name="connsiteX121" fmla="*/ 627266 w 1193432"/>
                <a:gd name="connsiteY121" fmla="*/ 922571 h 938863"/>
                <a:gd name="connsiteX122" fmla="*/ 608935 w 1193432"/>
                <a:gd name="connsiteY122" fmla="*/ 918497 h 938863"/>
                <a:gd name="connsiteX123" fmla="*/ 598753 w 1193432"/>
                <a:gd name="connsiteY123" fmla="*/ 916462 h 938863"/>
                <a:gd name="connsiteX124" fmla="*/ 584496 w 1193432"/>
                <a:gd name="connsiteY124" fmla="*/ 922571 h 938863"/>
                <a:gd name="connsiteX125" fmla="*/ 574313 w 1193432"/>
                <a:gd name="connsiteY125" fmla="*/ 914426 h 938863"/>
                <a:gd name="connsiteX126" fmla="*/ 564130 w 1193432"/>
                <a:gd name="connsiteY126" fmla="*/ 912388 h 938863"/>
                <a:gd name="connsiteX127" fmla="*/ 555985 w 1193432"/>
                <a:gd name="connsiteY127" fmla="*/ 898132 h 938863"/>
                <a:gd name="connsiteX128" fmla="*/ 549876 w 1193432"/>
                <a:gd name="connsiteY128" fmla="*/ 885913 h 938863"/>
                <a:gd name="connsiteX129" fmla="*/ 549876 w 1193432"/>
                <a:gd name="connsiteY129" fmla="*/ 875730 h 938863"/>
                <a:gd name="connsiteX130" fmla="*/ 537655 w 1193432"/>
                <a:gd name="connsiteY130" fmla="*/ 873694 h 938863"/>
                <a:gd name="connsiteX131" fmla="*/ 527473 w 1193432"/>
                <a:gd name="connsiteY131" fmla="*/ 865547 h 938863"/>
                <a:gd name="connsiteX132" fmla="*/ 515254 w 1193432"/>
                <a:gd name="connsiteY132" fmla="*/ 865547 h 938863"/>
                <a:gd name="connsiteX133" fmla="*/ 500998 w 1193432"/>
                <a:gd name="connsiteY133" fmla="*/ 865547 h 938863"/>
                <a:gd name="connsiteX134" fmla="*/ 482668 w 1193432"/>
                <a:gd name="connsiteY134" fmla="*/ 849255 h 938863"/>
                <a:gd name="connsiteX135" fmla="*/ 472485 w 1193432"/>
                <a:gd name="connsiteY135" fmla="*/ 855364 h 938863"/>
                <a:gd name="connsiteX136" fmla="*/ 460266 w 1193432"/>
                <a:gd name="connsiteY136" fmla="*/ 849255 h 938863"/>
                <a:gd name="connsiteX137" fmla="*/ 450727 w 1193432"/>
                <a:gd name="connsiteY137" fmla="*/ 843532 h 938863"/>
                <a:gd name="connsiteX138" fmla="*/ 450249 w 1193432"/>
                <a:gd name="connsiteY138" fmla="*/ 843634 h 938863"/>
                <a:gd name="connsiteX139" fmla="*/ 452121 w 1193432"/>
                <a:gd name="connsiteY139" fmla="*/ 849251 h 938863"/>
                <a:gd name="connsiteX140" fmla="*/ 429717 w 1193432"/>
                <a:gd name="connsiteY140" fmla="*/ 843141 h 938863"/>
                <a:gd name="connsiteX141" fmla="*/ 417498 w 1193432"/>
                <a:gd name="connsiteY141" fmla="*/ 839068 h 938863"/>
                <a:gd name="connsiteX142" fmla="*/ 407315 w 1193432"/>
                <a:gd name="connsiteY142" fmla="*/ 837032 h 938863"/>
                <a:gd name="connsiteX143" fmla="*/ 384914 w 1193432"/>
                <a:gd name="connsiteY143" fmla="*/ 830923 h 938863"/>
                <a:gd name="connsiteX144" fmla="*/ 374731 w 1193432"/>
                <a:gd name="connsiteY144" fmla="*/ 822776 h 938863"/>
                <a:gd name="connsiteX145" fmla="*/ 360475 w 1193432"/>
                <a:gd name="connsiteY145" fmla="*/ 820740 h 938863"/>
                <a:gd name="connsiteX146" fmla="*/ 358437 w 1193432"/>
                <a:gd name="connsiteY146" fmla="*/ 808519 h 938863"/>
                <a:gd name="connsiteX147" fmla="*/ 346218 w 1193432"/>
                <a:gd name="connsiteY147" fmla="*/ 798336 h 938863"/>
                <a:gd name="connsiteX148" fmla="*/ 331962 w 1193432"/>
                <a:gd name="connsiteY148" fmla="*/ 802410 h 938863"/>
                <a:gd name="connsiteX149" fmla="*/ 317705 w 1193432"/>
                <a:gd name="connsiteY149" fmla="*/ 802410 h 938863"/>
                <a:gd name="connsiteX150" fmla="*/ 309560 w 1193432"/>
                <a:gd name="connsiteY150" fmla="*/ 786118 h 938863"/>
                <a:gd name="connsiteX151" fmla="*/ 295304 w 1193432"/>
                <a:gd name="connsiteY151" fmla="*/ 786118 h 938863"/>
                <a:gd name="connsiteX152" fmla="*/ 283085 w 1193432"/>
                <a:gd name="connsiteY152" fmla="*/ 788153 h 938863"/>
                <a:gd name="connsiteX153" fmla="*/ 272902 w 1193432"/>
                <a:gd name="connsiteY153" fmla="*/ 784080 h 938863"/>
                <a:gd name="connsiteX154" fmla="*/ 258646 w 1193432"/>
                <a:gd name="connsiteY154" fmla="*/ 788153 h 938863"/>
                <a:gd name="connsiteX155" fmla="*/ 246425 w 1193432"/>
                <a:gd name="connsiteY155" fmla="*/ 790191 h 938863"/>
                <a:gd name="connsiteX156" fmla="*/ 236242 w 1193432"/>
                <a:gd name="connsiteY156" fmla="*/ 794263 h 938863"/>
                <a:gd name="connsiteX157" fmla="*/ 234206 w 1193432"/>
                <a:gd name="connsiteY157" fmla="*/ 814629 h 938863"/>
                <a:gd name="connsiteX158" fmla="*/ 221988 w 1193432"/>
                <a:gd name="connsiteY158" fmla="*/ 812593 h 938863"/>
                <a:gd name="connsiteX159" fmla="*/ 199584 w 1193432"/>
                <a:gd name="connsiteY159" fmla="*/ 788153 h 938863"/>
                <a:gd name="connsiteX160" fmla="*/ 187365 w 1193432"/>
                <a:gd name="connsiteY160" fmla="*/ 780008 h 938863"/>
                <a:gd name="connsiteX161" fmla="*/ 187365 w 1193432"/>
                <a:gd name="connsiteY161" fmla="*/ 794263 h 938863"/>
                <a:gd name="connsiteX162" fmla="*/ 177183 w 1193432"/>
                <a:gd name="connsiteY162" fmla="*/ 810557 h 938863"/>
                <a:gd name="connsiteX163" fmla="*/ 167000 w 1193432"/>
                <a:gd name="connsiteY163" fmla="*/ 820740 h 938863"/>
                <a:gd name="connsiteX164" fmla="*/ 156817 w 1193432"/>
                <a:gd name="connsiteY164" fmla="*/ 834994 h 938863"/>
                <a:gd name="connsiteX165" fmla="*/ 150707 w 1193432"/>
                <a:gd name="connsiteY165" fmla="*/ 861472 h 938863"/>
                <a:gd name="connsiteX166" fmla="*/ 173109 w 1193432"/>
                <a:gd name="connsiteY166" fmla="*/ 889982 h 938863"/>
                <a:gd name="connsiteX167" fmla="*/ 181256 w 1193432"/>
                <a:gd name="connsiteY167" fmla="*/ 900165 h 938863"/>
                <a:gd name="connsiteX168" fmla="*/ 179218 w 1193432"/>
                <a:gd name="connsiteY168" fmla="*/ 916457 h 938863"/>
                <a:gd name="connsiteX169" fmla="*/ 189401 w 1193432"/>
                <a:gd name="connsiteY169" fmla="*/ 932752 h 938863"/>
                <a:gd name="connsiteX170" fmla="*/ 173109 w 1193432"/>
                <a:gd name="connsiteY170" fmla="*/ 936823 h 938863"/>
                <a:gd name="connsiteX171" fmla="*/ 164962 w 1193432"/>
                <a:gd name="connsiteY171" fmla="*/ 924605 h 938863"/>
                <a:gd name="connsiteX172" fmla="*/ 148670 w 1193432"/>
                <a:gd name="connsiteY172" fmla="*/ 926640 h 938863"/>
                <a:gd name="connsiteX173" fmla="*/ 138487 w 1193432"/>
                <a:gd name="connsiteY173" fmla="*/ 928678 h 938863"/>
                <a:gd name="connsiteX174" fmla="*/ 120159 w 1193432"/>
                <a:gd name="connsiteY174" fmla="*/ 936823 h 938863"/>
                <a:gd name="connsiteX175" fmla="*/ 103864 w 1193432"/>
                <a:gd name="connsiteY175" fmla="*/ 916457 h 938863"/>
                <a:gd name="connsiteX176" fmla="*/ 101829 w 1193432"/>
                <a:gd name="connsiteY176" fmla="*/ 906274 h 938863"/>
                <a:gd name="connsiteX177" fmla="*/ 91646 w 1193432"/>
                <a:gd name="connsiteY177" fmla="*/ 896092 h 938863"/>
                <a:gd name="connsiteX178" fmla="*/ 81463 w 1193432"/>
                <a:gd name="connsiteY178" fmla="*/ 896092 h 938863"/>
                <a:gd name="connsiteX179" fmla="*/ 77389 w 1193432"/>
                <a:gd name="connsiteY179" fmla="*/ 883873 h 938863"/>
                <a:gd name="connsiteX180" fmla="*/ 81463 w 1193432"/>
                <a:gd name="connsiteY180" fmla="*/ 873690 h 938863"/>
                <a:gd name="connsiteX181" fmla="*/ 81463 w 1193432"/>
                <a:gd name="connsiteY181" fmla="*/ 863507 h 938863"/>
                <a:gd name="connsiteX182" fmla="*/ 67206 w 1193432"/>
                <a:gd name="connsiteY182" fmla="*/ 855360 h 938863"/>
                <a:gd name="connsiteX183" fmla="*/ 52950 w 1193432"/>
                <a:gd name="connsiteY183" fmla="*/ 849251 h 938863"/>
                <a:gd name="connsiteX184" fmla="*/ 52950 w 1193432"/>
                <a:gd name="connsiteY184" fmla="*/ 837032 h 938863"/>
                <a:gd name="connsiteX185" fmla="*/ 59061 w 1193432"/>
                <a:gd name="connsiteY185" fmla="*/ 824811 h 938863"/>
                <a:gd name="connsiteX186" fmla="*/ 48879 w 1193432"/>
                <a:gd name="connsiteY186" fmla="*/ 810557 h 938863"/>
                <a:gd name="connsiteX187" fmla="*/ 48879 w 1193432"/>
                <a:gd name="connsiteY187" fmla="*/ 796301 h 938863"/>
                <a:gd name="connsiteX188" fmla="*/ 59061 w 1193432"/>
                <a:gd name="connsiteY188" fmla="*/ 790191 h 938863"/>
                <a:gd name="connsiteX189" fmla="*/ 65171 w 1193432"/>
                <a:gd name="connsiteY189" fmla="*/ 780008 h 938863"/>
                <a:gd name="connsiteX190" fmla="*/ 79427 w 1193432"/>
                <a:gd name="connsiteY190" fmla="*/ 775935 h 938863"/>
                <a:gd name="connsiteX191" fmla="*/ 93681 w 1193432"/>
                <a:gd name="connsiteY191" fmla="*/ 765752 h 938863"/>
                <a:gd name="connsiteX192" fmla="*/ 79427 w 1193432"/>
                <a:gd name="connsiteY192" fmla="*/ 755569 h 938863"/>
                <a:gd name="connsiteX193" fmla="*/ 85536 w 1193432"/>
                <a:gd name="connsiteY193" fmla="*/ 739277 h 938863"/>
                <a:gd name="connsiteX194" fmla="*/ 89610 w 1193432"/>
                <a:gd name="connsiteY194" fmla="*/ 722983 h 938863"/>
                <a:gd name="connsiteX195" fmla="*/ 81463 w 1193432"/>
                <a:gd name="connsiteY195" fmla="*/ 712800 h 938863"/>
                <a:gd name="connsiteX196" fmla="*/ 69244 w 1193432"/>
                <a:gd name="connsiteY196" fmla="*/ 708728 h 938863"/>
                <a:gd name="connsiteX197" fmla="*/ 63133 w 1193432"/>
                <a:gd name="connsiteY197" fmla="*/ 698545 h 938863"/>
                <a:gd name="connsiteX198" fmla="*/ 65171 w 1193432"/>
                <a:gd name="connsiteY198" fmla="*/ 686325 h 938863"/>
                <a:gd name="connsiteX199" fmla="*/ 71280 w 1193432"/>
                <a:gd name="connsiteY199" fmla="*/ 674106 h 938863"/>
                <a:gd name="connsiteX200" fmla="*/ 71280 w 1193432"/>
                <a:gd name="connsiteY200" fmla="*/ 653740 h 938863"/>
                <a:gd name="connsiteX201" fmla="*/ 63133 w 1193432"/>
                <a:gd name="connsiteY201" fmla="*/ 643557 h 938863"/>
                <a:gd name="connsiteX202" fmla="*/ 52950 w 1193432"/>
                <a:gd name="connsiteY202" fmla="*/ 613009 h 938863"/>
                <a:gd name="connsiteX203" fmla="*/ 44805 w 1193432"/>
                <a:gd name="connsiteY203" fmla="*/ 602826 h 938863"/>
                <a:gd name="connsiteX204" fmla="*/ 36658 w 1193432"/>
                <a:gd name="connsiteY204" fmla="*/ 584496 h 938863"/>
                <a:gd name="connsiteX205" fmla="*/ 24439 w 1193432"/>
                <a:gd name="connsiteY205" fmla="*/ 570239 h 938863"/>
                <a:gd name="connsiteX206" fmla="*/ 12218 w 1193432"/>
                <a:gd name="connsiteY206" fmla="*/ 562094 h 938863"/>
                <a:gd name="connsiteX207" fmla="*/ 0 w 1193432"/>
                <a:gd name="connsiteY207" fmla="*/ 558021 h 938863"/>
                <a:gd name="connsiteX208" fmla="*/ 2035 w 1193432"/>
                <a:gd name="connsiteY208" fmla="*/ 545802 h 938863"/>
                <a:gd name="connsiteX209" fmla="*/ 12218 w 1193432"/>
                <a:gd name="connsiteY209" fmla="*/ 541728 h 938863"/>
                <a:gd name="connsiteX210" fmla="*/ 36658 w 1193432"/>
                <a:gd name="connsiteY210" fmla="*/ 539690 h 938863"/>
                <a:gd name="connsiteX211" fmla="*/ 46841 w 1193432"/>
                <a:gd name="connsiteY211" fmla="*/ 541728 h 938863"/>
                <a:gd name="connsiteX212" fmla="*/ 57024 w 1193432"/>
                <a:gd name="connsiteY212" fmla="*/ 545802 h 938863"/>
                <a:gd name="connsiteX213" fmla="*/ 71280 w 1193432"/>
                <a:gd name="connsiteY213" fmla="*/ 555985 h 938863"/>
                <a:gd name="connsiteX214" fmla="*/ 79427 w 1193432"/>
                <a:gd name="connsiteY214" fmla="*/ 537655 h 938863"/>
                <a:gd name="connsiteX215" fmla="*/ 79427 w 1193432"/>
                <a:gd name="connsiteY215" fmla="*/ 527472 h 938863"/>
                <a:gd name="connsiteX216" fmla="*/ 105902 w 1193432"/>
                <a:gd name="connsiteY216" fmla="*/ 527472 h 938863"/>
                <a:gd name="connsiteX217" fmla="*/ 105902 w 1193432"/>
                <a:gd name="connsiteY217" fmla="*/ 515253 h 938863"/>
                <a:gd name="connsiteX218" fmla="*/ 103864 w 1193432"/>
                <a:gd name="connsiteY218" fmla="*/ 505070 h 938863"/>
                <a:gd name="connsiteX219" fmla="*/ 112012 w 1193432"/>
                <a:gd name="connsiteY219" fmla="*/ 494888 h 938863"/>
                <a:gd name="connsiteX220" fmla="*/ 118121 w 1193432"/>
                <a:gd name="connsiteY220" fmla="*/ 484705 h 938863"/>
                <a:gd name="connsiteX221" fmla="*/ 138487 w 1193432"/>
                <a:gd name="connsiteY221" fmla="*/ 476557 h 938863"/>
                <a:gd name="connsiteX222" fmla="*/ 146634 w 1193432"/>
                <a:gd name="connsiteY222" fmla="*/ 488776 h 938863"/>
                <a:gd name="connsiteX223" fmla="*/ 154779 w 1193432"/>
                <a:gd name="connsiteY223" fmla="*/ 503033 h 938863"/>
                <a:gd name="connsiteX224" fmla="*/ 158852 w 1193432"/>
                <a:gd name="connsiteY224" fmla="*/ 517289 h 938863"/>
                <a:gd name="connsiteX225" fmla="*/ 169035 w 1193432"/>
                <a:gd name="connsiteY225" fmla="*/ 505070 h 938863"/>
                <a:gd name="connsiteX226" fmla="*/ 173109 w 1193432"/>
                <a:gd name="connsiteY226" fmla="*/ 490814 h 938863"/>
                <a:gd name="connsiteX227" fmla="*/ 167000 w 1193432"/>
                <a:gd name="connsiteY227" fmla="*/ 480631 h 938863"/>
                <a:gd name="connsiteX228" fmla="*/ 169035 w 1193432"/>
                <a:gd name="connsiteY228" fmla="*/ 466375 h 938863"/>
                <a:gd name="connsiteX229" fmla="*/ 183292 w 1193432"/>
                <a:gd name="connsiteY229" fmla="*/ 468410 h 938863"/>
                <a:gd name="connsiteX230" fmla="*/ 201622 w 1193432"/>
                <a:gd name="connsiteY230" fmla="*/ 462301 h 938863"/>
                <a:gd name="connsiteX231" fmla="*/ 207731 w 1193432"/>
                <a:gd name="connsiteY231" fmla="*/ 452118 h 938863"/>
                <a:gd name="connsiteX232" fmla="*/ 215876 w 1193432"/>
                <a:gd name="connsiteY232" fmla="*/ 437862 h 938863"/>
                <a:gd name="connsiteX233" fmla="*/ 221988 w 1193432"/>
                <a:gd name="connsiteY233" fmla="*/ 450082 h 938863"/>
                <a:gd name="connsiteX234" fmla="*/ 238280 w 1193432"/>
                <a:gd name="connsiteY234" fmla="*/ 458227 h 938863"/>
                <a:gd name="connsiteX235" fmla="*/ 240316 w 1193432"/>
                <a:gd name="connsiteY235" fmla="*/ 448044 h 938863"/>
                <a:gd name="connsiteX236" fmla="*/ 248463 w 1193432"/>
                <a:gd name="connsiteY236" fmla="*/ 437862 h 938863"/>
                <a:gd name="connsiteX237" fmla="*/ 240316 w 1193432"/>
                <a:gd name="connsiteY237" fmla="*/ 425643 h 938863"/>
                <a:gd name="connsiteX238" fmla="*/ 230133 w 1193432"/>
                <a:gd name="connsiteY238" fmla="*/ 425643 h 938863"/>
                <a:gd name="connsiteX239" fmla="*/ 217914 w 1193432"/>
                <a:gd name="connsiteY239" fmla="*/ 421569 h 938863"/>
                <a:gd name="connsiteX240" fmla="*/ 213841 w 1193432"/>
                <a:gd name="connsiteY240" fmla="*/ 407313 h 938863"/>
                <a:gd name="connsiteX241" fmla="*/ 211805 w 1193432"/>
                <a:gd name="connsiteY241" fmla="*/ 395094 h 938863"/>
                <a:gd name="connsiteX242" fmla="*/ 207731 w 1193432"/>
                <a:gd name="connsiteY242" fmla="*/ 378802 h 938863"/>
                <a:gd name="connsiteX243" fmla="*/ 191439 w 1193432"/>
                <a:gd name="connsiteY243" fmla="*/ 360472 h 938863"/>
                <a:gd name="connsiteX244" fmla="*/ 195510 w 1193432"/>
                <a:gd name="connsiteY244" fmla="*/ 340106 h 938863"/>
                <a:gd name="connsiteX245" fmla="*/ 217914 w 1193432"/>
                <a:gd name="connsiteY245" fmla="*/ 331961 h 938863"/>
                <a:gd name="connsiteX246" fmla="*/ 230133 w 1193432"/>
                <a:gd name="connsiteY246" fmla="*/ 336033 h 938863"/>
                <a:gd name="connsiteX247" fmla="*/ 246425 w 1193432"/>
                <a:gd name="connsiteY247" fmla="*/ 319741 h 938863"/>
                <a:gd name="connsiteX248" fmla="*/ 264755 w 1193432"/>
                <a:gd name="connsiteY248" fmla="*/ 297339 h 938863"/>
                <a:gd name="connsiteX249" fmla="*/ 266791 w 1193432"/>
                <a:gd name="connsiteY249" fmla="*/ 285118 h 938863"/>
                <a:gd name="connsiteX250" fmla="*/ 281047 w 1193432"/>
                <a:gd name="connsiteY250" fmla="*/ 279009 h 938863"/>
                <a:gd name="connsiteX251" fmla="*/ 287156 w 1193432"/>
                <a:gd name="connsiteY251" fmla="*/ 266790 h 938863"/>
                <a:gd name="connsiteX252" fmla="*/ 301413 w 1193432"/>
                <a:gd name="connsiteY252" fmla="*/ 258643 h 938863"/>
                <a:gd name="connsiteX253" fmla="*/ 311596 w 1193432"/>
                <a:gd name="connsiteY253" fmla="*/ 242351 h 938863"/>
                <a:gd name="connsiteX254" fmla="*/ 325852 w 1193432"/>
                <a:gd name="connsiteY254" fmla="*/ 250498 h 938863"/>
                <a:gd name="connsiteX255" fmla="*/ 338071 w 1193432"/>
                <a:gd name="connsiteY255" fmla="*/ 258643 h 938863"/>
                <a:gd name="connsiteX256" fmla="*/ 340109 w 1193432"/>
                <a:gd name="connsiteY256" fmla="*/ 260681 h 938863"/>
                <a:gd name="connsiteX257" fmla="*/ 354365 w 1193432"/>
                <a:gd name="connsiteY257" fmla="*/ 256608 h 938863"/>
                <a:gd name="connsiteX258" fmla="*/ 362510 w 1193432"/>
                <a:gd name="connsiteY258" fmla="*/ 268826 h 938863"/>
                <a:gd name="connsiteX259" fmla="*/ 372693 w 1193432"/>
                <a:gd name="connsiteY259" fmla="*/ 281047 h 938863"/>
                <a:gd name="connsiteX260" fmla="*/ 378802 w 1193432"/>
                <a:gd name="connsiteY260" fmla="*/ 299375 h 938863"/>
                <a:gd name="connsiteX261" fmla="*/ 388985 w 1193432"/>
                <a:gd name="connsiteY261" fmla="*/ 299375 h 938863"/>
                <a:gd name="connsiteX262" fmla="*/ 399168 w 1193432"/>
                <a:gd name="connsiteY262" fmla="*/ 289192 h 938863"/>
                <a:gd name="connsiteX263" fmla="*/ 401206 w 1193432"/>
                <a:gd name="connsiteY263" fmla="*/ 276973 h 938863"/>
                <a:gd name="connsiteX264" fmla="*/ 413425 w 1193432"/>
                <a:gd name="connsiteY264" fmla="*/ 289192 h 938863"/>
                <a:gd name="connsiteX265" fmla="*/ 429717 w 1193432"/>
                <a:gd name="connsiteY265" fmla="*/ 285118 h 938863"/>
                <a:gd name="connsiteX266" fmla="*/ 441938 w 1193432"/>
                <a:gd name="connsiteY266" fmla="*/ 291230 h 938863"/>
                <a:gd name="connsiteX267" fmla="*/ 452121 w 1193432"/>
                <a:gd name="connsiteY267" fmla="*/ 301413 h 938863"/>
                <a:gd name="connsiteX268" fmla="*/ 462304 w 1193432"/>
                <a:gd name="connsiteY268" fmla="*/ 313631 h 938863"/>
                <a:gd name="connsiteX269" fmla="*/ 478596 w 1193432"/>
                <a:gd name="connsiteY269" fmla="*/ 319741 h 938863"/>
                <a:gd name="connsiteX270" fmla="*/ 488779 w 1193432"/>
                <a:gd name="connsiteY270" fmla="*/ 348254 h 938863"/>
                <a:gd name="connsiteX271" fmla="*/ 492853 w 1193432"/>
                <a:gd name="connsiteY271" fmla="*/ 362510 h 938863"/>
                <a:gd name="connsiteX272" fmla="*/ 494888 w 1193432"/>
                <a:gd name="connsiteY272" fmla="*/ 374729 h 938863"/>
                <a:gd name="connsiteX273" fmla="*/ 496926 w 1193432"/>
                <a:gd name="connsiteY273" fmla="*/ 384911 h 938863"/>
                <a:gd name="connsiteX274" fmla="*/ 507109 w 1193432"/>
                <a:gd name="connsiteY274" fmla="*/ 403242 h 938863"/>
                <a:gd name="connsiteX275" fmla="*/ 496926 w 1193432"/>
                <a:gd name="connsiteY275" fmla="*/ 419534 h 938863"/>
                <a:gd name="connsiteX276" fmla="*/ 511181 w 1193432"/>
                <a:gd name="connsiteY276" fmla="*/ 421569 h 938863"/>
                <a:gd name="connsiteX277" fmla="*/ 523401 w 1193432"/>
                <a:gd name="connsiteY277" fmla="*/ 423607 h 938863"/>
                <a:gd name="connsiteX278" fmla="*/ 524896 w 1193432"/>
                <a:gd name="connsiteY278" fmla="*/ 431084 h 938863"/>
                <a:gd name="connsiteX279" fmla="*/ 526848 w 1193432"/>
                <a:gd name="connsiteY279" fmla="*/ 430811 h 938863"/>
                <a:gd name="connsiteX280" fmla="*/ 527473 w 1193432"/>
                <a:gd name="connsiteY280" fmla="*/ 427682 h 938863"/>
                <a:gd name="connsiteX281" fmla="*/ 537655 w 1193432"/>
                <a:gd name="connsiteY281" fmla="*/ 415464 h 938863"/>
                <a:gd name="connsiteX282" fmla="*/ 543765 w 1193432"/>
                <a:gd name="connsiteY282" fmla="*/ 405281 h 938863"/>
                <a:gd name="connsiteX283" fmla="*/ 560059 w 1193432"/>
                <a:gd name="connsiteY283" fmla="*/ 391024 h 938863"/>
                <a:gd name="connsiteX284" fmla="*/ 572278 w 1193432"/>
                <a:gd name="connsiteY284" fmla="*/ 380841 h 938863"/>
                <a:gd name="connsiteX285" fmla="*/ 570242 w 1193432"/>
                <a:gd name="connsiteY285" fmla="*/ 368620 h 938863"/>
                <a:gd name="connsiteX286" fmla="*/ 580425 w 1193432"/>
                <a:gd name="connsiteY286" fmla="*/ 358437 h 938863"/>
                <a:gd name="connsiteX287" fmla="*/ 588570 w 1193432"/>
                <a:gd name="connsiteY287" fmla="*/ 346219 h 938863"/>
                <a:gd name="connsiteX288" fmla="*/ 598753 w 1193432"/>
                <a:gd name="connsiteY288" fmla="*/ 342145 h 938863"/>
                <a:gd name="connsiteX289" fmla="*/ 608935 w 1193432"/>
                <a:gd name="connsiteY289" fmla="*/ 334000 h 938863"/>
                <a:gd name="connsiteX290" fmla="*/ 615045 w 1193432"/>
                <a:gd name="connsiteY290" fmla="*/ 321779 h 938863"/>
                <a:gd name="connsiteX291" fmla="*/ 619118 w 1193432"/>
                <a:gd name="connsiteY291" fmla="*/ 311597 h 938863"/>
                <a:gd name="connsiteX292" fmla="*/ 629301 w 1193432"/>
                <a:gd name="connsiteY292" fmla="*/ 301414 h 938863"/>
                <a:gd name="connsiteX293" fmla="*/ 631339 w 1193432"/>
                <a:gd name="connsiteY293" fmla="*/ 289195 h 938863"/>
                <a:gd name="connsiteX294" fmla="*/ 633375 w 1193432"/>
                <a:gd name="connsiteY294" fmla="*/ 279012 h 938863"/>
                <a:gd name="connsiteX295" fmla="*/ 637448 w 1193432"/>
                <a:gd name="connsiteY295" fmla="*/ 268829 h 938863"/>
                <a:gd name="connsiteX296" fmla="*/ 643558 w 1193432"/>
                <a:gd name="connsiteY296" fmla="*/ 256608 h 938863"/>
                <a:gd name="connsiteX297" fmla="*/ 643558 w 1193432"/>
                <a:gd name="connsiteY297" fmla="*/ 246425 h 938863"/>
                <a:gd name="connsiteX298" fmla="*/ 655776 w 1193432"/>
                <a:gd name="connsiteY298" fmla="*/ 236243 h 938863"/>
                <a:gd name="connsiteX299" fmla="*/ 665959 w 1193432"/>
                <a:gd name="connsiteY299" fmla="*/ 232171 h 938863"/>
                <a:gd name="connsiteX300" fmla="*/ 680216 w 1193432"/>
                <a:gd name="connsiteY300" fmla="*/ 221988 h 938863"/>
                <a:gd name="connsiteX301" fmla="*/ 690398 w 1193432"/>
                <a:gd name="connsiteY301" fmla="*/ 207732 h 938863"/>
                <a:gd name="connsiteX302" fmla="*/ 692436 w 1193432"/>
                <a:gd name="connsiteY302" fmla="*/ 191440 h 938863"/>
                <a:gd name="connsiteX303" fmla="*/ 692436 w 1193432"/>
                <a:gd name="connsiteY303" fmla="*/ 181257 h 938863"/>
                <a:gd name="connsiteX304" fmla="*/ 690398 w 1193432"/>
                <a:gd name="connsiteY304" fmla="*/ 171074 h 938863"/>
                <a:gd name="connsiteX305" fmla="*/ 698546 w 1193432"/>
                <a:gd name="connsiteY305" fmla="*/ 160891 h 938863"/>
                <a:gd name="connsiteX306" fmla="*/ 708728 w 1193432"/>
                <a:gd name="connsiteY306" fmla="*/ 144596 h 938863"/>
                <a:gd name="connsiteX307" fmla="*/ 714838 w 1193432"/>
                <a:gd name="connsiteY307" fmla="*/ 134414 h 938863"/>
                <a:gd name="connsiteX308" fmla="*/ 733168 w 1193432"/>
                <a:gd name="connsiteY308" fmla="*/ 105903 h 938863"/>
                <a:gd name="connsiteX309" fmla="*/ 743351 w 1193432"/>
                <a:gd name="connsiteY309" fmla="*/ 93682 h 938863"/>
                <a:gd name="connsiteX310" fmla="*/ 753533 w 1193432"/>
                <a:gd name="connsiteY310" fmla="*/ 83499 h 938863"/>
                <a:gd name="connsiteX311" fmla="*/ 765752 w 1193432"/>
                <a:gd name="connsiteY311" fmla="*/ 79428 h 938863"/>
                <a:gd name="connsiteX312" fmla="*/ 773899 w 1193432"/>
                <a:gd name="connsiteY312" fmla="*/ 69245 h 938863"/>
                <a:gd name="connsiteX313" fmla="*/ 792227 w 1193432"/>
                <a:gd name="connsiteY313" fmla="*/ 54988 h 938863"/>
                <a:gd name="connsiteX314" fmla="*/ 798336 w 1193432"/>
                <a:gd name="connsiteY314" fmla="*/ 44805 h 938863"/>
                <a:gd name="connsiteX315" fmla="*/ 786118 w 1193432"/>
                <a:gd name="connsiteY315" fmla="*/ 36658 h 938863"/>
                <a:gd name="connsiteX316" fmla="*/ 775935 w 1193432"/>
                <a:gd name="connsiteY316" fmla="*/ 34622 h 938863"/>
                <a:gd name="connsiteX317" fmla="*/ 777971 w 1193432"/>
                <a:gd name="connsiteY317" fmla="*/ 22402 h 938863"/>
                <a:gd name="connsiteX318" fmla="*/ 784082 w 1193432"/>
                <a:gd name="connsiteY318" fmla="*/ 6109 h 93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</a:cxnLst>
              <a:rect l="l" t="t" r="r" b="b"/>
              <a:pathLst>
                <a:path w="1193432" h="938863">
                  <a:moveTo>
                    <a:pt x="804448" y="0"/>
                  </a:moveTo>
                  <a:lnTo>
                    <a:pt x="814631" y="8147"/>
                  </a:lnTo>
                  <a:lnTo>
                    <a:pt x="824813" y="14257"/>
                  </a:lnTo>
                  <a:lnTo>
                    <a:pt x="841106" y="22402"/>
                  </a:lnTo>
                  <a:lnTo>
                    <a:pt x="851288" y="28513"/>
                  </a:lnTo>
                  <a:lnTo>
                    <a:pt x="859433" y="32584"/>
                  </a:lnTo>
                  <a:lnTo>
                    <a:pt x="873690" y="38696"/>
                  </a:lnTo>
                  <a:lnTo>
                    <a:pt x="885911" y="42767"/>
                  </a:lnTo>
                  <a:lnTo>
                    <a:pt x="904238" y="48879"/>
                  </a:lnTo>
                  <a:lnTo>
                    <a:pt x="914421" y="52950"/>
                  </a:lnTo>
                  <a:lnTo>
                    <a:pt x="930713" y="57024"/>
                  </a:lnTo>
                  <a:lnTo>
                    <a:pt x="940896" y="59062"/>
                  </a:lnTo>
                  <a:lnTo>
                    <a:pt x="965336" y="63133"/>
                  </a:lnTo>
                  <a:lnTo>
                    <a:pt x="983666" y="65171"/>
                  </a:lnTo>
                  <a:lnTo>
                    <a:pt x="1008105" y="69245"/>
                  </a:lnTo>
                  <a:lnTo>
                    <a:pt x="1016250" y="81463"/>
                  </a:lnTo>
                  <a:lnTo>
                    <a:pt x="1030506" y="91646"/>
                  </a:lnTo>
                  <a:lnTo>
                    <a:pt x="1042725" y="97756"/>
                  </a:lnTo>
                  <a:lnTo>
                    <a:pt x="1077347" y="122195"/>
                  </a:lnTo>
                  <a:lnTo>
                    <a:pt x="1095677" y="142561"/>
                  </a:lnTo>
                  <a:lnTo>
                    <a:pt x="1107896" y="148670"/>
                  </a:lnTo>
                  <a:lnTo>
                    <a:pt x="1118079" y="152744"/>
                  </a:lnTo>
                  <a:lnTo>
                    <a:pt x="1130299" y="154779"/>
                  </a:lnTo>
                  <a:lnTo>
                    <a:pt x="1142518" y="158853"/>
                  </a:lnTo>
                  <a:lnTo>
                    <a:pt x="1156774" y="160891"/>
                  </a:lnTo>
                  <a:lnTo>
                    <a:pt x="1154736" y="171074"/>
                  </a:lnTo>
                  <a:lnTo>
                    <a:pt x="1154736" y="185328"/>
                  </a:lnTo>
                  <a:lnTo>
                    <a:pt x="1152701" y="195511"/>
                  </a:lnTo>
                  <a:lnTo>
                    <a:pt x="1158810" y="207732"/>
                  </a:lnTo>
                  <a:lnTo>
                    <a:pt x="1162884" y="219950"/>
                  </a:lnTo>
                  <a:lnTo>
                    <a:pt x="1154736" y="232171"/>
                  </a:lnTo>
                  <a:lnTo>
                    <a:pt x="1150665" y="244390"/>
                  </a:lnTo>
                  <a:lnTo>
                    <a:pt x="1146591" y="254573"/>
                  </a:lnTo>
                  <a:lnTo>
                    <a:pt x="1138444" y="264756"/>
                  </a:lnTo>
                  <a:lnTo>
                    <a:pt x="1128261" y="281048"/>
                  </a:lnTo>
                  <a:lnTo>
                    <a:pt x="1136409" y="299378"/>
                  </a:lnTo>
                  <a:lnTo>
                    <a:pt x="1146591" y="311597"/>
                  </a:lnTo>
                  <a:lnTo>
                    <a:pt x="1144554" y="321779"/>
                  </a:lnTo>
                  <a:lnTo>
                    <a:pt x="1148627" y="344183"/>
                  </a:lnTo>
                  <a:lnTo>
                    <a:pt x="1134371" y="354366"/>
                  </a:lnTo>
                  <a:lnTo>
                    <a:pt x="1132335" y="370658"/>
                  </a:lnTo>
                  <a:lnTo>
                    <a:pt x="1142518" y="386950"/>
                  </a:lnTo>
                  <a:lnTo>
                    <a:pt x="1152701" y="397133"/>
                  </a:lnTo>
                  <a:lnTo>
                    <a:pt x="1142518" y="397133"/>
                  </a:lnTo>
                  <a:lnTo>
                    <a:pt x="1146591" y="417499"/>
                  </a:lnTo>
                  <a:lnTo>
                    <a:pt x="1156774" y="427682"/>
                  </a:lnTo>
                  <a:lnTo>
                    <a:pt x="1183249" y="443974"/>
                  </a:lnTo>
                  <a:lnTo>
                    <a:pt x="1193432" y="443974"/>
                  </a:lnTo>
                  <a:lnTo>
                    <a:pt x="1175102" y="462304"/>
                  </a:lnTo>
                  <a:lnTo>
                    <a:pt x="1162884" y="466378"/>
                  </a:lnTo>
                  <a:lnTo>
                    <a:pt x="1152701" y="478597"/>
                  </a:lnTo>
                  <a:lnTo>
                    <a:pt x="1146591" y="488780"/>
                  </a:lnTo>
                  <a:lnTo>
                    <a:pt x="1146591" y="498962"/>
                  </a:lnTo>
                  <a:lnTo>
                    <a:pt x="1134371" y="488780"/>
                  </a:lnTo>
                  <a:lnTo>
                    <a:pt x="1134371" y="500998"/>
                  </a:lnTo>
                  <a:lnTo>
                    <a:pt x="1120116" y="511181"/>
                  </a:lnTo>
                  <a:lnTo>
                    <a:pt x="1105860" y="519328"/>
                  </a:lnTo>
                  <a:lnTo>
                    <a:pt x="1095677" y="523402"/>
                  </a:lnTo>
                  <a:lnTo>
                    <a:pt x="1091604" y="535620"/>
                  </a:lnTo>
                  <a:lnTo>
                    <a:pt x="1091604" y="545803"/>
                  </a:lnTo>
                  <a:lnTo>
                    <a:pt x="1081421" y="549877"/>
                  </a:lnTo>
                  <a:lnTo>
                    <a:pt x="1073274" y="560060"/>
                  </a:lnTo>
                  <a:lnTo>
                    <a:pt x="1073274" y="570243"/>
                  </a:lnTo>
                  <a:lnTo>
                    <a:pt x="1061055" y="572278"/>
                  </a:lnTo>
                  <a:lnTo>
                    <a:pt x="1046799" y="568207"/>
                  </a:lnTo>
                  <a:lnTo>
                    <a:pt x="1038654" y="553951"/>
                  </a:lnTo>
                  <a:lnTo>
                    <a:pt x="1026433" y="549877"/>
                  </a:lnTo>
                  <a:lnTo>
                    <a:pt x="1016250" y="549877"/>
                  </a:lnTo>
                  <a:lnTo>
                    <a:pt x="1006067" y="545803"/>
                  </a:lnTo>
                  <a:lnTo>
                    <a:pt x="999958" y="558024"/>
                  </a:lnTo>
                  <a:lnTo>
                    <a:pt x="991811" y="572278"/>
                  </a:lnTo>
                  <a:lnTo>
                    <a:pt x="985701" y="584499"/>
                  </a:lnTo>
                  <a:lnTo>
                    <a:pt x="997922" y="592644"/>
                  </a:lnTo>
                  <a:lnTo>
                    <a:pt x="997922" y="602827"/>
                  </a:lnTo>
                  <a:lnTo>
                    <a:pt x="1001994" y="615048"/>
                  </a:lnTo>
                  <a:lnTo>
                    <a:pt x="1001994" y="625231"/>
                  </a:lnTo>
                  <a:lnTo>
                    <a:pt x="1001994" y="639487"/>
                  </a:lnTo>
                  <a:lnTo>
                    <a:pt x="999958" y="653742"/>
                  </a:lnTo>
                  <a:lnTo>
                    <a:pt x="995884" y="670036"/>
                  </a:lnTo>
                  <a:lnTo>
                    <a:pt x="993849" y="688364"/>
                  </a:lnTo>
                  <a:lnTo>
                    <a:pt x="995884" y="700585"/>
                  </a:lnTo>
                  <a:lnTo>
                    <a:pt x="1006067" y="708730"/>
                  </a:lnTo>
                  <a:lnTo>
                    <a:pt x="1026433" y="710768"/>
                  </a:lnTo>
                  <a:lnTo>
                    <a:pt x="1040689" y="727060"/>
                  </a:lnTo>
                  <a:lnTo>
                    <a:pt x="1050872" y="735205"/>
                  </a:lnTo>
                  <a:lnTo>
                    <a:pt x="1063091" y="743352"/>
                  </a:lnTo>
                  <a:lnTo>
                    <a:pt x="1052908" y="759644"/>
                  </a:lnTo>
                  <a:lnTo>
                    <a:pt x="1046799" y="775937"/>
                  </a:lnTo>
                  <a:lnTo>
                    <a:pt x="1030506" y="780010"/>
                  </a:lnTo>
                  <a:lnTo>
                    <a:pt x="1016250" y="792231"/>
                  </a:lnTo>
                  <a:lnTo>
                    <a:pt x="995884" y="800376"/>
                  </a:lnTo>
                  <a:lnTo>
                    <a:pt x="981628" y="802414"/>
                  </a:lnTo>
                  <a:lnTo>
                    <a:pt x="965336" y="806485"/>
                  </a:lnTo>
                  <a:lnTo>
                    <a:pt x="951079" y="814633"/>
                  </a:lnTo>
                  <a:lnTo>
                    <a:pt x="942934" y="826851"/>
                  </a:lnTo>
                  <a:lnTo>
                    <a:pt x="936825" y="837034"/>
                  </a:lnTo>
                  <a:lnTo>
                    <a:pt x="926642" y="843146"/>
                  </a:lnTo>
                  <a:lnTo>
                    <a:pt x="914421" y="841108"/>
                  </a:lnTo>
                  <a:lnTo>
                    <a:pt x="892020" y="830925"/>
                  </a:lnTo>
                  <a:lnTo>
                    <a:pt x="877763" y="822780"/>
                  </a:lnTo>
                  <a:lnTo>
                    <a:pt x="865545" y="814633"/>
                  </a:lnTo>
                  <a:lnTo>
                    <a:pt x="855362" y="810559"/>
                  </a:lnTo>
                  <a:lnTo>
                    <a:pt x="843141" y="818706"/>
                  </a:lnTo>
                  <a:lnTo>
                    <a:pt x="839068" y="828889"/>
                  </a:lnTo>
                  <a:lnTo>
                    <a:pt x="837032" y="845181"/>
                  </a:lnTo>
                  <a:lnTo>
                    <a:pt x="834996" y="859438"/>
                  </a:lnTo>
                  <a:lnTo>
                    <a:pt x="816666" y="871656"/>
                  </a:lnTo>
                  <a:lnTo>
                    <a:pt x="788153" y="883877"/>
                  </a:lnTo>
                  <a:lnTo>
                    <a:pt x="777971" y="879804"/>
                  </a:lnTo>
                  <a:lnTo>
                    <a:pt x="761678" y="871656"/>
                  </a:lnTo>
                  <a:lnTo>
                    <a:pt x="743351" y="879804"/>
                  </a:lnTo>
                  <a:lnTo>
                    <a:pt x="737239" y="889987"/>
                  </a:lnTo>
                  <a:lnTo>
                    <a:pt x="725021" y="892022"/>
                  </a:lnTo>
                  <a:lnTo>
                    <a:pt x="710764" y="902205"/>
                  </a:lnTo>
                  <a:lnTo>
                    <a:pt x="702619" y="914426"/>
                  </a:lnTo>
                  <a:lnTo>
                    <a:pt x="694472" y="926645"/>
                  </a:lnTo>
                  <a:lnTo>
                    <a:pt x="678180" y="938863"/>
                  </a:lnTo>
                  <a:lnTo>
                    <a:pt x="667997" y="932754"/>
                  </a:lnTo>
                  <a:lnTo>
                    <a:pt x="661888" y="922571"/>
                  </a:lnTo>
                  <a:lnTo>
                    <a:pt x="649667" y="908314"/>
                  </a:lnTo>
                  <a:lnTo>
                    <a:pt x="639484" y="904243"/>
                  </a:lnTo>
                  <a:lnTo>
                    <a:pt x="627266" y="922571"/>
                  </a:lnTo>
                  <a:lnTo>
                    <a:pt x="608935" y="918497"/>
                  </a:lnTo>
                  <a:lnTo>
                    <a:pt x="598753" y="916462"/>
                  </a:lnTo>
                  <a:lnTo>
                    <a:pt x="584496" y="922571"/>
                  </a:lnTo>
                  <a:lnTo>
                    <a:pt x="574313" y="914426"/>
                  </a:lnTo>
                  <a:lnTo>
                    <a:pt x="564130" y="912388"/>
                  </a:lnTo>
                  <a:lnTo>
                    <a:pt x="555985" y="898132"/>
                  </a:lnTo>
                  <a:lnTo>
                    <a:pt x="549876" y="885913"/>
                  </a:lnTo>
                  <a:lnTo>
                    <a:pt x="549876" y="875730"/>
                  </a:lnTo>
                  <a:lnTo>
                    <a:pt x="537655" y="873694"/>
                  </a:lnTo>
                  <a:lnTo>
                    <a:pt x="527473" y="865547"/>
                  </a:lnTo>
                  <a:lnTo>
                    <a:pt x="515254" y="865547"/>
                  </a:lnTo>
                  <a:lnTo>
                    <a:pt x="500998" y="865547"/>
                  </a:lnTo>
                  <a:lnTo>
                    <a:pt x="482668" y="849255"/>
                  </a:lnTo>
                  <a:lnTo>
                    <a:pt x="472485" y="855364"/>
                  </a:lnTo>
                  <a:lnTo>
                    <a:pt x="460266" y="849255"/>
                  </a:lnTo>
                  <a:lnTo>
                    <a:pt x="450727" y="843532"/>
                  </a:lnTo>
                  <a:lnTo>
                    <a:pt x="450249" y="843634"/>
                  </a:lnTo>
                  <a:lnTo>
                    <a:pt x="452121" y="849251"/>
                  </a:lnTo>
                  <a:lnTo>
                    <a:pt x="429717" y="843141"/>
                  </a:lnTo>
                  <a:lnTo>
                    <a:pt x="417498" y="839068"/>
                  </a:lnTo>
                  <a:lnTo>
                    <a:pt x="407315" y="837032"/>
                  </a:lnTo>
                  <a:lnTo>
                    <a:pt x="384914" y="830923"/>
                  </a:lnTo>
                  <a:lnTo>
                    <a:pt x="374731" y="822776"/>
                  </a:lnTo>
                  <a:lnTo>
                    <a:pt x="360475" y="820740"/>
                  </a:lnTo>
                  <a:lnTo>
                    <a:pt x="358437" y="808519"/>
                  </a:lnTo>
                  <a:lnTo>
                    <a:pt x="346218" y="798336"/>
                  </a:lnTo>
                  <a:lnTo>
                    <a:pt x="331962" y="802410"/>
                  </a:lnTo>
                  <a:lnTo>
                    <a:pt x="317705" y="802410"/>
                  </a:lnTo>
                  <a:lnTo>
                    <a:pt x="309560" y="786118"/>
                  </a:lnTo>
                  <a:lnTo>
                    <a:pt x="295304" y="786118"/>
                  </a:lnTo>
                  <a:lnTo>
                    <a:pt x="283085" y="788153"/>
                  </a:lnTo>
                  <a:lnTo>
                    <a:pt x="272902" y="784080"/>
                  </a:lnTo>
                  <a:lnTo>
                    <a:pt x="258646" y="788153"/>
                  </a:lnTo>
                  <a:lnTo>
                    <a:pt x="246425" y="790191"/>
                  </a:lnTo>
                  <a:lnTo>
                    <a:pt x="236242" y="794263"/>
                  </a:lnTo>
                  <a:lnTo>
                    <a:pt x="234206" y="814629"/>
                  </a:lnTo>
                  <a:lnTo>
                    <a:pt x="221988" y="812593"/>
                  </a:lnTo>
                  <a:lnTo>
                    <a:pt x="199584" y="788153"/>
                  </a:lnTo>
                  <a:lnTo>
                    <a:pt x="187365" y="780008"/>
                  </a:lnTo>
                  <a:lnTo>
                    <a:pt x="187365" y="794263"/>
                  </a:lnTo>
                  <a:lnTo>
                    <a:pt x="177183" y="810557"/>
                  </a:lnTo>
                  <a:lnTo>
                    <a:pt x="167000" y="820740"/>
                  </a:lnTo>
                  <a:lnTo>
                    <a:pt x="156817" y="834994"/>
                  </a:lnTo>
                  <a:lnTo>
                    <a:pt x="150707" y="861472"/>
                  </a:lnTo>
                  <a:lnTo>
                    <a:pt x="173109" y="889982"/>
                  </a:lnTo>
                  <a:lnTo>
                    <a:pt x="181256" y="900165"/>
                  </a:lnTo>
                  <a:lnTo>
                    <a:pt x="179218" y="916457"/>
                  </a:lnTo>
                  <a:lnTo>
                    <a:pt x="189401" y="932752"/>
                  </a:lnTo>
                  <a:lnTo>
                    <a:pt x="173109" y="936823"/>
                  </a:lnTo>
                  <a:lnTo>
                    <a:pt x="164962" y="924605"/>
                  </a:lnTo>
                  <a:lnTo>
                    <a:pt x="148670" y="926640"/>
                  </a:lnTo>
                  <a:lnTo>
                    <a:pt x="138487" y="928678"/>
                  </a:lnTo>
                  <a:lnTo>
                    <a:pt x="120159" y="936823"/>
                  </a:lnTo>
                  <a:lnTo>
                    <a:pt x="103864" y="916457"/>
                  </a:lnTo>
                  <a:lnTo>
                    <a:pt x="101829" y="906274"/>
                  </a:lnTo>
                  <a:lnTo>
                    <a:pt x="91646" y="896092"/>
                  </a:lnTo>
                  <a:lnTo>
                    <a:pt x="81463" y="896092"/>
                  </a:lnTo>
                  <a:lnTo>
                    <a:pt x="77389" y="883873"/>
                  </a:lnTo>
                  <a:lnTo>
                    <a:pt x="81463" y="873690"/>
                  </a:lnTo>
                  <a:lnTo>
                    <a:pt x="81463" y="863507"/>
                  </a:lnTo>
                  <a:lnTo>
                    <a:pt x="67206" y="855360"/>
                  </a:lnTo>
                  <a:lnTo>
                    <a:pt x="52950" y="849251"/>
                  </a:lnTo>
                  <a:lnTo>
                    <a:pt x="52950" y="837032"/>
                  </a:lnTo>
                  <a:lnTo>
                    <a:pt x="59061" y="824811"/>
                  </a:lnTo>
                  <a:lnTo>
                    <a:pt x="48879" y="810557"/>
                  </a:lnTo>
                  <a:lnTo>
                    <a:pt x="48879" y="796301"/>
                  </a:lnTo>
                  <a:lnTo>
                    <a:pt x="59061" y="790191"/>
                  </a:lnTo>
                  <a:lnTo>
                    <a:pt x="65171" y="780008"/>
                  </a:lnTo>
                  <a:lnTo>
                    <a:pt x="79427" y="775935"/>
                  </a:lnTo>
                  <a:lnTo>
                    <a:pt x="93681" y="765752"/>
                  </a:lnTo>
                  <a:lnTo>
                    <a:pt x="79427" y="755569"/>
                  </a:lnTo>
                  <a:lnTo>
                    <a:pt x="85536" y="739277"/>
                  </a:lnTo>
                  <a:lnTo>
                    <a:pt x="89610" y="722983"/>
                  </a:lnTo>
                  <a:lnTo>
                    <a:pt x="81463" y="712800"/>
                  </a:lnTo>
                  <a:lnTo>
                    <a:pt x="69244" y="708728"/>
                  </a:lnTo>
                  <a:lnTo>
                    <a:pt x="63133" y="698545"/>
                  </a:lnTo>
                  <a:lnTo>
                    <a:pt x="65171" y="686325"/>
                  </a:lnTo>
                  <a:lnTo>
                    <a:pt x="71280" y="674106"/>
                  </a:lnTo>
                  <a:lnTo>
                    <a:pt x="71280" y="653740"/>
                  </a:lnTo>
                  <a:lnTo>
                    <a:pt x="63133" y="643557"/>
                  </a:lnTo>
                  <a:lnTo>
                    <a:pt x="52950" y="613009"/>
                  </a:lnTo>
                  <a:lnTo>
                    <a:pt x="44805" y="602826"/>
                  </a:lnTo>
                  <a:lnTo>
                    <a:pt x="36658" y="584496"/>
                  </a:lnTo>
                  <a:lnTo>
                    <a:pt x="24439" y="570239"/>
                  </a:lnTo>
                  <a:lnTo>
                    <a:pt x="12218" y="562094"/>
                  </a:lnTo>
                  <a:lnTo>
                    <a:pt x="0" y="558021"/>
                  </a:lnTo>
                  <a:lnTo>
                    <a:pt x="2035" y="545802"/>
                  </a:lnTo>
                  <a:lnTo>
                    <a:pt x="12218" y="541728"/>
                  </a:lnTo>
                  <a:lnTo>
                    <a:pt x="36658" y="539690"/>
                  </a:lnTo>
                  <a:lnTo>
                    <a:pt x="46841" y="541728"/>
                  </a:lnTo>
                  <a:lnTo>
                    <a:pt x="57024" y="545802"/>
                  </a:lnTo>
                  <a:lnTo>
                    <a:pt x="71280" y="555985"/>
                  </a:lnTo>
                  <a:lnTo>
                    <a:pt x="79427" y="537655"/>
                  </a:lnTo>
                  <a:lnTo>
                    <a:pt x="79427" y="527472"/>
                  </a:lnTo>
                  <a:lnTo>
                    <a:pt x="105902" y="527472"/>
                  </a:lnTo>
                  <a:lnTo>
                    <a:pt x="105902" y="515253"/>
                  </a:lnTo>
                  <a:lnTo>
                    <a:pt x="103864" y="505070"/>
                  </a:lnTo>
                  <a:lnTo>
                    <a:pt x="112012" y="494888"/>
                  </a:lnTo>
                  <a:lnTo>
                    <a:pt x="118121" y="484705"/>
                  </a:lnTo>
                  <a:lnTo>
                    <a:pt x="138487" y="476557"/>
                  </a:lnTo>
                  <a:lnTo>
                    <a:pt x="146634" y="488776"/>
                  </a:lnTo>
                  <a:lnTo>
                    <a:pt x="154779" y="503033"/>
                  </a:lnTo>
                  <a:lnTo>
                    <a:pt x="158852" y="517289"/>
                  </a:lnTo>
                  <a:lnTo>
                    <a:pt x="169035" y="505070"/>
                  </a:lnTo>
                  <a:lnTo>
                    <a:pt x="173109" y="490814"/>
                  </a:lnTo>
                  <a:lnTo>
                    <a:pt x="167000" y="480631"/>
                  </a:lnTo>
                  <a:lnTo>
                    <a:pt x="169035" y="466375"/>
                  </a:lnTo>
                  <a:lnTo>
                    <a:pt x="183292" y="468410"/>
                  </a:lnTo>
                  <a:lnTo>
                    <a:pt x="201622" y="462301"/>
                  </a:lnTo>
                  <a:lnTo>
                    <a:pt x="207731" y="452118"/>
                  </a:lnTo>
                  <a:lnTo>
                    <a:pt x="215876" y="437862"/>
                  </a:lnTo>
                  <a:lnTo>
                    <a:pt x="221988" y="450082"/>
                  </a:lnTo>
                  <a:lnTo>
                    <a:pt x="238280" y="458227"/>
                  </a:lnTo>
                  <a:lnTo>
                    <a:pt x="240316" y="448044"/>
                  </a:lnTo>
                  <a:lnTo>
                    <a:pt x="248463" y="437862"/>
                  </a:lnTo>
                  <a:lnTo>
                    <a:pt x="240316" y="425643"/>
                  </a:lnTo>
                  <a:lnTo>
                    <a:pt x="230133" y="425643"/>
                  </a:lnTo>
                  <a:lnTo>
                    <a:pt x="217914" y="421569"/>
                  </a:lnTo>
                  <a:lnTo>
                    <a:pt x="213841" y="407313"/>
                  </a:lnTo>
                  <a:lnTo>
                    <a:pt x="211805" y="395094"/>
                  </a:lnTo>
                  <a:lnTo>
                    <a:pt x="207731" y="378802"/>
                  </a:lnTo>
                  <a:lnTo>
                    <a:pt x="191439" y="360472"/>
                  </a:lnTo>
                  <a:lnTo>
                    <a:pt x="195510" y="340106"/>
                  </a:lnTo>
                  <a:lnTo>
                    <a:pt x="217914" y="331961"/>
                  </a:lnTo>
                  <a:lnTo>
                    <a:pt x="230133" y="336033"/>
                  </a:lnTo>
                  <a:lnTo>
                    <a:pt x="246425" y="319741"/>
                  </a:lnTo>
                  <a:lnTo>
                    <a:pt x="264755" y="297339"/>
                  </a:lnTo>
                  <a:lnTo>
                    <a:pt x="266791" y="285118"/>
                  </a:lnTo>
                  <a:lnTo>
                    <a:pt x="281047" y="279009"/>
                  </a:lnTo>
                  <a:lnTo>
                    <a:pt x="287156" y="266790"/>
                  </a:lnTo>
                  <a:lnTo>
                    <a:pt x="301413" y="258643"/>
                  </a:lnTo>
                  <a:lnTo>
                    <a:pt x="311596" y="242351"/>
                  </a:lnTo>
                  <a:lnTo>
                    <a:pt x="325852" y="250498"/>
                  </a:lnTo>
                  <a:lnTo>
                    <a:pt x="338071" y="258643"/>
                  </a:lnTo>
                  <a:lnTo>
                    <a:pt x="340109" y="260681"/>
                  </a:lnTo>
                  <a:lnTo>
                    <a:pt x="354365" y="256608"/>
                  </a:lnTo>
                  <a:lnTo>
                    <a:pt x="362510" y="268826"/>
                  </a:lnTo>
                  <a:lnTo>
                    <a:pt x="372693" y="281047"/>
                  </a:lnTo>
                  <a:lnTo>
                    <a:pt x="378802" y="299375"/>
                  </a:lnTo>
                  <a:lnTo>
                    <a:pt x="388985" y="299375"/>
                  </a:lnTo>
                  <a:lnTo>
                    <a:pt x="399168" y="289192"/>
                  </a:lnTo>
                  <a:lnTo>
                    <a:pt x="401206" y="276973"/>
                  </a:lnTo>
                  <a:lnTo>
                    <a:pt x="413425" y="289192"/>
                  </a:lnTo>
                  <a:lnTo>
                    <a:pt x="429717" y="285118"/>
                  </a:lnTo>
                  <a:lnTo>
                    <a:pt x="441938" y="291230"/>
                  </a:lnTo>
                  <a:lnTo>
                    <a:pt x="452121" y="301413"/>
                  </a:lnTo>
                  <a:lnTo>
                    <a:pt x="462304" y="313631"/>
                  </a:lnTo>
                  <a:lnTo>
                    <a:pt x="478596" y="319741"/>
                  </a:lnTo>
                  <a:lnTo>
                    <a:pt x="488779" y="348254"/>
                  </a:lnTo>
                  <a:lnTo>
                    <a:pt x="492853" y="362510"/>
                  </a:lnTo>
                  <a:lnTo>
                    <a:pt x="494888" y="374729"/>
                  </a:lnTo>
                  <a:lnTo>
                    <a:pt x="496926" y="384911"/>
                  </a:lnTo>
                  <a:lnTo>
                    <a:pt x="507109" y="403242"/>
                  </a:lnTo>
                  <a:lnTo>
                    <a:pt x="496926" y="419534"/>
                  </a:lnTo>
                  <a:lnTo>
                    <a:pt x="511181" y="421569"/>
                  </a:lnTo>
                  <a:lnTo>
                    <a:pt x="523401" y="423607"/>
                  </a:lnTo>
                  <a:lnTo>
                    <a:pt x="524896" y="431084"/>
                  </a:lnTo>
                  <a:lnTo>
                    <a:pt x="526848" y="430811"/>
                  </a:lnTo>
                  <a:lnTo>
                    <a:pt x="527473" y="427682"/>
                  </a:lnTo>
                  <a:lnTo>
                    <a:pt x="537655" y="415464"/>
                  </a:lnTo>
                  <a:lnTo>
                    <a:pt x="543765" y="405281"/>
                  </a:lnTo>
                  <a:lnTo>
                    <a:pt x="560059" y="391024"/>
                  </a:lnTo>
                  <a:lnTo>
                    <a:pt x="572278" y="380841"/>
                  </a:lnTo>
                  <a:lnTo>
                    <a:pt x="570242" y="368620"/>
                  </a:lnTo>
                  <a:lnTo>
                    <a:pt x="580425" y="358437"/>
                  </a:lnTo>
                  <a:lnTo>
                    <a:pt x="588570" y="346219"/>
                  </a:lnTo>
                  <a:lnTo>
                    <a:pt x="598753" y="342145"/>
                  </a:lnTo>
                  <a:lnTo>
                    <a:pt x="608935" y="334000"/>
                  </a:lnTo>
                  <a:lnTo>
                    <a:pt x="615045" y="321779"/>
                  </a:lnTo>
                  <a:lnTo>
                    <a:pt x="619118" y="311597"/>
                  </a:lnTo>
                  <a:lnTo>
                    <a:pt x="629301" y="301414"/>
                  </a:lnTo>
                  <a:lnTo>
                    <a:pt x="631339" y="289195"/>
                  </a:lnTo>
                  <a:lnTo>
                    <a:pt x="633375" y="279012"/>
                  </a:lnTo>
                  <a:lnTo>
                    <a:pt x="637448" y="268829"/>
                  </a:lnTo>
                  <a:lnTo>
                    <a:pt x="643558" y="256608"/>
                  </a:lnTo>
                  <a:lnTo>
                    <a:pt x="643558" y="246425"/>
                  </a:lnTo>
                  <a:lnTo>
                    <a:pt x="655776" y="236243"/>
                  </a:lnTo>
                  <a:lnTo>
                    <a:pt x="665959" y="232171"/>
                  </a:lnTo>
                  <a:lnTo>
                    <a:pt x="680216" y="221988"/>
                  </a:lnTo>
                  <a:lnTo>
                    <a:pt x="690398" y="207732"/>
                  </a:lnTo>
                  <a:lnTo>
                    <a:pt x="692436" y="191440"/>
                  </a:lnTo>
                  <a:lnTo>
                    <a:pt x="692436" y="181257"/>
                  </a:lnTo>
                  <a:lnTo>
                    <a:pt x="690398" y="171074"/>
                  </a:lnTo>
                  <a:lnTo>
                    <a:pt x="698546" y="160891"/>
                  </a:lnTo>
                  <a:lnTo>
                    <a:pt x="708728" y="144596"/>
                  </a:lnTo>
                  <a:lnTo>
                    <a:pt x="714838" y="134414"/>
                  </a:lnTo>
                  <a:lnTo>
                    <a:pt x="733168" y="105903"/>
                  </a:lnTo>
                  <a:lnTo>
                    <a:pt x="743351" y="93682"/>
                  </a:lnTo>
                  <a:lnTo>
                    <a:pt x="753533" y="83499"/>
                  </a:lnTo>
                  <a:lnTo>
                    <a:pt x="765752" y="79428"/>
                  </a:lnTo>
                  <a:lnTo>
                    <a:pt x="773899" y="69245"/>
                  </a:lnTo>
                  <a:lnTo>
                    <a:pt x="792227" y="54988"/>
                  </a:lnTo>
                  <a:lnTo>
                    <a:pt x="798336" y="44805"/>
                  </a:lnTo>
                  <a:lnTo>
                    <a:pt x="786118" y="36658"/>
                  </a:lnTo>
                  <a:lnTo>
                    <a:pt x="775935" y="34622"/>
                  </a:lnTo>
                  <a:lnTo>
                    <a:pt x="777971" y="22402"/>
                  </a:lnTo>
                  <a:lnTo>
                    <a:pt x="784082" y="6109"/>
                  </a:ln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  <p:sp>
          <p:nvSpPr>
            <p:cNvPr id="26" name="Basilicata">
              <a:extLst>
                <a:ext uri="{FF2B5EF4-FFF2-40B4-BE49-F238E27FC236}">
                  <a16:creationId xmlns:a16="http://schemas.microsoft.com/office/drawing/2014/main" id="{FB4B7471-750D-2CB4-E25F-A2BA786ACCAD}"/>
                </a:ext>
              </a:extLst>
            </p:cNvPr>
            <p:cNvSpPr/>
            <p:nvPr/>
          </p:nvSpPr>
          <p:spPr>
            <a:xfrm>
              <a:off x="6900212" y="2836291"/>
              <a:ext cx="461069" cy="474123"/>
            </a:xfrm>
            <a:custGeom>
              <a:avLst/>
              <a:gdLst>
                <a:gd name="connsiteX0" fmla="*/ 416894 w 1280341"/>
                <a:gd name="connsiteY0" fmla="*/ 0 h 1316594"/>
                <a:gd name="connsiteX1" fmla="*/ 428429 w 1280341"/>
                <a:gd name="connsiteY1" fmla="*/ 13182 h 1316594"/>
                <a:gd name="connsiteX2" fmla="*/ 439964 w 1280341"/>
                <a:gd name="connsiteY2" fmla="*/ 14831 h 1316594"/>
                <a:gd name="connsiteX3" fmla="*/ 451499 w 1280341"/>
                <a:gd name="connsiteY3" fmla="*/ 24717 h 1316594"/>
                <a:gd name="connsiteX4" fmla="*/ 461385 w 1280341"/>
                <a:gd name="connsiteY4" fmla="*/ 26364 h 1316594"/>
                <a:gd name="connsiteX5" fmla="*/ 477863 w 1280341"/>
                <a:gd name="connsiteY5" fmla="*/ 23070 h 1316594"/>
                <a:gd name="connsiteX6" fmla="*/ 484455 w 1280341"/>
                <a:gd name="connsiteY6" fmla="*/ 32956 h 1316594"/>
                <a:gd name="connsiteX7" fmla="*/ 481159 w 1280341"/>
                <a:gd name="connsiteY7" fmla="*/ 42842 h 1316594"/>
                <a:gd name="connsiteX8" fmla="*/ 497637 w 1280341"/>
                <a:gd name="connsiteY8" fmla="*/ 39548 h 1316594"/>
                <a:gd name="connsiteX9" fmla="*/ 505876 w 1280341"/>
                <a:gd name="connsiteY9" fmla="*/ 47787 h 1316594"/>
                <a:gd name="connsiteX10" fmla="*/ 504227 w 1280341"/>
                <a:gd name="connsiteY10" fmla="*/ 57673 h 1316594"/>
                <a:gd name="connsiteX11" fmla="*/ 512466 w 1280341"/>
                <a:gd name="connsiteY11" fmla="*/ 69208 h 1316594"/>
                <a:gd name="connsiteX12" fmla="*/ 520705 w 1280341"/>
                <a:gd name="connsiteY12" fmla="*/ 80743 h 1316594"/>
                <a:gd name="connsiteX13" fmla="*/ 538832 w 1280341"/>
                <a:gd name="connsiteY13" fmla="*/ 82390 h 1316594"/>
                <a:gd name="connsiteX14" fmla="*/ 553661 w 1280341"/>
                <a:gd name="connsiteY14" fmla="*/ 95572 h 1316594"/>
                <a:gd name="connsiteX15" fmla="*/ 555310 w 1280341"/>
                <a:gd name="connsiteY15" fmla="*/ 105460 h 1316594"/>
                <a:gd name="connsiteX16" fmla="*/ 547071 w 1280341"/>
                <a:gd name="connsiteY16" fmla="*/ 110403 h 1316594"/>
                <a:gd name="connsiteX17" fmla="*/ 547071 w 1280341"/>
                <a:gd name="connsiteY17" fmla="*/ 121938 h 1316594"/>
                <a:gd name="connsiteX18" fmla="*/ 550367 w 1280341"/>
                <a:gd name="connsiteY18" fmla="*/ 131824 h 1316594"/>
                <a:gd name="connsiteX19" fmla="*/ 548718 w 1280341"/>
                <a:gd name="connsiteY19" fmla="*/ 146655 h 1316594"/>
                <a:gd name="connsiteX20" fmla="*/ 542128 w 1280341"/>
                <a:gd name="connsiteY20" fmla="*/ 154894 h 1316594"/>
                <a:gd name="connsiteX21" fmla="*/ 535536 w 1280341"/>
                <a:gd name="connsiteY21" fmla="*/ 164780 h 1316594"/>
                <a:gd name="connsiteX22" fmla="*/ 525650 w 1280341"/>
                <a:gd name="connsiteY22" fmla="*/ 171372 h 1316594"/>
                <a:gd name="connsiteX23" fmla="*/ 515762 w 1280341"/>
                <a:gd name="connsiteY23" fmla="*/ 173019 h 1316594"/>
                <a:gd name="connsiteX24" fmla="*/ 505876 w 1280341"/>
                <a:gd name="connsiteY24" fmla="*/ 171372 h 1316594"/>
                <a:gd name="connsiteX25" fmla="*/ 510819 w 1280341"/>
                <a:gd name="connsiteY25" fmla="*/ 184554 h 1316594"/>
                <a:gd name="connsiteX26" fmla="*/ 527297 w 1280341"/>
                <a:gd name="connsiteY26" fmla="*/ 191144 h 1316594"/>
                <a:gd name="connsiteX27" fmla="*/ 540479 w 1280341"/>
                <a:gd name="connsiteY27" fmla="*/ 194440 h 1316594"/>
                <a:gd name="connsiteX28" fmla="*/ 552014 w 1280341"/>
                <a:gd name="connsiteY28" fmla="*/ 197736 h 1316594"/>
                <a:gd name="connsiteX29" fmla="*/ 561900 w 1280341"/>
                <a:gd name="connsiteY29" fmla="*/ 201032 h 1316594"/>
                <a:gd name="connsiteX30" fmla="*/ 571788 w 1280341"/>
                <a:gd name="connsiteY30" fmla="*/ 205975 h 1316594"/>
                <a:gd name="connsiteX31" fmla="*/ 584970 w 1280341"/>
                <a:gd name="connsiteY31" fmla="*/ 212567 h 1316594"/>
                <a:gd name="connsiteX32" fmla="*/ 594856 w 1280341"/>
                <a:gd name="connsiteY32" fmla="*/ 214214 h 1316594"/>
                <a:gd name="connsiteX33" fmla="*/ 606392 w 1280341"/>
                <a:gd name="connsiteY33" fmla="*/ 217510 h 1316594"/>
                <a:gd name="connsiteX34" fmla="*/ 616279 w 1280341"/>
                <a:gd name="connsiteY34" fmla="*/ 224100 h 1316594"/>
                <a:gd name="connsiteX35" fmla="*/ 627813 w 1280341"/>
                <a:gd name="connsiteY35" fmla="*/ 235635 h 1316594"/>
                <a:gd name="connsiteX36" fmla="*/ 642644 w 1280341"/>
                <a:gd name="connsiteY36" fmla="*/ 230692 h 1316594"/>
                <a:gd name="connsiteX37" fmla="*/ 642644 w 1280341"/>
                <a:gd name="connsiteY37" fmla="*/ 222453 h 1316594"/>
                <a:gd name="connsiteX38" fmla="*/ 650883 w 1280341"/>
                <a:gd name="connsiteY38" fmla="*/ 210918 h 1316594"/>
                <a:gd name="connsiteX39" fmla="*/ 660769 w 1280341"/>
                <a:gd name="connsiteY39" fmla="*/ 209271 h 1316594"/>
                <a:gd name="connsiteX40" fmla="*/ 670657 w 1280341"/>
                <a:gd name="connsiteY40" fmla="*/ 205975 h 1316594"/>
                <a:gd name="connsiteX41" fmla="*/ 680543 w 1280341"/>
                <a:gd name="connsiteY41" fmla="*/ 209271 h 1316594"/>
                <a:gd name="connsiteX42" fmla="*/ 697021 w 1280341"/>
                <a:gd name="connsiteY42" fmla="*/ 214214 h 1316594"/>
                <a:gd name="connsiteX43" fmla="*/ 706909 w 1280341"/>
                <a:gd name="connsiteY43" fmla="*/ 227396 h 1316594"/>
                <a:gd name="connsiteX44" fmla="*/ 713499 w 1280341"/>
                <a:gd name="connsiteY44" fmla="*/ 242227 h 1316594"/>
                <a:gd name="connsiteX45" fmla="*/ 718442 w 1280341"/>
                <a:gd name="connsiteY45" fmla="*/ 250466 h 1316594"/>
                <a:gd name="connsiteX46" fmla="*/ 723387 w 1280341"/>
                <a:gd name="connsiteY46" fmla="*/ 268591 h 1316594"/>
                <a:gd name="connsiteX47" fmla="*/ 725034 w 1280341"/>
                <a:gd name="connsiteY47" fmla="*/ 278479 h 1316594"/>
                <a:gd name="connsiteX48" fmla="*/ 734920 w 1280341"/>
                <a:gd name="connsiteY48" fmla="*/ 286718 h 1316594"/>
                <a:gd name="connsiteX49" fmla="*/ 736569 w 1280341"/>
                <a:gd name="connsiteY49" fmla="*/ 294957 h 1316594"/>
                <a:gd name="connsiteX50" fmla="*/ 730089 w 1280341"/>
                <a:gd name="connsiteY50" fmla="*/ 300511 h 1316594"/>
                <a:gd name="connsiteX51" fmla="*/ 730383 w 1280341"/>
                <a:gd name="connsiteY51" fmla="*/ 301345 h 1316594"/>
                <a:gd name="connsiteX52" fmla="*/ 733272 w 1280341"/>
                <a:gd name="connsiteY52" fmla="*/ 299900 h 1316594"/>
                <a:gd name="connsiteX53" fmla="*/ 743160 w 1280341"/>
                <a:gd name="connsiteY53" fmla="*/ 299900 h 1316594"/>
                <a:gd name="connsiteX54" fmla="*/ 744807 w 1280341"/>
                <a:gd name="connsiteY54" fmla="*/ 301547 h 1316594"/>
                <a:gd name="connsiteX55" fmla="*/ 748103 w 1280341"/>
                <a:gd name="connsiteY55" fmla="*/ 309786 h 1316594"/>
                <a:gd name="connsiteX56" fmla="*/ 759638 w 1280341"/>
                <a:gd name="connsiteY56" fmla="*/ 318025 h 1316594"/>
                <a:gd name="connsiteX57" fmla="*/ 764581 w 1280341"/>
                <a:gd name="connsiteY57" fmla="*/ 326264 h 1316594"/>
                <a:gd name="connsiteX58" fmla="*/ 772820 w 1280341"/>
                <a:gd name="connsiteY58" fmla="*/ 334503 h 1316594"/>
                <a:gd name="connsiteX59" fmla="*/ 784355 w 1280341"/>
                <a:gd name="connsiteY59" fmla="*/ 339448 h 1316594"/>
                <a:gd name="connsiteX60" fmla="*/ 797537 w 1280341"/>
                <a:gd name="connsiteY60" fmla="*/ 347687 h 1316594"/>
                <a:gd name="connsiteX61" fmla="*/ 815662 w 1280341"/>
                <a:gd name="connsiteY61" fmla="*/ 365812 h 1316594"/>
                <a:gd name="connsiteX62" fmla="*/ 825550 w 1280341"/>
                <a:gd name="connsiteY62" fmla="*/ 377347 h 1316594"/>
                <a:gd name="connsiteX63" fmla="*/ 835436 w 1280341"/>
                <a:gd name="connsiteY63" fmla="*/ 385586 h 1316594"/>
                <a:gd name="connsiteX64" fmla="*/ 845322 w 1280341"/>
                <a:gd name="connsiteY64" fmla="*/ 388882 h 1316594"/>
                <a:gd name="connsiteX65" fmla="*/ 856857 w 1280341"/>
                <a:gd name="connsiteY65" fmla="*/ 393825 h 1316594"/>
                <a:gd name="connsiteX66" fmla="*/ 873335 w 1280341"/>
                <a:gd name="connsiteY66" fmla="*/ 416893 h 1316594"/>
                <a:gd name="connsiteX67" fmla="*/ 888166 w 1280341"/>
                <a:gd name="connsiteY67" fmla="*/ 430077 h 1316594"/>
                <a:gd name="connsiteX68" fmla="*/ 901348 w 1280341"/>
                <a:gd name="connsiteY68" fmla="*/ 425132 h 1316594"/>
                <a:gd name="connsiteX69" fmla="*/ 911234 w 1280341"/>
                <a:gd name="connsiteY69" fmla="*/ 416893 h 1316594"/>
                <a:gd name="connsiteX70" fmla="*/ 917826 w 1280341"/>
                <a:gd name="connsiteY70" fmla="*/ 408654 h 1316594"/>
                <a:gd name="connsiteX71" fmla="*/ 927712 w 1280341"/>
                <a:gd name="connsiteY71" fmla="*/ 400415 h 1316594"/>
                <a:gd name="connsiteX72" fmla="*/ 937600 w 1280341"/>
                <a:gd name="connsiteY72" fmla="*/ 387233 h 1316594"/>
                <a:gd name="connsiteX73" fmla="*/ 942543 w 1280341"/>
                <a:gd name="connsiteY73" fmla="*/ 378994 h 1316594"/>
                <a:gd name="connsiteX74" fmla="*/ 947486 w 1280341"/>
                <a:gd name="connsiteY74" fmla="*/ 369108 h 1316594"/>
                <a:gd name="connsiteX75" fmla="*/ 952429 w 1280341"/>
                <a:gd name="connsiteY75" fmla="*/ 359220 h 1316594"/>
                <a:gd name="connsiteX76" fmla="*/ 959021 w 1280341"/>
                <a:gd name="connsiteY76" fmla="*/ 367459 h 1316594"/>
                <a:gd name="connsiteX77" fmla="*/ 972203 w 1280341"/>
                <a:gd name="connsiteY77" fmla="*/ 374051 h 1316594"/>
                <a:gd name="connsiteX78" fmla="*/ 973852 w 1280341"/>
                <a:gd name="connsiteY78" fmla="*/ 385586 h 1316594"/>
                <a:gd name="connsiteX79" fmla="*/ 987034 w 1280341"/>
                <a:gd name="connsiteY79" fmla="*/ 395472 h 1316594"/>
                <a:gd name="connsiteX80" fmla="*/ 987034 w 1280341"/>
                <a:gd name="connsiteY80" fmla="*/ 378994 h 1316594"/>
                <a:gd name="connsiteX81" fmla="*/ 980442 w 1280341"/>
                <a:gd name="connsiteY81" fmla="*/ 369108 h 1316594"/>
                <a:gd name="connsiteX82" fmla="*/ 988681 w 1280341"/>
                <a:gd name="connsiteY82" fmla="*/ 362516 h 1316594"/>
                <a:gd name="connsiteX83" fmla="*/ 996920 w 1280341"/>
                <a:gd name="connsiteY83" fmla="*/ 360869 h 1316594"/>
                <a:gd name="connsiteX84" fmla="*/ 1003512 w 1280341"/>
                <a:gd name="connsiteY84" fmla="*/ 369108 h 1316594"/>
                <a:gd name="connsiteX85" fmla="*/ 1005159 w 1280341"/>
                <a:gd name="connsiteY85" fmla="*/ 378994 h 1316594"/>
                <a:gd name="connsiteX86" fmla="*/ 1016694 w 1280341"/>
                <a:gd name="connsiteY86" fmla="*/ 375698 h 1316594"/>
                <a:gd name="connsiteX87" fmla="*/ 1008455 w 1280341"/>
                <a:gd name="connsiteY87" fmla="*/ 367459 h 1316594"/>
                <a:gd name="connsiteX88" fmla="*/ 1010102 w 1280341"/>
                <a:gd name="connsiteY88" fmla="*/ 357573 h 1316594"/>
                <a:gd name="connsiteX89" fmla="*/ 1021637 w 1280341"/>
                <a:gd name="connsiteY89" fmla="*/ 352630 h 1316594"/>
                <a:gd name="connsiteX90" fmla="*/ 1031525 w 1280341"/>
                <a:gd name="connsiteY90" fmla="*/ 360869 h 1316594"/>
                <a:gd name="connsiteX91" fmla="*/ 1039764 w 1280341"/>
                <a:gd name="connsiteY91" fmla="*/ 362516 h 1316594"/>
                <a:gd name="connsiteX92" fmla="*/ 1051297 w 1280341"/>
                <a:gd name="connsiteY92" fmla="*/ 359220 h 1316594"/>
                <a:gd name="connsiteX93" fmla="*/ 1061185 w 1280341"/>
                <a:gd name="connsiteY93" fmla="*/ 359220 h 1316594"/>
                <a:gd name="connsiteX94" fmla="*/ 1069424 w 1280341"/>
                <a:gd name="connsiteY94" fmla="*/ 365812 h 1316594"/>
                <a:gd name="connsiteX95" fmla="*/ 1077662 w 1280341"/>
                <a:gd name="connsiteY95" fmla="*/ 367459 h 1316594"/>
                <a:gd name="connsiteX96" fmla="*/ 1090845 w 1280341"/>
                <a:gd name="connsiteY96" fmla="*/ 367459 h 1316594"/>
                <a:gd name="connsiteX97" fmla="*/ 1099083 w 1280341"/>
                <a:gd name="connsiteY97" fmla="*/ 374051 h 1316594"/>
                <a:gd name="connsiteX98" fmla="*/ 1118857 w 1280341"/>
                <a:gd name="connsiteY98" fmla="*/ 385586 h 1316594"/>
                <a:gd name="connsiteX99" fmla="*/ 1132039 w 1280341"/>
                <a:gd name="connsiteY99" fmla="*/ 392176 h 1316594"/>
                <a:gd name="connsiteX100" fmla="*/ 1127096 w 1280341"/>
                <a:gd name="connsiteY100" fmla="*/ 405360 h 1316594"/>
                <a:gd name="connsiteX101" fmla="*/ 1118857 w 1280341"/>
                <a:gd name="connsiteY101" fmla="*/ 407007 h 1316594"/>
                <a:gd name="connsiteX102" fmla="*/ 1133687 w 1280341"/>
                <a:gd name="connsiteY102" fmla="*/ 421838 h 1316594"/>
                <a:gd name="connsiteX103" fmla="*/ 1143574 w 1280341"/>
                <a:gd name="connsiteY103" fmla="*/ 421838 h 1316594"/>
                <a:gd name="connsiteX104" fmla="*/ 1143574 w 1280341"/>
                <a:gd name="connsiteY104" fmla="*/ 430077 h 1316594"/>
                <a:gd name="connsiteX105" fmla="*/ 1140278 w 1280341"/>
                <a:gd name="connsiteY105" fmla="*/ 448202 h 1316594"/>
                <a:gd name="connsiteX106" fmla="*/ 1138631 w 1280341"/>
                <a:gd name="connsiteY106" fmla="*/ 464680 h 1316594"/>
                <a:gd name="connsiteX107" fmla="*/ 1135335 w 1280341"/>
                <a:gd name="connsiteY107" fmla="*/ 474566 h 1316594"/>
                <a:gd name="connsiteX108" fmla="*/ 1133687 w 1280341"/>
                <a:gd name="connsiteY108" fmla="*/ 482805 h 1316594"/>
                <a:gd name="connsiteX109" fmla="*/ 1136982 w 1280341"/>
                <a:gd name="connsiteY109" fmla="*/ 497636 h 1316594"/>
                <a:gd name="connsiteX110" fmla="*/ 1148517 w 1280341"/>
                <a:gd name="connsiteY110" fmla="*/ 514114 h 1316594"/>
                <a:gd name="connsiteX111" fmla="*/ 1145221 w 1280341"/>
                <a:gd name="connsiteY111" fmla="*/ 524000 h 1316594"/>
                <a:gd name="connsiteX112" fmla="*/ 1145221 w 1280341"/>
                <a:gd name="connsiteY112" fmla="*/ 535535 h 1316594"/>
                <a:gd name="connsiteX113" fmla="*/ 1141926 w 1280341"/>
                <a:gd name="connsiteY113" fmla="*/ 547070 h 1316594"/>
                <a:gd name="connsiteX114" fmla="*/ 1138631 w 1280341"/>
                <a:gd name="connsiteY114" fmla="*/ 556956 h 1316594"/>
                <a:gd name="connsiteX115" fmla="*/ 1138631 w 1280341"/>
                <a:gd name="connsiteY115" fmla="*/ 565195 h 1316594"/>
                <a:gd name="connsiteX116" fmla="*/ 1146870 w 1280341"/>
                <a:gd name="connsiteY116" fmla="*/ 576730 h 1316594"/>
                <a:gd name="connsiteX117" fmla="*/ 1155109 w 1280341"/>
                <a:gd name="connsiteY117" fmla="*/ 584969 h 1316594"/>
                <a:gd name="connsiteX118" fmla="*/ 1150164 w 1280341"/>
                <a:gd name="connsiteY118" fmla="*/ 596504 h 1316594"/>
                <a:gd name="connsiteX119" fmla="*/ 1156756 w 1280341"/>
                <a:gd name="connsiteY119" fmla="*/ 606391 h 1316594"/>
                <a:gd name="connsiteX120" fmla="*/ 1164995 w 1280341"/>
                <a:gd name="connsiteY120" fmla="*/ 609686 h 1316594"/>
                <a:gd name="connsiteX121" fmla="*/ 1168291 w 1280341"/>
                <a:gd name="connsiteY121" fmla="*/ 617926 h 1316594"/>
                <a:gd name="connsiteX122" fmla="*/ 1164995 w 1280341"/>
                <a:gd name="connsiteY122" fmla="*/ 627813 h 1316594"/>
                <a:gd name="connsiteX123" fmla="*/ 1156756 w 1280341"/>
                <a:gd name="connsiteY123" fmla="*/ 642643 h 1316594"/>
                <a:gd name="connsiteX124" fmla="*/ 1171587 w 1280341"/>
                <a:gd name="connsiteY124" fmla="*/ 657473 h 1316594"/>
                <a:gd name="connsiteX125" fmla="*/ 1179826 w 1280341"/>
                <a:gd name="connsiteY125" fmla="*/ 659121 h 1316594"/>
                <a:gd name="connsiteX126" fmla="*/ 1191359 w 1280341"/>
                <a:gd name="connsiteY126" fmla="*/ 660769 h 1316594"/>
                <a:gd name="connsiteX127" fmla="*/ 1202894 w 1280341"/>
                <a:gd name="connsiteY127" fmla="*/ 659121 h 1316594"/>
                <a:gd name="connsiteX128" fmla="*/ 1212782 w 1280341"/>
                <a:gd name="connsiteY128" fmla="*/ 659121 h 1316594"/>
                <a:gd name="connsiteX129" fmla="*/ 1222668 w 1280341"/>
                <a:gd name="connsiteY129" fmla="*/ 660769 h 1316594"/>
                <a:gd name="connsiteX130" fmla="*/ 1232554 w 1280341"/>
                <a:gd name="connsiteY130" fmla="*/ 672303 h 1316594"/>
                <a:gd name="connsiteX131" fmla="*/ 1234203 w 1280341"/>
                <a:gd name="connsiteY131" fmla="*/ 683838 h 1316594"/>
                <a:gd name="connsiteX132" fmla="*/ 1242442 w 1280341"/>
                <a:gd name="connsiteY132" fmla="*/ 697020 h 1316594"/>
                <a:gd name="connsiteX133" fmla="*/ 1258920 w 1280341"/>
                <a:gd name="connsiteY133" fmla="*/ 710203 h 1316594"/>
                <a:gd name="connsiteX134" fmla="*/ 1267159 w 1280341"/>
                <a:gd name="connsiteY134" fmla="*/ 710203 h 1316594"/>
                <a:gd name="connsiteX135" fmla="*/ 1270455 w 1280341"/>
                <a:gd name="connsiteY135" fmla="*/ 720090 h 1316594"/>
                <a:gd name="connsiteX136" fmla="*/ 1280341 w 1280341"/>
                <a:gd name="connsiteY136" fmla="*/ 720090 h 1316594"/>
                <a:gd name="connsiteX137" fmla="*/ 1277045 w 1280341"/>
                <a:gd name="connsiteY137" fmla="*/ 741511 h 1316594"/>
                <a:gd name="connsiteX138" fmla="*/ 1273749 w 1280341"/>
                <a:gd name="connsiteY138" fmla="*/ 749750 h 1316594"/>
                <a:gd name="connsiteX139" fmla="*/ 1258920 w 1280341"/>
                <a:gd name="connsiteY139" fmla="*/ 776116 h 1316594"/>
                <a:gd name="connsiteX140" fmla="*/ 1253977 w 1280341"/>
                <a:gd name="connsiteY140" fmla="*/ 784355 h 1316594"/>
                <a:gd name="connsiteX141" fmla="*/ 1244089 w 1280341"/>
                <a:gd name="connsiteY141" fmla="*/ 802480 h 1316594"/>
                <a:gd name="connsiteX142" fmla="*/ 1239146 w 1280341"/>
                <a:gd name="connsiteY142" fmla="*/ 812366 h 1316594"/>
                <a:gd name="connsiteX143" fmla="*/ 1227611 w 1280341"/>
                <a:gd name="connsiteY143" fmla="*/ 828844 h 1316594"/>
                <a:gd name="connsiteX144" fmla="*/ 1221021 w 1280341"/>
                <a:gd name="connsiteY144" fmla="*/ 846971 h 1316594"/>
                <a:gd name="connsiteX145" fmla="*/ 1217725 w 1280341"/>
                <a:gd name="connsiteY145" fmla="*/ 858506 h 1316594"/>
                <a:gd name="connsiteX146" fmla="*/ 1214429 w 1280341"/>
                <a:gd name="connsiteY146" fmla="*/ 868392 h 1316594"/>
                <a:gd name="connsiteX147" fmla="*/ 1207837 w 1280341"/>
                <a:gd name="connsiteY147" fmla="*/ 879927 h 1316594"/>
                <a:gd name="connsiteX148" fmla="*/ 1204543 w 1280341"/>
                <a:gd name="connsiteY148" fmla="*/ 889813 h 1316594"/>
                <a:gd name="connsiteX149" fmla="*/ 1196304 w 1280341"/>
                <a:gd name="connsiteY149" fmla="*/ 926065 h 1316594"/>
                <a:gd name="connsiteX150" fmla="*/ 1193008 w 1280341"/>
                <a:gd name="connsiteY150" fmla="*/ 940896 h 1316594"/>
                <a:gd name="connsiteX151" fmla="*/ 1184769 w 1280341"/>
                <a:gd name="connsiteY151" fmla="*/ 955725 h 1316594"/>
                <a:gd name="connsiteX152" fmla="*/ 1176530 w 1280341"/>
                <a:gd name="connsiteY152" fmla="*/ 970556 h 1316594"/>
                <a:gd name="connsiteX153" fmla="*/ 1169938 w 1280341"/>
                <a:gd name="connsiteY153" fmla="*/ 982091 h 1316594"/>
                <a:gd name="connsiteX154" fmla="*/ 1166642 w 1280341"/>
                <a:gd name="connsiteY154" fmla="*/ 993624 h 1316594"/>
                <a:gd name="connsiteX155" fmla="*/ 1161699 w 1280341"/>
                <a:gd name="connsiteY155" fmla="*/ 1001863 h 1316594"/>
                <a:gd name="connsiteX156" fmla="*/ 1153460 w 1280341"/>
                <a:gd name="connsiteY156" fmla="*/ 1011751 h 1316594"/>
                <a:gd name="connsiteX157" fmla="*/ 1143574 w 1280341"/>
                <a:gd name="connsiteY157" fmla="*/ 1019990 h 1316594"/>
                <a:gd name="connsiteX158" fmla="*/ 1132039 w 1280341"/>
                <a:gd name="connsiteY158" fmla="*/ 1034819 h 1316594"/>
                <a:gd name="connsiteX159" fmla="*/ 1113914 w 1280341"/>
                <a:gd name="connsiteY159" fmla="*/ 1024933 h 1316594"/>
                <a:gd name="connsiteX160" fmla="*/ 1105675 w 1280341"/>
                <a:gd name="connsiteY160" fmla="*/ 1024933 h 1316594"/>
                <a:gd name="connsiteX161" fmla="*/ 1094140 w 1280341"/>
                <a:gd name="connsiteY161" fmla="*/ 1028229 h 1316594"/>
                <a:gd name="connsiteX162" fmla="*/ 1080958 w 1280341"/>
                <a:gd name="connsiteY162" fmla="*/ 1024933 h 1316594"/>
                <a:gd name="connsiteX163" fmla="*/ 1069424 w 1280341"/>
                <a:gd name="connsiteY163" fmla="*/ 1033172 h 1316594"/>
                <a:gd name="connsiteX164" fmla="*/ 1061185 w 1280341"/>
                <a:gd name="connsiteY164" fmla="*/ 1029876 h 1316594"/>
                <a:gd name="connsiteX165" fmla="*/ 1046354 w 1280341"/>
                <a:gd name="connsiteY165" fmla="*/ 1036468 h 1316594"/>
                <a:gd name="connsiteX166" fmla="*/ 1036468 w 1280341"/>
                <a:gd name="connsiteY166" fmla="*/ 1044707 h 1316594"/>
                <a:gd name="connsiteX167" fmla="*/ 1024933 w 1280341"/>
                <a:gd name="connsiteY167" fmla="*/ 1034819 h 1316594"/>
                <a:gd name="connsiteX168" fmla="*/ 1011751 w 1280341"/>
                <a:gd name="connsiteY168" fmla="*/ 1034819 h 1316594"/>
                <a:gd name="connsiteX169" fmla="*/ 998569 w 1280341"/>
                <a:gd name="connsiteY169" fmla="*/ 1038115 h 1316594"/>
                <a:gd name="connsiteX170" fmla="*/ 990330 w 1280341"/>
                <a:gd name="connsiteY170" fmla="*/ 1034819 h 1316594"/>
                <a:gd name="connsiteX171" fmla="*/ 980442 w 1280341"/>
                <a:gd name="connsiteY171" fmla="*/ 1031525 h 1316594"/>
                <a:gd name="connsiteX172" fmla="*/ 970556 w 1280341"/>
                <a:gd name="connsiteY172" fmla="*/ 1033172 h 1316594"/>
                <a:gd name="connsiteX173" fmla="*/ 955725 w 1280341"/>
                <a:gd name="connsiteY173" fmla="*/ 1041411 h 1316594"/>
                <a:gd name="connsiteX174" fmla="*/ 945839 w 1280341"/>
                <a:gd name="connsiteY174" fmla="*/ 1028229 h 1316594"/>
                <a:gd name="connsiteX175" fmla="*/ 944190 w 1280341"/>
                <a:gd name="connsiteY175" fmla="*/ 1036468 h 1316594"/>
                <a:gd name="connsiteX176" fmla="*/ 940896 w 1280341"/>
                <a:gd name="connsiteY176" fmla="*/ 1044707 h 1316594"/>
                <a:gd name="connsiteX177" fmla="*/ 939247 w 1280341"/>
                <a:gd name="connsiteY177" fmla="*/ 1057889 h 1316594"/>
                <a:gd name="connsiteX178" fmla="*/ 942543 w 1280341"/>
                <a:gd name="connsiteY178" fmla="*/ 1069424 h 1316594"/>
                <a:gd name="connsiteX179" fmla="*/ 940896 w 1280341"/>
                <a:gd name="connsiteY179" fmla="*/ 1080959 h 1316594"/>
                <a:gd name="connsiteX180" fmla="*/ 944190 w 1280341"/>
                <a:gd name="connsiteY180" fmla="*/ 1092492 h 1316594"/>
                <a:gd name="connsiteX181" fmla="*/ 937600 w 1280341"/>
                <a:gd name="connsiteY181" fmla="*/ 1102380 h 1316594"/>
                <a:gd name="connsiteX182" fmla="*/ 934304 w 1280341"/>
                <a:gd name="connsiteY182" fmla="*/ 1113915 h 1316594"/>
                <a:gd name="connsiteX183" fmla="*/ 926396 w 1280341"/>
                <a:gd name="connsiteY183" fmla="*/ 1117869 h 1316594"/>
                <a:gd name="connsiteX184" fmla="*/ 931009 w 1280341"/>
                <a:gd name="connsiteY184" fmla="*/ 1120505 h 1316594"/>
                <a:gd name="connsiteX185" fmla="*/ 929362 w 1280341"/>
                <a:gd name="connsiteY185" fmla="*/ 1133687 h 1316594"/>
                <a:gd name="connsiteX186" fmla="*/ 931009 w 1280341"/>
                <a:gd name="connsiteY186" fmla="*/ 1148518 h 1316594"/>
                <a:gd name="connsiteX187" fmla="*/ 935952 w 1280341"/>
                <a:gd name="connsiteY187" fmla="*/ 1160053 h 1316594"/>
                <a:gd name="connsiteX188" fmla="*/ 931009 w 1280341"/>
                <a:gd name="connsiteY188" fmla="*/ 1176531 h 1316594"/>
                <a:gd name="connsiteX189" fmla="*/ 922770 w 1280341"/>
                <a:gd name="connsiteY189" fmla="*/ 1189713 h 1316594"/>
                <a:gd name="connsiteX190" fmla="*/ 917827 w 1280341"/>
                <a:gd name="connsiteY190" fmla="*/ 1197952 h 1316594"/>
                <a:gd name="connsiteX191" fmla="*/ 916178 w 1280341"/>
                <a:gd name="connsiteY191" fmla="*/ 1206191 h 1316594"/>
                <a:gd name="connsiteX192" fmla="*/ 909588 w 1280341"/>
                <a:gd name="connsiteY192" fmla="*/ 1214430 h 1316594"/>
                <a:gd name="connsiteX193" fmla="*/ 911235 w 1280341"/>
                <a:gd name="connsiteY193" fmla="*/ 1224316 h 1316594"/>
                <a:gd name="connsiteX194" fmla="*/ 909588 w 1280341"/>
                <a:gd name="connsiteY194" fmla="*/ 1232555 h 1316594"/>
                <a:gd name="connsiteX195" fmla="*/ 899700 w 1280341"/>
                <a:gd name="connsiteY195" fmla="*/ 1237498 h 1316594"/>
                <a:gd name="connsiteX196" fmla="*/ 893110 w 1280341"/>
                <a:gd name="connsiteY196" fmla="*/ 1252329 h 1316594"/>
                <a:gd name="connsiteX197" fmla="*/ 902996 w 1280341"/>
                <a:gd name="connsiteY197" fmla="*/ 1263864 h 1316594"/>
                <a:gd name="connsiteX198" fmla="*/ 912884 w 1280341"/>
                <a:gd name="connsiteY198" fmla="*/ 1268807 h 1316594"/>
                <a:gd name="connsiteX199" fmla="*/ 911235 w 1280341"/>
                <a:gd name="connsiteY199" fmla="*/ 1277046 h 1316594"/>
                <a:gd name="connsiteX200" fmla="*/ 911235 w 1280341"/>
                <a:gd name="connsiteY200" fmla="*/ 1288581 h 1316594"/>
                <a:gd name="connsiteX201" fmla="*/ 901349 w 1280341"/>
                <a:gd name="connsiteY201" fmla="*/ 1288581 h 1316594"/>
                <a:gd name="connsiteX202" fmla="*/ 893110 w 1280341"/>
                <a:gd name="connsiteY202" fmla="*/ 1277046 h 1316594"/>
                <a:gd name="connsiteX203" fmla="*/ 881575 w 1280341"/>
                <a:gd name="connsiteY203" fmla="*/ 1267160 h 1316594"/>
                <a:gd name="connsiteX204" fmla="*/ 873336 w 1280341"/>
                <a:gd name="connsiteY204" fmla="*/ 1257272 h 1316594"/>
                <a:gd name="connsiteX205" fmla="*/ 865097 w 1280341"/>
                <a:gd name="connsiteY205" fmla="*/ 1258921 h 1316594"/>
                <a:gd name="connsiteX206" fmla="*/ 851915 w 1280341"/>
                <a:gd name="connsiteY206" fmla="*/ 1262215 h 1316594"/>
                <a:gd name="connsiteX207" fmla="*/ 840380 w 1280341"/>
                <a:gd name="connsiteY207" fmla="*/ 1258921 h 1316594"/>
                <a:gd name="connsiteX208" fmla="*/ 822255 w 1280341"/>
                <a:gd name="connsiteY208" fmla="*/ 1262215 h 1316594"/>
                <a:gd name="connsiteX209" fmla="*/ 812367 w 1280341"/>
                <a:gd name="connsiteY209" fmla="*/ 1270454 h 1316594"/>
                <a:gd name="connsiteX210" fmla="*/ 802481 w 1280341"/>
                <a:gd name="connsiteY210" fmla="*/ 1270454 h 1316594"/>
                <a:gd name="connsiteX211" fmla="*/ 792593 w 1280341"/>
                <a:gd name="connsiteY211" fmla="*/ 1270454 h 1316594"/>
                <a:gd name="connsiteX212" fmla="*/ 797538 w 1280341"/>
                <a:gd name="connsiteY212" fmla="*/ 1278693 h 1316594"/>
                <a:gd name="connsiteX213" fmla="*/ 797538 w 1280341"/>
                <a:gd name="connsiteY213" fmla="*/ 1288581 h 1316594"/>
                <a:gd name="connsiteX214" fmla="*/ 795889 w 1280341"/>
                <a:gd name="connsiteY214" fmla="*/ 1300116 h 1316594"/>
                <a:gd name="connsiteX215" fmla="*/ 784354 w 1280341"/>
                <a:gd name="connsiteY215" fmla="*/ 1300116 h 1316594"/>
                <a:gd name="connsiteX216" fmla="*/ 774468 w 1280341"/>
                <a:gd name="connsiteY216" fmla="*/ 1295171 h 1316594"/>
                <a:gd name="connsiteX217" fmla="*/ 762933 w 1280341"/>
                <a:gd name="connsiteY217" fmla="*/ 1288581 h 1316594"/>
                <a:gd name="connsiteX218" fmla="*/ 753047 w 1280341"/>
                <a:gd name="connsiteY218" fmla="*/ 1283638 h 1316594"/>
                <a:gd name="connsiteX219" fmla="*/ 741512 w 1280341"/>
                <a:gd name="connsiteY219" fmla="*/ 1288581 h 1316594"/>
                <a:gd name="connsiteX220" fmla="*/ 733273 w 1280341"/>
                <a:gd name="connsiteY220" fmla="*/ 1301763 h 1316594"/>
                <a:gd name="connsiteX221" fmla="*/ 725034 w 1280341"/>
                <a:gd name="connsiteY221" fmla="*/ 1298467 h 1316594"/>
                <a:gd name="connsiteX222" fmla="*/ 713499 w 1280341"/>
                <a:gd name="connsiteY222" fmla="*/ 1300116 h 1316594"/>
                <a:gd name="connsiteX223" fmla="*/ 705260 w 1280341"/>
                <a:gd name="connsiteY223" fmla="*/ 1300116 h 1316594"/>
                <a:gd name="connsiteX224" fmla="*/ 693725 w 1280341"/>
                <a:gd name="connsiteY224" fmla="*/ 1303410 h 1316594"/>
                <a:gd name="connsiteX225" fmla="*/ 682192 w 1280341"/>
                <a:gd name="connsiteY225" fmla="*/ 1313298 h 1316594"/>
                <a:gd name="connsiteX226" fmla="*/ 670657 w 1280341"/>
                <a:gd name="connsiteY226" fmla="*/ 1311649 h 1316594"/>
                <a:gd name="connsiteX227" fmla="*/ 659122 w 1280341"/>
                <a:gd name="connsiteY227" fmla="*/ 1316594 h 1316594"/>
                <a:gd name="connsiteX228" fmla="*/ 655826 w 1280341"/>
                <a:gd name="connsiteY228" fmla="*/ 1305059 h 1316594"/>
                <a:gd name="connsiteX229" fmla="*/ 649235 w 1280341"/>
                <a:gd name="connsiteY229" fmla="*/ 1293524 h 1316594"/>
                <a:gd name="connsiteX230" fmla="*/ 636052 w 1280341"/>
                <a:gd name="connsiteY230" fmla="*/ 1286932 h 1316594"/>
                <a:gd name="connsiteX231" fmla="*/ 634405 w 1280341"/>
                <a:gd name="connsiteY231" fmla="*/ 1277046 h 1316594"/>
                <a:gd name="connsiteX232" fmla="*/ 624518 w 1280341"/>
                <a:gd name="connsiteY232" fmla="*/ 1265511 h 1316594"/>
                <a:gd name="connsiteX233" fmla="*/ 619574 w 1280341"/>
                <a:gd name="connsiteY233" fmla="*/ 1252329 h 1316594"/>
                <a:gd name="connsiteX234" fmla="*/ 627813 w 1280341"/>
                <a:gd name="connsiteY234" fmla="*/ 1235851 h 1316594"/>
                <a:gd name="connsiteX235" fmla="*/ 636052 w 1280341"/>
                <a:gd name="connsiteY235" fmla="*/ 1229259 h 1316594"/>
                <a:gd name="connsiteX236" fmla="*/ 636052 w 1280341"/>
                <a:gd name="connsiteY236" fmla="*/ 1214430 h 1316594"/>
                <a:gd name="connsiteX237" fmla="*/ 622870 w 1280341"/>
                <a:gd name="connsiteY237" fmla="*/ 1209487 h 1316594"/>
                <a:gd name="connsiteX238" fmla="*/ 616279 w 1280341"/>
                <a:gd name="connsiteY238" fmla="*/ 1217726 h 1316594"/>
                <a:gd name="connsiteX239" fmla="*/ 606392 w 1280341"/>
                <a:gd name="connsiteY239" fmla="*/ 1222669 h 1316594"/>
                <a:gd name="connsiteX240" fmla="*/ 594856 w 1280341"/>
                <a:gd name="connsiteY240" fmla="*/ 1225965 h 1316594"/>
                <a:gd name="connsiteX241" fmla="*/ 584970 w 1280341"/>
                <a:gd name="connsiteY241" fmla="*/ 1217726 h 1316594"/>
                <a:gd name="connsiteX242" fmla="*/ 571788 w 1280341"/>
                <a:gd name="connsiteY242" fmla="*/ 1216077 h 1316594"/>
                <a:gd name="connsiteX243" fmla="*/ 560253 w 1280341"/>
                <a:gd name="connsiteY243" fmla="*/ 1211134 h 1316594"/>
                <a:gd name="connsiteX244" fmla="*/ 547071 w 1280341"/>
                <a:gd name="connsiteY244" fmla="*/ 1212781 h 1316594"/>
                <a:gd name="connsiteX245" fmla="*/ 538832 w 1280341"/>
                <a:gd name="connsiteY245" fmla="*/ 1225965 h 1316594"/>
                <a:gd name="connsiteX246" fmla="*/ 528944 w 1280341"/>
                <a:gd name="connsiteY246" fmla="*/ 1232555 h 1316594"/>
                <a:gd name="connsiteX247" fmla="*/ 522354 w 1280341"/>
                <a:gd name="connsiteY247" fmla="*/ 1221020 h 1316594"/>
                <a:gd name="connsiteX248" fmla="*/ 510819 w 1280341"/>
                <a:gd name="connsiteY248" fmla="*/ 1217726 h 1316594"/>
                <a:gd name="connsiteX249" fmla="*/ 492694 w 1280341"/>
                <a:gd name="connsiteY249" fmla="*/ 1214430 h 1316594"/>
                <a:gd name="connsiteX250" fmla="*/ 482806 w 1280341"/>
                <a:gd name="connsiteY250" fmla="*/ 1212781 h 1316594"/>
                <a:gd name="connsiteX251" fmla="*/ 467977 w 1280341"/>
                <a:gd name="connsiteY251" fmla="*/ 1214430 h 1316594"/>
                <a:gd name="connsiteX252" fmla="*/ 459738 w 1280341"/>
                <a:gd name="connsiteY252" fmla="*/ 1224316 h 1316594"/>
                <a:gd name="connsiteX253" fmla="*/ 446554 w 1280341"/>
                <a:gd name="connsiteY253" fmla="*/ 1244090 h 1316594"/>
                <a:gd name="connsiteX254" fmla="*/ 439964 w 1280341"/>
                <a:gd name="connsiteY254" fmla="*/ 1253976 h 1316594"/>
                <a:gd name="connsiteX255" fmla="*/ 431725 w 1280341"/>
                <a:gd name="connsiteY255" fmla="*/ 1257272 h 1316594"/>
                <a:gd name="connsiteX256" fmla="*/ 426782 w 1280341"/>
                <a:gd name="connsiteY256" fmla="*/ 1267160 h 1316594"/>
                <a:gd name="connsiteX257" fmla="*/ 426782 w 1280341"/>
                <a:gd name="connsiteY257" fmla="*/ 1278693 h 1316594"/>
                <a:gd name="connsiteX258" fmla="*/ 425133 w 1280341"/>
                <a:gd name="connsiteY258" fmla="*/ 1295171 h 1316594"/>
                <a:gd name="connsiteX259" fmla="*/ 416894 w 1280341"/>
                <a:gd name="connsiteY259" fmla="*/ 1303410 h 1316594"/>
                <a:gd name="connsiteX260" fmla="*/ 411951 w 1280341"/>
                <a:gd name="connsiteY260" fmla="*/ 1295171 h 1316594"/>
                <a:gd name="connsiteX261" fmla="*/ 397120 w 1280341"/>
                <a:gd name="connsiteY261" fmla="*/ 1285285 h 1316594"/>
                <a:gd name="connsiteX262" fmla="*/ 393826 w 1280341"/>
                <a:gd name="connsiteY262" fmla="*/ 1262215 h 1316594"/>
                <a:gd name="connsiteX263" fmla="*/ 385586 w 1280341"/>
                <a:gd name="connsiteY263" fmla="*/ 1257272 h 1316594"/>
                <a:gd name="connsiteX264" fmla="*/ 382291 w 1280341"/>
                <a:gd name="connsiteY264" fmla="*/ 1249033 h 1316594"/>
                <a:gd name="connsiteX265" fmla="*/ 367460 w 1280341"/>
                <a:gd name="connsiteY265" fmla="*/ 1235851 h 1316594"/>
                <a:gd name="connsiteX266" fmla="*/ 360869 w 1280341"/>
                <a:gd name="connsiteY266" fmla="*/ 1227612 h 1316594"/>
                <a:gd name="connsiteX267" fmla="*/ 350982 w 1280341"/>
                <a:gd name="connsiteY267" fmla="*/ 1222669 h 1316594"/>
                <a:gd name="connsiteX268" fmla="*/ 342743 w 1280341"/>
                <a:gd name="connsiteY268" fmla="*/ 1211134 h 1316594"/>
                <a:gd name="connsiteX269" fmla="*/ 342743 w 1280341"/>
                <a:gd name="connsiteY269" fmla="*/ 1199599 h 1316594"/>
                <a:gd name="connsiteX270" fmla="*/ 332856 w 1280341"/>
                <a:gd name="connsiteY270" fmla="*/ 1186417 h 1316594"/>
                <a:gd name="connsiteX271" fmla="*/ 318025 w 1280341"/>
                <a:gd name="connsiteY271" fmla="*/ 1186417 h 1316594"/>
                <a:gd name="connsiteX272" fmla="*/ 322969 w 1280341"/>
                <a:gd name="connsiteY272" fmla="*/ 1178178 h 1316594"/>
                <a:gd name="connsiteX273" fmla="*/ 332856 w 1280341"/>
                <a:gd name="connsiteY273" fmla="*/ 1173235 h 1316594"/>
                <a:gd name="connsiteX274" fmla="*/ 339447 w 1280341"/>
                <a:gd name="connsiteY274" fmla="*/ 1160053 h 1316594"/>
                <a:gd name="connsiteX275" fmla="*/ 332856 w 1280341"/>
                <a:gd name="connsiteY275" fmla="*/ 1150165 h 1316594"/>
                <a:gd name="connsiteX276" fmla="*/ 319674 w 1280341"/>
                <a:gd name="connsiteY276" fmla="*/ 1145222 h 1316594"/>
                <a:gd name="connsiteX277" fmla="*/ 332856 w 1280341"/>
                <a:gd name="connsiteY277" fmla="*/ 1140279 h 1316594"/>
                <a:gd name="connsiteX278" fmla="*/ 342743 w 1280341"/>
                <a:gd name="connsiteY278" fmla="*/ 1132040 h 1316594"/>
                <a:gd name="connsiteX279" fmla="*/ 347686 w 1280341"/>
                <a:gd name="connsiteY279" fmla="*/ 1120505 h 1316594"/>
                <a:gd name="connsiteX280" fmla="*/ 352630 w 1280341"/>
                <a:gd name="connsiteY280" fmla="*/ 1112266 h 1316594"/>
                <a:gd name="connsiteX281" fmla="*/ 359221 w 1280341"/>
                <a:gd name="connsiteY281" fmla="*/ 1099084 h 1316594"/>
                <a:gd name="connsiteX282" fmla="*/ 357573 w 1280341"/>
                <a:gd name="connsiteY282" fmla="*/ 1080957 h 1316594"/>
                <a:gd name="connsiteX283" fmla="*/ 359221 w 1280341"/>
                <a:gd name="connsiteY283" fmla="*/ 1072718 h 1316594"/>
                <a:gd name="connsiteX284" fmla="*/ 352630 w 1280341"/>
                <a:gd name="connsiteY284" fmla="*/ 1062832 h 1316594"/>
                <a:gd name="connsiteX285" fmla="*/ 352630 w 1280341"/>
                <a:gd name="connsiteY285" fmla="*/ 1052946 h 1316594"/>
                <a:gd name="connsiteX286" fmla="*/ 364164 w 1280341"/>
                <a:gd name="connsiteY286" fmla="*/ 1044707 h 1316594"/>
                <a:gd name="connsiteX287" fmla="*/ 360869 w 1280341"/>
                <a:gd name="connsiteY287" fmla="*/ 1034819 h 1316594"/>
                <a:gd name="connsiteX288" fmla="*/ 374052 w 1280341"/>
                <a:gd name="connsiteY288" fmla="*/ 1024933 h 1316594"/>
                <a:gd name="connsiteX289" fmla="*/ 375699 w 1280341"/>
                <a:gd name="connsiteY289" fmla="*/ 1015045 h 1316594"/>
                <a:gd name="connsiteX290" fmla="*/ 390530 w 1280341"/>
                <a:gd name="connsiteY290" fmla="*/ 1006806 h 1316594"/>
                <a:gd name="connsiteX291" fmla="*/ 400416 w 1280341"/>
                <a:gd name="connsiteY291" fmla="*/ 995273 h 1316594"/>
                <a:gd name="connsiteX292" fmla="*/ 416894 w 1280341"/>
                <a:gd name="connsiteY292" fmla="*/ 987034 h 1316594"/>
                <a:gd name="connsiteX293" fmla="*/ 425133 w 1280341"/>
                <a:gd name="connsiteY293" fmla="*/ 982089 h 1316594"/>
                <a:gd name="connsiteX294" fmla="*/ 416894 w 1280341"/>
                <a:gd name="connsiteY294" fmla="*/ 968907 h 1316594"/>
                <a:gd name="connsiteX295" fmla="*/ 418543 w 1280341"/>
                <a:gd name="connsiteY295" fmla="*/ 959021 h 1316594"/>
                <a:gd name="connsiteX296" fmla="*/ 430076 w 1280341"/>
                <a:gd name="connsiteY296" fmla="*/ 950782 h 1316594"/>
                <a:gd name="connsiteX297" fmla="*/ 423486 w 1280341"/>
                <a:gd name="connsiteY297" fmla="*/ 934304 h 1316594"/>
                <a:gd name="connsiteX298" fmla="*/ 428429 w 1280341"/>
                <a:gd name="connsiteY298" fmla="*/ 924416 h 1316594"/>
                <a:gd name="connsiteX299" fmla="*/ 418543 w 1280341"/>
                <a:gd name="connsiteY299" fmla="*/ 914530 h 1316594"/>
                <a:gd name="connsiteX300" fmla="*/ 405359 w 1280341"/>
                <a:gd name="connsiteY300" fmla="*/ 907938 h 1316594"/>
                <a:gd name="connsiteX301" fmla="*/ 393826 w 1280341"/>
                <a:gd name="connsiteY301" fmla="*/ 902995 h 1316594"/>
                <a:gd name="connsiteX302" fmla="*/ 383938 w 1280341"/>
                <a:gd name="connsiteY302" fmla="*/ 902995 h 1316594"/>
                <a:gd name="connsiteX303" fmla="*/ 375699 w 1280341"/>
                <a:gd name="connsiteY303" fmla="*/ 901348 h 1316594"/>
                <a:gd name="connsiteX304" fmla="*/ 362517 w 1280341"/>
                <a:gd name="connsiteY304" fmla="*/ 888166 h 1316594"/>
                <a:gd name="connsiteX305" fmla="*/ 364164 w 1280341"/>
                <a:gd name="connsiteY305" fmla="*/ 879927 h 1316594"/>
                <a:gd name="connsiteX306" fmla="*/ 355925 w 1280341"/>
                <a:gd name="connsiteY306" fmla="*/ 878278 h 1316594"/>
                <a:gd name="connsiteX307" fmla="*/ 344391 w 1280341"/>
                <a:gd name="connsiteY307" fmla="*/ 865096 h 1316594"/>
                <a:gd name="connsiteX308" fmla="*/ 339447 w 1280341"/>
                <a:gd name="connsiteY308" fmla="*/ 842026 h 1316594"/>
                <a:gd name="connsiteX309" fmla="*/ 341095 w 1280341"/>
                <a:gd name="connsiteY309" fmla="*/ 833787 h 1316594"/>
                <a:gd name="connsiteX310" fmla="*/ 342743 w 1280341"/>
                <a:gd name="connsiteY310" fmla="*/ 822254 h 1316594"/>
                <a:gd name="connsiteX311" fmla="*/ 332856 w 1280341"/>
                <a:gd name="connsiteY311" fmla="*/ 815662 h 1316594"/>
                <a:gd name="connsiteX312" fmla="*/ 319674 w 1280341"/>
                <a:gd name="connsiteY312" fmla="*/ 809070 h 1316594"/>
                <a:gd name="connsiteX313" fmla="*/ 309786 w 1280341"/>
                <a:gd name="connsiteY313" fmla="*/ 802480 h 1316594"/>
                <a:gd name="connsiteX314" fmla="*/ 299900 w 1280341"/>
                <a:gd name="connsiteY314" fmla="*/ 807423 h 1316594"/>
                <a:gd name="connsiteX315" fmla="*/ 291661 w 1280341"/>
                <a:gd name="connsiteY315" fmla="*/ 794241 h 1316594"/>
                <a:gd name="connsiteX316" fmla="*/ 283422 w 1280341"/>
                <a:gd name="connsiteY316" fmla="*/ 786002 h 1316594"/>
                <a:gd name="connsiteX317" fmla="*/ 271887 w 1280341"/>
                <a:gd name="connsiteY317" fmla="*/ 776114 h 1316594"/>
                <a:gd name="connsiteX318" fmla="*/ 255409 w 1280341"/>
                <a:gd name="connsiteY318" fmla="*/ 767875 h 1316594"/>
                <a:gd name="connsiteX319" fmla="*/ 242227 w 1280341"/>
                <a:gd name="connsiteY319" fmla="*/ 761285 h 1316594"/>
                <a:gd name="connsiteX320" fmla="*/ 235635 w 1280341"/>
                <a:gd name="connsiteY320" fmla="*/ 749750 h 1316594"/>
                <a:gd name="connsiteX321" fmla="*/ 227396 w 1280341"/>
                <a:gd name="connsiteY321" fmla="*/ 739864 h 1316594"/>
                <a:gd name="connsiteX322" fmla="*/ 217510 w 1280341"/>
                <a:gd name="connsiteY322" fmla="*/ 725033 h 1316594"/>
                <a:gd name="connsiteX323" fmla="*/ 207622 w 1280341"/>
                <a:gd name="connsiteY323" fmla="*/ 723386 h 1316594"/>
                <a:gd name="connsiteX324" fmla="*/ 192793 w 1280341"/>
                <a:gd name="connsiteY324" fmla="*/ 715147 h 1316594"/>
                <a:gd name="connsiteX325" fmla="*/ 191144 w 1280341"/>
                <a:gd name="connsiteY325" fmla="*/ 705259 h 1316594"/>
                <a:gd name="connsiteX326" fmla="*/ 196089 w 1280341"/>
                <a:gd name="connsiteY326" fmla="*/ 697020 h 1316594"/>
                <a:gd name="connsiteX327" fmla="*/ 196089 w 1280341"/>
                <a:gd name="connsiteY327" fmla="*/ 685485 h 1316594"/>
                <a:gd name="connsiteX328" fmla="*/ 191144 w 1280341"/>
                <a:gd name="connsiteY328" fmla="*/ 677246 h 1316594"/>
                <a:gd name="connsiteX329" fmla="*/ 196089 w 1280341"/>
                <a:gd name="connsiteY329" fmla="*/ 667360 h 1316594"/>
                <a:gd name="connsiteX330" fmla="*/ 187850 w 1280341"/>
                <a:gd name="connsiteY330" fmla="*/ 662417 h 1316594"/>
                <a:gd name="connsiteX331" fmla="*/ 186201 w 1280341"/>
                <a:gd name="connsiteY331" fmla="*/ 652529 h 1316594"/>
                <a:gd name="connsiteX332" fmla="*/ 177962 w 1280341"/>
                <a:gd name="connsiteY332" fmla="*/ 640996 h 1316594"/>
                <a:gd name="connsiteX333" fmla="*/ 184554 w 1280341"/>
                <a:gd name="connsiteY333" fmla="*/ 631108 h 1316594"/>
                <a:gd name="connsiteX334" fmla="*/ 174666 w 1280341"/>
                <a:gd name="connsiteY334" fmla="*/ 627812 h 1316594"/>
                <a:gd name="connsiteX335" fmla="*/ 166427 w 1280341"/>
                <a:gd name="connsiteY335" fmla="*/ 624517 h 1316594"/>
                <a:gd name="connsiteX336" fmla="*/ 164780 w 1280341"/>
                <a:gd name="connsiteY336" fmla="*/ 614630 h 1316594"/>
                <a:gd name="connsiteX337" fmla="*/ 156541 w 1280341"/>
                <a:gd name="connsiteY337" fmla="*/ 612983 h 1316594"/>
                <a:gd name="connsiteX338" fmla="*/ 146655 w 1280341"/>
                <a:gd name="connsiteY338" fmla="*/ 611334 h 1316594"/>
                <a:gd name="connsiteX339" fmla="*/ 133471 w 1280341"/>
                <a:gd name="connsiteY339" fmla="*/ 606391 h 1316594"/>
                <a:gd name="connsiteX340" fmla="*/ 125232 w 1280341"/>
                <a:gd name="connsiteY340" fmla="*/ 598152 h 1316594"/>
                <a:gd name="connsiteX341" fmla="*/ 115346 w 1280341"/>
                <a:gd name="connsiteY341" fmla="*/ 593209 h 1316594"/>
                <a:gd name="connsiteX342" fmla="*/ 120289 w 1280341"/>
                <a:gd name="connsiteY342" fmla="*/ 570139 h 1316594"/>
                <a:gd name="connsiteX343" fmla="*/ 121938 w 1280341"/>
                <a:gd name="connsiteY343" fmla="*/ 561900 h 1316594"/>
                <a:gd name="connsiteX344" fmla="*/ 130177 w 1280341"/>
                <a:gd name="connsiteY344" fmla="*/ 553661 h 1316594"/>
                <a:gd name="connsiteX345" fmla="*/ 143359 w 1280341"/>
                <a:gd name="connsiteY345" fmla="*/ 547070 h 1316594"/>
                <a:gd name="connsiteX346" fmla="*/ 149949 w 1280341"/>
                <a:gd name="connsiteY346" fmla="*/ 537183 h 1316594"/>
                <a:gd name="connsiteX347" fmla="*/ 151598 w 1280341"/>
                <a:gd name="connsiteY347" fmla="*/ 528944 h 1316594"/>
                <a:gd name="connsiteX348" fmla="*/ 141710 w 1280341"/>
                <a:gd name="connsiteY348" fmla="*/ 528944 h 1316594"/>
                <a:gd name="connsiteX349" fmla="*/ 136767 w 1280341"/>
                <a:gd name="connsiteY349" fmla="*/ 520705 h 1316594"/>
                <a:gd name="connsiteX350" fmla="*/ 123585 w 1280341"/>
                <a:gd name="connsiteY350" fmla="*/ 520705 h 1316594"/>
                <a:gd name="connsiteX351" fmla="*/ 113699 w 1280341"/>
                <a:gd name="connsiteY351" fmla="*/ 515762 h 1316594"/>
                <a:gd name="connsiteX352" fmla="*/ 102164 w 1280341"/>
                <a:gd name="connsiteY352" fmla="*/ 507523 h 1316594"/>
                <a:gd name="connsiteX353" fmla="*/ 88982 w 1280341"/>
                <a:gd name="connsiteY353" fmla="*/ 502579 h 1316594"/>
                <a:gd name="connsiteX354" fmla="*/ 75798 w 1280341"/>
                <a:gd name="connsiteY354" fmla="*/ 489397 h 1316594"/>
                <a:gd name="connsiteX355" fmla="*/ 67559 w 1280341"/>
                <a:gd name="connsiteY355" fmla="*/ 481158 h 1316594"/>
                <a:gd name="connsiteX356" fmla="*/ 57673 w 1280341"/>
                <a:gd name="connsiteY356" fmla="*/ 477862 h 1316594"/>
                <a:gd name="connsiteX357" fmla="*/ 49434 w 1280341"/>
                <a:gd name="connsiteY357" fmla="*/ 472919 h 1316594"/>
                <a:gd name="connsiteX358" fmla="*/ 47787 w 1280341"/>
                <a:gd name="connsiteY358" fmla="*/ 463032 h 1316594"/>
                <a:gd name="connsiteX359" fmla="*/ 44491 w 1280341"/>
                <a:gd name="connsiteY359" fmla="*/ 449849 h 1316594"/>
                <a:gd name="connsiteX360" fmla="*/ 42842 w 1280341"/>
                <a:gd name="connsiteY360" fmla="*/ 439963 h 1316594"/>
                <a:gd name="connsiteX361" fmla="*/ 46138 w 1280341"/>
                <a:gd name="connsiteY361" fmla="*/ 430076 h 1316594"/>
                <a:gd name="connsiteX362" fmla="*/ 42842 w 1280341"/>
                <a:gd name="connsiteY362" fmla="*/ 415246 h 1316594"/>
                <a:gd name="connsiteX363" fmla="*/ 44491 w 1280341"/>
                <a:gd name="connsiteY363" fmla="*/ 400415 h 1316594"/>
                <a:gd name="connsiteX364" fmla="*/ 34603 w 1280341"/>
                <a:gd name="connsiteY364" fmla="*/ 395472 h 1316594"/>
                <a:gd name="connsiteX365" fmla="*/ 37899 w 1280341"/>
                <a:gd name="connsiteY365" fmla="*/ 385586 h 1316594"/>
                <a:gd name="connsiteX366" fmla="*/ 28013 w 1280341"/>
                <a:gd name="connsiteY366" fmla="*/ 378994 h 1316594"/>
                <a:gd name="connsiteX367" fmla="*/ 19774 w 1280341"/>
                <a:gd name="connsiteY367" fmla="*/ 370755 h 1316594"/>
                <a:gd name="connsiteX368" fmla="*/ 9886 w 1280341"/>
                <a:gd name="connsiteY368" fmla="*/ 362516 h 1316594"/>
                <a:gd name="connsiteX369" fmla="*/ 0 w 1280341"/>
                <a:gd name="connsiteY369" fmla="*/ 355924 h 1316594"/>
                <a:gd name="connsiteX370" fmla="*/ 11535 w 1280341"/>
                <a:gd name="connsiteY370" fmla="*/ 354277 h 1316594"/>
                <a:gd name="connsiteX371" fmla="*/ 21421 w 1280341"/>
                <a:gd name="connsiteY371" fmla="*/ 350981 h 1316594"/>
                <a:gd name="connsiteX372" fmla="*/ 29660 w 1280341"/>
                <a:gd name="connsiteY372" fmla="*/ 352630 h 1316594"/>
                <a:gd name="connsiteX373" fmla="*/ 34603 w 1280341"/>
                <a:gd name="connsiteY373" fmla="*/ 344391 h 1316594"/>
                <a:gd name="connsiteX374" fmla="*/ 31309 w 1280341"/>
                <a:gd name="connsiteY374" fmla="*/ 327913 h 1316594"/>
                <a:gd name="connsiteX375" fmla="*/ 32956 w 1280341"/>
                <a:gd name="connsiteY375" fmla="*/ 319674 h 1316594"/>
                <a:gd name="connsiteX376" fmla="*/ 24717 w 1280341"/>
                <a:gd name="connsiteY376" fmla="*/ 314729 h 1316594"/>
                <a:gd name="connsiteX377" fmla="*/ 16478 w 1280341"/>
                <a:gd name="connsiteY377" fmla="*/ 316378 h 1316594"/>
                <a:gd name="connsiteX378" fmla="*/ 13182 w 1280341"/>
                <a:gd name="connsiteY378" fmla="*/ 304843 h 1316594"/>
                <a:gd name="connsiteX379" fmla="*/ 28013 w 1280341"/>
                <a:gd name="connsiteY379" fmla="*/ 299900 h 1316594"/>
                <a:gd name="connsiteX380" fmla="*/ 36252 w 1280341"/>
                <a:gd name="connsiteY380" fmla="*/ 309786 h 1316594"/>
                <a:gd name="connsiteX381" fmla="*/ 47787 w 1280341"/>
                <a:gd name="connsiteY381" fmla="*/ 308139 h 1316594"/>
                <a:gd name="connsiteX382" fmla="*/ 60969 w 1280341"/>
                <a:gd name="connsiteY382" fmla="*/ 301547 h 1316594"/>
                <a:gd name="connsiteX383" fmla="*/ 74151 w 1280341"/>
                <a:gd name="connsiteY383" fmla="*/ 303196 h 1316594"/>
                <a:gd name="connsiteX384" fmla="*/ 85686 w 1280341"/>
                <a:gd name="connsiteY384" fmla="*/ 304843 h 1316594"/>
                <a:gd name="connsiteX385" fmla="*/ 93925 w 1280341"/>
                <a:gd name="connsiteY385" fmla="*/ 313082 h 1316594"/>
                <a:gd name="connsiteX386" fmla="*/ 102164 w 1280341"/>
                <a:gd name="connsiteY386" fmla="*/ 313082 h 1316594"/>
                <a:gd name="connsiteX387" fmla="*/ 107107 w 1280341"/>
                <a:gd name="connsiteY387" fmla="*/ 301547 h 1316594"/>
                <a:gd name="connsiteX388" fmla="*/ 103811 w 1280341"/>
                <a:gd name="connsiteY388" fmla="*/ 293308 h 1316594"/>
                <a:gd name="connsiteX389" fmla="*/ 120289 w 1280341"/>
                <a:gd name="connsiteY389" fmla="*/ 281773 h 1316594"/>
                <a:gd name="connsiteX390" fmla="*/ 128528 w 1280341"/>
                <a:gd name="connsiteY390" fmla="*/ 278479 h 1316594"/>
                <a:gd name="connsiteX391" fmla="*/ 138416 w 1280341"/>
                <a:gd name="connsiteY391" fmla="*/ 271887 h 1316594"/>
                <a:gd name="connsiteX392" fmla="*/ 149949 w 1280341"/>
                <a:gd name="connsiteY392" fmla="*/ 266944 h 1316594"/>
                <a:gd name="connsiteX393" fmla="*/ 151598 w 1280341"/>
                <a:gd name="connsiteY393" fmla="*/ 258705 h 1316594"/>
                <a:gd name="connsiteX394" fmla="*/ 154894 w 1280341"/>
                <a:gd name="connsiteY394" fmla="*/ 250466 h 1316594"/>
                <a:gd name="connsiteX395" fmla="*/ 158188 w 1280341"/>
                <a:gd name="connsiteY395" fmla="*/ 240578 h 1316594"/>
                <a:gd name="connsiteX396" fmla="*/ 159837 w 1280341"/>
                <a:gd name="connsiteY396" fmla="*/ 227396 h 1316594"/>
                <a:gd name="connsiteX397" fmla="*/ 163133 w 1280341"/>
                <a:gd name="connsiteY397" fmla="*/ 217510 h 1316594"/>
                <a:gd name="connsiteX398" fmla="*/ 173019 w 1280341"/>
                <a:gd name="connsiteY398" fmla="*/ 207622 h 1316594"/>
                <a:gd name="connsiteX399" fmla="*/ 177962 w 1280341"/>
                <a:gd name="connsiteY399" fmla="*/ 199383 h 1316594"/>
                <a:gd name="connsiteX400" fmla="*/ 179611 w 1280341"/>
                <a:gd name="connsiteY400" fmla="*/ 187850 h 1316594"/>
                <a:gd name="connsiteX401" fmla="*/ 177962 w 1280341"/>
                <a:gd name="connsiteY401" fmla="*/ 176315 h 1316594"/>
                <a:gd name="connsiteX402" fmla="*/ 179611 w 1280341"/>
                <a:gd name="connsiteY402" fmla="*/ 168076 h 1316594"/>
                <a:gd name="connsiteX403" fmla="*/ 174666 w 1280341"/>
                <a:gd name="connsiteY403" fmla="*/ 153245 h 1316594"/>
                <a:gd name="connsiteX404" fmla="*/ 166427 w 1280341"/>
                <a:gd name="connsiteY404" fmla="*/ 143359 h 1316594"/>
                <a:gd name="connsiteX405" fmla="*/ 169723 w 1280341"/>
                <a:gd name="connsiteY405" fmla="*/ 135120 h 1316594"/>
                <a:gd name="connsiteX406" fmla="*/ 161484 w 1280341"/>
                <a:gd name="connsiteY406" fmla="*/ 126881 h 1316594"/>
                <a:gd name="connsiteX407" fmla="*/ 156541 w 1280341"/>
                <a:gd name="connsiteY407" fmla="*/ 116993 h 1316594"/>
                <a:gd name="connsiteX408" fmla="*/ 151598 w 1280341"/>
                <a:gd name="connsiteY408" fmla="*/ 108754 h 1316594"/>
                <a:gd name="connsiteX409" fmla="*/ 149949 w 1280341"/>
                <a:gd name="connsiteY409" fmla="*/ 97221 h 1316594"/>
                <a:gd name="connsiteX410" fmla="*/ 158188 w 1280341"/>
                <a:gd name="connsiteY410" fmla="*/ 84037 h 1316594"/>
                <a:gd name="connsiteX411" fmla="*/ 161484 w 1280341"/>
                <a:gd name="connsiteY411" fmla="*/ 74151 h 1316594"/>
                <a:gd name="connsiteX412" fmla="*/ 173019 w 1280341"/>
                <a:gd name="connsiteY412" fmla="*/ 67559 h 1316594"/>
                <a:gd name="connsiteX413" fmla="*/ 182905 w 1280341"/>
                <a:gd name="connsiteY413" fmla="*/ 60969 h 1316594"/>
                <a:gd name="connsiteX414" fmla="*/ 199383 w 1280341"/>
                <a:gd name="connsiteY414" fmla="*/ 60969 h 1316594"/>
                <a:gd name="connsiteX415" fmla="*/ 207622 w 1280341"/>
                <a:gd name="connsiteY415" fmla="*/ 57673 h 1316594"/>
                <a:gd name="connsiteX416" fmla="*/ 219157 w 1280341"/>
                <a:gd name="connsiteY416" fmla="*/ 59320 h 1316594"/>
                <a:gd name="connsiteX417" fmla="*/ 232339 w 1280341"/>
                <a:gd name="connsiteY417" fmla="*/ 65912 h 1316594"/>
                <a:gd name="connsiteX418" fmla="*/ 248817 w 1280341"/>
                <a:gd name="connsiteY418" fmla="*/ 65912 h 1316594"/>
                <a:gd name="connsiteX419" fmla="*/ 258705 w 1280341"/>
                <a:gd name="connsiteY419" fmla="*/ 67559 h 1316594"/>
                <a:gd name="connsiteX420" fmla="*/ 290012 w 1280341"/>
                <a:gd name="connsiteY420" fmla="*/ 60969 h 1316594"/>
                <a:gd name="connsiteX421" fmla="*/ 299900 w 1280341"/>
                <a:gd name="connsiteY421" fmla="*/ 51081 h 1316594"/>
                <a:gd name="connsiteX422" fmla="*/ 309786 w 1280341"/>
                <a:gd name="connsiteY422" fmla="*/ 49434 h 1316594"/>
                <a:gd name="connsiteX423" fmla="*/ 327913 w 1280341"/>
                <a:gd name="connsiteY423" fmla="*/ 60969 h 1316594"/>
                <a:gd name="connsiteX424" fmla="*/ 341095 w 1280341"/>
                <a:gd name="connsiteY424" fmla="*/ 57673 h 1316594"/>
                <a:gd name="connsiteX425" fmla="*/ 352630 w 1280341"/>
                <a:gd name="connsiteY425" fmla="*/ 56026 h 1316594"/>
                <a:gd name="connsiteX426" fmla="*/ 357573 w 1280341"/>
                <a:gd name="connsiteY426" fmla="*/ 42842 h 1316594"/>
                <a:gd name="connsiteX427" fmla="*/ 359221 w 1280341"/>
                <a:gd name="connsiteY427" fmla="*/ 32956 h 1316594"/>
                <a:gd name="connsiteX428" fmla="*/ 367460 w 1280341"/>
                <a:gd name="connsiteY428" fmla="*/ 24717 h 1316594"/>
                <a:gd name="connsiteX429" fmla="*/ 377347 w 1280341"/>
                <a:gd name="connsiteY429" fmla="*/ 18125 h 1316594"/>
                <a:gd name="connsiteX430" fmla="*/ 390530 w 1280341"/>
                <a:gd name="connsiteY430" fmla="*/ 14831 h 1316594"/>
                <a:gd name="connsiteX431" fmla="*/ 398769 w 1280341"/>
                <a:gd name="connsiteY431" fmla="*/ 8239 h 1316594"/>
                <a:gd name="connsiteX432" fmla="*/ 408655 w 1280341"/>
                <a:gd name="connsiteY432" fmla="*/ 1647 h 1316594"/>
                <a:gd name="connsiteX0" fmla="*/ 416894 w 1280341"/>
                <a:gd name="connsiteY0" fmla="*/ 0 h 1316594"/>
                <a:gd name="connsiteX1" fmla="*/ 428429 w 1280341"/>
                <a:gd name="connsiteY1" fmla="*/ 13182 h 1316594"/>
                <a:gd name="connsiteX2" fmla="*/ 439964 w 1280341"/>
                <a:gd name="connsiteY2" fmla="*/ 14831 h 1316594"/>
                <a:gd name="connsiteX3" fmla="*/ 451499 w 1280341"/>
                <a:gd name="connsiteY3" fmla="*/ 24717 h 1316594"/>
                <a:gd name="connsiteX4" fmla="*/ 461385 w 1280341"/>
                <a:gd name="connsiteY4" fmla="*/ 26364 h 1316594"/>
                <a:gd name="connsiteX5" fmla="*/ 477863 w 1280341"/>
                <a:gd name="connsiteY5" fmla="*/ 23070 h 1316594"/>
                <a:gd name="connsiteX6" fmla="*/ 484455 w 1280341"/>
                <a:gd name="connsiteY6" fmla="*/ 32956 h 1316594"/>
                <a:gd name="connsiteX7" fmla="*/ 481159 w 1280341"/>
                <a:gd name="connsiteY7" fmla="*/ 42842 h 1316594"/>
                <a:gd name="connsiteX8" fmla="*/ 497637 w 1280341"/>
                <a:gd name="connsiteY8" fmla="*/ 39548 h 1316594"/>
                <a:gd name="connsiteX9" fmla="*/ 505876 w 1280341"/>
                <a:gd name="connsiteY9" fmla="*/ 47787 h 1316594"/>
                <a:gd name="connsiteX10" fmla="*/ 504227 w 1280341"/>
                <a:gd name="connsiteY10" fmla="*/ 57673 h 1316594"/>
                <a:gd name="connsiteX11" fmla="*/ 512466 w 1280341"/>
                <a:gd name="connsiteY11" fmla="*/ 69208 h 1316594"/>
                <a:gd name="connsiteX12" fmla="*/ 520705 w 1280341"/>
                <a:gd name="connsiteY12" fmla="*/ 80743 h 1316594"/>
                <a:gd name="connsiteX13" fmla="*/ 538832 w 1280341"/>
                <a:gd name="connsiteY13" fmla="*/ 82390 h 1316594"/>
                <a:gd name="connsiteX14" fmla="*/ 553661 w 1280341"/>
                <a:gd name="connsiteY14" fmla="*/ 95572 h 1316594"/>
                <a:gd name="connsiteX15" fmla="*/ 555310 w 1280341"/>
                <a:gd name="connsiteY15" fmla="*/ 105460 h 1316594"/>
                <a:gd name="connsiteX16" fmla="*/ 547071 w 1280341"/>
                <a:gd name="connsiteY16" fmla="*/ 110403 h 1316594"/>
                <a:gd name="connsiteX17" fmla="*/ 547071 w 1280341"/>
                <a:gd name="connsiteY17" fmla="*/ 121938 h 1316594"/>
                <a:gd name="connsiteX18" fmla="*/ 550367 w 1280341"/>
                <a:gd name="connsiteY18" fmla="*/ 131824 h 1316594"/>
                <a:gd name="connsiteX19" fmla="*/ 548718 w 1280341"/>
                <a:gd name="connsiteY19" fmla="*/ 146655 h 1316594"/>
                <a:gd name="connsiteX20" fmla="*/ 542128 w 1280341"/>
                <a:gd name="connsiteY20" fmla="*/ 154894 h 1316594"/>
                <a:gd name="connsiteX21" fmla="*/ 535536 w 1280341"/>
                <a:gd name="connsiteY21" fmla="*/ 164780 h 1316594"/>
                <a:gd name="connsiteX22" fmla="*/ 525650 w 1280341"/>
                <a:gd name="connsiteY22" fmla="*/ 171372 h 1316594"/>
                <a:gd name="connsiteX23" fmla="*/ 515762 w 1280341"/>
                <a:gd name="connsiteY23" fmla="*/ 173019 h 1316594"/>
                <a:gd name="connsiteX24" fmla="*/ 505876 w 1280341"/>
                <a:gd name="connsiteY24" fmla="*/ 171372 h 1316594"/>
                <a:gd name="connsiteX25" fmla="*/ 510819 w 1280341"/>
                <a:gd name="connsiteY25" fmla="*/ 184554 h 1316594"/>
                <a:gd name="connsiteX26" fmla="*/ 527297 w 1280341"/>
                <a:gd name="connsiteY26" fmla="*/ 191144 h 1316594"/>
                <a:gd name="connsiteX27" fmla="*/ 540479 w 1280341"/>
                <a:gd name="connsiteY27" fmla="*/ 194440 h 1316594"/>
                <a:gd name="connsiteX28" fmla="*/ 552014 w 1280341"/>
                <a:gd name="connsiteY28" fmla="*/ 197736 h 1316594"/>
                <a:gd name="connsiteX29" fmla="*/ 561900 w 1280341"/>
                <a:gd name="connsiteY29" fmla="*/ 201032 h 1316594"/>
                <a:gd name="connsiteX30" fmla="*/ 571788 w 1280341"/>
                <a:gd name="connsiteY30" fmla="*/ 205975 h 1316594"/>
                <a:gd name="connsiteX31" fmla="*/ 584970 w 1280341"/>
                <a:gd name="connsiteY31" fmla="*/ 212567 h 1316594"/>
                <a:gd name="connsiteX32" fmla="*/ 594856 w 1280341"/>
                <a:gd name="connsiteY32" fmla="*/ 214214 h 1316594"/>
                <a:gd name="connsiteX33" fmla="*/ 606392 w 1280341"/>
                <a:gd name="connsiteY33" fmla="*/ 217510 h 1316594"/>
                <a:gd name="connsiteX34" fmla="*/ 616279 w 1280341"/>
                <a:gd name="connsiteY34" fmla="*/ 224100 h 1316594"/>
                <a:gd name="connsiteX35" fmla="*/ 627813 w 1280341"/>
                <a:gd name="connsiteY35" fmla="*/ 235635 h 1316594"/>
                <a:gd name="connsiteX36" fmla="*/ 642644 w 1280341"/>
                <a:gd name="connsiteY36" fmla="*/ 230692 h 1316594"/>
                <a:gd name="connsiteX37" fmla="*/ 642644 w 1280341"/>
                <a:gd name="connsiteY37" fmla="*/ 222453 h 1316594"/>
                <a:gd name="connsiteX38" fmla="*/ 650883 w 1280341"/>
                <a:gd name="connsiteY38" fmla="*/ 210918 h 1316594"/>
                <a:gd name="connsiteX39" fmla="*/ 660769 w 1280341"/>
                <a:gd name="connsiteY39" fmla="*/ 209271 h 1316594"/>
                <a:gd name="connsiteX40" fmla="*/ 670657 w 1280341"/>
                <a:gd name="connsiteY40" fmla="*/ 205975 h 1316594"/>
                <a:gd name="connsiteX41" fmla="*/ 680543 w 1280341"/>
                <a:gd name="connsiteY41" fmla="*/ 209271 h 1316594"/>
                <a:gd name="connsiteX42" fmla="*/ 697021 w 1280341"/>
                <a:gd name="connsiteY42" fmla="*/ 214214 h 1316594"/>
                <a:gd name="connsiteX43" fmla="*/ 706909 w 1280341"/>
                <a:gd name="connsiteY43" fmla="*/ 227396 h 1316594"/>
                <a:gd name="connsiteX44" fmla="*/ 713499 w 1280341"/>
                <a:gd name="connsiteY44" fmla="*/ 242227 h 1316594"/>
                <a:gd name="connsiteX45" fmla="*/ 718442 w 1280341"/>
                <a:gd name="connsiteY45" fmla="*/ 250466 h 1316594"/>
                <a:gd name="connsiteX46" fmla="*/ 723387 w 1280341"/>
                <a:gd name="connsiteY46" fmla="*/ 268591 h 1316594"/>
                <a:gd name="connsiteX47" fmla="*/ 725034 w 1280341"/>
                <a:gd name="connsiteY47" fmla="*/ 278479 h 1316594"/>
                <a:gd name="connsiteX48" fmla="*/ 734920 w 1280341"/>
                <a:gd name="connsiteY48" fmla="*/ 286718 h 1316594"/>
                <a:gd name="connsiteX49" fmla="*/ 736569 w 1280341"/>
                <a:gd name="connsiteY49" fmla="*/ 294957 h 1316594"/>
                <a:gd name="connsiteX50" fmla="*/ 730089 w 1280341"/>
                <a:gd name="connsiteY50" fmla="*/ 300511 h 1316594"/>
                <a:gd name="connsiteX51" fmla="*/ 730383 w 1280341"/>
                <a:gd name="connsiteY51" fmla="*/ 301345 h 1316594"/>
                <a:gd name="connsiteX52" fmla="*/ 743160 w 1280341"/>
                <a:gd name="connsiteY52" fmla="*/ 299900 h 1316594"/>
                <a:gd name="connsiteX53" fmla="*/ 744807 w 1280341"/>
                <a:gd name="connsiteY53" fmla="*/ 301547 h 1316594"/>
                <a:gd name="connsiteX54" fmla="*/ 748103 w 1280341"/>
                <a:gd name="connsiteY54" fmla="*/ 309786 h 1316594"/>
                <a:gd name="connsiteX55" fmla="*/ 759638 w 1280341"/>
                <a:gd name="connsiteY55" fmla="*/ 318025 h 1316594"/>
                <a:gd name="connsiteX56" fmla="*/ 764581 w 1280341"/>
                <a:gd name="connsiteY56" fmla="*/ 326264 h 1316594"/>
                <a:gd name="connsiteX57" fmla="*/ 772820 w 1280341"/>
                <a:gd name="connsiteY57" fmla="*/ 334503 h 1316594"/>
                <a:gd name="connsiteX58" fmla="*/ 784355 w 1280341"/>
                <a:gd name="connsiteY58" fmla="*/ 339448 h 1316594"/>
                <a:gd name="connsiteX59" fmla="*/ 797537 w 1280341"/>
                <a:gd name="connsiteY59" fmla="*/ 347687 h 1316594"/>
                <a:gd name="connsiteX60" fmla="*/ 815662 w 1280341"/>
                <a:gd name="connsiteY60" fmla="*/ 365812 h 1316594"/>
                <a:gd name="connsiteX61" fmla="*/ 825550 w 1280341"/>
                <a:gd name="connsiteY61" fmla="*/ 377347 h 1316594"/>
                <a:gd name="connsiteX62" fmla="*/ 835436 w 1280341"/>
                <a:gd name="connsiteY62" fmla="*/ 385586 h 1316594"/>
                <a:gd name="connsiteX63" fmla="*/ 845322 w 1280341"/>
                <a:gd name="connsiteY63" fmla="*/ 388882 h 1316594"/>
                <a:gd name="connsiteX64" fmla="*/ 856857 w 1280341"/>
                <a:gd name="connsiteY64" fmla="*/ 393825 h 1316594"/>
                <a:gd name="connsiteX65" fmla="*/ 873335 w 1280341"/>
                <a:gd name="connsiteY65" fmla="*/ 416893 h 1316594"/>
                <a:gd name="connsiteX66" fmla="*/ 888166 w 1280341"/>
                <a:gd name="connsiteY66" fmla="*/ 430077 h 1316594"/>
                <a:gd name="connsiteX67" fmla="*/ 901348 w 1280341"/>
                <a:gd name="connsiteY67" fmla="*/ 425132 h 1316594"/>
                <a:gd name="connsiteX68" fmla="*/ 911234 w 1280341"/>
                <a:gd name="connsiteY68" fmla="*/ 416893 h 1316594"/>
                <a:gd name="connsiteX69" fmla="*/ 917826 w 1280341"/>
                <a:gd name="connsiteY69" fmla="*/ 408654 h 1316594"/>
                <a:gd name="connsiteX70" fmla="*/ 927712 w 1280341"/>
                <a:gd name="connsiteY70" fmla="*/ 400415 h 1316594"/>
                <a:gd name="connsiteX71" fmla="*/ 937600 w 1280341"/>
                <a:gd name="connsiteY71" fmla="*/ 387233 h 1316594"/>
                <a:gd name="connsiteX72" fmla="*/ 942543 w 1280341"/>
                <a:gd name="connsiteY72" fmla="*/ 378994 h 1316594"/>
                <a:gd name="connsiteX73" fmla="*/ 947486 w 1280341"/>
                <a:gd name="connsiteY73" fmla="*/ 369108 h 1316594"/>
                <a:gd name="connsiteX74" fmla="*/ 952429 w 1280341"/>
                <a:gd name="connsiteY74" fmla="*/ 359220 h 1316594"/>
                <a:gd name="connsiteX75" fmla="*/ 959021 w 1280341"/>
                <a:gd name="connsiteY75" fmla="*/ 367459 h 1316594"/>
                <a:gd name="connsiteX76" fmla="*/ 972203 w 1280341"/>
                <a:gd name="connsiteY76" fmla="*/ 374051 h 1316594"/>
                <a:gd name="connsiteX77" fmla="*/ 973852 w 1280341"/>
                <a:gd name="connsiteY77" fmla="*/ 385586 h 1316594"/>
                <a:gd name="connsiteX78" fmla="*/ 987034 w 1280341"/>
                <a:gd name="connsiteY78" fmla="*/ 395472 h 1316594"/>
                <a:gd name="connsiteX79" fmla="*/ 987034 w 1280341"/>
                <a:gd name="connsiteY79" fmla="*/ 378994 h 1316594"/>
                <a:gd name="connsiteX80" fmla="*/ 980442 w 1280341"/>
                <a:gd name="connsiteY80" fmla="*/ 369108 h 1316594"/>
                <a:gd name="connsiteX81" fmla="*/ 988681 w 1280341"/>
                <a:gd name="connsiteY81" fmla="*/ 362516 h 1316594"/>
                <a:gd name="connsiteX82" fmla="*/ 996920 w 1280341"/>
                <a:gd name="connsiteY82" fmla="*/ 360869 h 1316594"/>
                <a:gd name="connsiteX83" fmla="*/ 1003512 w 1280341"/>
                <a:gd name="connsiteY83" fmla="*/ 369108 h 1316594"/>
                <a:gd name="connsiteX84" fmla="*/ 1005159 w 1280341"/>
                <a:gd name="connsiteY84" fmla="*/ 378994 h 1316594"/>
                <a:gd name="connsiteX85" fmla="*/ 1016694 w 1280341"/>
                <a:gd name="connsiteY85" fmla="*/ 375698 h 1316594"/>
                <a:gd name="connsiteX86" fmla="*/ 1008455 w 1280341"/>
                <a:gd name="connsiteY86" fmla="*/ 367459 h 1316594"/>
                <a:gd name="connsiteX87" fmla="*/ 1010102 w 1280341"/>
                <a:gd name="connsiteY87" fmla="*/ 357573 h 1316594"/>
                <a:gd name="connsiteX88" fmla="*/ 1021637 w 1280341"/>
                <a:gd name="connsiteY88" fmla="*/ 352630 h 1316594"/>
                <a:gd name="connsiteX89" fmla="*/ 1031525 w 1280341"/>
                <a:gd name="connsiteY89" fmla="*/ 360869 h 1316594"/>
                <a:gd name="connsiteX90" fmla="*/ 1039764 w 1280341"/>
                <a:gd name="connsiteY90" fmla="*/ 362516 h 1316594"/>
                <a:gd name="connsiteX91" fmla="*/ 1051297 w 1280341"/>
                <a:gd name="connsiteY91" fmla="*/ 359220 h 1316594"/>
                <a:gd name="connsiteX92" fmla="*/ 1061185 w 1280341"/>
                <a:gd name="connsiteY92" fmla="*/ 359220 h 1316594"/>
                <a:gd name="connsiteX93" fmla="*/ 1069424 w 1280341"/>
                <a:gd name="connsiteY93" fmla="*/ 365812 h 1316594"/>
                <a:gd name="connsiteX94" fmla="*/ 1077662 w 1280341"/>
                <a:gd name="connsiteY94" fmla="*/ 367459 h 1316594"/>
                <a:gd name="connsiteX95" fmla="*/ 1090845 w 1280341"/>
                <a:gd name="connsiteY95" fmla="*/ 367459 h 1316594"/>
                <a:gd name="connsiteX96" fmla="*/ 1099083 w 1280341"/>
                <a:gd name="connsiteY96" fmla="*/ 374051 h 1316594"/>
                <a:gd name="connsiteX97" fmla="*/ 1118857 w 1280341"/>
                <a:gd name="connsiteY97" fmla="*/ 385586 h 1316594"/>
                <a:gd name="connsiteX98" fmla="*/ 1132039 w 1280341"/>
                <a:gd name="connsiteY98" fmla="*/ 392176 h 1316594"/>
                <a:gd name="connsiteX99" fmla="*/ 1127096 w 1280341"/>
                <a:gd name="connsiteY99" fmla="*/ 405360 h 1316594"/>
                <a:gd name="connsiteX100" fmla="*/ 1118857 w 1280341"/>
                <a:gd name="connsiteY100" fmla="*/ 407007 h 1316594"/>
                <a:gd name="connsiteX101" fmla="*/ 1133687 w 1280341"/>
                <a:gd name="connsiteY101" fmla="*/ 421838 h 1316594"/>
                <a:gd name="connsiteX102" fmla="*/ 1143574 w 1280341"/>
                <a:gd name="connsiteY102" fmla="*/ 421838 h 1316594"/>
                <a:gd name="connsiteX103" fmla="*/ 1143574 w 1280341"/>
                <a:gd name="connsiteY103" fmla="*/ 430077 h 1316594"/>
                <a:gd name="connsiteX104" fmla="*/ 1140278 w 1280341"/>
                <a:gd name="connsiteY104" fmla="*/ 448202 h 1316594"/>
                <a:gd name="connsiteX105" fmla="*/ 1138631 w 1280341"/>
                <a:gd name="connsiteY105" fmla="*/ 464680 h 1316594"/>
                <a:gd name="connsiteX106" fmla="*/ 1135335 w 1280341"/>
                <a:gd name="connsiteY106" fmla="*/ 474566 h 1316594"/>
                <a:gd name="connsiteX107" fmla="*/ 1133687 w 1280341"/>
                <a:gd name="connsiteY107" fmla="*/ 482805 h 1316594"/>
                <a:gd name="connsiteX108" fmla="*/ 1136982 w 1280341"/>
                <a:gd name="connsiteY108" fmla="*/ 497636 h 1316594"/>
                <a:gd name="connsiteX109" fmla="*/ 1148517 w 1280341"/>
                <a:gd name="connsiteY109" fmla="*/ 514114 h 1316594"/>
                <a:gd name="connsiteX110" fmla="*/ 1145221 w 1280341"/>
                <a:gd name="connsiteY110" fmla="*/ 524000 h 1316594"/>
                <a:gd name="connsiteX111" fmla="*/ 1145221 w 1280341"/>
                <a:gd name="connsiteY111" fmla="*/ 535535 h 1316594"/>
                <a:gd name="connsiteX112" fmla="*/ 1141926 w 1280341"/>
                <a:gd name="connsiteY112" fmla="*/ 547070 h 1316594"/>
                <a:gd name="connsiteX113" fmla="*/ 1138631 w 1280341"/>
                <a:gd name="connsiteY113" fmla="*/ 556956 h 1316594"/>
                <a:gd name="connsiteX114" fmla="*/ 1138631 w 1280341"/>
                <a:gd name="connsiteY114" fmla="*/ 565195 h 1316594"/>
                <a:gd name="connsiteX115" fmla="*/ 1146870 w 1280341"/>
                <a:gd name="connsiteY115" fmla="*/ 576730 h 1316594"/>
                <a:gd name="connsiteX116" fmla="*/ 1155109 w 1280341"/>
                <a:gd name="connsiteY116" fmla="*/ 584969 h 1316594"/>
                <a:gd name="connsiteX117" fmla="*/ 1150164 w 1280341"/>
                <a:gd name="connsiteY117" fmla="*/ 596504 h 1316594"/>
                <a:gd name="connsiteX118" fmla="*/ 1156756 w 1280341"/>
                <a:gd name="connsiteY118" fmla="*/ 606391 h 1316594"/>
                <a:gd name="connsiteX119" fmla="*/ 1164995 w 1280341"/>
                <a:gd name="connsiteY119" fmla="*/ 609686 h 1316594"/>
                <a:gd name="connsiteX120" fmla="*/ 1168291 w 1280341"/>
                <a:gd name="connsiteY120" fmla="*/ 617926 h 1316594"/>
                <a:gd name="connsiteX121" fmla="*/ 1164995 w 1280341"/>
                <a:gd name="connsiteY121" fmla="*/ 627813 h 1316594"/>
                <a:gd name="connsiteX122" fmla="*/ 1156756 w 1280341"/>
                <a:gd name="connsiteY122" fmla="*/ 642643 h 1316594"/>
                <a:gd name="connsiteX123" fmla="*/ 1171587 w 1280341"/>
                <a:gd name="connsiteY123" fmla="*/ 657473 h 1316594"/>
                <a:gd name="connsiteX124" fmla="*/ 1179826 w 1280341"/>
                <a:gd name="connsiteY124" fmla="*/ 659121 h 1316594"/>
                <a:gd name="connsiteX125" fmla="*/ 1191359 w 1280341"/>
                <a:gd name="connsiteY125" fmla="*/ 660769 h 1316594"/>
                <a:gd name="connsiteX126" fmla="*/ 1202894 w 1280341"/>
                <a:gd name="connsiteY126" fmla="*/ 659121 h 1316594"/>
                <a:gd name="connsiteX127" fmla="*/ 1212782 w 1280341"/>
                <a:gd name="connsiteY127" fmla="*/ 659121 h 1316594"/>
                <a:gd name="connsiteX128" fmla="*/ 1222668 w 1280341"/>
                <a:gd name="connsiteY128" fmla="*/ 660769 h 1316594"/>
                <a:gd name="connsiteX129" fmla="*/ 1232554 w 1280341"/>
                <a:gd name="connsiteY129" fmla="*/ 672303 h 1316594"/>
                <a:gd name="connsiteX130" fmla="*/ 1234203 w 1280341"/>
                <a:gd name="connsiteY130" fmla="*/ 683838 h 1316594"/>
                <a:gd name="connsiteX131" fmla="*/ 1242442 w 1280341"/>
                <a:gd name="connsiteY131" fmla="*/ 697020 h 1316594"/>
                <a:gd name="connsiteX132" fmla="*/ 1258920 w 1280341"/>
                <a:gd name="connsiteY132" fmla="*/ 710203 h 1316594"/>
                <a:gd name="connsiteX133" fmla="*/ 1267159 w 1280341"/>
                <a:gd name="connsiteY133" fmla="*/ 710203 h 1316594"/>
                <a:gd name="connsiteX134" fmla="*/ 1270455 w 1280341"/>
                <a:gd name="connsiteY134" fmla="*/ 720090 h 1316594"/>
                <a:gd name="connsiteX135" fmla="*/ 1280341 w 1280341"/>
                <a:gd name="connsiteY135" fmla="*/ 720090 h 1316594"/>
                <a:gd name="connsiteX136" fmla="*/ 1277045 w 1280341"/>
                <a:gd name="connsiteY136" fmla="*/ 741511 h 1316594"/>
                <a:gd name="connsiteX137" fmla="*/ 1273749 w 1280341"/>
                <a:gd name="connsiteY137" fmla="*/ 749750 h 1316594"/>
                <a:gd name="connsiteX138" fmla="*/ 1258920 w 1280341"/>
                <a:gd name="connsiteY138" fmla="*/ 776116 h 1316594"/>
                <a:gd name="connsiteX139" fmla="*/ 1253977 w 1280341"/>
                <a:gd name="connsiteY139" fmla="*/ 784355 h 1316594"/>
                <a:gd name="connsiteX140" fmla="*/ 1244089 w 1280341"/>
                <a:gd name="connsiteY140" fmla="*/ 802480 h 1316594"/>
                <a:gd name="connsiteX141" fmla="*/ 1239146 w 1280341"/>
                <a:gd name="connsiteY141" fmla="*/ 812366 h 1316594"/>
                <a:gd name="connsiteX142" fmla="*/ 1227611 w 1280341"/>
                <a:gd name="connsiteY142" fmla="*/ 828844 h 1316594"/>
                <a:gd name="connsiteX143" fmla="*/ 1221021 w 1280341"/>
                <a:gd name="connsiteY143" fmla="*/ 846971 h 1316594"/>
                <a:gd name="connsiteX144" fmla="*/ 1217725 w 1280341"/>
                <a:gd name="connsiteY144" fmla="*/ 858506 h 1316594"/>
                <a:gd name="connsiteX145" fmla="*/ 1214429 w 1280341"/>
                <a:gd name="connsiteY145" fmla="*/ 868392 h 1316594"/>
                <a:gd name="connsiteX146" fmla="*/ 1207837 w 1280341"/>
                <a:gd name="connsiteY146" fmla="*/ 879927 h 1316594"/>
                <a:gd name="connsiteX147" fmla="*/ 1204543 w 1280341"/>
                <a:gd name="connsiteY147" fmla="*/ 889813 h 1316594"/>
                <a:gd name="connsiteX148" fmla="*/ 1196304 w 1280341"/>
                <a:gd name="connsiteY148" fmla="*/ 926065 h 1316594"/>
                <a:gd name="connsiteX149" fmla="*/ 1193008 w 1280341"/>
                <a:gd name="connsiteY149" fmla="*/ 940896 h 1316594"/>
                <a:gd name="connsiteX150" fmla="*/ 1184769 w 1280341"/>
                <a:gd name="connsiteY150" fmla="*/ 955725 h 1316594"/>
                <a:gd name="connsiteX151" fmla="*/ 1176530 w 1280341"/>
                <a:gd name="connsiteY151" fmla="*/ 970556 h 1316594"/>
                <a:gd name="connsiteX152" fmla="*/ 1169938 w 1280341"/>
                <a:gd name="connsiteY152" fmla="*/ 982091 h 1316594"/>
                <a:gd name="connsiteX153" fmla="*/ 1166642 w 1280341"/>
                <a:gd name="connsiteY153" fmla="*/ 993624 h 1316594"/>
                <a:gd name="connsiteX154" fmla="*/ 1161699 w 1280341"/>
                <a:gd name="connsiteY154" fmla="*/ 1001863 h 1316594"/>
                <a:gd name="connsiteX155" fmla="*/ 1153460 w 1280341"/>
                <a:gd name="connsiteY155" fmla="*/ 1011751 h 1316594"/>
                <a:gd name="connsiteX156" fmla="*/ 1143574 w 1280341"/>
                <a:gd name="connsiteY156" fmla="*/ 1019990 h 1316594"/>
                <a:gd name="connsiteX157" fmla="*/ 1132039 w 1280341"/>
                <a:gd name="connsiteY157" fmla="*/ 1034819 h 1316594"/>
                <a:gd name="connsiteX158" fmla="*/ 1113914 w 1280341"/>
                <a:gd name="connsiteY158" fmla="*/ 1024933 h 1316594"/>
                <a:gd name="connsiteX159" fmla="*/ 1105675 w 1280341"/>
                <a:gd name="connsiteY159" fmla="*/ 1024933 h 1316594"/>
                <a:gd name="connsiteX160" fmla="*/ 1094140 w 1280341"/>
                <a:gd name="connsiteY160" fmla="*/ 1028229 h 1316594"/>
                <a:gd name="connsiteX161" fmla="*/ 1080958 w 1280341"/>
                <a:gd name="connsiteY161" fmla="*/ 1024933 h 1316594"/>
                <a:gd name="connsiteX162" fmla="*/ 1069424 w 1280341"/>
                <a:gd name="connsiteY162" fmla="*/ 1033172 h 1316594"/>
                <a:gd name="connsiteX163" fmla="*/ 1061185 w 1280341"/>
                <a:gd name="connsiteY163" fmla="*/ 1029876 h 1316594"/>
                <a:gd name="connsiteX164" fmla="*/ 1046354 w 1280341"/>
                <a:gd name="connsiteY164" fmla="*/ 1036468 h 1316594"/>
                <a:gd name="connsiteX165" fmla="*/ 1036468 w 1280341"/>
                <a:gd name="connsiteY165" fmla="*/ 1044707 h 1316594"/>
                <a:gd name="connsiteX166" fmla="*/ 1024933 w 1280341"/>
                <a:gd name="connsiteY166" fmla="*/ 1034819 h 1316594"/>
                <a:gd name="connsiteX167" fmla="*/ 1011751 w 1280341"/>
                <a:gd name="connsiteY167" fmla="*/ 1034819 h 1316594"/>
                <a:gd name="connsiteX168" fmla="*/ 998569 w 1280341"/>
                <a:gd name="connsiteY168" fmla="*/ 1038115 h 1316594"/>
                <a:gd name="connsiteX169" fmla="*/ 990330 w 1280341"/>
                <a:gd name="connsiteY169" fmla="*/ 1034819 h 1316594"/>
                <a:gd name="connsiteX170" fmla="*/ 980442 w 1280341"/>
                <a:gd name="connsiteY170" fmla="*/ 1031525 h 1316594"/>
                <a:gd name="connsiteX171" fmla="*/ 970556 w 1280341"/>
                <a:gd name="connsiteY171" fmla="*/ 1033172 h 1316594"/>
                <a:gd name="connsiteX172" fmla="*/ 955725 w 1280341"/>
                <a:gd name="connsiteY172" fmla="*/ 1041411 h 1316594"/>
                <a:gd name="connsiteX173" fmla="*/ 945839 w 1280341"/>
                <a:gd name="connsiteY173" fmla="*/ 1028229 h 1316594"/>
                <a:gd name="connsiteX174" fmla="*/ 944190 w 1280341"/>
                <a:gd name="connsiteY174" fmla="*/ 1036468 h 1316594"/>
                <a:gd name="connsiteX175" fmla="*/ 940896 w 1280341"/>
                <a:gd name="connsiteY175" fmla="*/ 1044707 h 1316594"/>
                <a:gd name="connsiteX176" fmla="*/ 939247 w 1280341"/>
                <a:gd name="connsiteY176" fmla="*/ 1057889 h 1316594"/>
                <a:gd name="connsiteX177" fmla="*/ 942543 w 1280341"/>
                <a:gd name="connsiteY177" fmla="*/ 1069424 h 1316594"/>
                <a:gd name="connsiteX178" fmla="*/ 940896 w 1280341"/>
                <a:gd name="connsiteY178" fmla="*/ 1080959 h 1316594"/>
                <a:gd name="connsiteX179" fmla="*/ 944190 w 1280341"/>
                <a:gd name="connsiteY179" fmla="*/ 1092492 h 1316594"/>
                <a:gd name="connsiteX180" fmla="*/ 937600 w 1280341"/>
                <a:gd name="connsiteY180" fmla="*/ 1102380 h 1316594"/>
                <a:gd name="connsiteX181" fmla="*/ 934304 w 1280341"/>
                <a:gd name="connsiteY181" fmla="*/ 1113915 h 1316594"/>
                <a:gd name="connsiteX182" fmla="*/ 926396 w 1280341"/>
                <a:gd name="connsiteY182" fmla="*/ 1117869 h 1316594"/>
                <a:gd name="connsiteX183" fmla="*/ 931009 w 1280341"/>
                <a:gd name="connsiteY183" fmla="*/ 1120505 h 1316594"/>
                <a:gd name="connsiteX184" fmla="*/ 929362 w 1280341"/>
                <a:gd name="connsiteY184" fmla="*/ 1133687 h 1316594"/>
                <a:gd name="connsiteX185" fmla="*/ 931009 w 1280341"/>
                <a:gd name="connsiteY185" fmla="*/ 1148518 h 1316594"/>
                <a:gd name="connsiteX186" fmla="*/ 935952 w 1280341"/>
                <a:gd name="connsiteY186" fmla="*/ 1160053 h 1316594"/>
                <a:gd name="connsiteX187" fmla="*/ 931009 w 1280341"/>
                <a:gd name="connsiteY187" fmla="*/ 1176531 h 1316594"/>
                <a:gd name="connsiteX188" fmla="*/ 922770 w 1280341"/>
                <a:gd name="connsiteY188" fmla="*/ 1189713 h 1316594"/>
                <a:gd name="connsiteX189" fmla="*/ 917827 w 1280341"/>
                <a:gd name="connsiteY189" fmla="*/ 1197952 h 1316594"/>
                <a:gd name="connsiteX190" fmla="*/ 916178 w 1280341"/>
                <a:gd name="connsiteY190" fmla="*/ 1206191 h 1316594"/>
                <a:gd name="connsiteX191" fmla="*/ 909588 w 1280341"/>
                <a:gd name="connsiteY191" fmla="*/ 1214430 h 1316594"/>
                <a:gd name="connsiteX192" fmla="*/ 911235 w 1280341"/>
                <a:gd name="connsiteY192" fmla="*/ 1224316 h 1316594"/>
                <a:gd name="connsiteX193" fmla="*/ 909588 w 1280341"/>
                <a:gd name="connsiteY193" fmla="*/ 1232555 h 1316594"/>
                <a:gd name="connsiteX194" fmla="*/ 899700 w 1280341"/>
                <a:gd name="connsiteY194" fmla="*/ 1237498 h 1316594"/>
                <a:gd name="connsiteX195" fmla="*/ 893110 w 1280341"/>
                <a:gd name="connsiteY195" fmla="*/ 1252329 h 1316594"/>
                <a:gd name="connsiteX196" fmla="*/ 902996 w 1280341"/>
                <a:gd name="connsiteY196" fmla="*/ 1263864 h 1316594"/>
                <a:gd name="connsiteX197" fmla="*/ 912884 w 1280341"/>
                <a:gd name="connsiteY197" fmla="*/ 1268807 h 1316594"/>
                <a:gd name="connsiteX198" fmla="*/ 911235 w 1280341"/>
                <a:gd name="connsiteY198" fmla="*/ 1277046 h 1316594"/>
                <a:gd name="connsiteX199" fmla="*/ 911235 w 1280341"/>
                <a:gd name="connsiteY199" fmla="*/ 1288581 h 1316594"/>
                <a:gd name="connsiteX200" fmla="*/ 901349 w 1280341"/>
                <a:gd name="connsiteY200" fmla="*/ 1288581 h 1316594"/>
                <a:gd name="connsiteX201" fmla="*/ 893110 w 1280341"/>
                <a:gd name="connsiteY201" fmla="*/ 1277046 h 1316594"/>
                <a:gd name="connsiteX202" fmla="*/ 881575 w 1280341"/>
                <a:gd name="connsiteY202" fmla="*/ 1267160 h 1316594"/>
                <a:gd name="connsiteX203" fmla="*/ 873336 w 1280341"/>
                <a:gd name="connsiteY203" fmla="*/ 1257272 h 1316594"/>
                <a:gd name="connsiteX204" fmla="*/ 865097 w 1280341"/>
                <a:gd name="connsiteY204" fmla="*/ 1258921 h 1316594"/>
                <a:gd name="connsiteX205" fmla="*/ 851915 w 1280341"/>
                <a:gd name="connsiteY205" fmla="*/ 1262215 h 1316594"/>
                <a:gd name="connsiteX206" fmla="*/ 840380 w 1280341"/>
                <a:gd name="connsiteY206" fmla="*/ 1258921 h 1316594"/>
                <a:gd name="connsiteX207" fmla="*/ 822255 w 1280341"/>
                <a:gd name="connsiteY207" fmla="*/ 1262215 h 1316594"/>
                <a:gd name="connsiteX208" fmla="*/ 812367 w 1280341"/>
                <a:gd name="connsiteY208" fmla="*/ 1270454 h 1316594"/>
                <a:gd name="connsiteX209" fmla="*/ 802481 w 1280341"/>
                <a:gd name="connsiteY209" fmla="*/ 1270454 h 1316594"/>
                <a:gd name="connsiteX210" fmla="*/ 792593 w 1280341"/>
                <a:gd name="connsiteY210" fmla="*/ 1270454 h 1316594"/>
                <a:gd name="connsiteX211" fmla="*/ 797538 w 1280341"/>
                <a:gd name="connsiteY211" fmla="*/ 1278693 h 1316594"/>
                <a:gd name="connsiteX212" fmla="*/ 797538 w 1280341"/>
                <a:gd name="connsiteY212" fmla="*/ 1288581 h 1316594"/>
                <a:gd name="connsiteX213" fmla="*/ 795889 w 1280341"/>
                <a:gd name="connsiteY213" fmla="*/ 1300116 h 1316594"/>
                <a:gd name="connsiteX214" fmla="*/ 784354 w 1280341"/>
                <a:gd name="connsiteY214" fmla="*/ 1300116 h 1316594"/>
                <a:gd name="connsiteX215" fmla="*/ 774468 w 1280341"/>
                <a:gd name="connsiteY215" fmla="*/ 1295171 h 1316594"/>
                <a:gd name="connsiteX216" fmla="*/ 762933 w 1280341"/>
                <a:gd name="connsiteY216" fmla="*/ 1288581 h 1316594"/>
                <a:gd name="connsiteX217" fmla="*/ 753047 w 1280341"/>
                <a:gd name="connsiteY217" fmla="*/ 1283638 h 1316594"/>
                <a:gd name="connsiteX218" fmla="*/ 741512 w 1280341"/>
                <a:gd name="connsiteY218" fmla="*/ 1288581 h 1316594"/>
                <a:gd name="connsiteX219" fmla="*/ 733273 w 1280341"/>
                <a:gd name="connsiteY219" fmla="*/ 1301763 h 1316594"/>
                <a:gd name="connsiteX220" fmla="*/ 725034 w 1280341"/>
                <a:gd name="connsiteY220" fmla="*/ 1298467 h 1316594"/>
                <a:gd name="connsiteX221" fmla="*/ 713499 w 1280341"/>
                <a:gd name="connsiteY221" fmla="*/ 1300116 h 1316594"/>
                <a:gd name="connsiteX222" fmla="*/ 705260 w 1280341"/>
                <a:gd name="connsiteY222" fmla="*/ 1300116 h 1316594"/>
                <a:gd name="connsiteX223" fmla="*/ 693725 w 1280341"/>
                <a:gd name="connsiteY223" fmla="*/ 1303410 h 1316594"/>
                <a:gd name="connsiteX224" fmla="*/ 682192 w 1280341"/>
                <a:gd name="connsiteY224" fmla="*/ 1313298 h 1316594"/>
                <a:gd name="connsiteX225" fmla="*/ 670657 w 1280341"/>
                <a:gd name="connsiteY225" fmla="*/ 1311649 h 1316594"/>
                <a:gd name="connsiteX226" fmla="*/ 659122 w 1280341"/>
                <a:gd name="connsiteY226" fmla="*/ 1316594 h 1316594"/>
                <a:gd name="connsiteX227" fmla="*/ 655826 w 1280341"/>
                <a:gd name="connsiteY227" fmla="*/ 1305059 h 1316594"/>
                <a:gd name="connsiteX228" fmla="*/ 649235 w 1280341"/>
                <a:gd name="connsiteY228" fmla="*/ 1293524 h 1316594"/>
                <a:gd name="connsiteX229" fmla="*/ 636052 w 1280341"/>
                <a:gd name="connsiteY229" fmla="*/ 1286932 h 1316594"/>
                <a:gd name="connsiteX230" fmla="*/ 634405 w 1280341"/>
                <a:gd name="connsiteY230" fmla="*/ 1277046 h 1316594"/>
                <a:gd name="connsiteX231" fmla="*/ 624518 w 1280341"/>
                <a:gd name="connsiteY231" fmla="*/ 1265511 h 1316594"/>
                <a:gd name="connsiteX232" fmla="*/ 619574 w 1280341"/>
                <a:gd name="connsiteY232" fmla="*/ 1252329 h 1316594"/>
                <a:gd name="connsiteX233" fmla="*/ 627813 w 1280341"/>
                <a:gd name="connsiteY233" fmla="*/ 1235851 h 1316594"/>
                <a:gd name="connsiteX234" fmla="*/ 636052 w 1280341"/>
                <a:gd name="connsiteY234" fmla="*/ 1229259 h 1316594"/>
                <a:gd name="connsiteX235" fmla="*/ 636052 w 1280341"/>
                <a:gd name="connsiteY235" fmla="*/ 1214430 h 1316594"/>
                <a:gd name="connsiteX236" fmla="*/ 622870 w 1280341"/>
                <a:gd name="connsiteY236" fmla="*/ 1209487 h 1316594"/>
                <a:gd name="connsiteX237" fmla="*/ 616279 w 1280341"/>
                <a:gd name="connsiteY237" fmla="*/ 1217726 h 1316594"/>
                <a:gd name="connsiteX238" fmla="*/ 606392 w 1280341"/>
                <a:gd name="connsiteY238" fmla="*/ 1222669 h 1316594"/>
                <a:gd name="connsiteX239" fmla="*/ 594856 w 1280341"/>
                <a:gd name="connsiteY239" fmla="*/ 1225965 h 1316594"/>
                <a:gd name="connsiteX240" fmla="*/ 584970 w 1280341"/>
                <a:gd name="connsiteY240" fmla="*/ 1217726 h 1316594"/>
                <a:gd name="connsiteX241" fmla="*/ 571788 w 1280341"/>
                <a:gd name="connsiteY241" fmla="*/ 1216077 h 1316594"/>
                <a:gd name="connsiteX242" fmla="*/ 560253 w 1280341"/>
                <a:gd name="connsiteY242" fmla="*/ 1211134 h 1316594"/>
                <a:gd name="connsiteX243" fmla="*/ 547071 w 1280341"/>
                <a:gd name="connsiteY243" fmla="*/ 1212781 h 1316594"/>
                <a:gd name="connsiteX244" fmla="*/ 538832 w 1280341"/>
                <a:gd name="connsiteY244" fmla="*/ 1225965 h 1316594"/>
                <a:gd name="connsiteX245" fmla="*/ 528944 w 1280341"/>
                <a:gd name="connsiteY245" fmla="*/ 1232555 h 1316594"/>
                <a:gd name="connsiteX246" fmla="*/ 522354 w 1280341"/>
                <a:gd name="connsiteY246" fmla="*/ 1221020 h 1316594"/>
                <a:gd name="connsiteX247" fmla="*/ 510819 w 1280341"/>
                <a:gd name="connsiteY247" fmla="*/ 1217726 h 1316594"/>
                <a:gd name="connsiteX248" fmla="*/ 492694 w 1280341"/>
                <a:gd name="connsiteY248" fmla="*/ 1214430 h 1316594"/>
                <a:gd name="connsiteX249" fmla="*/ 482806 w 1280341"/>
                <a:gd name="connsiteY249" fmla="*/ 1212781 h 1316594"/>
                <a:gd name="connsiteX250" fmla="*/ 467977 w 1280341"/>
                <a:gd name="connsiteY250" fmla="*/ 1214430 h 1316594"/>
                <a:gd name="connsiteX251" fmla="*/ 459738 w 1280341"/>
                <a:gd name="connsiteY251" fmla="*/ 1224316 h 1316594"/>
                <a:gd name="connsiteX252" fmla="*/ 446554 w 1280341"/>
                <a:gd name="connsiteY252" fmla="*/ 1244090 h 1316594"/>
                <a:gd name="connsiteX253" fmla="*/ 439964 w 1280341"/>
                <a:gd name="connsiteY253" fmla="*/ 1253976 h 1316594"/>
                <a:gd name="connsiteX254" fmla="*/ 431725 w 1280341"/>
                <a:gd name="connsiteY254" fmla="*/ 1257272 h 1316594"/>
                <a:gd name="connsiteX255" fmla="*/ 426782 w 1280341"/>
                <a:gd name="connsiteY255" fmla="*/ 1267160 h 1316594"/>
                <a:gd name="connsiteX256" fmla="*/ 426782 w 1280341"/>
                <a:gd name="connsiteY256" fmla="*/ 1278693 h 1316594"/>
                <a:gd name="connsiteX257" fmla="*/ 425133 w 1280341"/>
                <a:gd name="connsiteY257" fmla="*/ 1295171 h 1316594"/>
                <a:gd name="connsiteX258" fmla="*/ 416894 w 1280341"/>
                <a:gd name="connsiteY258" fmla="*/ 1303410 h 1316594"/>
                <a:gd name="connsiteX259" fmla="*/ 411951 w 1280341"/>
                <a:gd name="connsiteY259" fmla="*/ 1295171 h 1316594"/>
                <a:gd name="connsiteX260" fmla="*/ 397120 w 1280341"/>
                <a:gd name="connsiteY260" fmla="*/ 1285285 h 1316594"/>
                <a:gd name="connsiteX261" fmla="*/ 393826 w 1280341"/>
                <a:gd name="connsiteY261" fmla="*/ 1262215 h 1316594"/>
                <a:gd name="connsiteX262" fmla="*/ 385586 w 1280341"/>
                <a:gd name="connsiteY262" fmla="*/ 1257272 h 1316594"/>
                <a:gd name="connsiteX263" fmla="*/ 382291 w 1280341"/>
                <a:gd name="connsiteY263" fmla="*/ 1249033 h 1316594"/>
                <a:gd name="connsiteX264" fmla="*/ 367460 w 1280341"/>
                <a:gd name="connsiteY264" fmla="*/ 1235851 h 1316594"/>
                <a:gd name="connsiteX265" fmla="*/ 360869 w 1280341"/>
                <a:gd name="connsiteY265" fmla="*/ 1227612 h 1316594"/>
                <a:gd name="connsiteX266" fmla="*/ 350982 w 1280341"/>
                <a:gd name="connsiteY266" fmla="*/ 1222669 h 1316594"/>
                <a:gd name="connsiteX267" fmla="*/ 342743 w 1280341"/>
                <a:gd name="connsiteY267" fmla="*/ 1211134 h 1316594"/>
                <a:gd name="connsiteX268" fmla="*/ 342743 w 1280341"/>
                <a:gd name="connsiteY268" fmla="*/ 1199599 h 1316594"/>
                <a:gd name="connsiteX269" fmla="*/ 332856 w 1280341"/>
                <a:gd name="connsiteY269" fmla="*/ 1186417 h 1316594"/>
                <a:gd name="connsiteX270" fmla="*/ 318025 w 1280341"/>
                <a:gd name="connsiteY270" fmla="*/ 1186417 h 1316594"/>
                <a:gd name="connsiteX271" fmla="*/ 322969 w 1280341"/>
                <a:gd name="connsiteY271" fmla="*/ 1178178 h 1316594"/>
                <a:gd name="connsiteX272" fmla="*/ 332856 w 1280341"/>
                <a:gd name="connsiteY272" fmla="*/ 1173235 h 1316594"/>
                <a:gd name="connsiteX273" fmla="*/ 339447 w 1280341"/>
                <a:gd name="connsiteY273" fmla="*/ 1160053 h 1316594"/>
                <a:gd name="connsiteX274" fmla="*/ 332856 w 1280341"/>
                <a:gd name="connsiteY274" fmla="*/ 1150165 h 1316594"/>
                <a:gd name="connsiteX275" fmla="*/ 319674 w 1280341"/>
                <a:gd name="connsiteY275" fmla="*/ 1145222 h 1316594"/>
                <a:gd name="connsiteX276" fmla="*/ 332856 w 1280341"/>
                <a:gd name="connsiteY276" fmla="*/ 1140279 h 1316594"/>
                <a:gd name="connsiteX277" fmla="*/ 342743 w 1280341"/>
                <a:gd name="connsiteY277" fmla="*/ 1132040 h 1316594"/>
                <a:gd name="connsiteX278" fmla="*/ 347686 w 1280341"/>
                <a:gd name="connsiteY278" fmla="*/ 1120505 h 1316594"/>
                <a:gd name="connsiteX279" fmla="*/ 352630 w 1280341"/>
                <a:gd name="connsiteY279" fmla="*/ 1112266 h 1316594"/>
                <a:gd name="connsiteX280" fmla="*/ 359221 w 1280341"/>
                <a:gd name="connsiteY280" fmla="*/ 1099084 h 1316594"/>
                <a:gd name="connsiteX281" fmla="*/ 357573 w 1280341"/>
                <a:gd name="connsiteY281" fmla="*/ 1080957 h 1316594"/>
                <a:gd name="connsiteX282" fmla="*/ 359221 w 1280341"/>
                <a:gd name="connsiteY282" fmla="*/ 1072718 h 1316594"/>
                <a:gd name="connsiteX283" fmla="*/ 352630 w 1280341"/>
                <a:gd name="connsiteY283" fmla="*/ 1062832 h 1316594"/>
                <a:gd name="connsiteX284" fmla="*/ 352630 w 1280341"/>
                <a:gd name="connsiteY284" fmla="*/ 1052946 h 1316594"/>
                <a:gd name="connsiteX285" fmla="*/ 364164 w 1280341"/>
                <a:gd name="connsiteY285" fmla="*/ 1044707 h 1316594"/>
                <a:gd name="connsiteX286" fmla="*/ 360869 w 1280341"/>
                <a:gd name="connsiteY286" fmla="*/ 1034819 h 1316594"/>
                <a:gd name="connsiteX287" fmla="*/ 374052 w 1280341"/>
                <a:gd name="connsiteY287" fmla="*/ 1024933 h 1316594"/>
                <a:gd name="connsiteX288" fmla="*/ 375699 w 1280341"/>
                <a:gd name="connsiteY288" fmla="*/ 1015045 h 1316594"/>
                <a:gd name="connsiteX289" fmla="*/ 390530 w 1280341"/>
                <a:gd name="connsiteY289" fmla="*/ 1006806 h 1316594"/>
                <a:gd name="connsiteX290" fmla="*/ 400416 w 1280341"/>
                <a:gd name="connsiteY290" fmla="*/ 995273 h 1316594"/>
                <a:gd name="connsiteX291" fmla="*/ 416894 w 1280341"/>
                <a:gd name="connsiteY291" fmla="*/ 987034 h 1316594"/>
                <a:gd name="connsiteX292" fmla="*/ 425133 w 1280341"/>
                <a:gd name="connsiteY292" fmla="*/ 982089 h 1316594"/>
                <a:gd name="connsiteX293" fmla="*/ 416894 w 1280341"/>
                <a:gd name="connsiteY293" fmla="*/ 968907 h 1316594"/>
                <a:gd name="connsiteX294" fmla="*/ 418543 w 1280341"/>
                <a:gd name="connsiteY294" fmla="*/ 959021 h 1316594"/>
                <a:gd name="connsiteX295" fmla="*/ 430076 w 1280341"/>
                <a:gd name="connsiteY295" fmla="*/ 950782 h 1316594"/>
                <a:gd name="connsiteX296" fmla="*/ 423486 w 1280341"/>
                <a:gd name="connsiteY296" fmla="*/ 934304 h 1316594"/>
                <a:gd name="connsiteX297" fmla="*/ 428429 w 1280341"/>
                <a:gd name="connsiteY297" fmla="*/ 924416 h 1316594"/>
                <a:gd name="connsiteX298" fmla="*/ 418543 w 1280341"/>
                <a:gd name="connsiteY298" fmla="*/ 914530 h 1316594"/>
                <a:gd name="connsiteX299" fmla="*/ 405359 w 1280341"/>
                <a:gd name="connsiteY299" fmla="*/ 907938 h 1316594"/>
                <a:gd name="connsiteX300" fmla="*/ 393826 w 1280341"/>
                <a:gd name="connsiteY300" fmla="*/ 902995 h 1316594"/>
                <a:gd name="connsiteX301" fmla="*/ 383938 w 1280341"/>
                <a:gd name="connsiteY301" fmla="*/ 902995 h 1316594"/>
                <a:gd name="connsiteX302" fmla="*/ 375699 w 1280341"/>
                <a:gd name="connsiteY302" fmla="*/ 901348 h 1316594"/>
                <a:gd name="connsiteX303" fmla="*/ 362517 w 1280341"/>
                <a:gd name="connsiteY303" fmla="*/ 888166 h 1316594"/>
                <a:gd name="connsiteX304" fmla="*/ 364164 w 1280341"/>
                <a:gd name="connsiteY304" fmla="*/ 879927 h 1316594"/>
                <a:gd name="connsiteX305" fmla="*/ 355925 w 1280341"/>
                <a:gd name="connsiteY305" fmla="*/ 878278 h 1316594"/>
                <a:gd name="connsiteX306" fmla="*/ 344391 w 1280341"/>
                <a:gd name="connsiteY306" fmla="*/ 865096 h 1316594"/>
                <a:gd name="connsiteX307" fmla="*/ 339447 w 1280341"/>
                <a:gd name="connsiteY307" fmla="*/ 842026 h 1316594"/>
                <a:gd name="connsiteX308" fmla="*/ 341095 w 1280341"/>
                <a:gd name="connsiteY308" fmla="*/ 833787 h 1316594"/>
                <a:gd name="connsiteX309" fmla="*/ 342743 w 1280341"/>
                <a:gd name="connsiteY309" fmla="*/ 822254 h 1316594"/>
                <a:gd name="connsiteX310" fmla="*/ 332856 w 1280341"/>
                <a:gd name="connsiteY310" fmla="*/ 815662 h 1316594"/>
                <a:gd name="connsiteX311" fmla="*/ 319674 w 1280341"/>
                <a:gd name="connsiteY311" fmla="*/ 809070 h 1316594"/>
                <a:gd name="connsiteX312" fmla="*/ 309786 w 1280341"/>
                <a:gd name="connsiteY312" fmla="*/ 802480 h 1316594"/>
                <a:gd name="connsiteX313" fmla="*/ 299900 w 1280341"/>
                <a:gd name="connsiteY313" fmla="*/ 807423 h 1316594"/>
                <a:gd name="connsiteX314" fmla="*/ 291661 w 1280341"/>
                <a:gd name="connsiteY314" fmla="*/ 794241 h 1316594"/>
                <a:gd name="connsiteX315" fmla="*/ 283422 w 1280341"/>
                <a:gd name="connsiteY315" fmla="*/ 786002 h 1316594"/>
                <a:gd name="connsiteX316" fmla="*/ 271887 w 1280341"/>
                <a:gd name="connsiteY316" fmla="*/ 776114 h 1316594"/>
                <a:gd name="connsiteX317" fmla="*/ 255409 w 1280341"/>
                <a:gd name="connsiteY317" fmla="*/ 767875 h 1316594"/>
                <a:gd name="connsiteX318" fmla="*/ 242227 w 1280341"/>
                <a:gd name="connsiteY318" fmla="*/ 761285 h 1316594"/>
                <a:gd name="connsiteX319" fmla="*/ 235635 w 1280341"/>
                <a:gd name="connsiteY319" fmla="*/ 749750 h 1316594"/>
                <a:gd name="connsiteX320" fmla="*/ 227396 w 1280341"/>
                <a:gd name="connsiteY320" fmla="*/ 739864 h 1316594"/>
                <a:gd name="connsiteX321" fmla="*/ 217510 w 1280341"/>
                <a:gd name="connsiteY321" fmla="*/ 725033 h 1316594"/>
                <a:gd name="connsiteX322" fmla="*/ 207622 w 1280341"/>
                <a:gd name="connsiteY322" fmla="*/ 723386 h 1316594"/>
                <a:gd name="connsiteX323" fmla="*/ 192793 w 1280341"/>
                <a:gd name="connsiteY323" fmla="*/ 715147 h 1316594"/>
                <a:gd name="connsiteX324" fmla="*/ 191144 w 1280341"/>
                <a:gd name="connsiteY324" fmla="*/ 705259 h 1316594"/>
                <a:gd name="connsiteX325" fmla="*/ 196089 w 1280341"/>
                <a:gd name="connsiteY325" fmla="*/ 697020 h 1316594"/>
                <a:gd name="connsiteX326" fmla="*/ 196089 w 1280341"/>
                <a:gd name="connsiteY326" fmla="*/ 685485 h 1316594"/>
                <a:gd name="connsiteX327" fmla="*/ 191144 w 1280341"/>
                <a:gd name="connsiteY327" fmla="*/ 677246 h 1316594"/>
                <a:gd name="connsiteX328" fmla="*/ 196089 w 1280341"/>
                <a:gd name="connsiteY328" fmla="*/ 667360 h 1316594"/>
                <a:gd name="connsiteX329" fmla="*/ 187850 w 1280341"/>
                <a:gd name="connsiteY329" fmla="*/ 662417 h 1316594"/>
                <a:gd name="connsiteX330" fmla="*/ 186201 w 1280341"/>
                <a:gd name="connsiteY330" fmla="*/ 652529 h 1316594"/>
                <a:gd name="connsiteX331" fmla="*/ 177962 w 1280341"/>
                <a:gd name="connsiteY331" fmla="*/ 640996 h 1316594"/>
                <a:gd name="connsiteX332" fmla="*/ 184554 w 1280341"/>
                <a:gd name="connsiteY332" fmla="*/ 631108 h 1316594"/>
                <a:gd name="connsiteX333" fmla="*/ 174666 w 1280341"/>
                <a:gd name="connsiteY333" fmla="*/ 627812 h 1316594"/>
                <a:gd name="connsiteX334" fmla="*/ 166427 w 1280341"/>
                <a:gd name="connsiteY334" fmla="*/ 624517 h 1316594"/>
                <a:gd name="connsiteX335" fmla="*/ 164780 w 1280341"/>
                <a:gd name="connsiteY335" fmla="*/ 614630 h 1316594"/>
                <a:gd name="connsiteX336" fmla="*/ 156541 w 1280341"/>
                <a:gd name="connsiteY336" fmla="*/ 612983 h 1316594"/>
                <a:gd name="connsiteX337" fmla="*/ 146655 w 1280341"/>
                <a:gd name="connsiteY337" fmla="*/ 611334 h 1316594"/>
                <a:gd name="connsiteX338" fmla="*/ 133471 w 1280341"/>
                <a:gd name="connsiteY338" fmla="*/ 606391 h 1316594"/>
                <a:gd name="connsiteX339" fmla="*/ 125232 w 1280341"/>
                <a:gd name="connsiteY339" fmla="*/ 598152 h 1316594"/>
                <a:gd name="connsiteX340" fmla="*/ 115346 w 1280341"/>
                <a:gd name="connsiteY340" fmla="*/ 593209 h 1316594"/>
                <a:gd name="connsiteX341" fmla="*/ 120289 w 1280341"/>
                <a:gd name="connsiteY341" fmla="*/ 570139 h 1316594"/>
                <a:gd name="connsiteX342" fmla="*/ 121938 w 1280341"/>
                <a:gd name="connsiteY342" fmla="*/ 561900 h 1316594"/>
                <a:gd name="connsiteX343" fmla="*/ 130177 w 1280341"/>
                <a:gd name="connsiteY343" fmla="*/ 553661 h 1316594"/>
                <a:gd name="connsiteX344" fmla="*/ 143359 w 1280341"/>
                <a:gd name="connsiteY344" fmla="*/ 547070 h 1316594"/>
                <a:gd name="connsiteX345" fmla="*/ 149949 w 1280341"/>
                <a:gd name="connsiteY345" fmla="*/ 537183 h 1316594"/>
                <a:gd name="connsiteX346" fmla="*/ 151598 w 1280341"/>
                <a:gd name="connsiteY346" fmla="*/ 528944 h 1316594"/>
                <a:gd name="connsiteX347" fmla="*/ 141710 w 1280341"/>
                <a:gd name="connsiteY347" fmla="*/ 528944 h 1316594"/>
                <a:gd name="connsiteX348" fmla="*/ 136767 w 1280341"/>
                <a:gd name="connsiteY348" fmla="*/ 520705 h 1316594"/>
                <a:gd name="connsiteX349" fmla="*/ 123585 w 1280341"/>
                <a:gd name="connsiteY349" fmla="*/ 520705 h 1316594"/>
                <a:gd name="connsiteX350" fmla="*/ 113699 w 1280341"/>
                <a:gd name="connsiteY350" fmla="*/ 515762 h 1316594"/>
                <a:gd name="connsiteX351" fmla="*/ 102164 w 1280341"/>
                <a:gd name="connsiteY351" fmla="*/ 507523 h 1316594"/>
                <a:gd name="connsiteX352" fmla="*/ 88982 w 1280341"/>
                <a:gd name="connsiteY352" fmla="*/ 502579 h 1316594"/>
                <a:gd name="connsiteX353" fmla="*/ 75798 w 1280341"/>
                <a:gd name="connsiteY353" fmla="*/ 489397 h 1316594"/>
                <a:gd name="connsiteX354" fmla="*/ 67559 w 1280341"/>
                <a:gd name="connsiteY354" fmla="*/ 481158 h 1316594"/>
                <a:gd name="connsiteX355" fmla="*/ 57673 w 1280341"/>
                <a:gd name="connsiteY355" fmla="*/ 477862 h 1316594"/>
                <a:gd name="connsiteX356" fmla="*/ 49434 w 1280341"/>
                <a:gd name="connsiteY356" fmla="*/ 472919 h 1316594"/>
                <a:gd name="connsiteX357" fmla="*/ 47787 w 1280341"/>
                <a:gd name="connsiteY357" fmla="*/ 463032 h 1316594"/>
                <a:gd name="connsiteX358" fmla="*/ 44491 w 1280341"/>
                <a:gd name="connsiteY358" fmla="*/ 449849 h 1316594"/>
                <a:gd name="connsiteX359" fmla="*/ 42842 w 1280341"/>
                <a:gd name="connsiteY359" fmla="*/ 439963 h 1316594"/>
                <a:gd name="connsiteX360" fmla="*/ 46138 w 1280341"/>
                <a:gd name="connsiteY360" fmla="*/ 430076 h 1316594"/>
                <a:gd name="connsiteX361" fmla="*/ 42842 w 1280341"/>
                <a:gd name="connsiteY361" fmla="*/ 415246 h 1316594"/>
                <a:gd name="connsiteX362" fmla="*/ 44491 w 1280341"/>
                <a:gd name="connsiteY362" fmla="*/ 400415 h 1316594"/>
                <a:gd name="connsiteX363" fmla="*/ 34603 w 1280341"/>
                <a:gd name="connsiteY363" fmla="*/ 395472 h 1316594"/>
                <a:gd name="connsiteX364" fmla="*/ 37899 w 1280341"/>
                <a:gd name="connsiteY364" fmla="*/ 385586 h 1316594"/>
                <a:gd name="connsiteX365" fmla="*/ 28013 w 1280341"/>
                <a:gd name="connsiteY365" fmla="*/ 378994 h 1316594"/>
                <a:gd name="connsiteX366" fmla="*/ 19774 w 1280341"/>
                <a:gd name="connsiteY366" fmla="*/ 370755 h 1316594"/>
                <a:gd name="connsiteX367" fmla="*/ 9886 w 1280341"/>
                <a:gd name="connsiteY367" fmla="*/ 362516 h 1316594"/>
                <a:gd name="connsiteX368" fmla="*/ 0 w 1280341"/>
                <a:gd name="connsiteY368" fmla="*/ 355924 h 1316594"/>
                <a:gd name="connsiteX369" fmla="*/ 11535 w 1280341"/>
                <a:gd name="connsiteY369" fmla="*/ 354277 h 1316594"/>
                <a:gd name="connsiteX370" fmla="*/ 21421 w 1280341"/>
                <a:gd name="connsiteY370" fmla="*/ 350981 h 1316594"/>
                <a:gd name="connsiteX371" fmla="*/ 29660 w 1280341"/>
                <a:gd name="connsiteY371" fmla="*/ 352630 h 1316594"/>
                <a:gd name="connsiteX372" fmla="*/ 34603 w 1280341"/>
                <a:gd name="connsiteY372" fmla="*/ 344391 h 1316594"/>
                <a:gd name="connsiteX373" fmla="*/ 31309 w 1280341"/>
                <a:gd name="connsiteY373" fmla="*/ 327913 h 1316594"/>
                <a:gd name="connsiteX374" fmla="*/ 32956 w 1280341"/>
                <a:gd name="connsiteY374" fmla="*/ 319674 h 1316594"/>
                <a:gd name="connsiteX375" fmla="*/ 24717 w 1280341"/>
                <a:gd name="connsiteY375" fmla="*/ 314729 h 1316594"/>
                <a:gd name="connsiteX376" fmla="*/ 16478 w 1280341"/>
                <a:gd name="connsiteY376" fmla="*/ 316378 h 1316594"/>
                <a:gd name="connsiteX377" fmla="*/ 13182 w 1280341"/>
                <a:gd name="connsiteY377" fmla="*/ 304843 h 1316594"/>
                <a:gd name="connsiteX378" fmla="*/ 28013 w 1280341"/>
                <a:gd name="connsiteY378" fmla="*/ 299900 h 1316594"/>
                <a:gd name="connsiteX379" fmla="*/ 36252 w 1280341"/>
                <a:gd name="connsiteY379" fmla="*/ 309786 h 1316594"/>
                <a:gd name="connsiteX380" fmla="*/ 47787 w 1280341"/>
                <a:gd name="connsiteY380" fmla="*/ 308139 h 1316594"/>
                <a:gd name="connsiteX381" fmla="*/ 60969 w 1280341"/>
                <a:gd name="connsiteY381" fmla="*/ 301547 h 1316594"/>
                <a:gd name="connsiteX382" fmla="*/ 74151 w 1280341"/>
                <a:gd name="connsiteY382" fmla="*/ 303196 h 1316594"/>
                <a:gd name="connsiteX383" fmla="*/ 85686 w 1280341"/>
                <a:gd name="connsiteY383" fmla="*/ 304843 h 1316594"/>
                <a:gd name="connsiteX384" fmla="*/ 93925 w 1280341"/>
                <a:gd name="connsiteY384" fmla="*/ 313082 h 1316594"/>
                <a:gd name="connsiteX385" fmla="*/ 102164 w 1280341"/>
                <a:gd name="connsiteY385" fmla="*/ 313082 h 1316594"/>
                <a:gd name="connsiteX386" fmla="*/ 107107 w 1280341"/>
                <a:gd name="connsiteY386" fmla="*/ 301547 h 1316594"/>
                <a:gd name="connsiteX387" fmla="*/ 103811 w 1280341"/>
                <a:gd name="connsiteY387" fmla="*/ 293308 h 1316594"/>
                <a:gd name="connsiteX388" fmla="*/ 120289 w 1280341"/>
                <a:gd name="connsiteY388" fmla="*/ 281773 h 1316594"/>
                <a:gd name="connsiteX389" fmla="*/ 128528 w 1280341"/>
                <a:gd name="connsiteY389" fmla="*/ 278479 h 1316594"/>
                <a:gd name="connsiteX390" fmla="*/ 138416 w 1280341"/>
                <a:gd name="connsiteY390" fmla="*/ 271887 h 1316594"/>
                <a:gd name="connsiteX391" fmla="*/ 149949 w 1280341"/>
                <a:gd name="connsiteY391" fmla="*/ 266944 h 1316594"/>
                <a:gd name="connsiteX392" fmla="*/ 151598 w 1280341"/>
                <a:gd name="connsiteY392" fmla="*/ 258705 h 1316594"/>
                <a:gd name="connsiteX393" fmla="*/ 154894 w 1280341"/>
                <a:gd name="connsiteY393" fmla="*/ 250466 h 1316594"/>
                <a:gd name="connsiteX394" fmla="*/ 158188 w 1280341"/>
                <a:gd name="connsiteY394" fmla="*/ 240578 h 1316594"/>
                <a:gd name="connsiteX395" fmla="*/ 159837 w 1280341"/>
                <a:gd name="connsiteY395" fmla="*/ 227396 h 1316594"/>
                <a:gd name="connsiteX396" fmla="*/ 163133 w 1280341"/>
                <a:gd name="connsiteY396" fmla="*/ 217510 h 1316594"/>
                <a:gd name="connsiteX397" fmla="*/ 173019 w 1280341"/>
                <a:gd name="connsiteY397" fmla="*/ 207622 h 1316594"/>
                <a:gd name="connsiteX398" fmla="*/ 177962 w 1280341"/>
                <a:gd name="connsiteY398" fmla="*/ 199383 h 1316594"/>
                <a:gd name="connsiteX399" fmla="*/ 179611 w 1280341"/>
                <a:gd name="connsiteY399" fmla="*/ 187850 h 1316594"/>
                <a:gd name="connsiteX400" fmla="*/ 177962 w 1280341"/>
                <a:gd name="connsiteY400" fmla="*/ 176315 h 1316594"/>
                <a:gd name="connsiteX401" fmla="*/ 179611 w 1280341"/>
                <a:gd name="connsiteY401" fmla="*/ 168076 h 1316594"/>
                <a:gd name="connsiteX402" fmla="*/ 174666 w 1280341"/>
                <a:gd name="connsiteY402" fmla="*/ 153245 h 1316594"/>
                <a:gd name="connsiteX403" fmla="*/ 166427 w 1280341"/>
                <a:gd name="connsiteY403" fmla="*/ 143359 h 1316594"/>
                <a:gd name="connsiteX404" fmla="*/ 169723 w 1280341"/>
                <a:gd name="connsiteY404" fmla="*/ 135120 h 1316594"/>
                <a:gd name="connsiteX405" fmla="*/ 161484 w 1280341"/>
                <a:gd name="connsiteY405" fmla="*/ 126881 h 1316594"/>
                <a:gd name="connsiteX406" fmla="*/ 156541 w 1280341"/>
                <a:gd name="connsiteY406" fmla="*/ 116993 h 1316594"/>
                <a:gd name="connsiteX407" fmla="*/ 151598 w 1280341"/>
                <a:gd name="connsiteY407" fmla="*/ 108754 h 1316594"/>
                <a:gd name="connsiteX408" fmla="*/ 149949 w 1280341"/>
                <a:gd name="connsiteY408" fmla="*/ 97221 h 1316594"/>
                <a:gd name="connsiteX409" fmla="*/ 158188 w 1280341"/>
                <a:gd name="connsiteY409" fmla="*/ 84037 h 1316594"/>
                <a:gd name="connsiteX410" fmla="*/ 161484 w 1280341"/>
                <a:gd name="connsiteY410" fmla="*/ 74151 h 1316594"/>
                <a:gd name="connsiteX411" fmla="*/ 173019 w 1280341"/>
                <a:gd name="connsiteY411" fmla="*/ 67559 h 1316594"/>
                <a:gd name="connsiteX412" fmla="*/ 182905 w 1280341"/>
                <a:gd name="connsiteY412" fmla="*/ 60969 h 1316594"/>
                <a:gd name="connsiteX413" fmla="*/ 199383 w 1280341"/>
                <a:gd name="connsiteY413" fmla="*/ 60969 h 1316594"/>
                <a:gd name="connsiteX414" fmla="*/ 207622 w 1280341"/>
                <a:gd name="connsiteY414" fmla="*/ 57673 h 1316594"/>
                <a:gd name="connsiteX415" fmla="*/ 219157 w 1280341"/>
                <a:gd name="connsiteY415" fmla="*/ 59320 h 1316594"/>
                <a:gd name="connsiteX416" fmla="*/ 232339 w 1280341"/>
                <a:gd name="connsiteY416" fmla="*/ 65912 h 1316594"/>
                <a:gd name="connsiteX417" fmla="*/ 248817 w 1280341"/>
                <a:gd name="connsiteY417" fmla="*/ 65912 h 1316594"/>
                <a:gd name="connsiteX418" fmla="*/ 258705 w 1280341"/>
                <a:gd name="connsiteY418" fmla="*/ 67559 h 1316594"/>
                <a:gd name="connsiteX419" fmla="*/ 290012 w 1280341"/>
                <a:gd name="connsiteY419" fmla="*/ 60969 h 1316594"/>
                <a:gd name="connsiteX420" fmla="*/ 299900 w 1280341"/>
                <a:gd name="connsiteY420" fmla="*/ 51081 h 1316594"/>
                <a:gd name="connsiteX421" fmla="*/ 309786 w 1280341"/>
                <a:gd name="connsiteY421" fmla="*/ 49434 h 1316594"/>
                <a:gd name="connsiteX422" fmla="*/ 327913 w 1280341"/>
                <a:gd name="connsiteY422" fmla="*/ 60969 h 1316594"/>
                <a:gd name="connsiteX423" fmla="*/ 341095 w 1280341"/>
                <a:gd name="connsiteY423" fmla="*/ 57673 h 1316594"/>
                <a:gd name="connsiteX424" fmla="*/ 352630 w 1280341"/>
                <a:gd name="connsiteY424" fmla="*/ 56026 h 1316594"/>
                <a:gd name="connsiteX425" fmla="*/ 357573 w 1280341"/>
                <a:gd name="connsiteY425" fmla="*/ 42842 h 1316594"/>
                <a:gd name="connsiteX426" fmla="*/ 359221 w 1280341"/>
                <a:gd name="connsiteY426" fmla="*/ 32956 h 1316594"/>
                <a:gd name="connsiteX427" fmla="*/ 367460 w 1280341"/>
                <a:gd name="connsiteY427" fmla="*/ 24717 h 1316594"/>
                <a:gd name="connsiteX428" fmla="*/ 377347 w 1280341"/>
                <a:gd name="connsiteY428" fmla="*/ 18125 h 1316594"/>
                <a:gd name="connsiteX429" fmla="*/ 390530 w 1280341"/>
                <a:gd name="connsiteY429" fmla="*/ 14831 h 1316594"/>
                <a:gd name="connsiteX430" fmla="*/ 398769 w 1280341"/>
                <a:gd name="connsiteY430" fmla="*/ 8239 h 1316594"/>
                <a:gd name="connsiteX431" fmla="*/ 408655 w 1280341"/>
                <a:gd name="connsiteY431" fmla="*/ 1647 h 1316594"/>
                <a:gd name="connsiteX432" fmla="*/ 416894 w 1280341"/>
                <a:gd name="connsiteY432" fmla="*/ 0 h 1316594"/>
                <a:gd name="connsiteX0" fmla="*/ 416894 w 1280341"/>
                <a:gd name="connsiteY0" fmla="*/ 0 h 1316594"/>
                <a:gd name="connsiteX1" fmla="*/ 428429 w 1280341"/>
                <a:gd name="connsiteY1" fmla="*/ 13182 h 1316594"/>
                <a:gd name="connsiteX2" fmla="*/ 439964 w 1280341"/>
                <a:gd name="connsiteY2" fmla="*/ 14831 h 1316594"/>
                <a:gd name="connsiteX3" fmla="*/ 451499 w 1280341"/>
                <a:gd name="connsiteY3" fmla="*/ 24717 h 1316594"/>
                <a:gd name="connsiteX4" fmla="*/ 461385 w 1280341"/>
                <a:gd name="connsiteY4" fmla="*/ 26364 h 1316594"/>
                <a:gd name="connsiteX5" fmla="*/ 477863 w 1280341"/>
                <a:gd name="connsiteY5" fmla="*/ 23070 h 1316594"/>
                <a:gd name="connsiteX6" fmla="*/ 484455 w 1280341"/>
                <a:gd name="connsiteY6" fmla="*/ 32956 h 1316594"/>
                <a:gd name="connsiteX7" fmla="*/ 481159 w 1280341"/>
                <a:gd name="connsiteY7" fmla="*/ 42842 h 1316594"/>
                <a:gd name="connsiteX8" fmla="*/ 497637 w 1280341"/>
                <a:gd name="connsiteY8" fmla="*/ 39548 h 1316594"/>
                <a:gd name="connsiteX9" fmla="*/ 505876 w 1280341"/>
                <a:gd name="connsiteY9" fmla="*/ 47787 h 1316594"/>
                <a:gd name="connsiteX10" fmla="*/ 504227 w 1280341"/>
                <a:gd name="connsiteY10" fmla="*/ 57673 h 1316594"/>
                <a:gd name="connsiteX11" fmla="*/ 512466 w 1280341"/>
                <a:gd name="connsiteY11" fmla="*/ 69208 h 1316594"/>
                <a:gd name="connsiteX12" fmla="*/ 520705 w 1280341"/>
                <a:gd name="connsiteY12" fmla="*/ 80743 h 1316594"/>
                <a:gd name="connsiteX13" fmla="*/ 538832 w 1280341"/>
                <a:gd name="connsiteY13" fmla="*/ 82390 h 1316594"/>
                <a:gd name="connsiteX14" fmla="*/ 553661 w 1280341"/>
                <a:gd name="connsiteY14" fmla="*/ 95572 h 1316594"/>
                <a:gd name="connsiteX15" fmla="*/ 555310 w 1280341"/>
                <a:gd name="connsiteY15" fmla="*/ 105460 h 1316594"/>
                <a:gd name="connsiteX16" fmla="*/ 547071 w 1280341"/>
                <a:gd name="connsiteY16" fmla="*/ 110403 h 1316594"/>
                <a:gd name="connsiteX17" fmla="*/ 547071 w 1280341"/>
                <a:gd name="connsiteY17" fmla="*/ 121938 h 1316594"/>
                <a:gd name="connsiteX18" fmla="*/ 550367 w 1280341"/>
                <a:gd name="connsiteY18" fmla="*/ 131824 h 1316594"/>
                <a:gd name="connsiteX19" fmla="*/ 548718 w 1280341"/>
                <a:gd name="connsiteY19" fmla="*/ 146655 h 1316594"/>
                <a:gd name="connsiteX20" fmla="*/ 542128 w 1280341"/>
                <a:gd name="connsiteY20" fmla="*/ 154894 h 1316594"/>
                <a:gd name="connsiteX21" fmla="*/ 535536 w 1280341"/>
                <a:gd name="connsiteY21" fmla="*/ 164780 h 1316594"/>
                <a:gd name="connsiteX22" fmla="*/ 525650 w 1280341"/>
                <a:gd name="connsiteY22" fmla="*/ 171372 h 1316594"/>
                <a:gd name="connsiteX23" fmla="*/ 515762 w 1280341"/>
                <a:gd name="connsiteY23" fmla="*/ 173019 h 1316594"/>
                <a:gd name="connsiteX24" fmla="*/ 505876 w 1280341"/>
                <a:gd name="connsiteY24" fmla="*/ 171372 h 1316594"/>
                <a:gd name="connsiteX25" fmla="*/ 510819 w 1280341"/>
                <a:gd name="connsiteY25" fmla="*/ 184554 h 1316594"/>
                <a:gd name="connsiteX26" fmla="*/ 527297 w 1280341"/>
                <a:gd name="connsiteY26" fmla="*/ 191144 h 1316594"/>
                <a:gd name="connsiteX27" fmla="*/ 540479 w 1280341"/>
                <a:gd name="connsiteY27" fmla="*/ 194440 h 1316594"/>
                <a:gd name="connsiteX28" fmla="*/ 552014 w 1280341"/>
                <a:gd name="connsiteY28" fmla="*/ 197736 h 1316594"/>
                <a:gd name="connsiteX29" fmla="*/ 561900 w 1280341"/>
                <a:gd name="connsiteY29" fmla="*/ 201032 h 1316594"/>
                <a:gd name="connsiteX30" fmla="*/ 571788 w 1280341"/>
                <a:gd name="connsiteY30" fmla="*/ 205975 h 1316594"/>
                <a:gd name="connsiteX31" fmla="*/ 584970 w 1280341"/>
                <a:gd name="connsiteY31" fmla="*/ 212567 h 1316594"/>
                <a:gd name="connsiteX32" fmla="*/ 594856 w 1280341"/>
                <a:gd name="connsiteY32" fmla="*/ 214214 h 1316594"/>
                <a:gd name="connsiteX33" fmla="*/ 606392 w 1280341"/>
                <a:gd name="connsiteY33" fmla="*/ 217510 h 1316594"/>
                <a:gd name="connsiteX34" fmla="*/ 616279 w 1280341"/>
                <a:gd name="connsiteY34" fmla="*/ 224100 h 1316594"/>
                <a:gd name="connsiteX35" fmla="*/ 627813 w 1280341"/>
                <a:gd name="connsiteY35" fmla="*/ 235635 h 1316594"/>
                <a:gd name="connsiteX36" fmla="*/ 642644 w 1280341"/>
                <a:gd name="connsiteY36" fmla="*/ 230692 h 1316594"/>
                <a:gd name="connsiteX37" fmla="*/ 642644 w 1280341"/>
                <a:gd name="connsiteY37" fmla="*/ 222453 h 1316594"/>
                <a:gd name="connsiteX38" fmla="*/ 650883 w 1280341"/>
                <a:gd name="connsiteY38" fmla="*/ 210918 h 1316594"/>
                <a:gd name="connsiteX39" fmla="*/ 660769 w 1280341"/>
                <a:gd name="connsiteY39" fmla="*/ 209271 h 1316594"/>
                <a:gd name="connsiteX40" fmla="*/ 670657 w 1280341"/>
                <a:gd name="connsiteY40" fmla="*/ 205975 h 1316594"/>
                <a:gd name="connsiteX41" fmla="*/ 680543 w 1280341"/>
                <a:gd name="connsiteY41" fmla="*/ 209271 h 1316594"/>
                <a:gd name="connsiteX42" fmla="*/ 697021 w 1280341"/>
                <a:gd name="connsiteY42" fmla="*/ 214214 h 1316594"/>
                <a:gd name="connsiteX43" fmla="*/ 706909 w 1280341"/>
                <a:gd name="connsiteY43" fmla="*/ 227396 h 1316594"/>
                <a:gd name="connsiteX44" fmla="*/ 713499 w 1280341"/>
                <a:gd name="connsiteY44" fmla="*/ 242227 h 1316594"/>
                <a:gd name="connsiteX45" fmla="*/ 718442 w 1280341"/>
                <a:gd name="connsiteY45" fmla="*/ 250466 h 1316594"/>
                <a:gd name="connsiteX46" fmla="*/ 723387 w 1280341"/>
                <a:gd name="connsiteY46" fmla="*/ 268591 h 1316594"/>
                <a:gd name="connsiteX47" fmla="*/ 725034 w 1280341"/>
                <a:gd name="connsiteY47" fmla="*/ 278479 h 1316594"/>
                <a:gd name="connsiteX48" fmla="*/ 734920 w 1280341"/>
                <a:gd name="connsiteY48" fmla="*/ 286718 h 1316594"/>
                <a:gd name="connsiteX49" fmla="*/ 736569 w 1280341"/>
                <a:gd name="connsiteY49" fmla="*/ 294957 h 1316594"/>
                <a:gd name="connsiteX50" fmla="*/ 730089 w 1280341"/>
                <a:gd name="connsiteY50" fmla="*/ 300511 h 1316594"/>
                <a:gd name="connsiteX51" fmla="*/ 743160 w 1280341"/>
                <a:gd name="connsiteY51" fmla="*/ 299900 h 1316594"/>
                <a:gd name="connsiteX52" fmla="*/ 744807 w 1280341"/>
                <a:gd name="connsiteY52" fmla="*/ 301547 h 1316594"/>
                <a:gd name="connsiteX53" fmla="*/ 748103 w 1280341"/>
                <a:gd name="connsiteY53" fmla="*/ 309786 h 1316594"/>
                <a:gd name="connsiteX54" fmla="*/ 759638 w 1280341"/>
                <a:gd name="connsiteY54" fmla="*/ 318025 h 1316594"/>
                <a:gd name="connsiteX55" fmla="*/ 764581 w 1280341"/>
                <a:gd name="connsiteY55" fmla="*/ 326264 h 1316594"/>
                <a:gd name="connsiteX56" fmla="*/ 772820 w 1280341"/>
                <a:gd name="connsiteY56" fmla="*/ 334503 h 1316594"/>
                <a:gd name="connsiteX57" fmla="*/ 784355 w 1280341"/>
                <a:gd name="connsiteY57" fmla="*/ 339448 h 1316594"/>
                <a:gd name="connsiteX58" fmla="*/ 797537 w 1280341"/>
                <a:gd name="connsiteY58" fmla="*/ 347687 h 1316594"/>
                <a:gd name="connsiteX59" fmla="*/ 815662 w 1280341"/>
                <a:gd name="connsiteY59" fmla="*/ 365812 h 1316594"/>
                <a:gd name="connsiteX60" fmla="*/ 825550 w 1280341"/>
                <a:gd name="connsiteY60" fmla="*/ 377347 h 1316594"/>
                <a:gd name="connsiteX61" fmla="*/ 835436 w 1280341"/>
                <a:gd name="connsiteY61" fmla="*/ 385586 h 1316594"/>
                <a:gd name="connsiteX62" fmla="*/ 845322 w 1280341"/>
                <a:gd name="connsiteY62" fmla="*/ 388882 h 1316594"/>
                <a:gd name="connsiteX63" fmla="*/ 856857 w 1280341"/>
                <a:gd name="connsiteY63" fmla="*/ 393825 h 1316594"/>
                <a:gd name="connsiteX64" fmla="*/ 873335 w 1280341"/>
                <a:gd name="connsiteY64" fmla="*/ 416893 h 1316594"/>
                <a:gd name="connsiteX65" fmla="*/ 888166 w 1280341"/>
                <a:gd name="connsiteY65" fmla="*/ 430077 h 1316594"/>
                <a:gd name="connsiteX66" fmla="*/ 901348 w 1280341"/>
                <a:gd name="connsiteY66" fmla="*/ 425132 h 1316594"/>
                <a:gd name="connsiteX67" fmla="*/ 911234 w 1280341"/>
                <a:gd name="connsiteY67" fmla="*/ 416893 h 1316594"/>
                <a:gd name="connsiteX68" fmla="*/ 917826 w 1280341"/>
                <a:gd name="connsiteY68" fmla="*/ 408654 h 1316594"/>
                <a:gd name="connsiteX69" fmla="*/ 927712 w 1280341"/>
                <a:gd name="connsiteY69" fmla="*/ 400415 h 1316594"/>
                <a:gd name="connsiteX70" fmla="*/ 937600 w 1280341"/>
                <a:gd name="connsiteY70" fmla="*/ 387233 h 1316594"/>
                <a:gd name="connsiteX71" fmla="*/ 942543 w 1280341"/>
                <a:gd name="connsiteY71" fmla="*/ 378994 h 1316594"/>
                <a:gd name="connsiteX72" fmla="*/ 947486 w 1280341"/>
                <a:gd name="connsiteY72" fmla="*/ 369108 h 1316594"/>
                <a:gd name="connsiteX73" fmla="*/ 952429 w 1280341"/>
                <a:gd name="connsiteY73" fmla="*/ 359220 h 1316594"/>
                <a:gd name="connsiteX74" fmla="*/ 959021 w 1280341"/>
                <a:gd name="connsiteY74" fmla="*/ 367459 h 1316594"/>
                <a:gd name="connsiteX75" fmla="*/ 972203 w 1280341"/>
                <a:gd name="connsiteY75" fmla="*/ 374051 h 1316594"/>
                <a:gd name="connsiteX76" fmla="*/ 973852 w 1280341"/>
                <a:gd name="connsiteY76" fmla="*/ 385586 h 1316594"/>
                <a:gd name="connsiteX77" fmla="*/ 987034 w 1280341"/>
                <a:gd name="connsiteY77" fmla="*/ 395472 h 1316594"/>
                <a:gd name="connsiteX78" fmla="*/ 987034 w 1280341"/>
                <a:gd name="connsiteY78" fmla="*/ 378994 h 1316594"/>
                <a:gd name="connsiteX79" fmla="*/ 980442 w 1280341"/>
                <a:gd name="connsiteY79" fmla="*/ 369108 h 1316594"/>
                <a:gd name="connsiteX80" fmla="*/ 988681 w 1280341"/>
                <a:gd name="connsiteY80" fmla="*/ 362516 h 1316594"/>
                <a:gd name="connsiteX81" fmla="*/ 996920 w 1280341"/>
                <a:gd name="connsiteY81" fmla="*/ 360869 h 1316594"/>
                <a:gd name="connsiteX82" fmla="*/ 1003512 w 1280341"/>
                <a:gd name="connsiteY82" fmla="*/ 369108 h 1316594"/>
                <a:gd name="connsiteX83" fmla="*/ 1005159 w 1280341"/>
                <a:gd name="connsiteY83" fmla="*/ 378994 h 1316594"/>
                <a:gd name="connsiteX84" fmla="*/ 1016694 w 1280341"/>
                <a:gd name="connsiteY84" fmla="*/ 375698 h 1316594"/>
                <a:gd name="connsiteX85" fmla="*/ 1008455 w 1280341"/>
                <a:gd name="connsiteY85" fmla="*/ 367459 h 1316594"/>
                <a:gd name="connsiteX86" fmla="*/ 1010102 w 1280341"/>
                <a:gd name="connsiteY86" fmla="*/ 357573 h 1316594"/>
                <a:gd name="connsiteX87" fmla="*/ 1021637 w 1280341"/>
                <a:gd name="connsiteY87" fmla="*/ 352630 h 1316594"/>
                <a:gd name="connsiteX88" fmla="*/ 1031525 w 1280341"/>
                <a:gd name="connsiteY88" fmla="*/ 360869 h 1316594"/>
                <a:gd name="connsiteX89" fmla="*/ 1039764 w 1280341"/>
                <a:gd name="connsiteY89" fmla="*/ 362516 h 1316594"/>
                <a:gd name="connsiteX90" fmla="*/ 1051297 w 1280341"/>
                <a:gd name="connsiteY90" fmla="*/ 359220 h 1316594"/>
                <a:gd name="connsiteX91" fmla="*/ 1061185 w 1280341"/>
                <a:gd name="connsiteY91" fmla="*/ 359220 h 1316594"/>
                <a:gd name="connsiteX92" fmla="*/ 1069424 w 1280341"/>
                <a:gd name="connsiteY92" fmla="*/ 365812 h 1316594"/>
                <a:gd name="connsiteX93" fmla="*/ 1077662 w 1280341"/>
                <a:gd name="connsiteY93" fmla="*/ 367459 h 1316594"/>
                <a:gd name="connsiteX94" fmla="*/ 1090845 w 1280341"/>
                <a:gd name="connsiteY94" fmla="*/ 367459 h 1316594"/>
                <a:gd name="connsiteX95" fmla="*/ 1099083 w 1280341"/>
                <a:gd name="connsiteY95" fmla="*/ 374051 h 1316594"/>
                <a:gd name="connsiteX96" fmla="*/ 1118857 w 1280341"/>
                <a:gd name="connsiteY96" fmla="*/ 385586 h 1316594"/>
                <a:gd name="connsiteX97" fmla="*/ 1132039 w 1280341"/>
                <a:gd name="connsiteY97" fmla="*/ 392176 h 1316594"/>
                <a:gd name="connsiteX98" fmla="*/ 1127096 w 1280341"/>
                <a:gd name="connsiteY98" fmla="*/ 405360 h 1316594"/>
                <a:gd name="connsiteX99" fmla="*/ 1118857 w 1280341"/>
                <a:gd name="connsiteY99" fmla="*/ 407007 h 1316594"/>
                <a:gd name="connsiteX100" fmla="*/ 1133687 w 1280341"/>
                <a:gd name="connsiteY100" fmla="*/ 421838 h 1316594"/>
                <a:gd name="connsiteX101" fmla="*/ 1143574 w 1280341"/>
                <a:gd name="connsiteY101" fmla="*/ 421838 h 1316594"/>
                <a:gd name="connsiteX102" fmla="*/ 1143574 w 1280341"/>
                <a:gd name="connsiteY102" fmla="*/ 430077 h 1316594"/>
                <a:gd name="connsiteX103" fmla="*/ 1140278 w 1280341"/>
                <a:gd name="connsiteY103" fmla="*/ 448202 h 1316594"/>
                <a:gd name="connsiteX104" fmla="*/ 1138631 w 1280341"/>
                <a:gd name="connsiteY104" fmla="*/ 464680 h 1316594"/>
                <a:gd name="connsiteX105" fmla="*/ 1135335 w 1280341"/>
                <a:gd name="connsiteY105" fmla="*/ 474566 h 1316594"/>
                <a:gd name="connsiteX106" fmla="*/ 1133687 w 1280341"/>
                <a:gd name="connsiteY106" fmla="*/ 482805 h 1316594"/>
                <a:gd name="connsiteX107" fmla="*/ 1136982 w 1280341"/>
                <a:gd name="connsiteY107" fmla="*/ 497636 h 1316594"/>
                <a:gd name="connsiteX108" fmla="*/ 1148517 w 1280341"/>
                <a:gd name="connsiteY108" fmla="*/ 514114 h 1316594"/>
                <a:gd name="connsiteX109" fmla="*/ 1145221 w 1280341"/>
                <a:gd name="connsiteY109" fmla="*/ 524000 h 1316594"/>
                <a:gd name="connsiteX110" fmla="*/ 1145221 w 1280341"/>
                <a:gd name="connsiteY110" fmla="*/ 535535 h 1316594"/>
                <a:gd name="connsiteX111" fmla="*/ 1141926 w 1280341"/>
                <a:gd name="connsiteY111" fmla="*/ 547070 h 1316594"/>
                <a:gd name="connsiteX112" fmla="*/ 1138631 w 1280341"/>
                <a:gd name="connsiteY112" fmla="*/ 556956 h 1316594"/>
                <a:gd name="connsiteX113" fmla="*/ 1138631 w 1280341"/>
                <a:gd name="connsiteY113" fmla="*/ 565195 h 1316594"/>
                <a:gd name="connsiteX114" fmla="*/ 1146870 w 1280341"/>
                <a:gd name="connsiteY114" fmla="*/ 576730 h 1316594"/>
                <a:gd name="connsiteX115" fmla="*/ 1155109 w 1280341"/>
                <a:gd name="connsiteY115" fmla="*/ 584969 h 1316594"/>
                <a:gd name="connsiteX116" fmla="*/ 1150164 w 1280341"/>
                <a:gd name="connsiteY116" fmla="*/ 596504 h 1316594"/>
                <a:gd name="connsiteX117" fmla="*/ 1156756 w 1280341"/>
                <a:gd name="connsiteY117" fmla="*/ 606391 h 1316594"/>
                <a:gd name="connsiteX118" fmla="*/ 1164995 w 1280341"/>
                <a:gd name="connsiteY118" fmla="*/ 609686 h 1316594"/>
                <a:gd name="connsiteX119" fmla="*/ 1168291 w 1280341"/>
                <a:gd name="connsiteY119" fmla="*/ 617926 h 1316594"/>
                <a:gd name="connsiteX120" fmla="*/ 1164995 w 1280341"/>
                <a:gd name="connsiteY120" fmla="*/ 627813 h 1316594"/>
                <a:gd name="connsiteX121" fmla="*/ 1156756 w 1280341"/>
                <a:gd name="connsiteY121" fmla="*/ 642643 h 1316594"/>
                <a:gd name="connsiteX122" fmla="*/ 1171587 w 1280341"/>
                <a:gd name="connsiteY122" fmla="*/ 657473 h 1316594"/>
                <a:gd name="connsiteX123" fmla="*/ 1179826 w 1280341"/>
                <a:gd name="connsiteY123" fmla="*/ 659121 h 1316594"/>
                <a:gd name="connsiteX124" fmla="*/ 1191359 w 1280341"/>
                <a:gd name="connsiteY124" fmla="*/ 660769 h 1316594"/>
                <a:gd name="connsiteX125" fmla="*/ 1202894 w 1280341"/>
                <a:gd name="connsiteY125" fmla="*/ 659121 h 1316594"/>
                <a:gd name="connsiteX126" fmla="*/ 1212782 w 1280341"/>
                <a:gd name="connsiteY126" fmla="*/ 659121 h 1316594"/>
                <a:gd name="connsiteX127" fmla="*/ 1222668 w 1280341"/>
                <a:gd name="connsiteY127" fmla="*/ 660769 h 1316594"/>
                <a:gd name="connsiteX128" fmla="*/ 1232554 w 1280341"/>
                <a:gd name="connsiteY128" fmla="*/ 672303 h 1316594"/>
                <a:gd name="connsiteX129" fmla="*/ 1234203 w 1280341"/>
                <a:gd name="connsiteY129" fmla="*/ 683838 h 1316594"/>
                <a:gd name="connsiteX130" fmla="*/ 1242442 w 1280341"/>
                <a:gd name="connsiteY130" fmla="*/ 697020 h 1316594"/>
                <a:gd name="connsiteX131" fmla="*/ 1258920 w 1280341"/>
                <a:gd name="connsiteY131" fmla="*/ 710203 h 1316594"/>
                <a:gd name="connsiteX132" fmla="*/ 1267159 w 1280341"/>
                <a:gd name="connsiteY132" fmla="*/ 710203 h 1316594"/>
                <a:gd name="connsiteX133" fmla="*/ 1270455 w 1280341"/>
                <a:gd name="connsiteY133" fmla="*/ 720090 h 1316594"/>
                <a:gd name="connsiteX134" fmla="*/ 1280341 w 1280341"/>
                <a:gd name="connsiteY134" fmla="*/ 720090 h 1316594"/>
                <a:gd name="connsiteX135" fmla="*/ 1277045 w 1280341"/>
                <a:gd name="connsiteY135" fmla="*/ 741511 h 1316594"/>
                <a:gd name="connsiteX136" fmla="*/ 1273749 w 1280341"/>
                <a:gd name="connsiteY136" fmla="*/ 749750 h 1316594"/>
                <a:gd name="connsiteX137" fmla="*/ 1258920 w 1280341"/>
                <a:gd name="connsiteY137" fmla="*/ 776116 h 1316594"/>
                <a:gd name="connsiteX138" fmla="*/ 1253977 w 1280341"/>
                <a:gd name="connsiteY138" fmla="*/ 784355 h 1316594"/>
                <a:gd name="connsiteX139" fmla="*/ 1244089 w 1280341"/>
                <a:gd name="connsiteY139" fmla="*/ 802480 h 1316594"/>
                <a:gd name="connsiteX140" fmla="*/ 1239146 w 1280341"/>
                <a:gd name="connsiteY140" fmla="*/ 812366 h 1316594"/>
                <a:gd name="connsiteX141" fmla="*/ 1227611 w 1280341"/>
                <a:gd name="connsiteY141" fmla="*/ 828844 h 1316594"/>
                <a:gd name="connsiteX142" fmla="*/ 1221021 w 1280341"/>
                <a:gd name="connsiteY142" fmla="*/ 846971 h 1316594"/>
                <a:gd name="connsiteX143" fmla="*/ 1217725 w 1280341"/>
                <a:gd name="connsiteY143" fmla="*/ 858506 h 1316594"/>
                <a:gd name="connsiteX144" fmla="*/ 1214429 w 1280341"/>
                <a:gd name="connsiteY144" fmla="*/ 868392 h 1316594"/>
                <a:gd name="connsiteX145" fmla="*/ 1207837 w 1280341"/>
                <a:gd name="connsiteY145" fmla="*/ 879927 h 1316594"/>
                <a:gd name="connsiteX146" fmla="*/ 1204543 w 1280341"/>
                <a:gd name="connsiteY146" fmla="*/ 889813 h 1316594"/>
                <a:gd name="connsiteX147" fmla="*/ 1196304 w 1280341"/>
                <a:gd name="connsiteY147" fmla="*/ 926065 h 1316594"/>
                <a:gd name="connsiteX148" fmla="*/ 1193008 w 1280341"/>
                <a:gd name="connsiteY148" fmla="*/ 940896 h 1316594"/>
                <a:gd name="connsiteX149" fmla="*/ 1184769 w 1280341"/>
                <a:gd name="connsiteY149" fmla="*/ 955725 h 1316594"/>
                <a:gd name="connsiteX150" fmla="*/ 1176530 w 1280341"/>
                <a:gd name="connsiteY150" fmla="*/ 970556 h 1316594"/>
                <a:gd name="connsiteX151" fmla="*/ 1169938 w 1280341"/>
                <a:gd name="connsiteY151" fmla="*/ 982091 h 1316594"/>
                <a:gd name="connsiteX152" fmla="*/ 1166642 w 1280341"/>
                <a:gd name="connsiteY152" fmla="*/ 993624 h 1316594"/>
                <a:gd name="connsiteX153" fmla="*/ 1161699 w 1280341"/>
                <a:gd name="connsiteY153" fmla="*/ 1001863 h 1316594"/>
                <a:gd name="connsiteX154" fmla="*/ 1153460 w 1280341"/>
                <a:gd name="connsiteY154" fmla="*/ 1011751 h 1316594"/>
                <a:gd name="connsiteX155" fmla="*/ 1143574 w 1280341"/>
                <a:gd name="connsiteY155" fmla="*/ 1019990 h 1316594"/>
                <a:gd name="connsiteX156" fmla="*/ 1132039 w 1280341"/>
                <a:gd name="connsiteY156" fmla="*/ 1034819 h 1316594"/>
                <a:gd name="connsiteX157" fmla="*/ 1113914 w 1280341"/>
                <a:gd name="connsiteY157" fmla="*/ 1024933 h 1316594"/>
                <a:gd name="connsiteX158" fmla="*/ 1105675 w 1280341"/>
                <a:gd name="connsiteY158" fmla="*/ 1024933 h 1316594"/>
                <a:gd name="connsiteX159" fmla="*/ 1094140 w 1280341"/>
                <a:gd name="connsiteY159" fmla="*/ 1028229 h 1316594"/>
                <a:gd name="connsiteX160" fmla="*/ 1080958 w 1280341"/>
                <a:gd name="connsiteY160" fmla="*/ 1024933 h 1316594"/>
                <a:gd name="connsiteX161" fmla="*/ 1069424 w 1280341"/>
                <a:gd name="connsiteY161" fmla="*/ 1033172 h 1316594"/>
                <a:gd name="connsiteX162" fmla="*/ 1061185 w 1280341"/>
                <a:gd name="connsiteY162" fmla="*/ 1029876 h 1316594"/>
                <a:gd name="connsiteX163" fmla="*/ 1046354 w 1280341"/>
                <a:gd name="connsiteY163" fmla="*/ 1036468 h 1316594"/>
                <a:gd name="connsiteX164" fmla="*/ 1036468 w 1280341"/>
                <a:gd name="connsiteY164" fmla="*/ 1044707 h 1316594"/>
                <a:gd name="connsiteX165" fmla="*/ 1024933 w 1280341"/>
                <a:gd name="connsiteY165" fmla="*/ 1034819 h 1316594"/>
                <a:gd name="connsiteX166" fmla="*/ 1011751 w 1280341"/>
                <a:gd name="connsiteY166" fmla="*/ 1034819 h 1316594"/>
                <a:gd name="connsiteX167" fmla="*/ 998569 w 1280341"/>
                <a:gd name="connsiteY167" fmla="*/ 1038115 h 1316594"/>
                <a:gd name="connsiteX168" fmla="*/ 990330 w 1280341"/>
                <a:gd name="connsiteY168" fmla="*/ 1034819 h 1316594"/>
                <a:gd name="connsiteX169" fmla="*/ 980442 w 1280341"/>
                <a:gd name="connsiteY169" fmla="*/ 1031525 h 1316594"/>
                <a:gd name="connsiteX170" fmla="*/ 970556 w 1280341"/>
                <a:gd name="connsiteY170" fmla="*/ 1033172 h 1316594"/>
                <a:gd name="connsiteX171" fmla="*/ 955725 w 1280341"/>
                <a:gd name="connsiteY171" fmla="*/ 1041411 h 1316594"/>
                <a:gd name="connsiteX172" fmla="*/ 945839 w 1280341"/>
                <a:gd name="connsiteY172" fmla="*/ 1028229 h 1316594"/>
                <a:gd name="connsiteX173" fmla="*/ 944190 w 1280341"/>
                <a:gd name="connsiteY173" fmla="*/ 1036468 h 1316594"/>
                <a:gd name="connsiteX174" fmla="*/ 940896 w 1280341"/>
                <a:gd name="connsiteY174" fmla="*/ 1044707 h 1316594"/>
                <a:gd name="connsiteX175" fmla="*/ 939247 w 1280341"/>
                <a:gd name="connsiteY175" fmla="*/ 1057889 h 1316594"/>
                <a:gd name="connsiteX176" fmla="*/ 942543 w 1280341"/>
                <a:gd name="connsiteY176" fmla="*/ 1069424 h 1316594"/>
                <a:gd name="connsiteX177" fmla="*/ 940896 w 1280341"/>
                <a:gd name="connsiteY177" fmla="*/ 1080959 h 1316594"/>
                <a:gd name="connsiteX178" fmla="*/ 944190 w 1280341"/>
                <a:gd name="connsiteY178" fmla="*/ 1092492 h 1316594"/>
                <a:gd name="connsiteX179" fmla="*/ 937600 w 1280341"/>
                <a:gd name="connsiteY179" fmla="*/ 1102380 h 1316594"/>
                <a:gd name="connsiteX180" fmla="*/ 934304 w 1280341"/>
                <a:gd name="connsiteY180" fmla="*/ 1113915 h 1316594"/>
                <a:gd name="connsiteX181" fmla="*/ 926396 w 1280341"/>
                <a:gd name="connsiteY181" fmla="*/ 1117869 h 1316594"/>
                <a:gd name="connsiteX182" fmla="*/ 931009 w 1280341"/>
                <a:gd name="connsiteY182" fmla="*/ 1120505 h 1316594"/>
                <a:gd name="connsiteX183" fmla="*/ 929362 w 1280341"/>
                <a:gd name="connsiteY183" fmla="*/ 1133687 h 1316594"/>
                <a:gd name="connsiteX184" fmla="*/ 931009 w 1280341"/>
                <a:gd name="connsiteY184" fmla="*/ 1148518 h 1316594"/>
                <a:gd name="connsiteX185" fmla="*/ 935952 w 1280341"/>
                <a:gd name="connsiteY185" fmla="*/ 1160053 h 1316594"/>
                <a:gd name="connsiteX186" fmla="*/ 931009 w 1280341"/>
                <a:gd name="connsiteY186" fmla="*/ 1176531 h 1316594"/>
                <a:gd name="connsiteX187" fmla="*/ 922770 w 1280341"/>
                <a:gd name="connsiteY187" fmla="*/ 1189713 h 1316594"/>
                <a:gd name="connsiteX188" fmla="*/ 917827 w 1280341"/>
                <a:gd name="connsiteY188" fmla="*/ 1197952 h 1316594"/>
                <a:gd name="connsiteX189" fmla="*/ 916178 w 1280341"/>
                <a:gd name="connsiteY189" fmla="*/ 1206191 h 1316594"/>
                <a:gd name="connsiteX190" fmla="*/ 909588 w 1280341"/>
                <a:gd name="connsiteY190" fmla="*/ 1214430 h 1316594"/>
                <a:gd name="connsiteX191" fmla="*/ 911235 w 1280341"/>
                <a:gd name="connsiteY191" fmla="*/ 1224316 h 1316594"/>
                <a:gd name="connsiteX192" fmla="*/ 909588 w 1280341"/>
                <a:gd name="connsiteY192" fmla="*/ 1232555 h 1316594"/>
                <a:gd name="connsiteX193" fmla="*/ 899700 w 1280341"/>
                <a:gd name="connsiteY193" fmla="*/ 1237498 h 1316594"/>
                <a:gd name="connsiteX194" fmla="*/ 893110 w 1280341"/>
                <a:gd name="connsiteY194" fmla="*/ 1252329 h 1316594"/>
                <a:gd name="connsiteX195" fmla="*/ 902996 w 1280341"/>
                <a:gd name="connsiteY195" fmla="*/ 1263864 h 1316594"/>
                <a:gd name="connsiteX196" fmla="*/ 912884 w 1280341"/>
                <a:gd name="connsiteY196" fmla="*/ 1268807 h 1316594"/>
                <a:gd name="connsiteX197" fmla="*/ 911235 w 1280341"/>
                <a:gd name="connsiteY197" fmla="*/ 1277046 h 1316594"/>
                <a:gd name="connsiteX198" fmla="*/ 911235 w 1280341"/>
                <a:gd name="connsiteY198" fmla="*/ 1288581 h 1316594"/>
                <a:gd name="connsiteX199" fmla="*/ 901349 w 1280341"/>
                <a:gd name="connsiteY199" fmla="*/ 1288581 h 1316594"/>
                <a:gd name="connsiteX200" fmla="*/ 893110 w 1280341"/>
                <a:gd name="connsiteY200" fmla="*/ 1277046 h 1316594"/>
                <a:gd name="connsiteX201" fmla="*/ 881575 w 1280341"/>
                <a:gd name="connsiteY201" fmla="*/ 1267160 h 1316594"/>
                <a:gd name="connsiteX202" fmla="*/ 873336 w 1280341"/>
                <a:gd name="connsiteY202" fmla="*/ 1257272 h 1316594"/>
                <a:gd name="connsiteX203" fmla="*/ 865097 w 1280341"/>
                <a:gd name="connsiteY203" fmla="*/ 1258921 h 1316594"/>
                <a:gd name="connsiteX204" fmla="*/ 851915 w 1280341"/>
                <a:gd name="connsiteY204" fmla="*/ 1262215 h 1316594"/>
                <a:gd name="connsiteX205" fmla="*/ 840380 w 1280341"/>
                <a:gd name="connsiteY205" fmla="*/ 1258921 h 1316594"/>
                <a:gd name="connsiteX206" fmla="*/ 822255 w 1280341"/>
                <a:gd name="connsiteY206" fmla="*/ 1262215 h 1316594"/>
                <a:gd name="connsiteX207" fmla="*/ 812367 w 1280341"/>
                <a:gd name="connsiteY207" fmla="*/ 1270454 h 1316594"/>
                <a:gd name="connsiteX208" fmla="*/ 802481 w 1280341"/>
                <a:gd name="connsiteY208" fmla="*/ 1270454 h 1316594"/>
                <a:gd name="connsiteX209" fmla="*/ 792593 w 1280341"/>
                <a:gd name="connsiteY209" fmla="*/ 1270454 h 1316594"/>
                <a:gd name="connsiteX210" fmla="*/ 797538 w 1280341"/>
                <a:gd name="connsiteY210" fmla="*/ 1278693 h 1316594"/>
                <a:gd name="connsiteX211" fmla="*/ 797538 w 1280341"/>
                <a:gd name="connsiteY211" fmla="*/ 1288581 h 1316594"/>
                <a:gd name="connsiteX212" fmla="*/ 795889 w 1280341"/>
                <a:gd name="connsiteY212" fmla="*/ 1300116 h 1316594"/>
                <a:gd name="connsiteX213" fmla="*/ 784354 w 1280341"/>
                <a:gd name="connsiteY213" fmla="*/ 1300116 h 1316594"/>
                <a:gd name="connsiteX214" fmla="*/ 774468 w 1280341"/>
                <a:gd name="connsiteY214" fmla="*/ 1295171 h 1316594"/>
                <a:gd name="connsiteX215" fmla="*/ 762933 w 1280341"/>
                <a:gd name="connsiteY215" fmla="*/ 1288581 h 1316594"/>
                <a:gd name="connsiteX216" fmla="*/ 753047 w 1280341"/>
                <a:gd name="connsiteY216" fmla="*/ 1283638 h 1316594"/>
                <a:gd name="connsiteX217" fmla="*/ 741512 w 1280341"/>
                <a:gd name="connsiteY217" fmla="*/ 1288581 h 1316594"/>
                <a:gd name="connsiteX218" fmla="*/ 733273 w 1280341"/>
                <a:gd name="connsiteY218" fmla="*/ 1301763 h 1316594"/>
                <a:gd name="connsiteX219" fmla="*/ 725034 w 1280341"/>
                <a:gd name="connsiteY219" fmla="*/ 1298467 h 1316594"/>
                <a:gd name="connsiteX220" fmla="*/ 713499 w 1280341"/>
                <a:gd name="connsiteY220" fmla="*/ 1300116 h 1316594"/>
                <a:gd name="connsiteX221" fmla="*/ 705260 w 1280341"/>
                <a:gd name="connsiteY221" fmla="*/ 1300116 h 1316594"/>
                <a:gd name="connsiteX222" fmla="*/ 693725 w 1280341"/>
                <a:gd name="connsiteY222" fmla="*/ 1303410 h 1316594"/>
                <a:gd name="connsiteX223" fmla="*/ 682192 w 1280341"/>
                <a:gd name="connsiteY223" fmla="*/ 1313298 h 1316594"/>
                <a:gd name="connsiteX224" fmla="*/ 670657 w 1280341"/>
                <a:gd name="connsiteY224" fmla="*/ 1311649 h 1316594"/>
                <a:gd name="connsiteX225" fmla="*/ 659122 w 1280341"/>
                <a:gd name="connsiteY225" fmla="*/ 1316594 h 1316594"/>
                <a:gd name="connsiteX226" fmla="*/ 655826 w 1280341"/>
                <a:gd name="connsiteY226" fmla="*/ 1305059 h 1316594"/>
                <a:gd name="connsiteX227" fmla="*/ 649235 w 1280341"/>
                <a:gd name="connsiteY227" fmla="*/ 1293524 h 1316594"/>
                <a:gd name="connsiteX228" fmla="*/ 636052 w 1280341"/>
                <a:gd name="connsiteY228" fmla="*/ 1286932 h 1316594"/>
                <a:gd name="connsiteX229" fmla="*/ 634405 w 1280341"/>
                <a:gd name="connsiteY229" fmla="*/ 1277046 h 1316594"/>
                <a:gd name="connsiteX230" fmla="*/ 624518 w 1280341"/>
                <a:gd name="connsiteY230" fmla="*/ 1265511 h 1316594"/>
                <a:gd name="connsiteX231" fmla="*/ 619574 w 1280341"/>
                <a:gd name="connsiteY231" fmla="*/ 1252329 h 1316594"/>
                <a:gd name="connsiteX232" fmla="*/ 627813 w 1280341"/>
                <a:gd name="connsiteY232" fmla="*/ 1235851 h 1316594"/>
                <a:gd name="connsiteX233" fmla="*/ 636052 w 1280341"/>
                <a:gd name="connsiteY233" fmla="*/ 1229259 h 1316594"/>
                <a:gd name="connsiteX234" fmla="*/ 636052 w 1280341"/>
                <a:gd name="connsiteY234" fmla="*/ 1214430 h 1316594"/>
                <a:gd name="connsiteX235" fmla="*/ 622870 w 1280341"/>
                <a:gd name="connsiteY235" fmla="*/ 1209487 h 1316594"/>
                <a:gd name="connsiteX236" fmla="*/ 616279 w 1280341"/>
                <a:gd name="connsiteY236" fmla="*/ 1217726 h 1316594"/>
                <a:gd name="connsiteX237" fmla="*/ 606392 w 1280341"/>
                <a:gd name="connsiteY237" fmla="*/ 1222669 h 1316594"/>
                <a:gd name="connsiteX238" fmla="*/ 594856 w 1280341"/>
                <a:gd name="connsiteY238" fmla="*/ 1225965 h 1316594"/>
                <a:gd name="connsiteX239" fmla="*/ 584970 w 1280341"/>
                <a:gd name="connsiteY239" fmla="*/ 1217726 h 1316594"/>
                <a:gd name="connsiteX240" fmla="*/ 571788 w 1280341"/>
                <a:gd name="connsiteY240" fmla="*/ 1216077 h 1316594"/>
                <a:gd name="connsiteX241" fmla="*/ 560253 w 1280341"/>
                <a:gd name="connsiteY241" fmla="*/ 1211134 h 1316594"/>
                <a:gd name="connsiteX242" fmla="*/ 547071 w 1280341"/>
                <a:gd name="connsiteY242" fmla="*/ 1212781 h 1316594"/>
                <a:gd name="connsiteX243" fmla="*/ 538832 w 1280341"/>
                <a:gd name="connsiteY243" fmla="*/ 1225965 h 1316594"/>
                <a:gd name="connsiteX244" fmla="*/ 528944 w 1280341"/>
                <a:gd name="connsiteY244" fmla="*/ 1232555 h 1316594"/>
                <a:gd name="connsiteX245" fmla="*/ 522354 w 1280341"/>
                <a:gd name="connsiteY245" fmla="*/ 1221020 h 1316594"/>
                <a:gd name="connsiteX246" fmla="*/ 510819 w 1280341"/>
                <a:gd name="connsiteY246" fmla="*/ 1217726 h 1316594"/>
                <a:gd name="connsiteX247" fmla="*/ 492694 w 1280341"/>
                <a:gd name="connsiteY247" fmla="*/ 1214430 h 1316594"/>
                <a:gd name="connsiteX248" fmla="*/ 482806 w 1280341"/>
                <a:gd name="connsiteY248" fmla="*/ 1212781 h 1316594"/>
                <a:gd name="connsiteX249" fmla="*/ 467977 w 1280341"/>
                <a:gd name="connsiteY249" fmla="*/ 1214430 h 1316594"/>
                <a:gd name="connsiteX250" fmla="*/ 459738 w 1280341"/>
                <a:gd name="connsiteY250" fmla="*/ 1224316 h 1316594"/>
                <a:gd name="connsiteX251" fmla="*/ 446554 w 1280341"/>
                <a:gd name="connsiteY251" fmla="*/ 1244090 h 1316594"/>
                <a:gd name="connsiteX252" fmla="*/ 439964 w 1280341"/>
                <a:gd name="connsiteY252" fmla="*/ 1253976 h 1316594"/>
                <a:gd name="connsiteX253" fmla="*/ 431725 w 1280341"/>
                <a:gd name="connsiteY253" fmla="*/ 1257272 h 1316594"/>
                <a:gd name="connsiteX254" fmla="*/ 426782 w 1280341"/>
                <a:gd name="connsiteY254" fmla="*/ 1267160 h 1316594"/>
                <a:gd name="connsiteX255" fmla="*/ 426782 w 1280341"/>
                <a:gd name="connsiteY255" fmla="*/ 1278693 h 1316594"/>
                <a:gd name="connsiteX256" fmla="*/ 425133 w 1280341"/>
                <a:gd name="connsiteY256" fmla="*/ 1295171 h 1316594"/>
                <a:gd name="connsiteX257" fmla="*/ 416894 w 1280341"/>
                <a:gd name="connsiteY257" fmla="*/ 1303410 h 1316594"/>
                <a:gd name="connsiteX258" fmla="*/ 411951 w 1280341"/>
                <a:gd name="connsiteY258" fmla="*/ 1295171 h 1316594"/>
                <a:gd name="connsiteX259" fmla="*/ 397120 w 1280341"/>
                <a:gd name="connsiteY259" fmla="*/ 1285285 h 1316594"/>
                <a:gd name="connsiteX260" fmla="*/ 393826 w 1280341"/>
                <a:gd name="connsiteY260" fmla="*/ 1262215 h 1316594"/>
                <a:gd name="connsiteX261" fmla="*/ 385586 w 1280341"/>
                <a:gd name="connsiteY261" fmla="*/ 1257272 h 1316594"/>
                <a:gd name="connsiteX262" fmla="*/ 382291 w 1280341"/>
                <a:gd name="connsiteY262" fmla="*/ 1249033 h 1316594"/>
                <a:gd name="connsiteX263" fmla="*/ 367460 w 1280341"/>
                <a:gd name="connsiteY263" fmla="*/ 1235851 h 1316594"/>
                <a:gd name="connsiteX264" fmla="*/ 360869 w 1280341"/>
                <a:gd name="connsiteY264" fmla="*/ 1227612 h 1316594"/>
                <a:gd name="connsiteX265" fmla="*/ 350982 w 1280341"/>
                <a:gd name="connsiteY265" fmla="*/ 1222669 h 1316594"/>
                <a:gd name="connsiteX266" fmla="*/ 342743 w 1280341"/>
                <a:gd name="connsiteY266" fmla="*/ 1211134 h 1316594"/>
                <a:gd name="connsiteX267" fmla="*/ 342743 w 1280341"/>
                <a:gd name="connsiteY267" fmla="*/ 1199599 h 1316594"/>
                <a:gd name="connsiteX268" fmla="*/ 332856 w 1280341"/>
                <a:gd name="connsiteY268" fmla="*/ 1186417 h 1316594"/>
                <a:gd name="connsiteX269" fmla="*/ 318025 w 1280341"/>
                <a:gd name="connsiteY269" fmla="*/ 1186417 h 1316594"/>
                <a:gd name="connsiteX270" fmla="*/ 322969 w 1280341"/>
                <a:gd name="connsiteY270" fmla="*/ 1178178 h 1316594"/>
                <a:gd name="connsiteX271" fmla="*/ 332856 w 1280341"/>
                <a:gd name="connsiteY271" fmla="*/ 1173235 h 1316594"/>
                <a:gd name="connsiteX272" fmla="*/ 339447 w 1280341"/>
                <a:gd name="connsiteY272" fmla="*/ 1160053 h 1316594"/>
                <a:gd name="connsiteX273" fmla="*/ 332856 w 1280341"/>
                <a:gd name="connsiteY273" fmla="*/ 1150165 h 1316594"/>
                <a:gd name="connsiteX274" fmla="*/ 319674 w 1280341"/>
                <a:gd name="connsiteY274" fmla="*/ 1145222 h 1316594"/>
                <a:gd name="connsiteX275" fmla="*/ 332856 w 1280341"/>
                <a:gd name="connsiteY275" fmla="*/ 1140279 h 1316594"/>
                <a:gd name="connsiteX276" fmla="*/ 342743 w 1280341"/>
                <a:gd name="connsiteY276" fmla="*/ 1132040 h 1316594"/>
                <a:gd name="connsiteX277" fmla="*/ 347686 w 1280341"/>
                <a:gd name="connsiteY277" fmla="*/ 1120505 h 1316594"/>
                <a:gd name="connsiteX278" fmla="*/ 352630 w 1280341"/>
                <a:gd name="connsiteY278" fmla="*/ 1112266 h 1316594"/>
                <a:gd name="connsiteX279" fmla="*/ 359221 w 1280341"/>
                <a:gd name="connsiteY279" fmla="*/ 1099084 h 1316594"/>
                <a:gd name="connsiteX280" fmla="*/ 357573 w 1280341"/>
                <a:gd name="connsiteY280" fmla="*/ 1080957 h 1316594"/>
                <a:gd name="connsiteX281" fmla="*/ 359221 w 1280341"/>
                <a:gd name="connsiteY281" fmla="*/ 1072718 h 1316594"/>
                <a:gd name="connsiteX282" fmla="*/ 352630 w 1280341"/>
                <a:gd name="connsiteY282" fmla="*/ 1062832 h 1316594"/>
                <a:gd name="connsiteX283" fmla="*/ 352630 w 1280341"/>
                <a:gd name="connsiteY283" fmla="*/ 1052946 h 1316594"/>
                <a:gd name="connsiteX284" fmla="*/ 364164 w 1280341"/>
                <a:gd name="connsiteY284" fmla="*/ 1044707 h 1316594"/>
                <a:gd name="connsiteX285" fmla="*/ 360869 w 1280341"/>
                <a:gd name="connsiteY285" fmla="*/ 1034819 h 1316594"/>
                <a:gd name="connsiteX286" fmla="*/ 374052 w 1280341"/>
                <a:gd name="connsiteY286" fmla="*/ 1024933 h 1316594"/>
                <a:gd name="connsiteX287" fmla="*/ 375699 w 1280341"/>
                <a:gd name="connsiteY287" fmla="*/ 1015045 h 1316594"/>
                <a:gd name="connsiteX288" fmla="*/ 390530 w 1280341"/>
                <a:gd name="connsiteY288" fmla="*/ 1006806 h 1316594"/>
                <a:gd name="connsiteX289" fmla="*/ 400416 w 1280341"/>
                <a:gd name="connsiteY289" fmla="*/ 995273 h 1316594"/>
                <a:gd name="connsiteX290" fmla="*/ 416894 w 1280341"/>
                <a:gd name="connsiteY290" fmla="*/ 987034 h 1316594"/>
                <a:gd name="connsiteX291" fmla="*/ 425133 w 1280341"/>
                <a:gd name="connsiteY291" fmla="*/ 982089 h 1316594"/>
                <a:gd name="connsiteX292" fmla="*/ 416894 w 1280341"/>
                <a:gd name="connsiteY292" fmla="*/ 968907 h 1316594"/>
                <a:gd name="connsiteX293" fmla="*/ 418543 w 1280341"/>
                <a:gd name="connsiteY293" fmla="*/ 959021 h 1316594"/>
                <a:gd name="connsiteX294" fmla="*/ 430076 w 1280341"/>
                <a:gd name="connsiteY294" fmla="*/ 950782 h 1316594"/>
                <a:gd name="connsiteX295" fmla="*/ 423486 w 1280341"/>
                <a:gd name="connsiteY295" fmla="*/ 934304 h 1316594"/>
                <a:gd name="connsiteX296" fmla="*/ 428429 w 1280341"/>
                <a:gd name="connsiteY296" fmla="*/ 924416 h 1316594"/>
                <a:gd name="connsiteX297" fmla="*/ 418543 w 1280341"/>
                <a:gd name="connsiteY297" fmla="*/ 914530 h 1316594"/>
                <a:gd name="connsiteX298" fmla="*/ 405359 w 1280341"/>
                <a:gd name="connsiteY298" fmla="*/ 907938 h 1316594"/>
                <a:gd name="connsiteX299" fmla="*/ 393826 w 1280341"/>
                <a:gd name="connsiteY299" fmla="*/ 902995 h 1316594"/>
                <a:gd name="connsiteX300" fmla="*/ 383938 w 1280341"/>
                <a:gd name="connsiteY300" fmla="*/ 902995 h 1316594"/>
                <a:gd name="connsiteX301" fmla="*/ 375699 w 1280341"/>
                <a:gd name="connsiteY301" fmla="*/ 901348 h 1316594"/>
                <a:gd name="connsiteX302" fmla="*/ 362517 w 1280341"/>
                <a:gd name="connsiteY302" fmla="*/ 888166 h 1316594"/>
                <a:gd name="connsiteX303" fmla="*/ 364164 w 1280341"/>
                <a:gd name="connsiteY303" fmla="*/ 879927 h 1316594"/>
                <a:gd name="connsiteX304" fmla="*/ 355925 w 1280341"/>
                <a:gd name="connsiteY304" fmla="*/ 878278 h 1316594"/>
                <a:gd name="connsiteX305" fmla="*/ 344391 w 1280341"/>
                <a:gd name="connsiteY305" fmla="*/ 865096 h 1316594"/>
                <a:gd name="connsiteX306" fmla="*/ 339447 w 1280341"/>
                <a:gd name="connsiteY306" fmla="*/ 842026 h 1316594"/>
                <a:gd name="connsiteX307" fmla="*/ 341095 w 1280341"/>
                <a:gd name="connsiteY307" fmla="*/ 833787 h 1316594"/>
                <a:gd name="connsiteX308" fmla="*/ 342743 w 1280341"/>
                <a:gd name="connsiteY308" fmla="*/ 822254 h 1316594"/>
                <a:gd name="connsiteX309" fmla="*/ 332856 w 1280341"/>
                <a:gd name="connsiteY309" fmla="*/ 815662 h 1316594"/>
                <a:gd name="connsiteX310" fmla="*/ 319674 w 1280341"/>
                <a:gd name="connsiteY310" fmla="*/ 809070 h 1316594"/>
                <a:gd name="connsiteX311" fmla="*/ 309786 w 1280341"/>
                <a:gd name="connsiteY311" fmla="*/ 802480 h 1316594"/>
                <a:gd name="connsiteX312" fmla="*/ 299900 w 1280341"/>
                <a:gd name="connsiteY312" fmla="*/ 807423 h 1316594"/>
                <a:gd name="connsiteX313" fmla="*/ 291661 w 1280341"/>
                <a:gd name="connsiteY313" fmla="*/ 794241 h 1316594"/>
                <a:gd name="connsiteX314" fmla="*/ 283422 w 1280341"/>
                <a:gd name="connsiteY314" fmla="*/ 786002 h 1316594"/>
                <a:gd name="connsiteX315" fmla="*/ 271887 w 1280341"/>
                <a:gd name="connsiteY315" fmla="*/ 776114 h 1316594"/>
                <a:gd name="connsiteX316" fmla="*/ 255409 w 1280341"/>
                <a:gd name="connsiteY316" fmla="*/ 767875 h 1316594"/>
                <a:gd name="connsiteX317" fmla="*/ 242227 w 1280341"/>
                <a:gd name="connsiteY317" fmla="*/ 761285 h 1316594"/>
                <a:gd name="connsiteX318" fmla="*/ 235635 w 1280341"/>
                <a:gd name="connsiteY318" fmla="*/ 749750 h 1316594"/>
                <a:gd name="connsiteX319" fmla="*/ 227396 w 1280341"/>
                <a:gd name="connsiteY319" fmla="*/ 739864 h 1316594"/>
                <a:gd name="connsiteX320" fmla="*/ 217510 w 1280341"/>
                <a:gd name="connsiteY320" fmla="*/ 725033 h 1316594"/>
                <a:gd name="connsiteX321" fmla="*/ 207622 w 1280341"/>
                <a:gd name="connsiteY321" fmla="*/ 723386 h 1316594"/>
                <a:gd name="connsiteX322" fmla="*/ 192793 w 1280341"/>
                <a:gd name="connsiteY322" fmla="*/ 715147 h 1316594"/>
                <a:gd name="connsiteX323" fmla="*/ 191144 w 1280341"/>
                <a:gd name="connsiteY323" fmla="*/ 705259 h 1316594"/>
                <a:gd name="connsiteX324" fmla="*/ 196089 w 1280341"/>
                <a:gd name="connsiteY324" fmla="*/ 697020 h 1316594"/>
                <a:gd name="connsiteX325" fmla="*/ 196089 w 1280341"/>
                <a:gd name="connsiteY325" fmla="*/ 685485 h 1316594"/>
                <a:gd name="connsiteX326" fmla="*/ 191144 w 1280341"/>
                <a:gd name="connsiteY326" fmla="*/ 677246 h 1316594"/>
                <a:gd name="connsiteX327" fmla="*/ 196089 w 1280341"/>
                <a:gd name="connsiteY327" fmla="*/ 667360 h 1316594"/>
                <a:gd name="connsiteX328" fmla="*/ 187850 w 1280341"/>
                <a:gd name="connsiteY328" fmla="*/ 662417 h 1316594"/>
                <a:gd name="connsiteX329" fmla="*/ 186201 w 1280341"/>
                <a:gd name="connsiteY329" fmla="*/ 652529 h 1316594"/>
                <a:gd name="connsiteX330" fmla="*/ 177962 w 1280341"/>
                <a:gd name="connsiteY330" fmla="*/ 640996 h 1316594"/>
                <a:gd name="connsiteX331" fmla="*/ 184554 w 1280341"/>
                <a:gd name="connsiteY331" fmla="*/ 631108 h 1316594"/>
                <a:gd name="connsiteX332" fmla="*/ 174666 w 1280341"/>
                <a:gd name="connsiteY332" fmla="*/ 627812 h 1316594"/>
                <a:gd name="connsiteX333" fmla="*/ 166427 w 1280341"/>
                <a:gd name="connsiteY333" fmla="*/ 624517 h 1316594"/>
                <a:gd name="connsiteX334" fmla="*/ 164780 w 1280341"/>
                <a:gd name="connsiteY334" fmla="*/ 614630 h 1316594"/>
                <a:gd name="connsiteX335" fmla="*/ 156541 w 1280341"/>
                <a:gd name="connsiteY335" fmla="*/ 612983 h 1316594"/>
                <a:gd name="connsiteX336" fmla="*/ 146655 w 1280341"/>
                <a:gd name="connsiteY336" fmla="*/ 611334 h 1316594"/>
                <a:gd name="connsiteX337" fmla="*/ 133471 w 1280341"/>
                <a:gd name="connsiteY337" fmla="*/ 606391 h 1316594"/>
                <a:gd name="connsiteX338" fmla="*/ 125232 w 1280341"/>
                <a:gd name="connsiteY338" fmla="*/ 598152 h 1316594"/>
                <a:gd name="connsiteX339" fmla="*/ 115346 w 1280341"/>
                <a:gd name="connsiteY339" fmla="*/ 593209 h 1316594"/>
                <a:gd name="connsiteX340" fmla="*/ 120289 w 1280341"/>
                <a:gd name="connsiteY340" fmla="*/ 570139 h 1316594"/>
                <a:gd name="connsiteX341" fmla="*/ 121938 w 1280341"/>
                <a:gd name="connsiteY341" fmla="*/ 561900 h 1316594"/>
                <a:gd name="connsiteX342" fmla="*/ 130177 w 1280341"/>
                <a:gd name="connsiteY342" fmla="*/ 553661 h 1316594"/>
                <a:gd name="connsiteX343" fmla="*/ 143359 w 1280341"/>
                <a:gd name="connsiteY343" fmla="*/ 547070 h 1316594"/>
                <a:gd name="connsiteX344" fmla="*/ 149949 w 1280341"/>
                <a:gd name="connsiteY344" fmla="*/ 537183 h 1316594"/>
                <a:gd name="connsiteX345" fmla="*/ 151598 w 1280341"/>
                <a:gd name="connsiteY345" fmla="*/ 528944 h 1316594"/>
                <a:gd name="connsiteX346" fmla="*/ 141710 w 1280341"/>
                <a:gd name="connsiteY346" fmla="*/ 528944 h 1316594"/>
                <a:gd name="connsiteX347" fmla="*/ 136767 w 1280341"/>
                <a:gd name="connsiteY347" fmla="*/ 520705 h 1316594"/>
                <a:gd name="connsiteX348" fmla="*/ 123585 w 1280341"/>
                <a:gd name="connsiteY348" fmla="*/ 520705 h 1316594"/>
                <a:gd name="connsiteX349" fmla="*/ 113699 w 1280341"/>
                <a:gd name="connsiteY349" fmla="*/ 515762 h 1316594"/>
                <a:gd name="connsiteX350" fmla="*/ 102164 w 1280341"/>
                <a:gd name="connsiteY350" fmla="*/ 507523 h 1316594"/>
                <a:gd name="connsiteX351" fmla="*/ 88982 w 1280341"/>
                <a:gd name="connsiteY351" fmla="*/ 502579 h 1316594"/>
                <a:gd name="connsiteX352" fmla="*/ 75798 w 1280341"/>
                <a:gd name="connsiteY352" fmla="*/ 489397 h 1316594"/>
                <a:gd name="connsiteX353" fmla="*/ 67559 w 1280341"/>
                <a:gd name="connsiteY353" fmla="*/ 481158 h 1316594"/>
                <a:gd name="connsiteX354" fmla="*/ 57673 w 1280341"/>
                <a:gd name="connsiteY354" fmla="*/ 477862 h 1316594"/>
                <a:gd name="connsiteX355" fmla="*/ 49434 w 1280341"/>
                <a:gd name="connsiteY355" fmla="*/ 472919 h 1316594"/>
                <a:gd name="connsiteX356" fmla="*/ 47787 w 1280341"/>
                <a:gd name="connsiteY356" fmla="*/ 463032 h 1316594"/>
                <a:gd name="connsiteX357" fmla="*/ 44491 w 1280341"/>
                <a:gd name="connsiteY357" fmla="*/ 449849 h 1316594"/>
                <a:gd name="connsiteX358" fmla="*/ 42842 w 1280341"/>
                <a:gd name="connsiteY358" fmla="*/ 439963 h 1316594"/>
                <a:gd name="connsiteX359" fmla="*/ 46138 w 1280341"/>
                <a:gd name="connsiteY359" fmla="*/ 430076 h 1316594"/>
                <a:gd name="connsiteX360" fmla="*/ 42842 w 1280341"/>
                <a:gd name="connsiteY360" fmla="*/ 415246 h 1316594"/>
                <a:gd name="connsiteX361" fmla="*/ 44491 w 1280341"/>
                <a:gd name="connsiteY361" fmla="*/ 400415 h 1316594"/>
                <a:gd name="connsiteX362" fmla="*/ 34603 w 1280341"/>
                <a:gd name="connsiteY362" fmla="*/ 395472 h 1316594"/>
                <a:gd name="connsiteX363" fmla="*/ 37899 w 1280341"/>
                <a:gd name="connsiteY363" fmla="*/ 385586 h 1316594"/>
                <a:gd name="connsiteX364" fmla="*/ 28013 w 1280341"/>
                <a:gd name="connsiteY364" fmla="*/ 378994 h 1316594"/>
                <a:gd name="connsiteX365" fmla="*/ 19774 w 1280341"/>
                <a:gd name="connsiteY365" fmla="*/ 370755 h 1316594"/>
                <a:gd name="connsiteX366" fmla="*/ 9886 w 1280341"/>
                <a:gd name="connsiteY366" fmla="*/ 362516 h 1316594"/>
                <a:gd name="connsiteX367" fmla="*/ 0 w 1280341"/>
                <a:gd name="connsiteY367" fmla="*/ 355924 h 1316594"/>
                <a:gd name="connsiteX368" fmla="*/ 11535 w 1280341"/>
                <a:gd name="connsiteY368" fmla="*/ 354277 h 1316594"/>
                <a:gd name="connsiteX369" fmla="*/ 21421 w 1280341"/>
                <a:gd name="connsiteY369" fmla="*/ 350981 h 1316594"/>
                <a:gd name="connsiteX370" fmla="*/ 29660 w 1280341"/>
                <a:gd name="connsiteY370" fmla="*/ 352630 h 1316594"/>
                <a:gd name="connsiteX371" fmla="*/ 34603 w 1280341"/>
                <a:gd name="connsiteY371" fmla="*/ 344391 h 1316594"/>
                <a:gd name="connsiteX372" fmla="*/ 31309 w 1280341"/>
                <a:gd name="connsiteY372" fmla="*/ 327913 h 1316594"/>
                <a:gd name="connsiteX373" fmla="*/ 32956 w 1280341"/>
                <a:gd name="connsiteY373" fmla="*/ 319674 h 1316594"/>
                <a:gd name="connsiteX374" fmla="*/ 24717 w 1280341"/>
                <a:gd name="connsiteY374" fmla="*/ 314729 h 1316594"/>
                <a:gd name="connsiteX375" fmla="*/ 16478 w 1280341"/>
                <a:gd name="connsiteY375" fmla="*/ 316378 h 1316594"/>
                <a:gd name="connsiteX376" fmla="*/ 13182 w 1280341"/>
                <a:gd name="connsiteY376" fmla="*/ 304843 h 1316594"/>
                <a:gd name="connsiteX377" fmla="*/ 28013 w 1280341"/>
                <a:gd name="connsiteY377" fmla="*/ 299900 h 1316594"/>
                <a:gd name="connsiteX378" fmla="*/ 36252 w 1280341"/>
                <a:gd name="connsiteY378" fmla="*/ 309786 h 1316594"/>
                <a:gd name="connsiteX379" fmla="*/ 47787 w 1280341"/>
                <a:gd name="connsiteY379" fmla="*/ 308139 h 1316594"/>
                <a:gd name="connsiteX380" fmla="*/ 60969 w 1280341"/>
                <a:gd name="connsiteY380" fmla="*/ 301547 h 1316594"/>
                <a:gd name="connsiteX381" fmla="*/ 74151 w 1280341"/>
                <a:gd name="connsiteY381" fmla="*/ 303196 h 1316594"/>
                <a:gd name="connsiteX382" fmla="*/ 85686 w 1280341"/>
                <a:gd name="connsiteY382" fmla="*/ 304843 h 1316594"/>
                <a:gd name="connsiteX383" fmla="*/ 93925 w 1280341"/>
                <a:gd name="connsiteY383" fmla="*/ 313082 h 1316594"/>
                <a:gd name="connsiteX384" fmla="*/ 102164 w 1280341"/>
                <a:gd name="connsiteY384" fmla="*/ 313082 h 1316594"/>
                <a:gd name="connsiteX385" fmla="*/ 107107 w 1280341"/>
                <a:gd name="connsiteY385" fmla="*/ 301547 h 1316594"/>
                <a:gd name="connsiteX386" fmla="*/ 103811 w 1280341"/>
                <a:gd name="connsiteY386" fmla="*/ 293308 h 1316594"/>
                <a:gd name="connsiteX387" fmla="*/ 120289 w 1280341"/>
                <a:gd name="connsiteY387" fmla="*/ 281773 h 1316594"/>
                <a:gd name="connsiteX388" fmla="*/ 128528 w 1280341"/>
                <a:gd name="connsiteY388" fmla="*/ 278479 h 1316594"/>
                <a:gd name="connsiteX389" fmla="*/ 138416 w 1280341"/>
                <a:gd name="connsiteY389" fmla="*/ 271887 h 1316594"/>
                <a:gd name="connsiteX390" fmla="*/ 149949 w 1280341"/>
                <a:gd name="connsiteY390" fmla="*/ 266944 h 1316594"/>
                <a:gd name="connsiteX391" fmla="*/ 151598 w 1280341"/>
                <a:gd name="connsiteY391" fmla="*/ 258705 h 1316594"/>
                <a:gd name="connsiteX392" fmla="*/ 154894 w 1280341"/>
                <a:gd name="connsiteY392" fmla="*/ 250466 h 1316594"/>
                <a:gd name="connsiteX393" fmla="*/ 158188 w 1280341"/>
                <a:gd name="connsiteY393" fmla="*/ 240578 h 1316594"/>
                <a:gd name="connsiteX394" fmla="*/ 159837 w 1280341"/>
                <a:gd name="connsiteY394" fmla="*/ 227396 h 1316594"/>
                <a:gd name="connsiteX395" fmla="*/ 163133 w 1280341"/>
                <a:gd name="connsiteY395" fmla="*/ 217510 h 1316594"/>
                <a:gd name="connsiteX396" fmla="*/ 173019 w 1280341"/>
                <a:gd name="connsiteY396" fmla="*/ 207622 h 1316594"/>
                <a:gd name="connsiteX397" fmla="*/ 177962 w 1280341"/>
                <a:gd name="connsiteY397" fmla="*/ 199383 h 1316594"/>
                <a:gd name="connsiteX398" fmla="*/ 179611 w 1280341"/>
                <a:gd name="connsiteY398" fmla="*/ 187850 h 1316594"/>
                <a:gd name="connsiteX399" fmla="*/ 177962 w 1280341"/>
                <a:gd name="connsiteY399" fmla="*/ 176315 h 1316594"/>
                <a:gd name="connsiteX400" fmla="*/ 179611 w 1280341"/>
                <a:gd name="connsiteY400" fmla="*/ 168076 h 1316594"/>
                <a:gd name="connsiteX401" fmla="*/ 174666 w 1280341"/>
                <a:gd name="connsiteY401" fmla="*/ 153245 h 1316594"/>
                <a:gd name="connsiteX402" fmla="*/ 166427 w 1280341"/>
                <a:gd name="connsiteY402" fmla="*/ 143359 h 1316594"/>
                <a:gd name="connsiteX403" fmla="*/ 169723 w 1280341"/>
                <a:gd name="connsiteY403" fmla="*/ 135120 h 1316594"/>
                <a:gd name="connsiteX404" fmla="*/ 161484 w 1280341"/>
                <a:gd name="connsiteY404" fmla="*/ 126881 h 1316594"/>
                <a:gd name="connsiteX405" fmla="*/ 156541 w 1280341"/>
                <a:gd name="connsiteY405" fmla="*/ 116993 h 1316594"/>
                <a:gd name="connsiteX406" fmla="*/ 151598 w 1280341"/>
                <a:gd name="connsiteY406" fmla="*/ 108754 h 1316594"/>
                <a:gd name="connsiteX407" fmla="*/ 149949 w 1280341"/>
                <a:gd name="connsiteY407" fmla="*/ 97221 h 1316594"/>
                <a:gd name="connsiteX408" fmla="*/ 158188 w 1280341"/>
                <a:gd name="connsiteY408" fmla="*/ 84037 h 1316594"/>
                <a:gd name="connsiteX409" fmla="*/ 161484 w 1280341"/>
                <a:gd name="connsiteY409" fmla="*/ 74151 h 1316594"/>
                <a:gd name="connsiteX410" fmla="*/ 173019 w 1280341"/>
                <a:gd name="connsiteY410" fmla="*/ 67559 h 1316594"/>
                <a:gd name="connsiteX411" fmla="*/ 182905 w 1280341"/>
                <a:gd name="connsiteY411" fmla="*/ 60969 h 1316594"/>
                <a:gd name="connsiteX412" fmla="*/ 199383 w 1280341"/>
                <a:gd name="connsiteY412" fmla="*/ 60969 h 1316594"/>
                <a:gd name="connsiteX413" fmla="*/ 207622 w 1280341"/>
                <a:gd name="connsiteY413" fmla="*/ 57673 h 1316594"/>
                <a:gd name="connsiteX414" fmla="*/ 219157 w 1280341"/>
                <a:gd name="connsiteY414" fmla="*/ 59320 h 1316594"/>
                <a:gd name="connsiteX415" fmla="*/ 232339 w 1280341"/>
                <a:gd name="connsiteY415" fmla="*/ 65912 h 1316594"/>
                <a:gd name="connsiteX416" fmla="*/ 248817 w 1280341"/>
                <a:gd name="connsiteY416" fmla="*/ 65912 h 1316594"/>
                <a:gd name="connsiteX417" fmla="*/ 258705 w 1280341"/>
                <a:gd name="connsiteY417" fmla="*/ 67559 h 1316594"/>
                <a:gd name="connsiteX418" fmla="*/ 290012 w 1280341"/>
                <a:gd name="connsiteY418" fmla="*/ 60969 h 1316594"/>
                <a:gd name="connsiteX419" fmla="*/ 299900 w 1280341"/>
                <a:gd name="connsiteY419" fmla="*/ 51081 h 1316594"/>
                <a:gd name="connsiteX420" fmla="*/ 309786 w 1280341"/>
                <a:gd name="connsiteY420" fmla="*/ 49434 h 1316594"/>
                <a:gd name="connsiteX421" fmla="*/ 327913 w 1280341"/>
                <a:gd name="connsiteY421" fmla="*/ 60969 h 1316594"/>
                <a:gd name="connsiteX422" fmla="*/ 341095 w 1280341"/>
                <a:gd name="connsiteY422" fmla="*/ 57673 h 1316594"/>
                <a:gd name="connsiteX423" fmla="*/ 352630 w 1280341"/>
                <a:gd name="connsiteY423" fmla="*/ 56026 h 1316594"/>
                <a:gd name="connsiteX424" fmla="*/ 357573 w 1280341"/>
                <a:gd name="connsiteY424" fmla="*/ 42842 h 1316594"/>
                <a:gd name="connsiteX425" fmla="*/ 359221 w 1280341"/>
                <a:gd name="connsiteY425" fmla="*/ 32956 h 1316594"/>
                <a:gd name="connsiteX426" fmla="*/ 367460 w 1280341"/>
                <a:gd name="connsiteY426" fmla="*/ 24717 h 1316594"/>
                <a:gd name="connsiteX427" fmla="*/ 377347 w 1280341"/>
                <a:gd name="connsiteY427" fmla="*/ 18125 h 1316594"/>
                <a:gd name="connsiteX428" fmla="*/ 390530 w 1280341"/>
                <a:gd name="connsiteY428" fmla="*/ 14831 h 1316594"/>
                <a:gd name="connsiteX429" fmla="*/ 398769 w 1280341"/>
                <a:gd name="connsiteY429" fmla="*/ 8239 h 1316594"/>
                <a:gd name="connsiteX430" fmla="*/ 408655 w 1280341"/>
                <a:gd name="connsiteY430" fmla="*/ 1647 h 1316594"/>
                <a:gd name="connsiteX431" fmla="*/ 416894 w 1280341"/>
                <a:gd name="connsiteY431" fmla="*/ 0 h 1316594"/>
                <a:gd name="connsiteX0" fmla="*/ 416894 w 1280341"/>
                <a:gd name="connsiteY0" fmla="*/ 0 h 1316594"/>
                <a:gd name="connsiteX1" fmla="*/ 428429 w 1280341"/>
                <a:gd name="connsiteY1" fmla="*/ 13182 h 1316594"/>
                <a:gd name="connsiteX2" fmla="*/ 439964 w 1280341"/>
                <a:gd name="connsiteY2" fmla="*/ 14831 h 1316594"/>
                <a:gd name="connsiteX3" fmla="*/ 451499 w 1280341"/>
                <a:gd name="connsiteY3" fmla="*/ 24717 h 1316594"/>
                <a:gd name="connsiteX4" fmla="*/ 461385 w 1280341"/>
                <a:gd name="connsiteY4" fmla="*/ 26364 h 1316594"/>
                <a:gd name="connsiteX5" fmla="*/ 477863 w 1280341"/>
                <a:gd name="connsiteY5" fmla="*/ 23070 h 1316594"/>
                <a:gd name="connsiteX6" fmla="*/ 484455 w 1280341"/>
                <a:gd name="connsiteY6" fmla="*/ 32956 h 1316594"/>
                <a:gd name="connsiteX7" fmla="*/ 481159 w 1280341"/>
                <a:gd name="connsiteY7" fmla="*/ 42842 h 1316594"/>
                <a:gd name="connsiteX8" fmla="*/ 497637 w 1280341"/>
                <a:gd name="connsiteY8" fmla="*/ 39548 h 1316594"/>
                <a:gd name="connsiteX9" fmla="*/ 505876 w 1280341"/>
                <a:gd name="connsiteY9" fmla="*/ 47787 h 1316594"/>
                <a:gd name="connsiteX10" fmla="*/ 504227 w 1280341"/>
                <a:gd name="connsiteY10" fmla="*/ 57673 h 1316594"/>
                <a:gd name="connsiteX11" fmla="*/ 512466 w 1280341"/>
                <a:gd name="connsiteY11" fmla="*/ 69208 h 1316594"/>
                <a:gd name="connsiteX12" fmla="*/ 520705 w 1280341"/>
                <a:gd name="connsiteY12" fmla="*/ 80743 h 1316594"/>
                <a:gd name="connsiteX13" fmla="*/ 538832 w 1280341"/>
                <a:gd name="connsiteY13" fmla="*/ 82390 h 1316594"/>
                <a:gd name="connsiteX14" fmla="*/ 553661 w 1280341"/>
                <a:gd name="connsiteY14" fmla="*/ 95572 h 1316594"/>
                <a:gd name="connsiteX15" fmla="*/ 555310 w 1280341"/>
                <a:gd name="connsiteY15" fmla="*/ 105460 h 1316594"/>
                <a:gd name="connsiteX16" fmla="*/ 547071 w 1280341"/>
                <a:gd name="connsiteY16" fmla="*/ 110403 h 1316594"/>
                <a:gd name="connsiteX17" fmla="*/ 547071 w 1280341"/>
                <a:gd name="connsiteY17" fmla="*/ 121938 h 1316594"/>
                <a:gd name="connsiteX18" fmla="*/ 550367 w 1280341"/>
                <a:gd name="connsiteY18" fmla="*/ 131824 h 1316594"/>
                <a:gd name="connsiteX19" fmla="*/ 548718 w 1280341"/>
                <a:gd name="connsiteY19" fmla="*/ 146655 h 1316594"/>
                <a:gd name="connsiteX20" fmla="*/ 542128 w 1280341"/>
                <a:gd name="connsiteY20" fmla="*/ 154894 h 1316594"/>
                <a:gd name="connsiteX21" fmla="*/ 535536 w 1280341"/>
                <a:gd name="connsiteY21" fmla="*/ 164780 h 1316594"/>
                <a:gd name="connsiteX22" fmla="*/ 525650 w 1280341"/>
                <a:gd name="connsiteY22" fmla="*/ 171372 h 1316594"/>
                <a:gd name="connsiteX23" fmla="*/ 515762 w 1280341"/>
                <a:gd name="connsiteY23" fmla="*/ 173019 h 1316594"/>
                <a:gd name="connsiteX24" fmla="*/ 505876 w 1280341"/>
                <a:gd name="connsiteY24" fmla="*/ 171372 h 1316594"/>
                <a:gd name="connsiteX25" fmla="*/ 510819 w 1280341"/>
                <a:gd name="connsiteY25" fmla="*/ 184554 h 1316594"/>
                <a:gd name="connsiteX26" fmla="*/ 527297 w 1280341"/>
                <a:gd name="connsiteY26" fmla="*/ 191144 h 1316594"/>
                <a:gd name="connsiteX27" fmla="*/ 540479 w 1280341"/>
                <a:gd name="connsiteY27" fmla="*/ 194440 h 1316594"/>
                <a:gd name="connsiteX28" fmla="*/ 552014 w 1280341"/>
                <a:gd name="connsiteY28" fmla="*/ 197736 h 1316594"/>
                <a:gd name="connsiteX29" fmla="*/ 561900 w 1280341"/>
                <a:gd name="connsiteY29" fmla="*/ 201032 h 1316594"/>
                <a:gd name="connsiteX30" fmla="*/ 571788 w 1280341"/>
                <a:gd name="connsiteY30" fmla="*/ 205975 h 1316594"/>
                <a:gd name="connsiteX31" fmla="*/ 584970 w 1280341"/>
                <a:gd name="connsiteY31" fmla="*/ 212567 h 1316594"/>
                <a:gd name="connsiteX32" fmla="*/ 594856 w 1280341"/>
                <a:gd name="connsiteY32" fmla="*/ 214214 h 1316594"/>
                <a:gd name="connsiteX33" fmla="*/ 606392 w 1280341"/>
                <a:gd name="connsiteY33" fmla="*/ 217510 h 1316594"/>
                <a:gd name="connsiteX34" fmla="*/ 616279 w 1280341"/>
                <a:gd name="connsiteY34" fmla="*/ 224100 h 1316594"/>
                <a:gd name="connsiteX35" fmla="*/ 627813 w 1280341"/>
                <a:gd name="connsiteY35" fmla="*/ 235635 h 1316594"/>
                <a:gd name="connsiteX36" fmla="*/ 642644 w 1280341"/>
                <a:gd name="connsiteY36" fmla="*/ 230692 h 1316594"/>
                <a:gd name="connsiteX37" fmla="*/ 642644 w 1280341"/>
                <a:gd name="connsiteY37" fmla="*/ 222453 h 1316594"/>
                <a:gd name="connsiteX38" fmla="*/ 650883 w 1280341"/>
                <a:gd name="connsiteY38" fmla="*/ 210918 h 1316594"/>
                <a:gd name="connsiteX39" fmla="*/ 660769 w 1280341"/>
                <a:gd name="connsiteY39" fmla="*/ 209271 h 1316594"/>
                <a:gd name="connsiteX40" fmla="*/ 670657 w 1280341"/>
                <a:gd name="connsiteY40" fmla="*/ 205975 h 1316594"/>
                <a:gd name="connsiteX41" fmla="*/ 680543 w 1280341"/>
                <a:gd name="connsiteY41" fmla="*/ 209271 h 1316594"/>
                <a:gd name="connsiteX42" fmla="*/ 697021 w 1280341"/>
                <a:gd name="connsiteY42" fmla="*/ 214214 h 1316594"/>
                <a:gd name="connsiteX43" fmla="*/ 706909 w 1280341"/>
                <a:gd name="connsiteY43" fmla="*/ 227396 h 1316594"/>
                <a:gd name="connsiteX44" fmla="*/ 713499 w 1280341"/>
                <a:gd name="connsiteY44" fmla="*/ 242227 h 1316594"/>
                <a:gd name="connsiteX45" fmla="*/ 718442 w 1280341"/>
                <a:gd name="connsiteY45" fmla="*/ 250466 h 1316594"/>
                <a:gd name="connsiteX46" fmla="*/ 723387 w 1280341"/>
                <a:gd name="connsiteY46" fmla="*/ 268591 h 1316594"/>
                <a:gd name="connsiteX47" fmla="*/ 725034 w 1280341"/>
                <a:gd name="connsiteY47" fmla="*/ 278479 h 1316594"/>
                <a:gd name="connsiteX48" fmla="*/ 734920 w 1280341"/>
                <a:gd name="connsiteY48" fmla="*/ 286718 h 1316594"/>
                <a:gd name="connsiteX49" fmla="*/ 736569 w 1280341"/>
                <a:gd name="connsiteY49" fmla="*/ 294957 h 1316594"/>
                <a:gd name="connsiteX50" fmla="*/ 743160 w 1280341"/>
                <a:gd name="connsiteY50" fmla="*/ 299900 h 1316594"/>
                <a:gd name="connsiteX51" fmla="*/ 744807 w 1280341"/>
                <a:gd name="connsiteY51" fmla="*/ 301547 h 1316594"/>
                <a:gd name="connsiteX52" fmla="*/ 748103 w 1280341"/>
                <a:gd name="connsiteY52" fmla="*/ 309786 h 1316594"/>
                <a:gd name="connsiteX53" fmla="*/ 759638 w 1280341"/>
                <a:gd name="connsiteY53" fmla="*/ 318025 h 1316594"/>
                <a:gd name="connsiteX54" fmla="*/ 764581 w 1280341"/>
                <a:gd name="connsiteY54" fmla="*/ 326264 h 1316594"/>
                <a:gd name="connsiteX55" fmla="*/ 772820 w 1280341"/>
                <a:gd name="connsiteY55" fmla="*/ 334503 h 1316594"/>
                <a:gd name="connsiteX56" fmla="*/ 784355 w 1280341"/>
                <a:gd name="connsiteY56" fmla="*/ 339448 h 1316594"/>
                <a:gd name="connsiteX57" fmla="*/ 797537 w 1280341"/>
                <a:gd name="connsiteY57" fmla="*/ 347687 h 1316594"/>
                <a:gd name="connsiteX58" fmla="*/ 815662 w 1280341"/>
                <a:gd name="connsiteY58" fmla="*/ 365812 h 1316594"/>
                <a:gd name="connsiteX59" fmla="*/ 825550 w 1280341"/>
                <a:gd name="connsiteY59" fmla="*/ 377347 h 1316594"/>
                <a:gd name="connsiteX60" fmla="*/ 835436 w 1280341"/>
                <a:gd name="connsiteY60" fmla="*/ 385586 h 1316594"/>
                <a:gd name="connsiteX61" fmla="*/ 845322 w 1280341"/>
                <a:gd name="connsiteY61" fmla="*/ 388882 h 1316594"/>
                <a:gd name="connsiteX62" fmla="*/ 856857 w 1280341"/>
                <a:gd name="connsiteY62" fmla="*/ 393825 h 1316594"/>
                <a:gd name="connsiteX63" fmla="*/ 873335 w 1280341"/>
                <a:gd name="connsiteY63" fmla="*/ 416893 h 1316594"/>
                <a:gd name="connsiteX64" fmla="*/ 888166 w 1280341"/>
                <a:gd name="connsiteY64" fmla="*/ 430077 h 1316594"/>
                <a:gd name="connsiteX65" fmla="*/ 901348 w 1280341"/>
                <a:gd name="connsiteY65" fmla="*/ 425132 h 1316594"/>
                <a:gd name="connsiteX66" fmla="*/ 911234 w 1280341"/>
                <a:gd name="connsiteY66" fmla="*/ 416893 h 1316594"/>
                <a:gd name="connsiteX67" fmla="*/ 917826 w 1280341"/>
                <a:gd name="connsiteY67" fmla="*/ 408654 h 1316594"/>
                <a:gd name="connsiteX68" fmla="*/ 927712 w 1280341"/>
                <a:gd name="connsiteY68" fmla="*/ 400415 h 1316594"/>
                <a:gd name="connsiteX69" fmla="*/ 937600 w 1280341"/>
                <a:gd name="connsiteY69" fmla="*/ 387233 h 1316594"/>
                <a:gd name="connsiteX70" fmla="*/ 942543 w 1280341"/>
                <a:gd name="connsiteY70" fmla="*/ 378994 h 1316594"/>
                <a:gd name="connsiteX71" fmla="*/ 947486 w 1280341"/>
                <a:gd name="connsiteY71" fmla="*/ 369108 h 1316594"/>
                <a:gd name="connsiteX72" fmla="*/ 952429 w 1280341"/>
                <a:gd name="connsiteY72" fmla="*/ 359220 h 1316594"/>
                <a:gd name="connsiteX73" fmla="*/ 959021 w 1280341"/>
                <a:gd name="connsiteY73" fmla="*/ 367459 h 1316594"/>
                <a:gd name="connsiteX74" fmla="*/ 972203 w 1280341"/>
                <a:gd name="connsiteY74" fmla="*/ 374051 h 1316594"/>
                <a:gd name="connsiteX75" fmla="*/ 973852 w 1280341"/>
                <a:gd name="connsiteY75" fmla="*/ 385586 h 1316594"/>
                <a:gd name="connsiteX76" fmla="*/ 987034 w 1280341"/>
                <a:gd name="connsiteY76" fmla="*/ 395472 h 1316594"/>
                <a:gd name="connsiteX77" fmla="*/ 987034 w 1280341"/>
                <a:gd name="connsiteY77" fmla="*/ 378994 h 1316594"/>
                <a:gd name="connsiteX78" fmla="*/ 980442 w 1280341"/>
                <a:gd name="connsiteY78" fmla="*/ 369108 h 1316594"/>
                <a:gd name="connsiteX79" fmla="*/ 988681 w 1280341"/>
                <a:gd name="connsiteY79" fmla="*/ 362516 h 1316594"/>
                <a:gd name="connsiteX80" fmla="*/ 996920 w 1280341"/>
                <a:gd name="connsiteY80" fmla="*/ 360869 h 1316594"/>
                <a:gd name="connsiteX81" fmla="*/ 1003512 w 1280341"/>
                <a:gd name="connsiteY81" fmla="*/ 369108 h 1316594"/>
                <a:gd name="connsiteX82" fmla="*/ 1005159 w 1280341"/>
                <a:gd name="connsiteY82" fmla="*/ 378994 h 1316594"/>
                <a:gd name="connsiteX83" fmla="*/ 1016694 w 1280341"/>
                <a:gd name="connsiteY83" fmla="*/ 375698 h 1316594"/>
                <a:gd name="connsiteX84" fmla="*/ 1008455 w 1280341"/>
                <a:gd name="connsiteY84" fmla="*/ 367459 h 1316594"/>
                <a:gd name="connsiteX85" fmla="*/ 1010102 w 1280341"/>
                <a:gd name="connsiteY85" fmla="*/ 357573 h 1316594"/>
                <a:gd name="connsiteX86" fmla="*/ 1021637 w 1280341"/>
                <a:gd name="connsiteY86" fmla="*/ 352630 h 1316594"/>
                <a:gd name="connsiteX87" fmla="*/ 1031525 w 1280341"/>
                <a:gd name="connsiteY87" fmla="*/ 360869 h 1316594"/>
                <a:gd name="connsiteX88" fmla="*/ 1039764 w 1280341"/>
                <a:gd name="connsiteY88" fmla="*/ 362516 h 1316594"/>
                <a:gd name="connsiteX89" fmla="*/ 1051297 w 1280341"/>
                <a:gd name="connsiteY89" fmla="*/ 359220 h 1316594"/>
                <a:gd name="connsiteX90" fmla="*/ 1061185 w 1280341"/>
                <a:gd name="connsiteY90" fmla="*/ 359220 h 1316594"/>
                <a:gd name="connsiteX91" fmla="*/ 1069424 w 1280341"/>
                <a:gd name="connsiteY91" fmla="*/ 365812 h 1316594"/>
                <a:gd name="connsiteX92" fmla="*/ 1077662 w 1280341"/>
                <a:gd name="connsiteY92" fmla="*/ 367459 h 1316594"/>
                <a:gd name="connsiteX93" fmla="*/ 1090845 w 1280341"/>
                <a:gd name="connsiteY93" fmla="*/ 367459 h 1316594"/>
                <a:gd name="connsiteX94" fmla="*/ 1099083 w 1280341"/>
                <a:gd name="connsiteY94" fmla="*/ 374051 h 1316594"/>
                <a:gd name="connsiteX95" fmla="*/ 1118857 w 1280341"/>
                <a:gd name="connsiteY95" fmla="*/ 385586 h 1316594"/>
                <a:gd name="connsiteX96" fmla="*/ 1132039 w 1280341"/>
                <a:gd name="connsiteY96" fmla="*/ 392176 h 1316594"/>
                <a:gd name="connsiteX97" fmla="*/ 1127096 w 1280341"/>
                <a:gd name="connsiteY97" fmla="*/ 405360 h 1316594"/>
                <a:gd name="connsiteX98" fmla="*/ 1118857 w 1280341"/>
                <a:gd name="connsiteY98" fmla="*/ 407007 h 1316594"/>
                <a:gd name="connsiteX99" fmla="*/ 1133687 w 1280341"/>
                <a:gd name="connsiteY99" fmla="*/ 421838 h 1316594"/>
                <a:gd name="connsiteX100" fmla="*/ 1143574 w 1280341"/>
                <a:gd name="connsiteY100" fmla="*/ 421838 h 1316594"/>
                <a:gd name="connsiteX101" fmla="*/ 1143574 w 1280341"/>
                <a:gd name="connsiteY101" fmla="*/ 430077 h 1316594"/>
                <a:gd name="connsiteX102" fmla="*/ 1140278 w 1280341"/>
                <a:gd name="connsiteY102" fmla="*/ 448202 h 1316594"/>
                <a:gd name="connsiteX103" fmla="*/ 1138631 w 1280341"/>
                <a:gd name="connsiteY103" fmla="*/ 464680 h 1316594"/>
                <a:gd name="connsiteX104" fmla="*/ 1135335 w 1280341"/>
                <a:gd name="connsiteY104" fmla="*/ 474566 h 1316594"/>
                <a:gd name="connsiteX105" fmla="*/ 1133687 w 1280341"/>
                <a:gd name="connsiteY105" fmla="*/ 482805 h 1316594"/>
                <a:gd name="connsiteX106" fmla="*/ 1136982 w 1280341"/>
                <a:gd name="connsiteY106" fmla="*/ 497636 h 1316594"/>
                <a:gd name="connsiteX107" fmla="*/ 1148517 w 1280341"/>
                <a:gd name="connsiteY107" fmla="*/ 514114 h 1316594"/>
                <a:gd name="connsiteX108" fmla="*/ 1145221 w 1280341"/>
                <a:gd name="connsiteY108" fmla="*/ 524000 h 1316594"/>
                <a:gd name="connsiteX109" fmla="*/ 1145221 w 1280341"/>
                <a:gd name="connsiteY109" fmla="*/ 535535 h 1316594"/>
                <a:gd name="connsiteX110" fmla="*/ 1141926 w 1280341"/>
                <a:gd name="connsiteY110" fmla="*/ 547070 h 1316594"/>
                <a:gd name="connsiteX111" fmla="*/ 1138631 w 1280341"/>
                <a:gd name="connsiteY111" fmla="*/ 556956 h 1316594"/>
                <a:gd name="connsiteX112" fmla="*/ 1138631 w 1280341"/>
                <a:gd name="connsiteY112" fmla="*/ 565195 h 1316594"/>
                <a:gd name="connsiteX113" fmla="*/ 1146870 w 1280341"/>
                <a:gd name="connsiteY113" fmla="*/ 576730 h 1316594"/>
                <a:gd name="connsiteX114" fmla="*/ 1155109 w 1280341"/>
                <a:gd name="connsiteY114" fmla="*/ 584969 h 1316594"/>
                <a:gd name="connsiteX115" fmla="*/ 1150164 w 1280341"/>
                <a:gd name="connsiteY115" fmla="*/ 596504 h 1316594"/>
                <a:gd name="connsiteX116" fmla="*/ 1156756 w 1280341"/>
                <a:gd name="connsiteY116" fmla="*/ 606391 h 1316594"/>
                <a:gd name="connsiteX117" fmla="*/ 1164995 w 1280341"/>
                <a:gd name="connsiteY117" fmla="*/ 609686 h 1316594"/>
                <a:gd name="connsiteX118" fmla="*/ 1168291 w 1280341"/>
                <a:gd name="connsiteY118" fmla="*/ 617926 h 1316594"/>
                <a:gd name="connsiteX119" fmla="*/ 1164995 w 1280341"/>
                <a:gd name="connsiteY119" fmla="*/ 627813 h 1316594"/>
                <a:gd name="connsiteX120" fmla="*/ 1156756 w 1280341"/>
                <a:gd name="connsiteY120" fmla="*/ 642643 h 1316594"/>
                <a:gd name="connsiteX121" fmla="*/ 1171587 w 1280341"/>
                <a:gd name="connsiteY121" fmla="*/ 657473 h 1316594"/>
                <a:gd name="connsiteX122" fmla="*/ 1179826 w 1280341"/>
                <a:gd name="connsiteY122" fmla="*/ 659121 h 1316594"/>
                <a:gd name="connsiteX123" fmla="*/ 1191359 w 1280341"/>
                <a:gd name="connsiteY123" fmla="*/ 660769 h 1316594"/>
                <a:gd name="connsiteX124" fmla="*/ 1202894 w 1280341"/>
                <a:gd name="connsiteY124" fmla="*/ 659121 h 1316594"/>
                <a:gd name="connsiteX125" fmla="*/ 1212782 w 1280341"/>
                <a:gd name="connsiteY125" fmla="*/ 659121 h 1316594"/>
                <a:gd name="connsiteX126" fmla="*/ 1222668 w 1280341"/>
                <a:gd name="connsiteY126" fmla="*/ 660769 h 1316594"/>
                <a:gd name="connsiteX127" fmla="*/ 1232554 w 1280341"/>
                <a:gd name="connsiteY127" fmla="*/ 672303 h 1316594"/>
                <a:gd name="connsiteX128" fmla="*/ 1234203 w 1280341"/>
                <a:gd name="connsiteY128" fmla="*/ 683838 h 1316594"/>
                <a:gd name="connsiteX129" fmla="*/ 1242442 w 1280341"/>
                <a:gd name="connsiteY129" fmla="*/ 697020 h 1316594"/>
                <a:gd name="connsiteX130" fmla="*/ 1258920 w 1280341"/>
                <a:gd name="connsiteY130" fmla="*/ 710203 h 1316594"/>
                <a:gd name="connsiteX131" fmla="*/ 1267159 w 1280341"/>
                <a:gd name="connsiteY131" fmla="*/ 710203 h 1316594"/>
                <a:gd name="connsiteX132" fmla="*/ 1270455 w 1280341"/>
                <a:gd name="connsiteY132" fmla="*/ 720090 h 1316594"/>
                <a:gd name="connsiteX133" fmla="*/ 1280341 w 1280341"/>
                <a:gd name="connsiteY133" fmla="*/ 720090 h 1316594"/>
                <a:gd name="connsiteX134" fmla="*/ 1277045 w 1280341"/>
                <a:gd name="connsiteY134" fmla="*/ 741511 h 1316594"/>
                <a:gd name="connsiteX135" fmla="*/ 1273749 w 1280341"/>
                <a:gd name="connsiteY135" fmla="*/ 749750 h 1316594"/>
                <a:gd name="connsiteX136" fmla="*/ 1258920 w 1280341"/>
                <a:gd name="connsiteY136" fmla="*/ 776116 h 1316594"/>
                <a:gd name="connsiteX137" fmla="*/ 1253977 w 1280341"/>
                <a:gd name="connsiteY137" fmla="*/ 784355 h 1316594"/>
                <a:gd name="connsiteX138" fmla="*/ 1244089 w 1280341"/>
                <a:gd name="connsiteY138" fmla="*/ 802480 h 1316594"/>
                <a:gd name="connsiteX139" fmla="*/ 1239146 w 1280341"/>
                <a:gd name="connsiteY139" fmla="*/ 812366 h 1316594"/>
                <a:gd name="connsiteX140" fmla="*/ 1227611 w 1280341"/>
                <a:gd name="connsiteY140" fmla="*/ 828844 h 1316594"/>
                <a:gd name="connsiteX141" fmla="*/ 1221021 w 1280341"/>
                <a:gd name="connsiteY141" fmla="*/ 846971 h 1316594"/>
                <a:gd name="connsiteX142" fmla="*/ 1217725 w 1280341"/>
                <a:gd name="connsiteY142" fmla="*/ 858506 h 1316594"/>
                <a:gd name="connsiteX143" fmla="*/ 1214429 w 1280341"/>
                <a:gd name="connsiteY143" fmla="*/ 868392 h 1316594"/>
                <a:gd name="connsiteX144" fmla="*/ 1207837 w 1280341"/>
                <a:gd name="connsiteY144" fmla="*/ 879927 h 1316594"/>
                <a:gd name="connsiteX145" fmla="*/ 1204543 w 1280341"/>
                <a:gd name="connsiteY145" fmla="*/ 889813 h 1316594"/>
                <a:gd name="connsiteX146" fmla="*/ 1196304 w 1280341"/>
                <a:gd name="connsiteY146" fmla="*/ 926065 h 1316594"/>
                <a:gd name="connsiteX147" fmla="*/ 1193008 w 1280341"/>
                <a:gd name="connsiteY147" fmla="*/ 940896 h 1316594"/>
                <a:gd name="connsiteX148" fmla="*/ 1184769 w 1280341"/>
                <a:gd name="connsiteY148" fmla="*/ 955725 h 1316594"/>
                <a:gd name="connsiteX149" fmla="*/ 1176530 w 1280341"/>
                <a:gd name="connsiteY149" fmla="*/ 970556 h 1316594"/>
                <a:gd name="connsiteX150" fmla="*/ 1169938 w 1280341"/>
                <a:gd name="connsiteY150" fmla="*/ 982091 h 1316594"/>
                <a:gd name="connsiteX151" fmla="*/ 1166642 w 1280341"/>
                <a:gd name="connsiteY151" fmla="*/ 993624 h 1316594"/>
                <a:gd name="connsiteX152" fmla="*/ 1161699 w 1280341"/>
                <a:gd name="connsiteY152" fmla="*/ 1001863 h 1316594"/>
                <a:gd name="connsiteX153" fmla="*/ 1153460 w 1280341"/>
                <a:gd name="connsiteY153" fmla="*/ 1011751 h 1316594"/>
                <a:gd name="connsiteX154" fmla="*/ 1143574 w 1280341"/>
                <a:gd name="connsiteY154" fmla="*/ 1019990 h 1316594"/>
                <a:gd name="connsiteX155" fmla="*/ 1132039 w 1280341"/>
                <a:gd name="connsiteY155" fmla="*/ 1034819 h 1316594"/>
                <a:gd name="connsiteX156" fmla="*/ 1113914 w 1280341"/>
                <a:gd name="connsiteY156" fmla="*/ 1024933 h 1316594"/>
                <a:gd name="connsiteX157" fmla="*/ 1105675 w 1280341"/>
                <a:gd name="connsiteY157" fmla="*/ 1024933 h 1316594"/>
                <a:gd name="connsiteX158" fmla="*/ 1094140 w 1280341"/>
                <a:gd name="connsiteY158" fmla="*/ 1028229 h 1316594"/>
                <a:gd name="connsiteX159" fmla="*/ 1080958 w 1280341"/>
                <a:gd name="connsiteY159" fmla="*/ 1024933 h 1316594"/>
                <a:gd name="connsiteX160" fmla="*/ 1069424 w 1280341"/>
                <a:gd name="connsiteY160" fmla="*/ 1033172 h 1316594"/>
                <a:gd name="connsiteX161" fmla="*/ 1061185 w 1280341"/>
                <a:gd name="connsiteY161" fmla="*/ 1029876 h 1316594"/>
                <a:gd name="connsiteX162" fmla="*/ 1046354 w 1280341"/>
                <a:gd name="connsiteY162" fmla="*/ 1036468 h 1316594"/>
                <a:gd name="connsiteX163" fmla="*/ 1036468 w 1280341"/>
                <a:gd name="connsiteY163" fmla="*/ 1044707 h 1316594"/>
                <a:gd name="connsiteX164" fmla="*/ 1024933 w 1280341"/>
                <a:gd name="connsiteY164" fmla="*/ 1034819 h 1316594"/>
                <a:gd name="connsiteX165" fmla="*/ 1011751 w 1280341"/>
                <a:gd name="connsiteY165" fmla="*/ 1034819 h 1316594"/>
                <a:gd name="connsiteX166" fmla="*/ 998569 w 1280341"/>
                <a:gd name="connsiteY166" fmla="*/ 1038115 h 1316594"/>
                <a:gd name="connsiteX167" fmla="*/ 990330 w 1280341"/>
                <a:gd name="connsiteY167" fmla="*/ 1034819 h 1316594"/>
                <a:gd name="connsiteX168" fmla="*/ 980442 w 1280341"/>
                <a:gd name="connsiteY168" fmla="*/ 1031525 h 1316594"/>
                <a:gd name="connsiteX169" fmla="*/ 970556 w 1280341"/>
                <a:gd name="connsiteY169" fmla="*/ 1033172 h 1316594"/>
                <a:gd name="connsiteX170" fmla="*/ 955725 w 1280341"/>
                <a:gd name="connsiteY170" fmla="*/ 1041411 h 1316594"/>
                <a:gd name="connsiteX171" fmla="*/ 945839 w 1280341"/>
                <a:gd name="connsiteY171" fmla="*/ 1028229 h 1316594"/>
                <a:gd name="connsiteX172" fmla="*/ 944190 w 1280341"/>
                <a:gd name="connsiteY172" fmla="*/ 1036468 h 1316594"/>
                <a:gd name="connsiteX173" fmla="*/ 940896 w 1280341"/>
                <a:gd name="connsiteY173" fmla="*/ 1044707 h 1316594"/>
                <a:gd name="connsiteX174" fmla="*/ 939247 w 1280341"/>
                <a:gd name="connsiteY174" fmla="*/ 1057889 h 1316594"/>
                <a:gd name="connsiteX175" fmla="*/ 942543 w 1280341"/>
                <a:gd name="connsiteY175" fmla="*/ 1069424 h 1316594"/>
                <a:gd name="connsiteX176" fmla="*/ 940896 w 1280341"/>
                <a:gd name="connsiteY176" fmla="*/ 1080959 h 1316594"/>
                <a:gd name="connsiteX177" fmla="*/ 944190 w 1280341"/>
                <a:gd name="connsiteY177" fmla="*/ 1092492 h 1316594"/>
                <a:gd name="connsiteX178" fmla="*/ 937600 w 1280341"/>
                <a:gd name="connsiteY178" fmla="*/ 1102380 h 1316594"/>
                <a:gd name="connsiteX179" fmla="*/ 934304 w 1280341"/>
                <a:gd name="connsiteY179" fmla="*/ 1113915 h 1316594"/>
                <a:gd name="connsiteX180" fmla="*/ 926396 w 1280341"/>
                <a:gd name="connsiteY180" fmla="*/ 1117869 h 1316594"/>
                <a:gd name="connsiteX181" fmla="*/ 931009 w 1280341"/>
                <a:gd name="connsiteY181" fmla="*/ 1120505 h 1316594"/>
                <a:gd name="connsiteX182" fmla="*/ 929362 w 1280341"/>
                <a:gd name="connsiteY182" fmla="*/ 1133687 h 1316594"/>
                <a:gd name="connsiteX183" fmla="*/ 931009 w 1280341"/>
                <a:gd name="connsiteY183" fmla="*/ 1148518 h 1316594"/>
                <a:gd name="connsiteX184" fmla="*/ 935952 w 1280341"/>
                <a:gd name="connsiteY184" fmla="*/ 1160053 h 1316594"/>
                <a:gd name="connsiteX185" fmla="*/ 931009 w 1280341"/>
                <a:gd name="connsiteY185" fmla="*/ 1176531 h 1316594"/>
                <a:gd name="connsiteX186" fmla="*/ 922770 w 1280341"/>
                <a:gd name="connsiteY186" fmla="*/ 1189713 h 1316594"/>
                <a:gd name="connsiteX187" fmla="*/ 917827 w 1280341"/>
                <a:gd name="connsiteY187" fmla="*/ 1197952 h 1316594"/>
                <a:gd name="connsiteX188" fmla="*/ 916178 w 1280341"/>
                <a:gd name="connsiteY188" fmla="*/ 1206191 h 1316594"/>
                <a:gd name="connsiteX189" fmla="*/ 909588 w 1280341"/>
                <a:gd name="connsiteY189" fmla="*/ 1214430 h 1316594"/>
                <a:gd name="connsiteX190" fmla="*/ 911235 w 1280341"/>
                <a:gd name="connsiteY190" fmla="*/ 1224316 h 1316594"/>
                <a:gd name="connsiteX191" fmla="*/ 909588 w 1280341"/>
                <a:gd name="connsiteY191" fmla="*/ 1232555 h 1316594"/>
                <a:gd name="connsiteX192" fmla="*/ 899700 w 1280341"/>
                <a:gd name="connsiteY192" fmla="*/ 1237498 h 1316594"/>
                <a:gd name="connsiteX193" fmla="*/ 893110 w 1280341"/>
                <a:gd name="connsiteY193" fmla="*/ 1252329 h 1316594"/>
                <a:gd name="connsiteX194" fmla="*/ 902996 w 1280341"/>
                <a:gd name="connsiteY194" fmla="*/ 1263864 h 1316594"/>
                <a:gd name="connsiteX195" fmla="*/ 912884 w 1280341"/>
                <a:gd name="connsiteY195" fmla="*/ 1268807 h 1316594"/>
                <a:gd name="connsiteX196" fmla="*/ 911235 w 1280341"/>
                <a:gd name="connsiteY196" fmla="*/ 1277046 h 1316594"/>
                <a:gd name="connsiteX197" fmla="*/ 911235 w 1280341"/>
                <a:gd name="connsiteY197" fmla="*/ 1288581 h 1316594"/>
                <a:gd name="connsiteX198" fmla="*/ 901349 w 1280341"/>
                <a:gd name="connsiteY198" fmla="*/ 1288581 h 1316594"/>
                <a:gd name="connsiteX199" fmla="*/ 893110 w 1280341"/>
                <a:gd name="connsiteY199" fmla="*/ 1277046 h 1316594"/>
                <a:gd name="connsiteX200" fmla="*/ 881575 w 1280341"/>
                <a:gd name="connsiteY200" fmla="*/ 1267160 h 1316594"/>
                <a:gd name="connsiteX201" fmla="*/ 873336 w 1280341"/>
                <a:gd name="connsiteY201" fmla="*/ 1257272 h 1316594"/>
                <a:gd name="connsiteX202" fmla="*/ 865097 w 1280341"/>
                <a:gd name="connsiteY202" fmla="*/ 1258921 h 1316594"/>
                <a:gd name="connsiteX203" fmla="*/ 851915 w 1280341"/>
                <a:gd name="connsiteY203" fmla="*/ 1262215 h 1316594"/>
                <a:gd name="connsiteX204" fmla="*/ 840380 w 1280341"/>
                <a:gd name="connsiteY204" fmla="*/ 1258921 h 1316594"/>
                <a:gd name="connsiteX205" fmla="*/ 822255 w 1280341"/>
                <a:gd name="connsiteY205" fmla="*/ 1262215 h 1316594"/>
                <a:gd name="connsiteX206" fmla="*/ 812367 w 1280341"/>
                <a:gd name="connsiteY206" fmla="*/ 1270454 h 1316594"/>
                <a:gd name="connsiteX207" fmla="*/ 802481 w 1280341"/>
                <a:gd name="connsiteY207" fmla="*/ 1270454 h 1316594"/>
                <a:gd name="connsiteX208" fmla="*/ 792593 w 1280341"/>
                <a:gd name="connsiteY208" fmla="*/ 1270454 h 1316594"/>
                <a:gd name="connsiteX209" fmla="*/ 797538 w 1280341"/>
                <a:gd name="connsiteY209" fmla="*/ 1278693 h 1316594"/>
                <a:gd name="connsiteX210" fmla="*/ 797538 w 1280341"/>
                <a:gd name="connsiteY210" fmla="*/ 1288581 h 1316594"/>
                <a:gd name="connsiteX211" fmla="*/ 795889 w 1280341"/>
                <a:gd name="connsiteY211" fmla="*/ 1300116 h 1316594"/>
                <a:gd name="connsiteX212" fmla="*/ 784354 w 1280341"/>
                <a:gd name="connsiteY212" fmla="*/ 1300116 h 1316594"/>
                <a:gd name="connsiteX213" fmla="*/ 774468 w 1280341"/>
                <a:gd name="connsiteY213" fmla="*/ 1295171 h 1316594"/>
                <a:gd name="connsiteX214" fmla="*/ 762933 w 1280341"/>
                <a:gd name="connsiteY214" fmla="*/ 1288581 h 1316594"/>
                <a:gd name="connsiteX215" fmla="*/ 753047 w 1280341"/>
                <a:gd name="connsiteY215" fmla="*/ 1283638 h 1316594"/>
                <a:gd name="connsiteX216" fmla="*/ 741512 w 1280341"/>
                <a:gd name="connsiteY216" fmla="*/ 1288581 h 1316594"/>
                <a:gd name="connsiteX217" fmla="*/ 733273 w 1280341"/>
                <a:gd name="connsiteY217" fmla="*/ 1301763 h 1316594"/>
                <a:gd name="connsiteX218" fmla="*/ 725034 w 1280341"/>
                <a:gd name="connsiteY218" fmla="*/ 1298467 h 1316594"/>
                <a:gd name="connsiteX219" fmla="*/ 713499 w 1280341"/>
                <a:gd name="connsiteY219" fmla="*/ 1300116 h 1316594"/>
                <a:gd name="connsiteX220" fmla="*/ 705260 w 1280341"/>
                <a:gd name="connsiteY220" fmla="*/ 1300116 h 1316594"/>
                <a:gd name="connsiteX221" fmla="*/ 693725 w 1280341"/>
                <a:gd name="connsiteY221" fmla="*/ 1303410 h 1316594"/>
                <a:gd name="connsiteX222" fmla="*/ 682192 w 1280341"/>
                <a:gd name="connsiteY222" fmla="*/ 1313298 h 1316594"/>
                <a:gd name="connsiteX223" fmla="*/ 670657 w 1280341"/>
                <a:gd name="connsiteY223" fmla="*/ 1311649 h 1316594"/>
                <a:gd name="connsiteX224" fmla="*/ 659122 w 1280341"/>
                <a:gd name="connsiteY224" fmla="*/ 1316594 h 1316594"/>
                <a:gd name="connsiteX225" fmla="*/ 655826 w 1280341"/>
                <a:gd name="connsiteY225" fmla="*/ 1305059 h 1316594"/>
                <a:gd name="connsiteX226" fmla="*/ 649235 w 1280341"/>
                <a:gd name="connsiteY226" fmla="*/ 1293524 h 1316594"/>
                <a:gd name="connsiteX227" fmla="*/ 636052 w 1280341"/>
                <a:gd name="connsiteY227" fmla="*/ 1286932 h 1316594"/>
                <a:gd name="connsiteX228" fmla="*/ 634405 w 1280341"/>
                <a:gd name="connsiteY228" fmla="*/ 1277046 h 1316594"/>
                <a:gd name="connsiteX229" fmla="*/ 624518 w 1280341"/>
                <a:gd name="connsiteY229" fmla="*/ 1265511 h 1316594"/>
                <a:gd name="connsiteX230" fmla="*/ 619574 w 1280341"/>
                <a:gd name="connsiteY230" fmla="*/ 1252329 h 1316594"/>
                <a:gd name="connsiteX231" fmla="*/ 627813 w 1280341"/>
                <a:gd name="connsiteY231" fmla="*/ 1235851 h 1316594"/>
                <a:gd name="connsiteX232" fmla="*/ 636052 w 1280341"/>
                <a:gd name="connsiteY232" fmla="*/ 1229259 h 1316594"/>
                <a:gd name="connsiteX233" fmla="*/ 636052 w 1280341"/>
                <a:gd name="connsiteY233" fmla="*/ 1214430 h 1316594"/>
                <a:gd name="connsiteX234" fmla="*/ 622870 w 1280341"/>
                <a:gd name="connsiteY234" fmla="*/ 1209487 h 1316594"/>
                <a:gd name="connsiteX235" fmla="*/ 616279 w 1280341"/>
                <a:gd name="connsiteY235" fmla="*/ 1217726 h 1316594"/>
                <a:gd name="connsiteX236" fmla="*/ 606392 w 1280341"/>
                <a:gd name="connsiteY236" fmla="*/ 1222669 h 1316594"/>
                <a:gd name="connsiteX237" fmla="*/ 594856 w 1280341"/>
                <a:gd name="connsiteY237" fmla="*/ 1225965 h 1316594"/>
                <a:gd name="connsiteX238" fmla="*/ 584970 w 1280341"/>
                <a:gd name="connsiteY238" fmla="*/ 1217726 h 1316594"/>
                <a:gd name="connsiteX239" fmla="*/ 571788 w 1280341"/>
                <a:gd name="connsiteY239" fmla="*/ 1216077 h 1316594"/>
                <a:gd name="connsiteX240" fmla="*/ 560253 w 1280341"/>
                <a:gd name="connsiteY240" fmla="*/ 1211134 h 1316594"/>
                <a:gd name="connsiteX241" fmla="*/ 547071 w 1280341"/>
                <a:gd name="connsiteY241" fmla="*/ 1212781 h 1316594"/>
                <a:gd name="connsiteX242" fmla="*/ 538832 w 1280341"/>
                <a:gd name="connsiteY242" fmla="*/ 1225965 h 1316594"/>
                <a:gd name="connsiteX243" fmla="*/ 528944 w 1280341"/>
                <a:gd name="connsiteY243" fmla="*/ 1232555 h 1316594"/>
                <a:gd name="connsiteX244" fmla="*/ 522354 w 1280341"/>
                <a:gd name="connsiteY244" fmla="*/ 1221020 h 1316594"/>
                <a:gd name="connsiteX245" fmla="*/ 510819 w 1280341"/>
                <a:gd name="connsiteY245" fmla="*/ 1217726 h 1316594"/>
                <a:gd name="connsiteX246" fmla="*/ 492694 w 1280341"/>
                <a:gd name="connsiteY246" fmla="*/ 1214430 h 1316594"/>
                <a:gd name="connsiteX247" fmla="*/ 482806 w 1280341"/>
                <a:gd name="connsiteY247" fmla="*/ 1212781 h 1316594"/>
                <a:gd name="connsiteX248" fmla="*/ 467977 w 1280341"/>
                <a:gd name="connsiteY248" fmla="*/ 1214430 h 1316594"/>
                <a:gd name="connsiteX249" fmla="*/ 459738 w 1280341"/>
                <a:gd name="connsiteY249" fmla="*/ 1224316 h 1316594"/>
                <a:gd name="connsiteX250" fmla="*/ 446554 w 1280341"/>
                <a:gd name="connsiteY250" fmla="*/ 1244090 h 1316594"/>
                <a:gd name="connsiteX251" fmla="*/ 439964 w 1280341"/>
                <a:gd name="connsiteY251" fmla="*/ 1253976 h 1316594"/>
                <a:gd name="connsiteX252" fmla="*/ 431725 w 1280341"/>
                <a:gd name="connsiteY252" fmla="*/ 1257272 h 1316594"/>
                <a:gd name="connsiteX253" fmla="*/ 426782 w 1280341"/>
                <a:gd name="connsiteY253" fmla="*/ 1267160 h 1316594"/>
                <a:gd name="connsiteX254" fmla="*/ 426782 w 1280341"/>
                <a:gd name="connsiteY254" fmla="*/ 1278693 h 1316594"/>
                <a:gd name="connsiteX255" fmla="*/ 425133 w 1280341"/>
                <a:gd name="connsiteY255" fmla="*/ 1295171 h 1316594"/>
                <a:gd name="connsiteX256" fmla="*/ 416894 w 1280341"/>
                <a:gd name="connsiteY256" fmla="*/ 1303410 h 1316594"/>
                <a:gd name="connsiteX257" fmla="*/ 411951 w 1280341"/>
                <a:gd name="connsiteY257" fmla="*/ 1295171 h 1316594"/>
                <a:gd name="connsiteX258" fmla="*/ 397120 w 1280341"/>
                <a:gd name="connsiteY258" fmla="*/ 1285285 h 1316594"/>
                <a:gd name="connsiteX259" fmla="*/ 393826 w 1280341"/>
                <a:gd name="connsiteY259" fmla="*/ 1262215 h 1316594"/>
                <a:gd name="connsiteX260" fmla="*/ 385586 w 1280341"/>
                <a:gd name="connsiteY260" fmla="*/ 1257272 h 1316594"/>
                <a:gd name="connsiteX261" fmla="*/ 382291 w 1280341"/>
                <a:gd name="connsiteY261" fmla="*/ 1249033 h 1316594"/>
                <a:gd name="connsiteX262" fmla="*/ 367460 w 1280341"/>
                <a:gd name="connsiteY262" fmla="*/ 1235851 h 1316594"/>
                <a:gd name="connsiteX263" fmla="*/ 360869 w 1280341"/>
                <a:gd name="connsiteY263" fmla="*/ 1227612 h 1316594"/>
                <a:gd name="connsiteX264" fmla="*/ 350982 w 1280341"/>
                <a:gd name="connsiteY264" fmla="*/ 1222669 h 1316594"/>
                <a:gd name="connsiteX265" fmla="*/ 342743 w 1280341"/>
                <a:gd name="connsiteY265" fmla="*/ 1211134 h 1316594"/>
                <a:gd name="connsiteX266" fmla="*/ 342743 w 1280341"/>
                <a:gd name="connsiteY266" fmla="*/ 1199599 h 1316594"/>
                <a:gd name="connsiteX267" fmla="*/ 332856 w 1280341"/>
                <a:gd name="connsiteY267" fmla="*/ 1186417 h 1316594"/>
                <a:gd name="connsiteX268" fmla="*/ 318025 w 1280341"/>
                <a:gd name="connsiteY268" fmla="*/ 1186417 h 1316594"/>
                <a:gd name="connsiteX269" fmla="*/ 322969 w 1280341"/>
                <a:gd name="connsiteY269" fmla="*/ 1178178 h 1316594"/>
                <a:gd name="connsiteX270" fmla="*/ 332856 w 1280341"/>
                <a:gd name="connsiteY270" fmla="*/ 1173235 h 1316594"/>
                <a:gd name="connsiteX271" fmla="*/ 339447 w 1280341"/>
                <a:gd name="connsiteY271" fmla="*/ 1160053 h 1316594"/>
                <a:gd name="connsiteX272" fmla="*/ 332856 w 1280341"/>
                <a:gd name="connsiteY272" fmla="*/ 1150165 h 1316594"/>
                <a:gd name="connsiteX273" fmla="*/ 319674 w 1280341"/>
                <a:gd name="connsiteY273" fmla="*/ 1145222 h 1316594"/>
                <a:gd name="connsiteX274" fmla="*/ 332856 w 1280341"/>
                <a:gd name="connsiteY274" fmla="*/ 1140279 h 1316594"/>
                <a:gd name="connsiteX275" fmla="*/ 342743 w 1280341"/>
                <a:gd name="connsiteY275" fmla="*/ 1132040 h 1316594"/>
                <a:gd name="connsiteX276" fmla="*/ 347686 w 1280341"/>
                <a:gd name="connsiteY276" fmla="*/ 1120505 h 1316594"/>
                <a:gd name="connsiteX277" fmla="*/ 352630 w 1280341"/>
                <a:gd name="connsiteY277" fmla="*/ 1112266 h 1316594"/>
                <a:gd name="connsiteX278" fmla="*/ 359221 w 1280341"/>
                <a:gd name="connsiteY278" fmla="*/ 1099084 h 1316594"/>
                <a:gd name="connsiteX279" fmla="*/ 357573 w 1280341"/>
                <a:gd name="connsiteY279" fmla="*/ 1080957 h 1316594"/>
                <a:gd name="connsiteX280" fmla="*/ 359221 w 1280341"/>
                <a:gd name="connsiteY280" fmla="*/ 1072718 h 1316594"/>
                <a:gd name="connsiteX281" fmla="*/ 352630 w 1280341"/>
                <a:gd name="connsiteY281" fmla="*/ 1062832 h 1316594"/>
                <a:gd name="connsiteX282" fmla="*/ 352630 w 1280341"/>
                <a:gd name="connsiteY282" fmla="*/ 1052946 h 1316594"/>
                <a:gd name="connsiteX283" fmla="*/ 364164 w 1280341"/>
                <a:gd name="connsiteY283" fmla="*/ 1044707 h 1316594"/>
                <a:gd name="connsiteX284" fmla="*/ 360869 w 1280341"/>
                <a:gd name="connsiteY284" fmla="*/ 1034819 h 1316594"/>
                <a:gd name="connsiteX285" fmla="*/ 374052 w 1280341"/>
                <a:gd name="connsiteY285" fmla="*/ 1024933 h 1316594"/>
                <a:gd name="connsiteX286" fmla="*/ 375699 w 1280341"/>
                <a:gd name="connsiteY286" fmla="*/ 1015045 h 1316594"/>
                <a:gd name="connsiteX287" fmla="*/ 390530 w 1280341"/>
                <a:gd name="connsiteY287" fmla="*/ 1006806 h 1316594"/>
                <a:gd name="connsiteX288" fmla="*/ 400416 w 1280341"/>
                <a:gd name="connsiteY288" fmla="*/ 995273 h 1316594"/>
                <a:gd name="connsiteX289" fmla="*/ 416894 w 1280341"/>
                <a:gd name="connsiteY289" fmla="*/ 987034 h 1316594"/>
                <a:gd name="connsiteX290" fmla="*/ 425133 w 1280341"/>
                <a:gd name="connsiteY290" fmla="*/ 982089 h 1316594"/>
                <a:gd name="connsiteX291" fmla="*/ 416894 w 1280341"/>
                <a:gd name="connsiteY291" fmla="*/ 968907 h 1316594"/>
                <a:gd name="connsiteX292" fmla="*/ 418543 w 1280341"/>
                <a:gd name="connsiteY292" fmla="*/ 959021 h 1316594"/>
                <a:gd name="connsiteX293" fmla="*/ 430076 w 1280341"/>
                <a:gd name="connsiteY293" fmla="*/ 950782 h 1316594"/>
                <a:gd name="connsiteX294" fmla="*/ 423486 w 1280341"/>
                <a:gd name="connsiteY294" fmla="*/ 934304 h 1316594"/>
                <a:gd name="connsiteX295" fmla="*/ 428429 w 1280341"/>
                <a:gd name="connsiteY295" fmla="*/ 924416 h 1316594"/>
                <a:gd name="connsiteX296" fmla="*/ 418543 w 1280341"/>
                <a:gd name="connsiteY296" fmla="*/ 914530 h 1316594"/>
                <a:gd name="connsiteX297" fmla="*/ 405359 w 1280341"/>
                <a:gd name="connsiteY297" fmla="*/ 907938 h 1316594"/>
                <a:gd name="connsiteX298" fmla="*/ 393826 w 1280341"/>
                <a:gd name="connsiteY298" fmla="*/ 902995 h 1316594"/>
                <a:gd name="connsiteX299" fmla="*/ 383938 w 1280341"/>
                <a:gd name="connsiteY299" fmla="*/ 902995 h 1316594"/>
                <a:gd name="connsiteX300" fmla="*/ 375699 w 1280341"/>
                <a:gd name="connsiteY300" fmla="*/ 901348 h 1316594"/>
                <a:gd name="connsiteX301" fmla="*/ 362517 w 1280341"/>
                <a:gd name="connsiteY301" fmla="*/ 888166 h 1316594"/>
                <a:gd name="connsiteX302" fmla="*/ 364164 w 1280341"/>
                <a:gd name="connsiteY302" fmla="*/ 879927 h 1316594"/>
                <a:gd name="connsiteX303" fmla="*/ 355925 w 1280341"/>
                <a:gd name="connsiteY303" fmla="*/ 878278 h 1316594"/>
                <a:gd name="connsiteX304" fmla="*/ 344391 w 1280341"/>
                <a:gd name="connsiteY304" fmla="*/ 865096 h 1316594"/>
                <a:gd name="connsiteX305" fmla="*/ 339447 w 1280341"/>
                <a:gd name="connsiteY305" fmla="*/ 842026 h 1316594"/>
                <a:gd name="connsiteX306" fmla="*/ 341095 w 1280341"/>
                <a:gd name="connsiteY306" fmla="*/ 833787 h 1316594"/>
                <a:gd name="connsiteX307" fmla="*/ 342743 w 1280341"/>
                <a:gd name="connsiteY307" fmla="*/ 822254 h 1316594"/>
                <a:gd name="connsiteX308" fmla="*/ 332856 w 1280341"/>
                <a:gd name="connsiteY308" fmla="*/ 815662 h 1316594"/>
                <a:gd name="connsiteX309" fmla="*/ 319674 w 1280341"/>
                <a:gd name="connsiteY309" fmla="*/ 809070 h 1316594"/>
                <a:gd name="connsiteX310" fmla="*/ 309786 w 1280341"/>
                <a:gd name="connsiteY310" fmla="*/ 802480 h 1316594"/>
                <a:gd name="connsiteX311" fmla="*/ 299900 w 1280341"/>
                <a:gd name="connsiteY311" fmla="*/ 807423 h 1316594"/>
                <a:gd name="connsiteX312" fmla="*/ 291661 w 1280341"/>
                <a:gd name="connsiteY312" fmla="*/ 794241 h 1316594"/>
                <a:gd name="connsiteX313" fmla="*/ 283422 w 1280341"/>
                <a:gd name="connsiteY313" fmla="*/ 786002 h 1316594"/>
                <a:gd name="connsiteX314" fmla="*/ 271887 w 1280341"/>
                <a:gd name="connsiteY314" fmla="*/ 776114 h 1316594"/>
                <a:gd name="connsiteX315" fmla="*/ 255409 w 1280341"/>
                <a:gd name="connsiteY315" fmla="*/ 767875 h 1316594"/>
                <a:gd name="connsiteX316" fmla="*/ 242227 w 1280341"/>
                <a:gd name="connsiteY316" fmla="*/ 761285 h 1316594"/>
                <a:gd name="connsiteX317" fmla="*/ 235635 w 1280341"/>
                <a:gd name="connsiteY317" fmla="*/ 749750 h 1316594"/>
                <a:gd name="connsiteX318" fmla="*/ 227396 w 1280341"/>
                <a:gd name="connsiteY318" fmla="*/ 739864 h 1316594"/>
                <a:gd name="connsiteX319" fmla="*/ 217510 w 1280341"/>
                <a:gd name="connsiteY319" fmla="*/ 725033 h 1316594"/>
                <a:gd name="connsiteX320" fmla="*/ 207622 w 1280341"/>
                <a:gd name="connsiteY320" fmla="*/ 723386 h 1316594"/>
                <a:gd name="connsiteX321" fmla="*/ 192793 w 1280341"/>
                <a:gd name="connsiteY321" fmla="*/ 715147 h 1316594"/>
                <a:gd name="connsiteX322" fmla="*/ 191144 w 1280341"/>
                <a:gd name="connsiteY322" fmla="*/ 705259 h 1316594"/>
                <a:gd name="connsiteX323" fmla="*/ 196089 w 1280341"/>
                <a:gd name="connsiteY323" fmla="*/ 697020 h 1316594"/>
                <a:gd name="connsiteX324" fmla="*/ 196089 w 1280341"/>
                <a:gd name="connsiteY324" fmla="*/ 685485 h 1316594"/>
                <a:gd name="connsiteX325" fmla="*/ 191144 w 1280341"/>
                <a:gd name="connsiteY325" fmla="*/ 677246 h 1316594"/>
                <a:gd name="connsiteX326" fmla="*/ 196089 w 1280341"/>
                <a:gd name="connsiteY326" fmla="*/ 667360 h 1316594"/>
                <a:gd name="connsiteX327" fmla="*/ 187850 w 1280341"/>
                <a:gd name="connsiteY327" fmla="*/ 662417 h 1316594"/>
                <a:gd name="connsiteX328" fmla="*/ 186201 w 1280341"/>
                <a:gd name="connsiteY328" fmla="*/ 652529 h 1316594"/>
                <a:gd name="connsiteX329" fmla="*/ 177962 w 1280341"/>
                <a:gd name="connsiteY329" fmla="*/ 640996 h 1316594"/>
                <a:gd name="connsiteX330" fmla="*/ 184554 w 1280341"/>
                <a:gd name="connsiteY330" fmla="*/ 631108 h 1316594"/>
                <a:gd name="connsiteX331" fmla="*/ 174666 w 1280341"/>
                <a:gd name="connsiteY331" fmla="*/ 627812 h 1316594"/>
                <a:gd name="connsiteX332" fmla="*/ 166427 w 1280341"/>
                <a:gd name="connsiteY332" fmla="*/ 624517 h 1316594"/>
                <a:gd name="connsiteX333" fmla="*/ 164780 w 1280341"/>
                <a:gd name="connsiteY333" fmla="*/ 614630 h 1316594"/>
                <a:gd name="connsiteX334" fmla="*/ 156541 w 1280341"/>
                <a:gd name="connsiteY334" fmla="*/ 612983 h 1316594"/>
                <a:gd name="connsiteX335" fmla="*/ 146655 w 1280341"/>
                <a:gd name="connsiteY335" fmla="*/ 611334 h 1316594"/>
                <a:gd name="connsiteX336" fmla="*/ 133471 w 1280341"/>
                <a:gd name="connsiteY336" fmla="*/ 606391 h 1316594"/>
                <a:gd name="connsiteX337" fmla="*/ 125232 w 1280341"/>
                <a:gd name="connsiteY337" fmla="*/ 598152 h 1316594"/>
                <a:gd name="connsiteX338" fmla="*/ 115346 w 1280341"/>
                <a:gd name="connsiteY338" fmla="*/ 593209 h 1316594"/>
                <a:gd name="connsiteX339" fmla="*/ 120289 w 1280341"/>
                <a:gd name="connsiteY339" fmla="*/ 570139 h 1316594"/>
                <a:gd name="connsiteX340" fmla="*/ 121938 w 1280341"/>
                <a:gd name="connsiteY340" fmla="*/ 561900 h 1316594"/>
                <a:gd name="connsiteX341" fmla="*/ 130177 w 1280341"/>
                <a:gd name="connsiteY341" fmla="*/ 553661 h 1316594"/>
                <a:gd name="connsiteX342" fmla="*/ 143359 w 1280341"/>
                <a:gd name="connsiteY342" fmla="*/ 547070 h 1316594"/>
                <a:gd name="connsiteX343" fmla="*/ 149949 w 1280341"/>
                <a:gd name="connsiteY343" fmla="*/ 537183 h 1316594"/>
                <a:gd name="connsiteX344" fmla="*/ 151598 w 1280341"/>
                <a:gd name="connsiteY344" fmla="*/ 528944 h 1316594"/>
                <a:gd name="connsiteX345" fmla="*/ 141710 w 1280341"/>
                <a:gd name="connsiteY345" fmla="*/ 528944 h 1316594"/>
                <a:gd name="connsiteX346" fmla="*/ 136767 w 1280341"/>
                <a:gd name="connsiteY346" fmla="*/ 520705 h 1316594"/>
                <a:gd name="connsiteX347" fmla="*/ 123585 w 1280341"/>
                <a:gd name="connsiteY347" fmla="*/ 520705 h 1316594"/>
                <a:gd name="connsiteX348" fmla="*/ 113699 w 1280341"/>
                <a:gd name="connsiteY348" fmla="*/ 515762 h 1316594"/>
                <a:gd name="connsiteX349" fmla="*/ 102164 w 1280341"/>
                <a:gd name="connsiteY349" fmla="*/ 507523 h 1316594"/>
                <a:gd name="connsiteX350" fmla="*/ 88982 w 1280341"/>
                <a:gd name="connsiteY350" fmla="*/ 502579 h 1316594"/>
                <a:gd name="connsiteX351" fmla="*/ 75798 w 1280341"/>
                <a:gd name="connsiteY351" fmla="*/ 489397 h 1316594"/>
                <a:gd name="connsiteX352" fmla="*/ 67559 w 1280341"/>
                <a:gd name="connsiteY352" fmla="*/ 481158 h 1316594"/>
                <a:gd name="connsiteX353" fmla="*/ 57673 w 1280341"/>
                <a:gd name="connsiteY353" fmla="*/ 477862 h 1316594"/>
                <a:gd name="connsiteX354" fmla="*/ 49434 w 1280341"/>
                <a:gd name="connsiteY354" fmla="*/ 472919 h 1316594"/>
                <a:gd name="connsiteX355" fmla="*/ 47787 w 1280341"/>
                <a:gd name="connsiteY355" fmla="*/ 463032 h 1316594"/>
                <a:gd name="connsiteX356" fmla="*/ 44491 w 1280341"/>
                <a:gd name="connsiteY356" fmla="*/ 449849 h 1316594"/>
                <a:gd name="connsiteX357" fmla="*/ 42842 w 1280341"/>
                <a:gd name="connsiteY357" fmla="*/ 439963 h 1316594"/>
                <a:gd name="connsiteX358" fmla="*/ 46138 w 1280341"/>
                <a:gd name="connsiteY358" fmla="*/ 430076 h 1316594"/>
                <a:gd name="connsiteX359" fmla="*/ 42842 w 1280341"/>
                <a:gd name="connsiteY359" fmla="*/ 415246 h 1316594"/>
                <a:gd name="connsiteX360" fmla="*/ 44491 w 1280341"/>
                <a:gd name="connsiteY360" fmla="*/ 400415 h 1316594"/>
                <a:gd name="connsiteX361" fmla="*/ 34603 w 1280341"/>
                <a:gd name="connsiteY361" fmla="*/ 395472 h 1316594"/>
                <a:gd name="connsiteX362" fmla="*/ 37899 w 1280341"/>
                <a:gd name="connsiteY362" fmla="*/ 385586 h 1316594"/>
                <a:gd name="connsiteX363" fmla="*/ 28013 w 1280341"/>
                <a:gd name="connsiteY363" fmla="*/ 378994 h 1316594"/>
                <a:gd name="connsiteX364" fmla="*/ 19774 w 1280341"/>
                <a:gd name="connsiteY364" fmla="*/ 370755 h 1316594"/>
                <a:gd name="connsiteX365" fmla="*/ 9886 w 1280341"/>
                <a:gd name="connsiteY365" fmla="*/ 362516 h 1316594"/>
                <a:gd name="connsiteX366" fmla="*/ 0 w 1280341"/>
                <a:gd name="connsiteY366" fmla="*/ 355924 h 1316594"/>
                <a:gd name="connsiteX367" fmla="*/ 11535 w 1280341"/>
                <a:gd name="connsiteY367" fmla="*/ 354277 h 1316594"/>
                <a:gd name="connsiteX368" fmla="*/ 21421 w 1280341"/>
                <a:gd name="connsiteY368" fmla="*/ 350981 h 1316594"/>
                <a:gd name="connsiteX369" fmla="*/ 29660 w 1280341"/>
                <a:gd name="connsiteY369" fmla="*/ 352630 h 1316594"/>
                <a:gd name="connsiteX370" fmla="*/ 34603 w 1280341"/>
                <a:gd name="connsiteY370" fmla="*/ 344391 h 1316594"/>
                <a:gd name="connsiteX371" fmla="*/ 31309 w 1280341"/>
                <a:gd name="connsiteY371" fmla="*/ 327913 h 1316594"/>
                <a:gd name="connsiteX372" fmla="*/ 32956 w 1280341"/>
                <a:gd name="connsiteY372" fmla="*/ 319674 h 1316594"/>
                <a:gd name="connsiteX373" fmla="*/ 24717 w 1280341"/>
                <a:gd name="connsiteY373" fmla="*/ 314729 h 1316594"/>
                <a:gd name="connsiteX374" fmla="*/ 16478 w 1280341"/>
                <a:gd name="connsiteY374" fmla="*/ 316378 h 1316594"/>
                <a:gd name="connsiteX375" fmla="*/ 13182 w 1280341"/>
                <a:gd name="connsiteY375" fmla="*/ 304843 h 1316594"/>
                <a:gd name="connsiteX376" fmla="*/ 28013 w 1280341"/>
                <a:gd name="connsiteY376" fmla="*/ 299900 h 1316594"/>
                <a:gd name="connsiteX377" fmla="*/ 36252 w 1280341"/>
                <a:gd name="connsiteY377" fmla="*/ 309786 h 1316594"/>
                <a:gd name="connsiteX378" fmla="*/ 47787 w 1280341"/>
                <a:gd name="connsiteY378" fmla="*/ 308139 h 1316594"/>
                <a:gd name="connsiteX379" fmla="*/ 60969 w 1280341"/>
                <a:gd name="connsiteY379" fmla="*/ 301547 h 1316594"/>
                <a:gd name="connsiteX380" fmla="*/ 74151 w 1280341"/>
                <a:gd name="connsiteY380" fmla="*/ 303196 h 1316594"/>
                <a:gd name="connsiteX381" fmla="*/ 85686 w 1280341"/>
                <a:gd name="connsiteY381" fmla="*/ 304843 h 1316594"/>
                <a:gd name="connsiteX382" fmla="*/ 93925 w 1280341"/>
                <a:gd name="connsiteY382" fmla="*/ 313082 h 1316594"/>
                <a:gd name="connsiteX383" fmla="*/ 102164 w 1280341"/>
                <a:gd name="connsiteY383" fmla="*/ 313082 h 1316594"/>
                <a:gd name="connsiteX384" fmla="*/ 107107 w 1280341"/>
                <a:gd name="connsiteY384" fmla="*/ 301547 h 1316594"/>
                <a:gd name="connsiteX385" fmla="*/ 103811 w 1280341"/>
                <a:gd name="connsiteY385" fmla="*/ 293308 h 1316594"/>
                <a:gd name="connsiteX386" fmla="*/ 120289 w 1280341"/>
                <a:gd name="connsiteY386" fmla="*/ 281773 h 1316594"/>
                <a:gd name="connsiteX387" fmla="*/ 128528 w 1280341"/>
                <a:gd name="connsiteY387" fmla="*/ 278479 h 1316594"/>
                <a:gd name="connsiteX388" fmla="*/ 138416 w 1280341"/>
                <a:gd name="connsiteY388" fmla="*/ 271887 h 1316594"/>
                <a:gd name="connsiteX389" fmla="*/ 149949 w 1280341"/>
                <a:gd name="connsiteY389" fmla="*/ 266944 h 1316594"/>
                <a:gd name="connsiteX390" fmla="*/ 151598 w 1280341"/>
                <a:gd name="connsiteY390" fmla="*/ 258705 h 1316594"/>
                <a:gd name="connsiteX391" fmla="*/ 154894 w 1280341"/>
                <a:gd name="connsiteY391" fmla="*/ 250466 h 1316594"/>
                <a:gd name="connsiteX392" fmla="*/ 158188 w 1280341"/>
                <a:gd name="connsiteY392" fmla="*/ 240578 h 1316594"/>
                <a:gd name="connsiteX393" fmla="*/ 159837 w 1280341"/>
                <a:gd name="connsiteY393" fmla="*/ 227396 h 1316594"/>
                <a:gd name="connsiteX394" fmla="*/ 163133 w 1280341"/>
                <a:gd name="connsiteY394" fmla="*/ 217510 h 1316594"/>
                <a:gd name="connsiteX395" fmla="*/ 173019 w 1280341"/>
                <a:gd name="connsiteY395" fmla="*/ 207622 h 1316594"/>
                <a:gd name="connsiteX396" fmla="*/ 177962 w 1280341"/>
                <a:gd name="connsiteY396" fmla="*/ 199383 h 1316594"/>
                <a:gd name="connsiteX397" fmla="*/ 179611 w 1280341"/>
                <a:gd name="connsiteY397" fmla="*/ 187850 h 1316594"/>
                <a:gd name="connsiteX398" fmla="*/ 177962 w 1280341"/>
                <a:gd name="connsiteY398" fmla="*/ 176315 h 1316594"/>
                <a:gd name="connsiteX399" fmla="*/ 179611 w 1280341"/>
                <a:gd name="connsiteY399" fmla="*/ 168076 h 1316594"/>
                <a:gd name="connsiteX400" fmla="*/ 174666 w 1280341"/>
                <a:gd name="connsiteY400" fmla="*/ 153245 h 1316594"/>
                <a:gd name="connsiteX401" fmla="*/ 166427 w 1280341"/>
                <a:gd name="connsiteY401" fmla="*/ 143359 h 1316594"/>
                <a:gd name="connsiteX402" fmla="*/ 169723 w 1280341"/>
                <a:gd name="connsiteY402" fmla="*/ 135120 h 1316594"/>
                <a:gd name="connsiteX403" fmla="*/ 161484 w 1280341"/>
                <a:gd name="connsiteY403" fmla="*/ 126881 h 1316594"/>
                <a:gd name="connsiteX404" fmla="*/ 156541 w 1280341"/>
                <a:gd name="connsiteY404" fmla="*/ 116993 h 1316594"/>
                <a:gd name="connsiteX405" fmla="*/ 151598 w 1280341"/>
                <a:gd name="connsiteY405" fmla="*/ 108754 h 1316594"/>
                <a:gd name="connsiteX406" fmla="*/ 149949 w 1280341"/>
                <a:gd name="connsiteY406" fmla="*/ 97221 h 1316594"/>
                <a:gd name="connsiteX407" fmla="*/ 158188 w 1280341"/>
                <a:gd name="connsiteY407" fmla="*/ 84037 h 1316594"/>
                <a:gd name="connsiteX408" fmla="*/ 161484 w 1280341"/>
                <a:gd name="connsiteY408" fmla="*/ 74151 h 1316594"/>
                <a:gd name="connsiteX409" fmla="*/ 173019 w 1280341"/>
                <a:gd name="connsiteY409" fmla="*/ 67559 h 1316594"/>
                <a:gd name="connsiteX410" fmla="*/ 182905 w 1280341"/>
                <a:gd name="connsiteY410" fmla="*/ 60969 h 1316594"/>
                <a:gd name="connsiteX411" fmla="*/ 199383 w 1280341"/>
                <a:gd name="connsiteY411" fmla="*/ 60969 h 1316594"/>
                <a:gd name="connsiteX412" fmla="*/ 207622 w 1280341"/>
                <a:gd name="connsiteY412" fmla="*/ 57673 h 1316594"/>
                <a:gd name="connsiteX413" fmla="*/ 219157 w 1280341"/>
                <a:gd name="connsiteY413" fmla="*/ 59320 h 1316594"/>
                <a:gd name="connsiteX414" fmla="*/ 232339 w 1280341"/>
                <a:gd name="connsiteY414" fmla="*/ 65912 h 1316594"/>
                <a:gd name="connsiteX415" fmla="*/ 248817 w 1280341"/>
                <a:gd name="connsiteY415" fmla="*/ 65912 h 1316594"/>
                <a:gd name="connsiteX416" fmla="*/ 258705 w 1280341"/>
                <a:gd name="connsiteY416" fmla="*/ 67559 h 1316594"/>
                <a:gd name="connsiteX417" fmla="*/ 290012 w 1280341"/>
                <a:gd name="connsiteY417" fmla="*/ 60969 h 1316594"/>
                <a:gd name="connsiteX418" fmla="*/ 299900 w 1280341"/>
                <a:gd name="connsiteY418" fmla="*/ 51081 h 1316594"/>
                <a:gd name="connsiteX419" fmla="*/ 309786 w 1280341"/>
                <a:gd name="connsiteY419" fmla="*/ 49434 h 1316594"/>
                <a:gd name="connsiteX420" fmla="*/ 327913 w 1280341"/>
                <a:gd name="connsiteY420" fmla="*/ 60969 h 1316594"/>
                <a:gd name="connsiteX421" fmla="*/ 341095 w 1280341"/>
                <a:gd name="connsiteY421" fmla="*/ 57673 h 1316594"/>
                <a:gd name="connsiteX422" fmla="*/ 352630 w 1280341"/>
                <a:gd name="connsiteY422" fmla="*/ 56026 h 1316594"/>
                <a:gd name="connsiteX423" fmla="*/ 357573 w 1280341"/>
                <a:gd name="connsiteY423" fmla="*/ 42842 h 1316594"/>
                <a:gd name="connsiteX424" fmla="*/ 359221 w 1280341"/>
                <a:gd name="connsiteY424" fmla="*/ 32956 h 1316594"/>
                <a:gd name="connsiteX425" fmla="*/ 367460 w 1280341"/>
                <a:gd name="connsiteY425" fmla="*/ 24717 h 1316594"/>
                <a:gd name="connsiteX426" fmla="*/ 377347 w 1280341"/>
                <a:gd name="connsiteY426" fmla="*/ 18125 h 1316594"/>
                <a:gd name="connsiteX427" fmla="*/ 390530 w 1280341"/>
                <a:gd name="connsiteY427" fmla="*/ 14831 h 1316594"/>
                <a:gd name="connsiteX428" fmla="*/ 398769 w 1280341"/>
                <a:gd name="connsiteY428" fmla="*/ 8239 h 1316594"/>
                <a:gd name="connsiteX429" fmla="*/ 408655 w 1280341"/>
                <a:gd name="connsiteY429" fmla="*/ 1647 h 1316594"/>
                <a:gd name="connsiteX430" fmla="*/ 416894 w 1280341"/>
                <a:gd name="connsiteY430" fmla="*/ 0 h 1316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</a:cxnLst>
              <a:rect l="l" t="t" r="r" b="b"/>
              <a:pathLst>
                <a:path w="1280341" h="1316594">
                  <a:moveTo>
                    <a:pt x="416894" y="0"/>
                  </a:moveTo>
                  <a:lnTo>
                    <a:pt x="428429" y="13182"/>
                  </a:lnTo>
                  <a:lnTo>
                    <a:pt x="439964" y="14831"/>
                  </a:lnTo>
                  <a:lnTo>
                    <a:pt x="451499" y="24717"/>
                  </a:lnTo>
                  <a:lnTo>
                    <a:pt x="461385" y="26364"/>
                  </a:lnTo>
                  <a:lnTo>
                    <a:pt x="477863" y="23070"/>
                  </a:lnTo>
                  <a:lnTo>
                    <a:pt x="484455" y="32956"/>
                  </a:lnTo>
                  <a:lnTo>
                    <a:pt x="481159" y="42842"/>
                  </a:lnTo>
                  <a:lnTo>
                    <a:pt x="497637" y="39548"/>
                  </a:lnTo>
                  <a:lnTo>
                    <a:pt x="505876" y="47787"/>
                  </a:lnTo>
                  <a:lnTo>
                    <a:pt x="504227" y="57673"/>
                  </a:lnTo>
                  <a:lnTo>
                    <a:pt x="512466" y="69208"/>
                  </a:lnTo>
                  <a:lnTo>
                    <a:pt x="520705" y="80743"/>
                  </a:lnTo>
                  <a:lnTo>
                    <a:pt x="538832" y="82390"/>
                  </a:lnTo>
                  <a:lnTo>
                    <a:pt x="553661" y="95572"/>
                  </a:lnTo>
                  <a:lnTo>
                    <a:pt x="555310" y="105460"/>
                  </a:lnTo>
                  <a:lnTo>
                    <a:pt x="547071" y="110403"/>
                  </a:lnTo>
                  <a:lnTo>
                    <a:pt x="547071" y="121938"/>
                  </a:lnTo>
                  <a:lnTo>
                    <a:pt x="550367" y="131824"/>
                  </a:lnTo>
                  <a:lnTo>
                    <a:pt x="548718" y="146655"/>
                  </a:lnTo>
                  <a:lnTo>
                    <a:pt x="542128" y="154894"/>
                  </a:lnTo>
                  <a:lnTo>
                    <a:pt x="535536" y="164780"/>
                  </a:lnTo>
                  <a:lnTo>
                    <a:pt x="525650" y="171372"/>
                  </a:lnTo>
                  <a:lnTo>
                    <a:pt x="515762" y="173019"/>
                  </a:lnTo>
                  <a:lnTo>
                    <a:pt x="505876" y="171372"/>
                  </a:lnTo>
                  <a:lnTo>
                    <a:pt x="510819" y="184554"/>
                  </a:lnTo>
                  <a:lnTo>
                    <a:pt x="527297" y="191144"/>
                  </a:lnTo>
                  <a:lnTo>
                    <a:pt x="540479" y="194440"/>
                  </a:lnTo>
                  <a:lnTo>
                    <a:pt x="552014" y="197736"/>
                  </a:lnTo>
                  <a:lnTo>
                    <a:pt x="561900" y="201032"/>
                  </a:lnTo>
                  <a:lnTo>
                    <a:pt x="571788" y="205975"/>
                  </a:lnTo>
                  <a:lnTo>
                    <a:pt x="584970" y="212567"/>
                  </a:lnTo>
                  <a:lnTo>
                    <a:pt x="594856" y="214214"/>
                  </a:lnTo>
                  <a:lnTo>
                    <a:pt x="606392" y="217510"/>
                  </a:lnTo>
                  <a:lnTo>
                    <a:pt x="616279" y="224100"/>
                  </a:lnTo>
                  <a:lnTo>
                    <a:pt x="627813" y="235635"/>
                  </a:lnTo>
                  <a:lnTo>
                    <a:pt x="642644" y="230692"/>
                  </a:lnTo>
                  <a:lnTo>
                    <a:pt x="642644" y="222453"/>
                  </a:lnTo>
                  <a:lnTo>
                    <a:pt x="650883" y="210918"/>
                  </a:lnTo>
                  <a:lnTo>
                    <a:pt x="660769" y="209271"/>
                  </a:lnTo>
                  <a:lnTo>
                    <a:pt x="670657" y="205975"/>
                  </a:lnTo>
                  <a:lnTo>
                    <a:pt x="680543" y="209271"/>
                  </a:lnTo>
                  <a:lnTo>
                    <a:pt x="697021" y="214214"/>
                  </a:lnTo>
                  <a:lnTo>
                    <a:pt x="706909" y="227396"/>
                  </a:lnTo>
                  <a:lnTo>
                    <a:pt x="713499" y="242227"/>
                  </a:lnTo>
                  <a:lnTo>
                    <a:pt x="718442" y="250466"/>
                  </a:lnTo>
                  <a:lnTo>
                    <a:pt x="723387" y="268591"/>
                  </a:lnTo>
                  <a:lnTo>
                    <a:pt x="725034" y="278479"/>
                  </a:lnTo>
                  <a:lnTo>
                    <a:pt x="734920" y="286718"/>
                  </a:lnTo>
                  <a:lnTo>
                    <a:pt x="736569" y="294957"/>
                  </a:lnTo>
                  <a:lnTo>
                    <a:pt x="743160" y="299900"/>
                  </a:lnTo>
                  <a:lnTo>
                    <a:pt x="744807" y="301547"/>
                  </a:lnTo>
                  <a:lnTo>
                    <a:pt x="748103" y="309786"/>
                  </a:lnTo>
                  <a:lnTo>
                    <a:pt x="759638" y="318025"/>
                  </a:lnTo>
                  <a:lnTo>
                    <a:pt x="764581" y="326264"/>
                  </a:lnTo>
                  <a:lnTo>
                    <a:pt x="772820" y="334503"/>
                  </a:lnTo>
                  <a:lnTo>
                    <a:pt x="784355" y="339448"/>
                  </a:lnTo>
                  <a:lnTo>
                    <a:pt x="797537" y="347687"/>
                  </a:lnTo>
                  <a:lnTo>
                    <a:pt x="815662" y="365812"/>
                  </a:lnTo>
                  <a:lnTo>
                    <a:pt x="825550" y="377347"/>
                  </a:lnTo>
                  <a:lnTo>
                    <a:pt x="835436" y="385586"/>
                  </a:lnTo>
                  <a:lnTo>
                    <a:pt x="845322" y="388882"/>
                  </a:lnTo>
                  <a:lnTo>
                    <a:pt x="856857" y="393825"/>
                  </a:lnTo>
                  <a:lnTo>
                    <a:pt x="873335" y="416893"/>
                  </a:lnTo>
                  <a:lnTo>
                    <a:pt x="888166" y="430077"/>
                  </a:lnTo>
                  <a:lnTo>
                    <a:pt x="901348" y="425132"/>
                  </a:lnTo>
                  <a:lnTo>
                    <a:pt x="911234" y="416893"/>
                  </a:lnTo>
                  <a:lnTo>
                    <a:pt x="917826" y="408654"/>
                  </a:lnTo>
                  <a:lnTo>
                    <a:pt x="927712" y="400415"/>
                  </a:lnTo>
                  <a:lnTo>
                    <a:pt x="937600" y="387233"/>
                  </a:lnTo>
                  <a:lnTo>
                    <a:pt x="942543" y="378994"/>
                  </a:lnTo>
                  <a:lnTo>
                    <a:pt x="947486" y="369108"/>
                  </a:lnTo>
                  <a:lnTo>
                    <a:pt x="952429" y="359220"/>
                  </a:lnTo>
                  <a:lnTo>
                    <a:pt x="959021" y="367459"/>
                  </a:lnTo>
                  <a:lnTo>
                    <a:pt x="972203" y="374051"/>
                  </a:lnTo>
                  <a:lnTo>
                    <a:pt x="973852" y="385586"/>
                  </a:lnTo>
                  <a:lnTo>
                    <a:pt x="987034" y="395472"/>
                  </a:lnTo>
                  <a:lnTo>
                    <a:pt x="987034" y="378994"/>
                  </a:lnTo>
                  <a:lnTo>
                    <a:pt x="980442" y="369108"/>
                  </a:lnTo>
                  <a:lnTo>
                    <a:pt x="988681" y="362516"/>
                  </a:lnTo>
                  <a:lnTo>
                    <a:pt x="996920" y="360869"/>
                  </a:lnTo>
                  <a:lnTo>
                    <a:pt x="1003512" y="369108"/>
                  </a:lnTo>
                  <a:lnTo>
                    <a:pt x="1005159" y="378994"/>
                  </a:lnTo>
                  <a:lnTo>
                    <a:pt x="1016694" y="375698"/>
                  </a:lnTo>
                  <a:lnTo>
                    <a:pt x="1008455" y="367459"/>
                  </a:lnTo>
                  <a:lnTo>
                    <a:pt x="1010102" y="357573"/>
                  </a:lnTo>
                  <a:lnTo>
                    <a:pt x="1021637" y="352630"/>
                  </a:lnTo>
                  <a:lnTo>
                    <a:pt x="1031525" y="360869"/>
                  </a:lnTo>
                  <a:lnTo>
                    <a:pt x="1039764" y="362516"/>
                  </a:lnTo>
                  <a:lnTo>
                    <a:pt x="1051297" y="359220"/>
                  </a:lnTo>
                  <a:lnTo>
                    <a:pt x="1061185" y="359220"/>
                  </a:lnTo>
                  <a:lnTo>
                    <a:pt x="1069424" y="365812"/>
                  </a:lnTo>
                  <a:lnTo>
                    <a:pt x="1077662" y="367459"/>
                  </a:lnTo>
                  <a:lnTo>
                    <a:pt x="1090845" y="367459"/>
                  </a:lnTo>
                  <a:lnTo>
                    <a:pt x="1099083" y="374051"/>
                  </a:lnTo>
                  <a:lnTo>
                    <a:pt x="1118857" y="385586"/>
                  </a:lnTo>
                  <a:lnTo>
                    <a:pt x="1132039" y="392176"/>
                  </a:lnTo>
                  <a:lnTo>
                    <a:pt x="1127096" y="405360"/>
                  </a:lnTo>
                  <a:lnTo>
                    <a:pt x="1118857" y="407007"/>
                  </a:lnTo>
                  <a:lnTo>
                    <a:pt x="1133687" y="421838"/>
                  </a:lnTo>
                  <a:lnTo>
                    <a:pt x="1143574" y="421838"/>
                  </a:lnTo>
                  <a:lnTo>
                    <a:pt x="1143574" y="430077"/>
                  </a:lnTo>
                  <a:lnTo>
                    <a:pt x="1140278" y="448202"/>
                  </a:lnTo>
                  <a:lnTo>
                    <a:pt x="1138631" y="464680"/>
                  </a:lnTo>
                  <a:lnTo>
                    <a:pt x="1135335" y="474566"/>
                  </a:lnTo>
                  <a:lnTo>
                    <a:pt x="1133687" y="482805"/>
                  </a:lnTo>
                  <a:lnTo>
                    <a:pt x="1136982" y="497636"/>
                  </a:lnTo>
                  <a:lnTo>
                    <a:pt x="1148517" y="514114"/>
                  </a:lnTo>
                  <a:lnTo>
                    <a:pt x="1145221" y="524000"/>
                  </a:lnTo>
                  <a:lnTo>
                    <a:pt x="1145221" y="535535"/>
                  </a:lnTo>
                  <a:lnTo>
                    <a:pt x="1141926" y="547070"/>
                  </a:lnTo>
                  <a:lnTo>
                    <a:pt x="1138631" y="556956"/>
                  </a:lnTo>
                  <a:lnTo>
                    <a:pt x="1138631" y="565195"/>
                  </a:lnTo>
                  <a:lnTo>
                    <a:pt x="1146870" y="576730"/>
                  </a:lnTo>
                  <a:lnTo>
                    <a:pt x="1155109" y="584969"/>
                  </a:lnTo>
                  <a:lnTo>
                    <a:pt x="1150164" y="596504"/>
                  </a:lnTo>
                  <a:lnTo>
                    <a:pt x="1156756" y="606391"/>
                  </a:lnTo>
                  <a:lnTo>
                    <a:pt x="1164995" y="609686"/>
                  </a:lnTo>
                  <a:lnTo>
                    <a:pt x="1168291" y="617926"/>
                  </a:lnTo>
                  <a:lnTo>
                    <a:pt x="1164995" y="627813"/>
                  </a:lnTo>
                  <a:lnTo>
                    <a:pt x="1156756" y="642643"/>
                  </a:lnTo>
                  <a:lnTo>
                    <a:pt x="1171587" y="657473"/>
                  </a:lnTo>
                  <a:lnTo>
                    <a:pt x="1179826" y="659121"/>
                  </a:lnTo>
                  <a:lnTo>
                    <a:pt x="1191359" y="660769"/>
                  </a:lnTo>
                  <a:lnTo>
                    <a:pt x="1202894" y="659121"/>
                  </a:lnTo>
                  <a:lnTo>
                    <a:pt x="1212782" y="659121"/>
                  </a:lnTo>
                  <a:lnTo>
                    <a:pt x="1222668" y="660769"/>
                  </a:lnTo>
                  <a:lnTo>
                    <a:pt x="1232554" y="672303"/>
                  </a:lnTo>
                  <a:lnTo>
                    <a:pt x="1234203" y="683838"/>
                  </a:lnTo>
                  <a:lnTo>
                    <a:pt x="1242442" y="697020"/>
                  </a:lnTo>
                  <a:lnTo>
                    <a:pt x="1258920" y="710203"/>
                  </a:lnTo>
                  <a:lnTo>
                    <a:pt x="1267159" y="710203"/>
                  </a:lnTo>
                  <a:lnTo>
                    <a:pt x="1270455" y="720090"/>
                  </a:lnTo>
                  <a:lnTo>
                    <a:pt x="1280341" y="720090"/>
                  </a:lnTo>
                  <a:lnTo>
                    <a:pt x="1277045" y="741511"/>
                  </a:lnTo>
                  <a:lnTo>
                    <a:pt x="1273749" y="749750"/>
                  </a:lnTo>
                  <a:lnTo>
                    <a:pt x="1258920" y="776116"/>
                  </a:lnTo>
                  <a:lnTo>
                    <a:pt x="1253977" y="784355"/>
                  </a:lnTo>
                  <a:lnTo>
                    <a:pt x="1244089" y="802480"/>
                  </a:lnTo>
                  <a:lnTo>
                    <a:pt x="1239146" y="812366"/>
                  </a:lnTo>
                  <a:lnTo>
                    <a:pt x="1227611" y="828844"/>
                  </a:lnTo>
                  <a:lnTo>
                    <a:pt x="1221021" y="846971"/>
                  </a:lnTo>
                  <a:lnTo>
                    <a:pt x="1217725" y="858506"/>
                  </a:lnTo>
                  <a:lnTo>
                    <a:pt x="1214429" y="868392"/>
                  </a:lnTo>
                  <a:lnTo>
                    <a:pt x="1207837" y="879927"/>
                  </a:lnTo>
                  <a:lnTo>
                    <a:pt x="1204543" y="889813"/>
                  </a:lnTo>
                  <a:lnTo>
                    <a:pt x="1196304" y="926065"/>
                  </a:lnTo>
                  <a:lnTo>
                    <a:pt x="1193008" y="940896"/>
                  </a:lnTo>
                  <a:lnTo>
                    <a:pt x="1184769" y="955725"/>
                  </a:lnTo>
                  <a:lnTo>
                    <a:pt x="1176530" y="970556"/>
                  </a:lnTo>
                  <a:lnTo>
                    <a:pt x="1169938" y="982091"/>
                  </a:lnTo>
                  <a:lnTo>
                    <a:pt x="1166642" y="993624"/>
                  </a:lnTo>
                  <a:lnTo>
                    <a:pt x="1161699" y="1001863"/>
                  </a:lnTo>
                  <a:lnTo>
                    <a:pt x="1153460" y="1011751"/>
                  </a:lnTo>
                  <a:lnTo>
                    <a:pt x="1143574" y="1019990"/>
                  </a:lnTo>
                  <a:lnTo>
                    <a:pt x="1132039" y="1034819"/>
                  </a:lnTo>
                  <a:lnTo>
                    <a:pt x="1113914" y="1024933"/>
                  </a:lnTo>
                  <a:lnTo>
                    <a:pt x="1105675" y="1024933"/>
                  </a:lnTo>
                  <a:lnTo>
                    <a:pt x="1094140" y="1028229"/>
                  </a:lnTo>
                  <a:lnTo>
                    <a:pt x="1080958" y="1024933"/>
                  </a:lnTo>
                  <a:lnTo>
                    <a:pt x="1069424" y="1033172"/>
                  </a:lnTo>
                  <a:lnTo>
                    <a:pt x="1061185" y="1029876"/>
                  </a:lnTo>
                  <a:lnTo>
                    <a:pt x="1046354" y="1036468"/>
                  </a:lnTo>
                  <a:lnTo>
                    <a:pt x="1036468" y="1044707"/>
                  </a:lnTo>
                  <a:lnTo>
                    <a:pt x="1024933" y="1034819"/>
                  </a:lnTo>
                  <a:lnTo>
                    <a:pt x="1011751" y="1034819"/>
                  </a:lnTo>
                  <a:lnTo>
                    <a:pt x="998569" y="1038115"/>
                  </a:lnTo>
                  <a:lnTo>
                    <a:pt x="990330" y="1034819"/>
                  </a:lnTo>
                  <a:lnTo>
                    <a:pt x="980442" y="1031525"/>
                  </a:lnTo>
                  <a:lnTo>
                    <a:pt x="970556" y="1033172"/>
                  </a:lnTo>
                  <a:lnTo>
                    <a:pt x="955725" y="1041411"/>
                  </a:lnTo>
                  <a:lnTo>
                    <a:pt x="945839" y="1028229"/>
                  </a:lnTo>
                  <a:lnTo>
                    <a:pt x="944190" y="1036468"/>
                  </a:lnTo>
                  <a:lnTo>
                    <a:pt x="940896" y="1044707"/>
                  </a:lnTo>
                  <a:lnTo>
                    <a:pt x="939247" y="1057889"/>
                  </a:lnTo>
                  <a:lnTo>
                    <a:pt x="942543" y="1069424"/>
                  </a:lnTo>
                  <a:lnTo>
                    <a:pt x="940896" y="1080959"/>
                  </a:lnTo>
                  <a:lnTo>
                    <a:pt x="944190" y="1092492"/>
                  </a:lnTo>
                  <a:lnTo>
                    <a:pt x="937600" y="1102380"/>
                  </a:lnTo>
                  <a:lnTo>
                    <a:pt x="934304" y="1113915"/>
                  </a:lnTo>
                  <a:lnTo>
                    <a:pt x="926396" y="1117869"/>
                  </a:lnTo>
                  <a:lnTo>
                    <a:pt x="931009" y="1120505"/>
                  </a:lnTo>
                  <a:lnTo>
                    <a:pt x="929362" y="1133687"/>
                  </a:lnTo>
                  <a:lnTo>
                    <a:pt x="931009" y="1148518"/>
                  </a:lnTo>
                  <a:lnTo>
                    <a:pt x="935952" y="1160053"/>
                  </a:lnTo>
                  <a:lnTo>
                    <a:pt x="931009" y="1176531"/>
                  </a:lnTo>
                  <a:lnTo>
                    <a:pt x="922770" y="1189713"/>
                  </a:lnTo>
                  <a:lnTo>
                    <a:pt x="917827" y="1197952"/>
                  </a:lnTo>
                  <a:lnTo>
                    <a:pt x="916178" y="1206191"/>
                  </a:lnTo>
                  <a:lnTo>
                    <a:pt x="909588" y="1214430"/>
                  </a:lnTo>
                  <a:lnTo>
                    <a:pt x="911235" y="1224316"/>
                  </a:lnTo>
                  <a:lnTo>
                    <a:pt x="909588" y="1232555"/>
                  </a:lnTo>
                  <a:lnTo>
                    <a:pt x="899700" y="1237498"/>
                  </a:lnTo>
                  <a:lnTo>
                    <a:pt x="893110" y="1252329"/>
                  </a:lnTo>
                  <a:lnTo>
                    <a:pt x="902996" y="1263864"/>
                  </a:lnTo>
                  <a:lnTo>
                    <a:pt x="912884" y="1268807"/>
                  </a:lnTo>
                  <a:lnTo>
                    <a:pt x="911235" y="1277046"/>
                  </a:lnTo>
                  <a:lnTo>
                    <a:pt x="911235" y="1288581"/>
                  </a:lnTo>
                  <a:lnTo>
                    <a:pt x="901349" y="1288581"/>
                  </a:lnTo>
                  <a:lnTo>
                    <a:pt x="893110" y="1277046"/>
                  </a:lnTo>
                  <a:lnTo>
                    <a:pt x="881575" y="1267160"/>
                  </a:lnTo>
                  <a:lnTo>
                    <a:pt x="873336" y="1257272"/>
                  </a:lnTo>
                  <a:lnTo>
                    <a:pt x="865097" y="1258921"/>
                  </a:lnTo>
                  <a:lnTo>
                    <a:pt x="851915" y="1262215"/>
                  </a:lnTo>
                  <a:lnTo>
                    <a:pt x="840380" y="1258921"/>
                  </a:lnTo>
                  <a:lnTo>
                    <a:pt x="822255" y="1262215"/>
                  </a:lnTo>
                  <a:lnTo>
                    <a:pt x="812367" y="1270454"/>
                  </a:lnTo>
                  <a:lnTo>
                    <a:pt x="802481" y="1270454"/>
                  </a:lnTo>
                  <a:lnTo>
                    <a:pt x="792593" y="1270454"/>
                  </a:lnTo>
                  <a:lnTo>
                    <a:pt x="797538" y="1278693"/>
                  </a:lnTo>
                  <a:lnTo>
                    <a:pt x="797538" y="1288581"/>
                  </a:lnTo>
                  <a:lnTo>
                    <a:pt x="795889" y="1300116"/>
                  </a:lnTo>
                  <a:lnTo>
                    <a:pt x="784354" y="1300116"/>
                  </a:lnTo>
                  <a:lnTo>
                    <a:pt x="774468" y="1295171"/>
                  </a:lnTo>
                  <a:lnTo>
                    <a:pt x="762933" y="1288581"/>
                  </a:lnTo>
                  <a:lnTo>
                    <a:pt x="753047" y="1283638"/>
                  </a:lnTo>
                  <a:lnTo>
                    <a:pt x="741512" y="1288581"/>
                  </a:lnTo>
                  <a:lnTo>
                    <a:pt x="733273" y="1301763"/>
                  </a:lnTo>
                  <a:lnTo>
                    <a:pt x="725034" y="1298467"/>
                  </a:lnTo>
                  <a:lnTo>
                    <a:pt x="713499" y="1300116"/>
                  </a:lnTo>
                  <a:lnTo>
                    <a:pt x="705260" y="1300116"/>
                  </a:lnTo>
                  <a:lnTo>
                    <a:pt x="693725" y="1303410"/>
                  </a:lnTo>
                  <a:lnTo>
                    <a:pt x="682192" y="1313298"/>
                  </a:lnTo>
                  <a:lnTo>
                    <a:pt x="670657" y="1311649"/>
                  </a:lnTo>
                  <a:lnTo>
                    <a:pt x="659122" y="1316594"/>
                  </a:lnTo>
                  <a:lnTo>
                    <a:pt x="655826" y="1305059"/>
                  </a:lnTo>
                  <a:lnTo>
                    <a:pt x="649235" y="1293524"/>
                  </a:lnTo>
                  <a:lnTo>
                    <a:pt x="636052" y="1286932"/>
                  </a:lnTo>
                  <a:lnTo>
                    <a:pt x="634405" y="1277046"/>
                  </a:lnTo>
                  <a:lnTo>
                    <a:pt x="624518" y="1265511"/>
                  </a:lnTo>
                  <a:lnTo>
                    <a:pt x="619574" y="1252329"/>
                  </a:lnTo>
                  <a:lnTo>
                    <a:pt x="627813" y="1235851"/>
                  </a:lnTo>
                  <a:lnTo>
                    <a:pt x="636052" y="1229259"/>
                  </a:lnTo>
                  <a:lnTo>
                    <a:pt x="636052" y="1214430"/>
                  </a:lnTo>
                  <a:lnTo>
                    <a:pt x="622870" y="1209487"/>
                  </a:lnTo>
                  <a:lnTo>
                    <a:pt x="616279" y="1217726"/>
                  </a:lnTo>
                  <a:lnTo>
                    <a:pt x="606392" y="1222669"/>
                  </a:lnTo>
                  <a:lnTo>
                    <a:pt x="594856" y="1225965"/>
                  </a:lnTo>
                  <a:lnTo>
                    <a:pt x="584970" y="1217726"/>
                  </a:lnTo>
                  <a:lnTo>
                    <a:pt x="571788" y="1216077"/>
                  </a:lnTo>
                  <a:lnTo>
                    <a:pt x="560253" y="1211134"/>
                  </a:lnTo>
                  <a:lnTo>
                    <a:pt x="547071" y="1212781"/>
                  </a:lnTo>
                  <a:lnTo>
                    <a:pt x="538832" y="1225965"/>
                  </a:lnTo>
                  <a:lnTo>
                    <a:pt x="528944" y="1232555"/>
                  </a:lnTo>
                  <a:lnTo>
                    <a:pt x="522354" y="1221020"/>
                  </a:lnTo>
                  <a:lnTo>
                    <a:pt x="510819" y="1217726"/>
                  </a:lnTo>
                  <a:lnTo>
                    <a:pt x="492694" y="1214430"/>
                  </a:lnTo>
                  <a:lnTo>
                    <a:pt x="482806" y="1212781"/>
                  </a:lnTo>
                  <a:lnTo>
                    <a:pt x="467977" y="1214430"/>
                  </a:lnTo>
                  <a:lnTo>
                    <a:pt x="459738" y="1224316"/>
                  </a:lnTo>
                  <a:lnTo>
                    <a:pt x="446554" y="1244090"/>
                  </a:lnTo>
                  <a:lnTo>
                    <a:pt x="439964" y="1253976"/>
                  </a:lnTo>
                  <a:lnTo>
                    <a:pt x="431725" y="1257272"/>
                  </a:lnTo>
                  <a:lnTo>
                    <a:pt x="426782" y="1267160"/>
                  </a:lnTo>
                  <a:lnTo>
                    <a:pt x="426782" y="1278693"/>
                  </a:lnTo>
                  <a:lnTo>
                    <a:pt x="425133" y="1295171"/>
                  </a:lnTo>
                  <a:lnTo>
                    <a:pt x="416894" y="1303410"/>
                  </a:lnTo>
                  <a:lnTo>
                    <a:pt x="411951" y="1295171"/>
                  </a:lnTo>
                  <a:lnTo>
                    <a:pt x="397120" y="1285285"/>
                  </a:lnTo>
                  <a:lnTo>
                    <a:pt x="393826" y="1262215"/>
                  </a:lnTo>
                  <a:lnTo>
                    <a:pt x="385586" y="1257272"/>
                  </a:lnTo>
                  <a:lnTo>
                    <a:pt x="382291" y="1249033"/>
                  </a:lnTo>
                  <a:lnTo>
                    <a:pt x="367460" y="1235851"/>
                  </a:lnTo>
                  <a:lnTo>
                    <a:pt x="360869" y="1227612"/>
                  </a:lnTo>
                  <a:lnTo>
                    <a:pt x="350982" y="1222669"/>
                  </a:lnTo>
                  <a:lnTo>
                    <a:pt x="342743" y="1211134"/>
                  </a:lnTo>
                  <a:lnTo>
                    <a:pt x="342743" y="1199599"/>
                  </a:lnTo>
                  <a:lnTo>
                    <a:pt x="332856" y="1186417"/>
                  </a:lnTo>
                  <a:lnTo>
                    <a:pt x="318025" y="1186417"/>
                  </a:lnTo>
                  <a:lnTo>
                    <a:pt x="322969" y="1178178"/>
                  </a:lnTo>
                  <a:lnTo>
                    <a:pt x="332856" y="1173235"/>
                  </a:lnTo>
                  <a:lnTo>
                    <a:pt x="339447" y="1160053"/>
                  </a:lnTo>
                  <a:lnTo>
                    <a:pt x="332856" y="1150165"/>
                  </a:lnTo>
                  <a:lnTo>
                    <a:pt x="319674" y="1145222"/>
                  </a:lnTo>
                  <a:lnTo>
                    <a:pt x="332856" y="1140279"/>
                  </a:lnTo>
                  <a:lnTo>
                    <a:pt x="342743" y="1132040"/>
                  </a:lnTo>
                  <a:lnTo>
                    <a:pt x="347686" y="1120505"/>
                  </a:lnTo>
                  <a:lnTo>
                    <a:pt x="352630" y="1112266"/>
                  </a:lnTo>
                  <a:lnTo>
                    <a:pt x="359221" y="1099084"/>
                  </a:lnTo>
                  <a:lnTo>
                    <a:pt x="357573" y="1080957"/>
                  </a:lnTo>
                  <a:lnTo>
                    <a:pt x="359221" y="1072718"/>
                  </a:lnTo>
                  <a:lnTo>
                    <a:pt x="352630" y="1062832"/>
                  </a:lnTo>
                  <a:lnTo>
                    <a:pt x="352630" y="1052946"/>
                  </a:lnTo>
                  <a:lnTo>
                    <a:pt x="364164" y="1044707"/>
                  </a:lnTo>
                  <a:lnTo>
                    <a:pt x="360869" y="1034819"/>
                  </a:lnTo>
                  <a:lnTo>
                    <a:pt x="374052" y="1024933"/>
                  </a:lnTo>
                  <a:lnTo>
                    <a:pt x="375699" y="1015045"/>
                  </a:lnTo>
                  <a:lnTo>
                    <a:pt x="390530" y="1006806"/>
                  </a:lnTo>
                  <a:lnTo>
                    <a:pt x="400416" y="995273"/>
                  </a:lnTo>
                  <a:lnTo>
                    <a:pt x="416894" y="987034"/>
                  </a:lnTo>
                  <a:lnTo>
                    <a:pt x="425133" y="982089"/>
                  </a:lnTo>
                  <a:lnTo>
                    <a:pt x="416894" y="968907"/>
                  </a:lnTo>
                  <a:lnTo>
                    <a:pt x="418543" y="959021"/>
                  </a:lnTo>
                  <a:lnTo>
                    <a:pt x="430076" y="950782"/>
                  </a:lnTo>
                  <a:lnTo>
                    <a:pt x="423486" y="934304"/>
                  </a:lnTo>
                  <a:lnTo>
                    <a:pt x="428429" y="924416"/>
                  </a:lnTo>
                  <a:lnTo>
                    <a:pt x="418543" y="914530"/>
                  </a:lnTo>
                  <a:lnTo>
                    <a:pt x="405359" y="907938"/>
                  </a:lnTo>
                  <a:lnTo>
                    <a:pt x="393826" y="902995"/>
                  </a:lnTo>
                  <a:lnTo>
                    <a:pt x="383938" y="902995"/>
                  </a:lnTo>
                  <a:lnTo>
                    <a:pt x="375699" y="901348"/>
                  </a:lnTo>
                  <a:lnTo>
                    <a:pt x="362517" y="888166"/>
                  </a:lnTo>
                  <a:lnTo>
                    <a:pt x="364164" y="879927"/>
                  </a:lnTo>
                  <a:lnTo>
                    <a:pt x="355925" y="878278"/>
                  </a:lnTo>
                  <a:lnTo>
                    <a:pt x="344391" y="865096"/>
                  </a:lnTo>
                  <a:lnTo>
                    <a:pt x="339447" y="842026"/>
                  </a:lnTo>
                  <a:lnTo>
                    <a:pt x="341095" y="833787"/>
                  </a:lnTo>
                  <a:lnTo>
                    <a:pt x="342743" y="822254"/>
                  </a:lnTo>
                  <a:lnTo>
                    <a:pt x="332856" y="815662"/>
                  </a:lnTo>
                  <a:lnTo>
                    <a:pt x="319674" y="809070"/>
                  </a:lnTo>
                  <a:lnTo>
                    <a:pt x="309786" y="802480"/>
                  </a:lnTo>
                  <a:lnTo>
                    <a:pt x="299900" y="807423"/>
                  </a:lnTo>
                  <a:lnTo>
                    <a:pt x="291661" y="794241"/>
                  </a:lnTo>
                  <a:lnTo>
                    <a:pt x="283422" y="786002"/>
                  </a:lnTo>
                  <a:lnTo>
                    <a:pt x="271887" y="776114"/>
                  </a:lnTo>
                  <a:lnTo>
                    <a:pt x="255409" y="767875"/>
                  </a:lnTo>
                  <a:lnTo>
                    <a:pt x="242227" y="761285"/>
                  </a:lnTo>
                  <a:lnTo>
                    <a:pt x="235635" y="749750"/>
                  </a:lnTo>
                  <a:lnTo>
                    <a:pt x="227396" y="739864"/>
                  </a:lnTo>
                  <a:lnTo>
                    <a:pt x="217510" y="725033"/>
                  </a:lnTo>
                  <a:lnTo>
                    <a:pt x="207622" y="723386"/>
                  </a:lnTo>
                  <a:lnTo>
                    <a:pt x="192793" y="715147"/>
                  </a:lnTo>
                  <a:lnTo>
                    <a:pt x="191144" y="705259"/>
                  </a:lnTo>
                  <a:lnTo>
                    <a:pt x="196089" y="697020"/>
                  </a:lnTo>
                  <a:lnTo>
                    <a:pt x="196089" y="685485"/>
                  </a:lnTo>
                  <a:lnTo>
                    <a:pt x="191144" y="677246"/>
                  </a:lnTo>
                  <a:lnTo>
                    <a:pt x="196089" y="667360"/>
                  </a:lnTo>
                  <a:lnTo>
                    <a:pt x="187850" y="662417"/>
                  </a:lnTo>
                  <a:lnTo>
                    <a:pt x="186201" y="652529"/>
                  </a:lnTo>
                  <a:lnTo>
                    <a:pt x="177962" y="640996"/>
                  </a:lnTo>
                  <a:lnTo>
                    <a:pt x="184554" y="631108"/>
                  </a:lnTo>
                  <a:lnTo>
                    <a:pt x="174666" y="627812"/>
                  </a:lnTo>
                  <a:lnTo>
                    <a:pt x="166427" y="624517"/>
                  </a:lnTo>
                  <a:lnTo>
                    <a:pt x="164780" y="614630"/>
                  </a:lnTo>
                  <a:lnTo>
                    <a:pt x="156541" y="612983"/>
                  </a:lnTo>
                  <a:lnTo>
                    <a:pt x="146655" y="611334"/>
                  </a:lnTo>
                  <a:lnTo>
                    <a:pt x="133471" y="606391"/>
                  </a:lnTo>
                  <a:lnTo>
                    <a:pt x="125232" y="598152"/>
                  </a:lnTo>
                  <a:lnTo>
                    <a:pt x="115346" y="593209"/>
                  </a:lnTo>
                  <a:lnTo>
                    <a:pt x="120289" y="570139"/>
                  </a:lnTo>
                  <a:lnTo>
                    <a:pt x="121938" y="561900"/>
                  </a:lnTo>
                  <a:lnTo>
                    <a:pt x="130177" y="553661"/>
                  </a:lnTo>
                  <a:lnTo>
                    <a:pt x="143359" y="547070"/>
                  </a:lnTo>
                  <a:lnTo>
                    <a:pt x="149949" y="537183"/>
                  </a:lnTo>
                  <a:lnTo>
                    <a:pt x="151598" y="528944"/>
                  </a:lnTo>
                  <a:lnTo>
                    <a:pt x="141710" y="528944"/>
                  </a:lnTo>
                  <a:lnTo>
                    <a:pt x="136767" y="520705"/>
                  </a:lnTo>
                  <a:lnTo>
                    <a:pt x="123585" y="520705"/>
                  </a:lnTo>
                  <a:lnTo>
                    <a:pt x="113699" y="515762"/>
                  </a:lnTo>
                  <a:lnTo>
                    <a:pt x="102164" y="507523"/>
                  </a:lnTo>
                  <a:lnTo>
                    <a:pt x="88982" y="502579"/>
                  </a:lnTo>
                  <a:lnTo>
                    <a:pt x="75798" y="489397"/>
                  </a:lnTo>
                  <a:lnTo>
                    <a:pt x="67559" y="481158"/>
                  </a:lnTo>
                  <a:lnTo>
                    <a:pt x="57673" y="477862"/>
                  </a:lnTo>
                  <a:lnTo>
                    <a:pt x="49434" y="472919"/>
                  </a:lnTo>
                  <a:lnTo>
                    <a:pt x="47787" y="463032"/>
                  </a:lnTo>
                  <a:lnTo>
                    <a:pt x="44491" y="449849"/>
                  </a:lnTo>
                  <a:lnTo>
                    <a:pt x="42842" y="439963"/>
                  </a:lnTo>
                  <a:lnTo>
                    <a:pt x="46138" y="430076"/>
                  </a:lnTo>
                  <a:lnTo>
                    <a:pt x="42842" y="415246"/>
                  </a:lnTo>
                  <a:lnTo>
                    <a:pt x="44491" y="400415"/>
                  </a:lnTo>
                  <a:lnTo>
                    <a:pt x="34603" y="395472"/>
                  </a:lnTo>
                  <a:lnTo>
                    <a:pt x="37899" y="385586"/>
                  </a:lnTo>
                  <a:lnTo>
                    <a:pt x="28013" y="378994"/>
                  </a:lnTo>
                  <a:lnTo>
                    <a:pt x="19774" y="370755"/>
                  </a:lnTo>
                  <a:lnTo>
                    <a:pt x="9886" y="362516"/>
                  </a:lnTo>
                  <a:lnTo>
                    <a:pt x="0" y="355924"/>
                  </a:lnTo>
                  <a:lnTo>
                    <a:pt x="11535" y="354277"/>
                  </a:lnTo>
                  <a:lnTo>
                    <a:pt x="21421" y="350981"/>
                  </a:lnTo>
                  <a:lnTo>
                    <a:pt x="29660" y="352630"/>
                  </a:lnTo>
                  <a:lnTo>
                    <a:pt x="34603" y="344391"/>
                  </a:lnTo>
                  <a:lnTo>
                    <a:pt x="31309" y="327913"/>
                  </a:lnTo>
                  <a:lnTo>
                    <a:pt x="32956" y="319674"/>
                  </a:lnTo>
                  <a:lnTo>
                    <a:pt x="24717" y="314729"/>
                  </a:lnTo>
                  <a:lnTo>
                    <a:pt x="16478" y="316378"/>
                  </a:lnTo>
                  <a:lnTo>
                    <a:pt x="13182" y="304843"/>
                  </a:lnTo>
                  <a:lnTo>
                    <a:pt x="28013" y="299900"/>
                  </a:lnTo>
                  <a:lnTo>
                    <a:pt x="36252" y="309786"/>
                  </a:lnTo>
                  <a:lnTo>
                    <a:pt x="47787" y="308139"/>
                  </a:lnTo>
                  <a:lnTo>
                    <a:pt x="60969" y="301547"/>
                  </a:lnTo>
                  <a:lnTo>
                    <a:pt x="74151" y="303196"/>
                  </a:lnTo>
                  <a:lnTo>
                    <a:pt x="85686" y="304843"/>
                  </a:lnTo>
                  <a:lnTo>
                    <a:pt x="93925" y="313082"/>
                  </a:lnTo>
                  <a:lnTo>
                    <a:pt x="102164" y="313082"/>
                  </a:lnTo>
                  <a:lnTo>
                    <a:pt x="107107" y="301547"/>
                  </a:lnTo>
                  <a:lnTo>
                    <a:pt x="103811" y="293308"/>
                  </a:lnTo>
                  <a:lnTo>
                    <a:pt x="120289" y="281773"/>
                  </a:lnTo>
                  <a:lnTo>
                    <a:pt x="128528" y="278479"/>
                  </a:lnTo>
                  <a:lnTo>
                    <a:pt x="138416" y="271887"/>
                  </a:lnTo>
                  <a:lnTo>
                    <a:pt x="149949" y="266944"/>
                  </a:lnTo>
                  <a:lnTo>
                    <a:pt x="151598" y="258705"/>
                  </a:lnTo>
                  <a:lnTo>
                    <a:pt x="154894" y="250466"/>
                  </a:lnTo>
                  <a:lnTo>
                    <a:pt x="158188" y="240578"/>
                  </a:lnTo>
                  <a:lnTo>
                    <a:pt x="159837" y="227396"/>
                  </a:lnTo>
                  <a:lnTo>
                    <a:pt x="163133" y="217510"/>
                  </a:lnTo>
                  <a:lnTo>
                    <a:pt x="173019" y="207622"/>
                  </a:lnTo>
                  <a:lnTo>
                    <a:pt x="177962" y="199383"/>
                  </a:lnTo>
                  <a:lnTo>
                    <a:pt x="179611" y="187850"/>
                  </a:lnTo>
                  <a:lnTo>
                    <a:pt x="177962" y="176315"/>
                  </a:lnTo>
                  <a:lnTo>
                    <a:pt x="179611" y="168076"/>
                  </a:lnTo>
                  <a:lnTo>
                    <a:pt x="174666" y="153245"/>
                  </a:lnTo>
                  <a:lnTo>
                    <a:pt x="166427" y="143359"/>
                  </a:lnTo>
                  <a:lnTo>
                    <a:pt x="169723" y="135120"/>
                  </a:lnTo>
                  <a:lnTo>
                    <a:pt x="161484" y="126881"/>
                  </a:lnTo>
                  <a:lnTo>
                    <a:pt x="156541" y="116993"/>
                  </a:lnTo>
                  <a:lnTo>
                    <a:pt x="151598" y="108754"/>
                  </a:lnTo>
                  <a:lnTo>
                    <a:pt x="149949" y="97221"/>
                  </a:lnTo>
                  <a:lnTo>
                    <a:pt x="158188" y="84037"/>
                  </a:lnTo>
                  <a:lnTo>
                    <a:pt x="161484" y="74151"/>
                  </a:lnTo>
                  <a:lnTo>
                    <a:pt x="173019" y="67559"/>
                  </a:lnTo>
                  <a:lnTo>
                    <a:pt x="182905" y="60969"/>
                  </a:lnTo>
                  <a:lnTo>
                    <a:pt x="199383" y="60969"/>
                  </a:lnTo>
                  <a:lnTo>
                    <a:pt x="207622" y="57673"/>
                  </a:lnTo>
                  <a:lnTo>
                    <a:pt x="219157" y="59320"/>
                  </a:lnTo>
                  <a:lnTo>
                    <a:pt x="232339" y="65912"/>
                  </a:lnTo>
                  <a:lnTo>
                    <a:pt x="248817" y="65912"/>
                  </a:lnTo>
                  <a:lnTo>
                    <a:pt x="258705" y="67559"/>
                  </a:lnTo>
                  <a:lnTo>
                    <a:pt x="290012" y="60969"/>
                  </a:lnTo>
                  <a:lnTo>
                    <a:pt x="299900" y="51081"/>
                  </a:lnTo>
                  <a:lnTo>
                    <a:pt x="309786" y="49434"/>
                  </a:lnTo>
                  <a:lnTo>
                    <a:pt x="327913" y="60969"/>
                  </a:lnTo>
                  <a:lnTo>
                    <a:pt x="341095" y="57673"/>
                  </a:lnTo>
                  <a:lnTo>
                    <a:pt x="352630" y="56026"/>
                  </a:lnTo>
                  <a:lnTo>
                    <a:pt x="357573" y="42842"/>
                  </a:lnTo>
                  <a:lnTo>
                    <a:pt x="359221" y="32956"/>
                  </a:lnTo>
                  <a:lnTo>
                    <a:pt x="367460" y="24717"/>
                  </a:lnTo>
                  <a:lnTo>
                    <a:pt x="377347" y="18125"/>
                  </a:lnTo>
                  <a:lnTo>
                    <a:pt x="390530" y="14831"/>
                  </a:lnTo>
                  <a:lnTo>
                    <a:pt x="398769" y="8239"/>
                  </a:lnTo>
                  <a:lnTo>
                    <a:pt x="408655" y="1647"/>
                  </a:lnTo>
                  <a:lnTo>
                    <a:pt x="416894" y="0"/>
                  </a:ln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  <p:sp>
          <p:nvSpPr>
            <p:cNvPr id="27" name="Puglia">
              <a:extLst>
                <a:ext uri="{FF2B5EF4-FFF2-40B4-BE49-F238E27FC236}">
                  <a16:creationId xmlns:a16="http://schemas.microsoft.com/office/drawing/2014/main" id="{D2A57168-69F6-B12E-B0EB-FCD7B583E720}"/>
                </a:ext>
              </a:extLst>
            </p:cNvPr>
            <p:cNvSpPr/>
            <p:nvPr/>
          </p:nvSpPr>
          <p:spPr>
            <a:xfrm>
              <a:off x="6759667" y="2517236"/>
              <a:ext cx="1107309" cy="771109"/>
            </a:xfrm>
            <a:custGeom>
              <a:avLst/>
              <a:gdLst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564264 w 2164666"/>
                <a:gd name="connsiteY3" fmla="*/ 615719 h 1507432"/>
                <a:gd name="connsiteX4" fmla="*/ 562509 w 2164666"/>
                <a:gd name="connsiteY4" fmla="*/ 617474 h 1507432"/>
                <a:gd name="connsiteX5" fmla="*/ 562097 w 2164666"/>
                <a:gd name="connsiteY5" fmla="*/ 618507 h 1507432"/>
                <a:gd name="connsiteX6" fmla="*/ 1132774 w 2164666"/>
                <a:gd name="connsiteY6" fmla="*/ 571742 h 1507432"/>
                <a:gd name="connsiteX7" fmla="*/ 1133205 w 2164666"/>
                <a:gd name="connsiteY7" fmla="*/ 571866 h 1507432"/>
                <a:gd name="connsiteX8" fmla="*/ 1132986 w 2164666"/>
                <a:gd name="connsiteY8" fmla="*/ 572377 h 1507432"/>
                <a:gd name="connsiteX9" fmla="*/ 1125019 w 2164666"/>
                <a:gd name="connsiteY9" fmla="*/ 569526 h 1507432"/>
                <a:gd name="connsiteX10" fmla="*/ 1132036 w 2164666"/>
                <a:gd name="connsiteY10" fmla="*/ 569526 h 1507432"/>
                <a:gd name="connsiteX11" fmla="*/ 1132774 w 2164666"/>
                <a:gd name="connsiteY11" fmla="*/ 571742 h 1507432"/>
                <a:gd name="connsiteX12" fmla="*/ 599931 w 2164666"/>
                <a:gd name="connsiteY12" fmla="*/ 389430 h 1507432"/>
                <a:gd name="connsiteX13" fmla="*/ 605923 w 2164666"/>
                <a:gd name="connsiteY13" fmla="*/ 390179 h 1507432"/>
                <a:gd name="connsiteX14" fmla="*/ 604610 w 2164666"/>
                <a:gd name="connsiteY14" fmla="*/ 389430 h 1507432"/>
                <a:gd name="connsiteX15" fmla="*/ 589408 w 2164666"/>
                <a:gd name="connsiteY15" fmla="*/ 388261 h 1507432"/>
                <a:gd name="connsiteX16" fmla="*/ 589100 w 2164666"/>
                <a:gd name="connsiteY16" fmla="*/ 388692 h 1507432"/>
                <a:gd name="connsiteX17" fmla="*/ 590018 w 2164666"/>
                <a:gd name="connsiteY17" fmla="*/ 389151 h 1507432"/>
                <a:gd name="connsiteX18" fmla="*/ 590874 w 2164666"/>
                <a:gd name="connsiteY18" fmla="*/ 389430 h 1507432"/>
                <a:gd name="connsiteX19" fmla="*/ 596424 w 2164666"/>
                <a:gd name="connsiteY19" fmla="*/ 389430 h 1507432"/>
                <a:gd name="connsiteX20" fmla="*/ 591745 w 2164666"/>
                <a:gd name="connsiteY20" fmla="*/ 0 h 1507432"/>
                <a:gd name="connsiteX21" fmla="*/ 597594 w 2164666"/>
                <a:gd name="connsiteY21" fmla="*/ 1170 h 1507432"/>
                <a:gd name="connsiteX22" fmla="*/ 604610 w 2164666"/>
                <a:gd name="connsiteY22" fmla="*/ 3507 h 1507432"/>
                <a:gd name="connsiteX23" fmla="*/ 610459 w 2164666"/>
                <a:gd name="connsiteY23" fmla="*/ 1170 h 1507432"/>
                <a:gd name="connsiteX24" fmla="*/ 617475 w 2164666"/>
                <a:gd name="connsiteY24" fmla="*/ 2339 h 1507432"/>
                <a:gd name="connsiteX25" fmla="*/ 619814 w 2164666"/>
                <a:gd name="connsiteY25" fmla="*/ 2339 h 1507432"/>
                <a:gd name="connsiteX26" fmla="*/ 628000 w 2164666"/>
                <a:gd name="connsiteY26" fmla="*/ 4679 h 1507432"/>
                <a:gd name="connsiteX27" fmla="*/ 636186 w 2164666"/>
                <a:gd name="connsiteY27" fmla="*/ 5847 h 1507432"/>
                <a:gd name="connsiteX28" fmla="*/ 642034 w 2164666"/>
                <a:gd name="connsiteY28" fmla="*/ 10525 h 1507432"/>
                <a:gd name="connsiteX29" fmla="*/ 653728 w 2164666"/>
                <a:gd name="connsiteY29" fmla="*/ 21051 h 1507432"/>
                <a:gd name="connsiteX30" fmla="*/ 660744 w 2164666"/>
                <a:gd name="connsiteY30" fmla="*/ 23390 h 1507432"/>
                <a:gd name="connsiteX31" fmla="*/ 667760 w 2164666"/>
                <a:gd name="connsiteY31" fmla="*/ 23390 h 1507432"/>
                <a:gd name="connsiteX32" fmla="*/ 673608 w 2164666"/>
                <a:gd name="connsiteY32" fmla="*/ 25727 h 1507432"/>
                <a:gd name="connsiteX33" fmla="*/ 675948 w 2164666"/>
                <a:gd name="connsiteY33" fmla="*/ 32744 h 1507432"/>
                <a:gd name="connsiteX34" fmla="*/ 680625 w 2164666"/>
                <a:gd name="connsiteY34" fmla="*/ 38592 h 1507432"/>
                <a:gd name="connsiteX35" fmla="*/ 687641 w 2164666"/>
                <a:gd name="connsiteY35" fmla="*/ 42099 h 1507432"/>
                <a:gd name="connsiteX36" fmla="*/ 688813 w 2164666"/>
                <a:gd name="connsiteY36" fmla="*/ 53794 h 1507432"/>
                <a:gd name="connsiteX37" fmla="*/ 689980 w 2164666"/>
                <a:gd name="connsiteY37" fmla="*/ 60812 h 1507432"/>
                <a:gd name="connsiteX38" fmla="*/ 692320 w 2164666"/>
                <a:gd name="connsiteY38" fmla="*/ 70168 h 1507432"/>
                <a:gd name="connsiteX39" fmla="*/ 695829 w 2164666"/>
                <a:gd name="connsiteY39" fmla="*/ 76015 h 1507432"/>
                <a:gd name="connsiteX40" fmla="*/ 705184 w 2164666"/>
                <a:gd name="connsiteY40" fmla="*/ 85370 h 1507432"/>
                <a:gd name="connsiteX41" fmla="*/ 702845 w 2164666"/>
                <a:gd name="connsiteY41" fmla="*/ 92388 h 1507432"/>
                <a:gd name="connsiteX42" fmla="*/ 706354 w 2164666"/>
                <a:gd name="connsiteY42" fmla="*/ 102912 h 1507432"/>
                <a:gd name="connsiteX43" fmla="*/ 705184 w 2164666"/>
                <a:gd name="connsiteY43" fmla="*/ 111098 h 1507432"/>
                <a:gd name="connsiteX44" fmla="*/ 704015 w 2164666"/>
                <a:gd name="connsiteY44" fmla="*/ 119286 h 1507432"/>
                <a:gd name="connsiteX45" fmla="*/ 701675 w 2164666"/>
                <a:gd name="connsiteY45" fmla="*/ 127471 h 1507432"/>
                <a:gd name="connsiteX46" fmla="*/ 692320 w 2164666"/>
                <a:gd name="connsiteY46" fmla="*/ 132148 h 1507432"/>
                <a:gd name="connsiteX47" fmla="*/ 689980 w 2164666"/>
                <a:gd name="connsiteY47" fmla="*/ 139166 h 1507432"/>
                <a:gd name="connsiteX48" fmla="*/ 684134 w 2164666"/>
                <a:gd name="connsiteY48" fmla="*/ 145013 h 1507432"/>
                <a:gd name="connsiteX49" fmla="*/ 677118 w 2164666"/>
                <a:gd name="connsiteY49" fmla="*/ 153199 h 1507432"/>
                <a:gd name="connsiteX50" fmla="*/ 670099 w 2164666"/>
                <a:gd name="connsiteY50" fmla="*/ 155538 h 1507432"/>
                <a:gd name="connsiteX51" fmla="*/ 658404 w 2164666"/>
                <a:gd name="connsiteY51" fmla="*/ 162554 h 1507432"/>
                <a:gd name="connsiteX52" fmla="*/ 653728 w 2164666"/>
                <a:gd name="connsiteY52" fmla="*/ 169571 h 1507432"/>
                <a:gd name="connsiteX53" fmla="*/ 649051 w 2164666"/>
                <a:gd name="connsiteY53" fmla="*/ 175419 h 1507432"/>
                <a:gd name="connsiteX54" fmla="*/ 642034 w 2164666"/>
                <a:gd name="connsiteY54" fmla="*/ 178926 h 1507432"/>
                <a:gd name="connsiteX55" fmla="*/ 638523 w 2164666"/>
                <a:gd name="connsiteY55" fmla="*/ 184775 h 1507432"/>
                <a:gd name="connsiteX56" fmla="*/ 637356 w 2164666"/>
                <a:gd name="connsiteY56" fmla="*/ 190621 h 1507432"/>
                <a:gd name="connsiteX57" fmla="*/ 625661 w 2164666"/>
                <a:gd name="connsiteY57" fmla="*/ 201147 h 1507432"/>
                <a:gd name="connsiteX58" fmla="*/ 619814 w 2164666"/>
                <a:gd name="connsiteY58" fmla="*/ 205823 h 1507432"/>
                <a:gd name="connsiteX59" fmla="*/ 613966 w 2164666"/>
                <a:gd name="connsiteY59" fmla="*/ 209332 h 1507432"/>
                <a:gd name="connsiteX60" fmla="*/ 605780 w 2164666"/>
                <a:gd name="connsiteY60" fmla="*/ 215181 h 1507432"/>
                <a:gd name="connsiteX61" fmla="*/ 594085 w 2164666"/>
                <a:gd name="connsiteY61" fmla="*/ 222197 h 1507432"/>
                <a:gd name="connsiteX62" fmla="*/ 584729 w 2164666"/>
                <a:gd name="connsiteY62" fmla="*/ 229213 h 1507432"/>
                <a:gd name="connsiteX63" fmla="*/ 578883 w 2164666"/>
                <a:gd name="connsiteY63" fmla="*/ 231553 h 1507432"/>
                <a:gd name="connsiteX64" fmla="*/ 573036 w 2164666"/>
                <a:gd name="connsiteY64" fmla="*/ 236230 h 1507432"/>
                <a:gd name="connsiteX65" fmla="*/ 564848 w 2164666"/>
                <a:gd name="connsiteY65" fmla="*/ 243246 h 1507432"/>
                <a:gd name="connsiteX66" fmla="*/ 555493 w 2164666"/>
                <a:gd name="connsiteY66" fmla="*/ 251434 h 1507432"/>
                <a:gd name="connsiteX67" fmla="*/ 550814 w 2164666"/>
                <a:gd name="connsiteY67" fmla="*/ 257280 h 1507432"/>
                <a:gd name="connsiteX68" fmla="*/ 548476 w 2164666"/>
                <a:gd name="connsiteY68" fmla="*/ 263129 h 1507432"/>
                <a:gd name="connsiteX69" fmla="*/ 547307 w 2164666"/>
                <a:gd name="connsiteY69" fmla="*/ 268975 h 1507432"/>
                <a:gd name="connsiteX70" fmla="*/ 547307 w 2164666"/>
                <a:gd name="connsiteY70" fmla="*/ 278331 h 1507432"/>
                <a:gd name="connsiteX71" fmla="*/ 547307 w 2164666"/>
                <a:gd name="connsiteY71" fmla="*/ 284177 h 1507432"/>
                <a:gd name="connsiteX72" fmla="*/ 548476 w 2164666"/>
                <a:gd name="connsiteY72" fmla="*/ 292365 h 1507432"/>
                <a:gd name="connsiteX73" fmla="*/ 549644 w 2164666"/>
                <a:gd name="connsiteY73" fmla="*/ 300551 h 1507432"/>
                <a:gd name="connsiteX74" fmla="*/ 551983 w 2164666"/>
                <a:gd name="connsiteY74" fmla="*/ 308737 h 1507432"/>
                <a:gd name="connsiteX75" fmla="*/ 554323 w 2164666"/>
                <a:gd name="connsiteY75" fmla="*/ 316923 h 1507432"/>
                <a:gd name="connsiteX76" fmla="*/ 566020 w 2164666"/>
                <a:gd name="connsiteY76" fmla="*/ 341483 h 1507432"/>
                <a:gd name="connsiteX77" fmla="*/ 569527 w 2164666"/>
                <a:gd name="connsiteY77" fmla="*/ 348499 h 1507432"/>
                <a:gd name="connsiteX78" fmla="*/ 574204 w 2164666"/>
                <a:gd name="connsiteY78" fmla="*/ 356685 h 1507432"/>
                <a:gd name="connsiteX79" fmla="*/ 580052 w 2164666"/>
                <a:gd name="connsiteY79" fmla="*/ 363701 h 1507432"/>
                <a:gd name="connsiteX80" fmla="*/ 589408 w 2164666"/>
                <a:gd name="connsiteY80" fmla="*/ 371887 h 1507432"/>
                <a:gd name="connsiteX81" fmla="*/ 595254 w 2164666"/>
                <a:gd name="connsiteY81" fmla="*/ 377735 h 1507432"/>
                <a:gd name="connsiteX82" fmla="*/ 604610 w 2164666"/>
                <a:gd name="connsiteY82" fmla="*/ 383582 h 1507432"/>
                <a:gd name="connsiteX83" fmla="*/ 613966 w 2164666"/>
                <a:gd name="connsiteY83" fmla="*/ 389430 h 1507432"/>
                <a:gd name="connsiteX84" fmla="*/ 628000 w 2164666"/>
                <a:gd name="connsiteY84" fmla="*/ 395277 h 1507432"/>
                <a:gd name="connsiteX85" fmla="*/ 620982 w 2164666"/>
                <a:gd name="connsiteY85" fmla="*/ 396447 h 1507432"/>
                <a:gd name="connsiteX86" fmla="*/ 615864 w 2164666"/>
                <a:gd name="connsiteY86" fmla="*/ 394985 h 1507432"/>
                <a:gd name="connsiteX87" fmla="*/ 616303 w 2164666"/>
                <a:gd name="connsiteY87" fmla="*/ 395277 h 1507432"/>
                <a:gd name="connsiteX88" fmla="*/ 623321 w 2164666"/>
                <a:gd name="connsiteY88" fmla="*/ 397616 h 1507432"/>
                <a:gd name="connsiteX89" fmla="*/ 631505 w 2164666"/>
                <a:gd name="connsiteY89" fmla="*/ 399956 h 1507432"/>
                <a:gd name="connsiteX90" fmla="*/ 640863 w 2164666"/>
                <a:gd name="connsiteY90" fmla="*/ 399956 h 1507432"/>
                <a:gd name="connsiteX91" fmla="*/ 657235 w 2164666"/>
                <a:gd name="connsiteY91" fmla="*/ 406972 h 1507432"/>
                <a:gd name="connsiteX92" fmla="*/ 666590 w 2164666"/>
                <a:gd name="connsiteY92" fmla="*/ 410481 h 1507432"/>
                <a:gd name="connsiteX93" fmla="*/ 677116 w 2164666"/>
                <a:gd name="connsiteY93" fmla="*/ 415158 h 1507432"/>
                <a:gd name="connsiteX94" fmla="*/ 684132 w 2164666"/>
                <a:gd name="connsiteY94" fmla="*/ 417497 h 1507432"/>
                <a:gd name="connsiteX95" fmla="*/ 691150 w 2164666"/>
                <a:gd name="connsiteY95" fmla="*/ 421006 h 1507432"/>
                <a:gd name="connsiteX96" fmla="*/ 706352 w 2164666"/>
                <a:gd name="connsiteY96" fmla="*/ 428022 h 1507432"/>
                <a:gd name="connsiteX97" fmla="*/ 716877 w 2164666"/>
                <a:gd name="connsiteY97" fmla="*/ 432699 h 1507432"/>
                <a:gd name="connsiteX98" fmla="*/ 728572 w 2164666"/>
                <a:gd name="connsiteY98" fmla="*/ 437378 h 1507432"/>
                <a:gd name="connsiteX99" fmla="*/ 735589 w 2164666"/>
                <a:gd name="connsiteY99" fmla="*/ 438548 h 1507432"/>
                <a:gd name="connsiteX100" fmla="*/ 741435 w 2164666"/>
                <a:gd name="connsiteY100" fmla="*/ 439717 h 1507432"/>
                <a:gd name="connsiteX101" fmla="*/ 748451 w 2164666"/>
                <a:gd name="connsiteY101" fmla="*/ 444394 h 1507432"/>
                <a:gd name="connsiteX102" fmla="*/ 755470 w 2164666"/>
                <a:gd name="connsiteY102" fmla="*/ 450243 h 1507432"/>
                <a:gd name="connsiteX103" fmla="*/ 762486 w 2164666"/>
                <a:gd name="connsiteY103" fmla="*/ 454920 h 1507432"/>
                <a:gd name="connsiteX104" fmla="*/ 769502 w 2164666"/>
                <a:gd name="connsiteY104" fmla="*/ 458429 h 1507432"/>
                <a:gd name="connsiteX105" fmla="*/ 775351 w 2164666"/>
                <a:gd name="connsiteY105" fmla="*/ 460768 h 1507432"/>
                <a:gd name="connsiteX106" fmla="*/ 781197 w 2164666"/>
                <a:gd name="connsiteY106" fmla="*/ 461936 h 1507432"/>
                <a:gd name="connsiteX107" fmla="*/ 790553 w 2164666"/>
                <a:gd name="connsiteY107" fmla="*/ 463108 h 1507432"/>
                <a:gd name="connsiteX108" fmla="*/ 798739 w 2164666"/>
                <a:gd name="connsiteY108" fmla="*/ 465445 h 1507432"/>
                <a:gd name="connsiteX109" fmla="*/ 809264 w 2164666"/>
                <a:gd name="connsiteY109" fmla="*/ 467784 h 1507432"/>
                <a:gd name="connsiteX110" fmla="*/ 816280 w 2164666"/>
                <a:gd name="connsiteY110" fmla="*/ 468954 h 1507432"/>
                <a:gd name="connsiteX111" fmla="*/ 825636 w 2164666"/>
                <a:gd name="connsiteY111" fmla="*/ 471291 h 1507432"/>
                <a:gd name="connsiteX112" fmla="*/ 832652 w 2164666"/>
                <a:gd name="connsiteY112" fmla="*/ 474801 h 1507432"/>
                <a:gd name="connsiteX113" fmla="*/ 838500 w 2164666"/>
                <a:gd name="connsiteY113" fmla="*/ 478310 h 1507432"/>
                <a:gd name="connsiteX114" fmla="*/ 846686 w 2164666"/>
                <a:gd name="connsiteY114" fmla="*/ 482986 h 1507432"/>
                <a:gd name="connsiteX115" fmla="*/ 854872 w 2164666"/>
                <a:gd name="connsiteY115" fmla="*/ 485326 h 1507432"/>
                <a:gd name="connsiteX116" fmla="*/ 866567 w 2164666"/>
                <a:gd name="connsiteY116" fmla="*/ 488833 h 1507432"/>
                <a:gd name="connsiteX117" fmla="*/ 879430 w 2164666"/>
                <a:gd name="connsiteY117" fmla="*/ 498191 h 1507432"/>
                <a:gd name="connsiteX118" fmla="*/ 886448 w 2164666"/>
                <a:gd name="connsiteY118" fmla="*/ 502867 h 1507432"/>
                <a:gd name="connsiteX119" fmla="*/ 893464 w 2164666"/>
                <a:gd name="connsiteY119" fmla="*/ 504037 h 1507432"/>
                <a:gd name="connsiteX120" fmla="*/ 902820 w 2164666"/>
                <a:gd name="connsiteY120" fmla="*/ 502867 h 1507432"/>
                <a:gd name="connsiteX121" fmla="*/ 909838 w 2164666"/>
                <a:gd name="connsiteY121" fmla="*/ 507546 h 1507432"/>
                <a:gd name="connsiteX122" fmla="*/ 916854 w 2164666"/>
                <a:gd name="connsiteY122" fmla="*/ 508714 h 1507432"/>
                <a:gd name="connsiteX123" fmla="*/ 922701 w 2164666"/>
                <a:gd name="connsiteY123" fmla="*/ 512223 h 1507432"/>
                <a:gd name="connsiteX124" fmla="*/ 932057 w 2164666"/>
                <a:gd name="connsiteY124" fmla="*/ 514562 h 1507432"/>
                <a:gd name="connsiteX125" fmla="*/ 937903 w 2164666"/>
                <a:gd name="connsiteY125" fmla="*/ 520409 h 1507432"/>
                <a:gd name="connsiteX126" fmla="*/ 937903 w 2164666"/>
                <a:gd name="connsiteY126" fmla="*/ 525740 h 1507432"/>
                <a:gd name="connsiteX127" fmla="*/ 939075 w 2164666"/>
                <a:gd name="connsiteY127" fmla="*/ 526759 h 1507432"/>
                <a:gd name="connsiteX128" fmla="*/ 939075 w 2164666"/>
                <a:gd name="connsiteY128" fmla="*/ 520409 h 1507432"/>
                <a:gd name="connsiteX129" fmla="*/ 947261 w 2164666"/>
                <a:gd name="connsiteY129" fmla="*/ 522748 h 1507432"/>
                <a:gd name="connsiteX130" fmla="*/ 956616 w 2164666"/>
                <a:gd name="connsiteY130" fmla="*/ 527425 h 1507432"/>
                <a:gd name="connsiteX131" fmla="*/ 963634 w 2164666"/>
                <a:gd name="connsiteY131" fmla="*/ 534443 h 1507432"/>
                <a:gd name="connsiteX132" fmla="*/ 969481 w 2164666"/>
                <a:gd name="connsiteY132" fmla="*/ 536783 h 1507432"/>
                <a:gd name="connsiteX133" fmla="*/ 983513 w 2164666"/>
                <a:gd name="connsiteY133" fmla="*/ 540290 h 1507432"/>
                <a:gd name="connsiteX134" fmla="*/ 989362 w 2164666"/>
                <a:gd name="connsiteY134" fmla="*/ 542629 h 1507432"/>
                <a:gd name="connsiteX135" fmla="*/ 996378 w 2164666"/>
                <a:gd name="connsiteY135" fmla="*/ 542629 h 1507432"/>
                <a:gd name="connsiteX136" fmla="*/ 1003394 w 2164666"/>
                <a:gd name="connsiteY136" fmla="*/ 543799 h 1507432"/>
                <a:gd name="connsiteX137" fmla="*/ 1011580 w 2164666"/>
                <a:gd name="connsiteY137" fmla="*/ 543799 h 1507432"/>
                <a:gd name="connsiteX138" fmla="*/ 1018596 w 2164666"/>
                <a:gd name="connsiteY138" fmla="*/ 546138 h 1507432"/>
                <a:gd name="connsiteX139" fmla="*/ 1030292 w 2164666"/>
                <a:gd name="connsiteY139" fmla="*/ 551985 h 1507432"/>
                <a:gd name="connsiteX140" fmla="*/ 1044326 w 2164666"/>
                <a:gd name="connsiteY140" fmla="*/ 555492 h 1507432"/>
                <a:gd name="connsiteX141" fmla="*/ 1051344 w 2164666"/>
                <a:gd name="connsiteY141" fmla="*/ 556662 h 1507432"/>
                <a:gd name="connsiteX142" fmla="*/ 1059528 w 2164666"/>
                <a:gd name="connsiteY142" fmla="*/ 556662 h 1507432"/>
                <a:gd name="connsiteX143" fmla="*/ 1065377 w 2164666"/>
                <a:gd name="connsiteY143" fmla="*/ 559001 h 1507432"/>
                <a:gd name="connsiteX144" fmla="*/ 1078241 w 2164666"/>
                <a:gd name="connsiteY144" fmla="*/ 561340 h 1507432"/>
                <a:gd name="connsiteX145" fmla="*/ 1084088 w 2164666"/>
                <a:gd name="connsiteY145" fmla="*/ 566019 h 1507432"/>
                <a:gd name="connsiteX146" fmla="*/ 1093443 w 2164666"/>
                <a:gd name="connsiteY146" fmla="*/ 573035 h 1507432"/>
                <a:gd name="connsiteX147" fmla="*/ 1109815 w 2164666"/>
                <a:gd name="connsiteY147" fmla="*/ 576543 h 1507432"/>
                <a:gd name="connsiteX148" fmla="*/ 1116831 w 2164666"/>
                <a:gd name="connsiteY148" fmla="*/ 574203 h 1507432"/>
                <a:gd name="connsiteX149" fmla="*/ 1123848 w 2164666"/>
                <a:gd name="connsiteY149" fmla="*/ 581221 h 1507432"/>
                <a:gd name="connsiteX150" fmla="*/ 1129696 w 2164666"/>
                <a:gd name="connsiteY150" fmla="*/ 580052 h 1507432"/>
                <a:gd name="connsiteX151" fmla="*/ 1132986 w 2164666"/>
                <a:gd name="connsiteY151" fmla="*/ 572377 h 1507432"/>
                <a:gd name="connsiteX152" fmla="*/ 1134375 w 2164666"/>
                <a:gd name="connsiteY152" fmla="*/ 576543 h 1507432"/>
                <a:gd name="connsiteX153" fmla="*/ 1135543 w 2164666"/>
                <a:gd name="connsiteY153" fmla="*/ 582389 h 1507432"/>
                <a:gd name="connsiteX154" fmla="*/ 1146068 w 2164666"/>
                <a:gd name="connsiteY154" fmla="*/ 587068 h 1507432"/>
                <a:gd name="connsiteX155" fmla="*/ 1163611 w 2164666"/>
                <a:gd name="connsiteY155" fmla="*/ 590577 h 1507432"/>
                <a:gd name="connsiteX156" fmla="*/ 1174137 w 2164666"/>
                <a:gd name="connsiteY156" fmla="*/ 594084 h 1507432"/>
                <a:gd name="connsiteX157" fmla="*/ 1189339 w 2164666"/>
                <a:gd name="connsiteY157" fmla="*/ 599933 h 1507432"/>
                <a:gd name="connsiteX158" fmla="*/ 1199862 w 2164666"/>
                <a:gd name="connsiteY158" fmla="*/ 599933 h 1507432"/>
                <a:gd name="connsiteX159" fmla="*/ 1206880 w 2164666"/>
                <a:gd name="connsiteY159" fmla="*/ 602272 h 1507432"/>
                <a:gd name="connsiteX160" fmla="*/ 1216236 w 2164666"/>
                <a:gd name="connsiteY160" fmla="*/ 605779 h 1507432"/>
                <a:gd name="connsiteX161" fmla="*/ 1222083 w 2164666"/>
                <a:gd name="connsiteY161" fmla="*/ 605779 h 1507432"/>
                <a:gd name="connsiteX162" fmla="*/ 1229099 w 2164666"/>
                <a:gd name="connsiteY162" fmla="*/ 606949 h 1507432"/>
                <a:gd name="connsiteX163" fmla="*/ 1238456 w 2164666"/>
                <a:gd name="connsiteY163" fmla="*/ 608118 h 1507432"/>
                <a:gd name="connsiteX164" fmla="*/ 1244303 w 2164666"/>
                <a:gd name="connsiteY164" fmla="*/ 609288 h 1507432"/>
                <a:gd name="connsiteX165" fmla="*/ 1250151 w 2164666"/>
                <a:gd name="connsiteY165" fmla="*/ 612797 h 1507432"/>
                <a:gd name="connsiteX166" fmla="*/ 1261844 w 2164666"/>
                <a:gd name="connsiteY166" fmla="*/ 617474 h 1507432"/>
                <a:gd name="connsiteX167" fmla="*/ 1267693 w 2164666"/>
                <a:gd name="connsiteY167" fmla="*/ 622153 h 1507432"/>
                <a:gd name="connsiteX168" fmla="*/ 1278216 w 2164666"/>
                <a:gd name="connsiteY168" fmla="*/ 626830 h 1507432"/>
                <a:gd name="connsiteX169" fmla="*/ 1296929 w 2164666"/>
                <a:gd name="connsiteY169" fmla="*/ 636185 h 1507432"/>
                <a:gd name="connsiteX170" fmla="*/ 1302776 w 2164666"/>
                <a:gd name="connsiteY170" fmla="*/ 637355 h 1507432"/>
                <a:gd name="connsiteX171" fmla="*/ 1310962 w 2164666"/>
                <a:gd name="connsiteY171" fmla="*/ 638523 h 1507432"/>
                <a:gd name="connsiteX172" fmla="*/ 1319148 w 2164666"/>
                <a:gd name="connsiteY172" fmla="*/ 643201 h 1507432"/>
                <a:gd name="connsiteX173" fmla="*/ 1329673 w 2164666"/>
                <a:gd name="connsiteY173" fmla="*/ 651387 h 1507432"/>
                <a:gd name="connsiteX174" fmla="*/ 1332013 w 2164666"/>
                <a:gd name="connsiteY174" fmla="*/ 657236 h 1507432"/>
                <a:gd name="connsiteX175" fmla="*/ 1339029 w 2164666"/>
                <a:gd name="connsiteY175" fmla="*/ 659575 h 1507432"/>
                <a:gd name="connsiteX176" fmla="*/ 1346045 w 2164666"/>
                <a:gd name="connsiteY176" fmla="*/ 661913 h 1507432"/>
                <a:gd name="connsiteX177" fmla="*/ 1353063 w 2164666"/>
                <a:gd name="connsiteY177" fmla="*/ 663082 h 1507432"/>
                <a:gd name="connsiteX178" fmla="*/ 1360079 w 2164666"/>
                <a:gd name="connsiteY178" fmla="*/ 668931 h 1507432"/>
                <a:gd name="connsiteX179" fmla="*/ 1365926 w 2164666"/>
                <a:gd name="connsiteY179" fmla="*/ 671268 h 1507432"/>
                <a:gd name="connsiteX180" fmla="*/ 1375282 w 2164666"/>
                <a:gd name="connsiteY180" fmla="*/ 675947 h 1507432"/>
                <a:gd name="connsiteX181" fmla="*/ 1388146 w 2164666"/>
                <a:gd name="connsiteY181" fmla="*/ 682963 h 1507432"/>
                <a:gd name="connsiteX182" fmla="*/ 1396332 w 2164666"/>
                <a:gd name="connsiteY182" fmla="*/ 689980 h 1507432"/>
                <a:gd name="connsiteX183" fmla="*/ 1401009 w 2164666"/>
                <a:gd name="connsiteY183" fmla="*/ 695828 h 1507432"/>
                <a:gd name="connsiteX184" fmla="*/ 1406857 w 2164666"/>
                <a:gd name="connsiteY184" fmla="*/ 700505 h 1507432"/>
                <a:gd name="connsiteX185" fmla="*/ 1413874 w 2164666"/>
                <a:gd name="connsiteY185" fmla="*/ 707521 h 1507432"/>
                <a:gd name="connsiteX186" fmla="*/ 1419720 w 2164666"/>
                <a:gd name="connsiteY186" fmla="*/ 715709 h 1507432"/>
                <a:gd name="connsiteX187" fmla="*/ 1423229 w 2164666"/>
                <a:gd name="connsiteY187" fmla="*/ 722725 h 1507432"/>
                <a:gd name="connsiteX188" fmla="*/ 1430245 w 2164666"/>
                <a:gd name="connsiteY188" fmla="*/ 726232 h 1507432"/>
                <a:gd name="connsiteX189" fmla="*/ 1443110 w 2164666"/>
                <a:gd name="connsiteY189" fmla="*/ 729741 h 1507432"/>
                <a:gd name="connsiteX190" fmla="*/ 1438433 w 2164666"/>
                <a:gd name="connsiteY190" fmla="*/ 736758 h 1507432"/>
                <a:gd name="connsiteX191" fmla="*/ 1434847 w 2164666"/>
                <a:gd name="connsiteY191" fmla="*/ 741060 h 1507432"/>
                <a:gd name="connsiteX192" fmla="*/ 1435199 w 2164666"/>
                <a:gd name="connsiteY192" fmla="*/ 741164 h 1507432"/>
                <a:gd name="connsiteX193" fmla="*/ 1438433 w 2164666"/>
                <a:gd name="connsiteY193" fmla="*/ 737929 h 1507432"/>
                <a:gd name="connsiteX194" fmla="*/ 1445450 w 2164666"/>
                <a:gd name="connsiteY194" fmla="*/ 733250 h 1507432"/>
                <a:gd name="connsiteX195" fmla="*/ 1453636 w 2164666"/>
                <a:gd name="connsiteY195" fmla="*/ 735590 h 1507432"/>
                <a:gd name="connsiteX196" fmla="*/ 1462991 w 2164666"/>
                <a:gd name="connsiteY196" fmla="*/ 743776 h 1507432"/>
                <a:gd name="connsiteX197" fmla="*/ 1475856 w 2164666"/>
                <a:gd name="connsiteY197" fmla="*/ 754301 h 1507432"/>
                <a:gd name="connsiteX198" fmla="*/ 1481704 w 2164666"/>
                <a:gd name="connsiteY198" fmla="*/ 755471 h 1507432"/>
                <a:gd name="connsiteX199" fmla="*/ 1491060 w 2164666"/>
                <a:gd name="connsiteY199" fmla="*/ 760148 h 1507432"/>
                <a:gd name="connsiteX200" fmla="*/ 1498076 w 2164666"/>
                <a:gd name="connsiteY200" fmla="*/ 764826 h 1507432"/>
                <a:gd name="connsiteX201" fmla="*/ 1499246 w 2164666"/>
                <a:gd name="connsiteY201" fmla="*/ 770673 h 1507432"/>
                <a:gd name="connsiteX202" fmla="*/ 1514448 w 2164666"/>
                <a:gd name="connsiteY202" fmla="*/ 778861 h 1507432"/>
                <a:gd name="connsiteX203" fmla="*/ 1520296 w 2164666"/>
                <a:gd name="connsiteY203" fmla="*/ 781198 h 1507432"/>
                <a:gd name="connsiteX204" fmla="*/ 1527313 w 2164666"/>
                <a:gd name="connsiteY204" fmla="*/ 783538 h 1507432"/>
                <a:gd name="connsiteX205" fmla="*/ 1535499 w 2164666"/>
                <a:gd name="connsiteY205" fmla="*/ 787045 h 1507432"/>
                <a:gd name="connsiteX206" fmla="*/ 1544854 w 2164666"/>
                <a:gd name="connsiteY206" fmla="*/ 789384 h 1507432"/>
                <a:gd name="connsiteX207" fmla="*/ 1557719 w 2164666"/>
                <a:gd name="connsiteY207" fmla="*/ 794063 h 1507432"/>
                <a:gd name="connsiteX208" fmla="*/ 1565903 w 2164666"/>
                <a:gd name="connsiteY208" fmla="*/ 795233 h 1507432"/>
                <a:gd name="connsiteX209" fmla="*/ 1571751 w 2164666"/>
                <a:gd name="connsiteY209" fmla="*/ 797570 h 1507432"/>
                <a:gd name="connsiteX210" fmla="*/ 1579937 w 2164666"/>
                <a:gd name="connsiteY210" fmla="*/ 799909 h 1507432"/>
                <a:gd name="connsiteX211" fmla="*/ 1591632 w 2164666"/>
                <a:gd name="connsiteY211" fmla="*/ 801079 h 1507432"/>
                <a:gd name="connsiteX212" fmla="*/ 1597479 w 2164666"/>
                <a:gd name="connsiteY212" fmla="*/ 802249 h 1507432"/>
                <a:gd name="connsiteX213" fmla="*/ 1606834 w 2164666"/>
                <a:gd name="connsiteY213" fmla="*/ 804586 h 1507432"/>
                <a:gd name="connsiteX214" fmla="*/ 1613853 w 2164666"/>
                <a:gd name="connsiteY214" fmla="*/ 806926 h 1507432"/>
                <a:gd name="connsiteX215" fmla="*/ 1619699 w 2164666"/>
                <a:gd name="connsiteY215" fmla="*/ 809265 h 1507432"/>
                <a:gd name="connsiteX216" fmla="*/ 1626715 w 2164666"/>
                <a:gd name="connsiteY216" fmla="*/ 810435 h 1507432"/>
                <a:gd name="connsiteX217" fmla="*/ 1632564 w 2164666"/>
                <a:gd name="connsiteY217" fmla="*/ 812774 h 1507432"/>
                <a:gd name="connsiteX218" fmla="*/ 1641918 w 2164666"/>
                <a:gd name="connsiteY218" fmla="*/ 815113 h 1507432"/>
                <a:gd name="connsiteX219" fmla="*/ 1651275 w 2164666"/>
                <a:gd name="connsiteY219" fmla="*/ 819790 h 1507432"/>
                <a:gd name="connsiteX220" fmla="*/ 1661800 w 2164666"/>
                <a:gd name="connsiteY220" fmla="*/ 826806 h 1507432"/>
                <a:gd name="connsiteX221" fmla="*/ 1679342 w 2164666"/>
                <a:gd name="connsiteY221" fmla="*/ 838501 h 1507432"/>
                <a:gd name="connsiteX222" fmla="*/ 1696883 w 2164666"/>
                <a:gd name="connsiteY222" fmla="*/ 844350 h 1507432"/>
                <a:gd name="connsiteX223" fmla="*/ 1703902 w 2164666"/>
                <a:gd name="connsiteY223" fmla="*/ 850196 h 1507432"/>
                <a:gd name="connsiteX224" fmla="*/ 1716764 w 2164666"/>
                <a:gd name="connsiteY224" fmla="*/ 856043 h 1507432"/>
                <a:gd name="connsiteX225" fmla="*/ 1722611 w 2164666"/>
                <a:gd name="connsiteY225" fmla="*/ 858382 h 1507432"/>
                <a:gd name="connsiteX226" fmla="*/ 1736645 w 2164666"/>
                <a:gd name="connsiteY226" fmla="*/ 860722 h 1507432"/>
                <a:gd name="connsiteX227" fmla="*/ 1743662 w 2164666"/>
                <a:gd name="connsiteY227" fmla="*/ 861891 h 1507432"/>
                <a:gd name="connsiteX228" fmla="*/ 1750680 w 2164666"/>
                <a:gd name="connsiteY228" fmla="*/ 861891 h 1507432"/>
                <a:gd name="connsiteX229" fmla="*/ 1763542 w 2164666"/>
                <a:gd name="connsiteY229" fmla="*/ 861891 h 1507432"/>
                <a:gd name="connsiteX230" fmla="*/ 1774068 w 2164666"/>
                <a:gd name="connsiteY230" fmla="*/ 861891 h 1507432"/>
                <a:gd name="connsiteX231" fmla="*/ 1779916 w 2164666"/>
                <a:gd name="connsiteY231" fmla="*/ 857213 h 1507432"/>
                <a:gd name="connsiteX232" fmla="*/ 1785763 w 2164666"/>
                <a:gd name="connsiteY232" fmla="*/ 864231 h 1507432"/>
                <a:gd name="connsiteX233" fmla="*/ 1790440 w 2164666"/>
                <a:gd name="connsiteY233" fmla="*/ 872417 h 1507432"/>
                <a:gd name="connsiteX234" fmla="*/ 1799795 w 2164666"/>
                <a:gd name="connsiteY234" fmla="*/ 872417 h 1507432"/>
                <a:gd name="connsiteX235" fmla="*/ 1805642 w 2164666"/>
                <a:gd name="connsiteY235" fmla="*/ 871247 h 1507432"/>
                <a:gd name="connsiteX236" fmla="*/ 1799795 w 2164666"/>
                <a:gd name="connsiteY236" fmla="*/ 878263 h 1507432"/>
                <a:gd name="connsiteX237" fmla="*/ 1791609 w 2164666"/>
                <a:gd name="connsiteY237" fmla="*/ 884112 h 1507432"/>
                <a:gd name="connsiteX238" fmla="*/ 1783423 w 2164666"/>
                <a:gd name="connsiteY238" fmla="*/ 888789 h 1507432"/>
                <a:gd name="connsiteX239" fmla="*/ 1789270 w 2164666"/>
                <a:gd name="connsiteY239" fmla="*/ 889958 h 1507432"/>
                <a:gd name="connsiteX240" fmla="*/ 1797458 w 2164666"/>
                <a:gd name="connsiteY240" fmla="*/ 884112 h 1507432"/>
                <a:gd name="connsiteX241" fmla="*/ 1805642 w 2164666"/>
                <a:gd name="connsiteY241" fmla="*/ 884112 h 1507432"/>
                <a:gd name="connsiteX242" fmla="*/ 1814999 w 2164666"/>
                <a:gd name="connsiteY242" fmla="*/ 882940 h 1507432"/>
                <a:gd name="connsiteX243" fmla="*/ 1829032 w 2164666"/>
                <a:gd name="connsiteY243" fmla="*/ 888789 h 1507432"/>
                <a:gd name="connsiteX244" fmla="*/ 1829032 w 2164666"/>
                <a:gd name="connsiteY244" fmla="*/ 895805 h 1507432"/>
                <a:gd name="connsiteX245" fmla="*/ 1833711 w 2164666"/>
                <a:gd name="connsiteY245" fmla="*/ 903991 h 1507432"/>
                <a:gd name="connsiteX246" fmla="*/ 1840727 w 2164666"/>
                <a:gd name="connsiteY246" fmla="*/ 911009 h 1507432"/>
                <a:gd name="connsiteX247" fmla="*/ 1847743 w 2164666"/>
                <a:gd name="connsiteY247" fmla="*/ 915686 h 1507432"/>
                <a:gd name="connsiteX248" fmla="*/ 1847743 w 2164666"/>
                <a:gd name="connsiteY248" fmla="*/ 926211 h 1507432"/>
                <a:gd name="connsiteX249" fmla="*/ 1845406 w 2164666"/>
                <a:gd name="connsiteY249" fmla="*/ 934397 h 1507432"/>
                <a:gd name="connsiteX250" fmla="*/ 1846573 w 2164666"/>
                <a:gd name="connsiteY250" fmla="*/ 942585 h 1507432"/>
                <a:gd name="connsiteX251" fmla="*/ 1855931 w 2164666"/>
                <a:gd name="connsiteY251" fmla="*/ 950769 h 1507432"/>
                <a:gd name="connsiteX252" fmla="*/ 1862947 w 2164666"/>
                <a:gd name="connsiteY252" fmla="*/ 956617 h 1507432"/>
                <a:gd name="connsiteX253" fmla="*/ 1868794 w 2164666"/>
                <a:gd name="connsiteY253" fmla="*/ 960126 h 1507432"/>
                <a:gd name="connsiteX254" fmla="*/ 1874640 w 2164666"/>
                <a:gd name="connsiteY254" fmla="*/ 968310 h 1507432"/>
                <a:gd name="connsiteX255" fmla="*/ 1886335 w 2164666"/>
                <a:gd name="connsiteY255" fmla="*/ 976498 h 1507432"/>
                <a:gd name="connsiteX256" fmla="*/ 1885528 w 2164666"/>
                <a:gd name="connsiteY256" fmla="*/ 977789 h 1507432"/>
                <a:gd name="connsiteX257" fmla="*/ 1892184 w 2164666"/>
                <a:gd name="connsiteY257" fmla="*/ 980007 h 1507432"/>
                <a:gd name="connsiteX258" fmla="*/ 1898030 w 2164666"/>
                <a:gd name="connsiteY258" fmla="*/ 984684 h 1507432"/>
                <a:gd name="connsiteX259" fmla="*/ 1903877 w 2164666"/>
                <a:gd name="connsiteY259" fmla="*/ 990532 h 1507432"/>
                <a:gd name="connsiteX260" fmla="*/ 1910893 w 2164666"/>
                <a:gd name="connsiteY260" fmla="*/ 995209 h 1507432"/>
                <a:gd name="connsiteX261" fmla="*/ 1922588 w 2164666"/>
                <a:gd name="connsiteY261" fmla="*/ 997549 h 1507432"/>
                <a:gd name="connsiteX262" fmla="*/ 1930774 w 2164666"/>
                <a:gd name="connsiteY262" fmla="*/ 998718 h 1507432"/>
                <a:gd name="connsiteX263" fmla="*/ 1936622 w 2164666"/>
                <a:gd name="connsiteY263" fmla="*/ 1004565 h 1507432"/>
                <a:gd name="connsiteX264" fmla="*/ 1943639 w 2164666"/>
                <a:gd name="connsiteY264" fmla="*/ 1006904 h 1507432"/>
                <a:gd name="connsiteX265" fmla="*/ 1950655 w 2164666"/>
                <a:gd name="connsiteY265" fmla="*/ 1006904 h 1507432"/>
                <a:gd name="connsiteX266" fmla="*/ 1956503 w 2164666"/>
                <a:gd name="connsiteY266" fmla="*/ 1010413 h 1507432"/>
                <a:gd name="connsiteX267" fmla="*/ 1963519 w 2164666"/>
                <a:gd name="connsiteY267" fmla="*/ 1016260 h 1507432"/>
                <a:gd name="connsiteX268" fmla="*/ 1970538 w 2164666"/>
                <a:gd name="connsiteY268" fmla="*/ 1018599 h 1507432"/>
                <a:gd name="connsiteX269" fmla="*/ 1976384 w 2164666"/>
                <a:gd name="connsiteY269" fmla="*/ 1023278 h 1507432"/>
                <a:gd name="connsiteX270" fmla="*/ 1981061 w 2164666"/>
                <a:gd name="connsiteY270" fmla="*/ 1030294 h 1507432"/>
                <a:gd name="connsiteX271" fmla="*/ 1986908 w 2164666"/>
                <a:gd name="connsiteY271" fmla="*/ 1036141 h 1507432"/>
                <a:gd name="connsiteX272" fmla="*/ 1993925 w 2164666"/>
                <a:gd name="connsiteY272" fmla="*/ 1040820 h 1507432"/>
                <a:gd name="connsiteX273" fmla="*/ 1999774 w 2164666"/>
                <a:gd name="connsiteY273" fmla="*/ 1047836 h 1507432"/>
                <a:gd name="connsiteX274" fmla="*/ 2010297 w 2164666"/>
                <a:gd name="connsiteY274" fmla="*/ 1053682 h 1507432"/>
                <a:gd name="connsiteX275" fmla="*/ 2016144 w 2164666"/>
                <a:gd name="connsiteY275" fmla="*/ 1057191 h 1507432"/>
                <a:gd name="connsiteX276" fmla="*/ 2017315 w 2164666"/>
                <a:gd name="connsiteY276" fmla="*/ 1064208 h 1507432"/>
                <a:gd name="connsiteX277" fmla="*/ 2023162 w 2164666"/>
                <a:gd name="connsiteY277" fmla="*/ 1070056 h 1507432"/>
                <a:gd name="connsiteX278" fmla="*/ 2033687 w 2164666"/>
                <a:gd name="connsiteY278" fmla="*/ 1077072 h 1507432"/>
                <a:gd name="connsiteX279" fmla="*/ 2041873 w 2164666"/>
                <a:gd name="connsiteY279" fmla="*/ 1081751 h 1507432"/>
                <a:gd name="connsiteX280" fmla="*/ 2051229 w 2164666"/>
                <a:gd name="connsiteY280" fmla="*/ 1088767 h 1507432"/>
                <a:gd name="connsiteX281" fmla="*/ 2061754 w 2164666"/>
                <a:gd name="connsiteY281" fmla="*/ 1100460 h 1507432"/>
                <a:gd name="connsiteX282" fmla="*/ 2065263 w 2164666"/>
                <a:gd name="connsiteY282" fmla="*/ 1106309 h 1507432"/>
                <a:gd name="connsiteX283" fmla="*/ 2078128 w 2164666"/>
                <a:gd name="connsiteY283" fmla="*/ 1118004 h 1507432"/>
                <a:gd name="connsiteX284" fmla="*/ 2083975 w 2164666"/>
                <a:gd name="connsiteY284" fmla="*/ 1121511 h 1507432"/>
                <a:gd name="connsiteX285" fmla="*/ 2089821 w 2164666"/>
                <a:gd name="connsiteY285" fmla="*/ 1123850 h 1507432"/>
                <a:gd name="connsiteX286" fmla="*/ 2095669 w 2164666"/>
                <a:gd name="connsiteY286" fmla="*/ 1128529 h 1507432"/>
                <a:gd name="connsiteX287" fmla="*/ 2099177 w 2164666"/>
                <a:gd name="connsiteY287" fmla="*/ 1135545 h 1507432"/>
                <a:gd name="connsiteX288" fmla="*/ 2099177 w 2164666"/>
                <a:gd name="connsiteY288" fmla="*/ 1141392 h 1507432"/>
                <a:gd name="connsiteX289" fmla="*/ 2107365 w 2164666"/>
                <a:gd name="connsiteY289" fmla="*/ 1147240 h 1507432"/>
                <a:gd name="connsiteX290" fmla="*/ 2109702 w 2164666"/>
                <a:gd name="connsiteY290" fmla="*/ 1156594 h 1507432"/>
                <a:gd name="connsiteX291" fmla="*/ 2116718 w 2164666"/>
                <a:gd name="connsiteY291" fmla="*/ 1163612 h 1507432"/>
                <a:gd name="connsiteX292" fmla="*/ 2121397 w 2164666"/>
                <a:gd name="connsiteY292" fmla="*/ 1171798 h 1507432"/>
                <a:gd name="connsiteX293" fmla="*/ 2122567 w 2164666"/>
                <a:gd name="connsiteY293" fmla="*/ 1177645 h 1507432"/>
                <a:gd name="connsiteX294" fmla="*/ 2120227 w 2164666"/>
                <a:gd name="connsiteY294" fmla="*/ 1184663 h 1507432"/>
                <a:gd name="connsiteX295" fmla="*/ 2120227 w 2164666"/>
                <a:gd name="connsiteY295" fmla="*/ 1190509 h 1507432"/>
                <a:gd name="connsiteX296" fmla="*/ 2123735 w 2164666"/>
                <a:gd name="connsiteY296" fmla="*/ 1198695 h 1507432"/>
                <a:gd name="connsiteX297" fmla="*/ 2130753 w 2164666"/>
                <a:gd name="connsiteY297" fmla="*/ 1203374 h 1507432"/>
                <a:gd name="connsiteX298" fmla="*/ 2134262 w 2164666"/>
                <a:gd name="connsiteY298" fmla="*/ 1209221 h 1507432"/>
                <a:gd name="connsiteX299" fmla="*/ 2135429 w 2164666"/>
                <a:gd name="connsiteY299" fmla="*/ 1216239 h 1507432"/>
                <a:gd name="connsiteX300" fmla="*/ 2142448 w 2164666"/>
                <a:gd name="connsiteY300" fmla="*/ 1225594 h 1507432"/>
                <a:gd name="connsiteX301" fmla="*/ 2142448 w 2164666"/>
                <a:gd name="connsiteY301" fmla="*/ 1231441 h 1507432"/>
                <a:gd name="connsiteX302" fmla="*/ 2150633 w 2164666"/>
                <a:gd name="connsiteY302" fmla="*/ 1231441 h 1507432"/>
                <a:gd name="connsiteX303" fmla="*/ 2159989 w 2164666"/>
                <a:gd name="connsiteY303" fmla="*/ 1238457 h 1507432"/>
                <a:gd name="connsiteX304" fmla="*/ 2154143 w 2164666"/>
                <a:gd name="connsiteY304" fmla="*/ 1245475 h 1507432"/>
                <a:gd name="connsiteX305" fmla="*/ 2157650 w 2164666"/>
                <a:gd name="connsiteY305" fmla="*/ 1252491 h 1507432"/>
                <a:gd name="connsiteX306" fmla="*/ 2164666 w 2164666"/>
                <a:gd name="connsiteY306" fmla="*/ 1259508 h 1507432"/>
                <a:gd name="connsiteX307" fmla="*/ 2155311 w 2164666"/>
                <a:gd name="connsiteY307" fmla="*/ 1271201 h 1507432"/>
                <a:gd name="connsiteX308" fmla="*/ 2149464 w 2164666"/>
                <a:gd name="connsiteY308" fmla="*/ 1279389 h 1507432"/>
                <a:gd name="connsiteX309" fmla="*/ 2145955 w 2164666"/>
                <a:gd name="connsiteY309" fmla="*/ 1286405 h 1507432"/>
                <a:gd name="connsiteX310" fmla="*/ 2144785 w 2164666"/>
                <a:gd name="connsiteY310" fmla="*/ 1292253 h 1507432"/>
                <a:gd name="connsiteX311" fmla="*/ 2143617 w 2164666"/>
                <a:gd name="connsiteY311" fmla="*/ 1301609 h 1507432"/>
                <a:gd name="connsiteX312" fmla="*/ 2143617 w 2164666"/>
                <a:gd name="connsiteY312" fmla="*/ 1309795 h 1507432"/>
                <a:gd name="connsiteX313" fmla="*/ 2136601 w 2164666"/>
                <a:gd name="connsiteY313" fmla="*/ 1317981 h 1507432"/>
                <a:gd name="connsiteX314" fmla="*/ 2124906 w 2164666"/>
                <a:gd name="connsiteY314" fmla="*/ 1326167 h 1507432"/>
                <a:gd name="connsiteX315" fmla="*/ 2122567 w 2164666"/>
                <a:gd name="connsiteY315" fmla="*/ 1333185 h 1507432"/>
                <a:gd name="connsiteX316" fmla="*/ 2121397 w 2164666"/>
                <a:gd name="connsiteY316" fmla="*/ 1346048 h 1507432"/>
                <a:gd name="connsiteX317" fmla="*/ 2114381 w 2164666"/>
                <a:gd name="connsiteY317" fmla="*/ 1349555 h 1507432"/>
                <a:gd name="connsiteX318" fmla="*/ 2112041 w 2164666"/>
                <a:gd name="connsiteY318" fmla="*/ 1357742 h 1507432"/>
                <a:gd name="connsiteX319" fmla="*/ 2109702 w 2164666"/>
                <a:gd name="connsiteY319" fmla="*/ 1364759 h 1507432"/>
                <a:gd name="connsiteX320" fmla="*/ 2107365 w 2164666"/>
                <a:gd name="connsiteY320" fmla="*/ 1378791 h 1507432"/>
                <a:gd name="connsiteX321" fmla="*/ 2107365 w 2164666"/>
                <a:gd name="connsiteY321" fmla="*/ 1388147 h 1507432"/>
                <a:gd name="connsiteX322" fmla="*/ 2107365 w 2164666"/>
                <a:gd name="connsiteY322" fmla="*/ 1395165 h 1507432"/>
                <a:gd name="connsiteX323" fmla="*/ 2106193 w 2164666"/>
                <a:gd name="connsiteY323" fmla="*/ 1404521 h 1507432"/>
                <a:gd name="connsiteX324" fmla="*/ 2106193 w 2164666"/>
                <a:gd name="connsiteY324" fmla="*/ 1415046 h 1507432"/>
                <a:gd name="connsiteX325" fmla="*/ 2105025 w 2164666"/>
                <a:gd name="connsiteY325" fmla="*/ 1420892 h 1507432"/>
                <a:gd name="connsiteX326" fmla="*/ 2109702 w 2164666"/>
                <a:gd name="connsiteY326" fmla="*/ 1427909 h 1507432"/>
                <a:gd name="connsiteX327" fmla="*/ 2112041 w 2164666"/>
                <a:gd name="connsiteY327" fmla="*/ 1440773 h 1507432"/>
                <a:gd name="connsiteX328" fmla="*/ 2112041 w 2164666"/>
                <a:gd name="connsiteY328" fmla="*/ 1447791 h 1507432"/>
                <a:gd name="connsiteX329" fmla="*/ 2109702 w 2164666"/>
                <a:gd name="connsiteY329" fmla="*/ 1454808 h 1507432"/>
                <a:gd name="connsiteX330" fmla="*/ 2109702 w 2164666"/>
                <a:gd name="connsiteY330" fmla="*/ 1461824 h 1507432"/>
                <a:gd name="connsiteX331" fmla="*/ 2108532 w 2164666"/>
                <a:gd name="connsiteY331" fmla="*/ 1467672 h 1507432"/>
                <a:gd name="connsiteX332" fmla="*/ 2107365 w 2164666"/>
                <a:gd name="connsiteY332" fmla="*/ 1474689 h 1507432"/>
                <a:gd name="connsiteX333" fmla="*/ 2109702 w 2164666"/>
                <a:gd name="connsiteY333" fmla="*/ 1481705 h 1507432"/>
                <a:gd name="connsiteX334" fmla="*/ 2112041 w 2164666"/>
                <a:gd name="connsiteY334" fmla="*/ 1487551 h 1507432"/>
                <a:gd name="connsiteX335" fmla="*/ 2106193 w 2164666"/>
                <a:gd name="connsiteY335" fmla="*/ 1498077 h 1507432"/>
                <a:gd name="connsiteX336" fmla="*/ 2101516 w 2164666"/>
                <a:gd name="connsiteY336" fmla="*/ 1506264 h 1507432"/>
                <a:gd name="connsiteX337" fmla="*/ 2092161 w 2164666"/>
                <a:gd name="connsiteY337" fmla="*/ 1506264 h 1507432"/>
                <a:gd name="connsiteX338" fmla="*/ 2080465 w 2164666"/>
                <a:gd name="connsiteY338" fmla="*/ 1507432 h 1507432"/>
                <a:gd name="connsiteX339" fmla="*/ 2076956 w 2164666"/>
                <a:gd name="connsiteY339" fmla="*/ 1501586 h 1507432"/>
                <a:gd name="connsiteX340" fmla="*/ 2069940 w 2164666"/>
                <a:gd name="connsiteY340" fmla="*/ 1498077 h 1507432"/>
                <a:gd name="connsiteX341" fmla="*/ 2060585 w 2164666"/>
                <a:gd name="connsiteY341" fmla="*/ 1492230 h 1507432"/>
                <a:gd name="connsiteX342" fmla="*/ 2053568 w 2164666"/>
                <a:gd name="connsiteY342" fmla="*/ 1489891 h 1507432"/>
                <a:gd name="connsiteX343" fmla="*/ 2044213 w 2164666"/>
                <a:gd name="connsiteY343" fmla="*/ 1485214 h 1507432"/>
                <a:gd name="connsiteX344" fmla="*/ 2037197 w 2164666"/>
                <a:gd name="connsiteY344" fmla="*/ 1481705 h 1507432"/>
                <a:gd name="connsiteX345" fmla="*/ 2031348 w 2164666"/>
                <a:gd name="connsiteY345" fmla="*/ 1482874 h 1507432"/>
                <a:gd name="connsiteX346" fmla="*/ 2024332 w 2164666"/>
                <a:gd name="connsiteY346" fmla="*/ 1484044 h 1507432"/>
                <a:gd name="connsiteX347" fmla="*/ 2013807 w 2164666"/>
                <a:gd name="connsiteY347" fmla="*/ 1484044 h 1507432"/>
                <a:gd name="connsiteX348" fmla="*/ 2004451 w 2164666"/>
                <a:gd name="connsiteY348" fmla="*/ 1484044 h 1507432"/>
                <a:gd name="connsiteX349" fmla="*/ 1993925 w 2164666"/>
                <a:gd name="connsiteY349" fmla="*/ 1479365 h 1507432"/>
                <a:gd name="connsiteX350" fmla="*/ 1984570 w 2164666"/>
                <a:gd name="connsiteY350" fmla="*/ 1475856 h 1507432"/>
                <a:gd name="connsiteX351" fmla="*/ 1977554 w 2164666"/>
                <a:gd name="connsiteY351" fmla="*/ 1471179 h 1507432"/>
                <a:gd name="connsiteX352" fmla="*/ 1969366 w 2164666"/>
                <a:gd name="connsiteY352" fmla="*/ 1470010 h 1507432"/>
                <a:gd name="connsiteX353" fmla="*/ 1961182 w 2164666"/>
                <a:gd name="connsiteY353" fmla="*/ 1462994 h 1507432"/>
                <a:gd name="connsiteX354" fmla="*/ 1949487 w 2164666"/>
                <a:gd name="connsiteY354" fmla="*/ 1453638 h 1507432"/>
                <a:gd name="connsiteX355" fmla="*/ 1936622 w 2164666"/>
                <a:gd name="connsiteY355" fmla="*/ 1446620 h 1507432"/>
                <a:gd name="connsiteX356" fmla="*/ 1927267 w 2164666"/>
                <a:gd name="connsiteY356" fmla="*/ 1443113 h 1507432"/>
                <a:gd name="connsiteX357" fmla="*/ 1917911 w 2164666"/>
                <a:gd name="connsiteY357" fmla="*/ 1433757 h 1507432"/>
                <a:gd name="connsiteX358" fmla="*/ 1910893 w 2164666"/>
                <a:gd name="connsiteY358" fmla="*/ 1427909 h 1507432"/>
                <a:gd name="connsiteX359" fmla="*/ 1905046 w 2164666"/>
                <a:gd name="connsiteY359" fmla="*/ 1425571 h 1507432"/>
                <a:gd name="connsiteX360" fmla="*/ 1899200 w 2164666"/>
                <a:gd name="connsiteY360" fmla="*/ 1418555 h 1507432"/>
                <a:gd name="connsiteX361" fmla="*/ 1891014 w 2164666"/>
                <a:gd name="connsiteY361" fmla="*/ 1410367 h 1507432"/>
                <a:gd name="connsiteX362" fmla="*/ 1889844 w 2164666"/>
                <a:gd name="connsiteY362" fmla="*/ 1404521 h 1507432"/>
                <a:gd name="connsiteX363" fmla="*/ 1879319 w 2164666"/>
                <a:gd name="connsiteY363" fmla="*/ 1393995 h 1507432"/>
                <a:gd name="connsiteX364" fmla="*/ 1868794 w 2164666"/>
                <a:gd name="connsiteY364" fmla="*/ 1379963 h 1507432"/>
                <a:gd name="connsiteX365" fmla="*/ 1865285 w 2164666"/>
                <a:gd name="connsiteY365" fmla="*/ 1374114 h 1507432"/>
                <a:gd name="connsiteX366" fmla="*/ 1873472 w 2164666"/>
                <a:gd name="connsiteY366" fmla="*/ 1376454 h 1507432"/>
                <a:gd name="connsiteX367" fmla="*/ 1878149 w 2164666"/>
                <a:gd name="connsiteY367" fmla="*/ 1369437 h 1507432"/>
                <a:gd name="connsiteX368" fmla="*/ 1880489 w 2164666"/>
                <a:gd name="connsiteY368" fmla="*/ 1360082 h 1507432"/>
                <a:gd name="connsiteX369" fmla="*/ 1879319 w 2164666"/>
                <a:gd name="connsiteY369" fmla="*/ 1354233 h 1507432"/>
                <a:gd name="connsiteX370" fmla="*/ 1876980 w 2164666"/>
                <a:gd name="connsiteY370" fmla="*/ 1348387 h 1507432"/>
                <a:gd name="connsiteX371" fmla="*/ 1872301 w 2164666"/>
                <a:gd name="connsiteY371" fmla="*/ 1341369 h 1507432"/>
                <a:gd name="connsiteX372" fmla="*/ 1864115 w 2164666"/>
                <a:gd name="connsiteY372" fmla="*/ 1334353 h 1507432"/>
                <a:gd name="connsiteX373" fmla="*/ 1854759 w 2164666"/>
                <a:gd name="connsiteY373" fmla="*/ 1333185 h 1507432"/>
                <a:gd name="connsiteX374" fmla="*/ 1865285 w 2164666"/>
                <a:gd name="connsiteY374" fmla="*/ 1322658 h 1507432"/>
                <a:gd name="connsiteX375" fmla="*/ 1868794 w 2164666"/>
                <a:gd name="connsiteY375" fmla="*/ 1307455 h 1507432"/>
                <a:gd name="connsiteX376" fmla="*/ 1868794 w 2164666"/>
                <a:gd name="connsiteY376" fmla="*/ 1301609 h 1507432"/>
                <a:gd name="connsiteX377" fmla="*/ 1868794 w 2164666"/>
                <a:gd name="connsiteY377" fmla="*/ 1294591 h 1507432"/>
                <a:gd name="connsiteX378" fmla="*/ 1862947 w 2164666"/>
                <a:gd name="connsiteY378" fmla="*/ 1286405 h 1507432"/>
                <a:gd name="connsiteX379" fmla="*/ 1857099 w 2164666"/>
                <a:gd name="connsiteY379" fmla="*/ 1277049 h 1507432"/>
                <a:gd name="connsiteX380" fmla="*/ 1852420 w 2164666"/>
                <a:gd name="connsiteY380" fmla="*/ 1270033 h 1507432"/>
                <a:gd name="connsiteX381" fmla="*/ 1846573 w 2164666"/>
                <a:gd name="connsiteY381" fmla="*/ 1266524 h 1507432"/>
                <a:gd name="connsiteX382" fmla="*/ 1839557 w 2164666"/>
                <a:gd name="connsiteY382" fmla="*/ 1263017 h 1507432"/>
                <a:gd name="connsiteX383" fmla="*/ 1832541 w 2164666"/>
                <a:gd name="connsiteY383" fmla="*/ 1255999 h 1507432"/>
                <a:gd name="connsiteX384" fmla="*/ 1826694 w 2164666"/>
                <a:gd name="connsiteY384" fmla="*/ 1250152 h 1507432"/>
                <a:gd name="connsiteX385" fmla="*/ 1820846 w 2164666"/>
                <a:gd name="connsiteY385" fmla="*/ 1247813 h 1507432"/>
                <a:gd name="connsiteX386" fmla="*/ 1814999 w 2164666"/>
                <a:gd name="connsiteY386" fmla="*/ 1241964 h 1507432"/>
                <a:gd name="connsiteX387" fmla="*/ 1807981 w 2164666"/>
                <a:gd name="connsiteY387" fmla="*/ 1232611 h 1507432"/>
                <a:gd name="connsiteX388" fmla="*/ 1806811 w 2164666"/>
                <a:gd name="connsiteY388" fmla="*/ 1225594 h 1507432"/>
                <a:gd name="connsiteX389" fmla="*/ 1807981 w 2164666"/>
                <a:gd name="connsiteY389" fmla="*/ 1217406 h 1507432"/>
                <a:gd name="connsiteX390" fmla="*/ 1806811 w 2164666"/>
                <a:gd name="connsiteY390" fmla="*/ 1206881 h 1507432"/>
                <a:gd name="connsiteX391" fmla="*/ 1799795 w 2164666"/>
                <a:gd name="connsiteY391" fmla="*/ 1201035 h 1507432"/>
                <a:gd name="connsiteX392" fmla="*/ 1791609 w 2164666"/>
                <a:gd name="connsiteY392" fmla="*/ 1192849 h 1507432"/>
                <a:gd name="connsiteX393" fmla="*/ 1797458 w 2164666"/>
                <a:gd name="connsiteY393" fmla="*/ 1196358 h 1507432"/>
                <a:gd name="connsiteX394" fmla="*/ 1797458 w 2164666"/>
                <a:gd name="connsiteY394" fmla="*/ 1189340 h 1507432"/>
                <a:gd name="connsiteX395" fmla="*/ 1792779 w 2164666"/>
                <a:gd name="connsiteY395" fmla="*/ 1183493 h 1507432"/>
                <a:gd name="connsiteX396" fmla="*/ 1785763 w 2164666"/>
                <a:gd name="connsiteY396" fmla="*/ 1183493 h 1507432"/>
                <a:gd name="connsiteX397" fmla="*/ 1782254 w 2164666"/>
                <a:gd name="connsiteY397" fmla="*/ 1177645 h 1507432"/>
                <a:gd name="connsiteX398" fmla="*/ 1769389 w 2164666"/>
                <a:gd name="connsiteY398" fmla="*/ 1167121 h 1507432"/>
                <a:gd name="connsiteX399" fmla="*/ 1762373 w 2164666"/>
                <a:gd name="connsiteY399" fmla="*/ 1164782 h 1507432"/>
                <a:gd name="connsiteX400" fmla="*/ 1756526 w 2164666"/>
                <a:gd name="connsiteY400" fmla="*/ 1165950 h 1507432"/>
                <a:gd name="connsiteX401" fmla="*/ 1748340 w 2164666"/>
                <a:gd name="connsiteY401" fmla="*/ 1168289 h 1507432"/>
                <a:gd name="connsiteX402" fmla="*/ 1741322 w 2164666"/>
                <a:gd name="connsiteY402" fmla="*/ 1164782 h 1507432"/>
                <a:gd name="connsiteX403" fmla="*/ 1724950 w 2164666"/>
                <a:gd name="connsiteY403" fmla="*/ 1163612 h 1507432"/>
                <a:gd name="connsiteX404" fmla="*/ 1714425 w 2164666"/>
                <a:gd name="connsiteY404" fmla="*/ 1162443 h 1507432"/>
                <a:gd name="connsiteX405" fmla="*/ 1712309 w 2164666"/>
                <a:gd name="connsiteY405" fmla="*/ 1155393 h 1507432"/>
                <a:gd name="connsiteX406" fmla="*/ 1709746 w 2164666"/>
                <a:gd name="connsiteY406" fmla="*/ 1162441 h 1507432"/>
                <a:gd name="connsiteX407" fmla="*/ 1698053 w 2164666"/>
                <a:gd name="connsiteY407" fmla="*/ 1164780 h 1507432"/>
                <a:gd name="connsiteX408" fmla="*/ 1691037 w 2164666"/>
                <a:gd name="connsiteY408" fmla="*/ 1161271 h 1507432"/>
                <a:gd name="connsiteX409" fmla="*/ 1681681 w 2164666"/>
                <a:gd name="connsiteY409" fmla="*/ 1161271 h 1507432"/>
                <a:gd name="connsiteX410" fmla="*/ 1673493 w 2164666"/>
                <a:gd name="connsiteY410" fmla="*/ 1161271 h 1507432"/>
                <a:gd name="connsiteX411" fmla="*/ 1659461 w 2164666"/>
                <a:gd name="connsiteY411" fmla="*/ 1161271 h 1507432"/>
                <a:gd name="connsiteX412" fmla="*/ 1648936 w 2164666"/>
                <a:gd name="connsiteY412" fmla="*/ 1162441 h 1507432"/>
                <a:gd name="connsiteX413" fmla="*/ 1636071 w 2164666"/>
                <a:gd name="connsiteY413" fmla="*/ 1164780 h 1507432"/>
                <a:gd name="connsiteX414" fmla="*/ 1619699 w 2164666"/>
                <a:gd name="connsiteY414" fmla="*/ 1168287 h 1507432"/>
                <a:gd name="connsiteX415" fmla="*/ 1612683 w 2164666"/>
                <a:gd name="connsiteY415" fmla="*/ 1169457 h 1507432"/>
                <a:gd name="connsiteX416" fmla="*/ 1604495 w 2164666"/>
                <a:gd name="connsiteY416" fmla="*/ 1170626 h 1507432"/>
                <a:gd name="connsiteX417" fmla="*/ 1595139 w 2164666"/>
                <a:gd name="connsiteY417" fmla="*/ 1171796 h 1507432"/>
                <a:gd name="connsiteX418" fmla="*/ 1585786 w 2164666"/>
                <a:gd name="connsiteY418" fmla="*/ 1174136 h 1507432"/>
                <a:gd name="connsiteX419" fmla="*/ 1576430 w 2164666"/>
                <a:gd name="connsiteY419" fmla="*/ 1175303 h 1507432"/>
                <a:gd name="connsiteX420" fmla="*/ 1568242 w 2164666"/>
                <a:gd name="connsiteY420" fmla="*/ 1177643 h 1507432"/>
                <a:gd name="connsiteX421" fmla="*/ 1561226 w 2164666"/>
                <a:gd name="connsiteY421" fmla="*/ 1177643 h 1507432"/>
                <a:gd name="connsiteX422" fmla="*/ 1557717 w 2164666"/>
                <a:gd name="connsiteY422" fmla="*/ 1171796 h 1507432"/>
                <a:gd name="connsiteX423" fmla="*/ 1550701 w 2164666"/>
                <a:gd name="connsiteY423" fmla="*/ 1167119 h 1507432"/>
                <a:gd name="connsiteX424" fmla="*/ 1541345 w 2164666"/>
                <a:gd name="connsiteY424" fmla="*/ 1165948 h 1507432"/>
                <a:gd name="connsiteX425" fmla="*/ 1535499 w 2164666"/>
                <a:gd name="connsiteY425" fmla="*/ 1164780 h 1507432"/>
                <a:gd name="connsiteX426" fmla="*/ 1528480 w 2164666"/>
                <a:gd name="connsiteY426" fmla="*/ 1162441 h 1507432"/>
                <a:gd name="connsiteX427" fmla="*/ 1521464 w 2164666"/>
                <a:gd name="connsiteY427" fmla="*/ 1155424 h 1507432"/>
                <a:gd name="connsiteX428" fmla="*/ 1514448 w 2164666"/>
                <a:gd name="connsiteY428" fmla="*/ 1154255 h 1507432"/>
                <a:gd name="connsiteX429" fmla="*/ 1505092 w 2164666"/>
                <a:gd name="connsiteY429" fmla="*/ 1154255 h 1507432"/>
                <a:gd name="connsiteX430" fmla="*/ 1499244 w 2164666"/>
                <a:gd name="connsiteY430" fmla="*/ 1155424 h 1507432"/>
                <a:gd name="connsiteX431" fmla="*/ 1491058 w 2164666"/>
                <a:gd name="connsiteY431" fmla="*/ 1153085 h 1507432"/>
                <a:gd name="connsiteX432" fmla="*/ 1484042 w 2164666"/>
                <a:gd name="connsiteY432" fmla="*/ 1150746 h 1507432"/>
                <a:gd name="connsiteX433" fmla="*/ 1480535 w 2164666"/>
                <a:gd name="connsiteY433" fmla="*/ 1144899 h 1507432"/>
                <a:gd name="connsiteX434" fmla="*/ 1474686 w 2164666"/>
                <a:gd name="connsiteY434" fmla="*/ 1144899 h 1507432"/>
                <a:gd name="connsiteX435" fmla="*/ 1465331 w 2164666"/>
                <a:gd name="connsiteY435" fmla="*/ 1141390 h 1507432"/>
                <a:gd name="connsiteX436" fmla="*/ 1459484 w 2164666"/>
                <a:gd name="connsiteY436" fmla="*/ 1137883 h 1507432"/>
                <a:gd name="connsiteX437" fmla="*/ 1451298 w 2164666"/>
                <a:gd name="connsiteY437" fmla="*/ 1137883 h 1507432"/>
                <a:gd name="connsiteX438" fmla="*/ 1441942 w 2164666"/>
                <a:gd name="connsiteY438" fmla="*/ 1134374 h 1507432"/>
                <a:gd name="connsiteX439" fmla="*/ 1433757 w 2164666"/>
                <a:gd name="connsiteY439" fmla="*/ 1127358 h 1507432"/>
                <a:gd name="connsiteX440" fmla="*/ 1425569 w 2164666"/>
                <a:gd name="connsiteY440" fmla="*/ 1126188 h 1507432"/>
                <a:gd name="connsiteX441" fmla="*/ 1415043 w 2164666"/>
                <a:gd name="connsiteY441" fmla="*/ 1119170 h 1507432"/>
                <a:gd name="connsiteX442" fmla="*/ 1408027 w 2164666"/>
                <a:gd name="connsiteY442" fmla="*/ 1115663 h 1507432"/>
                <a:gd name="connsiteX443" fmla="*/ 1402181 w 2164666"/>
                <a:gd name="connsiteY443" fmla="*/ 1115663 h 1507432"/>
                <a:gd name="connsiteX444" fmla="*/ 1395164 w 2164666"/>
                <a:gd name="connsiteY444" fmla="*/ 1112153 h 1507432"/>
                <a:gd name="connsiteX445" fmla="*/ 1386977 w 2164666"/>
                <a:gd name="connsiteY445" fmla="*/ 1107475 h 1507432"/>
                <a:gd name="connsiteX446" fmla="*/ 1376451 w 2164666"/>
                <a:gd name="connsiteY446" fmla="*/ 1108646 h 1507432"/>
                <a:gd name="connsiteX447" fmla="*/ 1378791 w 2164666"/>
                <a:gd name="connsiteY447" fmla="*/ 1098121 h 1507432"/>
                <a:gd name="connsiteX448" fmla="*/ 1385807 w 2164666"/>
                <a:gd name="connsiteY448" fmla="*/ 1095782 h 1507432"/>
                <a:gd name="connsiteX449" fmla="*/ 1391655 w 2164666"/>
                <a:gd name="connsiteY449" fmla="*/ 1094612 h 1507432"/>
                <a:gd name="connsiteX450" fmla="*/ 1403348 w 2164666"/>
                <a:gd name="connsiteY450" fmla="*/ 1081747 h 1507432"/>
                <a:gd name="connsiteX451" fmla="*/ 1399841 w 2164666"/>
                <a:gd name="connsiteY451" fmla="*/ 1070052 h 1507432"/>
                <a:gd name="connsiteX452" fmla="*/ 1393993 w 2164666"/>
                <a:gd name="connsiteY452" fmla="*/ 1063036 h 1507432"/>
                <a:gd name="connsiteX453" fmla="*/ 1384639 w 2164666"/>
                <a:gd name="connsiteY453" fmla="*/ 1056020 h 1507432"/>
                <a:gd name="connsiteX454" fmla="*/ 1371774 w 2164666"/>
                <a:gd name="connsiteY454" fmla="*/ 1054850 h 1507432"/>
                <a:gd name="connsiteX455" fmla="*/ 1360079 w 2164666"/>
                <a:gd name="connsiteY455" fmla="*/ 1056020 h 1507432"/>
                <a:gd name="connsiteX456" fmla="*/ 1357740 w 2164666"/>
                <a:gd name="connsiteY456" fmla="*/ 1046664 h 1507432"/>
                <a:gd name="connsiteX457" fmla="*/ 1348386 w 2164666"/>
                <a:gd name="connsiteY457" fmla="*/ 1040816 h 1507432"/>
                <a:gd name="connsiteX458" fmla="*/ 1342538 w 2164666"/>
                <a:gd name="connsiteY458" fmla="*/ 1044325 h 1507432"/>
                <a:gd name="connsiteX459" fmla="*/ 1347215 w 2164666"/>
                <a:gd name="connsiteY459" fmla="*/ 1038478 h 1507432"/>
                <a:gd name="connsiteX460" fmla="*/ 1341368 w 2164666"/>
                <a:gd name="connsiteY460" fmla="*/ 1041987 h 1507432"/>
                <a:gd name="connsiteX461" fmla="*/ 1336691 w 2164666"/>
                <a:gd name="connsiteY461" fmla="*/ 1036139 h 1507432"/>
                <a:gd name="connsiteX462" fmla="*/ 1330843 w 2164666"/>
                <a:gd name="connsiteY462" fmla="*/ 1032632 h 1507432"/>
                <a:gd name="connsiteX463" fmla="*/ 1323827 w 2164666"/>
                <a:gd name="connsiteY463" fmla="*/ 1030292 h 1507432"/>
                <a:gd name="connsiteX464" fmla="*/ 1315641 w 2164666"/>
                <a:gd name="connsiteY464" fmla="*/ 1029123 h 1507432"/>
                <a:gd name="connsiteX465" fmla="*/ 1309792 w 2164666"/>
                <a:gd name="connsiteY465" fmla="*/ 1029123 h 1507432"/>
                <a:gd name="connsiteX466" fmla="*/ 1302776 w 2164666"/>
                <a:gd name="connsiteY466" fmla="*/ 1030292 h 1507432"/>
                <a:gd name="connsiteX467" fmla="*/ 1294590 w 2164666"/>
                <a:gd name="connsiteY467" fmla="*/ 1031460 h 1507432"/>
                <a:gd name="connsiteX468" fmla="*/ 1286404 w 2164666"/>
                <a:gd name="connsiteY468" fmla="*/ 1034969 h 1507432"/>
                <a:gd name="connsiteX469" fmla="*/ 1277049 w 2164666"/>
                <a:gd name="connsiteY469" fmla="*/ 1038478 h 1507432"/>
                <a:gd name="connsiteX470" fmla="*/ 1271200 w 2164666"/>
                <a:gd name="connsiteY470" fmla="*/ 1041987 h 1507432"/>
                <a:gd name="connsiteX471" fmla="*/ 1264184 w 2164666"/>
                <a:gd name="connsiteY471" fmla="*/ 1044325 h 1507432"/>
                <a:gd name="connsiteX472" fmla="*/ 1254828 w 2164666"/>
                <a:gd name="connsiteY472" fmla="*/ 1051341 h 1507432"/>
                <a:gd name="connsiteX473" fmla="*/ 1248982 w 2164666"/>
                <a:gd name="connsiteY473" fmla="*/ 1054850 h 1507432"/>
                <a:gd name="connsiteX474" fmla="*/ 1240796 w 2164666"/>
                <a:gd name="connsiteY474" fmla="*/ 1060697 h 1507432"/>
                <a:gd name="connsiteX475" fmla="*/ 1234947 w 2164666"/>
                <a:gd name="connsiteY475" fmla="*/ 1066545 h 1507432"/>
                <a:gd name="connsiteX476" fmla="*/ 1227931 w 2164666"/>
                <a:gd name="connsiteY476" fmla="*/ 1072392 h 1507432"/>
                <a:gd name="connsiteX477" fmla="*/ 1218575 w 2164666"/>
                <a:gd name="connsiteY477" fmla="*/ 1082917 h 1507432"/>
                <a:gd name="connsiteX478" fmla="*/ 1211559 w 2164666"/>
                <a:gd name="connsiteY478" fmla="*/ 1088765 h 1507432"/>
                <a:gd name="connsiteX479" fmla="*/ 1204541 w 2164666"/>
                <a:gd name="connsiteY479" fmla="*/ 1099289 h 1507432"/>
                <a:gd name="connsiteX480" fmla="*/ 1190509 w 2164666"/>
                <a:gd name="connsiteY480" fmla="*/ 1118002 h 1507432"/>
                <a:gd name="connsiteX481" fmla="*/ 1183490 w 2164666"/>
                <a:gd name="connsiteY481" fmla="*/ 1129695 h 1507432"/>
                <a:gd name="connsiteX482" fmla="*/ 1171797 w 2164666"/>
                <a:gd name="connsiteY482" fmla="*/ 1133204 h 1507432"/>
                <a:gd name="connsiteX483" fmla="*/ 1169458 w 2164666"/>
                <a:gd name="connsiteY483" fmla="*/ 1127358 h 1507432"/>
                <a:gd name="connsiteX484" fmla="*/ 1163609 w 2164666"/>
                <a:gd name="connsiteY484" fmla="*/ 1126188 h 1507432"/>
                <a:gd name="connsiteX485" fmla="*/ 1155426 w 2164666"/>
                <a:gd name="connsiteY485" fmla="*/ 1120341 h 1507432"/>
                <a:gd name="connsiteX486" fmla="*/ 1150747 w 2164666"/>
                <a:gd name="connsiteY486" fmla="*/ 1113323 h 1507432"/>
                <a:gd name="connsiteX487" fmla="*/ 1144900 w 2164666"/>
                <a:gd name="connsiteY487" fmla="*/ 1103968 h 1507432"/>
                <a:gd name="connsiteX488" fmla="*/ 1142561 w 2164666"/>
                <a:gd name="connsiteY488" fmla="*/ 1094612 h 1507432"/>
                <a:gd name="connsiteX489" fmla="*/ 1134375 w 2164666"/>
                <a:gd name="connsiteY489" fmla="*/ 1089933 h 1507432"/>
                <a:gd name="connsiteX490" fmla="*/ 1128526 w 2164666"/>
                <a:gd name="connsiteY490" fmla="*/ 1089933 h 1507432"/>
                <a:gd name="connsiteX491" fmla="*/ 1119171 w 2164666"/>
                <a:gd name="connsiteY491" fmla="*/ 1091105 h 1507432"/>
                <a:gd name="connsiteX492" fmla="*/ 1113324 w 2164666"/>
                <a:gd name="connsiteY492" fmla="*/ 1089933 h 1507432"/>
                <a:gd name="connsiteX493" fmla="*/ 1106308 w 2164666"/>
                <a:gd name="connsiteY493" fmla="*/ 1089933 h 1507432"/>
                <a:gd name="connsiteX494" fmla="*/ 1092274 w 2164666"/>
                <a:gd name="connsiteY494" fmla="*/ 1080578 h 1507432"/>
                <a:gd name="connsiteX495" fmla="*/ 1094613 w 2164666"/>
                <a:gd name="connsiteY495" fmla="*/ 1071224 h 1507432"/>
                <a:gd name="connsiteX496" fmla="*/ 1098122 w 2164666"/>
                <a:gd name="connsiteY496" fmla="*/ 1065375 h 1507432"/>
                <a:gd name="connsiteX497" fmla="*/ 1099290 w 2164666"/>
                <a:gd name="connsiteY497" fmla="*/ 1058357 h 1507432"/>
                <a:gd name="connsiteX498" fmla="*/ 1092274 w 2164666"/>
                <a:gd name="connsiteY498" fmla="*/ 1053680 h 1507432"/>
                <a:gd name="connsiteX499" fmla="*/ 1086427 w 2164666"/>
                <a:gd name="connsiteY499" fmla="*/ 1046664 h 1507432"/>
                <a:gd name="connsiteX500" fmla="*/ 1089934 w 2164666"/>
                <a:gd name="connsiteY500" fmla="*/ 1038478 h 1507432"/>
                <a:gd name="connsiteX501" fmla="*/ 1085257 w 2164666"/>
                <a:gd name="connsiteY501" fmla="*/ 1031460 h 1507432"/>
                <a:gd name="connsiteX502" fmla="*/ 1079411 w 2164666"/>
                <a:gd name="connsiteY502" fmla="*/ 1027953 h 1507432"/>
                <a:gd name="connsiteX503" fmla="*/ 1078241 w 2164666"/>
                <a:gd name="connsiteY503" fmla="*/ 1017428 h 1507432"/>
                <a:gd name="connsiteX504" fmla="*/ 1080579 w 2164666"/>
                <a:gd name="connsiteY504" fmla="*/ 1011579 h 1507432"/>
                <a:gd name="connsiteX505" fmla="*/ 1082918 w 2164666"/>
                <a:gd name="connsiteY505" fmla="*/ 1002224 h 1507432"/>
                <a:gd name="connsiteX506" fmla="*/ 1079411 w 2164666"/>
                <a:gd name="connsiteY506" fmla="*/ 995207 h 1507432"/>
                <a:gd name="connsiteX507" fmla="*/ 1087595 w 2164666"/>
                <a:gd name="connsiteY507" fmla="*/ 988191 h 1507432"/>
                <a:gd name="connsiteX508" fmla="*/ 1078241 w 2164666"/>
                <a:gd name="connsiteY508" fmla="*/ 977666 h 1507432"/>
                <a:gd name="connsiteX509" fmla="*/ 1075902 w 2164666"/>
                <a:gd name="connsiteY509" fmla="*/ 964801 h 1507432"/>
                <a:gd name="connsiteX510" fmla="*/ 1075902 w 2164666"/>
                <a:gd name="connsiteY510" fmla="*/ 958955 h 1507432"/>
                <a:gd name="connsiteX511" fmla="*/ 1078241 w 2164666"/>
                <a:gd name="connsiteY511" fmla="*/ 951938 h 1507432"/>
                <a:gd name="connsiteX512" fmla="*/ 1079411 w 2164666"/>
                <a:gd name="connsiteY512" fmla="*/ 940243 h 1507432"/>
                <a:gd name="connsiteX513" fmla="*/ 1081748 w 2164666"/>
                <a:gd name="connsiteY513" fmla="*/ 929718 h 1507432"/>
                <a:gd name="connsiteX514" fmla="*/ 1081748 w 2164666"/>
                <a:gd name="connsiteY514" fmla="*/ 921532 h 1507432"/>
                <a:gd name="connsiteX515" fmla="*/ 1075902 w 2164666"/>
                <a:gd name="connsiteY515" fmla="*/ 921532 h 1507432"/>
                <a:gd name="connsiteX516" fmla="*/ 1063037 w 2164666"/>
                <a:gd name="connsiteY516" fmla="*/ 913346 h 1507432"/>
                <a:gd name="connsiteX517" fmla="*/ 1066546 w 2164666"/>
                <a:gd name="connsiteY517" fmla="*/ 905160 h 1507432"/>
                <a:gd name="connsiteX518" fmla="*/ 1074732 w 2164666"/>
                <a:gd name="connsiteY518" fmla="*/ 905160 h 1507432"/>
                <a:gd name="connsiteX519" fmla="*/ 1080579 w 2164666"/>
                <a:gd name="connsiteY519" fmla="*/ 903991 h 1507432"/>
                <a:gd name="connsiteX520" fmla="*/ 1081750 w 2164666"/>
                <a:gd name="connsiteY520" fmla="*/ 903489 h 1507432"/>
                <a:gd name="connsiteX521" fmla="*/ 1074732 w 2164666"/>
                <a:gd name="connsiteY521" fmla="*/ 900482 h 1507432"/>
                <a:gd name="connsiteX522" fmla="*/ 1064207 w 2164666"/>
                <a:gd name="connsiteY522" fmla="*/ 895803 h 1507432"/>
                <a:gd name="connsiteX523" fmla="*/ 1056021 w 2164666"/>
                <a:gd name="connsiteY523" fmla="*/ 891126 h 1507432"/>
                <a:gd name="connsiteX524" fmla="*/ 1049005 w 2164666"/>
                <a:gd name="connsiteY524" fmla="*/ 887619 h 1507432"/>
                <a:gd name="connsiteX525" fmla="*/ 1040817 w 2164666"/>
                <a:gd name="connsiteY525" fmla="*/ 879431 h 1507432"/>
                <a:gd name="connsiteX526" fmla="*/ 1040817 w 2164666"/>
                <a:gd name="connsiteY526" fmla="*/ 885279 h 1507432"/>
                <a:gd name="connsiteX527" fmla="*/ 1033801 w 2164666"/>
                <a:gd name="connsiteY527" fmla="*/ 887619 h 1507432"/>
                <a:gd name="connsiteX528" fmla="*/ 1029124 w 2164666"/>
                <a:gd name="connsiteY528" fmla="*/ 881770 h 1507432"/>
                <a:gd name="connsiteX529" fmla="*/ 1023275 w 2164666"/>
                <a:gd name="connsiteY529" fmla="*/ 877094 h 1507432"/>
                <a:gd name="connsiteX530" fmla="*/ 1017429 w 2164666"/>
                <a:gd name="connsiteY530" fmla="*/ 877094 h 1507432"/>
                <a:gd name="connsiteX531" fmla="*/ 1008073 w 2164666"/>
                <a:gd name="connsiteY531" fmla="*/ 879431 h 1507432"/>
                <a:gd name="connsiteX532" fmla="*/ 1002227 w 2164666"/>
                <a:gd name="connsiteY532" fmla="*/ 878261 h 1507432"/>
                <a:gd name="connsiteX533" fmla="*/ 995208 w 2164666"/>
                <a:gd name="connsiteY533" fmla="*/ 872415 h 1507432"/>
                <a:gd name="connsiteX534" fmla="*/ 988192 w 2164666"/>
                <a:gd name="connsiteY534" fmla="*/ 872415 h 1507432"/>
                <a:gd name="connsiteX535" fmla="*/ 984683 w 2164666"/>
                <a:gd name="connsiteY535" fmla="*/ 879431 h 1507432"/>
                <a:gd name="connsiteX536" fmla="*/ 990532 w 2164666"/>
                <a:gd name="connsiteY536" fmla="*/ 886447 h 1507432"/>
                <a:gd name="connsiteX537" fmla="*/ 989362 w 2164666"/>
                <a:gd name="connsiteY537" fmla="*/ 892296 h 1507432"/>
                <a:gd name="connsiteX538" fmla="*/ 982346 w 2164666"/>
                <a:gd name="connsiteY538" fmla="*/ 887619 h 1507432"/>
                <a:gd name="connsiteX539" fmla="*/ 980006 w 2164666"/>
                <a:gd name="connsiteY539" fmla="*/ 879431 h 1507432"/>
                <a:gd name="connsiteX540" fmla="*/ 971818 w 2164666"/>
                <a:gd name="connsiteY540" fmla="*/ 879431 h 1507432"/>
                <a:gd name="connsiteX541" fmla="*/ 965972 w 2164666"/>
                <a:gd name="connsiteY541" fmla="*/ 884110 h 1507432"/>
                <a:gd name="connsiteX542" fmla="*/ 970651 w 2164666"/>
                <a:gd name="connsiteY542" fmla="*/ 889956 h 1507432"/>
                <a:gd name="connsiteX543" fmla="*/ 972990 w 2164666"/>
                <a:gd name="connsiteY543" fmla="*/ 902821 h 1507432"/>
                <a:gd name="connsiteX544" fmla="*/ 961295 w 2164666"/>
                <a:gd name="connsiteY544" fmla="*/ 895803 h 1507432"/>
                <a:gd name="connsiteX545" fmla="*/ 960125 w 2164666"/>
                <a:gd name="connsiteY545" fmla="*/ 889956 h 1507432"/>
                <a:gd name="connsiteX546" fmla="*/ 950770 w 2164666"/>
                <a:gd name="connsiteY546" fmla="*/ 882940 h 1507432"/>
                <a:gd name="connsiteX547" fmla="*/ 946093 w 2164666"/>
                <a:gd name="connsiteY547" fmla="*/ 877094 h 1507432"/>
                <a:gd name="connsiteX548" fmla="*/ 942582 w 2164666"/>
                <a:gd name="connsiteY548" fmla="*/ 884110 h 1507432"/>
                <a:gd name="connsiteX549" fmla="*/ 939075 w 2164666"/>
                <a:gd name="connsiteY549" fmla="*/ 891126 h 1507432"/>
                <a:gd name="connsiteX550" fmla="*/ 935566 w 2164666"/>
                <a:gd name="connsiteY550" fmla="*/ 896974 h 1507432"/>
                <a:gd name="connsiteX551" fmla="*/ 928549 w 2164666"/>
                <a:gd name="connsiteY551" fmla="*/ 906328 h 1507432"/>
                <a:gd name="connsiteX552" fmla="*/ 921533 w 2164666"/>
                <a:gd name="connsiteY552" fmla="*/ 912177 h 1507432"/>
                <a:gd name="connsiteX553" fmla="*/ 916856 w 2164666"/>
                <a:gd name="connsiteY553" fmla="*/ 918023 h 1507432"/>
                <a:gd name="connsiteX554" fmla="*/ 909838 w 2164666"/>
                <a:gd name="connsiteY554" fmla="*/ 923872 h 1507432"/>
                <a:gd name="connsiteX555" fmla="*/ 900483 w 2164666"/>
                <a:gd name="connsiteY555" fmla="*/ 927379 h 1507432"/>
                <a:gd name="connsiteX556" fmla="*/ 892297 w 2164666"/>
                <a:gd name="connsiteY556" fmla="*/ 923872 h 1507432"/>
                <a:gd name="connsiteX557" fmla="*/ 881771 w 2164666"/>
                <a:gd name="connsiteY557" fmla="*/ 906328 h 1507432"/>
                <a:gd name="connsiteX558" fmla="*/ 874755 w 2164666"/>
                <a:gd name="connsiteY558" fmla="*/ 900482 h 1507432"/>
                <a:gd name="connsiteX559" fmla="*/ 868907 w 2164666"/>
                <a:gd name="connsiteY559" fmla="*/ 898142 h 1507432"/>
                <a:gd name="connsiteX560" fmla="*/ 860721 w 2164666"/>
                <a:gd name="connsiteY560" fmla="*/ 894635 h 1507432"/>
                <a:gd name="connsiteX561" fmla="*/ 849026 w 2164666"/>
                <a:gd name="connsiteY561" fmla="*/ 881770 h 1507432"/>
                <a:gd name="connsiteX562" fmla="*/ 839670 w 2164666"/>
                <a:gd name="connsiteY562" fmla="*/ 872415 h 1507432"/>
                <a:gd name="connsiteX563" fmla="*/ 830316 w 2164666"/>
                <a:gd name="connsiteY563" fmla="*/ 865399 h 1507432"/>
                <a:gd name="connsiteX564" fmla="*/ 823298 w 2164666"/>
                <a:gd name="connsiteY564" fmla="*/ 860720 h 1507432"/>
                <a:gd name="connsiteX565" fmla="*/ 815112 w 2164666"/>
                <a:gd name="connsiteY565" fmla="*/ 858382 h 1507432"/>
                <a:gd name="connsiteX566" fmla="*/ 811605 w 2164666"/>
                <a:gd name="connsiteY566" fmla="*/ 852534 h 1507432"/>
                <a:gd name="connsiteX567" fmla="*/ 805757 w 2164666"/>
                <a:gd name="connsiteY567" fmla="*/ 845518 h 1507432"/>
                <a:gd name="connsiteX568" fmla="*/ 799910 w 2164666"/>
                <a:gd name="connsiteY568" fmla="*/ 839669 h 1507432"/>
                <a:gd name="connsiteX569" fmla="*/ 794064 w 2164666"/>
                <a:gd name="connsiteY569" fmla="*/ 832653 h 1507432"/>
                <a:gd name="connsiteX570" fmla="*/ 791724 w 2164666"/>
                <a:gd name="connsiteY570" fmla="*/ 825637 h 1507432"/>
                <a:gd name="connsiteX571" fmla="*/ 785876 w 2164666"/>
                <a:gd name="connsiteY571" fmla="*/ 820960 h 1507432"/>
                <a:gd name="connsiteX572" fmla="*/ 783536 w 2164666"/>
                <a:gd name="connsiteY572" fmla="*/ 812772 h 1507432"/>
                <a:gd name="connsiteX573" fmla="*/ 781199 w 2164666"/>
                <a:gd name="connsiteY573" fmla="*/ 805756 h 1507432"/>
                <a:gd name="connsiteX574" fmla="*/ 778860 w 2164666"/>
                <a:gd name="connsiteY574" fmla="*/ 796400 h 1507432"/>
                <a:gd name="connsiteX575" fmla="*/ 773011 w 2164666"/>
                <a:gd name="connsiteY575" fmla="*/ 787045 h 1507432"/>
                <a:gd name="connsiteX576" fmla="*/ 767165 w 2164666"/>
                <a:gd name="connsiteY576" fmla="*/ 776519 h 1507432"/>
                <a:gd name="connsiteX577" fmla="*/ 765995 w 2164666"/>
                <a:gd name="connsiteY577" fmla="*/ 770673 h 1507432"/>
                <a:gd name="connsiteX578" fmla="*/ 767385 w 2164666"/>
                <a:gd name="connsiteY578" fmla="*/ 766503 h 1507432"/>
                <a:gd name="connsiteX579" fmla="*/ 767383 w 2164666"/>
                <a:gd name="connsiteY579" fmla="*/ 766502 h 1507432"/>
                <a:gd name="connsiteX580" fmla="*/ 765993 w 2164666"/>
                <a:gd name="connsiteY580" fmla="*/ 770673 h 1507432"/>
                <a:gd name="connsiteX581" fmla="*/ 753130 w 2164666"/>
                <a:gd name="connsiteY581" fmla="*/ 770673 h 1507432"/>
                <a:gd name="connsiteX582" fmla="*/ 746114 w 2164666"/>
                <a:gd name="connsiteY582" fmla="*/ 768333 h 1507432"/>
                <a:gd name="connsiteX583" fmla="*/ 740265 w 2164666"/>
                <a:gd name="connsiteY583" fmla="*/ 768333 h 1507432"/>
                <a:gd name="connsiteX584" fmla="*/ 734419 w 2164666"/>
                <a:gd name="connsiteY584" fmla="*/ 771843 h 1507432"/>
                <a:gd name="connsiteX585" fmla="*/ 727401 w 2164666"/>
                <a:gd name="connsiteY585" fmla="*/ 776521 h 1507432"/>
                <a:gd name="connsiteX586" fmla="*/ 726233 w 2164666"/>
                <a:gd name="connsiteY586" fmla="*/ 784707 h 1507432"/>
                <a:gd name="connsiteX587" fmla="*/ 720385 w 2164666"/>
                <a:gd name="connsiteY587" fmla="*/ 789384 h 1507432"/>
                <a:gd name="connsiteX588" fmla="*/ 707520 w 2164666"/>
                <a:gd name="connsiteY588" fmla="*/ 781198 h 1507432"/>
                <a:gd name="connsiteX589" fmla="*/ 700504 w 2164666"/>
                <a:gd name="connsiteY589" fmla="*/ 776521 h 1507432"/>
                <a:gd name="connsiteX590" fmla="*/ 693487 w 2164666"/>
                <a:gd name="connsiteY590" fmla="*/ 774182 h 1507432"/>
                <a:gd name="connsiteX591" fmla="*/ 685301 w 2164666"/>
                <a:gd name="connsiteY591" fmla="*/ 773012 h 1507432"/>
                <a:gd name="connsiteX592" fmla="*/ 678285 w 2164666"/>
                <a:gd name="connsiteY592" fmla="*/ 769503 h 1507432"/>
                <a:gd name="connsiteX593" fmla="*/ 668930 w 2164666"/>
                <a:gd name="connsiteY593" fmla="*/ 764826 h 1507432"/>
                <a:gd name="connsiteX594" fmla="*/ 661913 w 2164666"/>
                <a:gd name="connsiteY594" fmla="*/ 762487 h 1507432"/>
                <a:gd name="connsiteX595" fmla="*/ 653726 w 2164666"/>
                <a:gd name="connsiteY595" fmla="*/ 760148 h 1507432"/>
                <a:gd name="connsiteX596" fmla="*/ 644370 w 2164666"/>
                <a:gd name="connsiteY596" fmla="*/ 757808 h 1507432"/>
                <a:gd name="connsiteX597" fmla="*/ 636184 w 2164666"/>
                <a:gd name="connsiteY597" fmla="*/ 756640 h 1507432"/>
                <a:gd name="connsiteX598" fmla="*/ 629168 w 2164666"/>
                <a:gd name="connsiteY598" fmla="*/ 743776 h 1507432"/>
                <a:gd name="connsiteX599" fmla="*/ 636184 w 2164666"/>
                <a:gd name="connsiteY599" fmla="*/ 744945 h 1507432"/>
                <a:gd name="connsiteX600" fmla="*/ 643200 w 2164666"/>
                <a:gd name="connsiteY600" fmla="*/ 743776 h 1507432"/>
                <a:gd name="connsiteX601" fmla="*/ 650218 w 2164666"/>
                <a:gd name="connsiteY601" fmla="*/ 741436 h 1507432"/>
                <a:gd name="connsiteX602" fmla="*/ 654895 w 2164666"/>
                <a:gd name="connsiteY602" fmla="*/ 732083 h 1507432"/>
                <a:gd name="connsiteX603" fmla="*/ 659574 w 2164666"/>
                <a:gd name="connsiteY603" fmla="*/ 726234 h 1507432"/>
                <a:gd name="connsiteX604" fmla="*/ 661913 w 2164666"/>
                <a:gd name="connsiteY604" fmla="*/ 720388 h 1507432"/>
                <a:gd name="connsiteX605" fmla="*/ 659574 w 2164666"/>
                <a:gd name="connsiteY605" fmla="*/ 713369 h 1507432"/>
                <a:gd name="connsiteX606" fmla="*/ 657235 w 2164666"/>
                <a:gd name="connsiteY606" fmla="*/ 706353 h 1507432"/>
                <a:gd name="connsiteX607" fmla="*/ 658404 w 2164666"/>
                <a:gd name="connsiteY607" fmla="*/ 699335 h 1507432"/>
                <a:gd name="connsiteX608" fmla="*/ 664253 w 2164666"/>
                <a:gd name="connsiteY608" fmla="*/ 696998 h 1507432"/>
                <a:gd name="connsiteX609" fmla="*/ 664253 w 2164666"/>
                <a:gd name="connsiteY609" fmla="*/ 691151 h 1507432"/>
                <a:gd name="connsiteX610" fmla="*/ 652558 w 2164666"/>
                <a:gd name="connsiteY610" fmla="*/ 680626 h 1507432"/>
                <a:gd name="connsiteX611" fmla="*/ 644370 w 2164666"/>
                <a:gd name="connsiteY611" fmla="*/ 675947 h 1507432"/>
                <a:gd name="connsiteX612" fmla="*/ 633845 w 2164666"/>
                <a:gd name="connsiteY612" fmla="*/ 671270 h 1507432"/>
                <a:gd name="connsiteX613" fmla="*/ 627998 w 2164666"/>
                <a:gd name="connsiteY613" fmla="*/ 663082 h 1507432"/>
                <a:gd name="connsiteX614" fmla="*/ 629168 w 2164666"/>
                <a:gd name="connsiteY614" fmla="*/ 656066 h 1507432"/>
                <a:gd name="connsiteX615" fmla="*/ 623321 w 2164666"/>
                <a:gd name="connsiteY615" fmla="*/ 650220 h 1507432"/>
                <a:gd name="connsiteX616" fmla="*/ 615135 w 2164666"/>
                <a:gd name="connsiteY616" fmla="*/ 652557 h 1507432"/>
                <a:gd name="connsiteX617" fmla="*/ 613964 w 2164666"/>
                <a:gd name="connsiteY617" fmla="*/ 645541 h 1507432"/>
                <a:gd name="connsiteX618" fmla="*/ 609287 w 2164666"/>
                <a:gd name="connsiteY618" fmla="*/ 638525 h 1507432"/>
                <a:gd name="connsiteX619" fmla="*/ 603440 w 2164666"/>
                <a:gd name="connsiteY619" fmla="*/ 638525 h 1507432"/>
                <a:gd name="connsiteX620" fmla="*/ 590576 w 2164666"/>
                <a:gd name="connsiteY620" fmla="*/ 640864 h 1507432"/>
                <a:gd name="connsiteX621" fmla="*/ 584727 w 2164666"/>
                <a:gd name="connsiteY621" fmla="*/ 635016 h 1507432"/>
                <a:gd name="connsiteX622" fmla="*/ 578881 w 2164666"/>
                <a:gd name="connsiteY622" fmla="*/ 629169 h 1507432"/>
                <a:gd name="connsiteX623" fmla="*/ 570695 w 2164666"/>
                <a:gd name="connsiteY623" fmla="*/ 627999 h 1507432"/>
                <a:gd name="connsiteX624" fmla="*/ 560910 w 2164666"/>
                <a:gd name="connsiteY624" fmla="*/ 621477 h 1507432"/>
                <a:gd name="connsiteX625" fmla="*/ 560171 w 2164666"/>
                <a:gd name="connsiteY625" fmla="*/ 623321 h 1507432"/>
                <a:gd name="connsiteX626" fmla="*/ 553153 w 2164666"/>
                <a:gd name="connsiteY626" fmla="*/ 627999 h 1507432"/>
                <a:gd name="connsiteX627" fmla="*/ 547307 w 2164666"/>
                <a:gd name="connsiteY627" fmla="*/ 632676 h 1507432"/>
                <a:gd name="connsiteX628" fmla="*/ 540290 w 2164666"/>
                <a:gd name="connsiteY628" fmla="*/ 629169 h 1507432"/>
                <a:gd name="connsiteX629" fmla="*/ 535612 w 2164666"/>
                <a:gd name="connsiteY629" fmla="*/ 639694 h 1507432"/>
                <a:gd name="connsiteX630" fmla="*/ 529763 w 2164666"/>
                <a:gd name="connsiteY630" fmla="*/ 639694 h 1507432"/>
                <a:gd name="connsiteX631" fmla="*/ 523917 w 2164666"/>
                <a:gd name="connsiteY631" fmla="*/ 651389 h 1507432"/>
                <a:gd name="connsiteX632" fmla="*/ 522747 w 2164666"/>
                <a:gd name="connsiteY632" fmla="*/ 657236 h 1507432"/>
                <a:gd name="connsiteX633" fmla="*/ 518070 w 2164666"/>
                <a:gd name="connsiteY633" fmla="*/ 664252 h 1507432"/>
                <a:gd name="connsiteX634" fmla="*/ 508715 w 2164666"/>
                <a:gd name="connsiteY634" fmla="*/ 665422 h 1507432"/>
                <a:gd name="connsiteX635" fmla="*/ 495850 w 2164666"/>
                <a:gd name="connsiteY635" fmla="*/ 658406 h 1507432"/>
                <a:gd name="connsiteX636" fmla="*/ 486494 w 2164666"/>
                <a:gd name="connsiteY636" fmla="*/ 657236 h 1507432"/>
                <a:gd name="connsiteX637" fmla="*/ 480646 w 2164666"/>
                <a:gd name="connsiteY637" fmla="*/ 660745 h 1507432"/>
                <a:gd name="connsiteX638" fmla="*/ 457258 w 2164666"/>
                <a:gd name="connsiteY638" fmla="*/ 668931 h 1507432"/>
                <a:gd name="connsiteX639" fmla="*/ 451409 w 2164666"/>
                <a:gd name="connsiteY639" fmla="*/ 667761 h 1507432"/>
                <a:gd name="connsiteX640" fmla="*/ 437377 w 2164666"/>
                <a:gd name="connsiteY640" fmla="*/ 668931 h 1507432"/>
                <a:gd name="connsiteX641" fmla="*/ 429191 w 2164666"/>
                <a:gd name="connsiteY641" fmla="*/ 667761 h 1507432"/>
                <a:gd name="connsiteX642" fmla="*/ 419835 w 2164666"/>
                <a:gd name="connsiteY642" fmla="*/ 663082 h 1507432"/>
                <a:gd name="connsiteX643" fmla="*/ 412819 w 2164666"/>
                <a:gd name="connsiteY643" fmla="*/ 665422 h 1507432"/>
                <a:gd name="connsiteX644" fmla="*/ 403463 w 2164666"/>
                <a:gd name="connsiteY644" fmla="*/ 665422 h 1507432"/>
                <a:gd name="connsiteX645" fmla="*/ 396447 w 2164666"/>
                <a:gd name="connsiteY645" fmla="*/ 666591 h 1507432"/>
                <a:gd name="connsiteX646" fmla="*/ 389429 w 2164666"/>
                <a:gd name="connsiteY646" fmla="*/ 671270 h 1507432"/>
                <a:gd name="connsiteX647" fmla="*/ 383582 w 2164666"/>
                <a:gd name="connsiteY647" fmla="*/ 677117 h 1507432"/>
                <a:gd name="connsiteX648" fmla="*/ 380073 w 2164666"/>
                <a:gd name="connsiteY648" fmla="*/ 685303 h 1507432"/>
                <a:gd name="connsiteX649" fmla="*/ 377734 w 2164666"/>
                <a:gd name="connsiteY649" fmla="*/ 694658 h 1507432"/>
                <a:gd name="connsiteX650" fmla="*/ 369548 w 2164666"/>
                <a:gd name="connsiteY650" fmla="*/ 698167 h 1507432"/>
                <a:gd name="connsiteX651" fmla="*/ 360192 w 2164666"/>
                <a:gd name="connsiteY651" fmla="*/ 694658 h 1507432"/>
                <a:gd name="connsiteX652" fmla="*/ 346158 w 2164666"/>
                <a:gd name="connsiteY652" fmla="*/ 689981 h 1507432"/>
                <a:gd name="connsiteX653" fmla="*/ 340311 w 2164666"/>
                <a:gd name="connsiteY653" fmla="*/ 686472 h 1507432"/>
                <a:gd name="connsiteX654" fmla="*/ 333295 w 2164666"/>
                <a:gd name="connsiteY654" fmla="*/ 685303 h 1507432"/>
                <a:gd name="connsiteX655" fmla="*/ 326279 w 2164666"/>
                <a:gd name="connsiteY655" fmla="*/ 687642 h 1507432"/>
                <a:gd name="connsiteX656" fmla="*/ 320433 w 2164666"/>
                <a:gd name="connsiteY656" fmla="*/ 685303 h 1507432"/>
                <a:gd name="connsiteX657" fmla="*/ 309905 w 2164666"/>
                <a:gd name="connsiteY657" fmla="*/ 675947 h 1507432"/>
                <a:gd name="connsiteX658" fmla="*/ 298212 w 2164666"/>
                <a:gd name="connsiteY658" fmla="*/ 671270 h 1507432"/>
                <a:gd name="connsiteX659" fmla="*/ 291196 w 2164666"/>
                <a:gd name="connsiteY659" fmla="*/ 666591 h 1507432"/>
                <a:gd name="connsiteX660" fmla="*/ 285347 w 2164666"/>
                <a:gd name="connsiteY660" fmla="*/ 674777 h 1507432"/>
                <a:gd name="connsiteX661" fmla="*/ 277162 w 2164666"/>
                <a:gd name="connsiteY661" fmla="*/ 682965 h 1507432"/>
                <a:gd name="connsiteX662" fmla="*/ 270143 w 2164666"/>
                <a:gd name="connsiteY662" fmla="*/ 682965 h 1507432"/>
                <a:gd name="connsiteX663" fmla="*/ 261959 w 2164666"/>
                <a:gd name="connsiteY663" fmla="*/ 677117 h 1507432"/>
                <a:gd name="connsiteX664" fmla="*/ 254941 w 2164666"/>
                <a:gd name="connsiteY664" fmla="*/ 677117 h 1507432"/>
                <a:gd name="connsiteX665" fmla="*/ 246755 w 2164666"/>
                <a:gd name="connsiteY665" fmla="*/ 674777 h 1507432"/>
                <a:gd name="connsiteX666" fmla="*/ 240907 w 2164666"/>
                <a:gd name="connsiteY666" fmla="*/ 674777 h 1507432"/>
                <a:gd name="connsiteX667" fmla="*/ 235060 w 2164666"/>
                <a:gd name="connsiteY667" fmla="*/ 680626 h 1507432"/>
                <a:gd name="connsiteX668" fmla="*/ 229214 w 2164666"/>
                <a:gd name="connsiteY668" fmla="*/ 678286 h 1507432"/>
                <a:gd name="connsiteX669" fmla="*/ 216349 w 2164666"/>
                <a:gd name="connsiteY669" fmla="*/ 672438 h 1507432"/>
                <a:gd name="connsiteX670" fmla="*/ 214010 w 2164666"/>
                <a:gd name="connsiteY670" fmla="*/ 666591 h 1507432"/>
                <a:gd name="connsiteX671" fmla="*/ 196468 w 2164666"/>
                <a:gd name="connsiteY671" fmla="*/ 647880 h 1507432"/>
                <a:gd name="connsiteX672" fmla="*/ 188282 w 2164666"/>
                <a:gd name="connsiteY672" fmla="*/ 646711 h 1507432"/>
                <a:gd name="connsiteX673" fmla="*/ 182434 w 2164666"/>
                <a:gd name="connsiteY673" fmla="*/ 642034 h 1507432"/>
                <a:gd name="connsiteX674" fmla="*/ 180096 w 2164666"/>
                <a:gd name="connsiteY674" fmla="*/ 627999 h 1507432"/>
                <a:gd name="connsiteX675" fmla="*/ 185945 w 2164666"/>
                <a:gd name="connsiteY675" fmla="*/ 619813 h 1507432"/>
                <a:gd name="connsiteX676" fmla="*/ 190622 w 2164666"/>
                <a:gd name="connsiteY676" fmla="*/ 613965 h 1507432"/>
                <a:gd name="connsiteX677" fmla="*/ 205824 w 2164666"/>
                <a:gd name="connsiteY677" fmla="*/ 603440 h 1507432"/>
                <a:gd name="connsiteX678" fmla="*/ 201147 w 2164666"/>
                <a:gd name="connsiteY678" fmla="*/ 590577 h 1507432"/>
                <a:gd name="connsiteX679" fmla="*/ 198808 w 2164666"/>
                <a:gd name="connsiteY679" fmla="*/ 584728 h 1507432"/>
                <a:gd name="connsiteX680" fmla="*/ 197638 w 2164666"/>
                <a:gd name="connsiteY680" fmla="*/ 576543 h 1507432"/>
                <a:gd name="connsiteX681" fmla="*/ 203486 w 2164666"/>
                <a:gd name="connsiteY681" fmla="*/ 573035 h 1507432"/>
                <a:gd name="connsiteX682" fmla="*/ 212842 w 2164666"/>
                <a:gd name="connsiteY682" fmla="*/ 571866 h 1507432"/>
                <a:gd name="connsiteX683" fmla="*/ 214010 w 2164666"/>
                <a:gd name="connsiteY683" fmla="*/ 563680 h 1507432"/>
                <a:gd name="connsiteX684" fmla="*/ 204654 w 2164666"/>
                <a:gd name="connsiteY684" fmla="*/ 556662 h 1507432"/>
                <a:gd name="connsiteX685" fmla="*/ 197638 w 2164666"/>
                <a:gd name="connsiteY685" fmla="*/ 548476 h 1507432"/>
                <a:gd name="connsiteX686" fmla="*/ 191791 w 2164666"/>
                <a:gd name="connsiteY686" fmla="*/ 548476 h 1507432"/>
                <a:gd name="connsiteX687" fmla="*/ 183605 w 2164666"/>
                <a:gd name="connsiteY687" fmla="*/ 553155 h 1507432"/>
                <a:gd name="connsiteX688" fmla="*/ 178927 w 2164666"/>
                <a:gd name="connsiteY688" fmla="*/ 546138 h 1507432"/>
                <a:gd name="connsiteX689" fmla="*/ 171910 w 2164666"/>
                <a:gd name="connsiteY689" fmla="*/ 544967 h 1507432"/>
                <a:gd name="connsiteX690" fmla="*/ 169571 w 2164666"/>
                <a:gd name="connsiteY690" fmla="*/ 539120 h 1507432"/>
                <a:gd name="connsiteX691" fmla="*/ 159046 w 2164666"/>
                <a:gd name="connsiteY691" fmla="*/ 539120 h 1507432"/>
                <a:gd name="connsiteX692" fmla="*/ 152029 w 2164666"/>
                <a:gd name="connsiteY692" fmla="*/ 541460 h 1507432"/>
                <a:gd name="connsiteX693" fmla="*/ 145013 w 2164666"/>
                <a:gd name="connsiteY693" fmla="*/ 542629 h 1507432"/>
                <a:gd name="connsiteX694" fmla="*/ 137995 w 2164666"/>
                <a:gd name="connsiteY694" fmla="*/ 544967 h 1507432"/>
                <a:gd name="connsiteX695" fmla="*/ 132149 w 2164666"/>
                <a:gd name="connsiteY695" fmla="*/ 541460 h 1507432"/>
                <a:gd name="connsiteX696" fmla="*/ 132149 w 2164666"/>
                <a:gd name="connsiteY696" fmla="*/ 533274 h 1507432"/>
                <a:gd name="connsiteX697" fmla="*/ 126300 w 2164666"/>
                <a:gd name="connsiteY697" fmla="*/ 529765 h 1507432"/>
                <a:gd name="connsiteX698" fmla="*/ 126300 w 2164666"/>
                <a:gd name="connsiteY698" fmla="*/ 522748 h 1507432"/>
                <a:gd name="connsiteX699" fmla="*/ 116946 w 2164666"/>
                <a:gd name="connsiteY699" fmla="*/ 516902 h 1507432"/>
                <a:gd name="connsiteX700" fmla="*/ 109930 w 2164666"/>
                <a:gd name="connsiteY700" fmla="*/ 512223 h 1507432"/>
                <a:gd name="connsiteX701" fmla="*/ 100573 w 2164666"/>
                <a:gd name="connsiteY701" fmla="*/ 511053 h 1507432"/>
                <a:gd name="connsiteX702" fmla="*/ 93556 w 2164666"/>
                <a:gd name="connsiteY702" fmla="*/ 508714 h 1507432"/>
                <a:gd name="connsiteX703" fmla="*/ 90047 w 2164666"/>
                <a:gd name="connsiteY703" fmla="*/ 501698 h 1507432"/>
                <a:gd name="connsiteX704" fmla="*/ 90047 w 2164666"/>
                <a:gd name="connsiteY704" fmla="*/ 495851 h 1507432"/>
                <a:gd name="connsiteX705" fmla="*/ 85370 w 2164666"/>
                <a:gd name="connsiteY705" fmla="*/ 487665 h 1507432"/>
                <a:gd name="connsiteX706" fmla="*/ 84201 w 2164666"/>
                <a:gd name="connsiteY706" fmla="*/ 480647 h 1507432"/>
                <a:gd name="connsiteX707" fmla="*/ 90047 w 2164666"/>
                <a:gd name="connsiteY707" fmla="*/ 474801 h 1507432"/>
                <a:gd name="connsiteX708" fmla="*/ 95896 w 2164666"/>
                <a:gd name="connsiteY708" fmla="*/ 466615 h 1507432"/>
                <a:gd name="connsiteX709" fmla="*/ 101742 w 2164666"/>
                <a:gd name="connsiteY709" fmla="*/ 465445 h 1507432"/>
                <a:gd name="connsiteX710" fmla="*/ 101742 w 2164666"/>
                <a:gd name="connsiteY710" fmla="*/ 458429 h 1507432"/>
                <a:gd name="connsiteX711" fmla="*/ 97065 w 2164666"/>
                <a:gd name="connsiteY711" fmla="*/ 451410 h 1507432"/>
                <a:gd name="connsiteX712" fmla="*/ 99403 w 2164666"/>
                <a:gd name="connsiteY712" fmla="*/ 443225 h 1507432"/>
                <a:gd name="connsiteX713" fmla="*/ 106419 w 2164666"/>
                <a:gd name="connsiteY713" fmla="*/ 440885 h 1507432"/>
                <a:gd name="connsiteX714" fmla="*/ 104082 w 2164666"/>
                <a:gd name="connsiteY714" fmla="*/ 433869 h 1507432"/>
                <a:gd name="connsiteX715" fmla="*/ 94726 w 2164666"/>
                <a:gd name="connsiteY715" fmla="*/ 432699 h 1507432"/>
                <a:gd name="connsiteX716" fmla="*/ 85370 w 2164666"/>
                <a:gd name="connsiteY716" fmla="*/ 430360 h 1507432"/>
                <a:gd name="connsiteX717" fmla="*/ 77183 w 2164666"/>
                <a:gd name="connsiteY717" fmla="*/ 425683 h 1507432"/>
                <a:gd name="connsiteX718" fmla="*/ 71336 w 2164666"/>
                <a:gd name="connsiteY718" fmla="*/ 424513 h 1507432"/>
                <a:gd name="connsiteX719" fmla="*/ 70166 w 2164666"/>
                <a:gd name="connsiteY719" fmla="*/ 418667 h 1507432"/>
                <a:gd name="connsiteX720" fmla="*/ 64320 w 2164666"/>
                <a:gd name="connsiteY720" fmla="*/ 419837 h 1507432"/>
                <a:gd name="connsiteX721" fmla="*/ 60813 w 2164666"/>
                <a:gd name="connsiteY721" fmla="*/ 408142 h 1507432"/>
                <a:gd name="connsiteX722" fmla="*/ 57304 w 2164666"/>
                <a:gd name="connsiteY722" fmla="*/ 401123 h 1507432"/>
                <a:gd name="connsiteX723" fmla="*/ 47946 w 2164666"/>
                <a:gd name="connsiteY723" fmla="*/ 395277 h 1507432"/>
                <a:gd name="connsiteX724" fmla="*/ 42100 w 2164666"/>
                <a:gd name="connsiteY724" fmla="*/ 388261 h 1507432"/>
                <a:gd name="connsiteX725" fmla="*/ 36253 w 2164666"/>
                <a:gd name="connsiteY725" fmla="*/ 385921 h 1507432"/>
                <a:gd name="connsiteX726" fmla="*/ 25728 w 2164666"/>
                <a:gd name="connsiteY726" fmla="*/ 376566 h 1507432"/>
                <a:gd name="connsiteX727" fmla="*/ 15202 w 2164666"/>
                <a:gd name="connsiteY727" fmla="*/ 369547 h 1507432"/>
                <a:gd name="connsiteX728" fmla="*/ 8186 w 2164666"/>
                <a:gd name="connsiteY728" fmla="*/ 369547 h 1507432"/>
                <a:gd name="connsiteX729" fmla="*/ 4679 w 2164666"/>
                <a:gd name="connsiteY729" fmla="*/ 359024 h 1507432"/>
                <a:gd name="connsiteX730" fmla="*/ 4679 w 2164666"/>
                <a:gd name="connsiteY730" fmla="*/ 352006 h 1507432"/>
                <a:gd name="connsiteX731" fmla="*/ 7016 w 2164666"/>
                <a:gd name="connsiteY731" fmla="*/ 342650 h 1507432"/>
                <a:gd name="connsiteX732" fmla="*/ 9356 w 2164666"/>
                <a:gd name="connsiteY732" fmla="*/ 330955 h 1507432"/>
                <a:gd name="connsiteX733" fmla="*/ 8186 w 2164666"/>
                <a:gd name="connsiteY733" fmla="*/ 325109 h 1507432"/>
                <a:gd name="connsiteX734" fmla="*/ 9356 w 2164666"/>
                <a:gd name="connsiteY734" fmla="*/ 316923 h 1507432"/>
                <a:gd name="connsiteX735" fmla="*/ 7016 w 2164666"/>
                <a:gd name="connsiteY735" fmla="*/ 311074 h 1507432"/>
                <a:gd name="connsiteX736" fmla="*/ 8186 w 2164666"/>
                <a:gd name="connsiteY736" fmla="*/ 305228 h 1507432"/>
                <a:gd name="connsiteX737" fmla="*/ 0 w 2164666"/>
                <a:gd name="connsiteY737" fmla="*/ 299381 h 1507432"/>
                <a:gd name="connsiteX738" fmla="*/ 2340 w 2164666"/>
                <a:gd name="connsiteY738" fmla="*/ 292365 h 1507432"/>
                <a:gd name="connsiteX739" fmla="*/ 7016 w 2164666"/>
                <a:gd name="connsiteY739" fmla="*/ 286517 h 1507432"/>
                <a:gd name="connsiteX740" fmla="*/ 10526 w 2164666"/>
                <a:gd name="connsiteY740" fmla="*/ 278331 h 1507432"/>
                <a:gd name="connsiteX741" fmla="*/ 17542 w 2164666"/>
                <a:gd name="connsiteY741" fmla="*/ 279501 h 1507432"/>
                <a:gd name="connsiteX742" fmla="*/ 23388 w 2164666"/>
                <a:gd name="connsiteY742" fmla="*/ 279501 h 1507432"/>
                <a:gd name="connsiteX743" fmla="*/ 29237 w 2164666"/>
                <a:gd name="connsiteY743" fmla="*/ 281838 h 1507432"/>
                <a:gd name="connsiteX744" fmla="*/ 31576 w 2164666"/>
                <a:gd name="connsiteY744" fmla="*/ 287686 h 1507432"/>
                <a:gd name="connsiteX745" fmla="*/ 40930 w 2164666"/>
                <a:gd name="connsiteY745" fmla="*/ 292365 h 1507432"/>
                <a:gd name="connsiteX746" fmla="*/ 49118 w 2164666"/>
                <a:gd name="connsiteY746" fmla="*/ 292365 h 1507432"/>
                <a:gd name="connsiteX747" fmla="*/ 50285 w 2164666"/>
                <a:gd name="connsiteY747" fmla="*/ 285349 h 1507432"/>
                <a:gd name="connsiteX748" fmla="*/ 53795 w 2164666"/>
                <a:gd name="connsiteY748" fmla="*/ 279501 h 1507432"/>
                <a:gd name="connsiteX749" fmla="*/ 59641 w 2164666"/>
                <a:gd name="connsiteY749" fmla="*/ 279501 h 1507432"/>
                <a:gd name="connsiteX750" fmla="*/ 60813 w 2164666"/>
                <a:gd name="connsiteY750" fmla="*/ 271315 h 1507432"/>
                <a:gd name="connsiteX751" fmla="*/ 61980 w 2164666"/>
                <a:gd name="connsiteY751" fmla="*/ 265466 h 1507432"/>
                <a:gd name="connsiteX752" fmla="*/ 68999 w 2164666"/>
                <a:gd name="connsiteY752" fmla="*/ 261959 h 1507432"/>
                <a:gd name="connsiteX753" fmla="*/ 77183 w 2164666"/>
                <a:gd name="connsiteY753" fmla="*/ 257280 h 1507432"/>
                <a:gd name="connsiteX754" fmla="*/ 85370 w 2164666"/>
                <a:gd name="connsiteY754" fmla="*/ 251434 h 1507432"/>
                <a:gd name="connsiteX755" fmla="*/ 84201 w 2164666"/>
                <a:gd name="connsiteY755" fmla="*/ 244417 h 1507432"/>
                <a:gd name="connsiteX756" fmla="*/ 91217 w 2164666"/>
                <a:gd name="connsiteY756" fmla="*/ 251434 h 1507432"/>
                <a:gd name="connsiteX757" fmla="*/ 92387 w 2164666"/>
                <a:gd name="connsiteY757" fmla="*/ 244417 h 1507432"/>
                <a:gd name="connsiteX758" fmla="*/ 95896 w 2164666"/>
                <a:gd name="connsiteY758" fmla="*/ 238569 h 1507432"/>
                <a:gd name="connsiteX759" fmla="*/ 101742 w 2164666"/>
                <a:gd name="connsiteY759" fmla="*/ 232722 h 1507432"/>
                <a:gd name="connsiteX760" fmla="*/ 107591 w 2164666"/>
                <a:gd name="connsiteY760" fmla="*/ 230383 h 1507432"/>
                <a:gd name="connsiteX761" fmla="*/ 119284 w 2164666"/>
                <a:gd name="connsiteY761" fmla="*/ 223365 h 1507432"/>
                <a:gd name="connsiteX762" fmla="*/ 113437 w 2164666"/>
                <a:gd name="connsiteY762" fmla="*/ 218688 h 1507432"/>
                <a:gd name="connsiteX763" fmla="*/ 100573 w 2164666"/>
                <a:gd name="connsiteY763" fmla="*/ 212842 h 1507432"/>
                <a:gd name="connsiteX764" fmla="*/ 97065 w 2164666"/>
                <a:gd name="connsiteY764" fmla="*/ 206995 h 1507432"/>
                <a:gd name="connsiteX765" fmla="*/ 88878 w 2164666"/>
                <a:gd name="connsiteY765" fmla="*/ 197639 h 1507432"/>
                <a:gd name="connsiteX766" fmla="*/ 88878 w 2164666"/>
                <a:gd name="connsiteY766" fmla="*/ 191791 h 1507432"/>
                <a:gd name="connsiteX767" fmla="*/ 94726 w 2164666"/>
                <a:gd name="connsiteY767" fmla="*/ 192961 h 1507432"/>
                <a:gd name="connsiteX768" fmla="*/ 90047 w 2164666"/>
                <a:gd name="connsiteY768" fmla="*/ 185944 h 1507432"/>
                <a:gd name="connsiteX769" fmla="*/ 84201 w 2164666"/>
                <a:gd name="connsiteY769" fmla="*/ 180096 h 1507432"/>
                <a:gd name="connsiteX770" fmla="*/ 85370 w 2164666"/>
                <a:gd name="connsiteY770" fmla="*/ 167231 h 1507432"/>
                <a:gd name="connsiteX771" fmla="*/ 91217 w 2164666"/>
                <a:gd name="connsiteY771" fmla="*/ 163724 h 1507432"/>
                <a:gd name="connsiteX772" fmla="*/ 92387 w 2164666"/>
                <a:gd name="connsiteY772" fmla="*/ 154369 h 1507432"/>
                <a:gd name="connsiteX773" fmla="*/ 91217 w 2164666"/>
                <a:gd name="connsiteY773" fmla="*/ 147350 h 1507432"/>
                <a:gd name="connsiteX774" fmla="*/ 91217 w 2164666"/>
                <a:gd name="connsiteY774" fmla="*/ 140334 h 1507432"/>
                <a:gd name="connsiteX775" fmla="*/ 84201 w 2164666"/>
                <a:gd name="connsiteY775" fmla="*/ 130979 h 1507432"/>
                <a:gd name="connsiteX776" fmla="*/ 83031 w 2164666"/>
                <a:gd name="connsiteY776" fmla="*/ 118114 h 1507432"/>
                <a:gd name="connsiteX777" fmla="*/ 88878 w 2164666"/>
                <a:gd name="connsiteY777" fmla="*/ 114607 h 1507432"/>
                <a:gd name="connsiteX778" fmla="*/ 93556 w 2164666"/>
                <a:gd name="connsiteY778" fmla="*/ 107591 h 1507432"/>
                <a:gd name="connsiteX779" fmla="*/ 97065 w 2164666"/>
                <a:gd name="connsiteY779" fmla="*/ 97065 h 1507432"/>
                <a:gd name="connsiteX780" fmla="*/ 101742 w 2164666"/>
                <a:gd name="connsiteY780" fmla="*/ 90049 h 1507432"/>
                <a:gd name="connsiteX781" fmla="*/ 100573 w 2164666"/>
                <a:gd name="connsiteY781" fmla="*/ 83031 h 1507432"/>
                <a:gd name="connsiteX782" fmla="*/ 95896 w 2164666"/>
                <a:gd name="connsiteY782" fmla="*/ 77184 h 1507432"/>
                <a:gd name="connsiteX783" fmla="*/ 97065 w 2164666"/>
                <a:gd name="connsiteY783" fmla="*/ 70168 h 1507432"/>
                <a:gd name="connsiteX784" fmla="*/ 97065 w 2164666"/>
                <a:gd name="connsiteY784" fmla="*/ 63152 h 1507432"/>
                <a:gd name="connsiteX785" fmla="*/ 98235 w 2164666"/>
                <a:gd name="connsiteY785" fmla="*/ 57303 h 1507432"/>
                <a:gd name="connsiteX786" fmla="*/ 107591 w 2164666"/>
                <a:gd name="connsiteY786" fmla="*/ 57303 h 1507432"/>
                <a:gd name="connsiteX787" fmla="*/ 113437 w 2164666"/>
                <a:gd name="connsiteY787" fmla="*/ 58473 h 1507432"/>
                <a:gd name="connsiteX788" fmla="*/ 122793 w 2164666"/>
                <a:gd name="connsiteY788" fmla="*/ 58473 h 1507432"/>
                <a:gd name="connsiteX789" fmla="*/ 133318 w 2164666"/>
                <a:gd name="connsiteY789" fmla="*/ 59641 h 1507432"/>
                <a:gd name="connsiteX790" fmla="*/ 149690 w 2164666"/>
                <a:gd name="connsiteY790" fmla="*/ 58473 h 1507432"/>
                <a:gd name="connsiteX791" fmla="*/ 156708 w 2164666"/>
                <a:gd name="connsiteY791" fmla="*/ 58473 h 1507432"/>
                <a:gd name="connsiteX792" fmla="*/ 162555 w 2164666"/>
                <a:gd name="connsiteY792" fmla="*/ 57303 h 1507432"/>
                <a:gd name="connsiteX793" fmla="*/ 171910 w 2164666"/>
                <a:gd name="connsiteY793" fmla="*/ 56134 h 1507432"/>
                <a:gd name="connsiteX794" fmla="*/ 183605 w 2164666"/>
                <a:gd name="connsiteY794" fmla="*/ 54964 h 1507432"/>
                <a:gd name="connsiteX795" fmla="*/ 189452 w 2164666"/>
                <a:gd name="connsiteY795" fmla="*/ 54964 h 1507432"/>
                <a:gd name="connsiteX796" fmla="*/ 202317 w 2164666"/>
                <a:gd name="connsiteY796" fmla="*/ 56134 h 1507432"/>
                <a:gd name="connsiteX797" fmla="*/ 210503 w 2164666"/>
                <a:gd name="connsiteY797" fmla="*/ 56134 h 1507432"/>
                <a:gd name="connsiteX798" fmla="*/ 217519 w 2164666"/>
                <a:gd name="connsiteY798" fmla="*/ 59641 h 1507432"/>
                <a:gd name="connsiteX799" fmla="*/ 224535 w 2164666"/>
                <a:gd name="connsiteY799" fmla="*/ 64320 h 1507432"/>
                <a:gd name="connsiteX800" fmla="*/ 231551 w 2164666"/>
                <a:gd name="connsiteY800" fmla="*/ 65489 h 1507432"/>
                <a:gd name="connsiteX801" fmla="*/ 237400 w 2164666"/>
                <a:gd name="connsiteY801" fmla="*/ 65489 h 1507432"/>
                <a:gd name="connsiteX802" fmla="*/ 243246 w 2164666"/>
                <a:gd name="connsiteY802" fmla="*/ 65489 h 1507432"/>
                <a:gd name="connsiteX803" fmla="*/ 249095 w 2164666"/>
                <a:gd name="connsiteY803" fmla="*/ 65489 h 1507432"/>
                <a:gd name="connsiteX804" fmla="*/ 259620 w 2164666"/>
                <a:gd name="connsiteY804" fmla="*/ 64320 h 1507432"/>
                <a:gd name="connsiteX805" fmla="*/ 265467 w 2164666"/>
                <a:gd name="connsiteY805" fmla="*/ 63152 h 1507432"/>
                <a:gd name="connsiteX806" fmla="*/ 274822 w 2164666"/>
                <a:gd name="connsiteY806" fmla="*/ 61980 h 1507432"/>
                <a:gd name="connsiteX807" fmla="*/ 284178 w 2164666"/>
                <a:gd name="connsiteY807" fmla="*/ 59641 h 1507432"/>
                <a:gd name="connsiteX808" fmla="*/ 297042 w 2164666"/>
                <a:gd name="connsiteY808" fmla="*/ 57303 h 1507432"/>
                <a:gd name="connsiteX809" fmla="*/ 302889 w 2164666"/>
                <a:gd name="connsiteY809" fmla="*/ 54964 h 1507432"/>
                <a:gd name="connsiteX810" fmla="*/ 318093 w 2164666"/>
                <a:gd name="connsiteY810" fmla="*/ 51457 h 1507432"/>
                <a:gd name="connsiteX811" fmla="*/ 330956 w 2164666"/>
                <a:gd name="connsiteY811" fmla="*/ 47948 h 1507432"/>
                <a:gd name="connsiteX812" fmla="*/ 346158 w 2164666"/>
                <a:gd name="connsiteY812" fmla="*/ 43271 h 1507432"/>
                <a:gd name="connsiteX813" fmla="*/ 354346 w 2164666"/>
                <a:gd name="connsiteY813" fmla="*/ 40932 h 1507432"/>
                <a:gd name="connsiteX814" fmla="*/ 362532 w 2164666"/>
                <a:gd name="connsiteY814" fmla="*/ 38592 h 1507432"/>
                <a:gd name="connsiteX815" fmla="*/ 373057 w 2164666"/>
                <a:gd name="connsiteY815" fmla="*/ 35083 h 1507432"/>
                <a:gd name="connsiteX816" fmla="*/ 380073 w 2164666"/>
                <a:gd name="connsiteY816" fmla="*/ 35083 h 1507432"/>
                <a:gd name="connsiteX817" fmla="*/ 387090 w 2164666"/>
                <a:gd name="connsiteY817" fmla="*/ 37422 h 1507432"/>
                <a:gd name="connsiteX818" fmla="*/ 392938 w 2164666"/>
                <a:gd name="connsiteY818" fmla="*/ 38592 h 1507432"/>
                <a:gd name="connsiteX819" fmla="*/ 401124 w 2164666"/>
                <a:gd name="connsiteY819" fmla="*/ 42099 h 1507432"/>
                <a:gd name="connsiteX820" fmla="*/ 408140 w 2164666"/>
                <a:gd name="connsiteY820" fmla="*/ 42099 h 1507432"/>
                <a:gd name="connsiteX821" fmla="*/ 415156 w 2164666"/>
                <a:gd name="connsiteY821" fmla="*/ 42099 h 1507432"/>
                <a:gd name="connsiteX822" fmla="*/ 428021 w 2164666"/>
                <a:gd name="connsiteY822" fmla="*/ 40932 h 1507432"/>
                <a:gd name="connsiteX823" fmla="*/ 435039 w 2164666"/>
                <a:gd name="connsiteY823" fmla="*/ 39762 h 1507432"/>
                <a:gd name="connsiteX824" fmla="*/ 445563 w 2164666"/>
                <a:gd name="connsiteY824" fmla="*/ 37422 h 1507432"/>
                <a:gd name="connsiteX825" fmla="*/ 460767 w 2164666"/>
                <a:gd name="connsiteY825" fmla="*/ 35083 h 1507432"/>
                <a:gd name="connsiteX826" fmla="*/ 477139 w 2164666"/>
                <a:gd name="connsiteY826" fmla="*/ 31576 h 1507432"/>
                <a:gd name="connsiteX827" fmla="*/ 484157 w 2164666"/>
                <a:gd name="connsiteY827" fmla="*/ 30406 h 1507432"/>
                <a:gd name="connsiteX828" fmla="*/ 507545 w 2164666"/>
                <a:gd name="connsiteY828" fmla="*/ 24558 h 1507432"/>
                <a:gd name="connsiteX829" fmla="*/ 527426 w 2164666"/>
                <a:gd name="connsiteY829" fmla="*/ 21051 h 1507432"/>
                <a:gd name="connsiteX830" fmla="*/ 541458 w 2164666"/>
                <a:gd name="connsiteY830" fmla="*/ 17542 h 1507432"/>
                <a:gd name="connsiteX831" fmla="*/ 547307 w 2164666"/>
                <a:gd name="connsiteY831" fmla="*/ 16372 h 1507432"/>
                <a:gd name="connsiteX832" fmla="*/ 563680 w 2164666"/>
                <a:gd name="connsiteY832" fmla="*/ 10525 h 1507432"/>
                <a:gd name="connsiteX833" fmla="*/ 570697 w 2164666"/>
                <a:gd name="connsiteY833" fmla="*/ 9356 h 1507432"/>
                <a:gd name="connsiteX834" fmla="*/ 577713 w 2164666"/>
                <a:gd name="connsiteY834" fmla="*/ 7016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9931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9931 w 2164666"/>
                <a:gd name="connsiteY19" fmla="*/ 389430 h 1507432"/>
                <a:gd name="connsiteX20" fmla="*/ 589408 w 2164666"/>
                <a:gd name="connsiteY20" fmla="*/ 388261 h 1507432"/>
                <a:gd name="connsiteX21" fmla="*/ 589100 w 2164666"/>
                <a:gd name="connsiteY21" fmla="*/ 388692 h 1507432"/>
                <a:gd name="connsiteX22" fmla="*/ 590018 w 2164666"/>
                <a:gd name="connsiteY22" fmla="*/ 389151 h 1507432"/>
                <a:gd name="connsiteX23" fmla="*/ 590874 w 2164666"/>
                <a:gd name="connsiteY23" fmla="*/ 389430 h 1507432"/>
                <a:gd name="connsiteX24" fmla="*/ 596424 w 2164666"/>
                <a:gd name="connsiteY24" fmla="*/ 389430 h 1507432"/>
                <a:gd name="connsiteX25" fmla="*/ 589408 w 2164666"/>
                <a:gd name="connsiteY25" fmla="*/ 388261 h 1507432"/>
                <a:gd name="connsiteX26" fmla="*/ 591745 w 2164666"/>
                <a:gd name="connsiteY26" fmla="*/ 0 h 1507432"/>
                <a:gd name="connsiteX27" fmla="*/ 597594 w 2164666"/>
                <a:gd name="connsiteY27" fmla="*/ 1170 h 1507432"/>
                <a:gd name="connsiteX28" fmla="*/ 604610 w 2164666"/>
                <a:gd name="connsiteY28" fmla="*/ 3507 h 1507432"/>
                <a:gd name="connsiteX29" fmla="*/ 610459 w 2164666"/>
                <a:gd name="connsiteY29" fmla="*/ 1170 h 1507432"/>
                <a:gd name="connsiteX30" fmla="*/ 617475 w 2164666"/>
                <a:gd name="connsiteY30" fmla="*/ 2339 h 1507432"/>
                <a:gd name="connsiteX31" fmla="*/ 619814 w 2164666"/>
                <a:gd name="connsiteY31" fmla="*/ 2339 h 1507432"/>
                <a:gd name="connsiteX32" fmla="*/ 628000 w 2164666"/>
                <a:gd name="connsiteY32" fmla="*/ 4679 h 1507432"/>
                <a:gd name="connsiteX33" fmla="*/ 636186 w 2164666"/>
                <a:gd name="connsiteY33" fmla="*/ 5847 h 1507432"/>
                <a:gd name="connsiteX34" fmla="*/ 642034 w 2164666"/>
                <a:gd name="connsiteY34" fmla="*/ 10525 h 1507432"/>
                <a:gd name="connsiteX35" fmla="*/ 653728 w 2164666"/>
                <a:gd name="connsiteY35" fmla="*/ 21051 h 1507432"/>
                <a:gd name="connsiteX36" fmla="*/ 660744 w 2164666"/>
                <a:gd name="connsiteY36" fmla="*/ 23390 h 1507432"/>
                <a:gd name="connsiteX37" fmla="*/ 667760 w 2164666"/>
                <a:gd name="connsiteY37" fmla="*/ 23390 h 1507432"/>
                <a:gd name="connsiteX38" fmla="*/ 673608 w 2164666"/>
                <a:gd name="connsiteY38" fmla="*/ 25727 h 1507432"/>
                <a:gd name="connsiteX39" fmla="*/ 675948 w 2164666"/>
                <a:gd name="connsiteY39" fmla="*/ 32744 h 1507432"/>
                <a:gd name="connsiteX40" fmla="*/ 680625 w 2164666"/>
                <a:gd name="connsiteY40" fmla="*/ 38592 h 1507432"/>
                <a:gd name="connsiteX41" fmla="*/ 687641 w 2164666"/>
                <a:gd name="connsiteY41" fmla="*/ 42099 h 1507432"/>
                <a:gd name="connsiteX42" fmla="*/ 688813 w 2164666"/>
                <a:gd name="connsiteY42" fmla="*/ 53794 h 1507432"/>
                <a:gd name="connsiteX43" fmla="*/ 689980 w 2164666"/>
                <a:gd name="connsiteY43" fmla="*/ 60812 h 1507432"/>
                <a:gd name="connsiteX44" fmla="*/ 692320 w 2164666"/>
                <a:gd name="connsiteY44" fmla="*/ 70168 h 1507432"/>
                <a:gd name="connsiteX45" fmla="*/ 695829 w 2164666"/>
                <a:gd name="connsiteY45" fmla="*/ 76015 h 1507432"/>
                <a:gd name="connsiteX46" fmla="*/ 705184 w 2164666"/>
                <a:gd name="connsiteY46" fmla="*/ 85370 h 1507432"/>
                <a:gd name="connsiteX47" fmla="*/ 702845 w 2164666"/>
                <a:gd name="connsiteY47" fmla="*/ 92388 h 1507432"/>
                <a:gd name="connsiteX48" fmla="*/ 706354 w 2164666"/>
                <a:gd name="connsiteY48" fmla="*/ 102912 h 1507432"/>
                <a:gd name="connsiteX49" fmla="*/ 705184 w 2164666"/>
                <a:gd name="connsiteY49" fmla="*/ 111098 h 1507432"/>
                <a:gd name="connsiteX50" fmla="*/ 704015 w 2164666"/>
                <a:gd name="connsiteY50" fmla="*/ 119286 h 1507432"/>
                <a:gd name="connsiteX51" fmla="*/ 701675 w 2164666"/>
                <a:gd name="connsiteY51" fmla="*/ 127471 h 1507432"/>
                <a:gd name="connsiteX52" fmla="*/ 692320 w 2164666"/>
                <a:gd name="connsiteY52" fmla="*/ 132148 h 1507432"/>
                <a:gd name="connsiteX53" fmla="*/ 689980 w 2164666"/>
                <a:gd name="connsiteY53" fmla="*/ 139166 h 1507432"/>
                <a:gd name="connsiteX54" fmla="*/ 684134 w 2164666"/>
                <a:gd name="connsiteY54" fmla="*/ 145013 h 1507432"/>
                <a:gd name="connsiteX55" fmla="*/ 677118 w 2164666"/>
                <a:gd name="connsiteY55" fmla="*/ 153199 h 1507432"/>
                <a:gd name="connsiteX56" fmla="*/ 670099 w 2164666"/>
                <a:gd name="connsiteY56" fmla="*/ 155538 h 1507432"/>
                <a:gd name="connsiteX57" fmla="*/ 658404 w 2164666"/>
                <a:gd name="connsiteY57" fmla="*/ 162554 h 1507432"/>
                <a:gd name="connsiteX58" fmla="*/ 653728 w 2164666"/>
                <a:gd name="connsiteY58" fmla="*/ 169571 h 1507432"/>
                <a:gd name="connsiteX59" fmla="*/ 649051 w 2164666"/>
                <a:gd name="connsiteY59" fmla="*/ 175419 h 1507432"/>
                <a:gd name="connsiteX60" fmla="*/ 642034 w 2164666"/>
                <a:gd name="connsiteY60" fmla="*/ 178926 h 1507432"/>
                <a:gd name="connsiteX61" fmla="*/ 638523 w 2164666"/>
                <a:gd name="connsiteY61" fmla="*/ 184775 h 1507432"/>
                <a:gd name="connsiteX62" fmla="*/ 637356 w 2164666"/>
                <a:gd name="connsiteY62" fmla="*/ 190621 h 1507432"/>
                <a:gd name="connsiteX63" fmla="*/ 625661 w 2164666"/>
                <a:gd name="connsiteY63" fmla="*/ 201147 h 1507432"/>
                <a:gd name="connsiteX64" fmla="*/ 619814 w 2164666"/>
                <a:gd name="connsiteY64" fmla="*/ 205823 h 1507432"/>
                <a:gd name="connsiteX65" fmla="*/ 613966 w 2164666"/>
                <a:gd name="connsiteY65" fmla="*/ 209332 h 1507432"/>
                <a:gd name="connsiteX66" fmla="*/ 605780 w 2164666"/>
                <a:gd name="connsiteY66" fmla="*/ 215181 h 1507432"/>
                <a:gd name="connsiteX67" fmla="*/ 594085 w 2164666"/>
                <a:gd name="connsiteY67" fmla="*/ 222197 h 1507432"/>
                <a:gd name="connsiteX68" fmla="*/ 584729 w 2164666"/>
                <a:gd name="connsiteY68" fmla="*/ 229213 h 1507432"/>
                <a:gd name="connsiteX69" fmla="*/ 578883 w 2164666"/>
                <a:gd name="connsiteY69" fmla="*/ 231553 h 1507432"/>
                <a:gd name="connsiteX70" fmla="*/ 573036 w 2164666"/>
                <a:gd name="connsiteY70" fmla="*/ 236230 h 1507432"/>
                <a:gd name="connsiteX71" fmla="*/ 564848 w 2164666"/>
                <a:gd name="connsiteY71" fmla="*/ 243246 h 1507432"/>
                <a:gd name="connsiteX72" fmla="*/ 555493 w 2164666"/>
                <a:gd name="connsiteY72" fmla="*/ 251434 h 1507432"/>
                <a:gd name="connsiteX73" fmla="*/ 550814 w 2164666"/>
                <a:gd name="connsiteY73" fmla="*/ 257280 h 1507432"/>
                <a:gd name="connsiteX74" fmla="*/ 548476 w 2164666"/>
                <a:gd name="connsiteY74" fmla="*/ 263129 h 1507432"/>
                <a:gd name="connsiteX75" fmla="*/ 547307 w 2164666"/>
                <a:gd name="connsiteY75" fmla="*/ 268975 h 1507432"/>
                <a:gd name="connsiteX76" fmla="*/ 547307 w 2164666"/>
                <a:gd name="connsiteY76" fmla="*/ 278331 h 1507432"/>
                <a:gd name="connsiteX77" fmla="*/ 547307 w 2164666"/>
                <a:gd name="connsiteY77" fmla="*/ 284177 h 1507432"/>
                <a:gd name="connsiteX78" fmla="*/ 548476 w 2164666"/>
                <a:gd name="connsiteY78" fmla="*/ 292365 h 1507432"/>
                <a:gd name="connsiteX79" fmla="*/ 549644 w 2164666"/>
                <a:gd name="connsiteY79" fmla="*/ 300551 h 1507432"/>
                <a:gd name="connsiteX80" fmla="*/ 551983 w 2164666"/>
                <a:gd name="connsiteY80" fmla="*/ 308737 h 1507432"/>
                <a:gd name="connsiteX81" fmla="*/ 554323 w 2164666"/>
                <a:gd name="connsiteY81" fmla="*/ 316923 h 1507432"/>
                <a:gd name="connsiteX82" fmla="*/ 566020 w 2164666"/>
                <a:gd name="connsiteY82" fmla="*/ 341483 h 1507432"/>
                <a:gd name="connsiteX83" fmla="*/ 569527 w 2164666"/>
                <a:gd name="connsiteY83" fmla="*/ 348499 h 1507432"/>
                <a:gd name="connsiteX84" fmla="*/ 574204 w 2164666"/>
                <a:gd name="connsiteY84" fmla="*/ 356685 h 1507432"/>
                <a:gd name="connsiteX85" fmla="*/ 580052 w 2164666"/>
                <a:gd name="connsiteY85" fmla="*/ 363701 h 1507432"/>
                <a:gd name="connsiteX86" fmla="*/ 589408 w 2164666"/>
                <a:gd name="connsiteY86" fmla="*/ 371887 h 1507432"/>
                <a:gd name="connsiteX87" fmla="*/ 595254 w 2164666"/>
                <a:gd name="connsiteY87" fmla="*/ 377735 h 1507432"/>
                <a:gd name="connsiteX88" fmla="*/ 604610 w 2164666"/>
                <a:gd name="connsiteY88" fmla="*/ 383582 h 1507432"/>
                <a:gd name="connsiteX89" fmla="*/ 613966 w 2164666"/>
                <a:gd name="connsiteY89" fmla="*/ 389430 h 1507432"/>
                <a:gd name="connsiteX90" fmla="*/ 628000 w 2164666"/>
                <a:gd name="connsiteY90" fmla="*/ 395277 h 1507432"/>
                <a:gd name="connsiteX91" fmla="*/ 620982 w 2164666"/>
                <a:gd name="connsiteY91" fmla="*/ 396447 h 1507432"/>
                <a:gd name="connsiteX92" fmla="*/ 615864 w 2164666"/>
                <a:gd name="connsiteY92" fmla="*/ 394985 h 1507432"/>
                <a:gd name="connsiteX93" fmla="*/ 616303 w 2164666"/>
                <a:gd name="connsiteY93" fmla="*/ 395277 h 1507432"/>
                <a:gd name="connsiteX94" fmla="*/ 623321 w 2164666"/>
                <a:gd name="connsiteY94" fmla="*/ 397616 h 1507432"/>
                <a:gd name="connsiteX95" fmla="*/ 631505 w 2164666"/>
                <a:gd name="connsiteY95" fmla="*/ 399956 h 1507432"/>
                <a:gd name="connsiteX96" fmla="*/ 640863 w 2164666"/>
                <a:gd name="connsiteY96" fmla="*/ 399956 h 1507432"/>
                <a:gd name="connsiteX97" fmla="*/ 657235 w 2164666"/>
                <a:gd name="connsiteY97" fmla="*/ 406972 h 1507432"/>
                <a:gd name="connsiteX98" fmla="*/ 666590 w 2164666"/>
                <a:gd name="connsiteY98" fmla="*/ 410481 h 1507432"/>
                <a:gd name="connsiteX99" fmla="*/ 677116 w 2164666"/>
                <a:gd name="connsiteY99" fmla="*/ 415158 h 1507432"/>
                <a:gd name="connsiteX100" fmla="*/ 684132 w 2164666"/>
                <a:gd name="connsiteY100" fmla="*/ 417497 h 1507432"/>
                <a:gd name="connsiteX101" fmla="*/ 691150 w 2164666"/>
                <a:gd name="connsiteY101" fmla="*/ 421006 h 1507432"/>
                <a:gd name="connsiteX102" fmla="*/ 706352 w 2164666"/>
                <a:gd name="connsiteY102" fmla="*/ 428022 h 1507432"/>
                <a:gd name="connsiteX103" fmla="*/ 716877 w 2164666"/>
                <a:gd name="connsiteY103" fmla="*/ 432699 h 1507432"/>
                <a:gd name="connsiteX104" fmla="*/ 728572 w 2164666"/>
                <a:gd name="connsiteY104" fmla="*/ 437378 h 1507432"/>
                <a:gd name="connsiteX105" fmla="*/ 735589 w 2164666"/>
                <a:gd name="connsiteY105" fmla="*/ 438548 h 1507432"/>
                <a:gd name="connsiteX106" fmla="*/ 741435 w 2164666"/>
                <a:gd name="connsiteY106" fmla="*/ 439717 h 1507432"/>
                <a:gd name="connsiteX107" fmla="*/ 748451 w 2164666"/>
                <a:gd name="connsiteY107" fmla="*/ 444394 h 1507432"/>
                <a:gd name="connsiteX108" fmla="*/ 755470 w 2164666"/>
                <a:gd name="connsiteY108" fmla="*/ 450243 h 1507432"/>
                <a:gd name="connsiteX109" fmla="*/ 762486 w 2164666"/>
                <a:gd name="connsiteY109" fmla="*/ 454920 h 1507432"/>
                <a:gd name="connsiteX110" fmla="*/ 769502 w 2164666"/>
                <a:gd name="connsiteY110" fmla="*/ 458429 h 1507432"/>
                <a:gd name="connsiteX111" fmla="*/ 775351 w 2164666"/>
                <a:gd name="connsiteY111" fmla="*/ 460768 h 1507432"/>
                <a:gd name="connsiteX112" fmla="*/ 781197 w 2164666"/>
                <a:gd name="connsiteY112" fmla="*/ 461936 h 1507432"/>
                <a:gd name="connsiteX113" fmla="*/ 790553 w 2164666"/>
                <a:gd name="connsiteY113" fmla="*/ 463108 h 1507432"/>
                <a:gd name="connsiteX114" fmla="*/ 798739 w 2164666"/>
                <a:gd name="connsiteY114" fmla="*/ 465445 h 1507432"/>
                <a:gd name="connsiteX115" fmla="*/ 809264 w 2164666"/>
                <a:gd name="connsiteY115" fmla="*/ 467784 h 1507432"/>
                <a:gd name="connsiteX116" fmla="*/ 816280 w 2164666"/>
                <a:gd name="connsiteY116" fmla="*/ 468954 h 1507432"/>
                <a:gd name="connsiteX117" fmla="*/ 825636 w 2164666"/>
                <a:gd name="connsiteY117" fmla="*/ 471291 h 1507432"/>
                <a:gd name="connsiteX118" fmla="*/ 832652 w 2164666"/>
                <a:gd name="connsiteY118" fmla="*/ 474801 h 1507432"/>
                <a:gd name="connsiteX119" fmla="*/ 838500 w 2164666"/>
                <a:gd name="connsiteY119" fmla="*/ 478310 h 1507432"/>
                <a:gd name="connsiteX120" fmla="*/ 846686 w 2164666"/>
                <a:gd name="connsiteY120" fmla="*/ 482986 h 1507432"/>
                <a:gd name="connsiteX121" fmla="*/ 854872 w 2164666"/>
                <a:gd name="connsiteY121" fmla="*/ 485326 h 1507432"/>
                <a:gd name="connsiteX122" fmla="*/ 866567 w 2164666"/>
                <a:gd name="connsiteY122" fmla="*/ 488833 h 1507432"/>
                <a:gd name="connsiteX123" fmla="*/ 879430 w 2164666"/>
                <a:gd name="connsiteY123" fmla="*/ 498191 h 1507432"/>
                <a:gd name="connsiteX124" fmla="*/ 886448 w 2164666"/>
                <a:gd name="connsiteY124" fmla="*/ 502867 h 1507432"/>
                <a:gd name="connsiteX125" fmla="*/ 893464 w 2164666"/>
                <a:gd name="connsiteY125" fmla="*/ 504037 h 1507432"/>
                <a:gd name="connsiteX126" fmla="*/ 902820 w 2164666"/>
                <a:gd name="connsiteY126" fmla="*/ 502867 h 1507432"/>
                <a:gd name="connsiteX127" fmla="*/ 909838 w 2164666"/>
                <a:gd name="connsiteY127" fmla="*/ 507546 h 1507432"/>
                <a:gd name="connsiteX128" fmla="*/ 916854 w 2164666"/>
                <a:gd name="connsiteY128" fmla="*/ 508714 h 1507432"/>
                <a:gd name="connsiteX129" fmla="*/ 922701 w 2164666"/>
                <a:gd name="connsiteY129" fmla="*/ 512223 h 1507432"/>
                <a:gd name="connsiteX130" fmla="*/ 932057 w 2164666"/>
                <a:gd name="connsiteY130" fmla="*/ 514562 h 1507432"/>
                <a:gd name="connsiteX131" fmla="*/ 937903 w 2164666"/>
                <a:gd name="connsiteY131" fmla="*/ 520409 h 1507432"/>
                <a:gd name="connsiteX132" fmla="*/ 937903 w 2164666"/>
                <a:gd name="connsiteY132" fmla="*/ 525740 h 1507432"/>
                <a:gd name="connsiteX133" fmla="*/ 939075 w 2164666"/>
                <a:gd name="connsiteY133" fmla="*/ 520409 h 1507432"/>
                <a:gd name="connsiteX134" fmla="*/ 947261 w 2164666"/>
                <a:gd name="connsiteY134" fmla="*/ 522748 h 1507432"/>
                <a:gd name="connsiteX135" fmla="*/ 956616 w 2164666"/>
                <a:gd name="connsiteY135" fmla="*/ 527425 h 1507432"/>
                <a:gd name="connsiteX136" fmla="*/ 963634 w 2164666"/>
                <a:gd name="connsiteY136" fmla="*/ 534443 h 1507432"/>
                <a:gd name="connsiteX137" fmla="*/ 969481 w 2164666"/>
                <a:gd name="connsiteY137" fmla="*/ 536783 h 1507432"/>
                <a:gd name="connsiteX138" fmla="*/ 983513 w 2164666"/>
                <a:gd name="connsiteY138" fmla="*/ 540290 h 1507432"/>
                <a:gd name="connsiteX139" fmla="*/ 989362 w 2164666"/>
                <a:gd name="connsiteY139" fmla="*/ 542629 h 1507432"/>
                <a:gd name="connsiteX140" fmla="*/ 996378 w 2164666"/>
                <a:gd name="connsiteY140" fmla="*/ 542629 h 1507432"/>
                <a:gd name="connsiteX141" fmla="*/ 1003394 w 2164666"/>
                <a:gd name="connsiteY141" fmla="*/ 543799 h 1507432"/>
                <a:gd name="connsiteX142" fmla="*/ 1011580 w 2164666"/>
                <a:gd name="connsiteY142" fmla="*/ 543799 h 1507432"/>
                <a:gd name="connsiteX143" fmla="*/ 1018596 w 2164666"/>
                <a:gd name="connsiteY143" fmla="*/ 546138 h 1507432"/>
                <a:gd name="connsiteX144" fmla="*/ 1030292 w 2164666"/>
                <a:gd name="connsiteY144" fmla="*/ 551985 h 1507432"/>
                <a:gd name="connsiteX145" fmla="*/ 1044326 w 2164666"/>
                <a:gd name="connsiteY145" fmla="*/ 555492 h 1507432"/>
                <a:gd name="connsiteX146" fmla="*/ 1051344 w 2164666"/>
                <a:gd name="connsiteY146" fmla="*/ 556662 h 1507432"/>
                <a:gd name="connsiteX147" fmla="*/ 1059528 w 2164666"/>
                <a:gd name="connsiteY147" fmla="*/ 556662 h 1507432"/>
                <a:gd name="connsiteX148" fmla="*/ 1065377 w 2164666"/>
                <a:gd name="connsiteY148" fmla="*/ 559001 h 1507432"/>
                <a:gd name="connsiteX149" fmla="*/ 1078241 w 2164666"/>
                <a:gd name="connsiteY149" fmla="*/ 561340 h 1507432"/>
                <a:gd name="connsiteX150" fmla="*/ 1084088 w 2164666"/>
                <a:gd name="connsiteY150" fmla="*/ 566019 h 1507432"/>
                <a:gd name="connsiteX151" fmla="*/ 1093443 w 2164666"/>
                <a:gd name="connsiteY151" fmla="*/ 573035 h 1507432"/>
                <a:gd name="connsiteX152" fmla="*/ 1109815 w 2164666"/>
                <a:gd name="connsiteY152" fmla="*/ 576543 h 1507432"/>
                <a:gd name="connsiteX153" fmla="*/ 1116831 w 2164666"/>
                <a:gd name="connsiteY153" fmla="*/ 574203 h 1507432"/>
                <a:gd name="connsiteX154" fmla="*/ 1123848 w 2164666"/>
                <a:gd name="connsiteY154" fmla="*/ 581221 h 1507432"/>
                <a:gd name="connsiteX155" fmla="*/ 1129696 w 2164666"/>
                <a:gd name="connsiteY155" fmla="*/ 580052 h 1507432"/>
                <a:gd name="connsiteX156" fmla="*/ 1132986 w 2164666"/>
                <a:gd name="connsiteY156" fmla="*/ 572377 h 1507432"/>
                <a:gd name="connsiteX157" fmla="*/ 1134375 w 2164666"/>
                <a:gd name="connsiteY157" fmla="*/ 576543 h 1507432"/>
                <a:gd name="connsiteX158" fmla="*/ 1135543 w 2164666"/>
                <a:gd name="connsiteY158" fmla="*/ 582389 h 1507432"/>
                <a:gd name="connsiteX159" fmla="*/ 1146068 w 2164666"/>
                <a:gd name="connsiteY159" fmla="*/ 587068 h 1507432"/>
                <a:gd name="connsiteX160" fmla="*/ 1163611 w 2164666"/>
                <a:gd name="connsiteY160" fmla="*/ 590577 h 1507432"/>
                <a:gd name="connsiteX161" fmla="*/ 1174137 w 2164666"/>
                <a:gd name="connsiteY161" fmla="*/ 594084 h 1507432"/>
                <a:gd name="connsiteX162" fmla="*/ 1189339 w 2164666"/>
                <a:gd name="connsiteY162" fmla="*/ 599933 h 1507432"/>
                <a:gd name="connsiteX163" fmla="*/ 1199862 w 2164666"/>
                <a:gd name="connsiteY163" fmla="*/ 599933 h 1507432"/>
                <a:gd name="connsiteX164" fmla="*/ 1206880 w 2164666"/>
                <a:gd name="connsiteY164" fmla="*/ 602272 h 1507432"/>
                <a:gd name="connsiteX165" fmla="*/ 1216236 w 2164666"/>
                <a:gd name="connsiteY165" fmla="*/ 605779 h 1507432"/>
                <a:gd name="connsiteX166" fmla="*/ 1222083 w 2164666"/>
                <a:gd name="connsiteY166" fmla="*/ 605779 h 1507432"/>
                <a:gd name="connsiteX167" fmla="*/ 1229099 w 2164666"/>
                <a:gd name="connsiteY167" fmla="*/ 606949 h 1507432"/>
                <a:gd name="connsiteX168" fmla="*/ 1238456 w 2164666"/>
                <a:gd name="connsiteY168" fmla="*/ 608118 h 1507432"/>
                <a:gd name="connsiteX169" fmla="*/ 1244303 w 2164666"/>
                <a:gd name="connsiteY169" fmla="*/ 609288 h 1507432"/>
                <a:gd name="connsiteX170" fmla="*/ 1250151 w 2164666"/>
                <a:gd name="connsiteY170" fmla="*/ 612797 h 1507432"/>
                <a:gd name="connsiteX171" fmla="*/ 1261844 w 2164666"/>
                <a:gd name="connsiteY171" fmla="*/ 617474 h 1507432"/>
                <a:gd name="connsiteX172" fmla="*/ 1267693 w 2164666"/>
                <a:gd name="connsiteY172" fmla="*/ 622153 h 1507432"/>
                <a:gd name="connsiteX173" fmla="*/ 1278216 w 2164666"/>
                <a:gd name="connsiteY173" fmla="*/ 626830 h 1507432"/>
                <a:gd name="connsiteX174" fmla="*/ 1296929 w 2164666"/>
                <a:gd name="connsiteY174" fmla="*/ 636185 h 1507432"/>
                <a:gd name="connsiteX175" fmla="*/ 1302776 w 2164666"/>
                <a:gd name="connsiteY175" fmla="*/ 637355 h 1507432"/>
                <a:gd name="connsiteX176" fmla="*/ 1310962 w 2164666"/>
                <a:gd name="connsiteY176" fmla="*/ 638523 h 1507432"/>
                <a:gd name="connsiteX177" fmla="*/ 1319148 w 2164666"/>
                <a:gd name="connsiteY177" fmla="*/ 643201 h 1507432"/>
                <a:gd name="connsiteX178" fmla="*/ 1329673 w 2164666"/>
                <a:gd name="connsiteY178" fmla="*/ 651387 h 1507432"/>
                <a:gd name="connsiteX179" fmla="*/ 1332013 w 2164666"/>
                <a:gd name="connsiteY179" fmla="*/ 657236 h 1507432"/>
                <a:gd name="connsiteX180" fmla="*/ 1339029 w 2164666"/>
                <a:gd name="connsiteY180" fmla="*/ 659575 h 1507432"/>
                <a:gd name="connsiteX181" fmla="*/ 1346045 w 2164666"/>
                <a:gd name="connsiteY181" fmla="*/ 661913 h 1507432"/>
                <a:gd name="connsiteX182" fmla="*/ 1353063 w 2164666"/>
                <a:gd name="connsiteY182" fmla="*/ 663082 h 1507432"/>
                <a:gd name="connsiteX183" fmla="*/ 1360079 w 2164666"/>
                <a:gd name="connsiteY183" fmla="*/ 668931 h 1507432"/>
                <a:gd name="connsiteX184" fmla="*/ 1365926 w 2164666"/>
                <a:gd name="connsiteY184" fmla="*/ 671268 h 1507432"/>
                <a:gd name="connsiteX185" fmla="*/ 1375282 w 2164666"/>
                <a:gd name="connsiteY185" fmla="*/ 675947 h 1507432"/>
                <a:gd name="connsiteX186" fmla="*/ 1388146 w 2164666"/>
                <a:gd name="connsiteY186" fmla="*/ 682963 h 1507432"/>
                <a:gd name="connsiteX187" fmla="*/ 1396332 w 2164666"/>
                <a:gd name="connsiteY187" fmla="*/ 689980 h 1507432"/>
                <a:gd name="connsiteX188" fmla="*/ 1401009 w 2164666"/>
                <a:gd name="connsiteY188" fmla="*/ 695828 h 1507432"/>
                <a:gd name="connsiteX189" fmla="*/ 1406857 w 2164666"/>
                <a:gd name="connsiteY189" fmla="*/ 700505 h 1507432"/>
                <a:gd name="connsiteX190" fmla="*/ 1413874 w 2164666"/>
                <a:gd name="connsiteY190" fmla="*/ 707521 h 1507432"/>
                <a:gd name="connsiteX191" fmla="*/ 1419720 w 2164666"/>
                <a:gd name="connsiteY191" fmla="*/ 715709 h 1507432"/>
                <a:gd name="connsiteX192" fmla="*/ 1423229 w 2164666"/>
                <a:gd name="connsiteY192" fmla="*/ 722725 h 1507432"/>
                <a:gd name="connsiteX193" fmla="*/ 1430245 w 2164666"/>
                <a:gd name="connsiteY193" fmla="*/ 726232 h 1507432"/>
                <a:gd name="connsiteX194" fmla="*/ 1443110 w 2164666"/>
                <a:gd name="connsiteY194" fmla="*/ 729741 h 1507432"/>
                <a:gd name="connsiteX195" fmla="*/ 1438433 w 2164666"/>
                <a:gd name="connsiteY195" fmla="*/ 736758 h 1507432"/>
                <a:gd name="connsiteX196" fmla="*/ 1434847 w 2164666"/>
                <a:gd name="connsiteY196" fmla="*/ 741060 h 1507432"/>
                <a:gd name="connsiteX197" fmla="*/ 1435199 w 2164666"/>
                <a:gd name="connsiteY197" fmla="*/ 741164 h 1507432"/>
                <a:gd name="connsiteX198" fmla="*/ 1438433 w 2164666"/>
                <a:gd name="connsiteY198" fmla="*/ 737929 h 1507432"/>
                <a:gd name="connsiteX199" fmla="*/ 1445450 w 2164666"/>
                <a:gd name="connsiteY199" fmla="*/ 733250 h 1507432"/>
                <a:gd name="connsiteX200" fmla="*/ 1453636 w 2164666"/>
                <a:gd name="connsiteY200" fmla="*/ 735590 h 1507432"/>
                <a:gd name="connsiteX201" fmla="*/ 1462991 w 2164666"/>
                <a:gd name="connsiteY201" fmla="*/ 743776 h 1507432"/>
                <a:gd name="connsiteX202" fmla="*/ 1475856 w 2164666"/>
                <a:gd name="connsiteY202" fmla="*/ 754301 h 1507432"/>
                <a:gd name="connsiteX203" fmla="*/ 1481704 w 2164666"/>
                <a:gd name="connsiteY203" fmla="*/ 755471 h 1507432"/>
                <a:gd name="connsiteX204" fmla="*/ 1491060 w 2164666"/>
                <a:gd name="connsiteY204" fmla="*/ 760148 h 1507432"/>
                <a:gd name="connsiteX205" fmla="*/ 1498076 w 2164666"/>
                <a:gd name="connsiteY205" fmla="*/ 764826 h 1507432"/>
                <a:gd name="connsiteX206" fmla="*/ 1499246 w 2164666"/>
                <a:gd name="connsiteY206" fmla="*/ 770673 h 1507432"/>
                <a:gd name="connsiteX207" fmla="*/ 1514448 w 2164666"/>
                <a:gd name="connsiteY207" fmla="*/ 778861 h 1507432"/>
                <a:gd name="connsiteX208" fmla="*/ 1520296 w 2164666"/>
                <a:gd name="connsiteY208" fmla="*/ 781198 h 1507432"/>
                <a:gd name="connsiteX209" fmla="*/ 1527313 w 2164666"/>
                <a:gd name="connsiteY209" fmla="*/ 783538 h 1507432"/>
                <a:gd name="connsiteX210" fmla="*/ 1535499 w 2164666"/>
                <a:gd name="connsiteY210" fmla="*/ 787045 h 1507432"/>
                <a:gd name="connsiteX211" fmla="*/ 1544854 w 2164666"/>
                <a:gd name="connsiteY211" fmla="*/ 789384 h 1507432"/>
                <a:gd name="connsiteX212" fmla="*/ 1557719 w 2164666"/>
                <a:gd name="connsiteY212" fmla="*/ 794063 h 1507432"/>
                <a:gd name="connsiteX213" fmla="*/ 1565903 w 2164666"/>
                <a:gd name="connsiteY213" fmla="*/ 795233 h 1507432"/>
                <a:gd name="connsiteX214" fmla="*/ 1571751 w 2164666"/>
                <a:gd name="connsiteY214" fmla="*/ 797570 h 1507432"/>
                <a:gd name="connsiteX215" fmla="*/ 1579937 w 2164666"/>
                <a:gd name="connsiteY215" fmla="*/ 799909 h 1507432"/>
                <a:gd name="connsiteX216" fmla="*/ 1591632 w 2164666"/>
                <a:gd name="connsiteY216" fmla="*/ 801079 h 1507432"/>
                <a:gd name="connsiteX217" fmla="*/ 1597479 w 2164666"/>
                <a:gd name="connsiteY217" fmla="*/ 802249 h 1507432"/>
                <a:gd name="connsiteX218" fmla="*/ 1606834 w 2164666"/>
                <a:gd name="connsiteY218" fmla="*/ 804586 h 1507432"/>
                <a:gd name="connsiteX219" fmla="*/ 1613853 w 2164666"/>
                <a:gd name="connsiteY219" fmla="*/ 806926 h 1507432"/>
                <a:gd name="connsiteX220" fmla="*/ 1619699 w 2164666"/>
                <a:gd name="connsiteY220" fmla="*/ 809265 h 1507432"/>
                <a:gd name="connsiteX221" fmla="*/ 1626715 w 2164666"/>
                <a:gd name="connsiteY221" fmla="*/ 810435 h 1507432"/>
                <a:gd name="connsiteX222" fmla="*/ 1632564 w 2164666"/>
                <a:gd name="connsiteY222" fmla="*/ 812774 h 1507432"/>
                <a:gd name="connsiteX223" fmla="*/ 1641918 w 2164666"/>
                <a:gd name="connsiteY223" fmla="*/ 815113 h 1507432"/>
                <a:gd name="connsiteX224" fmla="*/ 1651275 w 2164666"/>
                <a:gd name="connsiteY224" fmla="*/ 819790 h 1507432"/>
                <a:gd name="connsiteX225" fmla="*/ 1661800 w 2164666"/>
                <a:gd name="connsiteY225" fmla="*/ 826806 h 1507432"/>
                <a:gd name="connsiteX226" fmla="*/ 1679342 w 2164666"/>
                <a:gd name="connsiteY226" fmla="*/ 838501 h 1507432"/>
                <a:gd name="connsiteX227" fmla="*/ 1696883 w 2164666"/>
                <a:gd name="connsiteY227" fmla="*/ 844350 h 1507432"/>
                <a:gd name="connsiteX228" fmla="*/ 1703902 w 2164666"/>
                <a:gd name="connsiteY228" fmla="*/ 850196 h 1507432"/>
                <a:gd name="connsiteX229" fmla="*/ 1716764 w 2164666"/>
                <a:gd name="connsiteY229" fmla="*/ 856043 h 1507432"/>
                <a:gd name="connsiteX230" fmla="*/ 1722611 w 2164666"/>
                <a:gd name="connsiteY230" fmla="*/ 858382 h 1507432"/>
                <a:gd name="connsiteX231" fmla="*/ 1736645 w 2164666"/>
                <a:gd name="connsiteY231" fmla="*/ 860722 h 1507432"/>
                <a:gd name="connsiteX232" fmla="*/ 1743662 w 2164666"/>
                <a:gd name="connsiteY232" fmla="*/ 861891 h 1507432"/>
                <a:gd name="connsiteX233" fmla="*/ 1750680 w 2164666"/>
                <a:gd name="connsiteY233" fmla="*/ 861891 h 1507432"/>
                <a:gd name="connsiteX234" fmla="*/ 1763542 w 2164666"/>
                <a:gd name="connsiteY234" fmla="*/ 861891 h 1507432"/>
                <a:gd name="connsiteX235" fmla="*/ 1774068 w 2164666"/>
                <a:gd name="connsiteY235" fmla="*/ 861891 h 1507432"/>
                <a:gd name="connsiteX236" fmla="*/ 1779916 w 2164666"/>
                <a:gd name="connsiteY236" fmla="*/ 857213 h 1507432"/>
                <a:gd name="connsiteX237" fmla="*/ 1785763 w 2164666"/>
                <a:gd name="connsiteY237" fmla="*/ 864231 h 1507432"/>
                <a:gd name="connsiteX238" fmla="*/ 1790440 w 2164666"/>
                <a:gd name="connsiteY238" fmla="*/ 872417 h 1507432"/>
                <a:gd name="connsiteX239" fmla="*/ 1799795 w 2164666"/>
                <a:gd name="connsiteY239" fmla="*/ 872417 h 1507432"/>
                <a:gd name="connsiteX240" fmla="*/ 1805642 w 2164666"/>
                <a:gd name="connsiteY240" fmla="*/ 871247 h 1507432"/>
                <a:gd name="connsiteX241" fmla="*/ 1799795 w 2164666"/>
                <a:gd name="connsiteY241" fmla="*/ 878263 h 1507432"/>
                <a:gd name="connsiteX242" fmla="*/ 1791609 w 2164666"/>
                <a:gd name="connsiteY242" fmla="*/ 884112 h 1507432"/>
                <a:gd name="connsiteX243" fmla="*/ 1783423 w 2164666"/>
                <a:gd name="connsiteY243" fmla="*/ 888789 h 1507432"/>
                <a:gd name="connsiteX244" fmla="*/ 1789270 w 2164666"/>
                <a:gd name="connsiteY244" fmla="*/ 889958 h 1507432"/>
                <a:gd name="connsiteX245" fmla="*/ 1797458 w 2164666"/>
                <a:gd name="connsiteY245" fmla="*/ 884112 h 1507432"/>
                <a:gd name="connsiteX246" fmla="*/ 1805642 w 2164666"/>
                <a:gd name="connsiteY246" fmla="*/ 884112 h 1507432"/>
                <a:gd name="connsiteX247" fmla="*/ 1814999 w 2164666"/>
                <a:gd name="connsiteY247" fmla="*/ 882940 h 1507432"/>
                <a:gd name="connsiteX248" fmla="*/ 1829032 w 2164666"/>
                <a:gd name="connsiteY248" fmla="*/ 888789 h 1507432"/>
                <a:gd name="connsiteX249" fmla="*/ 1829032 w 2164666"/>
                <a:gd name="connsiteY249" fmla="*/ 895805 h 1507432"/>
                <a:gd name="connsiteX250" fmla="*/ 1833711 w 2164666"/>
                <a:gd name="connsiteY250" fmla="*/ 903991 h 1507432"/>
                <a:gd name="connsiteX251" fmla="*/ 1840727 w 2164666"/>
                <a:gd name="connsiteY251" fmla="*/ 911009 h 1507432"/>
                <a:gd name="connsiteX252" fmla="*/ 1847743 w 2164666"/>
                <a:gd name="connsiteY252" fmla="*/ 915686 h 1507432"/>
                <a:gd name="connsiteX253" fmla="*/ 1847743 w 2164666"/>
                <a:gd name="connsiteY253" fmla="*/ 926211 h 1507432"/>
                <a:gd name="connsiteX254" fmla="*/ 1845406 w 2164666"/>
                <a:gd name="connsiteY254" fmla="*/ 934397 h 1507432"/>
                <a:gd name="connsiteX255" fmla="*/ 1846573 w 2164666"/>
                <a:gd name="connsiteY255" fmla="*/ 942585 h 1507432"/>
                <a:gd name="connsiteX256" fmla="*/ 1855931 w 2164666"/>
                <a:gd name="connsiteY256" fmla="*/ 950769 h 1507432"/>
                <a:gd name="connsiteX257" fmla="*/ 1862947 w 2164666"/>
                <a:gd name="connsiteY257" fmla="*/ 956617 h 1507432"/>
                <a:gd name="connsiteX258" fmla="*/ 1868794 w 2164666"/>
                <a:gd name="connsiteY258" fmla="*/ 960126 h 1507432"/>
                <a:gd name="connsiteX259" fmla="*/ 1874640 w 2164666"/>
                <a:gd name="connsiteY259" fmla="*/ 968310 h 1507432"/>
                <a:gd name="connsiteX260" fmla="*/ 1886335 w 2164666"/>
                <a:gd name="connsiteY260" fmla="*/ 976498 h 1507432"/>
                <a:gd name="connsiteX261" fmla="*/ 1885528 w 2164666"/>
                <a:gd name="connsiteY261" fmla="*/ 977789 h 1507432"/>
                <a:gd name="connsiteX262" fmla="*/ 1892184 w 2164666"/>
                <a:gd name="connsiteY262" fmla="*/ 980007 h 1507432"/>
                <a:gd name="connsiteX263" fmla="*/ 1898030 w 2164666"/>
                <a:gd name="connsiteY263" fmla="*/ 984684 h 1507432"/>
                <a:gd name="connsiteX264" fmla="*/ 1903877 w 2164666"/>
                <a:gd name="connsiteY264" fmla="*/ 990532 h 1507432"/>
                <a:gd name="connsiteX265" fmla="*/ 1910893 w 2164666"/>
                <a:gd name="connsiteY265" fmla="*/ 995209 h 1507432"/>
                <a:gd name="connsiteX266" fmla="*/ 1922588 w 2164666"/>
                <a:gd name="connsiteY266" fmla="*/ 997549 h 1507432"/>
                <a:gd name="connsiteX267" fmla="*/ 1930774 w 2164666"/>
                <a:gd name="connsiteY267" fmla="*/ 998718 h 1507432"/>
                <a:gd name="connsiteX268" fmla="*/ 1936622 w 2164666"/>
                <a:gd name="connsiteY268" fmla="*/ 1004565 h 1507432"/>
                <a:gd name="connsiteX269" fmla="*/ 1943639 w 2164666"/>
                <a:gd name="connsiteY269" fmla="*/ 1006904 h 1507432"/>
                <a:gd name="connsiteX270" fmla="*/ 1950655 w 2164666"/>
                <a:gd name="connsiteY270" fmla="*/ 1006904 h 1507432"/>
                <a:gd name="connsiteX271" fmla="*/ 1956503 w 2164666"/>
                <a:gd name="connsiteY271" fmla="*/ 1010413 h 1507432"/>
                <a:gd name="connsiteX272" fmla="*/ 1963519 w 2164666"/>
                <a:gd name="connsiteY272" fmla="*/ 1016260 h 1507432"/>
                <a:gd name="connsiteX273" fmla="*/ 1970538 w 2164666"/>
                <a:gd name="connsiteY273" fmla="*/ 1018599 h 1507432"/>
                <a:gd name="connsiteX274" fmla="*/ 1976384 w 2164666"/>
                <a:gd name="connsiteY274" fmla="*/ 1023278 h 1507432"/>
                <a:gd name="connsiteX275" fmla="*/ 1981061 w 2164666"/>
                <a:gd name="connsiteY275" fmla="*/ 1030294 h 1507432"/>
                <a:gd name="connsiteX276" fmla="*/ 1986908 w 2164666"/>
                <a:gd name="connsiteY276" fmla="*/ 1036141 h 1507432"/>
                <a:gd name="connsiteX277" fmla="*/ 1993925 w 2164666"/>
                <a:gd name="connsiteY277" fmla="*/ 1040820 h 1507432"/>
                <a:gd name="connsiteX278" fmla="*/ 1999774 w 2164666"/>
                <a:gd name="connsiteY278" fmla="*/ 1047836 h 1507432"/>
                <a:gd name="connsiteX279" fmla="*/ 2010297 w 2164666"/>
                <a:gd name="connsiteY279" fmla="*/ 1053682 h 1507432"/>
                <a:gd name="connsiteX280" fmla="*/ 2016144 w 2164666"/>
                <a:gd name="connsiteY280" fmla="*/ 1057191 h 1507432"/>
                <a:gd name="connsiteX281" fmla="*/ 2017315 w 2164666"/>
                <a:gd name="connsiteY281" fmla="*/ 1064208 h 1507432"/>
                <a:gd name="connsiteX282" fmla="*/ 2023162 w 2164666"/>
                <a:gd name="connsiteY282" fmla="*/ 1070056 h 1507432"/>
                <a:gd name="connsiteX283" fmla="*/ 2033687 w 2164666"/>
                <a:gd name="connsiteY283" fmla="*/ 1077072 h 1507432"/>
                <a:gd name="connsiteX284" fmla="*/ 2041873 w 2164666"/>
                <a:gd name="connsiteY284" fmla="*/ 1081751 h 1507432"/>
                <a:gd name="connsiteX285" fmla="*/ 2051229 w 2164666"/>
                <a:gd name="connsiteY285" fmla="*/ 1088767 h 1507432"/>
                <a:gd name="connsiteX286" fmla="*/ 2061754 w 2164666"/>
                <a:gd name="connsiteY286" fmla="*/ 1100460 h 1507432"/>
                <a:gd name="connsiteX287" fmla="*/ 2065263 w 2164666"/>
                <a:gd name="connsiteY287" fmla="*/ 1106309 h 1507432"/>
                <a:gd name="connsiteX288" fmla="*/ 2078128 w 2164666"/>
                <a:gd name="connsiteY288" fmla="*/ 1118004 h 1507432"/>
                <a:gd name="connsiteX289" fmla="*/ 2083975 w 2164666"/>
                <a:gd name="connsiteY289" fmla="*/ 1121511 h 1507432"/>
                <a:gd name="connsiteX290" fmla="*/ 2089821 w 2164666"/>
                <a:gd name="connsiteY290" fmla="*/ 1123850 h 1507432"/>
                <a:gd name="connsiteX291" fmla="*/ 2095669 w 2164666"/>
                <a:gd name="connsiteY291" fmla="*/ 1128529 h 1507432"/>
                <a:gd name="connsiteX292" fmla="*/ 2099177 w 2164666"/>
                <a:gd name="connsiteY292" fmla="*/ 1135545 h 1507432"/>
                <a:gd name="connsiteX293" fmla="*/ 2099177 w 2164666"/>
                <a:gd name="connsiteY293" fmla="*/ 1141392 h 1507432"/>
                <a:gd name="connsiteX294" fmla="*/ 2107365 w 2164666"/>
                <a:gd name="connsiteY294" fmla="*/ 1147240 h 1507432"/>
                <a:gd name="connsiteX295" fmla="*/ 2109702 w 2164666"/>
                <a:gd name="connsiteY295" fmla="*/ 1156594 h 1507432"/>
                <a:gd name="connsiteX296" fmla="*/ 2116718 w 2164666"/>
                <a:gd name="connsiteY296" fmla="*/ 1163612 h 1507432"/>
                <a:gd name="connsiteX297" fmla="*/ 2121397 w 2164666"/>
                <a:gd name="connsiteY297" fmla="*/ 1171798 h 1507432"/>
                <a:gd name="connsiteX298" fmla="*/ 2122567 w 2164666"/>
                <a:gd name="connsiteY298" fmla="*/ 1177645 h 1507432"/>
                <a:gd name="connsiteX299" fmla="*/ 2120227 w 2164666"/>
                <a:gd name="connsiteY299" fmla="*/ 1184663 h 1507432"/>
                <a:gd name="connsiteX300" fmla="*/ 2120227 w 2164666"/>
                <a:gd name="connsiteY300" fmla="*/ 1190509 h 1507432"/>
                <a:gd name="connsiteX301" fmla="*/ 2123735 w 2164666"/>
                <a:gd name="connsiteY301" fmla="*/ 1198695 h 1507432"/>
                <a:gd name="connsiteX302" fmla="*/ 2130753 w 2164666"/>
                <a:gd name="connsiteY302" fmla="*/ 1203374 h 1507432"/>
                <a:gd name="connsiteX303" fmla="*/ 2134262 w 2164666"/>
                <a:gd name="connsiteY303" fmla="*/ 1209221 h 1507432"/>
                <a:gd name="connsiteX304" fmla="*/ 2135429 w 2164666"/>
                <a:gd name="connsiteY304" fmla="*/ 1216239 h 1507432"/>
                <a:gd name="connsiteX305" fmla="*/ 2142448 w 2164666"/>
                <a:gd name="connsiteY305" fmla="*/ 1225594 h 1507432"/>
                <a:gd name="connsiteX306" fmla="*/ 2142448 w 2164666"/>
                <a:gd name="connsiteY306" fmla="*/ 1231441 h 1507432"/>
                <a:gd name="connsiteX307" fmla="*/ 2150633 w 2164666"/>
                <a:gd name="connsiteY307" fmla="*/ 1231441 h 1507432"/>
                <a:gd name="connsiteX308" fmla="*/ 2159989 w 2164666"/>
                <a:gd name="connsiteY308" fmla="*/ 1238457 h 1507432"/>
                <a:gd name="connsiteX309" fmla="*/ 2154143 w 2164666"/>
                <a:gd name="connsiteY309" fmla="*/ 1245475 h 1507432"/>
                <a:gd name="connsiteX310" fmla="*/ 2157650 w 2164666"/>
                <a:gd name="connsiteY310" fmla="*/ 1252491 h 1507432"/>
                <a:gd name="connsiteX311" fmla="*/ 2164666 w 2164666"/>
                <a:gd name="connsiteY311" fmla="*/ 1259508 h 1507432"/>
                <a:gd name="connsiteX312" fmla="*/ 2155311 w 2164666"/>
                <a:gd name="connsiteY312" fmla="*/ 1271201 h 1507432"/>
                <a:gd name="connsiteX313" fmla="*/ 2149464 w 2164666"/>
                <a:gd name="connsiteY313" fmla="*/ 1279389 h 1507432"/>
                <a:gd name="connsiteX314" fmla="*/ 2145955 w 2164666"/>
                <a:gd name="connsiteY314" fmla="*/ 1286405 h 1507432"/>
                <a:gd name="connsiteX315" fmla="*/ 2144785 w 2164666"/>
                <a:gd name="connsiteY315" fmla="*/ 1292253 h 1507432"/>
                <a:gd name="connsiteX316" fmla="*/ 2143617 w 2164666"/>
                <a:gd name="connsiteY316" fmla="*/ 1301609 h 1507432"/>
                <a:gd name="connsiteX317" fmla="*/ 2143617 w 2164666"/>
                <a:gd name="connsiteY317" fmla="*/ 1309795 h 1507432"/>
                <a:gd name="connsiteX318" fmla="*/ 2136601 w 2164666"/>
                <a:gd name="connsiteY318" fmla="*/ 1317981 h 1507432"/>
                <a:gd name="connsiteX319" fmla="*/ 2124906 w 2164666"/>
                <a:gd name="connsiteY319" fmla="*/ 1326167 h 1507432"/>
                <a:gd name="connsiteX320" fmla="*/ 2122567 w 2164666"/>
                <a:gd name="connsiteY320" fmla="*/ 1333185 h 1507432"/>
                <a:gd name="connsiteX321" fmla="*/ 2121397 w 2164666"/>
                <a:gd name="connsiteY321" fmla="*/ 1346048 h 1507432"/>
                <a:gd name="connsiteX322" fmla="*/ 2114381 w 2164666"/>
                <a:gd name="connsiteY322" fmla="*/ 1349555 h 1507432"/>
                <a:gd name="connsiteX323" fmla="*/ 2112041 w 2164666"/>
                <a:gd name="connsiteY323" fmla="*/ 1357742 h 1507432"/>
                <a:gd name="connsiteX324" fmla="*/ 2109702 w 2164666"/>
                <a:gd name="connsiteY324" fmla="*/ 1364759 h 1507432"/>
                <a:gd name="connsiteX325" fmla="*/ 2107365 w 2164666"/>
                <a:gd name="connsiteY325" fmla="*/ 1378791 h 1507432"/>
                <a:gd name="connsiteX326" fmla="*/ 2107365 w 2164666"/>
                <a:gd name="connsiteY326" fmla="*/ 1388147 h 1507432"/>
                <a:gd name="connsiteX327" fmla="*/ 2107365 w 2164666"/>
                <a:gd name="connsiteY327" fmla="*/ 1395165 h 1507432"/>
                <a:gd name="connsiteX328" fmla="*/ 2106193 w 2164666"/>
                <a:gd name="connsiteY328" fmla="*/ 1404521 h 1507432"/>
                <a:gd name="connsiteX329" fmla="*/ 2106193 w 2164666"/>
                <a:gd name="connsiteY329" fmla="*/ 1415046 h 1507432"/>
                <a:gd name="connsiteX330" fmla="*/ 2105025 w 2164666"/>
                <a:gd name="connsiteY330" fmla="*/ 1420892 h 1507432"/>
                <a:gd name="connsiteX331" fmla="*/ 2109702 w 2164666"/>
                <a:gd name="connsiteY331" fmla="*/ 1427909 h 1507432"/>
                <a:gd name="connsiteX332" fmla="*/ 2112041 w 2164666"/>
                <a:gd name="connsiteY332" fmla="*/ 1440773 h 1507432"/>
                <a:gd name="connsiteX333" fmla="*/ 2112041 w 2164666"/>
                <a:gd name="connsiteY333" fmla="*/ 1447791 h 1507432"/>
                <a:gd name="connsiteX334" fmla="*/ 2109702 w 2164666"/>
                <a:gd name="connsiteY334" fmla="*/ 1454808 h 1507432"/>
                <a:gd name="connsiteX335" fmla="*/ 2109702 w 2164666"/>
                <a:gd name="connsiteY335" fmla="*/ 1461824 h 1507432"/>
                <a:gd name="connsiteX336" fmla="*/ 2108532 w 2164666"/>
                <a:gd name="connsiteY336" fmla="*/ 1467672 h 1507432"/>
                <a:gd name="connsiteX337" fmla="*/ 2107365 w 2164666"/>
                <a:gd name="connsiteY337" fmla="*/ 1474689 h 1507432"/>
                <a:gd name="connsiteX338" fmla="*/ 2109702 w 2164666"/>
                <a:gd name="connsiteY338" fmla="*/ 1481705 h 1507432"/>
                <a:gd name="connsiteX339" fmla="*/ 2112041 w 2164666"/>
                <a:gd name="connsiteY339" fmla="*/ 1487551 h 1507432"/>
                <a:gd name="connsiteX340" fmla="*/ 2106193 w 2164666"/>
                <a:gd name="connsiteY340" fmla="*/ 1498077 h 1507432"/>
                <a:gd name="connsiteX341" fmla="*/ 2101516 w 2164666"/>
                <a:gd name="connsiteY341" fmla="*/ 1506264 h 1507432"/>
                <a:gd name="connsiteX342" fmla="*/ 2092161 w 2164666"/>
                <a:gd name="connsiteY342" fmla="*/ 1506264 h 1507432"/>
                <a:gd name="connsiteX343" fmla="*/ 2080465 w 2164666"/>
                <a:gd name="connsiteY343" fmla="*/ 1507432 h 1507432"/>
                <a:gd name="connsiteX344" fmla="*/ 2076956 w 2164666"/>
                <a:gd name="connsiteY344" fmla="*/ 1501586 h 1507432"/>
                <a:gd name="connsiteX345" fmla="*/ 2069940 w 2164666"/>
                <a:gd name="connsiteY345" fmla="*/ 1498077 h 1507432"/>
                <a:gd name="connsiteX346" fmla="*/ 2060585 w 2164666"/>
                <a:gd name="connsiteY346" fmla="*/ 1492230 h 1507432"/>
                <a:gd name="connsiteX347" fmla="*/ 2053568 w 2164666"/>
                <a:gd name="connsiteY347" fmla="*/ 1489891 h 1507432"/>
                <a:gd name="connsiteX348" fmla="*/ 2044213 w 2164666"/>
                <a:gd name="connsiteY348" fmla="*/ 1485214 h 1507432"/>
                <a:gd name="connsiteX349" fmla="*/ 2037197 w 2164666"/>
                <a:gd name="connsiteY349" fmla="*/ 1481705 h 1507432"/>
                <a:gd name="connsiteX350" fmla="*/ 2031348 w 2164666"/>
                <a:gd name="connsiteY350" fmla="*/ 1482874 h 1507432"/>
                <a:gd name="connsiteX351" fmla="*/ 2024332 w 2164666"/>
                <a:gd name="connsiteY351" fmla="*/ 1484044 h 1507432"/>
                <a:gd name="connsiteX352" fmla="*/ 2013807 w 2164666"/>
                <a:gd name="connsiteY352" fmla="*/ 1484044 h 1507432"/>
                <a:gd name="connsiteX353" fmla="*/ 2004451 w 2164666"/>
                <a:gd name="connsiteY353" fmla="*/ 1484044 h 1507432"/>
                <a:gd name="connsiteX354" fmla="*/ 1993925 w 2164666"/>
                <a:gd name="connsiteY354" fmla="*/ 1479365 h 1507432"/>
                <a:gd name="connsiteX355" fmla="*/ 1984570 w 2164666"/>
                <a:gd name="connsiteY355" fmla="*/ 1475856 h 1507432"/>
                <a:gd name="connsiteX356" fmla="*/ 1977554 w 2164666"/>
                <a:gd name="connsiteY356" fmla="*/ 1471179 h 1507432"/>
                <a:gd name="connsiteX357" fmla="*/ 1969366 w 2164666"/>
                <a:gd name="connsiteY357" fmla="*/ 1470010 h 1507432"/>
                <a:gd name="connsiteX358" fmla="*/ 1961182 w 2164666"/>
                <a:gd name="connsiteY358" fmla="*/ 1462994 h 1507432"/>
                <a:gd name="connsiteX359" fmla="*/ 1949487 w 2164666"/>
                <a:gd name="connsiteY359" fmla="*/ 1453638 h 1507432"/>
                <a:gd name="connsiteX360" fmla="*/ 1936622 w 2164666"/>
                <a:gd name="connsiteY360" fmla="*/ 1446620 h 1507432"/>
                <a:gd name="connsiteX361" fmla="*/ 1927267 w 2164666"/>
                <a:gd name="connsiteY361" fmla="*/ 1443113 h 1507432"/>
                <a:gd name="connsiteX362" fmla="*/ 1917911 w 2164666"/>
                <a:gd name="connsiteY362" fmla="*/ 1433757 h 1507432"/>
                <a:gd name="connsiteX363" fmla="*/ 1910893 w 2164666"/>
                <a:gd name="connsiteY363" fmla="*/ 1427909 h 1507432"/>
                <a:gd name="connsiteX364" fmla="*/ 1905046 w 2164666"/>
                <a:gd name="connsiteY364" fmla="*/ 1425571 h 1507432"/>
                <a:gd name="connsiteX365" fmla="*/ 1899200 w 2164666"/>
                <a:gd name="connsiteY365" fmla="*/ 1418555 h 1507432"/>
                <a:gd name="connsiteX366" fmla="*/ 1891014 w 2164666"/>
                <a:gd name="connsiteY366" fmla="*/ 1410367 h 1507432"/>
                <a:gd name="connsiteX367" fmla="*/ 1889844 w 2164666"/>
                <a:gd name="connsiteY367" fmla="*/ 1404521 h 1507432"/>
                <a:gd name="connsiteX368" fmla="*/ 1879319 w 2164666"/>
                <a:gd name="connsiteY368" fmla="*/ 1393995 h 1507432"/>
                <a:gd name="connsiteX369" fmla="*/ 1868794 w 2164666"/>
                <a:gd name="connsiteY369" fmla="*/ 1379963 h 1507432"/>
                <a:gd name="connsiteX370" fmla="*/ 1865285 w 2164666"/>
                <a:gd name="connsiteY370" fmla="*/ 1374114 h 1507432"/>
                <a:gd name="connsiteX371" fmla="*/ 1873472 w 2164666"/>
                <a:gd name="connsiteY371" fmla="*/ 1376454 h 1507432"/>
                <a:gd name="connsiteX372" fmla="*/ 1878149 w 2164666"/>
                <a:gd name="connsiteY372" fmla="*/ 1369437 h 1507432"/>
                <a:gd name="connsiteX373" fmla="*/ 1880489 w 2164666"/>
                <a:gd name="connsiteY373" fmla="*/ 1360082 h 1507432"/>
                <a:gd name="connsiteX374" fmla="*/ 1879319 w 2164666"/>
                <a:gd name="connsiteY374" fmla="*/ 1354233 h 1507432"/>
                <a:gd name="connsiteX375" fmla="*/ 1876980 w 2164666"/>
                <a:gd name="connsiteY375" fmla="*/ 1348387 h 1507432"/>
                <a:gd name="connsiteX376" fmla="*/ 1872301 w 2164666"/>
                <a:gd name="connsiteY376" fmla="*/ 1341369 h 1507432"/>
                <a:gd name="connsiteX377" fmla="*/ 1864115 w 2164666"/>
                <a:gd name="connsiteY377" fmla="*/ 1334353 h 1507432"/>
                <a:gd name="connsiteX378" fmla="*/ 1854759 w 2164666"/>
                <a:gd name="connsiteY378" fmla="*/ 1333185 h 1507432"/>
                <a:gd name="connsiteX379" fmla="*/ 1865285 w 2164666"/>
                <a:gd name="connsiteY379" fmla="*/ 1322658 h 1507432"/>
                <a:gd name="connsiteX380" fmla="*/ 1868794 w 2164666"/>
                <a:gd name="connsiteY380" fmla="*/ 1307455 h 1507432"/>
                <a:gd name="connsiteX381" fmla="*/ 1868794 w 2164666"/>
                <a:gd name="connsiteY381" fmla="*/ 1301609 h 1507432"/>
                <a:gd name="connsiteX382" fmla="*/ 1868794 w 2164666"/>
                <a:gd name="connsiteY382" fmla="*/ 1294591 h 1507432"/>
                <a:gd name="connsiteX383" fmla="*/ 1862947 w 2164666"/>
                <a:gd name="connsiteY383" fmla="*/ 1286405 h 1507432"/>
                <a:gd name="connsiteX384" fmla="*/ 1857099 w 2164666"/>
                <a:gd name="connsiteY384" fmla="*/ 1277049 h 1507432"/>
                <a:gd name="connsiteX385" fmla="*/ 1852420 w 2164666"/>
                <a:gd name="connsiteY385" fmla="*/ 1270033 h 1507432"/>
                <a:gd name="connsiteX386" fmla="*/ 1846573 w 2164666"/>
                <a:gd name="connsiteY386" fmla="*/ 1266524 h 1507432"/>
                <a:gd name="connsiteX387" fmla="*/ 1839557 w 2164666"/>
                <a:gd name="connsiteY387" fmla="*/ 1263017 h 1507432"/>
                <a:gd name="connsiteX388" fmla="*/ 1832541 w 2164666"/>
                <a:gd name="connsiteY388" fmla="*/ 1255999 h 1507432"/>
                <a:gd name="connsiteX389" fmla="*/ 1826694 w 2164666"/>
                <a:gd name="connsiteY389" fmla="*/ 1250152 h 1507432"/>
                <a:gd name="connsiteX390" fmla="*/ 1820846 w 2164666"/>
                <a:gd name="connsiteY390" fmla="*/ 1247813 h 1507432"/>
                <a:gd name="connsiteX391" fmla="*/ 1814999 w 2164666"/>
                <a:gd name="connsiteY391" fmla="*/ 1241964 h 1507432"/>
                <a:gd name="connsiteX392" fmla="*/ 1807981 w 2164666"/>
                <a:gd name="connsiteY392" fmla="*/ 1232611 h 1507432"/>
                <a:gd name="connsiteX393" fmla="*/ 1806811 w 2164666"/>
                <a:gd name="connsiteY393" fmla="*/ 1225594 h 1507432"/>
                <a:gd name="connsiteX394" fmla="*/ 1807981 w 2164666"/>
                <a:gd name="connsiteY394" fmla="*/ 1217406 h 1507432"/>
                <a:gd name="connsiteX395" fmla="*/ 1806811 w 2164666"/>
                <a:gd name="connsiteY395" fmla="*/ 1206881 h 1507432"/>
                <a:gd name="connsiteX396" fmla="*/ 1799795 w 2164666"/>
                <a:gd name="connsiteY396" fmla="*/ 1201035 h 1507432"/>
                <a:gd name="connsiteX397" fmla="*/ 1791609 w 2164666"/>
                <a:gd name="connsiteY397" fmla="*/ 1192849 h 1507432"/>
                <a:gd name="connsiteX398" fmla="*/ 1797458 w 2164666"/>
                <a:gd name="connsiteY398" fmla="*/ 1196358 h 1507432"/>
                <a:gd name="connsiteX399" fmla="*/ 1797458 w 2164666"/>
                <a:gd name="connsiteY399" fmla="*/ 1189340 h 1507432"/>
                <a:gd name="connsiteX400" fmla="*/ 1792779 w 2164666"/>
                <a:gd name="connsiteY400" fmla="*/ 1183493 h 1507432"/>
                <a:gd name="connsiteX401" fmla="*/ 1785763 w 2164666"/>
                <a:gd name="connsiteY401" fmla="*/ 1183493 h 1507432"/>
                <a:gd name="connsiteX402" fmla="*/ 1782254 w 2164666"/>
                <a:gd name="connsiteY402" fmla="*/ 1177645 h 1507432"/>
                <a:gd name="connsiteX403" fmla="*/ 1769389 w 2164666"/>
                <a:gd name="connsiteY403" fmla="*/ 1167121 h 1507432"/>
                <a:gd name="connsiteX404" fmla="*/ 1762373 w 2164666"/>
                <a:gd name="connsiteY404" fmla="*/ 1164782 h 1507432"/>
                <a:gd name="connsiteX405" fmla="*/ 1756526 w 2164666"/>
                <a:gd name="connsiteY405" fmla="*/ 1165950 h 1507432"/>
                <a:gd name="connsiteX406" fmla="*/ 1748340 w 2164666"/>
                <a:gd name="connsiteY406" fmla="*/ 1168289 h 1507432"/>
                <a:gd name="connsiteX407" fmla="*/ 1741322 w 2164666"/>
                <a:gd name="connsiteY407" fmla="*/ 1164782 h 1507432"/>
                <a:gd name="connsiteX408" fmla="*/ 1724950 w 2164666"/>
                <a:gd name="connsiteY408" fmla="*/ 1163612 h 1507432"/>
                <a:gd name="connsiteX409" fmla="*/ 1714425 w 2164666"/>
                <a:gd name="connsiteY409" fmla="*/ 1162443 h 1507432"/>
                <a:gd name="connsiteX410" fmla="*/ 1712309 w 2164666"/>
                <a:gd name="connsiteY410" fmla="*/ 1155393 h 1507432"/>
                <a:gd name="connsiteX411" fmla="*/ 1709746 w 2164666"/>
                <a:gd name="connsiteY411" fmla="*/ 1162441 h 1507432"/>
                <a:gd name="connsiteX412" fmla="*/ 1698053 w 2164666"/>
                <a:gd name="connsiteY412" fmla="*/ 1164780 h 1507432"/>
                <a:gd name="connsiteX413" fmla="*/ 1691037 w 2164666"/>
                <a:gd name="connsiteY413" fmla="*/ 1161271 h 1507432"/>
                <a:gd name="connsiteX414" fmla="*/ 1681681 w 2164666"/>
                <a:gd name="connsiteY414" fmla="*/ 1161271 h 1507432"/>
                <a:gd name="connsiteX415" fmla="*/ 1673493 w 2164666"/>
                <a:gd name="connsiteY415" fmla="*/ 1161271 h 1507432"/>
                <a:gd name="connsiteX416" fmla="*/ 1659461 w 2164666"/>
                <a:gd name="connsiteY416" fmla="*/ 1161271 h 1507432"/>
                <a:gd name="connsiteX417" fmla="*/ 1648936 w 2164666"/>
                <a:gd name="connsiteY417" fmla="*/ 1162441 h 1507432"/>
                <a:gd name="connsiteX418" fmla="*/ 1636071 w 2164666"/>
                <a:gd name="connsiteY418" fmla="*/ 1164780 h 1507432"/>
                <a:gd name="connsiteX419" fmla="*/ 1619699 w 2164666"/>
                <a:gd name="connsiteY419" fmla="*/ 1168287 h 1507432"/>
                <a:gd name="connsiteX420" fmla="*/ 1612683 w 2164666"/>
                <a:gd name="connsiteY420" fmla="*/ 1169457 h 1507432"/>
                <a:gd name="connsiteX421" fmla="*/ 1604495 w 2164666"/>
                <a:gd name="connsiteY421" fmla="*/ 1170626 h 1507432"/>
                <a:gd name="connsiteX422" fmla="*/ 1595139 w 2164666"/>
                <a:gd name="connsiteY422" fmla="*/ 1171796 h 1507432"/>
                <a:gd name="connsiteX423" fmla="*/ 1585786 w 2164666"/>
                <a:gd name="connsiteY423" fmla="*/ 1174136 h 1507432"/>
                <a:gd name="connsiteX424" fmla="*/ 1576430 w 2164666"/>
                <a:gd name="connsiteY424" fmla="*/ 1175303 h 1507432"/>
                <a:gd name="connsiteX425" fmla="*/ 1568242 w 2164666"/>
                <a:gd name="connsiteY425" fmla="*/ 1177643 h 1507432"/>
                <a:gd name="connsiteX426" fmla="*/ 1561226 w 2164666"/>
                <a:gd name="connsiteY426" fmla="*/ 1177643 h 1507432"/>
                <a:gd name="connsiteX427" fmla="*/ 1557717 w 2164666"/>
                <a:gd name="connsiteY427" fmla="*/ 1171796 h 1507432"/>
                <a:gd name="connsiteX428" fmla="*/ 1550701 w 2164666"/>
                <a:gd name="connsiteY428" fmla="*/ 1167119 h 1507432"/>
                <a:gd name="connsiteX429" fmla="*/ 1541345 w 2164666"/>
                <a:gd name="connsiteY429" fmla="*/ 1165948 h 1507432"/>
                <a:gd name="connsiteX430" fmla="*/ 1535499 w 2164666"/>
                <a:gd name="connsiteY430" fmla="*/ 1164780 h 1507432"/>
                <a:gd name="connsiteX431" fmla="*/ 1528480 w 2164666"/>
                <a:gd name="connsiteY431" fmla="*/ 1162441 h 1507432"/>
                <a:gd name="connsiteX432" fmla="*/ 1521464 w 2164666"/>
                <a:gd name="connsiteY432" fmla="*/ 1155424 h 1507432"/>
                <a:gd name="connsiteX433" fmla="*/ 1514448 w 2164666"/>
                <a:gd name="connsiteY433" fmla="*/ 1154255 h 1507432"/>
                <a:gd name="connsiteX434" fmla="*/ 1505092 w 2164666"/>
                <a:gd name="connsiteY434" fmla="*/ 1154255 h 1507432"/>
                <a:gd name="connsiteX435" fmla="*/ 1499244 w 2164666"/>
                <a:gd name="connsiteY435" fmla="*/ 1155424 h 1507432"/>
                <a:gd name="connsiteX436" fmla="*/ 1491058 w 2164666"/>
                <a:gd name="connsiteY436" fmla="*/ 1153085 h 1507432"/>
                <a:gd name="connsiteX437" fmla="*/ 1484042 w 2164666"/>
                <a:gd name="connsiteY437" fmla="*/ 1150746 h 1507432"/>
                <a:gd name="connsiteX438" fmla="*/ 1480535 w 2164666"/>
                <a:gd name="connsiteY438" fmla="*/ 1144899 h 1507432"/>
                <a:gd name="connsiteX439" fmla="*/ 1474686 w 2164666"/>
                <a:gd name="connsiteY439" fmla="*/ 1144899 h 1507432"/>
                <a:gd name="connsiteX440" fmla="*/ 1465331 w 2164666"/>
                <a:gd name="connsiteY440" fmla="*/ 1141390 h 1507432"/>
                <a:gd name="connsiteX441" fmla="*/ 1459484 w 2164666"/>
                <a:gd name="connsiteY441" fmla="*/ 1137883 h 1507432"/>
                <a:gd name="connsiteX442" fmla="*/ 1451298 w 2164666"/>
                <a:gd name="connsiteY442" fmla="*/ 1137883 h 1507432"/>
                <a:gd name="connsiteX443" fmla="*/ 1441942 w 2164666"/>
                <a:gd name="connsiteY443" fmla="*/ 1134374 h 1507432"/>
                <a:gd name="connsiteX444" fmla="*/ 1433757 w 2164666"/>
                <a:gd name="connsiteY444" fmla="*/ 1127358 h 1507432"/>
                <a:gd name="connsiteX445" fmla="*/ 1425569 w 2164666"/>
                <a:gd name="connsiteY445" fmla="*/ 1126188 h 1507432"/>
                <a:gd name="connsiteX446" fmla="*/ 1415043 w 2164666"/>
                <a:gd name="connsiteY446" fmla="*/ 1119170 h 1507432"/>
                <a:gd name="connsiteX447" fmla="*/ 1408027 w 2164666"/>
                <a:gd name="connsiteY447" fmla="*/ 1115663 h 1507432"/>
                <a:gd name="connsiteX448" fmla="*/ 1402181 w 2164666"/>
                <a:gd name="connsiteY448" fmla="*/ 1115663 h 1507432"/>
                <a:gd name="connsiteX449" fmla="*/ 1395164 w 2164666"/>
                <a:gd name="connsiteY449" fmla="*/ 1112153 h 1507432"/>
                <a:gd name="connsiteX450" fmla="*/ 1386977 w 2164666"/>
                <a:gd name="connsiteY450" fmla="*/ 1107475 h 1507432"/>
                <a:gd name="connsiteX451" fmla="*/ 1376451 w 2164666"/>
                <a:gd name="connsiteY451" fmla="*/ 1108646 h 1507432"/>
                <a:gd name="connsiteX452" fmla="*/ 1378791 w 2164666"/>
                <a:gd name="connsiteY452" fmla="*/ 1098121 h 1507432"/>
                <a:gd name="connsiteX453" fmla="*/ 1385807 w 2164666"/>
                <a:gd name="connsiteY453" fmla="*/ 1095782 h 1507432"/>
                <a:gd name="connsiteX454" fmla="*/ 1391655 w 2164666"/>
                <a:gd name="connsiteY454" fmla="*/ 1094612 h 1507432"/>
                <a:gd name="connsiteX455" fmla="*/ 1403348 w 2164666"/>
                <a:gd name="connsiteY455" fmla="*/ 1081747 h 1507432"/>
                <a:gd name="connsiteX456" fmla="*/ 1399841 w 2164666"/>
                <a:gd name="connsiteY456" fmla="*/ 1070052 h 1507432"/>
                <a:gd name="connsiteX457" fmla="*/ 1393993 w 2164666"/>
                <a:gd name="connsiteY457" fmla="*/ 1063036 h 1507432"/>
                <a:gd name="connsiteX458" fmla="*/ 1384639 w 2164666"/>
                <a:gd name="connsiteY458" fmla="*/ 1056020 h 1507432"/>
                <a:gd name="connsiteX459" fmla="*/ 1371774 w 2164666"/>
                <a:gd name="connsiteY459" fmla="*/ 1054850 h 1507432"/>
                <a:gd name="connsiteX460" fmla="*/ 1360079 w 2164666"/>
                <a:gd name="connsiteY460" fmla="*/ 1056020 h 1507432"/>
                <a:gd name="connsiteX461" fmla="*/ 1357740 w 2164666"/>
                <a:gd name="connsiteY461" fmla="*/ 1046664 h 1507432"/>
                <a:gd name="connsiteX462" fmla="*/ 1348386 w 2164666"/>
                <a:gd name="connsiteY462" fmla="*/ 1040816 h 1507432"/>
                <a:gd name="connsiteX463" fmla="*/ 1342538 w 2164666"/>
                <a:gd name="connsiteY463" fmla="*/ 1044325 h 1507432"/>
                <a:gd name="connsiteX464" fmla="*/ 1347215 w 2164666"/>
                <a:gd name="connsiteY464" fmla="*/ 1038478 h 1507432"/>
                <a:gd name="connsiteX465" fmla="*/ 1341368 w 2164666"/>
                <a:gd name="connsiteY465" fmla="*/ 1041987 h 1507432"/>
                <a:gd name="connsiteX466" fmla="*/ 1336691 w 2164666"/>
                <a:gd name="connsiteY466" fmla="*/ 1036139 h 1507432"/>
                <a:gd name="connsiteX467" fmla="*/ 1330843 w 2164666"/>
                <a:gd name="connsiteY467" fmla="*/ 1032632 h 1507432"/>
                <a:gd name="connsiteX468" fmla="*/ 1323827 w 2164666"/>
                <a:gd name="connsiteY468" fmla="*/ 1030292 h 1507432"/>
                <a:gd name="connsiteX469" fmla="*/ 1315641 w 2164666"/>
                <a:gd name="connsiteY469" fmla="*/ 1029123 h 1507432"/>
                <a:gd name="connsiteX470" fmla="*/ 1309792 w 2164666"/>
                <a:gd name="connsiteY470" fmla="*/ 1029123 h 1507432"/>
                <a:gd name="connsiteX471" fmla="*/ 1302776 w 2164666"/>
                <a:gd name="connsiteY471" fmla="*/ 1030292 h 1507432"/>
                <a:gd name="connsiteX472" fmla="*/ 1294590 w 2164666"/>
                <a:gd name="connsiteY472" fmla="*/ 1031460 h 1507432"/>
                <a:gd name="connsiteX473" fmla="*/ 1286404 w 2164666"/>
                <a:gd name="connsiteY473" fmla="*/ 1034969 h 1507432"/>
                <a:gd name="connsiteX474" fmla="*/ 1277049 w 2164666"/>
                <a:gd name="connsiteY474" fmla="*/ 1038478 h 1507432"/>
                <a:gd name="connsiteX475" fmla="*/ 1271200 w 2164666"/>
                <a:gd name="connsiteY475" fmla="*/ 1041987 h 1507432"/>
                <a:gd name="connsiteX476" fmla="*/ 1264184 w 2164666"/>
                <a:gd name="connsiteY476" fmla="*/ 1044325 h 1507432"/>
                <a:gd name="connsiteX477" fmla="*/ 1254828 w 2164666"/>
                <a:gd name="connsiteY477" fmla="*/ 1051341 h 1507432"/>
                <a:gd name="connsiteX478" fmla="*/ 1248982 w 2164666"/>
                <a:gd name="connsiteY478" fmla="*/ 1054850 h 1507432"/>
                <a:gd name="connsiteX479" fmla="*/ 1240796 w 2164666"/>
                <a:gd name="connsiteY479" fmla="*/ 1060697 h 1507432"/>
                <a:gd name="connsiteX480" fmla="*/ 1234947 w 2164666"/>
                <a:gd name="connsiteY480" fmla="*/ 1066545 h 1507432"/>
                <a:gd name="connsiteX481" fmla="*/ 1227931 w 2164666"/>
                <a:gd name="connsiteY481" fmla="*/ 1072392 h 1507432"/>
                <a:gd name="connsiteX482" fmla="*/ 1218575 w 2164666"/>
                <a:gd name="connsiteY482" fmla="*/ 1082917 h 1507432"/>
                <a:gd name="connsiteX483" fmla="*/ 1211559 w 2164666"/>
                <a:gd name="connsiteY483" fmla="*/ 1088765 h 1507432"/>
                <a:gd name="connsiteX484" fmla="*/ 1204541 w 2164666"/>
                <a:gd name="connsiteY484" fmla="*/ 1099289 h 1507432"/>
                <a:gd name="connsiteX485" fmla="*/ 1190509 w 2164666"/>
                <a:gd name="connsiteY485" fmla="*/ 1118002 h 1507432"/>
                <a:gd name="connsiteX486" fmla="*/ 1183490 w 2164666"/>
                <a:gd name="connsiteY486" fmla="*/ 1129695 h 1507432"/>
                <a:gd name="connsiteX487" fmla="*/ 1171797 w 2164666"/>
                <a:gd name="connsiteY487" fmla="*/ 1133204 h 1507432"/>
                <a:gd name="connsiteX488" fmla="*/ 1169458 w 2164666"/>
                <a:gd name="connsiteY488" fmla="*/ 1127358 h 1507432"/>
                <a:gd name="connsiteX489" fmla="*/ 1163609 w 2164666"/>
                <a:gd name="connsiteY489" fmla="*/ 1126188 h 1507432"/>
                <a:gd name="connsiteX490" fmla="*/ 1155426 w 2164666"/>
                <a:gd name="connsiteY490" fmla="*/ 1120341 h 1507432"/>
                <a:gd name="connsiteX491" fmla="*/ 1150747 w 2164666"/>
                <a:gd name="connsiteY491" fmla="*/ 1113323 h 1507432"/>
                <a:gd name="connsiteX492" fmla="*/ 1144900 w 2164666"/>
                <a:gd name="connsiteY492" fmla="*/ 1103968 h 1507432"/>
                <a:gd name="connsiteX493" fmla="*/ 1142561 w 2164666"/>
                <a:gd name="connsiteY493" fmla="*/ 1094612 h 1507432"/>
                <a:gd name="connsiteX494" fmla="*/ 1134375 w 2164666"/>
                <a:gd name="connsiteY494" fmla="*/ 1089933 h 1507432"/>
                <a:gd name="connsiteX495" fmla="*/ 1128526 w 2164666"/>
                <a:gd name="connsiteY495" fmla="*/ 1089933 h 1507432"/>
                <a:gd name="connsiteX496" fmla="*/ 1119171 w 2164666"/>
                <a:gd name="connsiteY496" fmla="*/ 1091105 h 1507432"/>
                <a:gd name="connsiteX497" fmla="*/ 1113324 w 2164666"/>
                <a:gd name="connsiteY497" fmla="*/ 1089933 h 1507432"/>
                <a:gd name="connsiteX498" fmla="*/ 1106308 w 2164666"/>
                <a:gd name="connsiteY498" fmla="*/ 1089933 h 1507432"/>
                <a:gd name="connsiteX499" fmla="*/ 1092274 w 2164666"/>
                <a:gd name="connsiteY499" fmla="*/ 1080578 h 1507432"/>
                <a:gd name="connsiteX500" fmla="*/ 1094613 w 2164666"/>
                <a:gd name="connsiteY500" fmla="*/ 1071224 h 1507432"/>
                <a:gd name="connsiteX501" fmla="*/ 1098122 w 2164666"/>
                <a:gd name="connsiteY501" fmla="*/ 1065375 h 1507432"/>
                <a:gd name="connsiteX502" fmla="*/ 1099290 w 2164666"/>
                <a:gd name="connsiteY502" fmla="*/ 1058357 h 1507432"/>
                <a:gd name="connsiteX503" fmla="*/ 1092274 w 2164666"/>
                <a:gd name="connsiteY503" fmla="*/ 1053680 h 1507432"/>
                <a:gd name="connsiteX504" fmla="*/ 1086427 w 2164666"/>
                <a:gd name="connsiteY504" fmla="*/ 1046664 h 1507432"/>
                <a:gd name="connsiteX505" fmla="*/ 1089934 w 2164666"/>
                <a:gd name="connsiteY505" fmla="*/ 1038478 h 1507432"/>
                <a:gd name="connsiteX506" fmla="*/ 1085257 w 2164666"/>
                <a:gd name="connsiteY506" fmla="*/ 1031460 h 1507432"/>
                <a:gd name="connsiteX507" fmla="*/ 1079411 w 2164666"/>
                <a:gd name="connsiteY507" fmla="*/ 1027953 h 1507432"/>
                <a:gd name="connsiteX508" fmla="*/ 1078241 w 2164666"/>
                <a:gd name="connsiteY508" fmla="*/ 1017428 h 1507432"/>
                <a:gd name="connsiteX509" fmla="*/ 1080579 w 2164666"/>
                <a:gd name="connsiteY509" fmla="*/ 1011579 h 1507432"/>
                <a:gd name="connsiteX510" fmla="*/ 1082918 w 2164666"/>
                <a:gd name="connsiteY510" fmla="*/ 1002224 h 1507432"/>
                <a:gd name="connsiteX511" fmla="*/ 1079411 w 2164666"/>
                <a:gd name="connsiteY511" fmla="*/ 995207 h 1507432"/>
                <a:gd name="connsiteX512" fmla="*/ 1087595 w 2164666"/>
                <a:gd name="connsiteY512" fmla="*/ 988191 h 1507432"/>
                <a:gd name="connsiteX513" fmla="*/ 1078241 w 2164666"/>
                <a:gd name="connsiteY513" fmla="*/ 977666 h 1507432"/>
                <a:gd name="connsiteX514" fmla="*/ 1075902 w 2164666"/>
                <a:gd name="connsiteY514" fmla="*/ 964801 h 1507432"/>
                <a:gd name="connsiteX515" fmla="*/ 1075902 w 2164666"/>
                <a:gd name="connsiteY515" fmla="*/ 958955 h 1507432"/>
                <a:gd name="connsiteX516" fmla="*/ 1078241 w 2164666"/>
                <a:gd name="connsiteY516" fmla="*/ 951938 h 1507432"/>
                <a:gd name="connsiteX517" fmla="*/ 1079411 w 2164666"/>
                <a:gd name="connsiteY517" fmla="*/ 940243 h 1507432"/>
                <a:gd name="connsiteX518" fmla="*/ 1081748 w 2164666"/>
                <a:gd name="connsiteY518" fmla="*/ 929718 h 1507432"/>
                <a:gd name="connsiteX519" fmla="*/ 1081748 w 2164666"/>
                <a:gd name="connsiteY519" fmla="*/ 921532 h 1507432"/>
                <a:gd name="connsiteX520" fmla="*/ 1075902 w 2164666"/>
                <a:gd name="connsiteY520" fmla="*/ 921532 h 1507432"/>
                <a:gd name="connsiteX521" fmla="*/ 1063037 w 2164666"/>
                <a:gd name="connsiteY521" fmla="*/ 913346 h 1507432"/>
                <a:gd name="connsiteX522" fmla="*/ 1066546 w 2164666"/>
                <a:gd name="connsiteY522" fmla="*/ 905160 h 1507432"/>
                <a:gd name="connsiteX523" fmla="*/ 1074732 w 2164666"/>
                <a:gd name="connsiteY523" fmla="*/ 905160 h 1507432"/>
                <a:gd name="connsiteX524" fmla="*/ 1080579 w 2164666"/>
                <a:gd name="connsiteY524" fmla="*/ 903991 h 1507432"/>
                <a:gd name="connsiteX525" fmla="*/ 1081750 w 2164666"/>
                <a:gd name="connsiteY525" fmla="*/ 903489 h 1507432"/>
                <a:gd name="connsiteX526" fmla="*/ 1074732 w 2164666"/>
                <a:gd name="connsiteY526" fmla="*/ 900482 h 1507432"/>
                <a:gd name="connsiteX527" fmla="*/ 1064207 w 2164666"/>
                <a:gd name="connsiteY527" fmla="*/ 895803 h 1507432"/>
                <a:gd name="connsiteX528" fmla="*/ 1056021 w 2164666"/>
                <a:gd name="connsiteY528" fmla="*/ 891126 h 1507432"/>
                <a:gd name="connsiteX529" fmla="*/ 1049005 w 2164666"/>
                <a:gd name="connsiteY529" fmla="*/ 887619 h 1507432"/>
                <a:gd name="connsiteX530" fmla="*/ 1040817 w 2164666"/>
                <a:gd name="connsiteY530" fmla="*/ 879431 h 1507432"/>
                <a:gd name="connsiteX531" fmla="*/ 1040817 w 2164666"/>
                <a:gd name="connsiteY531" fmla="*/ 885279 h 1507432"/>
                <a:gd name="connsiteX532" fmla="*/ 1033801 w 2164666"/>
                <a:gd name="connsiteY532" fmla="*/ 887619 h 1507432"/>
                <a:gd name="connsiteX533" fmla="*/ 1029124 w 2164666"/>
                <a:gd name="connsiteY533" fmla="*/ 881770 h 1507432"/>
                <a:gd name="connsiteX534" fmla="*/ 1023275 w 2164666"/>
                <a:gd name="connsiteY534" fmla="*/ 877094 h 1507432"/>
                <a:gd name="connsiteX535" fmla="*/ 1017429 w 2164666"/>
                <a:gd name="connsiteY535" fmla="*/ 877094 h 1507432"/>
                <a:gd name="connsiteX536" fmla="*/ 1008073 w 2164666"/>
                <a:gd name="connsiteY536" fmla="*/ 879431 h 1507432"/>
                <a:gd name="connsiteX537" fmla="*/ 1002227 w 2164666"/>
                <a:gd name="connsiteY537" fmla="*/ 878261 h 1507432"/>
                <a:gd name="connsiteX538" fmla="*/ 995208 w 2164666"/>
                <a:gd name="connsiteY538" fmla="*/ 872415 h 1507432"/>
                <a:gd name="connsiteX539" fmla="*/ 988192 w 2164666"/>
                <a:gd name="connsiteY539" fmla="*/ 872415 h 1507432"/>
                <a:gd name="connsiteX540" fmla="*/ 984683 w 2164666"/>
                <a:gd name="connsiteY540" fmla="*/ 879431 h 1507432"/>
                <a:gd name="connsiteX541" fmla="*/ 990532 w 2164666"/>
                <a:gd name="connsiteY541" fmla="*/ 886447 h 1507432"/>
                <a:gd name="connsiteX542" fmla="*/ 989362 w 2164666"/>
                <a:gd name="connsiteY542" fmla="*/ 892296 h 1507432"/>
                <a:gd name="connsiteX543" fmla="*/ 982346 w 2164666"/>
                <a:gd name="connsiteY543" fmla="*/ 887619 h 1507432"/>
                <a:gd name="connsiteX544" fmla="*/ 980006 w 2164666"/>
                <a:gd name="connsiteY544" fmla="*/ 879431 h 1507432"/>
                <a:gd name="connsiteX545" fmla="*/ 971818 w 2164666"/>
                <a:gd name="connsiteY545" fmla="*/ 879431 h 1507432"/>
                <a:gd name="connsiteX546" fmla="*/ 965972 w 2164666"/>
                <a:gd name="connsiteY546" fmla="*/ 884110 h 1507432"/>
                <a:gd name="connsiteX547" fmla="*/ 970651 w 2164666"/>
                <a:gd name="connsiteY547" fmla="*/ 889956 h 1507432"/>
                <a:gd name="connsiteX548" fmla="*/ 972990 w 2164666"/>
                <a:gd name="connsiteY548" fmla="*/ 902821 h 1507432"/>
                <a:gd name="connsiteX549" fmla="*/ 961295 w 2164666"/>
                <a:gd name="connsiteY549" fmla="*/ 895803 h 1507432"/>
                <a:gd name="connsiteX550" fmla="*/ 960125 w 2164666"/>
                <a:gd name="connsiteY550" fmla="*/ 889956 h 1507432"/>
                <a:gd name="connsiteX551" fmla="*/ 950770 w 2164666"/>
                <a:gd name="connsiteY551" fmla="*/ 882940 h 1507432"/>
                <a:gd name="connsiteX552" fmla="*/ 946093 w 2164666"/>
                <a:gd name="connsiteY552" fmla="*/ 877094 h 1507432"/>
                <a:gd name="connsiteX553" fmla="*/ 942582 w 2164666"/>
                <a:gd name="connsiteY553" fmla="*/ 884110 h 1507432"/>
                <a:gd name="connsiteX554" fmla="*/ 939075 w 2164666"/>
                <a:gd name="connsiteY554" fmla="*/ 891126 h 1507432"/>
                <a:gd name="connsiteX555" fmla="*/ 935566 w 2164666"/>
                <a:gd name="connsiteY555" fmla="*/ 896974 h 1507432"/>
                <a:gd name="connsiteX556" fmla="*/ 928549 w 2164666"/>
                <a:gd name="connsiteY556" fmla="*/ 906328 h 1507432"/>
                <a:gd name="connsiteX557" fmla="*/ 921533 w 2164666"/>
                <a:gd name="connsiteY557" fmla="*/ 912177 h 1507432"/>
                <a:gd name="connsiteX558" fmla="*/ 916856 w 2164666"/>
                <a:gd name="connsiteY558" fmla="*/ 918023 h 1507432"/>
                <a:gd name="connsiteX559" fmla="*/ 909838 w 2164666"/>
                <a:gd name="connsiteY559" fmla="*/ 923872 h 1507432"/>
                <a:gd name="connsiteX560" fmla="*/ 900483 w 2164666"/>
                <a:gd name="connsiteY560" fmla="*/ 927379 h 1507432"/>
                <a:gd name="connsiteX561" fmla="*/ 892297 w 2164666"/>
                <a:gd name="connsiteY561" fmla="*/ 923872 h 1507432"/>
                <a:gd name="connsiteX562" fmla="*/ 881771 w 2164666"/>
                <a:gd name="connsiteY562" fmla="*/ 906328 h 1507432"/>
                <a:gd name="connsiteX563" fmla="*/ 874755 w 2164666"/>
                <a:gd name="connsiteY563" fmla="*/ 900482 h 1507432"/>
                <a:gd name="connsiteX564" fmla="*/ 868907 w 2164666"/>
                <a:gd name="connsiteY564" fmla="*/ 898142 h 1507432"/>
                <a:gd name="connsiteX565" fmla="*/ 860721 w 2164666"/>
                <a:gd name="connsiteY565" fmla="*/ 894635 h 1507432"/>
                <a:gd name="connsiteX566" fmla="*/ 849026 w 2164666"/>
                <a:gd name="connsiteY566" fmla="*/ 881770 h 1507432"/>
                <a:gd name="connsiteX567" fmla="*/ 839670 w 2164666"/>
                <a:gd name="connsiteY567" fmla="*/ 872415 h 1507432"/>
                <a:gd name="connsiteX568" fmla="*/ 830316 w 2164666"/>
                <a:gd name="connsiteY568" fmla="*/ 865399 h 1507432"/>
                <a:gd name="connsiteX569" fmla="*/ 823298 w 2164666"/>
                <a:gd name="connsiteY569" fmla="*/ 860720 h 1507432"/>
                <a:gd name="connsiteX570" fmla="*/ 815112 w 2164666"/>
                <a:gd name="connsiteY570" fmla="*/ 858382 h 1507432"/>
                <a:gd name="connsiteX571" fmla="*/ 811605 w 2164666"/>
                <a:gd name="connsiteY571" fmla="*/ 852534 h 1507432"/>
                <a:gd name="connsiteX572" fmla="*/ 805757 w 2164666"/>
                <a:gd name="connsiteY572" fmla="*/ 845518 h 1507432"/>
                <a:gd name="connsiteX573" fmla="*/ 799910 w 2164666"/>
                <a:gd name="connsiteY573" fmla="*/ 839669 h 1507432"/>
                <a:gd name="connsiteX574" fmla="*/ 794064 w 2164666"/>
                <a:gd name="connsiteY574" fmla="*/ 832653 h 1507432"/>
                <a:gd name="connsiteX575" fmla="*/ 791724 w 2164666"/>
                <a:gd name="connsiteY575" fmla="*/ 825637 h 1507432"/>
                <a:gd name="connsiteX576" fmla="*/ 785876 w 2164666"/>
                <a:gd name="connsiteY576" fmla="*/ 820960 h 1507432"/>
                <a:gd name="connsiteX577" fmla="*/ 783536 w 2164666"/>
                <a:gd name="connsiteY577" fmla="*/ 812772 h 1507432"/>
                <a:gd name="connsiteX578" fmla="*/ 781199 w 2164666"/>
                <a:gd name="connsiteY578" fmla="*/ 805756 h 1507432"/>
                <a:gd name="connsiteX579" fmla="*/ 778860 w 2164666"/>
                <a:gd name="connsiteY579" fmla="*/ 796400 h 1507432"/>
                <a:gd name="connsiteX580" fmla="*/ 773011 w 2164666"/>
                <a:gd name="connsiteY580" fmla="*/ 787045 h 1507432"/>
                <a:gd name="connsiteX581" fmla="*/ 767165 w 2164666"/>
                <a:gd name="connsiteY581" fmla="*/ 776519 h 1507432"/>
                <a:gd name="connsiteX582" fmla="*/ 765995 w 2164666"/>
                <a:gd name="connsiteY582" fmla="*/ 770673 h 1507432"/>
                <a:gd name="connsiteX583" fmla="*/ 767385 w 2164666"/>
                <a:gd name="connsiteY583" fmla="*/ 766503 h 1507432"/>
                <a:gd name="connsiteX584" fmla="*/ 767383 w 2164666"/>
                <a:gd name="connsiteY584" fmla="*/ 766502 h 1507432"/>
                <a:gd name="connsiteX585" fmla="*/ 765993 w 2164666"/>
                <a:gd name="connsiteY585" fmla="*/ 770673 h 1507432"/>
                <a:gd name="connsiteX586" fmla="*/ 753130 w 2164666"/>
                <a:gd name="connsiteY586" fmla="*/ 770673 h 1507432"/>
                <a:gd name="connsiteX587" fmla="*/ 746114 w 2164666"/>
                <a:gd name="connsiteY587" fmla="*/ 768333 h 1507432"/>
                <a:gd name="connsiteX588" fmla="*/ 740265 w 2164666"/>
                <a:gd name="connsiteY588" fmla="*/ 768333 h 1507432"/>
                <a:gd name="connsiteX589" fmla="*/ 734419 w 2164666"/>
                <a:gd name="connsiteY589" fmla="*/ 771843 h 1507432"/>
                <a:gd name="connsiteX590" fmla="*/ 727401 w 2164666"/>
                <a:gd name="connsiteY590" fmla="*/ 776521 h 1507432"/>
                <a:gd name="connsiteX591" fmla="*/ 726233 w 2164666"/>
                <a:gd name="connsiteY591" fmla="*/ 784707 h 1507432"/>
                <a:gd name="connsiteX592" fmla="*/ 720385 w 2164666"/>
                <a:gd name="connsiteY592" fmla="*/ 789384 h 1507432"/>
                <a:gd name="connsiteX593" fmla="*/ 707520 w 2164666"/>
                <a:gd name="connsiteY593" fmla="*/ 781198 h 1507432"/>
                <a:gd name="connsiteX594" fmla="*/ 700504 w 2164666"/>
                <a:gd name="connsiteY594" fmla="*/ 776521 h 1507432"/>
                <a:gd name="connsiteX595" fmla="*/ 693487 w 2164666"/>
                <a:gd name="connsiteY595" fmla="*/ 774182 h 1507432"/>
                <a:gd name="connsiteX596" fmla="*/ 685301 w 2164666"/>
                <a:gd name="connsiteY596" fmla="*/ 773012 h 1507432"/>
                <a:gd name="connsiteX597" fmla="*/ 678285 w 2164666"/>
                <a:gd name="connsiteY597" fmla="*/ 769503 h 1507432"/>
                <a:gd name="connsiteX598" fmla="*/ 668930 w 2164666"/>
                <a:gd name="connsiteY598" fmla="*/ 764826 h 1507432"/>
                <a:gd name="connsiteX599" fmla="*/ 661913 w 2164666"/>
                <a:gd name="connsiteY599" fmla="*/ 762487 h 1507432"/>
                <a:gd name="connsiteX600" fmla="*/ 653726 w 2164666"/>
                <a:gd name="connsiteY600" fmla="*/ 760148 h 1507432"/>
                <a:gd name="connsiteX601" fmla="*/ 644370 w 2164666"/>
                <a:gd name="connsiteY601" fmla="*/ 757808 h 1507432"/>
                <a:gd name="connsiteX602" fmla="*/ 636184 w 2164666"/>
                <a:gd name="connsiteY602" fmla="*/ 756640 h 1507432"/>
                <a:gd name="connsiteX603" fmla="*/ 629168 w 2164666"/>
                <a:gd name="connsiteY603" fmla="*/ 743776 h 1507432"/>
                <a:gd name="connsiteX604" fmla="*/ 636184 w 2164666"/>
                <a:gd name="connsiteY604" fmla="*/ 744945 h 1507432"/>
                <a:gd name="connsiteX605" fmla="*/ 643200 w 2164666"/>
                <a:gd name="connsiteY605" fmla="*/ 743776 h 1507432"/>
                <a:gd name="connsiteX606" fmla="*/ 650218 w 2164666"/>
                <a:gd name="connsiteY606" fmla="*/ 741436 h 1507432"/>
                <a:gd name="connsiteX607" fmla="*/ 654895 w 2164666"/>
                <a:gd name="connsiteY607" fmla="*/ 732083 h 1507432"/>
                <a:gd name="connsiteX608" fmla="*/ 659574 w 2164666"/>
                <a:gd name="connsiteY608" fmla="*/ 726234 h 1507432"/>
                <a:gd name="connsiteX609" fmla="*/ 661913 w 2164666"/>
                <a:gd name="connsiteY609" fmla="*/ 720388 h 1507432"/>
                <a:gd name="connsiteX610" fmla="*/ 659574 w 2164666"/>
                <a:gd name="connsiteY610" fmla="*/ 713369 h 1507432"/>
                <a:gd name="connsiteX611" fmla="*/ 657235 w 2164666"/>
                <a:gd name="connsiteY611" fmla="*/ 706353 h 1507432"/>
                <a:gd name="connsiteX612" fmla="*/ 658404 w 2164666"/>
                <a:gd name="connsiteY612" fmla="*/ 699335 h 1507432"/>
                <a:gd name="connsiteX613" fmla="*/ 664253 w 2164666"/>
                <a:gd name="connsiteY613" fmla="*/ 696998 h 1507432"/>
                <a:gd name="connsiteX614" fmla="*/ 664253 w 2164666"/>
                <a:gd name="connsiteY614" fmla="*/ 691151 h 1507432"/>
                <a:gd name="connsiteX615" fmla="*/ 652558 w 2164666"/>
                <a:gd name="connsiteY615" fmla="*/ 680626 h 1507432"/>
                <a:gd name="connsiteX616" fmla="*/ 644370 w 2164666"/>
                <a:gd name="connsiteY616" fmla="*/ 675947 h 1507432"/>
                <a:gd name="connsiteX617" fmla="*/ 633845 w 2164666"/>
                <a:gd name="connsiteY617" fmla="*/ 671270 h 1507432"/>
                <a:gd name="connsiteX618" fmla="*/ 627998 w 2164666"/>
                <a:gd name="connsiteY618" fmla="*/ 663082 h 1507432"/>
                <a:gd name="connsiteX619" fmla="*/ 629168 w 2164666"/>
                <a:gd name="connsiteY619" fmla="*/ 656066 h 1507432"/>
                <a:gd name="connsiteX620" fmla="*/ 623321 w 2164666"/>
                <a:gd name="connsiteY620" fmla="*/ 650220 h 1507432"/>
                <a:gd name="connsiteX621" fmla="*/ 615135 w 2164666"/>
                <a:gd name="connsiteY621" fmla="*/ 652557 h 1507432"/>
                <a:gd name="connsiteX622" fmla="*/ 613964 w 2164666"/>
                <a:gd name="connsiteY622" fmla="*/ 645541 h 1507432"/>
                <a:gd name="connsiteX623" fmla="*/ 609287 w 2164666"/>
                <a:gd name="connsiteY623" fmla="*/ 638525 h 1507432"/>
                <a:gd name="connsiteX624" fmla="*/ 603440 w 2164666"/>
                <a:gd name="connsiteY624" fmla="*/ 638525 h 1507432"/>
                <a:gd name="connsiteX625" fmla="*/ 590576 w 2164666"/>
                <a:gd name="connsiteY625" fmla="*/ 640864 h 1507432"/>
                <a:gd name="connsiteX626" fmla="*/ 584727 w 2164666"/>
                <a:gd name="connsiteY626" fmla="*/ 635016 h 1507432"/>
                <a:gd name="connsiteX627" fmla="*/ 578881 w 2164666"/>
                <a:gd name="connsiteY627" fmla="*/ 629169 h 1507432"/>
                <a:gd name="connsiteX628" fmla="*/ 570695 w 2164666"/>
                <a:gd name="connsiteY628" fmla="*/ 627999 h 1507432"/>
                <a:gd name="connsiteX629" fmla="*/ 560910 w 2164666"/>
                <a:gd name="connsiteY629" fmla="*/ 621477 h 1507432"/>
                <a:gd name="connsiteX630" fmla="*/ 560171 w 2164666"/>
                <a:gd name="connsiteY630" fmla="*/ 623321 h 1507432"/>
                <a:gd name="connsiteX631" fmla="*/ 553153 w 2164666"/>
                <a:gd name="connsiteY631" fmla="*/ 627999 h 1507432"/>
                <a:gd name="connsiteX632" fmla="*/ 547307 w 2164666"/>
                <a:gd name="connsiteY632" fmla="*/ 632676 h 1507432"/>
                <a:gd name="connsiteX633" fmla="*/ 540290 w 2164666"/>
                <a:gd name="connsiteY633" fmla="*/ 629169 h 1507432"/>
                <a:gd name="connsiteX634" fmla="*/ 535612 w 2164666"/>
                <a:gd name="connsiteY634" fmla="*/ 639694 h 1507432"/>
                <a:gd name="connsiteX635" fmla="*/ 529763 w 2164666"/>
                <a:gd name="connsiteY635" fmla="*/ 639694 h 1507432"/>
                <a:gd name="connsiteX636" fmla="*/ 523917 w 2164666"/>
                <a:gd name="connsiteY636" fmla="*/ 651389 h 1507432"/>
                <a:gd name="connsiteX637" fmla="*/ 522747 w 2164666"/>
                <a:gd name="connsiteY637" fmla="*/ 657236 h 1507432"/>
                <a:gd name="connsiteX638" fmla="*/ 518070 w 2164666"/>
                <a:gd name="connsiteY638" fmla="*/ 664252 h 1507432"/>
                <a:gd name="connsiteX639" fmla="*/ 508715 w 2164666"/>
                <a:gd name="connsiteY639" fmla="*/ 665422 h 1507432"/>
                <a:gd name="connsiteX640" fmla="*/ 495850 w 2164666"/>
                <a:gd name="connsiteY640" fmla="*/ 658406 h 1507432"/>
                <a:gd name="connsiteX641" fmla="*/ 486494 w 2164666"/>
                <a:gd name="connsiteY641" fmla="*/ 657236 h 1507432"/>
                <a:gd name="connsiteX642" fmla="*/ 480646 w 2164666"/>
                <a:gd name="connsiteY642" fmla="*/ 660745 h 1507432"/>
                <a:gd name="connsiteX643" fmla="*/ 457258 w 2164666"/>
                <a:gd name="connsiteY643" fmla="*/ 668931 h 1507432"/>
                <a:gd name="connsiteX644" fmla="*/ 451409 w 2164666"/>
                <a:gd name="connsiteY644" fmla="*/ 667761 h 1507432"/>
                <a:gd name="connsiteX645" fmla="*/ 437377 w 2164666"/>
                <a:gd name="connsiteY645" fmla="*/ 668931 h 1507432"/>
                <a:gd name="connsiteX646" fmla="*/ 429191 w 2164666"/>
                <a:gd name="connsiteY646" fmla="*/ 667761 h 1507432"/>
                <a:gd name="connsiteX647" fmla="*/ 419835 w 2164666"/>
                <a:gd name="connsiteY647" fmla="*/ 663082 h 1507432"/>
                <a:gd name="connsiteX648" fmla="*/ 412819 w 2164666"/>
                <a:gd name="connsiteY648" fmla="*/ 665422 h 1507432"/>
                <a:gd name="connsiteX649" fmla="*/ 403463 w 2164666"/>
                <a:gd name="connsiteY649" fmla="*/ 665422 h 1507432"/>
                <a:gd name="connsiteX650" fmla="*/ 396447 w 2164666"/>
                <a:gd name="connsiteY650" fmla="*/ 666591 h 1507432"/>
                <a:gd name="connsiteX651" fmla="*/ 389429 w 2164666"/>
                <a:gd name="connsiteY651" fmla="*/ 671270 h 1507432"/>
                <a:gd name="connsiteX652" fmla="*/ 383582 w 2164666"/>
                <a:gd name="connsiteY652" fmla="*/ 677117 h 1507432"/>
                <a:gd name="connsiteX653" fmla="*/ 380073 w 2164666"/>
                <a:gd name="connsiteY653" fmla="*/ 685303 h 1507432"/>
                <a:gd name="connsiteX654" fmla="*/ 377734 w 2164666"/>
                <a:gd name="connsiteY654" fmla="*/ 694658 h 1507432"/>
                <a:gd name="connsiteX655" fmla="*/ 369548 w 2164666"/>
                <a:gd name="connsiteY655" fmla="*/ 698167 h 1507432"/>
                <a:gd name="connsiteX656" fmla="*/ 360192 w 2164666"/>
                <a:gd name="connsiteY656" fmla="*/ 694658 h 1507432"/>
                <a:gd name="connsiteX657" fmla="*/ 346158 w 2164666"/>
                <a:gd name="connsiteY657" fmla="*/ 689981 h 1507432"/>
                <a:gd name="connsiteX658" fmla="*/ 340311 w 2164666"/>
                <a:gd name="connsiteY658" fmla="*/ 686472 h 1507432"/>
                <a:gd name="connsiteX659" fmla="*/ 333295 w 2164666"/>
                <a:gd name="connsiteY659" fmla="*/ 685303 h 1507432"/>
                <a:gd name="connsiteX660" fmla="*/ 326279 w 2164666"/>
                <a:gd name="connsiteY660" fmla="*/ 687642 h 1507432"/>
                <a:gd name="connsiteX661" fmla="*/ 320433 w 2164666"/>
                <a:gd name="connsiteY661" fmla="*/ 685303 h 1507432"/>
                <a:gd name="connsiteX662" fmla="*/ 309905 w 2164666"/>
                <a:gd name="connsiteY662" fmla="*/ 675947 h 1507432"/>
                <a:gd name="connsiteX663" fmla="*/ 298212 w 2164666"/>
                <a:gd name="connsiteY663" fmla="*/ 671270 h 1507432"/>
                <a:gd name="connsiteX664" fmla="*/ 291196 w 2164666"/>
                <a:gd name="connsiteY664" fmla="*/ 666591 h 1507432"/>
                <a:gd name="connsiteX665" fmla="*/ 285347 w 2164666"/>
                <a:gd name="connsiteY665" fmla="*/ 674777 h 1507432"/>
                <a:gd name="connsiteX666" fmla="*/ 277162 w 2164666"/>
                <a:gd name="connsiteY666" fmla="*/ 682965 h 1507432"/>
                <a:gd name="connsiteX667" fmla="*/ 270143 w 2164666"/>
                <a:gd name="connsiteY667" fmla="*/ 682965 h 1507432"/>
                <a:gd name="connsiteX668" fmla="*/ 261959 w 2164666"/>
                <a:gd name="connsiteY668" fmla="*/ 677117 h 1507432"/>
                <a:gd name="connsiteX669" fmla="*/ 254941 w 2164666"/>
                <a:gd name="connsiteY669" fmla="*/ 677117 h 1507432"/>
                <a:gd name="connsiteX670" fmla="*/ 246755 w 2164666"/>
                <a:gd name="connsiteY670" fmla="*/ 674777 h 1507432"/>
                <a:gd name="connsiteX671" fmla="*/ 240907 w 2164666"/>
                <a:gd name="connsiteY671" fmla="*/ 674777 h 1507432"/>
                <a:gd name="connsiteX672" fmla="*/ 235060 w 2164666"/>
                <a:gd name="connsiteY672" fmla="*/ 680626 h 1507432"/>
                <a:gd name="connsiteX673" fmla="*/ 229214 w 2164666"/>
                <a:gd name="connsiteY673" fmla="*/ 678286 h 1507432"/>
                <a:gd name="connsiteX674" fmla="*/ 216349 w 2164666"/>
                <a:gd name="connsiteY674" fmla="*/ 672438 h 1507432"/>
                <a:gd name="connsiteX675" fmla="*/ 214010 w 2164666"/>
                <a:gd name="connsiteY675" fmla="*/ 666591 h 1507432"/>
                <a:gd name="connsiteX676" fmla="*/ 196468 w 2164666"/>
                <a:gd name="connsiteY676" fmla="*/ 647880 h 1507432"/>
                <a:gd name="connsiteX677" fmla="*/ 188282 w 2164666"/>
                <a:gd name="connsiteY677" fmla="*/ 646711 h 1507432"/>
                <a:gd name="connsiteX678" fmla="*/ 182434 w 2164666"/>
                <a:gd name="connsiteY678" fmla="*/ 642034 h 1507432"/>
                <a:gd name="connsiteX679" fmla="*/ 180096 w 2164666"/>
                <a:gd name="connsiteY679" fmla="*/ 627999 h 1507432"/>
                <a:gd name="connsiteX680" fmla="*/ 185945 w 2164666"/>
                <a:gd name="connsiteY680" fmla="*/ 619813 h 1507432"/>
                <a:gd name="connsiteX681" fmla="*/ 190622 w 2164666"/>
                <a:gd name="connsiteY681" fmla="*/ 613965 h 1507432"/>
                <a:gd name="connsiteX682" fmla="*/ 205824 w 2164666"/>
                <a:gd name="connsiteY682" fmla="*/ 603440 h 1507432"/>
                <a:gd name="connsiteX683" fmla="*/ 201147 w 2164666"/>
                <a:gd name="connsiteY683" fmla="*/ 590577 h 1507432"/>
                <a:gd name="connsiteX684" fmla="*/ 198808 w 2164666"/>
                <a:gd name="connsiteY684" fmla="*/ 584728 h 1507432"/>
                <a:gd name="connsiteX685" fmla="*/ 197638 w 2164666"/>
                <a:gd name="connsiteY685" fmla="*/ 576543 h 1507432"/>
                <a:gd name="connsiteX686" fmla="*/ 203486 w 2164666"/>
                <a:gd name="connsiteY686" fmla="*/ 573035 h 1507432"/>
                <a:gd name="connsiteX687" fmla="*/ 212842 w 2164666"/>
                <a:gd name="connsiteY687" fmla="*/ 571866 h 1507432"/>
                <a:gd name="connsiteX688" fmla="*/ 214010 w 2164666"/>
                <a:gd name="connsiteY688" fmla="*/ 563680 h 1507432"/>
                <a:gd name="connsiteX689" fmla="*/ 204654 w 2164666"/>
                <a:gd name="connsiteY689" fmla="*/ 556662 h 1507432"/>
                <a:gd name="connsiteX690" fmla="*/ 197638 w 2164666"/>
                <a:gd name="connsiteY690" fmla="*/ 548476 h 1507432"/>
                <a:gd name="connsiteX691" fmla="*/ 191791 w 2164666"/>
                <a:gd name="connsiteY691" fmla="*/ 548476 h 1507432"/>
                <a:gd name="connsiteX692" fmla="*/ 183605 w 2164666"/>
                <a:gd name="connsiteY692" fmla="*/ 553155 h 1507432"/>
                <a:gd name="connsiteX693" fmla="*/ 178927 w 2164666"/>
                <a:gd name="connsiteY693" fmla="*/ 546138 h 1507432"/>
                <a:gd name="connsiteX694" fmla="*/ 171910 w 2164666"/>
                <a:gd name="connsiteY694" fmla="*/ 544967 h 1507432"/>
                <a:gd name="connsiteX695" fmla="*/ 169571 w 2164666"/>
                <a:gd name="connsiteY695" fmla="*/ 539120 h 1507432"/>
                <a:gd name="connsiteX696" fmla="*/ 159046 w 2164666"/>
                <a:gd name="connsiteY696" fmla="*/ 539120 h 1507432"/>
                <a:gd name="connsiteX697" fmla="*/ 152029 w 2164666"/>
                <a:gd name="connsiteY697" fmla="*/ 541460 h 1507432"/>
                <a:gd name="connsiteX698" fmla="*/ 145013 w 2164666"/>
                <a:gd name="connsiteY698" fmla="*/ 542629 h 1507432"/>
                <a:gd name="connsiteX699" fmla="*/ 137995 w 2164666"/>
                <a:gd name="connsiteY699" fmla="*/ 544967 h 1507432"/>
                <a:gd name="connsiteX700" fmla="*/ 132149 w 2164666"/>
                <a:gd name="connsiteY700" fmla="*/ 541460 h 1507432"/>
                <a:gd name="connsiteX701" fmla="*/ 132149 w 2164666"/>
                <a:gd name="connsiteY701" fmla="*/ 533274 h 1507432"/>
                <a:gd name="connsiteX702" fmla="*/ 126300 w 2164666"/>
                <a:gd name="connsiteY702" fmla="*/ 529765 h 1507432"/>
                <a:gd name="connsiteX703" fmla="*/ 126300 w 2164666"/>
                <a:gd name="connsiteY703" fmla="*/ 522748 h 1507432"/>
                <a:gd name="connsiteX704" fmla="*/ 116946 w 2164666"/>
                <a:gd name="connsiteY704" fmla="*/ 516902 h 1507432"/>
                <a:gd name="connsiteX705" fmla="*/ 109930 w 2164666"/>
                <a:gd name="connsiteY705" fmla="*/ 512223 h 1507432"/>
                <a:gd name="connsiteX706" fmla="*/ 100573 w 2164666"/>
                <a:gd name="connsiteY706" fmla="*/ 511053 h 1507432"/>
                <a:gd name="connsiteX707" fmla="*/ 93556 w 2164666"/>
                <a:gd name="connsiteY707" fmla="*/ 508714 h 1507432"/>
                <a:gd name="connsiteX708" fmla="*/ 90047 w 2164666"/>
                <a:gd name="connsiteY708" fmla="*/ 501698 h 1507432"/>
                <a:gd name="connsiteX709" fmla="*/ 90047 w 2164666"/>
                <a:gd name="connsiteY709" fmla="*/ 495851 h 1507432"/>
                <a:gd name="connsiteX710" fmla="*/ 85370 w 2164666"/>
                <a:gd name="connsiteY710" fmla="*/ 487665 h 1507432"/>
                <a:gd name="connsiteX711" fmla="*/ 84201 w 2164666"/>
                <a:gd name="connsiteY711" fmla="*/ 480647 h 1507432"/>
                <a:gd name="connsiteX712" fmla="*/ 90047 w 2164666"/>
                <a:gd name="connsiteY712" fmla="*/ 474801 h 1507432"/>
                <a:gd name="connsiteX713" fmla="*/ 95896 w 2164666"/>
                <a:gd name="connsiteY713" fmla="*/ 466615 h 1507432"/>
                <a:gd name="connsiteX714" fmla="*/ 101742 w 2164666"/>
                <a:gd name="connsiteY714" fmla="*/ 465445 h 1507432"/>
                <a:gd name="connsiteX715" fmla="*/ 101742 w 2164666"/>
                <a:gd name="connsiteY715" fmla="*/ 458429 h 1507432"/>
                <a:gd name="connsiteX716" fmla="*/ 97065 w 2164666"/>
                <a:gd name="connsiteY716" fmla="*/ 451410 h 1507432"/>
                <a:gd name="connsiteX717" fmla="*/ 99403 w 2164666"/>
                <a:gd name="connsiteY717" fmla="*/ 443225 h 1507432"/>
                <a:gd name="connsiteX718" fmla="*/ 106419 w 2164666"/>
                <a:gd name="connsiteY718" fmla="*/ 440885 h 1507432"/>
                <a:gd name="connsiteX719" fmla="*/ 104082 w 2164666"/>
                <a:gd name="connsiteY719" fmla="*/ 433869 h 1507432"/>
                <a:gd name="connsiteX720" fmla="*/ 94726 w 2164666"/>
                <a:gd name="connsiteY720" fmla="*/ 432699 h 1507432"/>
                <a:gd name="connsiteX721" fmla="*/ 85370 w 2164666"/>
                <a:gd name="connsiteY721" fmla="*/ 430360 h 1507432"/>
                <a:gd name="connsiteX722" fmla="*/ 77183 w 2164666"/>
                <a:gd name="connsiteY722" fmla="*/ 425683 h 1507432"/>
                <a:gd name="connsiteX723" fmla="*/ 71336 w 2164666"/>
                <a:gd name="connsiteY723" fmla="*/ 424513 h 1507432"/>
                <a:gd name="connsiteX724" fmla="*/ 70166 w 2164666"/>
                <a:gd name="connsiteY724" fmla="*/ 418667 h 1507432"/>
                <a:gd name="connsiteX725" fmla="*/ 64320 w 2164666"/>
                <a:gd name="connsiteY725" fmla="*/ 419837 h 1507432"/>
                <a:gd name="connsiteX726" fmla="*/ 60813 w 2164666"/>
                <a:gd name="connsiteY726" fmla="*/ 408142 h 1507432"/>
                <a:gd name="connsiteX727" fmla="*/ 57304 w 2164666"/>
                <a:gd name="connsiteY727" fmla="*/ 401123 h 1507432"/>
                <a:gd name="connsiteX728" fmla="*/ 47946 w 2164666"/>
                <a:gd name="connsiteY728" fmla="*/ 395277 h 1507432"/>
                <a:gd name="connsiteX729" fmla="*/ 42100 w 2164666"/>
                <a:gd name="connsiteY729" fmla="*/ 388261 h 1507432"/>
                <a:gd name="connsiteX730" fmla="*/ 36253 w 2164666"/>
                <a:gd name="connsiteY730" fmla="*/ 385921 h 1507432"/>
                <a:gd name="connsiteX731" fmla="*/ 25728 w 2164666"/>
                <a:gd name="connsiteY731" fmla="*/ 376566 h 1507432"/>
                <a:gd name="connsiteX732" fmla="*/ 15202 w 2164666"/>
                <a:gd name="connsiteY732" fmla="*/ 369547 h 1507432"/>
                <a:gd name="connsiteX733" fmla="*/ 8186 w 2164666"/>
                <a:gd name="connsiteY733" fmla="*/ 369547 h 1507432"/>
                <a:gd name="connsiteX734" fmla="*/ 4679 w 2164666"/>
                <a:gd name="connsiteY734" fmla="*/ 359024 h 1507432"/>
                <a:gd name="connsiteX735" fmla="*/ 4679 w 2164666"/>
                <a:gd name="connsiteY735" fmla="*/ 352006 h 1507432"/>
                <a:gd name="connsiteX736" fmla="*/ 7016 w 2164666"/>
                <a:gd name="connsiteY736" fmla="*/ 342650 h 1507432"/>
                <a:gd name="connsiteX737" fmla="*/ 9356 w 2164666"/>
                <a:gd name="connsiteY737" fmla="*/ 330955 h 1507432"/>
                <a:gd name="connsiteX738" fmla="*/ 8186 w 2164666"/>
                <a:gd name="connsiteY738" fmla="*/ 325109 h 1507432"/>
                <a:gd name="connsiteX739" fmla="*/ 9356 w 2164666"/>
                <a:gd name="connsiteY739" fmla="*/ 316923 h 1507432"/>
                <a:gd name="connsiteX740" fmla="*/ 7016 w 2164666"/>
                <a:gd name="connsiteY740" fmla="*/ 311074 h 1507432"/>
                <a:gd name="connsiteX741" fmla="*/ 8186 w 2164666"/>
                <a:gd name="connsiteY741" fmla="*/ 305228 h 1507432"/>
                <a:gd name="connsiteX742" fmla="*/ 0 w 2164666"/>
                <a:gd name="connsiteY742" fmla="*/ 299381 h 1507432"/>
                <a:gd name="connsiteX743" fmla="*/ 2340 w 2164666"/>
                <a:gd name="connsiteY743" fmla="*/ 292365 h 1507432"/>
                <a:gd name="connsiteX744" fmla="*/ 7016 w 2164666"/>
                <a:gd name="connsiteY744" fmla="*/ 286517 h 1507432"/>
                <a:gd name="connsiteX745" fmla="*/ 10526 w 2164666"/>
                <a:gd name="connsiteY745" fmla="*/ 278331 h 1507432"/>
                <a:gd name="connsiteX746" fmla="*/ 17542 w 2164666"/>
                <a:gd name="connsiteY746" fmla="*/ 279501 h 1507432"/>
                <a:gd name="connsiteX747" fmla="*/ 23388 w 2164666"/>
                <a:gd name="connsiteY747" fmla="*/ 279501 h 1507432"/>
                <a:gd name="connsiteX748" fmla="*/ 29237 w 2164666"/>
                <a:gd name="connsiteY748" fmla="*/ 281838 h 1507432"/>
                <a:gd name="connsiteX749" fmla="*/ 31576 w 2164666"/>
                <a:gd name="connsiteY749" fmla="*/ 287686 h 1507432"/>
                <a:gd name="connsiteX750" fmla="*/ 40930 w 2164666"/>
                <a:gd name="connsiteY750" fmla="*/ 292365 h 1507432"/>
                <a:gd name="connsiteX751" fmla="*/ 49118 w 2164666"/>
                <a:gd name="connsiteY751" fmla="*/ 292365 h 1507432"/>
                <a:gd name="connsiteX752" fmla="*/ 50285 w 2164666"/>
                <a:gd name="connsiteY752" fmla="*/ 285349 h 1507432"/>
                <a:gd name="connsiteX753" fmla="*/ 53795 w 2164666"/>
                <a:gd name="connsiteY753" fmla="*/ 279501 h 1507432"/>
                <a:gd name="connsiteX754" fmla="*/ 59641 w 2164666"/>
                <a:gd name="connsiteY754" fmla="*/ 279501 h 1507432"/>
                <a:gd name="connsiteX755" fmla="*/ 60813 w 2164666"/>
                <a:gd name="connsiteY755" fmla="*/ 271315 h 1507432"/>
                <a:gd name="connsiteX756" fmla="*/ 61980 w 2164666"/>
                <a:gd name="connsiteY756" fmla="*/ 265466 h 1507432"/>
                <a:gd name="connsiteX757" fmla="*/ 68999 w 2164666"/>
                <a:gd name="connsiteY757" fmla="*/ 261959 h 1507432"/>
                <a:gd name="connsiteX758" fmla="*/ 77183 w 2164666"/>
                <a:gd name="connsiteY758" fmla="*/ 257280 h 1507432"/>
                <a:gd name="connsiteX759" fmla="*/ 85370 w 2164666"/>
                <a:gd name="connsiteY759" fmla="*/ 251434 h 1507432"/>
                <a:gd name="connsiteX760" fmla="*/ 84201 w 2164666"/>
                <a:gd name="connsiteY760" fmla="*/ 244417 h 1507432"/>
                <a:gd name="connsiteX761" fmla="*/ 91217 w 2164666"/>
                <a:gd name="connsiteY761" fmla="*/ 251434 h 1507432"/>
                <a:gd name="connsiteX762" fmla="*/ 92387 w 2164666"/>
                <a:gd name="connsiteY762" fmla="*/ 244417 h 1507432"/>
                <a:gd name="connsiteX763" fmla="*/ 95896 w 2164666"/>
                <a:gd name="connsiteY763" fmla="*/ 238569 h 1507432"/>
                <a:gd name="connsiteX764" fmla="*/ 101742 w 2164666"/>
                <a:gd name="connsiteY764" fmla="*/ 232722 h 1507432"/>
                <a:gd name="connsiteX765" fmla="*/ 107591 w 2164666"/>
                <a:gd name="connsiteY765" fmla="*/ 230383 h 1507432"/>
                <a:gd name="connsiteX766" fmla="*/ 119284 w 2164666"/>
                <a:gd name="connsiteY766" fmla="*/ 223365 h 1507432"/>
                <a:gd name="connsiteX767" fmla="*/ 113437 w 2164666"/>
                <a:gd name="connsiteY767" fmla="*/ 218688 h 1507432"/>
                <a:gd name="connsiteX768" fmla="*/ 100573 w 2164666"/>
                <a:gd name="connsiteY768" fmla="*/ 212842 h 1507432"/>
                <a:gd name="connsiteX769" fmla="*/ 97065 w 2164666"/>
                <a:gd name="connsiteY769" fmla="*/ 206995 h 1507432"/>
                <a:gd name="connsiteX770" fmla="*/ 88878 w 2164666"/>
                <a:gd name="connsiteY770" fmla="*/ 197639 h 1507432"/>
                <a:gd name="connsiteX771" fmla="*/ 88878 w 2164666"/>
                <a:gd name="connsiteY771" fmla="*/ 191791 h 1507432"/>
                <a:gd name="connsiteX772" fmla="*/ 94726 w 2164666"/>
                <a:gd name="connsiteY772" fmla="*/ 192961 h 1507432"/>
                <a:gd name="connsiteX773" fmla="*/ 90047 w 2164666"/>
                <a:gd name="connsiteY773" fmla="*/ 185944 h 1507432"/>
                <a:gd name="connsiteX774" fmla="*/ 84201 w 2164666"/>
                <a:gd name="connsiteY774" fmla="*/ 180096 h 1507432"/>
                <a:gd name="connsiteX775" fmla="*/ 85370 w 2164666"/>
                <a:gd name="connsiteY775" fmla="*/ 167231 h 1507432"/>
                <a:gd name="connsiteX776" fmla="*/ 91217 w 2164666"/>
                <a:gd name="connsiteY776" fmla="*/ 163724 h 1507432"/>
                <a:gd name="connsiteX777" fmla="*/ 92387 w 2164666"/>
                <a:gd name="connsiteY777" fmla="*/ 154369 h 1507432"/>
                <a:gd name="connsiteX778" fmla="*/ 91217 w 2164666"/>
                <a:gd name="connsiteY778" fmla="*/ 147350 h 1507432"/>
                <a:gd name="connsiteX779" fmla="*/ 91217 w 2164666"/>
                <a:gd name="connsiteY779" fmla="*/ 140334 h 1507432"/>
                <a:gd name="connsiteX780" fmla="*/ 84201 w 2164666"/>
                <a:gd name="connsiteY780" fmla="*/ 130979 h 1507432"/>
                <a:gd name="connsiteX781" fmla="*/ 83031 w 2164666"/>
                <a:gd name="connsiteY781" fmla="*/ 118114 h 1507432"/>
                <a:gd name="connsiteX782" fmla="*/ 88878 w 2164666"/>
                <a:gd name="connsiteY782" fmla="*/ 114607 h 1507432"/>
                <a:gd name="connsiteX783" fmla="*/ 93556 w 2164666"/>
                <a:gd name="connsiteY783" fmla="*/ 107591 h 1507432"/>
                <a:gd name="connsiteX784" fmla="*/ 97065 w 2164666"/>
                <a:gd name="connsiteY784" fmla="*/ 97065 h 1507432"/>
                <a:gd name="connsiteX785" fmla="*/ 101742 w 2164666"/>
                <a:gd name="connsiteY785" fmla="*/ 90049 h 1507432"/>
                <a:gd name="connsiteX786" fmla="*/ 100573 w 2164666"/>
                <a:gd name="connsiteY786" fmla="*/ 83031 h 1507432"/>
                <a:gd name="connsiteX787" fmla="*/ 95896 w 2164666"/>
                <a:gd name="connsiteY787" fmla="*/ 77184 h 1507432"/>
                <a:gd name="connsiteX788" fmla="*/ 97065 w 2164666"/>
                <a:gd name="connsiteY788" fmla="*/ 70168 h 1507432"/>
                <a:gd name="connsiteX789" fmla="*/ 97065 w 2164666"/>
                <a:gd name="connsiteY789" fmla="*/ 63152 h 1507432"/>
                <a:gd name="connsiteX790" fmla="*/ 98235 w 2164666"/>
                <a:gd name="connsiteY790" fmla="*/ 57303 h 1507432"/>
                <a:gd name="connsiteX791" fmla="*/ 107591 w 2164666"/>
                <a:gd name="connsiteY791" fmla="*/ 57303 h 1507432"/>
                <a:gd name="connsiteX792" fmla="*/ 113437 w 2164666"/>
                <a:gd name="connsiteY792" fmla="*/ 58473 h 1507432"/>
                <a:gd name="connsiteX793" fmla="*/ 122793 w 2164666"/>
                <a:gd name="connsiteY793" fmla="*/ 58473 h 1507432"/>
                <a:gd name="connsiteX794" fmla="*/ 133318 w 2164666"/>
                <a:gd name="connsiteY794" fmla="*/ 59641 h 1507432"/>
                <a:gd name="connsiteX795" fmla="*/ 149690 w 2164666"/>
                <a:gd name="connsiteY795" fmla="*/ 58473 h 1507432"/>
                <a:gd name="connsiteX796" fmla="*/ 156708 w 2164666"/>
                <a:gd name="connsiteY796" fmla="*/ 58473 h 1507432"/>
                <a:gd name="connsiteX797" fmla="*/ 162555 w 2164666"/>
                <a:gd name="connsiteY797" fmla="*/ 57303 h 1507432"/>
                <a:gd name="connsiteX798" fmla="*/ 171910 w 2164666"/>
                <a:gd name="connsiteY798" fmla="*/ 56134 h 1507432"/>
                <a:gd name="connsiteX799" fmla="*/ 183605 w 2164666"/>
                <a:gd name="connsiteY799" fmla="*/ 54964 h 1507432"/>
                <a:gd name="connsiteX800" fmla="*/ 189452 w 2164666"/>
                <a:gd name="connsiteY800" fmla="*/ 54964 h 1507432"/>
                <a:gd name="connsiteX801" fmla="*/ 202317 w 2164666"/>
                <a:gd name="connsiteY801" fmla="*/ 56134 h 1507432"/>
                <a:gd name="connsiteX802" fmla="*/ 210503 w 2164666"/>
                <a:gd name="connsiteY802" fmla="*/ 56134 h 1507432"/>
                <a:gd name="connsiteX803" fmla="*/ 217519 w 2164666"/>
                <a:gd name="connsiteY803" fmla="*/ 59641 h 1507432"/>
                <a:gd name="connsiteX804" fmla="*/ 224535 w 2164666"/>
                <a:gd name="connsiteY804" fmla="*/ 64320 h 1507432"/>
                <a:gd name="connsiteX805" fmla="*/ 231551 w 2164666"/>
                <a:gd name="connsiteY805" fmla="*/ 65489 h 1507432"/>
                <a:gd name="connsiteX806" fmla="*/ 237400 w 2164666"/>
                <a:gd name="connsiteY806" fmla="*/ 65489 h 1507432"/>
                <a:gd name="connsiteX807" fmla="*/ 243246 w 2164666"/>
                <a:gd name="connsiteY807" fmla="*/ 65489 h 1507432"/>
                <a:gd name="connsiteX808" fmla="*/ 249095 w 2164666"/>
                <a:gd name="connsiteY808" fmla="*/ 65489 h 1507432"/>
                <a:gd name="connsiteX809" fmla="*/ 259620 w 2164666"/>
                <a:gd name="connsiteY809" fmla="*/ 64320 h 1507432"/>
                <a:gd name="connsiteX810" fmla="*/ 265467 w 2164666"/>
                <a:gd name="connsiteY810" fmla="*/ 63152 h 1507432"/>
                <a:gd name="connsiteX811" fmla="*/ 274822 w 2164666"/>
                <a:gd name="connsiteY811" fmla="*/ 61980 h 1507432"/>
                <a:gd name="connsiteX812" fmla="*/ 284178 w 2164666"/>
                <a:gd name="connsiteY812" fmla="*/ 59641 h 1507432"/>
                <a:gd name="connsiteX813" fmla="*/ 297042 w 2164666"/>
                <a:gd name="connsiteY813" fmla="*/ 57303 h 1507432"/>
                <a:gd name="connsiteX814" fmla="*/ 302889 w 2164666"/>
                <a:gd name="connsiteY814" fmla="*/ 54964 h 1507432"/>
                <a:gd name="connsiteX815" fmla="*/ 318093 w 2164666"/>
                <a:gd name="connsiteY815" fmla="*/ 51457 h 1507432"/>
                <a:gd name="connsiteX816" fmla="*/ 330956 w 2164666"/>
                <a:gd name="connsiteY816" fmla="*/ 47948 h 1507432"/>
                <a:gd name="connsiteX817" fmla="*/ 346158 w 2164666"/>
                <a:gd name="connsiteY817" fmla="*/ 43271 h 1507432"/>
                <a:gd name="connsiteX818" fmla="*/ 354346 w 2164666"/>
                <a:gd name="connsiteY818" fmla="*/ 40932 h 1507432"/>
                <a:gd name="connsiteX819" fmla="*/ 362532 w 2164666"/>
                <a:gd name="connsiteY819" fmla="*/ 38592 h 1507432"/>
                <a:gd name="connsiteX820" fmla="*/ 373057 w 2164666"/>
                <a:gd name="connsiteY820" fmla="*/ 35083 h 1507432"/>
                <a:gd name="connsiteX821" fmla="*/ 380073 w 2164666"/>
                <a:gd name="connsiteY821" fmla="*/ 35083 h 1507432"/>
                <a:gd name="connsiteX822" fmla="*/ 387090 w 2164666"/>
                <a:gd name="connsiteY822" fmla="*/ 37422 h 1507432"/>
                <a:gd name="connsiteX823" fmla="*/ 392938 w 2164666"/>
                <a:gd name="connsiteY823" fmla="*/ 38592 h 1507432"/>
                <a:gd name="connsiteX824" fmla="*/ 401124 w 2164666"/>
                <a:gd name="connsiteY824" fmla="*/ 42099 h 1507432"/>
                <a:gd name="connsiteX825" fmla="*/ 408140 w 2164666"/>
                <a:gd name="connsiteY825" fmla="*/ 42099 h 1507432"/>
                <a:gd name="connsiteX826" fmla="*/ 415156 w 2164666"/>
                <a:gd name="connsiteY826" fmla="*/ 42099 h 1507432"/>
                <a:gd name="connsiteX827" fmla="*/ 428021 w 2164666"/>
                <a:gd name="connsiteY827" fmla="*/ 40932 h 1507432"/>
                <a:gd name="connsiteX828" fmla="*/ 435039 w 2164666"/>
                <a:gd name="connsiteY828" fmla="*/ 39762 h 1507432"/>
                <a:gd name="connsiteX829" fmla="*/ 445563 w 2164666"/>
                <a:gd name="connsiteY829" fmla="*/ 37422 h 1507432"/>
                <a:gd name="connsiteX830" fmla="*/ 460767 w 2164666"/>
                <a:gd name="connsiteY830" fmla="*/ 35083 h 1507432"/>
                <a:gd name="connsiteX831" fmla="*/ 477139 w 2164666"/>
                <a:gd name="connsiteY831" fmla="*/ 31576 h 1507432"/>
                <a:gd name="connsiteX832" fmla="*/ 484157 w 2164666"/>
                <a:gd name="connsiteY832" fmla="*/ 30406 h 1507432"/>
                <a:gd name="connsiteX833" fmla="*/ 507545 w 2164666"/>
                <a:gd name="connsiteY833" fmla="*/ 24558 h 1507432"/>
                <a:gd name="connsiteX834" fmla="*/ 527426 w 2164666"/>
                <a:gd name="connsiteY834" fmla="*/ 21051 h 1507432"/>
                <a:gd name="connsiteX835" fmla="*/ 541458 w 2164666"/>
                <a:gd name="connsiteY835" fmla="*/ 17542 h 1507432"/>
                <a:gd name="connsiteX836" fmla="*/ 547307 w 2164666"/>
                <a:gd name="connsiteY836" fmla="*/ 16372 h 1507432"/>
                <a:gd name="connsiteX837" fmla="*/ 563680 w 2164666"/>
                <a:gd name="connsiteY837" fmla="*/ 10525 h 1507432"/>
                <a:gd name="connsiteX838" fmla="*/ 570697 w 2164666"/>
                <a:gd name="connsiteY838" fmla="*/ 9356 h 1507432"/>
                <a:gd name="connsiteX839" fmla="*/ 577713 w 2164666"/>
                <a:gd name="connsiteY839" fmla="*/ 7016 h 1507432"/>
                <a:gd name="connsiteX840" fmla="*/ 591745 w 2164666"/>
                <a:gd name="connsiteY840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9931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9931 w 2164666"/>
                <a:gd name="connsiteY19" fmla="*/ 389430 h 1507432"/>
                <a:gd name="connsiteX20" fmla="*/ 589408 w 2164666"/>
                <a:gd name="connsiteY20" fmla="*/ 388261 h 1507432"/>
                <a:gd name="connsiteX21" fmla="*/ 589100 w 2164666"/>
                <a:gd name="connsiteY21" fmla="*/ 388692 h 1507432"/>
                <a:gd name="connsiteX22" fmla="*/ 590018 w 2164666"/>
                <a:gd name="connsiteY22" fmla="*/ 389151 h 1507432"/>
                <a:gd name="connsiteX23" fmla="*/ 590874 w 2164666"/>
                <a:gd name="connsiteY23" fmla="*/ 389430 h 1507432"/>
                <a:gd name="connsiteX24" fmla="*/ 596424 w 2164666"/>
                <a:gd name="connsiteY24" fmla="*/ 389430 h 1507432"/>
                <a:gd name="connsiteX25" fmla="*/ 589408 w 2164666"/>
                <a:gd name="connsiteY25" fmla="*/ 388261 h 1507432"/>
                <a:gd name="connsiteX26" fmla="*/ 591745 w 2164666"/>
                <a:gd name="connsiteY26" fmla="*/ 0 h 1507432"/>
                <a:gd name="connsiteX27" fmla="*/ 597594 w 2164666"/>
                <a:gd name="connsiteY27" fmla="*/ 1170 h 1507432"/>
                <a:gd name="connsiteX28" fmla="*/ 604610 w 2164666"/>
                <a:gd name="connsiteY28" fmla="*/ 3507 h 1507432"/>
                <a:gd name="connsiteX29" fmla="*/ 610459 w 2164666"/>
                <a:gd name="connsiteY29" fmla="*/ 1170 h 1507432"/>
                <a:gd name="connsiteX30" fmla="*/ 617475 w 2164666"/>
                <a:gd name="connsiteY30" fmla="*/ 2339 h 1507432"/>
                <a:gd name="connsiteX31" fmla="*/ 619814 w 2164666"/>
                <a:gd name="connsiteY31" fmla="*/ 2339 h 1507432"/>
                <a:gd name="connsiteX32" fmla="*/ 628000 w 2164666"/>
                <a:gd name="connsiteY32" fmla="*/ 4679 h 1507432"/>
                <a:gd name="connsiteX33" fmla="*/ 636186 w 2164666"/>
                <a:gd name="connsiteY33" fmla="*/ 5847 h 1507432"/>
                <a:gd name="connsiteX34" fmla="*/ 642034 w 2164666"/>
                <a:gd name="connsiteY34" fmla="*/ 10525 h 1507432"/>
                <a:gd name="connsiteX35" fmla="*/ 653728 w 2164666"/>
                <a:gd name="connsiteY35" fmla="*/ 21051 h 1507432"/>
                <a:gd name="connsiteX36" fmla="*/ 660744 w 2164666"/>
                <a:gd name="connsiteY36" fmla="*/ 23390 h 1507432"/>
                <a:gd name="connsiteX37" fmla="*/ 667760 w 2164666"/>
                <a:gd name="connsiteY37" fmla="*/ 23390 h 1507432"/>
                <a:gd name="connsiteX38" fmla="*/ 673608 w 2164666"/>
                <a:gd name="connsiteY38" fmla="*/ 25727 h 1507432"/>
                <a:gd name="connsiteX39" fmla="*/ 675948 w 2164666"/>
                <a:gd name="connsiteY39" fmla="*/ 32744 h 1507432"/>
                <a:gd name="connsiteX40" fmla="*/ 680625 w 2164666"/>
                <a:gd name="connsiteY40" fmla="*/ 38592 h 1507432"/>
                <a:gd name="connsiteX41" fmla="*/ 687641 w 2164666"/>
                <a:gd name="connsiteY41" fmla="*/ 42099 h 1507432"/>
                <a:gd name="connsiteX42" fmla="*/ 688813 w 2164666"/>
                <a:gd name="connsiteY42" fmla="*/ 53794 h 1507432"/>
                <a:gd name="connsiteX43" fmla="*/ 689980 w 2164666"/>
                <a:gd name="connsiteY43" fmla="*/ 60812 h 1507432"/>
                <a:gd name="connsiteX44" fmla="*/ 692320 w 2164666"/>
                <a:gd name="connsiteY44" fmla="*/ 70168 h 1507432"/>
                <a:gd name="connsiteX45" fmla="*/ 695829 w 2164666"/>
                <a:gd name="connsiteY45" fmla="*/ 76015 h 1507432"/>
                <a:gd name="connsiteX46" fmla="*/ 705184 w 2164666"/>
                <a:gd name="connsiteY46" fmla="*/ 85370 h 1507432"/>
                <a:gd name="connsiteX47" fmla="*/ 702845 w 2164666"/>
                <a:gd name="connsiteY47" fmla="*/ 92388 h 1507432"/>
                <a:gd name="connsiteX48" fmla="*/ 706354 w 2164666"/>
                <a:gd name="connsiteY48" fmla="*/ 102912 h 1507432"/>
                <a:gd name="connsiteX49" fmla="*/ 705184 w 2164666"/>
                <a:gd name="connsiteY49" fmla="*/ 111098 h 1507432"/>
                <a:gd name="connsiteX50" fmla="*/ 704015 w 2164666"/>
                <a:gd name="connsiteY50" fmla="*/ 119286 h 1507432"/>
                <a:gd name="connsiteX51" fmla="*/ 701675 w 2164666"/>
                <a:gd name="connsiteY51" fmla="*/ 127471 h 1507432"/>
                <a:gd name="connsiteX52" fmla="*/ 692320 w 2164666"/>
                <a:gd name="connsiteY52" fmla="*/ 132148 h 1507432"/>
                <a:gd name="connsiteX53" fmla="*/ 689980 w 2164666"/>
                <a:gd name="connsiteY53" fmla="*/ 139166 h 1507432"/>
                <a:gd name="connsiteX54" fmla="*/ 684134 w 2164666"/>
                <a:gd name="connsiteY54" fmla="*/ 145013 h 1507432"/>
                <a:gd name="connsiteX55" fmla="*/ 677118 w 2164666"/>
                <a:gd name="connsiteY55" fmla="*/ 153199 h 1507432"/>
                <a:gd name="connsiteX56" fmla="*/ 670099 w 2164666"/>
                <a:gd name="connsiteY56" fmla="*/ 155538 h 1507432"/>
                <a:gd name="connsiteX57" fmla="*/ 658404 w 2164666"/>
                <a:gd name="connsiteY57" fmla="*/ 162554 h 1507432"/>
                <a:gd name="connsiteX58" fmla="*/ 653728 w 2164666"/>
                <a:gd name="connsiteY58" fmla="*/ 169571 h 1507432"/>
                <a:gd name="connsiteX59" fmla="*/ 649051 w 2164666"/>
                <a:gd name="connsiteY59" fmla="*/ 175419 h 1507432"/>
                <a:gd name="connsiteX60" fmla="*/ 642034 w 2164666"/>
                <a:gd name="connsiteY60" fmla="*/ 178926 h 1507432"/>
                <a:gd name="connsiteX61" fmla="*/ 638523 w 2164666"/>
                <a:gd name="connsiteY61" fmla="*/ 184775 h 1507432"/>
                <a:gd name="connsiteX62" fmla="*/ 637356 w 2164666"/>
                <a:gd name="connsiteY62" fmla="*/ 190621 h 1507432"/>
                <a:gd name="connsiteX63" fmla="*/ 625661 w 2164666"/>
                <a:gd name="connsiteY63" fmla="*/ 201147 h 1507432"/>
                <a:gd name="connsiteX64" fmla="*/ 619814 w 2164666"/>
                <a:gd name="connsiteY64" fmla="*/ 205823 h 1507432"/>
                <a:gd name="connsiteX65" fmla="*/ 613966 w 2164666"/>
                <a:gd name="connsiteY65" fmla="*/ 209332 h 1507432"/>
                <a:gd name="connsiteX66" fmla="*/ 605780 w 2164666"/>
                <a:gd name="connsiteY66" fmla="*/ 215181 h 1507432"/>
                <a:gd name="connsiteX67" fmla="*/ 594085 w 2164666"/>
                <a:gd name="connsiteY67" fmla="*/ 222197 h 1507432"/>
                <a:gd name="connsiteX68" fmla="*/ 584729 w 2164666"/>
                <a:gd name="connsiteY68" fmla="*/ 229213 h 1507432"/>
                <a:gd name="connsiteX69" fmla="*/ 578883 w 2164666"/>
                <a:gd name="connsiteY69" fmla="*/ 231553 h 1507432"/>
                <a:gd name="connsiteX70" fmla="*/ 573036 w 2164666"/>
                <a:gd name="connsiteY70" fmla="*/ 236230 h 1507432"/>
                <a:gd name="connsiteX71" fmla="*/ 564848 w 2164666"/>
                <a:gd name="connsiteY71" fmla="*/ 243246 h 1507432"/>
                <a:gd name="connsiteX72" fmla="*/ 555493 w 2164666"/>
                <a:gd name="connsiteY72" fmla="*/ 251434 h 1507432"/>
                <a:gd name="connsiteX73" fmla="*/ 550814 w 2164666"/>
                <a:gd name="connsiteY73" fmla="*/ 257280 h 1507432"/>
                <a:gd name="connsiteX74" fmla="*/ 548476 w 2164666"/>
                <a:gd name="connsiteY74" fmla="*/ 263129 h 1507432"/>
                <a:gd name="connsiteX75" fmla="*/ 547307 w 2164666"/>
                <a:gd name="connsiteY75" fmla="*/ 268975 h 1507432"/>
                <a:gd name="connsiteX76" fmla="*/ 547307 w 2164666"/>
                <a:gd name="connsiteY76" fmla="*/ 278331 h 1507432"/>
                <a:gd name="connsiteX77" fmla="*/ 547307 w 2164666"/>
                <a:gd name="connsiteY77" fmla="*/ 284177 h 1507432"/>
                <a:gd name="connsiteX78" fmla="*/ 548476 w 2164666"/>
                <a:gd name="connsiteY78" fmla="*/ 292365 h 1507432"/>
                <a:gd name="connsiteX79" fmla="*/ 549644 w 2164666"/>
                <a:gd name="connsiteY79" fmla="*/ 300551 h 1507432"/>
                <a:gd name="connsiteX80" fmla="*/ 551983 w 2164666"/>
                <a:gd name="connsiteY80" fmla="*/ 308737 h 1507432"/>
                <a:gd name="connsiteX81" fmla="*/ 554323 w 2164666"/>
                <a:gd name="connsiteY81" fmla="*/ 316923 h 1507432"/>
                <a:gd name="connsiteX82" fmla="*/ 566020 w 2164666"/>
                <a:gd name="connsiteY82" fmla="*/ 341483 h 1507432"/>
                <a:gd name="connsiteX83" fmla="*/ 569527 w 2164666"/>
                <a:gd name="connsiteY83" fmla="*/ 348499 h 1507432"/>
                <a:gd name="connsiteX84" fmla="*/ 574204 w 2164666"/>
                <a:gd name="connsiteY84" fmla="*/ 356685 h 1507432"/>
                <a:gd name="connsiteX85" fmla="*/ 580052 w 2164666"/>
                <a:gd name="connsiteY85" fmla="*/ 363701 h 1507432"/>
                <a:gd name="connsiteX86" fmla="*/ 589408 w 2164666"/>
                <a:gd name="connsiteY86" fmla="*/ 371887 h 1507432"/>
                <a:gd name="connsiteX87" fmla="*/ 595254 w 2164666"/>
                <a:gd name="connsiteY87" fmla="*/ 377735 h 1507432"/>
                <a:gd name="connsiteX88" fmla="*/ 604610 w 2164666"/>
                <a:gd name="connsiteY88" fmla="*/ 383582 h 1507432"/>
                <a:gd name="connsiteX89" fmla="*/ 613966 w 2164666"/>
                <a:gd name="connsiteY89" fmla="*/ 389430 h 1507432"/>
                <a:gd name="connsiteX90" fmla="*/ 628000 w 2164666"/>
                <a:gd name="connsiteY90" fmla="*/ 395277 h 1507432"/>
                <a:gd name="connsiteX91" fmla="*/ 620982 w 2164666"/>
                <a:gd name="connsiteY91" fmla="*/ 396447 h 1507432"/>
                <a:gd name="connsiteX92" fmla="*/ 615864 w 2164666"/>
                <a:gd name="connsiteY92" fmla="*/ 394985 h 1507432"/>
                <a:gd name="connsiteX93" fmla="*/ 616303 w 2164666"/>
                <a:gd name="connsiteY93" fmla="*/ 395277 h 1507432"/>
                <a:gd name="connsiteX94" fmla="*/ 623321 w 2164666"/>
                <a:gd name="connsiteY94" fmla="*/ 397616 h 1507432"/>
                <a:gd name="connsiteX95" fmla="*/ 631505 w 2164666"/>
                <a:gd name="connsiteY95" fmla="*/ 399956 h 1507432"/>
                <a:gd name="connsiteX96" fmla="*/ 640863 w 2164666"/>
                <a:gd name="connsiteY96" fmla="*/ 399956 h 1507432"/>
                <a:gd name="connsiteX97" fmla="*/ 657235 w 2164666"/>
                <a:gd name="connsiteY97" fmla="*/ 406972 h 1507432"/>
                <a:gd name="connsiteX98" fmla="*/ 666590 w 2164666"/>
                <a:gd name="connsiteY98" fmla="*/ 410481 h 1507432"/>
                <a:gd name="connsiteX99" fmla="*/ 677116 w 2164666"/>
                <a:gd name="connsiteY99" fmla="*/ 415158 h 1507432"/>
                <a:gd name="connsiteX100" fmla="*/ 684132 w 2164666"/>
                <a:gd name="connsiteY100" fmla="*/ 417497 h 1507432"/>
                <a:gd name="connsiteX101" fmla="*/ 691150 w 2164666"/>
                <a:gd name="connsiteY101" fmla="*/ 421006 h 1507432"/>
                <a:gd name="connsiteX102" fmla="*/ 706352 w 2164666"/>
                <a:gd name="connsiteY102" fmla="*/ 428022 h 1507432"/>
                <a:gd name="connsiteX103" fmla="*/ 716877 w 2164666"/>
                <a:gd name="connsiteY103" fmla="*/ 432699 h 1507432"/>
                <a:gd name="connsiteX104" fmla="*/ 728572 w 2164666"/>
                <a:gd name="connsiteY104" fmla="*/ 437378 h 1507432"/>
                <a:gd name="connsiteX105" fmla="*/ 735589 w 2164666"/>
                <a:gd name="connsiteY105" fmla="*/ 438548 h 1507432"/>
                <a:gd name="connsiteX106" fmla="*/ 741435 w 2164666"/>
                <a:gd name="connsiteY106" fmla="*/ 439717 h 1507432"/>
                <a:gd name="connsiteX107" fmla="*/ 748451 w 2164666"/>
                <a:gd name="connsiteY107" fmla="*/ 444394 h 1507432"/>
                <a:gd name="connsiteX108" fmla="*/ 755470 w 2164666"/>
                <a:gd name="connsiteY108" fmla="*/ 450243 h 1507432"/>
                <a:gd name="connsiteX109" fmla="*/ 762486 w 2164666"/>
                <a:gd name="connsiteY109" fmla="*/ 454920 h 1507432"/>
                <a:gd name="connsiteX110" fmla="*/ 769502 w 2164666"/>
                <a:gd name="connsiteY110" fmla="*/ 458429 h 1507432"/>
                <a:gd name="connsiteX111" fmla="*/ 775351 w 2164666"/>
                <a:gd name="connsiteY111" fmla="*/ 460768 h 1507432"/>
                <a:gd name="connsiteX112" fmla="*/ 781197 w 2164666"/>
                <a:gd name="connsiteY112" fmla="*/ 461936 h 1507432"/>
                <a:gd name="connsiteX113" fmla="*/ 790553 w 2164666"/>
                <a:gd name="connsiteY113" fmla="*/ 463108 h 1507432"/>
                <a:gd name="connsiteX114" fmla="*/ 798739 w 2164666"/>
                <a:gd name="connsiteY114" fmla="*/ 465445 h 1507432"/>
                <a:gd name="connsiteX115" fmla="*/ 809264 w 2164666"/>
                <a:gd name="connsiteY115" fmla="*/ 467784 h 1507432"/>
                <a:gd name="connsiteX116" fmla="*/ 816280 w 2164666"/>
                <a:gd name="connsiteY116" fmla="*/ 468954 h 1507432"/>
                <a:gd name="connsiteX117" fmla="*/ 825636 w 2164666"/>
                <a:gd name="connsiteY117" fmla="*/ 471291 h 1507432"/>
                <a:gd name="connsiteX118" fmla="*/ 832652 w 2164666"/>
                <a:gd name="connsiteY118" fmla="*/ 474801 h 1507432"/>
                <a:gd name="connsiteX119" fmla="*/ 838500 w 2164666"/>
                <a:gd name="connsiteY119" fmla="*/ 478310 h 1507432"/>
                <a:gd name="connsiteX120" fmla="*/ 846686 w 2164666"/>
                <a:gd name="connsiteY120" fmla="*/ 482986 h 1507432"/>
                <a:gd name="connsiteX121" fmla="*/ 854872 w 2164666"/>
                <a:gd name="connsiteY121" fmla="*/ 485326 h 1507432"/>
                <a:gd name="connsiteX122" fmla="*/ 866567 w 2164666"/>
                <a:gd name="connsiteY122" fmla="*/ 488833 h 1507432"/>
                <a:gd name="connsiteX123" fmla="*/ 879430 w 2164666"/>
                <a:gd name="connsiteY123" fmla="*/ 498191 h 1507432"/>
                <a:gd name="connsiteX124" fmla="*/ 886448 w 2164666"/>
                <a:gd name="connsiteY124" fmla="*/ 502867 h 1507432"/>
                <a:gd name="connsiteX125" fmla="*/ 893464 w 2164666"/>
                <a:gd name="connsiteY125" fmla="*/ 504037 h 1507432"/>
                <a:gd name="connsiteX126" fmla="*/ 902820 w 2164666"/>
                <a:gd name="connsiteY126" fmla="*/ 502867 h 1507432"/>
                <a:gd name="connsiteX127" fmla="*/ 909838 w 2164666"/>
                <a:gd name="connsiteY127" fmla="*/ 507546 h 1507432"/>
                <a:gd name="connsiteX128" fmla="*/ 916854 w 2164666"/>
                <a:gd name="connsiteY128" fmla="*/ 508714 h 1507432"/>
                <a:gd name="connsiteX129" fmla="*/ 922701 w 2164666"/>
                <a:gd name="connsiteY129" fmla="*/ 512223 h 1507432"/>
                <a:gd name="connsiteX130" fmla="*/ 932057 w 2164666"/>
                <a:gd name="connsiteY130" fmla="*/ 514562 h 1507432"/>
                <a:gd name="connsiteX131" fmla="*/ 937903 w 2164666"/>
                <a:gd name="connsiteY131" fmla="*/ 520409 h 1507432"/>
                <a:gd name="connsiteX132" fmla="*/ 939075 w 2164666"/>
                <a:gd name="connsiteY132" fmla="*/ 520409 h 1507432"/>
                <a:gd name="connsiteX133" fmla="*/ 947261 w 2164666"/>
                <a:gd name="connsiteY133" fmla="*/ 522748 h 1507432"/>
                <a:gd name="connsiteX134" fmla="*/ 956616 w 2164666"/>
                <a:gd name="connsiteY134" fmla="*/ 527425 h 1507432"/>
                <a:gd name="connsiteX135" fmla="*/ 963634 w 2164666"/>
                <a:gd name="connsiteY135" fmla="*/ 534443 h 1507432"/>
                <a:gd name="connsiteX136" fmla="*/ 969481 w 2164666"/>
                <a:gd name="connsiteY136" fmla="*/ 536783 h 1507432"/>
                <a:gd name="connsiteX137" fmla="*/ 983513 w 2164666"/>
                <a:gd name="connsiteY137" fmla="*/ 540290 h 1507432"/>
                <a:gd name="connsiteX138" fmla="*/ 989362 w 2164666"/>
                <a:gd name="connsiteY138" fmla="*/ 542629 h 1507432"/>
                <a:gd name="connsiteX139" fmla="*/ 996378 w 2164666"/>
                <a:gd name="connsiteY139" fmla="*/ 542629 h 1507432"/>
                <a:gd name="connsiteX140" fmla="*/ 1003394 w 2164666"/>
                <a:gd name="connsiteY140" fmla="*/ 543799 h 1507432"/>
                <a:gd name="connsiteX141" fmla="*/ 1011580 w 2164666"/>
                <a:gd name="connsiteY141" fmla="*/ 543799 h 1507432"/>
                <a:gd name="connsiteX142" fmla="*/ 1018596 w 2164666"/>
                <a:gd name="connsiteY142" fmla="*/ 546138 h 1507432"/>
                <a:gd name="connsiteX143" fmla="*/ 1030292 w 2164666"/>
                <a:gd name="connsiteY143" fmla="*/ 551985 h 1507432"/>
                <a:gd name="connsiteX144" fmla="*/ 1044326 w 2164666"/>
                <a:gd name="connsiteY144" fmla="*/ 555492 h 1507432"/>
                <a:gd name="connsiteX145" fmla="*/ 1051344 w 2164666"/>
                <a:gd name="connsiteY145" fmla="*/ 556662 h 1507432"/>
                <a:gd name="connsiteX146" fmla="*/ 1059528 w 2164666"/>
                <a:gd name="connsiteY146" fmla="*/ 556662 h 1507432"/>
                <a:gd name="connsiteX147" fmla="*/ 1065377 w 2164666"/>
                <a:gd name="connsiteY147" fmla="*/ 559001 h 1507432"/>
                <a:gd name="connsiteX148" fmla="*/ 1078241 w 2164666"/>
                <a:gd name="connsiteY148" fmla="*/ 561340 h 1507432"/>
                <a:gd name="connsiteX149" fmla="*/ 1084088 w 2164666"/>
                <a:gd name="connsiteY149" fmla="*/ 566019 h 1507432"/>
                <a:gd name="connsiteX150" fmla="*/ 1093443 w 2164666"/>
                <a:gd name="connsiteY150" fmla="*/ 573035 h 1507432"/>
                <a:gd name="connsiteX151" fmla="*/ 1109815 w 2164666"/>
                <a:gd name="connsiteY151" fmla="*/ 576543 h 1507432"/>
                <a:gd name="connsiteX152" fmla="*/ 1116831 w 2164666"/>
                <a:gd name="connsiteY152" fmla="*/ 574203 h 1507432"/>
                <a:gd name="connsiteX153" fmla="*/ 1123848 w 2164666"/>
                <a:gd name="connsiteY153" fmla="*/ 581221 h 1507432"/>
                <a:gd name="connsiteX154" fmla="*/ 1129696 w 2164666"/>
                <a:gd name="connsiteY154" fmla="*/ 580052 h 1507432"/>
                <a:gd name="connsiteX155" fmla="*/ 1132986 w 2164666"/>
                <a:gd name="connsiteY155" fmla="*/ 572377 h 1507432"/>
                <a:gd name="connsiteX156" fmla="*/ 1134375 w 2164666"/>
                <a:gd name="connsiteY156" fmla="*/ 576543 h 1507432"/>
                <a:gd name="connsiteX157" fmla="*/ 1135543 w 2164666"/>
                <a:gd name="connsiteY157" fmla="*/ 582389 h 1507432"/>
                <a:gd name="connsiteX158" fmla="*/ 1146068 w 2164666"/>
                <a:gd name="connsiteY158" fmla="*/ 587068 h 1507432"/>
                <a:gd name="connsiteX159" fmla="*/ 1163611 w 2164666"/>
                <a:gd name="connsiteY159" fmla="*/ 590577 h 1507432"/>
                <a:gd name="connsiteX160" fmla="*/ 1174137 w 2164666"/>
                <a:gd name="connsiteY160" fmla="*/ 594084 h 1507432"/>
                <a:gd name="connsiteX161" fmla="*/ 1189339 w 2164666"/>
                <a:gd name="connsiteY161" fmla="*/ 599933 h 1507432"/>
                <a:gd name="connsiteX162" fmla="*/ 1199862 w 2164666"/>
                <a:gd name="connsiteY162" fmla="*/ 599933 h 1507432"/>
                <a:gd name="connsiteX163" fmla="*/ 1206880 w 2164666"/>
                <a:gd name="connsiteY163" fmla="*/ 602272 h 1507432"/>
                <a:gd name="connsiteX164" fmla="*/ 1216236 w 2164666"/>
                <a:gd name="connsiteY164" fmla="*/ 605779 h 1507432"/>
                <a:gd name="connsiteX165" fmla="*/ 1222083 w 2164666"/>
                <a:gd name="connsiteY165" fmla="*/ 605779 h 1507432"/>
                <a:gd name="connsiteX166" fmla="*/ 1229099 w 2164666"/>
                <a:gd name="connsiteY166" fmla="*/ 606949 h 1507432"/>
                <a:gd name="connsiteX167" fmla="*/ 1238456 w 2164666"/>
                <a:gd name="connsiteY167" fmla="*/ 608118 h 1507432"/>
                <a:gd name="connsiteX168" fmla="*/ 1244303 w 2164666"/>
                <a:gd name="connsiteY168" fmla="*/ 609288 h 1507432"/>
                <a:gd name="connsiteX169" fmla="*/ 1250151 w 2164666"/>
                <a:gd name="connsiteY169" fmla="*/ 612797 h 1507432"/>
                <a:gd name="connsiteX170" fmla="*/ 1261844 w 2164666"/>
                <a:gd name="connsiteY170" fmla="*/ 617474 h 1507432"/>
                <a:gd name="connsiteX171" fmla="*/ 1267693 w 2164666"/>
                <a:gd name="connsiteY171" fmla="*/ 622153 h 1507432"/>
                <a:gd name="connsiteX172" fmla="*/ 1278216 w 2164666"/>
                <a:gd name="connsiteY172" fmla="*/ 626830 h 1507432"/>
                <a:gd name="connsiteX173" fmla="*/ 1296929 w 2164666"/>
                <a:gd name="connsiteY173" fmla="*/ 636185 h 1507432"/>
                <a:gd name="connsiteX174" fmla="*/ 1302776 w 2164666"/>
                <a:gd name="connsiteY174" fmla="*/ 637355 h 1507432"/>
                <a:gd name="connsiteX175" fmla="*/ 1310962 w 2164666"/>
                <a:gd name="connsiteY175" fmla="*/ 638523 h 1507432"/>
                <a:gd name="connsiteX176" fmla="*/ 1319148 w 2164666"/>
                <a:gd name="connsiteY176" fmla="*/ 643201 h 1507432"/>
                <a:gd name="connsiteX177" fmla="*/ 1329673 w 2164666"/>
                <a:gd name="connsiteY177" fmla="*/ 651387 h 1507432"/>
                <a:gd name="connsiteX178" fmla="*/ 1332013 w 2164666"/>
                <a:gd name="connsiteY178" fmla="*/ 657236 h 1507432"/>
                <a:gd name="connsiteX179" fmla="*/ 1339029 w 2164666"/>
                <a:gd name="connsiteY179" fmla="*/ 659575 h 1507432"/>
                <a:gd name="connsiteX180" fmla="*/ 1346045 w 2164666"/>
                <a:gd name="connsiteY180" fmla="*/ 661913 h 1507432"/>
                <a:gd name="connsiteX181" fmla="*/ 1353063 w 2164666"/>
                <a:gd name="connsiteY181" fmla="*/ 663082 h 1507432"/>
                <a:gd name="connsiteX182" fmla="*/ 1360079 w 2164666"/>
                <a:gd name="connsiteY182" fmla="*/ 668931 h 1507432"/>
                <a:gd name="connsiteX183" fmla="*/ 1365926 w 2164666"/>
                <a:gd name="connsiteY183" fmla="*/ 671268 h 1507432"/>
                <a:gd name="connsiteX184" fmla="*/ 1375282 w 2164666"/>
                <a:gd name="connsiteY184" fmla="*/ 675947 h 1507432"/>
                <a:gd name="connsiteX185" fmla="*/ 1388146 w 2164666"/>
                <a:gd name="connsiteY185" fmla="*/ 682963 h 1507432"/>
                <a:gd name="connsiteX186" fmla="*/ 1396332 w 2164666"/>
                <a:gd name="connsiteY186" fmla="*/ 689980 h 1507432"/>
                <a:gd name="connsiteX187" fmla="*/ 1401009 w 2164666"/>
                <a:gd name="connsiteY187" fmla="*/ 695828 h 1507432"/>
                <a:gd name="connsiteX188" fmla="*/ 1406857 w 2164666"/>
                <a:gd name="connsiteY188" fmla="*/ 700505 h 1507432"/>
                <a:gd name="connsiteX189" fmla="*/ 1413874 w 2164666"/>
                <a:gd name="connsiteY189" fmla="*/ 707521 h 1507432"/>
                <a:gd name="connsiteX190" fmla="*/ 1419720 w 2164666"/>
                <a:gd name="connsiteY190" fmla="*/ 715709 h 1507432"/>
                <a:gd name="connsiteX191" fmla="*/ 1423229 w 2164666"/>
                <a:gd name="connsiteY191" fmla="*/ 722725 h 1507432"/>
                <a:gd name="connsiteX192" fmla="*/ 1430245 w 2164666"/>
                <a:gd name="connsiteY192" fmla="*/ 726232 h 1507432"/>
                <a:gd name="connsiteX193" fmla="*/ 1443110 w 2164666"/>
                <a:gd name="connsiteY193" fmla="*/ 729741 h 1507432"/>
                <a:gd name="connsiteX194" fmla="*/ 1438433 w 2164666"/>
                <a:gd name="connsiteY194" fmla="*/ 736758 h 1507432"/>
                <a:gd name="connsiteX195" fmla="*/ 1434847 w 2164666"/>
                <a:gd name="connsiteY195" fmla="*/ 741060 h 1507432"/>
                <a:gd name="connsiteX196" fmla="*/ 1435199 w 2164666"/>
                <a:gd name="connsiteY196" fmla="*/ 741164 h 1507432"/>
                <a:gd name="connsiteX197" fmla="*/ 1438433 w 2164666"/>
                <a:gd name="connsiteY197" fmla="*/ 737929 h 1507432"/>
                <a:gd name="connsiteX198" fmla="*/ 1445450 w 2164666"/>
                <a:gd name="connsiteY198" fmla="*/ 733250 h 1507432"/>
                <a:gd name="connsiteX199" fmla="*/ 1453636 w 2164666"/>
                <a:gd name="connsiteY199" fmla="*/ 735590 h 1507432"/>
                <a:gd name="connsiteX200" fmla="*/ 1462991 w 2164666"/>
                <a:gd name="connsiteY200" fmla="*/ 743776 h 1507432"/>
                <a:gd name="connsiteX201" fmla="*/ 1475856 w 2164666"/>
                <a:gd name="connsiteY201" fmla="*/ 754301 h 1507432"/>
                <a:gd name="connsiteX202" fmla="*/ 1481704 w 2164666"/>
                <a:gd name="connsiteY202" fmla="*/ 755471 h 1507432"/>
                <a:gd name="connsiteX203" fmla="*/ 1491060 w 2164666"/>
                <a:gd name="connsiteY203" fmla="*/ 760148 h 1507432"/>
                <a:gd name="connsiteX204" fmla="*/ 1498076 w 2164666"/>
                <a:gd name="connsiteY204" fmla="*/ 764826 h 1507432"/>
                <a:gd name="connsiteX205" fmla="*/ 1499246 w 2164666"/>
                <a:gd name="connsiteY205" fmla="*/ 770673 h 1507432"/>
                <a:gd name="connsiteX206" fmla="*/ 1514448 w 2164666"/>
                <a:gd name="connsiteY206" fmla="*/ 778861 h 1507432"/>
                <a:gd name="connsiteX207" fmla="*/ 1520296 w 2164666"/>
                <a:gd name="connsiteY207" fmla="*/ 781198 h 1507432"/>
                <a:gd name="connsiteX208" fmla="*/ 1527313 w 2164666"/>
                <a:gd name="connsiteY208" fmla="*/ 783538 h 1507432"/>
                <a:gd name="connsiteX209" fmla="*/ 1535499 w 2164666"/>
                <a:gd name="connsiteY209" fmla="*/ 787045 h 1507432"/>
                <a:gd name="connsiteX210" fmla="*/ 1544854 w 2164666"/>
                <a:gd name="connsiteY210" fmla="*/ 789384 h 1507432"/>
                <a:gd name="connsiteX211" fmla="*/ 1557719 w 2164666"/>
                <a:gd name="connsiteY211" fmla="*/ 794063 h 1507432"/>
                <a:gd name="connsiteX212" fmla="*/ 1565903 w 2164666"/>
                <a:gd name="connsiteY212" fmla="*/ 795233 h 1507432"/>
                <a:gd name="connsiteX213" fmla="*/ 1571751 w 2164666"/>
                <a:gd name="connsiteY213" fmla="*/ 797570 h 1507432"/>
                <a:gd name="connsiteX214" fmla="*/ 1579937 w 2164666"/>
                <a:gd name="connsiteY214" fmla="*/ 799909 h 1507432"/>
                <a:gd name="connsiteX215" fmla="*/ 1591632 w 2164666"/>
                <a:gd name="connsiteY215" fmla="*/ 801079 h 1507432"/>
                <a:gd name="connsiteX216" fmla="*/ 1597479 w 2164666"/>
                <a:gd name="connsiteY216" fmla="*/ 802249 h 1507432"/>
                <a:gd name="connsiteX217" fmla="*/ 1606834 w 2164666"/>
                <a:gd name="connsiteY217" fmla="*/ 804586 h 1507432"/>
                <a:gd name="connsiteX218" fmla="*/ 1613853 w 2164666"/>
                <a:gd name="connsiteY218" fmla="*/ 806926 h 1507432"/>
                <a:gd name="connsiteX219" fmla="*/ 1619699 w 2164666"/>
                <a:gd name="connsiteY219" fmla="*/ 809265 h 1507432"/>
                <a:gd name="connsiteX220" fmla="*/ 1626715 w 2164666"/>
                <a:gd name="connsiteY220" fmla="*/ 810435 h 1507432"/>
                <a:gd name="connsiteX221" fmla="*/ 1632564 w 2164666"/>
                <a:gd name="connsiteY221" fmla="*/ 812774 h 1507432"/>
                <a:gd name="connsiteX222" fmla="*/ 1641918 w 2164666"/>
                <a:gd name="connsiteY222" fmla="*/ 815113 h 1507432"/>
                <a:gd name="connsiteX223" fmla="*/ 1651275 w 2164666"/>
                <a:gd name="connsiteY223" fmla="*/ 819790 h 1507432"/>
                <a:gd name="connsiteX224" fmla="*/ 1661800 w 2164666"/>
                <a:gd name="connsiteY224" fmla="*/ 826806 h 1507432"/>
                <a:gd name="connsiteX225" fmla="*/ 1679342 w 2164666"/>
                <a:gd name="connsiteY225" fmla="*/ 838501 h 1507432"/>
                <a:gd name="connsiteX226" fmla="*/ 1696883 w 2164666"/>
                <a:gd name="connsiteY226" fmla="*/ 844350 h 1507432"/>
                <a:gd name="connsiteX227" fmla="*/ 1703902 w 2164666"/>
                <a:gd name="connsiteY227" fmla="*/ 850196 h 1507432"/>
                <a:gd name="connsiteX228" fmla="*/ 1716764 w 2164666"/>
                <a:gd name="connsiteY228" fmla="*/ 856043 h 1507432"/>
                <a:gd name="connsiteX229" fmla="*/ 1722611 w 2164666"/>
                <a:gd name="connsiteY229" fmla="*/ 858382 h 1507432"/>
                <a:gd name="connsiteX230" fmla="*/ 1736645 w 2164666"/>
                <a:gd name="connsiteY230" fmla="*/ 860722 h 1507432"/>
                <a:gd name="connsiteX231" fmla="*/ 1743662 w 2164666"/>
                <a:gd name="connsiteY231" fmla="*/ 861891 h 1507432"/>
                <a:gd name="connsiteX232" fmla="*/ 1750680 w 2164666"/>
                <a:gd name="connsiteY232" fmla="*/ 861891 h 1507432"/>
                <a:gd name="connsiteX233" fmla="*/ 1763542 w 2164666"/>
                <a:gd name="connsiteY233" fmla="*/ 861891 h 1507432"/>
                <a:gd name="connsiteX234" fmla="*/ 1774068 w 2164666"/>
                <a:gd name="connsiteY234" fmla="*/ 861891 h 1507432"/>
                <a:gd name="connsiteX235" fmla="*/ 1779916 w 2164666"/>
                <a:gd name="connsiteY235" fmla="*/ 857213 h 1507432"/>
                <a:gd name="connsiteX236" fmla="*/ 1785763 w 2164666"/>
                <a:gd name="connsiteY236" fmla="*/ 864231 h 1507432"/>
                <a:gd name="connsiteX237" fmla="*/ 1790440 w 2164666"/>
                <a:gd name="connsiteY237" fmla="*/ 872417 h 1507432"/>
                <a:gd name="connsiteX238" fmla="*/ 1799795 w 2164666"/>
                <a:gd name="connsiteY238" fmla="*/ 872417 h 1507432"/>
                <a:gd name="connsiteX239" fmla="*/ 1805642 w 2164666"/>
                <a:gd name="connsiteY239" fmla="*/ 871247 h 1507432"/>
                <a:gd name="connsiteX240" fmla="*/ 1799795 w 2164666"/>
                <a:gd name="connsiteY240" fmla="*/ 878263 h 1507432"/>
                <a:gd name="connsiteX241" fmla="*/ 1791609 w 2164666"/>
                <a:gd name="connsiteY241" fmla="*/ 884112 h 1507432"/>
                <a:gd name="connsiteX242" fmla="*/ 1783423 w 2164666"/>
                <a:gd name="connsiteY242" fmla="*/ 888789 h 1507432"/>
                <a:gd name="connsiteX243" fmla="*/ 1789270 w 2164666"/>
                <a:gd name="connsiteY243" fmla="*/ 889958 h 1507432"/>
                <a:gd name="connsiteX244" fmla="*/ 1797458 w 2164666"/>
                <a:gd name="connsiteY244" fmla="*/ 884112 h 1507432"/>
                <a:gd name="connsiteX245" fmla="*/ 1805642 w 2164666"/>
                <a:gd name="connsiteY245" fmla="*/ 884112 h 1507432"/>
                <a:gd name="connsiteX246" fmla="*/ 1814999 w 2164666"/>
                <a:gd name="connsiteY246" fmla="*/ 882940 h 1507432"/>
                <a:gd name="connsiteX247" fmla="*/ 1829032 w 2164666"/>
                <a:gd name="connsiteY247" fmla="*/ 888789 h 1507432"/>
                <a:gd name="connsiteX248" fmla="*/ 1829032 w 2164666"/>
                <a:gd name="connsiteY248" fmla="*/ 895805 h 1507432"/>
                <a:gd name="connsiteX249" fmla="*/ 1833711 w 2164666"/>
                <a:gd name="connsiteY249" fmla="*/ 903991 h 1507432"/>
                <a:gd name="connsiteX250" fmla="*/ 1840727 w 2164666"/>
                <a:gd name="connsiteY250" fmla="*/ 911009 h 1507432"/>
                <a:gd name="connsiteX251" fmla="*/ 1847743 w 2164666"/>
                <a:gd name="connsiteY251" fmla="*/ 915686 h 1507432"/>
                <a:gd name="connsiteX252" fmla="*/ 1847743 w 2164666"/>
                <a:gd name="connsiteY252" fmla="*/ 926211 h 1507432"/>
                <a:gd name="connsiteX253" fmla="*/ 1845406 w 2164666"/>
                <a:gd name="connsiteY253" fmla="*/ 934397 h 1507432"/>
                <a:gd name="connsiteX254" fmla="*/ 1846573 w 2164666"/>
                <a:gd name="connsiteY254" fmla="*/ 942585 h 1507432"/>
                <a:gd name="connsiteX255" fmla="*/ 1855931 w 2164666"/>
                <a:gd name="connsiteY255" fmla="*/ 950769 h 1507432"/>
                <a:gd name="connsiteX256" fmla="*/ 1862947 w 2164666"/>
                <a:gd name="connsiteY256" fmla="*/ 956617 h 1507432"/>
                <a:gd name="connsiteX257" fmla="*/ 1868794 w 2164666"/>
                <a:gd name="connsiteY257" fmla="*/ 960126 h 1507432"/>
                <a:gd name="connsiteX258" fmla="*/ 1874640 w 2164666"/>
                <a:gd name="connsiteY258" fmla="*/ 968310 h 1507432"/>
                <a:gd name="connsiteX259" fmla="*/ 1886335 w 2164666"/>
                <a:gd name="connsiteY259" fmla="*/ 976498 h 1507432"/>
                <a:gd name="connsiteX260" fmla="*/ 1885528 w 2164666"/>
                <a:gd name="connsiteY260" fmla="*/ 977789 h 1507432"/>
                <a:gd name="connsiteX261" fmla="*/ 1892184 w 2164666"/>
                <a:gd name="connsiteY261" fmla="*/ 980007 h 1507432"/>
                <a:gd name="connsiteX262" fmla="*/ 1898030 w 2164666"/>
                <a:gd name="connsiteY262" fmla="*/ 984684 h 1507432"/>
                <a:gd name="connsiteX263" fmla="*/ 1903877 w 2164666"/>
                <a:gd name="connsiteY263" fmla="*/ 990532 h 1507432"/>
                <a:gd name="connsiteX264" fmla="*/ 1910893 w 2164666"/>
                <a:gd name="connsiteY264" fmla="*/ 995209 h 1507432"/>
                <a:gd name="connsiteX265" fmla="*/ 1922588 w 2164666"/>
                <a:gd name="connsiteY265" fmla="*/ 997549 h 1507432"/>
                <a:gd name="connsiteX266" fmla="*/ 1930774 w 2164666"/>
                <a:gd name="connsiteY266" fmla="*/ 998718 h 1507432"/>
                <a:gd name="connsiteX267" fmla="*/ 1936622 w 2164666"/>
                <a:gd name="connsiteY267" fmla="*/ 1004565 h 1507432"/>
                <a:gd name="connsiteX268" fmla="*/ 1943639 w 2164666"/>
                <a:gd name="connsiteY268" fmla="*/ 1006904 h 1507432"/>
                <a:gd name="connsiteX269" fmla="*/ 1950655 w 2164666"/>
                <a:gd name="connsiteY269" fmla="*/ 1006904 h 1507432"/>
                <a:gd name="connsiteX270" fmla="*/ 1956503 w 2164666"/>
                <a:gd name="connsiteY270" fmla="*/ 1010413 h 1507432"/>
                <a:gd name="connsiteX271" fmla="*/ 1963519 w 2164666"/>
                <a:gd name="connsiteY271" fmla="*/ 1016260 h 1507432"/>
                <a:gd name="connsiteX272" fmla="*/ 1970538 w 2164666"/>
                <a:gd name="connsiteY272" fmla="*/ 1018599 h 1507432"/>
                <a:gd name="connsiteX273" fmla="*/ 1976384 w 2164666"/>
                <a:gd name="connsiteY273" fmla="*/ 1023278 h 1507432"/>
                <a:gd name="connsiteX274" fmla="*/ 1981061 w 2164666"/>
                <a:gd name="connsiteY274" fmla="*/ 1030294 h 1507432"/>
                <a:gd name="connsiteX275" fmla="*/ 1986908 w 2164666"/>
                <a:gd name="connsiteY275" fmla="*/ 1036141 h 1507432"/>
                <a:gd name="connsiteX276" fmla="*/ 1993925 w 2164666"/>
                <a:gd name="connsiteY276" fmla="*/ 1040820 h 1507432"/>
                <a:gd name="connsiteX277" fmla="*/ 1999774 w 2164666"/>
                <a:gd name="connsiteY277" fmla="*/ 1047836 h 1507432"/>
                <a:gd name="connsiteX278" fmla="*/ 2010297 w 2164666"/>
                <a:gd name="connsiteY278" fmla="*/ 1053682 h 1507432"/>
                <a:gd name="connsiteX279" fmla="*/ 2016144 w 2164666"/>
                <a:gd name="connsiteY279" fmla="*/ 1057191 h 1507432"/>
                <a:gd name="connsiteX280" fmla="*/ 2017315 w 2164666"/>
                <a:gd name="connsiteY280" fmla="*/ 1064208 h 1507432"/>
                <a:gd name="connsiteX281" fmla="*/ 2023162 w 2164666"/>
                <a:gd name="connsiteY281" fmla="*/ 1070056 h 1507432"/>
                <a:gd name="connsiteX282" fmla="*/ 2033687 w 2164666"/>
                <a:gd name="connsiteY282" fmla="*/ 1077072 h 1507432"/>
                <a:gd name="connsiteX283" fmla="*/ 2041873 w 2164666"/>
                <a:gd name="connsiteY283" fmla="*/ 1081751 h 1507432"/>
                <a:gd name="connsiteX284" fmla="*/ 2051229 w 2164666"/>
                <a:gd name="connsiteY284" fmla="*/ 1088767 h 1507432"/>
                <a:gd name="connsiteX285" fmla="*/ 2061754 w 2164666"/>
                <a:gd name="connsiteY285" fmla="*/ 1100460 h 1507432"/>
                <a:gd name="connsiteX286" fmla="*/ 2065263 w 2164666"/>
                <a:gd name="connsiteY286" fmla="*/ 1106309 h 1507432"/>
                <a:gd name="connsiteX287" fmla="*/ 2078128 w 2164666"/>
                <a:gd name="connsiteY287" fmla="*/ 1118004 h 1507432"/>
                <a:gd name="connsiteX288" fmla="*/ 2083975 w 2164666"/>
                <a:gd name="connsiteY288" fmla="*/ 1121511 h 1507432"/>
                <a:gd name="connsiteX289" fmla="*/ 2089821 w 2164666"/>
                <a:gd name="connsiteY289" fmla="*/ 1123850 h 1507432"/>
                <a:gd name="connsiteX290" fmla="*/ 2095669 w 2164666"/>
                <a:gd name="connsiteY290" fmla="*/ 1128529 h 1507432"/>
                <a:gd name="connsiteX291" fmla="*/ 2099177 w 2164666"/>
                <a:gd name="connsiteY291" fmla="*/ 1135545 h 1507432"/>
                <a:gd name="connsiteX292" fmla="*/ 2099177 w 2164666"/>
                <a:gd name="connsiteY292" fmla="*/ 1141392 h 1507432"/>
                <a:gd name="connsiteX293" fmla="*/ 2107365 w 2164666"/>
                <a:gd name="connsiteY293" fmla="*/ 1147240 h 1507432"/>
                <a:gd name="connsiteX294" fmla="*/ 2109702 w 2164666"/>
                <a:gd name="connsiteY294" fmla="*/ 1156594 h 1507432"/>
                <a:gd name="connsiteX295" fmla="*/ 2116718 w 2164666"/>
                <a:gd name="connsiteY295" fmla="*/ 1163612 h 1507432"/>
                <a:gd name="connsiteX296" fmla="*/ 2121397 w 2164666"/>
                <a:gd name="connsiteY296" fmla="*/ 1171798 h 1507432"/>
                <a:gd name="connsiteX297" fmla="*/ 2122567 w 2164666"/>
                <a:gd name="connsiteY297" fmla="*/ 1177645 h 1507432"/>
                <a:gd name="connsiteX298" fmla="*/ 2120227 w 2164666"/>
                <a:gd name="connsiteY298" fmla="*/ 1184663 h 1507432"/>
                <a:gd name="connsiteX299" fmla="*/ 2120227 w 2164666"/>
                <a:gd name="connsiteY299" fmla="*/ 1190509 h 1507432"/>
                <a:gd name="connsiteX300" fmla="*/ 2123735 w 2164666"/>
                <a:gd name="connsiteY300" fmla="*/ 1198695 h 1507432"/>
                <a:gd name="connsiteX301" fmla="*/ 2130753 w 2164666"/>
                <a:gd name="connsiteY301" fmla="*/ 1203374 h 1507432"/>
                <a:gd name="connsiteX302" fmla="*/ 2134262 w 2164666"/>
                <a:gd name="connsiteY302" fmla="*/ 1209221 h 1507432"/>
                <a:gd name="connsiteX303" fmla="*/ 2135429 w 2164666"/>
                <a:gd name="connsiteY303" fmla="*/ 1216239 h 1507432"/>
                <a:gd name="connsiteX304" fmla="*/ 2142448 w 2164666"/>
                <a:gd name="connsiteY304" fmla="*/ 1225594 h 1507432"/>
                <a:gd name="connsiteX305" fmla="*/ 2142448 w 2164666"/>
                <a:gd name="connsiteY305" fmla="*/ 1231441 h 1507432"/>
                <a:gd name="connsiteX306" fmla="*/ 2150633 w 2164666"/>
                <a:gd name="connsiteY306" fmla="*/ 1231441 h 1507432"/>
                <a:gd name="connsiteX307" fmla="*/ 2159989 w 2164666"/>
                <a:gd name="connsiteY307" fmla="*/ 1238457 h 1507432"/>
                <a:gd name="connsiteX308" fmla="*/ 2154143 w 2164666"/>
                <a:gd name="connsiteY308" fmla="*/ 1245475 h 1507432"/>
                <a:gd name="connsiteX309" fmla="*/ 2157650 w 2164666"/>
                <a:gd name="connsiteY309" fmla="*/ 1252491 h 1507432"/>
                <a:gd name="connsiteX310" fmla="*/ 2164666 w 2164666"/>
                <a:gd name="connsiteY310" fmla="*/ 1259508 h 1507432"/>
                <a:gd name="connsiteX311" fmla="*/ 2155311 w 2164666"/>
                <a:gd name="connsiteY311" fmla="*/ 1271201 h 1507432"/>
                <a:gd name="connsiteX312" fmla="*/ 2149464 w 2164666"/>
                <a:gd name="connsiteY312" fmla="*/ 1279389 h 1507432"/>
                <a:gd name="connsiteX313" fmla="*/ 2145955 w 2164666"/>
                <a:gd name="connsiteY313" fmla="*/ 1286405 h 1507432"/>
                <a:gd name="connsiteX314" fmla="*/ 2144785 w 2164666"/>
                <a:gd name="connsiteY314" fmla="*/ 1292253 h 1507432"/>
                <a:gd name="connsiteX315" fmla="*/ 2143617 w 2164666"/>
                <a:gd name="connsiteY315" fmla="*/ 1301609 h 1507432"/>
                <a:gd name="connsiteX316" fmla="*/ 2143617 w 2164666"/>
                <a:gd name="connsiteY316" fmla="*/ 1309795 h 1507432"/>
                <a:gd name="connsiteX317" fmla="*/ 2136601 w 2164666"/>
                <a:gd name="connsiteY317" fmla="*/ 1317981 h 1507432"/>
                <a:gd name="connsiteX318" fmla="*/ 2124906 w 2164666"/>
                <a:gd name="connsiteY318" fmla="*/ 1326167 h 1507432"/>
                <a:gd name="connsiteX319" fmla="*/ 2122567 w 2164666"/>
                <a:gd name="connsiteY319" fmla="*/ 1333185 h 1507432"/>
                <a:gd name="connsiteX320" fmla="*/ 2121397 w 2164666"/>
                <a:gd name="connsiteY320" fmla="*/ 1346048 h 1507432"/>
                <a:gd name="connsiteX321" fmla="*/ 2114381 w 2164666"/>
                <a:gd name="connsiteY321" fmla="*/ 1349555 h 1507432"/>
                <a:gd name="connsiteX322" fmla="*/ 2112041 w 2164666"/>
                <a:gd name="connsiteY322" fmla="*/ 1357742 h 1507432"/>
                <a:gd name="connsiteX323" fmla="*/ 2109702 w 2164666"/>
                <a:gd name="connsiteY323" fmla="*/ 1364759 h 1507432"/>
                <a:gd name="connsiteX324" fmla="*/ 2107365 w 2164666"/>
                <a:gd name="connsiteY324" fmla="*/ 1378791 h 1507432"/>
                <a:gd name="connsiteX325" fmla="*/ 2107365 w 2164666"/>
                <a:gd name="connsiteY325" fmla="*/ 1388147 h 1507432"/>
                <a:gd name="connsiteX326" fmla="*/ 2107365 w 2164666"/>
                <a:gd name="connsiteY326" fmla="*/ 1395165 h 1507432"/>
                <a:gd name="connsiteX327" fmla="*/ 2106193 w 2164666"/>
                <a:gd name="connsiteY327" fmla="*/ 1404521 h 1507432"/>
                <a:gd name="connsiteX328" fmla="*/ 2106193 w 2164666"/>
                <a:gd name="connsiteY328" fmla="*/ 1415046 h 1507432"/>
                <a:gd name="connsiteX329" fmla="*/ 2105025 w 2164666"/>
                <a:gd name="connsiteY329" fmla="*/ 1420892 h 1507432"/>
                <a:gd name="connsiteX330" fmla="*/ 2109702 w 2164666"/>
                <a:gd name="connsiteY330" fmla="*/ 1427909 h 1507432"/>
                <a:gd name="connsiteX331" fmla="*/ 2112041 w 2164666"/>
                <a:gd name="connsiteY331" fmla="*/ 1440773 h 1507432"/>
                <a:gd name="connsiteX332" fmla="*/ 2112041 w 2164666"/>
                <a:gd name="connsiteY332" fmla="*/ 1447791 h 1507432"/>
                <a:gd name="connsiteX333" fmla="*/ 2109702 w 2164666"/>
                <a:gd name="connsiteY333" fmla="*/ 1454808 h 1507432"/>
                <a:gd name="connsiteX334" fmla="*/ 2109702 w 2164666"/>
                <a:gd name="connsiteY334" fmla="*/ 1461824 h 1507432"/>
                <a:gd name="connsiteX335" fmla="*/ 2108532 w 2164666"/>
                <a:gd name="connsiteY335" fmla="*/ 1467672 h 1507432"/>
                <a:gd name="connsiteX336" fmla="*/ 2107365 w 2164666"/>
                <a:gd name="connsiteY336" fmla="*/ 1474689 h 1507432"/>
                <a:gd name="connsiteX337" fmla="*/ 2109702 w 2164666"/>
                <a:gd name="connsiteY337" fmla="*/ 1481705 h 1507432"/>
                <a:gd name="connsiteX338" fmla="*/ 2112041 w 2164666"/>
                <a:gd name="connsiteY338" fmla="*/ 1487551 h 1507432"/>
                <a:gd name="connsiteX339" fmla="*/ 2106193 w 2164666"/>
                <a:gd name="connsiteY339" fmla="*/ 1498077 h 1507432"/>
                <a:gd name="connsiteX340" fmla="*/ 2101516 w 2164666"/>
                <a:gd name="connsiteY340" fmla="*/ 1506264 h 1507432"/>
                <a:gd name="connsiteX341" fmla="*/ 2092161 w 2164666"/>
                <a:gd name="connsiteY341" fmla="*/ 1506264 h 1507432"/>
                <a:gd name="connsiteX342" fmla="*/ 2080465 w 2164666"/>
                <a:gd name="connsiteY342" fmla="*/ 1507432 h 1507432"/>
                <a:gd name="connsiteX343" fmla="*/ 2076956 w 2164666"/>
                <a:gd name="connsiteY343" fmla="*/ 1501586 h 1507432"/>
                <a:gd name="connsiteX344" fmla="*/ 2069940 w 2164666"/>
                <a:gd name="connsiteY344" fmla="*/ 1498077 h 1507432"/>
                <a:gd name="connsiteX345" fmla="*/ 2060585 w 2164666"/>
                <a:gd name="connsiteY345" fmla="*/ 1492230 h 1507432"/>
                <a:gd name="connsiteX346" fmla="*/ 2053568 w 2164666"/>
                <a:gd name="connsiteY346" fmla="*/ 1489891 h 1507432"/>
                <a:gd name="connsiteX347" fmla="*/ 2044213 w 2164666"/>
                <a:gd name="connsiteY347" fmla="*/ 1485214 h 1507432"/>
                <a:gd name="connsiteX348" fmla="*/ 2037197 w 2164666"/>
                <a:gd name="connsiteY348" fmla="*/ 1481705 h 1507432"/>
                <a:gd name="connsiteX349" fmla="*/ 2031348 w 2164666"/>
                <a:gd name="connsiteY349" fmla="*/ 1482874 h 1507432"/>
                <a:gd name="connsiteX350" fmla="*/ 2024332 w 2164666"/>
                <a:gd name="connsiteY350" fmla="*/ 1484044 h 1507432"/>
                <a:gd name="connsiteX351" fmla="*/ 2013807 w 2164666"/>
                <a:gd name="connsiteY351" fmla="*/ 1484044 h 1507432"/>
                <a:gd name="connsiteX352" fmla="*/ 2004451 w 2164666"/>
                <a:gd name="connsiteY352" fmla="*/ 1484044 h 1507432"/>
                <a:gd name="connsiteX353" fmla="*/ 1993925 w 2164666"/>
                <a:gd name="connsiteY353" fmla="*/ 1479365 h 1507432"/>
                <a:gd name="connsiteX354" fmla="*/ 1984570 w 2164666"/>
                <a:gd name="connsiteY354" fmla="*/ 1475856 h 1507432"/>
                <a:gd name="connsiteX355" fmla="*/ 1977554 w 2164666"/>
                <a:gd name="connsiteY355" fmla="*/ 1471179 h 1507432"/>
                <a:gd name="connsiteX356" fmla="*/ 1969366 w 2164666"/>
                <a:gd name="connsiteY356" fmla="*/ 1470010 h 1507432"/>
                <a:gd name="connsiteX357" fmla="*/ 1961182 w 2164666"/>
                <a:gd name="connsiteY357" fmla="*/ 1462994 h 1507432"/>
                <a:gd name="connsiteX358" fmla="*/ 1949487 w 2164666"/>
                <a:gd name="connsiteY358" fmla="*/ 1453638 h 1507432"/>
                <a:gd name="connsiteX359" fmla="*/ 1936622 w 2164666"/>
                <a:gd name="connsiteY359" fmla="*/ 1446620 h 1507432"/>
                <a:gd name="connsiteX360" fmla="*/ 1927267 w 2164666"/>
                <a:gd name="connsiteY360" fmla="*/ 1443113 h 1507432"/>
                <a:gd name="connsiteX361" fmla="*/ 1917911 w 2164666"/>
                <a:gd name="connsiteY361" fmla="*/ 1433757 h 1507432"/>
                <a:gd name="connsiteX362" fmla="*/ 1910893 w 2164666"/>
                <a:gd name="connsiteY362" fmla="*/ 1427909 h 1507432"/>
                <a:gd name="connsiteX363" fmla="*/ 1905046 w 2164666"/>
                <a:gd name="connsiteY363" fmla="*/ 1425571 h 1507432"/>
                <a:gd name="connsiteX364" fmla="*/ 1899200 w 2164666"/>
                <a:gd name="connsiteY364" fmla="*/ 1418555 h 1507432"/>
                <a:gd name="connsiteX365" fmla="*/ 1891014 w 2164666"/>
                <a:gd name="connsiteY365" fmla="*/ 1410367 h 1507432"/>
                <a:gd name="connsiteX366" fmla="*/ 1889844 w 2164666"/>
                <a:gd name="connsiteY366" fmla="*/ 1404521 h 1507432"/>
                <a:gd name="connsiteX367" fmla="*/ 1879319 w 2164666"/>
                <a:gd name="connsiteY367" fmla="*/ 1393995 h 1507432"/>
                <a:gd name="connsiteX368" fmla="*/ 1868794 w 2164666"/>
                <a:gd name="connsiteY368" fmla="*/ 1379963 h 1507432"/>
                <a:gd name="connsiteX369" fmla="*/ 1865285 w 2164666"/>
                <a:gd name="connsiteY369" fmla="*/ 1374114 h 1507432"/>
                <a:gd name="connsiteX370" fmla="*/ 1873472 w 2164666"/>
                <a:gd name="connsiteY370" fmla="*/ 1376454 h 1507432"/>
                <a:gd name="connsiteX371" fmla="*/ 1878149 w 2164666"/>
                <a:gd name="connsiteY371" fmla="*/ 1369437 h 1507432"/>
                <a:gd name="connsiteX372" fmla="*/ 1880489 w 2164666"/>
                <a:gd name="connsiteY372" fmla="*/ 1360082 h 1507432"/>
                <a:gd name="connsiteX373" fmla="*/ 1879319 w 2164666"/>
                <a:gd name="connsiteY373" fmla="*/ 1354233 h 1507432"/>
                <a:gd name="connsiteX374" fmla="*/ 1876980 w 2164666"/>
                <a:gd name="connsiteY374" fmla="*/ 1348387 h 1507432"/>
                <a:gd name="connsiteX375" fmla="*/ 1872301 w 2164666"/>
                <a:gd name="connsiteY375" fmla="*/ 1341369 h 1507432"/>
                <a:gd name="connsiteX376" fmla="*/ 1864115 w 2164666"/>
                <a:gd name="connsiteY376" fmla="*/ 1334353 h 1507432"/>
                <a:gd name="connsiteX377" fmla="*/ 1854759 w 2164666"/>
                <a:gd name="connsiteY377" fmla="*/ 1333185 h 1507432"/>
                <a:gd name="connsiteX378" fmla="*/ 1865285 w 2164666"/>
                <a:gd name="connsiteY378" fmla="*/ 1322658 h 1507432"/>
                <a:gd name="connsiteX379" fmla="*/ 1868794 w 2164666"/>
                <a:gd name="connsiteY379" fmla="*/ 1307455 h 1507432"/>
                <a:gd name="connsiteX380" fmla="*/ 1868794 w 2164666"/>
                <a:gd name="connsiteY380" fmla="*/ 1301609 h 1507432"/>
                <a:gd name="connsiteX381" fmla="*/ 1868794 w 2164666"/>
                <a:gd name="connsiteY381" fmla="*/ 1294591 h 1507432"/>
                <a:gd name="connsiteX382" fmla="*/ 1862947 w 2164666"/>
                <a:gd name="connsiteY382" fmla="*/ 1286405 h 1507432"/>
                <a:gd name="connsiteX383" fmla="*/ 1857099 w 2164666"/>
                <a:gd name="connsiteY383" fmla="*/ 1277049 h 1507432"/>
                <a:gd name="connsiteX384" fmla="*/ 1852420 w 2164666"/>
                <a:gd name="connsiteY384" fmla="*/ 1270033 h 1507432"/>
                <a:gd name="connsiteX385" fmla="*/ 1846573 w 2164666"/>
                <a:gd name="connsiteY385" fmla="*/ 1266524 h 1507432"/>
                <a:gd name="connsiteX386" fmla="*/ 1839557 w 2164666"/>
                <a:gd name="connsiteY386" fmla="*/ 1263017 h 1507432"/>
                <a:gd name="connsiteX387" fmla="*/ 1832541 w 2164666"/>
                <a:gd name="connsiteY387" fmla="*/ 1255999 h 1507432"/>
                <a:gd name="connsiteX388" fmla="*/ 1826694 w 2164666"/>
                <a:gd name="connsiteY388" fmla="*/ 1250152 h 1507432"/>
                <a:gd name="connsiteX389" fmla="*/ 1820846 w 2164666"/>
                <a:gd name="connsiteY389" fmla="*/ 1247813 h 1507432"/>
                <a:gd name="connsiteX390" fmla="*/ 1814999 w 2164666"/>
                <a:gd name="connsiteY390" fmla="*/ 1241964 h 1507432"/>
                <a:gd name="connsiteX391" fmla="*/ 1807981 w 2164666"/>
                <a:gd name="connsiteY391" fmla="*/ 1232611 h 1507432"/>
                <a:gd name="connsiteX392" fmla="*/ 1806811 w 2164666"/>
                <a:gd name="connsiteY392" fmla="*/ 1225594 h 1507432"/>
                <a:gd name="connsiteX393" fmla="*/ 1807981 w 2164666"/>
                <a:gd name="connsiteY393" fmla="*/ 1217406 h 1507432"/>
                <a:gd name="connsiteX394" fmla="*/ 1806811 w 2164666"/>
                <a:gd name="connsiteY394" fmla="*/ 1206881 h 1507432"/>
                <a:gd name="connsiteX395" fmla="*/ 1799795 w 2164666"/>
                <a:gd name="connsiteY395" fmla="*/ 1201035 h 1507432"/>
                <a:gd name="connsiteX396" fmla="*/ 1791609 w 2164666"/>
                <a:gd name="connsiteY396" fmla="*/ 1192849 h 1507432"/>
                <a:gd name="connsiteX397" fmla="*/ 1797458 w 2164666"/>
                <a:gd name="connsiteY397" fmla="*/ 1196358 h 1507432"/>
                <a:gd name="connsiteX398" fmla="*/ 1797458 w 2164666"/>
                <a:gd name="connsiteY398" fmla="*/ 1189340 h 1507432"/>
                <a:gd name="connsiteX399" fmla="*/ 1792779 w 2164666"/>
                <a:gd name="connsiteY399" fmla="*/ 1183493 h 1507432"/>
                <a:gd name="connsiteX400" fmla="*/ 1785763 w 2164666"/>
                <a:gd name="connsiteY400" fmla="*/ 1183493 h 1507432"/>
                <a:gd name="connsiteX401" fmla="*/ 1782254 w 2164666"/>
                <a:gd name="connsiteY401" fmla="*/ 1177645 h 1507432"/>
                <a:gd name="connsiteX402" fmla="*/ 1769389 w 2164666"/>
                <a:gd name="connsiteY402" fmla="*/ 1167121 h 1507432"/>
                <a:gd name="connsiteX403" fmla="*/ 1762373 w 2164666"/>
                <a:gd name="connsiteY403" fmla="*/ 1164782 h 1507432"/>
                <a:gd name="connsiteX404" fmla="*/ 1756526 w 2164666"/>
                <a:gd name="connsiteY404" fmla="*/ 1165950 h 1507432"/>
                <a:gd name="connsiteX405" fmla="*/ 1748340 w 2164666"/>
                <a:gd name="connsiteY405" fmla="*/ 1168289 h 1507432"/>
                <a:gd name="connsiteX406" fmla="*/ 1741322 w 2164666"/>
                <a:gd name="connsiteY406" fmla="*/ 1164782 h 1507432"/>
                <a:gd name="connsiteX407" fmla="*/ 1724950 w 2164666"/>
                <a:gd name="connsiteY407" fmla="*/ 1163612 h 1507432"/>
                <a:gd name="connsiteX408" fmla="*/ 1714425 w 2164666"/>
                <a:gd name="connsiteY408" fmla="*/ 1162443 h 1507432"/>
                <a:gd name="connsiteX409" fmla="*/ 1712309 w 2164666"/>
                <a:gd name="connsiteY409" fmla="*/ 1155393 h 1507432"/>
                <a:gd name="connsiteX410" fmla="*/ 1709746 w 2164666"/>
                <a:gd name="connsiteY410" fmla="*/ 1162441 h 1507432"/>
                <a:gd name="connsiteX411" fmla="*/ 1698053 w 2164666"/>
                <a:gd name="connsiteY411" fmla="*/ 1164780 h 1507432"/>
                <a:gd name="connsiteX412" fmla="*/ 1691037 w 2164666"/>
                <a:gd name="connsiteY412" fmla="*/ 1161271 h 1507432"/>
                <a:gd name="connsiteX413" fmla="*/ 1681681 w 2164666"/>
                <a:gd name="connsiteY413" fmla="*/ 1161271 h 1507432"/>
                <a:gd name="connsiteX414" fmla="*/ 1673493 w 2164666"/>
                <a:gd name="connsiteY414" fmla="*/ 1161271 h 1507432"/>
                <a:gd name="connsiteX415" fmla="*/ 1659461 w 2164666"/>
                <a:gd name="connsiteY415" fmla="*/ 1161271 h 1507432"/>
                <a:gd name="connsiteX416" fmla="*/ 1648936 w 2164666"/>
                <a:gd name="connsiteY416" fmla="*/ 1162441 h 1507432"/>
                <a:gd name="connsiteX417" fmla="*/ 1636071 w 2164666"/>
                <a:gd name="connsiteY417" fmla="*/ 1164780 h 1507432"/>
                <a:gd name="connsiteX418" fmla="*/ 1619699 w 2164666"/>
                <a:gd name="connsiteY418" fmla="*/ 1168287 h 1507432"/>
                <a:gd name="connsiteX419" fmla="*/ 1612683 w 2164666"/>
                <a:gd name="connsiteY419" fmla="*/ 1169457 h 1507432"/>
                <a:gd name="connsiteX420" fmla="*/ 1604495 w 2164666"/>
                <a:gd name="connsiteY420" fmla="*/ 1170626 h 1507432"/>
                <a:gd name="connsiteX421" fmla="*/ 1595139 w 2164666"/>
                <a:gd name="connsiteY421" fmla="*/ 1171796 h 1507432"/>
                <a:gd name="connsiteX422" fmla="*/ 1585786 w 2164666"/>
                <a:gd name="connsiteY422" fmla="*/ 1174136 h 1507432"/>
                <a:gd name="connsiteX423" fmla="*/ 1576430 w 2164666"/>
                <a:gd name="connsiteY423" fmla="*/ 1175303 h 1507432"/>
                <a:gd name="connsiteX424" fmla="*/ 1568242 w 2164666"/>
                <a:gd name="connsiteY424" fmla="*/ 1177643 h 1507432"/>
                <a:gd name="connsiteX425" fmla="*/ 1561226 w 2164666"/>
                <a:gd name="connsiteY425" fmla="*/ 1177643 h 1507432"/>
                <a:gd name="connsiteX426" fmla="*/ 1557717 w 2164666"/>
                <a:gd name="connsiteY426" fmla="*/ 1171796 h 1507432"/>
                <a:gd name="connsiteX427" fmla="*/ 1550701 w 2164666"/>
                <a:gd name="connsiteY427" fmla="*/ 1167119 h 1507432"/>
                <a:gd name="connsiteX428" fmla="*/ 1541345 w 2164666"/>
                <a:gd name="connsiteY428" fmla="*/ 1165948 h 1507432"/>
                <a:gd name="connsiteX429" fmla="*/ 1535499 w 2164666"/>
                <a:gd name="connsiteY429" fmla="*/ 1164780 h 1507432"/>
                <a:gd name="connsiteX430" fmla="*/ 1528480 w 2164666"/>
                <a:gd name="connsiteY430" fmla="*/ 1162441 h 1507432"/>
                <a:gd name="connsiteX431" fmla="*/ 1521464 w 2164666"/>
                <a:gd name="connsiteY431" fmla="*/ 1155424 h 1507432"/>
                <a:gd name="connsiteX432" fmla="*/ 1514448 w 2164666"/>
                <a:gd name="connsiteY432" fmla="*/ 1154255 h 1507432"/>
                <a:gd name="connsiteX433" fmla="*/ 1505092 w 2164666"/>
                <a:gd name="connsiteY433" fmla="*/ 1154255 h 1507432"/>
                <a:gd name="connsiteX434" fmla="*/ 1499244 w 2164666"/>
                <a:gd name="connsiteY434" fmla="*/ 1155424 h 1507432"/>
                <a:gd name="connsiteX435" fmla="*/ 1491058 w 2164666"/>
                <a:gd name="connsiteY435" fmla="*/ 1153085 h 1507432"/>
                <a:gd name="connsiteX436" fmla="*/ 1484042 w 2164666"/>
                <a:gd name="connsiteY436" fmla="*/ 1150746 h 1507432"/>
                <a:gd name="connsiteX437" fmla="*/ 1480535 w 2164666"/>
                <a:gd name="connsiteY437" fmla="*/ 1144899 h 1507432"/>
                <a:gd name="connsiteX438" fmla="*/ 1474686 w 2164666"/>
                <a:gd name="connsiteY438" fmla="*/ 1144899 h 1507432"/>
                <a:gd name="connsiteX439" fmla="*/ 1465331 w 2164666"/>
                <a:gd name="connsiteY439" fmla="*/ 1141390 h 1507432"/>
                <a:gd name="connsiteX440" fmla="*/ 1459484 w 2164666"/>
                <a:gd name="connsiteY440" fmla="*/ 1137883 h 1507432"/>
                <a:gd name="connsiteX441" fmla="*/ 1451298 w 2164666"/>
                <a:gd name="connsiteY441" fmla="*/ 1137883 h 1507432"/>
                <a:gd name="connsiteX442" fmla="*/ 1441942 w 2164666"/>
                <a:gd name="connsiteY442" fmla="*/ 1134374 h 1507432"/>
                <a:gd name="connsiteX443" fmla="*/ 1433757 w 2164666"/>
                <a:gd name="connsiteY443" fmla="*/ 1127358 h 1507432"/>
                <a:gd name="connsiteX444" fmla="*/ 1425569 w 2164666"/>
                <a:gd name="connsiteY444" fmla="*/ 1126188 h 1507432"/>
                <a:gd name="connsiteX445" fmla="*/ 1415043 w 2164666"/>
                <a:gd name="connsiteY445" fmla="*/ 1119170 h 1507432"/>
                <a:gd name="connsiteX446" fmla="*/ 1408027 w 2164666"/>
                <a:gd name="connsiteY446" fmla="*/ 1115663 h 1507432"/>
                <a:gd name="connsiteX447" fmla="*/ 1402181 w 2164666"/>
                <a:gd name="connsiteY447" fmla="*/ 1115663 h 1507432"/>
                <a:gd name="connsiteX448" fmla="*/ 1395164 w 2164666"/>
                <a:gd name="connsiteY448" fmla="*/ 1112153 h 1507432"/>
                <a:gd name="connsiteX449" fmla="*/ 1386977 w 2164666"/>
                <a:gd name="connsiteY449" fmla="*/ 1107475 h 1507432"/>
                <a:gd name="connsiteX450" fmla="*/ 1376451 w 2164666"/>
                <a:gd name="connsiteY450" fmla="*/ 1108646 h 1507432"/>
                <a:gd name="connsiteX451" fmla="*/ 1378791 w 2164666"/>
                <a:gd name="connsiteY451" fmla="*/ 1098121 h 1507432"/>
                <a:gd name="connsiteX452" fmla="*/ 1385807 w 2164666"/>
                <a:gd name="connsiteY452" fmla="*/ 1095782 h 1507432"/>
                <a:gd name="connsiteX453" fmla="*/ 1391655 w 2164666"/>
                <a:gd name="connsiteY453" fmla="*/ 1094612 h 1507432"/>
                <a:gd name="connsiteX454" fmla="*/ 1403348 w 2164666"/>
                <a:gd name="connsiteY454" fmla="*/ 1081747 h 1507432"/>
                <a:gd name="connsiteX455" fmla="*/ 1399841 w 2164666"/>
                <a:gd name="connsiteY455" fmla="*/ 1070052 h 1507432"/>
                <a:gd name="connsiteX456" fmla="*/ 1393993 w 2164666"/>
                <a:gd name="connsiteY456" fmla="*/ 1063036 h 1507432"/>
                <a:gd name="connsiteX457" fmla="*/ 1384639 w 2164666"/>
                <a:gd name="connsiteY457" fmla="*/ 1056020 h 1507432"/>
                <a:gd name="connsiteX458" fmla="*/ 1371774 w 2164666"/>
                <a:gd name="connsiteY458" fmla="*/ 1054850 h 1507432"/>
                <a:gd name="connsiteX459" fmla="*/ 1360079 w 2164666"/>
                <a:gd name="connsiteY459" fmla="*/ 1056020 h 1507432"/>
                <a:gd name="connsiteX460" fmla="*/ 1357740 w 2164666"/>
                <a:gd name="connsiteY460" fmla="*/ 1046664 h 1507432"/>
                <a:gd name="connsiteX461" fmla="*/ 1348386 w 2164666"/>
                <a:gd name="connsiteY461" fmla="*/ 1040816 h 1507432"/>
                <a:gd name="connsiteX462" fmla="*/ 1342538 w 2164666"/>
                <a:gd name="connsiteY462" fmla="*/ 1044325 h 1507432"/>
                <a:gd name="connsiteX463" fmla="*/ 1347215 w 2164666"/>
                <a:gd name="connsiteY463" fmla="*/ 1038478 h 1507432"/>
                <a:gd name="connsiteX464" fmla="*/ 1341368 w 2164666"/>
                <a:gd name="connsiteY464" fmla="*/ 1041987 h 1507432"/>
                <a:gd name="connsiteX465" fmla="*/ 1336691 w 2164666"/>
                <a:gd name="connsiteY465" fmla="*/ 1036139 h 1507432"/>
                <a:gd name="connsiteX466" fmla="*/ 1330843 w 2164666"/>
                <a:gd name="connsiteY466" fmla="*/ 1032632 h 1507432"/>
                <a:gd name="connsiteX467" fmla="*/ 1323827 w 2164666"/>
                <a:gd name="connsiteY467" fmla="*/ 1030292 h 1507432"/>
                <a:gd name="connsiteX468" fmla="*/ 1315641 w 2164666"/>
                <a:gd name="connsiteY468" fmla="*/ 1029123 h 1507432"/>
                <a:gd name="connsiteX469" fmla="*/ 1309792 w 2164666"/>
                <a:gd name="connsiteY469" fmla="*/ 1029123 h 1507432"/>
                <a:gd name="connsiteX470" fmla="*/ 1302776 w 2164666"/>
                <a:gd name="connsiteY470" fmla="*/ 1030292 h 1507432"/>
                <a:gd name="connsiteX471" fmla="*/ 1294590 w 2164666"/>
                <a:gd name="connsiteY471" fmla="*/ 1031460 h 1507432"/>
                <a:gd name="connsiteX472" fmla="*/ 1286404 w 2164666"/>
                <a:gd name="connsiteY472" fmla="*/ 1034969 h 1507432"/>
                <a:gd name="connsiteX473" fmla="*/ 1277049 w 2164666"/>
                <a:gd name="connsiteY473" fmla="*/ 1038478 h 1507432"/>
                <a:gd name="connsiteX474" fmla="*/ 1271200 w 2164666"/>
                <a:gd name="connsiteY474" fmla="*/ 1041987 h 1507432"/>
                <a:gd name="connsiteX475" fmla="*/ 1264184 w 2164666"/>
                <a:gd name="connsiteY475" fmla="*/ 1044325 h 1507432"/>
                <a:gd name="connsiteX476" fmla="*/ 1254828 w 2164666"/>
                <a:gd name="connsiteY476" fmla="*/ 1051341 h 1507432"/>
                <a:gd name="connsiteX477" fmla="*/ 1248982 w 2164666"/>
                <a:gd name="connsiteY477" fmla="*/ 1054850 h 1507432"/>
                <a:gd name="connsiteX478" fmla="*/ 1240796 w 2164666"/>
                <a:gd name="connsiteY478" fmla="*/ 1060697 h 1507432"/>
                <a:gd name="connsiteX479" fmla="*/ 1234947 w 2164666"/>
                <a:gd name="connsiteY479" fmla="*/ 1066545 h 1507432"/>
                <a:gd name="connsiteX480" fmla="*/ 1227931 w 2164666"/>
                <a:gd name="connsiteY480" fmla="*/ 1072392 h 1507432"/>
                <a:gd name="connsiteX481" fmla="*/ 1218575 w 2164666"/>
                <a:gd name="connsiteY481" fmla="*/ 1082917 h 1507432"/>
                <a:gd name="connsiteX482" fmla="*/ 1211559 w 2164666"/>
                <a:gd name="connsiteY482" fmla="*/ 1088765 h 1507432"/>
                <a:gd name="connsiteX483" fmla="*/ 1204541 w 2164666"/>
                <a:gd name="connsiteY483" fmla="*/ 1099289 h 1507432"/>
                <a:gd name="connsiteX484" fmla="*/ 1190509 w 2164666"/>
                <a:gd name="connsiteY484" fmla="*/ 1118002 h 1507432"/>
                <a:gd name="connsiteX485" fmla="*/ 1183490 w 2164666"/>
                <a:gd name="connsiteY485" fmla="*/ 1129695 h 1507432"/>
                <a:gd name="connsiteX486" fmla="*/ 1171797 w 2164666"/>
                <a:gd name="connsiteY486" fmla="*/ 1133204 h 1507432"/>
                <a:gd name="connsiteX487" fmla="*/ 1169458 w 2164666"/>
                <a:gd name="connsiteY487" fmla="*/ 1127358 h 1507432"/>
                <a:gd name="connsiteX488" fmla="*/ 1163609 w 2164666"/>
                <a:gd name="connsiteY488" fmla="*/ 1126188 h 1507432"/>
                <a:gd name="connsiteX489" fmla="*/ 1155426 w 2164666"/>
                <a:gd name="connsiteY489" fmla="*/ 1120341 h 1507432"/>
                <a:gd name="connsiteX490" fmla="*/ 1150747 w 2164666"/>
                <a:gd name="connsiteY490" fmla="*/ 1113323 h 1507432"/>
                <a:gd name="connsiteX491" fmla="*/ 1144900 w 2164666"/>
                <a:gd name="connsiteY491" fmla="*/ 1103968 h 1507432"/>
                <a:gd name="connsiteX492" fmla="*/ 1142561 w 2164666"/>
                <a:gd name="connsiteY492" fmla="*/ 1094612 h 1507432"/>
                <a:gd name="connsiteX493" fmla="*/ 1134375 w 2164666"/>
                <a:gd name="connsiteY493" fmla="*/ 1089933 h 1507432"/>
                <a:gd name="connsiteX494" fmla="*/ 1128526 w 2164666"/>
                <a:gd name="connsiteY494" fmla="*/ 1089933 h 1507432"/>
                <a:gd name="connsiteX495" fmla="*/ 1119171 w 2164666"/>
                <a:gd name="connsiteY495" fmla="*/ 1091105 h 1507432"/>
                <a:gd name="connsiteX496" fmla="*/ 1113324 w 2164666"/>
                <a:gd name="connsiteY496" fmla="*/ 1089933 h 1507432"/>
                <a:gd name="connsiteX497" fmla="*/ 1106308 w 2164666"/>
                <a:gd name="connsiteY497" fmla="*/ 1089933 h 1507432"/>
                <a:gd name="connsiteX498" fmla="*/ 1092274 w 2164666"/>
                <a:gd name="connsiteY498" fmla="*/ 1080578 h 1507432"/>
                <a:gd name="connsiteX499" fmla="*/ 1094613 w 2164666"/>
                <a:gd name="connsiteY499" fmla="*/ 1071224 h 1507432"/>
                <a:gd name="connsiteX500" fmla="*/ 1098122 w 2164666"/>
                <a:gd name="connsiteY500" fmla="*/ 1065375 h 1507432"/>
                <a:gd name="connsiteX501" fmla="*/ 1099290 w 2164666"/>
                <a:gd name="connsiteY501" fmla="*/ 1058357 h 1507432"/>
                <a:gd name="connsiteX502" fmla="*/ 1092274 w 2164666"/>
                <a:gd name="connsiteY502" fmla="*/ 1053680 h 1507432"/>
                <a:gd name="connsiteX503" fmla="*/ 1086427 w 2164666"/>
                <a:gd name="connsiteY503" fmla="*/ 1046664 h 1507432"/>
                <a:gd name="connsiteX504" fmla="*/ 1089934 w 2164666"/>
                <a:gd name="connsiteY504" fmla="*/ 1038478 h 1507432"/>
                <a:gd name="connsiteX505" fmla="*/ 1085257 w 2164666"/>
                <a:gd name="connsiteY505" fmla="*/ 1031460 h 1507432"/>
                <a:gd name="connsiteX506" fmla="*/ 1079411 w 2164666"/>
                <a:gd name="connsiteY506" fmla="*/ 1027953 h 1507432"/>
                <a:gd name="connsiteX507" fmla="*/ 1078241 w 2164666"/>
                <a:gd name="connsiteY507" fmla="*/ 1017428 h 1507432"/>
                <a:gd name="connsiteX508" fmla="*/ 1080579 w 2164666"/>
                <a:gd name="connsiteY508" fmla="*/ 1011579 h 1507432"/>
                <a:gd name="connsiteX509" fmla="*/ 1082918 w 2164666"/>
                <a:gd name="connsiteY509" fmla="*/ 1002224 h 1507432"/>
                <a:gd name="connsiteX510" fmla="*/ 1079411 w 2164666"/>
                <a:gd name="connsiteY510" fmla="*/ 995207 h 1507432"/>
                <a:gd name="connsiteX511" fmla="*/ 1087595 w 2164666"/>
                <a:gd name="connsiteY511" fmla="*/ 988191 h 1507432"/>
                <a:gd name="connsiteX512" fmla="*/ 1078241 w 2164666"/>
                <a:gd name="connsiteY512" fmla="*/ 977666 h 1507432"/>
                <a:gd name="connsiteX513" fmla="*/ 1075902 w 2164666"/>
                <a:gd name="connsiteY513" fmla="*/ 964801 h 1507432"/>
                <a:gd name="connsiteX514" fmla="*/ 1075902 w 2164666"/>
                <a:gd name="connsiteY514" fmla="*/ 958955 h 1507432"/>
                <a:gd name="connsiteX515" fmla="*/ 1078241 w 2164666"/>
                <a:gd name="connsiteY515" fmla="*/ 951938 h 1507432"/>
                <a:gd name="connsiteX516" fmla="*/ 1079411 w 2164666"/>
                <a:gd name="connsiteY516" fmla="*/ 940243 h 1507432"/>
                <a:gd name="connsiteX517" fmla="*/ 1081748 w 2164666"/>
                <a:gd name="connsiteY517" fmla="*/ 929718 h 1507432"/>
                <a:gd name="connsiteX518" fmla="*/ 1081748 w 2164666"/>
                <a:gd name="connsiteY518" fmla="*/ 921532 h 1507432"/>
                <a:gd name="connsiteX519" fmla="*/ 1075902 w 2164666"/>
                <a:gd name="connsiteY519" fmla="*/ 921532 h 1507432"/>
                <a:gd name="connsiteX520" fmla="*/ 1063037 w 2164666"/>
                <a:gd name="connsiteY520" fmla="*/ 913346 h 1507432"/>
                <a:gd name="connsiteX521" fmla="*/ 1066546 w 2164666"/>
                <a:gd name="connsiteY521" fmla="*/ 905160 h 1507432"/>
                <a:gd name="connsiteX522" fmla="*/ 1074732 w 2164666"/>
                <a:gd name="connsiteY522" fmla="*/ 905160 h 1507432"/>
                <a:gd name="connsiteX523" fmla="*/ 1080579 w 2164666"/>
                <a:gd name="connsiteY523" fmla="*/ 903991 h 1507432"/>
                <a:gd name="connsiteX524" fmla="*/ 1081750 w 2164666"/>
                <a:gd name="connsiteY524" fmla="*/ 903489 h 1507432"/>
                <a:gd name="connsiteX525" fmla="*/ 1074732 w 2164666"/>
                <a:gd name="connsiteY525" fmla="*/ 900482 h 1507432"/>
                <a:gd name="connsiteX526" fmla="*/ 1064207 w 2164666"/>
                <a:gd name="connsiteY526" fmla="*/ 895803 h 1507432"/>
                <a:gd name="connsiteX527" fmla="*/ 1056021 w 2164666"/>
                <a:gd name="connsiteY527" fmla="*/ 891126 h 1507432"/>
                <a:gd name="connsiteX528" fmla="*/ 1049005 w 2164666"/>
                <a:gd name="connsiteY528" fmla="*/ 887619 h 1507432"/>
                <a:gd name="connsiteX529" fmla="*/ 1040817 w 2164666"/>
                <a:gd name="connsiteY529" fmla="*/ 879431 h 1507432"/>
                <a:gd name="connsiteX530" fmla="*/ 1040817 w 2164666"/>
                <a:gd name="connsiteY530" fmla="*/ 885279 h 1507432"/>
                <a:gd name="connsiteX531" fmla="*/ 1033801 w 2164666"/>
                <a:gd name="connsiteY531" fmla="*/ 887619 h 1507432"/>
                <a:gd name="connsiteX532" fmla="*/ 1029124 w 2164666"/>
                <a:gd name="connsiteY532" fmla="*/ 881770 h 1507432"/>
                <a:gd name="connsiteX533" fmla="*/ 1023275 w 2164666"/>
                <a:gd name="connsiteY533" fmla="*/ 877094 h 1507432"/>
                <a:gd name="connsiteX534" fmla="*/ 1017429 w 2164666"/>
                <a:gd name="connsiteY534" fmla="*/ 877094 h 1507432"/>
                <a:gd name="connsiteX535" fmla="*/ 1008073 w 2164666"/>
                <a:gd name="connsiteY535" fmla="*/ 879431 h 1507432"/>
                <a:gd name="connsiteX536" fmla="*/ 1002227 w 2164666"/>
                <a:gd name="connsiteY536" fmla="*/ 878261 h 1507432"/>
                <a:gd name="connsiteX537" fmla="*/ 995208 w 2164666"/>
                <a:gd name="connsiteY537" fmla="*/ 872415 h 1507432"/>
                <a:gd name="connsiteX538" fmla="*/ 988192 w 2164666"/>
                <a:gd name="connsiteY538" fmla="*/ 872415 h 1507432"/>
                <a:gd name="connsiteX539" fmla="*/ 984683 w 2164666"/>
                <a:gd name="connsiteY539" fmla="*/ 879431 h 1507432"/>
                <a:gd name="connsiteX540" fmla="*/ 990532 w 2164666"/>
                <a:gd name="connsiteY540" fmla="*/ 886447 h 1507432"/>
                <a:gd name="connsiteX541" fmla="*/ 989362 w 2164666"/>
                <a:gd name="connsiteY541" fmla="*/ 892296 h 1507432"/>
                <a:gd name="connsiteX542" fmla="*/ 982346 w 2164666"/>
                <a:gd name="connsiteY542" fmla="*/ 887619 h 1507432"/>
                <a:gd name="connsiteX543" fmla="*/ 980006 w 2164666"/>
                <a:gd name="connsiteY543" fmla="*/ 879431 h 1507432"/>
                <a:gd name="connsiteX544" fmla="*/ 971818 w 2164666"/>
                <a:gd name="connsiteY544" fmla="*/ 879431 h 1507432"/>
                <a:gd name="connsiteX545" fmla="*/ 965972 w 2164666"/>
                <a:gd name="connsiteY545" fmla="*/ 884110 h 1507432"/>
                <a:gd name="connsiteX546" fmla="*/ 970651 w 2164666"/>
                <a:gd name="connsiteY546" fmla="*/ 889956 h 1507432"/>
                <a:gd name="connsiteX547" fmla="*/ 972990 w 2164666"/>
                <a:gd name="connsiteY547" fmla="*/ 902821 h 1507432"/>
                <a:gd name="connsiteX548" fmla="*/ 961295 w 2164666"/>
                <a:gd name="connsiteY548" fmla="*/ 895803 h 1507432"/>
                <a:gd name="connsiteX549" fmla="*/ 960125 w 2164666"/>
                <a:gd name="connsiteY549" fmla="*/ 889956 h 1507432"/>
                <a:gd name="connsiteX550" fmla="*/ 950770 w 2164666"/>
                <a:gd name="connsiteY550" fmla="*/ 882940 h 1507432"/>
                <a:gd name="connsiteX551" fmla="*/ 946093 w 2164666"/>
                <a:gd name="connsiteY551" fmla="*/ 877094 h 1507432"/>
                <a:gd name="connsiteX552" fmla="*/ 942582 w 2164666"/>
                <a:gd name="connsiteY552" fmla="*/ 884110 h 1507432"/>
                <a:gd name="connsiteX553" fmla="*/ 939075 w 2164666"/>
                <a:gd name="connsiteY553" fmla="*/ 891126 h 1507432"/>
                <a:gd name="connsiteX554" fmla="*/ 935566 w 2164666"/>
                <a:gd name="connsiteY554" fmla="*/ 896974 h 1507432"/>
                <a:gd name="connsiteX555" fmla="*/ 928549 w 2164666"/>
                <a:gd name="connsiteY555" fmla="*/ 906328 h 1507432"/>
                <a:gd name="connsiteX556" fmla="*/ 921533 w 2164666"/>
                <a:gd name="connsiteY556" fmla="*/ 912177 h 1507432"/>
                <a:gd name="connsiteX557" fmla="*/ 916856 w 2164666"/>
                <a:gd name="connsiteY557" fmla="*/ 918023 h 1507432"/>
                <a:gd name="connsiteX558" fmla="*/ 909838 w 2164666"/>
                <a:gd name="connsiteY558" fmla="*/ 923872 h 1507432"/>
                <a:gd name="connsiteX559" fmla="*/ 900483 w 2164666"/>
                <a:gd name="connsiteY559" fmla="*/ 927379 h 1507432"/>
                <a:gd name="connsiteX560" fmla="*/ 892297 w 2164666"/>
                <a:gd name="connsiteY560" fmla="*/ 923872 h 1507432"/>
                <a:gd name="connsiteX561" fmla="*/ 881771 w 2164666"/>
                <a:gd name="connsiteY561" fmla="*/ 906328 h 1507432"/>
                <a:gd name="connsiteX562" fmla="*/ 874755 w 2164666"/>
                <a:gd name="connsiteY562" fmla="*/ 900482 h 1507432"/>
                <a:gd name="connsiteX563" fmla="*/ 868907 w 2164666"/>
                <a:gd name="connsiteY563" fmla="*/ 898142 h 1507432"/>
                <a:gd name="connsiteX564" fmla="*/ 860721 w 2164666"/>
                <a:gd name="connsiteY564" fmla="*/ 894635 h 1507432"/>
                <a:gd name="connsiteX565" fmla="*/ 849026 w 2164666"/>
                <a:gd name="connsiteY565" fmla="*/ 881770 h 1507432"/>
                <a:gd name="connsiteX566" fmla="*/ 839670 w 2164666"/>
                <a:gd name="connsiteY566" fmla="*/ 872415 h 1507432"/>
                <a:gd name="connsiteX567" fmla="*/ 830316 w 2164666"/>
                <a:gd name="connsiteY567" fmla="*/ 865399 h 1507432"/>
                <a:gd name="connsiteX568" fmla="*/ 823298 w 2164666"/>
                <a:gd name="connsiteY568" fmla="*/ 860720 h 1507432"/>
                <a:gd name="connsiteX569" fmla="*/ 815112 w 2164666"/>
                <a:gd name="connsiteY569" fmla="*/ 858382 h 1507432"/>
                <a:gd name="connsiteX570" fmla="*/ 811605 w 2164666"/>
                <a:gd name="connsiteY570" fmla="*/ 852534 h 1507432"/>
                <a:gd name="connsiteX571" fmla="*/ 805757 w 2164666"/>
                <a:gd name="connsiteY571" fmla="*/ 845518 h 1507432"/>
                <a:gd name="connsiteX572" fmla="*/ 799910 w 2164666"/>
                <a:gd name="connsiteY572" fmla="*/ 839669 h 1507432"/>
                <a:gd name="connsiteX573" fmla="*/ 794064 w 2164666"/>
                <a:gd name="connsiteY573" fmla="*/ 832653 h 1507432"/>
                <a:gd name="connsiteX574" fmla="*/ 791724 w 2164666"/>
                <a:gd name="connsiteY574" fmla="*/ 825637 h 1507432"/>
                <a:gd name="connsiteX575" fmla="*/ 785876 w 2164666"/>
                <a:gd name="connsiteY575" fmla="*/ 820960 h 1507432"/>
                <a:gd name="connsiteX576" fmla="*/ 783536 w 2164666"/>
                <a:gd name="connsiteY576" fmla="*/ 812772 h 1507432"/>
                <a:gd name="connsiteX577" fmla="*/ 781199 w 2164666"/>
                <a:gd name="connsiteY577" fmla="*/ 805756 h 1507432"/>
                <a:gd name="connsiteX578" fmla="*/ 778860 w 2164666"/>
                <a:gd name="connsiteY578" fmla="*/ 796400 h 1507432"/>
                <a:gd name="connsiteX579" fmla="*/ 773011 w 2164666"/>
                <a:gd name="connsiteY579" fmla="*/ 787045 h 1507432"/>
                <a:gd name="connsiteX580" fmla="*/ 767165 w 2164666"/>
                <a:gd name="connsiteY580" fmla="*/ 776519 h 1507432"/>
                <a:gd name="connsiteX581" fmla="*/ 765995 w 2164666"/>
                <a:gd name="connsiteY581" fmla="*/ 770673 h 1507432"/>
                <a:gd name="connsiteX582" fmla="*/ 767385 w 2164666"/>
                <a:gd name="connsiteY582" fmla="*/ 766503 h 1507432"/>
                <a:gd name="connsiteX583" fmla="*/ 767383 w 2164666"/>
                <a:gd name="connsiteY583" fmla="*/ 766502 h 1507432"/>
                <a:gd name="connsiteX584" fmla="*/ 765993 w 2164666"/>
                <a:gd name="connsiteY584" fmla="*/ 770673 h 1507432"/>
                <a:gd name="connsiteX585" fmla="*/ 753130 w 2164666"/>
                <a:gd name="connsiteY585" fmla="*/ 770673 h 1507432"/>
                <a:gd name="connsiteX586" fmla="*/ 746114 w 2164666"/>
                <a:gd name="connsiteY586" fmla="*/ 768333 h 1507432"/>
                <a:gd name="connsiteX587" fmla="*/ 740265 w 2164666"/>
                <a:gd name="connsiteY587" fmla="*/ 768333 h 1507432"/>
                <a:gd name="connsiteX588" fmla="*/ 734419 w 2164666"/>
                <a:gd name="connsiteY588" fmla="*/ 771843 h 1507432"/>
                <a:gd name="connsiteX589" fmla="*/ 727401 w 2164666"/>
                <a:gd name="connsiteY589" fmla="*/ 776521 h 1507432"/>
                <a:gd name="connsiteX590" fmla="*/ 726233 w 2164666"/>
                <a:gd name="connsiteY590" fmla="*/ 784707 h 1507432"/>
                <a:gd name="connsiteX591" fmla="*/ 720385 w 2164666"/>
                <a:gd name="connsiteY591" fmla="*/ 789384 h 1507432"/>
                <a:gd name="connsiteX592" fmla="*/ 707520 w 2164666"/>
                <a:gd name="connsiteY592" fmla="*/ 781198 h 1507432"/>
                <a:gd name="connsiteX593" fmla="*/ 700504 w 2164666"/>
                <a:gd name="connsiteY593" fmla="*/ 776521 h 1507432"/>
                <a:gd name="connsiteX594" fmla="*/ 693487 w 2164666"/>
                <a:gd name="connsiteY594" fmla="*/ 774182 h 1507432"/>
                <a:gd name="connsiteX595" fmla="*/ 685301 w 2164666"/>
                <a:gd name="connsiteY595" fmla="*/ 773012 h 1507432"/>
                <a:gd name="connsiteX596" fmla="*/ 678285 w 2164666"/>
                <a:gd name="connsiteY596" fmla="*/ 769503 h 1507432"/>
                <a:gd name="connsiteX597" fmla="*/ 668930 w 2164666"/>
                <a:gd name="connsiteY597" fmla="*/ 764826 h 1507432"/>
                <a:gd name="connsiteX598" fmla="*/ 661913 w 2164666"/>
                <a:gd name="connsiteY598" fmla="*/ 762487 h 1507432"/>
                <a:gd name="connsiteX599" fmla="*/ 653726 w 2164666"/>
                <a:gd name="connsiteY599" fmla="*/ 760148 h 1507432"/>
                <a:gd name="connsiteX600" fmla="*/ 644370 w 2164666"/>
                <a:gd name="connsiteY600" fmla="*/ 757808 h 1507432"/>
                <a:gd name="connsiteX601" fmla="*/ 636184 w 2164666"/>
                <a:gd name="connsiteY601" fmla="*/ 756640 h 1507432"/>
                <a:gd name="connsiteX602" fmla="*/ 629168 w 2164666"/>
                <a:gd name="connsiteY602" fmla="*/ 743776 h 1507432"/>
                <a:gd name="connsiteX603" fmla="*/ 636184 w 2164666"/>
                <a:gd name="connsiteY603" fmla="*/ 744945 h 1507432"/>
                <a:gd name="connsiteX604" fmla="*/ 643200 w 2164666"/>
                <a:gd name="connsiteY604" fmla="*/ 743776 h 1507432"/>
                <a:gd name="connsiteX605" fmla="*/ 650218 w 2164666"/>
                <a:gd name="connsiteY605" fmla="*/ 741436 h 1507432"/>
                <a:gd name="connsiteX606" fmla="*/ 654895 w 2164666"/>
                <a:gd name="connsiteY606" fmla="*/ 732083 h 1507432"/>
                <a:gd name="connsiteX607" fmla="*/ 659574 w 2164666"/>
                <a:gd name="connsiteY607" fmla="*/ 726234 h 1507432"/>
                <a:gd name="connsiteX608" fmla="*/ 661913 w 2164666"/>
                <a:gd name="connsiteY608" fmla="*/ 720388 h 1507432"/>
                <a:gd name="connsiteX609" fmla="*/ 659574 w 2164666"/>
                <a:gd name="connsiteY609" fmla="*/ 713369 h 1507432"/>
                <a:gd name="connsiteX610" fmla="*/ 657235 w 2164666"/>
                <a:gd name="connsiteY610" fmla="*/ 706353 h 1507432"/>
                <a:gd name="connsiteX611" fmla="*/ 658404 w 2164666"/>
                <a:gd name="connsiteY611" fmla="*/ 699335 h 1507432"/>
                <a:gd name="connsiteX612" fmla="*/ 664253 w 2164666"/>
                <a:gd name="connsiteY612" fmla="*/ 696998 h 1507432"/>
                <a:gd name="connsiteX613" fmla="*/ 664253 w 2164666"/>
                <a:gd name="connsiteY613" fmla="*/ 691151 h 1507432"/>
                <a:gd name="connsiteX614" fmla="*/ 652558 w 2164666"/>
                <a:gd name="connsiteY614" fmla="*/ 680626 h 1507432"/>
                <a:gd name="connsiteX615" fmla="*/ 644370 w 2164666"/>
                <a:gd name="connsiteY615" fmla="*/ 675947 h 1507432"/>
                <a:gd name="connsiteX616" fmla="*/ 633845 w 2164666"/>
                <a:gd name="connsiteY616" fmla="*/ 671270 h 1507432"/>
                <a:gd name="connsiteX617" fmla="*/ 627998 w 2164666"/>
                <a:gd name="connsiteY617" fmla="*/ 663082 h 1507432"/>
                <a:gd name="connsiteX618" fmla="*/ 629168 w 2164666"/>
                <a:gd name="connsiteY618" fmla="*/ 656066 h 1507432"/>
                <a:gd name="connsiteX619" fmla="*/ 623321 w 2164666"/>
                <a:gd name="connsiteY619" fmla="*/ 650220 h 1507432"/>
                <a:gd name="connsiteX620" fmla="*/ 615135 w 2164666"/>
                <a:gd name="connsiteY620" fmla="*/ 652557 h 1507432"/>
                <a:gd name="connsiteX621" fmla="*/ 613964 w 2164666"/>
                <a:gd name="connsiteY621" fmla="*/ 645541 h 1507432"/>
                <a:gd name="connsiteX622" fmla="*/ 609287 w 2164666"/>
                <a:gd name="connsiteY622" fmla="*/ 638525 h 1507432"/>
                <a:gd name="connsiteX623" fmla="*/ 603440 w 2164666"/>
                <a:gd name="connsiteY623" fmla="*/ 638525 h 1507432"/>
                <a:gd name="connsiteX624" fmla="*/ 590576 w 2164666"/>
                <a:gd name="connsiteY624" fmla="*/ 640864 h 1507432"/>
                <a:gd name="connsiteX625" fmla="*/ 584727 w 2164666"/>
                <a:gd name="connsiteY625" fmla="*/ 635016 h 1507432"/>
                <a:gd name="connsiteX626" fmla="*/ 578881 w 2164666"/>
                <a:gd name="connsiteY626" fmla="*/ 629169 h 1507432"/>
                <a:gd name="connsiteX627" fmla="*/ 570695 w 2164666"/>
                <a:gd name="connsiteY627" fmla="*/ 627999 h 1507432"/>
                <a:gd name="connsiteX628" fmla="*/ 560910 w 2164666"/>
                <a:gd name="connsiteY628" fmla="*/ 621477 h 1507432"/>
                <a:gd name="connsiteX629" fmla="*/ 560171 w 2164666"/>
                <a:gd name="connsiteY629" fmla="*/ 623321 h 1507432"/>
                <a:gd name="connsiteX630" fmla="*/ 553153 w 2164666"/>
                <a:gd name="connsiteY630" fmla="*/ 627999 h 1507432"/>
                <a:gd name="connsiteX631" fmla="*/ 547307 w 2164666"/>
                <a:gd name="connsiteY631" fmla="*/ 632676 h 1507432"/>
                <a:gd name="connsiteX632" fmla="*/ 540290 w 2164666"/>
                <a:gd name="connsiteY632" fmla="*/ 629169 h 1507432"/>
                <a:gd name="connsiteX633" fmla="*/ 535612 w 2164666"/>
                <a:gd name="connsiteY633" fmla="*/ 639694 h 1507432"/>
                <a:gd name="connsiteX634" fmla="*/ 529763 w 2164666"/>
                <a:gd name="connsiteY634" fmla="*/ 639694 h 1507432"/>
                <a:gd name="connsiteX635" fmla="*/ 523917 w 2164666"/>
                <a:gd name="connsiteY635" fmla="*/ 651389 h 1507432"/>
                <a:gd name="connsiteX636" fmla="*/ 522747 w 2164666"/>
                <a:gd name="connsiteY636" fmla="*/ 657236 h 1507432"/>
                <a:gd name="connsiteX637" fmla="*/ 518070 w 2164666"/>
                <a:gd name="connsiteY637" fmla="*/ 664252 h 1507432"/>
                <a:gd name="connsiteX638" fmla="*/ 508715 w 2164666"/>
                <a:gd name="connsiteY638" fmla="*/ 665422 h 1507432"/>
                <a:gd name="connsiteX639" fmla="*/ 495850 w 2164666"/>
                <a:gd name="connsiteY639" fmla="*/ 658406 h 1507432"/>
                <a:gd name="connsiteX640" fmla="*/ 486494 w 2164666"/>
                <a:gd name="connsiteY640" fmla="*/ 657236 h 1507432"/>
                <a:gd name="connsiteX641" fmla="*/ 480646 w 2164666"/>
                <a:gd name="connsiteY641" fmla="*/ 660745 h 1507432"/>
                <a:gd name="connsiteX642" fmla="*/ 457258 w 2164666"/>
                <a:gd name="connsiteY642" fmla="*/ 668931 h 1507432"/>
                <a:gd name="connsiteX643" fmla="*/ 451409 w 2164666"/>
                <a:gd name="connsiteY643" fmla="*/ 667761 h 1507432"/>
                <a:gd name="connsiteX644" fmla="*/ 437377 w 2164666"/>
                <a:gd name="connsiteY644" fmla="*/ 668931 h 1507432"/>
                <a:gd name="connsiteX645" fmla="*/ 429191 w 2164666"/>
                <a:gd name="connsiteY645" fmla="*/ 667761 h 1507432"/>
                <a:gd name="connsiteX646" fmla="*/ 419835 w 2164666"/>
                <a:gd name="connsiteY646" fmla="*/ 663082 h 1507432"/>
                <a:gd name="connsiteX647" fmla="*/ 412819 w 2164666"/>
                <a:gd name="connsiteY647" fmla="*/ 665422 h 1507432"/>
                <a:gd name="connsiteX648" fmla="*/ 403463 w 2164666"/>
                <a:gd name="connsiteY648" fmla="*/ 665422 h 1507432"/>
                <a:gd name="connsiteX649" fmla="*/ 396447 w 2164666"/>
                <a:gd name="connsiteY649" fmla="*/ 666591 h 1507432"/>
                <a:gd name="connsiteX650" fmla="*/ 389429 w 2164666"/>
                <a:gd name="connsiteY650" fmla="*/ 671270 h 1507432"/>
                <a:gd name="connsiteX651" fmla="*/ 383582 w 2164666"/>
                <a:gd name="connsiteY651" fmla="*/ 677117 h 1507432"/>
                <a:gd name="connsiteX652" fmla="*/ 380073 w 2164666"/>
                <a:gd name="connsiteY652" fmla="*/ 685303 h 1507432"/>
                <a:gd name="connsiteX653" fmla="*/ 377734 w 2164666"/>
                <a:gd name="connsiteY653" fmla="*/ 694658 h 1507432"/>
                <a:gd name="connsiteX654" fmla="*/ 369548 w 2164666"/>
                <a:gd name="connsiteY654" fmla="*/ 698167 h 1507432"/>
                <a:gd name="connsiteX655" fmla="*/ 360192 w 2164666"/>
                <a:gd name="connsiteY655" fmla="*/ 694658 h 1507432"/>
                <a:gd name="connsiteX656" fmla="*/ 346158 w 2164666"/>
                <a:gd name="connsiteY656" fmla="*/ 689981 h 1507432"/>
                <a:gd name="connsiteX657" fmla="*/ 340311 w 2164666"/>
                <a:gd name="connsiteY657" fmla="*/ 686472 h 1507432"/>
                <a:gd name="connsiteX658" fmla="*/ 333295 w 2164666"/>
                <a:gd name="connsiteY658" fmla="*/ 685303 h 1507432"/>
                <a:gd name="connsiteX659" fmla="*/ 326279 w 2164666"/>
                <a:gd name="connsiteY659" fmla="*/ 687642 h 1507432"/>
                <a:gd name="connsiteX660" fmla="*/ 320433 w 2164666"/>
                <a:gd name="connsiteY660" fmla="*/ 685303 h 1507432"/>
                <a:gd name="connsiteX661" fmla="*/ 309905 w 2164666"/>
                <a:gd name="connsiteY661" fmla="*/ 675947 h 1507432"/>
                <a:gd name="connsiteX662" fmla="*/ 298212 w 2164666"/>
                <a:gd name="connsiteY662" fmla="*/ 671270 h 1507432"/>
                <a:gd name="connsiteX663" fmla="*/ 291196 w 2164666"/>
                <a:gd name="connsiteY663" fmla="*/ 666591 h 1507432"/>
                <a:gd name="connsiteX664" fmla="*/ 285347 w 2164666"/>
                <a:gd name="connsiteY664" fmla="*/ 674777 h 1507432"/>
                <a:gd name="connsiteX665" fmla="*/ 277162 w 2164666"/>
                <a:gd name="connsiteY665" fmla="*/ 682965 h 1507432"/>
                <a:gd name="connsiteX666" fmla="*/ 270143 w 2164666"/>
                <a:gd name="connsiteY666" fmla="*/ 682965 h 1507432"/>
                <a:gd name="connsiteX667" fmla="*/ 261959 w 2164666"/>
                <a:gd name="connsiteY667" fmla="*/ 677117 h 1507432"/>
                <a:gd name="connsiteX668" fmla="*/ 254941 w 2164666"/>
                <a:gd name="connsiteY668" fmla="*/ 677117 h 1507432"/>
                <a:gd name="connsiteX669" fmla="*/ 246755 w 2164666"/>
                <a:gd name="connsiteY669" fmla="*/ 674777 h 1507432"/>
                <a:gd name="connsiteX670" fmla="*/ 240907 w 2164666"/>
                <a:gd name="connsiteY670" fmla="*/ 674777 h 1507432"/>
                <a:gd name="connsiteX671" fmla="*/ 235060 w 2164666"/>
                <a:gd name="connsiteY671" fmla="*/ 680626 h 1507432"/>
                <a:gd name="connsiteX672" fmla="*/ 229214 w 2164666"/>
                <a:gd name="connsiteY672" fmla="*/ 678286 h 1507432"/>
                <a:gd name="connsiteX673" fmla="*/ 216349 w 2164666"/>
                <a:gd name="connsiteY673" fmla="*/ 672438 h 1507432"/>
                <a:gd name="connsiteX674" fmla="*/ 214010 w 2164666"/>
                <a:gd name="connsiteY674" fmla="*/ 666591 h 1507432"/>
                <a:gd name="connsiteX675" fmla="*/ 196468 w 2164666"/>
                <a:gd name="connsiteY675" fmla="*/ 647880 h 1507432"/>
                <a:gd name="connsiteX676" fmla="*/ 188282 w 2164666"/>
                <a:gd name="connsiteY676" fmla="*/ 646711 h 1507432"/>
                <a:gd name="connsiteX677" fmla="*/ 182434 w 2164666"/>
                <a:gd name="connsiteY677" fmla="*/ 642034 h 1507432"/>
                <a:gd name="connsiteX678" fmla="*/ 180096 w 2164666"/>
                <a:gd name="connsiteY678" fmla="*/ 627999 h 1507432"/>
                <a:gd name="connsiteX679" fmla="*/ 185945 w 2164666"/>
                <a:gd name="connsiteY679" fmla="*/ 619813 h 1507432"/>
                <a:gd name="connsiteX680" fmla="*/ 190622 w 2164666"/>
                <a:gd name="connsiteY680" fmla="*/ 613965 h 1507432"/>
                <a:gd name="connsiteX681" fmla="*/ 205824 w 2164666"/>
                <a:gd name="connsiteY681" fmla="*/ 603440 h 1507432"/>
                <a:gd name="connsiteX682" fmla="*/ 201147 w 2164666"/>
                <a:gd name="connsiteY682" fmla="*/ 590577 h 1507432"/>
                <a:gd name="connsiteX683" fmla="*/ 198808 w 2164666"/>
                <a:gd name="connsiteY683" fmla="*/ 584728 h 1507432"/>
                <a:gd name="connsiteX684" fmla="*/ 197638 w 2164666"/>
                <a:gd name="connsiteY684" fmla="*/ 576543 h 1507432"/>
                <a:gd name="connsiteX685" fmla="*/ 203486 w 2164666"/>
                <a:gd name="connsiteY685" fmla="*/ 573035 h 1507432"/>
                <a:gd name="connsiteX686" fmla="*/ 212842 w 2164666"/>
                <a:gd name="connsiteY686" fmla="*/ 571866 h 1507432"/>
                <a:gd name="connsiteX687" fmla="*/ 214010 w 2164666"/>
                <a:gd name="connsiteY687" fmla="*/ 563680 h 1507432"/>
                <a:gd name="connsiteX688" fmla="*/ 204654 w 2164666"/>
                <a:gd name="connsiteY688" fmla="*/ 556662 h 1507432"/>
                <a:gd name="connsiteX689" fmla="*/ 197638 w 2164666"/>
                <a:gd name="connsiteY689" fmla="*/ 548476 h 1507432"/>
                <a:gd name="connsiteX690" fmla="*/ 191791 w 2164666"/>
                <a:gd name="connsiteY690" fmla="*/ 548476 h 1507432"/>
                <a:gd name="connsiteX691" fmla="*/ 183605 w 2164666"/>
                <a:gd name="connsiteY691" fmla="*/ 553155 h 1507432"/>
                <a:gd name="connsiteX692" fmla="*/ 178927 w 2164666"/>
                <a:gd name="connsiteY692" fmla="*/ 546138 h 1507432"/>
                <a:gd name="connsiteX693" fmla="*/ 171910 w 2164666"/>
                <a:gd name="connsiteY693" fmla="*/ 544967 h 1507432"/>
                <a:gd name="connsiteX694" fmla="*/ 169571 w 2164666"/>
                <a:gd name="connsiteY694" fmla="*/ 539120 h 1507432"/>
                <a:gd name="connsiteX695" fmla="*/ 159046 w 2164666"/>
                <a:gd name="connsiteY695" fmla="*/ 539120 h 1507432"/>
                <a:gd name="connsiteX696" fmla="*/ 152029 w 2164666"/>
                <a:gd name="connsiteY696" fmla="*/ 541460 h 1507432"/>
                <a:gd name="connsiteX697" fmla="*/ 145013 w 2164666"/>
                <a:gd name="connsiteY697" fmla="*/ 542629 h 1507432"/>
                <a:gd name="connsiteX698" fmla="*/ 137995 w 2164666"/>
                <a:gd name="connsiteY698" fmla="*/ 544967 h 1507432"/>
                <a:gd name="connsiteX699" fmla="*/ 132149 w 2164666"/>
                <a:gd name="connsiteY699" fmla="*/ 541460 h 1507432"/>
                <a:gd name="connsiteX700" fmla="*/ 132149 w 2164666"/>
                <a:gd name="connsiteY700" fmla="*/ 533274 h 1507432"/>
                <a:gd name="connsiteX701" fmla="*/ 126300 w 2164666"/>
                <a:gd name="connsiteY701" fmla="*/ 529765 h 1507432"/>
                <a:gd name="connsiteX702" fmla="*/ 126300 w 2164666"/>
                <a:gd name="connsiteY702" fmla="*/ 522748 h 1507432"/>
                <a:gd name="connsiteX703" fmla="*/ 116946 w 2164666"/>
                <a:gd name="connsiteY703" fmla="*/ 516902 h 1507432"/>
                <a:gd name="connsiteX704" fmla="*/ 109930 w 2164666"/>
                <a:gd name="connsiteY704" fmla="*/ 512223 h 1507432"/>
                <a:gd name="connsiteX705" fmla="*/ 100573 w 2164666"/>
                <a:gd name="connsiteY705" fmla="*/ 511053 h 1507432"/>
                <a:gd name="connsiteX706" fmla="*/ 93556 w 2164666"/>
                <a:gd name="connsiteY706" fmla="*/ 508714 h 1507432"/>
                <a:gd name="connsiteX707" fmla="*/ 90047 w 2164666"/>
                <a:gd name="connsiteY707" fmla="*/ 501698 h 1507432"/>
                <a:gd name="connsiteX708" fmla="*/ 90047 w 2164666"/>
                <a:gd name="connsiteY708" fmla="*/ 495851 h 1507432"/>
                <a:gd name="connsiteX709" fmla="*/ 85370 w 2164666"/>
                <a:gd name="connsiteY709" fmla="*/ 487665 h 1507432"/>
                <a:gd name="connsiteX710" fmla="*/ 84201 w 2164666"/>
                <a:gd name="connsiteY710" fmla="*/ 480647 h 1507432"/>
                <a:gd name="connsiteX711" fmla="*/ 90047 w 2164666"/>
                <a:gd name="connsiteY711" fmla="*/ 474801 h 1507432"/>
                <a:gd name="connsiteX712" fmla="*/ 95896 w 2164666"/>
                <a:gd name="connsiteY712" fmla="*/ 466615 h 1507432"/>
                <a:gd name="connsiteX713" fmla="*/ 101742 w 2164666"/>
                <a:gd name="connsiteY713" fmla="*/ 465445 h 1507432"/>
                <a:gd name="connsiteX714" fmla="*/ 101742 w 2164666"/>
                <a:gd name="connsiteY714" fmla="*/ 458429 h 1507432"/>
                <a:gd name="connsiteX715" fmla="*/ 97065 w 2164666"/>
                <a:gd name="connsiteY715" fmla="*/ 451410 h 1507432"/>
                <a:gd name="connsiteX716" fmla="*/ 99403 w 2164666"/>
                <a:gd name="connsiteY716" fmla="*/ 443225 h 1507432"/>
                <a:gd name="connsiteX717" fmla="*/ 106419 w 2164666"/>
                <a:gd name="connsiteY717" fmla="*/ 440885 h 1507432"/>
                <a:gd name="connsiteX718" fmla="*/ 104082 w 2164666"/>
                <a:gd name="connsiteY718" fmla="*/ 433869 h 1507432"/>
                <a:gd name="connsiteX719" fmla="*/ 94726 w 2164666"/>
                <a:gd name="connsiteY719" fmla="*/ 432699 h 1507432"/>
                <a:gd name="connsiteX720" fmla="*/ 85370 w 2164666"/>
                <a:gd name="connsiteY720" fmla="*/ 430360 h 1507432"/>
                <a:gd name="connsiteX721" fmla="*/ 77183 w 2164666"/>
                <a:gd name="connsiteY721" fmla="*/ 425683 h 1507432"/>
                <a:gd name="connsiteX722" fmla="*/ 71336 w 2164666"/>
                <a:gd name="connsiteY722" fmla="*/ 424513 h 1507432"/>
                <a:gd name="connsiteX723" fmla="*/ 70166 w 2164666"/>
                <a:gd name="connsiteY723" fmla="*/ 418667 h 1507432"/>
                <a:gd name="connsiteX724" fmla="*/ 64320 w 2164666"/>
                <a:gd name="connsiteY724" fmla="*/ 419837 h 1507432"/>
                <a:gd name="connsiteX725" fmla="*/ 60813 w 2164666"/>
                <a:gd name="connsiteY725" fmla="*/ 408142 h 1507432"/>
                <a:gd name="connsiteX726" fmla="*/ 57304 w 2164666"/>
                <a:gd name="connsiteY726" fmla="*/ 401123 h 1507432"/>
                <a:gd name="connsiteX727" fmla="*/ 47946 w 2164666"/>
                <a:gd name="connsiteY727" fmla="*/ 395277 h 1507432"/>
                <a:gd name="connsiteX728" fmla="*/ 42100 w 2164666"/>
                <a:gd name="connsiteY728" fmla="*/ 388261 h 1507432"/>
                <a:gd name="connsiteX729" fmla="*/ 36253 w 2164666"/>
                <a:gd name="connsiteY729" fmla="*/ 385921 h 1507432"/>
                <a:gd name="connsiteX730" fmla="*/ 25728 w 2164666"/>
                <a:gd name="connsiteY730" fmla="*/ 376566 h 1507432"/>
                <a:gd name="connsiteX731" fmla="*/ 15202 w 2164666"/>
                <a:gd name="connsiteY731" fmla="*/ 369547 h 1507432"/>
                <a:gd name="connsiteX732" fmla="*/ 8186 w 2164666"/>
                <a:gd name="connsiteY732" fmla="*/ 369547 h 1507432"/>
                <a:gd name="connsiteX733" fmla="*/ 4679 w 2164666"/>
                <a:gd name="connsiteY733" fmla="*/ 359024 h 1507432"/>
                <a:gd name="connsiteX734" fmla="*/ 4679 w 2164666"/>
                <a:gd name="connsiteY734" fmla="*/ 352006 h 1507432"/>
                <a:gd name="connsiteX735" fmla="*/ 7016 w 2164666"/>
                <a:gd name="connsiteY735" fmla="*/ 342650 h 1507432"/>
                <a:gd name="connsiteX736" fmla="*/ 9356 w 2164666"/>
                <a:gd name="connsiteY736" fmla="*/ 330955 h 1507432"/>
                <a:gd name="connsiteX737" fmla="*/ 8186 w 2164666"/>
                <a:gd name="connsiteY737" fmla="*/ 325109 h 1507432"/>
                <a:gd name="connsiteX738" fmla="*/ 9356 w 2164666"/>
                <a:gd name="connsiteY738" fmla="*/ 316923 h 1507432"/>
                <a:gd name="connsiteX739" fmla="*/ 7016 w 2164666"/>
                <a:gd name="connsiteY739" fmla="*/ 311074 h 1507432"/>
                <a:gd name="connsiteX740" fmla="*/ 8186 w 2164666"/>
                <a:gd name="connsiteY740" fmla="*/ 305228 h 1507432"/>
                <a:gd name="connsiteX741" fmla="*/ 0 w 2164666"/>
                <a:gd name="connsiteY741" fmla="*/ 299381 h 1507432"/>
                <a:gd name="connsiteX742" fmla="*/ 2340 w 2164666"/>
                <a:gd name="connsiteY742" fmla="*/ 292365 h 1507432"/>
                <a:gd name="connsiteX743" fmla="*/ 7016 w 2164666"/>
                <a:gd name="connsiteY743" fmla="*/ 286517 h 1507432"/>
                <a:gd name="connsiteX744" fmla="*/ 10526 w 2164666"/>
                <a:gd name="connsiteY744" fmla="*/ 278331 h 1507432"/>
                <a:gd name="connsiteX745" fmla="*/ 17542 w 2164666"/>
                <a:gd name="connsiteY745" fmla="*/ 279501 h 1507432"/>
                <a:gd name="connsiteX746" fmla="*/ 23388 w 2164666"/>
                <a:gd name="connsiteY746" fmla="*/ 279501 h 1507432"/>
                <a:gd name="connsiteX747" fmla="*/ 29237 w 2164666"/>
                <a:gd name="connsiteY747" fmla="*/ 281838 h 1507432"/>
                <a:gd name="connsiteX748" fmla="*/ 31576 w 2164666"/>
                <a:gd name="connsiteY748" fmla="*/ 287686 h 1507432"/>
                <a:gd name="connsiteX749" fmla="*/ 40930 w 2164666"/>
                <a:gd name="connsiteY749" fmla="*/ 292365 h 1507432"/>
                <a:gd name="connsiteX750" fmla="*/ 49118 w 2164666"/>
                <a:gd name="connsiteY750" fmla="*/ 292365 h 1507432"/>
                <a:gd name="connsiteX751" fmla="*/ 50285 w 2164666"/>
                <a:gd name="connsiteY751" fmla="*/ 285349 h 1507432"/>
                <a:gd name="connsiteX752" fmla="*/ 53795 w 2164666"/>
                <a:gd name="connsiteY752" fmla="*/ 279501 h 1507432"/>
                <a:gd name="connsiteX753" fmla="*/ 59641 w 2164666"/>
                <a:gd name="connsiteY753" fmla="*/ 279501 h 1507432"/>
                <a:gd name="connsiteX754" fmla="*/ 60813 w 2164666"/>
                <a:gd name="connsiteY754" fmla="*/ 271315 h 1507432"/>
                <a:gd name="connsiteX755" fmla="*/ 61980 w 2164666"/>
                <a:gd name="connsiteY755" fmla="*/ 265466 h 1507432"/>
                <a:gd name="connsiteX756" fmla="*/ 68999 w 2164666"/>
                <a:gd name="connsiteY756" fmla="*/ 261959 h 1507432"/>
                <a:gd name="connsiteX757" fmla="*/ 77183 w 2164666"/>
                <a:gd name="connsiteY757" fmla="*/ 257280 h 1507432"/>
                <a:gd name="connsiteX758" fmla="*/ 85370 w 2164666"/>
                <a:gd name="connsiteY758" fmla="*/ 251434 h 1507432"/>
                <a:gd name="connsiteX759" fmla="*/ 84201 w 2164666"/>
                <a:gd name="connsiteY759" fmla="*/ 244417 h 1507432"/>
                <a:gd name="connsiteX760" fmla="*/ 91217 w 2164666"/>
                <a:gd name="connsiteY760" fmla="*/ 251434 h 1507432"/>
                <a:gd name="connsiteX761" fmla="*/ 92387 w 2164666"/>
                <a:gd name="connsiteY761" fmla="*/ 244417 h 1507432"/>
                <a:gd name="connsiteX762" fmla="*/ 95896 w 2164666"/>
                <a:gd name="connsiteY762" fmla="*/ 238569 h 1507432"/>
                <a:gd name="connsiteX763" fmla="*/ 101742 w 2164666"/>
                <a:gd name="connsiteY763" fmla="*/ 232722 h 1507432"/>
                <a:gd name="connsiteX764" fmla="*/ 107591 w 2164666"/>
                <a:gd name="connsiteY764" fmla="*/ 230383 h 1507432"/>
                <a:gd name="connsiteX765" fmla="*/ 119284 w 2164666"/>
                <a:gd name="connsiteY765" fmla="*/ 223365 h 1507432"/>
                <a:gd name="connsiteX766" fmla="*/ 113437 w 2164666"/>
                <a:gd name="connsiteY766" fmla="*/ 218688 h 1507432"/>
                <a:gd name="connsiteX767" fmla="*/ 100573 w 2164666"/>
                <a:gd name="connsiteY767" fmla="*/ 212842 h 1507432"/>
                <a:gd name="connsiteX768" fmla="*/ 97065 w 2164666"/>
                <a:gd name="connsiteY768" fmla="*/ 206995 h 1507432"/>
                <a:gd name="connsiteX769" fmla="*/ 88878 w 2164666"/>
                <a:gd name="connsiteY769" fmla="*/ 197639 h 1507432"/>
                <a:gd name="connsiteX770" fmla="*/ 88878 w 2164666"/>
                <a:gd name="connsiteY770" fmla="*/ 191791 h 1507432"/>
                <a:gd name="connsiteX771" fmla="*/ 94726 w 2164666"/>
                <a:gd name="connsiteY771" fmla="*/ 192961 h 1507432"/>
                <a:gd name="connsiteX772" fmla="*/ 90047 w 2164666"/>
                <a:gd name="connsiteY772" fmla="*/ 185944 h 1507432"/>
                <a:gd name="connsiteX773" fmla="*/ 84201 w 2164666"/>
                <a:gd name="connsiteY773" fmla="*/ 180096 h 1507432"/>
                <a:gd name="connsiteX774" fmla="*/ 85370 w 2164666"/>
                <a:gd name="connsiteY774" fmla="*/ 167231 h 1507432"/>
                <a:gd name="connsiteX775" fmla="*/ 91217 w 2164666"/>
                <a:gd name="connsiteY775" fmla="*/ 163724 h 1507432"/>
                <a:gd name="connsiteX776" fmla="*/ 92387 w 2164666"/>
                <a:gd name="connsiteY776" fmla="*/ 154369 h 1507432"/>
                <a:gd name="connsiteX777" fmla="*/ 91217 w 2164666"/>
                <a:gd name="connsiteY777" fmla="*/ 147350 h 1507432"/>
                <a:gd name="connsiteX778" fmla="*/ 91217 w 2164666"/>
                <a:gd name="connsiteY778" fmla="*/ 140334 h 1507432"/>
                <a:gd name="connsiteX779" fmla="*/ 84201 w 2164666"/>
                <a:gd name="connsiteY779" fmla="*/ 130979 h 1507432"/>
                <a:gd name="connsiteX780" fmla="*/ 83031 w 2164666"/>
                <a:gd name="connsiteY780" fmla="*/ 118114 h 1507432"/>
                <a:gd name="connsiteX781" fmla="*/ 88878 w 2164666"/>
                <a:gd name="connsiteY781" fmla="*/ 114607 h 1507432"/>
                <a:gd name="connsiteX782" fmla="*/ 93556 w 2164666"/>
                <a:gd name="connsiteY782" fmla="*/ 107591 h 1507432"/>
                <a:gd name="connsiteX783" fmla="*/ 97065 w 2164666"/>
                <a:gd name="connsiteY783" fmla="*/ 97065 h 1507432"/>
                <a:gd name="connsiteX784" fmla="*/ 101742 w 2164666"/>
                <a:gd name="connsiteY784" fmla="*/ 90049 h 1507432"/>
                <a:gd name="connsiteX785" fmla="*/ 100573 w 2164666"/>
                <a:gd name="connsiteY785" fmla="*/ 83031 h 1507432"/>
                <a:gd name="connsiteX786" fmla="*/ 95896 w 2164666"/>
                <a:gd name="connsiteY786" fmla="*/ 77184 h 1507432"/>
                <a:gd name="connsiteX787" fmla="*/ 97065 w 2164666"/>
                <a:gd name="connsiteY787" fmla="*/ 70168 h 1507432"/>
                <a:gd name="connsiteX788" fmla="*/ 97065 w 2164666"/>
                <a:gd name="connsiteY788" fmla="*/ 63152 h 1507432"/>
                <a:gd name="connsiteX789" fmla="*/ 98235 w 2164666"/>
                <a:gd name="connsiteY789" fmla="*/ 57303 h 1507432"/>
                <a:gd name="connsiteX790" fmla="*/ 107591 w 2164666"/>
                <a:gd name="connsiteY790" fmla="*/ 57303 h 1507432"/>
                <a:gd name="connsiteX791" fmla="*/ 113437 w 2164666"/>
                <a:gd name="connsiteY791" fmla="*/ 58473 h 1507432"/>
                <a:gd name="connsiteX792" fmla="*/ 122793 w 2164666"/>
                <a:gd name="connsiteY792" fmla="*/ 58473 h 1507432"/>
                <a:gd name="connsiteX793" fmla="*/ 133318 w 2164666"/>
                <a:gd name="connsiteY793" fmla="*/ 59641 h 1507432"/>
                <a:gd name="connsiteX794" fmla="*/ 149690 w 2164666"/>
                <a:gd name="connsiteY794" fmla="*/ 58473 h 1507432"/>
                <a:gd name="connsiteX795" fmla="*/ 156708 w 2164666"/>
                <a:gd name="connsiteY795" fmla="*/ 58473 h 1507432"/>
                <a:gd name="connsiteX796" fmla="*/ 162555 w 2164666"/>
                <a:gd name="connsiteY796" fmla="*/ 57303 h 1507432"/>
                <a:gd name="connsiteX797" fmla="*/ 171910 w 2164666"/>
                <a:gd name="connsiteY797" fmla="*/ 56134 h 1507432"/>
                <a:gd name="connsiteX798" fmla="*/ 183605 w 2164666"/>
                <a:gd name="connsiteY798" fmla="*/ 54964 h 1507432"/>
                <a:gd name="connsiteX799" fmla="*/ 189452 w 2164666"/>
                <a:gd name="connsiteY799" fmla="*/ 54964 h 1507432"/>
                <a:gd name="connsiteX800" fmla="*/ 202317 w 2164666"/>
                <a:gd name="connsiteY800" fmla="*/ 56134 h 1507432"/>
                <a:gd name="connsiteX801" fmla="*/ 210503 w 2164666"/>
                <a:gd name="connsiteY801" fmla="*/ 56134 h 1507432"/>
                <a:gd name="connsiteX802" fmla="*/ 217519 w 2164666"/>
                <a:gd name="connsiteY802" fmla="*/ 59641 h 1507432"/>
                <a:gd name="connsiteX803" fmla="*/ 224535 w 2164666"/>
                <a:gd name="connsiteY803" fmla="*/ 64320 h 1507432"/>
                <a:gd name="connsiteX804" fmla="*/ 231551 w 2164666"/>
                <a:gd name="connsiteY804" fmla="*/ 65489 h 1507432"/>
                <a:gd name="connsiteX805" fmla="*/ 237400 w 2164666"/>
                <a:gd name="connsiteY805" fmla="*/ 65489 h 1507432"/>
                <a:gd name="connsiteX806" fmla="*/ 243246 w 2164666"/>
                <a:gd name="connsiteY806" fmla="*/ 65489 h 1507432"/>
                <a:gd name="connsiteX807" fmla="*/ 249095 w 2164666"/>
                <a:gd name="connsiteY807" fmla="*/ 65489 h 1507432"/>
                <a:gd name="connsiteX808" fmla="*/ 259620 w 2164666"/>
                <a:gd name="connsiteY808" fmla="*/ 64320 h 1507432"/>
                <a:gd name="connsiteX809" fmla="*/ 265467 w 2164666"/>
                <a:gd name="connsiteY809" fmla="*/ 63152 h 1507432"/>
                <a:gd name="connsiteX810" fmla="*/ 274822 w 2164666"/>
                <a:gd name="connsiteY810" fmla="*/ 61980 h 1507432"/>
                <a:gd name="connsiteX811" fmla="*/ 284178 w 2164666"/>
                <a:gd name="connsiteY811" fmla="*/ 59641 h 1507432"/>
                <a:gd name="connsiteX812" fmla="*/ 297042 w 2164666"/>
                <a:gd name="connsiteY812" fmla="*/ 57303 h 1507432"/>
                <a:gd name="connsiteX813" fmla="*/ 302889 w 2164666"/>
                <a:gd name="connsiteY813" fmla="*/ 54964 h 1507432"/>
                <a:gd name="connsiteX814" fmla="*/ 318093 w 2164666"/>
                <a:gd name="connsiteY814" fmla="*/ 51457 h 1507432"/>
                <a:gd name="connsiteX815" fmla="*/ 330956 w 2164666"/>
                <a:gd name="connsiteY815" fmla="*/ 47948 h 1507432"/>
                <a:gd name="connsiteX816" fmla="*/ 346158 w 2164666"/>
                <a:gd name="connsiteY816" fmla="*/ 43271 h 1507432"/>
                <a:gd name="connsiteX817" fmla="*/ 354346 w 2164666"/>
                <a:gd name="connsiteY817" fmla="*/ 40932 h 1507432"/>
                <a:gd name="connsiteX818" fmla="*/ 362532 w 2164666"/>
                <a:gd name="connsiteY818" fmla="*/ 38592 h 1507432"/>
                <a:gd name="connsiteX819" fmla="*/ 373057 w 2164666"/>
                <a:gd name="connsiteY819" fmla="*/ 35083 h 1507432"/>
                <a:gd name="connsiteX820" fmla="*/ 380073 w 2164666"/>
                <a:gd name="connsiteY820" fmla="*/ 35083 h 1507432"/>
                <a:gd name="connsiteX821" fmla="*/ 387090 w 2164666"/>
                <a:gd name="connsiteY821" fmla="*/ 37422 h 1507432"/>
                <a:gd name="connsiteX822" fmla="*/ 392938 w 2164666"/>
                <a:gd name="connsiteY822" fmla="*/ 38592 h 1507432"/>
                <a:gd name="connsiteX823" fmla="*/ 401124 w 2164666"/>
                <a:gd name="connsiteY823" fmla="*/ 42099 h 1507432"/>
                <a:gd name="connsiteX824" fmla="*/ 408140 w 2164666"/>
                <a:gd name="connsiteY824" fmla="*/ 42099 h 1507432"/>
                <a:gd name="connsiteX825" fmla="*/ 415156 w 2164666"/>
                <a:gd name="connsiteY825" fmla="*/ 42099 h 1507432"/>
                <a:gd name="connsiteX826" fmla="*/ 428021 w 2164666"/>
                <a:gd name="connsiteY826" fmla="*/ 40932 h 1507432"/>
                <a:gd name="connsiteX827" fmla="*/ 435039 w 2164666"/>
                <a:gd name="connsiteY827" fmla="*/ 39762 h 1507432"/>
                <a:gd name="connsiteX828" fmla="*/ 445563 w 2164666"/>
                <a:gd name="connsiteY828" fmla="*/ 37422 h 1507432"/>
                <a:gd name="connsiteX829" fmla="*/ 460767 w 2164666"/>
                <a:gd name="connsiteY829" fmla="*/ 35083 h 1507432"/>
                <a:gd name="connsiteX830" fmla="*/ 477139 w 2164666"/>
                <a:gd name="connsiteY830" fmla="*/ 31576 h 1507432"/>
                <a:gd name="connsiteX831" fmla="*/ 484157 w 2164666"/>
                <a:gd name="connsiteY831" fmla="*/ 30406 h 1507432"/>
                <a:gd name="connsiteX832" fmla="*/ 507545 w 2164666"/>
                <a:gd name="connsiteY832" fmla="*/ 24558 h 1507432"/>
                <a:gd name="connsiteX833" fmla="*/ 527426 w 2164666"/>
                <a:gd name="connsiteY833" fmla="*/ 21051 h 1507432"/>
                <a:gd name="connsiteX834" fmla="*/ 541458 w 2164666"/>
                <a:gd name="connsiteY834" fmla="*/ 17542 h 1507432"/>
                <a:gd name="connsiteX835" fmla="*/ 547307 w 2164666"/>
                <a:gd name="connsiteY835" fmla="*/ 16372 h 1507432"/>
                <a:gd name="connsiteX836" fmla="*/ 563680 w 2164666"/>
                <a:gd name="connsiteY836" fmla="*/ 10525 h 1507432"/>
                <a:gd name="connsiteX837" fmla="*/ 570697 w 2164666"/>
                <a:gd name="connsiteY837" fmla="*/ 9356 h 1507432"/>
                <a:gd name="connsiteX838" fmla="*/ 577713 w 2164666"/>
                <a:gd name="connsiteY838" fmla="*/ 7016 h 1507432"/>
                <a:gd name="connsiteX839" fmla="*/ 591745 w 2164666"/>
                <a:gd name="connsiteY839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9931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9931 w 2164666"/>
                <a:gd name="connsiteY19" fmla="*/ 389430 h 1507432"/>
                <a:gd name="connsiteX20" fmla="*/ 589408 w 2164666"/>
                <a:gd name="connsiteY20" fmla="*/ 388261 h 1507432"/>
                <a:gd name="connsiteX21" fmla="*/ 589100 w 2164666"/>
                <a:gd name="connsiteY21" fmla="*/ 388692 h 1507432"/>
                <a:gd name="connsiteX22" fmla="*/ 590018 w 2164666"/>
                <a:gd name="connsiteY22" fmla="*/ 389151 h 1507432"/>
                <a:gd name="connsiteX23" fmla="*/ 590874 w 2164666"/>
                <a:gd name="connsiteY23" fmla="*/ 389430 h 1507432"/>
                <a:gd name="connsiteX24" fmla="*/ 596424 w 2164666"/>
                <a:gd name="connsiteY24" fmla="*/ 389430 h 1507432"/>
                <a:gd name="connsiteX25" fmla="*/ 589408 w 2164666"/>
                <a:gd name="connsiteY25" fmla="*/ 388261 h 1507432"/>
                <a:gd name="connsiteX26" fmla="*/ 591745 w 2164666"/>
                <a:gd name="connsiteY26" fmla="*/ 0 h 1507432"/>
                <a:gd name="connsiteX27" fmla="*/ 597594 w 2164666"/>
                <a:gd name="connsiteY27" fmla="*/ 1170 h 1507432"/>
                <a:gd name="connsiteX28" fmla="*/ 604610 w 2164666"/>
                <a:gd name="connsiteY28" fmla="*/ 3507 h 1507432"/>
                <a:gd name="connsiteX29" fmla="*/ 610459 w 2164666"/>
                <a:gd name="connsiteY29" fmla="*/ 1170 h 1507432"/>
                <a:gd name="connsiteX30" fmla="*/ 617475 w 2164666"/>
                <a:gd name="connsiteY30" fmla="*/ 2339 h 1507432"/>
                <a:gd name="connsiteX31" fmla="*/ 619814 w 2164666"/>
                <a:gd name="connsiteY31" fmla="*/ 2339 h 1507432"/>
                <a:gd name="connsiteX32" fmla="*/ 628000 w 2164666"/>
                <a:gd name="connsiteY32" fmla="*/ 4679 h 1507432"/>
                <a:gd name="connsiteX33" fmla="*/ 636186 w 2164666"/>
                <a:gd name="connsiteY33" fmla="*/ 5847 h 1507432"/>
                <a:gd name="connsiteX34" fmla="*/ 642034 w 2164666"/>
                <a:gd name="connsiteY34" fmla="*/ 10525 h 1507432"/>
                <a:gd name="connsiteX35" fmla="*/ 653728 w 2164666"/>
                <a:gd name="connsiteY35" fmla="*/ 21051 h 1507432"/>
                <a:gd name="connsiteX36" fmla="*/ 660744 w 2164666"/>
                <a:gd name="connsiteY36" fmla="*/ 23390 h 1507432"/>
                <a:gd name="connsiteX37" fmla="*/ 667760 w 2164666"/>
                <a:gd name="connsiteY37" fmla="*/ 23390 h 1507432"/>
                <a:gd name="connsiteX38" fmla="*/ 673608 w 2164666"/>
                <a:gd name="connsiteY38" fmla="*/ 25727 h 1507432"/>
                <a:gd name="connsiteX39" fmla="*/ 675948 w 2164666"/>
                <a:gd name="connsiteY39" fmla="*/ 32744 h 1507432"/>
                <a:gd name="connsiteX40" fmla="*/ 680625 w 2164666"/>
                <a:gd name="connsiteY40" fmla="*/ 38592 h 1507432"/>
                <a:gd name="connsiteX41" fmla="*/ 687641 w 2164666"/>
                <a:gd name="connsiteY41" fmla="*/ 42099 h 1507432"/>
                <a:gd name="connsiteX42" fmla="*/ 688813 w 2164666"/>
                <a:gd name="connsiteY42" fmla="*/ 53794 h 1507432"/>
                <a:gd name="connsiteX43" fmla="*/ 689980 w 2164666"/>
                <a:gd name="connsiteY43" fmla="*/ 60812 h 1507432"/>
                <a:gd name="connsiteX44" fmla="*/ 692320 w 2164666"/>
                <a:gd name="connsiteY44" fmla="*/ 70168 h 1507432"/>
                <a:gd name="connsiteX45" fmla="*/ 695829 w 2164666"/>
                <a:gd name="connsiteY45" fmla="*/ 76015 h 1507432"/>
                <a:gd name="connsiteX46" fmla="*/ 705184 w 2164666"/>
                <a:gd name="connsiteY46" fmla="*/ 85370 h 1507432"/>
                <a:gd name="connsiteX47" fmla="*/ 702845 w 2164666"/>
                <a:gd name="connsiteY47" fmla="*/ 92388 h 1507432"/>
                <a:gd name="connsiteX48" fmla="*/ 706354 w 2164666"/>
                <a:gd name="connsiteY48" fmla="*/ 102912 h 1507432"/>
                <a:gd name="connsiteX49" fmla="*/ 705184 w 2164666"/>
                <a:gd name="connsiteY49" fmla="*/ 111098 h 1507432"/>
                <a:gd name="connsiteX50" fmla="*/ 704015 w 2164666"/>
                <a:gd name="connsiteY50" fmla="*/ 119286 h 1507432"/>
                <a:gd name="connsiteX51" fmla="*/ 701675 w 2164666"/>
                <a:gd name="connsiteY51" fmla="*/ 127471 h 1507432"/>
                <a:gd name="connsiteX52" fmla="*/ 692320 w 2164666"/>
                <a:gd name="connsiteY52" fmla="*/ 132148 h 1507432"/>
                <a:gd name="connsiteX53" fmla="*/ 689980 w 2164666"/>
                <a:gd name="connsiteY53" fmla="*/ 139166 h 1507432"/>
                <a:gd name="connsiteX54" fmla="*/ 684134 w 2164666"/>
                <a:gd name="connsiteY54" fmla="*/ 145013 h 1507432"/>
                <a:gd name="connsiteX55" fmla="*/ 677118 w 2164666"/>
                <a:gd name="connsiteY55" fmla="*/ 153199 h 1507432"/>
                <a:gd name="connsiteX56" fmla="*/ 670099 w 2164666"/>
                <a:gd name="connsiteY56" fmla="*/ 155538 h 1507432"/>
                <a:gd name="connsiteX57" fmla="*/ 658404 w 2164666"/>
                <a:gd name="connsiteY57" fmla="*/ 162554 h 1507432"/>
                <a:gd name="connsiteX58" fmla="*/ 653728 w 2164666"/>
                <a:gd name="connsiteY58" fmla="*/ 169571 h 1507432"/>
                <a:gd name="connsiteX59" fmla="*/ 649051 w 2164666"/>
                <a:gd name="connsiteY59" fmla="*/ 175419 h 1507432"/>
                <a:gd name="connsiteX60" fmla="*/ 642034 w 2164666"/>
                <a:gd name="connsiteY60" fmla="*/ 178926 h 1507432"/>
                <a:gd name="connsiteX61" fmla="*/ 638523 w 2164666"/>
                <a:gd name="connsiteY61" fmla="*/ 184775 h 1507432"/>
                <a:gd name="connsiteX62" fmla="*/ 637356 w 2164666"/>
                <a:gd name="connsiteY62" fmla="*/ 190621 h 1507432"/>
                <a:gd name="connsiteX63" fmla="*/ 625661 w 2164666"/>
                <a:gd name="connsiteY63" fmla="*/ 201147 h 1507432"/>
                <a:gd name="connsiteX64" fmla="*/ 619814 w 2164666"/>
                <a:gd name="connsiteY64" fmla="*/ 205823 h 1507432"/>
                <a:gd name="connsiteX65" fmla="*/ 613966 w 2164666"/>
                <a:gd name="connsiteY65" fmla="*/ 209332 h 1507432"/>
                <a:gd name="connsiteX66" fmla="*/ 605780 w 2164666"/>
                <a:gd name="connsiteY66" fmla="*/ 215181 h 1507432"/>
                <a:gd name="connsiteX67" fmla="*/ 594085 w 2164666"/>
                <a:gd name="connsiteY67" fmla="*/ 222197 h 1507432"/>
                <a:gd name="connsiteX68" fmla="*/ 584729 w 2164666"/>
                <a:gd name="connsiteY68" fmla="*/ 229213 h 1507432"/>
                <a:gd name="connsiteX69" fmla="*/ 578883 w 2164666"/>
                <a:gd name="connsiteY69" fmla="*/ 231553 h 1507432"/>
                <a:gd name="connsiteX70" fmla="*/ 573036 w 2164666"/>
                <a:gd name="connsiteY70" fmla="*/ 236230 h 1507432"/>
                <a:gd name="connsiteX71" fmla="*/ 564848 w 2164666"/>
                <a:gd name="connsiteY71" fmla="*/ 243246 h 1507432"/>
                <a:gd name="connsiteX72" fmla="*/ 555493 w 2164666"/>
                <a:gd name="connsiteY72" fmla="*/ 251434 h 1507432"/>
                <a:gd name="connsiteX73" fmla="*/ 550814 w 2164666"/>
                <a:gd name="connsiteY73" fmla="*/ 257280 h 1507432"/>
                <a:gd name="connsiteX74" fmla="*/ 548476 w 2164666"/>
                <a:gd name="connsiteY74" fmla="*/ 263129 h 1507432"/>
                <a:gd name="connsiteX75" fmla="*/ 547307 w 2164666"/>
                <a:gd name="connsiteY75" fmla="*/ 268975 h 1507432"/>
                <a:gd name="connsiteX76" fmla="*/ 547307 w 2164666"/>
                <a:gd name="connsiteY76" fmla="*/ 278331 h 1507432"/>
                <a:gd name="connsiteX77" fmla="*/ 547307 w 2164666"/>
                <a:gd name="connsiteY77" fmla="*/ 284177 h 1507432"/>
                <a:gd name="connsiteX78" fmla="*/ 548476 w 2164666"/>
                <a:gd name="connsiteY78" fmla="*/ 292365 h 1507432"/>
                <a:gd name="connsiteX79" fmla="*/ 549644 w 2164666"/>
                <a:gd name="connsiteY79" fmla="*/ 300551 h 1507432"/>
                <a:gd name="connsiteX80" fmla="*/ 551983 w 2164666"/>
                <a:gd name="connsiteY80" fmla="*/ 308737 h 1507432"/>
                <a:gd name="connsiteX81" fmla="*/ 554323 w 2164666"/>
                <a:gd name="connsiteY81" fmla="*/ 316923 h 1507432"/>
                <a:gd name="connsiteX82" fmla="*/ 566020 w 2164666"/>
                <a:gd name="connsiteY82" fmla="*/ 341483 h 1507432"/>
                <a:gd name="connsiteX83" fmla="*/ 569527 w 2164666"/>
                <a:gd name="connsiteY83" fmla="*/ 348499 h 1507432"/>
                <a:gd name="connsiteX84" fmla="*/ 574204 w 2164666"/>
                <a:gd name="connsiteY84" fmla="*/ 356685 h 1507432"/>
                <a:gd name="connsiteX85" fmla="*/ 580052 w 2164666"/>
                <a:gd name="connsiteY85" fmla="*/ 363701 h 1507432"/>
                <a:gd name="connsiteX86" fmla="*/ 589408 w 2164666"/>
                <a:gd name="connsiteY86" fmla="*/ 371887 h 1507432"/>
                <a:gd name="connsiteX87" fmla="*/ 595254 w 2164666"/>
                <a:gd name="connsiteY87" fmla="*/ 377735 h 1507432"/>
                <a:gd name="connsiteX88" fmla="*/ 604610 w 2164666"/>
                <a:gd name="connsiteY88" fmla="*/ 383582 h 1507432"/>
                <a:gd name="connsiteX89" fmla="*/ 613966 w 2164666"/>
                <a:gd name="connsiteY89" fmla="*/ 389430 h 1507432"/>
                <a:gd name="connsiteX90" fmla="*/ 628000 w 2164666"/>
                <a:gd name="connsiteY90" fmla="*/ 395277 h 1507432"/>
                <a:gd name="connsiteX91" fmla="*/ 620982 w 2164666"/>
                <a:gd name="connsiteY91" fmla="*/ 396447 h 1507432"/>
                <a:gd name="connsiteX92" fmla="*/ 615864 w 2164666"/>
                <a:gd name="connsiteY92" fmla="*/ 394985 h 1507432"/>
                <a:gd name="connsiteX93" fmla="*/ 616303 w 2164666"/>
                <a:gd name="connsiteY93" fmla="*/ 395277 h 1507432"/>
                <a:gd name="connsiteX94" fmla="*/ 623321 w 2164666"/>
                <a:gd name="connsiteY94" fmla="*/ 397616 h 1507432"/>
                <a:gd name="connsiteX95" fmla="*/ 631505 w 2164666"/>
                <a:gd name="connsiteY95" fmla="*/ 399956 h 1507432"/>
                <a:gd name="connsiteX96" fmla="*/ 640863 w 2164666"/>
                <a:gd name="connsiteY96" fmla="*/ 399956 h 1507432"/>
                <a:gd name="connsiteX97" fmla="*/ 657235 w 2164666"/>
                <a:gd name="connsiteY97" fmla="*/ 406972 h 1507432"/>
                <a:gd name="connsiteX98" fmla="*/ 666590 w 2164666"/>
                <a:gd name="connsiteY98" fmla="*/ 410481 h 1507432"/>
                <a:gd name="connsiteX99" fmla="*/ 677116 w 2164666"/>
                <a:gd name="connsiteY99" fmla="*/ 415158 h 1507432"/>
                <a:gd name="connsiteX100" fmla="*/ 684132 w 2164666"/>
                <a:gd name="connsiteY100" fmla="*/ 417497 h 1507432"/>
                <a:gd name="connsiteX101" fmla="*/ 691150 w 2164666"/>
                <a:gd name="connsiteY101" fmla="*/ 421006 h 1507432"/>
                <a:gd name="connsiteX102" fmla="*/ 706352 w 2164666"/>
                <a:gd name="connsiteY102" fmla="*/ 428022 h 1507432"/>
                <a:gd name="connsiteX103" fmla="*/ 716877 w 2164666"/>
                <a:gd name="connsiteY103" fmla="*/ 432699 h 1507432"/>
                <a:gd name="connsiteX104" fmla="*/ 728572 w 2164666"/>
                <a:gd name="connsiteY104" fmla="*/ 437378 h 1507432"/>
                <a:gd name="connsiteX105" fmla="*/ 735589 w 2164666"/>
                <a:gd name="connsiteY105" fmla="*/ 438548 h 1507432"/>
                <a:gd name="connsiteX106" fmla="*/ 741435 w 2164666"/>
                <a:gd name="connsiteY106" fmla="*/ 439717 h 1507432"/>
                <a:gd name="connsiteX107" fmla="*/ 748451 w 2164666"/>
                <a:gd name="connsiteY107" fmla="*/ 444394 h 1507432"/>
                <a:gd name="connsiteX108" fmla="*/ 755470 w 2164666"/>
                <a:gd name="connsiteY108" fmla="*/ 450243 h 1507432"/>
                <a:gd name="connsiteX109" fmla="*/ 762486 w 2164666"/>
                <a:gd name="connsiteY109" fmla="*/ 454920 h 1507432"/>
                <a:gd name="connsiteX110" fmla="*/ 769502 w 2164666"/>
                <a:gd name="connsiteY110" fmla="*/ 458429 h 1507432"/>
                <a:gd name="connsiteX111" fmla="*/ 775351 w 2164666"/>
                <a:gd name="connsiteY111" fmla="*/ 460768 h 1507432"/>
                <a:gd name="connsiteX112" fmla="*/ 781197 w 2164666"/>
                <a:gd name="connsiteY112" fmla="*/ 461936 h 1507432"/>
                <a:gd name="connsiteX113" fmla="*/ 790553 w 2164666"/>
                <a:gd name="connsiteY113" fmla="*/ 463108 h 1507432"/>
                <a:gd name="connsiteX114" fmla="*/ 798739 w 2164666"/>
                <a:gd name="connsiteY114" fmla="*/ 465445 h 1507432"/>
                <a:gd name="connsiteX115" fmla="*/ 809264 w 2164666"/>
                <a:gd name="connsiteY115" fmla="*/ 467784 h 1507432"/>
                <a:gd name="connsiteX116" fmla="*/ 816280 w 2164666"/>
                <a:gd name="connsiteY116" fmla="*/ 468954 h 1507432"/>
                <a:gd name="connsiteX117" fmla="*/ 825636 w 2164666"/>
                <a:gd name="connsiteY117" fmla="*/ 471291 h 1507432"/>
                <a:gd name="connsiteX118" fmla="*/ 832652 w 2164666"/>
                <a:gd name="connsiteY118" fmla="*/ 474801 h 1507432"/>
                <a:gd name="connsiteX119" fmla="*/ 838500 w 2164666"/>
                <a:gd name="connsiteY119" fmla="*/ 478310 h 1507432"/>
                <a:gd name="connsiteX120" fmla="*/ 846686 w 2164666"/>
                <a:gd name="connsiteY120" fmla="*/ 482986 h 1507432"/>
                <a:gd name="connsiteX121" fmla="*/ 854872 w 2164666"/>
                <a:gd name="connsiteY121" fmla="*/ 485326 h 1507432"/>
                <a:gd name="connsiteX122" fmla="*/ 866567 w 2164666"/>
                <a:gd name="connsiteY122" fmla="*/ 488833 h 1507432"/>
                <a:gd name="connsiteX123" fmla="*/ 879430 w 2164666"/>
                <a:gd name="connsiteY123" fmla="*/ 498191 h 1507432"/>
                <a:gd name="connsiteX124" fmla="*/ 886448 w 2164666"/>
                <a:gd name="connsiteY124" fmla="*/ 502867 h 1507432"/>
                <a:gd name="connsiteX125" fmla="*/ 893464 w 2164666"/>
                <a:gd name="connsiteY125" fmla="*/ 504037 h 1507432"/>
                <a:gd name="connsiteX126" fmla="*/ 902820 w 2164666"/>
                <a:gd name="connsiteY126" fmla="*/ 502867 h 1507432"/>
                <a:gd name="connsiteX127" fmla="*/ 909838 w 2164666"/>
                <a:gd name="connsiteY127" fmla="*/ 507546 h 1507432"/>
                <a:gd name="connsiteX128" fmla="*/ 916854 w 2164666"/>
                <a:gd name="connsiteY128" fmla="*/ 508714 h 1507432"/>
                <a:gd name="connsiteX129" fmla="*/ 922701 w 2164666"/>
                <a:gd name="connsiteY129" fmla="*/ 512223 h 1507432"/>
                <a:gd name="connsiteX130" fmla="*/ 932057 w 2164666"/>
                <a:gd name="connsiteY130" fmla="*/ 514562 h 1507432"/>
                <a:gd name="connsiteX131" fmla="*/ 937903 w 2164666"/>
                <a:gd name="connsiteY131" fmla="*/ 520409 h 1507432"/>
                <a:gd name="connsiteX132" fmla="*/ 939075 w 2164666"/>
                <a:gd name="connsiteY132" fmla="*/ 520409 h 1507432"/>
                <a:gd name="connsiteX133" fmla="*/ 947261 w 2164666"/>
                <a:gd name="connsiteY133" fmla="*/ 522748 h 1507432"/>
                <a:gd name="connsiteX134" fmla="*/ 956616 w 2164666"/>
                <a:gd name="connsiteY134" fmla="*/ 527425 h 1507432"/>
                <a:gd name="connsiteX135" fmla="*/ 963634 w 2164666"/>
                <a:gd name="connsiteY135" fmla="*/ 534443 h 1507432"/>
                <a:gd name="connsiteX136" fmla="*/ 969481 w 2164666"/>
                <a:gd name="connsiteY136" fmla="*/ 536783 h 1507432"/>
                <a:gd name="connsiteX137" fmla="*/ 983513 w 2164666"/>
                <a:gd name="connsiteY137" fmla="*/ 540290 h 1507432"/>
                <a:gd name="connsiteX138" fmla="*/ 989362 w 2164666"/>
                <a:gd name="connsiteY138" fmla="*/ 542629 h 1507432"/>
                <a:gd name="connsiteX139" fmla="*/ 996378 w 2164666"/>
                <a:gd name="connsiteY139" fmla="*/ 542629 h 1507432"/>
                <a:gd name="connsiteX140" fmla="*/ 1003394 w 2164666"/>
                <a:gd name="connsiteY140" fmla="*/ 543799 h 1507432"/>
                <a:gd name="connsiteX141" fmla="*/ 1011580 w 2164666"/>
                <a:gd name="connsiteY141" fmla="*/ 543799 h 1507432"/>
                <a:gd name="connsiteX142" fmla="*/ 1018596 w 2164666"/>
                <a:gd name="connsiteY142" fmla="*/ 546138 h 1507432"/>
                <a:gd name="connsiteX143" fmla="*/ 1030292 w 2164666"/>
                <a:gd name="connsiteY143" fmla="*/ 551985 h 1507432"/>
                <a:gd name="connsiteX144" fmla="*/ 1044326 w 2164666"/>
                <a:gd name="connsiteY144" fmla="*/ 555492 h 1507432"/>
                <a:gd name="connsiteX145" fmla="*/ 1051344 w 2164666"/>
                <a:gd name="connsiteY145" fmla="*/ 556662 h 1507432"/>
                <a:gd name="connsiteX146" fmla="*/ 1059528 w 2164666"/>
                <a:gd name="connsiteY146" fmla="*/ 556662 h 1507432"/>
                <a:gd name="connsiteX147" fmla="*/ 1065377 w 2164666"/>
                <a:gd name="connsiteY147" fmla="*/ 559001 h 1507432"/>
                <a:gd name="connsiteX148" fmla="*/ 1078241 w 2164666"/>
                <a:gd name="connsiteY148" fmla="*/ 561340 h 1507432"/>
                <a:gd name="connsiteX149" fmla="*/ 1084088 w 2164666"/>
                <a:gd name="connsiteY149" fmla="*/ 566019 h 1507432"/>
                <a:gd name="connsiteX150" fmla="*/ 1093443 w 2164666"/>
                <a:gd name="connsiteY150" fmla="*/ 573035 h 1507432"/>
                <a:gd name="connsiteX151" fmla="*/ 1109815 w 2164666"/>
                <a:gd name="connsiteY151" fmla="*/ 576543 h 1507432"/>
                <a:gd name="connsiteX152" fmla="*/ 1116831 w 2164666"/>
                <a:gd name="connsiteY152" fmla="*/ 574203 h 1507432"/>
                <a:gd name="connsiteX153" fmla="*/ 1123848 w 2164666"/>
                <a:gd name="connsiteY153" fmla="*/ 581221 h 1507432"/>
                <a:gd name="connsiteX154" fmla="*/ 1129696 w 2164666"/>
                <a:gd name="connsiteY154" fmla="*/ 580052 h 1507432"/>
                <a:gd name="connsiteX155" fmla="*/ 1132986 w 2164666"/>
                <a:gd name="connsiteY155" fmla="*/ 572377 h 1507432"/>
                <a:gd name="connsiteX156" fmla="*/ 1134375 w 2164666"/>
                <a:gd name="connsiteY156" fmla="*/ 576543 h 1507432"/>
                <a:gd name="connsiteX157" fmla="*/ 1135543 w 2164666"/>
                <a:gd name="connsiteY157" fmla="*/ 582389 h 1507432"/>
                <a:gd name="connsiteX158" fmla="*/ 1146068 w 2164666"/>
                <a:gd name="connsiteY158" fmla="*/ 587068 h 1507432"/>
                <a:gd name="connsiteX159" fmla="*/ 1163611 w 2164666"/>
                <a:gd name="connsiteY159" fmla="*/ 590577 h 1507432"/>
                <a:gd name="connsiteX160" fmla="*/ 1174137 w 2164666"/>
                <a:gd name="connsiteY160" fmla="*/ 594084 h 1507432"/>
                <a:gd name="connsiteX161" fmla="*/ 1189339 w 2164666"/>
                <a:gd name="connsiteY161" fmla="*/ 599933 h 1507432"/>
                <a:gd name="connsiteX162" fmla="*/ 1199862 w 2164666"/>
                <a:gd name="connsiteY162" fmla="*/ 599933 h 1507432"/>
                <a:gd name="connsiteX163" fmla="*/ 1206880 w 2164666"/>
                <a:gd name="connsiteY163" fmla="*/ 602272 h 1507432"/>
                <a:gd name="connsiteX164" fmla="*/ 1216236 w 2164666"/>
                <a:gd name="connsiteY164" fmla="*/ 605779 h 1507432"/>
                <a:gd name="connsiteX165" fmla="*/ 1222083 w 2164666"/>
                <a:gd name="connsiteY165" fmla="*/ 605779 h 1507432"/>
                <a:gd name="connsiteX166" fmla="*/ 1229099 w 2164666"/>
                <a:gd name="connsiteY166" fmla="*/ 606949 h 1507432"/>
                <a:gd name="connsiteX167" fmla="*/ 1238456 w 2164666"/>
                <a:gd name="connsiteY167" fmla="*/ 608118 h 1507432"/>
                <a:gd name="connsiteX168" fmla="*/ 1244303 w 2164666"/>
                <a:gd name="connsiteY168" fmla="*/ 609288 h 1507432"/>
                <a:gd name="connsiteX169" fmla="*/ 1250151 w 2164666"/>
                <a:gd name="connsiteY169" fmla="*/ 612797 h 1507432"/>
                <a:gd name="connsiteX170" fmla="*/ 1261844 w 2164666"/>
                <a:gd name="connsiteY170" fmla="*/ 617474 h 1507432"/>
                <a:gd name="connsiteX171" fmla="*/ 1267693 w 2164666"/>
                <a:gd name="connsiteY171" fmla="*/ 622153 h 1507432"/>
                <a:gd name="connsiteX172" fmla="*/ 1278216 w 2164666"/>
                <a:gd name="connsiteY172" fmla="*/ 626830 h 1507432"/>
                <a:gd name="connsiteX173" fmla="*/ 1296929 w 2164666"/>
                <a:gd name="connsiteY173" fmla="*/ 636185 h 1507432"/>
                <a:gd name="connsiteX174" fmla="*/ 1302776 w 2164666"/>
                <a:gd name="connsiteY174" fmla="*/ 637355 h 1507432"/>
                <a:gd name="connsiteX175" fmla="*/ 1310962 w 2164666"/>
                <a:gd name="connsiteY175" fmla="*/ 638523 h 1507432"/>
                <a:gd name="connsiteX176" fmla="*/ 1319148 w 2164666"/>
                <a:gd name="connsiteY176" fmla="*/ 643201 h 1507432"/>
                <a:gd name="connsiteX177" fmla="*/ 1329673 w 2164666"/>
                <a:gd name="connsiteY177" fmla="*/ 651387 h 1507432"/>
                <a:gd name="connsiteX178" fmla="*/ 1332013 w 2164666"/>
                <a:gd name="connsiteY178" fmla="*/ 657236 h 1507432"/>
                <a:gd name="connsiteX179" fmla="*/ 1339029 w 2164666"/>
                <a:gd name="connsiteY179" fmla="*/ 659575 h 1507432"/>
                <a:gd name="connsiteX180" fmla="*/ 1346045 w 2164666"/>
                <a:gd name="connsiteY180" fmla="*/ 661913 h 1507432"/>
                <a:gd name="connsiteX181" fmla="*/ 1353063 w 2164666"/>
                <a:gd name="connsiteY181" fmla="*/ 663082 h 1507432"/>
                <a:gd name="connsiteX182" fmla="*/ 1360079 w 2164666"/>
                <a:gd name="connsiteY182" fmla="*/ 668931 h 1507432"/>
                <a:gd name="connsiteX183" fmla="*/ 1365926 w 2164666"/>
                <a:gd name="connsiteY183" fmla="*/ 671268 h 1507432"/>
                <a:gd name="connsiteX184" fmla="*/ 1375282 w 2164666"/>
                <a:gd name="connsiteY184" fmla="*/ 675947 h 1507432"/>
                <a:gd name="connsiteX185" fmla="*/ 1388146 w 2164666"/>
                <a:gd name="connsiteY185" fmla="*/ 682963 h 1507432"/>
                <a:gd name="connsiteX186" fmla="*/ 1396332 w 2164666"/>
                <a:gd name="connsiteY186" fmla="*/ 689980 h 1507432"/>
                <a:gd name="connsiteX187" fmla="*/ 1401009 w 2164666"/>
                <a:gd name="connsiteY187" fmla="*/ 695828 h 1507432"/>
                <a:gd name="connsiteX188" fmla="*/ 1406857 w 2164666"/>
                <a:gd name="connsiteY188" fmla="*/ 700505 h 1507432"/>
                <a:gd name="connsiteX189" fmla="*/ 1413874 w 2164666"/>
                <a:gd name="connsiteY189" fmla="*/ 707521 h 1507432"/>
                <a:gd name="connsiteX190" fmla="*/ 1419720 w 2164666"/>
                <a:gd name="connsiteY190" fmla="*/ 715709 h 1507432"/>
                <a:gd name="connsiteX191" fmla="*/ 1423229 w 2164666"/>
                <a:gd name="connsiteY191" fmla="*/ 722725 h 1507432"/>
                <a:gd name="connsiteX192" fmla="*/ 1430245 w 2164666"/>
                <a:gd name="connsiteY192" fmla="*/ 726232 h 1507432"/>
                <a:gd name="connsiteX193" fmla="*/ 1443110 w 2164666"/>
                <a:gd name="connsiteY193" fmla="*/ 729741 h 1507432"/>
                <a:gd name="connsiteX194" fmla="*/ 1438433 w 2164666"/>
                <a:gd name="connsiteY194" fmla="*/ 736758 h 1507432"/>
                <a:gd name="connsiteX195" fmla="*/ 1434847 w 2164666"/>
                <a:gd name="connsiteY195" fmla="*/ 741060 h 1507432"/>
                <a:gd name="connsiteX196" fmla="*/ 1435199 w 2164666"/>
                <a:gd name="connsiteY196" fmla="*/ 741164 h 1507432"/>
                <a:gd name="connsiteX197" fmla="*/ 1445450 w 2164666"/>
                <a:gd name="connsiteY197" fmla="*/ 733250 h 1507432"/>
                <a:gd name="connsiteX198" fmla="*/ 1453636 w 2164666"/>
                <a:gd name="connsiteY198" fmla="*/ 735590 h 1507432"/>
                <a:gd name="connsiteX199" fmla="*/ 1462991 w 2164666"/>
                <a:gd name="connsiteY199" fmla="*/ 743776 h 1507432"/>
                <a:gd name="connsiteX200" fmla="*/ 1475856 w 2164666"/>
                <a:gd name="connsiteY200" fmla="*/ 754301 h 1507432"/>
                <a:gd name="connsiteX201" fmla="*/ 1481704 w 2164666"/>
                <a:gd name="connsiteY201" fmla="*/ 755471 h 1507432"/>
                <a:gd name="connsiteX202" fmla="*/ 1491060 w 2164666"/>
                <a:gd name="connsiteY202" fmla="*/ 760148 h 1507432"/>
                <a:gd name="connsiteX203" fmla="*/ 1498076 w 2164666"/>
                <a:gd name="connsiteY203" fmla="*/ 764826 h 1507432"/>
                <a:gd name="connsiteX204" fmla="*/ 1499246 w 2164666"/>
                <a:gd name="connsiteY204" fmla="*/ 770673 h 1507432"/>
                <a:gd name="connsiteX205" fmla="*/ 1514448 w 2164666"/>
                <a:gd name="connsiteY205" fmla="*/ 778861 h 1507432"/>
                <a:gd name="connsiteX206" fmla="*/ 1520296 w 2164666"/>
                <a:gd name="connsiteY206" fmla="*/ 781198 h 1507432"/>
                <a:gd name="connsiteX207" fmla="*/ 1527313 w 2164666"/>
                <a:gd name="connsiteY207" fmla="*/ 783538 h 1507432"/>
                <a:gd name="connsiteX208" fmla="*/ 1535499 w 2164666"/>
                <a:gd name="connsiteY208" fmla="*/ 787045 h 1507432"/>
                <a:gd name="connsiteX209" fmla="*/ 1544854 w 2164666"/>
                <a:gd name="connsiteY209" fmla="*/ 789384 h 1507432"/>
                <a:gd name="connsiteX210" fmla="*/ 1557719 w 2164666"/>
                <a:gd name="connsiteY210" fmla="*/ 794063 h 1507432"/>
                <a:gd name="connsiteX211" fmla="*/ 1565903 w 2164666"/>
                <a:gd name="connsiteY211" fmla="*/ 795233 h 1507432"/>
                <a:gd name="connsiteX212" fmla="*/ 1571751 w 2164666"/>
                <a:gd name="connsiteY212" fmla="*/ 797570 h 1507432"/>
                <a:gd name="connsiteX213" fmla="*/ 1579937 w 2164666"/>
                <a:gd name="connsiteY213" fmla="*/ 799909 h 1507432"/>
                <a:gd name="connsiteX214" fmla="*/ 1591632 w 2164666"/>
                <a:gd name="connsiteY214" fmla="*/ 801079 h 1507432"/>
                <a:gd name="connsiteX215" fmla="*/ 1597479 w 2164666"/>
                <a:gd name="connsiteY215" fmla="*/ 802249 h 1507432"/>
                <a:gd name="connsiteX216" fmla="*/ 1606834 w 2164666"/>
                <a:gd name="connsiteY216" fmla="*/ 804586 h 1507432"/>
                <a:gd name="connsiteX217" fmla="*/ 1613853 w 2164666"/>
                <a:gd name="connsiteY217" fmla="*/ 806926 h 1507432"/>
                <a:gd name="connsiteX218" fmla="*/ 1619699 w 2164666"/>
                <a:gd name="connsiteY218" fmla="*/ 809265 h 1507432"/>
                <a:gd name="connsiteX219" fmla="*/ 1626715 w 2164666"/>
                <a:gd name="connsiteY219" fmla="*/ 810435 h 1507432"/>
                <a:gd name="connsiteX220" fmla="*/ 1632564 w 2164666"/>
                <a:gd name="connsiteY220" fmla="*/ 812774 h 1507432"/>
                <a:gd name="connsiteX221" fmla="*/ 1641918 w 2164666"/>
                <a:gd name="connsiteY221" fmla="*/ 815113 h 1507432"/>
                <a:gd name="connsiteX222" fmla="*/ 1651275 w 2164666"/>
                <a:gd name="connsiteY222" fmla="*/ 819790 h 1507432"/>
                <a:gd name="connsiteX223" fmla="*/ 1661800 w 2164666"/>
                <a:gd name="connsiteY223" fmla="*/ 826806 h 1507432"/>
                <a:gd name="connsiteX224" fmla="*/ 1679342 w 2164666"/>
                <a:gd name="connsiteY224" fmla="*/ 838501 h 1507432"/>
                <a:gd name="connsiteX225" fmla="*/ 1696883 w 2164666"/>
                <a:gd name="connsiteY225" fmla="*/ 844350 h 1507432"/>
                <a:gd name="connsiteX226" fmla="*/ 1703902 w 2164666"/>
                <a:gd name="connsiteY226" fmla="*/ 850196 h 1507432"/>
                <a:gd name="connsiteX227" fmla="*/ 1716764 w 2164666"/>
                <a:gd name="connsiteY227" fmla="*/ 856043 h 1507432"/>
                <a:gd name="connsiteX228" fmla="*/ 1722611 w 2164666"/>
                <a:gd name="connsiteY228" fmla="*/ 858382 h 1507432"/>
                <a:gd name="connsiteX229" fmla="*/ 1736645 w 2164666"/>
                <a:gd name="connsiteY229" fmla="*/ 860722 h 1507432"/>
                <a:gd name="connsiteX230" fmla="*/ 1743662 w 2164666"/>
                <a:gd name="connsiteY230" fmla="*/ 861891 h 1507432"/>
                <a:gd name="connsiteX231" fmla="*/ 1750680 w 2164666"/>
                <a:gd name="connsiteY231" fmla="*/ 861891 h 1507432"/>
                <a:gd name="connsiteX232" fmla="*/ 1763542 w 2164666"/>
                <a:gd name="connsiteY232" fmla="*/ 861891 h 1507432"/>
                <a:gd name="connsiteX233" fmla="*/ 1774068 w 2164666"/>
                <a:gd name="connsiteY233" fmla="*/ 861891 h 1507432"/>
                <a:gd name="connsiteX234" fmla="*/ 1779916 w 2164666"/>
                <a:gd name="connsiteY234" fmla="*/ 857213 h 1507432"/>
                <a:gd name="connsiteX235" fmla="*/ 1785763 w 2164666"/>
                <a:gd name="connsiteY235" fmla="*/ 864231 h 1507432"/>
                <a:gd name="connsiteX236" fmla="*/ 1790440 w 2164666"/>
                <a:gd name="connsiteY236" fmla="*/ 872417 h 1507432"/>
                <a:gd name="connsiteX237" fmla="*/ 1799795 w 2164666"/>
                <a:gd name="connsiteY237" fmla="*/ 872417 h 1507432"/>
                <a:gd name="connsiteX238" fmla="*/ 1805642 w 2164666"/>
                <a:gd name="connsiteY238" fmla="*/ 871247 h 1507432"/>
                <a:gd name="connsiteX239" fmla="*/ 1799795 w 2164666"/>
                <a:gd name="connsiteY239" fmla="*/ 878263 h 1507432"/>
                <a:gd name="connsiteX240" fmla="*/ 1791609 w 2164666"/>
                <a:gd name="connsiteY240" fmla="*/ 884112 h 1507432"/>
                <a:gd name="connsiteX241" fmla="*/ 1783423 w 2164666"/>
                <a:gd name="connsiteY241" fmla="*/ 888789 h 1507432"/>
                <a:gd name="connsiteX242" fmla="*/ 1789270 w 2164666"/>
                <a:gd name="connsiteY242" fmla="*/ 889958 h 1507432"/>
                <a:gd name="connsiteX243" fmla="*/ 1797458 w 2164666"/>
                <a:gd name="connsiteY243" fmla="*/ 884112 h 1507432"/>
                <a:gd name="connsiteX244" fmla="*/ 1805642 w 2164666"/>
                <a:gd name="connsiteY244" fmla="*/ 884112 h 1507432"/>
                <a:gd name="connsiteX245" fmla="*/ 1814999 w 2164666"/>
                <a:gd name="connsiteY245" fmla="*/ 882940 h 1507432"/>
                <a:gd name="connsiteX246" fmla="*/ 1829032 w 2164666"/>
                <a:gd name="connsiteY246" fmla="*/ 888789 h 1507432"/>
                <a:gd name="connsiteX247" fmla="*/ 1829032 w 2164666"/>
                <a:gd name="connsiteY247" fmla="*/ 895805 h 1507432"/>
                <a:gd name="connsiteX248" fmla="*/ 1833711 w 2164666"/>
                <a:gd name="connsiteY248" fmla="*/ 903991 h 1507432"/>
                <a:gd name="connsiteX249" fmla="*/ 1840727 w 2164666"/>
                <a:gd name="connsiteY249" fmla="*/ 911009 h 1507432"/>
                <a:gd name="connsiteX250" fmla="*/ 1847743 w 2164666"/>
                <a:gd name="connsiteY250" fmla="*/ 915686 h 1507432"/>
                <a:gd name="connsiteX251" fmla="*/ 1847743 w 2164666"/>
                <a:gd name="connsiteY251" fmla="*/ 926211 h 1507432"/>
                <a:gd name="connsiteX252" fmla="*/ 1845406 w 2164666"/>
                <a:gd name="connsiteY252" fmla="*/ 934397 h 1507432"/>
                <a:gd name="connsiteX253" fmla="*/ 1846573 w 2164666"/>
                <a:gd name="connsiteY253" fmla="*/ 942585 h 1507432"/>
                <a:gd name="connsiteX254" fmla="*/ 1855931 w 2164666"/>
                <a:gd name="connsiteY254" fmla="*/ 950769 h 1507432"/>
                <a:gd name="connsiteX255" fmla="*/ 1862947 w 2164666"/>
                <a:gd name="connsiteY255" fmla="*/ 956617 h 1507432"/>
                <a:gd name="connsiteX256" fmla="*/ 1868794 w 2164666"/>
                <a:gd name="connsiteY256" fmla="*/ 960126 h 1507432"/>
                <a:gd name="connsiteX257" fmla="*/ 1874640 w 2164666"/>
                <a:gd name="connsiteY257" fmla="*/ 968310 h 1507432"/>
                <a:gd name="connsiteX258" fmla="*/ 1886335 w 2164666"/>
                <a:gd name="connsiteY258" fmla="*/ 976498 h 1507432"/>
                <a:gd name="connsiteX259" fmla="*/ 1885528 w 2164666"/>
                <a:gd name="connsiteY259" fmla="*/ 977789 h 1507432"/>
                <a:gd name="connsiteX260" fmla="*/ 1892184 w 2164666"/>
                <a:gd name="connsiteY260" fmla="*/ 980007 h 1507432"/>
                <a:gd name="connsiteX261" fmla="*/ 1898030 w 2164666"/>
                <a:gd name="connsiteY261" fmla="*/ 984684 h 1507432"/>
                <a:gd name="connsiteX262" fmla="*/ 1903877 w 2164666"/>
                <a:gd name="connsiteY262" fmla="*/ 990532 h 1507432"/>
                <a:gd name="connsiteX263" fmla="*/ 1910893 w 2164666"/>
                <a:gd name="connsiteY263" fmla="*/ 995209 h 1507432"/>
                <a:gd name="connsiteX264" fmla="*/ 1922588 w 2164666"/>
                <a:gd name="connsiteY264" fmla="*/ 997549 h 1507432"/>
                <a:gd name="connsiteX265" fmla="*/ 1930774 w 2164666"/>
                <a:gd name="connsiteY265" fmla="*/ 998718 h 1507432"/>
                <a:gd name="connsiteX266" fmla="*/ 1936622 w 2164666"/>
                <a:gd name="connsiteY266" fmla="*/ 1004565 h 1507432"/>
                <a:gd name="connsiteX267" fmla="*/ 1943639 w 2164666"/>
                <a:gd name="connsiteY267" fmla="*/ 1006904 h 1507432"/>
                <a:gd name="connsiteX268" fmla="*/ 1950655 w 2164666"/>
                <a:gd name="connsiteY268" fmla="*/ 1006904 h 1507432"/>
                <a:gd name="connsiteX269" fmla="*/ 1956503 w 2164666"/>
                <a:gd name="connsiteY269" fmla="*/ 1010413 h 1507432"/>
                <a:gd name="connsiteX270" fmla="*/ 1963519 w 2164666"/>
                <a:gd name="connsiteY270" fmla="*/ 1016260 h 1507432"/>
                <a:gd name="connsiteX271" fmla="*/ 1970538 w 2164666"/>
                <a:gd name="connsiteY271" fmla="*/ 1018599 h 1507432"/>
                <a:gd name="connsiteX272" fmla="*/ 1976384 w 2164666"/>
                <a:gd name="connsiteY272" fmla="*/ 1023278 h 1507432"/>
                <a:gd name="connsiteX273" fmla="*/ 1981061 w 2164666"/>
                <a:gd name="connsiteY273" fmla="*/ 1030294 h 1507432"/>
                <a:gd name="connsiteX274" fmla="*/ 1986908 w 2164666"/>
                <a:gd name="connsiteY274" fmla="*/ 1036141 h 1507432"/>
                <a:gd name="connsiteX275" fmla="*/ 1993925 w 2164666"/>
                <a:gd name="connsiteY275" fmla="*/ 1040820 h 1507432"/>
                <a:gd name="connsiteX276" fmla="*/ 1999774 w 2164666"/>
                <a:gd name="connsiteY276" fmla="*/ 1047836 h 1507432"/>
                <a:gd name="connsiteX277" fmla="*/ 2010297 w 2164666"/>
                <a:gd name="connsiteY277" fmla="*/ 1053682 h 1507432"/>
                <a:gd name="connsiteX278" fmla="*/ 2016144 w 2164666"/>
                <a:gd name="connsiteY278" fmla="*/ 1057191 h 1507432"/>
                <a:gd name="connsiteX279" fmla="*/ 2017315 w 2164666"/>
                <a:gd name="connsiteY279" fmla="*/ 1064208 h 1507432"/>
                <a:gd name="connsiteX280" fmla="*/ 2023162 w 2164666"/>
                <a:gd name="connsiteY280" fmla="*/ 1070056 h 1507432"/>
                <a:gd name="connsiteX281" fmla="*/ 2033687 w 2164666"/>
                <a:gd name="connsiteY281" fmla="*/ 1077072 h 1507432"/>
                <a:gd name="connsiteX282" fmla="*/ 2041873 w 2164666"/>
                <a:gd name="connsiteY282" fmla="*/ 1081751 h 1507432"/>
                <a:gd name="connsiteX283" fmla="*/ 2051229 w 2164666"/>
                <a:gd name="connsiteY283" fmla="*/ 1088767 h 1507432"/>
                <a:gd name="connsiteX284" fmla="*/ 2061754 w 2164666"/>
                <a:gd name="connsiteY284" fmla="*/ 1100460 h 1507432"/>
                <a:gd name="connsiteX285" fmla="*/ 2065263 w 2164666"/>
                <a:gd name="connsiteY285" fmla="*/ 1106309 h 1507432"/>
                <a:gd name="connsiteX286" fmla="*/ 2078128 w 2164666"/>
                <a:gd name="connsiteY286" fmla="*/ 1118004 h 1507432"/>
                <a:gd name="connsiteX287" fmla="*/ 2083975 w 2164666"/>
                <a:gd name="connsiteY287" fmla="*/ 1121511 h 1507432"/>
                <a:gd name="connsiteX288" fmla="*/ 2089821 w 2164666"/>
                <a:gd name="connsiteY288" fmla="*/ 1123850 h 1507432"/>
                <a:gd name="connsiteX289" fmla="*/ 2095669 w 2164666"/>
                <a:gd name="connsiteY289" fmla="*/ 1128529 h 1507432"/>
                <a:gd name="connsiteX290" fmla="*/ 2099177 w 2164666"/>
                <a:gd name="connsiteY290" fmla="*/ 1135545 h 1507432"/>
                <a:gd name="connsiteX291" fmla="*/ 2099177 w 2164666"/>
                <a:gd name="connsiteY291" fmla="*/ 1141392 h 1507432"/>
                <a:gd name="connsiteX292" fmla="*/ 2107365 w 2164666"/>
                <a:gd name="connsiteY292" fmla="*/ 1147240 h 1507432"/>
                <a:gd name="connsiteX293" fmla="*/ 2109702 w 2164666"/>
                <a:gd name="connsiteY293" fmla="*/ 1156594 h 1507432"/>
                <a:gd name="connsiteX294" fmla="*/ 2116718 w 2164666"/>
                <a:gd name="connsiteY294" fmla="*/ 1163612 h 1507432"/>
                <a:gd name="connsiteX295" fmla="*/ 2121397 w 2164666"/>
                <a:gd name="connsiteY295" fmla="*/ 1171798 h 1507432"/>
                <a:gd name="connsiteX296" fmla="*/ 2122567 w 2164666"/>
                <a:gd name="connsiteY296" fmla="*/ 1177645 h 1507432"/>
                <a:gd name="connsiteX297" fmla="*/ 2120227 w 2164666"/>
                <a:gd name="connsiteY297" fmla="*/ 1184663 h 1507432"/>
                <a:gd name="connsiteX298" fmla="*/ 2120227 w 2164666"/>
                <a:gd name="connsiteY298" fmla="*/ 1190509 h 1507432"/>
                <a:gd name="connsiteX299" fmla="*/ 2123735 w 2164666"/>
                <a:gd name="connsiteY299" fmla="*/ 1198695 h 1507432"/>
                <a:gd name="connsiteX300" fmla="*/ 2130753 w 2164666"/>
                <a:gd name="connsiteY300" fmla="*/ 1203374 h 1507432"/>
                <a:gd name="connsiteX301" fmla="*/ 2134262 w 2164666"/>
                <a:gd name="connsiteY301" fmla="*/ 1209221 h 1507432"/>
                <a:gd name="connsiteX302" fmla="*/ 2135429 w 2164666"/>
                <a:gd name="connsiteY302" fmla="*/ 1216239 h 1507432"/>
                <a:gd name="connsiteX303" fmla="*/ 2142448 w 2164666"/>
                <a:gd name="connsiteY303" fmla="*/ 1225594 h 1507432"/>
                <a:gd name="connsiteX304" fmla="*/ 2142448 w 2164666"/>
                <a:gd name="connsiteY304" fmla="*/ 1231441 h 1507432"/>
                <a:gd name="connsiteX305" fmla="*/ 2150633 w 2164666"/>
                <a:gd name="connsiteY305" fmla="*/ 1231441 h 1507432"/>
                <a:gd name="connsiteX306" fmla="*/ 2159989 w 2164666"/>
                <a:gd name="connsiteY306" fmla="*/ 1238457 h 1507432"/>
                <a:gd name="connsiteX307" fmla="*/ 2154143 w 2164666"/>
                <a:gd name="connsiteY307" fmla="*/ 1245475 h 1507432"/>
                <a:gd name="connsiteX308" fmla="*/ 2157650 w 2164666"/>
                <a:gd name="connsiteY308" fmla="*/ 1252491 h 1507432"/>
                <a:gd name="connsiteX309" fmla="*/ 2164666 w 2164666"/>
                <a:gd name="connsiteY309" fmla="*/ 1259508 h 1507432"/>
                <a:gd name="connsiteX310" fmla="*/ 2155311 w 2164666"/>
                <a:gd name="connsiteY310" fmla="*/ 1271201 h 1507432"/>
                <a:gd name="connsiteX311" fmla="*/ 2149464 w 2164666"/>
                <a:gd name="connsiteY311" fmla="*/ 1279389 h 1507432"/>
                <a:gd name="connsiteX312" fmla="*/ 2145955 w 2164666"/>
                <a:gd name="connsiteY312" fmla="*/ 1286405 h 1507432"/>
                <a:gd name="connsiteX313" fmla="*/ 2144785 w 2164666"/>
                <a:gd name="connsiteY313" fmla="*/ 1292253 h 1507432"/>
                <a:gd name="connsiteX314" fmla="*/ 2143617 w 2164666"/>
                <a:gd name="connsiteY314" fmla="*/ 1301609 h 1507432"/>
                <a:gd name="connsiteX315" fmla="*/ 2143617 w 2164666"/>
                <a:gd name="connsiteY315" fmla="*/ 1309795 h 1507432"/>
                <a:gd name="connsiteX316" fmla="*/ 2136601 w 2164666"/>
                <a:gd name="connsiteY316" fmla="*/ 1317981 h 1507432"/>
                <a:gd name="connsiteX317" fmla="*/ 2124906 w 2164666"/>
                <a:gd name="connsiteY317" fmla="*/ 1326167 h 1507432"/>
                <a:gd name="connsiteX318" fmla="*/ 2122567 w 2164666"/>
                <a:gd name="connsiteY318" fmla="*/ 1333185 h 1507432"/>
                <a:gd name="connsiteX319" fmla="*/ 2121397 w 2164666"/>
                <a:gd name="connsiteY319" fmla="*/ 1346048 h 1507432"/>
                <a:gd name="connsiteX320" fmla="*/ 2114381 w 2164666"/>
                <a:gd name="connsiteY320" fmla="*/ 1349555 h 1507432"/>
                <a:gd name="connsiteX321" fmla="*/ 2112041 w 2164666"/>
                <a:gd name="connsiteY321" fmla="*/ 1357742 h 1507432"/>
                <a:gd name="connsiteX322" fmla="*/ 2109702 w 2164666"/>
                <a:gd name="connsiteY322" fmla="*/ 1364759 h 1507432"/>
                <a:gd name="connsiteX323" fmla="*/ 2107365 w 2164666"/>
                <a:gd name="connsiteY323" fmla="*/ 1378791 h 1507432"/>
                <a:gd name="connsiteX324" fmla="*/ 2107365 w 2164666"/>
                <a:gd name="connsiteY324" fmla="*/ 1388147 h 1507432"/>
                <a:gd name="connsiteX325" fmla="*/ 2107365 w 2164666"/>
                <a:gd name="connsiteY325" fmla="*/ 1395165 h 1507432"/>
                <a:gd name="connsiteX326" fmla="*/ 2106193 w 2164666"/>
                <a:gd name="connsiteY326" fmla="*/ 1404521 h 1507432"/>
                <a:gd name="connsiteX327" fmla="*/ 2106193 w 2164666"/>
                <a:gd name="connsiteY327" fmla="*/ 1415046 h 1507432"/>
                <a:gd name="connsiteX328" fmla="*/ 2105025 w 2164666"/>
                <a:gd name="connsiteY328" fmla="*/ 1420892 h 1507432"/>
                <a:gd name="connsiteX329" fmla="*/ 2109702 w 2164666"/>
                <a:gd name="connsiteY329" fmla="*/ 1427909 h 1507432"/>
                <a:gd name="connsiteX330" fmla="*/ 2112041 w 2164666"/>
                <a:gd name="connsiteY330" fmla="*/ 1440773 h 1507432"/>
                <a:gd name="connsiteX331" fmla="*/ 2112041 w 2164666"/>
                <a:gd name="connsiteY331" fmla="*/ 1447791 h 1507432"/>
                <a:gd name="connsiteX332" fmla="*/ 2109702 w 2164666"/>
                <a:gd name="connsiteY332" fmla="*/ 1454808 h 1507432"/>
                <a:gd name="connsiteX333" fmla="*/ 2109702 w 2164666"/>
                <a:gd name="connsiteY333" fmla="*/ 1461824 h 1507432"/>
                <a:gd name="connsiteX334" fmla="*/ 2108532 w 2164666"/>
                <a:gd name="connsiteY334" fmla="*/ 1467672 h 1507432"/>
                <a:gd name="connsiteX335" fmla="*/ 2107365 w 2164666"/>
                <a:gd name="connsiteY335" fmla="*/ 1474689 h 1507432"/>
                <a:gd name="connsiteX336" fmla="*/ 2109702 w 2164666"/>
                <a:gd name="connsiteY336" fmla="*/ 1481705 h 1507432"/>
                <a:gd name="connsiteX337" fmla="*/ 2112041 w 2164666"/>
                <a:gd name="connsiteY337" fmla="*/ 1487551 h 1507432"/>
                <a:gd name="connsiteX338" fmla="*/ 2106193 w 2164666"/>
                <a:gd name="connsiteY338" fmla="*/ 1498077 h 1507432"/>
                <a:gd name="connsiteX339" fmla="*/ 2101516 w 2164666"/>
                <a:gd name="connsiteY339" fmla="*/ 1506264 h 1507432"/>
                <a:gd name="connsiteX340" fmla="*/ 2092161 w 2164666"/>
                <a:gd name="connsiteY340" fmla="*/ 1506264 h 1507432"/>
                <a:gd name="connsiteX341" fmla="*/ 2080465 w 2164666"/>
                <a:gd name="connsiteY341" fmla="*/ 1507432 h 1507432"/>
                <a:gd name="connsiteX342" fmla="*/ 2076956 w 2164666"/>
                <a:gd name="connsiteY342" fmla="*/ 1501586 h 1507432"/>
                <a:gd name="connsiteX343" fmla="*/ 2069940 w 2164666"/>
                <a:gd name="connsiteY343" fmla="*/ 1498077 h 1507432"/>
                <a:gd name="connsiteX344" fmla="*/ 2060585 w 2164666"/>
                <a:gd name="connsiteY344" fmla="*/ 1492230 h 1507432"/>
                <a:gd name="connsiteX345" fmla="*/ 2053568 w 2164666"/>
                <a:gd name="connsiteY345" fmla="*/ 1489891 h 1507432"/>
                <a:gd name="connsiteX346" fmla="*/ 2044213 w 2164666"/>
                <a:gd name="connsiteY346" fmla="*/ 1485214 h 1507432"/>
                <a:gd name="connsiteX347" fmla="*/ 2037197 w 2164666"/>
                <a:gd name="connsiteY347" fmla="*/ 1481705 h 1507432"/>
                <a:gd name="connsiteX348" fmla="*/ 2031348 w 2164666"/>
                <a:gd name="connsiteY348" fmla="*/ 1482874 h 1507432"/>
                <a:gd name="connsiteX349" fmla="*/ 2024332 w 2164666"/>
                <a:gd name="connsiteY349" fmla="*/ 1484044 h 1507432"/>
                <a:gd name="connsiteX350" fmla="*/ 2013807 w 2164666"/>
                <a:gd name="connsiteY350" fmla="*/ 1484044 h 1507432"/>
                <a:gd name="connsiteX351" fmla="*/ 2004451 w 2164666"/>
                <a:gd name="connsiteY351" fmla="*/ 1484044 h 1507432"/>
                <a:gd name="connsiteX352" fmla="*/ 1993925 w 2164666"/>
                <a:gd name="connsiteY352" fmla="*/ 1479365 h 1507432"/>
                <a:gd name="connsiteX353" fmla="*/ 1984570 w 2164666"/>
                <a:gd name="connsiteY353" fmla="*/ 1475856 h 1507432"/>
                <a:gd name="connsiteX354" fmla="*/ 1977554 w 2164666"/>
                <a:gd name="connsiteY354" fmla="*/ 1471179 h 1507432"/>
                <a:gd name="connsiteX355" fmla="*/ 1969366 w 2164666"/>
                <a:gd name="connsiteY355" fmla="*/ 1470010 h 1507432"/>
                <a:gd name="connsiteX356" fmla="*/ 1961182 w 2164666"/>
                <a:gd name="connsiteY356" fmla="*/ 1462994 h 1507432"/>
                <a:gd name="connsiteX357" fmla="*/ 1949487 w 2164666"/>
                <a:gd name="connsiteY357" fmla="*/ 1453638 h 1507432"/>
                <a:gd name="connsiteX358" fmla="*/ 1936622 w 2164666"/>
                <a:gd name="connsiteY358" fmla="*/ 1446620 h 1507432"/>
                <a:gd name="connsiteX359" fmla="*/ 1927267 w 2164666"/>
                <a:gd name="connsiteY359" fmla="*/ 1443113 h 1507432"/>
                <a:gd name="connsiteX360" fmla="*/ 1917911 w 2164666"/>
                <a:gd name="connsiteY360" fmla="*/ 1433757 h 1507432"/>
                <a:gd name="connsiteX361" fmla="*/ 1910893 w 2164666"/>
                <a:gd name="connsiteY361" fmla="*/ 1427909 h 1507432"/>
                <a:gd name="connsiteX362" fmla="*/ 1905046 w 2164666"/>
                <a:gd name="connsiteY362" fmla="*/ 1425571 h 1507432"/>
                <a:gd name="connsiteX363" fmla="*/ 1899200 w 2164666"/>
                <a:gd name="connsiteY363" fmla="*/ 1418555 h 1507432"/>
                <a:gd name="connsiteX364" fmla="*/ 1891014 w 2164666"/>
                <a:gd name="connsiteY364" fmla="*/ 1410367 h 1507432"/>
                <a:gd name="connsiteX365" fmla="*/ 1889844 w 2164666"/>
                <a:gd name="connsiteY365" fmla="*/ 1404521 h 1507432"/>
                <a:gd name="connsiteX366" fmla="*/ 1879319 w 2164666"/>
                <a:gd name="connsiteY366" fmla="*/ 1393995 h 1507432"/>
                <a:gd name="connsiteX367" fmla="*/ 1868794 w 2164666"/>
                <a:gd name="connsiteY367" fmla="*/ 1379963 h 1507432"/>
                <a:gd name="connsiteX368" fmla="*/ 1865285 w 2164666"/>
                <a:gd name="connsiteY368" fmla="*/ 1374114 h 1507432"/>
                <a:gd name="connsiteX369" fmla="*/ 1873472 w 2164666"/>
                <a:gd name="connsiteY369" fmla="*/ 1376454 h 1507432"/>
                <a:gd name="connsiteX370" fmla="*/ 1878149 w 2164666"/>
                <a:gd name="connsiteY370" fmla="*/ 1369437 h 1507432"/>
                <a:gd name="connsiteX371" fmla="*/ 1880489 w 2164666"/>
                <a:gd name="connsiteY371" fmla="*/ 1360082 h 1507432"/>
                <a:gd name="connsiteX372" fmla="*/ 1879319 w 2164666"/>
                <a:gd name="connsiteY372" fmla="*/ 1354233 h 1507432"/>
                <a:gd name="connsiteX373" fmla="*/ 1876980 w 2164666"/>
                <a:gd name="connsiteY373" fmla="*/ 1348387 h 1507432"/>
                <a:gd name="connsiteX374" fmla="*/ 1872301 w 2164666"/>
                <a:gd name="connsiteY374" fmla="*/ 1341369 h 1507432"/>
                <a:gd name="connsiteX375" fmla="*/ 1864115 w 2164666"/>
                <a:gd name="connsiteY375" fmla="*/ 1334353 h 1507432"/>
                <a:gd name="connsiteX376" fmla="*/ 1854759 w 2164666"/>
                <a:gd name="connsiteY376" fmla="*/ 1333185 h 1507432"/>
                <a:gd name="connsiteX377" fmla="*/ 1865285 w 2164666"/>
                <a:gd name="connsiteY377" fmla="*/ 1322658 h 1507432"/>
                <a:gd name="connsiteX378" fmla="*/ 1868794 w 2164666"/>
                <a:gd name="connsiteY378" fmla="*/ 1307455 h 1507432"/>
                <a:gd name="connsiteX379" fmla="*/ 1868794 w 2164666"/>
                <a:gd name="connsiteY379" fmla="*/ 1301609 h 1507432"/>
                <a:gd name="connsiteX380" fmla="*/ 1868794 w 2164666"/>
                <a:gd name="connsiteY380" fmla="*/ 1294591 h 1507432"/>
                <a:gd name="connsiteX381" fmla="*/ 1862947 w 2164666"/>
                <a:gd name="connsiteY381" fmla="*/ 1286405 h 1507432"/>
                <a:gd name="connsiteX382" fmla="*/ 1857099 w 2164666"/>
                <a:gd name="connsiteY382" fmla="*/ 1277049 h 1507432"/>
                <a:gd name="connsiteX383" fmla="*/ 1852420 w 2164666"/>
                <a:gd name="connsiteY383" fmla="*/ 1270033 h 1507432"/>
                <a:gd name="connsiteX384" fmla="*/ 1846573 w 2164666"/>
                <a:gd name="connsiteY384" fmla="*/ 1266524 h 1507432"/>
                <a:gd name="connsiteX385" fmla="*/ 1839557 w 2164666"/>
                <a:gd name="connsiteY385" fmla="*/ 1263017 h 1507432"/>
                <a:gd name="connsiteX386" fmla="*/ 1832541 w 2164666"/>
                <a:gd name="connsiteY386" fmla="*/ 1255999 h 1507432"/>
                <a:gd name="connsiteX387" fmla="*/ 1826694 w 2164666"/>
                <a:gd name="connsiteY387" fmla="*/ 1250152 h 1507432"/>
                <a:gd name="connsiteX388" fmla="*/ 1820846 w 2164666"/>
                <a:gd name="connsiteY388" fmla="*/ 1247813 h 1507432"/>
                <a:gd name="connsiteX389" fmla="*/ 1814999 w 2164666"/>
                <a:gd name="connsiteY389" fmla="*/ 1241964 h 1507432"/>
                <a:gd name="connsiteX390" fmla="*/ 1807981 w 2164666"/>
                <a:gd name="connsiteY390" fmla="*/ 1232611 h 1507432"/>
                <a:gd name="connsiteX391" fmla="*/ 1806811 w 2164666"/>
                <a:gd name="connsiteY391" fmla="*/ 1225594 h 1507432"/>
                <a:gd name="connsiteX392" fmla="*/ 1807981 w 2164666"/>
                <a:gd name="connsiteY392" fmla="*/ 1217406 h 1507432"/>
                <a:gd name="connsiteX393" fmla="*/ 1806811 w 2164666"/>
                <a:gd name="connsiteY393" fmla="*/ 1206881 h 1507432"/>
                <a:gd name="connsiteX394" fmla="*/ 1799795 w 2164666"/>
                <a:gd name="connsiteY394" fmla="*/ 1201035 h 1507432"/>
                <a:gd name="connsiteX395" fmla="*/ 1791609 w 2164666"/>
                <a:gd name="connsiteY395" fmla="*/ 1192849 h 1507432"/>
                <a:gd name="connsiteX396" fmla="*/ 1797458 w 2164666"/>
                <a:gd name="connsiteY396" fmla="*/ 1196358 h 1507432"/>
                <a:gd name="connsiteX397" fmla="*/ 1797458 w 2164666"/>
                <a:gd name="connsiteY397" fmla="*/ 1189340 h 1507432"/>
                <a:gd name="connsiteX398" fmla="*/ 1792779 w 2164666"/>
                <a:gd name="connsiteY398" fmla="*/ 1183493 h 1507432"/>
                <a:gd name="connsiteX399" fmla="*/ 1785763 w 2164666"/>
                <a:gd name="connsiteY399" fmla="*/ 1183493 h 1507432"/>
                <a:gd name="connsiteX400" fmla="*/ 1782254 w 2164666"/>
                <a:gd name="connsiteY400" fmla="*/ 1177645 h 1507432"/>
                <a:gd name="connsiteX401" fmla="*/ 1769389 w 2164666"/>
                <a:gd name="connsiteY401" fmla="*/ 1167121 h 1507432"/>
                <a:gd name="connsiteX402" fmla="*/ 1762373 w 2164666"/>
                <a:gd name="connsiteY402" fmla="*/ 1164782 h 1507432"/>
                <a:gd name="connsiteX403" fmla="*/ 1756526 w 2164666"/>
                <a:gd name="connsiteY403" fmla="*/ 1165950 h 1507432"/>
                <a:gd name="connsiteX404" fmla="*/ 1748340 w 2164666"/>
                <a:gd name="connsiteY404" fmla="*/ 1168289 h 1507432"/>
                <a:gd name="connsiteX405" fmla="*/ 1741322 w 2164666"/>
                <a:gd name="connsiteY405" fmla="*/ 1164782 h 1507432"/>
                <a:gd name="connsiteX406" fmla="*/ 1724950 w 2164666"/>
                <a:gd name="connsiteY406" fmla="*/ 1163612 h 1507432"/>
                <a:gd name="connsiteX407" fmla="*/ 1714425 w 2164666"/>
                <a:gd name="connsiteY407" fmla="*/ 1162443 h 1507432"/>
                <a:gd name="connsiteX408" fmla="*/ 1712309 w 2164666"/>
                <a:gd name="connsiteY408" fmla="*/ 1155393 h 1507432"/>
                <a:gd name="connsiteX409" fmla="*/ 1709746 w 2164666"/>
                <a:gd name="connsiteY409" fmla="*/ 1162441 h 1507432"/>
                <a:gd name="connsiteX410" fmla="*/ 1698053 w 2164666"/>
                <a:gd name="connsiteY410" fmla="*/ 1164780 h 1507432"/>
                <a:gd name="connsiteX411" fmla="*/ 1691037 w 2164666"/>
                <a:gd name="connsiteY411" fmla="*/ 1161271 h 1507432"/>
                <a:gd name="connsiteX412" fmla="*/ 1681681 w 2164666"/>
                <a:gd name="connsiteY412" fmla="*/ 1161271 h 1507432"/>
                <a:gd name="connsiteX413" fmla="*/ 1673493 w 2164666"/>
                <a:gd name="connsiteY413" fmla="*/ 1161271 h 1507432"/>
                <a:gd name="connsiteX414" fmla="*/ 1659461 w 2164666"/>
                <a:gd name="connsiteY414" fmla="*/ 1161271 h 1507432"/>
                <a:gd name="connsiteX415" fmla="*/ 1648936 w 2164666"/>
                <a:gd name="connsiteY415" fmla="*/ 1162441 h 1507432"/>
                <a:gd name="connsiteX416" fmla="*/ 1636071 w 2164666"/>
                <a:gd name="connsiteY416" fmla="*/ 1164780 h 1507432"/>
                <a:gd name="connsiteX417" fmla="*/ 1619699 w 2164666"/>
                <a:gd name="connsiteY417" fmla="*/ 1168287 h 1507432"/>
                <a:gd name="connsiteX418" fmla="*/ 1612683 w 2164666"/>
                <a:gd name="connsiteY418" fmla="*/ 1169457 h 1507432"/>
                <a:gd name="connsiteX419" fmla="*/ 1604495 w 2164666"/>
                <a:gd name="connsiteY419" fmla="*/ 1170626 h 1507432"/>
                <a:gd name="connsiteX420" fmla="*/ 1595139 w 2164666"/>
                <a:gd name="connsiteY420" fmla="*/ 1171796 h 1507432"/>
                <a:gd name="connsiteX421" fmla="*/ 1585786 w 2164666"/>
                <a:gd name="connsiteY421" fmla="*/ 1174136 h 1507432"/>
                <a:gd name="connsiteX422" fmla="*/ 1576430 w 2164666"/>
                <a:gd name="connsiteY422" fmla="*/ 1175303 h 1507432"/>
                <a:gd name="connsiteX423" fmla="*/ 1568242 w 2164666"/>
                <a:gd name="connsiteY423" fmla="*/ 1177643 h 1507432"/>
                <a:gd name="connsiteX424" fmla="*/ 1561226 w 2164666"/>
                <a:gd name="connsiteY424" fmla="*/ 1177643 h 1507432"/>
                <a:gd name="connsiteX425" fmla="*/ 1557717 w 2164666"/>
                <a:gd name="connsiteY425" fmla="*/ 1171796 h 1507432"/>
                <a:gd name="connsiteX426" fmla="*/ 1550701 w 2164666"/>
                <a:gd name="connsiteY426" fmla="*/ 1167119 h 1507432"/>
                <a:gd name="connsiteX427" fmla="*/ 1541345 w 2164666"/>
                <a:gd name="connsiteY427" fmla="*/ 1165948 h 1507432"/>
                <a:gd name="connsiteX428" fmla="*/ 1535499 w 2164666"/>
                <a:gd name="connsiteY428" fmla="*/ 1164780 h 1507432"/>
                <a:gd name="connsiteX429" fmla="*/ 1528480 w 2164666"/>
                <a:gd name="connsiteY429" fmla="*/ 1162441 h 1507432"/>
                <a:gd name="connsiteX430" fmla="*/ 1521464 w 2164666"/>
                <a:gd name="connsiteY430" fmla="*/ 1155424 h 1507432"/>
                <a:gd name="connsiteX431" fmla="*/ 1514448 w 2164666"/>
                <a:gd name="connsiteY431" fmla="*/ 1154255 h 1507432"/>
                <a:gd name="connsiteX432" fmla="*/ 1505092 w 2164666"/>
                <a:gd name="connsiteY432" fmla="*/ 1154255 h 1507432"/>
                <a:gd name="connsiteX433" fmla="*/ 1499244 w 2164666"/>
                <a:gd name="connsiteY433" fmla="*/ 1155424 h 1507432"/>
                <a:gd name="connsiteX434" fmla="*/ 1491058 w 2164666"/>
                <a:gd name="connsiteY434" fmla="*/ 1153085 h 1507432"/>
                <a:gd name="connsiteX435" fmla="*/ 1484042 w 2164666"/>
                <a:gd name="connsiteY435" fmla="*/ 1150746 h 1507432"/>
                <a:gd name="connsiteX436" fmla="*/ 1480535 w 2164666"/>
                <a:gd name="connsiteY436" fmla="*/ 1144899 h 1507432"/>
                <a:gd name="connsiteX437" fmla="*/ 1474686 w 2164666"/>
                <a:gd name="connsiteY437" fmla="*/ 1144899 h 1507432"/>
                <a:gd name="connsiteX438" fmla="*/ 1465331 w 2164666"/>
                <a:gd name="connsiteY438" fmla="*/ 1141390 h 1507432"/>
                <a:gd name="connsiteX439" fmla="*/ 1459484 w 2164666"/>
                <a:gd name="connsiteY439" fmla="*/ 1137883 h 1507432"/>
                <a:gd name="connsiteX440" fmla="*/ 1451298 w 2164666"/>
                <a:gd name="connsiteY440" fmla="*/ 1137883 h 1507432"/>
                <a:gd name="connsiteX441" fmla="*/ 1441942 w 2164666"/>
                <a:gd name="connsiteY441" fmla="*/ 1134374 h 1507432"/>
                <a:gd name="connsiteX442" fmla="*/ 1433757 w 2164666"/>
                <a:gd name="connsiteY442" fmla="*/ 1127358 h 1507432"/>
                <a:gd name="connsiteX443" fmla="*/ 1425569 w 2164666"/>
                <a:gd name="connsiteY443" fmla="*/ 1126188 h 1507432"/>
                <a:gd name="connsiteX444" fmla="*/ 1415043 w 2164666"/>
                <a:gd name="connsiteY444" fmla="*/ 1119170 h 1507432"/>
                <a:gd name="connsiteX445" fmla="*/ 1408027 w 2164666"/>
                <a:gd name="connsiteY445" fmla="*/ 1115663 h 1507432"/>
                <a:gd name="connsiteX446" fmla="*/ 1402181 w 2164666"/>
                <a:gd name="connsiteY446" fmla="*/ 1115663 h 1507432"/>
                <a:gd name="connsiteX447" fmla="*/ 1395164 w 2164666"/>
                <a:gd name="connsiteY447" fmla="*/ 1112153 h 1507432"/>
                <a:gd name="connsiteX448" fmla="*/ 1386977 w 2164666"/>
                <a:gd name="connsiteY448" fmla="*/ 1107475 h 1507432"/>
                <a:gd name="connsiteX449" fmla="*/ 1376451 w 2164666"/>
                <a:gd name="connsiteY449" fmla="*/ 1108646 h 1507432"/>
                <a:gd name="connsiteX450" fmla="*/ 1378791 w 2164666"/>
                <a:gd name="connsiteY450" fmla="*/ 1098121 h 1507432"/>
                <a:gd name="connsiteX451" fmla="*/ 1385807 w 2164666"/>
                <a:gd name="connsiteY451" fmla="*/ 1095782 h 1507432"/>
                <a:gd name="connsiteX452" fmla="*/ 1391655 w 2164666"/>
                <a:gd name="connsiteY452" fmla="*/ 1094612 h 1507432"/>
                <a:gd name="connsiteX453" fmla="*/ 1403348 w 2164666"/>
                <a:gd name="connsiteY453" fmla="*/ 1081747 h 1507432"/>
                <a:gd name="connsiteX454" fmla="*/ 1399841 w 2164666"/>
                <a:gd name="connsiteY454" fmla="*/ 1070052 h 1507432"/>
                <a:gd name="connsiteX455" fmla="*/ 1393993 w 2164666"/>
                <a:gd name="connsiteY455" fmla="*/ 1063036 h 1507432"/>
                <a:gd name="connsiteX456" fmla="*/ 1384639 w 2164666"/>
                <a:gd name="connsiteY456" fmla="*/ 1056020 h 1507432"/>
                <a:gd name="connsiteX457" fmla="*/ 1371774 w 2164666"/>
                <a:gd name="connsiteY457" fmla="*/ 1054850 h 1507432"/>
                <a:gd name="connsiteX458" fmla="*/ 1360079 w 2164666"/>
                <a:gd name="connsiteY458" fmla="*/ 1056020 h 1507432"/>
                <a:gd name="connsiteX459" fmla="*/ 1357740 w 2164666"/>
                <a:gd name="connsiteY459" fmla="*/ 1046664 h 1507432"/>
                <a:gd name="connsiteX460" fmla="*/ 1348386 w 2164666"/>
                <a:gd name="connsiteY460" fmla="*/ 1040816 h 1507432"/>
                <a:gd name="connsiteX461" fmla="*/ 1342538 w 2164666"/>
                <a:gd name="connsiteY461" fmla="*/ 1044325 h 1507432"/>
                <a:gd name="connsiteX462" fmla="*/ 1347215 w 2164666"/>
                <a:gd name="connsiteY462" fmla="*/ 1038478 h 1507432"/>
                <a:gd name="connsiteX463" fmla="*/ 1341368 w 2164666"/>
                <a:gd name="connsiteY463" fmla="*/ 1041987 h 1507432"/>
                <a:gd name="connsiteX464" fmla="*/ 1336691 w 2164666"/>
                <a:gd name="connsiteY464" fmla="*/ 1036139 h 1507432"/>
                <a:gd name="connsiteX465" fmla="*/ 1330843 w 2164666"/>
                <a:gd name="connsiteY465" fmla="*/ 1032632 h 1507432"/>
                <a:gd name="connsiteX466" fmla="*/ 1323827 w 2164666"/>
                <a:gd name="connsiteY466" fmla="*/ 1030292 h 1507432"/>
                <a:gd name="connsiteX467" fmla="*/ 1315641 w 2164666"/>
                <a:gd name="connsiteY467" fmla="*/ 1029123 h 1507432"/>
                <a:gd name="connsiteX468" fmla="*/ 1309792 w 2164666"/>
                <a:gd name="connsiteY468" fmla="*/ 1029123 h 1507432"/>
                <a:gd name="connsiteX469" fmla="*/ 1302776 w 2164666"/>
                <a:gd name="connsiteY469" fmla="*/ 1030292 h 1507432"/>
                <a:gd name="connsiteX470" fmla="*/ 1294590 w 2164666"/>
                <a:gd name="connsiteY470" fmla="*/ 1031460 h 1507432"/>
                <a:gd name="connsiteX471" fmla="*/ 1286404 w 2164666"/>
                <a:gd name="connsiteY471" fmla="*/ 1034969 h 1507432"/>
                <a:gd name="connsiteX472" fmla="*/ 1277049 w 2164666"/>
                <a:gd name="connsiteY472" fmla="*/ 1038478 h 1507432"/>
                <a:gd name="connsiteX473" fmla="*/ 1271200 w 2164666"/>
                <a:gd name="connsiteY473" fmla="*/ 1041987 h 1507432"/>
                <a:gd name="connsiteX474" fmla="*/ 1264184 w 2164666"/>
                <a:gd name="connsiteY474" fmla="*/ 1044325 h 1507432"/>
                <a:gd name="connsiteX475" fmla="*/ 1254828 w 2164666"/>
                <a:gd name="connsiteY475" fmla="*/ 1051341 h 1507432"/>
                <a:gd name="connsiteX476" fmla="*/ 1248982 w 2164666"/>
                <a:gd name="connsiteY476" fmla="*/ 1054850 h 1507432"/>
                <a:gd name="connsiteX477" fmla="*/ 1240796 w 2164666"/>
                <a:gd name="connsiteY477" fmla="*/ 1060697 h 1507432"/>
                <a:gd name="connsiteX478" fmla="*/ 1234947 w 2164666"/>
                <a:gd name="connsiteY478" fmla="*/ 1066545 h 1507432"/>
                <a:gd name="connsiteX479" fmla="*/ 1227931 w 2164666"/>
                <a:gd name="connsiteY479" fmla="*/ 1072392 h 1507432"/>
                <a:gd name="connsiteX480" fmla="*/ 1218575 w 2164666"/>
                <a:gd name="connsiteY480" fmla="*/ 1082917 h 1507432"/>
                <a:gd name="connsiteX481" fmla="*/ 1211559 w 2164666"/>
                <a:gd name="connsiteY481" fmla="*/ 1088765 h 1507432"/>
                <a:gd name="connsiteX482" fmla="*/ 1204541 w 2164666"/>
                <a:gd name="connsiteY482" fmla="*/ 1099289 h 1507432"/>
                <a:gd name="connsiteX483" fmla="*/ 1190509 w 2164666"/>
                <a:gd name="connsiteY483" fmla="*/ 1118002 h 1507432"/>
                <a:gd name="connsiteX484" fmla="*/ 1183490 w 2164666"/>
                <a:gd name="connsiteY484" fmla="*/ 1129695 h 1507432"/>
                <a:gd name="connsiteX485" fmla="*/ 1171797 w 2164666"/>
                <a:gd name="connsiteY485" fmla="*/ 1133204 h 1507432"/>
                <a:gd name="connsiteX486" fmla="*/ 1169458 w 2164666"/>
                <a:gd name="connsiteY486" fmla="*/ 1127358 h 1507432"/>
                <a:gd name="connsiteX487" fmla="*/ 1163609 w 2164666"/>
                <a:gd name="connsiteY487" fmla="*/ 1126188 h 1507432"/>
                <a:gd name="connsiteX488" fmla="*/ 1155426 w 2164666"/>
                <a:gd name="connsiteY488" fmla="*/ 1120341 h 1507432"/>
                <a:gd name="connsiteX489" fmla="*/ 1150747 w 2164666"/>
                <a:gd name="connsiteY489" fmla="*/ 1113323 h 1507432"/>
                <a:gd name="connsiteX490" fmla="*/ 1144900 w 2164666"/>
                <a:gd name="connsiteY490" fmla="*/ 1103968 h 1507432"/>
                <a:gd name="connsiteX491" fmla="*/ 1142561 w 2164666"/>
                <a:gd name="connsiteY491" fmla="*/ 1094612 h 1507432"/>
                <a:gd name="connsiteX492" fmla="*/ 1134375 w 2164666"/>
                <a:gd name="connsiteY492" fmla="*/ 1089933 h 1507432"/>
                <a:gd name="connsiteX493" fmla="*/ 1128526 w 2164666"/>
                <a:gd name="connsiteY493" fmla="*/ 1089933 h 1507432"/>
                <a:gd name="connsiteX494" fmla="*/ 1119171 w 2164666"/>
                <a:gd name="connsiteY494" fmla="*/ 1091105 h 1507432"/>
                <a:gd name="connsiteX495" fmla="*/ 1113324 w 2164666"/>
                <a:gd name="connsiteY495" fmla="*/ 1089933 h 1507432"/>
                <a:gd name="connsiteX496" fmla="*/ 1106308 w 2164666"/>
                <a:gd name="connsiteY496" fmla="*/ 1089933 h 1507432"/>
                <a:gd name="connsiteX497" fmla="*/ 1092274 w 2164666"/>
                <a:gd name="connsiteY497" fmla="*/ 1080578 h 1507432"/>
                <a:gd name="connsiteX498" fmla="*/ 1094613 w 2164666"/>
                <a:gd name="connsiteY498" fmla="*/ 1071224 h 1507432"/>
                <a:gd name="connsiteX499" fmla="*/ 1098122 w 2164666"/>
                <a:gd name="connsiteY499" fmla="*/ 1065375 h 1507432"/>
                <a:gd name="connsiteX500" fmla="*/ 1099290 w 2164666"/>
                <a:gd name="connsiteY500" fmla="*/ 1058357 h 1507432"/>
                <a:gd name="connsiteX501" fmla="*/ 1092274 w 2164666"/>
                <a:gd name="connsiteY501" fmla="*/ 1053680 h 1507432"/>
                <a:gd name="connsiteX502" fmla="*/ 1086427 w 2164666"/>
                <a:gd name="connsiteY502" fmla="*/ 1046664 h 1507432"/>
                <a:gd name="connsiteX503" fmla="*/ 1089934 w 2164666"/>
                <a:gd name="connsiteY503" fmla="*/ 1038478 h 1507432"/>
                <a:gd name="connsiteX504" fmla="*/ 1085257 w 2164666"/>
                <a:gd name="connsiteY504" fmla="*/ 1031460 h 1507432"/>
                <a:gd name="connsiteX505" fmla="*/ 1079411 w 2164666"/>
                <a:gd name="connsiteY505" fmla="*/ 1027953 h 1507432"/>
                <a:gd name="connsiteX506" fmla="*/ 1078241 w 2164666"/>
                <a:gd name="connsiteY506" fmla="*/ 1017428 h 1507432"/>
                <a:gd name="connsiteX507" fmla="*/ 1080579 w 2164666"/>
                <a:gd name="connsiteY507" fmla="*/ 1011579 h 1507432"/>
                <a:gd name="connsiteX508" fmla="*/ 1082918 w 2164666"/>
                <a:gd name="connsiteY508" fmla="*/ 1002224 h 1507432"/>
                <a:gd name="connsiteX509" fmla="*/ 1079411 w 2164666"/>
                <a:gd name="connsiteY509" fmla="*/ 995207 h 1507432"/>
                <a:gd name="connsiteX510" fmla="*/ 1087595 w 2164666"/>
                <a:gd name="connsiteY510" fmla="*/ 988191 h 1507432"/>
                <a:gd name="connsiteX511" fmla="*/ 1078241 w 2164666"/>
                <a:gd name="connsiteY511" fmla="*/ 977666 h 1507432"/>
                <a:gd name="connsiteX512" fmla="*/ 1075902 w 2164666"/>
                <a:gd name="connsiteY512" fmla="*/ 964801 h 1507432"/>
                <a:gd name="connsiteX513" fmla="*/ 1075902 w 2164666"/>
                <a:gd name="connsiteY513" fmla="*/ 958955 h 1507432"/>
                <a:gd name="connsiteX514" fmla="*/ 1078241 w 2164666"/>
                <a:gd name="connsiteY514" fmla="*/ 951938 h 1507432"/>
                <a:gd name="connsiteX515" fmla="*/ 1079411 w 2164666"/>
                <a:gd name="connsiteY515" fmla="*/ 940243 h 1507432"/>
                <a:gd name="connsiteX516" fmla="*/ 1081748 w 2164666"/>
                <a:gd name="connsiteY516" fmla="*/ 929718 h 1507432"/>
                <a:gd name="connsiteX517" fmla="*/ 1081748 w 2164666"/>
                <a:gd name="connsiteY517" fmla="*/ 921532 h 1507432"/>
                <a:gd name="connsiteX518" fmla="*/ 1075902 w 2164666"/>
                <a:gd name="connsiteY518" fmla="*/ 921532 h 1507432"/>
                <a:gd name="connsiteX519" fmla="*/ 1063037 w 2164666"/>
                <a:gd name="connsiteY519" fmla="*/ 913346 h 1507432"/>
                <a:gd name="connsiteX520" fmla="*/ 1066546 w 2164666"/>
                <a:gd name="connsiteY520" fmla="*/ 905160 h 1507432"/>
                <a:gd name="connsiteX521" fmla="*/ 1074732 w 2164666"/>
                <a:gd name="connsiteY521" fmla="*/ 905160 h 1507432"/>
                <a:gd name="connsiteX522" fmla="*/ 1080579 w 2164666"/>
                <a:gd name="connsiteY522" fmla="*/ 903991 h 1507432"/>
                <a:gd name="connsiteX523" fmla="*/ 1081750 w 2164666"/>
                <a:gd name="connsiteY523" fmla="*/ 903489 h 1507432"/>
                <a:gd name="connsiteX524" fmla="*/ 1074732 w 2164666"/>
                <a:gd name="connsiteY524" fmla="*/ 900482 h 1507432"/>
                <a:gd name="connsiteX525" fmla="*/ 1064207 w 2164666"/>
                <a:gd name="connsiteY525" fmla="*/ 895803 h 1507432"/>
                <a:gd name="connsiteX526" fmla="*/ 1056021 w 2164666"/>
                <a:gd name="connsiteY526" fmla="*/ 891126 h 1507432"/>
                <a:gd name="connsiteX527" fmla="*/ 1049005 w 2164666"/>
                <a:gd name="connsiteY527" fmla="*/ 887619 h 1507432"/>
                <a:gd name="connsiteX528" fmla="*/ 1040817 w 2164666"/>
                <a:gd name="connsiteY528" fmla="*/ 879431 h 1507432"/>
                <a:gd name="connsiteX529" fmla="*/ 1040817 w 2164666"/>
                <a:gd name="connsiteY529" fmla="*/ 885279 h 1507432"/>
                <a:gd name="connsiteX530" fmla="*/ 1033801 w 2164666"/>
                <a:gd name="connsiteY530" fmla="*/ 887619 h 1507432"/>
                <a:gd name="connsiteX531" fmla="*/ 1029124 w 2164666"/>
                <a:gd name="connsiteY531" fmla="*/ 881770 h 1507432"/>
                <a:gd name="connsiteX532" fmla="*/ 1023275 w 2164666"/>
                <a:gd name="connsiteY532" fmla="*/ 877094 h 1507432"/>
                <a:gd name="connsiteX533" fmla="*/ 1017429 w 2164666"/>
                <a:gd name="connsiteY533" fmla="*/ 877094 h 1507432"/>
                <a:gd name="connsiteX534" fmla="*/ 1008073 w 2164666"/>
                <a:gd name="connsiteY534" fmla="*/ 879431 h 1507432"/>
                <a:gd name="connsiteX535" fmla="*/ 1002227 w 2164666"/>
                <a:gd name="connsiteY535" fmla="*/ 878261 h 1507432"/>
                <a:gd name="connsiteX536" fmla="*/ 995208 w 2164666"/>
                <a:gd name="connsiteY536" fmla="*/ 872415 h 1507432"/>
                <a:gd name="connsiteX537" fmla="*/ 988192 w 2164666"/>
                <a:gd name="connsiteY537" fmla="*/ 872415 h 1507432"/>
                <a:gd name="connsiteX538" fmla="*/ 984683 w 2164666"/>
                <a:gd name="connsiteY538" fmla="*/ 879431 h 1507432"/>
                <a:gd name="connsiteX539" fmla="*/ 990532 w 2164666"/>
                <a:gd name="connsiteY539" fmla="*/ 886447 h 1507432"/>
                <a:gd name="connsiteX540" fmla="*/ 989362 w 2164666"/>
                <a:gd name="connsiteY540" fmla="*/ 892296 h 1507432"/>
                <a:gd name="connsiteX541" fmla="*/ 982346 w 2164666"/>
                <a:gd name="connsiteY541" fmla="*/ 887619 h 1507432"/>
                <a:gd name="connsiteX542" fmla="*/ 980006 w 2164666"/>
                <a:gd name="connsiteY542" fmla="*/ 879431 h 1507432"/>
                <a:gd name="connsiteX543" fmla="*/ 971818 w 2164666"/>
                <a:gd name="connsiteY543" fmla="*/ 879431 h 1507432"/>
                <a:gd name="connsiteX544" fmla="*/ 965972 w 2164666"/>
                <a:gd name="connsiteY544" fmla="*/ 884110 h 1507432"/>
                <a:gd name="connsiteX545" fmla="*/ 970651 w 2164666"/>
                <a:gd name="connsiteY545" fmla="*/ 889956 h 1507432"/>
                <a:gd name="connsiteX546" fmla="*/ 972990 w 2164666"/>
                <a:gd name="connsiteY546" fmla="*/ 902821 h 1507432"/>
                <a:gd name="connsiteX547" fmla="*/ 961295 w 2164666"/>
                <a:gd name="connsiteY547" fmla="*/ 895803 h 1507432"/>
                <a:gd name="connsiteX548" fmla="*/ 960125 w 2164666"/>
                <a:gd name="connsiteY548" fmla="*/ 889956 h 1507432"/>
                <a:gd name="connsiteX549" fmla="*/ 950770 w 2164666"/>
                <a:gd name="connsiteY549" fmla="*/ 882940 h 1507432"/>
                <a:gd name="connsiteX550" fmla="*/ 946093 w 2164666"/>
                <a:gd name="connsiteY550" fmla="*/ 877094 h 1507432"/>
                <a:gd name="connsiteX551" fmla="*/ 942582 w 2164666"/>
                <a:gd name="connsiteY551" fmla="*/ 884110 h 1507432"/>
                <a:gd name="connsiteX552" fmla="*/ 939075 w 2164666"/>
                <a:gd name="connsiteY552" fmla="*/ 891126 h 1507432"/>
                <a:gd name="connsiteX553" fmla="*/ 935566 w 2164666"/>
                <a:gd name="connsiteY553" fmla="*/ 896974 h 1507432"/>
                <a:gd name="connsiteX554" fmla="*/ 928549 w 2164666"/>
                <a:gd name="connsiteY554" fmla="*/ 906328 h 1507432"/>
                <a:gd name="connsiteX555" fmla="*/ 921533 w 2164666"/>
                <a:gd name="connsiteY555" fmla="*/ 912177 h 1507432"/>
                <a:gd name="connsiteX556" fmla="*/ 916856 w 2164666"/>
                <a:gd name="connsiteY556" fmla="*/ 918023 h 1507432"/>
                <a:gd name="connsiteX557" fmla="*/ 909838 w 2164666"/>
                <a:gd name="connsiteY557" fmla="*/ 923872 h 1507432"/>
                <a:gd name="connsiteX558" fmla="*/ 900483 w 2164666"/>
                <a:gd name="connsiteY558" fmla="*/ 927379 h 1507432"/>
                <a:gd name="connsiteX559" fmla="*/ 892297 w 2164666"/>
                <a:gd name="connsiteY559" fmla="*/ 923872 h 1507432"/>
                <a:gd name="connsiteX560" fmla="*/ 881771 w 2164666"/>
                <a:gd name="connsiteY560" fmla="*/ 906328 h 1507432"/>
                <a:gd name="connsiteX561" fmla="*/ 874755 w 2164666"/>
                <a:gd name="connsiteY561" fmla="*/ 900482 h 1507432"/>
                <a:gd name="connsiteX562" fmla="*/ 868907 w 2164666"/>
                <a:gd name="connsiteY562" fmla="*/ 898142 h 1507432"/>
                <a:gd name="connsiteX563" fmla="*/ 860721 w 2164666"/>
                <a:gd name="connsiteY563" fmla="*/ 894635 h 1507432"/>
                <a:gd name="connsiteX564" fmla="*/ 849026 w 2164666"/>
                <a:gd name="connsiteY564" fmla="*/ 881770 h 1507432"/>
                <a:gd name="connsiteX565" fmla="*/ 839670 w 2164666"/>
                <a:gd name="connsiteY565" fmla="*/ 872415 h 1507432"/>
                <a:gd name="connsiteX566" fmla="*/ 830316 w 2164666"/>
                <a:gd name="connsiteY566" fmla="*/ 865399 h 1507432"/>
                <a:gd name="connsiteX567" fmla="*/ 823298 w 2164666"/>
                <a:gd name="connsiteY567" fmla="*/ 860720 h 1507432"/>
                <a:gd name="connsiteX568" fmla="*/ 815112 w 2164666"/>
                <a:gd name="connsiteY568" fmla="*/ 858382 h 1507432"/>
                <a:gd name="connsiteX569" fmla="*/ 811605 w 2164666"/>
                <a:gd name="connsiteY569" fmla="*/ 852534 h 1507432"/>
                <a:gd name="connsiteX570" fmla="*/ 805757 w 2164666"/>
                <a:gd name="connsiteY570" fmla="*/ 845518 h 1507432"/>
                <a:gd name="connsiteX571" fmla="*/ 799910 w 2164666"/>
                <a:gd name="connsiteY571" fmla="*/ 839669 h 1507432"/>
                <a:gd name="connsiteX572" fmla="*/ 794064 w 2164666"/>
                <a:gd name="connsiteY572" fmla="*/ 832653 h 1507432"/>
                <a:gd name="connsiteX573" fmla="*/ 791724 w 2164666"/>
                <a:gd name="connsiteY573" fmla="*/ 825637 h 1507432"/>
                <a:gd name="connsiteX574" fmla="*/ 785876 w 2164666"/>
                <a:gd name="connsiteY574" fmla="*/ 820960 h 1507432"/>
                <a:gd name="connsiteX575" fmla="*/ 783536 w 2164666"/>
                <a:gd name="connsiteY575" fmla="*/ 812772 h 1507432"/>
                <a:gd name="connsiteX576" fmla="*/ 781199 w 2164666"/>
                <a:gd name="connsiteY576" fmla="*/ 805756 h 1507432"/>
                <a:gd name="connsiteX577" fmla="*/ 778860 w 2164666"/>
                <a:gd name="connsiteY577" fmla="*/ 796400 h 1507432"/>
                <a:gd name="connsiteX578" fmla="*/ 773011 w 2164666"/>
                <a:gd name="connsiteY578" fmla="*/ 787045 h 1507432"/>
                <a:gd name="connsiteX579" fmla="*/ 767165 w 2164666"/>
                <a:gd name="connsiteY579" fmla="*/ 776519 h 1507432"/>
                <a:gd name="connsiteX580" fmla="*/ 765995 w 2164666"/>
                <a:gd name="connsiteY580" fmla="*/ 770673 h 1507432"/>
                <a:gd name="connsiteX581" fmla="*/ 767385 w 2164666"/>
                <a:gd name="connsiteY581" fmla="*/ 766503 h 1507432"/>
                <a:gd name="connsiteX582" fmla="*/ 767383 w 2164666"/>
                <a:gd name="connsiteY582" fmla="*/ 766502 h 1507432"/>
                <a:gd name="connsiteX583" fmla="*/ 765993 w 2164666"/>
                <a:gd name="connsiteY583" fmla="*/ 770673 h 1507432"/>
                <a:gd name="connsiteX584" fmla="*/ 753130 w 2164666"/>
                <a:gd name="connsiteY584" fmla="*/ 770673 h 1507432"/>
                <a:gd name="connsiteX585" fmla="*/ 746114 w 2164666"/>
                <a:gd name="connsiteY585" fmla="*/ 768333 h 1507432"/>
                <a:gd name="connsiteX586" fmla="*/ 740265 w 2164666"/>
                <a:gd name="connsiteY586" fmla="*/ 768333 h 1507432"/>
                <a:gd name="connsiteX587" fmla="*/ 734419 w 2164666"/>
                <a:gd name="connsiteY587" fmla="*/ 771843 h 1507432"/>
                <a:gd name="connsiteX588" fmla="*/ 727401 w 2164666"/>
                <a:gd name="connsiteY588" fmla="*/ 776521 h 1507432"/>
                <a:gd name="connsiteX589" fmla="*/ 726233 w 2164666"/>
                <a:gd name="connsiteY589" fmla="*/ 784707 h 1507432"/>
                <a:gd name="connsiteX590" fmla="*/ 720385 w 2164666"/>
                <a:gd name="connsiteY590" fmla="*/ 789384 h 1507432"/>
                <a:gd name="connsiteX591" fmla="*/ 707520 w 2164666"/>
                <a:gd name="connsiteY591" fmla="*/ 781198 h 1507432"/>
                <a:gd name="connsiteX592" fmla="*/ 700504 w 2164666"/>
                <a:gd name="connsiteY592" fmla="*/ 776521 h 1507432"/>
                <a:gd name="connsiteX593" fmla="*/ 693487 w 2164666"/>
                <a:gd name="connsiteY593" fmla="*/ 774182 h 1507432"/>
                <a:gd name="connsiteX594" fmla="*/ 685301 w 2164666"/>
                <a:gd name="connsiteY594" fmla="*/ 773012 h 1507432"/>
                <a:gd name="connsiteX595" fmla="*/ 678285 w 2164666"/>
                <a:gd name="connsiteY595" fmla="*/ 769503 h 1507432"/>
                <a:gd name="connsiteX596" fmla="*/ 668930 w 2164666"/>
                <a:gd name="connsiteY596" fmla="*/ 764826 h 1507432"/>
                <a:gd name="connsiteX597" fmla="*/ 661913 w 2164666"/>
                <a:gd name="connsiteY597" fmla="*/ 762487 h 1507432"/>
                <a:gd name="connsiteX598" fmla="*/ 653726 w 2164666"/>
                <a:gd name="connsiteY598" fmla="*/ 760148 h 1507432"/>
                <a:gd name="connsiteX599" fmla="*/ 644370 w 2164666"/>
                <a:gd name="connsiteY599" fmla="*/ 757808 h 1507432"/>
                <a:gd name="connsiteX600" fmla="*/ 636184 w 2164666"/>
                <a:gd name="connsiteY600" fmla="*/ 756640 h 1507432"/>
                <a:gd name="connsiteX601" fmla="*/ 629168 w 2164666"/>
                <a:gd name="connsiteY601" fmla="*/ 743776 h 1507432"/>
                <a:gd name="connsiteX602" fmla="*/ 636184 w 2164666"/>
                <a:gd name="connsiteY602" fmla="*/ 744945 h 1507432"/>
                <a:gd name="connsiteX603" fmla="*/ 643200 w 2164666"/>
                <a:gd name="connsiteY603" fmla="*/ 743776 h 1507432"/>
                <a:gd name="connsiteX604" fmla="*/ 650218 w 2164666"/>
                <a:gd name="connsiteY604" fmla="*/ 741436 h 1507432"/>
                <a:gd name="connsiteX605" fmla="*/ 654895 w 2164666"/>
                <a:gd name="connsiteY605" fmla="*/ 732083 h 1507432"/>
                <a:gd name="connsiteX606" fmla="*/ 659574 w 2164666"/>
                <a:gd name="connsiteY606" fmla="*/ 726234 h 1507432"/>
                <a:gd name="connsiteX607" fmla="*/ 661913 w 2164666"/>
                <a:gd name="connsiteY607" fmla="*/ 720388 h 1507432"/>
                <a:gd name="connsiteX608" fmla="*/ 659574 w 2164666"/>
                <a:gd name="connsiteY608" fmla="*/ 713369 h 1507432"/>
                <a:gd name="connsiteX609" fmla="*/ 657235 w 2164666"/>
                <a:gd name="connsiteY609" fmla="*/ 706353 h 1507432"/>
                <a:gd name="connsiteX610" fmla="*/ 658404 w 2164666"/>
                <a:gd name="connsiteY610" fmla="*/ 699335 h 1507432"/>
                <a:gd name="connsiteX611" fmla="*/ 664253 w 2164666"/>
                <a:gd name="connsiteY611" fmla="*/ 696998 h 1507432"/>
                <a:gd name="connsiteX612" fmla="*/ 664253 w 2164666"/>
                <a:gd name="connsiteY612" fmla="*/ 691151 h 1507432"/>
                <a:gd name="connsiteX613" fmla="*/ 652558 w 2164666"/>
                <a:gd name="connsiteY613" fmla="*/ 680626 h 1507432"/>
                <a:gd name="connsiteX614" fmla="*/ 644370 w 2164666"/>
                <a:gd name="connsiteY614" fmla="*/ 675947 h 1507432"/>
                <a:gd name="connsiteX615" fmla="*/ 633845 w 2164666"/>
                <a:gd name="connsiteY615" fmla="*/ 671270 h 1507432"/>
                <a:gd name="connsiteX616" fmla="*/ 627998 w 2164666"/>
                <a:gd name="connsiteY616" fmla="*/ 663082 h 1507432"/>
                <a:gd name="connsiteX617" fmla="*/ 629168 w 2164666"/>
                <a:gd name="connsiteY617" fmla="*/ 656066 h 1507432"/>
                <a:gd name="connsiteX618" fmla="*/ 623321 w 2164666"/>
                <a:gd name="connsiteY618" fmla="*/ 650220 h 1507432"/>
                <a:gd name="connsiteX619" fmla="*/ 615135 w 2164666"/>
                <a:gd name="connsiteY619" fmla="*/ 652557 h 1507432"/>
                <a:gd name="connsiteX620" fmla="*/ 613964 w 2164666"/>
                <a:gd name="connsiteY620" fmla="*/ 645541 h 1507432"/>
                <a:gd name="connsiteX621" fmla="*/ 609287 w 2164666"/>
                <a:gd name="connsiteY621" fmla="*/ 638525 h 1507432"/>
                <a:gd name="connsiteX622" fmla="*/ 603440 w 2164666"/>
                <a:gd name="connsiteY622" fmla="*/ 638525 h 1507432"/>
                <a:gd name="connsiteX623" fmla="*/ 590576 w 2164666"/>
                <a:gd name="connsiteY623" fmla="*/ 640864 h 1507432"/>
                <a:gd name="connsiteX624" fmla="*/ 584727 w 2164666"/>
                <a:gd name="connsiteY624" fmla="*/ 635016 h 1507432"/>
                <a:gd name="connsiteX625" fmla="*/ 578881 w 2164666"/>
                <a:gd name="connsiteY625" fmla="*/ 629169 h 1507432"/>
                <a:gd name="connsiteX626" fmla="*/ 570695 w 2164666"/>
                <a:gd name="connsiteY626" fmla="*/ 627999 h 1507432"/>
                <a:gd name="connsiteX627" fmla="*/ 560910 w 2164666"/>
                <a:gd name="connsiteY627" fmla="*/ 621477 h 1507432"/>
                <a:gd name="connsiteX628" fmla="*/ 560171 w 2164666"/>
                <a:gd name="connsiteY628" fmla="*/ 623321 h 1507432"/>
                <a:gd name="connsiteX629" fmla="*/ 553153 w 2164666"/>
                <a:gd name="connsiteY629" fmla="*/ 627999 h 1507432"/>
                <a:gd name="connsiteX630" fmla="*/ 547307 w 2164666"/>
                <a:gd name="connsiteY630" fmla="*/ 632676 h 1507432"/>
                <a:gd name="connsiteX631" fmla="*/ 540290 w 2164666"/>
                <a:gd name="connsiteY631" fmla="*/ 629169 h 1507432"/>
                <a:gd name="connsiteX632" fmla="*/ 535612 w 2164666"/>
                <a:gd name="connsiteY632" fmla="*/ 639694 h 1507432"/>
                <a:gd name="connsiteX633" fmla="*/ 529763 w 2164666"/>
                <a:gd name="connsiteY633" fmla="*/ 639694 h 1507432"/>
                <a:gd name="connsiteX634" fmla="*/ 523917 w 2164666"/>
                <a:gd name="connsiteY634" fmla="*/ 651389 h 1507432"/>
                <a:gd name="connsiteX635" fmla="*/ 522747 w 2164666"/>
                <a:gd name="connsiteY635" fmla="*/ 657236 h 1507432"/>
                <a:gd name="connsiteX636" fmla="*/ 518070 w 2164666"/>
                <a:gd name="connsiteY636" fmla="*/ 664252 h 1507432"/>
                <a:gd name="connsiteX637" fmla="*/ 508715 w 2164666"/>
                <a:gd name="connsiteY637" fmla="*/ 665422 h 1507432"/>
                <a:gd name="connsiteX638" fmla="*/ 495850 w 2164666"/>
                <a:gd name="connsiteY638" fmla="*/ 658406 h 1507432"/>
                <a:gd name="connsiteX639" fmla="*/ 486494 w 2164666"/>
                <a:gd name="connsiteY639" fmla="*/ 657236 h 1507432"/>
                <a:gd name="connsiteX640" fmla="*/ 480646 w 2164666"/>
                <a:gd name="connsiteY640" fmla="*/ 660745 h 1507432"/>
                <a:gd name="connsiteX641" fmla="*/ 457258 w 2164666"/>
                <a:gd name="connsiteY641" fmla="*/ 668931 h 1507432"/>
                <a:gd name="connsiteX642" fmla="*/ 451409 w 2164666"/>
                <a:gd name="connsiteY642" fmla="*/ 667761 h 1507432"/>
                <a:gd name="connsiteX643" fmla="*/ 437377 w 2164666"/>
                <a:gd name="connsiteY643" fmla="*/ 668931 h 1507432"/>
                <a:gd name="connsiteX644" fmla="*/ 429191 w 2164666"/>
                <a:gd name="connsiteY644" fmla="*/ 667761 h 1507432"/>
                <a:gd name="connsiteX645" fmla="*/ 419835 w 2164666"/>
                <a:gd name="connsiteY645" fmla="*/ 663082 h 1507432"/>
                <a:gd name="connsiteX646" fmla="*/ 412819 w 2164666"/>
                <a:gd name="connsiteY646" fmla="*/ 665422 h 1507432"/>
                <a:gd name="connsiteX647" fmla="*/ 403463 w 2164666"/>
                <a:gd name="connsiteY647" fmla="*/ 665422 h 1507432"/>
                <a:gd name="connsiteX648" fmla="*/ 396447 w 2164666"/>
                <a:gd name="connsiteY648" fmla="*/ 666591 h 1507432"/>
                <a:gd name="connsiteX649" fmla="*/ 389429 w 2164666"/>
                <a:gd name="connsiteY649" fmla="*/ 671270 h 1507432"/>
                <a:gd name="connsiteX650" fmla="*/ 383582 w 2164666"/>
                <a:gd name="connsiteY650" fmla="*/ 677117 h 1507432"/>
                <a:gd name="connsiteX651" fmla="*/ 380073 w 2164666"/>
                <a:gd name="connsiteY651" fmla="*/ 685303 h 1507432"/>
                <a:gd name="connsiteX652" fmla="*/ 377734 w 2164666"/>
                <a:gd name="connsiteY652" fmla="*/ 694658 h 1507432"/>
                <a:gd name="connsiteX653" fmla="*/ 369548 w 2164666"/>
                <a:gd name="connsiteY653" fmla="*/ 698167 h 1507432"/>
                <a:gd name="connsiteX654" fmla="*/ 360192 w 2164666"/>
                <a:gd name="connsiteY654" fmla="*/ 694658 h 1507432"/>
                <a:gd name="connsiteX655" fmla="*/ 346158 w 2164666"/>
                <a:gd name="connsiteY655" fmla="*/ 689981 h 1507432"/>
                <a:gd name="connsiteX656" fmla="*/ 340311 w 2164666"/>
                <a:gd name="connsiteY656" fmla="*/ 686472 h 1507432"/>
                <a:gd name="connsiteX657" fmla="*/ 333295 w 2164666"/>
                <a:gd name="connsiteY657" fmla="*/ 685303 h 1507432"/>
                <a:gd name="connsiteX658" fmla="*/ 326279 w 2164666"/>
                <a:gd name="connsiteY658" fmla="*/ 687642 h 1507432"/>
                <a:gd name="connsiteX659" fmla="*/ 320433 w 2164666"/>
                <a:gd name="connsiteY659" fmla="*/ 685303 h 1507432"/>
                <a:gd name="connsiteX660" fmla="*/ 309905 w 2164666"/>
                <a:gd name="connsiteY660" fmla="*/ 675947 h 1507432"/>
                <a:gd name="connsiteX661" fmla="*/ 298212 w 2164666"/>
                <a:gd name="connsiteY661" fmla="*/ 671270 h 1507432"/>
                <a:gd name="connsiteX662" fmla="*/ 291196 w 2164666"/>
                <a:gd name="connsiteY662" fmla="*/ 666591 h 1507432"/>
                <a:gd name="connsiteX663" fmla="*/ 285347 w 2164666"/>
                <a:gd name="connsiteY663" fmla="*/ 674777 h 1507432"/>
                <a:gd name="connsiteX664" fmla="*/ 277162 w 2164666"/>
                <a:gd name="connsiteY664" fmla="*/ 682965 h 1507432"/>
                <a:gd name="connsiteX665" fmla="*/ 270143 w 2164666"/>
                <a:gd name="connsiteY665" fmla="*/ 682965 h 1507432"/>
                <a:gd name="connsiteX666" fmla="*/ 261959 w 2164666"/>
                <a:gd name="connsiteY666" fmla="*/ 677117 h 1507432"/>
                <a:gd name="connsiteX667" fmla="*/ 254941 w 2164666"/>
                <a:gd name="connsiteY667" fmla="*/ 677117 h 1507432"/>
                <a:gd name="connsiteX668" fmla="*/ 246755 w 2164666"/>
                <a:gd name="connsiteY668" fmla="*/ 674777 h 1507432"/>
                <a:gd name="connsiteX669" fmla="*/ 240907 w 2164666"/>
                <a:gd name="connsiteY669" fmla="*/ 674777 h 1507432"/>
                <a:gd name="connsiteX670" fmla="*/ 235060 w 2164666"/>
                <a:gd name="connsiteY670" fmla="*/ 680626 h 1507432"/>
                <a:gd name="connsiteX671" fmla="*/ 229214 w 2164666"/>
                <a:gd name="connsiteY671" fmla="*/ 678286 h 1507432"/>
                <a:gd name="connsiteX672" fmla="*/ 216349 w 2164666"/>
                <a:gd name="connsiteY672" fmla="*/ 672438 h 1507432"/>
                <a:gd name="connsiteX673" fmla="*/ 214010 w 2164666"/>
                <a:gd name="connsiteY673" fmla="*/ 666591 h 1507432"/>
                <a:gd name="connsiteX674" fmla="*/ 196468 w 2164666"/>
                <a:gd name="connsiteY674" fmla="*/ 647880 h 1507432"/>
                <a:gd name="connsiteX675" fmla="*/ 188282 w 2164666"/>
                <a:gd name="connsiteY675" fmla="*/ 646711 h 1507432"/>
                <a:gd name="connsiteX676" fmla="*/ 182434 w 2164666"/>
                <a:gd name="connsiteY676" fmla="*/ 642034 h 1507432"/>
                <a:gd name="connsiteX677" fmla="*/ 180096 w 2164666"/>
                <a:gd name="connsiteY677" fmla="*/ 627999 h 1507432"/>
                <a:gd name="connsiteX678" fmla="*/ 185945 w 2164666"/>
                <a:gd name="connsiteY678" fmla="*/ 619813 h 1507432"/>
                <a:gd name="connsiteX679" fmla="*/ 190622 w 2164666"/>
                <a:gd name="connsiteY679" fmla="*/ 613965 h 1507432"/>
                <a:gd name="connsiteX680" fmla="*/ 205824 w 2164666"/>
                <a:gd name="connsiteY680" fmla="*/ 603440 h 1507432"/>
                <a:gd name="connsiteX681" fmla="*/ 201147 w 2164666"/>
                <a:gd name="connsiteY681" fmla="*/ 590577 h 1507432"/>
                <a:gd name="connsiteX682" fmla="*/ 198808 w 2164666"/>
                <a:gd name="connsiteY682" fmla="*/ 584728 h 1507432"/>
                <a:gd name="connsiteX683" fmla="*/ 197638 w 2164666"/>
                <a:gd name="connsiteY683" fmla="*/ 576543 h 1507432"/>
                <a:gd name="connsiteX684" fmla="*/ 203486 w 2164666"/>
                <a:gd name="connsiteY684" fmla="*/ 573035 h 1507432"/>
                <a:gd name="connsiteX685" fmla="*/ 212842 w 2164666"/>
                <a:gd name="connsiteY685" fmla="*/ 571866 h 1507432"/>
                <a:gd name="connsiteX686" fmla="*/ 214010 w 2164666"/>
                <a:gd name="connsiteY686" fmla="*/ 563680 h 1507432"/>
                <a:gd name="connsiteX687" fmla="*/ 204654 w 2164666"/>
                <a:gd name="connsiteY687" fmla="*/ 556662 h 1507432"/>
                <a:gd name="connsiteX688" fmla="*/ 197638 w 2164666"/>
                <a:gd name="connsiteY688" fmla="*/ 548476 h 1507432"/>
                <a:gd name="connsiteX689" fmla="*/ 191791 w 2164666"/>
                <a:gd name="connsiteY689" fmla="*/ 548476 h 1507432"/>
                <a:gd name="connsiteX690" fmla="*/ 183605 w 2164666"/>
                <a:gd name="connsiteY690" fmla="*/ 553155 h 1507432"/>
                <a:gd name="connsiteX691" fmla="*/ 178927 w 2164666"/>
                <a:gd name="connsiteY691" fmla="*/ 546138 h 1507432"/>
                <a:gd name="connsiteX692" fmla="*/ 171910 w 2164666"/>
                <a:gd name="connsiteY692" fmla="*/ 544967 h 1507432"/>
                <a:gd name="connsiteX693" fmla="*/ 169571 w 2164666"/>
                <a:gd name="connsiteY693" fmla="*/ 539120 h 1507432"/>
                <a:gd name="connsiteX694" fmla="*/ 159046 w 2164666"/>
                <a:gd name="connsiteY694" fmla="*/ 539120 h 1507432"/>
                <a:gd name="connsiteX695" fmla="*/ 152029 w 2164666"/>
                <a:gd name="connsiteY695" fmla="*/ 541460 h 1507432"/>
                <a:gd name="connsiteX696" fmla="*/ 145013 w 2164666"/>
                <a:gd name="connsiteY696" fmla="*/ 542629 h 1507432"/>
                <a:gd name="connsiteX697" fmla="*/ 137995 w 2164666"/>
                <a:gd name="connsiteY697" fmla="*/ 544967 h 1507432"/>
                <a:gd name="connsiteX698" fmla="*/ 132149 w 2164666"/>
                <a:gd name="connsiteY698" fmla="*/ 541460 h 1507432"/>
                <a:gd name="connsiteX699" fmla="*/ 132149 w 2164666"/>
                <a:gd name="connsiteY699" fmla="*/ 533274 h 1507432"/>
                <a:gd name="connsiteX700" fmla="*/ 126300 w 2164666"/>
                <a:gd name="connsiteY700" fmla="*/ 529765 h 1507432"/>
                <a:gd name="connsiteX701" fmla="*/ 126300 w 2164666"/>
                <a:gd name="connsiteY701" fmla="*/ 522748 h 1507432"/>
                <a:gd name="connsiteX702" fmla="*/ 116946 w 2164666"/>
                <a:gd name="connsiteY702" fmla="*/ 516902 h 1507432"/>
                <a:gd name="connsiteX703" fmla="*/ 109930 w 2164666"/>
                <a:gd name="connsiteY703" fmla="*/ 512223 h 1507432"/>
                <a:gd name="connsiteX704" fmla="*/ 100573 w 2164666"/>
                <a:gd name="connsiteY704" fmla="*/ 511053 h 1507432"/>
                <a:gd name="connsiteX705" fmla="*/ 93556 w 2164666"/>
                <a:gd name="connsiteY705" fmla="*/ 508714 h 1507432"/>
                <a:gd name="connsiteX706" fmla="*/ 90047 w 2164666"/>
                <a:gd name="connsiteY706" fmla="*/ 501698 h 1507432"/>
                <a:gd name="connsiteX707" fmla="*/ 90047 w 2164666"/>
                <a:gd name="connsiteY707" fmla="*/ 495851 h 1507432"/>
                <a:gd name="connsiteX708" fmla="*/ 85370 w 2164666"/>
                <a:gd name="connsiteY708" fmla="*/ 487665 h 1507432"/>
                <a:gd name="connsiteX709" fmla="*/ 84201 w 2164666"/>
                <a:gd name="connsiteY709" fmla="*/ 480647 h 1507432"/>
                <a:gd name="connsiteX710" fmla="*/ 90047 w 2164666"/>
                <a:gd name="connsiteY710" fmla="*/ 474801 h 1507432"/>
                <a:gd name="connsiteX711" fmla="*/ 95896 w 2164666"/>
                <a:gd name="connsiteY711" fmla="*/ 466615 h 1507432"/>
                <a:gd name="connsiteX712" fmla="*/ 101742 w 2164666"/>
                <a:gd name="connsiteY712" fmla="*/ 465445 h 1507432"/>
                <a:gd name="connsiteX713" fmla="*/ 101742 w 2164666"/>
                <a:gd name="connsiteY713" fmla="*/ 458429 h 1507432"/>
                <a:gd name="connsiteX714" fmla="*/ 97065 w 2164666"/>
                <a:gd name="connsiteY714" fmla="*/ 451410 h 1507432"/>
                <a:gd name="connsiteX715" fmla="*/ 99403 w 2164666"/>
                <a:gd name="connsiteY715" fmla="*/ 443225 h 1507432"/>
                <a:gd name="connsiteX716" fmla="*/ 106419 w 2164666"/>
                <a:gd name="connsiteY716" fmla="*/ 440885 h 1507432"/>
                <a:gd name="connsiteX717" fmla="*/ 104082 w 2164666"/>
                <a:gd name="connsiteY717" fmla="*/ 433869 h 1507432"/>
                <a:gd name="connsiteX718" fmla="*/ 94726 w 2164666"/>
                <a:gd name="connsiteY718" fmla="*/ 432699 h 1507432"/>
                <a:gd name="connsiteX719" fmla="*/ 85370 w 2164666"/>
                <a:gd name="connsiteY719" fmla="*/ 430360 h 1507432"/>
                <a:gd name="connsiteX720" fmla="*/ 77183 w 2164666"/>
                <a:gd name="connsiteY720" fmla="*/ 425683 h 1507432"/>
                <a:gd name="connsiteX721" fmla="*/ 71336 w 2164666"/>
                <a:gd name="connsiteY721" fmla="*/ 424513 h 1507432"/>
                <a:gd name="connsiteX722" fmla="*/ 70166 w 2164666"/>
                <a:gd name="connsiteY722" fmla="*/ 418667 h 1507432"/>
                <a:gd name="connsiteX723" fmla="*/ 64320 w 2164666"/>
                <a:gd name="connsiteY723" fmla="*/ 419837 h 1507432"/>
                <a:gd name="connsiteX724" fmla="*/ 60813 w 2164666"/>
                <a:gd name="connsiteY724" fmla="*/ 408142 h 1507432"/>
                <a:gd name="connsiteX725" fmla="*/ 57304 w 2164666"/>
                <a:gd name="connsiteY725" fmla="*/ 401123 h 1507432"/>
                <a:gd name="connsiteX726" fmla="*/ 47946 w 2164666"/>
                <a:gd name="connsiteY726" fmla="*/ 395277 h 1507432"/>
                <a:gd name="connsiteX727" fmla="*/ 42100 w 2164666"/>
                <a:gd name="connsiteY727" fmla="*/ 388261 h 1507432"/>
                <a:gd name="connsiteX728" fmla="*/ 36253 w 2164666"/>
                <a:gd name="connsiteY728" fmla="*/ 385921 h 1507432"/>
                <a:gd name="connsiteX729" fmla="*/ 25728 w 2164666"/>
                <a:gd name="connsiteY729" fmla="*/ 376566 h 1507432"/>
                <a:gd name="connsiteX730" fmla="*/ 15202 w 2164666"/>
                <a:gd name="connsiteY730" fmla="*/ 369547 h 1507432"/>
                <a:gd name="connsiteX731" fmla="*/ 8186 w 2164666"/>
                <a:gd name="connsiteY731" fmla="*/ 369547 h 1507432"/>
                <a:gd name="connsiteX732" fmla="*/ 4679 w 2164666"/>
                <a:gd name="connsiteY732" fmla="*/ 359024 h 1507432"/>
                <a:gd name="connsiteX733" fmla="*/ 4679 w 2164666"/>
                <a:gd name="connsiteY733" fmla="*/ 352006 h 1507432"/>
                <a:gd name="connsiteX734" fmla="*/ 7016 w 2164666"/>
                <a:gd name="connsiteY734" fmla="*/ 342650 h 1507432"/>
                <a:gd name="connsiteX735" fmla="*/ 9356 w 2164666"/>
                <a:gd name="connsiteY735" fmla="*/ 330955 h 1507432"/>
                <a:gd name="connsiteX736" fmla="*/ 8186 w 2164666"/>
                <a:gd name="connsiteY736" fmla="*/ 325109 h 1507432"/>
                <a:gd name="connsiteX737" fmla="*/ 9356 w 2164666"/>
                <a:gd name="connsiteY737" fmla="*/ 316923 h 1507432"/>
                <a:gd name="connsiteX738" fmla="*/ 7016 w 2164666"/>
                <a:gd name="connsiteY738" fmla="*/ 311074 h 1507432"/>
                <a:gd name="connsiteX739" fmla="*/ 8186 w 2164666"/>
                <a:gd name="connsiteY739" fmla="*/ 305228 h 1507432"/>
                <a:gd name="connsiteX740" fmla="*/ 0 w 2164666"/>
                <a:gd name="connsiteY740" fmla="*/ 299381 h 1507432"/>
                <a:gd name="connsiteX741" fmla="*/ 2340 w 2164666"/>
                <a:gd name="connsiteY741" fmla="*/ 292365 h 1507432"/>
                <a:gd name="connsiteX742" fmla="*/ 7016 w 2164666"/>
                <a:gd name="connsiteY742" fmla="*/ 286517 h 1507432"/>
                <a:gd name="connsiteX743" fmla="*/ 10526 w 2164666"/>
                <a:gd name="connsiteY743" fmla="*/ 278331 h 1507432"/>
                <a:gd name="connsiteX744" fmla="*/ 17542 w 2164666"/>
                <a:gd name="connsiteY744" fmla="*/ 279501 h 1507432"/>
                <a:gd name="connsiteX745" fmla="*/ 23388 w 2164666"/>
                <a:gd name="connsiteY745" fmla="*/ 279501 h 1507432"/>
                <a:gd name="connsiteX746" fmla="*/ 29237 w 2164666"/>
                <a:gd name="connsiteY746" fmla="*/ 281838 h 1507432"/>
                <a:gd name="connsiteX747" fmla="*/ 31576 w 2164666"/>
                <a:gd name="connsiteY747" fmla="*/ 287686 h 1507432"/>
                <a:gd name="connsiteX748" fmla="*/ 40930 w 2164666"/>
                <a:gd name="connsiteY748" fmla="*/ 292365 h 1507432"/>
                <a:gd name="connsiteX749" fmla="*/ 49118 w 2164666"/>
                <a:gd name="connsiteY749" fmla="*/ 292365 h 1507432"/>
                <a:gd name="connsiteX750" fmla="*/ 50285 w 2164666"/>
                <a:gd name="connsiteY750" fmla="*/ 285349 h 1507432"/>
                <a:gd name="connsiteX751" fmla="*/ 53795 w 2164666"/>
                <a:gd name="connsiteY751" fmla="*/ 279501 h 1507432"/>
                <a:gd name="connsiteX752" fmla="*/ 59641 w 2164666"/>
                <a:gd name="connsiteY752" fmla="*/ 279501 h 1507432"/>
                <a:gd name="connsiteX753" fmla="*/ 60813 w 2164666"/>
                <a:gd name="connsiteY753" fmla="*/ 271315 h 1507432"/>
                <a:gd name="connsiteX754" fmla="*/ 61980 w 2164666"/>
                <a:gd name="connsiteY754" fmla="*/ 265466 h 1507432"/>
                <a:gd name="connsiteX755" fmla="*/ 68999 w 2164666"/>
                <a:gd name="connsiteY755" fmla="*/ 261959 h 1507432"/>
                <a:gd name="connsiteX756" fmla="*/ 77183 w 2164666"/>
                <a:gd name="connsiteY756" fmla="*/ 257280 h 1507432"/>
                <a:gd name="connsiteX757" fmla="*/ 85370 w 2164666"/>
                <a:gd name="connsiteY757" fmla="*/ 251434 h 1507432"/>
                <a:gd name="connsiteX758" fmla="*/ 84201 w 2164666"/>
                <a:gd name="connsiteY758" fmla="*/ 244417 h 1507432"/>
                <a:gd name="connsiteX759" fmla="*/ 91217 w 2164666"/>
                <a:gd name="connsiteY759" fmla="*/ 251434 h 1507432"/>
                <a:gd name="connsiteX760" fmla="*/ 92387 w 2164666"/>
                <a:gd name="connsiteY760" fmla="*/ 244417 h 1507432"/>
                <a:gd name="connsiteX761" fmla="*/ 95896 w 2164666"/>
                <a:gd name="connsiteY761" fmla="*/ 238569 h 1507432"/>
                <a:gd name="connsiteX762" fmla="*/ 101742 w 2164666"/>
                <a:gd name="connsiteY762" fmla="*/ 232722 h 1507432"/>
                <a:gd name="connsiteX763" fmla="*/ 107591 w 2164666"/>
                <a:gd name="connsiteY763" fmla="*/ 230383 h 1507432"/>
                <a:gd name="connsiteX764" fmla="*/ 119284 w 2164666"/>
                <a:gd name="connsiteY764" fmla="*/ 223365 h 1507432"/>
                <a:gd name="connsiteX765" fmla="*/ 113437 w 2164666"/>
                <a:gd name="connsiteY765" fmla="*/ 218688 h 1507432"/>
                <a:gd name="connsiteX766" fmla="*/ 100573 w 2164666"/>
                <a:gd name="connsiteY766" fmla="*/ 212842 h 1507432"/>
                <a:gd name="connsiteX767" fmla="*/ 97065 w 2164666"/>
                <a:gd name="connsiteY767" fmla="*/ 206995 h 1507432"/>
                <a:gd name="connsiteX768" fmla="*/ 88878 w 2164666"/>
                <a:gd name="connsiteY768" fmla="*/ 197639 h 1507432"/>
                <a:gd name="connsiteX769" fmla="*/ 88878 w 2164666"/>
                <a:gd name="connsiteY769" fmla="*/ 191791 h 1507432"/>
                <a:gd name="connsiteX770" fmla="*/ 94726 w 2164666"/>
                <a:gd name="connsiteY770" fmla="*/ 192961 h 1507432"/>
                <a:gd name="connsiteX771" fmla="*/ 90047 w 2164666"/>
                <a:gd name="connsiteY771" fmla="*/ 185944 h 1507432"/>
                <a:gd name="connsiteX772" fmla="*/ 84201 w 2164666"/>
                <a:gd name="connsiteY772" fmla="*/ 180096 h 1507432"/>
                <a:gd name="connsiteX773" fmla="*/ 85370 w 2164666"/>
                <a:gd name="connsiteY773" fmla="*/ 167231 h 1507432"/>
                <a:gd name="connsiteX774" fmla="*/ 91217 w 2164666"/>
                <a:gd name="connsiteY774" fmla="*/ 163724 h 1507432"/>
                <a:gd name="connsiteX775" fmla="*/ 92387 w 2164666"/>
                <a:gd name="connsiteY775" fmla="*/ 154369 h 1507432"/>
                <a:gd name="connsiteX776" fmla="*/ 91217 w 2164666"/>
                <a:gd name="connsiteY776" fmla="*/ 147350 h 1507432"/>
                <a:gd name="connsiteX777" fmla="*/ 91217 w 2164666"/>
                <a:gd name="connsiteY777" fmla="*/ 140334 h 1507432"/>
                <a:gd name="connsiteX778" fmla="*/ 84201 w 2164666"/>
                <a:gd name="connsiteY778" fmla="*/ 130979 h 1507432"/>
                <a:gd name="connsiteX779" fmla="*/ 83031 w 2164666"/>
                <a:gd name="connsiteY779" fmla="*/ 118114 h 1507432"/>
                <a:gd name="connsiteX780" fmla="*/ 88878 w 2164666"/>
                <a:gd name="connsiteY780" fmla="*/ 114607 h 1507432"/>
                <a:gd name="connsiteX781" fmla="*/ 93556 w 2164666"/>
                <a:gd name="connsiteY781" fmla="*/ 107591 h 1507432"/>
                <a:gd name="connsiteX782" fmla="*/ 97065 w 2164666"/>
                <a:gd name="connsiteY782" fmla="*/ 97065 h 1507432"/>
                <a:gd name="connsiteX783" fmla="*/ 101742 w 2164666"/>
                <a:gd name="connsiteY783" fmla="*/ 90049 h 1507432"/>
                <a:gd name="connsiteX784" fmla="*/ 100573 w 2164666"/>
                <a:gd name="connsiteY784" fmla="*/ 83031 h 1507432"/>
                <a:gd name="connsiteX785" fmla="*/ 95896 w 2164666"/>
                <a:gd name="connsiteY785" fmla="*/ 77184 h 1507432"/>
                <a:gd name="connsiteX786" fmla="*/ 97065 w 2164666"/>
                <a:gd name="connsiteY786" fmla="*/ 70168 h 1507432"/>
                <a:gd name="connsiteX787" fmla="*/ 97065 w 2164666"/>
                <a:gd name="connsiteY787" fmla="*/ 63152 h 1507432"/>
                <a:gd name="connsiteX788" fmla="*/ 98235 w 2164666"/>
                <a:gd name="connsiteY788" fmla="*/ 57303 h 1507432"/>
                <a:gd name="connsiteX789" fmla="*/ 107591 w 2164666"/>
                <a:gd name="connsiteY789" fmla="*/ 57303 h 1507432"/>
                <a:gd name="connsiteX790" fmla="*/ 113437 w 2164666"/>
                <a:gd name="connsiteY790" fmla="*/ 58473 h 1507432"/>
                <a:gd name="connsiteX791" fmla="*/ 122793 w 2164666"/>
                <a:gd name="connsiteY791" fmla="*/ 58473 h 1507432"/>
                <a:gd name="connsiteX792" fmla="*/ 133318 w 2164666"/>
                <a:gd name="connsiteY792" fmla="*/ 59641 h 1507432"/>
                <a:gd name="connsiteX793" fmla="*/ 149690 w 2164666"/>
                <a:gd name="connsiteY793" fmla="*/ 58473 h 1507432"/>
                <a:gd name="connsiteX794" fmla="*/ 156708 w 2164666"/>
                <a:gd name="connsiteY794" fmla="*/ 58473 h 1507432"/>
                <a:gd name="connsiteX795" fmla="*/ 162555 w 2164666"/>
                <a:gd name="connsiteY795" fmla="*/ 57303 h 1507432"/>
                <a:gd name="connsiteX796" fmla="*/ 171910 w 2164666"/>
                <a:gd name="connsiteY796" fmla="*/ 56134 h 1507432"/>
                <a:gd name="connsiteX797" fmla="*/ 183605 w 2164666"/>
                <a:gd name="connsiteY797" fmla="*/ 54964 h 1507432"/>
                <a:gd name="connsiteX798" fmla="*/ 189452 w 2164666"/>
                <a:gd name="connsiteY798" fmla="*/ 54964 h 1507432"/>
                <a:gd name="connsiteX799" fmla="*/ 202317 w 2164666"/>
                <a:gd name="connsiteY799" fmla="*/ 56134 h 1507432"/>
                <a:gd name="connsiteX800" fmla="*/ 210503 w 2164666"/>
                <a:gd name="connsiteY800" fmla="*/ 56134 h 1507432"/>
                <a:gd name="connsiteX801" fmla="*/ 217519 w 2164666"/>
                <a:gd name="connsiteY801" fmla="*/ 59641 h 1507432"/>
                <a:gd name="connsiteX802" fmla="*/ 224535 w 2164666"/>
                <a:gd name="connsiteY802" fmla="*/ 64320 h 1507432"/>
                <a:gd name="connsiteX803" fmla="*/ 231551 w 2164666"/>
                <a:gd name="connsiteY803" fmla="*/ 65489 h 1507432"/>
                <a:gd name="connsiteX804" fmla="*/ 237400 w 2164666"/>
                <a:gd name="connsiteY804" fmla="*/ 65489 h 1507432"/>
                <a:gd name="connsiteX805" fmla="*/ 243246 w 2164666"/>
                <a:gd name="connsiteY805" fmla="*/ 65489 h 1507432"/>
                <a:gd name="connsiteX806" fmla="*/ 249095 w 2164666"/>
                <a:gd name="connsiteY806" fmla="*/ 65489 h 1507432"/>
                <a:gd name="connsiteX807" fmla="*/ 259620 w 2164666"/>
                <a:gd name="connsiteY807" fmla="*/ 64320 h 1507432"/>
                <a:gd name="connsiteX808" fmla="*/ 265467 w 2164666"/>
                <a:gd name="connsiteY808" fmla="*/ 63152 h 1507432"/>
                <a:gd name="connsiteX809" fmla="*/ 274822 w 2164666"/>
                <a:gd name="connsiteY809" fmla="*/ 61980 h 1507432"/>
                <a:gd name="connsiteX810" fmla="*/ 284178 w 2164666"/>
                <a:gd name="connsiteY810" fmla="*/ 59641 h 1507432"/>
                <a:gd name="connsiteX811" fmla="*/ 297042 w 2164666"/>
                <a:gd name="connsiteY811" fmla="*/ 57303 h 1507432"/>
                <a:gd name="connsiteX812" fmla="*/ 302889 w 2164666"/>
                <a:gd name="connsiteY812" fmla="*/ 54964 h 1507432"/>
                <a:gd name="connsiteX813" fmla="*/ 318093 w 2164666"/>
                <a:gd name="connsiteY813" fmla="*/ 51457 h 1507432"/>
                <a:gd name="connsiteX814" fmla="*/ 330956 w 2164666"/>
                <a:gd name="connsiteY814" fmla="*/ 47948 h 1507432"/>
                <a:gd name="connsiteX815" fmla="*/ 346158 w 2164666"/>
                <a:gd name="connsiteY815" fmla="*/ 43271 h 1507432"/>
                <a:gd name="connsiteX816" fmla="*/ 354346 w 2164666"/>
                <a:gd name="connsiteY816" fmla="*/ 40932 h 1507432"/>
                <a:gd name="connsiteX817" fmla="*/ 362532 w 2164666"/>
                <a:gd name="connsiteY817" fmla="*/ 38592 h 1507432"/>
                <a:gd name="connsiteX818" fmla="*/ 373057 w 2164666"/>
                <a:gd name="connsiteY818" fmla="*/ 35083 h 1507432"/>
                <a:gd name="connsiteX819" fmla="*/ 380073 w 2164666"/>
                <a:gd name="connsiteY819" fmla="*/ 35083 h 1507432"/>
                <a:gd name="connsiteX820" fmla="*/ 387090 w 2164666"/>
                <a:gd name="connsiteY820" fmla="*/ 37422 h 1507432"/>
                <a:gd name="connsiteX821" fmla="*/ 392938 w 2164666"/>
                <a:gd name="connsiteY821" fmla="*/ 38592 h 1507432"/>
                <a:gd name="connsiteX822" fmla="*/ 401124 w 2164666"/>
                <a:gd name="connsiteY822" fmla="*/ 42099 h 1507432"/>
                <a:gd name="connsiteX823" fmla="*/ 408140 w 2164666"/>
                <a:gd name="connsiteY823" fmla="*/ 42099 h 1507432"/>
                <a:gd name="connsiteX824" fmla="*/ 415156 w 2164666"/>
                <a:gd name="connsiteY824" fmla="*/ 42099 h 1507432"/>
                <a:gd name="connsiteX825" fmla="*/ 428021 w 2164666"/>
                <a:gd name="connsiteY825" fmla="*/ 40932 h 1507432"/>
                <a:gd name="connsiteX826" fmla="*/ 435039 w 2164666"/>
                <a:gd name="connsiteY826" fmla="*/ 39762 h 1507432"/>
                <a:gd name="connsiteX827" fmla="*/ 445563 w 2164666"/>
                <a:gd name="connsiteY827" fmla="*/ 37422 h 1507432"/>
                <a:gd name="connsiteX828" fmla="*/ 460767 w 2164666"/>
                <a:gd name="connsiteY828" fmla="*/ 35083 h 1507432"/>
                <a:gd name="connsiteX829" fmla="*/ 477139 w 2164666"/>
                <a:gd name="connsiteY829" fmla="*/ 31576 h 1507432"/>
                <a:gd name="connsiteX830" fmla="*/ 484157 w 2164666"/>
                <a:gd name="connsiteY830" fmla="*/ 30406 h 1507432"/>
                <a:gd name="connsiteX831" fmla="*/ 507545 w 2164666"/>
                <a:gd name="connsiteY831" fmla="*/ 24558 h 1507432"/>
                <a:gd name="connsiteX832" fmla="*/ 527426 w 2164666"/>
                <a:gd name="connsiteY832" fmla="*/ 21051 h 1507432"/>
                <a:gd name="connsiteX833" fmla="*/ 541458 w 2164666"/>
                <a:gd name="connsiteY833" fmla="*/ 17542 h 1507432"/>
                <a:gd name="connsiteX834" fmla="*/ 547307 w 2164666"/>
                <a:gd name="connsiteY834" fmla="*/ 16372 h 1507432"/>
                <a:gd name="connsiteX835" fmla="*/ 563680 w 2164666"/>
                <a:gd name="connsiteY835" fmla="*/ 10525 h 1507432"/>
                <a:gd name="connsiteX836" fmla="*/ 570697 w 2164666"/>
                <a:gd name="connsiteY836" fmla="*/ 9356 h 1507432"/>
                <a:gd name="connsiteX837" fmla="*/ 577713 w 2164666"/>
                <a:gd name="connsiteY837" fmla="*/ 7016 h 1507432"/>
                <a:gd name="connsiteX838" fmla="*/ 591745 w 2164666"/>
                <a:gd name="connsiteY838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9931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9931 w 2164666"/>
                <a:gd name="connsiteY19" fmla="*/ 389430 h 1507432"/>
                <a:gd name="connsiteX20" fmla="*/ 589408 w 2164666"/>
                <a:gd name="connsiteY20" fmla="*/ 388261 h 1507432"/>
                <a:gd name="connsiteX21" fmla="*/ 589100 w 2164666"/>
                <a:gd name="connsiteY21" fmla="*/ 388692 h 1507432"/>
                <a:gd name="connsiteX22" fmla="*/ 590018 w 2164666"/>
                <a:gd name="connsiteY22" fmla="*/ 389151 h 1507432"/>
                <a:gd name="connsiteX23" fmla="*/ 590874 w 2164666"/>
                <a:gd name="connsiteY23" fmla="*/ 389430 h 1507432"/>
                <a:gd name="connsiteX24" fmla="*/ 596424 w 2164666"/>
                <a:gd name="connsiteY24" fmla="*/ 389430 h 1507432"/>
                <a:gd name="connsiteX25" fmla="*/ 589408 w 2164666"/>
                <a:gd name="connsiteY25" fmla="*/ 388261 h 1507432"/>
                <a:gd name="connsiteX26" fmla="*/ 591745 w 2164666"/>
                <a:gd name="connsiteY26" fmla="*/ 0 h 1507432"/>
                <a:gd name="connsiteX27" fmla="*/ 597594 w 2164666"/>
                <a:gd name="connsiteY27" fmla="*/ 1170 h 1507432"/>
                <a:gd name="connsiteX28" fmla="*/ 604610 w 2164666"/>
                <a:gd name="connsiteY28" fmla="*/ 3507 h 1507432"/>
                <a:gd name="connsiteX29" fmla="*/ 610459 w 2164666"/>
                <a:gd name="connsiteY29" fmla="*/ 1170 h 1507432"/>
                <a:gd name="connsiteX30" fmla="*/ 617475 w 2164666"/>
                <a:gd name="connsiteY30" fmla="*/ 2339 h 1507432"/>
                <a:gd name="connsiteX31" fmla="*/ 619814 w 2164666"/>
                <a:gd name="connsiteY31" fmla="*/ 2339 h 1507432"/>
                <a:gd name="connsiteX32" fmla="*/ 628000 w 2164666"/>
                <a:gd name="connsiteY32" fmla="*/ 4679 h 1507432"/>
                <a:gd name="connsiteX33" fmla="*/ 636186 w 2164666"/>
                <a:gd name="connsiteY33" fmla="*/ 5847 h 1507432"/>
                <a:gd name="connsiteX34" fmla="*/ 642034 w 2164666"/>
                <a:gd name="connsiteY34" fmla="*/ 10525 h 1507432"/>
                <a:gd name="connsiteX35" fmla="*/ 653728 w 2164666"/>
                <a:gd name="connsiteY35" fmla="*/ 21051 h 1507432"/>
                <a:gd name="connsiteX36" fmla="*/ 660744 w 2164666"/>
                <a:gd name="connsiteY36" fmla="*/ 23390 h 1507432"/>
                <a:gd name="connsiteX37" fmla="*/ 667760 w 2164666"/>
                <a:gd name="connsiteY37" fmla="*/ 23390 h 1507432"/>
                <a:gd name="connsiteX38" fmla="*/ 673608 w 2164666"/>
                <a:gd name="connsiteY38" fmla="*/ 25727 h 1507432"/>
                <a:gd name="connsiteX39" fmla="*/ 675948 w 2164666"/>
                <a:gd name="connsiteY39" fmla="*/ 32744 h 1507432"/>
                <a:gd name="connsiteX40" fmla="*/ 680625 w 2164666"/>
                <a:gd name="connsiteY40" fmla="*/ 38592 h 1507432"/>
                <a:gd name="connsiteX41" fmla="*/ 687641 w 2164666"/>
                <a:gd name="connsiteY41" fmla="*/ 42099 h 1507432"/>
                <a:gd name="connsiteX42" fmla="*/ 688813 w 2164666"/>
                <a:gd name="connsiteY42" fmla="*/ 53794 h 1507432"/>
                <a:gd name="connsiteX43" fmla="*/ 689980 w 2164666"/>
                <a:gd name="connsiteY43" fmla="*/ 60812 h 1507432"/>
                <a:gd name="connsiteX44" fmla="*/ 692320 w 2164666"/>
                <a:gd name="connsiteY44" fmla="*/ 70168 h 1507432"/>
                <a:gd name="connsiteX45" fmla="*/ 695829 w 2164666"/>
                <a:gd name="connsiteY45" fmla="*/ 76015 h 1507432"/>
                <a:gd name="connsiteX46" fmla="*/ 705184 w 2164666"/>
                <a:gd name="connsiteY46" fmla="*/ 85370 h 1507432"/>
                <a:gd name="connsiteX47" fmla="*/ 702845 w 2164666"/>
                <a:gd name="connsiteY47" fmla="*/ 92388 h 1507432"/>
                <a:gd name="connsiteX48" fmla="*/ 706354 w 2164666"/>
                <a:gd name="connsiteY48" fmla="*/ 102912 h 1507432"/>
                <a:gd name="connsiteX49" fmla="*/ 705184 w 2164666"/>
                <a:gd name="connsiteY49" fmla="*/ 111098 h 1507432"/>
                <a:gd name="connsiteX50" fmla="*/ 704015 w 2164666"/>
                <a:gd name="connsiteY50" fmla="*/ 119286 h 1507432"/>
                <a:gd name="connsiteX51" fmla="*/ 701675 w 2164666"/>
                <a:gd name="connsiteY51" fmla="*/ 127471 h 1507432"/>
                <a:gd name="connsiteX52" fmla="*/ 692320 w 2164666"/>
                <a:gd name="connsiteY52" fmla="*/ 132148 h 1507432"/>
                <a:gd name="connsiteX53" fmla="*/ 689980 w 2164666"/>
                <a:gd name="connsiteY53" fmla="*/ 139166 h 1507432"/>
                <a:gd name="connsiteX54" fmla="*/ 684134 w 2164666"/>
                <a:gd name="connsiteY54" fmla="*/ 145013 h 1507432"/>
                <a:gd name="connsiteX55" fmla="*/ 677118 w 2164666"/>
                <a:gd name="connsiteY55" fmla="*/ 153199 h 1507432"/>
                <a:gd name="connsiteX56" fmla="*/ 670099 w 2164666"/>
                <a:gd name="connsiteY56" fmla="*/ 155538 h 1507432"/>
                <a:gd name="connsiteX57" fmla="*/ 658404 w 2164666"/>
                <a:gd name="connsiteY57" fmla="*/ 162554 h 1507432"/>
                <a:gd name="connsiteX58" fmla="*/ 653728 w 2164666"/>
                <a:gd name="connsiteY58" fmla="*/ 169571 h 1507432"/>
                <a:gd name="connsiteX59" fmla="*/ 649051 w 2164666"/>
                <a:gd name="connsiteY59" fmla="*/ 175419 h 1507432"/>
                <a:gd name="connsiteX60" fmla="*/ 642034 w 2164666"/>
                <a:gd name="connsiteY60" fmla="*/ 178926 h 1507432"/>
                <a:gd name="connsiteX61" fmla="*/ 638523 w 2164666"/>
                <a:gd name="connsiteY61" fmla="*/ 184775 h 1507432"/>
                <a:gd name="connsiteX62" fmla="*/ 637356 w 2164666"/>
                <a:gd name="connsiteY62" fmla="*/ 190621 h 1507432"/>
                <a:gd name="connsiteX63" fmla="*/ 625661 w 2164666"/>
                <a:gd name="connsiteY63" fmla="*/ 201147 h 1507432"/>
                <a:gd name="connsiteX64" fmla="*/ 619814 w 2164666"/>
                <a:gd name="connsiteY64" fmla="*/ 205823 h 1507432"/>
                <a:gd name="connsiteX65" fmla="*/ 613966 w 2164666"/>
                <a:gd name="connsiteY65" fmla="*/ 209332 h 1507432"/>
                <a:gd name="connsiteX66" fmla="*/ 605780 w 2164666"/>
                <a:gd name="connsiteY66" fmla="*/ 215181 h 1507432"/>
                <a:gd name="connsiteX67" fmla="*/ 594085 w 2164666"/>
                <a:gd name="connsiteY67" fmla="*/ 222197 h 1507432"/>
                <a:gd name="connsiteX68" fmla="*/ 584729 w 2164666"/>
                <a:gd name="connsiteY68" fmla="*/ 229213 h 1507432"/>
                <a:gd name="connsiteX69" fmla="*/ 578883 w 2164666"/>
                <a:gd name="connsiteY69" fmla="*/ 231553 h 1507432"/>
                <a:gd name="connsiteX70" fmla="*/ 573036 w 2164666"/>
                <a:gd name="connsiteY70" fmla="*/ 236230 h 1507432"/>
                <a:gd name="connsiteX71" fmla="*/ 564848 w 2164666"/>
                <a:gd name="connsiteY71" fmla="*/ 243246 h 1507432"/>
                <a:gd name="connsiteX72" fmla="*/ 555493 w 2164666"/>
                <a:gd name="connsiteY72" fmla="*/ 251434 h 1507432"/>
                <a:gd name="connsiteX73" fmla="*/ 550814 w 2164666"/>
                <a:gd name="connsiteY73" fmla="*/ 257280 h 1507432"/>
                <a:gd name="connsiteX74" fmla="*/ 548476 w 2164666"/>
                <a:gd name="connsiteY74" fmla="*/ 263129 h 1507432"/>
                <a:gd name="connsiteX75" fmla="*/ 547307 w 2164666"/>
                <a:gd name="connsiteY75" fmla="*/ 268975 h 1507432"/>
                <a:gd name="connsiteX76" fmla="*/ 547307 w 2164666"/>
                <a:gd name="connsiteY76" fmla="*/ 278331 h 1507432"/>
                <a:gd name="connsiteX77" fmla="*/ 547307 w 2164666"/>
                <a:gd name="connsiteY77" fmla="*/ 284177 h 1507432"/>
                <a:gd name="connsiteX78" fmla="*/ 548476 w 2164666"/>
                <a:gd name="connsiteY78" fmla="*/ 292365 h 1507432"/>
                <a:gd name="connsiteX79" fmla="*/ 549644 w 2164666"/>
                <a:gd name="connsiteY79" fmla="*/ 300551 h 1507432"/>
                <a:gd name="connsiteX80" fmla="*/ 551983 w 2164666"/>
                <a:gd name="connsiteY80" fmla="*/ 308737 h 1507432"/>
                <a:gd name="connsiteX81" fmla="*/ 554323 w 2164666"/>
                <a:gd name="connsiteY81" fmla="*/ 316923 h 1507432"/>
                <a:gd name="connsiteX82" fmla="*/ 566020 w 2164666"/>
                <a:gd name="connsiteY82" fmla="*/ 341483 h 1507432"/>
                <a:gd name="connsiteX83" fmla="*/ 569527 w 2164666"/>
                <a:gd name="connsiteY83" fmla="*/ 348499 h 1507432"/>
                <a:gd name="connsiteX84" fmla="*/ 574204 w 2164666"/>
                <a:gd name="connsiteY84" fmla="*/ 356685 h 1507432"/>
                <a:gd name="connsiteX85" fmla="*/ 580052 w 2164666"/>
                <a:gd name="connsiteY85" fmla="*/ 363701 h 1507432"/>
                <a:gd name="connsiteX86" fmla="*/ 589408 w 2164666"/>
                <a:gd name="connsiteY86" fmla="*/ 371887 h 1507432"/>
                <a:gd name="connsiteX87" fmla="*/ 595254 w 2164666"/>
                <a:gd name="connsiteY87" fmla="*/ 377735 h 1507432"/>
                <a:gd name="connsiteX88" fmla="*/ 604610 w 2164666"/>
                <a:gd name="connsiteY88" fmla="*/ 383582 h 1507432"/>
                <a:gd name="connsiteX89" fmla="*/ 613966 w 2164666"/>
                <a:gd name="connsiteY89" fmla="*/ 389430 h 1507432"/>
                <a:gd name="connsiteX90" fmla="*/ 628000 w 2164666"/>
                <a:gd name="connsiteY90" fmla="*/ 395277 h 1507432"/>
                <a:gd name="connsiteX91" fmla="*/ 620982 w 2164666"/>
                <a:gd name="connsiteY91" fmla="*/ 396447 h 1507432"/>
                <a:gd name="connsiteX92" fmla="*/ 615864 w 2164666"/>
                <a:gd name="connsiteY92" fmla="*/ 394985 h 1507432"/>
                <a:gd name="connsiteX93" fmla="*/ 616303 w 2164666"/>
                <a:gd name="connsiteY93" fmla="*/ 395277 h 1507432"/>
                <a:gd name="connsiteX94" fmla="*/ 623321 w 2164666"/>
                <a:gd name="connsiteY94" fmla="*/ 397616 h 1507432"/>
                <a:gd name="connsiteX95" fmla="*/ 631505 w 2164666"/>
                <a:gd name="connsiteY95" fmla="*/ 399956 h 1507432"/>
                <a:gd name="connsiteX96" fmla="*/ 640863 w 2164666"/>
                <a:gd name="connsiteY96" fmla="*/ 399956 h 1507432"/>
                <a:gd name="connsiteX97" fmla="*/ 657235 w 2164666"/>
                <a:gd name="connsiteY97" fmla="*/ 406972 h 1507432"/>
                <a:gd name="connsiteX98" fmla="*/ 666590 w 2164666"/>
                <a:gd name="connsiteY98" fmla="*/ 410481 h 1507432"/>
                <a:gd name="connsiteX99" fmla="*/ 677116 w 2164666"/>
                <a:gd name="connsiteY99" fmla="*/ 415158 h 1507432"/>
                <a:gd name="connsiteX100" fmla="*/ 684132 w 2164666"/>
                <a:gd name="connsiteY100" fmla="*/ 417497 h 1507432"/>
                <a:gd name="connsiteX101" fmla="*/ 691150 w 2164666"/>
                <a:gd name="connsiteY101" fmla="*/ 421006 h 1507432"/>
                <a:gd name="connsiteX102" fmla="*/ 706352 w 2164666"/>
                <a:gd name="connsiteY102" fmla="*/ 428022 h 1507432"/>
                <a:gd name="connsiteX103" fmla="*/ 716877 w 2164666"/>
                <a:gd name="connsiteY103" fmla="*/ 432699 h 1507432"/>
                <a:gd name="connsiteX104" fmla="*/ 728572 w 2164666"/>
                <a:gd name="connsiteY104" fmla="*/ 437378 h 1507432"/>
                <a:gd name="connsiteX105" fmla="*/ 735589 w 2164666"/>
                <a:gd name="connsiteY105" fmla="*/ 438548 h 1507432"/>
                <a:gd name="connsiteX106" fmla="*/ 741435 w 2164666"/>
                <a:gd name="connsiteY106" fmla="*/ 439717 h 1507432"/>
                <a:gd name="connsiteX107" fmla="*/ 748451 w 2164666"/>
                <a:gd name="connsiteY107" fmla="*/ 444394 h 1507432"/>
                <a:gd name="connsiteX108" fmla="*/ 755470 w 2164666"/>
                <a:gd name="connsiteY108" fmla="*/ 450243 h 1507432"/>
                <a:gd name="connsiteX109" fmla="*/ 762486 w 2164666"/>
                <a:gd name="connsiteY109" fmla="*/ 454920 h 1507432"/>
                <a:gd name="connsiteX110" fmla="*/ 769502 w 2164666"/>
                <a:gd name="connsiteY110" fmla="*/ 458429 h 1507432"/>
                <a:gd name="connsiteX111" fmla="*/ 775351 w 2164666"/>
                <a:gd name="connsiteY111" fmla="*/ 460768 h 1507432"/>
                <a:gd name="connsiteX112" fmla="*/ 781197 w 2164666"/>
                <a:gd name="connsiteY112" fmla="*/ 461936 h 1507432"/>
                <a:gd name="connsiteX113" fmla="*/ 790553 w 2164666"/>
                <a:gd name="connsiteY113" fmla="*/ 463108 h 1507432"/>
                <a:gd name="connsiteX114" fmla="*/ 798739 w 2164666"/>
                <a:gd name="connsiteY114" fmla="*/ 465445 h 1507432"/>
                <a:gd name="connsiteX115" fmla="*/ 809264 w 2164666"/>
                <a:gd name="connsiteY115" fmla="*/ 467784 h 1507432"/>
                <a:gd name="connsiteX116" fmla="*/ 816280 w 2164666"/>
                <a:gd name="connsiteY116" fmla="*/ 468954 h 1507432"/>
                <a:gd name="connsiteX117" fmla="*/ 825636 w 2164666"/>
                <a:gd name="connsiteY117" fmla="*/ 471291 h 1507432"/>
                <a:gd name="connsiteX118" fmla="*/ 832652 w 2164666"/>
                <a:gd name="connsiteY118" fmla="*/ 474801 h 1507432"/>
                <a:gd name="connsiteX119" fmla="*/ 838500 w 2164666"/>
                <a:gd name="connsiteY119" fmla="*/ 478310 h 1507432"/>
                <a:gd name="connsiteX120" fmla="*/ 846686 w 2164666"/>
                <a:gd name="connsiteY120" fmla="*/ 482986 h 1507432"/>
                <a:gd name="connsiteX121" fmla="*/ 854872 w 2164666"/>
                <a:gd name="connsiteY121" fmla="*/ 485326 h 1507432"/>
                <a:gd name="connsiteX122" fmla="*/ 866567 w 2164666"/>
                <a:gd name="connsiteY122" fmla="*/ 488833 h 1507432"/>
                <a:gd name="connsiteX123" fmla="*/ 879430 w 2164666"/>
                <a:gd name="connsiteY123" fmla="*/ 498191 h 1507432"/>
                <a:gd name="connsiteX124" fmla="*/ 886448 w 2164666"/>
                <a:gd name="connsiteY124" fmla="*/ 502867 h 1507432"/>
                <a:gd name="connsiteX125" fmla="*/ 893464 w 2164666"/>
                <a:gd name="connsiteY125" fmla="*/ 504037 h 1507432"/>
                <a:gd name="connsiteX126" fmla="*/ 902820 w 2164666"/>
                <a:gd name="connsiteY126" fmla="*/ 502867 h 1507432"/>
                <a:gd name="connsiteX127" fmla="*/ 909838 w 2164666"/>
                <a:gd name="connsiteY127" fmla="*/ 507546 h 1507432"/>
                <a:gd name="connsiteX128" fmla="*/ 916854 w 2164666"/>
                <a:gd name="connsiteY128" fmla="*/ 508714 h 1507432"/>
                <a:gd name="connsiteX129" fmla="*/ 922701 w 2164666"/>
                <a:gd name="connsiteY129" fmla="*/ 512223 h 1507432"/>
                <a:gd name="connsiteX130" fmla="*/ 932057 w 2164666"/>
                <a:gd name="connsiteY130" fmla="*/ 514562 h 1507432"/>
                <a:gd name="connsiteX131" fmla="*/ 937903 w 2164666"/>
                <a:gd name="connsiteY131" fmla="*/ 520409 h 1507432"/>
                <a:gd name="connsiteX132" fmla="*/ 939075 w 2164666"/>
                <a:gd name="connsiteY132" fmla="*/ 520409 h 1507432"/>
                <a:gd name="connsiteX133" fmla="*/ 947261 w 2164666"/>
                <a:gd name="connsiteY133" fmla="*/ 522748 h 1507432"/>
                <a:gd name="connsiteX134" fmla="*/ 956616 w 2164666"/>
                <a:gd name="connsiteY134" fmla="*/ 527425 h 1507432"/>
                <a:gd name="connsiteX135" fmla="*/ 963634 w 2164666"/>
                <a:gd name="connsiteY135" fmla="*/ 534443 h 1507432"/>
                <a:gd name="connsiteX136" fmla="*/ 969481 w 2164666"/>
                <a:gd name="connsiteY136" fmla="*/ 536783 h 1507432"/>
                <a:gd name="connsiteX137" fmla="*/ 983513 w 2164666"/>
                <a:gd name="connsiteY137" fmla="*/ 540290 h 1507432"/>
                <a:gd name="connsiteX138" fmla="*/ 989362 w 2164666"/>
                <a:gd name="connsiteY138" fmla="*/ 542629 h 1507432"/>
                <a:gd name="connsiteX139" fmla="*/ 996378 w 2164666"/>
                <a:gd name="connsiteY139" fmla="*/ 542629 h 1507432"/>
                <a:gd name="connsiteX140" fmla="*/ 1003394 w 2164666"/>
                <a:gd name="connsiteY140" fmla="*/ 543799 h 1507432"/>
                <a:gd name="connsiteX141" fmla="*/ 1011580 w 2164666"/>
                <a:gd name="connsiteY141" fmla="*/ 543799 h 1507432"/>
                <a:gd name="connsiteX142" fmla="*/ 1018596 w 2164666"/>
                <a:gd name="connsiteY142" fmla="*/ 546138 h 1507432"/>
                <a:gd name="connsiteX143" fmla="*/ 1030292 w 2164666"/>
                <a:gd name="connsiteY143" fmla="*/ 551985 h 1507432"/>
                <a:gd name="connsiteX144" fmla="*/ 1044326 w 2164666"/>
                <a:gd name="connsiteY144" fmla="*/ 555492 h 1507432"/>
                <a:gd name="connsiteX145" fmla="*/ 1051344 w 2164666"/>
                <a:gd name="connsiteY145" fmla="*/ 556662 h 1507432"/>
                <a:gd name="connsiteX146" fmla="*/ 1059528 w 2164666"/>
                <a:gd name="connsiteY146" fmla="*/ 556662 h 1507432"/>
                <a:gd name="connsiteX147" fmla="*/ 1065377 w 2164666"/>
                <a:gd name="connsiteY147" fmla="*/ 559001 h 1507432"/>
                <a:gd name="connsiteX148" fmla="*/ 1078241 w 2164666"/>
                <a:gd name="connsiteY148" fmla="*/ 561340 h 1507432"/>
                <a:gd name="connsiteX149" fmla="*/ 1084088 w 2164666"/>
                <a:gd name="connsiteY149" fmla="*/ 566019 h 1507432"/>
                <a:gd name="connsiteX150" fmla="*/ 1093443 w 2164666"/>
                <a:gd name="connsiteY150" fmla="*/ 573035 h 1507432"/>
                <a:gd name="connsiteX151" fmla="*/ 1109815 w 2164666"/>
                <a:gd name="connsiteY151" fmla="*/ 576543 h 1507432"/>
                <a:gd name="connsiteX152" fmla="*/ 1116831 w 2164666"/>
                <a:gd name="connsiteY152" fmla="*/ 574203 h 1507432"/>
                <a:gd name="connsiteX153" fmla="*/ 1123848 w 2164666"/>
                <a:gd name="connsiteY153" fmla="*/ 581221 h 1507432"/>
                <a:gd name="connsiteX154" fmla="*/ 1129696 w 2164666"/>
                <a:gd name="connsiteY154" fmla="*/ 580052 h 1507432"/>
                <a:gd name="connsiteX155" fmla="*/ 1132986 w 2164666"/>
                <a:gd name="connsiteY155" fmla="*/ 572377 h 1507432"/>
                <a:gd name="connsiteX156" fmla="*/ 1134375 w 2164666"/>
                <a:gd name="connsiteY156" fmla="*/ 576543 h 1507432"/>
                <a:gd name="connsiteX157" fmla="*/ 1135543 w 2164666"/>
                <a:gd name="connsiteY157" fmla="*/ 582389 h 1507432"/>
                <a:gd name="connsiteX158" fmla="*/ 1146068 w 2164666"/>
                <a:gd name="connsiteY158" fmla="*/ 587068 h 1507432"/>
                <a:gd name="connsiteX159" fmla="*/ 1163611 w 2164666"/>
                <a:gd name="connsiteY159" fmla="*/ 590577 h 1507432"/>
                <a:gd name="connsiteX160" fmla="*/ 1174137 w 2164666"/>
                <a:gd name="connsiteY160" fmla="*/ 594084 h 1507432"/>
                <a:gd name="connsiteX161" fmla="*/ 1189339 w 2164666"/>
                <a:gd name="connsiteY161" fmla="*/ 599933 h 1507432"/>
                <a:gd name="connsiteX162" fmla="*/ 1199862 w 2164666"/>
                <a:gd name="connsiteY162" fmla="*/ 599933 h 1507432"/>
                <a:gd name="connsiteX163" fmla="*/ 1206880 w 2164666"/>
                <a:gd name="connsiteY163" fmla="*/ 602272 h 1507432"/>
                <a:gd name="connsiteX164" fmla="*/ 1216236 w 2164666"/>
                <a:gd name="connsiteY164" fmla="*/ 605779 h 1507432"/>
                <a:gd name="connsiteX165" fmla="*/ 1222083 w 2164666"/>
                <a:gd name="connsiteY165" fmla="*/ 605779 h 1507432"/>
                <a:gd name="connsiteX166" fmla="*/ 1229099 w 2164666"/>
                <a:gd name="connsiteY166" fmla="*/ 606949 h 1507432"/>
                <a:gd name="connsiteX167" fmla="*/ 1238456 w 2164666"/>
                <a:gd name="connsiteY167" fmla="*/ 608118 h 1507432"/>
                <a:gd name="connsiteX168" fmla="*/ 1244303 w 2164666"/>
                <a:gd name="connsiteY168" fmla="*/ 609288 h 1507432"/>
                <a:gd name="connsiteX169" fmla="*/ 1250151 w 2164666"/>
                <a:gd name="connsiteY169" fmla="*/ 612797 h 1507432"/>
                <a:gd name="connsiteX170" fmla="*/ 1261844 w 2164666"/>
                <a:gd name="connsiteY170" fmla="*/ 617474 h 1507432"/>
                <a:gd name="connsiteX171" fmla="*/ 1267693 w 2164666"/>
                <a:gd name="connsiteY171" fmla="*/ 622153 h 1507432"/>
                <a:gd name="connsiteX172" fmla="*/ 1278216 w 2164666"/>
                <a:gd name="connsiteY172" fmla="*/ 626830 h 1507432"/>
                <a:gd name="connsiteX173" fmla="*/ 1296929 w 2164666"/>
                <a:gd name="connsiteY173" fmla="*/ 636185 h 1507432"/>
                <a:gd name="connsiteX174" fmla="*/ 1302776 w 2164666"/>
                <a:gd name="connsiteY174" fmla="*/ 637355 h 1507432"/>
                <a:gd name="connsiteX175" fmla="*/ 1310962 w 2164666"/>
                <a:gd name="connsiteY175" fmla="*/ 638523 h 1507432"/>
                <a:gd name="connsiteX176" fmla="*/ 1319148 w 2164666"/>
                <a:gd name="connsiteY176" fmla="*/ 643201 h 1507432"/>
                <a:gd name="connsiteX177" fmla="*/ 1329673 w 2164666"/>
                <a:gd name="connsiteY177" fmla="*/ 651387 h 1507432"/>
                <a:gd name="connsiteX178" fmla="*/ 1332013 w 2164666"/>
                <a:gd name="connsiteY178" fmla="*/ 657236 h 1507432"/>
                <a:gd name="connsiteX179" fmla="*/ 1339029 w 2164666"/>
                <a:gd name="connsiteY179" fmla="*/ 659575 h 1507432"/>
                <a:gd name="connsiteX180" fmla="*/ 1346045 w 2164666"/>
                <a:gd name="connsiteY180" fmla="*/ 661913 h 1507432"/>
                <a:gd name="connsiteX181" fmla="*/ 1353063 w 2164666"/>
                <a:gd name="connsiteY181" fmla="*/ 663082 h 1507432"/>
                <a:gd name="connsiteX182" fmla="*/ 1360079 w 2164666"/>
                <a:gd name="connsiteY182" fmla="*/ 668931 h 1507432"/>
                <a:gd name="connsiteX183" fmla="*/ 1365926 w 2164666"/>
                <a:gd name="connsiteY183" fmla="*/ 671268 h 1507432"/>
                <a:gd name="connsiteX184" fmla="*/ 1375282 w 2164666"/>
                <a:gd name="connsiteY184" fmla="*/ 675947 h 1507432"/>
                <a:gd name="connsiteX185" fmla="*/ 1388146 w 2164666"/>
                <a:gd name="connsiteY185" fmla="*/ 682963 h 1507432"/>
                <a:gd name="connsiteX186" fmla="*/ 1396332 w 2164666"/>
                <a:gd name="connsiteY186" fmla="*/ 689980 h 1507432"/>
                <a:gd name="connsiteX187" fmla="*/ 1401009 w 2164666"/>
                <a:gd name="connsiteY187" fmla="*/ 695828 h 1507432"/>
                <a:gd name="connsiteX188" fmla="*/ 1406857 w 2164666"/>
                <a:gd name="connsiteY188" fmla="*/ 700505 h 1507432"/>
                <a:gd name="connsiteX189" fmla="*/ 1413874 w 2164666"/>
                <a:gd name="connsiteY189" fmla="*/ 707521 h 1507432"/>
                <a:gd name="connsiteX190" fmla="*/ 1419720 w 2164666"/>
                <a:gd name="connsiteY190" fmla="*/ 715709 h 1507432"/>
                <a:gd name="connsiteX191" fmla="*/ 1423229 w 2164666"/>
                <a:gd name="connsiteY191" fmla="*/ 722725 h 1507432"/>
                <a:gd name="connsiteX192" fmla="*/ 1430245 w 2164666"/>
                <a:gd name="connsiteY192" fmla="*/ 726232 h 1507432"/>
                <a:gd name="connsiteX193" fmla="*/ 1443110 w 2164666"/>
                <a:gd name="connsiteY193" fmla="*/ 729741 h 1507432"/>
                <a:gd name="connsiteX194" fmla="*/ 1438433 w 2164666"/>
                <a:gd name="connsiteY194" fmla="*/ 736758 h 1507432"/>
                <a:gd name="connsiteX195" fmla="*/ 1434847 w 2164666"/>
                <a:gd name="connsiteY195" fmla="*/ 741060 h 1507432"/>
                <a:gd name="connsiteX196" fmla="*/ 1445450 w 2164666"/>
                <a:gd name="connsiteY196" fmla="*/ 733250 h 1507432"/>
                <a:gd name="connsiteX197" fmla="*/ 1453636 w 2164666"/>
                <a:gd name="connsiteY197" fmla="*/ 735590 h 1507432"/>
                <a:gd name="connsiteX198" fmla="*/ 1462991 w 2164666"/>
                <a:gd name="connsiteY198" fmla="*/ 743776 h 1507432"/>
                <a:gd name="connsiteX199" fmla="*/ 1475856 w 2164666"/>
                <a:gd name="connsiteY199" fmla="*/ 754301 h 1507432"/>
                <a:gd name="connsiteX200" fmla="*/ 1481704 w 2164666"/>
                <a:gd name="connsiteY200" fmla="*/ 755471 h 1507432"/>
                <a:gd name="connsiteX201" fmla="*/ 1491060 w 2164666"/>
                <a:gd name="connsiteY201" fmla="*/ 760148 h 1507432"/>
                <a:gd name="connsiteX202" fmla="*/ 1498076 w 2164666"/>
                <a:gd name="connsiteY202" fmla="*/ 764826 h 1507432"/>
                <a:gd name="connsiteX203" fmla="*/ 1499246 w 2164666"/>
                <a:gd name="connsiteY203" fmla="*/ 770673 h 1507432"/>
                <a:gd name="connsiteX204" fmla="*/ 1514448 w 2164666"/>
                <a:gd name="connsiteY204" fmla="*/ 778861 h 1507432"/>
                <a:gd name="connsiteX205" fmla="*/ 1520296 w 2164666"/>
                <a:gd name="connsiteY205" fmla="*/ 781198 h 1507432"/>
                <a:gd name="connsiteX206" fmla="*/ 1527313 w 2164666"/>
                <a:gd name="connsiteY206" fmla="*/ 783538 h 1507432"/>
                <a:gd name="connsiteX207" fmla="*/ 1535499 w 2164666"/>
                <a:gd name="connsiteY207" fmla="*/ 787045 h 1507432"/>
                <a:gd name="connsiteX208" fmla="*/ 1544854 w 2164666"/>
                <a:gd name="connsiteY208" fmla="*/ 789384 h 1507432"/>
                <a:gd name="connsiteX209" fmla="*/ 1557719 w 2164666"/>
                <a:gd name="connsiteY209" fmla="*/ 794063 h 1507432"/>
                <a:gd name="connsiteX210" fmla="*/ 1565903 w 2164666"/>
                <a:gd name="connsiteY210" fmla="*/ 795233 h 1507432"/>
                <a:gd name="connsiteX211" fmla="*/ 1571751 w 2164666"/>
                <a:gd name="connsiteY211" fmla="*/ 797570 h 1507432"/>
                <a:gd name="connsiteX212" fmla="*/ 1579937 w 2164666"/>
                <a:gd name="connsiteY212" fmla="*/ 799909 h 1507432"/>
                <a:gd name="connsiteX213" fmla="*/ 1591632 w 2164666"/>
                <a:gd name="connsiteY213" fmla="*/ 801079 h 1507432"/>
                <a:gd name="connsiteX214" fmla="*/ 1597479 w 2164666"/>
                <a:gd name="connsiteY214" fmla="*/ 802249 h 1507432"/>
                <a:gd name="connsiteX215" fmla="*/ 1606834 w 2164666"/>
                <a:gd name="connsiteY215" fmla="*/ 804586 h 1507432"/>
                <a:gd name="connsiteX216" fmla="*/ 1613853 w 2164666"/>
                <a:gd name="connsiteY216" fmla="*/ 806926 h 1507432"/>
                <a:gd name="connsiteX217" fmla="*/ 1619699 w 2164666"/>
                <a:gd name="connsiteY217" fmla="*/ 809265 h 1507432"/>
                <a:gd name="connsiteX218" fmla="*/ 1626715 w 2164666"/>
                <a:gd name="connsiteY218" fmla="*/ 810435 h 1507432"/>
                <a:gd name="connsiteX219" fmla="*/ 1632564 w 2164666"/>
                <a:gd name="connsiteY219" fmla="*/ 812774 h 1507432"/>
                <a:gd name="connsiteX220" fmla="*/ 1641918 w 2164666"/>
                <a:gd name="connsiteY220" fmla="*/ 815113 h 1507432"/>
                <a:gd name="connsiteX221" fmla="*/ 1651275 w 2164666"/>
                <a:gd name="connsiteY221" fmla="*/ 819790 h 1507432"/>
                <a:gd name="connsiteX222" fmla="*/ 1661800 w 2164666"/>
                <a:gd name="connsiteY222" fmla="*/ 826806 h 1507432"/>
                <a:gd name="connsiteX223" fmla="*/ 1679342 w 2164666"/>
                <a:gd name="connsiteY223" fmla="*/ 838501 h 1507432"/>
                <a:gd name="connsiteX224" fmla="*/ 1696883 w 2164666"/>
                <a:gd name="connsiteY224" fmla="*/ 844350 h 1507432"/>
                <a:gd name="connsiteX225" fmla="*/ 1703902 w 2164666"/>
                <a:gd name="connsiteY225" fmla="*/ 850196 h 1507432"/>
                <a:gd name="connsiteX226" fmla="*/ 1716764 w 2164666"/>
                <a:gd name="connsiteY226" fmla="*/ 856043 h 1507432"/>
                <a:gd name="connsiteX227" fmla="*/ 1722611 w 2164666"/>
                <a:gd name="connsiteY227" fmla="*/ 858382 h 1507432"/>
                <a:gd name="connsiteX228" fmla="*/ 1736645 w 2164666"/>
                <a:gd name="connsiteY228" fmla="*/ 860722 h 1507432"/>
                <a:gd name="connsiteX229" fmla="*/ 1743662 w 2164666"/>
                <a:gd name="connsiteY229" fmla="*/ 861891 h 1507432"/>
                <a:gd name="connsiteX230" fmla="*/ 1750680 w 2164666"/>
                <a:gd name="connsiteY230" fmla="*/ 861891 h 1507432"/>
                <a:gd name="connsiteX231" fmla="*/ 1763542 w 2164666"/>
                <a:gd name="connsiteY231" fmla="*/ 861891 h 1507432"/>
                <a:gd name="connsiteX232" fmla="*/ 1774068 w 2164666"/>
                <a:gd name="connsiteY232" fmla="*/ 861891 h 1507432"/>
                <a:gd name="connsiteX233" fmla="*/ 1779916 w 2164666"/>
                <a:gd name="connsiteY233" fmla="*/ 857213 h 1507432"/>
                <a:gd name="connsiteX234" fmla="*/ 1785763 w 2164666"/>
                <a:gd name="connsiteY234" fmla="*/ 864231 h 1507432"/>
                <a:gd name="connsiteX235" fmla="*/ 1790440 w 2164666"/>
                <a:gd name="connsiteY235" fmla="*/ 872417 h 1507432"/>
                <a:gd name="connsiteX236" fmla="*/ 1799795 w 2164666"/>
                <a:gd name="connsiteY236" fmla="*/ 872417 h 1507432"/>
                <a:gd name="connsiteX237" fmla="*/ 1805642 w 2164666"/>
                <a:gd name="connsiteY237" fmla="*/ 871247 h 1507432"/>
                <a:gd name="connsiteX238" fmla="*/ 1799795 w 2164666"/>
                <a:gd name="connsiteY238" fmla="*/ 878263 h 1507432"/>
                <a:gd name="connsiteX239" fmla="*/ 1791609 w 2164666"/>
                <a:gd name="connsiteY239" fmla="*/ 884112 h 1507432"/>
                <a:gd name="connsiteX240" fmla="*/ 1783423 w 2164666"/>
                <a:gd name="connsiteY240" fmla="*/ 888789 h 1507432"/>
                <a:gd name="connsiteX241" fmla="*/ 1789270 w 2164666"/>
                <a:gd name="connsiteY241" fmla="*/ 889958 h 1507432"/>
                <a:gd name="connsiteX242" fmla="*/ 1797458 w 2164666"/>
                <a:gd name="connsiteY242" fmla="*/ 884112 h 1507432"/>
                <a:gd name="connsiteX243" fmla="*/ 1805642 w 2164666"/>
                <a:gd name="connsiteY243" fmla="*/ 884112 h 1507432"/>
                <a:gd name="connsiteX244" fmla="*/ 1814999 w 2164666"/>
                <a:gd name="connsiteY244" fmla="*/ 882940 h 1507432"/>
                <a:gd name="connsiteX245" fmla="*/ 1829032 w 2164666"/>
                <a:gd name="connsiteY245" fmla="*/ 888789 h 1507432"/>
                <a:gd name="connsiteX246" fmla="*/ 1829032 w 2164666"/>
                <a:gd name="connsiteY246" fmla="*/ 895805 h 1507432"/>
                <a:gd name="connsiteX247" fmla="*/ 1833711 w 2164666"/>
                <a:gd name="connsiteY247" fmla="*/ 903991 h 1507432"/>
                <a:gd name="connsiteX248" fmla="*/ 1840727 w 2164666"/>
                <a:gd name="connsiteY248" fmla="*/ 911009 h 1507432"/>
                <a:gd name="connsiteX249" fmla="*/ 1847743 w 2164666"/>
                <a:gd name="connsiteY249" fmla="*/ 915686 h 1507432"/>
                <a:gd name="connsiteX250" fmla="*/ 1847743 w 2164666"/>
                <a:gd name="connsiteY250" fmla="*/ 926211 h 1507432"/>
                <a:gd name="connsiteX251" fmla="*/ 1845406 w 2164666"/>
                <a:gd name="connsiteY251" fmla="*/ 934397 h 1507432"/>
                <a:gd name="connsiteX252" fmla="*/ 1846573 w 2164666"/>
                <a:gd name="connsiteY252" fmla="*/ 942585 h 1507432"/>
                <a:gd name="connsiteX253" fmla="*/ 1855931 w 2164666"/>
                <a:gd name="connsiteY253" fmla="*/ 950769 h 1507432"/>
                <a:gd name="connsiteX254" fmla="*/ 1862947 w 2164666"/>
                <a:gd name="connsiteY254" fmla="*/ 956617 h 1507432"/>
                <a:gd name="connsiteX255" fmla="*/ 1868794 w 2164666"/>
                <a:gd name="connsiteY255" fmla="*/ 960126 h 1507432"/>
                <a:gd name="connsiteX256" fmla="*/ 1874640 w 2164666"/>
                <a:gd name="connsiteY256" fmla="*/ 968310 h 1507432"/>
                <a:gd name="connsiteX257" fmla="*/ 1886335 w 2164666"/>
                <a:gd name="connsiteY257" fmla="*/ 976498 h 1507432"/>
                <a:gd name="connsiteX258" fmla="*/ 1885528 w 2164666"/>
                <a:gd name="connsiteY258" fmla="*/ 977789 h 1507432"/>
                <a:gd name="connsiteX259" fmla="*/ 1892184 w 2164666"/>
                <a:gd name="connsiteY259" fmla="*/ 980007 h 1507432"/>
                <a:gd name="connsiteX260" fmla="*/ 1898030 w 2164666"/>
                <a:gd name="connsiteY260" fmla="*/ 984684 h 1507432"/>
                <a:gd name="connsiteX261" fmla="*/ 1903877 w 2164666"/>
                <a:gd name="connsiteY261" fmla="*/ 990532 h 1507432"/>
                <a:gd name="connsiteX262" fmla="*/ 1910893 w 2164666"/>
                <a:gd name="connsiteY262" fmla="*/ 995209 h 1507432"/>
                <a:gd name="connsiteX263" fmla="*/ 1922588 w 2164666"/>
                <a:gd name="connsiteY263" fmla="*/ 997549 h 1507432"/>
                <a:gd name="connsiteX264" fmla="*/ 1930774 w 2164666"/>
                <a:gd name="connsiteY264" fmla="*/ 998718 h 1507432"/>
                <a:gd name="connsiteX265" fmla="*/ 1936622 w 2164666"/>
                <a:gd name="connsiteY265" fmla="*/ 1004565 h 1507432"/>
                <a:gd name="connsiteX266" fmla="*/ 1943639 w 2164666"/>
                <a:gd name="connsiteY266" fmla="*/ 1006904 h 1507432"/>
                <a:gd name="connsiteX267" fmla="*/ 1950655 w 2164666"/>
                <a:gd name="connsiteY267" fmla="*/ 1006904 h 1507432"/>
                <a:gd name="connsiteX268" fmla="*/ 1956503 w 2164666"/>
                <a:gd name="connsiteY268" fmla="*/ 1010413 h 1507432"/>
                <a:gd name="connsiteX269" fmla="*/ 1963519 w 2164666"/>
                <a:gd name="connsiteY269" fmla="*/ 1016260 h 1507432"/>
                <a:gd name="connsiteX270" fmla="*/ 1970538 w 2164666"/>
                <a:gd name="connsiteY270" fmla="*/ 1018599 h 1507432"/>
                <a:gd name="connsiteX271" fmla="*/ 1976384 w 2164666"/>
                <a:gd name="connsiteY271" fmla="*/ 1023278 h 1507432"/>
                <a:gd name="connsiteX272" fmla="*/ 1981061 w 2164666"/>
                <a:gd name="connsiteY272" fmla="*/ 1030294 h 1507432"/>
                <a:gd name="connsiteX273" fmla="*/ 1986908 w 2164666"/>
                <a:gd name="connsiteY273" fmla="*/ 1036141 h 1507432"/>
                <a:gd name="connsiteX274" fmla="*/ 1993925 w 2164666"/>
                <a:gd name="connsiteY274" fmla="*/ 1040820 h 1507432"/>
                <a:gd name="connsiteX275" fmla="*/ 1999774 w 2164666"/>
                <a:gd name="connsiteY275" fmla="*/ 1047836 h 1507432"/>
                <a:gd name="connsiteX276" fmla="*/ 2010297 w 2164666"/>
                <a:gd name="connsiteY276" fmla="*/ 1053682 h 1507432"/>
                <a:gd name="connsiteX277" fmla="*/ 2016144 w 2164666"/>
                <a:gd name="connsiteY277" fmla="*/ 1057191 h 1507432"/>
                <a:gd name="connsiteX278" fmla="*/ 2017315 w 2164666"/>
                <a:gd name="connsiteY278" fmla="*/ 1064208 h 1507432"/>
                <a:gd name="connsiteX279" fmla="*/ 2023162 w 2164666"/>
                <a:gd name="connsiteY279" fmla="*/ 1070056 h 1507432"/>
                <a:gd name="connsiteX280" fmla="*/ 2033687 w 2164666"/>
                <a:gd name="connsiteY280" fmla="*/ 1077072 h 1507432"/>
                <a:gd name="connsiteX281" fmla="*/ 2041873 w 2164666"/>
                <a:gd name="connsiteY281" fmla="*/ 1081751 h 1507432"/>
                <a:gd name="connsiteX282" fmla="*/ 2051229 w 2164666"/>
                <a:gd name="connsiteY282" fmla="*/ 1088767 h 1507432"/>
                <a:gd name="connsiteX283" fmla="*/ 2061754 w 2164666"/>
                <a:gd name="connsiteY283" fmla="*/ 1100460 h 1507432"/>
                <a:gd name="connsiteX284" fmla="*/ 2065263 w 2164666"/>
                <a:gd name="connsiteY284" fmla="*/ 1106309 h 1507432"/>
                <a:gd name="connsiteX285" fmla="*/ 2078128 w 2164666"/>
                <a:gd name="connsiteY285" fmla="*/ 1118004 h 1507432"/>
                <a:gd name="connsiteX286" fmla="*/ 2083975 w 2164666"/>
                <a:gd name="connsiteY286" fmla="*/ 1121511 h 1507432"/>
                <a:gd name="connsiteX287" fmla="*/ 2089821 w 2164666"/>
                <a:gd name="connsiteY287" fmla="*/ 1123850 h 1507432"/>
                <a:gd name="connsiteX288" fmla="*/ 2095669 w 2164666"/>
                <a:gd name="connsiteY288" fmla="*/ 1128529 h 1507432"/>
                <a:gd name="connsiteX289" fmla="*/ 2099177 w 2164666"/>
                <a:gd name="connsiteY289" fmla="*/ 1135545 h 1507432"/>
                <a:gd name="connsiteX290" fmla="*/ 2099177 w 2164666"/>
                <a:gd name="connsiteY290" fmla="*/ 1141392 h 1507432"/>
                <a:gd name="connsiteX291" fmla="*/ 2107365 w 2164666"/>
                <a:gd name="connsiteY291" fmla="*/ 1147240 h 1507432"/>
                <a:gd name="connsiteX292" fmla="*/ 2109702 w 2164666"/>
                <a:gd name="connsiteY292" fmla="*/ 1156594 h 1507432"/>
                <a:gd name="connsiteX293" fmla="*/ 2116718 w 2164666"/>
                <a:gd name="connsiteY293" fmla="*/ 1163612 h 1507432"/>
                <a:gd name="connsiteX294" fmla="*/ 2121397 w 2164666"/>
                <a:gd name="connsiteY294" fmla="*/ 1171798 h 1507432"/>
                <a:gd name="connsiteX295" fmla="*/ 2122567 w 2164666"/>
                <a:gd name="connsiteY295" fmla="*/ 1177645 h 1507432"/>
                <a:gd name="connsiteX296" fmla="*/ 2120227 w 2164666"/>
                <a:gd name="connsiteY296" fmla="*/ 1184663 h 1507432"/>
                <a:gd name="connsiteX297" fmla="*/ 2120227 w 2164666"/>
                <a:gd name="connsiteY297" fmla="*/ 1190509 h 1507432"/>
                <a:gd name="connsiteX298" fmla="*/ 2123735 w 2164666"/>
                <a:gd name="connsiteY298" fmla="*/ 1198695 h 1507432"/>
                <a:gd name="connsiteX299" fmla="*/ 2130753 w 2164666"/>
                <a:gd name="connsiteY299" fmla="*/ 1203374 h 1507432"/>
                <a:gd name="connsiteX300" fmla="*/ 2134262 w 2164666"/>
                <a:gd name="connsiteY300" fmla="*/ 1209221 h 1507432"/>
                <a:gd name="connsiteX301" fmla="*/ 2135429 w 2164666"/>
                <a:gd name="connsiteY301" fmla="*/ 1216239 h 1507432"/>
                <a:gd name="connsiteX302" fmla="*/ 2142448 w 2164666"/>
                <a:gd name="connsiteY302" fmla="*/ 1225594 h 1507432"/>
                <a:gd name="connsiteX303" fmla="*/ 2142448 w 2164666"/>
                <a:gd name="connsiteY303" fmla="*/ 1231441 h 1507432"/>
                <a:gd name="connsiteX304" fmla="*/ 2150633 w 2164666"/>
                <a:gd name="connsiteY304" fmla="*/ 1231441 h 1507432"/>
                <a:gd name="connsiteX305" fmla="*/ 2159989 w 2164666"/>
                <a:gd name="connsiteY305" fmla="*/ 1238457 h 1507432"/>
                <a:gd name="connsiteX306" fmla="*/ 2154143 w 2164666"/>
                <a:gd name="connsiteY306" fmla="*/ 1245475 h 1507432"/>
                <a:gd name="connsiteX307" fmla="*/ 2157650 w 2164666"/>
                <a:gd name="connsiteY307" fmla="*/ 1252491 h 1507432"/>
                <a:gd name="connsiteX308" fmla="*/ 2164666 w 2164666"/>
                <a:gd name="connsiteY308" fmla="*/ 1259508 h 1507432"/>
                <a:gd name="connsiteX309" fmla="*/ 2155311 w 2164666"/>
                <a:gd name="connsiteY309" fmla="*/ 1271201 h 1507432"/>
                <a:gd name="connsiteX310" fmla="*/ 2149464 w 2164666"/>
                <a:gd name="connsiteY310" fmla="*/ 1279389 h 1507432"/>
                <a:gd name="connsiteX311" fmla="*/ 2145955 w 2164666"/>
                <a:gd name="connsiteY311" fmla="*/ 1286405 h 1507432"/>
                <a:gd name="connsiteX312" fmla="*/ 2144785 w 2164666"/>
                <a:gd name="connsiteY312" fmla="*/ 1292253 h 1507432"/>
                <a:gd name="connsiteX313" fmla="*/ 2143617 w 2164666"/>
                <a:gd name="connsiteY313" fmla="*/ 1301609 h 1507432"/>
                <a:gd name="connsiteX314" fmla="*/ 2143617 w 2164666"/>
                <a:gd name="connsiteY314" fmla="*/ 1309795 h 1507432"/>
                <a:gd name="connsiteX315" fmla="*/ 2136601 w 2164666"/>
                <a:gd name="connsiteY315" fmla="*/ 1317981 h 1507432"/>
                <a:gd name="connsiteX316" fmla="*/ 2124906 w 2164666"/>
                <a:gd name="connsiteY316" fmla="*/ 1326167 h 1507432"/>
                <a:gd name="connsiteX317" fmla="*/ 2122567 w 2164666"/>
                <a:gd name="connsiteY317" fmla="*/ 1333185 h 1507432"/>
                <a:gd name="connsiteX318" fmla="*/ 2121397 w 2164666"/>
                <a:gd name="connsiteY318" fmla="*/ 1346048 h 1507432"/>
                <a:gd name="connsiteX319" fmla="*/ 2114381 w 2164666"/>
                <a:gd name="connsiteY319" fmla="*/ 1349555 h 1507432"/>
                <a:gd name="connsiteX320" fmla="*/ 2112041 w 2164666"/>
                <a:gd name="connsiteY320" fmla="*/ 1357742 h 1507432"/>
                <a:gd name="connsiteX321" fmla="*/ 2109702 w 2164666"/>
                <a:gd name="connsiteY321" fmla="*/ 1364759 h 1507432"/>
                <a:gd name="connsiteX322" fmla="*/ 2107365 w 2164666"/>
                <a:gd name="connsiteY322" fmla="*/ 1378791 h 1507432"/>
                <a:gd name="connsiteX323" fmla="*/ 2107365 w 2164666"/>
                <a:gd name="connsiteY323" fmla="*/ 1388147 h 1507432"/>
                <a:gd name="connsiteX324" fmla="*/ 2107365 w 2164666"/>
                <a:gd name="connsiteY324" fmla="*/ 1395165 h 1507432"/>
                <a:gd name="connsiteX325" fmla="*/ 2106193 w 2164666"/>
                <a:gd name="connsiteY325" fmla="*/ 1404521 h 1507432"/>
                <a:gd name="connsiteX326" fmla="*/ 2106193 w 2164666"/>
                <a:gd name="connsiteY326" fmla="*/ 1415046 h 1507432"/>
                <a:gd name="connsiteX327" fmla="*/ 2105025 w 2164666"/>
                <a:gd name="connsiteY327" fmla="*/ 1420892 h 1507432"/>
                <a:gd name="connsiteX328" fmla="*/ 2109702 w 2164666"/>
                <a:gd name="connsiteY328" fmla="*/ 1427909 h 1507432"/>
                <a:gd name="connsiteX329" fmla="*/ 2112041 w 2164666"/>
                <a:gd name="connsiteY329" fmla="*/ 1440773 h 1507432"/>
                <a:gd name="connsiteX330" fmla="*/ 2112041 w 2164666"/>
                <a:gd name="connsiteY330" fmla="*/ 1447791 h 1507432"/>
                <a:gd name="connsiteX331" fmla="*/ 2109702 w 2164666"/>
                <a:gd name="connsiteY331" fmla="*/ 1454808 h 1507432"/>
                <a:gd name="connsiteX332" fmla="*/ 2109702 w 2164666"/>
                <a:gd name="connsiteY332" fmla="*/ 1461824 h 1507432"/>
                <a:gd name="connsiteX333" fmla="*/ 2108532 w 2164666"/>
                <a:gd name="connsiteY333" fmla="*/ 1467672 h 1507432"/>
                <a:gd name="connsiteX334" fmla="*/ 2107365 w 2164666"/>
                <a:gd name="connsiteY334" fmla="*/ 1474689 h 1507432"/>
                <a:gd name="connsiteX335" fmla="*/ 2109702 w 2164666"/>
                <a:gd name="connsiteY335" fmla="*/ 1481705 h 1507432"/>
                <a:gd name="connsiteX336" fmla="*/ 2112041 w 2164666"/>
                <a:gd name="connsiteY336" fmla="*/ 1487551 h 1507432"/>
                <a:gd name="connsiteX337" fmla="*/ 2106193 w 2164666"/>
                <a:gd name="connsiteY337" fmla="*/ 1498077 h 1507432"/>
                <a:gd name="connsiteX338" fmla="*/ 2101516 w 2164666"/>
                <a:gd name="connsiteY338" fmla="*/ 1506264 h 1507432"/>
                <a:gd name="connsiteX339" fmla="*/ 2092161 w 2164666"/>
                <a:gd name="connsiteY339" fmla="*/ 1506264 h 1507432"/>
                <a:gd name="connsiteX340" fmla="*/ 2080465 w 2164666"/>
                <a:gd name="connsiteY340" fmla="*/ 1507432 h 1507432"/>
                <a:gd name="connsiteX341" fmla="*/ 2076956 w 2164666"/>
                <a:gd name="connsiteY341" fmla="*/ 1501586 h 1507432"/>
                <a:gd name="connsiteX342" fmla="*/ 2069940 w 2164666"/>
                <a:gd name="connsiteY342" fmla="*/ 1498077 h 1507432"/>
                <a:gd name="connsiteX343" fmla="*/ 2060585 w 2164666"/>
                <a:gd name="connsiteY343" fmla="*/ 1492230 h 1507432"/>
                <a:gd name="connsiteX344" fmla="*/ 2053568 w 2164666"/>
                <a:gd name="connsiteY344" fmla="*/ 1489891 h 1507432"/>
                <a:gd name="connsiteX345" fmla="*/ 2044213 w 2164666"/>
                <a:gd name="connsiteY345" fmla="*/ 1485214 h 1507432"/>
                <a:gd name="connsiteX346" fmla="*/ 2037197 w 2164666"/>
                <a:gd name="connsiteY346" fmla="*/ 1481705 h 1507432"/>
                <a:gd name="connsiteX347" fmla="*/ 2031348 w 2164666"/>
                <a:gd name="connsiteY347" fmla="*/ 1482874 h 1507432"/>
                <a:gd name="connsiteX348" fmla="*/ 2024332 w 2164666"/>
                <a:gd name="connsiteY348" fmla="*/ 1484044 h 1507432"/>
                <a:gd name="connsiteX349" fmla="*/ 2013807 w 2164666"/>
                <a:gd name="connsiteY349" fmla="*/ 1484044 h 1507432"/>
                <a:gd name="connsiteX350" fmla="*/ 2004451 w 2164666"/>
                <a:gd name="connsiteY350" fmla="*/ 1484044 h 1507432"/>
                <a:gd name="connsiteX351" fmla="*/ 1993925 w 2164666"/>
                <a:gd name="connsiteY351" fmla="*/ 1479365 h 1507432"/>
                <a:gd name="connsiteX352" fmla="*/ 1984570 w 2164666"/>
                <a:gd name="connsiteY352" fmla="*/ 1475856 h 1507432"/>
                <a:gd name="connsiteX353" fmla="*/ 1977554 w 2164666"/>
                <a:gd name="connsiteY353" fmla="*/ 1471179 h 1507432"/>
                <a:gd name="connsiteX354" fmla="*/ 1969366 w 2164666"/>
                <a:gd name="connsiteY354" fmla="*/ 1470010 h 1507432"/>
                <a:gd name="connsiteX355" fmla="*/ 1961182 w 2164666"/>
                <a:gd name="connsiteY355" fmla="*/ 1462994 h 1507432"/>
                <a:gd name="connsiteX356" fmla="*/ 1949487 w 2164666"/>
                <a:gd name="connsiteY356" fmla="*/ 1453638 h 1507432"/>
                <a:gd name="connsiteX357" fmla="*/ 1936622 w 2164666"/>
                <a:gd name="connsiteY357" fmla="*/ 1446620 h 1507432"/>
                <a:gd name="connsiteX358" fmla="*/ 1927267 w 2164666"/>
                <a:gd name="connsiteY358" fmla="*/ 1443113 h 1507432"/>
                <a:gd name="connsiteX359" fmla="*/ 1917911 w 2164666"/>
                <a:gd name="connsiteY359" fmla="*/ 1433757 h 1507432"/>
                <a:gd name="connsiteX360" fmla="*/ 1910893 w 2164666"/>
                <a:gd name="connsiteY360" fmla="*/ 1427909 h 1507432"/>
                <a:gd name="connsiteX361" fmla="*/ 1905046 w 2164666"/>
                <a:gd name="connsiteY361" fmla="*/ 1425571 h 1507432"/>
                <a:gd name="connsiteX362" fmla="*/ 1899200 w 2164666"/>
                <a:gd name="connsiteY362" fmla="*/ 1418555 h 1507432"/>
                <a:gd name="connsiteX363" fmla="*/ 1891014 w 2164666"/>
                <a:gd name="connsiteY363" fmla="*/ 1410367 h 1507432"/>
                <a:gd name="connsiteX364" fmla="*/ 1889844 w 2164666"/>
                <a:gd name="connsiteY364" fmla="*/ 1404521 h 1507432"/>
                <a:gd name="connsiteX365" fmla="*/ 1879319 w 2164666"/>
                <a:gd name="connsiteY365" fmla="*/ 1393995 h 1507432"/>
                <a:gd name="connsiteX366" fmla="*/ 1868794 w 2164666"/>
                <a:gd name="connsiteY366" fmla="*/ 1379963 h 1507432"/>
                <a:gd name="connsiteX367" fmla="*/ 1865285 w 2164666"/>
                <a:gd name="connsiteY367" fmla="*/ 1374114 h 1507432"/>
                <a:gd name="connsiteX368" fmla="*/ 1873472 w 2164666"/>
                <a:gd name="connsiteY368" fmla="*/ 1376454 h 1507432"/>
                <a:gd name="connsiteX369" fmla="*/ 1878149 w 2164666"/>
                <a:gd name="connsiteY369" fmla="*/ 1369437 h 1507432"/>
                <a:gd name="connsiteX370" fmla="*/ 1880489 w 2164666"/>
                <a:gd name="connsiteY370" fmla="*/ 1360082 h 1507432"/>
                <a:gd name="connsiteX371" fmla="*/ 1879319 w 2164666"/>
                <a:gd name="connsiteY371" fmla="*/ 1354233 h 1507432"/>
                <a:gd name="connsiteX372" fmla="*/ 1876980 w 2164666"/>
                <a:gd name="connsiteY372" fmla="*/ 1348387 h 1507432"/>
                <a:gd name="connsiteX373" fmla="*/ 1872301 w 2164666"/>
                <a:gd name="connsiteY373" fmla="*/ 1341369 h 1507432"/>
                <a:gd name="connsiteX374" fmla="*/ 1864115 w 2164666"/>
                <a:gd name="connsiteY374" fmla="*/ 1334353 h 1507432"/>
                <a:gd name="connsiteX375" fmla="*/ 1854759 w 2164666"/>
                <a:gd name="connsiteY375" fmla="*/ 1333185 h 1507432"/>
                <a:gd name="connsiteX376" fmla="*/ 1865285 w 2164666"/>
                <a:gd name="connsiteY376" fmla="*/ 1322658 h 1507432"/>
                <a:gd name="connsiteX377" fmla="*/ 1868794 w 2164666"/>
                <a:gd name="connsiteY377" fmla="*/ 1307455 h 1507432"/>
                <a:gd name="connsiteX378" fmla="*/ 1868794 w 2164666"/>
                <a:gd name="connsiteY378" fmla="*/ 1301609 h 1507432"/>
                <a:gd name="connsiteX379" fmla="*/ 1868794 w 2164666"/>
                <a:gd name="connsiteY379" fmla="*/ 1294591 h 1507432"/>
                <a:gd name="connsiteX380" fmla="*/ 1862947 w 2164666"/>
                <a:gd name="connsiteY380" fmla="*/ 1286405 h 1507432"/>
                <a:gd name="connsiteX381" fmla="*/ 1857099 w 2164666"/>
                <a:gd name="connsiteY381" fmla="*/ 1277049 h 1507432"/>
                <a:gd name="connsiteX382" fmla="*/ 1852420 w 2164666"/>
                <a:gd name="connsiteY382" fmla="*/ 1270033 h 1507432"/>
                <a:gd name="connsiteX383" fmla="*/ 1846573 w 2164666"/>
                <a:gd name="connsiteY383" fmla="*/ 1266524 h 1507432"/>
                <a:gd name="connsiteX384" fmla="*/ 1839557 w 2164666"/>
                <a:gd name="connsiteY384" fmla="*/ 1263017 h 1507432"/>
                <a:gd name="connsiteX385" fmla="*/ 1832541 w 2164666"/>
                <a:gd name="connsiteY385" fmla="*/ 1255999 h 1507432"/>
                <a:gd name="connsiteX386" fmla="*/ 1826694 w 2164666"/>
                <a:gd name="connsiteY386" fmla="*/ 1250152 h 1507432"/>
                <a:gd name="connsiteX387" fmla="*/ 1820846 w 2164666"/>
                <a:gd name="connsiteY387" fmla="*/ 1247813 h 1507432"/>
                <a:gd name="connsiteX388" fmla="*/ 1814999 w 2164666"/>
                <a:gd name="connsiteY388" fmla="*/ 1241964 h 1507432"/>
                <a:gd name="connsiteX389" fmla="*/ 1807981 w 2164666"/>
                <a:gd name="connsiteY389" fmla="*/ 1232611 h 1507432"/>
                <a:gd name="connsiteX390" fmla="*/ 1806811 w 2164666"/>
                <a:gd name="connsiteY390" fmla="*/ 1225594 h 1507432"/>
                <a:gd name="connsiteX391" fmla="*/ 1807981 w 2164666"/>
                <a:gd name="connsiteY391" fmla="*/ 1217406 h 1507432"/>
                <a:gd name="connsiteX392" fmla="*/ 1806811 w 2164666"/>
                <a:gd name="connsiteY392" fmla="*/ 1206881 h 1507432"/>
                <a:gd name="connsiteX393" fmla="*/ 1799795 w 2164666"/>
                <a:gd name="connsiteY393" fmla="*/ 1201035 h 1507432"/>
                <a:gd name="connsiteX394" fmla="*/ 1791609 w 2164666"/>
                <a:gd name="connsiteY394" fmla="*/ 1192849 h 1507432"/>
                <a:gd name="connsiteX395" fmla="*/ 1797458 w 2164666"/>
                <a:gd name="connsiteY395" fmla="*/ 1196358 h 1507432"/>
                <a:gd name="connsiteX396" fmla="*/ 1797458 w 2164666"/>
                <a:gd name="connsiteY396" fmla="*/ 1189340 h 1507432"/>
                <a:gd name="connsiteX397" fmla="*/ 1792779 w 2164666"/>
                <a:gd name="connsiteY397" fmla="*/ 1183493 h 1507432"/>
                <a:gd name="connsiteX398" fmla="*/ 1785763 w 2164666"/>
                <a:gd name="connsiteY398" fmla="*/ 1183493 h 1507432"/>
                <a:gd name="connsiteX399" fmla="*/ 1782254 w 2164666"/>
                <a:gd name="connsiteY399" fmla="*/ 1177645 h 1507432"/>
                <a:gd name="connsiteX400" fmla="*/ 1769389 w 2164666"/>
                <a:gd name="connsiteY400" fmla="*/ 1167121 h 1507432"/>
                <a:gd name="connsiteX401" fmla="*/ 1762373 w 2164666"/>
                <a:gd name="connsiteY401" fmla="*/ 1164782 h 1507432"/>
                <a:gd name="connsiteX402" fmla="*/ 1756526 w 2164666"/>
                <a:gd name="connsiteY402" fmla="*/ 1165950 h 1507432"/>
                <a:gd name="connsiteX403" fmla="*/ 1748340 w 2164666"/>
                <a:gd name="connsiteY403" fmla="*/ 1168289 h 1507432"/>
                <a:gd name="connsiteX404" fmla="*/ 1741322 w 2164666"/>
                <a:gd name="connsiteY404" fmla="*/ 1164782 h 1507432"/>
                <a:gd name="connsiteX405" fmla="*/ 1724950 w 2164666"/>
                <a:gd name="connsiteY405" fmla="*/ 1163612 h 1507432"/>
                <a:gd name="connsiteX406" fmla="*/ 1714425 w 2164666"/>
                <a:gd name="connsiteY406" fmla="*/ 1162443 h 1507432"/>
                <a:gd name="connsiteX407" fmla="*/ 1712309 w 2164666"/>
                <a:gd name="connsiteY407" fmla="*/ 1155393 h 1507432"/>
                <a:gd name="connsiteX408" fmla="*/ 1709746 w 2164666"/>
                <a:gd name="connsiteY408" fmla="*/ 1162441 h 1507432"/>
                <a:gd name="connsiteX409" fmla="*/ 1698053 w 2164666"/>
                <a:gd name="connsiteY409" fmla="*/ 1164780 h 1507432"/>
                <a:gd name="connsiteX410" fmla="*/ 1691037 w 2164666"/>
                <a:gd name="connsiteY410" fmla="*/ 1161271 h 1507432"/>
                <a:gd name="connsiteX411" fmla="*/ 1681681 w 2164666"/>
                <a:gd name="connsiteY411" fmla="*/ 1161271 h 1507432"/>
                <a:gd name="connsiteX412" fmla="*/ 1673493 w 2164666"/>
                <a:gd name="connsiteY412" fmla="*/ 1161271 h 1507432"/>
                <a:gd name="connsiteX413" fmla="*/ 1659461 w 2164666"/>
                <a:gd name="connsiteY413" fmla="*/ 1161271 h 1507432"/>
                <a:gd name="connsiteX414" fmla="*/ 1648936 w 2164666"/>
                <a:gd name="connsiteY414" fmla="*/ 1162441 h 1507432"/>
                <a:gd name="connsiteX415" fmla="*/ 1636071 w 2164666"/>
                <a:gd name="connsiteY415" fmla="*/ 1164780 h 1507432"/>
                <a:gd name="connsiteX416" fmla="*/ 1619699 w 2164666"/>
                <a:gd name="connsiteY416" fmla="*/ 1168287 h 1507432"/>
                <a:gd name="connsiteX417" fmla="*/ 1612683 w 2164666"/>
                <a:gd name="connsiteY417" fmla="*/ 1169457 h 1507432"/>
                <a:gd name="connsiteX418" fmla="*/ 1604495 w 2164666"/>
                <a:gd name="connsiteY418" fmla="*/ 1170626 h 1507432"/>
                <a:gd name="connsiteX419" fmla="*/ 1595139 w 2164666"/>
                <a:gd name="connsiteY419" fmla="*/ 1171796 h 1507432"/>
                <a:gd name="connsiteX420" fmla="*/ 1585786 w 2164666"/>
                <a:gd name="connsiteY420" fmla="*/ 1174136 h 1507432"/>
                <a:gd name="connsiteX421" fmla="*/ 1576430 w 2164666"/>
                <a:gd name="connsiteY421" fmla="*/ 1175303 h 1507432"/>
                <a:gd name="connsiteX422" fmla="*/ 1568242 w 2164666"/>
                <a:gd name="connsiteY422" fmla="*/ 1177643 h 1507432"/>
                <a:gd name="connsiteX423" fmla="*/ 1561226 w 2164666"/>
                <a:gd name="connsiteY423" fmla="*/ 1177643 h 1507432"/>
                <a:gd name="connsiteX424" fmla="*/ 1557717 w 2164666"/>
                <a:gd name="connsiteY424" fmla="*/ 1171796 h 1507432"/>
                <a:gd name="connsiteX425" fmla="*/ 1550701 w 2164666"/>
                <a:gd name="connsiteY425" fmla="*/ 1167119 h 1507432"/>
                <a:gd name="connsiteX426" fmla="*/ 1541345 w 2164666"/>
                <a:gd name="connsiteY426" fmla="*/ 1165948 h 1507432"/>
                <a:gd name="connsiteX427" fmla="*/ 1535499 w 2164666"/>
                <a:gd name="connsiteY427" fmla="*/ 1164780 h 1507432"/>
                <a:gd name="connsiteX428" fmla="*/ 1528480 w 2164666"/>
                <a:gd name="connsiteY428" fmla="*/ 1162441 h 1507432"/>
                <a:gd name="connsiteX429" fmla="*/ 1521464 w 2164666"/>
                <a:gd name="connsiteY429" fmla="*/ 1155424 h 1507432"/>
                <a:gd name="connsiteX430" fmla="*/ 1514448 w 2164666"/>
                <a:gd name="connsiteY430" fmla="*/ 1154255 h 1507432"/>
                <a:gd name="connsiteX431" fmla="*/ 1505092 w 2164666"/>
                <a:gd name="connsiteY431" fmla="*/ 1154255 h 1507432"/>
                <a:gd name="connsiteX432" fmla="*/ 1499244 w 2164666"/>
                <a:gd name="connsiteY432" fmla="*/ 1155424 h 1507432"/>
                <a:gd name="connsiteX433" fmla="*/ 1491058 w 2164666"/>
                <a:gd name="connsiteY433" fmla="*/ 1153085 h 1507432"/>
                <a:gd name="connsiteX434" fmla="*/ 1484042 w 2164666"/>
                <a:gd name="connsiteY434" fmla="*/ 1150746 h 1507432"/>
                <a:gd name="connsiteX435" fmla="*/ 1480535 w 2164666"/>
                <a:gd name="connsiteY435" fmla="*/ 1144899 h 1507432"/>
                <a:gd name="connsiteX436" fmla="*/ 1474686 w 2164666"/>
                <a:gd name="connsiteY436" fmla="*/ 1144899 h 1507432"/>
                <a:gd name="connsiteX437" fmla="*/ 1465331 w 2164666"/>
                <a:gd name="connsiteY437" fmla="*/ 1141390 h 1507432"/>
                <a:gd name="connsiteX438" fmla="*/ 1459484 w 2164666"/>
                <a:gd name="connsiteY438" fmla="*/ 1137883 h 1507432"/>
                <a:gd name="connsiteX439" fmla="*/ 1451298 w 2164666"/>
                <a:gd name="connsiteY439" fmla="*/ 1137883 h 1507432"/>
                <a:gd name="connsiteX440" fmla="*/ 1441942 w 2164666"/>
                <a:gd name="connsiteY440" fmla="*/ 1134374 h 1507432"/>
                <a:gd name="connsiteX441" fmla="*/ 1433757 w 2164666"/>
                <a:gd name="connsiteY441" fmla="*/ 1127358 h 1507432"/>
                <a:gd name="connsiteX442" fmla="*/ 1425569 w 2164666"/>
                <a:gd name="connsiteY442" fmla="*/ 1126188 h 1507432"/>
                <a:gd name="connsiteX443" fmla="*/ 1415043 w 2164666"/>
                <a:gd name="connsiteY443" fmla="*/ 1119170 h 1507432"/>
                <a:gd name="connsiteX444" fmla="*/ 1408027 w 2164666"/>
                <a:gd name="connsiteY444" fmla="*/ 1115663 h 1507432"/>
                <a:gd name="connsiteX445" fmla="*/ 1402181 w 2164666"/>
                <a:gd name="connsiteY445" fmla="*/ 1115663 h 1507432"/>
                <a:gd name="connsiteX446" fmla="*/ 1395164 w 2164666"/>
                <a:gd name="connsiteY446" fmla="*/ 1112153 h 1507432"/>
                <a:gd name="connsiteX447" fmla="*/ 1386977 w 2164666"/>
                <a:gd name="connsiteY447" fmla="*/ 1107475 h 1507432"/>
                <a:gd name="connsiteX448" fmla="*/ 1376451 w 2164666"/>
                <a:gd name="connsiteY448" fmla="*/ 1108646 h 1507432"/>
                <a:gd name="connsiteX449" fmla="*/ 1378791 w 2164666"/>
                <a:gd name="connsiteY449" fmla="*/ 1098121 h 1507432"/>
                <a:gd name="connsiteX450" fmla="*/ 1385807 w 2164666"/>
                <a:gd name="connsiteY450" fmla="*/ 1095782 h 1507432"/>
                <a:gd name="connsiteX451" fmla="*/ 1391655 w 2164666"/>
                <a:gd name="connsiteY451" fmla="*/ 1094612 h 1507432"/>
                <a:gd name="connsiteX452" fmla="*/ 1403348 w 2164666"/>
                <a:gd name="connsiteY452" fmla="*/ 1081747 h 1507432"/>
                <a:gd name="connsiteX453" fmla="*/ 1399841 w 2164666"/>
                <a:gd name="connsiteY453" fmla="*/ 1070052 h 1507432"/>
                <a:gd name="connsiteX454" fmla="*/ 1393993 w 2164666"/>
                <a:gd name="connsiteY454" fmla="*/ 1063036 h 1507432"/>
                <a:gd name="connsiteX455" fmla="*/ 1384639 w 2164666"/>
                <a:gd name="connsiteY455" fmla="*/ 1056020 h 1507432"/>
                <a:gd name="connsiteX456" fmla="*/ 1371774 w 2164666"/>
                <a:gd name="connsiteY456" fmla="*/ 1054850 h 1507432"/>
                <a:gd name="connsiteX457" fmla="*/ 1360079 w 2164666"/>
                <a:gd name="connsiteY457" fmla="*/ 1056020 h 1507432"/>
                <a:gd name="connsiteX458" fmla="*/ 1357740 w 2164666"/>
                <a:gd name="connsiteY458" fmla="*/ 1046664 h 1507432"/>
                <a:gd name="connsiteX459" fmla="*/ 1348386 w 2164666"/>
                <a:gd name="connsiteY459" fmla="*/ 1040816 h 1507432"/>
                <a:gd name="connsiteX460" fmla="*/ 1342538 w 2164666"/>
                <a:gd name="connsiteY460" fmla="*/ 1044325 h 1507432"/>
                <a:gd name="connsiteX461" fmla="*/ 1347215 w 2164666"/>
                <a:gd name="connsiteY461" fmla="*/ 1038478 h 1507432"/>
                <a:gd name="connsiteX462" fmla="*/ 1341368 w 2164666"/>
                <a:gd name="connsiteY462" fmla="*/ 1041987 h 1507432"/>
                <a:gd name="connsiteX463" fmla="*/ 1336691 w 2164666"/>
                <a:gd name="connsiteY463" fmla="*/ 1036139 h 1507432"/>
                <a:gd name="connsiteX464" fmla="*/ 1330843 w 2164666"/>
                <a:gd name="connsiteY464" fmla="*/ 1032632 h 1507432"/>
                <a:gd name="connsiteX465" fmla="*/ 1323827 w 2164666"/>
                <a:gd name="connsiteY465" fmla="*/ 1030292 h 1507432"/>
                <a:gd name="connsiteX466" fmla="*/ 1315641 w 2164666"/>
                <a:gd name="connsiteY466" fmla="*/ 1029123 h 1507432"/>
                <a:gd name="connsiteX467" fmla="*/ 1309792 w 2164666"/>
                <a:gd name="connsiteY467" fmla="*/ 1029123 h 1507432"/>
                <a:gd name="connsiteX468" fmla="*/ 1302776 w 2164666"/>
                <a:gd name="connsiteY468" fmla="*/ 1030292 h 1507432"/>
                <a:gd name="connsiteX469" fmla="*/ 1294590 w 2164666"/>
                <a:gd name="connsiteY469" fmla="*/ 1031460 h 1507432"/>
                <a:gd name="connsiteX470" fmla="*/ 1286404 w 2164666"/>
                <a:gd name="connsiteY470" fmla="*/ 1034969 h 1507432"/>
                <a:gd name="connsiteX471" fmla="*/ 1277049 w 2164666"/>
                <a:gd name="connsiteY471" fmla="*/ 1038478 h 1507432"/>
                <a:gd name="connsiteX472" fmla="*/ 1271200 w 2164666"/>
                <a:gd name="connsiteY472" fmla="*/ 1041987 h 1507432"/>
                <a:gd name="connsiteX473" fmla="*/ 1264184 w 2164666"/>
                <a:gd name="connsiteY473" fmla="*/ 1044325 h 1507432"/>
                <a:gd name="connsiteX474" fmla="*/ 1254828 w 2164666"/>
                <a:gd name="connsiteY474" fmla="*/ 1051341 h 1507432"/>
                <a:gd name="connsiteX475" fmla="*/ 1248982 w 2164666"/>
                <a:gd name="connsiteY475" fmla="*/ 1054850 h 1507432"/>
                <a:gd name="connsiteX476" fmla="*/ 1240796 w 2164666"/>
                <a:gd name="connsiteY476" fmla="*/ 1060697 h 1507432"/>
                <a:gd name="connsiteX477" fmla="*/ 1234947 w 2164666"/>
                <a:gd name="connsiteY477" fmla="*/ 1066545 h 1507432"/>
                <a:gd name="connsiteX478" fmla="*/ 1227931 w 2164666"/>
                <a:gd name="connsiteY478" fmla="*/ 1072392 h 1507432"/>
                <a:gd name="connsiteX479" fmla="*/ 1218575 w 2164666"/>
                <a:gd name="connsiteY479" fmla="*/ 1082917 h 1507432"/>
                <a:gd name="connsiteX480" fmla="*/ 1211559 w 2164666"/>
                <a:gd name="connsiteY480" fmla="*/ 1088765 h 1507432"/>
                <a:gd name="connsiteX481" fmla="*/ 1204541 w 2164666"/>
                <a:gd name="connsiteY481" fmla="*/ 1099289 h 1507432"/>
                <a:gd name="connsiteX482" fmla="*/ 1190509 w 2164666"/>
                <a:gd name="connsiteY482" fmla="*/ 1118002 h 1507432"/>
                <a:gd name="connsiteX483" fmla="*/ 1183490 w 2164666"/>
                <a:gd name="connsiteY483" fmla="*/ 1129695 h 1507432"/>
                <a:gd name="connsiteX484" fmla="*/ 1171797 w 2164666"/>
                <a:gd name="connsiteY484" fmla="*/ 1133204 h 1507432"/>
                <a:gd name="connsiteX485" fmla="*/ 1169458 w 2164666"/>
                <a:gd name="connsiteY485" fmla="*/ 1127358 h 1507432"/>
                <a:gd name="connsiteX486" fmla="*/ 1163609 w 2164666"/>
                <a:gd name="connsiteY486" fmla="*/ 1126188 h 1507432"/>
                <a:gd name="connsiteX487" fmla="*/ 1155426 w 2164666"/>
                <a:gd name="connsiteY487" fmla="*/ 1120341 h 1507432"/>
                <a:gd name="connsiteX488" fmla="*/ 1150747 w 2164666"/>
                <a:gd name="connsiteY488" fmla="*/ 1113323 h 1507432"/>
                <a:gd name="connsiteX489" fmla="*/ 1144900 w 2164666"/>
                <a:gd name="connsiteY489" fmla="*/ 1103968 h 1507432"/>
                <a:gd name="connsiteX490" fmla="*/ 1142561 w 2164666"/>
                <a:gd name="connsiteY490" fmla="*/ 1094612 h 1507432"/>
                <a:gd name="connsiteX491" fmla="*/ 1134375 w 2164666"/>
                <a:gd name="connsiteY491" fmla="*/ 1089933 h 1507432"/>
                <a:gd name="connsiteX492" fmla="*/ 1128526 w 2164666"/>
                <a:gd name="connsiteY492" fmla="*/ 1089933 h 1507432"/>
                <a:gd name="connsiteX493" fmla="*/ 1119171 w 2164666"/>
                <a:gd name="connsiteY493" fmla="*/ 1091105 h 1507432"/>
                <a:gd name="connsiteX494" fmla="*/ 1113324 w 2164666"/>
                <a:gd name="connsiteY494" fmla="*/ 1089933 h 1507432"/>
                <a:gd name="connsiteX495" fmla="*/ 1106308 w 2164666"/>
                <a:gd name="connsiteY495" fmla="*/ 1089933 h 1507432"/>
                <a:gd name="connsiteX496" fmla="*/ 1092274 w 2164666"/>
                <a:gd name="connsiteY496" fmla="*/ 1080578 h 1507432"/>
                <a:gd name="connsiteX497" fmla="*/ 1094613 w 2164666"/>
                <a:gd name="connsiteY497" fmla="*/ 1071224 h 1507432"/>
                <a:gd name="connsiteX498" fmla="*/ 1098122 w 2164666"/>
                <a:gd name="connsiteY498" fmla="*/ 1065375 h 1507432"/>
                <a:gd name="connsiteX499" fmla="*/ 1099290 w 2164666"/>
                <a:gd name="connsiteY499" fmla="*/ 1058357 h 1507432"/>
                <a:gd name="connsiteX500" fmla="*/ 1092274 w 2164666"/>
                <a:gd name="connsiteY500" fmla="*/ 1053680 h 1507432"/>
                <a:gd name="connsiteX501" fmla="*/ 1086427 w 2164666"/>
                <a:gd name="connsiteY501" fmla="*/ 1046664 h 1507432"/>
                <a:gd name="connsiteX502" fmla="*/ 1089934 w 2164666"/>
                <a:gd name="connsiteY502" fmla="*/ 1038478 h 1507432"/>
                <a:gd name="connsiteX503" fmla="*/ 1085257 w 2164666"/>
                <a:gd name="connsiteY503" fmla="*/ 1031460 h 1507432"/>
                <a:gd name="connsiteX504" fmla="*/ 1079411 w 2164666"/>
                <a:gd name="connsiteY504" fmla="*/ 1027953 h 1507432"/>
                <a:gd name="connsiteX505" fmla="*/ 1078241 w 2164666"/>
                <a:gd name="connsiteY505" fmla="*/ 1017428 h 1507432"/>
                <a:gd name="connsiteX506" fmla="*/ 1080579 w 2164666"/>
                <a:gd name="connsiteY506" fmla="*/ 1011579 h 1507432"/>
                <a:gd name="connsiteX507" fmla="*/ 1082918 w 2164666"/>
                <a:gd name="connsiteY507" fmla="*/ 1002224 h 1507432"/>
                <a:gd name="connsiteX508" fmla="*/ 1079411 w 2164666"/>
                <a:gd name="connsiteY508" fmla="*/ 995207 h 1507432"/>
                <a:gd name="connsiteX509" fmla="*/ 1087595 w 2164666"/>
                <a:gd name="connsiteY509" fmla="*/ 988191 h 1507432"/>
                <a:gd name="connsiteX510" fmla="*/ 1078241 w 2164666"/>
                <a:gd name="connsiteY510" fmla="*/ 977666 h 1507432"/>
                <a:gd name="connsiteX511" fmla="*/ 1075902 w 2164666"/>
                <a:gd name="connsiteY511" fmla="*/ 964801 h 1507432"/>
                <a:gd name="connsiteX512" fmla="*/ 1075902 w 2164666"/>
                <a:gd name="connsiteY512" fmla="*/ 958955 h 1507432"/>
                <a:gd name="connsiteX513" fmla="*/ 1078241 w 2164666"/>
                <a:gd name="connsiteY513" fmla="*/ 951938 h 1507432"/>
                <a:gd name="connsiteX514" fmla="*/ 1079411 w 2164666"/>
                <a:gd name="connsiteY514" fmla="*/ 940243 h 1507432"/>
                <a:gd name="connsiteX515" fmla="*/ 1081748 w 2164666"/>
                <a:gd name="connsiteY515" fmla="*/ 929718 h 1507432"/>
                <a:gd name="connsiteX516" fmla="*/ 1081748 w 2164666"/>
                <a:gd name="connsiteY516" fmla="*/ 921532 h 1507432"/>
                <a:gd name="connsiteX517" fmla="*/ 1075902 w 2164666"/>
                <a:gd name="connsiteY517" fmla="*/ 921532 h 1507432"/>
                <a:gd name="connsiteX518" fmla="*/ 1063037 w 2164666"/>
                <a:gd name="connsiteY518" fmla="*/ 913346 h 1507432"/>
                <a:gd name="connsiteX519" fmla="*/ 1066546 w 2164666"/>
                <a:gd name="connsiteY519" fmla="*/ 905160 h 1507432"/>
                <a:gd name="connsiteX520" fmla="*/ 1074732 w 2164666"/>
                <a:gd name="connsiteY520" fmla="*/ 905160 h 1507432"/>
                <a:gd name="connsiteX521" fmla="*/ 1080579 w 2164666"/>
                <a:gd name="connsiteY521" fmla="*/ 903991 h 1507432"/>
                <a:gd name="connsiteX522" fmla="*/ 1081750 w 2164666"/>
                <a:gd name="connsiteY522" fmla="*/ 903489 h 1507432"/>
                <a:gd name="connsiteX523" fmla="*/ 1074732 w 2164666"/>
                <a:gd name="connsiteY523" fmla="*/ 900482 h 1507432"/>
                <a:gd name="connsiteX524" fmla="*/ 1064207 w 2164666"/>
                <a:gd name="connsiteY524" fmla="*/ 895803 h 1507432"/>
                <a:gd name="connsiteX525" fmla="*/ 1056021 w 2164666"/>
                <a:gd name="connsiteY525" fmla="*/ 891126 h 1507432"/>
                <a:gd name="connsiteX526" fmla="*/ 1049005 w 2164666"/>
                <a:gd name="connsiteY526" fmla="*/ 887619 h 1507432"/>
                <a:gd name="connsiteX527" fmla="*/ 1040817 w 2164666"/>
                <a:gd name="connsiteY527" fmla="*/ 879431 h 1507432"/>
                <a:gd name="connsiteX528" fmla="*/ 1040817 w 2164666"/>
                <a:gd name="connsiteY528" fmla="*/ 885279 h 1507432"/>
                <a:gd name="connsiteX529" fmla="*/ 1033801 w 2164666"/>
                <a:gd name="connsiteY529" fmla="*/ 887619 h 1507432"/>
                <a:gd name="connsiteX530" fmla="*/ 1029124 w 2164666"/>
                <a:gd name="connsiteY530" fmla="*/ 881770 h 1507432"/>
                <a:gd name="connsiteX531" fmla="*/ 1023275 w 2164666"/>
                <a:gd name="connsiteY531" fmla="*/ 877094 h 1507432"/>
                <a:gd name="connsiteX532" fmla="*/ 1017429 w 2164666"/>
                <a:gd name="connsiteY532" fmla="*/ 877094 h 1507432"/>
                <a:gd name="connsiteX533" fmla="*/ 1008073 w 2164666"/>
                <a:gd name="connsiteY533" fmla="*/ 879431 h 1507432"/>
                <a:gd name="connsiteX534" fmla="*/ 1002227 w 2164666"/>
                <a:gd name="connsiteY534" fmla="*/ 878261 h 1507432"/>
                <a:gd name="connsiteX535" fmla="*/ 995208 w 2164666"/>
                <a:gd name="connsiteY535" fmla="*/ 872415 h 1507432"/>
                <a:gd name="connsiteX536" fmla="*/ 988192 w 2164666"/>
                <a:gd name="connsiteY536" fmla="*/ 872415 h 1507432"/>
                <a:gd name="connsiteX537" fmla="*/ 984683 w 2164666"/>
                <a:gd name="connsiteY537" fmla="*/ 879431 h 1507432"/>
                <a:gd name="connsiteX538" fmla="*/ 990532 w 2164666"/>
                <a:gd name="connsiteY538" fmla="*/ 886447 h 1507432"/>
                <a:gd name="connsiteX539" fmla="*/ 989362 w 2164666"/>
                <a:gd name="connsiteY539" fmla="*/ 892296 h 1507432"/>
                <a:gd name="connsiteX540" fmla="*/ 982346 w 2164666"/>
                <a:gd name="connsiteY540" fmla="*/ 887619 h 1507432"/>
                <a:gd name="connsiteX541" fmla="*/ 980006 w 2164666"/>
                <a:gd name="connsiteY541" fmla="*/ 879431 h 1507432"/>
                <a:gd name="connsiteX542" fmla="*/ 971818 w 2164666"/>
                <a:gd name="connsiteY542" fmla="*/ 879431 h 1507432"/>
                <a:gd name="connsiteX543" fmla="*/ 965972 w 2164666"/>
                <a:gd name="connsiteY543" fmla="*/ 884110 h 1507432"/>
                <a:gd name="connsiteX544" fmla="*/ 970651 w 2164666"/>
                <a:gd name="connsiteY544" fmla="*/ 889956 h 1507432"/>
                <a:gd name="connsiteX545" fmla="*/ 972990 w 2164666"/>
                <a:gd name="connsiteY545" fmla="*/ 902821 h 1507432"/>
                <a:gd name="connsiteX546" fmla="*/ 961295 w 2164666"/>
                <a:gd name="connsiteY546" fmla="*/ 895803 h 1507432"/>
                <a:gd name="connsiteX547" fmla="*/ 960125 w 2164666"/>
                <a:gd name="connsiteY547" fmla="*/ 889956 h 1507432"/>
                <a:gd name="connsiteX548" fmla="*/ 950770 w 2164666"/>
                <a:gd name="connsiteY548" fmla="*/ 882940 h 1507432"/>
                <a:gd name="connsiteX549" fmla="*/ 946093 w 2164666"/>
                <a:gd name="connsiteY549" fmla="*/ 877094 h 1507432"/>
                <a:gd name="connsiteX550" fmla="*/ 942582 w 2164666"/>
                <a:gd name="connsiteY550" fmla="*/ 884110 h 1507432"/>
                <a:gd name="connsiteX551" fmla="*/ 939075 w 2164666"/>
                <a:gd name="connsiteY551" fmla="*/ 891126 h 1507432"/>
                <a:gd name="connsiteX552" fmla="*/ 935566 w 2164666"/>
                <a:gd name="connsiteY552" fmla="*/ 896974 h 1507432"/>
                <a:gd name="connsiteX553" fmla="*/ 928549 w 2164666"/>
                <a:gd name="connsiteY553" fmla="*/ 906328 h 1507432"/>
                <a:gd name="connsiteX554" fmla="*/ 921533 w 2164666"/>
                <a:gd name="connsiteY554" fmla="*/ 912177 h 1507432"/>
                <a:gd name="connsiteX555" fmla="*/ 916856 w 2164666"/>
                <a:gd name="connsiteY555" fmla="*/ 918023 h 1507432"/>
                <a:gd name="connsiteX556" fmla="*/ 909838 w 2164666"/>
                <a:gd name="connsiteY556" fmla="*/ 923872 h 1507432"/>
                <a:gd name="connsiteX557" fmla="*/ 900483 w 2164666"/>
                <a:gd name="connsiteY557" fmla="*/ 927379 h 1507432"/>
                <a:gd name="connsiteX558" fmla="*/ 892297 w 2164666"/>
                <a:gd name="connsiteY558" fmla="*/ 923872 h 1507432"/>
                <a:gd name="connsiteX559" fmla="*/ 881771 w 2164666"/>
                <a:gd name="connsiteY559" fmla="*/ 906328 h 1507432"/>
                <a:gd name="connsiteX560" fmla="*/ 874755 w 2164666"/>
                <a:gd name="connsiteY560" fmla="*/ 900482 h 1507432"/>
                <a:gd name="connsiteX561" fmla="*/ 868907 w 2164666"/>
                <a:gd name="connsiteY561" fmla="*/ 898142 h 1507432"/>
                <a:gd name="connsiteX562" fmla="*/ 860721 w 2164666"/>
                <a:gd name="connsiteY562" fmla="*/ 894635 h 1507432"/>
                <a:gd name="connsiteX563" fmla="*/ 849026 w 2164666"/>
                <a:gd name="connsiteY563" fmla="*/ 881770 h 1507432"/>
                <a:gd name="connsiteX564" fmla="*/ 839670 w 2164666"/>
                <a:gd name="connsiteY564" fmla="*/ 872415 h 1507432"/>
                <a:gd name="connsiteX565" fmla="*/ 830316 w 2164666"/>
                <a:gd name="connsiteY565" fmla="*/ 865399 h 1507432"/>
                <a:gd name="connsiteX566" fmla="*/ 823298 w 2164666"/>
                <a:gd name="connsiteY566" fmla="*/ 860720 h 1507432"/>
                <a:gd name="connsiteX567" fmla="*/ 815112 w 2164666"/>
                <a:gd name="connsiteY567" fmla="*/ 858382 h 1507432"/>
                <a:gd name="connsiteX568" fmla="*/ 811605 w 2164666"/>
                <a:gd name="connsiteY568" fmla="*/ 852534 h 1507432"/>
                <a:gd name="connsiteX569" fmla="*/ 805757 w 2164666"/>
                <a:gd name="connsiteY569" fmla="*/ 845518 h 1507432"/>
                <a:gd name="connsiteX570" fmla="*/ 799910 w 2164666"/>
                <a:gd name="connsiteY570" fmla="*/ 839669 h 1507432"/>
                <a:gd name="connsiteX571" fmla="*/ 794064 w 2164666"/>
                <a:gd name="connsiteY571" fmla="*/ 832653 h 1507432"/>
                <a:gd name="connsiteX572" fmla="*/ 791724 w 2164666"/>
                <a:gd name="connsiteY572" fmla="*/ 825637 h 1507432"/>
                <a:gd name="connsiteX573" fmla="*/ 785876 w 2164666"/>
                <a:gd name="connsiteY573" fmla="*/ 820960 h 1507432"/>
                <a:gd name="connsiteX574" fmla="*/ 783536 w 2164666"/>
                <a:gd name="connsiteY574" fmla="*/ 812772 h 1507432"/>
                <a:gd name="connsiteX575" fmla="*/ 781199 w 2164666"/>
                <a:gd name="connsiteY575" fmla="*/ 805756 h 1507432"/>
                <a:gd name="connsiteX576" fmla="*/ 778860 w 2164666"/>
                <a:gd name="connsiteY576" fmla="*/ 796400 h 1507432"/>
                <a:gd name="connsiteX577" fmla="*/ 773011 w 2164666"/>
                <a:gd name="connsiteY577" fmla="*/ 787045 h 1507432"/>
                <a:gd name="connsiteX578" fmla="*/ 767165 w 2164666"/>
                <a:gd name="connsiteY578" fmla="*/ 776519 h 1507432"/>
                <a:gd name="connsiteX579" fmla="*/ 765995 w 2164666"/>
                <a:gd name="connsiteY579" fmla="*/ 770673 h 1507432"/>
                <a:gd name="connsiteX580" fmla="*/ 767385 w 2164666"/>
                <a:gd name="connsiteY580" fmla="*/ 766503 h 1507432"/>
                <a:gd name="connsiteX581" fmla="*/ 767383 w 2164666"/>
                <a:gd name="connsiteY581" fmla="*/ 766502 h 1507432"/>
                <a:gd name="connsiteX582" fmla="*/ 765993 w 2164666"/>
                <a:gd name="connsiteY582" fmla="*/ 770673 h 1507432"/>
                <a:gd name="connsiteX583" fmla="*/ 753130 w 2164666"/>
                <a:gd name="connsiteY583" fmla="*/ 770673 h 1507432"/>
                <a:gd name="connsiteX584" fmla="*/ 746114 w 2164666"/>
                <a:gd name="connsiteY584" fmla="*/ 768333 h 1507432"/>
                <a:gd name="connsiteX585" fmla="*/ 740265 w 2164666"/>
                <a:gd name="connsiteY585" fmla="*/ 768333 h 1507432"/>
                <a:gd name="connsiteX586" fmla="*/ 734419 w 2164666"/>
                <a:gd name="connsiteY586" fmla="*/ 771843 h 1507432"/>
                <a:gd name="connsiteX587" fmla="*/ 727401 w 2164666"/>
                <a:gd name="connsiteY587" fmla="*/ 776521 h 1507432"/>
                <a:gd name="connsiteX588" fmla="*/ 726233 w 2164666"/>
                <a:gd name="connsiteY588" fmla="*/ 784707 h 1507432"/>
                <a:gd name="connsiteX589" fmla="*/ 720385 w 2164666"/>
                <a:gd name="connsiteY589" fmla="*/ 789384 h 1507432"/>
                <a:gd name="connsiteX590" fmla="*/ 707520 w 2164666"/>
                <a:gd name="connsiteY590" fmla="*/ 781198 h 1507432"/>
                <a:gd name="connsiteX591" fmla="*/ 700504 w 2164666"/>
                <a:gd name="connsiteY591" fmla="*/ 776521 h 1507432"/>
                <a:gd name="connsiteX592" fmla="*/ 693487 w 2164666"/>
                <a:gd name="connsiteY592" fmla="*/ 774182 h 1507432"/>
                <a:gd name="connsiteX593" fmla="*/ 685301 w 2164666"/>
                <a:gd name="connsiteY593" fmla="*/ 773012 h 1507432"/>
                <a:gd name="connsiteX594" fmla="*/ 678285 w 2164666"/>
                <a:gd name="connsiteY594" fmla="*/ 769503 h 1507432"/>
                <a:gd name="connsiteX595" fmla="*/ 668930 w 2164666"/>
                <a:gd name="connsiteY595" fmla="*/ 764826 h 1507432"/>
                <a:gd name="connsiteX596" fmla="*/ 661913 w 2164666"/>
                <a:gd name="connsiteY596" fmla="*/ 762487 h 1507432"/>
                <a:gd name="connsiteX597" fmla="*/ 653726 w 2164666"/>
                <a:gd name="connsiteY597" fmla="*/ 760148 h 1507432"/>
                <a:gd name="connsiteX598" fmla="*/ 644370 w 2164666"/>
                <a:gd name="connsiteY598" fmla="*/ 757808 h 1507432"/>
                <a:gd name="connsiteX599" fmla="*/ 636184 w 2164666"/>
                <a:gd name="connsiteY599" fmla="*/ 756640 h 1507432"/>
                <a:gd name="connsiteX600" fmla="*/ 629168 w 2164666"/>
                <a:gd name="connsiteY600" fmla="*/ 743776 h 1507432"/>
                <a:gd name="connsiteX601" fmla="*/ 636184 w 2164666"/>
                <a:gd name="connsiteY601" fmla="*/ 744945 h 1507432"/>
                <a:gd name="connsiteX602" fmla="*/ 643200 w 2164666"/>
                <a:gd name="connsiteY602" fmla="*/ 743776 h 1507432"/>
                <a:gd name="connsiteX603" fmla="*/ 650218 w 2164666"/>
                <a:gd name="connsiteY603" fmla="*/ 741436 h 1507432"/>
                <a:gd name="connsiteX604" fmla="*/ 654895 w 2164666"/>
                <a:gd name="connsiteY604" fmla="*/ 732083 h 1507432"/>
                <a:gd name="connsiteX605" fmla="*/ 659574 w 2164666"/>
                <a:gd name="connsiteY605" fmla="*/ 726234 h 1507432"/>
                <a:gd name="connsiteX606" fmla="*/ 661913 w 2164666"/>
                <a:gd name="connsiteY606" fmla="*/ 720388 h 1507432"/>
                <a:gd name="connsiteX607" fmla="*/ 659574 w 2164666"/>
                <a:gd name="connsiteY607" fmla="*/ 713369 h 1507432"/>
                <a:gd name="connsiteX608" fmla="*/ 657235 w 2164666"/>
                <a:gd name="connsiteY608" fmla="*/ 706353 h 1507432"/>
                <a:gd name="connsiteX609" fmla="*/ 658404 w 2164666"/>
                <a:gd name="connsiteY609" fmla="*/ 699335 h 1507432"/>
                <a:gd name="connsiteX610" fmla="*/ 664253 w 2164666"/>
                <a:gd name="connsiteY610" fmla="*/ 696998 h 1507432"/>
                <a:gd name="connsiteX611" fmla="*/ 664253 w 2164666"/>
                <a:gd name="connsiteY611" fmla="*/ 691151 h 1507432"/>
                <a:gd name="connsiteX612" fmla="*/ 652558 w 2164666"/>
                <a:gd name="connsiteY612" fmla="*/ 680626 h 1507432"/>
                <a:gd name="connsiteX613" fmla="*/ 644370 w 2164666"/>
                <a:gd name="connsiteY613" fmla="*/ 675947 h 1507432"/>
                <a:gd name="connsiteX614" fmla="*/ 633845 w 2164666"/>
                <a:gd name="connsiteY614" fmla="*/ 671270 h 1507432"/>
                <a:gd name="connsiteX615" fmla="*/ 627998 w 2164666"/>
                <a:gd name="connsiteY615" fmla="*/ 663082 h 1507432"/>
                <a:gd name="connsiteX616" fmla="*/ 629168 w 2164666"/>
                <a:gd name="connsiteY616" fmla="*/ 656066 h 1507432"/>
                <a:gd name="connsiteX617" fmla="*/ 623321 w 2164666"/>
                <a:gd name="connsiteY617" fmla="*/ 650220 h 1507432"/>
                <a:gd name="connsiteX618" fmla="*/ 615135 w 2164666"/>
                <a:gd name="connsiteY618" fmla="*/ 652557 h 1507432"/>
                <a:gd name="connsiteX619" fmla="*/ 613964 w 2164666"/>
                <a:gd name="connsiteY619" fmla="*/ 645541 h 1507432"/>
                <a:gd name="connsiteX620" fmla="*/ 609287 w 2164666"/>
                <a:gd name="connsiteY620" fmla="*/ 638525 h 1507432"/>
                <a:gd name="connsiteX621" fmla="*/ 603440 w 2164666"/>
                <a:gd name="connsiteY621" fmla="*/ 638525 h 1507432"/>
                <a:gd name="connsiteX622" fmla="*/ 590576 w 2164666"/>
                <a:gd name="connsiteY622" fmla="*/ 640864 h 1507432"/>
                <a:gd name="connsiteX623" fmla="*/ 584727 w 2164666"/>
                <a:gd name="connsiteY623" fmla="*/ 635016 h 1507432"/>
                <a:gd name="connsiteX624" fmla="*/ 578881 w 2164666"/>
                <a:gd name="connsiteY624" fmla="*/ 629169 h 1507432"/>
                <a:gd name="connsiteX625" fmla="*/ 570695 w 2164666"/>
                <a:gd name="connsiteY625" fmla="*/ 627999 h 1507432"/>
                <a:gd name="connsiteX626" fmla="*/ 560910 w 2164666"/>
                <a:gd name="connsiteY626" fmla="*/ 621477 h 1507432"/>
                <a:gd name="connsiteX627" fmla="*/ 560171 w 2164666"/>
                <a:gd name="connsiteY627" fmla="*/ 623321 h 1507432"/>
                <a:gd name="connsiteX628" fmla="*/ 553153 w 2164666"/>
                <a:gd name="connsiteY628" fmla="*/ 627999 h 1507432"/>
                <a:gd name="connsiteX629" fmla="*/ 547307 w 2164666"/>
                <a:gd name="connsiteY629" fmla="*/ 632676 h 1507432"/>
                <a:gd name="connsiteX630" fmla="*/ 540290 w 2164666"/>
                <a:gd name="connsiteY630" fmla="*/ 629169 h 1507432"/>
                <a:gd name="connsiteX631" fmla="*/ 535612 w 2164666"/>
                <a:gd name="connsiteY631" fmla="*/ 639694 h 1507432"/>
                <a:gd name="connsiteX632" fmla="*/ 529763 w 2164666"/>
                <a:gd name="connsiteY632" fmla="*/ 639694 h 1507432"/>
                <a:gd name="connsiteX633" fmla="*/ 523917 w 2164666"/>
                <a:gd name="connsiteY633" fmla="*/ 651389 h 1507432"/>
                <a:gd name="connsiteX634" fmla="*/ 522747 w 2164666"/>
                <a:gd name="connsiteY634" fmla="*/ 657236 h 1507432"/>
                <a:gd name="connsiteX635" fmla="*/ 518070 w 2164666"/>
                <a:gd name="connsiteY635" fmla="*/ 664252 h 1507432"/>
                <a:gd name="connsiteX636" fmla="*/ 508715 w 2164666"/>
                <a:gd name="connsiteY636" fmla="*/ 665422 h 1507432"/>
                <a:gd name="connsiteX637" fmla="*/ 495850 w 2164666"/>
                <a:gd name="connsiteY637" fmla="*/ 658406 h 1507432"/>
                <a:gd name="connsiteX638" fmla="*/ 486494 w 2164666"/>
                <a:gd name="connsiteY638" fmla="*/ 657236 h 1507432"/>
                <a:gd name="connsiteX639" fmla="*/ 480646 w 2164666"/>
                <a:gd name="connsiteY639" fmla="*/ 660745 h 1507432"/>
                <a:gd name="connsiteX640" fmla="*/ 457258 w 2164666"/>
                <a:gd name="connsiteY640" fmla="*/ 668931 h 1507432"/>
                <a:gd name="connsiteX641" fmla="*/ 451409 w 2164666"/>
                <a:gd name="connsiteY641" fmla="*/ 667761 h 1507432"/>
                <a:gd name="connsiteX642" fmla="*/ 437377 w 2164666"/>
                <a:gd name="connsiteY642" fmla="*/ 668931 h 1507432"/>
                <a:gd name="connsiteX643" fmla="*/ 429191 w 2164666"/>
                <a:gd name="connsiteY643" fmla="*/ 667761 h 1507432"/>
                <a:gd name="connsiteX644" fmla="*/ 419835 w 2164666"/>
                <a:gd name="connsiteY644" fmla="*/ 663082 h 1507432"/>
                <a:gd name="connsiteX645" fmla="*/ 412819 w 2164666"/>
                <a:gd name="connsiteY645" fmla="*/ 665422 h 1507432"/>
                <a:gd name="connsiteX646" fmla="*/ 403463 w 2164666"/>
                <a:gd name="connsiteY646" fmla="*/ 665422 h 1507432"/>
                <a:gd name="connsiteX647" fmla="*/ 396447 w 2164666"/>
                <a:gd name="connsiteY647" fmla="*/ 666591 h 1507432"/>
                <a:gd name="connsiteX648" fmla="*/ 389429 w 2164666"/>
                <a:gd name="connsiteY648" fmla="*/ 671270 h 1507432"/>
                <a:gd name="connsiteX649" fmla="*/ 383582 w 2164666"/>
                <a:gd name="connsiteY649" fmla="*/ 677117 h 1507432"/>
                <a:gd name="connsiteX650" fmla="*/ 380073 w 2164666"/>
                <a:gd name="connsiteY650" fmla="*/ 685303 h 1507432"/>
                <a:gd name="connsiteX651" fmla="*/ 377734 w 2164666"/>
                <a:gd name="connsiteY651" fmla="*/ 694658 h 1507432"/>
                <a:gd name="connsiteX652" fmla="*/ 369548 w 2164666"/>
                <a:gd name="connsiteY652" fmla="*/ 698167 h 1507432"/>
                <a:gd name="connsiteX653" fmla="*/ 360192 w 2164666"/>
                <a:gd name="connsiteY653" fmla="*/ 694658 h 1507432"/>
                <a:gd name="connsiteX654" fmla="*/ 346158 w 2164666"/>
                <a:gd name="connsiteY654" fmla="*/ 689981 h 1507432"/>
                <a:gd name="connsiteX655" fmla="*/ 340311 w 2164666"/>
                <a:gd name="connsiteY655" fmla="*/ 686472 h 1507432"/>
                <a:gd name="connsiteX656" fmla="*/ 333295 w 2164666"/>
                <a:gd name="connsiteY656" fmla="*/ 685303 h 1507432"/>
                <a:gd name="connsiteX657" fmla="*/ 326279 w 2164666"/>
                <a:gd name="connsiteY657" fmla="*/ 687642 h 1507432"/>
                <a:gd name="connsiteX658" fmla="*/ 320433 w 2164666"/>
                <a:gd name="connsiteY658" fmla="*/ 685303 h 1507432"/>
                <a:gd name="connsiteX659" fmla="*/ 309905 w 2164666"/>
                <a:gd name="connsiteY659" fmla="*/ 675947 h 1507432"/>
                <a:gd name="connsiteX660" fmla="*/ 298212 w 2164666"/>
                <a:gd name="connsiteY660" fmla="*/ 671270 h 1507432"/>
                <a:gd name="connsiteX661" fmla="*/ 291196 w 2164666"/>
                <a:gd name="connsiteY661" fmla="*/ 666591 h 1507432"/>
                <a:gd name="connsiteX662" fmla="*/ 285347 w 2164666"/>
                <a:gd name="connsiteY662" fmla="*/ 674777 h 1507432"/>
                <a:gd name="connsiteX663" fmla="*/ 277162 w 2164666"/>
                <a:gd name="connsiteY663" fmla="*/ 682965 h 1507432"/>
                <a:gd name="connsiteX664" fmla="*/ 270143 w 2164666"/>
                <a:gd name="connsiteY664" fmla="*/ 682965 h 1507432"/>
                <a:gd name="connsiteX665" fmla="*/ 261959 w 2164666"/>
                <a:gd name="connsiteY665" fmla="*/ 677117 h 1507432"/>
                <a:gd name="connsiteX666" fmla="*/ 254941 w 2164666"/>
                <a:gd name="connsiteY666" fmla="*/ 677117 h 1507432"/>
                <a:gd name="connsiteX667" fmla="*/ 246755 w 2164666"/>
                <a:gd name="connsiteY667" fmla="*/ 674777 h 1507432"/>
                <a:gd name="connsiteX668" fmla="*/ 240907 w 2164666"/>
                <a:gd name="connsiteY668" fmla="*/ 674777 h 1507432"/>
                <a:gd name="connsiteX669" fmla="*/ 235060 w 2164666"/>
                <a:gd name="connsiteY669" fmla="*/ 680626 h 1507432"/>
                <a:gd name="connsiteX670" fmla="*/ 229214 w 2164666"/>
                <a:gd name="connsiteY670" fmla="*/ 678286 h 1507432"/>
                <a:gd name="connsiteX671" fmla="*/ 216349 w 2164666"/>
                <a:gd name="connsiteY671" fmla="*/ 672438 h 1507432"/>
                <a:gd name="connsiteX672" fmla="*/ 214010 w 2164666"/>
                <a:gd name="connsiteY672" fmla="*/ 666591 h 1507432"/>
                <a:gd name="connsiteX673" fmla="*/ 196468 w 2164666"/>
                <a:gd name="connsiteY673" fmla="*/ 647880 h 1507432"/>
                <a:gd name="connsiteX674" fmla="*/ 188282 w 2164666"/>
                <a:gd name="connsiteY674" fmla="*/ 646711 h 1507432"/>
                <a:gd name="connsiteX675" fmla="*/ 182434 w 2164666"/>
                <a:gd name="connsiteY675" fmla="*/ 642034 h 1507432"/>
                <a:gd name="connsiteX676" fmla="*/ 180096 w 2164666"/>
                <a:gd name="connsiteY676" fmla="*/ 627999 h 1507432"/>
                <a:gd name="connsiteX677" fmla="*/ 185945 w 2164666"/>
                <a:gd name="connsiteY677" fmla="*/ 619813 h 1507432"/>
                <a:gd name="connsiteX678" fmla="*/ 190622 w 2164666"/>
                <a:gd name="connsiteY678" fmla="*/ 613965 h 1507432"/>
                <a:gd name="connsiteX679" fmla="*/ 205824 w 2164666"/>
                <a:gd name="connsiteY679" fmla="*/ 603440 h 1507432"/>
                <a:gd name="connsiteX680" fmla="*/ 201147 w 2164666"/>
                <a:gd name="connsiteY680" fmla="*/ 590577 h 1507432"/>
                <a:gd name="connsiteX681" fmla="*/ 198808 w 2164666"/>
                <a:gd name="connsiteY681" fmla="*/ 584728 h 1507432"/>
                <a:gd name="connsiteX682" fmla="*/ 197638 w 2164666"/>
                <a:gd name="connsiteY682" fmla="*/ 576543 h 1507432"/>
                <a:gd name="connsiteX683" fmla="*/ 203486 w 2164666"/>
                <a:gd name="connsiteY683" fmla="*/ 573035 h 1507432"/>
                <a:gd name="connsiteX684" fmla="*/ 212842 w 2164666"/>
                <a:gd name="connsiteY684" fmla="*/ 571866 h 1507432"/>
                <a:gd name="connsiteX685" fmla="*/ 214010 w 2164666"/>
                <a:gd name="connsiteY685" fmla="*/ 563680 h 1507432"/>
                <a:gd name="connsiteX686" fmla="*/ 204654 w 2164666"/>
                <a:gd name="connsiteY686" fmla="*/ 556662 h 1507432"/>
                <a:gd name="connsiteX687" fmla="*/ 197638 w 2164666"/>
                <a:gd name="connsiteY687" fmla="*/ 548476 h 1507432"/>
                <a:gd name="connsiteX688" fmla="*/ 191791 w 2164666"/>
                <a:gd name="connsiteY688" fmla="*/ 548476 h 1507432"/>
                <a:gd name="connsiteX689" fmla="*/ 183605 w 2164666"/>
                <a:gd name="connsiteY689" fmla="*/ 553155 h 1507432"/>
                <a:gd name="connsiteX690" fmla="*/ 178927 w 2164666"/>
                <a:gd name="connsiteY690" fmla="*/ 546138 h 1507432"/>
                <a:gd name="connsiteX691" fmla="*/ 171910 w 2164666"/>
                <a:gd name="connsiteY691" fmla="*/ 544967 h 1507432"/>
                <a:gd name="connsiteX692" fmla="*/ 169571 w 2164666"/>
                <a:gd name="connsiteY692" fmla="*/ 539120 h 1507432"/>
                <a:gd name="connsiteX693" fmla="*/ 159046 w 2164666"/>
                <a:gd name="connsiteY693" fmla="*/ 539120 h 1507432"/>
                <a:gd name="connsiteX694" fmla="*/ 152029 w 2164666"/>
                <a:gd name="connsiteY694" fmla="*/ 541460 h 1507432"/>
                <a:gd name="connsiteX695" fmla="*/ 145013 w 2164666"/>
                <a:gd name="connsiteY695" fmla="*/ 542629 h 1507432"/>
                <a:gd name="connsiteX696" fmla="*/ 137995 w 2164666"/>
                <a:gd name="connsiteY696" fmla="*/ 544967 h 1507432"/>
                <a:gd name="connsiteX697" fmla="*/ 132149 w 2164666"/>
                <a:gd name="connsiteY697" fmla="*/ 541460 h 1507432"/>
                <a:gd name="connsiteX698" fmla="*/ 132149 w 2164666"/>
                <a:gd name="connsiteY698" fmla="*/ 533274 h 1507432"/>
                <a:gd name="connsiteX699" fmla="*/ 126300 w 2164666"/>
                <a:gd name="connsiteY699" fmla="*/ 529765 h 1507432"/>
                <a:gd name="connsiteX700" fmla="*/ 126300 w 2164666"/>
                <a:gd name="connsiteY700" fmla="*/ 522748 h 1507432"/>
                <a:gd name="connsiteX701" fmla="*/ 116946 w 2164666"/>
                <a:gd name="connsiteY701" fmla="*/ 516902 h 1507432"/>
                <a:gd name="connsiteX702" fmla="*/ 109930 w 2164666"/>
                <a:gd name="connsiteY702" fmla="*/ 512223 h 1507432"/>
                <a:gd name="connsiteX703" fmla="*/ 100573 w 2164666"/>
                <a:gd name="connsiteY703" fmla="*/ 511053 h 1507432"/>
                <a:gd name="connsiteX704" fmla="*/ 93556 w 2164666"/>
                <a:gd name="connsiteY704" fmla="*/ 508714 h 1507432"/>
                <a:gd name="connsiteX705" fmla="*/ 90047 w 2164666"/>
                <a:gd name="connsiteY705" fmla="*/ 501698 h 1507432"/>
                <a:gd name="connsiteX706" fmla="*/ 90047 w 2164666"/>
                <a:gd name="connsiteY706" fmla="*/ 495851 h 1507432"/>
                <a:gd name="connsiteX707" fmla="*/ 85370 w 2164666"/>
                <a:gd name="connsiteY707" fmla="*/ 487665 h 1507432"/>
                <a:gd name="connsiteX708" fmla="*/ 84201 w 2164666"/>
                <a:gd name="connsiteY708" fmla="*/ 480647 h 1507432"/>
                <a:gd name="connsiteX709" fmla="*/ 90047 w 2164666"/>
                <a:gd name="connsiteY709" fmla="*/ 474801 h 1507432"/>
                <a:gd name="connsiteX710" fmla="*/ 95896 w 2164666"/>
                <a:gd name="connsiteY710" fmla="*/ 466615 h 1507432"/>
                <a:gd name="connsiteX711" fmla="*/ 101742 w 2164666"/>
                <a:gd name="connsiteY711" fmla="*/ 465445 h 1507432"/>
                <a:gd name="connsiteX712" fmla="*/ 101742 w 2164666"/>
                <a:gd name="connsiteY712" fmla="*/ 458429 h 1507432"/>
                <a:gd name="connsiteX713" fmla="*/ 97065 w 2164666"/>
                <a:gd name="connsiteY713" fmla="*/ 451410 h 1507432"/>
                <a:gd name="connsiteX714" fmla="*/ 99403 w 2164666"/>
                <a:gd name="connsiteY714" fmla="*/ 443225 h 1507432"/>
                <a:gd name="connsiteX715" fmla="*/ 106419 w 2164666"/>
                <a:gd name="connsiteY715" fmla="*/ 440885 h 1507432"/>
                <a:gd name="connsiteX716" fmla="*/ 104082 w 2164666"/>
                <a:gd name="connsiteY716" fmla="*/ 433869 h 1507432"/>
                <a:gd name="connsiteX717" fmla="*/ 94726 w 2164666"/>
                <a:gd name="connsiteY717" fmla="*/ 432699 h 1507432"/>
                <a:gd name="connsiteX718" fmla="*/ 85370 w 2164666"/>
                <a:gd name="connsiteY718" fmla="*/ 430360 h 1507432"/>
                <a:gd name="connsiteX719" fmla="*/ 77183 w 2164666"/>
                <a:gd name="connsiteY719" fmla="*/ 425683 h 1507432"/>
                <a:gd name="connsiteX720" fmla="*/ 71336 w 2164666"/>
                <a:gd name="connsiteY720" fmla="*/ 424513 h 1507432"/>
                <a:gd name="connsiteX721" fmla="*/ 70166 w 2164666"/>
                <a:gd name="connsiteY721" fmla="*/ 418667 h 1507432"/>
                <a:gd name="connsiteX722" fmla="*/ 64320 w 2164666"/>
                <a:gd name="connsiteY722" fmla="*/ 419837 h 1507432"/>
                <a:gd name="connsiteX723" fmla="*/ 60813 w 2164666"/>
                <a:gd name="connsiteY723" fmla="*/ 408142 h 1507432"/>
                <a:gd name="connsiteX724" fmla="*/ 57304 w 2164666"/>
                <a:gd name="connsiteY724" fmla="*/ 401123 h 1507432"/>
                <a:gd name="connsiteX725" fmla="*/ 47946 w 2164666"/>
                <a:gd name="connsiteY725" fmla="*/ 395277 h 1507432"/>
                <a:gd name="connsiteX726" fmla="*/ 42100 w 2164666"/>
                <a:gd name="connsiteY726" fmla="*/ 388261 h 1507432"/>
                <a:gd name="connsiteX727" fmla="*/ 36253 w 2164666"/>
                <a:gd name="connsiteY727" fmla="*/ 385921 h 1507432"/>
                <a:gd name="connsiteX728" fmla="*/ 25728 w 2164666"/>
                <a:gd name="connsiteY728" fmla="*/ 376566 h 1507432"/>
                <a:gd name="connsiteX729" fmla="*/ 15202 w 2164666"/>
                <a:gd name="connsiteY729" fmla="*/ 369547 h 1507432"/>
                <a:gd name="connsiteX730" fmla="*/ 8186 w 2164666"/>
                <a:gd name="connsiteY730" fmla="*/ 369547 h 1507432"/>
                <a:gd name="connsiteX731" fmla="*/ 4679 w 2164666"/>
                <a:gd name="connsiteY731" fmla="*/ 359024 h 1507432"/>
                <a:gd name="connsiteX732" fmla="*/ 4679 w 2164666"/>
                <a:gd name="connsiteY732" fmla="*/ 352006 h 1507432"/>
                <a:gd name="connsiteX733" fmla="*/ 7016 w 2164666"/>
                <a:gd name="connsiteY733" fmla="*/ 342650 h 1507432"/>
                <a:gd name="connsiteX734" fmla="*/ 9356 w 2164666"/>
                <a:gd name="connsiteY734" fmla="*/ 330955 h 1507432"/>
                <a:gd name="connsiteX735" fmla="*/ 8186 w 2164666"/>
                <a:gd name="connsiteY735" fmla="*/ 325109 h 1507432"/>
                <a:gd name="connsiteX736" fmla="*/ 9356 w 2164666"/>
                <a:gd name="connsiteY736" fmla="*/ 316923 h 1507432"/>
                <a:gd name="connsiteX737" fmla="*/ 7016 w 2164666"/>
                <a:gd name="connsiteY737" fmla="*/ 311074 h 1507432"/>
                <a:gd name="connsiteX738" fmla="*/ 8186 w 2164666"/>
                <a:gd name="connsiteY738" fmla="*/ 305228 h 1507432"/>
                <a:gd name="connsiteX739" fmla="*/ 0 w 2164666"/>
                <a:gd name="connsiteY739" fmla="*/ 299381 h 1507432"/>
                <a:gd name="connsiteX740" fmla="*/ 2340 w 2164666"/>
                <a:gd name="connsiteY740" fmla="*/ 292365 h 1507432"/>
                <a:gd name="connsiteX741" fmla="*/ 7016 w 2164666"/>
                <a:gd name="connsiteY741" fmla="*/ 286517 h 1507432"/>
                <a:gd name="connsiteX742" fmla="*/ 10526 w 2164666"/>
                <a:gd name="connsiteY742" fmla="*/ 278331 h 1507432"/>
                <a:gd name="connsiteX743" fmla="*/ 17542 w 2164666"/>
                <a:gd name="connsiteY743" fmla="*/ 279501 h 1507432"/>
                <a:gd name="connsiteX744" fmla="*/ 23388 w 2164666"/>
                <a:gd name="connsiteY744" fmla="*/ 279501 h 1507432"/>
                <a:gd name="connsiteX745" fmla="*/ 29237 w 2164666"/>
                <a:gd name="connsiteY745" fmla="*/ 281838 h 1507432"/>
                <a:gd name="connsiteX746" fmla="*/ 31576 w 2164666"/>
                <a:gd name="connsiteY746" fmla="*/ 287686 h 1507432"/>
                <a:gd name="connsiteX747" fmla="*/ 40930 w 2164666"/>
                <a:gd name="connsiteY747" fmla="*/ 292365 h 1507432"/>
                <a:gd name="connsiteX748" fmla="*/ 49118 w 2164666"/>
                <a:gd name="connsiteY748" fmla="*/ 292365 h 1507432"/>
                <a:gd name="connsiteX749" fmla="*/ 50285 w 2164666"/>
                <a:gd name="connsiteY749" fmla="*/ 285349 h 1507432"/>
                <a:gd name="connsiteX750" fmla="*/ 53795 w 2164666"/>
                <a:gd name="connsiteY750" fmla="*/ 279501 h 1507432"/>
                <a:gd name="connsiteX751" fmla="*/ 59641 w 2164666"/>
                <a:gd name="connsiteY751" fmla="*/ 279501 h 1507432"/>
                <a:gd name="connsiteX752" fmla="*/ 60813 w 2164666"/>
                <a:gd name="connsiteY752" fmla="*/ 271315 h 1507432"/>
                <a:gd name="connsiteX753" fmla="*/ 61980 w 2164666"/>
                <a:gd name="connsiteY753" fmla="*/ 265466 h 1507432"/>
                <a:gd name="connsiteX754" fmla="*/ 68999 w 2164666"/>
                <a:gd name="connsiteY754" fmla="*/ 261959 h 1507432"/>
                <a:gd name="connsiteX755" fmla="*/ 77183 w 2164666"/>
                <a:gd name="connsiteY755" fmla="*/ 257280 h 1507432"/>
                <a:gd name="connsiteX756" fmla="*/ 85370 w 2164666"/>
                <a:gd name="connsiteY756" fmla="*/ 251434 h 1507432"/>
                <a:gd name="connsiteX757" fmla="*/ 84201 w 2164666"/>
                <a:gd name="connsiteY757" fmla="*/ 244417 h 1507432"/>
                <a:gd name="connsiteX758" fmla="*/ 91217 w 2164666"/>
                <a:gd name="connsiteY758" fmla="*/ 251434 h 1507432"/>
                <a:gd name="connsiteX759" fmla="*/ 92387 w 2164666"/>
                <a:gd name="connsiteY759" fmla="*/ 244417 h 1507432"/>
                <a:gd name="connsiteX760" fmla="*/ 95896 w 2164666"/>
                <a:gd name="connsiteY760" fmla="*/ 238569 h 1507432"/>
                <a:gd name="connsiteX761" fmla="*/ 101742 w 2164666"/>
                <a:gd name="connsiteY761" fmla="*/ 232722 h 1507432"/>
                <a:gd name="connsiteX762" fmla="*/ 107591 w 2164666"/>
                <a:gd name="connsiteY762" fmla="*/ 230383 h 1507432"/>
                <a:gd name="connsiteX763" fmla="*/ 119284 w 2164666"/>
                <a:gd name="connsiteY763" fmla="*/ 223365 h 1507432"/>
                <a:gd name="connsiteX764" fmla="*/ 113437 w 2164666"/>
                <a:gd name="connsiteY764" fmla="*/ 218688 h 1507432"/>
                <a:gd name="connsiteX765" fmla="*/ 100573 w 2164666"/>
                <a:gd name="connsiteY765" fmla="*/ 212842 h 1507432"/>
                <a:gd name="connsiteX766" fmla="*/ 97065 w 2164666"/>
                <a:gd name="connsiteY766" fmla="*/ 206995 h 1507432"/>
                <a:gd name="connsiteX767" fmla="*/ 88878 w 2164666"/>
                <a:gd name="connsiteY767" fmla="*/ 197639 h 1507432"/>
                <a:gd name="connsiteX768" fmla="*/ 88878 w 2164666"/>
                <a:gd name="connsiteY768" fmla="*/ 191791 h 1507432"/>
                <a:gd name="connsiteX769" fmla="*/ 94726 w 2164666"/>
                <a:gd name="connsiteY769" fmla="*/ 192961 h 1507432"/>
                <a:gd name="connsiteX770" fmla="*/ 90047 w 2164666"/>
                <a:gd name="connsiteY770" fmla="*/ 185944 h 1507432"/>
                <a:gd name="connsiteX771" fmla="*/ 84201 w 2164666"/>
                <a:gd name="connsiteY771" fmla="*/ 180096 h 1507432"/>
                <a:gd name="connsiteX772" fmla="*/ 85370 w 2164666"/>
                <a:gd name="connsiteY772" fmla="*/ 167231 h 1507432"/>
                <a:gd name="connsiteX773" fmla="*/ 91217 w 2164666"/>
                <a:gd name="connsiteY773" fmla="*/ 163724 h 1507432"/>
                <a:gd name="connsiteX774" fmla="*/ 92387 w 2164666"/>
                <a:gd name="connsiteY774" fmla="*/ 154369 h 1507432"/>
                <a:gd name="connsiteX775" fmla="*/ 91217 w 2164666"/>
                <a:gd name="connsiteY775" fmla="*/ 147350 h 1507432"/>
                <a:gd name="connsiteX776" fmla="*/ 91217 w 2164666"/>
                <a:gd name="connsiteY776" fmla="*/ 140334 h 1507432"/>
                <a:gd name="connsiteX777" fmla="*/ 84201 w 2164666"/>
                <a:gd name="connsiteY777" fmla="*/ 130979 h 1507432"/>
                <a:gd name="connsiteX778" fmla="*/ 83031 w 2164666"/>
                <a:gd name="connsiteY778" fmla="*/ 118114 h 1507432"/>
                <a:gd name="connsiteX779" fmla="*/ 88878 w 2164666"/>
                <a:gd name="connsiteY779" fmla="*/ 114607 h 1507432"/>
                <a:gd name="connsiteX780" fmla="*/ 93556 w 2164666"/>
                <a:gd name="connsiteY780" fmla="*/ 107591 h 1507432"/>
                <a:gd name="connsiteX781" fmla="*/ 97065 w 2164666"/>
                <a:gd name="connsiteY781" fmla="*/ 97065 h 1507432"/>
                <a:gd name="connsiteX782" fmla="*/ 101742 w 2164666"/>
                <a:gd name="connsiteY782" fmla="*/ 90049 h 1507432"/>
                <a:gd name="connsiteX783" fmla="*/ 100573 w 2164666"/>
                <a:gd name="connsiteY783" fmla="*/ 83031 h 1507432"/>
                <a:gd name="connsiteX784" fmla="*/ 95896 w 2164666"/>
                <a:gd name="connsiteY784" fmla="*/ 77184 h 1507432"/>
                <a:gd name="connsiteX785" fmla="*/ 97065 w 2164666"/>
                <a:gd name="connsiteY785" fmla="*/ 70168 h 1507432"/>
                <a:gd name="connsiteX786" fmla="*/ 97065 w 2164666"/>
                <a:gd name="connsiteY786" fmla="*/ 63152 h 1507432"/>
                <a:gd name="connsiteX787" fmla="*/ 98235 w 2164666"/>
                <a:gd name="connsiteY787" fmla="*/ 57303 h 1507432"/>
                <a:gd name="connsiteX788" fmla="*/ 107591 w 2164666"/>
                <a:gd name="connsiteY788" fmla="*/ 57303 h 1507432"/>
                <a:gd name="connsiteX789" fmla="*/ 113437 w 2164666"/>
                <a:gd name="connsiteY789" fmla="*/ 58473 h 1507432"/>
                <a:gd name="connsiteX790" fmla="*/ 122793 w 2164666"/>
                <a:gd name="connsiteY790" fmla="*/ 58473 h 1507432"/>
                <a:gd name="connsiteX791" fmla="*/ 133318 w 2164666"/>
                <a:gd name="connsiteY791" fmla="*/ 59641 h 1507432"/>
                <a:gd name="connsiteX792" fmla="*/ 149690 w 2164666"/>
                <a:gd name="connsiteY792" fmla="*/ 58473 h 1507432"/>
                <a:gd name="connsiteX793" fmla="*/ 156708 w 2164666"/>
                <a:gd name="connsiteY793" fmla="*/ 58473 h 1507432"/>
                <a:gd name="connsiteX794" fmla="*/ 162555 w 2164666"/>
                <a:gd name="connsiteY794" fmla="*/ 57303 h 1507432"/>
                <a:gd name="connsiteX795" fmla="*/ 171910 w 2164666"/>
                <a:gd name="connsiteY795" fmla="*/ 56134 h 1507432"/>
                <a:gd name="connsiteX796" fmla="*/ 183605 w 2164666"/>
                <a:gd name="connsiteY796" fmla="*/ 54964 h 1507432"/>
                <a:gd name="connsiteX797" fmla="*/ 189452 w 2164666"/>
                <a:gd name="connsiteY797" fmla="*/ 54964 h 1507432"/>
                <a:gd name="connsiteX798" fmla="*/ 202317 w 2164666"/>
                <a:gd name="connsiteY798" fmla="*/ 56134 h 1507432"/>
                <a:gd name="connsiteX799" fmla="*/ 210503 w 2164666"/>
                <a:gd name="connsiteY799" fmla="*/ 56134 h 1507432"/>
                <a:gd name="connsiteX800" fmla="*/ 217519 w 2164666"/>
                <a:gd name="connsiteY800" fmla="*/ 59641 h 1507432"/>
                <a:gd name="connsiteX801" fmla="*/ 224535 w 2164666"/>
                <a:gd name="connsiteY801" fmla="*/ 64320 h 1507432"/>
                <a:gd name="connsiteX802" fmla="*/ 231551 w 2164666"/>
                <a:gd name="connsiteY802" fmla="*/ 65489 h 1507432"/>
                <a:gd name="connsiteX803" fmla="*/ 237400 w 2164666"/>
                <a:gd name="connsiteY803" fmla="*/ 65489 h 1507432"/>
                <a:gd name="connsiteX804" fmla="*/ 243246 w 2164666"/>
                <a:gd name="connsiteY804" fmla="*/ 65489 h 1507432"/>
                <a:gd name="connsiteX805" fmla="*/ 249095 w 2164666"/>
                <a:gd name="connsiteY805" fmla="*/ 65489 h 1507432"/>
                <a:gd name="connsiteX806" fmla="*/ 259620 w 2164666"/>
                <a:gd name="connsiteY806" fmla="*/ 64320 h 1507432"/>
                <a:gd name="connsiteX807" fmla="*/ 265467 w 2164666"/>
                <a:gd name="connsiteY807" fmla="*/ 63152 h 1507432"/>
                <a:gd name="connsiteX808" fmla="*/ 274822 w 2164666"/>
                <a:gd name="connsiteY808" fmla="*/ 61980 h 1507432"/>
                <a:gd name="connsiteX809" fmla="*/ 284178 w 2164666"/>
                <a:gd name="connsiteY809" fmla="*/ 59641 h 1507432"/>
                <a:gd name="connsiteX810" fmla="*/ 297042 w 2164666"/>
                <a:gd name="connsiteY810" fmla="*/ 57303 h 1507432"/>
                <a:gd name="connsiteX811" fmla="*/ 302889 w 2164666"/>
                <a:gd name="connsiteY811" fmla="*/ 54964 h 1507432"/>
                <a:gd name="connsiteX812" fmla="*/ 318093 w 2164666"/>
                <a:gd name="connsiteY812" fmla="*/ 51457 h 1507432"/>
                <a:gd name="connsiteX813" fmla="*/ 330956 w 2164666"/>
                <a:gd name="connsiteY813" fmla="*/ 47948 h 1507432"/>
                <a:gd name="connsiteX814" fmla="*/ 346158 w 2164666"/>
                <a:gd name="connsiteY814" fmla="*/ 43271 h 1507432"/>
                <a:gd name="connsiteX815" fmla="*/ 354346 w 2164666"/>
                <a:gd name="connsiteY815" fmla="*/ 40932 h 1507432"/>
                <a:gd name="connsiteX816" fmla="*/ 362532 w 2164666"/>
                <a:gd name="connsiteY816" fmla="*/ 38592 h 1507432"/>
                <a:gd name="connsiteX817" fmla="*/ 373057 w 2164666"/>
                <a:gd name="connsiteY817" fmla="*/ 35083 h 1507432"/>
                <a:gd name="connsiteX818" fmla="*/ 380073 w 2164666"/>
                <a:gd name="connsiteY818" fmla="*/ 35083 h 1507432"/>
                <a:gd name="connsiteX819" fmla="*/ 387090 w 2164666"/>
                <a:gd name="connsiteY819" fmla="*/ 37422 h 1507432"/>
                <a:gd name="connsiteX820" fmla="*/ 392938 w 2164666"/>
                <a:gd name="connsiteY820" fmla="*/ 38592 h 1507432"/>
                <a:gd name="connsiteX821" fmla="*/ 401124 w 2164666"/>
                <a:gd name="connsiteY821" fmla="*/ 42099 h 1507432"/>
                <a:gd name="connsiteX822" fmla="*/ 408140 w 2164666"/>
                <a:gd name="connsiteY822" fmla="*/ 42099 h 1507432"/>
                <a:gd name="connsiteX823" fmla="*/ 415156 w 2164666"/>
                <a:gd name="connsiteY823" fmla="*/ 42099 h 1507432"/>
                <a:gd name="connsiteX824" fmla="*/ 428021 w 2164666"/>
                <a:gd name="connsiteY824" fmla="*/ 40932 h 1507432"/>
                <a:gd name="connsiteX825" fmla="*/ 435039 w 2164666"/>
                <a:gd name="connsiteY825" fmla="*/ 39762 h 1507432"/>
                <a:gd name="connsiteX826" fmla="*/ 445563 w 2164666"/>
                <a:gd name="connsiteY826" fmla="*/ 37422 h 1507432"/>
                <a:gd name="connsiteX827" fmla="*/ 460767 w 2164666"/>
                <a:gd name="connsiteY827" fmla="*/ 35083 h 1507432"/>
                <a:gd name="connsiteX828" fmla="*/ 477139 w 2164666"/>
                <a:gd name="connsiteY828" fmla="*/ 31576 h 1507432"/>
                <a:gd name="connsiteX829" fmla="*/ 484157 w 2164666"/>
                <a:gd name="connsiteY829" fmla="*/ 30406 h 1507432"/>
                <a:gd name="connsiteX830" fmla="*/ 507545 w 2164666"/>
                <a:gd name="connsiteY830" fmla="*/ 24558 h 1507432"/>
                <a:gd name="connsiteX831" fmla="*/ 527426 w 2164666"/>
                <a:gd name="connsiteY831" fmla="*/ 21051 h 1507432"/>
                <a:gd name="connsiteX832" fmla="*/ 541458 w 2164666"/>
                <a:gd name="connsiteY832" fmla="*/ 17542 h 1507432"/>
                <a:gd name="connsiteX833" fmla="*/ 547307 w 2164666"/>
                <a:gd name="connsiteY833" fmla="*/ 16372 h 1507432"/>
                <a:gd name="connsiteX834" fmla="*/ 563680 w 2164666"/>
                <a:gd name="connsiteY834" fmla="*/ 10525 h 1507432"/>
                <a:gd name="connsiteX835" fmla="*/ 570697 w 2164666"/>
                <a:gd name="connsiteY835" fmla="*/ 9356 h 1507432"/>
                <a:gd name="connsiteX836" fmla="*/ 577713 w 2164666"/>
                <a:gd name="connsiteY836" fmla="*/ 7016 h 1507432"/>
                <a:gd name="connsiteX837" fmla="*/ 591745 w 2164666"/>
                <a:gd name="connsiteY837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9931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9931 w 2164666"/>
                <a:gd name="connsiteY19" fmla="*/ 389430 h 1507432"/>
                <a:gd name="connsiteX20" fmla="*/ 589408 w 2164666"/>
                <a:gd name="connsiteY20" fmla="*/ 388261 h 1507432"/>
                <a:gd name="connsiteX21" fmla="*/ 589100 w 2164666"/>
                <a:gd name="connsiteY21" fmla="*/ 388692 h 1507432"/>
                <a:gd name="connsiteX22" fmla="*/ 590018 w 2164666"/>
                <a:gd name="connsiteY22" fmla="*/ 389151 h 1507432"/>
                <a:gd name="connsiteX23" fmla="*/ 590874 w 2164666"/>
                <a:gd name="connsiteY23" fmla="*/ 389430 h 1507432"/>
                <a:gd name="connsiteX24" fmla="*/ 596424 w 2164666"/>
                <a:gd name="connsiteY24" fmla="*/ 389430 h 1507432"/>
                <a:gd name="connsiteX25" fmla="*/ 589408 w 2164666"/>
                <a:gd name="connsiteY25" fmla="*/ 388261 h 1507432"/>
                <a:gd name="connsiteX26" fmla="*/ 591745 w 2164666"/>
                <a:gd name="connsiteY26" fmla="*/ 0 h 1507432"/>
                <a:gd name="connsiteX27" fmla="*/ 597594 w 2164666"/>
                <a:gd name="connsiteY27" fmla="*/ 1170 h 1507432"/>
                <a:gd name="connsiteX28" fmla="*/ 604610 w 2164666"/>
                <a:gd name="connsiteY28" fmla="*/ 3507 h 1507432"/>
                <a:gd name="connsiteX29" fmla="*/ 610459 w 2164666"/>
                <a:gd name="connsiteY29" fmla="*/ 1170 h 1507432"/>
                <a:gd name="connsiteX30" fmla="*/ 617475 w 2164666"/>
                <a:gd name="connsiteY30" fmla="*/ 2339 h 1507432"/>
                <a:gd name="connsiteX31" fmla="*/ 619814 w 2164666"/>
                <a:gd name="connsiteY31" fmla="*/ 2339 h 1507432"/>
                <a:gd name="connsiteX32" fmla="*/ 628000 w 2164666"/>
                <a:gd name="connsiteY32" fmla="*/ 4679 h 1507432"/>
                <a:gd name="connsiteX33" fmla="*/ 636186 w 2164666"/>
                <a:gd name="connsiteY33" fmla="*/ 5847 h 1507432"/>
                <a:gd name="connsiteX34" fmla="*/ 642034 w 2164666"/>
                <a:gd name="connsiteY34" fmla="*/ 10525 h 1507432"/>
                <a:gd name="connsiteX35" fmla="*/ 653728 w 2164666"/>
                <a:gd name="connsiteY35" fmla="*/ 21051 h 1507432"/>
                <a:gd name="connsiteX36" fmla="*/ 660744 w 2164666"/>
                <a:gd name="connsiteY36" fmla="*/ 23390 h 1507432"/>
                <a:gd name="connsiteX37" fmla="*/ 667760 w 2164666"/>
                <a:gd name="connsiteY37" fmla="*/ 23390 h 1507432"/>
                <a:gd name="connsiteX38" fmla="*/ 673608 w 2164666"/>
                <a:gd name="connsiteY38" fmla="*/ 25727 h 1507432"/>
                <a:gd name="connsiteX39" fmla="*/ 675948 w 2164666"/>
                <a:gd name="connsiteY39" fmla="*/ 32744 h 1507432"/>
                <a:gd name="connsiteX40" fmla="*/ 680625 w 2164666"/>
                <a:gd name="connsiteY40" fmla="*/ 38592 h 1507432"/>
                <a:gd name="connsiteX41" fmla="*/ 687641 w 2164666"/>
                <a:gd name="connsiteY41" fmla="*/ 42099 h 1507432"/>
                <a:gd name="connsiteX42" fmla="*/ 688813 w 2164666"/>
                <a:gd name="connsiteY42" fmla="*/ 53794 h 1507432"/>
                <a:gd name="connsiteX43" fmla="*/ 689980 w 2164666"/>
                <a:gd name="connsiteY43" fmla="*/ 60812 h 1507432"/>
                <a:gd name="connsiteX44" fmla="*/ 692320 w 2164666"/>
                <a:gd name="connsiteY44" fmla="*/ 70168 h 1507432"/>
                <a:gd name="connsiteX45" fmla="*/ 695829 w 2164666"/>
                <a:gd name="connsiteY45" fmla="*/ 76015 h 1507432"/>
                <a:gd name="connsiteX46" fmla="*/ 705184 w 2164666"/>
                <a:gd name="connsiteY46" fmla="*/ 85370 h 1507432"/>
                <a:gd name="connsiteX47" fmla="*/ 702845 w 2164666"/>
                <a:gd name="connsiteY47" fmla="*/ 92388 h 1507432"/>
                <a:gd name="connsiteX48" fmla="*/ 706354 w 2164666"/>
                <a:gd name="connsiteY48" fmla="*/ 102912 h 1507432"/>
                <a:gd name="connsiteX49" fmla="*/ 705184 w 2164666"/>
                <a:gd name="connsiteY49" fmla="*/ 111098 h 1507432"/>
                <a:gd name="connsiteX50" fmla="*/ 704015 w 2164666"/>
                <a:gd name="connsiteY50" fmla="*/ 119286 h 1507432"/>
                <a:gd name="connsiteX51" fmla="*/ 701675 w 2164666"/>
                <a:gd name="connsiteY51" fmla="*/ 127471 h 1507432"/>
                <a:gd name="connsiteX52" fmla="*/ 692320 w 2164666"/>
                <a:gd name="connsiteY52" fmla="*/ 132148 h 1507432"/>
                <a:gd name="connsiteX53" fmla="*/ 689980 w 2164666"/>
                <a:gd name="connsiteY53" fmla="*/ 139166 h 1507432"/>
                <a:gd name="connsiteX54" fmla="*/ 684134 w 2164666"/>
                <a:gd name="connsiteY54" fmla="*/ 145013 h 1507432"/>
                <a:gd name="connsiteX55" fmla="*/ 677118 w 2164666"/>
                <a:gd name="connsiteY55" fmla="*/ 153199 h 1507432"/>
                <a:gd name="connsiteX56" fmla="*/ 670099 w 2164666"/>
                <a:gd name="connsiteY56" fmla="*/ 155538 h 1507432"/>
                <a:gd name="connsiteX57" fmla="*/ 658404 w 2164666"/>
                <a:gd name="connsiteY57" fmla="*/ 162554 h 1507432"/>
                <a:gd name="connsiteX58" fmla="*/ 653728 w 2164666"/>
                <a:gd name="connsiteY58" fmla="*/ 169571 h 1507432"/>
                <a:gd name="connsiteX59" fmla="*/ 649051 w 2164666"/>
                <a:gd name="connsiteY59" fmla="*/ 175419 h 1507432"/>
                <a:gd name="connsiteX60" fmla="*/ 642034 w 2164666"/>
                <a:gd name="connsiteY60" fmla="*/ 178926 h 1507432"/>
                <a:gd name="connsiteX61" fmla="*/ 638523 w 2164666"/>
                <a:gd name="connsiteY61" fmla="*/ 184775 h 1507432"/>
                <a:gd name="connsiteX62" fmla="*/ 637356 w 2164666"/>
                <a:gd name="connsiteY62" fmla="*/ 190621 h 1507432"/>
                <a:gd name="connsiteX63" fmla="*/ 625661 w 2164666"/>
                <a:gd name="connsiteY63" fmla="*/ 201147 h 1507432"/>
                <a:gd name="connsiteX64" fmla="*/ 619814 w 2164666"/>
                <a:gd name="connsiteY64" fmla="*/ 205823 h 1507432"/>
                <a:gd name="connsiteX65" fmla="*/ 613966 w 2164666"/>
                <a:gd name="connsiteY65" fmla="*/ 209332 h 1507432"/>
                <a:gd name="connsiteX66" fmla="*/ 605780 w 2164666"/>
                <a:gd name="connsiteY66" fmla="*/ 215181 h 1507432"/>
                <a:gd name="connsiteX67" fmla="*/ 594085 w 2164666"/>
                <a:gd name="connsiteY67" fmla="*/ 222197 h 1507432"/>
                <a:gd name="connsiteX68" fmla="*/ 584729 w 2164666"/>
                <a:gd name="connsiteY68" fmla="*/ 229213 h 1507432"/>
                <a:gd name="connsiteX69" fmla="*/ 578883 w 2164666"/>
                <a:gd name="connsiteY69" fmla="*/ 231553 h 1507432"/>
                <a:gd name="connsiteX70" fmla="*/ 573036 w 2164666"/>
                <a:gd name="connsiteY70" fmla="*/ 236230 h 1507432"/>
                <a:gd name="connsiteX71" fmla="*/ 564848 w 2164666"/>
                <a:gd name="connsiteY71" fmla="*/ 243246 h 1507432"/>
                <a:gd name="connsiteX72" fmla="*/ 555493 w 2164666"/>
                <a:gd name="connsiteY72" fmla="*/ 251434 h 1507432"/>
                <a:gd name="connsiteX73" fmla="*/ 550814 w 2164666"/>
                <a:gd name="connsiteY73" fmla="*/ 257280 h 1507432"/>
                <a:gd name="connsiteX74" fmla="*/ 548476 w 2164666"/>
                <a:gd name="connsiteY74" fmla="*/ 263129 h 1507432"/>
                <a:gd name="connsiteX75" fmla="*/ 547307 w 2164666"/>
                <a:gd name="connsiteY75" fmla="*/ 268975 h 1507432"/>
                <a:gd name="connsiteX76" fmla="*/ 547307 w 2164666"/>
                <a:gd name="connsiteY76" fmla="*/ 278331 h 1507432"/>
                <a:gd name="connsiteX77" fmla="*/ 547307 w 2164666"/>
                <a:gd name="connsiteY77" fmla="*/ 284177 h 1507432"/>
                <a:gd name="connsiteX78" fmla="*/ 548476 w 2164666"/>
                <a:gd name="connsiteY78" fmla="*/ 292365 h 1507432"/>
                <a:gd name="connsiteX79" fmla="*/ 549644 w 2164666"/>
                <a:gd name="connsiteY79" fmla="*/ 300551 h 1507432"/>
                <a:gd name="connsiteX80" fmla="*/ 551983 w 2164666"/>
                <a:gd name="connsiteY80" fmla="*/ 308737 h 1507432"/>
                <a:gd name="connsiteX81" fmla="*/ 554323 w 2164666"/>
                <a:gd name="connsiteY81" fmla="*/ 316923 h 1507432"/>
                <a:gd name="connsiteX82" fmla="*/ 566020 w 2164666"/>
                <a:gd name="connsiteY82" fmla="*/ 341483 h 1507432"/>
                <a:gd name="connsiteX83" fmla="*/ 569527 w 2164666"/>
                <a:gd name="connsiteY83" fmla="*/ 348499 h 1507432"/>
                <a:gd name="connsiteX84" fmla="*/ 574204 w 2164666"/>
                <a:gd name="connsiteY84" fmla="*/ 356685 h 1507432"/>
                <a:gd name="connsiteX85" fmla="*/ 580052 w 2164666"/>
                <a:gd name="connsiteY85" fmla="*/ 363701 h 1507432"/>
                <a:gd name="connsiteX86" fmla="*/ 589408 w 2164666"/>
                <a:gd name="connsiteY86" fmla="*/ 371887 h 1507432"/>
                <a:gd name="connsiteX87" fmla="*/ 595254 w 2164666"/>
                <a:gd name="connsiteY87" fmla="*/ 377735 h 1507432"/>
                <a:gd name="connsiteX88" fmla="*/ 604610 w 2164666"/>
                <a:gd name="connsiteY88" fmla="*/ 383582 h 1507432"/>
                <a:gd name="connsiteX89" fmla="*/ 613966 w 2164666"/>
                <a:gd name="connsiteY89" fmla="*/ 389430 h 1507432"/>
                <a:gd name="connsiteX90" fmla="*/ 628000 w 2164666"/>
                <a:gd name="connsiteY90" fmla="*/ 395277 h 1507432"/>
                <a:gd name="connsiteX91" fmla="*/ 620982 w 2164666"/>
                <a:gd name="connsiteY91" fmla="*/ 396447 h 1507432"/>
                <a:gd name="connsiteX92" fmla="*/ 615864 w 2164666"/>
                <a:gd name="connsiteY92" fmla="*/ 394985 h 1507432"/>
                <a:gd name="connsiteX93" fmla="*/ 616303 w 2164666"/>
                <a:gd name="connsiteY93" fmla="*/ 395277 h 1507432"/>
                <a:gd name="connsiteX94" fmla="*/ 623321 w 2164666"/>
                <a:gd name="connsiteY94" fmla="*/ 397616 h 1507432"/>
                <a:gd name="connsiteX95" fmla="*/ 631505 w 2164666"/>
                <a:gd name="connsiteY95" fmla="*/ 399956 h 1507432"/>
                <a:gd name="connsiteX96" fmla="*/ 640863 w 2164666"/>
                <a:gd name="connsiteY96" fmla="*/ 399956 h 1507432"/>
                <a:gd name="connsiteX97" fmla="*/ 657235 w 2164666"/>
                <a:gd name="connsiteY97" fmla="*/ 406972 h 1507432"/>
                <a:gd name="connsiteX98" fmla="*/ 666590 w 2164666"/>
                <a:gd name="connsiteY98" fmla="*/ 410481 h 1507432"/>
                <a:gd name="connsiteX99" fmla="*/ 677116 w 2164666"/>
                <a:gd name="connsiteY99" fmla="*/ 415158 h 1507432"/>
                <a:gd name="connsiteX100" fmla="*/ 684132 w 2164666"/>
                <a:gd name="connsiteY100" fmla="*/ 417497 h 1507432"/>
                <a:gd name="connsiteX101" fmla="*/ 691150 w 2164666"/>
                <a:gd name="connsiteY101" fmla="*/ 421006 h 1507432"/>
                <a:gd name="connsiteX102" fmla="*/ 706352 w 2164666"/>
                <a:gd name="connsiteY102" fmla="*/ 428022 h 1507432"/>
                <a:gd name="connsiteX103" fmla="*/ 716877 w 2164666"/>
                <a:gd name="connsiteY103" fmla="*/ 432699 h 1507432"/>
                <a:gd name="connsiteX104" fmla="*/ 728572 w 2164666"/>
                <a:gd name="connsiteY104" fmla="*/ 437378 h 1507432"/>
                <a:gd name="connsiteX105" fmla="*/ 735589 w 2164666"/>
                <a:gd name="connsiteY105" fmla="*/ 438548 h 1507432"/>
                <a:gd name="connsiteX106" fmla="*/ 741435 w 2164666"/>
                <a:gd name="connsiteY106" fmla="*/ 439717 h 1507432"/>
                <a:gd name="connsiteX107" fmla="*/ 748451 w 2164666"/>
                <a:gd name="connsiteY107" fmla="*/ 444394 h 1507432"/>
                <a:gd name="connsiteX108" fmla="*/ 755470 w 2164666"/>
                <a:gd name="connsiteY108" fmla="*/ 450243 h 1507432"/>
                <a:gd name="connsiteX109" fmla="*/ 762486 w 2164666"/>
                <a:gd name="connsiteY109" fmla="*/ 454920 h 1507432"/>
                <a:gd name="connsiteX110" fmla="*/ 769502 w 2164666"/>
                <a:gd name="connsiteY110" fmla="*/ 458429 h 1507432"/>
                <a:gd name="connsiteX111" fmla="*/ 775351 w 2164666"/>
                <a:gd name="connsiteY111" fmla="*/ 460768 h 1507432"/>
                <a:gd name="connsiteX112" fmla="*/ 781197 w 2164666"/>
                <a:gd name="connsiteY112" fmla="*/ 461936 h 1507432"/>
                <a:gd name="connsiteX113" fmla="*/ 790553 w 2164666"/>
                <a:gd name="connsiteY113" fmla="*/ 463108 h 1507432"/>
                <a:gd name="connsiteX114" fmla="*/ 798739 w 2164666"/>
                <a:gd name="connsiteY114" fmla="*/ 465445 h 1507432"/>
                <a:gd name="connsiteX115" fmla="*/ 809264 w 2164666"/>
                <a:gd name="connsiteY115" fmla="*/ 467784 h 1507432"/>
                <a:gd name="connsiteX116" fmla="*/ 816280 w 2164666"/>
                <a:gd name="connsiteY116" fmla="*/ 468954 h 1507432"/>
                <a:gd name="connsiteX117" fmla="*/ 825636 w 2164666"/>
                <a:gd name="connsiteY117" fmla="*/ 471291 h 1507432"/>
                <a:gd name="connsiteX118" fmla="*/ 832652 w 2164666"/>
                <a:gd name="connsiteY118" fmla="*/ 474801 h 1507432"/>
                <a:gd name="connsiteX119" fmla="*/ 838500 w 2164666"/>
                <a:gd name="connsiteY119" fmla="*/ 478310 h 1507432"/>
                <a:gd name="connsiteX120" fmla="*/ 846686 w 2164666"/>
                <a:gd name="connsiteY120" fmla="*/ 482986 h 1507432"/>
                <a:gd name="connsiteX121" fmla="*/ 854872 w 2164666"/>
                <a:gd name="connsiteY121" fmla="*/ 485326 h 1507432"/>
                <a:gd name="connsiteX122" fmla="*/ 866567 w 2164666"/>
                <a:gd name="connsiteY122" fmla="*/ 488833 h 1507432"/>
                <a:gd name="connsiteX123" fmla="*/ 879430 w 2164666"/>
                <a:gd name="connsiteY123" fmla="*/ 498191 h 1507432"/>
                <a:gd name="connsiteX124" fmla="*/ 886448 w 2164666"/>
                <a:gd name="connsiteY124" fmla="*/ 502867 h 1507432"/>
                <a:gd name="connsiteX125" fmla="*/ 893464 w 2164666"/>
                <a:gd name="connsiteY125" fmla="*/ 504037 h 1507432"/>
                <a:gd name="connsiteX126" fmla="*/ 902820 w 2164666"/>
                <a:gd name="connsiteY126" fmla="*/ 502867 h 1507432"/>
                <a:gd name="connsiteX127" fmla="*/ 909838 w 2164666"/>
                <a:gd name="connsiteY127" fmla="*/ 507546 h 1507432"/>
                <a:gd name="connsiteX128" fmla="*/ 916854 w 2164666"/>
                <a:gd name="connsiteY128" fmla="*/ 508714 h 1507432"/>
                <a:gd name="connsiteX129" fmla="*/ 922701 w 2164666"/>
                <a:gd name="connsiteY129" fmla="*/ 512223 h 1507432"/>
                <a:gd name="connsiteX130" fmla="*/ 932057 w 2164666"/>
                <a:gd name="connsiteY130" fmla="*/ 514562 h 1507432"/>
                <a:gd name="connsiteX131" fmla="*/ 937903 w 2164666"/>
                <a:gd name="connsiteY131" fmla="*/ 520409 h 1507432"/>
                <a:gd name="connsiteX132" fmla="*/ 939075 w 2164666"/>
                <a:gd name="connsiteY132" fmla="*/ 520409 h 1507432"/>
                <a:gd name="connsiteX133" fmla="*/ 947261 w 2164666"/>
                <a:gd name="connsiteY133" fmla="*/ 522748 h 1507432"/>
                <a:gd name="connsiteX134" fmla="*/ 956616 w 2164666"/>
                <a:gd name="connsiteY134" fmla="*/ 527425 h 1507432"/>
                <a:gd name="connsiteX135" fmla="*/ 963634 w 2164666"/>
                <a:gd name="connsiteY135" fmla="*/ 534443 h 1507432"/>
                <a:gd name="connsiteX136" fmla="*/ 969481 w 2164666"/>
                <a:gd name="connsiteY136" fmla="*/ 536783 h 1507432"/>
                <a:gd name="connsiteX137" fmla="*/ 983513 w 2164666"/>
                <a:gd name="connsiteY137" fmla="*/ 540290 h 1507432"/>
                <a:gd name="connsiteX138" fmla="*/ 989362 w 2164666"/>
                <a:gd name="connsiteY138" fmla="*/ 542629 h 1507432"/>
                <a:gd name="connsiteX139" fmla="*/ 996378 w 2164666"/>
                <a:gd name="connsiteY139" fmla="*/ 542629 h 1507432"/>
                <a:gd name="connsiteX140" fmla="*/ 1003394 w 2164666"/>
                <a:gd name="connsiteY140" fmla="*/ 543799 h 1507432"/>
                <a:gd name="connsiteX141" fmla="*/ 1011580 w 2164666"/>
                <a:gd name="connsiteY141" fmla="*/ 543799 h 1507432"/>
                <a:gd name="connsiteX142" fmla="*/ 1018596 w 2164666"/>
                <a:gd name="connsiteY142" fmla="*/ 546138 h 1507432"/>
                <a:gd name="connsiteX143" fmla="*/ 1030292 w 2164666"/>
                <a:gd name="connsiteY143" fmla="*/ 551985 h 1507432"/>
                <a:gd name="connsiteX144" fmla="*/ 1044326 w 2164666"/>
                <a:gd name="connsiteY144" fmla="*/ 555492 h 1507432"/>
                <a:gd name="connsiteX145" fmla="*/ 1051344 w 2164666"/>
                <a:gd name="connsiteY145" fmla="*/ 556662 h 1507432"/>
                <a:gd name="connsiteX146" fmla="*/ 1059528 w 2164666"/>
                <a:gd name="connsiteY146" fmla="*/ 556662 h 1507432"/>
                <a:gd name="connsiteX147" fmla="*/ 1065377 w 2164666"/>
                <a:gd name="connsiteY147" fmla="*/ 559001 h 1507432"/>
                <a:gd name="connsiteX148" fmla="*/ 1078241 w 2164666"/>
                <a:gd name="connsiteY148" fmla="*/ 561340 h 1507432"/>
                <a:gd name="connsiteX149" fmla="*/ 1084088 w 2164666"/>
                <a:gd name="connsiteY149" fmla="*/ 566019 h 1507432"/>
                <a:gd name="connsiteX150" fmla="*/ 1093443 w 2164666"/>
                <a:gd name="connsiteY150" fmla="*/ 573035 h 1507432"/>
                <a:gd name="connsiteX151" fmla="*/ 1109815 w 2164666"/>
                <a:gd name="connsiteY151" fmla="*/ 576543 h 1507432"/>
                <a:gd name="connsiteX152" fmla="*/ 1116831 w 2164666"/>
                <a:gd name="connsiteY152" fmla="*/ 574203 h 1507432"/>
                <a:gd name="connsiteX153" fmla="*/ 1123848 w 2164666"/>
                <a:gd name="connsiteY153" fmla="*/ 581221 h 1507432"/>
                <a:gd name="connsiteX154" fmla="*/ 1129696 w 2164666"/>
                <a:gd name="connsiteY154" fmla="*/ 580052 h 1507432"/>
                <a:gd name="connsiteX155" fmla="*/ 1132986 w 2164666"/>
                <a:gd name="connsiteY155" fmla="*/ 572377 h 1507432"/>
                <a:gd name="connsiteX156" fmla="*/ 1134375 w 2164666"/>
                <a:gd name="connsiteY156" fmla="*/ 576543 h 1507432"/>
                <a:gd name="connsiteX157" fmla="*/ 1135543 w 2164666"/>
                <a:gd name="connsiteY157" fmla="*/ 582389 h 1507432"/>
                <a:gd name="connsiteX158" fmla="*/ 1146068 w 2164666"/>
                <a:gd name="connsiteY158" fmla="*/ 587068 h 1507432"/>
                <a:gd name="connsiteX159" fmla="*/ 1163611 w 2164666"/>
                <a:gd name="connsiteY159" fmla="*/ 590577 h 1507432"/>
                <a:gd name="connsiteX160" fmla="*/ 1174137 w 2164666"/>
                <a:gd name="connsiteY160" fmla="*/ 594084 h 1507432"/>
                <a:gd name="connsiteX161" fmla="*/ 1189339 w 2164666"/>
                <a:gd name="connsiteY161" fmla="*/ 599933 h 1507432"/>
                <a:gd name="connsiteX162" fmla="*/ 1199862 w 2164666"/>
                <a:gd name="connsiteY162" fmla="*/ 599933 h 1507432"/>
                <a:gd name="connsiteX163" fmla="*/ 1206880 w 2164666"/>
                <a:gd name="connsiteY163" fmla="*/ 602272 h 1507432"/>
                <a:gd name="connsiteX164" fmla="*/ 1216236 w 2164666"/>
                <a:gd name="connsiteY164" fmla="*/ 605779 h 1507432"/>
                <a:gd name="connsiteX165" fmla="*/ 1222083 w 2164666"/>
                <a:gd name="connsiteY165" fmla="*/ 605779 h 1507432"/>
                <a:gd name="connsiteX166" fmla="*/ 1229099 w 2164666"/>
                <a:gd name="connsiteY166" fmla="*/ 606949 h 1507432"/>
                <a:gd name="connsiteX167" fmla="*/ 1238456 w 2164666"/>
                <a:gd name="connsiteY167" fmla="*/ 608118 h 1507432"/>
                <a:gd name="connsiteX168" fmla="*/ 1244303 w 2164666"/>
                <a:gd name="connsiteY168" fmla="*/ 609288 h 1507432"/>
                <a:gd name="connsiteX169" fmla="*/ 1250151 w 2164666"/>
                <a:gd name="connsiteY169" fmla="*/ 612797 h 1507432"/>
                <a:gd name="connsiteX170" fmla="*/ 1261844 w 2164666"/>
                <a:gd name="connsiteY170" fmla="*/ 617474 h 1507432"/>
                <a:gd name="connsiteX171" fmla="*/ 1267693 w 2164666"/>
                <a:gd name="connsiteY171" fmla="*/ 622153 h 1507432"/>
                <a:gd name="connsiteX172" fmla="*/ 1278216 w 2164666"/>
                <a:gd name="connsiteY172" fmla="*/ 626830 h 1507432"/>
                <a:gd name="connsiteX173" fmla="*/ 1296929 w 2164666"/>
                <a:gd name="connsiteY173" fmla="*/ 636185 h 1507432"/>
                <a:gd name="connsiteX174" fmla="*/ 1302776 w 2164666"/>
                <a:gd name="connsiteY174" fmla="*/ 637355 h 1507432"/>
                <a:gd name="connsiteX175" fmla="*/ 1310962 w 2164666"/>
                <a:gd name="connsiteY175" fmla="*/ 638523 h 1507432"/>
                <a:gd name="connsiteX176" fmla="*/ 1319148 w 2164666"/>
                <a:gd name="connsiteY176" fmla="*/ 643201 h 1507432"/>
                <a:gd name="connsiteX177" fmla="*/ 1329673 w 2164666"/>
                <a:gd name="connsiteY177" fmla="*/ 651387 h 1507432"/>
                <a:gd name="connsiteX178" fmla="*/ 1332013 w 2164666"/>
                <a:gd name="connsiteY178" fmla="*/ 657236 h 1507432"/>
                <a:gd name="connsiteX179" fmla="*/ 1339029 w 2164666"/>
                <a:gd name="connsiteY179" fmla="*/ 659575 h 1507432"/>
                <a:gd name="connsiteX180" fmla="*/ 1346045 w 2164666"/>
                <a:gd name="connsiteY180" fmla="*/ 661913 h 1507432"/>
                <a:gd name="connsiteX181" fmla="*/ 1353063 w 2164666"/>
                <a:gd name="connsiteY181" fmla="*/ 663082 h 1507432"/>
                <a:gd name="connsiteX182" fmla="*/ 1360079 w 2164666"/>
                <a:gd name="connsiteY182" fmla="*/ 668931 h 1507432"/>
                <a:gd name="connsiteX183" fmla="*/ 1365926 w 2164666"/>
                <a:gd name="connsiteY183" fmla="*/ 671268 h 1507432"/>
                <a:gd name="connsiteX184" fmla="*/ 1375282 w 2164666"/>
                <a:gd name="connsiteY184" fmla="*/ 675947 h 1507432"/>
                <a:gd name="connsiteX185" fmla="*/ 1388146 w 2164666"/>
                <a:gd name="connsiteY185" fmla="*/ 682963 h 1507432"/>
                <a:gd name="connsiteX186" fmla="*/ 1396332 w 2164666"/>
                <a:gd name="connsiteY186" fmla="*/ 689980 h 1507432"/>
                <a:gd name="connsiteX187" fmla="*/ 1401009 w 2164666"/>
                <a:gd name="connsiteY187" fmla="*/ 695828 h 1507432"/>
                <a:gd name="connsiteX188" fmla="*/ 1406857 w 2164666"/>
                <a:gd name="connsiteY188" fmla="*/ 700505 h 1507432"/>
                <a:gd name="connsiteX189" fmla="*/ 1413874 w 2164666"/>
                <a:gd name="connsiteY189" fmla="*/ 707521 h 1507432"/>
                <a:gd name="connsiteX190" fmla="*/ 1419720 w 2164666"/>
                <a:gd name="connsiteY190" fmla="*/ 715709 h 1507432"/>
                <a:gd name="connsiteX191" fmla="*/ 1423229 w 2164666"/>
                <a:gd name="connsiteY191" fmla="*/ 722725 h 1507432"/>
                <a:gd name="connsiteX192" fmla="*/ 1430245 w 2164666"/>
                <a:gd name="connsiteY192" fmla="*/ 726232 h 1507432"/>
                <a:gd name="connsiteX193" fmla="*/ 1443110 w 2164666"/>
                <a:gd name="connsiteY193" fmla="*/ 729741 h 1507432"/>
                <a:gd name="connsiteX194" fmla="*/ 1438433 w 2164666"/>
                <a:gd name="connsiteY194" fmla="*/ 736758 h 1507432"/>
                <a:gd name="connsiteX195" fmla="*/ 1445450 w 2164666"/>
                <a:gd name="connsiteY195" fmla="*/ 733250 h 1507432"/>
                <a:gd name="connsiteX196" fmla="*/ 1453636 w 2164666"/>
                <a:gd name="connsiteY196" fmla="*/ 735590 h 1507432"/>
                <a:gd name="connsiteX197" fmla="*/ 1462991 w 2164666"/>
                <a:gd name="connsiteY197" fmla="*/ 743776 h 1507432"/>
                <a:gd name="connsiteX198" fmla="*/ 1475856 w 2164666"/>
                <a:gd name="connsiteY198" fmla="*/ 754301 h 1507432"/>
                <a:gd name="connsiteX199" fmla="*/ 1481704 w 2164666"/>
                <a:gd name="connsiteY199" fmla="*/ 755471 h 1507432"/>
                <a:gd name="connsiteX200" fmla="*/ 1491060 w 2164666"/>
                <a:gd name="connsiteY200" fmla="*/ 760148 h 1507432"/>
                <a:gd name="connsiteX201" fmla="*/ 1498076 w 2164666"/>
                <a:gd name="connsiteY201" fmla="*/ 764826 h 1507432"/>
                <a:gd name="connsiteX202" fmla="*/ 1499246 w 2164666"/>
                <a:gd name="connsiteY202" fmla="*/ 770673 h 1507432"/>
                <a:gd name="connsiteX203" fmla="*/ 1514448 w 2164666"/>
                <a:gd name="connsiteY203" fmla="*/ 778861 h 1507432"/>
                <a:gd name="connsiteX204" fmla="*/ 1520296 w 2164666"/>
                <a:gd name="connsiteY204" fmla="*/ 781198 h 1507432"/>
                <a:gd name="connsiteX205" fmla="*/ 1527313 w 2164666"/>
                <a:gd name="connsiteY205" fmla="*/ 783538 h 1507432"/>
                <a:gd name="connsiteX206" fmla="*/ 1535499 w 2164666"/>
                <a:gd name="connsiteY206" fmla="*/ 787045 h 1507432"/>
                <a:gd name="connsiteX207" fmla="*/ 1544854 w 2164666"/>
                <a:gd name="connsiteY207" fmla="*/ 789384 h 1507432"/>
                <a:gd name="connsiteX208" fmla="*/ 1557719 w 2164666"/>
                <a:gd name="connsiteY208" fmla="*/ 794063 h 1507432"/>
                <a:gd name="connsiteX209" fmla="*/ 1565903 w 2164666"/>
                <a:gd name="connsiteY209" fmla="*/ 795233 h 1507432"/>
                <a:gd name="connsiteX210" fmla="*/ 1571751 w 2164666"/>
                <a:gd name="connsiteY210" fmla="*/ 797570 h 1507432"/>
                <a:gd name="connsiteX211" fmla="*/ 1579937 w 2164666"/>
                <a:gd name="connsiteY211" fmla="*/ 799909 h 1507432"/>
                <a:gd name="connsiteX212" fmla="*/ 1591632 w 2164666"/>
                <a:gd name="connsiteY212" fmla="*/ 801079 h 1507432"/>
                <a:gd name="connsiteX213" fmla="*/ 1597479 w 2164666"/>
                <a:gd name="connsiteY213" fmla="*/ 802249 h 1507432"/>
                <a:gd name="connsiteX214" fmla="*/ 1606834 w 2164666"/>
                <a:gd name="connsiteY214" fmla="*/ 804586 h 1507432"/>
                <a:gd name="connsiteX215" fmla="*/ 1613853 w 2164666"/>
                <a:gd name="connsiteY215" fmla="*/ 806926 h 1507432"/>
                <a:gd name="connsiteX216" fmla="*/ 1619699 w 2164666"/>
                <a:gd name="connsiteY216" fmla="*/ 809265 h 1507432"/>
                <a:gd name="connsiteX217" fmla="*/ 1626715 w 2164666"/>
                <a:gd name="connsiteY217" fmla="*/ 810435 h 1507432"/>
                <a:gd name="connsiteX218" fmla="*/ 1632564 w 2164666"/>
                <a:gd name="connsiteY218" fmla="*/ 812774 h 1507432"/>
                <a:gd name="connsiteX219" fmla="*/ 1641918 w 2164666"/>
                <a:gd name="connsiteY219" fmla="*/ 815113 h 1507432"/>
                <a:gd name="connsiteX220" fmla="*/ 1651275 w 2164666"/>
                <a:gd name="connsiteY220" fmla="*/ 819790 h 1507432"/>
                <a:gd name="connsiteX221" fmla="*/ 1661800 w 2164666"/>
                <a:gd name="connsiteY221" fmla="*/ 826806 h 1507432"/>
                <a:gd name="connsiteX222" fmla="*/ 1679342 w 2164666"/>
                <a:gd name="connsiteY222" fmla="*/ 838501 h 1507432"/>
                <a:gd name="connsiteX223" fmla="*/ 1696883 w 2164666"/>
                <a:gd name="connsiteY223" fmla="*/ 844350 h 1507432"/>
                <a:gd name="connsiteX224" fmla="*/ 1703902 w 2164666"/>
                <a:gd name="connsiteY224" fmla="*/ 850196 h 1507432"/>
                <a:gd name="connsiteX225" fmla="*/ 1716764 w 2164666"/>
                <a:gd name="connsiteY225" fmla="*/ 856043 h 1507432"/>
                <a:gd name="connsiteX226" fmla="*/ 1722611 w 2164666"/>
                <a:gd name="connsiteY226" fmla="*/ 858382 h 1507432"/>
                <a:gd name="connsiteX227" fmla="*/ 1736645 w 2164666"/>
                <a:gd name="connsiteY227" fmla="*/ 860722 h 1507432"/>
                <a:gd name="connsiteX228" fmla="*/ 1743662 w 2164666"/>
                <a:gd name="connsiteY228" fmla="*/ 861891 h 1507432"/>
                <a:gd name="connsiteX229" fmla="*/ 1750680 w 2164666"/>
                <a:gd name="connsiteY229" fmla="*/ 861891 h 1507432"/>
                <a:gd name="connsiteX230" fmla="*/ 1763542 w 2164666"/>
                <a:gd name="connsiteY230" fmla="*/ 861891 h 1507432"/>
                <a:gd name="connsiteX231" fmla="*/ 1774068 w 2164666"/>
                <a:gd name="connsiteY231" fmla="*/ 861891 h 1507432"/>
                <a:gd name="connsiteX232" fmla="*/ 1779916 w 2164666"/>
                <a:gd name="connsiteY232" fmla="*/ 857213 h 1507432"/>
                <a:gd name="connsiteX233" fmla="*/ 1785763 w 2164666"/>
                <a:gd name="connsiteY233" fmla="*/ 864231 h 1507432"/>
                <a:gd name="connsiteX234" fmla="*/ 1790440 w 2164666"/>
                <a:gd name="connsiteY234" fmla="*/ 872417 h 1507432"/>
                <a:gd name="connsiteX235" fmla="*/ 1799795 w 2164666"/>
                <a:gd name="connsiteY235" fmla="*/ 872417 h 1507432"/>
                <a:gd name="connsiteX236" fmla="*/ 1805642 w 2164666"/>
                <a:gd name="connsiteY236" fmla="*/ 871247 h 1507432"/>
                <a:gd name="connsiteX237" fmla="*/ 1799795 w 2164666"/>
                <a:gd name="connsiteY237" fmla="*/ 878263 h 1507432"/>
                <a:gd name="connsiteX238" fmla="*/ 1791609 w 2164666"/>
                <a:gd name="connsiteY238" fmla="*/ 884112 h 1507432"/>
                <a:gd name="connsiteX239" fmla="*/ 1783423 w 2164666"/>
                <a:gd name="connsiteY239" fmla="*/ 888789 h 1507432"/>
                <a:gd name="connsiteX240" fmla="*/ 1789270 w 2164666"/>
                <a:gd name="connsiteY240" fmla="*/ 889958 h 1507432"/>
                <a:gd name="connsiteX241" fmla="*/ 1797458 w 2164666"/>
                <a:gd name="connsiteY241" fmla="*/ 884112 h 1507432"/>
                <a:gd name="connsiteX242" fmla="*/ 1805642 w 2164666"/>
                <a:gd name="connsiteY242" fmla="*/ 884112 h 1507432"/>
                <a:gd name="connsiteX243" fmla="*/ 1814999 w 2164666"/>
                <a:gd name="connsiteY243" fmla="*/ 882940 h 1507432"/>
                <a:gd name="connsiteX244" fmla="*/ 1829032 w 2164666"/>
                <a:gd name="connsiteY244" fmla="*/ 888789 h 1507432"/>
                <a:gd name="connsiteX245" fmla="*/ 1829032 w 2164666"/>
                <a:gd name="connsiteY245" fmla="*/ 895805 h 1507432"/>
                <a:gd name="connsiteX246" fmla="*/ 1833711 w 2164666"/>
                <a:gd name="connsiteY246" fmla="*/ 903991 h 1507432"/>
                <a:gd name="connsiteX247" fmla="*/ 1840727 w 2164666"/>
                <a:gd name="connsiteY247" fmla="*/ 911009 h 1507432"/>
                <a:gd name="connsiteX248" fmla="*/ 1847743 w 2164666"/>
                <a:gd name="connsiteY248" fmla="*/ 915686 h 1507432"/>
                <a:gd name="connsiteX249" fmla="*/ 1847743 w 2164666"/>
                <a:gd name="connsiteY249" fmla="*/ 926211 h 1507432"/>
                <a:gd name="connsiteX250" fmla="*/ 1845406 w 2164666"/>
                <a:gd name="connsiteY250" fmla="*/ 934397 h 1507432"/>
                <a:gd name="connsiteX251" fmla="*/ 1846573 w 2164666"/>
                <a:gd name="connsiteY251" fmla="*/ 942585 h 1507432"/>
                <a:gd name="connsiteX252" fmla="*/ 1855931 w 2164666"/>
                <a:gd name="connsiteY252" fmla="*/ 950769 h 1507432"/>
                <a:gd name="connsiteX253" fmla="*/ 1862947 w 2164666"/>
                <a:gd name="connsiteY253" fmla="*/ 956617 h 1507432"/>
                <a:gd name="connsiteX254" fmla="*/ 1868794 w 2164666"/>
                <a:gd name="connsiteY254" fmla="*/ 960126 h 1507432"/>
                <a:gd name="connsiteX255" fmla="*/ 1874640 w 2164666"/>
                <a:gd name="connsiteY255" fmla="*/ 968310 h 1507432"/>
                <a:gd name="connsiteX256" fmla="*/ 1886335 w 2164666"/>
                <a:gd name="connsiteY256" fmla="*/ 976498 h 1507432"/>
                <a:gd name="connsiteX257" fmla="*/ 1885528 w 2164666"/>
                <a:gd name="connsiteY257" fmla="*/ 977789 h 1507432"/>
                <a:gd name="connsiteX258" fmla="*/ 1892184 w 2164666"/>
                <a:gd name="connsiteY258" fmla="*/ 980007 h 1507432"/>
                <a:gd name="connsiteX259" fmla="*/ 1898030 w 2164666"/>
                <a:gd name="connsiteY259" fmla="*/ 984684 h 1507432"/>
                <a:gd name="connsiteX260" fmla="*/ 1903877 w 2164666"/>
                <a:gd name="connsiteY260" fmla="*/ 990532 h 1507432"/>
                <a:gd name="connsiteX261" fmla="*/ 1910893 w 2164666"/>
                <a:gd name="connsiteY261" fmla="*/ 995209 h 1507432"/>
                <a:gd name="connsiteX262" fmla="*/ 1922588 w 2164666"/>
                <a:gd name="connsiteY262" fmla="*/ 997549 h 1507432"/>
                <a:gd name="connsiteX263" fmla="*/ 1930774 w 2164666"/>
                <a:gd name="connsiteY263" fmla="*/ 998718 h 1507432"/>
                <a:gd name="connsiteX264" fmla="*/ 1936622 w 2164666"/>
                <a:gd name="connsiteY264" fmla="*/ 1004565 h 1507432"/>
                <a:gd name="connsiteX265" fmla="*/ 1943639 w 2164666"/>
                <a:gd name="connsiteY265" fmla="*/ 1006904 h 1507432"/>
                <a:gd name="connsiteX266" fmla="*/ 1950655 w 2164666"/>
                <a:gd name="connsiteY266" fmla="*/ 1006904 h 1507432"/>
                <a:gd name="connsiteX267" fmla="*/ 1956503 w 2164666"/>
                <a:gd name="connsiteY267" fmla="*/ 1010413 h 1507432"/>
                <a:gd name="connsiteX268" fmla="*/ 1963519 w 2164666"/>
                <a:gd name="connsiteY268" fmla="*/ 1016260 h 1507432"/>
                <a:gd name="connsiteX269" fmla="*/ 1970538 w 2164666"/>
                <a:gd name="connsiteY269" fmla="*/ 1018599 h 1507432"/>
                <a:gd name="connsiteX270" fmla="*/ 1976384 w 2164666"/>
                <a:gd name="connsiteY270" fmla="*/ 1023278 h 1507432"/>
                <a:gd name="connsiteX271" fmla="*/ 1981061 w 2164666"/>
                <a:gd name="connsiteY271" fmla="*/ 1030294 h 1507432"/>
                <a:gd name="connsiteX272" fmla="*/ 1986908 w 2164666"/>
                <a:gd name="connsiteY272" fmla="*/ 1036141 h 1507432"/>
                <a:gd name="connsiteX273" fmla="*/ 1993925 w 2164666"/>
                <a:gd name="connsiteY273" fmla="*/ 1040820 h 1507432"/>
                <a:gd name="connsiteX274" fmla="*/ 1999774 w 2164666"/>
                <a:gd name="connsiteY274" fmla="*/ 1047836 h 1507432"/>
                <a:gd name="connsiteX275" fmla="*/ 2010297 w 2164666"/>
                <a:gd name="connsiteY275" fmla="*/ 1053682 h 1507432"/>
                <a:gd name="connsiteX276" fmla="*/ 2016144 w 2164666"/>
                <a:gd name="connsiteY276" fmla="*/ 1057191 h 1507432"/>
                <a:gd name="connsiteX277" fmla="*/ 2017315 w 2164666"/>
                <a:gd name="connsiteY277" fmla="*/ 1064208 h 1507432"/>
                <a:gd name="connsiteX278" fmla="*/ 2023162 w 2164666"/>
                <a:gd name="connsiteY278" fmla="*/ 1070056 h 1507432"/>
                <a:gd name="connsiteX279" fmla="*/ 2033687 w 2164666"/>
                <a:gd name="connsiteY279" fmla="*/ 1077072 h 1507432"/>
                <a:gd name="connsiteX280" fmla="*/ 2041873 w 2164666"/>
                <a:gd name="connsiteY280" fmla="*/ 1081751 h 1507432"/>
                <a:gd name="connsiteX281" fmla="*/ 2051229 w 2164666"/>
                <a:gd name="connsiteY281" fmla="*/ 1088767 h 1507432"/>
                <a:gd name="connsiteX282" fmla="*/ 2061754 w 2164666"/>
                <a:gd name="connsiteY282" fmla="*/ 1100460 h 1507432"/>
                <a:gd name="connsiteX283" fmla="*/ 2065263 w 2164666"/>
                <a:gd name="connsiteY283" fmla="*/ 1106309 h 1507432"/>
                <a:gd name="connsiteX284" fmla="*/ 2078128 w 2164666"/>
                <a:gd name="connsiteY284" fmla="*/ 1118004 h 1507432"/>
                <a:gd name="connsiteX285" fmla="*/ 2083975 w 2164666"/>
                <a:gd name="connsiteY285" fmla="*/ 1121511 h 1507432"/>
                <a:gd name="connsiteX286" fmla="*/ 2089821 w 2164666"/>
                <a:gd name="connsiteY286" fmla="*/ 1123850 h 1507432"/>
                <a:gd name="connsiteX287" fmla="*/ 2095669 w 2164666"/>
                <a:gd name="connsiteY287" fmla="*/ 1128529 h 1507432"/>
                <a:gd name="connsiteX288" fmla="*/ 2099177 w 2164666"/>
                <a:gd name="connsiteY288" fmla="*/ 1135545 h 1507432"/>
                <a:gd name="connsiteX289" fmla="*/ 2099177 w 2164666"/>
                <a:gd name="connsiteY289" fmla="*/ 1141392 h 1507432"/>
                <a:gd name="connsiteX290" fmla="*/ 2107365 w 2164666"/>
                <a:gd name="connsiteY290" fmla="*/ 1147240 h 1507432"/>
                <a:gd name="connsiteX291" fmla="*/ 2109702 w 2164666"/>
                <a:gd name="connsiteY291" fmla="*/ 1156594 h 1507432"/>
                <a:gd name="connsiteX292" fmla="*/ 2116718 w 2164666"/>
                <a:gd name="connsiteY292" fmla="*/ 1163612 h 1507432"/>
                <a:gd name="connsiteX293" fmla="*/ 2121397 w 2164666"/>
                <a:gd name="connsiteY293" fmla="*/ 1171798 h 1507432"/>
                <a:gd name="connsiteX294" fmla="*/ 2122567 w 2164666"/>
                <a:gd name="connsiteY294" fmla="*/ 1177645 h 1507432"/>
                <a:gd name="connsiteX295" fmla="*/ 2120227 w 2164666"/>
                <a:gd name="connsiteY295" fmla="*/ 1184663 h 1507432"/>
                <a:gd name="connsiteX296" fmla="*/ 2120227 w 2164666"/>
                <a:gd name="connsiteY296" fmla="*/ 1190509 h 1507432"/>
                <a:gd name="connsiteX297" fmla="*/ 2123735 w 2164666"/>
                <a:gd name="connsiteY297" fmla="*/ 1198695 h 1507432"/>
                <a:gd name="connsiteX298" fmla="*/ 2130753 w 2164666"/>
                <a:gd name="connsiteY298" fmla="*/ 1203374 h 1507432"/>
                <a:gd name="connsiteX299" fmla="*/ 2134262 w 2164666"/>
                <a:gd name="connsiteY299" fmla="*/ 1209221 h 1507432"/>
                <a:gd name="connsiteX300" fmla="*/ 2135429 w 2164666"/>
                <a:gd name="connsiteY300" fmla="*/ 1216239 h 1507432"/>
                <a:gd name="connsiteX301" fmla="*/ 2142448 w 2164666"/>
                <a:gd name="connsiteY301" fmla="*/ 1225594 h 1507432"/>
                <a:gd name="connsiteX302" fmla="*/ 2142448 w 2164666"/>
                <a:gd name="connsiteY302" fmla="*/ 1231441 h 1507432"/>
                <a:gd name="connsiteX303" fmla="*/ 2150633 w 2164666"/>
                <a:gd name="connsiteY303" fmla="*/ 1231441 h 1507432"/>
                <a:gd name="connsiteX304" fmla="*/ 2159989 w 2164666"/>
                <a:gd name="connsiteY304" fmla="*/ 1238457 h 1507432"/>
                <a:gd name="connsiteX305" fmla="*/ 2154143 w 2164666"/>
                <a:gd name="connsiteY305" fmla="*/ 1245475 h 1507432"/>
                <a:gd name="connsiteX306" fmla="*/ 2157650 w 2164666"/>
                <a:gd name="connsiteY306" fmla="*/ 1252491 h 1507432"/>
                <a:gd name="connsiteX307" fmla="*/ 2164666 w 2164666"/>
                <a:gd name="connsiteY307" fmla="*/ 1259508 h 1507432"/>
                <a:gd name="connsiteX308" fmla="*/ 2155311 w 2164666"/>
                <a:gd name="connsiteY308" fmla="*/ 1271201 h 1507432"/>
                <a:gd name="connsiteX309" fmla="*/ 2149464 w 2164666"/>
                <a:gd name="connsiteY309" fmla="*/ 1279389 h 1507432"/>
                <a:gd name="connsiteX310" fmla="*/ 2145955 w 2164666"/>
                <a:gd name="connsiteY310" fmla="*/ 1286405 h 1507432"/>
                <a:gd name="connsiteX311" fmla="*/ 2144785 w 2164666"/>
                <a:gd name="connsiteY311" fmla="*/ 1292253 h 1507432"/>
                <a:gd name="connsiteX312" fmla="*/ 2143617 w 2164666"/>
                <a:gd name="connsiteY312" fmla="*/ 1301609 h 1507432"/>
                <a:gd name="connsiteX313" fmla="*/ 2143617 w 2164666"/>
                <a:gd name="connsiteY313" fmla="*/ 1309795 h 1507432"/>
                <a:gd name="connsiteX314" fmla="*/ 2136601 w 2164666"/>
                <a:gd name="connsiteY314" fmla="*/ 1317981 h 1507432"/>
                <a:gd name="connsiteX315" fmla="*/ 2124906 w 2164666"/>
                <a:gd name="connsiteY315" fmla="*/ 1326167 h 1507432"/>
                <a:gd name="connsiteX316" fmla="*/ 2122567 w 2164666"/>
                <a:gd name="connsiteY316" fmla="*/ 1333185 h 1507432"/>
                <a:gd name="connsiteX317" fmla="*/ 2121397 w 2164666"/>
                <a:gd name="connsiteY317" fmla="*/ 1346048 h 1507432"/>
                <a:gd name="connsiteX318" fmla="*/ 2114381 w 2164666"/>
                <a:gd name="connsiteY318" fmla="*/ 1349555 h 1507432"/>
                <a:gd name="connsiteX319" fmla="*/ 2112041 w 2164666"/>
                <a:gd name="connsiteY319" fmla="*/ 1357742 h 1507432"/>
                <a:gd name="connsiteX320" fmla="*/ 2109702 w 2164666"/>
                <a:gd name="connsiteY320" fmla="*/ 1364759 h 1507432"/>
                <a:gd name="connsiteX321" fmla="*/ 2107365 w 2164666"/>
                <a:gd name="connsiteY321" fmla="*/ 1378791 h 1507432"/>
                <a:gd name="connsiteX322" fmla="*/ 2107365 w 2164666"/>
                <a:gd name="connsiteY322" fmla="*/ 1388147 h 1507432"/>
                <a:gd name="connsiteX323" fmla="*/ 2107365 w 2164666"/>
                <a:gd name="connsiteY323" fmla="*/ 1395165 h 1507432"/>
                <a:gd name="connsiteX324" fmla="*/ 2106193 w 2164666"/>
                <a:gd name="connsiteY324" fmla="*/ 1404521 h 1507432"/>
                <a:gd name="connsiteX325" fmla="*/ 2106193 w 2164666"/>
                <a:gd name="connsiteY325" fmla="*/ 1415046 h 1507432"/>
                <a:gd name="connsiteX326" fmla="*/ 2105025 w 2164666"/>
                <a:gd name="connsiteY326" fmla="*/ 1420892 h 1507432"/>
                <a:gd name="connsiteX327" fmla="*/ 2109702 w 2164666"/>
                <a:gd name="connsiteY327" fmla="*/ 1427909 h 1507432"/>
                <a:gd name="connsiteX328" fmla="*/ 2112041 w 2164666"/>
                <a:gd name="connsiteY328" fmla="*/ 1440773 h 1507432"/>
                <a:gd name="connsiteX329" fmla="*/ 2112041 w 2164666"/>
                <a:gd name="connsiteY329" fmla="*/ 1447791 h 1507432"/>
                <a:gd name="connsiteX330" fmla="*/ 2109702 w 2164666"/>
                <a:gd name="connsiteY330" fmla="*/ 1454808 h 1507432"/>
                <a:gd name="connsiteX331" fmla="*/ 2109702 w 2164666"/>
                <a:gd name="connsiteY331" fmla="*/ 1461824 h 1507432"/>
                <a:gd name="connsiteX332" fmla="*/ 2108532 w 2164666"/>
                <a:gd name="connsiteY332" fmla="*/ 1467672 h 1507432"/>
                <a:gd name="connsiteX333" fmla="*/ 2107365 w 2164666"/>
                <a:gd name="connsiteY333" fmla="*/ 1474689 h 1507432"/>
                <a:gd name="connsiteX334" fmla="*/ 2109702 w 2164666"/>
                <a:gd name="connsiteY334" fmla="*/ 1481705 h 1507432"/>
                <a:gd name="connsiteX335" fmla="*/ 2112041 w 2164666"/>
                <a:gd name="connsiteY335" fmla="*/ 1487551 h 1507432"/>
                <a:gd name="connsiteX336" fmla="*/ 2106193 w 2164666"/>
                <a:gd name="connsiteY336" fmla="*/ 1498077 h 1507432"/>
                <a:gd name="connsiteX337" fmla="*/ 2101516 w 2164666"/>
                <a:gd name="connsiteY337" fmla="*/ 1506264 h 1507432"/>
                <a:gd name="connsiteX338" fmla="*/ 2092161 w 2164666"/>
                <a:gd name="connsiteY338" fmla="*/ 1506264 h 1507432"/>
                <a:gd name="connsiteX339" fmla="*/ 2080465 w 2164666"/>
                <a:gd name="connsiteY339" fmla="*/ 1507432 h 1507432"/>
                <a:gd name="connsiteX340" fmla="*/ 2076956 w 2164666"/>
                <a:gd name="connsiteY340" fmla="*/ 1501586 h 1507432"/>
                <a:gd name="connsiteX341" fmla="*/ 2069940 w 2164666"/>
                <a:gd name="connsiteY341" fmla="*/ 1498077 h 1507432"/>
                <a:gd name="connsiteX342" fmla="*/ 2060585 w 2164666"/>
                <a:gd name="connsiteY342" fmla="*/ 1492230 h 1507432"/>
                <a:gd name="connsiteX343" fmla="*/ 2053568 w 2164666"/>
                <a:gd name="connsiteY343" fmla="*/ 1489891 h 1507432"/>
                <a:gd name="connsiteX344" fmla="*/ 2044213 w 2164666"/>
                <a:gd name="connsiteY344" fmla="*/ 1485214 h 1507432"/>
                <a:gd name="connsiteX345" fmla="*/ 2037197 w 2164666"/>
                <a:gd name="connsiteY345" fmla="*/ 1481705 h 1507432"/>
                <a:gd name="connsiteX346" fmla="*/ 2031348 w 2164666"/>
                <a:gd name="connsiteY346" fmla="*/ 1482874 h 1507432"/>
                <a:gd name="connsiteX347" fmla="*/ 2024332 w 2164666"/>
                <a:gd name="connsiteY347" fmla="*/ 1484044 h 1507432"/>
                <a:gd name="connsiteX348" fmla="*/ 2013807 w 2164666"/>
                <a:gd name="connsiteY348" fmla="*/ 1484044 h 1507432"/>
                <a:gd name="connsiteX349" fmla="*/ 2004451 w 2164666"/>
                <a:gd name="connsiteY349" fmla="*/ 1484044 h 1507432"/>
                <a:gd name="connsiteX350" fmla="*/ 1993925 w 2164666"/>
                <a:gd name="connsiteY350" fmla="*/ 1479365 h 1507432"/>
                <a:gd name="connsiteX351" fmla="*/ 1984570 w 2164666"/>
                <a:gd name="connsiteY351" fmla="*/ 1475856 h 1507432"/>
                <a:gd name="connsiteX352" fmla="*/ 1977554 w 2164666"/>
                <a:gd name="connsiteY352" fmla="*/ 1471179 h 1507432"/>
                <a:gd name="connsiteX353" fmla="*/ 1969366 w 2164666"/>
                <a:gd name="connsiteY353" fmla="*/ 1470010 h 1507432"/>
                <a:gd name="connsiteX354" fmla="*/ 1961182 w 2164666"/>
                <a:gd name="connsiteY354" fmla="*/ 1462994 h 1507432"/>
                <a:gd name="connsiteX355" fmla="*/ 1949487 w 2164666"/>
                <a:gd name="connsiteY355" fmla="*/ 1453638 h 1507432"/>
                <a:gd name="connsiteX356" fmla="*/ 1936622 w 2164666"/>
                <a:gd name="connsiteY356" fmla="*/ 1446620 h 1507432"/>
                <a:gd name="connsiteX357" fmla="*/ 1927267 w 2164666"/>
                <a:gd name="connsiteY357" fmla="*/ 1443113 h 1507432"/>
                <a:gd name="connsiteX358" fmla="*/ 1917911 w 2164666"/>
                <a:gd name="connsiteY358" fmla="*/ 1433757 h 1507432"/>
                <a:gd name="connsiteX359" fmla="*/ 1910893 w 2164666"/>
                <a:gd name="connsiteY359" fmla="*/ 1427909 h 1507432"/>
                <a:gd name="connsiteX360" fmla="*/ 1905046 w 2164666"/>
                <a:gd name="connsiteY360" fmla="*/ 1425571 h 1507432"/>
                <a:gd name="connsiteX361" fmla="*/ 1899200 w 2164666"/>
                <a:gd name="connsiteY361" fmla="*/ 1418555 h 1507432"/>
                <a:gd name="connsiteX362" fmla="*/ 1891014 w 2164666"/>
                <a:gd name="connsiteY362" fmla="*/ 1410367 h 1507432"/>
                <a:gd name="connsiteX363" fmla="*/ 1889844 w 2164666"/>
                <a:gd name="connsiteY363" fmla="*/ 1404521 h 1507432"/>
                <a:gd name="connsiteX364" fmla="*/ 1879319 w 2164666"/>
                <a:gd name="connsiteY364" fmla="*/ 1393995 h 1507432"/>
                <a:gd name="connsiteX365" fmla="*/ 1868794 w 2164666"/>
                <a:gd name="connsiteY365" fmla="*/ 1379963 h 1507432"/>
                <a:gd name="connsiteX366" fmla="*/ 1865285 w 2164666"/>
                <a:gd name="connsiteY366" fmla="*/ 1374114 h 1507432"/>
                <a:gd name="connsiteX367" fmla="*/ 1873472 w 2164666"/>
                <a:gd name="connsiteY367" fmla="*/ 1376454 h 1507432"/>
                <a:gd name="connsiteX368" fmla="*/ 1878149 w 2164666"/>
                <a:gd name="connsiteY368" fmla="*/ 1369437 h 1507432"/>
                <a:gd name="connsiteX369" fmla="*/ 1880489 w 2164666"/>
                <a:gd name="connsiteY369" fmla="*/ 1360082 h 1507432"/>
                <a:gd name="connsiteX370" fmla="*/ 1879319 w 2164666"/>
                <a:gd name="connsiteY370" fmla="*/ 1354233 h 1507432"/>
                <a:gd name="connsiteX371" fmla="*/ 1876980 w 2164666"/>
                <a:gd name="connsiteY371" fmla="*/ 1348387 h 1507432"/>
                <a:gd name="connsiteX372" fmla="*/ 1872301 w 2164666"/>
                <a:gd name="connsiteY372" fmla="*/ 1341369 h 1507432"/>
                <a:gd name="connsiteX373" fmla="*/ 1864115 w 2164666"/>
                <a:gd name="connsiteY373" fmla="*/ 1334353 h 1507432"/>
                <a:gd name="connsiteX374" fmla="*/ 1854759 w 2164666"/>
                <a:gd name="connsiteY374" fmla="*/ 1333185 h 1507432"/>
                <a:gd name="connsiteX375" fmla="*/ 1865285 w 2164666"/>
                <a:gd name="connsiteY375" fmla="*/ 1322658 h 1507432"/>
                <a:gd name="connsiteX376" fmla="*/ 1868794 w 2164666"/>
                <a:gd name="connsiteY376" fmla="*/ 1307455 h 1507432"/>
                <a:gd name="connsiteX377" fmla="*/ 1868794 w 2164666"/>
                <a:gd name="connsiteY377" fmla="*/ 1301609 h 1507432"/>
                <a:gd name="connsiteX378" fmla="*/ 1868794 w 2164666"/>
                <a:gd name="connsiteY378" fmla="*/ 1294591 h 1507432"/>
                <a:gd name="connsiteX379" fmla="*/ 1862947 w 2164666"/>
                <a:gd name="connsiteY379" fmla="*/ 1286405 h 1507432"/>
                <a:gd name="connsiteX380" fmla="*/ 1857099 w 2164666"/>
                <a:gd name="connsiteY380" fmla="*/ 1277049 h 1507432"/>
                <a:gd name="connsiteX381" fmla="*/ 1852420 w 2164666"/>
                <a:gd name="connsiteY381" fmla="*/ 1270033 h 1507432"/>
                <a:gd name="connsiteX382" fmla="*/ 1846573 w 2164666"/>
                <a:gd name="connsiteY382" fmla="*/ 1266524 h 1507432"/>
                <a:gd name="connsiteX383" fmla="*/ 1839557 w 2164666"/>
                <a:gd name="connsiteY383" fmla="*/ 1263017 h 1507432"/>
                <a:gd name="connsiteX384" fmla="*/ 1832541 w 2164666"/>
                <a:gd name="connsiteY384" fmla="*/ 1255999 h 1507432"/>
                <a:gd name="connsiteX385" fmla="*/ 1826694 w 2164666"/>
                <a:gd name="connsiteY385" fmla="*/ 1250152 h 1507432"/>
                <a:gd name="connsiteX386" fmla="*/ 1820846 w 2164666"/>
                <a:gd name="connsiteY386" fmla="*/ 1247813 h 1507432"/>
                <a:gd name="connsiteX387" fmla="*/ 1814999 w 2164666"/>
                <a:gd name="connsiteY387" fmla="*/ 1241964 h 1507432"/>
                <a:gd name="connsiteX388" fmla="*/ 1807981 w 2164666"/>
                <a:gd name="connsiteY388" fmla="*/ 1232611 h 1507432"/>
                <a:gd name="connsiteX389" fmla="*/ 1806811 w 2164666"/>
                <a:gd name="connsiteY389" fmla="*/ 1225594 h 1507432"/>
                <a:gd name="connsiteX390" fmla="*/ 1807981 w 2164666"/>
                <a:gd name="connsiteY390" fmla="*/ 1217406 h 1507432"/>
                <a:gd name="connsiteX391" fmla="*/ 1806811 w 2164666"/>
                <a:gd name="connsiteY391" fmla="*/ 1206881 h 1507432"/>
                <a:gd name="connsiteX392" fmla="*/ 1799795 w 2164666"/>
                <a:gd name="connsiteY392" fmla="*/ 1201035 h 1507432"/>
                <a:gd name="connsiteX393" fmla="*/ 1791609 w 2164666"/>
                <a:gd name="connsiteY393" fmla="*/ 1192849 h 1507432"/>
                <a:gd name="connsiteX394" fmla="*/ 1797458 w 2164666"/>
                <a:gd name="connsiteY394" fmla="*/ 1196358 h 1507432"/>
                <a:gd name="connsiteX395" fmla="*/ 1797458 w 2164666"/>
                <a:gd name="connsiteY395" fmla="*/ 1189340 h 1507432"/>
                <a:gd name="connsiteX396" fmla="*/ 1792779 w 2164666"/>
                <a:gd name="connsiteY396" fmla="*/ 1183493 h 1507432"/>
                <a:gd name="connsiteX397" fmla="*/ 1785763 w 2164666"/>
                <a:gd name="connsiteY397" fmla="*/ 1183493 h 1507432"/>
                <a:gd name="connsiteX398" fmla="*/ 1782254 w 2164666"/>
                <a:gd name="connsiteY398" fmla="*/ 1177645 h 1507432"/>
                <a:gd name="connsiteX399" fmla="*/ 1769389 w 2164666"/>
                <a:gd name="connsiteY399" fmla="*/ 1167121 h 1507432"/>
                <a:gd name="connsiteX400" fmla="*/ 1762373 w 2164666"/>
                <a:gd name="connsiteY400" fmla="*/ 1164782 h 1507432"/>
                <a:gd name="connsiteX401" fmla="*/ 1756526 w 2164666"/>
                <a:gd name="connsiteY401" fmla="*/ 1165950 h 1507432"/>
                <a:gd name="connsiteX402" fmla="*/ 1748340 w 2164666"/>
                <a:gd name="connsiteY402" fmla="*/ 1168289 h 1507432"/>
                <a:gd name="connsiteX403" fmla="*/ 1741322 w 2164666"/>
                <a:gd name="connsiteY403" fmla="*/ 1164782 h 1507432"/>
                <a:gd name="connsiteX404" fmla="*/ 1724950 w 2164666"/>
                <a:gd name="connsiteY404" fmla="*/ 1163612 h 1507432"/>
                <a:gd name="connsiteX405" fmla="*/ 1714425 w 2164666"/>
                <a:gd name="connsiteY405" fmla="*/ 1162443 h 1507432"/>
                <a:gd name="connsiteX406" fmla="*/ 1712309 w 2164666"/>
                <a:gd name="connsiteY406" fmla="*/ 1155393 h 1507432"/>
                <a:gd name="connsiteX407" fmla="*/ 1709746 w 2164666"/>
                <a:gd name="connsiteY407" fmla="*/ 1162441 h 1507432"/>
                <a:gd name="connsiteX408" fmla="*/ 1698053 w 2164666"/>
                <a:gd name="connsiteY408" fmla="*/ 1164780 h 1507432"/>
                <a:gd name="connsiteX409" fmla="*/ 1691037 w 2164666"/>
                <a:gd name="connsiteY409" fmla="*/ 1161271 h 1507432"/>
                <a:gd name="connsiteX410" fmla="*/ 1681681 w 2164666"/>
                <a:gd name="connsiteY410" fmla="*/ 1161271 h 1507432"/>
                <a:gd name="connsiteX411" fmla="*/ 1673493 w 2164666"/>
                <a:gd name="connsiteY411" fmla="*/ 1161271 h 1507432"/>
                <a:gd name="connsiteX412" fmla="*/ 1659461 w 2164666"/>
                <a:gd name="connsiteY412" fmla="*/ 1161271 h 1507432"/>
                <a:gd name="connsiteX413" fmla="*/ 1648936 w 2164666"/>
                <a:gd name="connsiteY413" fmla="*/ 1162441 h 1507432"/>
                <a:gd name="connsiteX414" fmla="*/ 1636071 w 2164666"/>
                <a:gd name="connsiteY414" fmla="*/ 1164780 h 1507432"/>
                <a:gd name="connsiteX415" fmla="*/ 1619699 w 2164666"/>
                <a:gd name="connsiteY415" fmla="*/ 1168287 h 1507432"/>
                <a:gd name="connsiteX416" fmla="*/ 1612683 w 2164666"/>
                <a:gd name="connsiteY416" fmla="*/ 1169457 h 1507432"/>
                <a:gd name="connsiteX417" fmla="*/ 1604495 w 2164666"/>
                <a:gd name="connsiteY417" fmla="*/ 1170626 h 1507432"/>
                <a:gd name="connsiteX418" fmla="*/ 1595139 w 2164666"/>
                <a:gd name="connsiteY418" fmla="*/ 1171796 h 1507432"/>
                <a:gd name="connsiteX419" fmla="*/ 1585786 w 2164666"/>
                <a:gd name="connsiteY419" fmla="*/ 1174136 h 1507432"/>
                <a:gd name="connsiteX420" fmla="*/ 1576430 w 2164666"/>
                <a:gd name="connsiteY420" fmla="*/ 1175303 h 1507432"/>
                <a:gd name="connsiteX421" fmla="*/ 1568242 w 2164666"/>
                <a:gd name="connsiteY421" fmla="*/ 1177643 h 1507432"/>
                <a:gd name="connsiteX422" fmla="*/ 1561226 w 2164666"/>
                <a:gd name="connsiteY422" fmla="*/ 1177643 h 1507432"/>
                <a:gd name="connsiteX423" fmla="*/ 1557717 w 2164666"/>
                <a:gd name="connsiteY423" fmla="*/ 1171796 h 1507432"/>
                <a:gd name="connsiteX424" fmla="*/ 1550701 w 2164666"/>
                <a:gd name="connsiteY424" fmla="*/ 1167119 h 1507432"/>
                <a:gd name="connsiteX425" fmla="*/ 1541345 w 2164666"/>
                <a:gd name="connsiteY425" fmla="*/ 1165948 h 1507432"/>
                <a:gd name="connsiteX426" fmla="*/ 1535499 w 2164666"/>
                <a:gd name="connsiteY426" fmla="*/ 1164780 h 1507432"/>
                <a:gd name="connsiteX427" fmla="*/ 1528480 w 2164666"/>
                <a:gd name="connsiteY427" fmla="*/ 1162441 h 1507432"/>
                <a:gd name="connsiteX428" fmla="*/ 1521464 w 2164666"/>
                <a:gd name="connsiteY428" fmla="*/ 1155424 h 1507432"/>
                <a:gd name="connsiteX429" fmla="*/ 1514448 w 2164666"/>
                <a:gd name="connsiteY429" fmla="*/ 1154255 h 1507432"/>
                <a:gd name="connsiteX430" fmla="*/ 1505092 w 2164666"/>
                <a:gd name="connsiteY430" fmla="*/ 1154255 h 1507432"/>
                <a:gd name="connsiteX431" fmla="*/ 1499244 w 2164666"/>
                <a:gd name="connsiteY431" fmla="*/ 1155424 h 1507432"/>
                <a:gd name="connsiteX432" fmla="*/ 1491058 w 2164666"/>
                <a:gd name="connsiteY432" fmla="*/ 1153085 h 1507432"/>
                <a:gd name="connsiteX433" fmla="*/ 1484042 w 2164666"/>
                <a:gd name="connsiteY433" fmla="*/ 1150746 h 1507432"/>
                <a:gd name="connsiteX434" fmla="*/ 1480535 w 2164666"/>
                <a:gd name="connsiteY434" fmla="*/ 1144899 h 1507432"/>
                <a:gd name="connsiteX435" fmla="*/ 1474686 w 2164666"/>
                <a:gd name="connsiteY435" fmla="*/ 1144899 h 1507432"/>
                <a:gd name="connsiteX436" fmla="*/ 1465331 w 2164666"/>
                <a:gd name="connsiteY436" fmla="*/ 1141390 h 1507432"/>
                <a:gd name="connsiteX437" fmla="*/ 1459484 w 2164666"/>
                <a:gd name="connsiteY437" fmla="*/ 1137883 h 1507432"/>
                <a:gd name="connsiteX438" fmla="*/ 1451298 w 2164666"/>
                <a:gd name="connsiteY438" fmla="*/ 1137883 h 1507432"/>
                <a:gd name="connsiteX439" fmla="*/ 1441942 w 2164666"/>
                <a:gd name="connsiteY439" fmla="*/ 1134374 h 1507432"/>
                <a:gd name="connsiteX440" fmla="*/ 1433757 w 2164666"/>
                <a:gd name="connsiteY440" fmla="*/ 1127358 h 1507432"/>
                <a:gd name="connsiteX441" fmla="*/ 1425569 w 2164666"/>
                <a:gd name="connsiteY441" fmla="*/ 1126188 h 1507432"/>
                <a:gd name="connsiteX442" fmla="*/ 1415043 w 2164666"/>
                <a:gd name="connsiteY442" fmla="*/ 1119170 h 1507432"/>
                <a:gd name="connsiteX443" fmla="*/ 1408027 w 2164666"/>
                <a:gd name="connsiteY443" fmla="*/ 1115663 h 1507432"/>
                <a:gd name="connsiteX444" fmla="*/ 1402181 w 2164666"/>
                <a:gd name="connsiteY444" fmla="*/ 1115663 h 1507432"/>
                <a:gd name="connsiteX445" fmla="*/ 1395164 w 2164666"/>
                <a:gd name="connsiteY445" fmla="*/ 1112153 h 1507432"/>
                <a:gd name="connsiteX446" fmla="*/ 1386977 w 2164666"/>
                <a:gd name="connsiteY446" fmla="*/ 1107475 h 1507432"/>
                <a:gd name="connsiteX447" fmla="*/ 1376451 w 2164666"/>
                <a:gd name="connsiteY447" fmla="*/ 1108646 h 1507432"/>
                <a:gd name="connsiteX448" fmla="*/ 1378791 w 2164666"/>
                <a:gd name="connsiteY448" fmla="*/ 1098121 h 1507432"/>
                <a:gd name="connsiteX449" fmla="*/ 1385807 w 2164666"/>
                <a:gd name="connsiteY449" fmla="*/ 1095782 h 1507432"/>
                <a:gd name="connsiteX450" fmla="*/ 1391655 w 2164666"/>
                <a:gd name="connsiteY450" fmla="*/ 1094612 h 1507432"/>
                <a:gd name="connsiteX451" fmla="*/ 1403348 w 2164666"/>
                <a:gd name="connsiteY451" fmla="*/ 1081747 h 1507432"/>
                <a:gd name="connsiteX452" fmla="*/ 1399841 w 2164666"/>
                <a:gd name="connsiteY452" fmla="*/ 1070052 h 1507432"/>
                <a:gd name="connsiteX453" fmla="*/ 1393993 w 2164666"/>
                <a:gd name="connsiteY453" fmla="*/ 1063036 h 1507432"/>
                <a:gd name="connsiteX454" fmla="*/ 1384639 w 2164666"/>
                <a:gd name="connsiteY454" fmla="*/ 1056020 h 1507432"/>
                <a:gd name="connsiteX455" fmla="*/ 1371774 w 2164666"/>
                <a:gd name="connsiteY455" fmla="*/ 1054850 h 1507432"/>
                <a:gd name="connsiteX456" fmla="*/ 1360079 w 2164666"/>
                <a:gd name="connsiteY456" fmla="*/ 1056020 h 1507432"/>
                <a:gd name="connsiteX457" fmla="*/ 1357740 w 2164666"/>
                <a:gd name="connsiteY457" fmla="*/ 1046664 h 1507432"/>
                <a:gd name="connsiteX458" fmla="*/ 1348386 w 2164666"/>
                <a:gd name="connsiteY458" fmla="*/ 1040816 h 1507432"/>
                <a:gd name="connsiteX459" fmla="*/ 1342538 w 2164666"/>
                <a:gd name="connsiteY459" fmla="*/ 1044325 h 1507432"/>
                <a:gd name="connsiteX460" fmla="*/ 1347215 w 2164666"/>
                <a:gd name="connsiteY460" fmla="*/ 1038478 h 1507432"/>
                <a:gd name="connsiteX461" fmla="*/ 1341368 w 2164666"/>
                <a:gd name="connsiteY461" fmla="*/ 1041987 h 1507432"/>
                <a:gd name="connsiteX462" fmla="*/ 1336691 w 2164666"/>
                <a:gd name="connsiteY462" fmla="*/ 1036139 h 1507432"/>
                <a:gd name="connsiteX463" fmla="*/ 1330843 w 2164666"/>
                <a:gd name="connsiteY463" fmla="*/ 1032632 h 1507432"/>
                <a:gd name="connsiteX464" fmla="*/ 1323827 w 2164666"/>
                <a:gd name="connsiteY464" fmla="*/ 1030292 h 1507432"/>
                <a:gd name="connsiteX465" fmla="*/ 1315641 w 2164666"/>
                <a:gd name="connsiteY465" fmla="*/ 1029123 h 1507432"/>
                <a:gd name="connsiteX466" fmla="*/ 1309792 w 2164666"/>
                <a:gd name="connsiteY466" fmla="*/ 1029123 h 1507432"/>
                <a:gd name="connsiteX467" fmla="*/ 1302776 w 2164666"/>
                <a:gd name="connsiteY467" fmla="*/ 1030292 h 1507432"/>
                <a:gd name="connsiteX468" fmla="*/ 1294590 w 2164666"/>
                <a:gd name="connsiteY468" fmla="*/ 1031460 h 1507432"/>
                <a:gd name="connsiteX469" fmla="*/ 1286404 w 2164666"/>
                <a:gd name="connsiteY469" fmla="*/ 1034969 h 1507432"/>
                <a:gd name="connsiteX470" fmla="*/ 1277049 w 2164666"/>
                <a:gd name="connsiteY470" fmla="*/ 1038478 h 1507432"/>
                <a:gd name="connsiteX471" fmla="*/ 1271200 w 2164666"/>
                <a:gd name="connsiteY471" fmla="*/ 1041987 h 1507432"/>
                <a:gd name="connsiteX472" fmla="*/ 1264184 w 2164666"/>
                <a:gd name="connsiteY472" fmla="*/ 1044325 h 1507432"/>
                <a:gd name="connsiteX473" fmla="*/ 1254828 w 2164666"/>
                <a:gd name="connsiteY473" fmla="*/ 1051341 h 1507432"/>
                <a:gd name="connsiteX474" fmla="*/ 1248982 w 2164666"/>
                <a:gd name="connsiteY474" fmla="*/ 1054850 h 1507432"/>
                <a:gd name="connsiteX475" fmla="*/ 1240796 w 2164666"/>
                <a:gd name="connsiteY475" fmla="*/ 1060697 h 1507432"/>
                <a:gd name="connsiteX476" fmla="*/ 1234947 w 2164666"/>
                <a:gd name="connsiteY476" fmla="*/ 1066545 h 1507432"/>
                <a:gd name="connsiteX477" fmla="*/ 1227931 w 2164666"/>
                <a:gd name="connsiteY477" fmla="*/ 1072392 h 1507432"/>
                <a:gd name="connsiteX478" fmla="*/ 1218575 w 2164666"/>
                <a:gd name="connsiteY478" fmla="*/ 1082917 h 1507432"/>
                <a:gd name="connsiteX479" fmla="*/ 1211559 w 2164666"/>
                <a:gd name="connsiteY479" fmla="*/ 1088765 h 1507432"/>
                <a:gd name="connsiteX480" fmla="*/ 1204541 w 2164666"/>
                <a:gd name="connsiteY480" fmla="*/ 1099289 h 1507432"/>
                <a:gd name="connsiteX481" fmla="*/ 1190509 w 2164666"/>
                <a:gd name="connsiteY481" fmla="*/ 1118002 h 1507432"/>
                <a:gd name="connsiteX482" fmla="*/ 1183490 w 2164666"/>
                <a:gd name="connsiteY482" fmla="*/ 1129695 h 1507432"/>
                <a:gd name="connsiteX483" fmla="*/ 1171797 w 2164666"/>
                <a:gd name="connsiteY483" fmla="*/ 1133204 h 1507432"/>
                <a:gd name="connsiteX484" fmla="*/ 1169458 w 2164666"/>
                <a:gd name="connsiteY484" fmla="*/ 1127358 h 1507432"/>
                <a:gd name="connsiteX485" fmla="*/ 1163609 w 2164666"/>
                <a:gd name="connsiteY485" fmla="*/ 1126188 h 1507432"/>
                <a:gd name="connsiteX486" fmla="*/ 1155426 w 2164666"/>
                <a:gd name="connsiteY486" fmla="*/ 1120341 h 1507432"/>
                <a:gd name="connsiteX487" fmla="*/ 1150747 w 2164666"/>
                <a:gd name="connsiteY487" fmla="*/ 1113323 h 1507432"/>
                <a:gd name="connsiteX488" fmla="*/ 1144900 w 2164666"/>
                <a:gd name="connsiteY488" fmla="*/ 1103968 h 1507432"/>
                <a:gd name="connsiteX489" fmla="*/ 1142561 w 2164666"/>
                <a:gd name="connsiteY489" fmla="*/ 1094612 h 1507432"/>
                <a:gd name="connsiteX490" fmla="*/ 1134375 w 2164666"/>
                <a:gd name="connsiteY490" fmla="*/ 1089933 h 1507432"/>
                <a:gd name="connsiteX491" fmla="*/ 1128526 w 2164666"/>
                <a:gd name="connsiteY491" fmla="*/ 1089933 h 1507432"/>
                <a:gd name="connsiteX492" fmla="*/ 1119171 w 2164666"/>
                <a:gd name="connsiteY492" fmla="*/ 1091105 h 1507432"/>
                <a:gd name="connsiteX493" fmla="*/ 1113324 w 2164666"/>
                <a:gd name="connsiteY493" fmla="*/ 1089933 h 1507432"/>
                <a:gd name="connsiteX494" fmla="*/ 1106308 w 2164666"/>
                <a:gd name="connsiteY494" fmla="*/ 1089933 h 1507432"/>
                <a:gd name="connsiteX495" fmla="*/ 1092274 w 2164666"/>
                <a:gd name="connsiteY495" fmla="*/ 1080578 h 1507432"/>
                <a:gd name="connsiteX496" fmla="*/ 1094613 w 2164666"/>
                <a:gd name="connsiteY496" fmla="*/ 1071224 h 1507432"/>
                <a:gd name="connsiteX497" fmla="*/ 1098122 w 2164666"/>
                <a:gd name="connsiteY497" fmla="*/ 1065375 h 1507432"/>
                <a:gd name="connsiteX498" fmla="*/ 1099290 w 2164666"/>
                <a:gd name="connsiteY498" fmla="*/ 1058357 h 1507432"/>
                <a:gd name="connsiteX499" fmla="*/ 1092274 w 2164666"/>
                <a:gd name="connsiteY499" fmla="*/ 1053680 h 1507432"/>
                <a:gd name="connsiteX500" fmla="*/ 1086427 w 2164666"/>
                <a:gd name="connsiteY500" fmla="*/ 1046664 h 1507432"/>
                <a:gd name="connsiteX501" fmla="*/ 1089934 w 2164666"/>
                <a:gd name="connsiteY501" fmla="*/ 1038478 h 1507432"/>
                <a:gd name="connsiteX502" fmla="*/ 1085257 w 2164666"/>
                <a:gd name="connsiteY502" fmla="*/ 1031460 h 1507432"/>
                <a:gd name="connsiteX503" fmla="*/ 1079411 w 2164666"/>
                <a:gd name="connsiteY503" fmla="*/ 1027953 h 1507432"/>
                <a:gd name="connsiteX504" fmla="*/ 1078241 w 2164666"/>
                <a:gd name="connsiteY504" fmla="*/ 1017428 h 1507432"/>
                <a:gd name="connsiteX505" fmla="*/ 1080579 w 2164666"/>
                <a:gd name="connsiteY505" fmla="*/ 1011579 h 1507432"/>
                <a:gd name="connsiteX506" fmla="*/ 1082918 w 2164666"/>
                <a:gd name="connsiteY506" fmla="*/ 1002224 h 1507432"/>
                <a:gd name="connsiteX507" fmla="*/ 1079411 w 2164666"/>
                <a:gd name="connsiteY507" fmla="*/ 995207 h 1507432"/>
                <a:gd name="connsiteX508" fmla="*/ 1087595 w 2164666"/>
                <a:gd name="connsiteY508" fmla="*/ 988191 h 1507432"/>
                <a:gd name="connsiteX509" fmla="*/ 1078241 w 2164666"/>
                <a:gd name="connsiteY509" fmla="*/ 977666 h 1507432"/>
                <a:gd name="connsiteX510" fmla="*/ 1075902 w 2164666"/>
                <a:gd name="connsiteY510" fmla="*/ 964801 h 1507432"/>
                <a:gd name="connsiteX511" fmla="*/ 1075902 w 2164666"/>
                <a:gd name="connsiteY511" fmla="*/ 958955 h 1507432"/>
                <a:gd name="connsiteX512" fmla="*/ 1078241 w 2164666"/>
                <a:gd name="connsiteY512" fmla="*/ 951938 h 1507432"/>
                <a:gd name="connsiteX513" fmla="*/ 1079411 w 2164666"/>
                <a:gd name="connsiteY513" fmla="*/ 940243 h 1507432"/>
                <a:gd name="connsiteX514" fmla="*/ 1081748 w 2164666"/>
                <a:gd name="connsiteY514" fmla="*/ 929718 h 1507432"/>
                <a:gd name="connsiteX515" fmla="*/ 1081748 w 2164666"/>
                <a:gd name="connsiteY515" fmla="*/ 921532 h 1507432"/>
                <a:gd name="connsiteX516" fmla="*/ 1075902 w 2164666"/>
                <a:gd name="connsiteY516" fmla="*/ 921532 h 1507432"/>
                <a:gd name="connsiteX517" fmla="*/ 1063037 w 2164666"/>
                <a:gd name="connsiteY517" fmla="*/ 913346 h 1507432"/>
                <a:gd name="connsiteX518" fmla="*/ 1066546 w 2164666"/>
                <a:gd name="connsiteY518" fmla="*/ 905160 h 1507432"/>
                <a:gd name="connsiteX519" fmla="*/ 1074732 w 2164666"/>
                <a:gd name="connsiteY519" fmla="*/ 905160 h 1507432"/>
                <a:gd name="connsiteX520" fmla="*/ 1080579 w 2164666"/>
                <a:gd name="connsiteY520" fmla="*/ 903991 h 1507432"/>
                <a:gd name="connsiteX521" fmla="*/ 1081750 w 2164666"/>
                <a:gd name="connsiteY521" fmla="*/ 903489 h 1507432"/>
                <a:gd name="connsiteX522" fmla="*/ 1074732 w 2164666"/>
                <a:gd name="connsiteY522" fmla="*/ 900482 h 1507432"/>
                <a:gd name="connsiteX523" fmla="*/ 1064207 w 2164666"/>
                <a:gd name="connsiteY523" fmla="*/ 895803 h 1507432"/>
                <a:gd name="connsiteX524" fmla="*/ 1056021 w 2164666"/>
                <a:gd name="connsiteY524" fmla="*/ 891126 h 1507432"/>
                <a:gd name="connsiteX525" fmla="*/ 1049005 w 2164666"/>
                <a:gd name="connsiteY525" fmla="*/ 887619 h 1507432"/>
                <a:gd name="connsiteX526" fmla="*/ 1040817 w 2164666"/>
                <a:gd name="connsiteY526" fmla="*/ 879431 h 1507432"/>
                <a:gd name="connsiteX527" fmla="*/ 1040817 w 2164666"/>
                <a:gd name="connsiteY527" fmla="*/ 885279 h 1507432"/>
                <a:gd name="connsiteX528" fmla="*/ 1033801 w 2164666"/>
                <a:gd name="connsiteY528" fmla="*/ 887619 h 1507432"/>
                <a:gd name="connsiteX529" fmla="*/ 1029124 w 2164666"/>
                <a:gd name="connsiteY529" fmla="*/ 881770 h 1507432"/>
                <a:gd name="connsiteX530" fmla="*/ 1023275 w 2164666"/>
                <a:gd name="connsiteY530" fmla="*/ 877094 h 1507432"/>
                <a:gd name="connsiteX531" fmla="*/ 1017429 w 2164666"/>
                <a:gd name="connsiteY531" fmla="*/ 877094 h 1507432"/>
                <a:gd name="connsiteX532" fmla="*/ 1008073 w 2164666"/>
                <a:gd name="connsiteY532" fmla="*/ 879431 h 1507432"/>
                <a:gd name="connsiteX533" fmla="*/ 1002227 w 2164666"/>
                <a:gd name="connsiteY533" fmla="*/ 878261 h 1507432"/>
                <a:gd name="connsiteX534" fmla="*/ 995208 w 2164666"/>
                <a:gd name="connsiteY534" fmla="*/ 872415 h 1507432"/>
                <a:gd name="connsiteX535" fmla="*/ 988192 w 2164666"/>
                <a:gd name="connsiteY535" fmla="*/ 872415 h 1507432"/>
                <a:gd name="connsiteX536" fmla="*/ 984683 w 2164666"/>
                <a:gd name="connsiteY536" fmla="*/ 879431 h 1507432"/>
                <a:gd name="connsiteX537" fmla="*/ 990532 w 2164666"/>
                <a:gd name="connsiteY537" fmla="*/ 886447 h 1507432"/>
                <a:gd name="connsiteX538" fmla="*/ 989362 w 2164666"/>
                <a:gd name="connsiteY538" fmla="*/ 892296 h 1507432"/>
                <a:gd name="connsiteX539" fmla="*/ 982346 w 2164666"/>
                <a:gd name="connsiteY539" fmla="*/ 887619 h 1507432"/>
                <a:gd name="connsiteX540" fmla="*/ 980006 w 2164666"/>
                <a:gd name="connsiteY540" fmla="*/ 879431 h 1507432"/>
                <a:gd name="connsiteX541" fmla="*/ 971818 w 2164666"/>
                <a:gd name="connsiteY541" fmla="*/ 879431 h 1507432"/>
                <a:gd name="connsiteX542" fmla="*/ 965972 w 2164666"/>
                <a:gd name="connsiteY542" fmla="*/ 884110 h 1507432"/>
                <a:gd name="connsiteX543" fmla="*/ 970651 w 2164666"/>
                <a:gd name="connsiteY543" fmla="*/ 889956 h 1507432"/>
                <a:gd name="connsiteX544" fmla="*/ 972990 w 2164666"/>
                <a:gd name="connsiteY544" fmla="*/ 902821 h 1507432"/>
                <a:gd name="connsiteX545" fmla="*/ 961295 w 2164666"/>
                <a:gd name="connsiteY545" fmla="*/ 895803 h 1507432"/>
                <a:gd name="connsiteX546" fmla="*/ 960125 w 2164666"/>
                <a:gd name="connsiteY546" fmla="*/ 889956 h 1507432"/>
                <a:gd name="connsiteX547" fmla="*/ 950770 w 2164666"/>
                <a:gd name="connsiteY547" fmla="*/ 882940 h 1507432"/>
                <a:gd name="connsiteX548" fmla="*/ 946093 w 2164666"/>
                <a:gd name="connsiteY548" fmla="*/ 877094 h 1507432"/>
                <a:gd name="connsiteX549" fmla="*/ 942582 w 2164666"/>
                <a:gd name="connsiteY549" fmla="*/ 884110 h 1507432"/>
                <a:gd name="connsiteX550" fmla="*/ 939075 w 2164666"/>
                <a:gd name="connsiteY550" fmla="*/ 891126 h 1507432"/>
                <a:gd name="connsiteX551" fmla="*/ 935566 w 2164666"/>
                <a:gd name="connsiteY551" fmla="*/ 896974 h 1507432"/>
                <a:gd name="connsiteX552" fmla="*/ 928549 w 2164666"/>
                <a:gd name="connsiteY552" fmla="*/ 906328 h 1507432"/>
                <a:gd name="connsiteX553" fmla="*/ 921533 w 2164666"/>
                <a:gd name="connsiteY553" fmla="*/ 912177 h 1507432"/>
                <a:gd name="connsiteX554" fmla="*/ 916856 w 2164666"/>
                <a:gd name="connsiteY554" fmla="*/ 918023 h 1507432"/>
                <a:gd name="connsiteX555" fmla="*/ 909838 w 2164666"/>
                <a:gd name="connsiteY555" fmla="*/ 923872 h 1507432"/>
                <a:gd name="connsiteX556" fmla="*/ 900483 w 2164666"/>
                <a:gd name="connsiteY556" fmla="*/ 927379 h 1507432"/>
                <a:gd name="connsiteX557" fmla="*/ 892297 w 2164666"/>
                <a:gd name="connsiteY557" fmla="*/ 923872 h 1507432"/>
                <a:gd name="connsiteX558" fmla="*/ 881771 w 2164666"/>
                <a:gd name="connsiteY558" fmla="*/ 906328 h 1507432"/>
                <a:gd name="connsiteX559" fmla="*/ 874755 w 2164666"/>
                <a:gd name="connsiteY559" fmla="*/ 900482 h 1507432"/>
                <a:gd name="connsiteX560" fmla="*/ 868907 w 2164666"/>
                <a:gd name="connsiteY560" fmla="*/ 898142 h 1507432"/>
                <a:gd name="connsiteX561" fmla="*/ 860721 w 2164666"/>
                <a:gd name="connsiteY561" fmla="*/ 894635 h 1507432"/>
                <a:gd name="connsiteX562" fmla="*/ 849026 w 2164666"/>
                <a:gd name="connsiteY562" fmla="*/ 881770 h 1507432"/>
                <a:gd name="connsiteX563" fmla="*/ 839670 w 2164666"/>
                <a:gd name="connsiteY563" fmla="*/ 872415 h 1507432"/>
                <a:gd name="connsiteX564" fmla="*/ 830316 w 2164666"/>
                <a:gd name="connsiteY564" fmla="*/ 865399 h 1507432"/>
                <a:gd name="connsiteX565" fmla="*/ 823298 w 2164666"/>
                <a:gd name="connsiteY565" fmla="*/ 860720 h 1507432"/>
                <a:gd name="connsiteX566" fmla="*/ 815112 w 2164666"/>
                <a:gd name="connsiteY566" fmla="*/ 858382 h 1507432"/>
                <a:gd name="connsiteX567" fmla="*/ 811605 w 2164666"/>
                <a:gd name="connsiteY567" fmla="*/ 852534 h 1507432"/>
                <a:gd name="connsiteX568" fmla="*/ 805757 w 2164666"/>
                <a:gd name="connsiteY568" fmla="*/ 845518 h 1507432"/>
                <a:gd name="connsiteX569" fmla="*/ 799910 w 2164666"/>
                <a:gd name="connsiteY569" fmla="*/ 839669 h 1507432"/>
                <a:gd name="connsiteX570" fmla="*/ 794064 w 2164666"/>
                <a:gd name="connsiteY570" fmla="*/ 832653 h 1507432"/>
                <a:gd name="connsiteX571" fmla="*/ 791724 w 2164666"/>
                <a:gd name="connsiteY571" fmla="*/ 825637 h 1507432"/>
                <a:gd name="connsiteX572" fmla="*/ 785876 w 2164666"/>
                <a:gd name="connsiteY572" fmla="*/ 820960 h 1507432"/>
                <a:gd name="connsiteX573" fmla="*/ 783536 w 2164666"/>
                <a:gd name="connsiteY573" fmla="*/ 812772 h 1507432"/>
                <a:gd name="connsiteX574" fmla="*/ 781199 w 2164666"/>
                <a:gd name="connsiteY574" fmla="*/ 805756 h 1507432"/>
                <a:gd name="connsiteX575" fmla="*/ 778860 w 2164666"/>
                <a:gd name="connsiteY575" fmla="*/ 796400 h 1507432"/>
                <a:gd name="connsiteX576" fmla="*/ 773011 w 2164666"/>
                <a:gd name="connsiteY576" fmla="*/ 787045 h 1507432"/>
                <a:gd name="connsiteX577" fmla="*/ 767165 w 2164666"/>
                <a:gd name="connsiteY577" fmla="*/ 776519 h 1507432"/>
                <a:gd name="connsiteX578" fmla="*/ 765995 w 2164666"/>
                <a:gd name="connsiteY578" fmla="*/ 770673 h 1507432"/>
                <a:gd name="connsiteX579" fmla="*/ 767385 w 2164666"/>
                <a:gd name="connsiteY579" fmla="*/ 766503 h 1507432"/>
                <a:gd name="connsiteX580" fmla="*/ 767383 w 2164666"/>
                <a:gd name="connsiteY580" fmla="*/ 766502 h 1507432"/>
                <a:gd name="connsiteX581" fmla="*/ 765993 w 2164666"/>
                <a:gd name="connsiteY581" fmla="*/ 770673 h 1507432"/>
                <a:gd name="connsiteX582" fmla="*/ 753130 w 2164666"/>
                <a:gd name="connsiteY582" fmla="*/ 770673 h 1507432"/>
                <a:gd name="connsiteX583" fmla="*/ 746114 w 2164666"/>
                <a:gd name="connsiteY583" fmla="*/ 768333 h 1507432"/>
                <a:gd name="connsiteX584" fmla="*/ 740265 w 2164666"/>
                <a:gd name="connsiteY584" fmla="*/ 768333 h 1507432"/>
                <a:gd name="connsiteX585" fmla="*/ 734419 w 2164666"/>
                <a:gd name="connsiteY585" fmla="*/ 771843 h 1507432"/>
                <a:gd name="connsiteX586" fmla="*/ 727401 w 2164666"/>
                <a:gd name="connsiteY586" fmla="*/ 776521 h 1507432"/>
                <a:gd name="connsiteX587" fmla="*/ 726233 w 2164666"/>
                <a:gd name="connsiteY587" fmla="*/ 784707 h 1507432"/>
                <a:gd name="connsiteX588" fmla="*/ 720385 w 2164666"/>
                <a:gd name="connsiteY588" fmla="*/ 789384 h 1507432"/>
                <a:gd name="connsiteX589" fmla="*/ 707520 w 2164666"/>
                <a:gd name="connsiteY589" fmla="*/ 781198 h 1507432"/>
                <a:gd name="connsiteX590" fmla="*/ 700504 w 2164666"/>
                <a:gd name="connsiteY590" fmla="*/ 776521 h 1507432"/>
                <a:gd name="connsiteX591" fmla="*/ 693487 w 2164666"/>
                <a:gd name="connsiteY591" fmla="*/ 774182 h 1507432"/>
                <a:gd name="connsiteX592" fmla="*/ 685301 w 2164666"/>
                <a:gd name="connsiteY592" fmla="*/ 773012 h 1507432"/>
                <a:gd name="connsiteX593" fmla="*/ 678285 w 2164666"/>
                <a:gd name="connsiteY593" fmla="*/ 769503 h 1507432"/>
                <a:gd name="connsiteX594" fmla="*/ 668930 w 2164666"/>
                <a:gd name="connsiteY594" fmla="*/ 764826 h 1507432"/>
                <a:gd name="connsiteX595" fmla="*/ 661913 w 2164666"/>
                <a:gd name="connsiteY595" fmla="*/ 762487 h 1507432"/>
                <a:gd name="connsiteX596" fmla="*/ 653726 w 2164666"/>
                <a:gd name="connsiteY596" fmla="*/ 760148 h 1507432"/>
                <a:gd name="connsiteX597" fmla="*/ 644370 w 2164666"/>
                <a:gd name="connsiteY597" fmla="*/ 757808 h 1507432"/>
                <a:gd name="connsiteX598" fmla="*/ 636184 w 2164666"/>
                <a:gd name="connsiteY598" fmla="*/ 756640 h 1507432"/>
                <a:gd name="connsiteX599" fmla="*/ 629168 w 2164666"/>
                <a:gd name="connsiteY599" fmla="*/ 743776 h 1507432"/>
                <a:gd name="connsiteX600" fmla="*/ 636184 w 2164666"/>
                <a:gd name="connsiteY600" fmla="*/ 744945 h 1507432"/>
                <a:gd name="connsiteX601" fmla="*/ 643200 w 2164666"/>
                <a:gd name="connsiteY601" fmla="*/ 743776 h 1507432"/>
                <a:gd name="connsiteX602" fmla="*/ 650218 w 2164666"/>
                <a:gd name="connsiteY602" fmla="*/ 741436 h 1507432"/>
                <a:gd name="connsiteX603" fmla="*/ 654895 w 2164666"/>
                <a:gd name="connsiteY603" fmla="*/ 732083 h 1507432"/>
                <a:gd name="connsiteX604" fmla="*/ 659574 w 2164666"/>
                <a:gd name="connsiteY604" fmla="*/ 726234 h 1507432"/>
                <a:gd name="connsiteX605" fmla="*/ 661913 w 2164666"/>
                <a:gd name="connsiteY605" fmla="*/ 720388 h 1507432"/>
                <a:gd name="connsiteX606" fmla="*/ 659574 w 2164666"/>
                <a:gd name="connsiteY606" fmla="*/ 713369 h 1507432"/>
                <a:gd name="connsiteX607" fmla="*/ 657235 w 2164666"/>
                <a:gd name="connsiteY607" fmla="*/ 706353 h 1507432"/>
                <a:gd name="connsiteX608" fmla="*/ 658404 w 2164666"/>
                <a:gd name="connsiteY608" fmla="*/ 699335 h 1507432"/>
                <a:gd name="connsiteX609" fmla="*/ 664253 w 2164666"/>
                <a:gd name="connsiteY609" fmla="*/ 696998 h 1507432"/>
                <a:gd name="connsiteX610" fmla="*/ 664253 w 2164666"/>
                <a:gd name="connsiteY610" fmla="*/ 691151 h 1507432"/>
                <a:gd name="connsiteX611" fmla="*/ 652558 w 2164666"/>
                <a:gd name="connsiteY611" fmla="*/ 680626 h 1507432"/>
                <a:gd name="connsiteX612" fmla="*/ 644370 w 2164666"/>
                <a:gd name="connsiteY612" fmla="*/ 675947 h 1507432"/>
                <a:gd name="connsiteX613" fmla="*/ 633845 w 2164666"/>
                <a:gd name="connsiteY613" fmla="*/ 671270 h 1507432"/>
                <a:gd name="connsiteX614" fmla="*/ 627998 w 2164666"/>
                <a:gd name="connsiteY614" fmla="*/ 663082 h 1507432"/>
                <a:gd name="connsiteX615" fmla="*/ 629168 w 2164666"/>
                <a:gd name="connsiteY615" fmla="*/ 656066 h 1507432"/>
                <a:gd name="connsiteX616" fmla="*/ 623321 w 2164666"/>
                <a:gd name="connsiteY616" fmla="*/ 650220 h 1507432"/>
                <a:gd name="connsiteX617" fmla="*/ 615135 w 2164666"/>
                <a:gd name="connsiteY617" fmla="*/ 652557 h 1507432"/>
                <a:gd name="connsiteX618" fmla="*/ 613964 w 2164666"/>
                <a:gd name="connsiteY618" fmla="*/ 645541 h 1507432"/>
                <a:gd name="connsiteX619" fmla="*/ 609287 w 2164666"/>
                <a:gd name="connsiteY619" fmla="*/ 638525 h 1507432"/>
                <a:gd name="connsiteX620" fmla="*/ 603440 w 2164666"/>
                <a:gd name="connsiteY620" fmla="*/ 638525 h 1507432"/>
                <a:gd name="connsiteX621" fmla="*/ 590576 w 2164666"/>
                <a:gd name="connsiteY621" fmla="*/ 640864 h 1507432"/>
                <a:gd name="connsiteX622" fmla="*/ 584727 w 2164666"/>
                <a:gd name="connsiteY622" fmla="*/ 635016 h 1507432"/>
                <a:gd name="connsiteX623" fmla="*/ 578881 w 2164666"/>
                <a:gd name="connsiteY623" fmla="*/ 629169 h 1507432"/>
                <a:gd name="connsiteX624" fmla="*/ 570695 w 2164666"/>
                <a:gd name="connsiteY624" fmla="*/ 627999 h 1507432"/>
                <a:gd name="connsiteX625" fmla="*/ 560910 w 2164666"/>
                <a:gd name="connsiteY625" fmla="*/ 621477 h 1507432"/>
                <a:gd name="connsiteX626" fmla="*/ 560171 w 2164666"/>
                <a:gd name="connsiteY626" fmla="*/ 623321 h 1507432"/>
                <a:gd name="connsiteX627" fmla="*/ 553153 w 2164666"/>
                <a:gd name="connsiteY627" fmla="*/ 627999 h 1507432"/>
                <a:gd name="connsiteX628" fmla="*/ 547307 w 2164666"/>
                <a:gd name="connsiteY628" fmla="*/ 632676 h 1507432"/>
                <a:gd name="connsiteX629" fmla="*/ 540290 w 2164666"/>
                <a:gd name="connsiteY629" fmla="*/ 629169 h 1507432"/>
                <a:gd name="connsiteX630" fmla="*/ 535612 w 2164666"/>
                <a:gd name="connsiteY630" fmla="*/ 639694 h 1507432"/>
                <a:gd name="connsiteX631" fmla="*/ 529763 w 2164666"/>
                <a:gd name="connsiteY631" fmla="*/ 639694 h 1507432"/>
                <a:gd name="connsiteX632" fmla="*/ 523917 w 2164666"/>
                <a:gd name="connsiteY632" fmla="*/ 651389 h 1507432"/>
                <a:gd name="connsiteX633" fmla="*/ 522747 w 2164666"/>
                <a:gd name="connsiteY633" fmla="*/ 657236 h 1507432"/>
                <a:gd name="connsiteX634" fmla="*/ 518070 w 2164666"/>
                <a:gd name="connsiteY634" fmla="*/ 664252 h 1507432"/>
                <a:gd name="connsiteX635" fmla="*/ 508715 w 2164666"/>
                <a:gd name="connsiteY635" fmla="*/ 665422 h 1507432"/>
                <a:gd name="connsiteX636" fmla="*/ 495850 w 2164666"/>
                <a:gd name="connsiteY636" fmla="*/ 658406 h 1507432"/>
                <a:gd name="connsiteX637" fmla="*/ 486494 w 2164666"/>
                <a:gd name="connsiteY637" fmla="*/ 657236 h 1507432"/>
                <a:gd name="connsiteX638" fmla="*/ 480646 w 2164666"/>
                <a:gd name="connsiteY638" fmla="*/ 660745 h 1507432"/>
                <a:gd name="connsiteX639" fmla="*/ 457258 w 2164666"/>
                <a:gd name="connsiteY639" fmla="*/ 668931 h 1507432"/>
                <a:gd name="connsiteX640" fmla="*/ 451409 w 2164666"/>
                <a:gd name="connsiteY640" fmla="*/ 667761 h 1507432"/>
                <a:gd name="connsiteX641" fmla="*/ 437377 w 2164666"/>
                <a:gd name="connsiteY641" fmla="*/ 668931 h 1507432"/>
                <a:gd name="connsiteX642" fmla="*/ 429191 w 2164666"/>
                <a:gd name="connsiteY642" fmla="*/ 667761 h 1507432"/>
                <a:gd name="connsiteX643" fmla="*/ 419835 w 2164666"/>
                <a:gd name="connsiteY643" fmla="*/ 663082 h 1507432"/>
                <a:gd name="connsiteX644" fmla="*/ 412819 w 2164666"/>
                <a:gd name="connsiteY644" fmla="*/ 665422 h 1507432"/>
                <a:gd name="connsiteX645" fmla="*/ 403463 w 2164666"/>
                <a:gd name="connsiteY645" fmla="*/ 665422 h 1507432"/>
                <a:gd name="connsiteX646" fmla="*/ 396447 w 2164666"/>
                <a:gd name="connsiteY646" fmla="*/ 666591 h 1507432"/>
                <a:gd name="connsiteX647" fmla="*/ 389429 w 2164666"/>
                <a:gd name="connsiteY647" fmla="*/ 671270 h 1507432"/>
                <a:gd name="connsiteX648" fmla="*/ 383582 w 2164666"/>
                <a:gd name="connsiteY648" fmla="*/ 677117 h 1507432"/>
                <a:gd name="connsiteX649" fmla="*/ 380073 w 2164666"/>
                <a:gd name="connsiteY649" fmla="*/ 685303 h 1507432"/>
                <a:gd name="connsiteX650" fmla="*/ 377734 w 2164666"/>
                <a:gd name="connsiteY650" fmla="*/ 694658 h 1507432"/>
                <a:gd name="connsiteX651" fmla="*/ 369548 w 2164666"/>
                <a:gd name="connsiteY651" fmla="*/ 698167 h 1507432"/>
                <a:gd name="connsiteX652" fmla="*/ 360192 w 2164666"/>
                <a:gd name="connsiteY652" fmla="*/ 694658 h 1507432"/>
                <a:gd name="connsiteX653" fmla="*/ 346158 w 2164666"/>
                <a:gd name="connsiteY653" fmla="*/ 689981 h 1507432"/>
                <a:gd name="connsiteX654" fmla="*/ 340311 w 2164666"/>
                <a:gd name="connsiteY654" fmla="*/ 686472 h 1507432"/>
                <a:gd name="connsiteX655" fmla="*/ 333295 w 2164666"/>
                <a:gd name="connsiteY655" fmla="*/ 685303 h 1507432"/>
                <a:gd name="connsiteX656" fmla="*/ 326279 w 2164666"/>
                <a:gd name="connsiteY656" fmla="*/ 687642 h 1507432"/>
                <a:gd name="connsiteX657" fmla="*/ 320433 w 2164666"/>
                <a:gd name="connsiteY657" fmla="*/ 685303 h 1507432"/>
                <a:gd name="connsiteX658" fmla="*/ 309905 w 2164666"/>
                <a:gd name="connsiteY658" fmla="*/ 675947 h 1507432"/>
                <a:gd name="connsiteX659" fmla="*/ 298212 w 2164666"/>
                <a:gd name="connsiteY659" fmla="*/ 671270 h 1507432"/>
                <a:gd name="connsiteX660" fmla="*/ 291196 w 2164666"/>
                <a:gd name="connsiteY660" fmla="*/ 666591 h 1507432"/>
                <a:gd name="connsiteX661" fmla="*/ 285347 w 2164666"/>
                <a:gd name="connsiteY661" fmla="*/ 674777 h 1507432"/>
                <a:gd name="connsiteX662" fmla="*/ 277162 w 2164666"/>
                <a:gd name="connsiteY662" fmla="*/ 682965 h 1507432"/>
                <a:gd name="connsiteX663" fmla="*/ 270143 w 2164666"/>
                <a:gd name="connsiteY663" fmla="*/ 682965 h 1507432"/>
                <a:gd name="connsiteX664" fmla="*/ 261959 w 2164666"/>
                <a:gd name="connsiteY664" fmla="*/ 677117 h 1507432"/>
                <a:gd name="connsiteX665" fmla="*/ 254941 w 2164666"/>
                <a:gd name="connsiteY665" fmla="*/ 677117 h 1507432"/>
                <a:gd name="connsiteX666" fmla="*/ 246755 w 2164666"/>
                <a:gd name="connsiteY666" fmla="*/ 674777 h 1507432"/>
                <a:gd name="connsiteX667" fmla="*/ 240907 w 2164666"/>
                <a:gd name="connsiteY667" fmla="*/ 674777 h 1507432"/>
                <a:gd name="connsiteX668" fmla="*/ 235060 w 2164666"/>
                <a:gd name="connsiteY668" fmla="*/ 680626 h 1507432"/>
                <a:gd name="connsiteX669" fmla="*/ 229214 w 2164666"/>
                <a:gd name="connsiteY669" fmla="*/ 678286 h 1507432"/>
                <a:gd name="connsiteX670" fmla="*/ 216349 w 2164666"/>
                <a:gd name="connsiteY670" fmla="*/ 672438 h 1507432"/>
                <a:gd name="connsiteX671" fmla="*/ 214010 w 2164666"/>
                <a:gd name="connsiteY671" fmla="*/ 666591 h 1507432"/>
                <a:gd name="connsiteX672" fmla="*/ 196468 w 2164666"/>
                <a:gd name="connsiteY672" fmla="*/ 647880 h 1507432"/>
                <a:gd name="connsiteX673" fmla="*/ 188282 w 2164666"/>
                <a:gd name="connsiteY673" fmla="*/ 646711 h 1507432"/>
                <a:gd name="connsiteX674" fmla="*/ 182434 w 2164666"/>
                <a:gd name="connsiteY674" fmla="*/ 642034 h 1507432"/>
                <a:gd name="connsiteX675" fmla="*/ 180096 w 2164666"/>
                <a:gd name="connsiteY675" fmla="*/ 627999 h 1507432"/>
                <a:gd name="connsiteX676" fmla="*/ 185945 w 2164666"/>
                <a:gd name="connsiteY676" fmla="*/ 619813 h 1507432"/>
                <a:gd name="connsiteX677" fmla="*/ 190622 w 2164666"/>
                <a:gd name="connsiteY677" fmla="*/ 613965 h 1507432"/>
                <a:gd name="connsiteX678" fmla="*/ 205824 w 2164666"/>
                <a:gd name="connsiteY678" fmla="*/ 603440 h 1507432"/>
                <a:gd name="connsiteX679" fmla="*/ 201147 w 2164666"/>
                <a:gd name="connsiteY679" fmla="*/ 590577 h 1507432"/>
                <a:gd name="connsiteX680" fmla="*/ 198808 w 2164666"/>
                <a:gd name="connsiteY680" fmla="*/ 584728 h 1507432"/>
                <a:gd name="connsiteX681" fmla="*/ 197638 w 2164666"/>
                <a:gd name="connsiteY681" fmla="*/ 576543 h 1507432"/>
                <a:gd name="connsiteX682" fmla="*/ 203486 w 2164666"/>
                <a:gd name="connsiteY682" fmla="*/ 573035 h 1507432"/>
                <a:gd name="connsiteX683" fmla="*/ 212842 w 2164666"/>
                <a:gd name="connsiteY683" fmla="*/ 571866 h 1507432"/>
                <a:gd name="connsiteX684" fmla="*/ 214010 w 2164666"/>
                <a:gd name="connsiteY684" fmla="*/ 563680 h 1507432"/>
                <a:gd name="connsiteX685" fmla="*/ 204654 w 2164666"/>
                <a:gd name="connsiteY685" fmla="*/ 556662 h 1507432"/>
                <a:gd name="connsiteX686" fmla="*/ 197638 w 2164666"/>
                <a:gd name="connsiteY686" fmla="*/ 548476 h 1507432"/>
                <a:gd name="connsiteX687" fmla="*/ 191791 w 2164666"/>
                <a:gd name="connsiteY687" fmla="*/ 548476 h 1507432"/>
                <a:gd name="connsiteX688" fmla="*/ 183605 w 2164666"/>
                <a:gd name="connsiteY688" fmla="*/ 553155 h 1507432"/>
                <a:gd name="connsiteX689" fmla="*/ 178927 w 2164666"/>
                <a:gd name="connsiteY689" fmla="*/ 546138 h 1507432"/>
                <a:gd name="connsiteX690" fmla="*/ 171910 w 2164666"/>
                <a:gd name="connsiteY690" fmla="*/ 544967 h 1507432"/>
                <a:gd name="connsiteX691" fmla="*/ 169571 w 2164666"/>
                <a:gd name="connsiteY691" fmla="*/ 539120 h 1507432"/>
                <a:gd name="connsiteX692" fmla="*/ 159046 w 2164666"/>
                <a:gd name="connsiteY692" fmla="*/ 539120 h 1507432"/>
                <a:gd name="connsiteX693" fmla="*/ 152029 w 2164666"/>
                <a:gd name="connsiteY693" fmla="*/ 541460 h 1507432"/>
                <a:gd name="connsiteX694" fmla="*/ 145013 w 2164666"/>
                <a:gd name="connsiteY694" fmla="*/ 542629 h 1507432"/>
                <a:gd name="connsiteX695" fmla="*/ 137995 w 2164666"/>
                <a:gd name="connsiteY695" fmla="*/ 544967 h 1507432"/>
                <a:gd name="connsiteX696" fmla="*/ 132149 w 2164666"/>
                <a:gd name="connsiteY696" fmla="*/ 541460 h 1507432"/>
                <a:gd name="connsiteX697" fmla="*/ 132149 w 2164666"/>
                <a:gd name="connsiteY697" fmla="*/ 533274 h 1507432"/>
                <a:gd name="connsiteX698" fmla="*/ 126300 w 2164666"/>
                <a:gd name="connsiteY698" fmla="*/ 529765 h 1507432"/>
                <a:gd name="connsiteX699" fmla="*/ 126300 w 2164666"/>
                <a:gd name="connsiteY699" fmla="*/ 522748 h 1507432"/>
                <a:gd name="connsiteX700" fmla="*/ 116946 w 2164666"/>
                <a:gd name="connsiteY700" fmla="*/ 516902 h 1507432"/>
                <a:gd name="connsiteX701" fmla="*/ 109930 w 2164666"/>
                <a:gd name="connsiteY701" fmla="*/ 512223 h 1507432"/>
                <a:gd name="connsiteX702" fmla="*/ 100573 w 2164666"/>
                <a:gd name="connsiteY702" fmla="*/ 511053 h 1507432"/>
                <a:gd name="connsiteX703" fmla="*/ 93556 w 2164666"/>
                <a:gd name="connsiteY703" fmla="*/ 508714 h 1507432"/>
                <a:gd name="connsiteX704" fmla="*/ 90047 w 2164666"/>
                <a:gd name="connsiteY704" fmla="*/ 501698 h 1507432"/>
                <a:gd name="connsiteX705" fmla="*/ 90047 w 2164666"/>
                <a:gd name="connsiteY705" fmla="*/ 495851 h 1507432"/>
                <a:gd name="connsiteX706" fmla="*/ 85370 w 2164666"/>
                <a:gd name="connsiteY706" fmla="*/ 487665 h 1507432"/>
                <a:gd name="connsiteX707" fmla="*/ 84201 w 2164666"/>
                <a:gd name="connsiteY707" fmla="*/ 480647 h 1507432"/>
                <a:gd name="connsiteX708" fmla="*/ 90047 w 2164666"/>
                <a:gd name="connsiteY708" fmla="*/ 474801 h 1507432"/>
                <a:gd name="connsiteX709" fmla="*/ 95896 w 2164666"/>
                <a:gd name="connsiteY709" fmla="*/ 466615 h 1507432"/>
                <a:gd name="connsiteX710" fmla="*/ 101742 w 2164666"/>
                <a:gd name="connsiteY710" fmla="*/ 465445 h 1507432"/>
                <a:gd name="connsiteX711" fmla="*/ 101742 w 2164666"/>
                <a:gd name="connsiteY711" fmla="*/ 458429 h 1507432"/>
                <a:gd name="connsiteX712" fmla="*/ 97065 w 2164666"/>
                <a:gd name="connsiteY712" fmla="*/ 451410 h 1507432"/>
                <a:gd name="connsiteX713" fmla="*/ 99403 w 2164666"/>
                <a:gd name="connsiteY713" fmla="*/ 443225 h 1507432"/>
                <a:gd name="connsiteX714" fmla="*/ 106419 w 2164666"/>
                <a:gd name="connsiteY714" fmla="*/ 440885 h 1507432"/>
                <a:gd name="connsiteX715" fmla="*/ 104082 w 2164666"/>
                <a:gd name="connsiteY715" fmla="*/ 433869 h 1507432"/>
                <a:gd name="connsiteX716" fmla="*/ 94726 w 2164666"/>
                <a:gd name="connsiteY716" fmla="*/ 432699 h 1507432"/>
                <a:gd name="connsiteX717" fmla="*/ 85370 w 2164666"/>
                <a:gd name="connsiteY717" fmla="*/ 430360 h 1507432"/>
                <a:gd name="connsiteX718" fmla="*/ 77183 w 2164666"/>
                <a:gd name="connsiteY718" fmla="*/ 425683 h 1507432"/>
                <a:gd name="connsiteX719" fmla="*/ 71336 w 2164666"/>
                <a:gd name="connsiteY719" fmla="*/ 424513 h 1507432"/>
                <a:gd name="connsiteX720" fmla="*/ 70166 w 2164666"/>
                <a:gd name="connsiteY720" fmla="*/ 418667 h 1507432"/>
                <a:gd name="connsiteX721" fmla="*/ 64320 w 2164666"/>
                <a:gd name="connsiteY721" fmla="*/ 419837 h 1507432"/>
                <a:gd name="connsiteX722" fmla="*/ 60813 w 2164666"/>
                <a:gd name="connsiteY722" fmla="*/ 408142 h 1507432"/>
                <a:gd name="connsiteX723" fmla="*/ 57304 w 2164666"/>
                <a:gd name="connsiteY723" fmla="*/ 401123 h 1507432"/>
                <a:gd name="connsiteX724" fmla="*/ 47946 w 2164666"/>
                <a:gd name="connsiteY724" fmla="*/ 395277 h 1507432"/>
                <a:gd name="connsiteX725" fmla="*/ 42100 w 2164666"/>
                <a:gd name="connsiteY725" fmla="*/ 388261 h 1507432"/>
                <a:gd name="connsiteX726" fmla="*/ 36253 w 2164666"/>
                <a:gd name="connsiteY726" fmla="*/ 385921 h 1507432"/>
                <a:gd name="connsiteX727" fmla="*/ 25728 w 2164666"/>
                <a:gd name="connsiteY727" fmla="*/ 376566 h 1507432"/>
                <a:gd name="connsiteX728" fmla="*/ 15202 w 2164666"/>
                <a:gd name="connsiteY728" fmla="*/ 369547 h 1507432"/>
                <a:gd name="connsiteX729" fmla="*/ 8186 w 2164666"/>
                <a:gd name="connsiteY729" fmla="*/ 369547 h 1507432"/>
                <a:gd name="connsiteX730" fmla="*/ 4679 w 2164666"/>
                <a:gd name="connsiteY730" fmla="*/ 359024 h 1507432"/>
                <a:gd name="connsiteX731" fmla="*/ 4679 w 2164666"/>
                <a:gd name="connsiteY731" fmla="*/ 352006 h 1507432"/>
                <a:gd name="connsiteX732" fmla="*/ 7016 w 2164666"/>
                <a:gd name="connsiteY732" fmla="*/ 342650 h 1507432"/>
                <a:gd name="connsiteX733" fmla="*/ 9356 w 2164666"/>
                <a:gd name="connsiteY733" fmla="*/ 330955 h 1507432"/>
                <a:gd name="connsiteX734" fmla="*/ 8186 w 2164666"/>
                <a:gd name="connsiteY734" fmla="*/ 325109 h 1507432"/>
                <a:gd name="connsiteX735" fmla="*/ 9356 w 2164666"/>
                <a:gd name="connsiteY735" fmla="*/ 316923 h 1507432"/>
                <a:gd name="connsiteX736" fmla="*/ 7016 w 2164666"/>
                <a:gd name="connsiteY736" fmla="*/ 311074 h 1507432"/>
                <a:gd name="connsiteX737" fmla="*/ 8186 w 2164666"/>
                <a:gd name="connsiteY737" fmla="*/ 305228 h 1507432"/>
                <a:gd name="connsiteX738" fmla="*/ 0 w 2164666"/>
                <a:gd name="connsiteY738" fmla="*/ 299381 h 1507432"/>
                <a:gd name="connsiteX739" fmla="*/ 2340 w 2164666"/>
                <a:gd name="connsiteY739" fmla="*/ 292365 h 1507432"/>
                <a:gd name="connsiteX740" fmla="*/ 7016 w 2164666"/>
                <a:gd name="connsiteY740" fmla="*/ 286517 h 1507432"/>
                <a:gd name="connsiteX741" fmla="*/ 10526 w 2164666"/>
                <a:gd name="connsiteY741" fmla="*/ 278331 h 1507432"/>
                <a:gd name="connsiteX742" fmla="*/ 17542 w 2164666"/>
                <a:gd name="connsiteY742" fmla="*/ 279501 h 1507432"/>
                <a:gd name="connsiteX743" fmla="*/ 23388 w 2164666"/>
                <a:gd name="connsiteY743" fmla="*/ 279501 h 1507432"/>
                <a:gd name="connsiteX744" fmla="*/ 29237 w 2164666"/>
                <a:gd name="connsiteY744" fmla="*/ 281838 h 1507432"/>
                <a:gd name="connsiteX745" fmla="*/ 31576 w 2164666"/>
                <a:gd name="connsiteY745" fmla="*/ 287686 h 1507432"/>
                <a:gd name="connsiteX746" fmla="*/ 40930 w 2164666"/>
                <a:gd name="connsiteY746" fmla="*/ 292365 h 1507432"/>
                <a:gd name="connsiteX747" fmla="*/ 49118 w 2164666"/>
                <a:gd name="connsiteY747" fmla="*/ 292365 h 1507432"/>
                <a:gd name="connsiteX748" fmla="*/ 50285 w 2164666"/>
                <a:gd name="connsiteY748" fmla="*/ 285349 h 1507432"/>
                <a:gd name="connsiteX749" fmla="*/ 53795 w 2164666"/>
                <a:gd name="connsiteY749" fmla="*/ 279501 h 1507432"/>
                <a:gd name="connsiteX750" fmla="*/ 59641 w 2164666"/>
                <a:gd name="connsiteY750" fmla="*/ 279501 h 1507432"/>
                <a:gd name="connsiteX751" fmla="*/ 60813 w 2164666"/>
                <a:gd name="connsiteY751" fmla="*/ 271315 h 1507432"/>
                <a:gd name="connsiteX752" fmla="*/ 61980 w 2164666"/>
                <a:gd name="connsiteY752" fmla="*/ 265466 h 1507432"/>
                <a:gd name="connsiteX753" fmla="*/ 68999 w 2164666"/>
                <a:gd name="connsiteY753" fmla="*/ 261959 h 1507432"/>
                <a:gd name="connsiteX754" fmla="*/ 77183 w 2164666"/>
                <a:gd name="connsiteY754" fmla="*/ 257280 h 1507432"/>
                <a:gd name="connsiteX755" fmla="*/ 85370 w 2164666"/>
                <a:gd name="connsiteY755" fmla="*/ 251434 h 1507432"/>
                <a:gd name="connsiteX756" fmla="*/ 84201 w 2164666"/>
                <a:gd name="connsiteY756" fmla="*/ 244417 h 1507432"/>
                <a:gd name="connsiteX757" fmla="*/ 91217 w 2164666"/>
                <a:gd name="connsiteY757" fmla="*/ 251434 h 1507432"/>
                <a:gd name="connsiteX758" fmla="*/ 92387 w 2164666"/>
                <a:gd name="connsiteY758" fmla="*/ 244417 h 1507432"/>
                <a:gd name="connsiteX759" fmla="*/ 95896 w 2164666"/>
                <a:gd name="connsiteY759" fmla="*/ 238569 h 1507432"/>
                <a:gd name="connsiteX760" fmla="*/ 101742 w 2164666"/>
                <a:gd name="connsiteY760" fmla="*/ 232722 h 1507432"/>
                <a:gd name="connsiteX761" fmla="*/ 107591 w 2164666"/>
                <a:gd name="connsiteY761" fmla="*/ 230383 h 1507432"/>
                <a:gd name="connsiteX762" fmla="*/ 119284 w 2164666"/>
                <a:gd name="connsiteY762" fmla="*/ 223365 h 1507432"/>
                <a:gd name="connsiteX763" fmla="*/ 113437 w 2164666"/>
                <a:gd name="connsiteY763" fmla="*/ 218688 h 1507432"/>
                <a:gd name="connsiteX764" fmla="*/ 100573 w 2164666"/>
                <a:gd name="connsiteY764" fmla="*/ 212842 h 1507432"/>
                <a:gd name="connsiteX765" fmla="*/ 97065 w 2164666"/>
                <a:gd name="connsiteY765" fmla="*/ 206995 h 1507432"/>
                <a:gd name="connsiteX766" fmla="*/ 88878 w 2164666"/>
                <a:gd name="connsiteY766" fmla="*/ 197639 h 1507432"/>
                <a:gd name="connsiteX767" fmla="*/ 88878 w 2164666"/>
                <a:gd name="connsiteY767" fmla="*/ 191791 h 1507432"/>
                <a:gd name="connsiteX768" fmla="*/ 94726 w 2164666"/>
                <a:gd name="connsiteY768" fmla="*/ 192961 h 1507432"/>
                <a:gd name="connsiteX769" fmla="*/ 90047 w 2164666"/>
                <a:gd name="connsiteY769" fmla="*/ 185944 h 1507432"/>
                <a:gd name="connsiteX770" fmla="*/ 84201 w 2164666"/>
                <a:gd name="connsiteY770" fmla="*/ 180096 h 1507432"/>
                <a:gd name="connsiteX771" fmla="*/ 85370 w 2164666"/>
                <a:gd name="connsiteY771" fmla="*/ 167231 h 1507432"/>
                <a:gd name="connsiteX772" fmla="*/ 91217 w 2164666"/>
                <a:gd name="connsiteY772" fmla="*/ 163724 h 1507432"/>
                <a:gd name="connsiteX773" fmla="*/ 92387 w 2164666"/>
                <a:gd name="connsiteY773" fmla="*/ 154369 h 1507432"/>
                <a:gd name="connsiteX774" fmla="*/ 91217 w 2164666"/>
                <a:gd name="connsiteY774" fmla="*/ 147350 h 1507432"/>
                <a:gd name="connsiteX775" fmla="*/ 91217 w 2164666"/>
                <a:gd name="connsiteY775" fmla="*/ 140334 h 1507432"/>
                <a:gd name="connsiteX776" fmla="*/ 84201 w 2164666"/>
                <a:gd name="connsiteY776" fmla="*/ 130979 h 1507432"/>
                <a:gd name="connsiteX777" fmla="*/ 83031 w 2164666"/>
                <a:gd name="connsiteY777" fmla="*/ 118114 h 1507432"/>
                <a:gd name="connsiteX778" fmla="*/ 88878 w 2164666"/>
                <a:gd name="connsiteY778" fmla="*/ 114607 h 1507432"/>
                <a:gd name="connsiteX779" fmla="*/ 93556 w 2164666"/>
                <a:gd name="connsiteY779" fmla="*/ 107591 h 1507432"/>
                <a:gd name="connsiteX780" fmla="*/ 97065 w 2164666"/>
                <a:gd name="connsiteY780" fmla="*/ 97065 h 1507432"/>
                <a:gd name="connsiteX781" fmla="*/ 101742 w 2164666"/>
                <a:gd name="connsiteY781" fmla="*/ 90049 h 1507432"/>
                <a:gd name="connsiteX782" fmla="*/ 100573 w 2164666"/>
                <a:gd name="connsiteY782" fmla="*/ 83031 h 1507432"/>
                <a:gd name="connsiteX783" fmla="*/ 95896 w 2164666"/>
                <a:gd name="connsiteY783" fmla="*/ 77184 h 1507432"/>
                <a:gd name="connsiteX784" fmla="*/ 97065 w 2164666"/>
                <a:gd name="connsiteY784" fmla="*/ 70168 h 1507432"/>
                <a:gd name="connsiteX785" fmla="*/ 97065 w 2164666"/>
                <a:gd name="connsiteY785" fmla="*/ 63152 h 1507432"/>
                <a:gd name="connsiteX786" fmla="*/ 98235 w 2164666"/>
                <a:gd name="connsiteY786" fmla="*/ 57303 h 1507432"/>
                <a:gd name="connsiteX787" fmla="*/ 107591 w 2164666"/>
                <a:gd name="connsiteY787" fmla="*/ 57303 h 1507432"/>
                <a:gd name="connsiteX788" fmla="*/ 113437 w 2164666"/>
                <a:gd name="connsiteY788" fmla="*/ 58473 h 1507432"/>
                <a:gd name="connsiteX789" fmla="*/ 122793 w 2164666"/>
                <a:gd name="connsiteY789" fmla="*/ 58473 h 1507432"/>
                <a:gd name="connsiteX790" fmla="*/ 133318 w 2164666"/>
                <a:gd name="connsiteY790" fmla="*/ 59641 h 1507432"/>
                <a:gd name="connsiteX791" fmla="*/ 149690 w 2164666"/>
                <a:gd name="connsiteY791" fmla="*/ 58473 h 1507432"/>
                <a:gd name="connsiteX792" fmla="*/ 156708 w 2164666"/>
                <a:gd name="connsiteY792" fmla="*/ 58473 h 1507432"/>
                <a:gd name="connsiteX793" fmla="*/ 162555 w 2164666"/>
                <a:gd name="connsiteY793" fmla="*/ 57303 h 1507432"/>
                <a:gd name="connsiteX794" fmla="*/ 171910 w 2164666"/>
                <a:gd name="connsiteY794" fmla="*/ 56134 h 1507432"/>
                <a:gd name="connsiteX795" fmla="*/ 183605 w 2164666"/>
                <a:gd name="connsiteY795" fmla="*/ 54964 h 1507432"/>
                <a:gd name="connsiteX796" fmla="*/ 189452 w 2164666"/>
                <a:gd name="connsiteY796" fmla="*/ 54964 h 1507432"/>
                <a:gd name="connsiteX797" fmla="*/ 202317 w 2164666"/>
                <a:gd name="connsiteY797" fmla="*/ 56134 h 1507432"/>
                <a:gd name="connsiteX798" fmla="*/ 210503 w 2164666"/>
                <a:gd name="connsiteY798" fmla="*/ 56134 h 1507432"/>
                <a:gd name="connsiteX799" fmla="*/ 217519 w 2164666"/>
                <a:gd name="connsiteY799" fmla="*/ 59641 h 1507432"/>
                <a:gd name="connsiteX800" fmla="*/ 224535 w 2164666"/>
                <a:gd name="connsiteY800" fmla="*/ 64320 h 1507432"/>
                <a:gd name="connsiteX801" fmla="*/ 231551 w 2164666"/>
                <a:gd name="connsiteY801" fmla="*/ 65489 h 1507432"/>
                <a:gd name="connsiteX802" fmla="*/ 237400 w 2164666"/>
                <a:gd name="connsiteY802" fmla="*/ 65489 h 1507432"/>
                <a:gd name="connsiteX803" fmla="*/ 243246 w 2164666"/>
                <a:gd name="connsiteY803" fmla="*/ 65489 h 1507432"/>
                <a:gd name="connsiteX804" fmla="*/ 249095 w 2164666"/>
                <a:gd name="connsiteY804" fmla="*/ 65489 h 1507432"/>
                <a:gd name="connsiteX805" fmla="*/ 259620 w 2164666"/>
                <a:gd name="connsiteY805" fmla="*/ 64320 h 1507432"/>
                <a:gd name="connsiteX806" fmla="*/ 265467 w 2164666"/>
                <a:gd name="connsiteY806" fmla="*/ 63152 h 1507432"/>
                <a:gd name="connsiteX807" fmla="*/ 274822 w 2164666"/>
                <a:gd name="connsiteY807" fmla="*/ 61980 h 1507432"/>
                <a:gd name="connsiteX808" fmla="*/ 284178 w 2164666"/>
                <a:gd name="connsiteY808" fmla="*/ 59641 h 1507432"/>
                <a:gd name="connsiteX809" fmla="*/ 297042 w 2164666"/>
                <a:gd name="connsiteY809" fmla="*/ 57303 h 1507432"/>
                <a:gd name="connsiteX810" fmla="*/ 302889 w 2164666"/>
                <a:gd name="connsiteY810" fmla="*/ 54964 h 1507432"/>
                <a:gd name="connsiteX811" fmla="*/ 318093 w 2164666"/>
                <a:gd name="connsiteY811" fmla="*/ 51457 h 1507432"/>
                <a:gd name="connsiteX812" fmla="*/ 330956 w 2164666"/>
                <a:gd name="connsiteY812" fmla="*/ 47948 h 1507432"/>
                <a:gd name="connsiteX813" fmla="*/ 346158 w 2164666"/>
                <a:gd name="connsiteY813" fmla="*/ 43271 h 1507432"/>
                <a:gd name="connsiteX814" fmla="*/ 354346 w 2164666"/>
                <a:gd name="connsiteY814" fmla="*/ 40932 h 1507432"/>
                <a:gd name="connsiteX815" fmla="*/ 362532 w 2164666"/>
                <a:gd name="connsiteY815" fmla="*/ 38592 h 1507432"/>
                <a:gd name="connsiteX816" fmla="*/ 373057 w 2164666"/>
                <a:gd name="connsiteY816" fmla="*/ 35083 h 1507432"/>
                <a:gd name="connsiteX817" fmla="*/ 380073 w 2164666"/>
                <a:gd name="connsiteY817" fmla="*/ 35083 h 1507432"/>
                <a:gd name="connsiteX818" fmla="*/ 387090 w 2164666"/>
                <a:gd name="connsiteY818" fmla="*/ 37422 h 1507432"/>
                <a:gd name="connsiteX819" fmla="*/ 392938 w 2164666"/>
                <a:gd name="connsiteY819" fmla="*/ 38592 h 1507432"/>
                <a:gd name="connsiteX820" fmla="*/ 401124 w 2164666"/>
                <a:gd name="connsiteY820" fmla="*/ 42099 h 1507432"/>
                <a:gd name="connsiteX821" fmla="*/ 408140 w 2164666"/>
                <a:gd name="connsiteY821" fmla="*/ 42099 h 1507432"/>
                <a:gd name="connsiteX822" fmla="*/ 415156 w 2164666"/>
                <a:gd name="connsiteY822" fmla="*/ 42099 h 1507432"/>
                <a:gd name="connsiteX823" fmla="*/ 428021 w 2164666"/>
                <a:gd name="connsiteY823" fmla="*/ 40932 h 1507432"/>
                <a:gd name="connsiteX824" fmla="*/ 435039 w 2164666"/>
                <a:gd name="connsiteY824" fmla="*/ 39762 h 1507432"/>
                <a:gd name="connsiteX825" fmla="*/ 445563 w 2164666"/>
                <a:gd name="connsiteY825" fmla="*/ 37422 h 1507432"/>
                <a:gd name="connsiteX826" fmla="*/ 460767 w 2164666"/>
                <a:gd name="connsiteY826" fmla="*/ 35083 h 1507432"/>
                <a:gd name="connsiteX827" fmla="*/ 477139 w 2164666"/>
                <a:gd name="connsiteY827" fmla="*/ 31576 h 1507432"/>
                <a:gd name="connsiteX828" fmla="*/ 484157 w 2164666"/>
                <a:gd name="connsiteY828" fmla="*/ 30406 h 1507432"/>
                <a:gd name="connsiteX829" fmla="*/ 507545 w 2164666"/>
                <a:gd name="connsiteY829" fmla="*/ 24558 h 1507432"/>
                <a:gd name="connsiteX830" fmla="*/ 527426 w 2164666"/>
                <a:gd name="connsiteY830" fmla="*/ 21051 h 1507432"/>
                <a:gd name="connsiteX831" fmla="*/ 541458 w 2164666"/>
                <a:gd name="connsiteY831" fmla="*/ 17542 h 1507432"/>
                <a:gd name="connsiteX832" fmla="*/ 547307 w 2164666"/>
                <a:gd name="connsiteY832" fmla="*/ 16372 h 1507432"/>
                <a:gd name="connsiteX833" fmla="*/ 563680 w 2164666"/>
                <a:gd name="connsiteY833" fmla="*/ 10525 h 1507432"/>
                <a:gd name="connsiteX834" fmla="*/ 570697 w 2164666"/>
                <a:gd name="connsiteY834" fmla="*/ 9356 h 1507432"/>
                <a:gd name="connsiteX835" fmla="*/ 577713 w 2164666"/>
                <a:gd name="connsiteY835" fmla="*/ 7016 h 1507432"/>
                <a:gd name="connsiteX836" fmla="*/ 591745 w 2164666"/>
                <a:gd name="connsiteY836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9931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9931 w 2164666"/>
                <a:gd name="connsiteY19" fmla="*/ 389430 h 1507432"/>
                <a:gd name="connsiteX20" fmla="*/ 589408 w 2164666"/>
                <a:gd name="connsiteY20" fmla="*/ 388261 h 1507432"/>
                <a:gd name="connsiteX21" fmla="*/ 589100 w 2164666"/>
                <a:gd name="connsiteY21" fmla="*/ 388692 h 1507432"/>
                <a:gd name="connsiteX22" fmla="*/ 590018 w 2164666"/>
                <a:gd name="connsiteY22" fmla="*/ 389151 h 1507432"/>
                <a:gd name="connsiteX23" fmla="*/ 590874 w 2164666"/>
                <a:gd name="connsiteY23" fmla="*/ 389430 h 1507432"/>
                <a:gd name="connsiteX24" fmla="*/ 596424 w 2164666"/>
                <a:gd name="connsiteY24" fmla="*/ 389430 h 1507432"/>
                <a:gd name="connsiteX25" fmla="*/ 589408 w 2164666"/>
                <a:gd name="connsiteY25" fmla="*/ 388261 h 1507432"/>
                <a:gd name="connsiteX26" fmla="*/ 591745 w 2164666"/>
                <a:gd name="connsiteY26" fmla="*/ 0 h 1507432"/>
                <a:gd name="connsiteX27" fmla="*/ 597594 w 2164666"/>
                <a:gd name="connsiteY27" fmla="*/ 1170 h 1507432"/>
                <a:gd name="connsiteX28" fmla="*/ 604610 w 2164666"/>
                <a:gd name="connsiteY28" fmla="*/ 3507 h 1507432"/>
                <a:gd name="connsiteX29" fmla="*/ 610459 w 2164666"/>
                <a:gd name="connsiteY29" fmla="*/ 1170 h 1507432"/>
                <a:gd name="connsiteX30" fmla="*/ 617475 w 2164666"/>
                <a:gd name="connsiteY30" fmla="*/ 2339 h 1507432"/>
                <a:gd name="connsiteX31" fmla="*/ 619814 w 2164666"/>
                <a:gd name="connsiteY31" fmla="*/ 2339 h 1507432"/>
                <a:gd name="connsiteX32" fmla="*/ 628000 w 2164666"/>
                <a:gd name="connsiteY32" fmla="*/ 4679 h 1507432"/>
                <a:gd name="connsiteX33" fmla="*/ 636186 w 2164666"/>
                <a:gd name="connsiteY33" fmla="*/ 5847 h 1507432"/>
                <a:gd name="connsiteX34" fmla="*/ 642034 w 2164666"/>
                <a:gd name="connsiteY34" fmla="*/ 10525 h 1507432"/>
                <a:gd name="connsiteX35" fmla="*/ 653728 w 2164666"/>
                <a:gd name="connsiteY35" fmla="*/ 21051 h 1507432"/>
                <a:gd name="connsiteX36" fmla="*/ 660744 w 2164666"/>
                <a:gd name="connsiteY36" fmla="*/ 23390 h 1507432"/>
                <a:gd name="connsiteX37" fmla="*/ 667760 w 2164666"/>
                <a:gd name="connsiteY37" fmla="*/ 23390 h 1507432"/>
                <a:gd name="connsiteX38" fmla="*/ 673608 w 2164666"/>
                <a:gd name="connsiteY38" fmla="*/ 25727 h 1507432"/>
                <a:gd name="connsiteX39" fmla="*/ 675948 w 2164666"/>
                <a:gd name="connsiteY39" fmla="*/ 32744 h 1507432"/>
                <a:gd name="connsiteX40" fmla="*/ 680625 w 2164666"/>
                <a:gd name="connsiteY40" fmla="*/ 38592 h 1507432"/>
                <a:gd name="connsiteX41" fmla="*/ 687641 w 2164666"/>
                <a:gd name="connsiteY41" fmla="*/ 42099 h 1507432"/>
                <a:gd name="connsiteX42" fmla="*/ 688813 w 2164666"/>
                <a:gd name="connsiteY42" fmla="*/ 53794 h 1507432"/>
                <a:gd name="connsiteX43" fmla="*/ 689980 w 2164666"/>
                <a:gd name="connsiteY43" fmla="*/ 60812 h 1507432"/>
                <a:gd name="connsiteX44" fmla="*/ 692320 w 2164666"/>
                <a:gd name="connsiteY44" fmla="*/ 70168 h 1507432"/>
                <a:gd name="connsiteX45" fmla="*/ 695829 w 2164666"/>
                <a:gd name="connsiteY45" fmla="*/ 76015 h 1507432"/>
                <a:gd name="connsiteX46" fmla="*/ 705184 w 2164666"/>
                <a:gd name="connsiteY46" fmla="*/ 85370 h 1507432"/>
                <a:gd name="connsiteX47" fmla="*/ 702845 w 2164666"/>
                <a:gd name="connsiteY47" fmla="*/ 92388 h 1507432"/>
                <a:gd name="connsiteX48" fmla="*/ 706354 w 2164666"/>
                <a:gd name="connsiteY48" fmla="*/ 102912 h 1507432"/>
                <a:gd name="connsiteX49" fmla="*/ 705184 w 2164666"/>
                <a:gd name="connsiteY49" fmla="*/ 111098 h 1507432"/>
                <a:gd name="connsiteX50" fmla="*/ 704015 w 2164666"/>
                <a:gd name="connsiteY50" fmla="*/ 119286 h 1507432"/>
                <a:gd name="connsiteX51" fmla="*/ 701675 w 2164666"/>
                <a:gd name="connsiteY51" fmla="*/ 127471 h 1507432"/>
                <a:gd name="connsiteX52" fmla="*/ 692320 w 2164666"/>
                <a:gd name="connsiteY52" fmla="*/ 132148 h 1507432"/>
                <a:gd name="connsiteX53" fmla="*/ 689980 w 2164666"/>
                <a:gd name="connsiteY53" fmla="*/ 139166 h 1507432"/>
                <a:gd name="connsiteX54" fmla="*/ 684134 w 2164666"/>
                <a:gd name="connsiteY54" fmla="*/ 145013 h 1507432"/>
                <a:gd name="connsiteX55" fmla="*/ 677118 w 2164666"/>
                <a:gd name="connsiteY55" fmla="*/ 153199 h 1507432"/>
                <a:gd name="connsiteX56" fmla="*/ 670099 w 2164666"/>
                <a:gd name="connsiteY56" fmla="*/ 155538 h 1507432"/>
                <a:gd name="connsiteX57" fmla="*/ 658404 w 2164666"/>
                <a:gd name="connsiteY57" fmla="*/ 162554 h 1507432"/>
                <a:gd name="connsiteX58" fmla="*/ 653728 w 2164666"/>
                <a:gd name="connsiteY58" fmla="*/ 169571 h 1507432"/>
                <a:gd name="connsiteX59" fmla="*/ 649051 w 2164666"/>
                <a:gd name="connsiteY59" fmla="*/ 175419 h 1507432"/>
                <a:gd name="connsiteX60" fmla="*/ 642034 w 2164666"/>
                <a:gd name="connsiteY60" fmla="*/ 178926 h 1507432"/>
                <a:gd name="connsiteX61" fmla="*/ 638523 w 2164666"/>
                <a:gd name="connsiteY61" fmla="*/ 184775 h 1507432"/>
                <a:gd name="connsiteX62" fmla="*/ 637356 w 2164666"/>
                <a:gd name="connsiteY62" fmla="*/ 190621 h 1507432"/>
                <a:gd name="connsiteX63" fmla="*/ 625661 w 2164666"/>
                <a:gd name="connsiteY63" fmla="*/ 201147 h 1507432"/>
                <a:gd name="connsiteX64" fmla="*/ 619814 w 2164666"/>
                <a:gd name="connsiteY64" fmla="*/ 205823 h 1507432"/>
                <a:gd name="connsiteX65" fmla="*/ 613966 w 2164666"/>
                <a:gd name="connsiteY65" fmla="*/ 209332 h 1507432"/>
                <a:gd name="connsiteX66" fmla="*/ 605780 w 2164666"/>
                <a:gd name="connsiteY66" fmla="*/ 215181 h 1507432"/>
                <a:gd name="connsiteX67" fmla="*/ 594085 w 2164666"/>
                <a:gd name="connsiteY67" fmla="*/ 222197 h 1507432"/>
                <a:gd name="connsiteX68" fmla="*/ 584729 w 2164666"/>
                <a:gd name="connsiteY68" fmla="*/ 229213 h 1507432"/>
                <a:gd name="connsiteX69" fmla="*/ 578883 w 2164666"/>
                <a:gd name="connsiteY69" fmla="*/ 231553 h 1507432"/>
                <a:gd name="connsiteX70" fmla="*/ 573036 w 2164666"/>
                <a:gd name="connsiteY70" fmla="*/ 236230 h 1507432"/>
                <a:gd name="connsiteX71" fmla="*/ 564848 w 2164666"/>
                <a:gd name="connsiteY71" fmla="*/ 243246 h 1507432"/>
                <a:gd name="connsiteX72" fmla="*/ 555493 w 2164666"/>
                <a:gd name="connsiteY72" fmla="*/ 251434 h 1507432"/>
                <a:gd name="connsiteX73" fmla="*/ 550814 w 2164666"/>
                <a:gd name="connsiteY73" fmla="*/ 257280 h 1507432"/>
                <a:gd name="connsiteX74" fmla="*/ 548476 w 2164666"/>
                <a:gd name="connsiteY74" fmla="*/ 263129 h 1507432"/>
                <a:gd name="connsiteX75" fmla="*/ 547307 w 2164666"/>
                <a:gd name="connsiteY75" fmla="*/ 268975 h 1507432"/>
                <a:gd name="connsiteX76" fmla="*/ 547307 w 2164666"/>
                <a:gd name="connsiteY76" fmla="*/ 278331 h 1507432"/>
                <a:gd name="connsiteX77" fmla="*/ 547307 w 2164666"/>
                <a:gd name="connsiteY77" fmla="*/ 284177 h 1507432"/>
                <a:gd name="connsiteX78" fmla="*/ 548476 w 2164666"/>
                <a:gd name="connsiteY78" fmla="*/ 292365 h 1507432"/>
                <a:gd name="connsiteX79" fmla="*/ 549644 w 2164666"/>
                <a:gd name="connsiteY79" fmla="*/ 300551 h 1507432"/>
                <a:gd name="connsiteX80" fmla="*/ 551983 w 2164666"/>
                <a:gd name="connsiteY80" fmla="*/ 308737 h 1507432"/>
                <a:gd name="connsiteX81" fmla="*/ 554323 w 2164666"/>
                <a:gd name="connsiteY81" fmla="*/ 316923 h 1507432"/>
                <a:gd name="connsiteX82" fmla="*/ 566020 w 2164666"/>
                <a:gd name="connsiteY82" fmla="*/ 341483 h 1507432"/>
                <a:gd name="connsiteX83" fmla="*/ 569527 w 2164666"/>
                <a:gd name="connsiteY83" fmla="*/ 348499 h 1507432"/>
                <a:gd name="connsiteX84" fmla="*/ 574204 w 2164666"/>
                <a:gd name="connsiteY84" fmla="*/ 356685 h 1507432"/>
                <a:gd name="connsiteX85" fmla="*/ 580052 w 2164666"/>
                <a:gd name="connsiteY85" fmla="*/ 363701 h 1507432"/>
                <a:gd name="connsiteX86" fmla="*/ 589408 w 2164666"/>
                <a:gd name="connsiteY86" fmla="*/ 371887 h 1507432"/>
                <a:gd name="connsiteX87" fmla="*/ 595254 w 2164666"/>
                <a:gd name="connsiteY87" fmla="*/ 377735 h 1507432"/>
                <a:gd name="connsiteX88" fmla="*/ 604610 w 2164666"/>
                <a:gd name="connsiteY88" fmla="*/ 383582 h 1507432"/>
                <a:gd name="connsiteX89" fmla="*/ 613966 w 2164666"/>
                <a:gd name="connsiteY89" fmla="*/ 389430 h 1507432"/>
                <a:gd name="connsiteX90" fmla="*/ 628000 w 2164666"/>
                <a:gd name="connsiteY90" fmla="*/ 395277 h 1507432"/>
                <a:gd name="connsiteX91" fmla="*/ 620982 w 2164666"/>
                <a:gd name="connsiteY91" fmla="*/ 396447 h 1507432"/>
                <a:gd name="connsiteX92" fmla="*/ 615864 w 2164666"/>
                <a:gd name="connsiteY92" fmla="*/ 394985 h 1507432"/>
                <a:gd name="connsiteX93" fmla="*/ 616303 w 2164666"/>
                <a:gd name="connsiteY93" fmla="*/ 395277 h 1507432"/>
                <a:gd name="connsiteX94" fmla="*/ 623321 w 2164666"/>
                <a:gd name="connsiteY94" fmla="*/ 397616 h 1507432"/>
                <a:gd name="connsiteX95" fmla="*/ 631505 w 2164666"/>
                <a:gd name="connsiteY95" fmla="*/ 399956 h 1507432"/>
                <a:gd name="connsiteX96" fmla="*/ 640863 w 2164666"/>
                <a:gd name="connsiteY96" fmla="*/ 399956 h 1507432"/>
                <a:gd name="connsiteX97" fmla="*/ 657235 w 2164666"/>
                <a:gd name="connsiteY97" fmla="*/ 406972 h 1507432"/>
                <a:gd name="connsiteX98" fmla="*/ 666590 w 2164666"/>
                <a:gd name="connsiteY98" fmla="*/ 410481 h 1507432"/>
                <a:gd name="connsiteX99" fmla="*/ 677116 w 2164666"/>
                <a:gd name="connsiteY99" fmla="*/ 415158 h 1507432"/>
                <a:gd name="connsiteX100" fmla="*/ 684132 w 2164666"/>
                <a:gd name="connsiteY100" fmla="*/ 417497 h 1507432"/>
                <a:gd name="connsiteX101" fmla="*/ 691150 w 2164666"/>
                <a:gd name="connsiteY101" fmla="*/ 421006 h 1507432"/>
                <a:gd name="connsiteX102" fmla="*/ 706352 w 2164666"/>
                <a:gd name="connsiteY102" fmla="*/ 428022 h 1507432"/>
                <a:gd name="connsiteX103" fmla="*/ 716877 w 2164666"/>
                <a:gd name="connsiteY103" fmla="*/ 432699 h 1507432"/>
                <a:gd name="connsiteX104" fmla="*/ 728572 w 2164666"/>
                <a:gd name="connsiteY104" fmla="*/ 437378 h 1507432"/>
                <a:gd name="connsiteX105" fmla="*/ 735589 w 2164666"/>
                <a:gd name="connsiteY105" fmla="*/ 438548 h 1507432"/>
                <a:gd name="connsiteX106" fmla="*/ 741435 w 2164666"/>
                <a:gd name="connsiteY106" fmla="*/ 439717 h 1507432"/>
                <a:gd name="connsiteX107" fmla="*/ 748451 w 2164666"/>
                <a:gd name="connsiteY107" fmla="*/ 444394 h 1507432"/>
                <a:gd name="connsiteX108" fmla="*/ 755470 w 2164666"/>
                <a:gd name="connsiteY108" fmla="*/ 450243 h 1507432"/>
                <a:gd name="connsiteX109" fmla="*/ 762486 w 2164666"/>
                <a:gd name="connsiteY109" fmla="*/ 454920 h 1507432"/>
                <a:gd name="connsiteX110" fmla="*/ 769502 w 2164666"/>
                <a:gd name="connsiteY110" fmla="*/ 458429 h 1507432"/>
                <a:gd name="connsiteX111" fmla="*/ 775351 w 2164666"/>
                <a:gd name="connsiteY111" fmla="*/ 460768 h 1507432"/>
                <a:gd name="connsiteX112" fmla="*/ 781197 w 2164666"/>
                <a:gd name="connsiteY112" fmla="*/ 461936 h 1507432"/>
                <a:gd name="connsiteX113" fmla="*/ 790553 w 2164666"/>
                <a:gd name="connsiteY113" fmla="*/ 463108 h 1507432"/>
                <a:gd name="connsiteX114" fmla="*/ 798739 w 2164666"/>
                <a:gd name="connsiteY114" fmla="*/ 465445 h 1507432"/>
                <a:gd name="connsiteX115" fmla="*/ 809264 w 2164666"/>
                <a:gd name="connsiteY115" fmla="*/ 467784 h 1507432"/>
                <a:gd name="connsiteX116" fmla="*/ 816280 w 2164666"/>
                <a:gd name="connsiteY116" fmla="*/ 468954 h 1507432"/>
                <a:gd name="connsiteX117" fmla="*/ 825636 w 2164666"/>
                <a:gd name="connsiteY117" fmla="*/ 471291 h 1507432"/>
                <a:gd name="connsiteX118" fmla="*/ 832652 w 2164666"/>
                <a:gd name="connsiteY118" fmla="*/ 474801 h 1507432"/>
                <a:gd name="connsiteX119" fmla="*/ 838500 w 2164666"/>
                <a:gd name="connsiteY119" fmla="*/ 478310 h 1507432"/>
                <a:gd name="connsiteX120" fmla="*/ 846686 w 2164666"/>
                <a:gd name="connsiteY120" fmla="*/ 482986 h 1507432"/>
                <a:gd name="connsiteX121" fmla="*/ 854872 w 2164666"/>
                <a:gd name="connsiteY121" fmla="*/ 485326 h 1507432"/>
                <a:gd name="connsiteX122" fmla="*/ 866567 w 2164666"/>
                <a:gd name="connsiteY122" fmla="*/ 488833 h 1507432"/>
                <a:gd name="connsiteX123" fmla="*/ 879430 w 2164666"/>
                <a:gd name="connsiteY123" fmla="*/ 498191 h 1507432"/>
                <a:gd name="connsiteX124" fmla="*/ 886448 w 2164666"/>
                <a:gd name="connsiteY124" fmla="*/ 502867 h 1507432"/>
                <a:gd name="connsiteX125" fmla="*/ 893464 w 2164666"/>
                <a:gd name="connsiteY125" fmla="*/ 504037 h 1507432"/>
                <a:gd name="connsiteX126" fmla="*/ 902820 w 2164666"/>
                <a:gd name="connsiteY126" fmla="*/ 502867 h 1507432"/>
                <a:gd name="connsiteX127" fmla="*/ 909838 w 2164666"/>
                <a:gd name="connsiteY127" fmla="*/ 507546 h 1507432"/>
                <a:gd name="connsiteX128" fmla="*/ 916854 w 2164666"/>
                <a:gd name="connsiteY128" fmla="*/ 508714 h 1507432"/>
                <a:gd name="connsiteX129" fmla="*/ 922701 w 2164666"/>
                <a:gd name="connsiteY129" fmla="*/ 512223 h 1507432"/>
                <a:gd name="connsiteX130" fmla="*/ 932057 w 2164666"/>
                <a:gd name="connsiteY130" fmla="*/ 514562 h 1507432"/>
                <a:gd name="connsiteX131" fmla="*/ 937903 w 2164666"/>
                <a:gd name="connsiteY131" fmla="*/ 520409 h 1507432"/>
                <a:gd name="connsiteX132" fmla="*/ 939075 w 2164666"/>
                <a:gd name="connsiteY132" fmla="*/ 520409 h 1507432"/>
                <a:gd name="connsiteX133" fmla="*/ 947261 w 2164666"/>
                <a:gd name="connsiteY133" fmla="*/ 522748 h 1507432"/>
                <a:gd name="connsiteX134" fmla="*/ 956616 w 2164666"/>
                <a:gd name="connsiteY134" fmla="*/ 527425 h 1507432"/>
                <a:gd name="connsiteX135" fmla="*/ 963634 w 2164666"/>
                <a:gd name="connsiteY135" fmla="*/ 534443 h 1507432"/>
                <a:gd name="connsiteX136" fmla="*/ 969481 w 2164666"/>
                <a:gd name="connsiteY136" fmla="*/ 536783 h 1507432"/>
                <a:gd name="connsiteX137" fmla="*/ 983513 w 2164666"/>
                <a:gd name="connsiteY137" fmla="*/ 540290 h 1507432"/>
                <a:gd name="connsiteX138" fmla="*/ 989362 w 2164666"/>
                <a:gd name="connsiteY138" fmla="*/ 542629 h 1507432"/>
                <a:gd name="connsiteX139" fmla="*/ 996378 w 2164666"/>
                <a:gd name="connsiteY139" fmla="*/ 542629 h 1507432"/>
                <a:gd name="connsiteX140" fmla="*/ 1003394 w 2164666"/>
                <a:gd name="connsiteY140" fmla="*/ 543799 h 1507432"/>
                <a:gd name="connsiteX141" fmla="*/ 1011580 w 2164666"/>
                <a:gd name="connsiteY141" fmla="*/ 543799 h 1507432"/>
                <a:gd name="connsiteX142" fmla="*/ 1018596 w 2164666"/>
                <a:gd name="connsiteY142" fmla="*/ 546138 h 1507432"/>
                <a:gd name="connsiteX143" fmla="*/ 1030292 w 2164666"/>
                <a:gd name="connsiteY143" fmla="*/ 551985 h 1507432"/>
                <a:gd name="connsiteX144" fmla="*/ 1044326 w 2164666"/>
                <a:gd name="connsiteY144" fmla="*/ 555492 h 1507432"/>
                <a:gd name="connsiteX145" fmla="*/ 1051344 w 2164666"/>
                <a:gd name="connsiteY145" fmla="*/ 556662 h 1507432"/>
                <a:gd name="connsiteX146" fmla="*/ 1059528 w 2164666"/>
                <a:gd name="connsiteY146" fmla="*/ 556662 h 1507432"/>
                <a:gd name="connsiteX147" fmla="*/ 1065377 w 2164666"/>
                <a:gd name="connsiteY147" fmla="*/ 559001 h 1507432"/>
                <a:gd name="connsiteX148" fmla="*/ 1078241 w 2164666"/>
                <a:gd name="connsiteY148" fmla="*/ 561340 h 1507432"/>
                <a:gd name="connsiteX149" fmla="*/ 1084088 w 2164666"/>
                <a:gd name="connsiteY149" fmla="*/ 566019 h 1507432"/>
                <a:gd name="connsiteX150" fmla="*/ 1093443 w 2164666"/>
                <a:gd name="connsiteY150" fmla="*/ 573035 h 1507432"/>
                <a:gd name="connsiteX151" fmla="*/ 1109815 w 2164666"/>
                <a:gd name="connsiteY151" fmla="*/ 576543 h 1507432"/>
                <a:gd name="connsiteX152" fmla="*/ 1116831 w 2164666"/>
                <a:gd name="connsiteY152" fmla="*/ 574203 h 1507432"/>
                <a:gd name="connsiteX153" fmla="*/ 1123848 w 2164666"/>
                <a:gd name="connsiteY153" fmla="*/ 581221 h 1507432"/>
                <a:gd name="connsiteX154" fmla="*/ 1129696 w 2164666"/>
                <a:gd name="connsiteY154" fmla="*/ 580052 h 1507432"/>
                <a:gd name="connsiteX155" fmla="*/ 1132986 w 2164666"/>
                <a:gd name="connsiteY155" fmla="*/ 572377 h 1507432"/>
                <a:gd name="connsiteX156" fmla="*/ 1134375 w 2164666"/>
                <a:gd name="connsiteY156" fmla="*/ 576543 h 1507432"/>
                <a:gd name="connsiteX157" fmla="*/ 1135543 w 2164666"/>
                <a:gd name="connsiteY157" fmla="*/ 582389 h 1507432"/>
                <a:gd name="connsiteX158" fmla="*/ 1146068 w 2164666"/>
                <a:gd name="connsiteY158" fmla="*/ 587068 h 1507432"/>
                <a:gd name="connsiteX159" fmla="*/ 1163611 w 2164666"/>
                <a:gd name="connsiteY159" fmla="*/ 590577 h 1507432"/>
                <a:gd name="connsiteX160" fmla="*/ 1174137 w 2164666"/>
                <a:gd name="connsiteY160" fmla="*/ 594084 h 1507432"/>
                <a:gd name="connsiteX161" fmla="*/ 1189339 w 2164666"/>
                <a:gd name="connsiteY161" fmla="*/ 599933 h 1507432"/>
                <a:gd name="connsiteX162" fmla="*/ 1199862 w 2164666"/>
                <a:gd name="connsiteY162" fmla="*/ 599933 h 1507432"/>
                <a:gd name="connsiteX163" fmla="*/ 1206880 w 2164666"/>
                <a:gd name="connsiteY163" fmla="*/ 602272 h 1507432"/>
                <a:gd name="connsiteX164" fmla="*/ 1216236 w 2164666"/>
                <a:gd name="connsiteY164" fmla="*/ 605779 h 1507432"/>
                <a:gd name="connsiteX165" fmla="*/ 1222083 w 2164666"/>
                <a:gd name="connsiteY165" fmla="*/ 605779 h 1507432"/>
                <a:gd name="connsiteX166" fmla="*/ 1229099 w 2164666"/>
                <a:gd name="connsiteY166" fmla="*/ 606949 h 1507432"/>
                <a:gd name="connsiteX167" fmla="*/ 1238456 w 2164666"/>
                <a:gd name="connsiteY167" fmla="*/ 608118 h 1507432"/>
                <a:gd name="connsiteX168" fmla="*/ 1244303 w 2164666"/>
                <a:gd name="connsiteY168" fmla="*/ 609288 h 1507432"/>
                <a:gd name="connsiteX169" fmla="*/ 1250151 w 2164666"/>
                <a:gd name="connsiteY169" fmla="*/ 612797 h 1507432"/>
                <a:gd name="connsiteX170" fmla="*/ 1261844 w 2164666"/>
                <a:gd name="connsiteY170" fmla="*/ 617474 h 1507432"/>
                <a:gd name="connsiteX171" fmla="*/ 1267693 w 2164666"/>
                <a:gd name="connsiteY171" fmla="*/ 622153 h 1507432"/>
                <a:gd name="connsiteX172" fmla="*/ 1278216 w 2164666"/>
                <a:gd name="connsiteY172" fmla="*/ 626830 h 1507432"/>
                <a:gd name="connsiteX173" fmla="*/ 1296929 w 2164666"/>
                <a:gd name="connsiteY173" fmla="*/ 636185 h 1507432"/>
                <a:gd name="connsiteX174" fmla="*/ 1302776 w 2164666"/>
                <a:gd name="connsiteY174" fmla="*/ 637355 h 1507432"/>
                <a:gd name="connsiteX175" fmla="*/ 1310962 w 2164666"/>
                <a:gd name="connsiteY175" fmla="*/ 638523 h 1507432"/>
                <a:gd name="connsiteX176" fmla="*/ 1319148 w 2164666"/>
                <a:gd name="connsiteY176" fmla="*/ 643201 h 1507432"/>
                <a:gd name="connsiteX177" fmla="*/ 1329673 w 2164666"/>
                <a:gd name="connsiteY177" fmla="*/ 651387 h 1507432"/>
                <a:gd name="connsiteX178" fmla="*/ 1332013 w 2164666"/>
                <a:gd name="connsiteY178" fmla="*/ 657236 h 1507432"/>
                <a:gd name="connsiteX179" fmla="*/ 1339029 w 2164666"/>
                <a:gd name="connsiteY179" fmla="*/ 659575 h 1507432"/>
                <a:gd name="connsiteX180" fmla="*/ 1346045 w 2164666"/>
                <a:gd name="connsiteY180" fmla="*/ 661913 h 1507432"/>
                <a:gd name="connsiteX181" fmla="*/ 1353063 w 2164666"/>
                <a:gd name="connsiteY181" fmla="*/ 663082 h 1507432"/>
                <a:gd name="connsiteX182" fmla="*/ 1360079 w 2164666"/>
                <a:gd name="connsiteY182" fmla="*/ 668931 h 1507432"/>
                <a:gd name="connsiteX183" fmla="*/ 1365926 w 2164666"/>
                <a:gd name="connsiteY183" fmla="*/ 671268 h 1507432"/>
                <a:gd name="connsiteX184" fmla="*/ 1375282 w 2164666"/>
                <a:gd name="connsiteY184" fmla="*/ 675947 h 1507432"/>
                <a:gd name="connsiteX185" fmla="*/ 1388146 w 2164666"/>
                <a:gd name="connsiteY185" fmla="*/ 682963 h 1507432"/>
                <a:gd name="connsiteX186" fmla="*/ 1396332 w 2164666"/>
                <a:gd name="connsiteY186" fmla="*/ 689980 h 1507432"/>
                <a:gd name="connsiteX187" fmla="*/ 1401009 w 2164666"/>
                <a:gd name="connsiteY187" fmla="*/ 695828 h 1507432"/>
                <a:gd name="connsiteX188" fmla="*/ 1406857 w 2164666"/>
                <a:gd name="connsiteY188" fmla="*/ 700505 h 1507432"/>
                <a:gd name="connsiteX189" fmla="*/ 1413874 w 2164666"/>
                <a:gd name="connsiteY189" fmla="*/ 707521 h 1507432"/>
                <a:gd name="connsiteX190" fmla="*/ 1419720 w 2164666"/>
                <a:gd name="connsiteY190" fmla="*/ 715709 h 1507432"/>
                <a:gd name="connsiteX191" fmla="*/ 1423229 w 2164666"/>
                <a:gd name="connsiteY191" fmla="*/ 722725 h 1507432"/>
                <a:gd name="connsiteX192" fmla="*/ 1430245 w 2164666"/>
                <a:gd name="connsiteY192" fmla="*/ 726232 h 1507432"/>
                <a:gd name="connsiteX193" fmla="*/ 1443110 w 2164666"/>
                <a:gd name="connsiteY193" fmla="*/ 729741 h 1507432"/>
                <a:gd name="connsiteX194" fmla="*/ 1445450 w 2164666"/>
                <a:gd name="connsiteY194" fmla="*/ 733250 h 1507432"/>
                <a:gd name="connsiteX195" fmla="*/ 1453636 w 2164666"/>
                <a:gd name="connsiteY195" fmla="*/ 735590 h 1507432"/>
                <a:gd name="connsiteX196" fmla="*/ 1462991 w 2164666"/>
                <a:gd name="connsiteY196" fmla="*/ 743776 h 1507432"/>
                <a:gd name="connsiteX197" fmla="*/ 1475856 w 2164666"/>
                <a:gd name="connsiteY197" fmla="*/ 754301 h 1507432"/>
                <a:gd name="connsiteX198" fmla="*/ 1481704 w 2164666"/>
                <a:gd name="connsiteY198" fmla="*/ 755471 h 1507432"/>
                <a:gd name="connsiteX199" fmla="*/ 1491060 w 2164666"/>
                <a:gd name="connsiteY199" fmla="*/ 760148 h 1507432"/>
                <a:gd name="connsiteX200" fmla="*/ 1498076 w 2164666"/>
                <a:gd name="connsiteY200" fmla="*/ 764826 h 1507432"/>
                <a:gd name="connsiteX201" fmla="*/ 1499246 w 2164666"/>
                <a:gd name="connsiteY201" fmla="*/ 770673 h 1507432"/>
                <a:gd name="connsiteX202" fmla="*/ 1514448 w 2164666"/>
                <a:gd name="connsiteY202" fmla="*/ 778861 h 1507432"/>
                <a:gd name="connsiteX203" fmla="*/ 1520296 w 2164666"/>
                <a:gd name="connsiteY203" fmla="*/ 781198 h 1507432"/>
                <a:gd name="connsiteX204" fmla="*/ 1527313 w 2164666"/>
                <a:gd name="connsiteY204" fmla="*/ 783538 h 1507432"/>
                <a:gd name="connsiteX205" fmla="*/ 1535499 w 2164666"/>
                <a:gd name="connsiteY205" fmla="*/ 787045 h 1507432"/>
                <a:gd name="connsiteX206" fmla="*/ 1544854 w 2164666"/>
                <a:gd name="connsiteY206" fmla="*/ 789384 h 1507432"/>
                <a:gd name="connsiteX207" fmla="*/ 1557719 w 2164666"/>
                <a:gd name="connsiteY207" fmla="*/ 794063 h 1507432"/>
                <a:gd name="connsiteX208" fmla="*/ 1565903 w 2164666"/>
                <a:gd name="connsiteY208" fmla="*/ 795233 h 1507432"/>
                <a:gd name="connsiteX209" fmla="*/ 1571751 w 2164666"/>
                <a:gd name="connsiteY209" fmla="*/ 797570 h 1507432"/>
                <a:gd name="connsiteX210" fmla="*/ 1579937 w 2164666"/>
                <a:gd name="connsiteY210" fmla="*/ 799909 h 1507432"/>
                <a:gd name="connsiteX211" fmla="*/ 1591632 w 2164666"/>
                <a:gd name="connsiteY211" fmla="*/ 801079 h 1507432"/>
                <a:gd name="connsiteX212" fmla="*/ 1597479 w 2164666"/>
                <a:gd name="connsiteY212" fmla="*/ 802249 h 1507432"/>
                <a:gd name="connsiteX213" fmla="*/ 1606834 w 2164666"/>
                <a:gd name="connsiteY213" fmla="*/ 804586 h 1507432"/>
                <a:gd name="connsiteX214" fmla="*/ 1613853 w 2164666"/>
                <a:gd name="connsiteY214" fmla="*/ 806926 h 1507432"/>
                <a:gd name="connsiteX215" fmla="*/ 1619699 w 2164666"/>
                <a:gd name="connsiteY215" fmla="*/ 809265 h 1507432"/>
                <a:gd name="connsiteX216" fmla="*/ 1626715 w 2164666"/>
                <a:gd name="connsiteY216" fmla="*/ 810435 h 1507432"/>
                <a:gd name="connsiteX217" fmla="*/ 1632564 w 2164666"/>
                <a:gd name="connsiteY217" fmla="*/ 812774 h 1507432"/>
                <a:gd name="connsiteX218" fmla="*/ 1641918 w 2164666"/>
                <a:gd name="connsiteY218" fmla="*/ 815113 h 1507432"/>
                <a:gd name="connsiteX219" fmla="*/ 1651275 w 2164666"/>
                <a:gd name="connsiteY219" fmla="*/ 819790 h 1507432"/>
                <a:gd name="connsiteX220" fmla="*/ 1661800 w 2164666"/>
                <a:gd name="connsiteY220" fmla="*/ 826806 h 1507432"/>
                <a:gd name="connsiteX221" fmla="*/ 1679342 w 2164666"/>
                <a:gd name="connsiteY221" fmla="*/ 838501 h 1507432"/>
                <a:gd name="connsiteX222" fmla="*/ 1696883 w 2164666"/>
                <a:gd name="connsiteY222" fmla="*/ 844350 h 1507432"/>
                <a:gd name="connsiteX223" fmla="*/ 1703902 w 2164666"/>
                <a:gd name="connsiteY223" fmla="*/ 850196 h 1507432"/>
                <a:gd name="connsiteX224" fmla="*/ 1716764 w 2164666"/>
                <a:gd name="connsiteY224" fmla="*/ 856043 h 1507432"/>
                <a:gd name="connsiteX225" fmla="*/ 1722611 w 2164666"/>
                <a:gd name="connsiteY225" fmla="*/ 858382 h 1507432"/>
                <a:gd name="connsiteX226" fmla="*/ 1736645 w 2164666"/>
                <a:gd name="connsiteY226" fmla="*/ 860722 h 1507432"/>
                <a:gd name="connsiteX227" fmla="*/ 1743662 w 2164666"/>
                <a:gd name="connsiteY227" fmla="*/ 861891 h 1507432"/>
                <a:gd name="connsiteX228" fmla="*/ 1750680 w 2164666"/>
                <a:gd name="connsiteY228" fmla="*/ 861891 h 1507432"/>
                <a:gd name="connsiteX229" fmla="*/ 1763542 w 2164666"/>
                <a:gd name="connsiteY229" fmla="*/ 861891 h 1507432"/>
                <a:gd name="connsiteX230" fmla="*/ 1774068 w 2164666"/>
                <a:gd name="connsiteY230" fmla="*/ 861891 h 1507432"/>
                <a:gd name="connsiteX231" fmla="*/ 1779916 w 2164666"/>
                <a:gd name="connsiteY231" fmla="*/ 857213 h 1507432"/>
                <a:gd name="connsiteX232" fmla="*/ 1785763 w 2164666"/>
                <a:gd name="connsiteY232" fmla="*/ 864231 h 1507432"/>
                <a:gd name="connsiteX233" fmla="*/ 1790440 w 2164666"/>
                <a:gd name="connsiteY233" fmla="*/ 872417 h 1507432"/>
                <a:gd name="connsiteX234" fmla="*/ 1799795 w 2164666"/>
                <a:gd name="connsiteY234" fmla="*/ 872417 h 1507432"/>
                <a:gd name="connsiteX235" fmla="*/ 1805642 w 2164666"/>
                <a:gd name="connsiteY235" fmla="*/ 871247 h 1507432"/>
                <a:gd name="connsiteX236" fmla="*/ 1799795 w 2164666"/>
                <a:gd name="connsiteY236" fmla="*/ 878263 h 1507432"/>
                <a:gd name="connsiteX237" fmla="*/ 1791609 w 2164666"/>
                <a:gd name="connsiteY237" fmla="*/ 884112 h 1507432"/>
                <a:gd name="connsiteX238" fmla="*/ 1783423 w 2164666"/>
                <a:gd name="connsiteY238" fmla="*/ 888789 h 1507432"/>
                <a:gd name="connsiteX239" fmla="*/ 1789270 w 2164666"/>
                <a:gd name="connsiteY239" fmla="*/ 889958 h 1507432"/>
                <a:gd name="connsiteX240" fmla="*/ 1797458 w 2164666"/>
                <a:gd name="connsiteY240" fmla="*/ 884112 h 1507432"/>
                <a:gd name="connsiteX241" fmla="*/ 1805642 w 2164666"/>
                <a:gd name="connsiteY241" fmla="*/ 884112 h 1507432"/>
                <a:gd name="connsiteX242" fmla="*/ 1814999 w 2164666"/>
                <a:gd name="connsiteY242" fmla="*/ 882940 h 1507432"/>
                <a:gd name="connsiteX243" fmla="*/ 1829032 w 2164666"/>
                <a:gd name="connsiteY243" fmla="*/ 888789 h 1507432"/>
                <a:gd name="connsiteX244" fmla="*/ 1829032 w 2164666"/>
                <a:gd name="connsiteY244" fmla="*/ 895805 h 1507432"/>
                <a:gd name="connsiteX245" fmla="*/ 1833711 w 2164666"/>
                <a:gd name="connsiteY245" fmla="*/ 903991 h 1507432"/>
                <a:gd name="connsiteX246" fmla="*/ 1840727 w 2164666"/>
                <a:gd name="connsiteY246" fmla="*/ 911009 h 1507432"/>
                <a:gd name="connsiteX247" fmla="*/ 1847743 w 2164666"/>
                <a:gd name="connsiteY247" fmla="*/ 915686 h 1507432"/>
                <a:gd name="connsiteX248" fmla="*/ 1847743 w 2164666"/>
                <a:gd name="connsiteY248" fmla="*/ 926211 h 1507432"/>
                <a:gd name="connsiteX249" fmla="*/ 1845406 w 2164666"/>
                <a:gd name="connsiteY249" fmla="*/ 934397 h 1507432"/>
                <a:gd name="connsiteX250" fmla="*/ 1846573 w 2164666"/>
                <a:gd name="connsiteY250" fmla="*/ 942585 h 1507432"/>
                <a:gd name="connsiteX251" fmla="*/ 1855931 w 2164666"/>
                <a:gd name="connsiteY251" fmla="*/ 950769 h 1507432"/>
                <a:gd name="connsiteX252" fmla="*/ 1862947 w 2164666"/>
                <a:gd name="connsiteY252" fmla="*/ 956617 h 1507432"/>
                <a:gd name="connsiteX253" fmla="*/ 1868794 w 2164666"/>
                <a:gd name="connsiteY253" fmla="*/ 960126 h 1507432"/>
                <a:gd name="connsiteX254" fmla="*/ 1874640 w 2164666"/>
                <a:gd name="connsiteY254" fmla="*/ 968310 h 1507432"/>
                <a:gd name="connsiteX255" fmla="*/ 1886335 w 2164666"/>
                <a:gd name="connsiteY255" fmla="*/ 976498 h 1507432"/>
                <a:gd name="connsiteX256" fmla="*/ 1885528 w 2164666"/>
                <a:gd name="connsiteY256" fmla="*/ 977789 h 1507432"/>
                <a:gd name="connsiteX257" fmla="*/ 1892184 w 2164666"/>
                <a:gd name="connsiteY257" fmla="*/ 980007 h 1507432"/>
                <a:gd name="connsiteX258" fmla="*/ 1898030 w 2164666"/>
                <a:gd name="connsiteY258" fmla="*/ 984684 h 1507432"/>
                <a:gd name="connsiteX259" fmla="*/ 1903877 w 2164666"/>
                <a:gd name="connsiteY259" fmla="*/ 990532 h 1507432"/>
                <a:gd name="connsiteX260" fmla="*/ 1910893 w 2164666"/>
                <a:gd name="connsiteY260" fmla="*/ 995209 h 1507432"/>
                <a:gd name="connsiteX261" fmla="*/ 1922588 w 2164666"/>
                <a:gd name="connsiteY261" fmla="*/ 997549 h 1507432"/>
                <a:gd name="connsiteX262" fmla="*/ 1930774 w 2164666"/>
                <a:gd name="connsiteY262" fmla="*/ 998718 h 1507432"/>
                <a:gd name="connsiteX263" fmla="*/ 1936622 w 2164666"/>
                <a:gd name="connsiteY263" fmla="*/ 1004565 h 1507432"/>
                <a:gd name="connsiteX264" fmla="*/ 1943639 w 2164666"/>
                <a:gd name="connsiteY264" fmla="*/ 1006904 h 1507432"/>
                <a:gd name="connsiteX265" fmla="*/ 1950655 w 2164666"/>
                <a:gd name="connsiteY265" fmla="*/ 1006904 h 1507432"/>
                <a:gd name="connsiteX266" fmla="*/ 1956503 w 2164666"/>
                <a:gd name="connsiteY266" fmla="*/ 1010413 h 1507432"/>
                <a:gd name="connsiteX267" fmla="*/ 1963519 w 2164666"/>
                <a:gd name="connsiteY267" fmla="*/ 1016260 h 1507432"/>
                <a:gd name="connsiteX268" fmla="*/ 1970538 w 2164666"/>
                <a:gd name="connsiteY268" fmla="*/ 1018599 h 1507432"/>
                <a:gd name="connsiteX269" fmla="*/ 1976384 w 2164666"/>
                <a:gd name="connsiteY269" fmla="*/ 1023278 h 1507432"/>
                <a:gd name="connsiteX270" fmla="*/ 1981061 w 2164666"/>
                <a:gd name="connsiteY270" fmla="*/ 1030294 h 1507432"/>
                <a:gd name="connsiteX271" fmla="*/ 1986908 w 2164666"/>
                <a:gd name="connsiteY271" fmla="*/ 1036141 h 1507432"/>
                <a:gd name="connsiteX272" fmla="*/ 1993925 w 2164666"/>
                <a:gd name="connsiteY272" fmla="*/ 1040820 h 1507432"/>
                <a:gd name="connsiteX273" fmla="*/ 1999774 w 2164666"/>
                <a:gd name="connsiteY273" fmla="*/ 1047836 h 1507432"/>
                <a:gd name="connsiteX274" fmla="*/ 2010297 w 2164666"/>
                <a:gd name="connsiteY274" fmla="*/ 1053682 h 1507432"/>
                <a:gd name="connsiteX275" fmla="*/ 2016144 w 2164666"/>
                <a:gd name="connsiteY275" fmla="*/ 1057191 h 1507432"/>
                <a:gd name="connsiteX276" fmla="*/ 2017315 w 2164666"/>
                <a:gd name="connsiteY276" fmla="*/ 1064208 h 1507432"/>
                <a:gd name="connsiteX277" fmla="*/ 2023162 w 2164666"/>
                <a:gd name="connsiteY277" fmla="*/ 1070056 h 1507432"/>
                <a:gd name="connsiteX278" fmla="*/ 2033687 w 2164666"/>
                <a:gd name="connsiteY278" fmla="*/ 1077072 h 1507432"/>
                <a:gd name="connsiteX279" fmla="*/ 2041873 w 2164666"/>
                <a:gd name="connsiteY279" fmla="*/ 1081751 h 1507432"/>
                <a:gd name="connsiteX280" fmla="*/ 2051229 w 2164666"/>
                <a:gd name="connsiteY280" fmla="*/ 1088767 h 1507432"/>
                <a:gd name="connsiteX281" fmla="*/ 2061754 w 2164666"/>
                <a:gd name="connsiteY281" fmla="*/ 1100460 h 1507432"/>
                <a:gd name="connsiteX282" fmla="*/ 2065263 w 2164666"/>
                <a:gd name="connsiteY282" fmla="*/ 1106309 h 1507432"/>
                <a:gd name="connsiteX283" fmla="*/ 2078128 w 2164666"/>
                <a:gd name="connsiteY283" fmla="*/ 1118004 h 1507432"/>
                <a:gd name="connsiteX284" fmla="*/ 2083975 w 2164666"/>
                <a:gd name="connsiteY284" fmla="*/ 1121511 h 1507432"/>
                <a:gd name="connsiteX285" fmla="*/ 2089821 w 2164666"/>
                <a:gd name="connsiteY285" fmla="*/ 1123850 h 1507432"/>
                <a:gd name="connsiteX286" fmla="*/ 2095669 w 2164666"/>
                <a:gd name="connsiteY286" fmla="*/ 1128529 h 1507432"/>
                <a:gd name="connsiteX287" fmla="*/ 2099177 w 2164666"/>
                <a:gd name="connsiteY287" fmla="*/ 1135545 h 1507432"/>
                <a:gd name="connsiteX288" fmla="*/ 2099177 w 2164666"/>
                <a:gd name="connsiteY288" fmla="*/ 1141392 h 1507432"/>
                <a:gd name="connsiteX289" fmla="*/ 2107365 w 2164666"/>
                <a:gd name="connsiteY289" fmla="*/ 1147240 h 1507432"/>
                <a:gd name="connsiteX290" fmla="*/ 2109702 w 2164666"/>
                <a:gd name="connsiteY290" fmla="*/ 1156594 h 1507432"/>
                <a:gd name="connsiteX291" fmla="*/ 2116718 w 2164666"/>
                <a:gd name="connsiteY291" fmla="*/ 1163612 h 1507432"/>
                <a:gd name="connsiteX292" fmla="*/ 2121397 w 2164666"/>
                <a:gd name="connsiteY292" fmla="*/ 1171798 h 1507432"/>
                <a:gd name="connsiteX293" fmla="*/ 2122567 w 2164666"/>
                <a:gd name="connsiteY293" fmla="*/ 1177645 h 1507432"/>
                <a:gd name="connsiteX294" fmla="*/ 2120227 w 2164666"/>
                <a:gd name="connsiteY294" fmla="*/ 1184663 h 1507432"/>
                <a:gd name="connsiteX295" fmla="*/ 2120227 w 2164666"/>
                <a:gd name="connsiteY295" fmla="*/ 1190509 h 1507432"/>
                <a:gd name="connsiteX296" fmla="*/ 2123735 w 2164666"/>
                <a:gd name="connsiteY296" fmla="*/ 1198695 h 1507432"/>
                <a:gd name="connsiteX297" fmla="*/ 2130753 w 2164666"/>
                <a:gd name="connsiteY297" fmla="*/ 1203374 h 1507432"/>
                <a:gd name="connsiteX298" fmla="*/ 2134262 w 2164666"/>
                <a:gd name="connsiteY298" fmla="*/ 1209221 h 1507432"/>
                <a:gd name="connsiteX299" fmla="*/ 2135429 w 2164666"/>
                <a:gd name="connsiteY299" fmla="*/ 1216239 h 1507432"/>
                <a:gd name="connsiteX300" fmla="*/ 2142448 w 2164666"/>
                <a:gd name="connsiteY300" fmla="*/ 1225594 h 1507432"/>
                <a:gd name="connsiteX301" fmla="*/ 2142448 w 2164666"/>
                <a:gd name="connsiteY301" fmla="*/ 1231441 h 1507432"/>
                <a:gd name="connsiteX302" fmla="*/ 2150633 w 2164666"/>
                <a:gd name="connsiteY302" fmla="*/ 1231441 h 1507432"/>
                <a:gd name="connsiteX303" fmla="*/ 2159989 w 2164666"/>
                <a:gd name="connsiteY303" fmla="*/ 1238457 h 1507432"/>
                <a:gd name="connsiteX304" fmla="*/ 2154143 w 2164666"/>
                <a:gd name="connsiteY304" fmla="*/ 1245475 h 1507432"/>
                <a:gd name="connsiteX305" fmla="*/ 2157650 w 2164666"/>
                <a:gd name="connsiteY305" fmla="*/ 1252491 h 1507432"/>
                <a:gd name="connsiteX306" fmla="*/ 2164666 w 2164666"/>
                <a:gd name="connsiteY306" fmla="*/ 1259508 h 1507432"/>
                <a:gd name="connsiteX307" fmla="*/ 2155311 w 2164666"/>
                <a:gd name="connsiteY307" fmla="*/ 1271201 h 1507432"/>
                <a:gd name="connsiteX308" fmla="*/ 2149464 w 2164666"/>
                <a:gd name="connsiteY308" fmla="*/ 1279389 h 1507432"/>
                <a:gd name="connsiteX309" fmla="*/ 2145955 w 2164666"/>
                <a:gd name="connsiteY309" fmla="*/ 1286405 h 1507432"/>
                <a:gd name="connsiteX310" fmla="*/ 2144785 w 2164666"/>
                <a:gd name="connsiteY310" fmla="*/ 1292253 h 1507432"/>
                <a:gd name="connsiteX311" fmla="*/ 2143617 w 2164666"/>
                <a:gd name="connsiteY311" fmla="*/ 1301609 h 1507432"/>
                <a:gd name="connsiteX312" fmla="*/ 2143617 w 2164666"/>
                <a:gd name="connsiteY312" fmla="*/ 1309795 h 1507432"/>
                <a:gd name="connsiteX313" fmla="*/ 2136601 w 2164666"/>
                <a:gd name="connsiteY313" fmla="*/ 1317981 h 1507432"/>
                <a:gd name="connsiteX314" fmla="*/ 2124906 w 2164666"/>
                <a:gd name="connsiteY314" fmla="*/ 1326167 h 1507432"/>
                <a:gd name="connsiteX315" fmla="*/ 2122567 w 2164666"/>
                <a:gd name="connsiteY315" fmla="*/ 1333185 h 1507432"/>
                <a:gd name="connsiteX316" fmla="*/ 2121397 w 2164666"/>
                <a:gd name="connsiteY316" fmla="*/ 1346048 h 1507432"/>
                <a:gd name="connsiteX317" fmla="*/ 2114381 w 2164666"/>
                <a:gd name="connsiteY317" fmla="*/ 1349555 h 1507432"/>
                <a:gd name="connsiteX318" fmla="*/ 2112041 w 2164666"/>
                <a:gd name="connsiteY318" fmla="*/ 1357742 h 1507432"/>
                <a:gd name="connsiteX319" fmla="*/ 2109702 w 2164666"/>
                <a:gd name="connsiteY319" fmla="*/ 1364759 h 1507432"/>
                <a:gd name="connsiteX320" fmla="*/ 2107365 w 2164666"/>
                <a:gd name="connsiteY320" fmla="*/ 1378791 h 1507432"/>
                <a:gd name="connsiteX321" fmla="*/ 2107365 w 2164666"/>
                <a:gd name="connsiteY321" fmla="*/ 1388147 h 1507432"/>
                <a:gd name="connsiteX322" fmla="*/ 2107365 w 2164666"/>
                <a:gd name="connsiteY322" fmla="*/ 1395165 h 1507432"/>
                <a:gd name="connsiteX323" fmla="*/ 2106193 w 2164666"/>
                <a:gd name="connsiteY323" fmla="*/ 1404521 h 1507432"/>
                <a:gd name="connsiteX324" fmla="*/ 2106193 w 2164666"/>
                <a:gd name="connsiteY324" fmla="*/ 1415046 h 1507432"/>
                <a:gd name="connsiteX325" fmla="*/ 2105025 w 2164666"/>
                <a:gd name="connsiteY325" fmla="*/ 1420892 h 1507432"/>
                <a:gd name="connsiteX326" fmla="*/ 2109702 w 2164666"/>
                <a:gd name="connsiteY326" fmla="*/ 1427909 h 1507432"/>
                <a:gd name="connsiteX327" fmla="*/ 2112041 w 2164666"/>
                <a:gd name="connsiteY327" fmla="*/ 1440773 h 1507432"/>
                <a:gd name="connsiteX328" fmla="*/ 2112041 w 2164666"/>
                <a:gd name="connsiteY328" fmla="*/ 1447791 h 1507432"/>
                <a:gd name="connsiteX329" fmla="*/ 2109702 w 2164666"/>
                <a:gd name="connsiteY329" fmla="*/ 1454808 h 1507432"/>
                <a:gd name="connsiteX330" fmla="*/ 2109702 w 2164666"/>
                <a:gd name="connsiteY330" fmla="*/ 1461824 h 1507432"/>
                <a:gd name="connsiteX331" fmla="*/ 2108532 w 2164666"/>
                <a:gd name="connsiteY331" fmla="*/ 1467672 h 1507432"/>
                <a:gd name="connsiteX332" fmla="*/ 2107365 w 2164666"/>
                <a:gd name="connsiteY332" fmla="*/ 1474689 h 1507432"/>
                <a:gd name="connsiteX333" fmla="*/ 2109702 w 2164666"/>
                <a:gd name="connsiteY333" fmla="*/ 1481705 h 1507432"/>
                <a:gd name="connsiteX334" fmla="*/ 2112041 w 2164666"/>
                <a:gd name="connsiteY334" fmla="*/ 1487551 h 1507432"/>
                <a:gd name="connsiteX335" fmla="*/ 2106193 w 2164666"/>
                <a:gd name="connsiteY335" fmla="*/ 1498077 h 1507432"/>
                <a:gd name="connsiteX336" fmla="*/ 2101516 w 2164666"/>
                <a:gd name="connsiteY336" fmla="*/ 1506264 h 1507432"/>
                <a:gd name="connsiteX337" fmla="*/ 2092161 w 2164666"/>
                <a:gd name="connsiteY337" fmla="*/ 1506264 h 1507432"/>
                <a:gd name="connsiteX338" fmla="*/ 2080465 w 2164666"/>
                <a:gd name="connsiteY338" fmla="*/ 1507432 h 1507432"/>
                <a:gd name="connsiteX339" fmla="*/ 2076956 w 2164666"/>
                <a:gd name="connsiteY339" fmla="*/ 1501586 h 1507432"/>
                <a:gd name="connsiteX340" fmla="*/ 2069940 w 2164666"/>
                <a:gd name="connsiteY340" fmla="*/ 1498077 h 1507432"/>
                <a:gd name="connsiteX341" fmla="*/ 2060585 w 2164666"/>
                <a:gd name="connsiteY341" fmla="*/ 1492230 h 1507432"/>
                <a:gd name="connsiteX342" fmla="*/ 2053568 w 2164666"/>
                <a:gd name="connsiteY342" fmla="*/ 1489891 h 1507432"/>
                <a:gd name="connsiteX343" fmla="*/ 2044213 w 2164666"/>
                <a:gd name="connsiteY343" fmla="*/ 1485214 h 1507432"/>
                <a:gd name="connsiteX344" fmla="*/ 2037197 w 2164666"/>
                <a:gd name="connsiteY344" fmla="*/ 1481705 h 1507432"/>
                <a:gd name="connsiteX345" fmla="*/ 2031348 w 2164666"/>
                <a:gd name="connsiteY345" fmla="*/ 1482874 h 1507432"/>
                <a:gd name="connsiteX346" fmla="*/ 2024332 w 2164666"/>
                <a:gd name="connsiteY346" fmla="*/ 1484044 h 1507432"/>
                <a:gd name="connsiteX347" fmla="*/ 2013807 w 2164666"/>
                <a:gd name="connsiteY347" fmla="*/ 1484044 h 1507432"/>
                <a:gd name="connsiteX348" fmla="*/ 2004451 w 2164666"/>
                <a:gd name="connsiteY348" fmla="*/ 1484044 h 1507432"/>
                <a:gd name="connsiteX349" fmla="*/ 1993925 w 2164666"/>
                <a:gd name="connsiteY349" fmla="*/ 1479365 h 1507432"/>
                <a:gd name="connsiteX350" fmla="*/ 1984570 w 2164666"/>
                <a:gd name="connsiteY350" fmla="*/ 1475856 h 1507432"/>
                <a:gd name="connsiteX351" fmla="*/ 1977554 w 2164666"/>
                <a:gd name="connsiteY351" fmla="*/ 1471179 h 1507432"/>
                <a:gd name="connsiteX352" fmla="*/ 1969366 w 2164666"/>
                <a:gd name="connsiteY352" fmla="*/ 1470010 h 1507432"/>
                <a:gd name="connsiteX353" fmla="*/ 1961182 w 2164666"/>
                <a:gd name="connsiteY353" fmla="*/ 1462994 h 1507432"/>
                <a:gd name="connsiteX354" fmla="*/ 1949487 w 2164666"/>
                <a:gd name="connsiteY354" fmla="*/ 1453638 h 1507432"/>
                <a:gd name="connsiteX355" fmla="*/ 1936622 w 2164666"/>
                <a:gd name="connsiteY355" fmla="*/ 1446620 h 1507432"/>
                <a:gd name="connsiteX356" fmla="*/ 1927267 w 2164666"/>
                <a:gd name="connsiteY356" fmla="*/ 1443113 h 1507432"/>
                <a:gd name="connsiteX357" fmla="*/ 1917911 w 2164666"/>
                <a:gd name="connsiteY357" fmla="*/ 1433757 h 1507432"/>
                <a:gd name="connsiteX358" fmla="*/ 1910893 w 2164666"/>
                <a:gd name="connsiteY358" fmla="*/ 1427909 h 1507432"/>
                <a:gd name="connsiteX359" fmla="*/ 1905046 w 2164666"/>
                <a:gd name="connsiteY359" fmla="*/ 1425571 h 1507432"/>
                <a:gd name="connsiteX360" fmla="*/ 1899200 w 2164666"/>
                <a:gd name="connsiteY360" fmla="*/ 1418555 h 1507432"/>
                <a:gd name="connsiteX361" fmla="*/ 1891014 w 2164666"/>
                <a:gd name="connsiteY361" fmla="*/ 1410367 h 1507432"/>
                <a:gd name="connsiteX362" fmla="*/ 1889844 w 2164666"/>
                <a:gd name="connsiteY362" fmla="*/ 1404521 h 1507432"/>
                <a:gd name="connsiteX363" fmla="*/ 1879319 w 2164666"/>
                <a:gd name="connsiteY363" fmla="*/ 1393995 h 1507432"/>
                <a:gd name="connsiteX364" fmla="*/ 1868794 w 2164666"/>
                <a:gd name="connsiteY364" fmla="*/ 1379963 h 1507432"/>
                <a:gd name="connsiteX365" fmla="*/ 1865285 w 2164666"/>
                <a:gd name="connsiteY365" fmla="*/ 1374114 h 1507432"/>
                <a:gd name="connsiteX366" fmla="*/ 1873472 w 2164666"/>
                <a:gd name="connsiteY366" fmla="*/ 1376454 h 1507432"/>
                <a:gd name="connsiteX367" fmla="*/ 1878149 w 2164666"/>
                <a:gd name="connsiteY367" fmla="*/ 1369437 h 1507432"/>
                <a:gd name="connsiteX368" fmla="*/ 1880489 w 2164666"/>
                <a:gd name="connsiteY368" fmla="*/ 1360082 h 1507432"/>
                <a:gd name="connsiteX369" fmla="*/ 1879319 w 2164666"/>
                <a:gd name="connsiteY369" fmla="*/ 1354233 h 1507432"/>
                <a:gd name="connsiteX370" fmla="*/ 1876980 w 2164666"/>
                <a:gd name="connsiteY370" fmla="*/ 1348387 h 1507432"/>
                <a:gd name="connsiteX371" fmla="*/ 1872301 w 2164666"/>
                <a:gd name="connsiteY371" fmla="*/ 1341369 h 1507432"/>
                <a:gd name="connsiteX372" fmla="*/ 1864115 w 2164666"/>
                <a:gd name="connsiteY372" fmla="*/ 1334353 h 1507432"/>
                <a:gd name="connsiteX373" fmla="*/ 1854759 w 2164666"/>
                <a:gd name="connsiteY373" fmla="*/ 1333185 h 1507432"/>
                <a:gd name="connsiteX374" fmla="*/ 1865285 w 2164666"/>
                <a:gd name="connsiteY374" fmla="*/ 1322658 h 1507432"/>
                <a:gd name="connsiteX375" fmla="*/ 1868794 w 2164666"/>
                <a:gd name="connsiteY375" fmla="*/ 1307455 h 1507432"/>
                <a:gd name="connsiteX376" fmla="*/ 1868794 w 2164666"/>
                <a:gd name="connsiteY376" fmla="*/ 1301609 h 1507432"/>
                <a:gd name="connsiteX377" fmla="*/ 1868794 w 2164666"/>
                <a:gd name="connsiteY377" fmla="*/ 1294591 h 1507432"/>
                <a:gd name="connsiteX378" fmla="*/ 1862947 w 2164666"/>
                <a:gd name="connsiteY378" fmla="*/ 1286405 h 1507432"/>
                <a:gd name="connsiteX379" fmla="*/ 1857099 w 2164666"/>
                <a:gd name="connsiteY379" fmla="*/ 1277049 h 1507432"/>
                <a:gd name="connsiteX380" fmla="*/ 1852420 w 2164666"/>
                <a:gd name="connsiteY380" fmla="*/ 1270033 h 1507432"/>
                <a:gd name="connsiteX381" fmla="*/ 1846573 w 2164666"/>
                <a:gd name="connsiteY381" fmla="*/ 1266524 h 1507432"/>
                <a:gd name="connsiteX382" fmla="*/ 1839557 w 2164666"/>
                <a:gd name="connsiteY382" fmla="*/ 1263017 h 1507432"/>
                <a:gd name="connsiteX383" fmla="*/ 1832541 w 2164666"/>
                <a:gd name="connsiteY383" fmla="*/ 1255999 h 1507432"/>
                <a:gd name="connsiteX384" fmla="*/ 1826694 w 2164666"/>
                <a:gd name="connsiteY384" fmla="*/ 1250152 h 1507432"/>
                <a:gd name="connsiteX385" fmla="*/ 1820846 w 2164666"/>
                <a:gd name="connsiteY385" fmla="*/ 1247813 h 1507432"/>
                <a:gd name="connsiteX386" fmla="*/ 1814999 w 2164666"/>
                <a:gd name="connsiteY386" fmla="*/ 1241964 h 1507432"/>
                <a:gd name="connsiteX387" fmla="*/ 1807981 w 2164666"/>
                <a:gd name="connsiteY387" fmla="*/ 1232611 h 1507432"/>
                <a:gd name="connsiteX388" fmla="*/ 1806811 w 2164666"/>
                <a:gd name="connsiteY388" fmla="*/ 1225594 h 1507432"/>
                <a:gd name="connsiteX389" fmla="*/ 1807981 w 2164666"/>
                <a:gd name="connsiteY389" fmla="*/ 1217406 h 1507432"/>
                <a:gd name="connsiteX390" fmla="*/ 1806811 w 2164666"/>
                <a:gd name="connsiteY390" fmla="*/ 1206881 h 1507432"/>
                <a:gd name="connsiteX391" fmla="*/ 1799795 w 2164666"/>
                <a:gd name="connsiteY391" fmla="*/ 1201035 h 1507432"/>
                <a:gd name="connsiteX392" fmla="*/ 1791609 w 2164666"/>
                <a:gd name="connsiteY392" fmla="*/ 1192849 h 1507432"/>
                <a:gd name="connsiteX393" fmla="*/ 1797458 w 2164666"/>
                <a:gd name="connsiteY393" fmla="*/ 1196358 h 1507432"/>
                <a:gd name="connsiteX394" fmla="*/ 1797458 w 2164666"/>
                <a:gd name="connsiteY394" fmla="*/ 1189340 h 1507432"/>
                <a:gd name="connsiteX395" fmla="*/ 1792779 w 2164666"/>
                <a:gd name="connsiteY395" fmla="*/ 1183493 h 1507432"/>
                <a:gd name="connsiteX396" fmla="*/ 1785763 w 2164666"/>
                <a:gd name="connsiteY396" fmla="*/ 1183493 h 1507432"/>
                <a:gd name="connsiteX397" fmla="*/ 1782254 w 2164666"/>
                <a:gd name="connsiteY397" fmla="*/ 1177645 h 1507432"/>
                <a:gd name="connsiteX398" fmla="*/ 1769389 w 2164666"/>
                <a:gd name="connsiteY398" fmla="*/ 1167121 h 1507432"/>
                <a:gd name="connsiteX399" fmla="*/ 1762373 w 2164666"/>
                <a:gd name="connsiteY399" fmla="*/ 1164782 h 1507432"/>
                <a:gd name="connsiteX400" fmla="*/ 1756526 w 2164666"/>
                <a:gd name="connsiteY400" fmla="*/ 1165950 h 1507432"/>
                <a:gd name="connsiteX401" fmla="*/ 1748340 w 2164666"/>
                <a:gd name="connsiteY401" fmla="*/ 1168289 h 1507432"/>
                <a:gd name="connsiteX402" fmla="*/ 1741322 w 2164666"/>
                <a:gd name="connsiteY402" fmla="*/ 1164782 h 1507432"/>
                <a:gd name="connsiteX403" fmla="*/ 1724950 w 2164666"/>
                <a:gd name="connsiteY403" fmla="*/ 1163612 h 1507432"/>
                <a:gd name="connsiteX404" fmla="*/ 1714425 w 2164666"/>
                <a:gd name="connsiteY404" fmla="*/ 1162443 h 1507432"/>
                <a:gd name="connsiteX405" fmla="*/ 1712309 w 2164666"/>
                <a:gd name="connsiteY405" fmla="*/ 1155393 h 1507432"/>
                <a:gd name="connsiteX406" fmla="*/ 1709746 w 2164666"/>
                <a:gd name="connsiteY406" fmla="*/ 1162441 h 1507432"/>
                <a:gd name="connsiteX407" fmla="*/ 1698053 w 2164666"/>
                <a:gd name="connsiteY407" fmla="*/ 1164780 h 1507432"/>
                <a:gd name="connsiteX408" fmla="*/ 1691037 w 2164666"/>
                <a:gd name="connsiteY408" fmla="*/ 1161271 h 1507432"/>
                <a:gd name="connsiteX409" fmla="*/ 1681681 w 2164666"/>
                <a:gd name="connsiteY409" fmla="*/ 1161271 h 1507432"/>
                <a:gd name="connsiteX410" fmla="*/ 1673493 w 2164666"/>
                <a:gd name="connsiteY410" fmla="*/ 1161271 h 1507432"/>
                <a:gd name="connsiteX411" fmla="*/ 1659461 w 2164666"/>
                <a:gd name="connsiteY411" fmla="*/ 1161271 h 1507432"/>
                <a:gd name="connsiteX412" fmla="*/ 1648936 w 2164666"/>
                <a:gd name="connsiteY412" fmla="*/ 1162441 h 1507432"/>
                <a:gd name="connsiteX413" fmla="*/ 1636071 w 2164666"/>
                <a:gd name="connsiteY413" fmla="*/ 1164780 h 1507432"/>
                <a:gd name="connsiteX414" fmla="*/ 1619699 w 2164666"/>
                <a:gd name="connsiteY414" fmla="*/ 1168287 h 1507432"/>
                <a:gd name="connsiteX415" fmla="*/ 1612683 w 2164666"/>
                <a:gd name="connsiteY415" fmla="*/ 1169457 h 1507432"/>
                <a:gd name="connsiteX416" fmla="*/ 1604495 w 2164666"/>
                <a:gd name="connsiteY416" fmla="*/ 1170626 h 1507432"/>
                <a:gd name="connsiteX417" fmla="*/ 1595139 w 2164666"/>
                <a:gd name="connsiteY417" fmla="*/ 1171796 h 1507432"/>
                <a:gd name="connsiteX418" fmla="*/ 1585786 w 2164666"/>
                <a:gd name="connsiteY418" fmla="*/ 1174136 h 1507432"/>
                <a:gd name="connsiteX419" fmla="*/ 1576430 w 2164666"/>
                <a:gd name="connsiteY419" fmla="*/ 1175303 h 1507432"/>
                <a:gd name="connsiteX420" fmla="*/ 1568242 w 2164666"/>
                <a:gd name="connsiteY420" fmla="*/ 1177643 h 1507432"/>
                <a:gd name="connsiteX421" fmla="*/ 1561226 w 2164666"/>
                <a:gd name="connsiteY421" fmla="*/ 1177643 h 1507432"/>
                <a:gd name="connsiteX422" fmla="*/ 1557717 w 2164666"/>
                <a:gd name="connsiteY422" fmla="*/ 1171796 h 1507432"/>
                <a:gd name="connsiteX423" fmla="*/ 1550701 w 2164666"/>
                <a:gd name="connsiteY423" fmla="*/ 1167119 h 1507432"/>
                <a:gd name="connsiteX424" fmla="*/ 1541345 w 2164666"/>
                <a:gd name="connsiteY424" fmla="*/ 1165948 h 1507432"/>
                <a:gd name="connsiteX425" fmla="*/ 1535499 w 2164666"/>
                <a:gd name="connsiteY425" fmla="*/ 1164780 h 1507432"/>
                <a:gd name="connsiteX426" fmla="*/ 1528480 w 2164666"/>
                <a:gd name="connsiteY426" fmla="*/ 1162441 h 1507432"/>
                <a:gd name="connsiteX427" fmla="*/ 1521464 w 2164666"/>
                <a:gd name="connsiteY427" fmla="*/ 1155424 h 1507432"/>
                <a:gd name="connsiteX428" fmla="*/ 1514448 w 2164666"/>
                <a:gd name="connsiteY428" fmla="*/ 1154255 h 1507432"/>
                <a:gd name="connsiteX429" fmla="*/ 1505092 w 2164666"/>
                <a:gd name="connsiteY429" fmla="*/ 1154255 h 1507432"/>
                <a:gd name="connsiteX430" fmla="*/ 1499244 w 2164666"/>
                <a:gd name="connsiteY430" fmla="*/ 1155424 h 1507432"/>
                <a:gd name="connsiteX431" fmla="*/ 1491058 w 2164666"/>
                <a:gd name="connsiteY431" fmla="*/ 1153085 h 1507432"/>
                <a:gd name="connsiteX432" fmla="*/ 1484042 w 2164666"/>
                <a:gd name="connsiteY432" fmla="*/ 1150746 h 1507432"/>
                <a:gd name="connsiteX433" fmla="*/ 1480535 w 2164666"/>
                <a:gd name="connsiteY433" fmla="*/ 1144899 h 1507432"/>
                <a:gd name="connsiteX434" fmla="*/ 1474686 w 2164666"/>
                <a:gd name="connsiteY434" fmla="*/ 1144899 h 1507432"/>
                <a:gd name="connsiteX435" fmla="*/ 1465331 w 2164666"/>
                <a:gd name="connsiteY435" fmla="*/ 1141390 h 1507432"/>
                <a:gd name="connsiteX436" fmla="*/ 1459484 w 2164666"/>
                <a:gd name="connsiteY436" fmla="*/ 1137883 h 1507432"/>
                <a:gd name="connsiteX437" fmla="*/ 1451298 w 2164666"/>
                <a:gd name="connsiteY437" fmla="*/ 1137883 h 1507432"/>
                <a:gd name="connsiteX438" fmla="*/ 1441942 w 2164666"/>
                <a:gd name="connsiteY438" fmla="*/ 1134374 h 1507432"/>
                <a:gd name="connsiteX439" fmla="*/ 1433757 w 2164666"/>
                <a:gd name="connsiteY439" fmla="*/ 1127358 h 1507432"/>
                <a:gd name="connsiteX440" fmla="*/ 1425569 w 2164666"/>
                <a:gd name="connsiteY440" fmla="*/ 1126188 h 1507432"/>
                <a:gd name="connsiteX441" fmla="*/ 1415043 w 2164666"/>
                <a:gd name="connsiteY441" fmla="*/ 1119170 h 1507432"/>
                <a:gd name="connsiteX442" fmla="*/ 1408027 w 2164666"/>
                <a:gd name="connsiteY442" fmla="*/ 1115663 h 1507432"/>
                <a:gd name="connsiteX443" fmla="*/ 1402181 w 2164666"/>
                <a:gd name="connsiteY443" fmla="*/ 1115663 h 1507432"/>
                <a:gd name="connsiteX444" fmla="*/ 1395164 w 2164666"/>
                <a:gd name="connsiteY444" fmla="*/ 1112153 h 1507432"/>
                <a:gd name="connsiteX445" fmla="*/ 1386977 w 2164666"/>
                <a:gd name="connsiteY445" fmla="*/ 1107475 h 1507432"/>
                <a:gd name="connsiteX446" fmla="*/ 1376451 w 2164666"/>
                <a:gd name="connsiteY446" fmla="*/ 1108646 h 1507432"/>
                <a:gd name="connsiteX447" fmla="*/ 1378791 w 2164666"/>
                <a:gd name="connsiteY447" fmla="*/ 1098121 h 1507432"/>
                <a:gd name="connsiteX448" fmla="*/ 1385807 w 2164666"/>
                <a:gd name="connsiteY448" fmla="*/ 1095782 h 1507432"/>
                <a:gd name="connsiteX449" fmla="*/ 1391655 w 2164666"/>
                <a:gd name="connsiteY449" fmla="*/ 1094612 h 1507432"/>
                <a:gd name="connsiteX450" fmla="*/ 1403348 w 2164666"/>
                <a:gd name="connsiteY450" fmla="*/ 1081747 h 1507432"/>
                <a:gd name="connsiteX451" fmla="*/ 1399841 w 2164666"/>
                <a:gd name="connsiteY451" fmla="*/ 1070052 h 1507432"/>
                <a:gd name="connsiteX452" fmla="*/ 1393993 w 2164666"/>
                <a:gd name="connsiteY452" fmla="*/ 1063036 h 1507432"/>
                <a:gd name="connsiteX453" fmla="*/ 1384639 w 2164666"/>
                <a:gd name="connsiteY453" fmla="*/ 1056020 h 1507432"/>
                <a:gd name="connsiteX454" fmla="*/ 1371774 w 2164666"/>
                <a:gd name="connsiteY454" fmla="*/ 1054850 h 1507432"/>
                <a:gd name="connsiteX455" fmla="*/ 1360079 w 2164666"/>
                <a:gd name="connsiteY455" fmla="*/ 1056020 h 1507432"/>
                <a:gd name="connsiteX456" fmla="*/ 1357740 w 2164666"/>
                <a:gd name="connsiteY456" fmla="*/ 1046664 h 1507432"/>
                <a:gd name="connsiteX457" fmla="*/ 1348386 w 2164666"/>
                <a:gd name="connsiteY457" fmla="*/ 1040816 h 1507432"/>
                <a:gd name="connsiteX458" fmla="*/ 1342538 w 2164666"/>
                <a:gd name="connsiteY458" fmla="*/ 1044325 h 1507432"/>
                <a:gd name="connsiteX459" fmla="*/ 1347215 w 2164666"/>
                <a:gd name="connsiteY459" fmla="*/ 1038478 h 1507432"/>
                <a:gd name="connsiteX460" fmla="*/ 1341368 w 2164666"/>
                <a:gd name="connsiteY460" fmla="*/ 1041987 h 1507432"/>
                <a:gd name="connsiteX461" fmla="*/ 1336691 w 2164666"/>
                <a:gd name="connsiteY461" fmla="*/ 1036139 h 1507432"/>
                <a:gd name="connsiteX462" fmla="*/ 1330843 w 2164666"/>
                <a:gd name="connsiteY462" fmla="*/ 1032632 h 1507432"/>
                <a:gd name="connsiteX463" fmla="*/ 1323827 w 2164666"/>
                <a:gd name="connsiteY463" fmla="*/ 1030292 h 1507432"/>
                <a:gd name="connsiteX464" fmla="*/ 1315641 w 2164666"/>
                <a:gd name="connsiteY464" fmla="*/ 1029123 h 1507432"/>
                <a:gd name="connsiteX465" fmla="*/ 1309792 w 2164666"/>
                <a:gd name="connsiteY465" fmla="*/ 1029123 h 1507432"/>
                <a:gd name="connsiteX466" fmla="*/ 1302776 w 2164666"/>
                <a:gd name="connsiteY466" fmla="*/ 1030292 h 1507432"/>
                <a:gd name="connsiteX467" fmla="*/ 1294590 w 2164666"/>
                <a:gd name="connsiteY467" fmla="*/ 1031460 h 1507432"/>
                <a:gd name="connsiteX468" fmla="*/ 1286404 w 2164666"/>
                <a:gd name="connsiteY468" fmla="*/ 1034969 h 1507432"/>
                <a:gd name="connsiteX469" fmla="*/ 1277049 w 2164666"/>
                <a:gd name="connsiteY469" fmla="*/ 1038478 h 1507432"/>
                <a:gd name="connsiteX470" fmla="*/ 1271200 w 2164666"/>
                <a:gd name="connsiteY470" fmla="*/ 1041987 h 1507432"/>
                <a:gd name="connsiteX471" fmla="*/ 1264184 w 2164666"/>
                <a:gd name="connsiteY471" fmla="*/ 1044325 h 1507432"/>
                <a:gd name="connsiteX472" fmla="*/ 1254828 w 2164666"/>
                <a:gd name="connsiteY472" fmla="*/ 1051341 h 1507432"/>
                <a:gd name="connsiteX473" fmla="*/ 1248982 w 2164666"/>
                <a:gd name="connsiteY473" fmla="*/ 1054850 h 1507432"/>
                <a:gd name="connsiteX474" fmla="*/ 1240796 w 2164666"/>
                <a:gd name="connsiteY474" fmla="*/ 1060697 h 1507432"/>
                <a:gd name="connsiteX475" fmla="*/ 1234947 w 2164666"/>
                <a:gd name="connsiteY475" fmla="*/ 1066545 h 1507432"/>
                <a:gd name="connsiteX476" fmla="*/ 1227931 w 2164666"/>
                <a:gd name="connsiteY476" fmla="*/ 1072392 h 1507432"/>
                <a:gd name="connsiteX477" fmla="*/ 1218575 w 2164666"/>
                <a:gd name="connsiteY477" fmla="*/ 1082917 h 1507432"/>
                <a:gd name="connsiteX478" fmla="*/ 1211559 w 2164666"/>
                <a:gd name="connsiteY478" fmla="*/ 1088765 h 1507432"/>
                <a:gd name="connsiteX479" fmla="*/ 1204541 w 2164666"/>
                <a:gd name="connsiteY479" fmla="*/ 1099289 h 1507432"/>
                <a:gd name="connsiteX480" fmla="*/ 1190509 w 2164666"/>
                <a:gd name="connsiteY480" fmla="*/ 1118002 h 1507432"/>
                <a:gd name="connsiteX481" fmla="*/ 1183490 w 2164666"/>
                <a:gd name="connsiteY481" fmla="*/ 1129695 h 1507432"/>
                <a:gd name="connsiteX482" fmla="*/ 1171797 w 2164666"/>
                <a:gd name="connsiteY482" fmla="*/ 1133204 h 1507432"/>
                <a:gd name="connsiteX483" fmla="*/ 1169458 w 2164666"/>
                <a:gd name="connsiteY483" fmla="*/ 1127358 h 1507432"/>
                <a:gd name="connsiteX484" fmla="*/ 1163609 w 2164666"/>
                <a:gd name="connsiteY484" fmla="*/ 1126188 h 1507432"/>
                <a:gd name="connsiteX485" fmla="*/ 1155426 w 2164666"/>
                <a:gd name="connsiteY485" fmla="*/ 1120341 h 1507432"/>
                <a:gd name="connsiteX486" fmla="*/ 1150747 w 2164666"/>
                <a:gd name="connsiteY486" fmla="*/ 1113323 h 1507432"/>
                <a:gd name="connsiteX487" fmla="*/ 1144900 w 2164666"/>
                <a:gd name="connsiteY487" fmla="*/ 1103968 h 1507432"/>
                <a:gd name="connsiteX488" fmla="*/ 1142561 w 2164666"/>
                <a:gd name="connsiteY488" fmla="*/ 1094612 h 1507432"/>
                <a:gd name="connsiteX489" fmla="*/ 1134375 w 2164666"/>
                <a:gd name="connsiteY489" fmla="*/ 1089933 h 1507432"/>
                <a:gd name="connsiteX490" fmla="*/ 1128526 w 2164666"/>
                <a:gd name="connsiteY490" fmla="*/ 1089933 h 1507432"/>
                <a:gd name="connsiteX491" fmla="*/ 1119171 w 2164666"/>
                <a:gd name="connsiteY491" fmla="*/ 1091105 h 1507432"/>
                <a:gd name="connsiteX492" fmla="*/ 1113324 w 2164666"/>
                <a:gd name="connsiteY492" fmla="*/ 1089933 h 1507432"/>
                <a:gd name="connsiteX493" fmla="*/ 1106308 w 2164666"/>
                <a:gd name="connsiteY493" fmla="*/ 1089933 h 1507432"/>
                <a:gd name="connsiteX494" fmla="*/ 1092274 w 2164666"/>
                <a:gd name="connsiteY494" fmla="*/ 1080578 h 1507432"/>
                <a:gd name="connsiteX495" fmla="*/ 1094613 w 2164666"/>
                <a:gd name="connsiteY495" fmla="*/ 1071224 h 1507432"/>
                <a:gd name="connsiteX496" fmla="*/ 1098122 w 2164666"/>
                <a:gd name="connsiteY496" fmla="*/ 1065375 h 1507432"/>
                <a:gd name="connsiteX497" fmla="*/ 1099290 w 2164666"/>
                <a:gd name="connsiteY497" fmla="*/ 1058357 h 1507432"/>
                <a:gd name="connsiteX498" fmla="*/ 1092274 w 2164666"/>
                <a:gd name="connsiteY498" fmla="*/ 1053680 h 1507432"/>
                <a:gd name="connsiteX499" fmla="*/ 1086427 w 2164666"/>
                <a:gd name="connsiteY499" fmla="*/ 1046664 h 1507432"/>
                <a:gd name="connsiteX500" fmla="*/ 1089934 w 2164666"/>
                <a:gd name="connsiteY500" fmla="*/ 1038478 h 1507432"/>
                <a:gd name="connsiteX501" fmla="*/ 1085257 w 2164666"/>
                <a:gd name="connsiteY501" fmla="*/ 1031460 h 1507432"/>
                <a:gd name="connsiteX502" fmla="*/ 1079411 w 2164666"/>
                <a:gd name="connsiteY502" fmla="*/ 1027953 h 1507432"/>
                <a:gd name="connsiteX503" fmla="*/ 1078241 w 2164666"/>
                <a:gd name="connsiteY503" fmla="*/ 1017428 h 1507432"/>
                <a:gd name="connsiteX504" fmla="*/ 1080579 w 2164666"/>
                <a:gd name="connsiteY504" fmla="*/ 1011579 h 1507432"/>
                <a:gd name="connsiteX505" fmla="*/ 1082918 w 2164666"/>
                <a:gd name="connsiteY505" fmla="*/ 1002224 h 1507432"/>
                <a:gd name="connsiteX506" fmla="*/ 1079411 w 2164666"/>
                <a:gd name="connsiteY506" fmla="*/ 995207 h 1507432"/>
                <a:gd name="connsiteX507" fmla="*/ 1087595 w 2164666"/>
                <a:gd name="connsiteY507" fmla="*/ 988191 h 1507432"/>
                <a:gd name="connsiteX508" fmla="*/ 1078241 w 2164666"/>
                <a:gd name="connsiteY508" fmla="*/ 977666 h 1507432"/>
                <a:gd name="connsiteX509" fmla="*/ 1075902 w 2164666"/>
                <a:gd name="connsiteY509" fmla="*/ 964801 h 1507432"/>
                <a:gd name="connsiteX510" fmla="*/ 1075902 w 2164666"/>
                <a:gd name="connsiteY510" fmla="*/ 958955 h 1507432"/>
                <a:gd name="connsiteX511" fmla="*/ 1078241 w 2164666"/>
                <a:gd name="connsiteY511" fmla="*/ 951938 h 1507432"/>
                <a:gd name="connsiteX512" fmla="*/ 1079411 w 2164666"/>
                <a:gd name="connsiteY512" fmla="*/ 940243 h 1507432"/>
                <a:gd name="connsiteX513" fmla="*/ 1081748 w 2164666"/>
                <a:gd name="connsiteY513" fmla="*/ 929718 h 1507432"/>
                <a:gd name="connsiteX514" fmla="*/ 1081748 w 2164666"/>
                <a:gd name="connsiteY514" fmla="*/ 921532 h 1507432"/>
                <a:gd name="connsiteX515" fmla="*/ 1075902 w 2164666"/>
                <a:gd name="connsiteY515" fmla="*/ 921532 h 1507432"/>
                <a:gd name="connsiteX516" fmla="*/ 1063037 w 2164666"/>
                <a:gd name="connsiteY516" fmla="*/ 913346 h 1507432"/>
                <a:gd name="connsiteX517" fmla="*/ 1066546 w 2164666"/>
                <a:gd name="connsiteY517" fmla="*/ 905160 h 1507432"/>
                <a:gd name="connsiteX518" fmla="*/ 1074732 w 2164666"/>
                <a:gd name="connsiteY518" fmla="*/ 905160 h 1507432"/>
                <a:gd name="connsiteX519" fmla="*/ 1080579 w 2164666"/>
                <a:gd name="connsiteY519" fmla="*/ 903991 h 1507432"/>
                <a:gd name="connsiteX520" fmla="*/ 1081750 w 2164666"/>
                <a:gd name="connsiteY520" fmla="*/ 903489 h 1507432"/>
                <a:gd name="connsiteX521" fmla="*/ 1074732 w 2164666"/>
                <a:gd name="connsiteY521" fmla="*/ 900482 h 1507432"/>
                <a:gd name="connsiteX522" fmla="*/ 1064207 w 2164666"/>
                <a:gd name="connsiteY522" fmla="*/ 895803 h 1507432"/>
                <a:gd name="connsiteX523" fmla="*/ 1056021 w 2164666"/>
                <a:gd name="connsiteY523" fmla="*/ 891126 h 1507432"/>
                <a:gd name="connsiteX524" fmla="*/ 1049005 w 2164666"/>
                <a:gd name="connsiteY524" fmla="*/ 887619 h 1507432"/>
                <a:gd name="connsiteX525" fmla="*/ 1040817 w 2164666"/>
                <a:gd name="connsiteY525" fmla="*/ 879431 h 1507432"/>
                <a:gd name="connsiteX526" fmla="*/ 1040817 w 2164666"/>
                <a:gd name="connsiteY526" fmla="*/ 885279 h 1507432"/>
                <a:gd name="connsiteX527" fmla="*/ 1033801 w 2164666"/>
                <a:gd name="connsiteY527" fmla="*/ 887619 h 1507432"/>
                <a:gd name="connsiteX528" fmla="*/ 1029124 w 2164666"/>
                <a:gd name="connsiteY528" fmla="*/ 881770 h 1507432"/>
                <a:gd name="connsiteX529" fmla="*/ 1023275 w 2164666"/>
                <a:gd name="connsiteY529" fmla="*/ 877094 h 1507432"/>
                <a:gd name="connsiteX530" fmla="*/ 1017429 w 2164666"/>
                <a:gd name="connsiteY530" fmla="*/ 877094 h 1507432"/>
                <a:gd name="connsiteX531" fmla="*/ 1008073 w 2164666"/>
                <a:gd name="connsiteY531" fmla="*/ 879431 h 1507432"/>
                <a:gd name="connsiteX532" fmla="*/ 1002227 w 2164666"/>
                <a:gd name="connsiteY532" fmla="*/ 878261 h 1507432"/>
                <a:gd name="connsiteX533" fmla="*/ 995208 w 2164666"/>
                <a:gd name="connsiteY533" fmla="*/ 872415 h 1507432"/>
                <a:gd name="connsiteX534" fmla="*/ 988192 w 2164666"/>
                <a:gd name="connsiteY534" fmla="*/ 872415 h 1507432"/>
                <a:gd name="connsiteX535" fmla="*/ 984683 w 2164666"/>
                <a:gd name="connsiteY535" fmla="*/ 879431 h 1507432"/>
                <a:gd name="connsiteX536" fmla="*/ 990532 w 2164666"/>
                <a:gd name="connsiteY536" fmla="*/ 886447 h 1507432"/>
                <a:gd name="connsiteX537" fmla="*/ 989362 w 2164666"/>
                <a:gd name="connsiteY537" fmla="*/ 892296 h 1507432"/>
                <a:gd name="connsiteX538" fmla="*/ 982346 w 2164666"/>
                <a:gd name="connsiteY538" fmla="*/ 887619 h 1507432"/>
                <a:gd name="connsiteX539" fmla="*/ 980006 w 2164666"/>
                <a:gd name="connsiteY539" fmla="*/ 879431 h 1507432"/>
                <a:gd name="connsiteX540" fmla="*/ 971818 w 2164666"/>
                <a:gd name="connsiteY540" fmla="*/ 879431 h 1507432"/>
                <a:gd name="connsiteX541" fmla="*/ 965972 w 2164666"/>
                <a:gd name="connsiteY541" fmla="*/ 884110 h 1507432"/>
                <a:gd name="connsiteX542" fmla="*/ 970651 w 2164666"/>
                <a:gd name="connsiteY542" fmla="*/ 889956 h 1507432"/>
                <a:gd name="connsiteX543" fmla="*/ 972990 w 2164666"/>
                <a:gd name="connsiteY543" fmla="*/ 902821 h 1507432"/>
                <a:gd name="connsiteX544" fmla="*/ 961295 w 2164666"/>
                <a:gd name="connsiteY544" fmla="*/ 895803 h 1507432"/>
                <a:gd name="connsiteX545" fmla="*/ 960125 w 2164666"/>
                <a:gd name="connsiteY545" fmla="*/ 889956 h 1507432"/>
                <a:gd name="connsiteX546" fmla="*/ 950770 w 2164666"/>
                <a:gd name="connsiteY546" fmla="*/ 882940 h 1507432"/>
                <a:gd name="connsiteX547" fmla="*/ 946093 w 2164666"/>
                <a:gd name="connsiteY547" fmla="*/ 877094 h 1507432"/>
                <a:gd name="connsiteX548" fmla="*/ 942582 w 2164666"/>
                <a:gd name="connsiteY548" fmla="*/ 884110 h 1507432"/>
                <a:gd name="connsiteX549" fmla="*/ 939075 w 2164666"/>
                <a:gd name="connsiteY549" fmla="*/ 891126 h 1507432"/>
                <a:gd name="connsiteX550" fmla="*/ 935566 w 2164666"/>
                <a:gd name="connsiteY550" fmla="*/ 896974 h 1507432"/>
                <a:gd name="connsiteX551" fmla="*/ 928549 w 2164666"/>
                <a:gd name="connsiteY551" fmla="*/ 906328 h 1507432"/>
                <a:gd name="connsiteX552" fmla="*/ 921533 w 2164666"/>
                <a:gd name="connsiteY552" fmla="*/ 912177 h 1507432"/>
                <a:gd name="connsiteX553" fmla="*/ 916856 w 2164666"/>
                <a:gd name="connsiteY553" fmla="*/ 918023 h 1507432"/>
                <a:gd name="connsiteX554" fmla="*/ 909838 w 2164666"/>
                <a:gd name="connsiteY554" fmla="*/ 923872 h 1507432"/>
                <a:gd name="connsiteX555" fmla="*/ 900483 w 2164666"/>
                <a:gd name="connsiteY555" fmla="*/ 927379 h 1507432"/>
                <a:gd name="connsiteX556" fmla="*/ 892297 w 2164666"/>
                <a:gd name="connsiteY556" fmla="*/ 923872 h 1507432"/>
                <a:gd name="connsiteX557" fmla="*/ 881771 w 2164666"/>
                <a:gd name="connsiteY557" fmla="*/ 906328 h 1507432"/>
                <a:gd name="connsiteX558" fmla="*/ 874755 w 2164666"/>
                <a:gd name="connsiteY558" fmla="*/ 900482 h 1507432"/>
                <a:gd name="connsiteX559" fmla="*/ 868907 w 2164666"/>
                <a:gd name="connsiteY559" fmla="*/ 898142 h 1507432"/>
                <a:gd name="connsiteX560" fmla="*/ 860721 w 2164666"/>
                <a:gd name="connsiteY560" fmla="*/ 894635 h 1507432"/>
                <a:gd name="connsiteX561" fmla="*/ 849026 w 2164666"/>
                <a:gd name="connsiteY561" fmla="*/ 881770 h 1507432"/>
                <a:gd name="connsiteX562" fmla="*/ 839670 w 2164666"/>
                <a:gd name="connsiteY562" fmla="*/ 872415 h 1507432"/>
                <a:gd name="connsiteX563" fmla="*/ 830316 w 2164666"/>
                <a:gd name="connsiteY563" fmla="*/ 865399 h 1507432"/>
                <a:gd name="connsiteX564" fmla="*/ 823298 w 2164666"/>
                <a:gd name="connsiteY564" fmla="*/ 860720 h 1507432"/>
                <a:gd name="connsiteX565" fmla="*/ 815112 w 2164666"/>
                <a:gd name="connsiteY565" fmla="*/ 858382 h 1507432"/>
                <a:gd name="connsiteX566" fmla="*/ 811605 w 2164666"/>
                <a:gd name="connsiteY566" fmla="*/ 852534 h 1507432"/>
                <a:gd name="connsiteX567" fmla="*/ 805757 w 2164666"/>
                <a:gd name="connsiteY567" fmla="*/ 845518 h 1507432"/>
                <a:gd name="connsiteX568" fmla="*/ 799910 w 2164666"/>
                <a:gd name="connsiteY568" fmla="*/ 839669 h 1507432"/>
                <a:gd name="connsiteX569" fmla="*/ 794064 w 2164666"/>
                <a:gd name="connsiteY569" fmla="*/ 832653 h 1507432"/>
                <a:gd name="connsiteX570" fmla="*/ 791724 w 2164666"/>
                <a:gd name="connsiteY570" fmla="*/ 825637 h 1507432"/>
                <a:gd name="connsiteX571" fmla="*/ 785876 w 2164666"/>
                <a:gd name="connsiteY571" fmla="*/ 820960 h 1507432"/>
                <a:gd name="connsiteX572" fmla="*/ 783536 w 2164666"/>
                <a:gd name="connsiteY572" fmla="*/ 812772 h 1507432"/>
                <a:gd name="connsiteX573" fmla="*/ 781199 w 2164666"/>
                <a:gd name="connsiteY573" fmla="*/ 805756 h 1507432"/>
                <a:gd name="connsiteX574" fmla="*/ 778860 w 2164666"/>
                <a:gd name="connsiteY574" fmla="*/ 796400 h 1507432"/>
                <a:gd name="connsiteX575" fmla="*/ 773011 w 2164666"/>
                <a:gd name="connsiteY575" fmla="*/ 787045 h 1507432"/>
                <a:gd name="connsiteX576" fmla="*/ 767165 w 2164666"/>
                <a:gd name="connsiteY576" fmla="*/ 776519 h 1507432"/>
                <a:gd name="connsiteX577" fmla="*/ 765995 w 2164666"/>
                <a:gd name="connsiteY577" fmla="*/ 770673 h 1507432"/>
                <a:gd name="connsiteX578" fmla="*/ 767385 w 2164666"/>
                <a:gd name="connsiteY578" fmla="*/ 766503 h 1507432"/>
                <a:gd name="connsiteX579" fmla="*/ 767383 w 2164666"/>
                <a:gd name="connsiteY579" fmla="*/ 766502 h 1507432"/>
                <a:gd name="connsiteX580" fmla="*/ 765993 w 2164666"/>
                <a:gd name="connsiteY580" fmla="*/ 770673 h 1507432"/>
                <a:gd name="connsiteX581" fmla="*/ 753130 w 2164666"/>
                <a:gd name="connsiteY581" fmla="*/ 770673 h 1507432"/>
                <a:gd name="connsiteX582" fmla="*/ 746114 w 2164666"/>
                <a:gd name="connsiteY582" fmla="*/ 768333 h 1507432"/>
                <a:gd name="connsiteX583" fmla="*/ 740265 w 2164666"/>
                <a:gd name="connsiteY583" fmla="*/ 768333 h 1507432"/>
                <a:gd name="connsiteX584" fmla="*/ 734419 w 2164666"/>
                <a:gd name="connsiteY584" fmla="*/ 771843 h 1507432"/>
                <a:gd name="connsiteX585" fmla="*/ 727401 w 2164666"/>
                <a:gd name="connsiteY585" fmla="*/ 776521 h 1507432"/>
                <a:gd name="connsiteX586" fmla="*/ 726233 w 2164666"/>
                <a:gd name="connsiteY586" fmla="*/ 784707 h 1507432"/>
                <a:gd name="connsiteX587" fmla="*/ 720385 w 2164666"/>
                <a:gd name="connsiteY587" fmla="*/ 789384 h 1507432"/>
                <a:gd name="connsiteX588" fmla="*/ 707520 w 2164666"/>
                <a:gd name="connsiteY588" fmla="*/ 781198 h 1507432"/>
                <a:gd name="connsiteX589" fmla="*/ 700504 w 2164666"/>
                <a:gd name="connsiteY589" fmla="*/ 776521 h 1507432"/>
                <a:gd name="connsiteX590" fmla="*/ 693487 w 2164666"/>
                <a:gd name="connsiteY590" fmla="*/ 774182 h 1507432"/>
                <a:gd name="connsiteX591" fmla="*/ 685301 w 2164666"/>
                <a:gd name="connsiteY591" fmla="*/ 773012 h 1507432"/>
                <a:gd name="connsiteX592" fmla="*/ 678285 w 2164666"/>
                <a:gd name="connsiteY592" fmla="*/ 769503 h 1507432"/>
                <a:gd name="connsiteX593" fmla="*/ 668930 w 2164666"/>
                <a:gd name="connsiteY593" fmla="*/ 764826 h 1507432"/>
                <a:gd name="connsiteX594" fmla="*/ 661913 w 2164666"/>
                <a:gd name="connsiteY594" fmla="*/ 762487 h 1507432"/>
                <a:gd name="connsiteX595" fmla="*/ 653726 w 2164666"/>
                <a:gd name="connsiteY595" fmla="*/ 760148 h 1507432"/>
                <a:gd name="connsiteX596" fmla="*/ 644370 w 2164666"/>
                <a:gd name="connsiteY596" fmla="*/ 757808 h 1507432"/>
                <a:gd name="connsiteX597" fmla="*/ 636184 w 2164666"/>
                <a:gd name="connsiteY597" fmla="*/ 756640 h 1507432"/>
                <a:gd name="connsiteX598" fmla="*/ 629168 w 2164666"/>
                <a:gd name="connsiteY598" fmla="*/ 743776 h 1507432"/>
                <a:gd name="connsiteX599" fmla="*/ 636184 w 2164666"/>
                <a:gd name="connsiteY599" fmla="*/ 744945 h 1507432"/>
                <a:gd name="connsiteX600" fmla="*/ 643200 w 2164666"/>
                <a:gd name="connsiteY600" fmla="*/ 743776 h 1507432"/>
                <a:gd name="connsiteX601" fmla="*/ 650218 w 2164666"/>
                <a:gd name="connsiteY601" fmla="*/ 741436 h 1507432"/>
                <a:gd name="connsiteX602" fmla="*/ 654895 w 2164666"/>
                <a:gd name="connsiteY602" fmla="*/ 732083 h 1507432"/>
                <a:gd name="connsiteX603" fmla="*/ 659574 w 2164666"/>
                <a:gd name="connsiteY603" fmla="*/ 726234 h 1507432"/>
                <a:gd name="connsiteX604" fmla="*/ 661913 w 2164666"/>
                <a:gd name="connsiteY604" fmla="*/ 720388 h 1507432"/>
                <a:gd name="connsiteX605" fmla="*/ 659574 w 2164666"/>
                <a:gd name="connsiteY605" fmla="*/ 713369 h 1507432"/>
                <a:gd name="connsiteX606" fmla="*/ 657235 w 2164666"/>
                <a:gd name="connsiteY606" fmla="*/ 706353 h 1507432"/>
                <a:gd name="connsiteX607" fmla="*/ 658404 w 2164666"/>
                <a:gd name="connsiteY607" fmla="*/ 699335 h 1507432"/>
                <a:gd name="connsiteX608" fmla="*/ 664253 w 2164666"/>
                <a:gd name="connsiteY608" fmla="*/ 696998 h 1507432"/>
                <a:gd name="connsiteX609" fmla="*/ 664253 w 2164666"/>
                <a:gd name="connsiteY609" fmla="*/ 691151 h 1507432"/>
                <a:gd name="connsiteX610" fmla="*/ 652558 w 2164666"/>
                <a:gd name="connsiteY610" fmla="*/ 680626 h 1507432"/>
                <a:gd name="connsiteX611" fmla="*/ 644370 w 2164666"/>
                <a:gd name="connsiteY611" fmla="*/ 675947 h 1507432"/>
                <a:gd name="connsiteX612" fmla="*/ 633845 w 2164666"/>
                <a:gd name="connsiteY612" fmla="*/ 671270 h 1507432"/>
                <a:gd name="connsiteX613" fmla="*/ 627998 w 2164666"/>
                <a:gd name="connsiteY613" fmla="*/ 663082 h 1507432"/>
                <a:gd name="connsiteX614" fmla="*/ 629168 w 2164666"/>
                <a:gd name="connsiteY614" fmla="*/ 656066 h 1507432"/>
                <a:gd name="connsiteX615" fmla="*/ 623321 w 2164666"/>
                <a:gd name="connsiteY615" fmla="*/ 650220 h 1507432"/>
                <a:gd name="connsiteX616" fmla="*/ 615135 w 2164666"/>
                <a:gd name="connsiteY616" fmla="*/ 652557 h 1507432"/>
                <a:gd name="connsiteX617" fmla="*/ 613964 w 2164666"/>
                <a:gd name="connsiteY617" fmla="*/ 645541 h 1507432"/>
                <a:gd name="connsiteX618" fmla="*/ 609287 w 2164666"/>
                <a:gd name="connsiteY618" fmla="*/ 638525 h 1507432"/>
                <a:gd name="connsiteX619" fmla="*/ 603440 w 2164666"/>
                <a:gd name="connsiteY619" fmla="*/ 638525 h 1507432"/>
                <a:gd name="connsiteX620" fmla="*/ 590576 w 2164666"/>
                <a:gd name="connsiteY620" fmla="*/ 640864 h 1507432"/>
                <a:gd name="connsiteX621" fmla="*/ 584727 w 2164666"/>
                <a:gd name="connsiteY621" fmla="*/ 635016 h 1507432"/>
                <a:gd name="connsiteX622" fmla="*/ 578881 w 2164666"/>
                <a:gd name="connsiteY622" fmla="*/ 629169 h 1507432"/>
                <a:gd name="connsiteX623" fmla="*/ 570695 w 2164666"/>
                <a:gd name="connsiteY623" fmla="*/ 627999 h 1507432"/>
                <a:gd name="connsiteX624" fmla="*/ 560910 w 2164666"/>
                <a:gd name="connsiteY624" fmla="*/ 621477 h 1507432"/>
                <a:gd name="connsiteX625" fmla="*/ 560171 w 2164666"/>
                <a:gd name="connsiteY625" fmla="*/ 623321 h 1507432"/>
                <a:gd name="connsiteX626" fmla="*/ 553153 w 2164666"/>
                <a:gd name="connsiteY626" fmla="*/ 627999 h 1507432"/>
                <a:gd name="connsiteX627" fmla="*/ 547307 w 2164666"/>
                <a:gd name="connsiteY627" fmla="*/ 632676 h 1507432"/>
                <a:gd name="connsiteX628" fmla="*/ 540290 w 2164666"/>
                <a:gd name="connsiteY628" fmla="*/ 629169 h 1507432"/>
                <a:gd name="connsiteX629" fmla="*/ 535612 w 2164666"/>
                <a:gd name="connsiteY629" fmla="*/ 639694 h 1507432"/>
                <a:gd name="connsiteX630" fmla="*/ 529763 w 2164666"/>
                <a:gd name="connsiteY630" fmla="*/ 639694 h 1507432"/>
                <a:gd name="connsiteX631" fmla="*/ 523917 w 2164666"/>
                <a:gd name="connsiteY631" fmla="*/ 651389 h 1507432"/>
                <a:gd name="connsiteX632" fmla="*/ 522747 w 2164666"/>
                <a:gd name="connsiteY632" fmla="*/ 657236 h 1507432"/>
                <a:gd name="connsiteX633" fmla="*/ 518070 w 2164666"/>
                <a:gd name="connsiteY633" fmla="*/ 664252 h 1507432"/>
                <a:gd name="connsiteX634" fmla="*/ 508715 w 2164666"/>
                <a:gd name="connsiteY634" fmla="*/ 665422 h 1507432"/>
                <a:gd name="connsiteX635" fmla="*/ 495850 w 2164666"/>
                <a:gd name="connsiteY635" fmla="*/ 658406 h 1507432"/>
                <a:gd name="connsiteX636" fmla="*/ 486494 w 2164666"/>
                <a:gd name="connsiteY636" fmla="*/ 657236 h 1507432"/>
                <a:gd name="connsiteX637" fmla="*/ 480646 w 2164666"/>
                <a:gd name="connsiteY637" fmla="*/ 660745 h 1507432"/>
                <a:gd name="connsiteX638" fmla="*/ 457258 w 2164666"/>
                <a:gd name="connsiteY638" fmla="*/ 668931 h 1507432"/>
                <a:gd name="connsiteX639" fmla="*/ 451409 w 2164666"/>
                <a:gd name="connsiteY639" fmla="*/ 667761 h 1507432"/>
                <a:gd name="connsiteX640" fmla="*/ 437377 w 2164666"/>
                <a:gd name="connsiteY640" fmla="*/ 668931 h 1507432"/>
                <a:gd name="connsiteX641" fmla="*/ 429191 w 2164666"/>
                <a:gd name="connsiteY641" fmla="*/ 667761 h 1507432"/>
                <a:gd name="connsiteX642" fmla="*/ 419835 w 2164666"/>
                <a:gd name="connsiteY642" fmla="*/ 663082 h 1507432"/>
                <a:gd name="connsiteX643" fmla="*/ 412819 w 2164666"/>
                <a:gd name="connsiteY643" fmla="*/ 665422 h 1507432"/>
                <a:gd name="connsiteX644" fmla="*/ 403463 w 2164666"/>
                <a:gd name="connsiteY644" fmla="*/ 665422 h 1507432"/>
                <a:gd name="connsiteX645" fmla="*/ 396447 w 2164666"/>
                <a:gd name="connsiteY645" fmla="*/ 666591 h 1507432"/>
                <a:gd name="connsiteX646" fmla="*/ 389429 w 2164666"/>
                <a:gd name="connsiteY646" fmla="*/ 671270 h 1507432"/>
                <a:gd name="connsiteX647" fmla="*/ 383582 w 2164666"/>
                <a:gd name="connsiteY647" fmla="*/ 677117 h 1507432"/>
                <a:gd name="connsiteX648" fmla="*/ 380073 w 2164666"/>
                <a:gd name="connsiteY648" fmla="*/ 685303 h 1507432"/>
                <a:gd name="connsiteX649" fmla="*/ 377734 w 2164666"/>
                <a:gd name="connsiteY649" fmla="*/ 694658 h 1507432"/>
                <a:gd name="connsiteX650" fmla="*/ 369548 w 2164666"/>
                <a:gd name="connsiteY650" fmla="*/ 698167 h 1507432"/>
                <a:gd name="connsiteX651" fmla="*/ 360192 w 2164666"/>
                <a:gd name="connsiteY651" fmla="*/ 694658 h 1507432"/>
                <a:gd name="connsiteX652" fmla="*/ 346158 w 2164666"/>
                <a:gd name="connsiteY652" fmla="*/ 689981 h 1507432"/>
                <a:gd name="connsiteX653" fmla="*/ 340311 w 2164666"/>
                <a:gd name="connsiteY653" fmla="*/ 686472 h 1507432"/>
                <a:gd name="connsiteX654" fmla="*/ 333295 w 2164666"/>
                <a:gd name="connsiteY654" fmla="*/ 685303 h 1507432"/>
                <a:gd name="connsiteX655" fmla="*/ 326279 w 2164666"/>
                <a:gd name="connsiteY655" fmla="*/ 687642 h 1507432"/>
                <a:gd name="connsiteX656" fmla="*/ 320433 w 2164666"/>
                <a:gd name="connsiteY656" fmla="*/ 685303 h 1507432"/>
                <a:gd name="connsiteX657" fmla="*/ 309905 w 2164666"/>
                <a:gd name="connsiteY657" fmla="*/ 675947 h 1507432"/>
                <a:gd name="connsiteX658" fmla="*/ 298212 w 2164666"/>
                <a:gd name="connsiteY658" fmla="*/ 671270 h 1507432"/>
                <a:gd name="connsiteX659" fmla="*/ 291196 w 2164666"/>
                <a:gd name="connsiteY659" fmla="*/ 666591 h 1507432"/>
                <a:gd name="connsiteX660" fmla="*/ 285347 w 2164666"/>
                <a:gd name="connsiteY660" fmla="*/ 674777 h 1507432"/>
                <a:gd name="connsiteX661" fmla="*/ 277162 w 2164666"/>
                <a:gd name="connsiteY661" fmla="*/ 682965 h 1507432"/>
                <a:gd name="connsiteX662" fmla="*/ 270143 w 2164666"/>
                <a:gd name="connsiteY662" fmla="*/ 682965 h 1507432"/>
                <a:gd name="connsiteX663" fmla="*/ 261959 w 2164666"/>
                <a:gd name="connsiteY663" fmla="*/ 677117 h 1507432"/>
                <a:gd name="connsiteX664" fmla="*/ 254941 w 2164666"/>
                <a:gd name="connsiteY664" fmla="*/ 677117 h 1507432"/>
                <a:gd name="connsiteX665" fmla="*/ 246755 w 2164666"/>
                <a:gd name="connsiteY665" fmla="*/ 674777 h 1507432"/>
                <a:gd name="connsiteX666" fmla="*/ 240907 w 2164666"/>
                <a:gd name="connsiteY666" fmla="*/ 674777 h 1507432"/>
                <a:gd name="connsiteX667" fmla="*/ 235060 w 2164666"/>
                <a:gd name="connsiteY667" fmla="*/ 680626 h 1507432"/>
                <a:gd name="connsiteX668" fmla="*/ 229214 w 2164666"/>
                <a:gd name="connsiteY668" fmla="*/ 678286 h 1507432"/>
                <a:gd name="connsiteX669" fmla="*/ 216349 w 2164666"/>
                <a:gd name="connsiteY669" fmla="*/ 672438 h 1507432"/>
                <a:gd name="connsiteX670" fmla="*/ 214010 w 2164666"/>
                <a:gd name="connsiteY670" fmla="*/ 666591 h 1507432"/>
                <a:gd name="connsiteX671" fmla="*/ 196468 w 2164666"/>
                <a:gd name="connsiteY671" fmla="*/ 647880 h 1507432"/>
                <a:gd name="connsiteX672" fmla="*/ 188282 w 2164666"/>
                <a:gd name="connsiteY672" fmla="*/ 646711 h 1507432"/>
                <a:gd name="connsiteX673" fmla="*/ 182434 w 2164666"/>
                <a:gd name="connsiteY673" fmla="*/ 642034 h 1507432"/>
                <a:gd name="connsiteX674" fmla="*/ 180096 w 2164666"/>
                <a:gd name="connsiteY674" fmla="*/ 627999 h 1507432"/>
                <a:gd name="connsiteX675" fmla="*/ 185945 w 2164666"/>
                <a:gd name="connsiteY675" fmla="*/ 619813 h 1507432"/>
                <a:gd name="connsiteX676" fmla="*/ 190622 w 2164666"/>
                <a:gd name="connsiteY676" fmla="*/ 613965 h 1507432"/>
                <a:gd name="connsiteX677" fmla="*/ 205824 w 2164666"/>
                <a:gd name="connsiteY677" fmla="*/ 603440 h 1507432"/>
                <a:gd name="connsiteX678" fmla="*/ 201147 w 2164666"/>
                <a:gd name="connsiteY678" fmla="*/ 590577 h 1507432"/>
                <a:gd name="connsiteX679" fmla="*/ 198808 w 2164666"/>
                <a:gd name="connsiteY679" fmla="*/ 584728 h 1507432"/>
                <a:gd name="connsiteX680" fmla="*/ 197638 w 2164666"/>
                <a:gd name="connsiteY680" fmla="*/ 576543 h 1507432"/>
                <a:gd name="connsiteX681" fmla="*/ 203486 w 2164666"/>
                <a:gd name="connsiteY681" fmla="*/ 573035 h 1507432"/>
                <a:gd name="connsiteX682" fmla="*/ 212842 w 2164666"/>
                <a:gd name="connsiteY682" fmla="*/ 571866 h 1507432"/>
                <a:gd name="connsiteX683" fmla="*/ 214010 w 2164666"/>
                <a:gd name="connsiteY683" fmla="*/ 563680 h 1507432"/>
                <a:gd name="connsiteX684" fmla="*/ 204654 w 2164666"/>
                <a:gd name="connsiteY684" fmla="*/ 556662 h 1507432"/>
                <a:gd name="connsiteX685" fmla="*/ 197638 w 2164666"/>
                <a:gd name="connsiteY685" fmla="*/ 548476 h 1507432"/>
                <a:gd name="connsiteX686" fmla="*/ 191791 w 2164666"/>
                <a:gd name="connsiteY686" fmla="*/ 548476 h 1507432"/>
                <a:gd name="connsiteX687" fmla="*/ 183605 w 2164666"/>
                <a:gd name="connsiteY687" fmla="*/ 553155 h 1507432"/>
                <a:gd name="connsiteX688" fmla="*/ 178927 w 2164666"/>
                <a:gd name="connsiteY688" fmla="*/ 546138 h 1507432"/>
                <a:gd name="connsiteX689" fmla="*/ 171910 w 2164666"/>
                <a:gd name="connsiteY689" fmla="*/ 544967 h 1507432"/>
                <a:gd name="connsiteX690" fmla="*/ 169571 w 2164666"/>
                <a:gd name="connsiteY690" fmla="*/ 539120 h 1507432"/>
                <a:gd name="connsiteX691" fmla="*/ 159046 w 2164666"/>
                <a:gd name="connsiteY691" fmla="*/ 539120 h 1507432"/>
                <a:gd name="connsiteX692" fmla="*/ 152029 w 2164666"/>
                <a:gd name="connsiteY692" fmla="*/ 541460 h 1507432"/>
                <a:gd name="connsiteX693" fmla="*/ 145013 w 2164666"/>
                <a:gd name="connsiteY693" fmla="*/ 542629 h 1507432"/>
                <a:gd name="connsiteX694" fmla="*/ 137995 w 2164666"/>
                <a:gd name="connsiteY694" fmla="*/ 544967 h 1507432"/>
                <a:gd name="connsiteX695" fmla="*/ 132149 w 2164666"/>
                <a:gd name="connsiteY695" fmla="*/ 541460 h 1507432"/>
                <a:gd name="connsiteX696" fmla="*/ 132149 w 2164666"/>
                <a:gd name="connsiteY696" fmla="*/ 533274 h 1507432"/>
                <a:gd name="connsiteX697" fmla="*/ 126300 w 2164666"/>
                <a:gd name="connsiteY697" fmla="*/ 529765 h 1507432"/>
                <a:gd name="connsiteX698" fmla="*/ 126300 w 2164666"/>
                <a:gd name="connsiteY698" fmla="*/ 522748 h 1507432"/>
                <a:gd name="connsiteX699" fmla="*/ 116946 w 2164666"/>
                <a:gd name="connsiteY699" fmla="*/ 516902 h 1507432"/>
                <a:gd name="connsiteX700" fmla="*/ 109930 w 2164666"/>
                <a:gd name="connsiteY700" fmla="*/ 512223 h 1507432"/>
                <a:gd name="connsiteX701" fmla="*/ 100573 w 2164666"/>
                <a:gd name="connsiteY701" fmla="*/ 511053 h 1507432"/>
                <a:gd name="connsiteX702" fmla="*/ 93556 w 2164666"/>
                <a:gd name="connsiteY702" fmla="*/ 508714 h 1507432"/>
                <a:gd name="connsiteX703" fmla="*/ 90047 w 2164666"/>
                <a:gd name="connsiteY703" fmla="*/ 501698 h 1507432"/>
                <a:gd name="connsiteX704" fmla="*/ 90047 w 2164666"/>
                <a:gd name="connsiteY704" fmla="*/ 495851 h 1507432"/>
                <a:gd name="connsiteX705" fmla="*/ 85370 w 2164666"/>
                <a:gd name="connsiteY705" fmla="*/ 487665 h 1507432"/>
                <a:gd name="connsiteX706" fmla="*/ 84201 w 2164666"/>
                <a:gd name="connsiteY706" fmla="*/ 480647 h 1507432"/>
                <a:gd name="connsiteX707" fmla="*/ 90047 w 2164666"/>
                <a:gd name="connsiteY707" fmla="*/ 474801 h 1507432"/>
                <a:gd name="connsiteX708" fmla="*/ 95896 w 2164666"/>
                <a:gd name="connsiteY708" fmla="*/ 466615 h 1507432"/>
                <a:gd name="connsiteX709" fmla="*/ 101742 w 2164666"/>
                <a:gd name="connsiteY709" fmla="*/ 465445 h 1507432"/>
                <a:gd name="connsiteX710" fmla="*/ 101742 w 2164666"/>
                <a:gd name="connsiteY710" fmla="*/ 458429 h 1507432"/>
                <a:gd name="connsiteX711" fmla="*/ 97065 w 2164666"/>
                <a:gd name="connsiteY711" fmla="*/ 451410 h 1507432"/>
                <a:gd name="connsiteX712" fmla="*/ 99403 w 2164666"/>
                <a:gd name="connsiteY712" fmla="*/ 443225 h 1507432"/>
                <a:gd name="connsiteX713" fmla="*/ 106419 w 2164666"/>
                <a:gd name="connsiteY713" fmla="*/ 440885 h 1507432"/>
                <a:gd name="connsiteX714" fmla="*/ 104082 w 2164666"/>
                <a:gd name="connsiteY714" fmla="*/ 433869 h 1507432"/>
                <a:gd name="connsiteX715" fmla="*/ 94726 w 2164666"/>
                <a:gd name="connsiteY715" fmla="*/ 432699 h 1507432"/>
                <a:gd name="connsiteX716" fmla="*/ 85370 w 2164666"/>
                <a:gd name="connsiteY716" fmla="*/ 430360 h 1507432"/>
                <a:gd name="connsiteX717" fmla="*/ 77183 w 2164666"/>
                <a:gd name="connsiteY717" fmla="*/ 425683 h 1507432"/>
                <a:gd name="connsiteX718" fmla="*/ 71336 w 2164666"/>
                <a:gd name="connsiteY718" fmla="*/ 424513 h 1507432"/>
                <a:gd name="connsiteX719" fmla="*/ 70166 w 2164666"/>
                <a:gd name="connsiteY719" fmla="*/ 418667 h 1507432"/>
                <a:gd name="connsiteX720" fmla="*/ 64320 w 2164666"/>
                <a:gd name="connsiteY720" fmla="*/ 419837 h 1507432"/>
                <a:gd name="connsiteX721" fmla="*/ 60813 w 2164666"/>
                <a:gd name="connsiteY721" fmla="*/ 408142 h 1507432"/>
                <a:gd name="connsiteX722" fmla="*/ 57304 w 2164666"/>
                <a:gd name="connsiteY722" fmla="*/ 401123 h 1507432"/>
                <a:gd name="connsiteX723" fmla="*/ 47946 w 2164666"/>
                <a:gd name="connsiteY723" fmla="*/ 395277 h 1507432"/>
                <a:gd name="connsiteX724" fmla="*/ 42100 w 2164666"/>
                <a:gd name="connsiteY724" fmla="*/ 388261 h 1507432"/>
                <a:gd name="connsiteX725" fmla="*/ 36253 w 2164666"/>
                <a:gd name="connsiteY725" fmla="*/ 385921 h 1507432"/>
                <a:gd name="connsiteX726" fmla="*/ 25728 w 2164666"/>
                <a:gd name="connsiteY726" fmla="*/ 376566 h 1507432"/>
                <a:gd name="connsiteX727" fmla="*/ 15202 w 2164666"/>
                <a:gd name="connsiteY727" fmla="*/ 369547 h 1507432"/>
                <a:gd name="connsiteX728" fmla="*/ 8186 w 2164666"/>
                <a:gd name="connsiteY728" fmla="*/ 369547 h 1507432"/>
                <a:gd name="connsiteX729" fmla="*/ 4679 w 2164666"/>
                <a:gd name="connsiteY729" fmla="*/ 359024 h 1507432"/>
                <a:gd name="connsiteX730" fmla="*/ 4679 w 2164666"/>
                <a:gd name="connsiteY730" fmla="*/ 352006 h 1507432"/>
                <a:gd name="connsiteX731" fmla="*/ 7016 w 2164666"/>
                <a:gd name="connsiteY731" fmla="*/ 342650 h 1507432"/>
                <a:gd name="connsiteX732" fmla="*/ 9356 w 2164666"/>
                <a:gd name="connsiteY732" fmla="*/ 330955 h 1507432"/>
                <a:gd name="connsiteX733" fmla="*/ 8186 w 2164666"/>
                <a:gd name="connsiteY733" fmla="*/ 325109 h 1507432"/>
                <a:gd name="connsiteX734" fmla="*/ 9356 w 2164666"/>
                <a:gd name="connsiteY734" fmla="*/ 316923 h 1507432"/>
                <a:gd name="connsiteX735" fmla="*/ 7016 w 2164666"/>
                <a:gd name="connsiteY735" fmla="*/ 311074 h 1507432"/>
                <a:gd name="connsiteX736" fmla="*/ 8186 w 2164666"/>
                <a:gd name="connsiteY736" fmla="*/ 305228 h 1507432"/>
                <a:gd name="connsiteX737" fmla="*/ 0 w 2164666"/>
                <a:gd name="connsiteY737" fmla="*/ 299381 h 1507432"/>
                <a:gd name="connsiteX738" fmla="*/ 2340 w 2164666"/>
                <a:gd name="connsiteY738" fmla="*/ 292365 h 1507432"/>
                <a:gd name="connsiteX739" fmla="*/ 7016 w 2164666"/>
                <a:gd name="connsiteY739" fmla="*/ 286517 h 1507432"/>
                <a:gd name="connsiteX740" fmla="*/ 10526 w 2164666"/>
                <a:gd name="connsiteY740" fmla="*/ 278331 h 1507432"/>
                <a:gd name="connsiteX741" fmla="*/ 17542 w 2164666"/>
                <a:gd name="connsiteY741" fmla="*/ 279501 h 1507432"/>
                <a:gd name="connsiteX742" fmla="*/ 23388 w 2164666"/>
                <a:gd name="connsiteY742" fmla="*/ 279501 h 1507432"/>
                <a:gd name="connsiteX743" fmla="*/ 29237 w 2164666"/>
                <a:gd name="connsiteY743" fmla="*/ 281838 h 1507432"/>
                <a:gd name="connsiteX744" fmla="*/ 31576 w 2164666"/>
                <a:gd name="connsiteY744" fmla="*/ 287686 h 1507432"/>
                <a:gd name="connsiteX745" fmla="*/ 40930 w 2164666"/>
                <a:gd name="connsiteY745" fmla="*/ 292365 h 1507432"/>
                <a:gd name="connsiteX746" fmla="*/ 49118 w 2164666"/>
                <a:gd name="connsiteY746" fmla="*/ 292365 h 1507432"/>
                <a:gd name="connsiteX747" fmla="*/ 50285 w 2164666"/>
                <a:gd name="connsiteY747" fmla="*/ 285349 h 1507432"/>
                <a:gd name="connsiteX748" fmla="*/ 53795 w 2164666"/>
                <a:gd name="connsiteY748" fmla="*/ 279501 h 1507432"/>
                <a:gd name="connsiteX749" fmla="*/ 59641 w 2164666"/>
                <a:gd name="connsiteY749" fmla="*/ 279501 h 1507432"/>
                <a:gd name="connsiteX750" fmla="*/ 60813 w 2164666"/>
                <a:gd name="connsiteY750" fmla="*/ 271315 h 1507432"/>
                <a:gd name="connsiteX751" fmla="*/ 61980 w 2164666"/>
                <a:gd name="connsiteY751" fmla="*/ 265466 h 1507432"/>
                <a:gd name="connsiteX752" fmla="*/ 68999 w 2164666"/>
                <a:gd name="connsiteY752" fmla="*/ 261959 h 1507432"/>
                <a:gd name="connsiteX753" fmla="*/ 77183 w 2164666"/>
                <a:gd name="connsiteY753" fmla="*/ 257280 h 1507432"/>
                <a:gd name="connsiteX754" fmla="*/ 85370 w 2164666"/>
                <a:gd name="connsiteY754" fmla="*/ 251434 h 1507432"/>
                <a:gd name="connsiteX755" fmla="*/ 84201 w 2164666"/>
                <a:gd name="connsiteY755" fmla="*/ 244417 h 1507432"/>
                <a:gd name="connsiteX756" fmla="*/ 91217 w 2164666"/>
                <a:gd name="connsiteY756" fmla="*/ 251434 h 1507432"/>
                <a:gd name="connsiteX757" fmla="*/ 92387 w 2164666"/>
                <a:gd name="connsiteY757" fmla="*/ 244417 h 1507432"/>
                <a:gd name="connsiteX758" fmla="*/ 95896 w 2164666"/>
                <a:gd name="connsiteY758" fmla="*/ 238569 h 1507432"/>
                <a:gd name="connsiteX759" fmla="*/ 101742 w 2164666"/>
                <a:gd name="connsiteY759" fmla="*/ 232722 h 1507432"/>
                <a:gd name="connsiteX760" fmla="*/ 107591 w 2164666"/>
                <a:gd name="connsiteY760" fmla="*/ 230383 h 1507432"/>
                <a:gd name="connsiteX761" fmla="*/ 119284 w 2164666"/>
                <a:gd name="connsiteY761" fmla="*/ 223365 h 1507432"/>
                <a:gd name="connsiteX762" fmla="*/ 113437 w 2164666"/>
                <a:gd name="connsiteY762" fmla="*/ 218688 h 1507432"/>
                <a:gd name="connsiteX763" fmla="*/ 100573 w 2164666"/>
                <a:gd name="connsiteY763" fmla="*/ 212842 h 1507432"/>
                <a:gd name="connsiteX764" fmla="*/ 97065 w 2164666"/>
                <a:gd name="connsiteY764" fmla="*/ 206995 h 1507432"/>
                <a:gd name="connsiteX765" fmla="*/ 88878 w 2164666"/>
                <a:gd name="connsiteY765" fmla="*/ 197639 h 1507432"/>
                <a:gd name="connsiteX766" fmla="*/ 88878 w 2164666"/>
                <a:gd name="connsiteY766" fmla="*/ 191791 h 1507432"/>
                <a:gd name="connsiteX767" fmla="*/ 94726 w 2164666"/>
                <a:gd name="connsiteY767" fmla="*/ 192961 h 1507432"/>
                <a:gd name="connsiteX768" fmla="*/ 90047 w 2164666"/>
                <a:gd name="connsiteY768" fmla="*/ 185944 h 1507432"/>
                <a:gd name="connsiteX769" fmla="*/ 84201 w 2164666"/>
                <a:gd name="connsiteY769" fmla="*/ 180096 h 1507432"/>
                <a:gd name="connsiteX770" fmla="*/ 85370 w 2164666"/>
                <a:gd name="connsiteY770" fmla="*/ 167231 h 1507432"/>
                <a:gd name="connsiteX771" fmla="*/ 91217 w 2164666"/>
                <a:gd name="connsiteY771" fmla="*/ 163724 h 1507432"/>
                <a:gd name="connsiteX772" fmla="*/ 92387 w 2164666"/>
                <a:gd name="connsiteY772" fmla="*/ 154369 h 1507432"/>
                <a:gd name="connsiteX773" fmla="*/ 91217 w 2164666"/>
                <a:gd name="connsiteY773" fmla="*/ 147350 h 1507432"/>
                <a:gd name="connsiteX774" fmla="*/ 91217 w 2164666"/>
                <a:gd name="connsiteY774" fmla="*/ 140334 h 1507432"/>
                <a:gd name="connsiteX775" fmla="*/ 84201 w 2164666"/>
                <a:gd name="connsiteY775" fmla="*/ 130979 h 1507432"/>
                <a:gd name="connsiteX776" fmla="*/ 83031 w 2164666"/>
                <a:gd name="connsiteY776" fmla="*/ 118114 h 1507432"/>
                <a:gd name="connsiteX777" fmla="*/ 88878 w 2164666"/>
                <a:gd name="connsiteY777" fmla="*/ 114607 h 1507432"/>
                <a:gd name="connsiteX778" fmla="*/ 93556 w 2164666"/>
                <a:gd name="connsiteY778" fmla="*/ 107591 h 1507432"/>
                <a:gd name="connsiteX779" fmla="*/ 97065 w 2164666"/>
                <a:gd name="connsiteY779" fmla="*/ 97065 h 1507432"/>
                <a:gd name="connsiteX780" fmla="*/ 101742 w 2164666"/>
                <a:gd name="connsiteY780" fmla="*/ 90049 h 1507432"/>
                <a:gd name="connsiteX781" fmla="*/ 100573 w 2164666"/>
                <a:gd name="connsiteY781" fmla="*/ 83031 h 1507432"/>
                <a:gd name="connsiteX782" fmla="*/ 95896 w 2164666"/>
                <a:gd name="connsiteY782" fmla="*/ 77184 h 1507432"/>
                <a:gd name="connsiteX783" fmla="*/ 97065 w 2164666"/>
                <a:gd name="connsiteY783" fmla="*/ 70168 h 1507432"/>
                <a:gd name="connsiteX784" fmla="*/ 97065 w 2164666"/>
                <a:gd name="connsiteY784" fmla="*/ 63152 h 1507432"/>
                <a:gd name="connsiteX785" fmla="*/ 98235 w 2164666"/>
                <a:gd name="connsiteY785" fmla="*/ 57303 h 1507432"/>
                <a:gd name="connsiteX786" fmla="*/ 107591 w 2164666"/>
                <a:gd name="connsiteY786" fmla="*/ 57303 h 1507432"/>
                <a:gd name="connsiteX787" fmla="*/ 113437 w 2164666"/>
                <a:gd name="connsiteY787" fmla="*/ 58473 h 1507432"/>
                <a:gd name="connsiteX788" fmla="*/ 122793 w 2164666"/>
                <a:gd name="connsiteY788" fmla="*/ 58473 h 1507432"/>
                <a:gd name="connsiteX789" fmla="*/ 133318 w 2164666"/>
                <a:gd name="connsiteY789" fmla="*/ 59641 h 1507432"/>
                <a:gd name="connsiteX790" fmla="*/ 149690 w 2164666"/>
                <a:gd name="connsiteY790" fmla="*/ 58473 h 1507432"/>
                <a:gd name="connsiteX791" fmla="*/ 156708 w 2164666"/>
                <a:gd name="connsiteY791" fmla="*/ 58473 h 1507432"/>
                <a:gd name="connsiteX792" fmla="*/ 162555 w 2164666"/>
                <a:gd name="connsiteY792" fmla="*/ 57303 h 1507432"/>
                <a:gd name="connsiteX793" fmla="*/ 171910 w 2164666"/>
                <a:gd name="connsiteY793" fmla="*/ 56134 h 1507432"/>
                <a:gd name="connsiteX794" fmla="*/ 183605 w 2164666"/>
                <a:gd name="connsiteY794" fmla="*/ 54964 h 1507432"/>
                <a:gd name="connsiteX795" fmla="*/ 189452 w 2164666"/>
                <a:gd name="connsiteY795" fmla="*/ 54964 h 1507432"/>
                <a:gd name="connsiteX796" fmla="*/ 202317 w 2164666"/>
                <a:gd name="connsiteY796" fmla="*/ 56134 h 1507432"/>
                <a:gd name="connsiteX797" fmla="*/ 210503 w 2164666"/>
                <a:gd name="connsiteY797" fmla="*/ 56134 h 1507432"/>
                <a:gd name="connsiteX798" fmla="*/ 217519 w 2164666"/>
                <a:gd name="connsiteY798" fmla="*/ 59641 h 1507432"/>
                <a:gd name="connsiteX799" fmla="*/ 224535 w 2164666"/>
                <a:gd name="connsiteY799" fmla="*/ 64320 h 1507432"/>
                <a:gd name="connsiteX800" fmla="*/ 231551 w 2164666"/>
                <a:gd name="connsiteY800" fmla="*/ 65489 h 1507432"/>
                <a:gd name="connsiteX801" fmla="*/ 237400 w 2164666"/>
                <a:gd name="connsiteY801" fmla="*/ 65489 h 1507432"/>
                <a:gd name="connsiteX802" fmla="*/ 243246 w 2164666"/>
                <a:gd name="connsiteY802" fmla="*/ 65489 h 1507432"/>
                <a:gd name="connsiteX803" fmla="*/ 249095 w 2164666"/>
                <a:gd name="connsiteY803" fmla="*/ 65489 h 1507432"/>
                <a:gd name="connsiteX804" fmla="*/ 259620 w 2164666"/>
                <a:gd name="connsiteY804" fmla="*/ 64320 h 1507432"/>
                <a:gd name="connsiteX805" fmla="*/ 265467 w 2164666"/>
                <a:gd name="connsiteY805" fmla="*/ 63152 h 1507432"/>
                <a:gd name="connsiteX806" fmla="*/ 274822 w 2164666"/>
                <a:gd name="connsiteY806" fmla="*/ 61980 h 1507432"/>
                <a:gd name="connsiteX807" fmla="*/ 284178 w 2164666"/>
                <a:gd name="connsiteY807" fmla="*/ 59641 h 1507432"/>
                <a:gd name="connsiteX808" fmla="*/ 297042 w 2164666"/>
                <a:gd name="connsiteY808" fmla="*/ 57303 h 1507432"/>
                <a:gd name="connsiteX809" fmla="*/ 302889 w 2164666"/>
                <a:gd name="connsiteY809" fmla="*/ 54964 h 1507432"/>
                <a:gd name="connsiteX810" fmla="*/ 318093 w 2164666"/>
                <a:gd name="connsiteY810" fmla="*/ 51457 h 1507432"/>
                <a:gd name="connsiteX811" fmla="*/ 330956 w 2164666"/>
                <a:gd name="connsiteY811" fmla="*/ 47948 h 1507432"/>
                <a:gd name="connsiteX812" fmla="*/ 346158 w 2164666"/>
                <a:gd name="connsiteY812" fmla="*/ 43271 h 1507432"/>
                <a:gd name="connsiteX813" fmla="*/ 354346 w 2164666"/>
                <a:gd name="connsiteY813" fmla="*/ 40932 h 1507432"/>
                <a:gd name="connsiteX814" fmla="*/ 362532 w 2164666"/>
                <a:gd name="connsiteY814" fmla="*/ 38592 h 1507432"/>
                <a:gd name="connsiteX815" fmla="*/ 373057 w 2164666"/>
                <a:gd name="connsiteY815" fmla="*/ 35083 h 1507432"/>
                <a:gd name="connsiteX816" fmla="*/ 380073 w 2164666"/>
                <a:gd name="connsiteY816" fmla="*/ 35083 h 1507432"/>
                <a:gd name="connsiteX817" fmla="*/ 387090 w 2164666"/>
                <a:gd name="connsiteY817" fmla="*/ 37422 h 1507432"/>
                <a:gd name="connsiteX818" fmla="*/ 392938 w 2164666"/>
                <a:gd name="connsiteY818" fmla="*/ 38592 h 1507432"/>
                <a:gd name="connsiteX819" fmla="*/ 401124 w 2164666"/>
                <a:gd name="connsiteY819" fmla="*/ 42099 h 1507432"/>
                <a:gd name="connsiteX820" fmla="*/ 408140 w 2164666"/>
                <a:gd name="connsiteY820" fmla="*/ 42099 h 1507432"/>
                <a:gd name="connsiteX821" fmla="*/ 415156 w 2164666"/>
                <a:gd name="connsiteY821" fmla="*/ 42099 h 1507432"/>
                <a:gd name="connsiteX822" fmla="*/ 428021 w 2164666"/>
                <a:gd name="connsiteY822" fmla="*/ 40932 h 1507432"/>
                <a:gd name="connsiteX823" fmla="*/ 435039 w 2164666"/>
                <a:gd name="connsiteY823" fmla="*/ 39762 h 1507432"/>
                <a:gd name="connsiteX824" fmla="*/ 445563 w 2164666"/>
                <a:gd name="connsiteY824" fmla="*/ 37422 h 1507432"/>
                <a:gd name="connsiteX825" fmla="*/ 460767 w 2164666"/>
                <a:gd name="connsiteY825" fmla="*/ 35083 h 1507432"/>
                <a:gd name="connsiteX826" fmla="*/ 477139 w 2164666"/>
                <a:gd name="connsiteY826" fmla="*/ 31576 h 1507432"/>
                <a:gd name="connsiteX827" fmla="*/ 484157 w 2164666"/>
                <a:gd name="connsiteY827" fmla="*/ 30406 h 1507432"/>
                <a:gd name="connsiteX828" fmla="*/ 507545 w 2164666"/>
                <a:gd name="connsiteY828" fmla="*/ 24558 h 1507432"/>
                <a:gd name="connsiteX829" fmla="*/ 527426 w 2164666"/>
                <a:gd name="connsiteY829" fmla="*/ 21051 h 1507432"/>
                <a:gd name="connsiteX830" fmla="*/ 541458 w 2164666"/>
                <a:gd name="connsiteY830" fmla="*/ 17542 h 1507432"/>
                <a:gd name="connsiteX831" fmla="*/ 547307 w 2164666"/>
                <a:gd name="connsiteY831" fmla="*/ 16372 h 1507432"/>
                <a:gd name="connsiteX832" fmla="*/ 563680 w 2164666"/>
                <a:gd name="connsiteY832" fmla="*/ 10525 h 1507432"/>
                <a:gd name="connsiteX833" fmla="*/ 570697 w 2164666"/>
                <a:gd name="connsiteY833" fmla="*/ 9356 h 1507432"/>
                <a:gd name="connsiteX834" fmla="*/ 577713 w 2164666"/>
                <a:gd name="connsiteY834" fmla="*/ 7016 h 1507432"/>
                <a:gd name="connsiteX835" fmla="*/ 591745 w 2164666"/>
                <a:gd name="connsiteY835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9931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9931 w 2164666"/>
                <a:gd name="connsiteY19" fmla="*/ 389430 h 1507432"/>
                <a:gd name="connsiteX20" fmla="*/ 591730 w 2164666"/>
                <a:gd name="connsiteY20" fmla="*/ 386713 h 1507432"/>
                <a:gd name="connsiteX21" fmla="*/ 589100 w 2164666"/>
                <a:gd name="connsiteY21" fmla="*/ 388692 h 1507432"/>
                <a:gd name="connsiteX22" fmla="*/ 590018 w 2164666"/>
                <a:gd name="connsiteY22" fmla="*/ 389151 h 1507432"/>
                <a:gd name="connsiteX23" fmla="*/ 590874 w 2164666"/>
                <a:gd name="connsiteY23" fmla="*/ 389430 h 1507432"/>
                <a:gd name="connsiteX24" fmla="*/ 596424 w 2164666"/>
                <a:gd name="connsiteY24" fmla="*/ 389430 h 1507432"/>
                <a:gd name="connsiteX25" fmla="*/ 591730 w 2164666"/>
                <a:gd name="connsiteY25" fmla="*/ 386713 h 1507432"/>
                <a:gd name="connsiteX26" fmla="*/ 591745 w 2164666"/>
                <a:gd name="connsiteY26" fmla="*/ 0 h 1507432"/>
                <a:gd name="connsiteX27" fmla="*/ 597594 w 2164666"/>
                <a:gd name="connsiteY27" fmla="*/ 1170 h 1507432"/>
                <a:gd name="connsiteX28" fmla="*/ 604610 w 2164666"/>
                <a:gd name="connsiteY28" fmla="*/ 3507 h 1507432"/>
                <a:gd name="connsiteX29" fmla="*/ 610459 w 2164666"/>
                <a:gd name="connsiteY29" fmla="*/ 1170 h 1507432"/>
                <a:gd name="connsiteX30" fmla="*/ 617475 w 2164666"/>
                <a:gd name="connsiteY30" fmla="*/ 2339 h 1507432"/>
                <a:gd name="connsiteX31" fmla="*/ 619814 w 2164666"/>
                <a:gd name="connsiteY31" fmla="*/ 2339 h 1507432"/>
                <a:gd name="connsiteX32" fmla="*/ 628000 w 2164666"/>
                <a:gd name="connsiteY32" fmla="*/ 4679 h 1507432"/>
                <a:gd name="connsiteX33" fmla="*/ 636186 w 2164666"/>
                <a:gd name="connsiteY33" fmla="*/ 5847 h 1507432"/>
                <a:gd name="connsiteX34" fmla="*/ 642034 w 2164666"/>
                <a:gd name="connsiteY34" fmla="*/ 10525 h 1507432"/>
                <a:gd name="connsiteX35" fmla="*/ 653728 w 2164666"/>
                <a:gd name="connsiteY35" fmla="*/ 21051 h 1507432"/>
                <a:gd name="connsiteX36" fmla="*/ 660744 w 2164666"/>
                <a:gd name="connsiteY36" fmla="*/ 23390 h 1507432"/>
                <a:gd name="connsiteX37" fmla="*/ 667760 w 2164666"/>
                <a:gd name="connsiteY37" fmla="*/ 23390 h 1507432"/>
                <a:gd name="connsiteX38" fmla="*/ 673608 w 2164666"/>
                <a:gd name="connsiteY38" fmla="*/ 25727 h 1507432"/>
                <a:gd name="connsiteX39" fmla="*/ 675948 w 2164666"/>
                <a:gd name="connsiteY39" fmla="*/ 32744 h 1507432"/>
                <a:gd name="connsiteX40" fmla="*/ 680625 w 2164666"/>
                <a:gd name="connsiteY40" fmla="*/ 38592 h 1507432"/>
                <a:gd name="connsiteX41" fmla="*/ 687641 w 2164666"/>
                <a:gd name="connsiteY41" fmla="*/ 42099 h 1507432"/>
                <a:gd name="connsiteX42" fmla="*/ 688813 w 2164666"/>
                <a:gd name="connsiteY42" fmla="*/ 53794 h 1507432"/>
                <a:gd name="connsiteX43" fmla="*/ 689980 w 2164666"/>
                <a:gd name="connsiteY43" fmla="*/ 60812 h 1507432"/>
                <a:gd name="connsiteX44" fmla="*/ 692320 w 2164666"/>
                <a:gd name="connsiteY44" fmla="*/ 70168 h 1507432"/>
                <a:gd name="connsiteX45" fmla="*/ 695829 w 2164666"/>
                <a:gd name="connsiteY45" fmla="*/ 76015 h 1507432"/>
                <a:gd name="connsiteX46" fmla="*/ 705184 w 2164666"/>
                <a:gd name="connsiteY46" fmla="*/ 85370 h 1507432"/>
                <a:gd name="connsiteX47" fmla="*/ 702845 w 2164666"/>
                <a:gd name="connsiteY47" fmla="*/ 92388 h 1507432"/>
                <a:gd name="connsiteX48" fmla="*/ 706354 w 2164666"/>
                <a:gd name="connsiteY48" fmla="*/ 102912 h 1507432"/>
                <a:gd name="connsiteX49" fmla="*/ 705184 w 2164666"/>
                <a:gd name="connsiteY49" fmla="*/ 111098 h 1507432"/>
                <a:gd name="connsiteX50" fmla="*/ 704015 w 2164666"/>
                <a:gd name="connsiteY50" fmla="*/ 119286 h 1507432"/>
                <a:gd name="connsiteX51" fmla="*/ 701675 w 2164666"/>
                <a:gd name="connsiteY51" fmla="*/ 127471 h 1507432"/>
                <a:gd name="connsiteX52" fmla="*/ 692320 w 2164666"/>
                <a:gd name="connsiteY52" fmla="*/ 132148 h 1507432"/>
                <a:gd name="connsiteX53" fmla="*/ 689980 w 2164666"/>
                <a:gd name="connsiteY53" fmla="*/ 139166 h 1507432"/>
                <a:gd name="connsiteX54" fmla="*/ 684134 w 2164666"/>
                <a:gd name="connsiteY54" fmla="*/ 145013 h 1507432"/>
                <a:gd name="connsiteX55" fmla="*/ 677118 w 2164666"/>
                <a:gd name="connsiteY55" fmla="*/ 153199 h 1507432"/>
                <a:gd name="connsiteX56" fmla="*/ 670099 w 2164666"/>
                <a:gd name="connsiteY56" fmla="*/ 155538 h 1507432"/>
                <a:gd name="connsiteX57" fmla="*/ 658404 w 2164666"/>
                <a:gd name="connsiteY57" fmla="*/ 162554 h 1507432"/>
                <a:gd name="connsiteX58" fmla="*/ 653728 w 2164666"/>
                <a:gd name="connsiteY58" fmla="*/ 169571 h 1507432"/>
                <a:gd name="connsiteX59" fmla="*/ 649051 w 2164666"/>
                <a:gd name="connsiteY59" fmla="*/ 175419 h 1507432"/>
                <a:gd name="connsiteX60" fmla="*/ 642034 w 2164666"/>
                <a:gd name="connsiteY60" fmla="*/ 178926 h 1507432"/>
                <a:gd name="connsiteX61" fmla="*/ 638523 w 2164666"/>
                <a:gd name="connsiteY61" fmla="*/ 184775 h 1507432"/>
                <a:gd name="connsiteX62" fmla="*/ 637356 w 2164666"/>
                <a:gd name="connsiteY62" fmla="*/ 190621 h 1507432"/>
                <a:gd name="connsiteX63" fmla="*/ 625661 w 2164666"/>
                <a:gd name="connsiteY63" fmla="*/ 201147 h 1507432"/>
                <a:gd name="connsiteX64" fmla="*/ 619814 w 2164666"/>
                <a:gd name="connsiteY64" fmla="*/ 205823 h 1507432"/>
                <a:gd name="connsiteX65" fmla="*/ 613966 w 2164666"/>
                <a:gd name="connsiteY65" fmla="*/ 209332 h 1507432"/>
                <a:gd name="connsiteX66" fmla="*/ 605780 w 2164666"/>
                <a:gd name="connsiteY66" fmla="*/ 215181 h 1507432"/>
                <a:gd name="connsiteX67" fmla="*/ 594085 w 2164666"/>
                <a:gd name="connsiteY67" fmla="*/ 222197 h 1507432"/>
                <a:gd name="connsiteX68" fmla="*/ 584729 w 2164666"/>
                <a:gd name="connsiteY68" fmla="*/ 229213 h 1507432"/>
                <a:gd name="connsiteX69" fmla="*/ 578883 w 2164666"/>
                <a:gd name="connsiteY69" fmla="*/ 231553 h 1507432"/>
                <a:gd name="connsiteX70" fmla="*/ 573036 w 2164666"/>
                <a:gd name="connsiteY70" fmla="*/ 236230 h 1507432"/>
                <a:gd name="connsiteX71" fmla="*/ 564848 w 2164666"/>
                <a:gd name="connsiteY71" fmla="*/ 243246 h 1507432"/>
                <a:gd name="connsiteX72" fmla="*/ 555493 w 2164666"/>
                <a:gd name="connsiteY72" fmla="*/ 251434 h 1507432"/>
                <a:gd name="connsiteX73" fmla="*/ 550814 w 2164666"/>
                <a:gd name="connsiteY73" fmla="*/ 257280 h 1507432"/>
                <a:gd name="connsiteX74" fmla="*/ 548476 w 2164666"/>
                <a:gd name="connsiteY74" fmla="*/ 263129 h 1507432"/>
                <a:gd name="connsiteX75" fmla="*/ 547307 w 2164666"/>
                <a:gd name="connsiteY75" fmla="*/ 268975 h 1507432"/>
                <a:gd name="connsiteX76" fmla="*/ 547307 w 2164666"/>
                <a:gd name="connsiteY76" fmla="*/ 278331 h 1507432"/>
                <a:gd name="connsiteX77" fmla="*/ 547307 w 2164666"/>
                <a:gd name="connsiteY77" fmla="*/ 284177 h 1507432"/>
                <a:gd name="connsiteX78" fmla="*/ 548476 w 2164666"/>
                <a:gd name="connsiteY78" fmla="*/ 292365 h 1507432"/>
                <a:gd name="connsiteX79" fmla="*/ 549644 w 2164666"/>
                <a:gd name="connsiteY79" fmla="*/ 300551 h 1507432"/>
                <a:gd name="connsiteX80" fmla="*/ 551983 w 2164666"/>
                <a:gd name="connsiteY80" fmla="*/ 308737 h 1507432"/>
                <a:gd name="connsiteX81" fmla="*/ 554323 w 2164666"/>
                <a:gd name="connsiteY81" fmla="*/ 316923 h 1507432"/>
                <a:gd name="connsiteX82" fmla="*/ 566020 w 2164666"/>
                <a:gd name="connsiteY82" fmla="*/ 341483 h 1507432"/>
                <a:gd name="connsiteX83" fmla="*/ 569527 w 2164666"/>
                <a:gd name="connsiteY83" fmla="*/ 348499 h 1507432"/>
                <a:gd name="connsiteX84" fmla="*/ 574204 w 2164666"/>
                <a:gd name="connsiteY84" fmla="*/ 356685 h 1507432"/>
                <a:gd name="connsiteX85" fmla="*/ 580052 w 2164666"/>
                <a:gd name="connsiteY85" fmla="*/ 363701 h 1507432"/>
                <a:gd name="connsiteX86" fmla="*/ 589408 w 2164666"/>
                <a:gd name="connsiteY86" fmla="*/ 371887 h 1507432"/>
                <a:gd name="connsiteX87" fmla="*/ 595254 w 2164666"/>
                <a:gd name="connsiteY87" fmla="*/ 377735 h 1507432"/>
                <a:gd name="connsiteX88" fmla="*/ 604610 w 2164666"/>
                <a:gd name="connsiteY88" fmla="*/ 383582 h 1507432"/>
                <a:gd name="connsiteX89" fmla="*/ 613966 w 2164666"/>
                <a:gd name="connsiteY89" fmla="*/ 389430 h 1507432"/>
                <a:gd name="connsiteX90" fmla="*/ 628000 w 2164666"/>
                <a:gd name="connsiteY90" fmla="*/ 395277 h 1507432"/>
                <a:gd name="connsiteX91" fmla="*/ 620982 w 2164666"/>
                <a:gd name="connsiteY91" fmla="*/ 396447 h 1507432"/>
                <a:gd name="connsiteX92" fmla="*/ 615864 w 2164666"/>
                <a:gd name="connsiteY92" fmla="*/ 394985 h 1507432"/>
                <a:gd name="connsiteX93" fmla="*/ 616303 w 2164666"/>
                <a:gd name="connsiteY93" fmla="*/ 395277 h 1507432"/>
                <a:gd name="connsiteX94" fmla="*/ 623321 w 2164666"/>
                <a:gd name="connsiteY94" fmla="*/ 397616 h 1507432"/>
                <a:gd name="connsiteX95" fmla="*/ 631505 w 2164666"/>
                <a:gd name="connsiteY95" fmla="*/ 399956 h 1507432"/>
                <a:gd name="connsiteX96" fmla="*/ 640863 w 2164666"/>
                <a:gd name="connsiteY96" fmla="*/ 399956 h 1507432"/>
                <a:gd name="connsiteX97" fmla="*/ 657235 w 2164666"/>
                <a:gd name="connsiteY97" fmla="*/ 406972 h 1507432"/>
                <a:gd name="connsiteX98" fmla="*/ 666590 w 2164666"/>
                <a:gd name="connsiteY98" fmla="*/ 410481 h 1507432"/>
                <a:gd name="connsiteX99" fmla="*/ 677116 w 2164666"/>
                <a:gd name="connsiteY99" fmla="*/ 415158 h 1507432"/>
                <a:gd name="connsiteX100" fmla="*/ 684132 w 2164666"/>
                <a:gd name="connsiteY100" fmla="*/ 417497 h 1507432"/>
                <a:gd name="connsiteX101" fmla="*/ 691150 w 2164666"/>
                <a:gd name="connsiteY101" fmla="*/ 421006 h 1507432"/>
                <a:gd name="connsiteX102" fmla="*/ 706352 w 2164666"/>
                <a:gd name="connsiteY102" fmla="*/ 428022 h 1507432"/>
                <a:gd name="connsiteX103" fmla="*/ 716877 w 2164666"/>
                <a:gd name="connsiteY103" fmla="*/ 432699 h 1507432"/>
                <a:gd name="connsiteX104" fmla="*/ 728572 w 2164666"/>
                <a:gd name="connsiteY104" fmla="*/ 437378 h 1507432"/>
                <a:gd name="connsiteX105" fmla="*/ 735589 w 2164666"/>
                <a:gd name="connsiteY105" fmla="*/ 438548 h 1507432"/>
                <a:gd name="connsiteX106" fmla="*/ 741435 w 2164666"/>
                <a:gd name="connsiteY106" fmla="*/ 439717 h 1507432"/>
                <a:gd name="connsiteX107" fmla="*/ 748451 w 2164666"/>
                <a:gd name="connsiteY107" fmla="*/ 444394 h 1507432"/>
                <a:gd name="connsiteX108" fmla="*/ 755470 w 2164666"/>
                <a:gd name="connsiteY108" fmla="*/ 450243 h 1507432"/>
                <a:gd name="connsiteX109" fmla="*/ 762486 w 2164666"/>
                <a:gd name="connsiteY109" fmla="*/ 454920 h 1507432"/>
                <a:gd name="connsiteX110" fmla="*/ 769502 w 2164666"/>
                <a:gd name="connsiteY110" fmla="*/ 458429 h 1507432"/>
                <a:gd name="connsiteX111" fmla="*/ 775351 w 2164666"/>
                <a:gd name="connsiteY111" fmla="*/ 460768 h 1507432"/>
                <a:gd name="connsiteX112" fmla="*/ 781197 w 2164666"/>
                <a:gd name="connsiteY112" fmla="*/ 461936 h 1507432"/>
                <a:gd name="connsiteX113" fmla="*/ 790553 w 2164666"/>
                <a:gd name="connsiteY113" fmla="*/ 463108 h 1507432"/>
                <a:gd name="connsiteX114" fmla="*/ 798739 w 2164666"/>
                <a:gd name="connsiteY114" fmla="*/ 465445 h 1507432"/>
                <a:gd name="connsiteX115" fmla="*/ 809264 w 2164666"/>
                <a:gd name="connsiteY115" fmla="*/ 467784 h 1507432"/>
                <a:gd name="connsiteX116" fmla="*/ 816280 w 2164666"/>
                <a:gd name="connsiteY116" fmla="*/ 468954 h 1507432"/>
                <a:gd name="connsiteX117" fmla="*/ 825636 w 2164666"/>
                <a:gd name="connsiteY117" fmla="*/ 471291 h 1507432"/>
                <a:gd name="connsiteX118" fmla="*/ 832652 w 2164666"/>
                <a:gd name="connsiteY118" fmla="*/ 474801 h 1507432"/>
                <a:gd name="connsiteX119" fmla="*/ 838500 w 2164666"/>
                <a:gd name="connsiteY119" fmla="*/ 478310 h 1507432"/>
                <a:gd name="connsiteX120" fmla="*/ 846686 w 2164666"/>
                <a:gd name="connsiteY120" fmla="*/ 482986 h 1507432"/>
                <a:gd name="connsiteX121" fmla="*/ 854872 w 2164666"/>
                <a:gd name="connsiteY121" fmla="*/ 485326 h 1507432"/>
                <a:gd name="connsiteX122" fmla="*/ 866567 w 2164666"/>
                <a:gd name="connsiteY122" fmla="*/ 488833 h 1507432"/>
                <a:gd name="connsiteX123" fmla="*/ 879430 w 2164666"/>
                <a:gd name="connsiteY123" fmla="*/ 498191 h 1507432"/>
                <a:gd name="connsiteX124" fmla="*/ 886448 w 2164666"/>
                <a:gd name="connsiteY124" fmla="*/ 502867 h 1507432"/>
                <a:gd name="connsiteX125" fmla="*/ 893464 w 2164666"/>
                <a:gd name="connsiteY125" fmla="*/ 504037 h 1507432"/>
                <a:gd name="connsiteX126" fmla="*/ 902820 w 2164666"/>
                <a:gd name="connsiteY126" fmla="*/ 502867 h 1507432"/>
                <a:gd name="connsiteX127" fmla="*/ 909838 w 2164666"/>
                <a:gd name="connsiteY127" fmla="*/ 507546 h 1507432"/>
                <a:gd name="connsiteX128" fmla="*/ 916854 w 2164666"/>
                <a:gd name="connsiteY128" fmla="*/ 508714 h 1507432"/>
                <a:gd name="connsiteX129" fmla="*/ 922701 w 2164666"/>
                <a:gd name="connsiteY129" fmla="*/ 512223 h 1507432"/>
                <a:gd name="connsiteX130" fmla="*/ 932057 w 2164666"/>
                <a:gd name="connsiteY130" fmla="*/ 514562 h 1507432"/>
                <a:gd name="connsiteX131" fmla="*/ 937903 w 2164666"/>
                <a:gd name="connsiteY131" fmla="*/ 520409 h 1507432"/>
                <a:gd name="connsiteX132" fmla="*/ 939075 w 2164666"/>
                <a:gd name="connsiteY132" fmla="*/ 520409 h 1507432"/>
                <a:gd name="connsiteX133" fmla="*/ 947261 w 2164666"/>
                <a:gd name="connsiteY133" fmla="*/ 522748 h 1507432"/>
                <a:gd name="connsiteX134" fmla="*/ 956616 w 2164666"/>
                <a:gd name="connsiteY134" fmla="*/ 527425 h 1507432"/>
                <a:gd name="connsiteX135" fmla="*/ 963634 w 2164666"/>
                <a:gd name="connsiteY135" fmla="*/ 534443 h 1507432"/>
                <a:gd name="connsiteX136" fmla="*/ 969481 w 2164666"/>
                <a:gd name="connsiteY136" fmla="*/ 536783 h 1507432"/>
                <a:gd name="connsiteX137" fmla="*/ 983513 w 2164666"/>
                <a:gd name="connsiteY137" fmla="*/ 540290 h 1507432"/>
                <a:gd name="connsiteX138" fmla="*/ 989362 w 2164666"/>
                <a:gd name="connsiteY138" fmla="*/ 542629 h 1507432"/>
                <a:gd name="connsiteX139" fmla="*/ 996378 w 2164666"/>
                <a:gd name="connsiteY139" fmla="*/ 542629 h 1507432"/>
                <a:gd name="connsiteX140" fmla="*/ 1003394 w 2164666"/>
                <a:gd name="connsiteY140" fmla="*/ 543799 h 1507432"/>
                <a:gd name="connsiteX141" fmla="*/ 1011580 w 2164666"/>
                <a:gd name="connsiteY141" fmla="*/ 543799 h 1507432"/>
                <a:gd name="connsiteX142" fmla="*/ 1018596 w 2164666"/>
                <a:gd name="connsiteY142" fmla="*/ 546138 h 1507432"/>
                <a:gd name="connsiteX143" fmla="*/ 1030292 w 2164666"/>
                <a:gd name="connsiteY143" fmla="*/ 551985 h 1507432"/>
                <a:gd name="connsiteX144" fmla="*/ 1044326 w 2164666"/>
                <a:gd name="connsiteY144" fmla="*/ 555492 h 1507432"/>
                <a:gd name="connsiteX145" fmla="*/ 1051344 w 2164666"/>
                <a:gd name="connsiteY145" fmla="*/ 556662 h 1507432"/>
                <a:gd name="connsiteX146" fmla="*/ 1059528 w 2164666"/>
                <a:gd name="connsiteY146" fmla="*/ 556662 h 1507432"/>
                <a:gd name="connsiteX147" fmla="*/ 1065377 w 2164666"/>
                <a:gd name="connsiteY147" fmla="*/ 559001 h 1507432"/>
                <a:gd name="connsiteX148" fmla="*/ 1078241 w 2164666"/>
                <a:gd name="connsiteY148" fmla="*/ 561340 h 1507432"/>
                <a:gd name="connsiteX149" fmla="*/ 1084088 w 2164666"/>
                <a:gd name="connsiteY149" fmla="*/ 566019 h 1507432"/>
                <a:gd name="connsiteX150" fmla="*/ 1093443 w 2164666"/>
                <a:gd name="connsiteY150" fmla="*/ 573035 h 1507432"/>
                <a:gd name="connsiteX151" fmla="*/ 1109815 w 2164666"/>
                <a:gd name="connsiteY151" fmla="*/ 576543 h 1507432"/>
                <a:gd name="connsiteX152" fmla="*/ 1116831 w 2164666"/>
                <a:gd name="connsiteY152" fmla="*/ 574203 h 1507432"/>
                <a:gd name="connsiteX153" fmla="*/ 1123848 w 2164666"/>
                <a:gd name="connsiteY153" fmla="*/ 581221 h 1507432"/>
                <a:gd name="connsiteX154" fmla="*/ 1129696 w 2164666"/>
                <a:gd name="connsiteY154" fmla="*/ 580052 h 1507432"/>
                <a:gd name="connsiteX155" fmla="*/ 1132986 w 2164666"/>
                <a:gd name="connsiteY155" fmla="*/ 572377 h 1507432"/>
                <a:gd name="connsiteX156" fmla="*/ 1134375 w 2164666"/>
                <a:gd name="connsiteY156" fmla="*/ 576543 h 1507432"/>
                <a:gd name="connsiteX157" fmla="*/ 1135543 w 2164666"/>
                <a:gd name="connsiteY157" fmla="*/ 582389 h 1507432"/>
                <a:gd name="connsiteX158" fmla="*/ 1146068 w 2164666"/>
                <a:gd name="connsiteY158" fmla="*/ 587068 h 1507432"/>
                <a:gd name="connsiteX159" fmla="*/ 1163611 w 2164666"/>
                <a:gd name="connsiteY159" fmla="*/ 590577 h 1507432"/>
                <a:gd name="connsiteX160" fmla="*/ 1174137 w 2164666"/>
                <a:gd name="connsiteY160" fmla="*/ 594084 h 1507432"/>
                <a:gd name="connsiteX161" fmla="*/ 1189339 w 2164666"/>
                <a:gd name="connsiteY161" fmla="*/ 599933 h 1507432"/>
                <a:gd name="connsiteX162" fmla="*/ 1199862 w 2164666"/>
                <a:gd name="connsiteY162" fmla="*/ 599933 h 1507432"/>
                <a:gd name="connsiteX163" fmla="*/ 1206880 w 2164666"/>
                <a:gd name="connsiteY163" fmla="*/ 602272 h 1507432"/>
                <a:gd name="connsiteX164" fmla="*/ 1216236 w 2164666"/>
                <a:gd name="connsiteY164" fmla="*/ 605779 h 1507432"/>
                <a:gd name="connsiteX165" fmla="*/ 1222083 w 2164666"/>
                <a:gd name="connsiteY165" fmla="*/ 605779 h 1507432"/>
                <a:gd name="connsiteX166" fmla="*/ 1229099 w 2164666"/>
                <a:gd name="connsiteY166" fmla="*/ 606949 h 1507432"/>
                <a:gd name="connsiteX167" fmla="*/ 1238456 w 2164666"/>
                <a:gd name="connsiteY167" fmla="*/ 608118 h 1507432"/>
                <a:gd name="connsiteX168" fmla="*/ 1244303 w 2164666"/>
                <a:gd name="connsiteY168" fmla="*/ 609288 h 1507432"/>
                <a:gd name="connsiteX169" fmla="*/ 1250151 w 2164666"/>
                <a:gd name="connsiteY169" fmla="*/ 612797 h 1507432"/>
                <a:gd name="connsiteX170" fmla="*/ 1261844 w 2164666"/>
                <a:gd name="connsiteY170" fmla="*/ 617474 h 1507432"/>
                <a:gd name="connsiteX171" fmla="*/ 1267693 w 2164666"/>
                <a:gd name="connsiteY171" fmla="*/ 622153 h 1507432"/>
                <a:gd name="connsiteX172" fmla="*/ 1278216 w 2164666"/>
                <a:gd name="connsiteY172" fmla="*/ 626830 h 1507432"/>
                <a:gd name="connsiteX173" fmla="*/ 1296929 w 2164666"/>
                <a:gd name="connsiteY173" fmla="*/ 636185 h 1507432"/>
                <a:gd name="connsiteX174" fmla="*/ 1302776 w 2164666"/>
                <a:gd name="connsiteY174" fmla="*/ 637355 h 1507432"/>
                <a:gd name="connsiteX175" fmla="*/ 1310962 w 2164666"/>
                <a:gd name="connsiteY175" fmla="*/ 638523 h 1507432"/>
                <a:gd name="connsiteX176" fmla="*/ 1319148 w 2164666"/>
                <a:gd name="connsiteY176" fmla="*/ 643201 h 1507432"/>
                <a:gd name="connsiteX177" fmla="*/ 1329673 w 2164666"/>
                <a:gd name="connsiteY177" fmla="*/ 651387 h 1507432"/>
                <a:gd name="connsiteX178" fmla="*/ 1332013 w 2164666"/>
                <a:gd name="connsiteY178" fmla="*/ 657236 h 1507432"/>
                <a:gd name="connsiteX179" fmla="*/ 1339029 w 2164666"/>
                <a:gd name="connsiteY179" fmla="*/ 659575 h 1507432"/>
                <a:gd name="connsiteX180" fmla="*/ 1346045 w 2164666"/>
                <a:gd name="connsiteY180" fmla="*/ 661913 h 1507432"/>
                <a:gd name="connsiteX181" fmla="*/ 1353063 w 2164666"/>
                <a:gd name="connsiteY181" fmla="*/ 663082 h 1507432"/>
                <a:gd name="connsiteX182" fmla="*/ 1360079 w 2164666"/>
                <a:gd name="connsiteY182" fmla="*/ 668931 h 1507432"/>
                <a:gd name="connsiteX183" fmla="*/ 1365926 w 2164666"/>
                <a:gd name="connsiteY183" fmla="*/ 671268 h 1507432"/>
                <a:gd name="connsiteX184" fmla="*/ 1375282 w 2164666"/>
                <a:gd name="connsiteY184" fmla="*/ 675947 h 1507432"/>
                <a:gd name="connsiteX185" fmla="*/ 1388146 w 2164666"/>
                <a:gd name="connsiteY185" fmla="*/ 682963 h 1507432"/>
                <a:gd name="connsiteX186" fmla="*/ 1396332 w 2164666"/>
                <a:gd name="connsiteY186" fmla="*/ 689980 h 1507432"/>
                <a:gd name="connsiteX187" fmla="*/ 1401009 w 2164666"/>
                <a:gd name="connsiteY187" fmla="*/ 695828 h 1507432"/>
                <a:gd name="connsiteX188" fmla="*/ 1406857 w 2164666"/>
                <a:gd name="connsiteY188" fmla="*/ 700505 h 1507432"/>
                <a:gd name="connsiteX189" fmla="*/ 1413874 w 2164666"/>
                <a:gd name="connsiteY189" fmla="*/ 707521 h 1507432"/>
                <a:gd name="connsiteX190" fmla="*/ 1419720 w 2164666"/>
                <a:gd name="connsiteY190" fmla="*/ 715709 h 1507432"/>
                <a:gd name="connsiteX191" fmla="*/ 1423229 w 2164666"/>
                <a:gd name="connsiteY191" fmla="*/ 722725 h 1507432"/>
                <a:gd name="connsiteX192" fmla="*/ 1430245 w 2164666"/>
                <a:gd name="connsiteY192" fmla="*/ 726232 h 1507432"/>
                <a:gd name="connsiteX193" fmla="*/ 1443110 w 2164666"/>
                <a:gd name="connsiteY193" fmla="*/ 729741 h 1507432"/>
                <a:gd name="connsiteX194" fmla="*/ 1445450 w 2164666"/>
                <a:gd name="connsiteY194" fmla="*/ 733250 h 1507432"/>
                <a:gd name="connsiteX195" fmla="*/ 1453636 w 2164666"/>
                <a:gd name="connsiteY195" fmla="*/ 735590 h 1507432"/>
                <a:gd name="connsiteX196" fmla="*/ 1462991 w 2164666"/>
                <a:gd name="connsiteY196" fmla="*/ 743776 h 1507432"/>
                <a:gd name="connsiteX197" fmla="*/ 1475856 w 2164666"/>
                <a:gd name="connsiteY197" fmla="*/ 754301 h 1507432"/>
                <a:gd name="connsiteX198" fmla="*/ 1481704 w 2164666"/>
                <a:gd name="connsiteY198" fmla="*/ 755471 h 1507432"/>
                <a:gd name="connsiteX199" fmla="*/ 1491060 w 2164666"/>
                <a:gd name="connsiteY199" fmla="*/ 760148 h 1507432"/>
                <a:gd name="connsiteX200" fmla="*/ 1498076 w 2164666"/>
                <a:gd name="connsiteY200" fmla="*/ 764826 h 1507432"/>
                <a:gd name="connsiteX201" fmla="*/ 1499246 w 2164666"/>
                <a:gd name="connsiteY201" fmla="*/ 770673 h 1507432"/>
                <a:gd name="connsiteX202" fmla="*/ 1514448 w 2164666"/>
                <a:gd name="connsiteY202" fmla="*/ 778861 h 1507432"/>
                <a:gd name="connsiteX203" fmla="*/ 1520296 w 2164666"/>
                <a:gd name="connsiteY203" fmla="*/ 781198 h 1507432"/>
                <a:gd name="connsiteX204" fmla="*/ 1527313 w 2164666"/>
                <a:gd name="connsiteY204" fmla="*/ 783538 h 1507432"/>
                <a:gd name="connsiteX205" fmla="*/ 1535499 w 2164666"/>
                <a:gd name="connsiteY205" fmla="*/ 787045 h 1507432"/>
                <a:gd name="connsiteX206" fmla="*/ 1544854 w 2164666"/>
                <a:gd name="connsiteY206" fmla="*/ 789384 h 1507432"/>
                <a:gd name="connsiteX207" fmla="*/ 1557719 w 2164666"/>
                <a:gd name="connsiteY207" fmla="*/ 794063 h 1507432"/>
                <a:gd name="connsiteX208" fmla="*/ 1565903 w 2164666"/>
                <a:gd name="connsiteY208" fmla="*/ 795233 h 1507432"/>
                <a:gd name="connsiteX209" fmla="*/ 1571751 w 2164666"/>
                <a:gd name="connsiteY209" fmla="*/ 797570 h 1507432"/>
                <a:gd name="connsiteX210" fmla="*/ 1579937 w 2164666"/>
                <a:gd name="connsiteY210" fmla="*/ 799909 h 1507432"/>
                <a:gd name="connsiteX211" fmla="*/ 1591632 w 2164666"/>
                <a:gd name="connsiteY211" fmla="*/ 801079 h 1507432"/>
                <a:gd name="connsiteX212" fmla="*/ 1597479 w 2164666"/>
                <a:gd name="connsiteY212" fmla="*/ 802249 h 1507432"/>
                <a:gd name="connsiteX213" fmla="*/ 1606834 w 2164666"/>
                <a:gd name="connsiteY213" fmla="*/ 804586 h 1507432"/>
                <a:gd name="connsiteX214" fmla="*/ 1613853 w 2164666"/>
                <a:gd name="connsiteY214" fmla="*/ 806926 h 1507432"/>
                <a:gd name="connsiteX215" fmla="*/ 1619699 w 2164666"/>
                <a:gd name="connsiteY215" fmla="*/ 809265 h 1507432"/>
                <a:gd name="connsiteX216" fmla="*/ 1626715 w 2164666"/>
                <a:gd name="connsiteY216" fmla="*/ 810435 h 1507432"/>
                <a:gd name="connsiteX217" fmla="*/ 1632564 w 2164666"/>
                <a:gd name="connsiteY217" fmla="*/ 812774 h 1507432"/>
                <a:gd name="connsiteX218" fmla="*/ 1641918 w 2164666"/>
                <a:gd name="connsiteY218" fmla="*/ 815113 h 1507432"/>
                <a:gd name="connsiteX219" fmla="*/ 1651275 w 2164666"/>
                <a:gd name="connsiteY219" fmla="*/ 819790 h 1507432"/>
                <a:gd name="connsiteX220" fmla="*/ 1661800 w 2164666"/>
                <a:gd name="connsiteY220" fmla="*/ 826806 h 1507432"/>
                <a:gd name="connsiteX221" fmla="*/ 1679342 w 2164666"/>
                <a:gd name="connsiteY221" fmla="*/ 838501 h 1507432"/>
                <a:gd name="connsiteX222" fmla="*/ 1696883 w 2164666"/>
                <a:gd name="connsiteY222" fmla="*/ 844350 h 1507432"/>
                <a:gd name="connsiteX223" fmla="*/ 1703902 w 2164666"/>
                <a:gd name="connsiteY223" fmla="*/ 850196 h 1507432"/>
                <a:gd name="connsiteX224" fmla="*/ 1716764 w 2164666"/>
                <a:gd name="connsiteY224" fmla="*/ 856043 h 1507432"/>
                <a:gd name="connsiteX225" fmla="*/ 1722611 w 2164666"/>
                <a:gd name="connsiteY225" fmla="*/ 858382 h 1507432"/>
                <a:gd name="connsiteX226" fmla="*/ 1736645 w 2164666"/>
                <a:gd name="connsiteY226" fmla="*/ 860722 h 1507432"/>
                <a:gd name="connsiteX227" fmla="*/ 1743662 w 2164666"/>
                <a:gd name="connsiteY227" fmla="*/ 861891 h 1507432"/>
                <a:gd name="connsiteX228" fmla="*/ 1750680 w 2164666"/>
                <a:gd name="connsiteY228" fmla="*/ 861891 h 1507432"/>
                <a:gd name="connsiteX229" fmla="*/ 1763542 w 2164666"/>
                <a:gd name="connsiteY229" fmla="*/ 861891 h 1507432"/>
                <a:gd name="connsiteX230" fmla="*/ 1774068 w 2164666"/>
                <a:gd name="connsiteY230" fmla="*/ 861891 h 1507432"/>
                <a:gd name="connsiteX231" fmla="*/ 1779916 w 2164666"/>
                <a:gd name="connsiteY231" fmla="*/ 857213 h 1507432"/>
                <a:gd name="connsiteX232" fmla="*/ 1785763 w 2164666"/>
                <a:gd name="connsiteY232" fmla="*/ 864231 h 1507432"/>
                <a:gd name="connsiteX233" fmla="*/ 1790440 w 2164666"/>
                <a:gd name="connsiteY233" fmla="*/ 872417 h 1507432"/>
                <a:gd name="connsiteX234" fmla="*/ 1799795 w 2164666"/>
                <a:gd name="connsiteY234" fmla="*/ 872417 h 1507432"/>
                <a:gd name="connsiteX235" fmla="*/ 1805642 w 2164666"/>
                <a:gd name="connsiteY235" fmla="*/ 871247 h 1507432"/>
                <a:gd name="connsiteX236" fmla="*/ 1799795 w 2164666"/>
                <a:gd name="connsiteY236" fmla="*/ 878263 h 1507432"/>
                <a:gd name="connsiteX237" fmla="*/ 1791609 w 2164666"/>
                <a:gd name="connsiteY237" fmla="*/ 884112 h 1507432"/>
                <a:gd name="connsiteX238" fmla="*/ 1783423 w 2164666"/>
                <a:gd name="connsiteY238" fmla="*/ 888789 h 1507432"/>
                <a:gd name="connsiteX239" fmla="*/ 1789270 w 2164666"/>
                <a:gd name="connsiteY239" fmla="*/ 889958 h 1507432"/>
                <a:gd name="connsiteX240" fmla="*/ 1797458 w 2164666"/>
                <a:gd name="connsiteY240" fmla="*/ 884112 h 1507432"/>
                <a:gd name="connsiteX241" fmla="*/ 1805642 w 2164666"/>
                <a:gd name="connsiteY241" fmla="*/ 884112 h 1507432"/>
                <a:gd name="connsiteX242" fmla="*/ 1814999 w 2164666"/>
                <a:gd name="connsiteY242" fmla="*/ 882940 h 1507432"/>
                <a:gd name="connsiteX243" fmla="*/ 1829032 w 2164666"/>
                <a:gd name="connsiteY243" fmla="*/ 888789 h 1507432"/>
                <a:gd name="connsiteX244" fmla="*/ 1829032 w 2164666"/>
                <a:gd name="connsiteY244" fmla="*/ 895805 h 1507432"/>
                <a:gd name="connsiteX245" fmla="*/ 1833711 w 2164666"/>
                <a:gd name="connsiteY245" fmla="*/ 903991 h 1507432"/>
                <a:gd name="connsiteX246" fmla="*/ 1840727 w 2164666"/>
                <a:gd name="connsiteY246" fmla="*/ 911009 h 1507432"/>
                <a:gd name="connsiteX247" fmla="*/ 1847743 w 2164666"/>
                <a:gd name="connsiteY247" fmla="*/ 915686 h 1507432"/>
                <a:gd name="connsiteX248" fmla="*/ 1847743 w 2164666"/>
                <a:gd name="connsiteY248" fmla="*/ 926211 h 1507432"/>
                <a:gd name="connsiteX249" fmla="*/ 1845406 w 2164666"/>
                <a:gd name="connsiteY249" fmla="*/ 934397 h 1507432"/>
                <a:gd name="connsiteX250" fmla="*/ 1846573 w 2164666"/>
                <a:gd name="connsiteY250" fmla="*/ 942585 h 1507432"/>
                <a:gd name="connsiteX251" fmla="*/ 1855931 w 2164666"/>
                <a:gd name="connsiteY251" fmla="*/ 950769 h 1507432"/>
                <a:gd name="connsiteX252" fmla="*/ 1862947 w 2164666"/>
                <a:gd name="connsiteY252" fmla="*/ 956617 h 1507432"/>
                <a:gd name="connsiteX253" fmla="*/ 1868794 w 2164666"/>
                <a:gd name="connsiteY253" fmla="*/ 960126 h 1507432"/>
                <a:gd name="connsiteX254" fmla="*/ 1874640 w 2164666"/>
                <a:gd name="connsiteY254" fmla="*/ 968310 h 1507432"/>
                <a:gd name="connsiteX255" fmla="*/ 1886335 w 2164666"/>
                <a:gd name="connsiteY255" fmla="*/ 976498 h 1507432"/>
                <a:gd name="connsiteX256" fmla="*/ 1885528 w 2164666"/>
                <a:gd name="connsiteY256" fmla="*/ 977789 h 1507432"/>
                <a:gd name="connsiteX257" fmla="*/ 1892184 w 2164666"/>
                <a:gd name="connsiteY257" fmla="*/ 980007 h 1507432"/>
                <a:gd name="connsiteX258" fmla="*/ 1898030 w 2164666"/>
                <a:gd name="connsiteY258" fmla="*/ 984684 h 1507432"/>
                <a:gd name="connsiteX259" fmla="*/ 1903877 w 2164666"/>
                <a:gd name="connsiteY259" fmla="*/ 990532 h 1507432"/>
                <a:gd name="connsiteX260" fmla="*/ 1910893 w 2164666"/>
                <a:gd name="connsiteY260" fmla="*/ 995209 h 1507432"/>
                <a:gd name="connsiteX261" fmla="*/ 1922588 w 2164666"/>
                <a:gd name="connsiteY261" fmla="*/ 997549 h 1507432"/>
                <a:gd name="connsiteX262" fmla="*/ 1930774 w 2164666"/>
                <a:gd name="connsiteY262" fmla="*/ 998718 h 1507432"/>
                <a:gd name="connsiteX263" fmla="*/ 1936622 w 2164666"/>
                <a:gd name="connsiteY263" fmla="*/ 1004565 h 1507432"/>
                <a:gd name="connsiteX264" fmla="*/ 1943639 w 2164666"/>
                <a:gd name="connsiteY264" fmla="*/ 1006904 h 1507432"/>
                <a:gd name="connsiteX265" fmla="*/ 1950655 w 2164666"/>
                <a:gd name="connsiteY265" fmla="*/ 1006904 h 1507432"/>
                <a:gd name="connsiteX266" fmla="*/ 1956503 w 2164666"/>
                <a:gd name="connsiteY266" fmla="*/ 1010413 h 1507432"/>
                <a:gd name="connsiteX267" fmla="*/ 1963519 w 2164666"/>
                <a:gd name="connsiteY267" fmla="*/ 1016260 h 1507432"/>
                <a:gd name="connsiteX268" fmla="*/ 1970538 w 2164666"/>
                <a:gd name="connsiteY268" fmla="*/ 1018599 h 1507432"/>
                <a:gd name="connsiteX269" fmla="*/ 1976384 w 2164666"/>
                <a:gd name="connsiteY269" fmla="*/ 1023278 h 1507432"/>
                <a:gd name="connsiteX270" fmla="*/ 1981061 w 2164666"/>
                <a:gd name="connsiteY270" fmla="*/ 1030294 h 1507432"/>
                <a:gd name="connsiteX271" fmla="*/ 1986908 w 2164666"/>
                <a:gd name="connsiteY271" fmla="*/ 1036141 h 1507432"/>
                <a:gd name="connsiteX272" fmla="*/ 1993925 w 2164666"/>
                <a:gd name="connsiteY272" fmla="*/ 1040820 h 1507432"/>
                <a:gd name="connsiteX273" fmla="*/ 1999774 w 2164666"/>
                <a:gd name="connsiteY273" fmla="*/ 1047836 h 1507432"/>
                <a:gd name="connsiteX274" fmla="*/ 2010297 w 2164666"/>
                <a:gd name="connsiteY274" fmla="*/ 1053682 h 1507432"/>
                <a:gd name="connsiteX275" fmla="*/ 2016144 w 2164666"/>
                <a:gd name="connsiteY275" fmla="*/ 1057191 h 1507432"/>
                <a:gd name="connsiteX276" fmla="*/ 2017315 w 2164666"/>
                <a:gd name="connsiteY276" fmla="*/ 1064208 h 1507432"/>
                <a:gd name="connsiteX277" fmla="*/ 2023162 w 2164666"/>
                <a:gd name="connsiteY277" fmla="*/ 1070056 h 1507432"/>
                <a:gd name="connsiteX278" fmla="*/ 2033687 w 2164666"/>
                <a:gd name="connsiteY278" fmla="*/ 1077072 h 1507432"/>
                <a:gd name="connsiteX279" fmla="*/ 2041873 w 2164666"/>
                <a:gd name="connsiteY279" fmla="*/ 1081751 h 1507432"/>
                <a:gd name="connsiteX280" fmla="*/ 2051229 w 2164666"/>
                <a:gd name="connsiteY280" fmla="*/ 1088767 h 1507432"/>
                <a:gd name="connsiteX281" fmla="*/ 2061754 w 2164666"/>
                <a:gd name="connsiteY281" fmla="*/ 1100460 h 1507432"/>
                <a:gd name="connsiteX282" fmla="*/ 2065263 w 2164666"/>
                <a:gd name="connsiteY282" fmla="*/ 1106309 h 1507432"/>
                <a:gd name="connsiteX283" fmla="*/ 2078128 w 2164666"/>
                <a:gd name="connsiteY283" fmla="*/ 1118004 h 1507432"/>
                <a:gd name="connsiteX284" fmla="*/ 2083975 w 2164666"/>
                <a:gd name="connsiteY284" fmla="*/ 1121511 h 1507432"/>
                <a:gd name="connsiteX285" fmla="*/ 2089821 w 2164666"/>
                <a:gd name="connsiteY285" fmla="*/ 1123850 h 1507432"/>
                <a:gd name="connsiteX286" fmla="*/ 2095669 w 2164666"/>
                <a:gd name="connsiteY286" fmla="*/ 1128529 h 1507432"/>
                <a:gd name="connsiteX287" fmla="*/ 2099177 w 2164666"/>
                <a:gd name="connsiteY287" fmla="*/ 1135545 h 1507432"/>
                <a:gd name="connsiteX288" fmla="*/ 2099177 w 2164666"/>
                <a:gd name="connsiteY288" fmla="*/ 1141392 h 1507432"/>
                <a:gd name="connsiteX289" fmla="*/ 2107365 w 2164666"/>
                <a:gd name="connsiteY289" fmla="*/ 1147240 h 1507432"/>
                <a:gd name="connsiteX290" fmla="*/ 2109702 w 2164666"/>
                <a:gd name="connsiteY290" fmla="*/ 1156594 h 1507432"/>
                <a:gd name="connsiteX291" fmla="*/ 2116718 w 2164666"/>
                <a:gd name="connsiteY291" fmla="*/ 1163612 h 1507432"/>
                <a:gd name="connsiteX292" fmla="*/ 2121397 w 2164666"/>
                <a:gd name="connsiteY292" fmla="*/ 1171798 h 1507432"/>
                <a:gd name="connsiteX293" fmla="*/ 2122567 w 2164666"/>
                <a:gd name="connsiteY293" fmla="*/ 1177645 h 1507432"/>
                <a:gd name="connsiteX294" fmla="*/ 2120227 w 2164666"/>
                <a:gd name="connsiteY294" fmla="*/ 1184663 h 1507432"/>
                <a:gd name="connsiteX295" fmla="*/ 2120227 w 2164666"/>
                <a:gd name="connsiteY295" fmla="*/ 1190509 h 1507432"/>
                <a:gd name="connsiteX296" fmla="*/ 2123735 w 2164666"/>
                <a:gd name="connsiteY296" fmla="*/ 1198695 h 1507432"/>
                <a:gd name="connsiteX297" fmla="*/ 2130753 w 2164666"/>
                <a:gd name="connsiteY297" fmla="*/ 1203374 h 1507432"/>
                <a:gd name="connsiteX298" fmla="*/ 2134262 w 2164666"/>
                <a:gd name="connsiteY298" fmla="*/ 1209221 h 1507432"/>
                <a:gd name="connsiteX299" fmla="*/ 2135429 w 2164666"/>
                <a:gd name="connsiteY299" fmla="*/ 1216239 h 1507432"/>
                <a:gd name="connsiteX300" fmla="*/ 2142448 w 2164666"/>
                <a:gd name="connsiteY300" fmla="*/ 1225594 h 1507432"/>
                <a:gd name="connsiteX301" fmla="*/ 2142448 w 2164666"/>
                <a:gd name="connsiteY301" fmla="*/ 1231441 h 1507432"/>
                <a:gd name="connsiteX302" fmla="*/ 2150633 w 2164666"/>
                <a:gd name="connsiteY302" fmla="*/ 1231441 h 1507432"/>
                <a:gd name="connsiteX303" fmla="*/ 2159989 w 2164666"/>
                <a:gd name="connsiteY303" fmla="*/ 1238457 h 1507432"/>
                <a:gd name="connsiteX304" fmla="*/ 2154143 w 2164666"/>
                <a:gd name="connsiteY304" fmla="*/ 1245475 h 1507432"/>
                <a:gd name="connsiteX305" fmla="*/ 2157650 w 2164666"/>
                <a:gd name="connsiteY305" fmla="*/ 1252491 h 1507432"/>
                <a:gd name="connsiteX306" fmla="*/ 2164666 w 2164666"/>
                <a:gd name="connsiteY306" fmla="*/ 1259508 h 1507432"/>
                <a:gd name="connsiteX307" fmla="*/ 2155311 w 2164666"/>
                <a:gd name="connsiteY307" fmla="*/ 1271201 h 1507432"/>
                <a:gd name="connsiteX308" fmla="*/ 2149464 w 2164666"/>
                <a:gd name="connsiteY308" fmla="*/ 1279389 h 1507432"/>
                <a:gd name="connsiteX309" fmla="*/ 2145955 w 2164666"/>
                <a:gd name="connsiteY309" fmla="*/ 1286405 h 1507432"/>
                <a:gd name="connsiteX310" fmla="*/ 2144785 w 2164666"/>
                <a:gd name="connsiteY310" fmla="*/ 1292253 h 1507432"/>
                <a:gd name="connsiteX311" fmla="*/ 2143617 w 2164666"/>
                <a:gd name="connsiteY311" fmla="*/ 1301609 h 1507432"/>
                <a:gd name="connsiteX312" fmla="*/ 2143617 w 2164666"/>
                <a:gd name="connsiteY312" fmla="*/ 1309795 h 1507432"/>
                <a:gd name="connsiteX313" fmla="*/ 2136601 w 2164666"/>
                <a:gd name="connsiteY313" fmla="*/ 1317981 h 1507432"/>
                <a:gd name="connsiteX314" fmla="*/ 2124906 w 2164666"/>
                <a:gd name="connsiteY314" fmla="*/ 1326167 h 1507432"/>
                <a:gd name="connsiteX315" fmla="*/ 2122567 w 2164666"/>
                <a:gd name="connsiteY315" fmla="*/ 1333185 h 1507432"/>
                <a:gd name="connsiteX316" fmla="*/ 2121397 w 2164666"/>
                <a:gd name="connsiteY316" fmla="*/ 1346048 h 1507432"/>
                <a:gd name="connsiteX317" fmla="*/ 2114381 w 2164666"/>
                <a:gd name="connsiteY317" fmla="*/ 1349555 h 1507432"/>
                <a:gd name="connsiteX318" fmla="*/ 2112041 w 2164666"/>
                <a:gd name="connsiteY318" fmla="*/ 1357742 h 1507432"/>
                <a:gd name="connsiteX319" fmla="*/ 2109702 w 2164666"/>
                <a:gd name="connsiteY319" fmla="*/ 1364759 h 1507432"/>
                <a:gd name="connsiteX320" fmla="*/ 2107365 w 2164666"/>
                <a:gd name="connsiteY320" fmla="*/ 1378791 h 1507432"/>
                <a:gd name="connsiteX321" fmla="*/ 2107365 w 2164666"/>
                <a:gd name="connsiteY321" fmla="*/ 1388147 h 1507432"/>
                <a:gd name="connsiteX322" fmla="*/ 2107365 w 2164666"/>
                <a:gd name="connsiteY322" fmla="*/ 1395165 h 1507432"/>
                <a:gd name="connsiteX323" fmla="*/ 2106193 w 2164666"/>
                <a:gd name="connsiteY323" fmla="*/ 1404521 h 1507432"/>
                <a:gd name="connsiteX324" fmla="*/ 2106193 w 2164666"/>
                <a:gd name="connsiteY324" fmla="*/ 1415046 h 1507432"/>
                <a:gd name="connsiteX325" fmla="*/ 2105025 w 2164666"/>
                <a:gd name="connsiteY325" fmla="*/ 1420892 h 1507432"/>
                <a:gd name="connsiteX326" fmla="*/ 2109702 w 2164666"/>
                <a:gd name="connsiteY326" fmla="*/ 1427909 h 1507432"/>
                <a:gd name="connsiteX327" fmla="*/ 2112041 w 2164666"/>
                <a:gd name="connsiteY327" fmla="*/ 1440773 h 1507432"/>
                <a:gd name="connsiteX328" fmla="*/ 2112041 w 2164666"/>
                <a:gd name="connsiteY328" fmla="*/ 1447791 h 1507432"/>
                <a:gd name="connsiteX329" fmla="*/ 2109702 w 2164666"/>
                <a:gd name="connsiteY329" fmla="*/ 1454808 h 1507432"/>
                <a:gd name="connsiteX330" fmla="*/ 2109702 w 2164666"/>
                <a:gd name="connsiteY330" fmla="*/ 1461824 h 1507432"/>
                <a:gd name="connsiteX331" fmla="*/ 2108532 w 2164666"/>
                <a:gd name="connsiteY331" fmla="*/ 1467672 h 1507432"/>
                <a:gd name="connsiteX332" fmla="*/ 2107365 w 2164666"/>
                <a:gd name="connsiteY332" fmla="*/ 1474689 h 1507432"/>
                <a:gd name="connsiteX333" fmla="*/ 2109702 w 2164666"/>
                <a:gd name="connsiteY333" fmla="*/ 1481705 h 1507432"/>
                <a:gd name="connsiteX334" fmla="*/ 2112041 w 2164666"/>
                <a:gd name="connsiteY334" fmla="*/ 1487551 h 1507432"/>
                <a:gd name="connsiteX335" fmla="*/ 2106193 w 2164666"/>
                <a:gd name="connsiteY335" fmla="*/ 1498077 h 1507432"/>
                <a:gd name="connsiteX336" fmla="*/ 2101516 w 2164666"/>
                <a:gd name="connsiteY336" fmla="*/ 1506264 h 1507432"/>
                <a:gd name="connsiteX337" fmla="*/ 2092161 w 2164666"/>
                <a:gd name="connsiteY337" fmla="*/ 1506264 h 1507432"/>
                <a:gd name="connsiteX338" fmla="*/ 2080465 w 2164666"/>
                <a:gd name="connsiteY338" fmla="*/ 1507432 h 1507432"/>
                <a:gd name="connsiteX339" fmla="*/ 2076956 w 2164666"/>
                <a:gd name="connsiteY339" fmla="*/ 1501586 h 1507432"/>
                <a:gd name="connsiteX340" fmla="*/ 2069940 w 2164666"/>
                <a:gd name="connsiteY340" fmla="*/ 1498077 h 1507432"/>
                <a:gd name="connsiteX341" fmla="*/ 2060585 w 2164666"/>
                <a:gd name="connsiteY341" fmla="*/ 1492230 h 1507432"/>
                <a:gd name="connsiteX342" fmla="*/ 2053568 w 2164666"/>
                <a:gd name="connsiteY342" fmla="*/ 1489891 h 1507432"/>
                <a:gd name="connsiteX343" fmla="*/ 2044213 w 2164666"/>
                <a:gd name="connsiteY343" fmla="*/ 1485214 h 1507432"/>
                <a:gd name="connsiteX344" fmla="*/ 2037197 w 2164666"/>
                <a:gd name="connsiteY344" fmla="*/ 1481705 h 1507432"/>
                <a:gd name="connsiteX345" fmla="*/ 2031348 w 2164666"/>
                <a:gd name="connsiteY345" fmla="*/ 1482874 h 1507432"/>
                <a:gd name="connsiteX346" fmla="*/ 2024332 w 2164666"/>
                <a:gd name="connsiteY346" fmla="*/ 1484044 h 1507432"/>
                <a:gd name="connsiteX347" fmla="*/ 2013807 w 2164666"/>
                <a:gd name="connsiteY347" fmla="*/ 1484044 h 1507432"/>
                <a:gd name="connsiteX348" fmla="*/ 2004451 w 2164666"/>
                <a:gd name="connsiteY348" fmla="*/ 1484044 h 1507432"/>
                <a:gd name="connsiteX349" fmla="*/ 1993925 w 2164666"/>
                <a:gd name="connsiteY349" fmla="*/ 1479365 h 1507432"/>
                <a:gd name="connsiteX350" fmla="*/ 1984570 w 2164666"/>
                <a:gd name="connsiteY350" fmla="*/ 1475856 h 1507432"/>
                <a:gd name="connsiteX351" fmla="*/ 1977554 w 2164666"/>
                <a:gd name="connsiteY351" fmla="*/ 1471179 h 1507432"/>
                <a:gd name="connsiteX352" fmla="*/ 1969366 w 2164666"/>
                <a:gd name="connsiteY352" fmla="*/ 1470010 h 1507432"/>
                <a:gd name="connsiteX353" fmla="*/ 1961182 w 2164666"/>
                <a:gd name="connsiteY353" fmla="*/ 1462994 h 1507432"/>
                <a:gd name="connsiteX354" fmla="*/ 1949487 w 2164666"/>
                <a:gd name="connsiteY354" fmla="*/ 1453638 h 1507432"/>
                <a:gd name="connsiteX355" fmla="*/ 1936622 w 2164666"/>
                <a:gd name="connsiteY355" fmla="*/ 1446620 h 1507432"/>
                <a:gd name="connsiteX356" fmla="*/ 1927267 w 2164666"/>
                <a:gd name="connsiteY356" fmla="*/ 1443113 h 1507432"/>
                <a:gd name="connsiteX357" fmla="*/ 1917911 w 2164666"/>
                <a:gd name="connsiteY357" fmla="*/ 1433757 h 1507432"/>
                <a:gd name="connsiteX358" fmla="*/ 1910893 w 2164666"/>
                <a:gd name="connsiteY358" fmla="*/ 1427909 h 1507432"/>
                <a:gd name="connsiteX359" fmla="*/ 1905046 w 2164666"/>
                <a:gd name="connsiteY359" fmla="*/ 1425571 h 1507432"/>
                <a:gd name="connsiteX360" fmla="*/ 1899200 w 2164666"/>
                <a:gd name="connsiteY360" fmla="*/ 1418555 h 1507432"/>
                <a:gd name="connsiteX361" fmla="*/ 1891014 w 2164666"/>
                <a:gd name="connsiteY361" fmla="*/ 1410367 h 1507432"/>
                <a:gd name="connsiteX362" fmla="*/ 1889844 w 2164666"/>
                <a:gd name="connsiteY362" fmla="*/ 1404521 h 1507432"/>
                <a:gd name="connsiteX363" fmla="*/ 1879319 w 2164666"/>
                <a:gd name="connsiteY363" fmla="*/ 1393995 h 1507432"/>
                <a:gd name="connsiteX364" fmla="*/ 1868794 w 2164666"/>
                <a:gd name="connsiteY364" fmla="*/ 1379963 h 1507432"/>
                <a:gd name="connsiteX365" fmla="*/ 1865285 w 2164666"/>
                <a:gd name="connsiteY365" fmla="*/ 1374114 h 1507432"/>
                <a:gd name="connsiteX366" fmla="*/ 1873472 w 2164666"/>
                <a:gd name="connsiteY366" fmla="*/ 1376454 h 1507432"/>
                <a:gd name="connsiteX367" fmla="*/ 1878149 w 2164666"/>
                <a:gd name="connsiteY367" fmla="*/ 1369437 h 1507432"/>
                <a:gd name="connsiteX368" fmla="*/ 1880489 w 2164666"/>
                <a:gd name="connsiteY368" fmla="*/ 1360082 h 1507432"/>
                <a:gd name="connsiteX369" fmla="*/ 1879319 w 2164666"/>
                <a:gd name="connsiteY369" fmla="*/ 1354233 h 1507432"/>
                <a:gd name="connsiteX370" fmla="*/ 1876980 w 2164666"/>
                <a:gd name="connsiteY370" fmla="*/ 1348387 h 1507432"/>
                <a:gd name="connsiteX371" fmla="*/ 1872301 w 2164666"/>
                <a:gd name="connsiteY371" fmla="*/ 1341369 h 1507432"/>
                <a:gd name="connsiteX372" fmla="*/ 1864115 w 2164666"/>
                <a:gd name="connsiteY372" fmla="*/ 1334353 h 1507432"/>
                <a:gd name="connsiteX373" fmla="*/ 1854759 w 2164666"/>
                <a:gd name="connsiteY373" fmla="*/ 1333185 h 1507432"/>
                <a:gd name="connsiteX374" fmla="*/ 1865285 w 2164666"/>
                <a:gd name="connsiteY374" fmla="*/ 1322658 h 1507432"/>
                <a:gd name="connsiteX375" fmla="*/ 1868794 w 2164666"/>
                <a:gd name="connsiteY375" fmla="*/ 1307455 h 1507432"/>
                <a:gd name="connsiteX376" fmla="*/ 1868794 w 2164666"/>
                <a:gd name="connsiteY376" fmla="*/ 1301609 h 1507432"/>
                <a:gd name="connsiteX377" fmla="*/ 1868794 w 2164666"/>
                <a:gd name="connsiteY377" fmla="*/ 1294591 h 1507432"/>
                <a:gd name="connsiteX378" fmla="*/ 1862947 w 2164666"/>
                <a:gd name="connsiteY378" fmla="*/ 1286405 h 1507432"/>
                <a:gd name="connsiteX379" fmla="*/ 1857099 w 2164666"/>
                <a:gd name="connsiteY379" fmla="*/ 1277049 h 1507432"/>
                <a:gd name="connsiteX380" fmla="*/ 1852420 w 2164666"/>
                <a:gd name="connsiteY380" fmla="*/ 1270033 h 1507432"/>
                <a:gd name="connsiteX381" fmla="*/ 1846573 w 2164666"/>
                <a:gd name="connsiteY381" fmla="*/ 1266524 h 1507432"/>
                <a:gd name="connsiteX382" fmla="*/ 1839557 w 2164666"/>
                <a:gd name="connsiteY382" fmla="*/ 1263017 h 1507432"/>
                <a:gd name="connsiteX383" fmla="*/ 1832541 w 2164666"/>
                <a:gd name="connsiteY383" fmla="*/ 1255999 h 1507432"/>
                <a:gd name="connsiteX384" fmla="*/ 1826694 w 2164666"/>
                <a:gd name="connsiteY384" fmla="*/ 1250152 h 1507432"/>
                <a:gd name="connsiteX385" fmla="*/ 1820846 w 2164666"/>
                <a:gd name="connsiteY385" fmla="*/ 1247813 h 1507432"/>
                <a:gd name="connsiteX386" fmla="*/ 1814999 w 2164666"/>
                <a:gd name="connsiteY386" fmla="*/ 1241964 h 1507432"/>
                <a:gd name="connsiteX387" fmla="*/ 1807981 w 2164666"/>
                <a:gd name="connsiteY387" fmla="*/ 1232611 h 1507432"/>
                <a:gd name="connsiteX388" fmla="*/ 1806811 w 2164666"/>
                <a:gd name="connsiteY388" fmla="*/ 1225594 h 1507432"/>
                <a:gd name="connsiteX389" fmla="*/ 1807981 w 2164666"/>
                <a:gd name="connsiteY389" fmla="*/ 1217406 h 1507432"/>
                <a:gd name="connsiteX390" fmla="*/ 1806811 w 2164666"/>
                <a:gd name="connsiteY390" fmla="*/ 1206881 h 1507432"/>
                <a:gd name="connsiteX391" fmla="*/ 1799795 w 2164666"/>
                <a:gd name="connsiteY391" fmla="*/ 1201035 h 1507432"/>
                <a:gd name="connsiteX392" fmla="*/ 1791609 w 2164666"/>
                <a:gd name="connsiteY392" fmla="*/ 1192849 h 1507432"/>
                <a:gd name="connsiteX393" fmla="*/ 1797458 w 2164666"/>
                <a:gd name="connsiteY393" fmla="*/ 1196358 h 1507432"/>
                <a:gd name="connsiteX394" fmla="*/ 1797458 w 2164666"/>
                <a:gd name="connsiteY394" fmla="*/ 1189340 h 1507432"/>
                <a:gd name="connsiteX395" fmla="*/ 1792779 w 2164666"/>
                <a:gd name="connsiteY395" fmla="*/ 1183493 h 1507432"/>
                <a:gd name="connsiteX396" fmla="*/ 1785763 w 2164666"/>
                <a:gd name="connsiteY396" fmla="*/ 1183493 h 1507432"/>
                <a:gd name="connsiteX397" fmla="*/ 1782254 w 2164666"/>
                <a:gd name="connsiteY397" fmla="*/ 1177645 h 1507432"/>
                <a:gd name="connsiteX398" fmla="*/ 1769389 w 2164666"/>
                <a:gd name="connsiteY398" fmla="*/ 1167121 h 1507432"/>
                <a:gd name="connsiteX399" fmla="*/ 1762373 w 2164666"/>
                <a:gd name="connsiteY399" fmla="*/ 1164782 h 1507432"/>
                <a:gd name="connsiteX400" fmla="*/ 1756526 w 2164666"/>
                <a:gd name="connsiteY400" fmla="*/ 1165950 h 1507432"/>
                <a:gd name="connsiteX401" fmla="*/ 1748340 w 2164666"/>
                <a:gd name="connsiteY401" fmla="*/ 1168289 h 1507432"/>
                <a:gd name="connsiteX402" fmla="*/ 1741322 w 2164666"/>
                <a:gd name="connsiteY402" fmla="*/ 1164782 h 1507432"/>
                <a:gd name="connsiteX403" fmla="*/ 1724950 w 2164666"/>
                <a:gd name="connsiteY403" fmla="*/ 1163612 h 1507432"/>
                <a:gd name="connsiteX404" fmla="*/ 1714425 w 2164666"/>
                <a:gd name="connsiteY404" fmla="*/ 1162443 h 1507432"/>
                <a:gd name="connsiteX405" fmla="*/ 1712309 w 2164666"/>
                <a:gd name="connsiteY405" fmla="*/ 1155393 h 1507432"/>
                <a:gd name="connsiteX406" fmla="*/ 1709746 w 2164666"/>
                <a:gd name="connsiteY406" fmla="*/ 1162441 h 1507432"/>
                <a:gd name="connsiteX407" fmla="*/ 1698053 w 2164666"/>
                <a:gd name="connsiteY407" fmla="*/ 1164780 h 1507432"/>
                <a:gd name="connsiteX408" fmla="*/ 1691037 w 2164666"/>
                <a:gd name="connsiteY408" fmla="*/ 1161271 h 1507432"/>
                <a:gd name="connsiteX409" fmla="*/ 1681681 w 2164666"/>
                <a:gd name="connsiteY409" fmla="*/ 1161271 h 1507432"/>
                <a:gd name="connsiteX410" fmla="*/ 1673493 w 2164666"/>
                <a:gd name="connsiteY410" fmla="*/ 1161271 h 1507432"/>
                <a:gd name="connsiteX411" fmla="*/ 1659461 w 2164666"/>
                <a:gd name="connsiteY411" fmla="*/ 1161271 h 1507432"/>
                <a:gd name="connsiteX412" fmla="*/ 1648936 w 2164666"/>
                <a:gd name="connsiteY412" fmla="*/ 1162441 h 1507432"/>
                <a:gd name="connsiteX413" fmla="*/ 1636071 w 2164666"/>
                <a:gd name="connsiteY413" fmla="*/ 1164780 h 1507432"/>
                <a:gd name="connsiteX414" fmla="*/ 1619699 w 2164666"/>
                <a:gd name="connsiteY414" fmla="*/ 1168287 h 1507432"/>
                <a:gd name="connsiteX415" fmla="*/ 1612683 w 2164666"/>
                <a:gd name="connsiteY415" fmla="*/ 1169457 h 1507432"/>
                <a:gd name="connsiteX416" fmla="*/ 1604495 w 2164666"/>
                <a:gd name="connsiteY416" fmla="*/ 1170626 h 1507432"/>
                <a:gd name="connsiteX417" fmla="*/ 1595139 w 2164666"/>
                <a:gd name="connsiteY417" fmla="*/ 1171796 h 1507432"/>
                <a:gd name="connsiteX418" fmla="*/ 1585786 w 2164666"/>
                <a:gd name="connsiteY418" fmla="*/ 1174136 h 1507432"/>
                <a:gd name="connsiteX419" fmla="*/ 1576430 w 2164666"/>
                <a:gd name="connsiteY419" fmla="*/ 1175303 h 1507432"/>
                <a:gd name="connsiteX420" fmla="*/ 1568242 w 2164666"/>
                <a:gd name="connsiteY420" fmla="*/ 1177643 h 1507432"/>
                <a:gd name="connsiteX421" fmla="*/ 1561226 w 2164666"/>
                <a:gd name="connsiteY421" fmla="*/ 1177643 h 1507432"/>
                <a:gd name="connsiteX422" fmla="*/ 1557717 w 2164666"/>
                <a:gd name="connsiteY422" fmla="*/ 1171796 h 1507432"/>
                <a:gd name="connsiteX423" fmla="*/ 1550701 w 2164666"/>
                <a:gd name="connsiteY423" fmla="*/ 1167119 h 1507432"/>
                <a:gd name="connsiteX424" fmla="*/ 1541345 w 2164666"/>
                <a:gd name="connsiteY424" fmla="*/ 1165948 h 1507432"/>
                <a:gd name="connsiteX425" fmla="*/ 1535499 w 2164666"/>
                <a:gd name="connsiteY425" fmla="*/ 1164780 h 1507432"/>
                <a:gd name="connsiteX426" fmla="*/ 1528480 w 2164666"/>
                <a:gd name="connsiteY426" fmla="*/ 1162441 h 1507432"/>
                <a:gd name="connsiteX427" fmla="*/ 1521464 w 2164666"/>
                <a:gd name="connsiteY427" fmla="*/ 1155424 h 1507432"/>
                <a:gd name="connsiteX428" fmla="*/ 1514448 w 2164666"/>
                <a:gd name="connsiteY428" fmla="*/ 1154255 h 1507432"/>
                <a:gd name="connsiteX429" fmla="*/ 1505092 w 2164666"/>
                <a:gd name="connsiteY429" fmla="*/ 1154255 h 1507432"/>
                <a:gd name="connsiteX430" fmla="*/ 1499244 w 2164666"/>
                <a:gd name="connsiteY430" fmla="*/ 1155424 h 1507432"/>
                <a:gd name="connsiteX431" fmla="*/ 1491058 w 2164666"/>
                <a:gd name="connsiteY431" fmla="*/ 1153085 h 1507432"/>
                <a:gd name="connsiteX432" fmla="*/ 1484042 w 2164666"/>
                <a:gd name="connsiteY432" fmla="*/ 1150746 h 1507432"/>
                <a:gd name="connsiteX433" fmla="*/ 1480535 w 2164666"/>
                <a:gd name="connsiteY433" fmla="*/ 1144899 h 1507432"/>
                <a:gd name="connsiteX434" fmla="*/ 1474686 w 2164666"/>
                <a:gd name="connsiteY434" fmla="*/ 1144899 h 1507432"/>
                <a:gd name="connsiteX435" fmla="*/ 1465331 w 2164666"/>
                <a:gd name="connsiteY435" fmla="*/ 1141390 h 1507432"/>
                <a:gd name="connsiteX436" fmla="*/ 1459484 w 2164666"/>
                <a:gd name="connsiteY436" fmla="*/ 1137883 h 1507432"/>
                <a:gd name="connsiteX437" fmla="*/ 1451298 w 2164666"/>
                <a:gd name="connsiteY437" fmla="*/ 1137883 h 1507432"/>
                <a:gd name="connsiteX438" fmla="*/ 1441942 w 2164666"/>
                <a:gd name="connsiteY438" fmla="*/ 1134374 h 1507432"/>
                <a:gd name="connsiteX439" fmla="*/ 1433757 w 2164666"/>
                <a:gd name="connsiteY439" fmla="*/ 1127358 h 1507432"/>
                <a:gd name="connsiteX440" fmla="*/ 1425569 w 2164666"/>
                <a:gd name="connsiteY440" fmla="*/ 1126188 h 1507432"/>
                <a:gd name="connsiteX441" fmla="*/ 1415043 w 2164666"/>
                <a:gd name="connsiteY441" fmla="*/ 1119170 h 1507432"/>
                <a:gd name="connsiteX442" fmla="*/ 1408027 w 2164666"/>
                <a:gd name="connsiteY442" fmla="*/ 1115663 h 1507432"/>
                <a:gd name="connsiteX443" fmla="*/ 1402181 w 2164666"/>
                <a:gd name="connsiteY443" fmla="*/ 1115663 h 1507432"/>
                <a:gd name="connsiteX444" fmla="*/ 1395164 w 2164666"/>
                <a:gd name="connsiteY444" fmla="*/ 1112153 h 1507432"/>
                <a:gd name="connsiteX445" fmla="*/ 1386977 w 2164666"/>
                <a:gd name="connsiteY445" fmla="*/ 1107475 h 1507432"/>
                <a:gd name="connsiteX446" fmla="*/ 1376451 w 2164666"/>
                <a:gd name="connsiteY446" fmla="*/ 1108646 h 1507432"/>
                <a:gd name="connsiteX447" fmla="*/ 1378791 w 2164666"/>
                <a:gd name="connsiteY447" fmla="*/ 1098121 h 1507432"/>
                <a:gd name="connsiteX448" fmla="*/ 1385807 w 2164666"/>
                <a:gd name="connsiteY448" fmla="*/ 1095782 h 1507432"/>
                <a:gd name="connsiteX449" fmla="*/ 1391655 w 2164666"/>
                <a:gd name="connsiteY449" fmla="*/ 1094612 h 1507432"/>
                <a:gd name="connsiteX450" fmla="*/ 1403348 w 2164666"/>
                <a:gd name="connsiteY450" fmla="*/ 1081747 h 1507432"/>
                <a:gd name="connsiteX451" fmla="*/ 1399841 w 2164666"/>
                <a:gd name="connsiteY451" fmla="*/ 1070052 h 1507432"/>
                <a:gd name="connsiteX452" fmla="*/ 1393993 w 2164666"/>
                <a:gd name="connsiteY452" fmla="*/ 1063036 h 1507432"/>
                <a:gd name="connsiteX453" fmla="*/ 1384639 w 2164666"/>
                <a:gd name="connsiteY453" fmla="*/ 1056020 h 1507432"/>
                <a:gd name="connsiteX454" fmla="*/ 1371774 w 2164666"/>
                <a:gd name="connsiteY454" fmla="*/ 1054850 h 1507432"/>
                <a:gd name="connsiteX455" fmla="*/ 1360079 w 2164666"/>
                <a:gd name="connsiteY455" fmla="*/ 1056020 h 1507432"/>
                <a:gd name="connsiteX456" fmla="*/ 1357740 w 2164666"/>
                <a:gd name="connsiteY456" fmla="*/ 1046664 h 1507432"/>
                <a:gd name="connsiteX457" fmla="*/ 1348386 w 2164666"/>
                <a:gd name="connsiteY457" fmla="*/ 1040816 h 1507432"/>
                <a:gd name="connsiteX458" fmla="*/ 1342538 w 2164666"/>
                <a:gd name="connsiteY458" fmla="*/ 1044325 h 1507432"/>
                <a:gd name="connsiteX459" fmla="*/ 1347215 w 2164666"/>
                <a:gd name="connsiteY459" fmla="*/ 1038478 h 1507432"/>
                <a:gd name="connsiteX460" fmla="*/ 1341368 w 2164666"/>
                <a:gd name="connsiteY460" fmla="*/ 1041987 h 1507432"/>
                <a:gd name="connsiteX461" fmla="*/ 1336691 w 2164666"/>
                <a:gd name="connsiteY461" fmla="*/ 1036139 h 1507432"/>
                <a:gd name="connsiteX462" fmla="*/ 1330843 w 2164666"/>
                <a:gd name="connsiteY462" fmla="*/ 1032632 h 1507432"/>
                <a:gd name="connsiteX463" fmla="*/ 1323827 w 2164666"/>
                <a:gd name="connsiteY463" fmla="*/ 1030292 h 1507432"/>
                <a:gd name="connsiteX464" fmla="*/ 1315641 w 2164666"/>
                <a:gd name="connsiteY464" fmla="*/ 1029123 h 1507432"/>
                <a:gd name="connsiteX465" fmla="*/ 1309792 w 2164666"/>
                <a:gd name="connsiteY465" fmla="*/ 1029123 h 1507432"/>
                <a:gd name="connsiteX466" fmla="*/ 1302776 w 2164666"/>
                <a:gd name="connsiteY466" fmla="*/ 1030292 h 1507432"/>
                <a:gd name="connsiteX467" fmla="*/ 1294590 w 2164666"/>
                <a:gd name="connsiteY467" fmla="*/ 1031460 h 1507432"/>
                <a:gd name="connsiteX468" fmla="*/ 1286404 w 2164666"/>
                <a:gd name="connsiteY468" fmla="*/ 1034969 h 1507432"/>
                <a:gd name="connsiteX469" fmla="*/ 1277049 w 2164666"/>
                <a:gd name="connsiteY469" fmla="*/ 1038478 h 1507432"/>
                <a:gd name="connsiteX470" fmla="*/ 1271200 w 2164666"/>
                <a:gd name="connsiteY470" fmla="*/ 1041987 h 1507432"/>
                <a:gd name="connsiteX471" fmla="*/ 1264184 w 2164666"/>
                <a:gd name="connsiteY471" fmla="*/ 1044325 h 1507432"/>
                <a:gd name="connsiteX472" fmla="*/ 1254828 w 2164666"/>
                <a:gd name="connsiteY472" fmla="*/ 1051341 h 1507432"/>
                <a:gd name="connsiteX473" fmla="*/ 1248982 w 2164666"/>
                <a:gd name="connsiteY473" fmla="*/ 1054850 h 1507432"/>
                <a:gd name="connsiteX474" fmla="*/ 1240796 w 2164666"/>
                <a:gd name="connsiteY474" fmla="*/ 1060697 h 1507432"/>
                <a:gd name="connsiteX475" fmla="*/ 1234947 w 2164666"/>
                <a:gd name="connsiteY475" fmla="*/ 1066545 h 1507432"/>
                <a:gd name="connsiteX476" fmla="*/ 1227931 w 2164666"/>
                <a:gd name="connsiteY476" fmla="*/ 1072392 h 1507432"/>
                <a:gd name="connsiteX477" fmla="*/ 1218575 w 2164666"/>
                <a:gd name="connsiteY477" fmla="*/ 1082917 h 1507432"/>
                <a:gd name="connsiteX478" fmla="*/ 1211559 w 2164666"/>
                <a:gd name="connsiteY478" fmla="*/ 1088765 h 1507432"/>
                <a:gd name="connsiteX479" fmla="*/ 1204541 w 2164666"/>
                <a:gd name="connsiteY479" fmla="*/ 1099289 h 1507432"/>
                <a:gd name="connsiteX480" fmla="*/ 1190509 w 2164666"/>
                <a:gd name="connsiteY480" fmla="*/ 1118002 h 1507432"/>
                <a:gd name="connsiteX481" fmla="*/ 1183490 w 2164666"/>
                <a:gd name="connsiteY481" fmla="*/ 1129695 h 1507432"/>
                <a:gd name="connsiteX482" fmla="*/ 1171797 w 2164666"/>
                <a:gd name="connsiteY482" fmla="*/ 1133204 h 1507432"/>
                <a:gd name="connsiteX483" fmla="*/ 1169458 w 2164666"/>
                <a:gd name="connsiteY483" fmla="*/ 1127358 h 1507432"/>
                <a:gd name="connsiteX484" fmla="*/ 1163609 w 2164666"/>
                <a:gd name="connsiteY484" fmla="*/ 1126188 h 1507432"/>
                <a:gd name="connsiteX485" fmla="*/ 1155426 w 2164666"/>
                <a:gd name="connsiteY485" fmla="*/ 1120341 h 1507432"/>
                <a:gd name="connsiteX486" fmla="*/ 1150747 w 2164666"/>
                <a:gd name="connsiteY486" fmla="*/ 1113323 h 1507432"/>
                <a:gd name="connsiteX487" fmla="*/ 1144900 w 2164666"/>
                <a:gd name="connsiteY487" fmla="*/ 1103968 h 1507432"/>
                <a:gd name="connsiteX488" fmla="*/ 1142561 w 2164666"/>
                <a:gd name="connsiteY488" fmla="*/ 1094612 h 1507432"/>
                <a:gd name="connsiteX489" fmla="*/ 1134375 w 2164666"/>
                <a:gd name="connsiteY489" fmla="*/ 1089933 h 1507432"/>
                <a:gd name="connsiteX490" fmla="*/ 1128526 w 2164666"/>
                <a:gd name="connsiteY490" fmla="*/ 1089933 h 1507432"/>
                <a:gd name="connsiteX491" fmla="*/ 1119171 w 2164666"/>
                <a:gd name="connsiteY491" fmla="*/ 1091105 h 1507432"/>
                <a:gd name="connsiteX492" fmla="*/ 1113324 w 2164666"/>
                <a:gd name="connsiteY492" fmla="*/ 1089933 h 1507432"/>
                <a:gd name="connsiteX493" fmla="*/ 1106308 w 2164666"/>
                <a:gd name="connsiteY493" fmla="*/ 1089933 h 1507432"/>
                <a:gd name="connsiteX494" fmla="*/ 1092274 w 2164666"/>
                <a:gd name="connsiteY494" fmla="*/ 1080578 h 1507432"/>
                <a:gd name="connsiteX495" fmla="*/ 1094613 w 2164666"/>
                <a:gd name="connsiteY495" fmla="*/ 1071224 h 1507432"/>
                <a:gd name="connsiteX496" fmla="*/ 1098122 w 2164666"/>
                <a:gd name="connsiteY496" fmla="*/ 1065375 h 1507432"/>
                <a:gd name="connsiteX497" fmla="*/ 1099290 w 2164666"/>
                <a:gd name="connsiteY497" fmla="*/ 1058357 h 1507432"/>
                <a:gd name="connsiteX498" fmla="*/ 1092274 w 2164666"/>
                <a:gd name="connsiteY498" fmla="*/ 1053680 h 1507432"/>
                <a:gd name="connsiteX499" fmla="*/ 1086427 w 2164666"/>
                <a:gd name="connsiteY499" fmla="*/ 1046664 h 1507432"/>
                <a:gd name="connsiteX500" fmla="*/ 1089934 w 2164666"/>
                <a:gd name="connsiteY500" fmla="*/ 1038478 h 1507432"/>
                <a:gd name="connsiteX501" fmla="*/ 1085257 w 2164666"/>
                <a:gd name="connsiteY501" fmla="*/ 1031460 h 1507432"/>
                <a:gd name="connsiteX502" fmla="*/ 1079411 w 2164666"/>
                <a:gd name="connsiteY502" fmla="*/ 1027953 h 1507432"/>
                <a:gd name="connsiteX503" fmla="*/ 1078241 w 2164666"/>
                <a:gd name="connsiteY503" fmla="*/ 1017428 h 1507432"/>
                <a:gd name="connsiteX504" fmla="*/ 1080579 w 2164666"/>
                <a:gd name="connsiteY504" fmla="*/ 1011579 h 1507432"/>
                <a:gd name="connsiteX505" fmla="*/ 1082918 w 2164666"/>
                <a:gd name="connsiteY505" fmla="*/ 1002224 h 1507432"/>
                <a:gd name="connsiteX506" fmla="*/ 1079411 w 2164666"/>
                <a:gd name="connsiteY506" fmla="*/ 995207 h 1507432"/>
                <a:gd name="connsiteX507" fmla="*/ 1087595 w 2164666"/>
                <a:gd name="connsiteY507" fmla="*/ 988191 h 1507432"/>
                <a:gd name="connsiteX508" fmla="*/ 1078241 w 2164666"/>
                <a:gd name="connsiteY508" fmla="*/ 977666 h 1507432"/>
                <a:gd name="connsiteX509" fmla="*/ 1075902 w 2164666"/>
                <a:gd name="connsiteY509" fmla="*/ 964801 h 1507432"/>
                <a:gd name="connsiteX510" fmla="*/ 1075902 w 2164666"/>
                <a:gd name="connsiteY510" fmla="*/ 958955 h 1507432"/>
                <a:gd name="connsiteX511" fmla="*/ 1078241 w 2164666"/>
                <a:gd name="connsiteY511" fmla="*/ 951938 h 1507432"/>
                <a:gd name="connsiteX512" fmla="*/ 1079411 w 2164666"/>
                <a:gd name="connsiteY512" fmla="*/ 940243 h 1507432"/>
                <a:gd name="connsiteX513" fmla="*/ 1081748 w 2164666"/>
                <a:gd name="connsiteY513" fmla="*/ 929718 h 1507432"/>
                <a:gd name="connsiteX514" fmla="*/ 1081748 w 2164666"/>
                <a:gd name="connsiteY514" fmla="*/ 921532 h 1507432"/>
                <a:gd name="connsiteX515" fmla="*/ 1075902 w 2164666"/>
                <a:gd name="connsiteY515" fmla="*/ 921532 h 1507432"/>
                <a:gd name="connsiteX516" fmla="*/ 1063037 w 2164666"/>
                <a:gd name="connsiteY516" fmla="*/ 913346 h 1507432"/>
                <a:gd name="connsiteX517" fmla="*/ 1066546 w 2164666"/>
                <a:gd name="connsiteY517" fmla="*/ 905160 h 1507432"/>
                <a:gd name="connsiteX518" fmla="*/ 1074732 w 2164666"/>
                <a:gd name="connsiteY518" fmla="*/ 905160 h 1507432"/>
                <a:gd name="connsiteX519" fmla="*/ 1080579 w 2164666"/>
                <a:gd name="connsiteY519" fmla="*/ 903991 h 1507432"/>
                <a:gd name="connsiteX520" fmla="*/ 1081750 w 2164666"/>
                <a:gd name="connsiteY520" fmla="*/ 903489 h 1507432"/>
                <a:gd name="connsiteX521" fmla="*/ 1074732 w 2164666"/>
                <a:gd name="connsiteY521" fmla="*/ 900482 h 1507432"/>
                <a:gd name="connsiteX522" fmla="*/ 1064207 w 2164666"/>
                <a:gd name="connsiteY522" fmla="*/ 895803 h 1507432"/>
                <a:gd name="connsiteX523" fmla="*/ 1056021 w 2164666"/>
                <a:gd name="connsiteY523" fmla="*/ 891126 h 1507432"/>
                <a:gd name="connsiteX524" fmla="*/ 1049005 w 2164666"/>
                <a:gd name="connsiteY524" fmla="*/ 887619 h 1507432"/>
                <a:gd name="connsiteX525" fmla="*/ 1040817 w 2164666"/>
                <a:gd name="connsiteY525" fmla="*/ 879431 h 1507432"/>
                <a:gd name="connsiteX526" fmla="*/ 1040817 w 2164666"/>
                <a:gd name="connsiteY526" fmla="*/ 885279 h 1507432"/>
                <a:gd name="connsiteX527" fmla="*/ 1033801 w 2164666"/>
                <a:gd name="connsiteY527" fmla="*/ 887619 h 1507432"/>
                <a:gd name="connsiteX528" fmla="*/ 1029124 w 2164666"/>
                <a:gd name="connsiteY528" fmla="*/ 881770 h 1507432"/>
                <a:gd name="connsiteX529" fmla="*/ 1023275 w 2164666"/>
                <a:gd name="connsiteY529" fmla="*/ 877094 h 1507432"/>
                <a:gd name="connsiteX530" fmla="*/ 1017429 w 2164666"/>
                <a:gd name="connsiteY530" fmla="*/ 877094 h 1507432"/>
                <a:gd name="connsiteX531" fmla="*/ 1008073 w 2164666"/>
                <a:gd name="connsiteY531" fmla="*/ 879431 h 1507432"/>
                <a:gd name="connsiteX532" fmla="*/ 1002227 w 2164666"/>
                <a:gd name="connsiteY532" fmla="*/ 878261 h 1507432"/>
                <a:gd name="connsiteX533" fmla="*/ 995208 w 2164666"/>
                <a:gd name="connsiteY533" fmla="*/ 872415 h 1507432"/>
                <a:gd name="connsiteX534" fmla="*/ 988192 w 2164666"/>
                <a:gd name="connsiteY534" fmla="*/ 872415 h 1507432"/>
                <a:gd name="connsiteX535" fmla="*/ 984683 w 2164666"/>
                <a:gd name="connsiteY535" fmla="*/ 879431 h 1507432"/>
                <a:gd name="connsiteX536" fmla="*/ 990532 w 2164666"/>
                <a:gd name="connsiteY536" fmla="*/ 886447 h 1507432"/>
                <a:gd name="connsiteX537" fmla="*/ 989362 w 2164666"/>
                <a:gd name="connsiteY537" fmla="*/ 892296 h 1507432"/>
                <a:gd name="connsiteX538" fmla="*/ 982346 w 2164666"/>
                <a:gd name="connsiteY538" fmla="*/ 887619 h 1507432"/>
                <a:gd name="connsiteX539" fmla="*/ 980006 w 2164666"/>
                <a:gd name="connsiteY539" fmla="*/ 879431 h 1507432"/>
                <a:gd name="connsiteX540" fmla="*/ 971818 w 2164666"/>
                <a:gd name="connsiteY540" fmla="*/ 879431 h 1507432"/>
                <a:gd name="connsiteX541" fmla="*/ 965972 w 2164666"/>
                <a:gd name="connsiteY541" fmla="*/ 884110 h 1507432"/>
                <a:gd name="connsiteX542" fmla="*/ 970651 w 2164666"/>
                <a:gd name="connsiteY542" fmla="*/ 889956 h 1507432"/>
                <a:gd name="connsiteX543" fmla="*/ 972990 w 2164666"/>
                <a:gd name="connsiteY543" fmla="*/ 902821 h 1507432"/>
                <a:gd name="connsiteX544" fmla="*/ 961295 w 2164666"/>
                <a:gd name="connsiteY544" fmla="*/ 895803 h 1507432"/>
                <a:gd name="connsiteX545" fmla="*/ 960125 w 2164666"/>
                <a:gd name="connsiteY545" fmla="*/ 889956 h 1507432"/>
                <a:gd name="connsiteX546" fmla="*/ 950770 w 2164666"/>
                <a:gd name="connsiteY546" fmla="*/ 882940 h 1507432"/>
                <a:gd name="connsiteX547" fmla="*/ 946093 w 2164666"/>
                <a:gd name="connsiteY547" fmla="*/ 877094 h 1507432"/>
                <a:gd name="connsiteX548" fmla="*/ 942582 w 2164666"/>
                <a:gd name="connsiteY548" fmla="*/ 884110 h 1507432"/>
                <a:gd name="connsiteX549" fmla="*/ 939075 w 2164666"/>
                <a:gd name="connsiteY549" fmla="*/ 891126 h 1507432"/>
                <a:gd name="connsiteX550" fmla="*/ 935566 w 2164666"/>
                <a:gd name="connsiteY550" fmla="*/ 896974 h 1507432"/>
                <a:gd name="connsiteX551" fmla="*/ 928549 w 2164666"/>
                <a:gd name="connsiteY551" fmla="*/ 906328 h 1507432"/>
                <a:gd name="connsiteX552" fmla="*/ 921533 w 2164666"/>
                <a:gd name="connsiteY552" fmla="*/ 912177 h 1507432"/>
                <a:gd name="connsiteX553" fmla="*/ 916856 w 2164666"/>
                <a:gd name="connsiteY553" fmla="*/ 918023 h 1507432"/>
                <a:gd name="connsiteX554" fmla="*/ 909838 w 2164666"/>
                <a:gd name="connsiteY554" fmla="*/ 923872 h 1507432"/>
                <a:gd name="connsiteX555" fmla="*/ 900483 w 2164666"/>
                <a:gd name="connsiteY555" fmla="*/ 927379 h 1507432"/>
                <a:gd name="connsiteX556" fmla="*/ 892297 w 2164666"/>
                <a:gd name="connsiteY556" fmla="*/ 923872 h 1507432"/>
                <a:gd name="connsiteX557" fmla="*/ 881771 w 2164666"/>
                <a:gd name="connsiteY557" fmla="*/ 906328 h 1507432"/>
                <a:gd name="connsiteX558" fmla="*/ 874755 w 2164666"/>
                <a:gd name="connsiteY558" fmla="*/ 900482 h 1507432"/>
                <a:gd name="connsiteX559" fmla="*/ 868907 w 2164666"/>
                <a:gd name="connsiteY559" fmla="*/ 898142 h 1507432"/>
                <a:gd name="connsiteX560" fmla="*/ 860721 w 2164666"/>
                <a:gd name="connsiteY560" fmla="*/ 894635 h 1507432"/>
                <a:gd name="connsiteX561" fmla="*/ 849026 w 2164666"/>
                <a:gd name="connsiteY561" fmla="*/ 881770 h 1507432"/>
                <a:gd name="connsiteX562" fmla="*/ 839670 w 2164666"/>
                <a:gd name="connsiteY562" fmla="*/ 872415 h 1507432"/>
                <a:gd name="connsiteX563" fmla="*/ 830316 w 2164666"/>
                <a:gd name="connsiteY563" fmla="*/ 865399 h 1507432"/>
                <a:gd name="connsiteX564" fmla="*/ 823298 w 2164666"/>
                <a:gd name="connsiteY564" fmla="*/ 860720 h 1507432"/>
                <a:gd name="connsiteX565" fmla="*/ 815112 w 2164666"/>
                <a:gd name="connsiteY565" fmla="*/ 858382 h 1507432"/>
                <a:gd name="connsiteX566" fmla="*/ 811605 w 2164666"/>
                <a:gd name="connsiteY566" fmla="*/ 852534 h 1507432"/>
                <a:gd name="connsiteX567" fmla="*/ 805757 w 2164666"/>
                <a:gd name="connsiteY567" fmla="*/ 845518 h 1507432"/>
                <a:gd name="connsiteX568" fmla="*/ 799910 w 2164666"/>
                <a:gd name="connsiteY568" fmla="*/ 839669 h 1507432"/>
                <a:gd name="connsiteX569" fmla="*/ 794064 w 2164666"/>
                <a:gd name="connsiteY569" fmla="*/ 832653 h 1507432"/>
                <a:gd name="connsiteX570" fmla="*/ 791724 w 2164666"/>
                <a:gd name="connsiteY570" fmla="*/ 825637 h 1507432"/>
                <a:gd name="connsiteX571" fmla="*/ 785876 w 2164666"/>
                <a:gd name="connsiteY571" fmla="*/ 820960 h 1507432"/>
                <a:gd name="connsiteX572" fmla="*/ 783536 w 2164666"/>
                <a:gd name="connsiteY572" fmla="*/ 812772 h 1507432"/>
                <a:gd name="connsiteX573" fmla="*/ 781199 w 2164666"/>
                <a:gd name="connsiteY573" fmla="*/ 805756 h 1507432"/>
                <a:gd name="connsiteX574" fmla="*/ 778860 w 2164666"/>
                <a:gd name="connsiteY574" fmla="*/ 796400 h 1507432"/>
                <a:gd name="connsiteX575" fmla="*/ 773011 w 2164666"/>
                <a:gd name="connsiteY575" fmla="*/ 787045 h 1507432"/>
                <a:gd name="connsiteX576" fmla="*/ 767165 w 2164666"/>
                <a:gd name="connsiteY576" fmla="*/ 776519 h 1507432"/>
                <a:gd name="connsiteX577" fmla="*/ 765995 w 2164666"/>
                <a:gd name="connsiteY577" fmla="*/ 770673 h 1507432"/>
                <a:gd name="connsiteX578" fmla="*/ 767385 w 2164666"/>
                <a:gd name="connsiteY578" fmla="*/ 766503 h 1507432"/>
                <a:gd name="connsiteX579" fmla="*/ 767383 w 2164666"/>
                <a:gd name="connsiteY579" fmla="*/ 766502 h 1507432"/>
                <a:gd name="connsiteX580" fmla="*/ 765993 w 2164666"/>
                <a:gd name="connsiteY580" fmla="*/ 770673 h 1507432"/>
                <a:gd name="connsiteX581" fmla="*/ 753130 w 2164666"/>
                <a:gd name="connsiteY581" fmla="*/ 770673 h 1507432"/>
                <a:gd name="connsiteX582" fmla="*/ 746114 w 2164666"/>
                <a:gd name="connsiteY582" fmla="*/ 768333 h 1507432"/>
                <a:gd name="connsiteX583" fmla="*/ 740265 w 2164666"/>
                <a:gd name="connsiteY583" fmla="*/ 768333 h 1507432"/>
                <a:gd name="connsiteX584" fmla="*/ 734419 w 2164666"/>
                <a:gd name="connsiteY584" fmla="*/ 771843 h 1507432"/>
                <a:gd name="connsiteX585" fmla="*/ 727401 w 2164666"/>
                <a:gd name="connsiteY585" fmla="*/ 776521 h 1507432"/>
                <a:gd name="connsiteX586" fmla="*/ 726233 w 2164666"/>
                <a:gd name="connsiteY586" fmla="*/ 784707 h 1507432"/>
                <a:gd name="connsiteX587" fmla="*/ 720385 w 2164666"/>
                <a:gd name="connsiteY587" fmla="*/ 789384 h 1507432"/>
                <a:gd name="connsiteX588" fmla="*/ 707520 w 2164666"/>
                <a:gd name="connsiteY588" fmla="*/ 781198 h 1507432"/>
                <a:gd name="connsiteX589" fmla="*/ 700504 w 2164666"/>
                <a:gd name="connsiteY589" fmla="*/ 776521 h 1507432"/>
                <a:gd name="connsiteX590" fmla="*/ 693487 w 2164666"/>
                <a:gd name="connsiteY590" fmla="*/ 774182 h 1507432"/>
                <a:gd name="connsiteX591" fmla="*/ 685301 w 2164666"/>
                <a:gd name="connsiteY591" fmla="*/ 773012 h 1507432"/>
                <a:gd name="connsiteX592" fmla="*/ 678285 w 2164666"/>
                <a:gd name="connsiteY592" fmla="*/ 769503 h 1507432"/>
                <a:gd name="connsiteX593" fmla="*/ 668930 w 2164666"/>
                <a:gd name="connsiteY593" fmla="*/ 764826 h 1507432"/>
                <a:gd name="connsiteX594" fmla="*/ 661913 w 2164666"/>
                <a:gd name="connsiteY594" fmla="*/ 762487 h 1507432"/>
                <a:gd name="connsiteX595" fmla="*/ 653726 w 2164666"/>
                <a:gd name="connsiteY595" fmla="*/ 760148 h 1507432"/>
                <a:gd name="connsiteX596" fmla="*/ 644370 w 2164666"/>
                <a:gd name="connsiteY596" fmla="*/ 757808 h 1507432"/>
                <a:gd name="connsiteX597" fmla="*/ 636184 w 2164666"/>
                <a:gd name="connsiteY597" fmla="*/ 756640 h 1507432"/>
                <a:gd name="connsiteX598" fmla="*/ 629168 w 2164666"/>
                <a:gd name="connsiteY598" fmla="*/ 743776 h 1507432"/>
                <a:gd name="connsiteX599" fmla="*/ 636184 w 2164666"/>
                <a:gd name="connsiteY599" fmla="*/ 744945 h 1507432"/>
                <a:gd name="connsiteX600" fmla="*/ 643200 w 2164666"/>
                <a:gd name="connsiteY600" fmla="*/ 743776 h 1507432"/>
                <a:gd name="connsiteX601" fmla="*/ 650218 w 2164666"/>
                <a:gd name="connsiteY601" fmla="*/ 741436 h 1507432"/>
                <a:gd name="connsiteX602" fmla="*/ 654895 w 2164666"/>
                <a:gd name="connsiteY602" fmla="*/ 732083 h 1507432"/>
                <a:gd name="connsiteX603" fmla="*/ 659574 w 2164666"/>
                <a:gd name="connsiteY603" fmla="*/ 726234 h 1507432"/>
                <a:gd name="connsiteX604" fmla="*/ 661913 w 2164666"/>
                <a:gd name="connsiteY604" fmla="*/ 720388 h 1507432"/>
                <a:gd name="connsiteX605" fmla="*/ 659574 w 2164666"/>
                <a:gd name="connsiteY605" fmla="*/ 713369 h 1507432"/>
                <a:gd name="connsiteX606" fmla="*/ 657235 w 2164666"/>
                <a:gd name="connsiteY606" fmla="*/ 706353 h 1507432"/>
                <a:gd name="connsiteX607" fmla="*/ 658404 w 2164666"/>
                <a:gd name="connsiteY607" fmla="*/ 699335 h 1507432"/>
                <a:gd name="connsiteX608" fmla="*/ 664253 w 2164666"/>
                <a:gd name="connsiteY608" fmla="*/ 696998 h 1507432"/>
                <a:gd name="connsiteX609" fmla="*/ 664253 w 2164666"/>
                <a:gd name="connsiteY609" fmla="*/ 691151 h 1507432"/>
                <a:gd name="connsiteX610" fmla="*/ 652558 w 2164666"/>
                <a:gd name="connsiteY610" fmla="*/ 680626 h 1507432"/>
                <a:gd name="connsiteX611" fmla="*/ 644370 w 2164666"/>
                <a:gd name="connsiteY611" fmla="*/ 675947 h 1507432"/>
                <a:gd name="connsiteX612" fmla="*/ 633845 w 2164666"/>
                <a:gd name="connsiteY612" fmla="*/ 671270 h 1507432"/>
                <a:gd name="connsiteX613" fmla="*/ 627998 w 2164666"/>
                <a:gd name="connsiteY613" fmla="*/ 663082 h 1507432"/>
                <a:gd name="connsiteX614" fmla="*/ 629168 w 2164666"/>
                <a:gd name="connsiteY614" fmla="*/ 656066 h 1507432"/>
                <a:gd name="connsiteX615" fmla="*/ 623321 w 2164666"/>
                <a:gd name="connsiteY615" fmla="*/ 650220 h 1507432"/>
                <a:gd name="connsiteX616" fmla="*/ 615135 w 2164666"/>
                <a:gd name="connsiteY616" fmla="*/ 652557 h 1507432"/>
                <a:gd name="connsiteX617" fmla="*/ 613964 w 2164666"/>
                <a:gd name="connsiteY617" fmla="*/ 645541 h 1507432"/>
                <a:gd name="connsiteX618" fmla="*/ 609287 w 2164666"/>
                <a:gd name="connsiteY618" fmla="*/ 638525 h 1507432"/>
                <a:gd name="connsiteX619" fmla="*/ 603440 w 2164666"/>
                <a:gd name="connsiteY619" fmla="*/ 638525 h 1507432"/>
                <a:gd name="connsiteX620" fmla="*/ 590576 w 2164666"/>
                <a:gd name="connsiteY620" fmla="*/ 640864 h 1507432"/>
                <a:gd name="connsiteX621" fmla="*/ 584727 w 2164666"/>
                <a:gd name="connsiteY621" fmla="*/ 635016 h 1507432"/>
                <a:gd name="connsiteX622" fmla="*/ 578881 w 2164666"/>
                <a:gd name="connsiteY622" fmla="*/ 629169 h 1507432"/>
                <a:gd name="connsiteX623" fmla="*/ 570695 w 2164666"/>
                <a:gd name="connsiteY623" fmla="*/ 627999 h 1507432"/>
                <a:gd name="connsiteX624" fmla="*/ 560910 w 2164666"/>
                <a:gd name="connsiteY624" fmla="*/ 621477 h 1507432"/>
                <a:gd name="connsiteX625" fmla="*/ 560171 w 2164666"/>
                <a:gd name="connsiteY625" fmla="*/ 623321 h 1507432"/>
                <a:gd name="connsiteX626" fmla="*/ 553153 w 2164666"/>
                <a:gd name="connsiteY626" fmla="*/ 627999 h 1507432"/>
                <a:gd name="connsiteX627" fmla="*/ 547307 w 2164666"/>
                <a:gd name="connsiteY627" fmla="*/ 632676 h 1507432"/>
                <a:gd name="connsiteX628" fmla="*/ 540290 w 2164666"/>
                <a:gd name="connsiteY628" fmla="*/ 629169 h 1507432"/>
                <a:gd name="connsiteX629" fmla="*/ 535612 w 2164666"/>
                <a:gd name="connsiteY629" fmla="*/ 639694 h 1507432"/>
                <a:gd name="connsiteX630" fmla="*/ 529763 w 2164666"/>
                <a:gd name="connsiteY630" fmla="*/ 639694 h 1507432"/>
                <a:gd name="connsiteX631" fmla="*/ 523917 w 2164666"/>
                <a:gd name="connsiteY631" fmla="*/ 651389 h 1507432"/>
                <a:gd name="connsiteX632" fmla="*/ 522747 w 2164666"/>
                <a:gd name="connsiteY632" fmla="*/ 657236 h 1507432"/>
                <a:gd name="connsiteX633" fmla="*/ 518070 w 2164666"/>
                <a:gd name="connsiteY633" fmla="*/ 664252 h 1507432"/>
                <a:gd name="connsiteX634" fmla="*/ 508715 w 2164666"/>
                <a:gd name="connsiteY634" fmla="*/ 665422 h 1507432"/>
                <a:gd name="connsiteX635" fmla="*/ 495850 w 2164666"/>
                <a:gd name="connsiteY635" fmla="*/ 658406 h 1507432"/>
                <a:gd name="connsiteX636" fmla="*/ 486494 w 2164666"/>
                <a:gd name="connsiteY636" fmla="*/ 657236 h 1507432"/>
                <a:gd name="connsiteX637" fmla="*/ 480646 w 2164666"/>
                <a:gd name="connsiteY637" fmla="*/ 660745 h 1507432"/>
                <a:gd name="connsiteX638" fmla="*/ 457258 w 2164666"/>
                <a:gd name="connsiteY638" fmla="*/ 668931 h 1507432"/>
                <a:gd name="connsiteX639" fmla="*/ 451409 w 2164666"/>
                <a:gd name="connsiteY639" fmla="*/ 667761 h 1507432"/>
                <a:gd name="connsiteX640" fmla="*/ 437377 w 2164666"/>
                <a:gd name="connsiteY640" fmla="*/ 668931 h 1507432"/>
                <a:gd name="connsiteX641" fmla="*/ 429191 w 2164666"/>
                <a:gd name="connsiteY641" fmla="*/ 667761 h 1507432"/>
                <a:gd name="connsiteX642" fmla="*/ 419835 w 2164666"/>
                <a:gd name="connsiteY642" fmla="*/ 663082 h 1507432"/>
                <a:gd name="connsiteX643" fmla="*/ 412819 w 2164666"/>
                <a:gd name="connsiteY643" fmla="*/ 665422 h 1507432"/>
                <a:gd name="connsiteX644" fmla="*/ 403463 w 2164666"/>
                <a:gd name="connsiteY644" fmla="*/ 665422 h 1507432"/>
                <a:gd name="connsiteX645" fmla="*/ 396447 w 2164666"/>
                <a:gd name="connsiteY645" fmla="*/ 666591 h 1507432"/>
                <a:gd name="connsiteX646" fmla="*/ 389429 w 2164666"/>
                <a:gd name="connsiteY646" fmla="*/ 671270 h 1507432"/>
                <a:gd name="connsiteX647" fmla="*/ 383582 w 2164666"/>
                <a:gd name="connsiteY647" fmla="*/ 677117 h 1507432"/>
                <a:gd name="connsiteX648" fmla="*/ 380073 w 2164666"/>
                <a:gd name="connsiteY648" fmla="*/ 685303 h 1507432"/>
                <a:gd name="connsiteX649" fmla="*/ 377734 w 2164666"/>
                <a:gd name="connsiteY649" fmla="*/ 694658 h 1507432"/>
                <a:gd name="connsiteX650" fmla="*/ 369548 w 2164666"/>
                <a:gd name="connsiteY650" fmla="*/ 698167 h 1507432"/>
                <a:gd name="connsiteX651" fmla="*/ 360192 w 2164666"/>
                <a:gd name="connsiteY651" fmla="*/ 694658 h 1507432"/>
                <a:gd name="connsiteX652" fmla="*/ 346158 w 2164666"/>
                <a:gd name="connsiteY652" fmla="*/ 689981 h 1507432"/>
                <a:gd name="connsiteX653" fmla="*/ 340311 w 2164666"/>
                <a:gd name="connsiteY653" fmla="*/ 686472 h 1507432"/>
                <a:gd name="connsiteX654" fmla="*/ 333295 w 2164666"/>
                <a:gd name="connsiteY654" fmla="*/ 685303 h 1507432"/>
                <a:gd name="connsiteX655" fmla="*/ 326279 w 2164666"/>
                <a:gd name="connsiteY655" fmla="*/ 687642 h 1507432"/>
                <a:gd name="connsiteX656" fmla="*/ 320433 w 2164666"/>
                <a:gd name="connsiteY656" fmla="*/ 685303 h 1507432"/>
                <a:gd name="connsiteX657" fmla="*/ 309905 w 2164666"/>
                <a:gd name="connsiteY657" fmla="*/ 675947 h 1507432"/>
                <a:gd name="connsiteX658" fmla="*/ 298212 w 2164666"/>
                <a:gd name="connsiteY658" fmla="*/ 671270 h 1507432"/>
                <a:gd name="connsiteX659" fmla="*/ 291196 w 2164666"/>
                <a:gd name="connsiteY659" fmla="*/ 666591 h 1507432"/>
                <a:gd name="connsiteX660" fmla="*/ 285347 w 2164666"/>
                <a:gd name="connsiteY660" fmla="*/ 674777 h 1507432"/>
                <a:gd name="connsiteX661" fmla="*/ 277162 w 2164666"/>
                <a:gd name="connsiteY661" fmla="*/ 682965 h 1507432"/>
                <a:gd name="connsiteX662" fmla="*/ 270143 w 2164666"/>
                <a:gd name="connsiteY662" fmla="*/ 682965 h 1507432"/>
                <a:gd name="connsiteX663" fmla="*/ 261959 w 2164666"/>
                <a:gd name="connsiteY663" fmla="*/ 677117 h 1507432"/>
                <a:gd name="connsiteX664" fmla="*/ 254941 w 2164666"/>
                <a:gd name="connsiteY664" fmla="*/ 677117 h 1507432"/>
                <a:gd name="connsiteX665" fmla="*/ 246755 w 2164666"/>
                <a:gd name="connsiteY665" fmla="*/ 674777 h 1507432"/>
                <a:gd name="connsiteX666" fmla="*/ 240907 w 2164666"/>
                <a:gd name="connsiteY666" fmla="*/ 674777 h 1507432"/>
                <a:gd name="connsiteX667" fmla="*/ 235060 w 2164666"/>
                <a:gd name="connsiteY667" fmla="*/ 680626 h 1507432"/>
                <a:gd name="connsiteX668" fmla="*/ 229214 w 2164666"/>
                <a:gd name="connsiteY668" fmla="*/ 678286 h 1507432"/>
                <a:gd name="connsiteX669" fmla="*/ 216349 w 2164666"/>
                <a:gd name="connsiteY669" fmla="*/ 672438 h 1507432"/>
                <a:gd name="connsiteX670" fmla="*/ 214010 w 2164666"/>
                <a:gd name="connsiteY670" fmla="*/ 666591 h 1507432"/>
                <a:gd name="connsiteX671" fmla="*/ 196468 w 2164666"/>
                <a:gd name="connsiteY671" fmla="*/ 647880 h 1507432"/>
                <a:gd name="connsiteX672" fmla="*/ 188282 w 2164666"/>
                <a:gd name="connsiteY672" fmla="*/ 646711 h 1507432"/>
                <a:gd name="connsiteX673" fmla="*/ 182434 w 2164666"/>
                <a:gd name="connsiteY673" fmla="*/ 642034 h 1507432"/>
                <a:gd name="connsiteX674" fmla="*/ 180096 w 2164666"/>
                <a:gd name="connsiteY674" fmla="*/ 627999 h 1507432"/>
                <a:gd name="connsiteX675" fmla="*/ 185945 w 2164666"/>
                <a:gd name="connsiteY675" fmla="*/ 619813 h 1507432"/>
                <a:gd name="connsiteX676" fmla="*/ 190622 w 2164666"/>
                <a:gd name="connsiteY676" fmla="*/ 613965 h 1507432"/>
                <a:gd name="connsiteX677" fmla="*/ 205824 w 2164666"/>
                <a:gd name="connsiteY677" fmla="*/ 603440 h 1507432"/>
                <a:gd name="connsiteX678" fmla="*/ 201147 w 2164666"/>
                <a:gd name="connsiteY678" fmla="*/ 590577 h 1507432"/>
                <a:gd name="connsiteX679" fmla="*/ 198808 w 2164666"/>
                <a:gd name="connsiteY679" fmla="*/ 584728 h 1507432"/>
                <a:gd name="connsiteX680" fmla="*/ 197638 w 2164666"/>
                <a:gd name="connsiteY680" fmla="*/ 576543 h 1507432"/>
                <a:gd name="connsiteX681" fmla="*/ 203486 w 2164666"/>
                <a:gd name="connsiteY681" fmla="*/ 573035 h 1507432"/>
                <a:gd name="connsiteX682" fmla="*/ 212842 w 2164666"/>
                <a:gd name="connsiteY682" fmla="*/ 571866 h 1507432"/>
                <a:gd name="connsiteX683" fmla="*/ 214010 w 2164666"/>
                <a:gd name="connsiteY683" fmla="*/ 563680 h 1507432"/>
                <a:gd name="connsiteX684" fmla="*/ 204654 w 2164666"/>
                <a:gd name="connsiteY684" fmla="*/ 556662 h 1507432"/>
                <a:gd name="connsiteX685" fmla="*/ 197638 w 2164666"/>
                <a:gd name="connsiteY685" fmla="*/ 548476 h 1507432"/>
                <a:gd name="connsiteX686" fmla="*/ 191791 w 2164666"/>
                <a:gd name="connsiteY686" fmla="*/ 548476 h 1507432"/>
                <a:gd name="connsiteX687" fmla="*/ 183605 w 2164666"/>
                <a:gd name="connsiteY687" fmla="*/ 553155 h 1507432"/>
                <a:gd name="connsiteX688" fmla="*/ 178927 w 2164666"/>
                <a:gd name="connsiteY688" fmla="*/ 546138 h 1507432"/>
                <a:gd name="connsiteX689" fmla="*/ 171910 w 2164666"/>
                <a:gd name="connsiteY689" fmla="*/ 544967 h 1507432"/>
                <a:gd name="connsiteX690" fmla="*/ 169571 w 2164666"/>
                <a:gd name="connsiteY690" fmla="*/ 539120 h 1507432"/>
                <a:gd name="connsiteX691" fmla="*/ 159046 w 2164666"/>
                <a:gd name="connsiteY691" fmla="*/ 539120 h 1507432"/>
                <a:gd name="connsiteX692" fmla="*/ 152029 w 2164666"/>
                <a:gd name="connsiteY692" fmla="*/ 541460 h 1507432"/>
                <a:gd name="connsiteX693" fmla="*/ 145013 w 2164666"/>
                <a:gd name="connsiteY693" fmla="*/ 542629 h 1507432"/>
                <a:gd name="connsiteX694" fmla="*/ 137995 w 2164666"/>
                <a:gd name="connsiteY694" fmla="*/ 544967 h 1507432"/>
                <a:gd name="connsiteX695" fmla="*/ 132149 w 2164666"/>
                <a:gd name="connsiteY695" fmla="*/ 541460 h 1507432"/>
                <a:gd name="connsiteX696" fmla="*/ 132149 w 2164666"/>
                <a:gd name="connsiteY696" fmla="*/ 533274 h 1507432"/>
                <a:gd name="connsiteX697" fmla="*/ 126300 w 2164666"/>
                <a:gd name="connsiteY697" fmla="*/ 529765 h 1507432"/>
                <a:gd name="connsiteX698" fmla="*/ 126300 w 2164666"/>
                <a:gd name="connsiteY698" fmla="*/ 522748 h 1507432"/>
                <a:gd name="connsiteX699" fmla="*/ 116946 w 2164666"/>
                <a:gd name="connsiteY699" fmla="*/ 516902 h 1507432"/>
                <a:gd name="connsiteX700" fmla="*/ 109930 w 2164666"/>
                <a:gd name="connsiteY700" fmla="*/ 512223 h 1507432"/>
                <a:gd name="connsiteX701" fmla="*/ 100573 w 2164666"/>
                <a:gd name="connsiteY701" fmla="*/ 511053 h 1507432"/>
                <a:gd name="connsiteX702" fmla="*/ 93556 w 2164666"/>
                <a:gd name="connsiteY702" fmla="*/ 508714 h 1507432"/>
                <a:gd name="connsiteX703" fmla="*/ 90047 w 2164666"/>
                <a:gd name="connsiteY703" fmla="*/ 501698 h 1507432"/>
                <a:gd name="connsiteX704" fmla="*/ 90047 w 2164666"/>
                <a:gd name="connsiteY704" fmla="*/ 495851 h 1507432"/>
                <a:gd name="connsiteX705" fmla="*/ 85370 w 2164666"/>
                <a:gd name="connsiteY705" fmla="*/ 487665 h 1507432"/>
                <a:gd name="connsiteX706" fmla="*/ 84201 w 2164666"/>
                <a:gd name="connsiteY706" fmla="*/ 480647 h 1507432"/>
                <a:gd name="connsiteX707" fmla="*/ 90047 w 2164666"/>
                <a:gd name="connsiteY707" fmla="*/ 474801 h 1507432"/>
                <a:gd name="connsiteX708" fmla="*/ 95896 w 2164666"/>
                <a:gd name="connsiteY708" fmla="*/ 466615 h 1507432"/>
                <a:gd name="connsiteX709" fmla="*/ 101742 w 2164666"/>
                <a:gd name="connsiteY709" fmla="*/ 465445 h 1507432"/>
                <a:gd name="connsiteX710" fmla="*/ 101742 w 2164666"/>
                <a:gd name="connsiteY710" fmla="*/ 458429 h 1507432"/>
                <a:gd name="connsiteX711" fmla="*/ 97065 w 2164666"/>
                <a:gd name="connsiteY711" fmla="*/ 451410 h 1507432"/>
                <a:gd name="connsiteX712" fmla="*/ 99403 w 2164666"/>
                <a:gd name="connsiteY712" fmla="*/ 443225 h 1507432"/>
                <a:gd name="connsiteX713" fmla="*/ 106419 w 2164666"/>
                <a:gd name="connsiteY713" fmla="*/ 440885 h 1507432"/>
                <a:gd name="connsiteX714" fmla="*/ 104082 w 2164666"/>
                <a:gd name="connsiteY714" fmla="*/ 433869 h 1507432"/>
                <a:gd name="connsiteX715" fmla="*/ 94726 w 2164666"/>
                <a:gd name="connsiteY715" fmla="*/ 432699 h 1507432"/>
                <a:gd name="connsiteX716" fmla="*/ 85370 w 2164666"/>
                <a:gd name="connsiteY716" fmla="*/ 430360 h 1507432"/>
                <a:gd name="connsiteX717" fmla="*/ 77183 w 2164666"/>
                <a:gd name="connsiteY717" fmla="*/ 425683 h 1507432"/>
                <a:gd name="connsiteX718" fmla="*/ 71336 w 2164666"/>
                <a:gd name="connsiteY718" fmla="*/ 424513 h 1507432"/>
                <a:gd name="connsiteX719" fmla="*/ 70166 w 2164666"/>
                <a:gd name="connsiteY719" fmla="*/ 418667 h 1507432"/>
                <a:gd name="connsiteX720" fmla="*/ 64320 w 2164666"/>
                <a:gd name="connsiteY720" fmla="*/ 419837 h 1507432"/>
                <a:gd name="connsiteX721" fmla="*/ 60813 w 2164666"/>
                <a:gd name="connsiteY721" fmla="*/ 408142 h 1507432"/>
                <a:gd name="connsiteX722" fmla="*/ 57304 w 2164666"/>
                <a:gd name="connsiteY722" fmla="*/ 401123 h 1507432"/>
                <a:gd name="connsiteX723" fmla="*/ 47946 w 2164666"/>
                <a:gd name="connsiteY723" fmla="*/ 395277 h 1507432"/>
                <a:gd name="connsiteX724" fmla="*/ 42100 w 2164666"/>
                <a:gd name="connsiteY724" fmla="*/ 388261 h 1507432"/>
                <a:gd name="connsiteX725" fmla="*/ 36253 w 2164666"/>
                <a:gd name="connsiteY725" fmla="*/ 385921 h 1507432"/>
                <a:gd name="connsiteX726" fmla="*/ 25728 w 2164666"/>
                <a:gd name="connsiteY726" fmla="*/ 376566 h 1507432"/>
                <a:gd name="connsiteX727" fmla="*/ 15202 w 2164666"/>
                <a:gd name="connsiteY727" fmla="*/ 369547 h 1507432"/>
                <a:gd name="connsiteX728" fmla="*/ 8186 w 2164666"/>
                <a:gd name="connsiteY728" fmla="*/ 369547 h 1507432"/>
                <a:gd name="connsiteX729" fmla="*/ 4679 w 2164666"/>
                <a:gd name="connsiteY729" fmla="*/ 359024 h 1507432"/>
                <a:gd name="connsiteX730" fmla="*/ 4679 w 2164666"/>
                <a:gd name="connsiteY730" fmla="*/ 352006 h 1507432"/>
                <a:gd name="connsiteX731" fmla="*/ 7016 w 2164666"/>
                <a:gd name="connsiteY731" fmla="*/ 342650 h 1507432"/>
                <a:gd name="connsiteX732" fmla="*/ 9356 w 2164666"/>
                <a:gd name="connsiteY732" fmla="*/ 330955 h 1507432"/>
                <a:gd name="connsiteX733" fmla="*/ 8186 w 2164666"/>
                <a:gd name="connsiteY733" fmla="*/ 325109 h 1507432"/>
                <a:gd name="connsiteX734" fmla="*/ 9356 w 2164666"/>
                <a:gd name="connsiteY734" fmla="*/ 316923 h 1507432"/>
                <a:gd name="connsiteX735" fmla="*/ 7016 w 2164666"/>
                <a:gd name="connsiteY735" fmla="*/ 311074 h 1507432"/>
                <a:gd name="connsiteX736" fmla="*/ 8186 w 2164666"/>
                <a:gd name="connsiteY736" fmla="*/ 305228 h 1507432"/>
                <a:gd name="connsiteX737" fmla="*/ 0 w 2164666"/>
                <a:gd name="connsiteY737" fmla="*/ 299381 h 1507432"/>
                <a:gd name="connsiteX738" fmla="*/ 2340 w 2164666"/>
                <a:gd name="connsiteY738" fmla="*/ 292365 h 1507432"/>
                <a:gd name="connsiteX739" fmla="*/ 7016 w 2164666"/>
                <a:gd name="connsiteY739" fmla="*/ 286517 h 1507432"/>
                <a:gd name="connsiteX740" fmla="*/ 10526 w 2164666"/>
                <a:gd name="connsiteY740" fmla="*/ 278331 h 1507432"/>
                <a:gd name="connsiteX741" fmla="*/ 17542 w 2164666"/>
                <a:gd name="connsiteY741" fmla="*/ 279501 h 1507432"/>
                <a:gd name="connsiteX742" fmla="*/ 23388 w 2164666"/>
                <a:gd name="connsiteY742" fmla="*/ 279501 h 1507432"/>
                <a:gd name="connsiteX743" fmla="*/ 29237 w 2164666"/>
                <a:gd name="connsiteY743" fmla="*/ 281838 h 1507432"/>
                <a:gd name="connsiteX744" fmla="*/ 31576 w 2164666"/>
                <a:gd name="connsiteY744" fmla="*/ 287686 h 1507432"/>
                <a:gd name="connsiteX745" fmla="*/ 40930 w 2164666"/>
                <a:gd name="connsiteY745" fmla="*/ 292365 h 1507432"/>
                <a:gd name="connsiteX746" fmla="*/ 49118 w 2164666"/>
                <a:gd name="connsiteY746" fmla="*/ 292365 h 1507432"/>
                <a:gd name="connsiteX747" fmla="*/ 50285 w 2164666"/>
                <a:gd name="connsiteY747" fmla="*/ 285349 h 1507432"/>
                <a:gd name="connsiteX748" fmla="*/ 53795 w 2164666"/>
                <a:gd name="connsiteY748" fmla="*/ 279501 h 1507432"/>
                <a:gd name="connsiteX749" fmla="*/ 59641 w 2164666"/>
                <a:gd name="connsiteY749" fmla="*/ 279501 h 1507432"/>
                <a:gd name="connsiteX750" fmla="*/ 60813 w 2164666"/>
                <a:gd name="connsiteY750" fmla="*/ 271315 h 1507432"/>
                <a:gd name="connsiteX751" fmla="*/ 61980 w 2164666"/>
                <a:gd name="connsiteY751" fmla="*/ 265466 h 1507432"/>
                <a:gd name="connsiteX752" fmla="*/ 68999 w 2164666"/>
                <a:gd name="connsiteY752" fmla="*/ 261959 h 1507432"/>
                <a:gd name="connsiteX753" fmla="*/ 77183 w 2164666"/>
                <a:gd name="connsiteY753" fmla="*/ 257280 h 1507432"/>
                <a:gd name="connsiteX754" fmla="*/ 85370 w 2164666"/>
                <a:gd name="connsiteY754" fmla="*/ 251434 h 1507432"/>
                <a:gd name="connsiteX755" fmla="*/ 84201 w 2164666"/>
                <a:gd name="connsiteY755" fmla="*/ 244417 h 1507432"/>
                <a:gd name="connsiteX756" fmla="*/ 91217 w 2164666"/>
                <a:gd name="connsiteY756" fmla="*/ 251434 h 1507432"/>
                <a:gd name="connsiteX757" fmla="*/ 92387 w 2164666"/>
                <a:gd name="connsiteY757" fmla="*/ 244417 h 1507432"/>
                <a:gd name="connsiteX758" fmla="*/ 95896 w 2164666"/>
                <a:gd name="connsiteY758" fmla="*/ 238569 h 1507432"/>
                <a:gd name="connsiteX759" fmla="*/ 101742 w 2164666"/>
                <a:gd name="connsiteY759" fmla="*/ 232722 h 1507432"/>
                <a:gd name="connsiteX760" fmla="*/ 107591 w 2164666"/>
                <a:gd name="connsiteY760" fmla="*/ 230383 h 1507432"/>
                <a:gd name="connsiteX761" fmla="*/ 119284 w 2164666"/>
                <a:gd name="connsiteY761" fmla="*/ 223365 h 1507432"/>
                <a:gd name="connsiteX762" fmla="*/ 113437 w 2164666"/>
                <a:gd name="connsiteY762" fmla="*/ 218688 h 1507432"/>
                <a:gd name="connsiteX763" fmla="*/ 100573 w 2164666"/>
                <a:gd name="connsiteY763" fmla="*/ 212842 h 1507432"/>
                <a:gd name="connsiteX764" fmla="*/ 97065 w 2164666"/>
                <a:gd name="connsiteY764" fmla="*/ 206995 h 1507432"/>
                <a:gd name="connsiteX765" fmla="*/ 88878 w 2164666"/>
                <a:gd name="connsiteY765" fmla="*/ 197639 h 1507432"/>
                <a:gd name="connsiteX766" fmla="*/ 88878 w 2164666"/>
                <a:gd name="connsiteY766" fmla="*/ 191791 h 1507432"/>
                <a:gd name="connsiteX767" fmla="*/ 94726 w 2164666"/>
                <a:gd name="connsiteY767" fmla="*/ 192961 h 1507432"/>
                <a:gd name="connsiteX768" fmla="*/ 90047 w 2164666"/>
                <a:gd name="connsiteY768" fmla="*/ 185944 h 1507432"/>
                <a:gd name="connsiteX769" fmla="*/ 84201 w 2164666"/>
                <a:gd name="connsiteY769" fmla="*/ 180096 h 1507432"/>
                <a:gd name="connsiteX770" fmla="*/ 85370 w 2164666"/>
                <a:gd name="connsiteY770" fmla="*/ 167231 h 1507432"/>
                <a:gd name="connsiteX771" fmla="*/ 91217 w 2164666"/>
                <a:gd name="connsiteY771" fmla="*/ 163724 h 1507432"/>
                <a:gd name="connsiteX772" fmla="*/ 92387 w 2164666"/>
                <a:gd name="connsiteY772" fmla="*/ 154369 h 1507432"/>
                <a:gd name="connsiteX773" fmla="*/ 91217 w 2164666"/>
                <a:gd name="connsiteY773" fmla="*/ 147350 h 1507432"/>
                <a:gd name="connsiteX774" fmla="*/ 91217 w 2164666"/>
                <a:gd name="connsiteY774" fmla="*/ 140334 h 1507432"/>
                <a:gd name="connsiteX775" fmla="*/ 84201 w 2164666"/>
                <a:gd name="connsiteY775" fmla="*/ 130979 h 1507432"/>
                <a:gd name="connsiteX776" fmla="*/ 83031 w 2164666"/>
                <a:gd name="connsiteY776" fmla="*/ 118114 h 1507432"/>
                <a:gd name="connsiteX777" fmla="*/ 88878 w 2164666"/>
                <a:gd name="connsiteY777" fmla="*/ 114607 h 1507432"/>
                <a:gd name="connsiteX778" fmla="*/ 93556 w 2164666"/>
                <a:gd name="connsiteY778" fmla="*/ 107591 h 1507432"/>
                <a:gd name="connsiteX779" fmla="*/ 97065 w 2164666"/>
                <a:gd name="connsiteY779" fmla="*/ 97065 h 1507432"/>
                <a:gd name="connsiteX780" fmla="*/ 101742 w 2164666"/>
                <a:gd name="connsiteY780" fmla="*/ 90049 h 1507432"/>
                <a:gd name="connsiteX781" fmla="*/ 100573 w 2164666"/>
                <a:gd name="connsiteY781" fmla="*/ 83031 h 1507432"/>
                <a:gd name="connsiteX782" fmla="*/ 95896 w 2164666"/>
                <a:gd name="connsiteY782" fmla="*/ 77184 h 1507432"/>
                <a:gd name="connsiteX783" fmla="*/ 97065 w 2164666"/>
                <a:gd name="connsiteY783" fmla="*/ 70168 h 1507432"/>
                <a:gd name="connsiteX784" fmla="*/ 97065 w 2164666"/>
                <a:gd name="connsiteY784" fmla="*/ 63152 h 1507432"/>
                <a:gd name="connsiteX785" fmla="*/ 98235 w 2164666"/>
                <a:gd name="connsiteY785" fmla="*/ 57303 h 1507432"/>
                <a:gd name="connsiteX786" fmla="*/ 107591 w 2164666"/>
                <a:gd name="connsiteY786" fmla="*/ 57303 h 1507432"/>
                <a:gd name="connsiteX787" fmla="*/ 113437 w 2164666"/>
                <a:gd name="connsiteY787" fmla="*/ 58473 h 1507432"/>
                <a:gd name="connsiteX788" fmla="*/ 122793 w 2164666"/>
                <a:gd name="connsiteY788" fmla="*/ 58473 h 1507432"/>
                <a:gd name="connsiteX789" fmla="*/ 133318 w 2164666"/>
                <a:gd name="connsiteY789" fmla="*/ 59641 h 1507432"/>
                <a:gd name="connsiteX790" fmla="*/ 149690 w 2164666"/>
                <a:gd name="connsiteY790" fmla="*/ 58473 h 1507432"/>
                <a:gd name="connsiteX791" fmla="*/ 156708 w 2164666"/>
                <a:gd name="connsiteY791" fmla="*/ 58473 h 1507432"/>
                <a:gd name="connsiteX792" fmla="*/ 162555 w 2164666"/>
                <a:gd name="connsiteY792" fmla="*/ 57303 h 1507432"/>
                <a:gd name="connsiteX793" fmla="*/ 171910 w 2164666"/>
                <a:gd name="connsiteY793" fmla="*/ 56134 h 1507432"/>
                <a:gd name="connsiteX794" fmla="*/ 183605 w 2164666"/>
                <a:gd name="connsiteY794" fmla="*/ 54964 h 1507432"/>
                <a:gd name="connsiteX795" fmla="*/ 189452 w 2164666"/>
                <a:gd name="connsiteY795" fmla="*/ 54964 h 1507432"/>
                <a:gd name="connsiteX796" fmla="*/ 202317 w 2164666"/>
                <a:gd name="connsiteY796" fmla="*/ 56134 h 1507432"/>
                <a:gd name="connsiteX797" fmla="*/ 210503 w 2164666"/>
                <a:gd name="connsiteY797" fmla="*/ 56134 h 1507432"/>
                <a:gd name="connsiteX798" fmla="*/ 217519 w 2164666"/>
                <a:gd name="connsiteY798" fmla="*/ 59641 h 1507432"/>
                <a:gd name="connsiteX799" fmla="*/ 224535 w 2164666"/>
                <a:gd name="connsiteY799" fmla="*/ 64320 h 1507432"/>
                <a:gd name="connsiteX800" fmla="*/ 231551 w 2164666"/>
                <a:gd name="connsiteY800" fmla="*/ 65489 h 1507432"/>
                <a:gd name="connsiteX801" fmla="*/ 237400 w 2164666"/>
                <a:gd name="connsiteY801" fmla="*/ 65489 h 1507432"/>
                <a:gd name="connsiteX802" fmla="*/ 243246 w 2164666"/>
                <a:gd name="connsiteY802" fmla="*/ 65489 h 1507432"/>
                <a:gd name="connsiteX803" fmla="*/ 249095 w 2164666"/>
                <a:gd name="connsiteY803" fmla="*/ 65489 h 1507432"/>
                <a:gd name="connsiteX804" fmla="*/ 259620 w 2164666"/>
                <a:gd name="connsiteY804" fmla="*/ 64320 h 1507432"/>
                <a:gd name="connsiteX805" fmla="*/ 265467 w 2164666"/>
                <a:gd name="connsiteY805" fmla="*/ 63152 h 1507432"/>
                <a:gd name="connsiteX806" fmla="*/ 274822 w 2164666"/>
                <a:gd name="connsiteY806" fmla="*/ 61980 h 1507432"/>
                <a:gd name="connsiteX807" fmla="*/ 284178 w 2164666"/>
                <a:gd name="connsiteY807" fmla="*/ 59641 h 1507432"/>
                <a:gd name="connsiteX808" fmla="*/ 297042 w 2164666"/>
                <a:gd name="connsiteY808" fmla="*/ 57303 h 1507432"/>
                <a:gd name="connsiteX809" fmla="*/ 302889 w 2164666"/>
                <a:gd name="connsiteY809" fmla="*/ 54964 h 1507432"/>
                <a:gd name="connsiteX810" fmla="*/ 318093 w 2164666"/>
                <a:gd name="connsiteY810" fmla="*/ 51457 h 1507432"/>
                <a:gd name="connsiteX811" fmla="*/ 330956 w 2164666"/>
                <a:gd name="connsiteY811" fmla="*/ 47948 h 1507432"/>
                <a:gd name="connsiteX812" fmla="*/ 346158 w 2164666"/>
                <a:gd name="connsiteY812" fmla="*/ 43271 h 1507432"/>
                <a:gd name="connsiteX813" fmla="*/ 354346 w 2164666"/>
                <a:gd name="connsiteY813" fmla="*/ 40932 h 1507432"/>
                <a:gd name="connsiteX814" fmla="*/ 362532 w 2164666"/>
                <a:gd name="connsiteY814" fmla="*/ 38592 h 1507432"/>
                <a:gd name="connsiteX815" fmla="*/ 373057 w 2164666"/>
                <a:gd name="connsiteY815" fmla="*/ 35083 h 1507432"/>
                <a:gd name="connsiteX816" fmla="*/ 380073 w 2164666"/>
                <a:gd name="connsiteY816" fmla="*/ 35083 h 1507432"/>
                <a:gd name="connsiteX817" fmla="*/ 387090 w 2164666"/>
                <a:gd name="connsiteY817" fmla="*/ 37422 h 1507432"/>
                <a:gd name="connsiteX818" fmla="*/ 392938 w 2164666"/>
                <a:gd name="connsiteY818" fmla="*/ 38592 h 1507432"/>
                <a:gd name="connsiteX819" fmla="*/ 401124 w 2164666"/>
                <a:gd name="connsiteY819" fmla="*/ 42099 h 1507432"/>
                <a:gd name="connsiteX820" fmla="*/ 408140 w 2164666"/>
                <a:gd name="connsiteY820" fmla="*/ 42099 h 1507432"/>
                <a:gd name="connsiteX821" fmla="*/ 415156 w 2164666"/>
                <a:gd name="connsiteY821" fmla="*/ 42099 h 1507432"/>
                <a:gd name="connsiteX822" fmla="*/ 428021 w 2164666"/>
                <a:gd name="connsiteY822" fmla="*/ 40932 h 1507432"/>
                <a:gd name="connsiteX823" fmla="*/ 435039 w 2164666"/>
                <a:gd name="connsiteY823" fmla="*/ 39762 h 1507432"/>
                <a:gd name="connsiteX824" fmla="*/ 445563 w 2164666"/>
                <a:gd name="connsiteY824" fmla="*/ 37422 h 1507432"/>
                <a:gd name="connsiteX825" fmla="*/ 460767 w 2164666"/>
                <a:gd name="connsiteY825" fmla="*/ 35083 h 1507432"/>
                <a:gd name="connsiteX826" fmla="*/ 477139 w 2164666"/>
                <a:gd name="connsiteY826" fmla="*/ 31576 h 1507432"/>
                <a:gd name="connsiteX827" fmla="*/ 484157 w 2164666"/>
                <a:gd name="connsiteY827" fmla="*/ 30406 h 1507432"/>
                <a:gd name="connsiteX828" fmla="*/ 507545 w 2164666"/>
                <a:gd name="connsiteY828" fmla="*/ 24558 h 1507432"/>
                <a:gd name="connsiteX829" fmla="*/ 527426 w 2164666"/>
                <a:gd name="connsiteY829" fmla="*/ 21051 h 1507432"/>
                <a:gd name="connsiteX830" fmla="*/ 541458 w 2164666"/>
                <a:gd name="connsiteY830" fmla="*/ 17542 h 1507432"/>
                <a:gd name="connsiteX831" fmla="*/ 547307 w 2164666"/>
                <a:gd name="connsiteY831" fmla="*/ 16372 h 1507432"/>
                <a:gd name="connsiteX832" fmla="*/ 563680 w 2164666"/>
                <a:gd name="connsiteY832" fmla="*/ 10525 h 1507432"/>
                <a:gd name="connsiteX833" fmla="*/ 570697 w 2164666"/>
                <a:gd name="connsiteY833" fmla="*/ 9356 h 1507432"/>
                <a:gd name="connsiteX834" fmla="*/ 577713 w 2164666"/>
                <a:gd name="connsiteY834" fmla="*/ 7016 h 1507432"/>
                <a:gd name="connsiteX835" fmla="*/ 591745 w 2164666"/>
                <a:gd name="connsiteY835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9931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9931 w 2164666"/>
                <a:gd name="connsiteY19" fmla="*/ 389430 h 1507432"/>
                <a:gd name="connsiteX20" fmla="*/ 596424 w 2164666"/>
                <a:gd name="connsiteY20" fmla="*/ 389430 h 1507432"/>
                <a:gd name="connsiteX21" fmla="*/ 589100 w 2164666"/>
                <a:gd name="connsiteY21" fmla="*/ 388692 h 1507432"/>
                <a:gd name="connsiteX22" fmla="*/ 590018 w 2164666"/>
                <a:gd name="connsiteY22" fmla="*/ 389151 h 1507432"/>
                <a:gd name="connsiteX23" fmla="*/ 590874 w 2164666"/>
                <a:gd name="connsiteY23" fmla="*/ 389430 h 1507432"/>
                <a:gd name="connsiteX24" fmla="*/ 596424 w 2164666"/>
                <a:gd name="connsiteY24" fmla="*/ 389430 h 1507432"/>
                <a:gd name="connsiteX25" fmla="*/ 591745 w 2164666"/>
                <a:gd name="connsiteY25" fmla="*/ 0 h 1507432"/>
                <a:gd name="connsiteX26" fmla="*/ 597594 w 2164666"/>
                <a:gd name="connsiteY26" fmla="*/ 1170 h 1507432"/>
                <a:gd name="connsiteX27" fmla="*/ 604610 w 2164666"/>
                <a:gd name="connsiteY27" fmla="*/ 3507 h 1507432"/>
                <a:gd name="connsiteX28" fmla="*/ 610459 w 2164666"/>
                <a:gd name="connsiteY28" fmla="*/ 1170 h 1507432"/>
                <a:gd name="connsiteX29" fmla="*/ 617475 w 2164666"/>
                <a:gd name="connsiteY29" fmla="*/ 2339 h 1507432"/>
                <a:gd name="connsiteX30" fmla="*/ 619814 w 2164666"/>
                <a:gd name="connsiteY30" fmla="*/ 2339 h 1507432"/>
                <a:gd name="connsiteX31" fmla="*/ 628000 w 2164666"/>
                <a:gd name="connsiteY31" fmla="*/ 4679 h 1507432"/>
                <a:gd name="connsiteX32" fmla="*/ 636186 w 2164666"/>
                <a:gd name="connsiteY32" fmla="*/ 5847 h 1507432"/>
                <a:gd name="connsiteX33" fmla="*/ 642034 w 2164666"/>
                <a:gd name="connsiteY33" fmla="*/ 10525 h 1507432"/>
                <a:gd name="connsiteX34" fmla="*/ 653728 w 2164666"/>
                <a:gd name="connsiteY34" fmla="*/ 21051 h 1507432"/>
                <a:gd name="connsiteX35" fmla="*/ 660744 w 2164666"/>
                <a:gd name="connsiteY35" fmla="*/ 23390 h 1507432"/>
                <a:gd name="connsiteX36" fmla="*/ 667760 w 2164666"/>
                <a:gd name="connsiteY36" fmla="*/ 23390 h 1507432"/>
                <a:gd name="connsiteX37" fmla="*/ 673608 w 2164666"/>
                <a:gd name="connsiteY37" fmla="*/ 25727 h 1507432"/>
                <a:gd name="connsiteX38" fmla="*/ 675948 w 2164666"/>
                <a:gd name="connsiteY38" fmla="*/ 32744 h 1507432"/>
                <a:gd name="connsiteX39" fmla="*/ 680625 w 2164666"/>
                <a:gd name="connsiteY39" fmla="*/ 38592 h 1507432"/>
                <a:gd name="connsiteX40" fmla="*/ 687641 w 2164666"/>
                <a:gd name="connsiteY40" fmla="*/ 42099 h 1507432"/>
                <a:gd name="connsiteX41" fmla="*/ 688813 w 2164666"/>
                <a:gd name="connsiteY41" fmla="*/ 53794 h 1507432"/>
                <a:gd name="connsiteX42" fmla="*/ 689980 w 2164666"/>
                <a:gd name="connsiteY42" fmla="*/ 60812 h 1507432"/>
                <a:gd name="connsiteX43" fmla="*/ 692320 w 2164666"/>
                <a:gd name="connsiteY43" fmla="*/ 70168 h 1507432"/>
                <a:gd name="connsiteX44" fmla="*/ 695829 w 2164666"/>
                <a:gd name="connsiteY44" fmla="*/ 76015 h 1507432"/>
                <a:gd name="connsiteX45" fmla="*/ 705184 w 2164666"/>
                <a:gd name="connsiteY45" fmla="*/ 85370 h 1507432"/>
                <a:gd name="connsiteX46" fmla="*/ 702845 w 2164666"/>
                <a:gd name="connsiteY46" fmla="*/ 92388 h 1507432"/>
                <a:gd name="connsiteX47" fmla="*/ 706354 w 2164666"/>
                <a:gd name="connsiteY47" fmla="*/ 102912 h 1507432"/>
                <a:gd name="connsiteX48" fmla="*/ 705184 w 2164666"/>
                <a:gd name="connsiteY48" fmla="*/ 111098 h 1507432"/>
                <a:gd name="connsiteX49" fmla="*/ 704015 w 2164666"/>
                <a:gd name="connsiteY49" fmla="*/ 119286 h 1507432"/>
                <a:gd name="connsiteX50" fmla="*/ 701675 w 2164666"/>
                <a:gd name="connsiteY50" fmla="*/ 127471 h 1507432"/>
                <a:gd name="connsiteX51" fmla="*/ 692320 w 2164666"/>
                <a:gd name="connsiteY51" fmla="*/ 132148 h 1507432"/>
                <a:gd name="connsiteX52" fmla="*/ 689980 w 2164666"/>
                <a:gd name="connsiteY52" fmla="*/ 139166 h 1507432"/>
                <a:gd name="connsiteX53" fmla="*/ 684134 w 2164666"/>
                <a:gd name="connsiteY53" fmla="*/ 145013 h 1507432"/>
                <a:gd name="connsiteX54" fmla="*/ 677118 w 2164666"/>
                <a:gd name="connsiteY54" fmla="*/ 153199 h 1507432"/>
                <a:gd name="connsiteX55" fmla="*/ 670099 w 2164666"/>
                <a:gd name="connsiteY55" fmla="*/ 155538 h 1507432"/>
                <a:gd name="connsiteX56" fmla="*/ 658404 w 2164666"/>
                <a:gd name="connsiteY56" fmla="*/ 162554 h 1507432"/>
                <a:gd name="connsiteX57" fmla="*/ 653728 w 2164666"/>
                <a:gd name="connsiteY57" fmla="*/ 169571 h 1507432"/>
                <a:gd name="connsiteX58" fmla="*/ 649051 w 2164666"/>
                <a:gd name="connsiteY58" fmla="*/ 175419 h 1507432"/>
                <a:gd name="connsiteX59" fmla="*/ 642034 w 2164666"/>
                <a:gd name="connsiteY59" fmla="*/ 178926 h 1507432"/>
                <a:gd name="connsiteX60" fmla="*/ 638523 w 2164666"/>
                <a:gd name="connsiteY60" fmla="*/ 184775 h 1507432"/>
                <a:gd name="connsiteX61" fmla="*/ 637356 w 2164666"/>
                <a:gd name="connsiteY61" fmla="*/ 190621 h 1507432"/>
                <a:gd name="connsiteX62" fmla="*/ 625661 w 2164666"/>
                <a:gd name="connsiteY62" fmla="*/ 201147 h 1507432"/>
                <a:gd name="connsiteX63" fmla="*/ 619814 w 2164666"/>
                <a:gd name="connsiteY63" fmla="*/ 205823 h 1507432"/>
                <a:gd name="connsiteX64" fmla="*/ 613966 w 2164666"/>
                <a:gd name="connsiteY64" fmla="*/ 209332 h 1507432"/>
                <a:gd name="connsiteX65" fmla="*/ 605780 w 2164666"/>
                <a:gd name="connsiteY65" fmla="*/ 215181 h 1507432"/>
                <a:gd name="connsiteX66" fmla="*/ 594085 w 2164666"/>
                <a:gd name="connsiteY66" fmla="*/ 222197 h 1507432"/>
                <a:gd name="connsiteX67" fmla="*/ 584729 w 2164666"/>
                <a:gd name="connsiteY67" fmla="*/ 229213 h 1507432"/>
                <a:gd name="connsiteX68" fmla="*/ 578883 w 2164666"/>
                <a:gd name="connsiteY68" fmla="*/ 231553 h 1507432"/>
                <a:gd name="connsiteX69" fmla="*/ 573036 w 2164666"/>
                <a:gd name="connsiteY69" fmla="*/ 236230 h 1507432"/>
                <a:gd name="connsiteX70" fmla="*/ 564848 w 2164666"/>
                <a:gd name="connsiteY70" fmla="*/ 243246 h 1507432"/>
                <a:gd name="connsiteX71" fmla="*/ 555493 w 2164666"/>
                <a:gd name="connsiteY71" fmla="*/ 251434 h 1507432"/>
                <a:gd name="connsiteX72" fmla="*/ 550814 w 2164666"/>
                <a:gd name="connsiteY72" fmla="*/ 257280 h 1507432"/>
                <a:gd name="connsiteX73" fmla="*/ 548476 w 2164666"/>
                <a:gd name="connsiteY73" fmla="*/ 263129 h 1507432"/>
                <a:gd name="connsiteX74" fmla="*/ 547307 w 2164666"/>
                <a:gd name="connsiteY74" fmla="*/ 268975 h 1507432"/>
                <a:gd name="connsiteX75" fmla="*/ 547307 w 2164666"/>
                <a:gd name="connsiteY75" fmla="*/ 278331 h 1507432"/>
                <a:gd name="connsiteX76" fmla="*/ 547307 w 2164666"/>
                <a:gd name="connsiteY76" fmla="*/ 284177 h 1507432"/>
                <a:gd name="connsiteX77" fmla="*/ 548476 w 2164666"/>
                <a:gd name="connsiteY77" fmla="*/ 292365 h 1507432"/>
                <a:gd name="connsiteX78" fmla="*/ 549644 w 2164666"/>
                <a:gd name="connsiteY78" fmla="*/ 300551 h 1507432"/>
                <a:gd name="connsiteX79" fmla="*/ 551983 w 2164666"/>
                <a:gd name="connsiteY79" fmla="*/ 308737 h 1507432"/>
                <a:gd name="connsiteX80" fmla="*/ 554323 w 2164666"/>
                <a:gd name="connsiteY80" fmla="*/ 316923 h 1507432"/>
                <a:gd name="connsiteX81" fmla="*/ 566020 w 2164666"/>
                <a:gd name="connsiteY81" fmla="*/ 341483 h 1507432"/>
                <a:gd name="connsiteX82" fmla="*/ 569527 w 2164666"/>
                <a:gd name="connsiteY82" fmla="*/ 348499 h 1507432"/>
                <a:gd name="connsiteX83" fmla="*/ 574204 w 2164666"/>
                <a:gd name="connsiteY83" fmla="*/ 356685 h 1507432"/>
                <a:gd name="connsiteX84" fmla="*/ 580052 w 2164666"/>
                <a:gd name="connsiteY84" fmla="*/ 363701 h 1507432"/>
                <a:gd name="connsiteX85" fmla="*/ 589408 w 2164666"/>
                <a:gd name="connsiteY85" fmla="*/ 371887 h 1507432"/>
                <a:gd name="connsiteX86" fmla="*/ 595254 w 2164666"/>
                <a:gd name="connsiteY86" fmla="*/ 377735 h 1507432"/>
                <a:gd name="connsiteX87" fmla="*/ 604610 w 2164666"/>
                <a:gd name="connsiteY87" fmla="*/ 383582 h 1507432"/>
                <a:gd name="connsiteX88" fmla="*/ 613966 w 2164666"/>
                <a:gd name="connsiteY88" fmla="*/ 389430 h 1507432"/>
                <a:gd name="connsiteX89" fmla="*/ 628000 w 2164666"/>
                <a:gd name="connsiteY89" fmla="*/ 395277 h 1507432"/>
                <a:gd name="connsiteX90" fmla="*/ 620982 w 2164666"/>
                <a:gd name="connsiteY90" fmla="*/ 396447 h 1507432"/>
                <a:gd name="connsiteX91" fmla="*/ 615864 w 2164666"/>
                <a:gd name="connsiteY91" fmla="*/ 394985 h 1507432"/>
                <a:gd name="connsiteX92" fmla="*/ 616303 w 2164666"/>
                <a:gd name="connsiteY92" fmla="*/ 395277 h 1507432"/>
                <a:gd name="connsiteX93" fmla="*/ 623321 w 2164666"/>
                <a:gd name="connsiteY93" fmla="*/ 397616 h 1507432"/>
                <a:gd name="connsiteX94" fmla="*/ 631505 w 2164666"/>
                <a:gd name="connsiteY94" fmla="*/ 399956 h 1507432"/>
                <a:gd name="connsiteX95" fmla="*/ 640863 w 2164666"/>
                <a:gd name="connsiteY95" fmla="*/ 399956 h 1507432"/>
                <a:gd name="connsiteX96" fmla="*/ 657235 w 2164666"/>
                <a:gd name="connsiteY96" fmla="*/ 406972 h 1507432"/>
                <a:gd name="connsiteX97" fmla="*/ 666590 w 2164666"/>
                <a:gd name="connsiteY97" fmla="*/ 410481 h 1507432"/>
                <a:gd name="connsiteX98" fmla="*/ 677116 w 2164666"/>
                <a:gd name="connsiteY98" fmla="*/ 415158 h 1507432"/>
                <a:gd name="connsiteX99" fmla="*/ 684132 w 2164666"/>
                <a:gd name="connsiteY99" fmla="*/ 417497 h 1507432"/>
                <a:gd name="connsiteX100" fmla="*/ 691150 w 2164666"/>
                <a:gd name="connsiteY100" fmla="*/ 421006 h 1507432"/>
                <a:gd name="connsiteX101" fmla="*/ 706352 w 2164666"/>
                <a:gd name="connsiteY101" fmla="*/ 428022 h 1507432"/>
                <a:gd name="connsiteX102" fmla="*/ 716877 w 2164666"/>
                <a:gd name="connsiteY102" fmla="*/ 432699 h 1507432"/>
                <a:gd name="connsiteX103" fmla="*/ 728572 w 2164666"/>
                <a:gd name="connsiteY103" fmla="*/ 437378 h 1507432"/>
                <a:gd name="connsiteX104" fmla="*/ 735589 w 2164666"/>
                <a:gd name="connsiteY104" fmla="*/ 438548 h 1507432"/>
                <a:gd name="connsiteX105" fmla="*/ 741435 w 2164666"/>
                <a:gd name="connsiteY105" fmla="*/ 439717 h 1507432"/>
                <a:gd name="connsiteX106" fmla="*/ 748451 w 2164666"/>
                <a:gd name="connsiteY106" fmla="*/ 444394 h 1507432"/>
                <a:gd name="connsiteX107" fmla="*/ 755470 w 2164666"/>
                <a:gd name="connsiteY107" fmla="*/ 450243 h 1507432"/>
                <a:gd name="connsiteX108" fmla="*/ 762486 w 2164666"/>
                <a:gd name="connsiteY108" fmla="*/ 454920 h 1507432"/>
                <a:gd name="connsiteX109" fmla="*/ 769502 w 2164666"/>
                <a:gd name="connsiteY109" fmla="*/ 458429 h 1507432"/>
                <a:gd name="connsiteX110" fmla="*/ 775351 w 2164666"/>
                <a:gd name="connsiteY110" fmla="*/ 460768 h 1507432"/>
                <a:gd name="connsiteX111" fmla="*/ 781197 w 2164666"/>
                <a:gd name="connsiteY111" fmla="*/ 461936 h 1507432"/>
                <a:gd name="connsiteX112" fmla="*/ 790553 w 2164666"/>
                <a:gd name="connsiteY112" fmla="*/ 463108 h 1507432"/>
                <a:gd name="connsiteX113" fmla="*/ 798739 w 2164666"/>
                <a:gd name="connsiteY113" fmla="*/ 465445 h 1507432"/>
                <a:gd name="connsiteX114" fmla="*/ 809264 w 2164666"/>
                <a:gd name="connsiteY114" fmla="*/ 467784 h 1507432"/>
                <a:gd name="connsiteX115" fmla="*/ 816280 w 2164666"/>
                <a:gd name="connsiteY115" fmla="*/ 468954 h 1507432"/>
                <a:gd name="connsiteX116" fmla="*/ 825636 w 2164666"/>
                <a:gd name="connsiteY116" fmla="*/ 471291 h 1507432"/>
                <a:gd name="connsiteX117" fmla="*/ 832652 w 2164666"/>
                <a:gd name="connsiteY117" fmla="*/ 474801 h 1507432"/>
                <a:gd name="connsiteX118" fmla="*/ 838500 w 2164666"/>
                <a:gd name="connsiteY118" fmla="*/ 478310 h 1507432"/>
                <a:gd name="connsiteX119" fmla="*/ 846686 w 2164666"/>
                <a:gd name="connsiteY119" fmla="*/ 482986 h 1507432"/>
                <a:gd name="connsiteX120" fmla="*/ 854872 w 2164666"/>
                <a:gd name="connsiteY120" fmla="*/ 485326 h 1507432"/>
                <a:gd name="connsiteX121" fmla="*/ 866567 w 2164666"/>
                <a:gd name="connsiteY121" fmla="*/ 488833 h 1507432"/>
                <a:gd name="connsiteX122" fmla="*/ 879430 w 2164666"/>
                <a:gd name="connsiteY122" fmla="*/ 498191 h 1507432"/>
                <a:gd name="connsiteX123" fmla="*/ 886448 w 2164666"/>
                <a:gd name="connsiteY123" fmla="*/ 502867 h 1507432"/>
                <a:gd name="connsiteX124" fmla="*/ 893464 w 2164666"/>
                <a:gd name="connsiteY124" fmla="*/ 504037 h 1507432"/>
                <a:gd name="connsiteX125" fmla="*/ 902820 w 2164666"/>
                <a:gd name="connsiteY125" fmla="*/ 502867 h 1507432"/>
                <a:gd name="connsiteX126" fmla="*/ 909838 w 2164666"/>
                <a:gd name="connsiteY126" fmla="*/ 507546 h 1507432"/>
                <a:gd name="connsiteX127" fmla="*/ 916854 w 2164666"/>
                <a:gd name="connsiteY127" fmla="*/ 508714 h 1507432"/>
                <a:gd name="connsiteX128" fmla="*/ 922701 w 2164666"/>
                <a:gd name="connsiteY128" fmla="*/ 512223 h 1507432"/>
                <a:gd name="connsiteX129" fmla="*/ 932057 w 2164666"/>
                <a:gd name="connsiteY129" fmla="*/ 514562 h 1507432"/>
                <a:gd name="connsiteX130" fmla="*/ 937903 w 2164666"/>
                <a:gd name="connsiteY130" fmla="*/ 520409 h 1507432"/>
                <a:gd name="connsiteX131" fmla="*/ 939075 w 2164666"/>
                <a:gd name="connsiteY131" fmla="*/ 520409 h 1507432"/>
                <a:gd name="connsiteX132" fmla="*/ 947261 w 2164666"/>
                <a:gd name="connsiteY132" fmla="*/ 522748 h 1507432"/>
                <a:gd name="connsiteX133" fmla="*/ 956616 w 2164666"/>
                <a:gd name="connsiteY133" fmla="*/ 527425 h 1507432"/>
                <a:gd name="connsiteX134" fmla="*/ 963634 w 2164666"/>
                <a:gd name="connsiteY134" fmla="*/ 534443 h 1507432"/>
                <a:gd name="connsiteX135" fmla="*/ 969481 w 2164666"/>
                <a:gd name="connsiteY135" fmla="*/ 536783 h 1507432"/>
                <a:gd name="connsiteX136" fmla="*/ 983513 w 2164666"/>
                <a:gd name="connsiteY136" fmla="*/ 540290 h 1507432"/>
                <a:gd name="connsiteX137" fmla="*/ 989362 w 2164666"/>
                <a:gd name="connsiteY137" fmla="*/ 542629 h 1507432"/>
                <a:gd name="connsiteX138" fmla="*/ 996378 w 2164666"/>
                <a:gd name="connsiteY138" fmla="*/ 542629 h 1507432"/>
                <a:gd name="connsiteX139" fmla="*/ 1003394 w 2164666"/>
                <a:gd name="connsiteY139" fmla="*/ 543799 h 1507432"/>
                <a:gd name="connsiteX140" fmla="*/ 1011580 w 2164666"/>
                <a:gd name="connsiteY140" fmla="*/ 543799 h 1507432"/>
                <a:gd name="connsiteX141" fmla="*/ 1018596 w 2164666"/>
                <a:gd name="connsiteY141" fmla="*/ 546138 h 1507432"/>
                <a:gd name="connsiteX142" fmla="*/ 1030292 w 2164666"/>
                <a:gd name="connsiteY142" fmla="*/ 551985 h 1507432"/>
                <a:gd name="connsiteX143" fmla="*/ 1044326 w 2164666"/>
                <a:gd name="connsiteY143" fmla="*/ 555492 h 1507432"/>
                <a:gd name="connsiteX144" fmla="*/ 1051344 w 2164666"/>
                <a:gd name="connsiteY144" fmla="*/ 556662 h 1507432"/>
                <a:gd name="connsiteX145" fmla="*/ 1059528 w 2164666"/>
                <a:gd name="connsiteY145" fmla="*/ 556662 h 1507432"/>
                <a:gd name="connsiteX146" fmla="*/ 1065377 w 2164666"/>
                <a:gd name="connsiteY146" fmla="*/ 559001 h 1507432"/>
                <a:gd name="connsiteX147" fmla="*/ 1078241 w 2164666"/>
                <a:gd name="connsiteY147" fmla="*/ 561340 h 1507432"/>
                <a:gd name="connsiteX148" fmla="*/ 1084088 w 2164666"/>
                <a:gd name="connsiteY148" fmla="*/ 566019 h 1507432"/>
                <a:gd name="connsiteX149" fmla="*/ 1093443 w 2164666"/>
                <a:gd name="connsiteY149" fmla="*/ 573035 h 1507432"/>
                <a:gd name="connsiteX150" fmla="*/ 1109815 w 2164666"/>
                <a:gd name="connsiteY150" fmla="*/ 576543 h 1507432"/>
                <a:gd name="connsiteX151" fmla="*/ 1116831 w 2164666"/>
                <a:gd name="connsiteY151" fmla="*/ 574203 h 1507432"/>
                <a:gd name="connsiteX152" fmla="*/ 1123848 w 2164666"/>
                <a:gd name="connsiteY152" fmla="*/ 581221 h 1507432"/>
                <a:gd name="connsiteX153" fmla="*/ 1129696 w 2164666"/>
                <a:gd name="connsiteY153" fmla="*/ 580052 h 1507432"/>
                <a:gd name="connsiteX154" fmla="*/ 1132986 w 2164666"/>
                <a:gd name="connsiteY154" fmla="*/ 572377 h 1507432"/>
                <a:gd name="connsiteX155" fmla="*/ 1134375 w 2164666"/>
                <a:gd name="connsiteY155" fmla="*/ 576543 h 1507432"/>
                <a:gd name="connsiteX156" fmla="*/ 1135543 w 2164666"/>
                <a:gd name="connsiteY156" fmla="*/ 582389 h 1507432"/>
                <a:gd name="connsiteX157" fmla="*/ 1146068 w 2164666"/>
                <a:gd name="connsiteY157" fmla="*/ 587068 h 1507432"/>
                <a:gd name="connsiteX158" fmla="*/ 1163611 w 2164666"/>
                <a:gd name="connsiteY158" fmla="*/ 590577 h 1507432"/>
                <a:gd name="connsiteX159" fmla="*/ 1174137 w 2164666"/>
                <a:gd name="connsiteY159" fmla="*/ 594084 h 1507432"/>
                <a:gd name="connsiteX160" fmla="*/ 1189339 w 2164666"/>
                <a:gd name="connsiteY160" fmla="*/ 599933 h 1507432"/>
                <a:gd name="connsiteX161" fmla="*/ 1199862 w 2164666"/>
                <a:gd name="connsiteY161" fmla="*/ 599933 h 1507432"/>
                <a:gd name="connsiteX162" fmla="*/ 1206880 w 2164666"/>
                <a:gd name="connsiteY162" fmla="*/ 602272 h 1507432"/>
                <a:gd name="connsiteX163" fmla="*/ 1216236 w 2164666"/>
                <a:gd name="connsiteY163" fmla="*/ 605779 h 1507432"/>
                <a:gd name="connsiteX164" fmla="*/ 1222083 w 2164666"/>
                <a:gd name="connsiteY164" fmla="*/ 605779 h 1507432"/>
                <a:gd name="connsiteX165" fmla="*/ 1229099 w 2164666"/>
                <a:gd name="connsiteY165" fmla="*/ 606949 h 1507432"/>
                <a:gd name="connsiteX166" fmla="*/ 1238456 w 2164666"/>
                <a:gd name="connsiteY166" fmla="*/ 608118 h 1507432"/>
                <a:gd name="connsiteX167" fmla="*/ 1244303 w 2164666"/>
                <a:gd name="connsiteY167" fmla="*/ 609288 h 1507432"/>
                <a:gd name="connsiteX168" fmla="*/ 1250151 w 2164666"/>
                <a:gd name="connsiteY168" fmla="*/ 612797 h 1507432"/>
                <a:gd name="connsiteX169" fmla="*/ 1261844 w 2164666"/>
                <a:gd name="connsiteY169" fmla="*/ 617474 h 1507432"/>
                <a:gd name="connsiteX170" fmla="*/ 1267693 w 2164666"/>
                <a:gd name="connsiteY170" fmla="*/ 622153 h 1507432"/>
                <a:gd name="connsiteX171" fmla="*/ 1278216 w 2164666"/>
                <a:gd name="connsiteY171" fmla="*/ 626830 h 1507432"/>
                <a:gd name="connsiteX172" fmla="*/ 1296929 w 2164666"/>
                <a:gd name="connsiteY172" fmla="*/ 636185 h 1507432"/>
                <a:gd name="connsiteX173" fmla="*/ 1302776 w 2164666"/>
                <a:gd name="connsiteY173" fmla="*/ 637355 h 1507432"/>
                <a:gd name="connsiteX174" fmla="*/ 1310962 w 2164666"/>
                <a:gd name="connsiteY174" fmla="*/ 638523 h 1507432"/>
                <a:gd name="connsiteX175" fmla="*/ 1319148 w 2164666"/>
                <a:gd name="connsiteY175" fmla="*/ 643201 h 1507432"/>
                <a:gd name="connsiteX176" fmla="*/ 1329673 w 2164666"/>
                <a:gd name="connsiteY176" fmla="*/ 651387 h 1507432"/>
                <a:gd name="connsiteX177" fmla="*/ 1332013 w 2164666"/>
                <a:gd name="connsiteY177" fmla="*/ 657236 h 1507432"/>
                <a:gd name="connsiteX178" fmla="*/ 1339029 w 2164666"/>
                <a:gd name="connsiteY178" fmla="*/ 659575 h 1507432"/>
                <a:gd name="connsiteX179" fmla="*/ 1346045 w 2164666"/>
                <a:gd name="connsiteY179" fmla="*/ 661913 h 1507432"/>
                <a:gd name="connsiteX180" fmla="*/ 1353063 w 2164666"/>
                <a:gd name="connsiteY180" fmla="*/ 663082 h 1507432"/>
                <a:gd name="connsiteX181" fmla="*/ 1360079 w 2164666"/>
                <a:gd name="connsiteY181" fmla="*/ 668931 h 1507432"/>
                <a:gd name="connsiteX182" fmla="*/ 1365926 w 2164666"/>
                <a:gd name="connsiteY182" fmla="*/ 671268 h 1507432"/>
                <a:gd name="connsiteX183" fmla="*/ 1375282 w 2164666"/>
                <a:gd name="connsiteY183" fmla="*/ 675947 h 1507432"/>
                <a:gd name="connsiteX184" fmla="*/ 1388146 w 2164666"/>
                <a:gd name="connsiteY184" fmla="*/ 682963 h 1507432"/>
                <a:gd name="connsiteX185" fmla="*/ 1396332 w 2164666"/>
                <a:gd name="connsiteY185" fmla="*/ 689980 h 1507432"/>
                <a:gd name="connsiteX186" fmla="*/ 1401009 w 2164666"/>
                <a:gd name="connsiteY186" fmla="*/ 695828 h 1507432"/>
                <a:gd name="connsiteX187" fmla="*/ 1406857 w 2164666"/>
                <a:gd name="connsiteY187" fmla="*/ 700505 h 1507432"/>
                <a:gd name="connsiteX188" fmla="*/ 1413874 w 2164666"/>
                <a:gd name="connsiteY188" fmla="*/ 707521 h 1507432"/>
                <a:gd name="connsiteX189" fmla="*/ 1419720 w 2164666"/>
                <a:gd name="connsiteY189" fmla="*/ 715709 h 1507432"/>
                <a:gd name="connsiteX190" fmla="*/ 1423229 w 2164666"/>
                <a:gd name="connsiteY190" fmla="*/ 722725 h 1507432"/>
                <a:gd name="connsiteX191" fmla="*/ 1430245 w 2164666"/>
                <a:gd name="connsiteY191" fmla="*/ 726232 h 1507432"/>
                <a:gd name="connsiteX192" fmla="*/ 1443110 w 2164666"/>
                <a:gd name="connsiteY192" fmla="*/ 729741 h 1507432"/>
                <a:gd name="connsiteX193" fmla="*/ 1445450 w 2164666"/>
                <a:gd name="connsiteY193" fmla="*/ 733250 h 1507432"/>
                <a:gd name="connsiteX194" fmla="*/ 1453636 w 2164666"/>
                <a:gd name="connsiteY194" fmla="*/ 735590 h 1507432"/>
                <a:gd name="connsiteX195" fmla="*/ 1462991 w 2164666"/>
                <a:gd name="connsiteY195" fmla="*/ 743776 h 1507432"/>
                <a:gd name="connsiteX196" fmla="*/ 1475856 w 2164666"/>
                <a:gd name="connsiteY196" fmla="*/ 754301 h 1507432"/>
                <a:gd name="connsiteX197" fmla="*/ 1481704 w 2164666"/>
                <a:gd name="connsiteY197" fmla="*/ 755471 h 1507432"/>
                <a:gd name="connsiteX198" fmla="*/ 1491060 w 2164666"/>
                <a:gd name="connsiteY198" fmla="*/ 760148 h 1507432"/>
                <a:gd name="connsiteX199" fmla="*/ 1498076 w 2164666"/>
                <a:gd name="connsiteY199" fmla="*/ 764826 h 1507432"/>
                <a:gd name="connsiteX200" fmla="*/ 1499246 w 2164666"/>
                <a:gd name="connsiteY200" fmla="*/ 770673 h 1507432"/>
                <a:gd name="connsiteX201" fmla="*/ 1514448 w 2164666"/>
                <a:gd name="connsiteY201" fmla="*/ 778861 h 1507432"/>
                <a:gd name="connsiteX202" fmla="*/ 1520296 w 2164666"/>
                <a:gd name="connsiteY202" fmla="*/ 781198 h 1507432"/>
                <a:gd name="connsiteX203" fmla="*/ 1527313 w 2164666"/>
                <a:gd name="connsiteY203" fmla="*/ 783538 h 1507432"/>
                <a:gd name="connsiteX204" fmla="*/ 1535499 w 2164666"/>
                <a:gd name="connsiteY204" fmla="*/ 787045 h 1507432"/>
                <a:gd name="connsiteX205" fmla="*/ 1544854 w 2164666"/>
                <a:gd name="connsiteY205" fmla="*/ 789384 h 1507432"/>
                <a:gd name="connsiteX206" fmla="*/ 1557719 w 2164666"/>
                <a:gd name="connsiteY206" fmla="*/ 794063 h 1507432"/>
                <a:gd name="connsiteX207" fmla="*/ 1565903 w 2164666"/>
                <a:gd name="connsiteY207" fmla="*/ 795233 h 1507432"/>
                <a:gd name="connsiteX208" fmla="*/ 1571751 w 2164666"/>
                <a:gd name="connsiteY208" fmla="*/ 797570 h 1507432"/>
                <a:gd name="connsiteX209" fmla="*/ 1579937 w 2164666"/>
                <a:gd name="connsiteY209" fmla="*/ 799909 h 1507432"/>
                <a:gd name="connsiteX210" fmla="*/ 1591632 w 2164666"/>
                <a:gd name="connsiteY210" fmla="*/ 801079 h 1507432"/>
                <a:gd name="connsiteX211" fmla="*/ 1597479 w 2164666"/>
                <a:gd name="connsiteY211" fmla="*/ 802249 h 1507432"/>
                <a:gd name="connsiteX212" fmla="*/ 1606834 w 2164666"/>
                <a:gd name="connsiteY212" fmla="*/ 804586 h 1507432"/>
                <a:gd name="connsiteX213" fmla="*/ 1613853 w 2164666"/>
                <a:gd name="connsiteY213" fmla="*/ 806926 h 1507432"/>
                <a:gd name="connsiteX214" fmla="*/ 1619699 w 2164666"/>
                <a:gd name="connsiteY214" fmla="*/ 809265 h 1507432"/>
                <a:gd name="connsiteX215" fmla="*/ 1626715 w 2164666"/>
                <a:gd name="connsiteY215" fmla="*/ 810435 h 1507432"/>
                <a:gd name="connsiteX216" fmla="*/ 1632564 w 2164666"/>
                <a:gd name="connsiteY216" fmla="*/ 812774 h 1507432"/>
                <a:gd name="connsiteX217" fmla="*/ 1641918 w 2164666"/>
                <a:gd name="connsiteY217" fmla="*/ 815113 h 1507432"/>
                <a:gd name="connsiteX218" fmla="*/ 1651275 w 2164666"/>
                <a:gd name="connsiteY218" fmla="*/ 819790 h 1507432"/>
                <a:gd name="connsiteX219" fmla="*/ 1661800 w 2164666"/>
                <a:gd name="connsiteY219" fmla="*/ 826806 h 1507432"/>
                <a:gd name="connsiteX220" fmla="*/ 1679342 w 2164666"/>
                <a:gd name="connsiteY220" fmla="*/ 838501 h 1507432"/>
                <a:gd name="connsiteX221" fmla="*/ 1696883 w 2164666"/>
                <a:gd name="connsiteY221" fmla="*/ 844350 h 1507432"/>
                <a:gd name="connsiteX222" fmla="*/ 1703902 w 2164666"/>
                <a:gd name="connsiteY222" fmla="*/ 850196 h 1507432"/>
                <a:gd name="connsiteX223" fmla="*/ 1716764 w 2164666"/>
                <a:gd name="connsiteY223" fmla="*/ 856043 h 1507432"/>
                <a:gd name="connsiteX224" fmla="*/ 1722611 w 2164666"/>
                <a:gd name="connsiteY224" fmla="*/ 858382 h 1507432"/>
                <a:gd name="connsiteX225" fmla="*/ 1736645 w 2164666"/>
                <a:gd name="connsiteY225" fmla="*/ 860722 h 1507432"/>
                <a:gd name="connsiteX226" fmla="*/ 1743662 w 2164666"/>
                <a:gd name="connsiteY226" fmla="*/ 861891 h 1507432"/>
                <a:gd name="connsiteX227" fmla="*/ 1750680 w 2164666"/>
                <a:gd name="connsiteY227" fmla="*/ 861891 h 1507432"/>
                <a:gd name="connsiteX228" fmla="*/ 1763542 w 2164666"/>
                <a:gd name="connsiteY228" fmla="*/ 861891 h 1507432"/>
                <a:gd name="connsiteX229" fmla="*/ 1774068 w 2164666"/>
                <a:gd name="connsiteY229" fmla="*/ 861891 h 1507432"/>
                <a:gd name="connsiteX230" fmla="*/ 1779916 w 2164666"/>
                <a:gd name="connsiteY230" fmla="*/ 857213 h 1507432"/>
                <a:gd name="connsiteX231" fmla="*/ 1785763 w 2164666"/>
                <a:gd name="connsiteY231" fmla="*/ 864231 h 1507432"/>
                <a:gd name="connsiteX232" fmla="*/ 1790440 w 2164666"/>
                <a:gd name="connsiteY232" fmla="*/ 872417 h 1507432"/>
                <a:gd name="connsiteX233" fmla="*/ 1799795 w 2164666"/>
                <a:gd name="connsiteY233" fmla="*/ 872417 h 1507432"/>
                <a:gd name="connsiteX234" fmla="*/ 1805642 w 2164666"/>
                <a:gd name="connsiteY234" fmla="*/ 871247 h 1507432"/>
                <a:gd name="connsiteX235" fmla="*/ 1799795 w 2164666"/>
                <a:gd name="connsiteY235" fmla="*/ 878263 h 1507432"/>
                <a:gd name="connsiteX236" fmla="*/ 1791609 w 2164666"/>
                <a:gd name="connsiteY236" fmla="*/ 884112 h 1507432"/>
                <a:gd name="connsiteX237" fmla="*/ 1783423 w 2164666"/>
                <a:gd name="connsiteY237" fmla="*/ 888789 h 1507432"/>
                <a:gd name="connsiteX238" fmla="*/ 1789270 w 2164666"/>
                <a:gd name="connsiteY238" fmla="*/ 889958 h 1507432"/>
                <a:gd name="connsiteX239" fmla="*/ 1797458 w 2164666"/>
                <a:gd name="connsiteY239" fmla="*/ 884112 h 1507432"/>
                <a:gd name="connsiteX240" fmla="*/ 1805642 w 2164666"/>
                <a:gd name="connsiteY240" fmla="*/ 884112 h 1507432"/>
                <a:gd name="connsiteX241" fmla="*/ 1814999 w 2164666"/>
                <a:gd name="connsiteY241" fmla="*/ 882940 h 1507432"/>
                <a:gd name="connsiteX242" fmla="*/ 1829032 w 2164666"/>
                <a:gd name="connsiteY242" fmla="*/ 888789 h 1507432"/>
                <a:gd name="connsiteX243" fmla="*/ 1829032 w 2164666"/>
                <a:gd name="connsiteY243" fmla="*/ 895805 h 1507432"/>
                <a:gd name="connsiteX244" fmla="*/ 1833711 w 2164666"/>
                <a:gd name="connsiteY244" fmla="*/ 903991 h 1507432"/>
                <a:gd name="connsiteX245" fmla="*/ 1840727 w 2164666"/>
                <a:gd name="connsiteY245" fmla="*/ 911009 h 1507432"/>
                <a:gd name="connsiteX246" fmla="*/ 1847743 w 2164666"/>
                <a:gd name="connsiteY246" fmla="*/ 915686 h 1507432"/>
                <a:gd name="connsiteX247" fmla="*/ 1847743 w 2164666"/>
                <a:gd name="connsiteY247" fmla="*/ 926211 h 1507432"/>
                <a:gd name="connsiteX248" fmla="*/ 1845406 w 2164666"/>
                <a:gd name="connsiteY248" fmla="*/ 934397 h 1507432"/>
                <a:gd name="connsiteX249" fmla="*/ 1846573 w 2164666"/>
                <a:gd name="connsiteY249" fmla="*/ 942585 h 1507432"/>
                <a:gd name="connsiteX250" fmla="*/ 1855931 w 2164666"/>
                <a:gd name="connsiteY250" fmla="*/ 950769 h 1507432"/>
                <a:gd name="connsiteX251" fmla="*/ 1862947 w 2164666"/>
                <a:gd name="connsiteY251" fmla="*/ 956617 h 1507432"/>
                <a:gd name="connsiteX252" fmla="*/ 1868794 w 2164666"/>
                <a:gd name="connsiteY252" fmla="*/ 960126 h 1507432"/>
                <a:gd name="connsiteX253" fmla="*/ 1874640 w 2164666"/>
                <a:gd name="connsiteY253" fmla="*/ 968310 h 1507432"/>
                <a:gd name="connsiteX254" fmla="*/ 1886335 w 2164666"/>
                <a:gd name="connsiteY254" fmla="*/ 976498 h 1507432"/>
                <a:gd name="connsiteX255" fmla="*/ 1885528 w 2164666"/>
                <a:gd name="connsiteY255" fmla="*/ 977789 h 1507432"/>
                <a:gd name="connsiteX256" fmla="*/ 1892184 w 2164666"/>
                <a:gd name="connsiteY256" fmla="*/ 980007 h 1507432"/>
                <a:gd name="connsiteX257" fmla="*/ 1898030 w 2164666"/>
                <a:gd name="connsiteY257" fmla="*/ 984684 h 1507432"/>
                <a:gd name="connsiteX258" fmla="*/ 1903877 w 2164666"/>
                <a:gd name="connsiteY258" fmla="*/ 990532 h 1507432"/>
                <a:gd name="connsiteX259" fmla="*/ 1910893 w 2164666"/>
                <a:gd name="connsiteY259" fmla="*/ 995209 h 1507432"/>
                <a:gd name="connsiteX260" fmla="*/ 1922588 w 2164666"/>
                <a:gd name="connsiteY260" fmla="*/ 997549 h 1507432"/>
                <a:gd name="connsiteX261" fmla="*/ 1930774 w 2164666"/>
                <a:gd name="connsiteY261" fmla="*/ 998718 h 1507432"/>
                <a:gd name="connsiteX262" fmla="*/ 1936622 w 2164666"/>
                <a:gd name="connsiteY262" fmla="*/ 1004565 h 1507432"/>
                <a:gd name="connsiteX263" fmla="*/ 1943639 w 2164666"/>
                <a:gd name="connsiteY263" fmla="*/ 1006904 h 1507432"/>
                <a:gd name="connsiteX264" fmla="*/ 1950655 w 2164666"/>
                <a:gd name="connsiteY264" fmla="*/ 1006904 h 1507432"/>
                <a:gd name="connsiteX265" fmla="*/ 1956503 w 2164666"/>
                <a:gd name="connsiteY265" fmla="*/ 1010413 h 1507432"/>
                <a:gd name="connsiteX266" fmla="*/ 1963519 w 2164666"/>
                <a:gd name="connsiteY266" fmla="*/ 1016260 h 1507432"/>
                <a:gd name="connsiteX267" fmla="*/ 1970538 w 2164666"/>
                <a:gd name="connsiteY267" fmla="*/ 1018599 h 1507432"/>
                <a:gd name="connsiteX268" fmla="*/ 1976384 w 2164666"/>
                <a:gd name="connsiteY268" fmla="*/ 1023278 h 1507432"/>
                <a:gd name="connsiteX269" fmla="*/ 1981061 w 2164666"/>
                <a:gd name="connsiteY269" fmla="*/ 1030294 h 1507432"/>
                <a:gd name="connsiteX270" fmla="*/ 1986908 w 2164666"/>
                <a:gd name="connsiteY270" fmla="*/ 1036141 h 1507432"/>
                <a:gd name="connsiteX271" fmla="*/ 1993925 w 2164666"/>
                <a:gd name="connsiteY271" fmla="*/ 1040820 h 1507432"/>
                <a:gd name="connsiteX272" fmla="*/ 1999774 w 2164666"/>
                <a:gd name="connsiteY272" fmla="*/ 1047836 h 1507432"/>
                <a:gd name="connsiteX273" fmla="*/ 2010297 w 2164666"/>
                <a:gd name="connsiteY273" fmla="*/ 1053682 h 1507432"/>
                <a:gd name="connsiteX274" fmla="*/ 2016144 w 2164666"/>
                <a:gd name="connsiteY274" fmla="*/ 1057191 h 1507432"/>
                <a:gd name="connsiteX275" fmla="*/ 2017315 w 2164666"/>
                <a:gd name="connsiteY275" fmla="*/ 1064208 h 1507432"/>
                <a:gd name="connsiteX276" fmla="*/ 2023162 w 2164666"/>
                <a:gd name="connsiteY276" fmla="*/ 1070056 h 1507432"/>
                <a:gd name="connsiteX277" fmla="*/ 2033687 w 2164666"/>
                <a:gd name="connsiteY277" fmla="*/ 1077072 h 1507432"/>
                <a:gd name="connsiteX278" fmla="*/ 2041873 w 2164666"/>
                <a:gd name="connsiteY278" fmla="*/ 1081751 h 1507432"/>
                <a:gd name="connsiteX279" fmla="*/ 2051229 w 2164666"/>
                <a:gd name="connsiteY279" fmla="*/ 1088767 h 1507432"/>
                <a:gd name="connsiteX280" fmla="*/ 2061754 w 2164666"/>
                <a:gd name="connsiteY280" fmla="*/ 1100460 h 1507432"/>
                <a:gd name="connsiteX281" fmla="*/ 2065263 w 2164666"/>
                <a:gd name="connsiteY281" fmla="*/ 1106309 h 1507432"/>
                <a:gd name="connsiteX282" fmla="*/ 2078128 w 2164666"/>
                <a:gd name="connsiteY282" fmla="*/ 1118004 h 1507432"/>
                <a:gd name="connsiteX283" fmla="*/ 2083975 w 2164666"/>
                <a:gd name="connsiteY283" fmla="*/ 1121511 h 1507432"/>
                <a:gd name="connsiteX284" fmla="*/ 2089821 w 2164666"/>
                <a:gd name="connsiteY284" fmla="*/ 1123850 h 1507432"/>
                <a:gd name="connsiteX285" fmla="*/ 2095669 w 2164666"/>
                <a:gd name="connsiteY285" fmla="*/ 1128529 h 1507432"/>
                <a:gd name="connsiteX286" fmla="*/ 2099177 w 2164666"/>
                <a:gd name="connsiteY286" fmla="*/ 1135545 h 1507432"/>
                <a:gd name="connsiteX287" fmla="*/ 2099177 w 2164666"/>
                <a:gd name="connsiteY287" fmla="*/ 1141392 h 1507432"/>
                <a:gd name="connsiteX288" fmla="*/ 2107365 w 2164666"/>
                <a:gd name="connsiteY288" fmla="*/ 1147240 h 1507432"/>
                <a:gd name="connsiteX289" fmla="*/ 2109702 w 2164666"/>
                <a:gd name="connsiteY289" fmla="*/ 1156594 h 1507432"/>
                <a:gd name="connsiteX290" fmla="*/ 2116718 w 2164666"/>
                <a:gd name="connsiteY290" fmla="*/ 1163612 h 1507432"/>
                <a:gd name="connsiteX291" fmla="*/ 2121397 w 2164666"/>
                <a:gd name="connsiteY291" fmla="*/ 1171798 h 1507432"/>
                <a:gd name="connsiteX292" fmla="*/ 2122567 w 2164666"/>
                <a:gd name="connsiteY292" fmla="*/ 1177645 h 1507432"/>
                <a:gd name="connsiteX293" fmla="*/ 2120227 w 2164666"/>
                <a:gd name="connsiteY293" fmla="*/ 1184663 h 1507432"/>
                <a:gd name="connsiteX294" fmla="*/ 2120227 w 2164666"/>
                <a:gd name="connsiteY294" fmla="*/ 1190509 h 1507432"/>
                <a:gd name="connsiteX295" fmla="*/ 2123735 w 2164666"/>
                <a:gd name="connsiteY295" fmla="*/ 1198695 h 1507432"/>
                <a:gd name="connsiteX296" fmla="*/ 2130753 w 2164666"/>
                <a:gd name="connsiteY296" fmla="*/ 1203374 h 1507432"/>
                <a:gd name="connsiteX297" fmla="*/ 2134262 w 2164666"/>
                <a:gd name="connsiteY297" fmla="*/ 1209221 h 1507432"/>
                <a:gd name="connsiteX298" fmla="*/ 2135429 w 2164666"/>
                <a:gd name="connsiteY298" fmla="*/ 1216239 h 1507432"/>
                <a:gd name="connsiteX299" fmla="*/ 2142448 w 2164666"/>
                <a:gd name="connsiteY299" fmla="*/ 1225594 h 1507432"/>
                <a:gd name="connsiteX300" fmla="*/ 2142448 w 2164666"/>
                <a:gd name="connsiteY300" fmla="*/ 1231441 h 1507432"/>
                <a:gd name="connsiteX301" fmla="*/ 2150633 w 2164666"/>
                <a:gd name="connsiteY301" fmla="*/ 1231441 h 1507432"/>
                <a:gd name="connsiteX302" fmla="*/ 2159989 w 2164666"/>
                <a:gd name="connsiteY302" fmla="*/ 1238457 h 1507432"/>
                <a:gd name="connsiteX303" fmla="*/ 2154143 w 2164666"/>
                <a:gd name="connsiteY303" fmla="*/ 1245475 h 1507432"/>
                <a:gd name="connsiteX304" fmla="*/ 2157650 w 2164666"/>
                <a:gd name="connsiteY304" fmla="*/ 1252491 h 1507432"/>
                <a:gd name="connsiteX305" fmla="*/ 2164666 w 2164666"/>
                <a:gd name="connsiteY305" fmla="*/ 1259508 h 1507432"/>
                <a:gd name="connsiteX306" fmla="*/ 2155311 w 2164666"/>
                <a:gd name="connsiteY306" fmla="*/ 1271201 h 1507432"/>
                <a:gd name="connsiteX307" fmla="*/ 2149464 w 2164666"/>
                <a:gd name="connsiteY307" fmla="*/ 1279389 h 1507432"/>
                <a:gd name="connsiteX308" fmla="*/ 2145955 w 2164666"/>
                <a:gd name="connsiteY308" fmla="*/ 1286405 h 1507432"/>
                <a:gd name="connsiteX309" fmla="*/ 2144785 w 2164666"/>
                <a:gd name="connsiteY309" fmla="*/ 1292253 h 1507432"/>
                <a:gd name="connsiteX310" fmla="*/ 2143617 w 2164666"/>
                <a:gd name="connsiteY310" fmla="*/ 1301609 h 1507432"/>
                <a:gd name="connsiteX311" fmla="*/ 2143617 w 2164666"/>
                <a:gd name="connsiteY311" fmla="*/ 1309795 h 1507432"/>
                <a:gd name="connsiteX312" fmla="*/ 2136601 w 2164666"/>
                <a:gd name="connsiteY312" fmla="*/ 1317981 h 1507432"/>
                <a:gd name="connsiteX313" fmla="*/ 2124906 w 2164666"/>
                <a:gd name="connsiteY313" fmla="*/ 1326167 h 1507432"/>
                <a:gd name="connsiteX314" fmla="*/ 2122567 w 2164666"/>
                <a:gd name="connsiteY314" fmla="*/ 1333185 h 1507432"/>
                <a:gd name="connsiteX315" fmla="*/ 2121397 w 2164666"/>
                <a:gd name="connsiteY315" fmla="*/ 1346048 h 1507432"/>
                <a:gd name="connsiteX316" fmla="*/ 2114381 w 2164666"/>
                <a:gd name="connsiteY316" fmla="*/ 1349555 h 1507432"/>
                <a:gd name="connsiteX317" fmla="*/ 2112041 w 2164666"/>
                <a:gd name="connsiteY317" fmla="*/ 1357742 h 1507432"/>
                <a:gd name="connsiteX318" fmla="*/ 2109702 w 2164666"/>
                <a:gd name="connsiteY318" fmla="*/ 1364759 h 1507432"/>
                <a:gd name="connsiteX319" fmla="*/ 2107365 w 2164666"/>
                <a:gd name="connsiteY319" fmla="*/ 1378791 h 1507432"/>
                <a:gd name="connsiteX320" fmla="*/ 2107365 w 2164666"/>
                <a:gd name="connsiteY320" fmla="*/ 1388147 h 1507432"/>
                <a:gd name="connsiteX321" fmla="*/ 2107365 w 2164666"/>
                <a:gd name="connsiteY321" fmla="*/ 1395165 h 1507432"/>
                <a:gd name="connsiteX322" fmla="*/ 2106193 w 2164666"/>
                <a:gd name="connsiteY322" fmla="*/ 1404521 h 1507432"/>
                <a:gd name="connsiteX323" fmla="*/ 2106193 w 2164666"/>
                <a:gd name="connsiteY323" fmla="*/ 1415046 h 1507432"/>
                <a:gd name="connsiteX324" fmla="*/ 2105025 w 2164666"/>
                <a:gd name="connsiteY324" fmla="*/ 1420892 h 1507432"/>
                <a:gd name="connsiteX325" fmla="*/ 2109702 w 2164666"/>
                <a:gd name="connsiteY325" fmla="*/ 1427909 h 1507432"/>
                <a:gd name="connsiteX326" fmla="*/ 2112041 w 2164666"/>
                <a:gd name="connsiteY326" fmla="*/ 1440773 h 1507432"/>
                <a:gd name="connsiteX327" fmla="*/ 2112041 w 2164666"/>
                <a:gd name="connsiteY327" fmla="*/ 1447791 h 1507432"/>
                <a:gd name="connsiteX328" fmla="*/ 2109702 w 2164666"/>
                <a:gd name="connsiteY328" fmla="*/ 1454808 h 1507432"/>
                <a:gd name="connsiteX329" fmla="*/ 2109702 w 2164666"/>
                <a:gd name="connsiteY329" fmla="*/ 1461824 h 1507432"/>
                <a:gd name="connsiteX330" fmla="*/ 2108532 w 2164666"/>
                <a:gd name="connsiteY330" fmla="*/ 1467672 h 1507432"/>
                <a:gd name="connsiteX331" fmla="*/ 2107365 w 2164666"/>
                <a:gd name="connsiteY331" fmla="*/ 1474689 h 1507432"/>
                <a:gd name="connsiteX332" fmla="*/ 2109702 w 2164666"/>
                <a:gd name="connsiteY332" fmla="*/ 1481705 h 1507432"/>
                <a:gd name="connsiteX333" fmla="*/ 2112041 w 2164666"/>
                <a:gd name="connsiteY333" fmla="*/ 1487551 h 1507432"/>
                <a:gd name="connsiteX334" fmla="*/ 2106193 w 2164666"/>
                <a:gd name="connsiteY334" fmla="*/ 1498077 h 1507432"/>
                <a:gd name="connsiteX335" fmla="*/ 2101516 w 2164666"/>
                <a:gd name="connsiteY335" fmla="*/ 1506264 h 1507432"/>
                <a:gd name="connsiteX336" fmla="*/ 2092161 w 2164666"/>
                <a:gd name="connsiteY336" fmla="*/ 1506264 h 1507432"/>
                <a:gd name="connsiteX337" fmla="*/ 2080465 w 2164666"/>
                <a:gd name="connsiteY337" fmla="*/ 1507432 h 1507432"/>
                <a:gd name="connsiteX338" fmla="*/ 2076956 w 2164666"/>
                <a:gd name="connsiteY338" fmla="*/ 1501586 h 1507432"/>
                <a:gd name="connsiteX339" fmla="*/ 2069940 w 2164666"/>
                <a:gd name="connsiteY339" fmla="*/ 1498077 h 1507432"/>
                <a:gd name="connsiteX340" fmla="*/ 2060585 w 2164666"/>
                <a:gd name="connsiteY340" fmla="*/ 1492230 h 1507432"/>
                <a:gd name="connsiteX341" fmla="*/ 2053568 w 2164666"/>
                <a:gd name="connsiteY341" fmla="*/ 1489891 h 1507432"/>
                <a:gd name="connsiteX342" fmla="*/ 2044213 w 2164666"/>
                <a:gd name="connsiteY342" fmla="*/ 1485214 h 1507432"/>
                <a:gd name="connsiteX343" fmla="*/ 2037197 w 2164666"/>
                <a:gd name="connsiteY343" fmla="*/ 1481705 h 1507432"/>
                <a:gd name="connsiteX344" fmla="*/ 2031348 w 2164666"/>
                <a:gd name="connsiteY344" fmla="*/ 1482874 h 1507432"/>
                <a:gd name="connsiteX345" fmla="*/ 2024332 w 2164666"/>
                <a:gd name="connsiteY345" fmla="*/ 1484044 h 1507432"/>
                <a:gd name="connsiteX346" fmla="*/ 2013807 w 2164666"/>
                <a:gd name="connsiteY346" fmla="*/ 1484044 h 1507432"/>
                <a:gd name="connsiteX347" fmla="*/ 2004451 w 2164666"/>
                <a:gd name="connsiteY347" fmla="*/ 1484044 h 1507432"/>
                <a:gd name="connsiteX348" fmla="*/ 1993925 w 2164666"/>
                <a:gd name="connsiteY348" fmla="*/ 1479365 h 1507432"/>
                <a:gd name="connsiteX349" fmla="*/ 1984570 w 2164666"/>
                <a:gd name="connsiteY349" fmla="*/ 1475856 h 1507432"/>
                <a:gd name="connsiteX350" fmla="*/ 1977554 w 2164666"/>
                <a:gd name="connsiteY350" fmla="*/ 1471179 h 1507432"/>
                <a:gd name="connsiteX351" fmla="*/ 1969366 w 2164666"/>
                <a:gd name="connsiteY351" fmla="*/ 1470010 h 1507432"/>
                <a:gd name="connsiteX352" fmla="*/ 1961182 w 2164666"/>
                <a:gd name="connsiteY352" fmla="*/ 1462994 h 1507432"/>
                <a:gd name="connsiteX353" fmla="*/ 1949487 w 2164666"/>
                <a:gd name="connsiteY353" fmla="*/ 1453638 h 1507432"/>
                <a:gd name="connsiteX354" fmla="*/ 1936622 w 2164666"/>
                <a:gd name="connsiteY354" fmla="*/ 1446620 h 1507432"/>
                <a:gd name="connsiteX355" fmla="*/ 1927267 w 2164666"/>
                <a:gd name="connsiteY355" fmla="*/ 1443113 h 1507432"/>
                <a:gd name="connsiteX356" fmla="*/ 1917911 w 2164666"/>
                <a:gd name="connsiteY356" fmla="*/ 1433757 h 1507432"/>
                <a:gd name="connsiteX357" fmla="*/ 1910893 w 2164666"/>
                <a:gd name="connsiteY357" fmla="*/ 1427909 h 1507432"/>
                <a:gd name="connsiteX358" fmla="*/ 1905046 w 2164666"/>
                <a:gd name="connsiteY358" fmla="*/ 1425571 h 1507432"/>
                <a:gd name="connsiteX359" fmla="*/ 1899200 w 2164666"/>
                <a:gd name="connsiteY359" fmla="*/ 1418555 h 1507432"/>
                <a:gd name="connsiteX360" fmla="*/ 1891014 w 2164666"/>
                <a:gd name="connsiteY360" fmla="*/ 1410367 h 1507432"/>
                <a:gd name="connsiteX361" fmla="*/ 1889844 w 2164666"/>
                <a:gd name="connsiteY361" fmla="*/ 1404521 h 1507432"/>
                <a:gd name="connsiteX362" fmla="*/ 1879319 w 2164666"/>
                <a:gd name="connsiteY362" fmla="*/ 1393995 h 1507432"/>
                <a:gd name="connsiteX363" fmla="*/ 1868794 w 2164666"/>
                <a:gd name="connsiteY363" fmla="*/ 1379963 h 1507432"/>
                <a:gd name="connsiteX364" fmla="*/ 1865285 w 2164666"/>
                <a:gd name="connsiteY364" fmla="*/ 1374114 h 1507432"/>
                <a:gd name="connsiteX365" fmla="*/ 1873472 w 2164666"/>
                <a:gd name="connsiteY365" fmla="*/ 1376454 h 1507432"/>
                <a:gd name="connsiteX366" fmla="*/ 1878149 w 2164666"/>
                <a:gd name="connsiteY366" fmla="*/ 1369437 h 1507432"/>
                <a:gd name="connsiteX367" fmla="*/ 1880489 w 2164666"/>
                <a:gd name="connsiteY367" fmla="*/ 1360082 h 1507432"/>
                <a:gd name="connsiteX368" fmla="*/ 1879319 w 2164666"/>
                <a:gd name="connsiteY368" fmla="*/ 1354233 h 1507432"/>
                <a:gd name="connsiteX369" fmla="*/ 1876980 w 2164666"/>
                <a:gd name="connsiteY369" fmla="*/ 1348387 h 1507432"/>
                <a:gd name="connsiteX370" fmla="*/ 1872301 w 2164666"/>
                <a:gd name="connsiteY370" fmla="*/ 1341369 h 1507432"/>
                <a:gd name="connsiteX371" fmla="*/ 1864115 w 2164666"/>
                <a:gd name="connsiteY371" fmla="*/ 1334353 h 1507432"/>
                <a:gd name="connsiteX372" fmla="*/ 1854759 w 2164666"/>
                <a:gd name="connsiteY372" fmla="*/ 1333185 h 1507432"/>
                <a:gd name="connsiteX373" fmla="*/ 1865285 w 2164666"/>
                <a:gd name="connsiteY373" fmla="*/ 1322658 h 1507432"/>
                <a:gd name="connsiteX374" fmla="*/ 1868794 w 2164666"/>
                <a:gd name="connsiteY374" fmla="*/ 1307455 h 1507432"/>
                <a:gd name="connsiteX375" fmla="*/ 1868794 w 2164666"/>
                <a:gd name="connsiteY375" fmla="*/ 1301609 h 1507432"/>
                <a:gd name="connsiteX376" fmla="*/ 1868794 w 2164666"/>
                <a:gd name="connsiteY376" fmla="*/ 1294591 h 1507432"/>
                <a:gd name="connsiteX377" fmla="*/ 1862947 w 2164666"/>
                <a:gd name="connsiteY377" fmla="*/ 1286405 h 1507432"/>
                <a:gd name="connsiteX378" fmla="*/ 1857099 w 2164666"/>
                <a:gd name="connsiteY378" fmla="*/ 1277049 h 1507432"/>
                <a:gd name="connsiteX379" fmla="*/ 1852420 w 2164666"/>
                <a:gd name="connsiteY379" fmla="*/ 1270033 h 1507432"/>
                <a:gd name="connsiteX380" fmla="*/ 1846573 w 2164666"/>
                <a:gd name="connsiteY380" fmla="*/ 1266524 h 1507432"/>
                <a:gd name="connsiteX381" fmla="*/ 1839557 w 2164666"/>
                <a:gd name="connsiteY381" fmla="*/ 1263017 h 1507432"/>
                <a:gd name="connsiteX382" fmla="*/ 1832541 w 2164666"/>
                <a:gd name="connsiteY382" fmla="*/ 1255999 h 1507432"/>
                <a:gd name="connsiteX383" fmla="*/ 1826694 w 2164666"/>
                <a:gd name="connsiteY383" fmla="*/ 1250152 h 1507432"/>
                <a:gd name="connsiteX384" fmla="*/ 1820846 w 2164666"/>
                <a:gd name="connsiteY384" fmla="*/ 1247813 h 1507432"/>
                <a:gd name="connsiteX385" fmla="*/ 1814999 w 2164666"/>
                <a:gd name="connsiteY385" fmla="*/ 1241964 h 1507432"/>
                <a:gd name="connsiteX386" fmla="*/ 1807981 w 2164666"/>
                <a:gd name="connsiteY386" fmla="*/ 1232611 h 1507432"/>
                <a:gd name="connsiteX387" fmla="*/ 1806811 w 2164666"/>
                <a:gd name="connsiteY387" fmla="*/ 1225594 h 1507432"/>
                <a:gd name="connsiteX388" fmla="*/ 1807981 w 2164666"/>
                <a:gd name="connsiteY388" fmla="*/ 1217406 h 1507432"/>
                <a:gd name="connsiteX389" fmla="*/ 1806811 w 2164666"/>
                <a:gd name="connsiteY389" fmla="*/ 1206881 h 1507432"/>
                <a:gd name="connsiteX390" fmla="*/ 1799795 w 2164666"/>
                <a:gd name="connsiteY390" fmla="*/ 1201035 h 1507432"/>
                <a:gd name="connsiteX391" fmla="*/ 1791609 w 2164666"/>
                <a:gd name="connsiteY391" fmla="*/ 1192849 h 1507432"/>
                <a:gd name="connsiteX392" fmla="*/ 1797458 w 2164666"/>
                <a:gd name="connsiteY392" fmla="*/ 1196358 h 1507432"/>
                <a:gd name="connsiteX393" fmla="*/ 1797458 w 2164666"/>
                <a:gd name="connsiteY393" fmla="*/ 1189340 h 1507432"/>
                <a:gd name="connsiteX394" fmla="*/ 1792779 w 2164666"/>
                <a:gd name="connsiteY394" fmla="*/ 1183493 h 1507432"/>
                <a:gd name="connsiteX395" fmla="*/ 1785763 w 2164666"/>
                <a:gd name="connsiteY395" fmla="*/ 1183493 h 1507432"/>
                <a:gd name="connsiteX396" fmla="*/ 1782254 w 2164666"/>
                <a:gd name="connsiteY396" fmla="*/ 1177645 h 1507432"/>
                <a:gd name="connsiteX397" fmla="*/ 1769389 w 2164666"/>
                <a:gd name="connsiteY397" fmla="*/ 1167121 h 1507432"/>
                <a:gd name="connsiteX398" fmla="*/ 1762373 w 2164666"/>
                <a:gd name="connsiteY398" fmla="*/ 1164782 h 1507432"/>
                <a:gd name="connsiteX399" fmla="*/ 1756526 w 2164666"/>
                <a:gd name="connsiteY399" fmla="*/ 1165950 h 1507432"/>
                <a:gd name="connsiteX400" fmla="*/ 1748340 w 2164666"/>
                <a:gd name="connsiteY400" fmla="*/ 1168289 h 1507432"/>
                <a:gd name="connsiteX401" fmla="*/ 1741322 w 2164666"/>
                <a:gd name="connsiteY401" fmla="*/ 1164782 h 1507432"/>
                <a:gd name="connsiteX402" fmla="*/ 1724950 w 2164666"/>
                <a:gd name="connsiteY402" fmla="*/ 1163612 h 1507432"/>
                <a:gd name="connsiteX403" fmla="*/ 1714425 w 2164666"/>
                <a:gd name="connsiteY403" fmla="*/ 1162443 h 1507432"/>
                <a:gd name="connsiteX404" fmla="*/ 1712309 w 2164666"/>
                <a:gd name="connsiteY404" fmla="*/ 1155393 h 1507432"/>
                <a:gd name="connsiteX405" fmla="*/ 1709746 w 2164666"/>
                <a:gd name="connsiteY405" fmla="*/ 1162441 h 1507432"/>
                <a:gd name="connsiteX406" fmla="*/ 1698053 w 2164666"/>
                <a:gd name="connsiteY406" fmla="*/ 1164780 h 1507432"/>
                <a:gd name="connsiteX407" fmla="*/ 1691037 w 2164666"/>
                <a:gd name="connsiteY407" fmla="*/ 1161271 h 1507432"/>
                <a:gd name="connsiteX408" fmla="*/ 1681681 w 2164666"/>
                <a:gd name="connsiteY408" fmla="*/ 1161271 h 1507432"/>
                <a:gd name="connsiteX409" fmla="*/ 1673493 w 2164666"/>
                <a:gd name="connsiteY409" fmla="*/ 1161271 h 1507432"/>
                <a:gd name="connsiteX410" fmla="*/ 1659461 w 2164666"/>
                <a:gd name="connsiteY410" fmla="*/ 1161271 h 1507432"/>
                <a:gd name="connsiteX411" fmla="*/ 1648936 w 2164666"/>
                <a:gd name="connsiteY411" fmla="*/ 1162441 h 1507432"/>
                <a:gd name="connsiteX412" fmla="*/ 1636071 w 2164666"/>
                <a:gd name="connsiteY412" fmla="*/ 1164780 h 1507432"/>
                <a:gd name="connsiteX413" fmla="*/ 1619699 w 2164666"/>
                <a:gd name="connsiteY413" fmla="*/ 1168287 h 1507432"/>
                <a:gd name="connsiteX414" fmla="*/ 1612683 w 2164666"/>
                <a:gd name="connsiteY414" fmla="*/ 1169457 h 1507432"/>
                <a:gd name="connsiteX415" fmla="*/ 1604495 w 2164666"/>
                <a:gd name="connsiteY415" fmla="*/ 1170626 h 1507432"/>
                <a:gd name="connsiteX416" fmla="*/ 1595139 w 2164666"/>
                <a:gd name="connsiteY416" fmla="*/ 1171796 h 1507432"/>
                <a:gd name="connsiteX417" fmla="*/ 1585786 w 2164666"/>
                <a:gd name="connsiteY417" fmla="*/ 1174136 h 1507432"/>
                <a:gd name="connsiteX418" fmla="*/ 1576430 w 2164666"/>
                <a:gd name="connsiteY418" fmla="*/ 1175303 h 1507432"/>
                <a:gd name="connsiteX419" fmla="*/ 1568242 w 2164666"/>
                <a:gd name="connsiteY419" fmla="*/ 1177643 h 1507432"/>
                <a:gd name="connsiteX420" fmla="*/ 1561226 w 2164666"/>
                <a:gd name="connsiteY420" fmla="*/ 1177643 h 1507432"/>
                <a:gd name="connsiteX421" fmla="*/ 1557717 w 2164666"/>
                <a:gd name="connsiteY421" fmla="*/ 1171796 h 1507432"/>
                <a:gd name="connsiteX422" fmla="*/ 1550701 w 2164666"/>
                <a:gd name="connsiteY422" fmla="*/ 1167119 h 1507432"/>
                <a:gd name="connsiteX423" fmla="*/ 1541345 w 2164666"/>
                <a:gd name="connsiteY423" fmla="*/ 1165948 h 1507432"/>
                <a:gd name="connsiteX424" fmla="*/ 1535499 w 2164666"/>
                <a:gd name="connsiteY424" fmla="*/ 1164780 h 1507432"/>
                <a:gd name="connsiteX425" fmla="*/ 1528480 w 2164666"/>
                <a:gd name="connsiteY425" fmla="*/ 1162441 h 1507432"/>
                <a:gd name="connsiteX426" fmla="*/ 1521464 w 2164666"/>
                <a:gd name="connsiteY426" fmla="*/ 1155424 h 1507432"/>
                <a:gd name="connsiteX427" fmla="*/ 1514448 w 2164666"/>
                <a:gd name="connsiteY427" fmla="*/ 1154255 h 1507432"/>
                <a:gd name="connsiteX428" fmla="*/ 1505092 w 2164666"/>
                <a:gd name="connsiteY428" fmla="*/ 1154255 h 1507432"/>
                <a:gd name="connsiteX429" fmla="*/ 1499244 w 2164666"/>
                <a:gd name="connsiteY429" fmla="*/ 1155424 h 1507432"/>
                <a:gd name="connsiteX430" fmla="*/ 1491058 w 2164666"/>
                <a:gd name="connsiteY430" fmla="*/ 1153085 h 1507432"/>
                <a:gd name="connsiteX431" fmla="*/ 1484042 w 2164666"/>
                <a:gd name="connsiteY431" fmla="*/ 1150746 h 1507432"/>
                <a:gd name="connsiteX432" fmla="*/ 1480535 w 2164666"/>
                <a:gd name="connsiteY432" fmla="*/ 1144899 h 1507432"/>
                <a:gd name="connsiteX433" fmla="*/ 1474686 w 2164666"/>
                <a:gd name="connsiteY433" fmla="*/ 1144899 h 1507432"/>
                <a:gd name="connsiteX434" fmla="*/ 1465331 w 2164666"/>
                <a:gd name="connsiteY434" fmla="*/ 1141390 h 1507432"/>
                <a:gd name="connsiteX435" fmla="*/ 1459484 w 2164666"/>
                <a:gd name="connsiteY435" fmla="*/ 1137883 h 1507432"/>
                <a:gd name="connsiteX436" fmla="*/ 1451298 w 2164666"/>
                <a:gd name="connsiteY436" fmla="*/ 1137883 h 1507432"/>
                <a:gd name="connsiteX437" fmla="*/ 1441942 w 2164666"/>
                <a:gd name="connsiteY437" fmla="*/ 1134374 h 1507432"/>
                <a:gd name="connsiteX438" fmla="*/ 1433757 w 2164666"/>
                <a:gd name="connsiteY438" fmla="*/ 1127358 h 1507432"/>
                <a:gd name="connsiteX439" fmla="*/ 1425569 w 2164666"/>
                <a:gd name="connsiteY439" fmla="*/ 1126188 h 1507432"/>
                <a:gd name="connsiteX440" fmla="*/ 1415043 w 2164666"/>
                <a:gd name="connsiteY440" fmla="*/ 1119170 h 1507432"/>
                <a:gd name="connsiteX441" fmla="*/ 1408027 w 2164666"/>
                <a:gd name="connsiteY441" fmla="*/ 1115663 h 1507432"/>
                <a:gd name="connsiteX442" fmla="*/ 1402181 w 2164666"/>
                <a:gd name="connsiteY442" fmla="*/ 1115663 h 1507432"/>
                <a:gd name="connsiteX443" fmla="*/ 1395164 w 2164666"/>
                <a:gd name="connsiteY443" fmla="*/ 1112153 h 1507432"/>
                <a:gd name="connsiteX444" fmla="*/ 1386977 w 2164666"/>
                <a:gd name="connsiteY444" fmla="*/ 1107475 h 1507432"/>
                <a:gd name="connsiteX445" fmla="*/ 1376451 w 2164666"/>
                <a:gd name="connsiteY445" fmla="*/ 1108646 h 1507432"/>
                <a:gd name="connsiteX446" fmla="*/ 1378791 w 2164666"/>
                <a:gd name="connsiteY446" fmla="*/ 1098121 h 1507432"/>
                <a:gd name="connsiteX447" fmla="*/ 1385807 w 2164666"/>
                <a:gd name="connsiteY447" fmla="*/ 1095782 h 1507432"/>
                <a:gd name="connsiteX448" fmla="*/ 1391655 w 2164666"/>
                <a:gd name="connsiteY448" fmla="*/ 1094612 h 1507432"/>
                <a:gd name="connsiteX449" fmla="*/ 1403348 w 2164666"/>
                <a:gd name="connsiteY449" fmla="*/ 1081747 h 1507432"/>
                <a:gd name="connsiteX450" fmla="*/ 1399841 w 2164666"/>
                <a:gd name="connsiteY450" fmla="*/ 1070052 h 1507432"/>
                <a:gd name="connsiteX451" fmla="*/ 1393993 w 2164666"/>
                <a:gd name="connsiteY451" fmla="*/ 1063036 h 1507432"/>
                <a:gd name="connsiteX452" fmla="*/ 1384639 w 2164666"/>
                <a:gd name="connsiteY452" fmla="*/ 1056020 h 1507432"/>
                <a:gd name="connsiteX453" fmla="*/ 1371774 w 2164666"/>
                <a:gd name="connsiteY453" fmla="*/ 1054850 h 1507432"/>
                <a:gd name="connsiteX454" fmla="*/ 1360079 w 2164666"/>
                <a:gd name="connsiteY454" fmla="*/ 1056020 h 1507432"/>
                <a:gd name="connsiteX455" fmla="*/ 1357740 w 2164666"/>
                <a:gd name="connsiteY455" fmla="*/ 1046664 h 1507432"/>
                <a:gd name="connsiteX456" fmla="*/ 1348386 w 2164666"/>
                <a:gd name="connsiteY456" fmla="*/ 1040816 h 1507432"/>
                <a:gd name="connsiteX457" fmla="*/ 1342538 w 2164666"/>
                <a:gd name="connsiteY457" fmla="*/ 1044325 h 1507432"/>
                <a:gd name="connsiteX458" fmla="*/ 1347215 w 2164666"/>
                <a:gd name="connsiteY458" fmla="*/ 1038478 h 1507432"/>
                <a:gd name="connsiteX459" fmla="*/ 1341368 w 2164666"/>
                <a:gd name="connsiteY459" fmla="*/ 1041987 h 1507432"/>
                <a:gd name="connsiteX460" fmla="*/ 1336691 w 2164666"/>
                <a:gd name="connsiteY460" fmla="*/ 1036139 h 1507432"/>
                <a:gd name="connsiteX461" fmla="*/ 1330843 w 2164666"/>
                <a:gd name="connsiteY461" fmla="*/ 1032632 h 1507432"/>
                <a:gd name="connsiteX462" fmla="*/ 1323827 w 2164666"/>
                <a:gd name="connsiteY462" fmla="*/ 1030292 h 1507432"/>
                <a:gd name="connsiteX463" fmla="*/ 1315641 w 2164666"/>
                <a:gd name="connsiteY463" fmla="*/ 1029123 h 1507432"/>
                <a:gd name="connsiteX464" fmla="*/ 1309792 w 2164666"/>
                <a:gd name="connsiteY464" fmla="*/ 1029123 h 1507432"/>
                <a:gd name="connsiteX465" fmla="*/ 1302776 w 2164666"/>
                <a:gd name="connsiteY465" fmla="*/ 1030292 h 1507432"/>
                <a:gd name="connsiteX466" fmla="*/ 1294590 w 2164666"/>
                <a:gd name="connsiteY466" fmla="*/ 1031460 h 1507432"/>
                <a:gd name="connsiteX467" fmla="*/ 1286404 w 2164666"/>
                <a:gd name="connsiteY467" fmla="*/ 1034969 h 1507432"/>
                <a:gd name="connsiteX468" fmla="*/ 1277049 w 2164666"/>
                <a:gd name="connsiteY468" fmla="*/ 1038478 h 1507432"/>
                <a:gd name="connsiteX469" fmla="*/ 1271200 w 2164666"/>
                <a:gd name="connsiteY469" fmla="*/ 1041987 h 1507432"/>
                <a:gd name="connsiteX470" fmla="*/ 1264184 w 2164666"/>
                <a:gd name="connsiteY470" fmla="*/ 1044325 h 1507432"/>
                <a:gd name="connsiteX471" fmla="*/ 1254828 w 2164666"/>
                <a:gd name="connsiteY471" fmla="*/ 1051341 h 1507432"/>
                <a:gd name="connsiteX472" fmla="*/ 1248982 w 2164666"/>
                <a:gd name="connsiteY472" fmla="*/ 1054850 h 1507432"/>
                <a:gd name="connsiteX473" fmla="*/ 1240796 w 2164666"/>
                <a:gd name="connsiteY473" fmla="*/ 1060697 h 1507432"/>
                <a:gd name="connsiteX474" fmla="*/ 1234947 w 2164666"/>
                <a:gd name="connsiteY474" fmla="*/ 1066545 h 1507432"/>
                <a:gd name="connsiteX475" fmla="*/ 1227931 w 2164666"/>
                <a:gd name="connsiteY475" fmla="*/ 1072392 h 1507432"/>
                <a:gd name="connsiteX476" fmla="*/ 1218575 w 2164666"/>
                <a:gd name="connsiteY476" fmla="*/ 1082917 h 1507432"/>
                <a:gd name="connsiteX477" fmla="*/ 1211559 w 2164666"/>
                <a:gd name="connsiteY477" fmla="*/ 1088765 h 1507432"/>
                <a:gd name="connsiteX478" fmla="*/ 1204541 w 2164666"/>
                <a:gd name="connsiteY478" fmla="*/ 1099289 h 1507432"/>
                <a:gd name="connsiteX479" fmla="*/ 1190509 w 2164666"/>
                <a:gd name="connsiteY479" fmla="*/ 1118002 h 1507432"/>
                <a:gd name="connsiteX480" fmla="*/ 1183490 w 2164666"/>
                <a:gd name="connsiteY480" fmla="*/ 1129695 h 1507432"/>
                <a:gd name="connsiteX481" fmla="*/ 1171797 w 2164666"/>
                <a:gd name="connsiteY481" fmla="*/ 1133204 h 1507432"/>
                <a:gd name="connsiteX482" fmla="*/ 1169458 w 2164666"/>
                <a:gd name="connsiteY482" fmla="*/ 1127358 h 1507432"/>
                <a:gd name="connsiteX483" fmla="*/ 1163609 w 2164666"/>
                <a:gd name="connsiteY483" fmla="*/ 1126188 h 1507432"/>
                <a:gd name="connsiteX484" fmla="*/ 1155426 w 2164666"/>
                <a:gd name="connsiteY484" fmla="*/ 1120341 h 1507432"/>
                <a:gd name="connsiteX485" fmla="*/ 1150747 w 2164666"/>
                <a:gd name="connsiteY485" fmla="*/ 1113323 h 1507432"/>
                <a:gd name="connsiteX486" fmla="*/ 1144900 w 2164666"/>
                <a:gd name="connsiteY486" fmla="*/ 1103968 h 1507432"/>
                <a:gd name="connsiteX487" fmla="*/ 1142561 w 2164666"/>
                <a:gd name="connsiteY487" fmla="*/ 1094612 h 1507432"/>
                <a:gd name="connsiteX488" fmla="*/ 1134375 w 2164666"/>
                <a:gd name="connsiteY488" fmla="*/ 1089933 h 1507432"/>
                <a:gd name="connsiteX489" fmla="*/ 1128526 w 2164666"/>
                <a:gd name="connsiteY489" fmla="*/ 1089933 h 1507432"/>
                <a:gd name="connsiteX490" fmla="*/ 1119171 w 2164666"/>
                <a:gd name="connsiteY490" fmla="*/ 1091105 h 1507432"/>
                <a:gd name="connsiteX491" fmla="*/ 1113324 w 2164666"/>
                <a:gd name="connsiteY491" fmla="*/ 1089933 h 1507432"/>
                <a:gd name="connsiteX492" fmla="*/ 1106308 w 2164666"/>
                <a:gd name="connsiteY492" fmla="*/ 1089933 h 1507432"/>
                <a:gd name="connsiteX493" fmla="*/ 1092274 w 2164666"/>
                <a:gd name="connsiteY493" fmla="*/ 1080578 h 1507432"/>
                <a:gd name="connsiteX494" fmla="*/ 1094613 w 2164666"/>
                <a:gd name="connsiteY494" fmla="*/ 1071224 h 1507432"/>
                <a:gd name="connsiteX495" fmla="*/ 1098122 w 2164666"/>
                <a:gd name="connsiteY495" fmla="*/ 1065375 h 1507432"/>
                <a:gd name="connsiteX496" fmla="*/ 1099290 w 2164666"/>
                <a:gd name="connsiteY496" fmla="*/ 1058357 h 1507432"/>
                <a:gd name="connsiteX497" fmla="*/ 1092274 w 2164666"/>
                <a:gd name="connsiteY497" fmla="*/ 1053680 h 1507432"/>
                <a:gd name="connsiteX498" fmla="*/ 1086427 w 2164666"/>
                <a:gd name="connsiteY498" fmla="*/ 1046664 h 1507432"/>
                <a:gd name="connsiteX499" fmla="*/ 1089934 w 2164666"/>
                <a:gd name="connsiteY499" fmla="*/ 1038478 h 1507432"/>
                <a:gd name="connsiteX500" fmla="*/ 1085257 w 2164666"/>
                <a:gd name="connsiteY500" fmla="*/ 1031460 h 1507432"/>
                <a:gd name="connsiteX501" fmla="*/ 1079411 w 2164666"/>
                <a:gd name="connsiteY501" fmla="*/ 1027953 h 1507432"/>
                <a:gd name="connsiteX502" fmla="*/ 1078241 w 2164666"/>
                <a:gd name="connsiteY502" fmla="*/ 1017428 h 1507432"/>
                <a:gd name="connsiteX503" fmla="*/ 1080579 w 2164666"/>
                <a:gd name="connsiteY503" fmla="*/ 1011579 h 1507432"/>
                <a:gd name="connsiteX504" fmla="*/ 1082918 w 2164666"/>
                <a:gd name="connsiteY504" fmla="*/ 1002224 h 1507432"/>
                <a:gd name="connsiteX505" fmla="*/ 1079411 w 2164666"/>
                <a:gd name="connsiteY505" fmla="*/ 995207 h 1507432"/>
                <a:gd name="connsiteX506" fmla="*/ 1087595 w 2164666"/>
                <a:gd name="connsiteY506" fmla="*/ 988191 h 1507432"/>
                <a:gd name="connsiteX507" fmla="*/ 1078241 w 2164666"/>
                <a:gd name="connsiteY507" fmla="*/ 977666 h 1507432"/>
                <a:gd name="connsiteX508" fmla="*/ 1075902 w 2164666"/>
                <a:gd name="connsiteY508" fmla="*/ 964801 h 1507432"/>
                <a:gd name="connsiteX509" fmla="*/ 1075902 w 2164666"/>
                <a:gd name="connsiteY509" fmla="*/ 958955 h 1507432"/>
                <a:gd name="connsiteX510" fmla="*/ 1078241 w 2164666"/>
                <a:gd name="connsiteY510" fmla="*/ 951938 h 1507432"/>
                <a:gd name="connsiteX511" fmla="*/ 1079411 w 2164666"/>
                <a:gd name="connsiteY511" fmla="*/ 940243 h 1507432"/>
                <a:gd name="connsiteX512" fmla="*/ 1081748 w 2164666"/>
                <a:gd name="connsiteY512" fmla="*/ 929718 h 1507432"/>
                <a:gd name="connsiteX513" fmla="*/ 1081748 w 2164666"/>
                <a:gd name="connsiteY513" fmla="*/ 921532 h 1507432"/>
                <a:gd name="connsiteX514" fmla="*/ 1075902 w 2164666"/>
                <a:gd name="connsiteY514" fmla="*/ 921532 h 1507432"/>
                <a:gd name="connsiteX515" fmla="*/ 1063037 w 2164666"/>
                <a:gd name="connsiteY515" fmla="*/ 913346 h 1507432"/>
                <a:gd name="connsiteX516" fmla="*/ 1066546 w 2164666"/>
                <a:gd name="connsiteY516" fmla="*/ 905160 h 1507432"/>
                <a:gd name="connsiteX517" fmla="*/ 1074732 w 2164666"/>
                <a:gd name="connsiteY517" fmla="*/ 905160 h 1507432"/>
                <a:gd name="connsiteX518" fmla="*/ 1080579 w 2164666"/>
                <a:gd name="connsiteY518" fmla="*/ 903991 h 1507432"/>
                <a:gd name="connsiteX519" fmla="*/ 1081750 w 2164666"/>
                <a:gd name="connsiteY519" fmla="*/ 903489 h 1507432"/>
                <a:gd name="connsiteX520" fmla="*/ 1074732 w 2164666"/>
                <a:gd name="connsiteY520" fmla="*/ 900482 h 1507432"/>
                <a:gd name="connsiteX521" fmla="*/ 1064207 w 2164666"/>
                <a:gd name="connsiteY521" fmla="*/ 895803 h 1507432"/>
                <a:gd name="connsiteX522" fmla="*/ 1056021 w 2164666"/>
                <a:gd name="connsiteY522" fmla="*/ 891126 h 1507432"/>
                <a:gd name="connsiteX523" fmla="*/ 1049005 w 2164666"/>
                <a:gd name="connsiteY523" fmla="*/ 887619 h 1507432"/>
                <a:gd name="connsiteX524" fmla="*/ 1040817 w 2164666"/>
                <a:gd name="connsiteY524" fmla="*/ 879431 h 1507432"/>
                <a:gd name="connsiteX525" fmla="*/ 1040817 w 2164666"/>
                <a:gd name="connsiteY525" fmla="*/ 885279 h 1507432"/>
                <a:gd name="connsiteX526" fmla="*/ 1033801 w 2164666"/>
                <a:gd name="connsiteY526" fmla="*/ 887619 h 1507432"/>
                <a:gd name="connsiteX527" fmla="*/ 1029124 w 2164666"/>
                <a:gd name="connsiteY527" fmla="*/ 881770 h 1507432"/>
                <a:gd name="connsiteX528" fmla="*/ 1023275 w 2164666"/>
                <a:gd name="connsiteY528" fmla="*/ 877094 h 1507432"/>
                <a:gd name="connsiteX529" fmla="*/ 1017429 w 2164666"/>
                <a:gd name="connsiteY529" fmla="*/ 877094 h 1507432"/>
                <a:gd name="connsiteX530" fmla="*/ 1008073 w 2164666"/>
                <a:gd name="connsiteY530" fmla="*/ 879431 h 1507432"/>
                <a:gd name="connsiteX531" fmla="*/ 1002227 w 2164666"/>
                <a:gd name="connsiteY531" fmla="*/ 878261 h 1507432"/>
                <a:gd name="connsiteX532" fmla="*/ 995208 w 2164666"/>
                <a:gd name="connsiteY532" fmla="*/ 872415 h 1507432"/>
                <a:gd name="connsiteX533" fmla="*/ 988192 w 2164666"/>
                <a:gd name="connsiteY533" fmla="*/ 872415 h 1507432"/>
                <a:gd name="connsiteX534" fmla="*/ 984683 w 2164666"/>
                <a:gd name="connsiteY534" fmla="*/ 879431 h 1507432"/>
                <a:gd name="connsiteX535" fmla="*/ 990532 w 2164666"/>
                <a:gd name="connsiteY535" fmla="*/ 886447 h 1507432"/>
                <a:gd name="connsiteX536" fmla="*/ 989362 w 2164666"/>
                <a:gd name="connsiteY536" fmla="*/ 892296 h 1507432"/>
                <a:gd name="connsiteX537" fmla="*/ 982346 w 2164666"/>
                <a:gd name="connsiteY537" fmla="*/ 887619 h 1507432"/>
                <a:gd name="connsiteX538" fmla="*/ 980006 w 2164666"/>
                <a:gd name="connsiteY538" fmla="*/ 879431 h 1507432"/>
                <a:gd name="connsiteX539" fmla="*/ 971818 w 2164666"/>
                <a:gd name="connsiteY539" fmla="*/ 879431 h 1507432"/>
                <a:gd name="connsiteX540" fmla="*/ 965972 w 2164666"/>
                <a:gd name="connsiteY540" fmla="*/ 884110 h 1507432"/>
                <a:gd name="connsiteX541" fmla="*/ 970651 w 2164666"/>
                <a:gd name="connsiteY541" fmla="*/ 889956 h 1507432"/>
                <a:gd name="connsiteX542" fmla="*/ 972990 w 2164666"/>
                <a:gd name="connsiteY542" fmla="*/ 902821 h 1507432"/>
                <a:gd name="connsiteX543" fmla="*/ 961295 w 2164666"/>
                <a:gd name="connsiteY543" fmla="*/ 895803 h 1507432"/>
                <a:gd name="connsiteX544" fmla="*/ 960125 w 2164666"/>
                <a:gd name="connsiteY544" fmla="*/ 889956 h 1507432"/>
                <a:gd name="connsiteX545" fmla="*/ 950770 w 2164666"/>
                <a:gd name="connsiteY545" fmla="*/ 882940 h 1507432"/>
                <a:gd name="connsiteX546" fmla="*/ 946093 w 2164666"/>
                <a:gd name="connsiteY546" fmla="*/ 877094 h 1507432"/>
                <a:gd name="connsiteX547" fmla="*/ 942582 w 2164666"/>
                <a:gd name="connsiteY547" fmla="*/ 884110 h 1507432"/>
                <a:gd name="connsiteX548" fmla="*/ 939075 w 2164666"/>
                <a:gd name="connsiteY548" fmla="*/ 891126 h 1507432"/>
                <a:gd name="connsiteX549" fmla="*/ 935566 w 2164666"/>
                <a:gd name="connsiteY549" fmla="*/ 896974 h 1507432"/>
                <a:gd name="connsiteX550" fmla="*/ 928549 w 2164666"/>
                <a:gd name="connsiteY550" fmla="*/ 906328 h 1507432"/>
                <a:gd name="connsiteX551" fmla="*/ 921533 w 2164666"/>
                <a:gd name="connsiteY551" fmla="*/ 912177 h 1507432"/>
                <a:gd name="connsiteX552" fmla="*/ 916856 w 2164666"/>
                <a:gd name="connsiteY552" fmla="*/ 918023 h 1507432"/>
                <a:gd name="connsiteX553" fmla="*/ 909838 w 2164666"/>
                <a:gd name="connsiteY553" fmla="*/ 923872 h 1507432"/>
                <a:gd name="connsiteX554" fmla="*/ 900483 w 2164666"/>
                <a:gd name="connsiteY554" fmla="*/ 927379 h 1507432"/>
                <a:gd name="connsiteX555" fmla="*/ 892297 w 2164666"/>
                <a:gd name="connsiteY555" fmla="*/ 923872 h 1507432"/>
                <a:gd name="connsiteX556" fmla="*/ 881771 w 2164666"/>
                <a:gd name="connsiteY556" fmla="*/ 906328 h 1507432"/>
                <a:gd name="connsiteX557" fmla="*/ 874755 w 2164666"/>
                <a:gd name="connsiteY557" fmla="*/ 900482 h 1507432"/>
                <a:gd name="connsiteX558" fmla="*/ 868907 w 2164666"/>
                <a:gd name="connsiteY558" fmla="*/ 898142 h 1507432"/>
                <a:gd name="connsiteX559" fmla="*/ 860721 w 2164666"/>
                <a:gd name="connsiteY559" fmla="*/ 894635 h 1507432"/>
                <a:gd name="connsiteX560" fmla="*/ 849026 w 2164666"/>
                <a:gd name="connsiteY560" fmla="*/ 881770 h 1507432"/>
                <a:gd name="connsiteX561" fmla="*/ 839670 w 2164666"/>
                <a:gd name="connsiteY561" fmla="*/ 872415 h 1507432"/>
                <a:gd name="connsiteX562" fmla="*/ 830316 w 2164666"/>
                <a:gd name="connsiteY562" fmla="*/ 865399 h 1507432"/>
                <a:gd name="connsiteX563" fmla="*/ 823298 w 2164666"/>
                <a:gd name="connsiteY563" fmla="*/ 860720 h 1507432"/>
                <a:gd name="connsiteX564" fmla="*/ 815112 w 2164666"/>
                <a:gd name="connsiteY564" fmla="*/ 858382 h 1507432"/>
                <a:gd name="connsiteX565" fmla="*/ 811605 w 2164666"/>
                <a:gd name="connsiteY565" fmla="*/ 852534 h 1507432"/>
                <a:gd name="connsiteX566" fmla="*/ 805757 w 2164666"/>
                <a:gd name="connsiteY566" fmla="*/ 845518 h 1507432"/>
                <a:gd name="connsiteX567" fmla="*/ 799910 w 2164666"/>
                <a:gd name="connsiteY567" fmla="*/ 839669 h 1507432"/>
                <a:gd name="connsiteX568" fmla="*/ 794064 w 2164666"/>
                <a:gd name="connsiteY568" fmla="*/ 832653 h 1507432"/>
                <a:gd name="connsiteX569" fmla="*/ 791724 w 2164666"/>
                <a:gd name="connsiteY569" fmla="*/ 825637 h 1507432"/>
                <a:gd name="connsiteX570" fmla="*/ 785876 w 2164666"/>
                <a:gd name="connsiteY570" fmla="*/ 820960 h 1507432"/>
                <a:gd name="connsiteX571" fmla="*/ 783536 w 2164666"/>
                <a:gd name="connsiteY571" fmla="*/ 812772 h 1507432"/>
                <a:gd name="connsiteX572" fmla="*/ 781199 w 2164666"/>
                <a:gd name="connsiteY572" fmla="*/ 805756 h 1507432"/>
                <a:gd name="connsiteX573" fmla="*/ 778860 w 2164666"/>
                <a:gd name="connsiteY573" fmla="*/ 796400 h 1507432"/>
                <a:gd name="connsiteX574" fmla="*/ 773011 w 2164666"/>
                <a:gd name="connsiteY574" fmla="*/ 787045 h 1507432"/>
                <a:gd name="connsiteX575" fmla="*/ 767165 w 2164666"/>
                <a:gd name="connsiteY575" fmla="*/ 776519 h 1507432"/>
                <a:gd name="connsiteX576" fmla="*/ 765995 w 2164666"/>
                <a:gd name="connsiteY576" fmla="*/ 770673 h 1507432"/>
                <a:gd name="connsiteX577" fmla="*/ 767385 w 2164666"/>
                <a:gd name="connsiteY577" fmla="*/ 766503 h 1507432"/>
                <a:gd name="connsiteX578" fmla="*/ 767383 w 2164666"/>
                <a:gd name="connsiteY578" fmla="*/ 766502 h 1507432"/>
                <a:gd name="connsiteX579" fmla="*/ 765993 w 2164666"/>
                <a:gd name="connsiteY579" fmla="*/ 770673 h 1507432"/>
                <a:gd name="connsiteX580" fmla="*/ 753130 w 2164666"/>
                <a:gd name="connsiteY580" fmla="*/ 770673 h 1507432"/>
                <a:gd name="connsiteX581" fmla="*/ 746114 w 2164666"/>
                <a:gd name="connsiteY581" fmla="*/ 768333 h 1507432"/>
                <a:gd name="connsiteX582" fmla="*/ 740265 w 2164666"/>
                <a:gd name="connsiteY582" fmla="*/ 768333 h 1507432"/>
                <a:gd name="connsiteX583" fmla="*/ 734419 w 2164666"/>
                <a:gd name="connsiteY583" fmla="*/ 771843 h 1507432"/>
                <a:gd name="connsiteX584" fmla="*/ 727401 w 2164666"/>
                <a:gd name="connsiteY584" fmla="*/ 776521 h 1507432"/>
                <a:gd name="connsiteX585" fmla="*/ 726233 w 2164666"/>
                <a:gd name="connsiteY585" fmla="*/ 784707 h 1507432"/>
                <a:gd name="connsiteX586" fmla="*/ 720385 w 2164666"/>
                <a:gd name="connsiteY586" fmla="*/ 789384 h 1507432"/>
                <a:gd name="connsiteX587" fmla="*/ 707520 w 2164666"/>
                <a:gd name="connsiteY587" fmla="*/ 781198 h 1507432"/>
                <a:gd name="connsiteX588" fmla="*/ 700504 w 2164666"/>
                <a:gd name="connsiteY588" fmla="*/ 776521 h 1507432"/>
                <a:gd name="connsiteX589" fmla="*/ 693487 w 2164666"/>
                <a:gd name="connsiteY589" fmla="*/ 774182 h 1507432"/>
                <a:gd name="connsiteX590" fmla="*/ 685301 w 2164666"/>
                <a:gd name="connsiteY590" fmla="*/ 773012 h 1507432"/>
                <a:gd name="connsiteX591" fmla="*/ 678285 w 2164666"/>
                <a:gd name="connsiteY591" fmla="*/ 769503 h 1507432"/>
                <a:gd name="connsiteX592" fmla="*/ 668930 w 2164666"/>
                <a:gd name="connsiteY592" fmla="*/ 764826 h 1507432"/>
                <a:gd name="connsiteX593" fmla="*/ 661913 w 2164666"/>
                <a:gd name="connsiteY593" fmla="*/ 762487 h 1507432"/>
                <a:gd name="connsiteX594" fmla="*/ 653726 w 2164666"/>
                <a:gd name="connsiteY594" fmla="*/ 760148 h 1507432"/>
                <a:gd name="connsiteX595" fmla="*/ 644370 w 2164666"/>
                <a:gd name="connsiteY595" fmla="*/ 757808 h 1507432"/>
                <a:gd name="connsiteX596" fmla="*/ 636184 w 2164666"/>
                <a:gd name="connsiteY596" fmla="*/ 756640 h 1507432"/>
                <a:gd name="connsiteX597" fmla="*/ 629168 w 2164666"/>
                <a:gd name="connsiteY597" fmla="*/ 743776 h 1507432"/>
                <a:gd name="connsiteX598" fmla="*/ 636184 w 2164666"/>
                <a:gd name="connsiteY598" fmla="*/ 744945 h 1507432"/>
                <a:gd name="connsiteX599" fmla="*/ 643200 w 2164666"/>
                <a:gd name="connsiteY599" fmla="*/ 743776 h 1507432"/>
                <a:gd name="connsiteX600" fmla="*/ 650218 w 2164666"/>
                <a:gd name="connsiteY600" fmla="*/ 741436 h 1507432"/>
                <a:gd name="connsiteX601" fmla="*/ 654895 w 2164666"/>
                <a:gd name="connsiteY601" fmla="*/ 732083 h 1507432"/>
                <a:gd name="connsiteX602" fmla="*/ 659574 w 2164666"/>
                <a:gd name="connsiteY602" fmla="*/ 726234 h 1507432"/>
                <a:gd name="connsiteX603" fmla="*/ 661913 w 2164666"/>
                <a:gd name="connsiteY603" fmla="*/ 720388 h 1507432"/>
                <a:gd name="connsiteX604" fmla="*/ 659574 w 2164666"/>
                <a:gd name="connsiteY604" fmla="*/ 713369 h 1507432"/>
                <a:gd name="connsiteX605" fmla="*/ 657235 w 2164666"/>
                <a:gd name="connsiteY605" fmla="*/ 706353 h 1507432"/>
                <a:gd name="connsiteX606" fmla="*/ 658404 w 2164666"/>
                <a:gd name="connsiteY606" fmla="*/ 699335 h 1507432"/>
                <a:gd name="connsiteX607" fmla="*/ 664253 w 2164666"/>
                <a:gd name="connsiteY607" fmla="*/ 696998 h 1507432"/>
                <a:gd name="connsiteX608" fmla="*/ 664253 w 2164666"/>
                <a:gd name="connsiteY608" fmla="*/ 691151 h 1507432"/>
                <a:gd name="connsiteX609" fmla="*/ 652558 w 2164666"/>
                <a:gd name="connsiteY609" fmla="*/ 680626 h 1507432"/>
                <a:gd name="connsiteX610" fmla="*/ 644370 w 2164666"/>
                <a:gd name="connsiteY610" fmla="*/ 675947 h 1507432"/>
                <a:gd name="connsiteX611" fmla="*/ 633845 w 2164666"/>
                <a:gd name="connsiteY611" fmla="*/ 671270 h 1507432"/>
                <a:gd name="connsiteX612" fmla="*/ 627998 w 2164666"/>
                <a:gd name="connsiteY612" fmla="*/ 663082 h 1507432"/>
                <a:gd name="connsiteX613" fmla="*/ 629168 w 2164666"/>
                <a:gd name="connsiteY613" fmla="*/ 656066 h 1507432"/>
                <a:gd name="connsiteX614" fmla="*/ 623321 w 2164666"/>
                <a:gd name="connsiteY614" fmla="*/ 650220 h 1507432"/>
                <a:gd name="connsiteX615" fmla="*/ 615135 w 2164666"/>
                <a:gd name="connsiteY615" fmla="*/ 652557 h 1507432"/>
                <a:gd name="connsiteX616" fmla="*/ 613964 w 2164666"/>
                <a:gd name="connsiteY616" fmla="*/ 645541 h 1507432"/>
                <a:gd name="connsiteX617" fmla="*/ 609287 w 2164666"/>
                <a:gd name="connsiteY617" fmla="*/ 638525 h 1507432"/>
                <a:gd name="connsiteX618" fmla="*/ 603440 w 2164666"/>
                <a:gd name="connsiteY618" fmla="*/ 638525 h 1507432"/>
                <a:gd name="connsiteX619" fmla="*/ 590576 w 2164666"/>
                <a:gd name="connsiteY619" fmla="*/ 640864 h 1507432"/>
                <a:gd name="connsiteX620" fmla="*/ 584727 w 2164666"/>
                <a:gd name="connsiteY620" fmla="*/ 635016 h 1507432"/>
                <a:gd name="connsiteX621" fmla="*/ 578881 w 2164666"/>
                <a:gd name="connsiteY621" fmla="*/ 629169 h 1507432"/>
                <a:gd name="connsiteX622" fmla="*/ 570695 w 2164666"/>
                <a:gd name="connsiteY622" fmla="*/ 627999 h 1507432"/>
                <a:gd name="connsiteX623" fmla="*/ 560910 w 2164666"/>
                <a:gd name="connsiteY623" fmla="*/ 621477 h 1507432"/>
                <a:gd name="connsiteX624" fmla="*/ 560171 w 2164666"/>
                <a:gd name="connsiteY624" fmla="*/ 623321 h 1507432"/>
                <a:gd name="connsiteX625" fmla="*/ 553153 w 2164666"/>
                <a:gd name="connsiteY625" fmla="*/ 627999 h 1507432"/>
                <a:gd name="connsiteX626" fmla="*/ 547307 w 2164666"/>
                <a:gd name="connsiteY626" fmla="*/ 632676 h 1507432"/>
                <a:gd name="connsiteX627" fmla="*/ 540290 w 2164666"/>
                <a:gd name="connsiteY627" fmla="*/ 629169 h 1507432"/>
                <a:gd name="connsiteX628" fmla="*/ 535612 w 2164666"/>
                <a:gd name="connsiteY628" fmla="*/ 639694 h 1507432"/>
                <a:gd name="connsiteX629" fmla="*/ 529763 w 2164666"/>
                <a:gd name="connsiteY629" fmla="*/ 639694 h 1507432"/>
                <a:gd name="connsiteX630" fmla="*/ 523917 w 2164666"/>
                <a:gd name="connsiteY630" fmla="*/ 651389 h 1507432"/>
                <a:gd name="connsiteX631" fmla="*/ 522747 w 2164666"/>
                <a:gd name="connsiteY631" fmla="*/ 657236 h 1507432"/>
                <a:gd name="connsiteX632" fmla="*/ 518070 w 2164666"/>
                <a:gd name="connsiteY632" fmla="*/ 664252 h 1507432"/>
                <a:gd name="connsiteX633" fmla="*/ 508715 w 2164666"/>
                <a:gd name="connsiteY633" fmla="*/ 665422 h 1507432"/>
                <a:gd name="connsiteX634" fmla="*/ 495850 w 2164666"/>
                <a:gd name="connsiteY634" fmla="*/ 658406 h 1507432"/>
                <a:gd name="connsiteX635" fmla="*/ 486494 w 2164666"/>
                <a:gd name="connsiteY635" fmla="*/ 657236 h 1507432"/>
                <a:gd name="connsiteX636" fmla="*/ 480646 w 2164666"/>
                <a:gd name="connsiteY636" fmla="*/ 660745 h 1507432"/>
                <a:gd name="connsiteX637" fmla="*/ 457258 w 2164666"/>
                <a:gd name="connsiteY637" fmla="*/ 668931 h 1507432"/>
                <a:gd name="connsiteX638" fmla="*/ 451409 w 2164666"/>
                <a:gd name="connsiteY638" fmla="*/ 667761 h 1507432"/>
                <a:gd name="connsiteX639" fmla="*/ 437377 w 2164666"/>
                <a:gd name="connsiteY639" fmla="*/ 668931 h 1507432"/>
                <a:gd name="connsiteX640" fmla="*/ 429191 w 2164666"/>
                <a:gd name="connsiteY640" fmla="*/ 667761 h 1507432"/>
                <a:gd name="connsiteX641" fmla="*/ 419835 w 2164666"/>
                <a:gd name="connsiteY641" fmla="*/ 663082 h 1507432"/>
                <a:gd name="connsiteX642" fmla="*/ 412819 w 2164666"/>
                <a:gd name="connsiteY642" fmla="*/ 665422 h 1507432"/>
                <a:gd name="connsiteX643" fmla="*/ 403463 w 2164666"/>
                <a:gd name="connsiteY643" fmla="*/ 665422 h 1507432"/>
                <a:gd name="connsiteX644" fmla="*/ 396447 w 2164666"/>
                <a:gd name="connsiteY644" fmla="*/ 666591 h 1507432"/>
                <a:gd name="connsiteX645" fmla="*/ 389429 w 2164666"/>
                <a:gd name="connsiteY645" fmla="*/ 671270 h 1507432"/>
                <a:gd name="connsiteX646" fmla="*/ 383582 w 2164666"/>
                <a:gd name="connsiteY646" fmla="*/ 677117 h 1507432"/>
                <a:gd name="connsiteX647" fmla="*/ 380073 w 2164666"/>
                <a:gd name="connsiteY647" fmla="*/ 685303 h 1507432"/>
                <a:gd name="connsiteX648" fmla="*/ 377734 w 2164666"/>
                <a:gd name="connsiteY648" fmla="*/ 694658 h 1507432"/>
                <a:gd name="connsiteX649" fmla="*/ 369548 w 2164666"/>
                <a:gd name="connsiteY649" fmla="*/ 698167 h 1507432"/>
                <a:gd name="connsiteX650" fmla="*/ 360192 w 2164666"/>
                <a:gd name="connsiteY650" fmla="*/ 694658 h 1507432"/>
                <a:gd name="connsiteX651" fmla="*/ 346158 w 2164666"/>
                <a:gd name="connsiteY651" fmla="*/ 689981 h 1507432"/>
                <a:gd name="connsiteX652" fmla="*/ 340311 w 2164666"/>
                <a:gd name="connsiteY652" fmla="*/ 686472 h 1507432"/>
                <a:gd name="connsiteX653" fmla="*/ 333295 w 2164666"/>
                <a:gd name="connsiteY653" fmla="*/ 685303 h 1507432"/>
                <a:gd name="connsiteX654" fmla="*/ 326279 w 2164666"/>
                <a:gd name="connsiteY654" fmla="*/ 687642 h 1507432"/>
                <a:gd name="connsiteX655" fmla="*/ 320433 w 2164666"/>
                <a:gd name="connsiteY655" fmla="*/ 685303 h 1507432"/>
                <a:gd name="connsiteX656" fmla="*/ 309905 w 2164666"/>
                <a:gd name="connsiteY656" fmla="*/ 675947 h 1507432"/>
                <a:gd name="connsiteX657" fmla="*/ 298212 w 2164666"/>
                <a:gd name="connsiteY657" fmla="*/ 671270 h 1507432"/>
                <a:gd name="connsiteX658" fmla="*/ 291196 w 2164666"/>
                <a:gd name="connsiteY658" fmla="*/ 666591 h 1507432"/>
                <a:gd name="connsiteX659" fmla="*/ 285347 w 2164666"/>
                <a:gd name="connsiteY659" fmla="*/ 674777 h 1507432"/>
                <a:gd name="connsiteX660" fmla="*/ 277162 w 2164666"/>
                <a:gd name="connsiteY660" fmla="*/ 682965 h 1507432"/>
                <a:gd name="connsiteX661" fmla="*/ 270143 w 2164666"/>
                <a:gd name="connsiteY661" fmla="*/ 682965 h 1507432"/>
                <a:gd name="connsiteX662" fmla="*/ 261959 w 2164666"/>
                <a:gd name="connsiteY662" fmla="*/ 677117 h 1507432"/>
                <a:gd name="connsiteX663" fmla="*/ 254941 w 2164666"/>
                <a:gd name="connsiteY663" fmla="*/ 677117 h 1507432"/>
                <a:gd name="connsiteX664" fmla="*/ 246755 w 2164666"/>
                <a:gd name="connsiteY664" fmla="*/ 674777 h 1507432"/>
                <a:gd name="connsiteX665" fmla="*/ 240907 w 2164666"/>
                <a:gd name="connsiteY665" fmla="*/ 674777 h 1507432"/>
                <a:gd name="connsiteX666" fmla="*/ 235060 w 2164666"/>
                <a:gd name="connsiteY666" fmla="*/ 680626 h 1507432"/>
                <a:gd name="connsiteX667" fmla="*/ 229214 w 2164666"/>
                <a:gd name="connsiteY667" fmla="*/ 678286 h 1507432"/>
                <a:gd name="connsiteX668" fmla="*/ 216349 w 2164666"/>
                <a:gd name="connsiteY668" fmla="*/ 672438 h 1507432"/>
                <a:gd name="connsiteX669" fmla="*/ 214010 w 2164666"/>
                <a:gd name="connsiteY669" fmla="*/ 666591 h 1507432"/>
                <a:gd name="connsiteX670" fmla="*/ 196468 w 2164666"/>
                <a:gd name="connsiteY670" fmla="*/ 647880 h 1507432"/>
                <a:gd name="connsiteX671" fmla="*/ 188282 w 2164666"/>
                <a:gd name="connsiteY671" fmla="*/ 646711 h 1507432"/>
                <a:gd name="connsiteX672" fmla="*/ 182434 w 2164666"/>
                <a:gd name="connsiteY672" fmla="*/ 642034 h 1507432"/>
                <a:gd name="connsiteX673" fmla="*/ 180096 w 2164666"/>
                <a:gd name="connsiteY673" fmla="*/ 627999 h 1507432"/>
                <a:gd name="connsiteX674" fmla="*/ 185945 w 2164666"/>
                <a:gd name="connsiteY674" fmla="*/ 619813 h 1507432"/>
                <a:gd name="connsiteX675" fmla="*/ 190622 w 2164666"/>
                <a:gd name="connsiteY675" fmla="*/ 613965 h 1507432"/>
                <a:gd name="connsiteX676" fmla="*/ 205824 w 2164666"/>
                <a:gd name="connsiteY676" fmla="*/ 603440 h 1507432"/>
                <a:gd name="connsiteX677" fmla="*/ 201147 w 2164666"/>
                <a:gd name="connsiteY677" fmla="*/ 590577 h 1507432"/>
                <a:gd name="connsiteX678" fmla="*/ 198808 w 2164666"/>
                <a:gd name="connsiteY678" fmla="*/ 584728 h 1507432"/>
                <a:gd name="connsiteX679" fmla="*/ 197638 w 2164666"/>
                <a:gd name="connsiteY679" fmla="*/ 576543 h 1507432"/>
                <a:gd name="connsiteX680" fmla="*/ 203486 w 2164666"/>
                <a:gd name="connsiteY680" fmla="*/ 573035 h 1507432"/>
                <a:gd name="connsiteX681" fmla="*/ 212842 w 2164666"/>
                <a:gd name="connsiteY681" fmla="*/ 571866 h 1507432"/>
                <a:gd name="connsiteX682" fmla="*/ 214010 w 2164666"/>
                <a:gd name="connsiteY682" fmla="*/ 563680 h 1507432"/>
                <a:gd name="connsiteX683" fmla="*/ 204654 w 2164666"/>
                <a:gd name="connsiteY683" fmla="*/ 556662 h 1507432"/>
                <a:gd name="connsiteX684" fmla="*/ 197638 w 2164666"/>
                <a:gd name="connsiteY684" fmla="*/ 548476 h 1507432"/>
                <a:gd name="connsiteX685" fmla="*/ 191791 w 2164666"/>
                <a:gd name="connsiteY685" fmla="*/ 548476 h 1507432"/>
                <a:gd name="connsiteX686" fmla="*/ 183605 w 2164666"/>
                <a:gd name="connsiteY686" fmla="*/ 553155 h 1507432"/>
                <a:gd name="connsiteX687" fmla="*/ 178927 w 2164666"/>
                <a:gd name="connsiteY687" fmla="*/ 546138 h 1507432"/>
                <a:gd name="connsiteX688" fmla="*/ 171910 w 2164666"/>
                <a:gd name="connsiteY688" fmla="*/ 544967 h 1507432"/>
                <a:gd name="connsiteX689" fmla="*/ 169571 w 2164666"/>
                <a:gd name="connsiteY689" fmla="*/ 539120 h 1507432"/>
                <a:gd name="connsiteX690" fmla="*/ 159046 w 2164666"/>
                <a:gd name="connsiteY690" fmla="*/ 539120 h 1507432"/>
                <a:gd name="connsiteX691" fmla="*/ 152029 w 2164666"/>
                <a:gd name="connsiteY691" fmla="*/ 541460 h 1507432"/>
                <a:gd name="connsiteX692" fmla="*/ 145013 w 2164666"/>
                <a:gd name="connsiteY692" fmla="*/ 542629 h 1507432"/>
                <a:gd name="connsiteX693" fmla="*/ 137995 w 2164666"/>
                <a:gd name="connsiteY693" fmla="*/ 544967 h 1507432"/>
                <a:gd name="connsiteX694" fmla="*/ 132149 w 2164666"/>
                <a:gd name="connsiteY694" fmla="*/ 541460 h 1507432"/>
                <a:gd name="connsiteX695" fmla="*/ 132149 w 2164666"/>
                <a:gd name="connsiteY695" fmla="*/ 533274 h 1507432"/>
                <a:gd name="connsiteX696" fmla="*/ 126300 w 2164666"/>
                <a:gd name="connsiteY696" fmla="*/ 529765 h 1507432"/>
                <a:gd name="connsiteX697" fmla="*/ 126300 w 2164666"/>
                <a:gd name="connsiteY697" fmla="*/ 522748 h 1507432"/>
                <a:gd name="connsiteX698" fmla="*/ 116946 w 2164666"/>
                <a:gd name="connsiteY698" fmla="*/ 516902 h 1507432"/>
                <a:gd name="connsiteX699" fmla="*/ 109930 w 2164666"/>
                <a:gd name="connsiteY699" fmla="*/ 512223 h 1507432"/>
                <a:gd name="connsiteX700" fmla="*/ 100573 w 2164666"/>
                <a:gd name="connsiteY700" fmla="*/ 511053 h 1507432"/>
                <a:gd name="connsiteX701" fmla="*/ 93556 w 2164666"/>
                <a:gd name="connsiteY701" fmla="*/ 508714 h 1507432"/>
                <a:gd name="connsiteX702" fmla="*/ 90047 w 2164666"/>
                <a:gd name="connsiteY702" fmla="*/ 501698 h 1507432"/>
                <a:gd name="connsiteX703" fmla="*/ 90047 w 2164666"/>
                <a:gd name="connsiteY703" fmla="*/ 495851 h 1507432"/>
                <a:gd name="connsiteX704" fmla="*/ 85370 w 2164666"/>
                <a:gd name="connsiteY704" fmla="*/ 487665 h 1507432"/>
                <a:gd name="connsiteX705" fmla="*/ 84201 w 2164666"/>
                <a:gd name="connsiteY705" fmla="*/ 480647 h 1507432"/>
                <a:gd name="connsiteX706" fmla="*/ 90047 w 2164666"/>
                <a:gd name="connsiteY706" fmla="*/ 474801 h 1507432"/>
                <a:gd name="connsiteX707" fmla="*/ 95896 w 2164666"/>
                <a:gd name="connsiteY707" fmla="*/ 466615 h 1507432"/>
                <a:gd name="connsiteX708" fmla="*/ 101742 w 2164666"/>
                <a:gd name="connsiteY708" fmla="*/ 465445 h 1507432"/>
                <a:gd name="connsiteX709" fmla="*/ 101742 w 2164666"/>
                <a:gd name="connsiteY709" fmla="*/ 458429 h 1507432"/>
                <a:gd name="connsiteX710" fmla="*/ 97065 w 2164666"/>
                <a:gd name="connsiteY710" fmla="*/ 451410 h 1507432"/>
                <a:gd name="connsiteX711" fmla="*/ 99403 w 2164666"/>
                <a:gd name="connsiteY711" fmla="*/ 443225 h 1507432"/>
                <a:gd name="connsiteX712" fmla="*/ 106419 w 2164666"/>
                <a:gd name="connsiteY712" fmla="*/ 440885 h 1507432"/>
                <a:gd name="connsiteX713" fmla="*/ 104082 w 2164666"/>
                <a:gd name="connsiteY713" fmla="*/ 433869 h 1507432"/>
                <a:gd name="connsiteX714" fmla="*/ 94726 w 2164666"/>
                <a:gd name="connsiteY714" fmla="*/ 432699 h 1507432"/>
                <a:gd name="connsiteX715" fmla="*/ 85370 w 2164666"/>
                <a:gd name="connsiteY715" fmla="*/ 430360 h 1507432"/>
                <a:gd name="connsiteX716" fmla="*/ 77183 w 2164666"/>
                <a:gd name="connsiteY716" fmla="*/ 425683 h 1507432"/>
                <a:gd name="connsiteX717" fmla="*/ 71336 w 2164666"/>
                <a:gd name="connsiteY717" fmla="*/ 424513 h 1507432"/>
                <a:gd name="connsiteX718" fmla="*/ 70166 w 2164666"/>
                <a:gd name="connsiteY718" fmla="*/ 418667 h 1507432"/>
                <a:gd name="connsiteX719" fmla="*/ 64320 w 2164666"/>
                <a:gd name="connsiteY719" fmla="*/ 419837 h 1507432"/>
                <a:gd name="connsiteX720" fmla="*/ 60813 w 2164666"/>
                <a:gd name="connsiteY720" fmla="*/ 408142 h 1507432"/>
                <a:gd name="connsiteX721" fmla="*/ 57304 w 2164666"/>
                <a:gd name="connsiteY721" fmla="*/ 401123 h 1507432"/>
                <a:gd name="connsiteX722" fmla="*/ 47946 w 2164666"/>
                <a:gd name="connsiteY722" fmla="*/ 395277 h 1507432"/>
                <a:gd name="connsiteX723" fmla="*/ 42100 w 2164666"/>
                <a:gd name="connsiteY723" fmla="*/ 388261 h 1507432"/>
                <a:gd name="connsiteX724" fmla="*/ 36253 w 2164666"/>
                <a:gd name="connsiteY724" fmla="*/ 385921 h 1507432"/>
                <a:gd name="connsiteX725" fmla="*/ 25728 w 2164666"/>
                <a:gd name="connsiteY725" fmla="*/ 376566 h 1507432"/>
                <a:gd name="connsiteX726" fmla="*/ 15202 w 2164666"/>
                <a:gd name="connsiteY726" fmla="*/ 369547 h 1507432"/>
                <a:gd name="connsiteX727" fmla="*/ 8186 w 2164666"/>
                <a:gd name="connsiteY727" fmla="*/ 369547 h 1507432"/>
                <a:gd name="connsiteX728" fmla="*/ 4679 w 2164666"/>
                <a:gd name="connsiteY728" fmla="*/ 359024 h 1507432"/>
                <a:gd name="connsiteX729" fmla="*/ 4679 w 2164666"/>
                <a:gd name="connsiteY729" fmla="*/ 352006 h 1507432"/>
                <a:gd name="connsiteX730" fmla="*/ 7016 w 2164666"/>
                <a:gd name="connsiteY730" fmla="*/ 342650 h 1507432"/>
                <a:gd name="connsiteX731" fmla="*/ 9356 w 2164666"/>
                <a:gd name="connsiteY731" fmla="*/ 330955 h 1507432"/>
                <a:gd name="connsiteX732" fmla="*/ 8186 w 2164666"/>
                <a:gd name="connsiteY732" fmla="*/ 325109 h 1507432"/>
                <a:gd name="connsiteX733" fmla="*/ 9356 w 2164666"/>
                <a:gd name="connsiteY733" fmla="*/ 316923 h 1507432"/>
                <a:gd name="connsiteX734" fmla="*/ 7016 w 2164666"/>
                <a:gd name="connsiteY734" fmla="*/ 311074 h 1507432"/>
                <a:gd name="connsiteX735" fmla="*/ 8186 w 2164666"/>
                <a:gd name="connsiteY735" fmla="*/ 305228 h 1507432"/>
                <a:gd name="connsiteX736" fmla="*/ 0 w 2164666"/>
                <a:gd name="connsiteY736" fmla="*/ 299381 h 1507432"/>
                <a:gd name="connsiteX737" fmla="*/ 2340 w 2164666"/>
                <a:gd name="connsiteY737" fmla="*/ 292365 h 1507432"/>
                <a:gd name="connsiteX738" fmla="*/ 7016 w 2164666"/>
                <a:gd name="connsiteY738" fmla="*/ 286517 h 1507432"/>
                <a:gd name="connsiteX739" fmla="*/ 10526 w 2164666"/>
                <a:gd name="connsiteY739" fmla="*/ 278331 h 1507432"/>
                <a:gd name="connsiteX740" fmla="*/ 17542 w 2164666"/>
                <a:gd name="connsiteY740" fmla="*/ 279501 h 1507432"/>
                <a:gd name="connsiteX741" fmla="*/ 23388 w 2164666"/>
                <a:gd name="connsiteY741" fmla="*/ 279501 h 1507432"/>
                <a:gd name="connsiteX742" fmla="*/ 29237 w 2164666"/>
                <a:gd name="connsiteY742" fmla="*/ 281838 h 1507432"/>
                <a:gd name="connsiteX743" fmla="*/ 31576 w 2164666"/>
                <a:gd name="connsiteY743" fmla="*/ 287686 h 1507432"/>
                <a:gd name="connsiteX744" fmla="*/ 40930 w 2164666"/>
                <a:gd name="connsiteY744" fmla="*/ 292365 h 1507432"/>
                <a:gd name="connsiteX745" fmla="*/ 49118 w 2164666"/>
                <a:gd name="connsiteY745" fmla="*/ 292365 h 1507432"/>
                <a:gd name="connsiteX746" fmla="*/ 50285 w 2164666"/>
                <a:gd name="connsiteY746" fmla="*/ 285349 h 1507432"/>
                <a:gd name="connsiteX747" fmla="*/ 53795 w 2164666"/>
                <a:gd name="connsiteY747" fmla="*/ 279501 h 1507432"/>
                <a:gd name="connsiteX748" fmla="*/ 59641 w 2164666"/>
                <a:gd name="connsiteY748" fmla="*/ 279501 h 1507432"/>
                <a:gd name="connsiteX749" fmla="*/ 60813 w 2164666"/>
                <a:gd name="connsiteY749" fmla="*/ 271315 h 1507432"/>
                <a:gd name="connsiteX750" fmla="*/ 61980 w 2164666"/>
                <a:gd name="connsiteY750" fmla="*/ 265466 h 1507432"/>
                <a:gd name="connsiteX751" fmla="*/ 68999 w 2164666"/>
                <a:gd name="connsiteY751" fmla="*/ 261959 h 1507432"/>
                <a:gd name="connsiteX752" fmla="*/ 77183 w 2164666"/>
                <a:gd name="connsiteY752" fmla="*/ 257280 h 1507432"/>
                <a:gd name="connsiteX753" fmla="*/ 85370 w 2164666"/>
                <a:gd name="connsiteY753" fmla="*/ 251434 h 1507432"/>
                <a:gd name="connsiteX754" fmla="*/ 84201 w 2164666"/>
                <a:gd name="connsiteY754" fmla="*/ 244417 h 1507432"/>
                <a:gd name="connsiteX755" fmla="*/ 91217 w 2164666"/>
                <a:gd name="connsiteY755" fmla="*/ 251434 h 1507432"/>
                <a:gd name="connsiteX756" fmla="*/ 92387 w 2164666"/>
                <a:gd name="connsiteY756" fmla="*/ 244417 h 1507432"/>
                <a:gd name="connsiteX757" fmla="*/ 95896 w 2164666"/>
                <a:gd name="connsiteY757" fmla="*/ 238569 h 1507432"/>
                <a:gd name="connsiteX758" fmla="*/ 101742 w 2164666"/>
                <a:gd name="connsiteY758" fmla="*/ 232722 h 1507432"/>
                <a:gd name="connsiteX759" fmla="*/ 107591 w 2164666"/>
                <a:gd name="connsiteY759" fmla="*/ 230383 h 1507432"/>
                <a:gd name="connsiteX760" fmla="*/ 119284 w 2164666"/>
                <a:gd name="connsiteY760" fmla="*/ 223365 h 1507432"/>
                <a:gd name="connsiteX761" fmla="*/ 113437 w 2164666"/>
                <a:gd name="connsiteY761" fmla="*/ 218688 h 1507432"/>
                <a:gd name="connsiteX762" fmla="*/ 100573 w 2164666"/>
                <a:gd name="connsiteY762" fmla="*/ 212842 h 1507432"/>
                <a:gd name="connsiteX763" fmla="*/ 97065 w 2164666"/>
                <a:gd name="connsiteY763" fmla="*/ 206995 h 1507432"/>
                <a:gd name="connsiteX764" fmla="*/ 88878 w 2164666"/>
                <a:gd name="connsiteY764" fmla="*/ 197639 h 1507432"/>
                <a:gd name="connsiteX765" fmla="*/ 88878 w 2164666"/>
                <a:gd name="connsiteY765" fmla="*/ 191791 h 1507432"/>
                <a:gd name="connsiteX766" fmla="*/ 94726 w 2164666"/>
                <a:gd name="connsiteY766" fmla="*/ 192961 h 1507432"/>
                <a:gd name="connsiteX767" fmla="*/ 90047 w 2164666"/>
                <a:gd name="connsiteY767" fmla="*/ 185944 h 1507432"/>
                <a:gd name="connsiteX768" fmla="*/ 84201 w 2164666"/>
                <a:gd name="connsiteY768" fmla="*/ 180096 h 1507432"/>
                <a:gd name="connsiteX769" fmla="*/ 85370 w 2164666"/>
                <a:gd name="connsiteY769" fmla="*/ 167231 h 1507432"/>
                <a:gd name="connsiteX770" fmla="*/ 91217 w 2164666"/>
                <a:gd name="connsiteY770" fmla="*/ 163724 h 1507432"/>
                <a:gd name="connsiteX771" fmla="*/ 92387 w 2164666"/>
                <a:gd name="connsiteY771" fmla="*/ 154369 h 1507432"/>
                <a:gd name="connsiteX772" fmla="*/ 91217 w 2164666"/>
                <a:gd name="connsiteY772" fmla="*/ 147350 h 1507432"/>
                <a:gd name="connsiteX773" fmla="*/ 91217 w 2164666"/>
                <a:gd name="connsiteY773" fmla="*/ 140334 h 1507432"/>
                <a:gd name="connsiteX774" fmla="*/ 84201 w 2164666"/>
                <a:gd name="connsiteY774" fmla="*/ 130979 h 1507432"/>
                <a:gd name="connsiteX775" fmla="*/ 83031 w 2164666"/>
                <a:gd name="connsiteY775" fmla="*/ 118114 h 1507432"/>
                <a:gd name="connsiteX776" fmla="*/ 88878 w 2164666"/>
                <a:gd name="connsiteY776" fmla="*/ 114607 h 1507432"/>
                <a:gd name="connsiteX777" fmla="*/ 93556 w 2164666"/>
                <a:gd name="connsiteY777" fmla="*/ 107591 h 1507432"/>
                <a:gd name="connsiteX778" fmla="*/ 97065 w 2164666"/>
                <a:gd name="connsiteY778" fmla="*/ 97065 h 1507432"/>
                <a:gd name="connsiteX779" fmla="*/ 101742 w 2164666"/>
                <a:gd name="connsiteY779" fmla="*/ 90049 h 1507432"/>
                <a:gd name="connsiteX780" fmla="*/ 100573 w 2164666"/>
                <a:gd name="connsiteY780" fmla="*/ 83031 h 1507432"/>
                <a:gd name="connsiteX781" fmla="*/ 95896 w 2164666"/>
                <a:gd name="connsiteY781" fmla="*/ 77184 h 1507432"/>
                <a:gd name="connsiteX782" fmla="*/ 97065 w 2164666"/>
                <a:gd name="connsiteY782" fmla="*/ 70168 h 1507432"/>
                <a:gd name="connsiteX783" fmla="*/ 97065 w 2164666"/>
                <a:gd name="connsiteY783" fmla="*/ 63152 h 1507432"/>
                <a:gd name="connsiteX784" fmla="*/ 98235 w 2164666"/>
                <a:gd name="connsiteY784" fmla="*/ 57303 h 1507432"/>
                <a:gd name="connsiteX785" fmla="*/ 107591 w 2164666"/>
                <a:gd name="connsiteY785" fmla="*/ 57303 h 1507432"/>
                <a:gd name="connsiteX786" fmla="*/ 113437 w 2164666"/>
                <a:gd name="connsiteY786" fmla="*/ 58473 h 1507432"/>
                <a:gd name="connsiteX787" fmla="*/ 122793 w 2164666"/>
                <a:gd name="connsiteY787" fmla="*/ 58473 h 1507432"/>
                <a:gd name="connsiteX788" fmla="*/ 133318 w 2164666"/>
                <a:gd name="connsiteY788" fmla="*/ 59641 h 1507432"/>
                <a:gd name="connsiteX789" fmla="*/ 149690 w 2164666"/>
                <a:gd name="connsiteY789" fmla="*/ 58473 h 1507432"/>
                <a:gd name="connsiteX790" fmla="*/ 156708 w 2164666"/>
                <a:gd name="connsiteY790" fmla="*/ 58473 h 1507432"/>
                <a:gd name="connsiteX791" fmla="*/ 162555 w 2164666"/>
                <a:gd name="connsiteY791" fmla="*/ 57303 h 1507432"/>
                <a:gd name="connsiteX792" fmla="*/ 171910 w 2164666"/>
                <a:gd name="connsiteY792" fmla="*/ 56134 h 1507432"/>
                <a:gd name="connsiteX793" fmla="*/ 183605 w 2164666"/>
                <a:gd name="connsiteY793" fmla="*/ 54964 h 1507432"/>
                <a:gd name="connsiteX794" fmla="*/ 189452 w 2164666"/>
                <a:gd name="connsiteY794" fmla="*/ 54964 h 1507432"/>
                <a:gd name="connsiteX795" fmla="*/ 202317 w 2164666"/>
                <a:gd name="connsiteY795" fmla="*/ 56134 h 1507432"/>
                <a:gd name="connsiteX796" fmla="*/ 210503 w 2164666"/>
                <a:gd name="connsiteY796" fmla="*/ 56134 h 1507432"/>
                <a:gd name="connsiteX797" fmla="*/ 217519 w 2164666"/>
                <a:gd name="connsiteY797" fmla="*/ 59641 h 1507432"/>
                <a:gd name="connsiteX798" fmla="*/ 224535 w 2164666"/>
                <a:gd name="connsiteY798" fmla="*/ 64320 h 1507432"/>
                <a:gd name="connsiteX799" fmla="*/ 231551 w 2164666"/>
                <a:gd name="connsiteY799" fmla="*/ 65489 h 1507432"/>
                <a:gd name="connsiteX800" fmla="*/ 237400 w 2164666"/>
                <a:gd name="connsiteY800" fmla="*/ 65489 h 1507432"/>
                <a:gd name="connsiteX801" fmla="*/ 243246 w 2164666"/>
                <a:gd name="connsiteY801" fmla="*/ 65489 h 1507432"/>
                <a:gd name="connsiteX802" fmla="*/ 249095 w 2164666"/>
                <a:gd name="connsiteY802" fmla="*/ 65489 h 1507432"/>
                <a:gd name="connsiteX803" fmla="*/ 259620 w 2164666"/>
                <a:gd name="connsiteY803" fmla="*/ 64320 h 1507432"/>
                <a:gd name="connsiteX804" fmla="*/ 265467 w 2164666"/>
                <a:gd name="connsiteY804" fmla="*/ 63152 h 1507432"/>
                <a:gd name="connsiteX805" fmla="*/ 274822 w 2164666"/>
                <a:gd name="connsiteY805" fmla="*/ 61980 h 1507432"/>
                <a:gd name="connsiteX806" fmla="*/ 284178 w 2164666"/>
                <a:gd name="connsiteY806" fmla="*/ 59641 h 1507432"/>
                <a:gd name="connsiteX807" fmla="*/ 297042 w 2164666"/>
                <a:gd name="connsiteY807" fmla="*/ 57303 h 1507432"/>
                <a:gd name="connsiteX808" fmla="*/ 302889 w 2164666"/>
                <a:gd name="connsiteY808" fmla="*/ 54964 h 1507432"/>
                <a:gd name="connsiteX809" fmla="*/ 318093 w 2164666"/>
                <a:gd name="connsiteY809" fmla="*/ 51457 h 1507432"/>
                <a:gd name="connsiteX810" fmla="*/ 330956 w 2164666"/>
                <a:gd name="connsiteY810" fmla="*/ 47948 h 1507432"/>
                <a:gd name="connsiteX811" fmla="*/ 346158 w 2164666"/>
                <a:gd name="connsiteY811" fmla="*/ 43271 h 1507432"/>
                <a:gd name="connsiteX812" fmla="*/ 354346 w 2164666"/>
                <a:gd name="connsiteY812" fmla="*/ 40932 h 1507432"/>
                <a:gd name="connsiteX813" fmla="*/ 362532 w 2164666"/>
                <a:gd name="connsiteY813" fmla="*/ 38592 h 1507432"/>
                <a:gd name="connsiteX814" fmla="*/ 373057 w 2164666"/>
                <a:gd name="connsiteY814" fmla="*/ 35083 h 1507432"/>
                <a:gd name="connsiteX815" fmla="*/ 380073 w 2164666"/>
                <a:gd name="connsiteY815" fmla="*/ 35083 h 1507432"/>
                <a:gd name="connsiteX816" fmla="*/ 387090 w 2164666"/>
                <a:gd name="connsiteY816" fmla="*/ 37422 h 1507432"/>
                <a:gd name="connsiteX817" fmla="*/ 392938 w 2164666"/>
                <a:gd name="connsiteY817" fmla="*/ 38592 h 1507432"/>
                <a:gd name="connsiteX818" fmla="*/ 401124 w 2164666"/>
                <a:gd name="connsiteY818" fmla="*/ 42099 h 1507432"/>
                <a:gd name="connsiteX819" fmla="*/ 408140 w 2164666"/>
                <a:gd name="connsiteY819" fmla="*/ 42099 h 1507432"/>
                <a:gd name="connsiteX820" fmla="*/ 415156 w 2164666"/>
                <a:gd name="connsiteY820" fmla="*/ 42099 h 1507432"/>
                <a:gd name="connsiteX821" fmla="*/ 428021 w 2164666"/>
                <a:gd name="connsiteY821" fmla="*/ 40932 h 1507432"/>
                <a:gd name="connsiteX822" fmla="*/ 435039 w 2164666"/>
                <a:gd name="connsiteY822" fmla="*/ 39762 h 1507432"/>
                <a:gd name="connsiteX823" fmla="*/ 445563 w 2164666"/>
                <a:gd name="connsiteY823" fmla="*/ 37422 h 1507432"/>
                <a:gd name="connsiteX824" fmla="*/ 460767 w 2164666"/>
                <a:gd name="connsiteY824" fmla="*/ 35083 h 1507432"/>
                <a:gd name="connsiteX825" fmla="*/ 477139 w 2164666"/>
                <a:gd name="connsiteY825" fmla="*/ 31576 h 1507432"/>
                <a:gd name="connsiteX826" fmla="*/ 484157 w 2164666"/>
                <a:gd name="connsiteY826" fmla="*/ 30406 h 1507432"/>
                <a:gd name="connsiteX827" fmla="*/ 507545 w 2164666"/>
                <a:gd name="connsiteY827" fmla="*/ 24558 h 1507432"/>
                <a:gd name="connsiteX828" fmla="*/ 527426 w 2164666"/>
                <a:gd name="connsiteY828" fmla="*/ 21051 h 1507432"/>
                <a:gd name="connsiteX829" fmla="*/ 541458 w 2164666"/>
                <a:gd name="connsiteY829" fmla="*/ 17542 h 1507432"/>
                <a:gd name="connsiteX830" fmla="*/ 547307 w 2164666"/>
                <a:gd name="connsiteY830" fmla="*/ 16372 h 1507432"/>
                <a:gd name="connsiteX831" fmla="*/ 563680 w 2164666"/>
                <a:gd name="connsiteY831" fmla="*/ 10525 h 1507432"/>
                <a:gd name="connsiteX832" fmla="*/ 570697 w 2164666"/>
                <a:gd name="connsiteY832" fmla="*/ 9356 h 1507432"/>
                <a:gd name="connsiteX833" fmla="*/ 577713 w 2164666"/>
                <a:gd name="connsiteY833" fmla="*/ 7016 h 1507432"/>
                <a:gd name="connsiteX834" fmla="*/ 591745 w 2164666"/>
                <a:gd name="connsiteY834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9931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9931 w 2164666"/>
                <a:gd name="connsiteY19" fmla="*/ 389430 h 1507432"/>
                <a:gd name="connsiteX20" fmla="*/ 596424 w 2164666"/>
                <a:gd name="connsiteY20" fmla="*/ 389430 h 1507432"/>
                <a:gd name="connsiteX21" fmla="*/ 589100 w 2164666"/>
                <a:gd name="connsiteY21" fmla="*/ 388692 h 1507432"/>
                <a:gd name="connsiteX22" fmla="*/ 590018 w 2164666"/>
                <a:gd name="connsiteY22" fmla="*/ 389151 h 1507432"/>
                <a:gd name="connsiteX23" fmla="*/ 596424 w 2164666"/>
                <a:gd name="connsiteY23" fmla="*/ 389430 h 1507432"/>
                <a:gd name="connsiteX24" fmla="*/ 591745 w 2164666"/>
                <a:gd name="connsiteY24" fmla="*/ 0 h 1507432"/>
                <a:gd name="connsiteX25" fmla="*/ 597594 w 2164666"/>
                <a:gd name="connsiteY25" fmla="*/ 1170 h 1507432"/>
                <a:gd name="connsiteX26" fmla="*/ 604610 w 2164666"/>
                <a:gd name="connsiteY26" fmla="*/ 3507 h 1507432"/>
                <a:gd name="connsiteX27" fmla="*/ 610459 w 2164666"/>
                <a:gd name="connsiteY27" fmla="*/ 1170 h 1507432"/>
                <a:gd name="connsiteX28" fmla="*/ 617475 w 2164666"/>
                <a:gd name="connsiteY28" fmla="*/ 2339 h 1507432"/>
                <a:gd name="connsiteX29" fmla="*/ 619814 w 2164666"/>
                <a:gd name="connsiteY29" fmla="*/ 2339 h 1507432"/>
                <a:gd name="connsiteX30" fmla="*/ 628000 w 2164666"/>
                <a:gd name="connsiteY30" fmla="*/ 4679 h 1507432"/>
                <a:gd name="connsiteX31" fmla="*/ 636186 w 2164666"/>
                <a:gd name="connsiteY31" fmla="*/ 5847 h 1507432"/>
                <a:gd name="connsiteX32" fmla="*/ 642034 w 2164666"/>
                <a:gd name="connsiteY32" fmla="*/ 10525 h 1507432"/>
                <a:gd name="connsiteX33" fmla="*/ 653728 w 2164666"/>
                <a:gd name="connsiteY33" fmla="*/ 21051 h 1507432"/>
                <a:gd name="connsiteX34" fmla="*/ 660744 w 2164666"/>
                <a:gd name="connsiteY34" fmla="*/ 23390 h 1507432"/>
                <a:gd name="connsiteX35" fmla="*/ 667760 w 2164666"/>
                <a:gd name="connsiteY35" fmla="*/ 23390 h 1507432"/>
                <a:gd name="connsiteX36" fmla="*/ 673608 w 2164666"/>
                <a:gd name="connsiteY36" fmla="*/ 25727 h 1507432"/>
                <a:gd name="connsiteX37" fmla="*/ 675948 w 2164666"/>
                <a:gd name="connsiteY37" fmla="*/ 32744 h 1507432"/>
                <a:gd name="connsiteX38" fmla="*/ 680625 w 2164666"/>
                <a:gd name="connsiteY38" fmla="*/ 38592 h 1507432"/>
                <a:gd name="connsiteX39" fmla="*/ 687641 w 2164666"/>
                <a:gd name="connsiteY39" fmla="*/ 42099 h 1507432"/>
                <a:gd name="connsiteX40" fmla="*/ 688813 w 2164666"/>
                <a:gd name="connsiteY40" fmla="*/ 53794 h 1507432"/>
                <a:gd name="connsiteX41" fmla="*/ 689980 w 2164666"/>
                <a:gd name="connsiteY41" fmla="*/ 60812 h 1507432"/>
                <a:gd name="connsiteX42" fmla="*/ 692320 w 2164666"/>
                <a:gd name="connsiteY42" fmla="*/ 70168 h 1507432"/>
                <a:gd name="connsiteX43" fmla="*/ 695829 w 2164666"/>
                <a:gd name="connsiteY43" fmla="*/ 76015 h 1507432"/>
                <a:gd name="connsiteX44" fmla="*/ 705184 w 2164666"/>
                <a:gd name="connsiteY44" fmla="*/ 85370 h 1507432"/>
                <a:gd name="connsiteX45" fmla="*/ 702845 w 2164666"/>
                <a:gd name="connsiteY45" fmla="*/ 92388 h 1507432"/>
                <a:gd name="connsiteX46" fmla="*/ 706354 w 2164666"/>
                <a:gd name="connsiteY46" fmla="*/ 102912 h 1507432"/>
                <a:gd name="connsiteX47" fmla="*/ 705184 w 2164666"/>
                <a:gd name="connsiteY47" fmla="*/ 111098 h 1507432"/>
                <a:gd name="connsiteX48" fmla="*/ 704015 w 2164666"/>
                <a:gd name="connsiteY48" fmla="*/ 119286 h 1507432"/>
                <a:gd name="connsiteX49" fmla="*/ 701675 w 2164666"/>
                <a:gd name="connsiteY49" fmla="*/ 127471 h 1507432"/>
                <a:gd name="connsiteX50" fmla="*/ 692320 w 2164666"/>
                <a:gd name="connsiteY50" fmla="*/ 132148 h 1507432"/>
                <a:gd name="connsiteX51" fmla="*/ 689980 w 2164666"/>
                <a:gd name="connsiteY51" fmla="*/ 139166 h 1507432"/>
                <a:gd name="connsiteX52" fmla="*/ 684134 w 2164666"/>
                <a:gd name="connsiteY52" fmla="*/ 145013 h 1507432"/>
                <a:gd name="connsiteX53" fmla="*/ 677118 w 2164666"/>
                <a:gd name="connsiteY53" fmla="*/ 153199 h 1507432"/>
                <a:gd name="connsiteX54" fmla="*/ 670099 w 2164666"/>
                <a:gd name="connsiteY54" fmla="*/ 155538 h 1507432"/>
                <a:gd name="connsiteX55" fmla="*/ 658404 w 2164666"/>
                <a:gd name="connsiteY55" fmla="*/ 162554 h 1507432"/>
                <a:gd name="connsiteX56" fmla="*/ 653728 w 2164666"/>
                <a:gd name="connsiteY56" fmla="*/ 169571 h 1507432"/>
                <a:gd name="connsiteX57" fmla="*/ 649051 w 2164666"/>
                <a:gd name="connsiteY57" fmla="*/ 175419 h 1507432"/>
                <a:gd name="connsiteX58" fmla="*/ 642034 w 2164666"/>
                <a:gd name="connsiteY58" fmla="*/ 178926 h 1507432"/>
                <a:gd name="connsiteX59" fmla="*/ 638523 w 2164666"/>
                <a:gd name="connsiteY59" fmla="*/ 184775 h 1507432"/>
                <a:gd name="connsiteX60" fmla="*/ 637356 w 2164666"/>
                <a:gd name="connsiteY60" fmla="*/ 190621 h 1507432"/>
                <a:gd name="connsiteX61" fmla="*/ 625661 w 2164666"/>
                <a:gd name="connsiteY61" fmla="*/ 201147 h 1507432"/>
                <a:gd name="connsiteX62" fmla="*/ 619814 w 2164666"/>
                <a:gd name="connsiteY62" fmla="*/ 205823 h 1507432"/>
                <a:gd name="connsiteX63" fmla="*/ 613966 w 2164666"/>
                <a:gd name="connsiteY63" fmla="*/ 209332 h 1507432"/>
                <a:gd name="connsiteX64" fmla="*/ 605780 w 2164666"/>
                <a:gd name="connsiteY64" fmla="*/ 215181 h 1507432"/>
                <a:gd name="connsiteX65" fmla="*/ 594085 w 2164666"/>
                <a:gd name="connsiteY65" fmla="*/ 222197 h 1507432"/>
                <a:gd name="connsiteX66" fmla="*/ 584729 w 2164666"/>
                <a:gd name="connsiteY66" fmla="*/ 229213 h 1507432"/>
                <a:gd name="connsiteX67" fmla="*/ 578883 w 2164666"/>
                <a:gd name="connsiteY67" fmla="*/ 231553 h 1507432"/>
                <a:gd name="connsiteX68" fmla="*/ 573036 w 2164666"/>
                <a:gd name="connsiteY68" fmla="*/ 236230 h 1507432"/>
                <a:gd name="connsiteX69" fmla="*/ 564848 w 2164666"/>
                <a:gd name="connsiteY69" fmla="*/ 243246 h 1507432"/>
                <a:gd name="connsiteX70" fmla="*/ 555493 w 2164666"/>
                <a:gd name="connsiteY70" fmla="*/ 251434 h 1507432"/>
                <a:gd name="connsiteX71" fmla="*/ 550814 w 2164666"/>
                <a:gd name="connsiteY71" fmla="*/ 257280 h 1507432"/>
                <a:gd name="connsiteX72" fmla="*/ 548476 w 2164666"/>
                <a:gd name="connsiteY72" fmla="*/ 263129 h 1507432"/>
                <a:gd name="connsiteX73" fmla="*/ 547307 w 2164666"/>
                <a:gd name="connsiteY73" fmla="*/ 268975 h 1507432"/>
                <a:gd name="connsiteX74" fmla="*/ 547307 w 2164666"/>
                <a:gd name="connsiteY74" fmla="*/ 278331 h 1507432"/>
                <a:gd name="connsiteX75" fmla="*/ 547307 w 2164666"/>
                <a:gd name="connsiteY75" fmla="*/ 284177 h 1507432"/>
                <a:gd name="connsiteX76" fmla="*/ 548476 w 2164666"/>
                <a:gd name="connsiteY76" fmla="*/ 292365 h 1507432"/>
                <a:gd name="connsiteX77" fmla="*/ 549644 w 2164666"/>
                <a:gd name="connsiteY77" fmla="*/ 300551 h 1507432"/>
                <a:gd name="connsiteX78" fmla="*/ 551983 w 2164666"/>
                <a:gd name="connsiteY78" fmla="*/ 308737 h 1507432"/>
                <a:gd name="connsiteX79" fmla="*/ 554323 w 2164666"/>
                <a:gd name="connsiteY79" fmla="*/ 316923 h 1507432"/>
                <a:gd name="connsiteX80" fmla="*/ 566020 w 2164666"/>
                <a:gd name="connsiteY80" fmla="*/ 341483 h 1507432"/>
                <a:gd name="connsiteX81" fmla="*/ 569527 w 2164666"/>
                <a:gd name="connsiteY81" fmla="*/ 348499 h 1507432"/>
                <a:gd name="connsiteX82" fmla="*/ 574204 w 2164666"/>
                <a:gd name="connsiteY82" fmla="*/ 356685 h 1507432"/>
                <a:gd name="connsiteX83" fmla="*/ 580052 w 2164666"/>
                <a:gd name="connsiteY83" fmla="*/ 363701 h 1507432"/>
                <a:gd name="connsiteX84" fmla="*/ 589408 w 2164666"/>
                <a:gd name="connsiteY84" fmla="*/ 371887 h 1507432"/>
                <a:gd name="connsiteX85" fmla="*/ 595254 w 2164666"/>
                <a:gd name="connsiteY85" fmla="*/ 377735 h 1507432"/>
                <a:gd name="connsiteX86" fmla="*/ 604610 w 2164666"/>
                <a:gd name="connsiteY86" fmla="*/ 383582 h 1507432"/>
                <a:gd name="connsiteX87" fmla="*/ 613966 w 2164666"/>
                <a:gd name="connsiteY87" fmla="*/ 389430 h 1507432"/>
                <a:gd name="connsiteX88" fmla="*/ 628000 w 2164666"/>
                <a:gd name="connsiteY88" fmla="*/ 395277 h 1507432"/>
                <a:gd name="connsiteX89" fmla="*/ 620982 w 2164666"/>
                <a:gd name="connsiteY89" fmla="*/ 396447 h 1507432"/>
                <a:gd name="connsiteX90" fmla="*/ 615864 w 2164666"/>
                <a:gd name="connsiteY90" fmla="*/ 394985 h 1507432"/>
                <a:gd name="connsiteX91" fmla="*/ 616303 w 2164666"/>
                <a:gd name="connsiteY91" fmla="*/ 395277 h 1507432"/>
                <a:gd name="connsiteX92" fmla="*/ 623321 w 2164666"/>
                <a:gd name="connsiteY92" fmla="*/ 397616 h 1507432"/>
                <a:gd name="connsiteX93" fmla="*/ 631505 w 2164666"/>
                <a:gd name="connsiteY93" fmla="*/ 399956 h 1507432"/>
                <a:gd name="connsiteX94" fmla="*/ 640863 w 2164666"/>
                <a:gd name="connsiteY94" fmla="*/ 399956 h 1507432"/>
                <a:gd name="connsiteX95" fmla="*/ 657235 w 2164666"/>
                <a:gd name="connsiteY95" fmla="*/ 406972 h 1507432"/>
                <a:gd name="connsiteX96" fmla="*/ 666590 w 2164666"/>
                <a:gd name="connsiteY96" fmla="*/ 410481 h 1507432"/>
                <a:gd name="connsiteX97" fmla="*/ 677116 w 2164666"/>
                <a:gd name="connsiteY97" fmla="*/ 415158 h 1507432"/>
                <a:gd name="connsiteX98" fmla="*/ 684132 w 2164666"/>
                <a:gd name="connsiteY98" fmla="*/ 417497 h 1507432"/>
                <a:gd name="connsiteX99" fmla="*/ 691150 w 2164666"/>
                <a:gd name="connsiteY99" fmla="*/ 421006 h 1507432"/>
                <a:gd name="connsiteX100" fmla="*/ 706352 w 2164666"/>
                <a:gd name="connsiteY100" fmla="*/ 428022 h 1507432"/>
                <a:gd name="connsiteX101" fmla="*/ 716877 w 2164666"/>
                <a:gd name="connsiteY101" fmla="*/ 432699 h 1507432"/>
                <a:gd name="connsiteX102" fmla="*/ 728572 w 2164666"/>
                <a:gd name="connsiteY102" fmla="*/ 437378 h 1507432"/>
                <a:gd name="connsiteX103" fmla="*/ 735589 w 2164666"/>
                <a:gd name="connsiteY103" fmla="*/ 438548 h 1507432"/>
                <a:gd name="connsiteX104" fmla="*/ 741435 w 2164666"/>
                <a:gd name="connsiteY104" fmla="*/ 439717 h 1507432"/>
                <a:gd name="connsiteX105" fmla="*/ 748451 w 2164666"/>
                <a:gd name="connsiteY105" fmla="*/ 444394 h 1507432"/>
                <a:gd name="connsiteX106" fmla="*/ 755470 w 2164666"/>
                <a:gd name="connsiteY106" fmla="*/ 450243 h 1507432"/>
                <a:gd name="connsiteX107" fmla="*/ 762486 w 2164666"/>
                <a:gd name="connsiteY107" fmla="*/ 454920 h 1507432"/>
                <a:gd name="connsiteX108" fmla="*/ 769502 w 2164666"/>
                <a:gd name="connsiteY108" fmla="*/ 458429 h 1507432"/>
                <a:gd name="connsiteX109" fmla="*/ 775351 w 2164666"/>
                <a:gd name="connsiteY109" fmla="*/ 460768 h 1507432"/>
                <a:gd name="connsiteX110" fmla="*/ 781197 w 2164666"/>
                <a:gd name="connsiteY110" fmla="*/ 461936 h 1507432"/>
                <a:gd name="connsiteX111" fmla="*/ 790553 w 2164666"/>
                <a:gd name="connsiteY111" fmla="*/ 463108 h 1507432"/>
                <a:gd name="connsiteX112" fmla="*/ 798739 w 2164666"/>
                <a:gd name="connsiteY112" fmla="*/ 465445 h 1507432"/>
                <a:gd name="connsiteX113" fmla="*/ 809264 w 2164666"/>
                <a:gd name="connsiteY113" fmla="*/ 467784 h 1507432"/>
                <a:gd name="connsiteX114" fmla="*/ 816280 w 2164666"/>
                <a:gd name="connsiteY114" fmla="*/ 468954 h 1507432"/>
                <a:gd name="connsiteX115" fmla="*/ 825636 w 2164666"/>
                <a:gd name="connsiteY115" fmla="*/ 471291 h 1507432"/>
                <a:gd name="connsiteX116" fmla="*/ 832652 w 2164666"/>
                <a:gd name="connsiteY116" fmla="*/ 474801 h 1507432"/>
                <a:gd name="connsiteX117" fmla="*/ 838500 w 2164666"/>
                <a:gd name="connsiteY117" fmla="*/ 478310 h 1507432"/>
                <a:gd name="connsiteX118" fmla="*/ 846686 w 2164666"/>
                <a:gd name="connsiteY118" fmla="*/ 482986 h 1507432"/>
                <a:gd name="connsiteX119" fmla="*/ 854872 w 2164666"/>
                <a:gd name="connsiteY119" fmla="*/ 485326 h 1507432"/>
                <a:gd name="connsiteX120" fmla="*/ 866567 w 2164666"/>
                <a:gd name="connsiteY120" fmla="*/ 488833 h 1507432"/>
                <a:gd name="connsiteX121" fmla="*/ 879430 w 2164666"/>
                <a:gd name="connsiteY121" fmla="*/ 498191 h 1507432"/>
                <a:gd name="connsiteX122" fmla="*/ 886448 w 2164666"/>
                <a:gd name="connsiteY122" fmla="*/ 502867 h 1507432"/>
                <a:gd name="connsiteX123" fmla="*/ 893464 w 2164666"/>
                <a:gd name="connsiteY123" fmla="*/ 504037 h 1507432"/>
                <a:gd name="connsiteX124" fmla="*/ 902820 w 2164666"/>
                <a:gd name="connsiteY124" fmla="*/ 502867 h 1507432"/>
                <a:gd name="connsiteX125" fmla="*/ 909838 w 2164666"/>
                <a:gd name="connsiteY125" fmla="*/ 507546 h 1507432"/>
                <a:gd name="connsiteX126" fmla="*/ 916854 w 2164666"/>
                <a:gd name="connsiteY126" fmla="*/ 508714 h 1507432"/>
                <a:gd name="connsiteX127" fmla="*/ 922701 w 2164666"/>
                <a:gd name="connsiteY127" fmla="*/ 512223 h 1507432"/>
                <a:gd name="connsiteX128" fmla="*/ 932057 w 2164666"/>
                <a:gd name="connsiteY128" fmla="*/ 514562 h 1507432"/>
                <a:gd name="connsiteX129" fmla="*/ 937903 w 2164666"/>
                <a:gd name="connsiteY129" fmla="*/ 520409 h 1507432"/>
                <a:gd name="connsiteX130" fmla="*/ 939075 w 2164666"/>
                <a:gd name="connsiteY130" fmla="*/ 520409 h 1507432"/>
                <a:gd name="connsiteX131" fmla="*/ 947261 w 2164666"/>
                <a:gd name="connsiteY131" fmla="*/ 522748 h 1507432"/>
                <a:gd name="connsiteX132" fmla="*/ 956616 w 2164666"/>
                <a:gd name="connsiteY132" fmla="*/ 527425 h 1507432"/>
                <a:gd name="connsiteX133" fmla="*/ 963634 w 2164666"/>
                <a:gd name="connsiteY133" fmla="*/ 534443 h 1507432"/>
                <a:gd name="connsiteX134" fmla="*/ 969481 w 2164666"/>
                <a:gd name="connsiteY134" fmla="*/ 536783 h 1507432"/>
                <a:gd name="connsiteX135" fmla="*/ 983513 w 2164666"/>
                <a:gd name="connsiteY135" fmla="*/ 540290 h 1507432"/>
                <a:gd name="connsiteX136" fmla="*/ 989362 w 2164666"/>
                <a:gd name="connsiteY136" fmla="*/ 542629 h 1507432"/>
                <a:gd name="connsiteX137" fmla="*/ 996378 w 2164666"/>
                <a:gd name="connsiteY137" fmla="*/ 542629 h 1507432"/>
                <a:gd name="connsiteX138" fmla="*/ 1003394 w 2164666"/>
                <a:gd name="connsiteY138" fmla="*/ 543799 h 1507432"/>
                <a:gd name="connsiteX139" fmla="*/ 1011580 w 2164666"/>
                <a:gd name="connsiteY139" fmla="*/ 543799 h 1507432"/>
                <a:gd name="connsiteX140" fmla="*/ 1018596 w 2164666"/>
                <a:gd name="connsiteY140" fmla="*/ 546138 h 1507432"/>
                <a:gd name="connsiteX141" fmla="*/ 1030292 w 2164666"/>
                <a:gd name="connsiteY141" fmla="*/ 551985 h 1507432"/>
                <a:gd name="connsiteX142" fmla="*/ 1044326 w 2164666"/>
                <a:gd name="connsiteY142" fmla="*/ 555492 h 1507432"/>
                <a:gd name="connsiteX143" fmla="*/ 1051344 w 2164666"/>
                <a:gd name="connsiteY143" fmla="*/ 556662 h 1507432"/>
                <a:gd name="connsiteX144" fmla="*/ 1059528 w 2164666"/>
                <a:gd name="connsiteY144" fmla="*/ 556662 h 1507432"/>
                <a:gd name="connsiteX145" fmla="*/ 1065377 w 2164666"/>
                <a:gd name="connsiteY145" fmla="*/ 559001 h 1507432"/>
                <a:gd name="connsiteX146" fmla="*/ 1078241 w 2164666"/>
                <a:gd name="connsiteY146" fmla="*/ 561340 h 1507432"/>
                <a:gd name="connsiteX147" fmla="*/ 1084088 w 2164666"/>
                <a:gd name="connsiteY147" fmla="*/ 566019 h 1507432"/>
                <a:gd name="connsiteX148" fmla="*/ 1093443 w 2164666"/>
                <a:gd name="connsiteY148" fmla="*/ 573035 h 1507432"/>
                <a:gd name="connsiteX149" fmla="*/ 1109815 w 2164666"/>
                <a:gd name="connsiteY149" fmla="*/ 576543 h 1507432"/>
                <a:gd name="connsiteX150" fmla="*/ 1116831 w 2164666"/>
                <a:gd name="connsiteY150" fmla="*/ 574203 h 1507432"/>
                <a:gd name="connsiteX151" fmla="*/ 1123848 w 2164666"/>
                <a:gd name="connsiteY151" fmla="*/ 581221 h 1507432"/>
                <a:gd name="connsiteX152" fmla="*/ 1129696 w 2164666"/>
                <a:gd name="connsiteY152" fmla="*/ 580052 h 1507432"/>
                <a:gd name="connsiteX153" fmla="*/ 1132986 w 2164666"/>
                <a:gd name="connsiteY153" fmla="*/ 572377 h 1507432"/>
                <a:gd name="connsiteX154" fmla="*/ 1134375 w 2164666"/>
                <a:gd name="connsiteY154" fmla="*/ 576543 h 1507432"/>
                <a:gd name="connsiteX155" fmla="*/ 1135543 w 2164666"/>
                <a:gd name="connsiteY155" fmla="*/ 582389 h 1507432"/>
                <a:gd name="connsiteX156" fmla="*/ 1146068 w 2164666"/>
                <a:gd name="connsiteY156" fmla="*/ 587068 h 1507432"/>
                <a:gd name="connsiteX157" fmla="*/ 1163611 w 2164666"/>
                <a:gd name="connsiteY157" fmla="*/ 590577 h 1507432"/>
                <a:gd name="connsiteX158" fmla="*/ 1174137 w 2164666"/>
                <a:gd name="connsiteY158" fmla="*/ 594084 h 1507432"/>
                <a:gd name="connsiteX159" fmla="*/ 1189339 w 2164666"/>
                <a:gd name="connsiteY159" fmla="*/ 599933 h 1507432"/>
                <a:gd name="connsiteX160" fmla="*/ 1199862 w 2164666"/>
                <a:gd name="connsiteY160" fmla="*/ 599933 h 1507432"/>
                <a:gd name="connsiteX161" fmla="*/ 1206880 w 2164666"/>
                <a:gd name="connsiteY161" fmla="*/ 602272 h 1507432"/>
                <a:gd name="connsiteX162" fmla="*/ 1216236 w 2164666"/>
                <a:gd name="connsiteY162" fmla="*/ 605779 h 1507432"/>
                <a:gd name="connsiteX163" fmla="*/ 1222083 w 2164666"/>
                <a:gd name="connsiteY163" fmla="*/ 605779 h 1507432"/>
                <a:gd name="connsiteX164" fmla="*/ 1229099 w 2164666"/>
                <a:gd name="connsiteY164" fmla="*/ 606949 h 1507432"/>
                <a:gd name="connsiteX165" fmla="*/ 1238456 w 2164666"/>
                <a:gd name="connsiteY165" fmla="*/ 608118 h 1507432"/>
                <a:gd name="connsiteX166" fmla="*/ 1244303 w 2164666"/>
                <a:gd name="connsiteY166" fmla="*/ 609288 h 1507432"/>
                <a:gd name="connsiteX167" fmla="*/ 1250151 w 2164666"/>
                <a:gd name="connsiteY167" fmla="*/ 612797 h 1507432"/>
                <a:gd name="connsiteX168" fmla="*/ 1261844 w 2164666"/>
                <a:gd name="connsiteY168" fmla="*/ 617474 h 1507432"/>
                <a:gd name="connsiteX169" fmla="*/ 1267693 w 2164666"/>
                <a:gd name="connsiteY169" fmla="*/ 622153 h 1507432"/>
                <a:gd name="connsiteX170" fmla="*/ 1278216 w 2164666"/>
                <a:gd name="connsiteY170" fmla="*/ 626830 h 1507432"/>
                <a:gd name="connsiteX171" fmla="*/ 1296929 w 2164666"/>
                <a:gd name="connsiteY171" fmla="*/ 636185 h 1507432"/>
                <a:gd name="connsiteX172" fmla="*/ 1302776 w 2164666"/>
                <a:gd name="connsiteY172" fmla="*/ 637355 h 1507432"/>
                <a:gd name="connsiteX173" fmla="*/ 1310962 w 2164666"/>
                <a:gd name="connsiteY173" fmla="*/ 638523 h 1507432"/>
                <a:gd name="connsiteX174" fmla="*/ 1319148 w 2164666"/>
                <a:gd name="connsiteY174" fmla="*/ 643201 h 1507432"/>
                <a:gd name="connsiteX175" fmla="*/ 1329673 w 2164666"/>
                <a:gd name="connsiteY175" fmla="*/ 651387 h 1507432"/>
                <a:gd name="connsiteX176" fmla="*/ 1332013 w 2164666"/>
                <a:gd name="connsiteY176" fmla="*/ 657236 h 1507432"/>
                <a:gd name="connsiteX177" fmla="*/ 1339029 w 2164666"/>
                <a:gd name="connsiteY177" fmla="*/ 659575 h 1507432"/>
                <a:gd name="connsiteX178" fmla="*/ 1346045 w 2164666"/>
                <a:gd name="connsiteY178" fmla="*/ 661913 h 1507432"/>
                <a:gd name="connsiteX179" fmla="*/ 1353063 w 2164666"/>
                <a:gd name="connsiteY179" fmla="*/ 663082 h 1507432"/>
                <a:gd name="connsiteX180" fmla="*/ 1360079 w 2164666"/>
                <a:gd name="connsiteY180" fmla="*/ 668931 h 1507432"/>
                <a:gd name="connsiteX181" fmla="*/ 1365926 w 2164666"/>
                <a:gd name="connsiteY181" fmla="*/ 671268 h 1507432"/>
                <a:gd name="connsiteX182" fmla="*/ 1375282 w 2164666"/>
                <a:gd name="connsiteY182" fmla="*/ 675947 h 1507432"/>
                <a:gd name="connsiteX183" fmla="*/ 1388146 w 2164666"/>
                <a:gd name="connsiteY183" fmla="*/ 682963 h 1507432"/>
                <a:gd name="connsiteX184" fmla="*/ 1396332 w 2164666"/>
                <a:gd name="connsiteY184" fmla="*/ 689980 h 1507432"/>
                <a:gd name="connsiteX185" fmla="*/ 1401009 w 2164666"/>
                <a:gd name="connsiteY185" fmla="*/ 695828 h 1507432"/>
                <a:gd name="connsiteX186" fmla="*/ 1406857 w 2164666"/>
                <a:gd name="connsiteY186" fmla="*/ 700505 h 1507432"/>
                <a:gd name="connsiteX187" fmla="*/ 1413874 w 2164666"/>
                <a:gd name="connsiteY187" fmla="*/ 707521 h 1507432"/>
                <a:gd name="connsiteX188" fmla="*/ 1419720 w 2164666"/>
                <a:gd name="connsiteY188" fmla="*/ 715709 h 1507432"/>
                <a:gd name="connsiteX189" fmla="*/ 1423229 w 2164666"/>
                <a:gd name="connsiteY189" fmla="*/ 722725 h 1507432"/>
                <a:gd name="connsiteX190" fmla="*/ 1430245 w 2164666"/>
                <a:gd name="connsiteY190" fmla="*/ 726232 h 1507432"/>
                <a:gd name="connsiteX191" fmla="*/ 1443110 w 2164666"/>
                <a:gd name="connsiteY191" fmla="*/ 729741 h 1507432"/>
                <a:gd name="connsiteX192" fmla="*/ 1445450 w 2164666"/>
                <a:gd name="connsiteY192" fmla="*/ 733250 h 1507432"/>
                <a:gd name="connsiteX193" fmla="*/ 1453636 w 2164666"/>
                <a:gd name="connsiteY193" fmla="*/ 735590 h 1507432"/>
                <a:gd name="connsiteX194" fmla="*/ 1462991 w 2164666"/>
                <a:gd name="connsiteY194" fmla="*/ 743776 h 1507432"/>
                <a:gd name="connsiteX195" fmla="*/ 1475856 w 2164666"/>
                <a:gd name="connsiteY195" fmla="*/ 754301 h 1507432"/>
                <a:gd name="connsiteX196" fmla="*/ 1481704 w 2164666"/>
                <a:gd name="connsiteY196" fmla="*/ 755471 h 1507432"/>
                <a:gd name="connsiteX197" fmla="*/ 1491060 w 2164666"/>
                <a:gd name="connsiteY197" fmla="*/ 760148 h 1507432"/>
                <a:gd name="connsiteX198" fmla="*/ 1498076 w 2164666"/>
                <a:gd name="connsiteY198" fmla="*/ 764826 h 1507432"/>
                <a:gd name="connsiteX199" fmla="*/ 1499246 w 2164666"/>
                <a:gd name="connsiteY199" fmla="*/ 770673 h 1507432"/>
                <a:gd name="connsiteX200" fmla="*/ 1514448 w 2164666"/>
                <a:gd name="connsiteY200" fmla="*/ 778861 h 1507432"/>
                <a:gd name="connsiteX201" fmla="*/ 1520296 w 2164666"/>
                <a:gd name="connsiteY201" fmla="*/ 781198 h 1507432"/>
                <a:gd name="connsiteX202" fmla="*/ 1527313 w 2164666"/>
                <a:gd name="connsiteY202" fmla="*/ 783538 h 1507432"/>
                <a:gd name="connsiteX203" fmla="*/ 1535499 w 2164666"/>
                <a:gd name="connsiteY203" fmla="*/ 787045 h 1507432"/>
                <a:gd name="connsiteX204" fmla="*/ 1544854 w 2164666"/>
                <a:gd name="connsiteY204" fmla="*/ 789384 h 1507432"/>
                <a:gd name="connsiteX205" fmla="*/ 1557719 w 2164666"/>
                <a:gd name="connsiteY205" fmla="*/ 794063 h 1507432"/>
                <a:gd name="connsiteX206" fmla="*/ 1565903 w 2164666"/>
                <a:gd name="connsiteY206" fmla="*/ 795233 h 1507432"/>
                <a:gd name="connsiteX207" fmla="*/ 1571751 w 2164666"/>
                <a:gd name="connsiteY207" fmla="*/ 797570 h 1507432"/>
                <a:gd name="connsiteX208" fmla="*/ 1579937 w 2164666"/>
                <a:gd name="connsiteY208" fmla="*/ 799909 h 1507432"/>
                <a:gd name="connsiteX209" fmla="*/ 1591632 w 2164666"/>
                <a:gd name="connsiteY209" fmla="*/ 801079 h 1507432"/>
                <a:gd name="connsiteX210" fmla="*/ 1597479 w 2164666"/>
                <a:gd name="connsiteY210" fmla="*/ 802249 h 1507432"/>
                <a:gd name="connsiteX211" fmla="*/ 1606834 w 2164666"/>
                <a:gd name="connsiteY211" fmla="*/ 804586 h 1507432"/>
                <a:gd name="connsiteX212" fmla="*/ 1613853 w 2164666"/>
                <a:gd name="connsiteY212" fmla="*/ 806926 h 1507432"/>
                <a:gd name="connsiteX213" fmla="*/ 1619699 w 2164666"/>
                <a:gd name="connsiteY213" fmla="*/ 809265 h 1507432"/>
                <a:gd name="connsiteX214" fmla="*/ 1626715 w 2164666"/>
                <a:gd name="connsiteY214" fmla="*/ 810435 h 1507432"/>
                <a:gd name="connsiteX215" fmla="*/ 1632564 w 2164666"/>
                <a:gd name="connsiteY215" fmla="*/ 812774 h 1507432"/>
                <a:gd name="connsiteX216" fmla="*/ 1641918 w 2164666"/>
                <a:gd name="connsiteY216" fmla="*/ 815113 h 1507432"/>
                <a:gd name="connsiteX217" fmla="*/ 1651275 w 2164666"/>
                <a:gd name="connsiteY217" fmla="*/ 819790 h 1507432"/>
                <a:gd name="connsiteX218" fmla="*/ 1661800 w 2164666"/>
                <a:gd name="connsiteY218" fmla="*/ 826806 h 1507432"/>
                <a:gd name="connsiteX219" fmla="*/ 1679342 w 2164666"/>
                <a:gd name="connsiteY219" fmla="*/ 838501 h 1507432"/>
                <a:gd name="connsiteX220" fmla="*/ 1696883 w 2164666"/>
                <a:gd name="connsiteY220" fmla="*/ 844350 h 1507432"/>
                <a:gd name="connsiteX221" fmla="*/ 1703902 w 2164666"/>
                <a:gd name="connsiteY221" fmla="*/ 850196 h 1507432"/>
                <a:gd name="connsiteX222" fmla="*/ 1716764 w 2164666"/>
                <a:gd name="connsiteY222" fmla="*/ 856043 h 1507432"/>
                <a:gd name="connsiteX223" fmla="*/ 1722611 w 2164666"/>
                <a:gd name="connsiteY223" fmla="*/ 858382 h 1507432"/>
                <a:gd name="connsiteX224" fmla="*/ 1736645 w 2164666"/>
                <a:gd name="connsiteY224" fmla="*/ 860722 h 1507432"/>
                <a:gd name="connsiteX225" fmla="*/ 1743662 w 2164666"/>
                <a:gd name="connsiteY225" fmla="*/ 861891 h 1507432"/>
                <a:gd name="connsiteX226" fmla="*/ 1750680 w 2164666"/>
                <a:gd name="connsiteY226" fmla="*/ 861891 h 1507432"/>
                <a:gd name="connsiteX227" fmla="*/ 1763542 w 2164666"/>
                <a:gd name="connsiteY227" fmla="*/ 861891 h 1507432"/>
                <a:gd name="connsiteX228" fmla="*/ 1774068 w 2164666"/>
                <a:gd name="connsiteY228" fmla="*/ 861891 h 1507432"/>
                <a:gd name="connsiteX229" fmla="*/ 1779916 w 2164666"/>
                <a:gd name="connsiteY229" fmla="*/ 857213 h 1507432"/>
                <a:gd name="connsiteX230" fmla="*/ 1785763 w 2164666"/>
                <a:gd name="connsiteY230" fmla="*/ 864231 h 1507432"/>
                <a:gd name="connsiteX231" fmla="*/ 1790440 w 2164666"/>
                <a:gd name="connsiteY231" fmla="*/ 872417 h 1507432"/>
                <a:gd name="connsiteX232" fmla="*/ 1799795 w 2164666"/>
                <a:gd name="connsiteY232" fmla="*/ 872417 h 1507432"/>
                <a:gd name="connsiteX233" fmla="*/ 1805642 w 2164666"/>
                <a:gd name="connsiteY233" fmla="*/ 871247 h 1507432"/>
                <a:gd name="connsiteX234" fmla="*/ 1799795 w 2164666"/>
                <a:gd name="connsiteY234" fmla="*/ 878263 h 1507432"/>
                <a:gd name="connsiteX235" fmla="*/ 1791609 w 2164666"/>
                <a:gd name="connsiteY235" fmla="*/ 884112 h 1507432"/>
                <a:gd name="connsiteX236" fmla="*/ 1783423 w 2164666"/>
                <a:gd name="connsiteY236" fmla="*/ 888789 h 1507432"/>
                <a:gd name="connsiteX237" fmla="*/ 1789270 w 2164666"/>
                <a:gd name="connsiteY237" fmla="*/ 889958 h 1507432"/>
                <a:gd name="connsiteX238" fmla="*/ 1797458 w 2164666"/>
                <a:gd name="connsiteY238" fmla="*/ 884112 h 1507432"/>
                <a:gd name="connsiteX239" fmla="*/ 1805642 w 2164666"/>
                <a:gd name="connsiteY239" fmla="*/ 884112 h 1507432"/>
                <a:gd name="connsiteX240" fmla="*/ 1814999 w 2164666"/>
                <a:gd name="connsiteY240" fmla="*/ 882940 h 1507432"/>
                <a:gd name="connsiteX241" fmla="*/ 1829032 w 2164666"/>
                <a:gd name="connsiteY241" fmla="*/ 888789 h 1507432"/>
                <a:gd name="connsiteX242" fmla="*/ 1829032 w 2164666"/>
                <a:gd name="connsiteY242" fmla="*/ 895805 h 1507432"/>
                <a:gd name="connsiteX243" fmla="*/ 1833711 w 2164666"/>
                <a:gd name="connsiteY243" fmla="*/ 903991 h 1507432"/>
                <a:gd name="connsiteX244" fmla="*/ 1840727 w 2164666"/>
                <a:gd name="connsiteY244" fmla="*/ 911009 h 1507432"/>
                <a:gd name="connsiteX245" fmla="*/ 1847743 w 2164666"/>
                <a:gd name="connsiteY245" fmla="*/ 915686 h 1507432"/>
                <a:gd name="connsiteX246" fmla="*/ 1847743 w 2164666"/>
                <a:gd name="connsiteY246" fmla="*/ 926211 h 1507432"/>
                <a:gd name="connsiteX247" fmla="*/ 1845406 w 2164666"/>
                <a:gd name="connsiteY247" fmla="*/ 934397 h 1507432"/>
                <a:gd name="connsiteX248" fmla="*/ 1846573 w 2164666"/>
                <a:gd name="connsiteY248" fmla="*/ 942585 h 1507432"/>
                <a:gd name="connsiteX249" fmla="*/ 1855931 w 2164666"/>
                <a:gd name="connsiteY249" fmla="*/ 950769 h 1507432"/>
                <a:gd name="connsiteX250" fmla="*/ 1862947 w 2164666"/>
                <a:gd name="connsiteY250" fmla="*/ 956617 h 1507432"/>
                <a:gd name="connsiteX251" fmla="*/ 1868794 w 2164666"/>
                <a:gd name="connsiteY251" fmla="*/ 960126 h 1507432"/>
                <a:gd name="connsiteX252" fmla="*/ 1874640 w 2164666"/>
                <a:gd name="connsiteY252" fmla="*/ 968310 h 1507432"/>
                <a:gd name="connsiteX253" fmla="*/ 1886335 w 2164666"/>
                <a:gd name="connsiteY253" fmla="*/ 976498 h 1507432"/>
                <a:gd name="connsiteX254" fmla="*/ 1885528 w 2164666"/>
                <a:gd name="connsiteY254" fmla="*/ 977789 h 1507432"/>
                <a:gd name="connsiteX255" fmla="*/ 1892184 w 2164666"/>
                <a:gd name="connsiteY255" fmla="*/ 980007 h 1507432"/>
                <a:gd name="connsiteX256" fmla="*/ 1898030 w 2164666"/>
                <a:gd name="connsiteY256" fmla="*/ 984684 h 1507432"/>
                <a:gd name="connsiteX257" fmla="*/ 1903877 w 2164666"/>
                <a:gd name="connsiteY257" fmla="*/ 990532 h 1507432"/>
                <a:gd name="connsiteX258" fmla="*/ 1910893 w 2164666"/>
                <a:gd name="connsiteY258" fmla="*/ 995209 h 1507432"/>
                <a:gd name="connsiteX259" fmla="*/ 1922588 w 2164666"/>
                <a:gd name="connsiteY259" fmla="*/ 997549 h 1507432"/>
                <a:gd name="connsiteX260" fmla="*/ 1930774 w 2164666"/>
                <a:gd name="connsiteY260" fmla="*/ 998718 h 1507432"/>
                <a:gd name="connsiteX261" fmla="*/ 1936622 w 2164666"/>
                <a:gd name="connsiteY261" fmla="*/ 1004565 h 1507432"/>
                <a:gd name="connsiteX262" fmla="*/ 1943639 w 2164666"/>
                <a:gd name="connsiteY262" fmla="*/ 1006904 h 1507432"/>
                <a:gd name="connsiteX263" fmla="*/ 1950655 w 2164666"/>
                <a:gd name="connsiteY263" fmla="*/ 1006904 h 1507432"/>
                <a:gd name="connsiteX264" fmla="*/ 1956503 w 2164666"/>
                <a:gd name="connsiteY264" fmla="*/ 1010413 h 1507432"/>
                <a:gd name="connsiteX265" fmla="*/ 1963519 w 2164666"/>
                <a:gd name="connsiteY265" fmla="*/ 1016260 h 1507432"/>
                <a:gd name="connsiteX266" fmla="*/ 1970538 w 2164666"/>
                <a:gd name="connsiteY266" fmla="*/ 1018599 h 1507432"/>
                <a:gd name="connsiteX267" fmla="*/ 1976384 w 2164666"/>
                <a:gd name="connsiteY267" fmla="*/ 1023278 h 1507432"/>
                <a:gd name="connsiteX268" fmla="*/ 1981061 w 2164666"/>
                <a:gd name="connsiteY268" fmla="*/ 1030294 h 1507432"/>
                <a:gd name="connsiteX269" fmla="*/ 1986908 w 2164666"/>
                <a:gd name="connsiteY269" fmla="*/ 1036141 h 1507432"/>
                <a:gd name="connsiteX270" fmla="*/ 1993925 w 2164666"/>
                <a:gd name="connsiteY270" fmla="*/ 1040820 h 1507432"/>
                <a:gd name="connsiteX271" fmla="*/ 1999774 w 2164666"/>
                <a:gd name="connsiteY271" fmla="*/ 1047836 h 1507432"/>
                <a:gd name="connsiteX272" fmla="*/ 2010297 w 2164666"/>
                <a:gd name="connsiteY272" fmla="*/ 1053682 h 1507432"/>
                <a:gd name="connsiteX273" fmla="*/ 2016144 w 2164666"/>
                <a:gd name="connsiteY273" fmla="*/ 1057191 h 1507432"/>
                <a:gd name="connsiteX274" fmla="*/ 2017315 w 2164666"/>
                <a:gd name="connsiteY274" fmla="*/ 1064208 h 1507432"/>
                <a:gd name="connsiteX275" fmla="*/ 2023162 w 2164666"/>
                <a:gd name="connsiteY275" fmla="*/ 1070056 h 1507432"/>
                <a:gd name="connsiteX276" fmla="*/ 2033687 w 2164666"/>
                <a:gd name="connsiteY276" fmla="*/ 1077072 h 1507432"/>
                <a:gd name="connsiteX277" fmla="*/ 2041873 w 2164666"/>
                <a:gd name="connsiteY277" fmla="*/ 1081751 h 1507432"/>
                <a:gd name="connsiteX278" fmla="*/ 2051229 w 2164666"/>
                <a:gd name="connsiteY278" fmla="*/ 1088767 h 1507432"/>
                <a:gd name="connsiteX279" fmla="*/ 2061754 w 2164666"/>
                <a:gd name="connsiteY279" fmla="*/ 1100460 h 1507432"/>
                <a:gd name="connsiteX280" fmla="*/ 2065263 w 2164666"/>
                <a:gd name="connsiteY280" fmla="*/ 1106309 h 1507432"/>
                <a:gd name="connsiteX281" fmla="*/ 2078128 w 2164666"/>
                <a:gd name="connsiteY281" fmla="*/ 1118004 h 1507432"/>
                <a:gd name="connsiteX282" fmla="*/ 2083975 w 2164666"/>
                <a:gd name="connsiteY282" fmla="*/ 1121511 h 1507432"/>
                <a:gd name="connsiteX283" fmla="*/ 2089821 w 2164666"/>
                <a:gd name="connsiteY283" fmla="*/ 1123850 h 1507432"/>
                <a:gd name="connsiteX284" fmla="*/ 2095669 w 2164666"/>
                <a:gd name="connsiteY284" fmla="*/ 1128529 h 1507432"/>
                <a:gd name="connsiteX285" fmla="*/ 2099177 w 2164666"/>
                <a:gd name="connsiteY285" fmla="*/ 1135545 h 1507432"/>
                <a:gd name="connsiteX286" fmla="*/ 2099177 w 2164666"/>
                <a:gd name="connsiteY286" fmla="*/ 1141392 h 1507432"/>
                <a:gd name="connsiteX287" fmla="*/ 2107365 w 2164666"/>
                <a:gd name="connsiteY287" fmla="*/ 1147240 h 1507432"/>
                <a:gd name="connsiteX288" fmla="*/ 2109702 w 2164666"/>
                <a:gd name="connsiteY288" fmla="*/ 1156594 h 1507432"/>
                <a:gd name="connsiteX289" fmla="*/ 2116718 w 2164666"/>
                <a:gd name="connsiteY289" fmla="*/ 1163612 h 1507432"/>
                <a:gd name="connsiteX290" fmla="*/ 2121397 w 2164666"/>
                <a:gd name="connsiteY290" fmla="*/ 1171798 h 1507432"/>
                <a:gd name="connsiteX291" fmla="*/ 2122567 w 2164666"/>
                <a:gd name="connsiteY291" fmla="*/ 1177645 h 1507432"/>
                <a:gd name="connsiteX292" fmla="*/ 2120227 w 2164666"/>
                <a:gd name="connsiteY292" fmla="*/ 1184663 h 1507432"/>
                <a:gd name="connsiteX293" fmla="*/ 2120227 w 2164666"/>
                <a:gd name="connsiteY293" fmla="*/ 1190509 h 1507432"/>
                <a:gd name="connsiteX294" fmla="*/ 2123735 w 2164666"/>
                <a:gd name="connsiteY294" fmla="*/ 1198695 h 1507432"/>
                <a:gd name="connsiteX295" fmla="*/ 2130753 w 2164666"/>
                <a:gd name="connsiteY295" fmla="*/ 1203374 h 1507432"/>
                <a:gd name="connsiteX296" fmla="*/ 2134262 w 2164666"/>
                <a:gd name="connsiteY296" fmla="*/ 1209221 h 1507432"/>
                <a:gd name="connsiteX297" fmla="*/ 2135429 w 2164666"/>
                <a:gd name="connsiteY297" fmla="*/ 1216239 h 1507432"/>
                <a:gd name="connsiteX298" fmla="*/ 2142448 w 2164666"/>
                <a:gd name="connsiteY298" fmla="*/ 1225594 h 1507432"/>
                <a:gd name="connsiteX299" fmla="*/ 2142448 w 2164666"/>
                <a:gd name="connsiteY299" fmla="*/ 1231441 h 1507432"/>
                <a:gd name="connsiteX300" fmla="*/ 2150633 w 2164666"/>
                <a:gd name="connsiteY300" fmla="*/ 1231441 h 1507432"/>
                <a:gd name="connsiteX301" fmla="*/ 2159989 w 2164666"/>
                <a:gd name="connsiteY301" fmla="*/ 1238457 h 1507432"/>
                <a:gd name="connsiteX302" fmla="*/ 2154143 w 2164666"/>
                <a:gd name="connsiteY302" fmla="*/ 1245475 h 1507432"/>
                <a:gd name="connsiteX303" fmla="*/ 2157650 w 2164666"/>
                <a:gd name="connsiteY303" fmla="*/ 1252491 h 1507432"/>
                <a:gd name="connsiteX304" fmla="*/ 2164666 w 2164666"/>
                <a:gd name="connsiteY304" fmla="*/ 1259508 h 1507432"/>
                <a:gd name="connsiteX305" fmla="*/ 2155311 w 2164666"/>
                <a:gd name="connsiteY305" fmla="*/ 1271201 h 1507432"/>
                <a:gd name="connsiteX306" fmla="*/ 2149464 w 2164666"/>
                <a:gd name="connsiteY306" fmla="*/ 1279389 h 1507432"/>
                <a:gd name="connsiteX307" fmla="*/ 2145955 w 2164666"/>
                <a:gd name="connsiteY307" fmla="*/ 1286405 h 1507432"/>
                <a:gd name="connsiteX308" fmla="*/ 2144785 w 2164666"/>
                <a:gd name="connsiteY308" fmla="*/ 1292253 h 1507432"/>
                <a:gd name="connsiteX309" fmla="*/ 2143617 w 2164666"/>
                <a:gd name="connsiteY309" fmla="*/ 1301609 h 1507432"/>
                <a:gd name="connsiteX310" fmla="*/ 2143617 w 2164666"/>
                <a:gd name="connsiteY310" fmla="*/ 1309795 h 1507432"/>
                <a:gd name="connsiteX311" fmla="*/ 2136601 w 2164666"/>
                <a:gd name="connsiteY311" fmla="*/ 1317981 h 1507432"/>
                <a:gd name="connsiteX312" fmla="*/ 2124906 w 2164666"/>
                <a:gd name="connsiteY312" fmla="*/ 1326167 h 1507432"/>
                <a:gd name="connsiteX313" fmla="*/ 2122567 w 2164666"/>
                <a:gd name="connsiteY313" fmla="*/ 1333185 h 1507432"/>
                <a:gd name="connsiteX314" fmla="*/ 2121397 w 2164666"/>
                <a:gd name="connsiteY314" fmla="*/ 1346048 h 1507432"/>
                <a:gd name="connsiteX315" fmla="*/ 2114381 w 2164666"/>
                <a:gd name="connsiteY315" fmla="*/ 1349555 h 1507432"/>
                <a:gd name="connsiteX316" fmla="*/ 2112041 w 2164666"/>
                <a:gd name="connsiteY316" fmla="*/ 1357742 h 1507432"/>
                <a:gd name="connsiteX317" fmla="*/ 2109702 w 2164666"/>
                <a:gd name="connsiteY317" fmla="*/ 1364759 h 1507432"/>
                <a:gd name="connsiteX318" fmla="*/ 2107365 w 2164666"/>
                <a:gd name="connsiteY318" fmla="*/ 1378791 h 1507432"/>
                <a:gd name="connsiteX319" fmla="*/ 2107365 w 2164666"/>
                <a:gd name="connsiteY319" fmla="*/ 1388147 h 1507432"/>
                <a:gd name="connsiteX320" fmla="*/ 2107365 w 2164666"/>
                <a:gd name="connsiteY320" fmla="*/ 1395165 h 1507432"/>
                <a:gd name="connsiteX321" fmla="*/ 2106193 w 2164666"/>
                <a:gd name="connsiteY321" fmla="*/ 1404521 h 1507432"/>
                <a:gd name="connsiteX322" fmla="*/ 2106193 w 2164666"/>
                <a:gd name="connsiteY322" fmla="*/ 1415046 h 1507432"/>
                <a:gd name="connsiteX323" fmla="*/ 2105025 w 2164666"/>
                <a:gd name="connsiteY323" fmla="*/ 1420892 h 1507432"/>
                <a:gd name="connsiteX324" fmla="*/ 2109702 w 2164666"/>
                <a:gd name="connsiteY324" fmla="*/ 1427909 h 1507432"/>
                <a:gd name="connsiteX325" fmla="*/ 2112041 w 2164666"/>
                <a:gd name="connsiteY325" fmla="*/ 1440773 h 1507432"/>
                <a:gd name="connsiteX326" fmla="*/ 2112041 w 2164666"/>
                <a:gd name="connsiteY326" fmla="*/ 1447791 h 1507432"/>
                <a:gd name="connsiteX327" fmla="*/ 2109702 w 2164666"/>
                <a:gd name="connsiteY327" fmla="*/ 1454808 h 1507432"/>
                <a:gd name="connsiteX328" fmla="*/ 2109702 w 2164666"/>
                <a:gd name="connsiteY328" fmla="*/ 1461824 h 1507432"/>
                <a:gd name="connsiteX329" fmla="*/ 2108532 w 2164666"/>
                <a:gd name="connsiteY329" fmla="*/ 1467672 h 1507432"/>
                <a:gd name="connsiteX330" fmla="*/ 2107365 w 2164666"/>
                <a:gd name="connsiteY330" fmla="*/ 1474689 h 1507432"/>
                <a:gd name="connsiteX331" fmla="*/ 2109702 w 2164666"/>
                <a:gd name="connsiteY331" fmla="*/ 1481705 h 1507432"/>
                <a:gd name="connsiteX332" fmla="*/ 2112041 w 2164666"/>
                <a:gd name="connsiteY332" fmla="*/ 1487551 h 1507432"/>
                <a:gd name="connsiteX333" fmla="*/ 2106193 w 2164666"/>
                <a:gd name="connsiteY333" fmla="*/ 1498077 h 1507432"/>
                <a:gd name="connsiteX334" fmla="*/ 2101516 w 2164666"/>
                <a:gd name="connsiteY334" fmla="*/ 1506264 h 1507432"/>
                <a:gd name="connsiteX335" fmla="*/ 2092161 w 2164666"/>
                <a:gd name="connsiteY335" fmla="*/ 1506264 h 1507432"/>
                <a:gd name="connsiteX336" fmla="*/ 2080465 w 2164666"/>
                <a:gd name="connsiteY336" fmla="*/ 1507432 h 1507432"/>
                <a:gd name="connsiteX337" fmla="*/ 2076956 w 2164666"/>
                <a:gd name="connsiteY337" fmla="*/ 1501586 h 1507432"/>
                <a:gd name="connsiteX338" fmla="*/ 2069940 w 2164666"/>
                <a:gd name="connsiteY338" fmla="*/ 1498077 h 1507432"/>
                <a:gd name="connsiteX339" fmla="*/ 2060585 w 2164666"/>
                <a:gd name="connsiteY339" fmla="*/ 1492230 h 1507432"/>
                <a:gd name="connsiteX340" fmla="*/ 2053568 w 2164666"/>
                <a:gd name="connsiteY340" fmla="*/ 1489891 h 1507432"/>
                <a:gd name="connsiteX341" fmla="*/ 2044213 w 2164666"/>
                <a:gd name="connsiteY341" fmla="*/ 1485214 h 1507432"/>
                <a:gd name="connsiteX342" fmla="*/ 2037197 w 2164666"/>
                <a:gd name="connsiteY342" fmla="*/ 1481705 h 1507432"/>
                <a:gd name="connsiteX343" fmla="*/ 2031348 w 2164666"/>
                <a:gd name="connsiteY343" fmla="*/ 1482874 h 1507432"/>
                <a:gd name="connsiteX344" fmla="*/ 2024332 w 2164666"/>
                <a:gd name="connsiteY344" fmla="*/ 1484044 h 1507432"/>
                <a:gd name="connsiteX345" fmla="*/ 2013807 w 2164666"/>
                <a:gd name="connsiteY345" fmla="*/ 1484044 h 1507432"/>
                <a:gd name="connsiteX346" fmla="*/ 2004451 w 2164666"/>
                <a:gd name="connsiteY346" fmla="*/ 1484044 h 1507432"/>
                <a:gd name="connsiteX347" fmla="*/ 1993925 w 2164666"/>
                <a:gd name="connsiteY347" fmla="*/ 1479365 h 1507432"/>
                <a:gd name="connsiteX348" fmla="*/ 1984570 w 2164666"/>
                <a:gd name="connsiteY348" fmla="*/ 1475856 h 1507432"/>
                <a:gd name="connsiteX349" fmla="*/ 1977554 w 2164666"/>
                <a:gd name="connsiteY349" fmla="*/ 1471179 h 1507432"/>
                <a:gd name="connsiteX350" fmla="*/ 1969366 w 2164666"/>
                <a:gd name="connsiteY350" fmla="*/ 1470010 h 1507432"/>
                <a:gd name="connsiteX351" fmla="*/ 1961182 w 2164666"/>
                <a:gd name="connsiteY351" fmla="*/ 1462994 h 1507432"/>
                <a:gd name="connsiteX352" fmla="*/ 1949487 w 2164666"/>
                <a:gd name="connsiteY352" fmla="*/ 1453638 h 1507432"/>
                <a:gd name="connsiteX353" fmla="*/ 1936622 w 2164666"/>
                <a:gd name="connsiteY353" fmla="*/ 1446620 h 1507432"/>
                <a:gd name="connsiteX354" fmla="*/ 1927267 w 2164666"/>
                <a:gd name="connsiteY354" fmla="*/ 1443113 h 1507432"/>
                <a:gd name="connsiteX355" fmla="*/ 1917911 w 2164666"/>
                <a:gd name="connsiteY355" fmla="*/ 1433757 h 1507432"/>
                <a:gd name="connsiteX356" fmla="*/ 1910893 w 2164666"/>
                <a:gd name="connsiteY356" fmla="*/ 1427909 h 1507432"/>
                <a:gd name="connsiteX357" fmla="*/ 1905046 w 2164666"/>
                <a:gd name="connsiteY357" fmla="*/ 1425571 h 1507432"/>
                <a:gd name="connsiteX358" fmla="*/ 1899200 w 2164666"/>
                <a:gd name="connsiteY358" fmla="*/ 1418555 h 1507432"/>
                <a:gd name="connsiteX359" fmla="*/ 1891014 w 2164666"/>
                <a:gd name="connsiteY359" fmla="*/ 1410367 h 1507432"/>
                <a:gd name="connsiteX360" fmla="*/ 1889844 w 2164666"/>
                <a:gd name="connsiteY360" fmla="*/ 1404521 h 1507432"/>
                <a:gd name="connsiteX361" fmla="*/ 1879319 w 2164666"/>
                <a:gd name="connsiteY361" fmla="*/ 1393995 h 1507432"/>
                <a:gd name="connsiteX362" fmla="*/ 1868794 w 2164666"/>
                <a:gd name="connsiteY362" fmla="*/ 1379963 h 1507432"/>
                <a:gd name="connsiteX363" fmla="*/ 1865285 w 2164666"/>
                <a:gd name="connsiteY363" fmla="*/ 1374114 h 1507432"/>
                <a:gd name="connsiteX364" fmla="*/ 1873472 w 2164666"/>
                <a:gd name="connsiteY364" fmla="*/ 1376454 h 1507432"/>
                <a:gd name="connsiteX365" fmla="*/ 1878149 w 2164666"/>
                <a:gd name="connsiteY365" fmla="*/ 1369437 h 1507432"/>
                <a:gd name="connsiteX366" fmla="*/ 1880489 w 2164666"/>
                <a:gd name="connsiteY366" fmla="*/ 1360082 h 1507432"/>
                <a:gd name="connsiteX367" fmla="*/ 1879319 w 2164666"/>
                <a:gd name="connsiteY367" fmla="*/ 1354233 h 1507432"/>
                <a:gd name="connsiteX368" fmla="*/ 1876980 w 2164666"/>
                <a:gd name="connsiteY368" fmla="*/ 1348387 h 1507432"/>
                <a:gd name="connsiteX369" fmla="*/ 1872301 w 2164666"/>
                <a:gd name="connsiteY369" fmla="*/ 1341369 h 1507432"/>
                <a:gd name="connsiteX370" fmla="*/ 1864115 w 2164666"/>
                <a:gd name="connsiteY370" fmla="*/ 1334353 h 1507432"/>
                <a:gd name="connsiteX371" fmla="*/ 1854759 w 2164666"/>
                <a:gd name="connsiteY371" fmla="*/ 1333185 h 1507432"/>
                <a:gd name="connsiteX372" fmla="*/ 1865285 w 2164666"/>
                <a:gd name="connsiteY372" fmla="*/ 1322658 h 1507432"/>
                <a:gd name="connsiteX373" fmla="*/ 1868794 w 2164666"/>
                <a:gd name="connsiteY373" fmla="*/ 1307455 h 1507432"/>
                <a:gd name="connsiteX374" fmla="*/ 1868794 w 2164666"/>
                <a:gd name="connsiteY374" fmla="*/ 1301609 h 1507432"/>
                <a:gd name="connsiteX375" fmla="*/ 1868794 w 2164666"/>
                <a:gd name="connsiteY375" fmla="*/ 1294591 h 1507432"/>
                <a:gd name="connsiteX376" fmla="*/ 1862947 w 2164666"/>
                <a:gd name="connsiteY376" fmla="*/ 1286405 h 1507432"/>
                <a:gd name="connsiteX377" fmla="*/ 1857099 w 2164666"/>
                <a:gd name="connsiteY377" fmla="*/ 1277049 h 1507432"/>
                <a:gd name="connsiteX378" fmla="*/ 1852420 w 2164666"/>
                <a:gd name="connsiteY378" fmla="*/ 1270033 h 1507432"/>
                <a:gd name="connsiteX379" fmla="*/ 1846573 w 2164666"/>
                <a:gd name="connsiteY379" fmla="*/ 1266524 h 1507432"/>
                <a:gd name="connsiteX380" fmla="*/ 1839557 w 2164666"/>
                <a:gd name="connsiteY380" fmla="*/ 1263017 h 1507432"/>
                <a:gd name="connsiteX381" fmla="*/ 1832541 w 2164666"/>
                <a:gd name="connsiteY381" fmla="*/ 1255999 h 1507432"/>
                <a:gd name="connsiteX382" fmla="*/ 1826694 w 2164666"/>
                <a:gd name="connsiteY382" fmla="*/ 1250152 h 1507432"/>
                <a:gd name="connsiteX383" fmla="*/ 1820846 w 2164666"/>
                <a:gd name="connsiteY383" fmla="*/ 1247813 h 1507432"/>
                <a:gd name="connsiteX384" fmla="*/ 1814999 w 2164666"/>
                <a:gd name="connsiteY384" fmla="*/ 1241964 h 1507432"/>
                <a:gd name="connsiteX385" fmla="*/ 1807981 w 2164666"/>
                <a:gd name="connsiteY385" fmla="*/ 1232611 h 1507432"/>
                <a:gd name="connsiteX386" fmla="*/ 1806811 w 2164666"/>
                <a:gd name="connsiteY386" fmla="*/ 1225594 h 1507432"/>
                <a:gd name="connsiteX387" fmla="*/ 1807981 w 2164666"/>
                <a:gd name="connsiteY387" fmla="*/ 1217406 h 1507432"/>
                <a:gd name="connsiteX388" fmla="*/ 1806811 w 2164666"/>
                <a:gd name="connsiteY388" fmla="*/ 1206881 h 1507432"/>
                <a:gd name="connsiteX389" fmla="*/ 1799795 w 2164666"/>
                <a:gd name="connsiteY389" fmla="*/ 1201035 h 1507432"/>
                <a:gd name="connsiteX390" fmla="*/ 1791609 w 2164666"/>
                <a:gd name="connsiteY390" fmla="*/ 1192849 h 1507432"/>
                <a:gd name="connsiteX391" fmla="*/ 1797458 w 2164666"/>
                <a:gd name="connsiteY391" fmla="*/ 1196358 h 1507432"/>
                <a:gd name="connsiteX392" fmla="*/ 1797458 w 2164666"/>
                <a:gd name="connsiteY392" fmla="*/ 1189340 h 1507432"/>
                <a:gd name="connsiteX393" fmla="*/ 1792779 w 2164666"/>
                <a:gd name="connsiteY393" fmla="*/ 1183493 h 1507432"/>
                <a:gd name="connsiteX394" fmla="*/ 1785763 w 2164666"/>
                <a:gd name="connsiteY394" fmla="*/ 1183493 h 1507432"/>
                <a:gd name="connsiteX395" fmla="*/ 1782254 w 2164666"/>
                <a:gd name="connsiteY395" fmla="*/ 1177645 h 1507432"/>
                <a:gd name="connsiteX396" fmla="*/ 1769389 w 2164666"/>
                <a:gd name="connsiteY396" fmla="*/ 1167121 h 1507432"/>
                <a:gd name="connsiteX397" fmla="*/ 1762373 w 2164666"/>
                <a:gd name="connsiteY397" fmla="*/ 1164782 h 1507432"/>
                <a:gd name="connsiteX398" fmla="*/ 1756526 w 2164666"/>
                <a:gd name="connsiteY398" fmla="*/ 1165950 h 1507432"/>
                <a:gd name="connsiteX399" fmla="*/ 1748340 w 2164666"/>
                <a:gd name="connsiteY399" fmla="*/ 1168289 h 1507432"/>
                <a:gd name="connsiteX400" fmla="*/ 1741322 w 2164666"/>
                <a:gd name="connsiteY400" fmla="*/ 1164782 h 1507432"/>
                <a:gd name="connsiteX401" fmla="*/ 1724950 w 2164666"/>
                <a:gd name="connsiteY401" fmla="*/ 1163612 h 1507432"/>
                <a:gd name="connsiteX402" fmla="*/ 1714425 w 2164666"/>
                <a:gd name="connsiteY402" fmla="*/ 1162443 h 1507432"/>
                <a:gd name="connsiteX403" fmla="*/ 1712309 w 2164666"/>
                <a:gd name="connsiteY403" fmla="*/ 1155393 h 1507432"/>
                <a:gd name="connsiteX404" fmla="*/ 1709746 w 2164666"/>
                <a:gd name="connsiteY404" fmla="*/ 1162441 h 1507432"/>
                <a:gd name="connsiteX405" fmla="*/ 1698053 w 2164666"/>
                <a:gd name="connsiteY405" fmla="*/ 1164780 h 1507432"/>
                <a:gd name="connsiteX406" fmla="*/ 1691037 w 2164666"/>
                <a:gd name="connsiteY406" fmla="*/ 1161271 h 1507432"/>
                <a:gd name="connsiteX407" fmla="*/ 1681681 w 2164666"/>
                <a:gd name="connsiteY407" fmla="*/ 1161271 h 1507432"/>
                <a:gd name="connsiteX408" fmla="*/ 1673493 w 2164666"/>
                <a:gd name="connsiteY408" fmla="*/ 1161271 h 1507432"/>
                <a:gd name="connsiteX409" fmla="*/ 1659461 w 2164666"/>
                <a:gd name="connsiteY409" fmla="*/ 1161271 h 1507432"/>
                <a:gd name="connsiteX410" fmla="*/ 1648936 w 2164666"/>
                <a:gd name="connsiteY410" fmla="*/ 1162441 h 1507432"/>
                <a:gd name="connsiteX411" fmla="*/ 1636071 w 2164666"/>
                <a:gd name="connsiteY411" fmla="*/ 1164780 h 1507432"/>
                <a:gd name="connsiteX412" fmla="*/ 1619699 w 2164666"/>
                <a:gd name="connsiteY412" fmla="*/ 1168287 h 1507432"/>
                <a:gd name="connsiteX413" fmla="*/ 1612683 w 2164666"/>
                <a:gd name="connsiteY413" fmla="*/ 1169457 h 1507432"/>
                <a:gd name="connsiteX414" fmla="*/ 1604495 w 2164666"/>
                <a:gd name="connsiteY414" fmla="*/ 1170626 h 1507432"/>
                <a:gd name="connsiteX415" fmla="*/ 1595139 w 2164666"/>
                <a:gd name="connsiteY415" fmla="*/ 1171796 h 1507432"/>
                <a:gd name="connsiteX416" fmla="*/ 1585786 w 2164666"/>
                <a:gd name="connsiteY416" fmla="*/ 1174136 h 1507432"/>
                <a:gd name="connsiteX417" fmla="*/ 1576430 w 2164666"/>
                <a:gd name="connsiteY417" fmla="*/ 1175303 h 1507432"/>
                <a:gd name="connsiteX418" fmla="*/ 1568242 w 2164666"/>
                <a:gd name="connsiteY418" fmla="*/ 1177643 h 1507432"/>
                <a:gd name="connsiteX419" fmla="*/ 1561226 w 2164666"/>
                <a:gd name="connsiteY419" fmla="*/ 1177643 h 1507432"/>
                <a:gd name="connsiteX420" fmla="*/ 1557717 w 2164666"/>
                <a:gd name="connsiteY420" fmla="*/ 1171796 h 1507432"/>
                <a:gd name="connsiteX421" fmla="*/ 1550701 w 2164666"/>
                <a:gd name="connsiteY421" fmla="*/ 1167119 h 1507432"/>
                <a:gd name="connsiteX422" fmla="*/ 1541345 w 2164666"/>
                <a:gd name="connsiteY422" fmla="*/ 1165948 h 1507432"/>
                <a:gd name="connsiteX423" fmla="*/ 1535499 w 2164666"/>
                <a:gd name="connsiteY423" fmla="*/ 1164780 h 1507432"/>
                <a:gd name="connsiteX424" fmla="*/ 1528480 w 2164666"/>
                <a:gd name="connsiteY424" fmla="*/ 1162441 h 1507432"/>
                <a:gd name="connsiteX425" fmla="*/ 1521464 w 2164666"/>
                <a:gd name="connsiteY425" fmla="*/ 1155424 h 1507432"/>
                <a:gd name="connsiteX426" fmla="*/ 1514448 w 2164666"/>
                <a:gd name="connsiteY426" fmla="*/ 1154255 h 1507432"/>
                <a:gd name="connsiteX427" fmla="*/ 1505092 w 2164666"/>
                <a:gd name="connsiteY427" fmla="*/ 1154255 h 1507432"/>
                <a:gd name="connsiteX428" fmla="*/ 1499244 w 2164666"/>
                <a:gd name="connsiteY428" fmla="*/ 1155424 h 1507432"/>
                <a:gd name="connsiteX429" fmla="*/ 1491058 w 2164666"/>
                <a:gd name="connsiteY429" fmla="*/ 1153085 h 1507432"/>
                <a:gd name="connsiteX430" fmla="*/ 1484042 w 2164666"/>
                <a:gd name="connsiteY430" fmla="*/ 1150746 h 1507432"/>
                <a:gd name="connsiteX431" fmla="*/ 1480535 w 2164666"/>
                <a:gd name="connsiteY431" fmla="*/ 1144899 h 1507432"/>
                <a:gd name="connsiteX432" fmla="*/ 1474686 w 2164666"/>
                <a:gd name="connsiteY432" fmla="*/ 1144899 h 1507432"/>
                <a:gd name="connsiteX433" fmla="*/ 1465331 w 2164666"/>
                <a:gd name="connsiteY433" fmla="*/ 1141390 h 1507432"/>
                <a:gd name="connsiteX434" fmla="*/ 1459484 w 2164666"/>
                <a:gd name="connsiteY434" fmla="*/ 1137883 h 1507432"/>
                <a:gd name="connsiteX435" fmla="*/ 1451298 w 2164666"/>
                <a:gd name="connsiteY435" fmla="*/ 1137883 h 1507432"/>
                <a:gd name="connsiteX436" fmla="*/ 1441942 w 2164666"/>
                <a:gd name="connsiteY436" fmla="*/ 1134374 h 1507432"/>
                <a:gd name="connsiteX437" fmla="*/ 1433757 w 2164666"/>
                <a:gd name="connsiteY437" fmla="*/ 1127358 h 1507432"/>
                <a:gd name="connsiteX438" fmla="*/ 1425569 w 2164666"/>
                <a:gd name="connsiteY438" fmla="*/ 1126188 h 1507432"/>
                <a:gd name="connsiteX439" fmla="*/ 1415043 w 2164666"/>
                <a:gd name="connsiteY439" fmla="*/ 1119170 h 1507432"/>
                <a:gd name="connsiteX440" fmla="*/ 1408027 w 2164666"/>
                <a:gd name="connsiteY440" fmla="*/ 1115663 h 1507432"/>
                <a:gd name="connsiteX441" fmla="*/ 1402181 w 2164666"/>
                <a:gd name="connsiteY441" fmla="*/ 1115663 h 1507432"/>
                <a:gd name="connsiteX442" fmla="*/ 1395164 w 2164666"/>
                <a:gd name="connsiteY442" fmla="*/ 1112153 h 1507432"/>
                <a:gd name="connsiteX443" fmla="*/ 1386977 w 2164666"/>
                <a:gd name="connsiteY443" fmla="*/ 1107475 h 1507432"/>
                <a:gd name="connsiteX444" fmla="*/ 1376451 w 2164666"/>
                <a:gd name="connsiteY444" fmla="*/ 1108646 h 1507432"/>
                <a:gd name="connsiteX445" fmla="*/ 1378791 w 2164666"/>
                <a:gd name="connsiteY445" fmla="*/ 1098121 h 1507432"/>
                <a:gd name="connsiteX446" fmla="*/ 1385807 w 2164666"/>
                <a:gd name="connsiteY446" fmla="*/ 1095782 h 1507432"/>
                <a:gd name="connsiteX447" fmla="*/ 1391655 w 2164666"/>
                <a:gd name="connsiteY447" fmla="*/ 1094612 h 1507432"/>
                <a:gd name="connsiteX448" fmla="*/ 1403348 w 2164666"/>
                <a:gd name="connsiteY448" fmla="*/ 1081747 h 1507432"/>
                <a:gd name="connsiteX449" fmla="*/ 1399841 w 2164666"/>
                <a:gd name="connsiteY449" fmla="*/ 1070052 h 1507432"/>
                <a:gd name="connsiteX450" fmla="*/ 1393993 w 2164666"/>
                <a:gd name="connsiteY450" fmla="*/ 1063036 h 1507432"/>
                <a:gd name="connsiteX451" fmla="*/ 1384639 w 2164666"/>
                <a:gd name="connsiteY451" fmla="*/ 1056020 h 1507432"/>
                <a:gd name="connsiteX452" fmla="*/ 1371774 w 2164666"/>
                <a:gd name="connsiteY452" fmla="*/ 1054850 h 1507432"/>
                <a:gd name="connsiteX453" fmla="*/ 1360079 w 2164666"/>
                <a:gd name="connsiteY453" fmla="*/ 1056020 h 1507432"/>
                <a:gd name="connsiteX454" fmla="*/ 1357740 w 2164666"/>
                <a:gd name="connsiteY454" fmla="*/ 1046664 h 1507432"/>
                <a:gd name="connsiteX455" fmla="*/ 1348386 w 2164666"/>
                <a:gd name="connsiteY455" fmla="*/ 1040816 h 1507432"/>
                <a:gd name="connsiteX456" fmla="*/ 1342538 w 2164666"/>
                <a:gd name="connsiteY456" fmla="*/ 1044325 h 1507432"/>
                <a:gd name="connsiteX457" fmla="*/ 1347215 w 2164666"/>
                <a:gd name="connsiteY457" fmla="*/ 1038478 h 1507432"/>
                <a:gd name="connsiteX458" fmla="*/ 1341368 w 2164666"/>
                <a:gd name="connsiteY458" fmla="*/ 1041987 h 1507432"/>
                <a:gd name="connsiteX459" fmla="*/ 1336691 w 2164666"/>
                <a:gd name="connsiteY459" fmla="*/ 1036139 h 1507432"/>
                <a:gd name="connsiteX460" fmla="*/ 1330843 w 2164666"/>
                <a:gd name="connsiteY460" fmla="*/ 1032632 h 1507432"/>
                <a:gd name="connsiteX461" fmla="*/ 1323827 w 2164666"/>
                <a:gd name="connsiteY461" fmla="*/ 1030292 h 1507432"/>
                <a:gd name="connsiteX462" fmla="*/ 1315641 w 2164666"/>
                <a:gd name="connsiteY462" fmla="*/ 1029123 h 1507432"/>
                <a:gd name="connsiteX463" fmla="*/ 1309792 w 2164666"/>
                <a:gd name="connsiteY463" fmla="*/ 1029123 h 1507432"/>
                <a:gd name="connsiteX464" fmla="*/ 1302776 w 2164666"/>
                <a:gd name="connsiteY464" fmla="*/ 1030292 h 1507432"/>
                <a:gd name="connsiteX465" fmla="*/ 1294590 w 2164666"/>
                <a:gd name="connsiteY465" fmla="*/ 1031460 h 1507432"/>
                <a:gd name="connsiteX466" fmla="*/ 1286404 w 2164666"/>
                <a:gd name="connsiteY466" fmla="*/ 1034969 h 1507432"/>
                <a:gd name="connsiteX467" fmla="*/ 1277049 w 2164666"/>
                <a:gd name="connsiteY467" fmla="*/ 1038478 h 1507432"/>
                <a:gd name="connsiteX468" fmla="*/ 1271200 w 2164666"/>
                <a:gd name="connsiteY468" fmla="*/ 1041987 h 1507432"/>
                <a:gd name="connsiteX469" fmla="*/ 1264184 w 2164666"/>
                <a:gd name="connsiteY469" fmla="*/ 1044325 h 1507432"/>
                <a:gd name="connsiteX470" fmla="*/ 1254828 w 2164666"/>
                <a:gd name="connsiteY470" fmla="*/ 1051341 h 1507432"/>
                <a:gd name="connsiteX471" fmla="*/ 1248982 w 2164666"/>
                <a:gd name="connsiteY471" fmla="*/ 1054850 h 1507432"/>
                <a:gd name="connsiteX472" fmla="*/ 1240796 w 2164666"/>
                <a:gd name="connsiteY472" fmla="*/ 1060697 h 1507432"/>
                <a:gd name="connsiteX473" fmla="*/ 1234947 w 2164666"/>
                <a:gd name="connsiteY473" fmla="*/ 1066545 h 1507432"/>
                <a:gd name="connsiteX474" fmla="*/ 1227931 w 2164666"/>
                <a:gd name="connsiteY474" fmla="*/ 1072392 h 1507432"/>
                <a:gd name="connsiteX475" fmla="*/ 1218575 w 2164666"/>
                <a:gd name="connsiteY475" fmla="*/ 1082917 h 1507432"/>
                <a:gd name="connsiteX476" fmla="*/ 1211559 w 2164666"/>
                <a:gd name="connsiteY476" fmla="*/ 1088765 h 1507432"/>
                <a:gd name="connsiteX477" fmla="*/ 1204541 w 2164666"/>
                <a:gd name="connsiteY477" fmla="*/ 1099289 h 1507432"/>
                <a:gd name="connsiteX478" fmla="*/ 1190509 w 2164666"/>
                <a:gd name="connsiteY478" fmla="*/ 1118002 h 1507432"/>
                <a:gd name="connsiteX479" fmla="*/ 1183490 w 2164666"/>
                <a:gd name="connsiteY479" fmla="*/ 1129695 h 1507432"/>
                <a:gd name="connsiteX480" fmla="*/ 1171797 w 2164666"/>
                <a:gd name="connsiteY480" fmla="*/ 1133204 h 1507432"/>
                <a:gd name="connsiteX481" fmla="*/ 1169458 w 2164666"/>
                <a:gd name="connsiteY481" fmla="*/ 1127358 h 1507432"/>
                <a:gd name="connsiteX482" fmla="*/ 1163609 w 2164666"/>
                <a:gd name="connsiteY482" fmla="*/ 1126188 h 1507432"/>
                <a:gd name="connsiteX483" fmla="*/ 1155426 w 2164666"/>
                <a:gd name="connsiteY483" fmla="*/ 1120341 h 1507432"/>
                <a:gd name="connsiteX484" fmla="*/ 1150747 w 2164666"/>
                <a:gd name="connsiteY484" fmla="*/ 1113323 h 1507432"/>
                <a:gd name="connsiteX485" fmla="*/ 1144900 w 2164666"/>
                <a:gd name="connsiteY485" fmla="*/ 1103968 h 1507432"/>
                <a:gd name="connsiteX486" fmla="*/ 1142561 w 2164666"/>
                <a:gd name="connsiteY486" fmla="*/ 1094612 h 1507432"/>
                <a:gd name="connsiteX487" fmla="*/ 1134375 w 2164666"/>
                <a:gd name="connsiteY487" fmla="*/ 1089933 h 1507432"/>
                <a:gd name="connsiteX488" fmla="*/ 1128526 w 2164666"/>
                <a:gd name="connsiteY488" fmla="*/ 1089933 h 1507432"/>
                <a:gd name="connsiteX489" fmla="*/ 1119171 w 2164666"/>
                <a:gd name="connsiteY489" fmla="*/ 1091105 h 1507432"/>
                <a:gd name="connsiteX490" fmla="*/ 1113324 w 2164666"/>
                <a:gd name="connsiteY490" fmla="*/ 1089933 h 1507432"/>
                <a:gd name="connsiteX491" fmla="*/ 1106308 w 2164666"/>
                <a:gd name="connsiteY491" fmla="*/ 1089933 h 1507432"/>
                <a:gd name="connsiteX492" fmla="*/ 1092274 w 2164666"/>
                <a:gd name="connsiteY492" fmla="*/ 1080578 h 1507432"/>
                <a:gd name="connsiteX493" fmla="*/ 1094613 w 2164666"/>
                <a:gd name="connsiteY493" fmla="*/ 1071224 h 1507432"/>
                <a:gd name="connsiteX494" fmla="*/ 1098122 w 2164666"/>
                <a:gd name="connsiteY494" fmla="*/ 1065375 h 1507432"/>
                <a:gd name="connsiteX495" fmla="*/ 1099290 w 2164666"/>
                <a:gd name="connsiteY495" fmla="*/ 1058357 h 1507432"/>
                <a:gd name="connsiteX496" fmla="*/ 1092274 w 2164666"/>
                <a:gd name="connsiteY496" fmla="*/ 1053680 h 1507432"/>
                <a:gd name="connsiteX497" fmla="*/ 1086427 w 2164666"/>
                <a:gd name="connsiteY497" fmla="*/ 1046664 h 1507432"/>
                <a:gd name="connsiteX498" fmla="*/ 1089934 w 2164666"/>
                <a:gd name="connsiteY498" fmla="*/ 1038478 h 1507432"/>
                <a:gd name="connsiteX499" fmla="*/ 1085257 w 2164666"/>
                <a:gd name="connsiteY499" fmla="*/ 1031460 h 1507432"/>
                <a:gd name="connsiteX500" fmla="*/ 1079411 w 2164666"/>
                <a:gd name="connsiteY500" fmla="*/ 1027953 h 1507432"/>
                <a:gd name="connsiteX501" fmla="*/ 1078241 w 2164666"/>
                <a:gd name="connsiteY501" fmla="*/ 1017428 h 1507432"/>
                <a:gd name="connsiteX502" fmla="*/ 1080579 w 2164666"/>
                <a:gd name="connsiteY502" fmla="*/ 1011579 h 1507432"/>
                <a:gd name="connsiteX503" fmla="*/ 1082918 w 2164666"/>
                <a:gd name="connsiteY503" fmla="*/ 1002224 h 1507432"/>
                <a:gd name="connsiteX504" fmla="*/ 1079411 w 2164666"/>
                <a:gd name="connsiteY504" fmla="*/ 995207 h 1507432"/>
                <a:gd name="connsiteX505" fmla="*/ 1087595 w 2164666"/>
                <a:gd name="connsiteY505" fmla="*/ 988191 h 1507432"/>
                <a:gd name="connsiteX506" fmla="*/ 1078241 w 2164666"/>
                <a:gd name="connsiteY506" fmla="*/ 977666 h 1507432"/>
                <a:gd name="connsiteX507" fmla="*/ 1075902 w 2164666"/>
                <a:gd name="connsiteY507" fmla="*/ 964801 h 1507432"/>
                <a:gd name="connsiteX508" fmla="*/ 1075902 w 2164666"/>
                <a:gd name="connsiteY508" fmla="*/ 958955 h 1507432"/>
                <a:gd name="connsiteX509" fmla="*/ 1078241 w 2164666"/>
                <a:gd name="connsiteY509" fmla="*/ 951938 h 1507432"/>
                <a:gd name="connsiteX510" fmla="*/ 1079411 w 2164666"/>
                <a:gd name="connsiteY510" fmla="*/ 940243 h 1507432"/>
                <a:gd name="connsiteX511" fmla="*/ 1081748 w 2164666"/>
                <a:gd name="connsiteY511" fmla="*/ 929718 h 1507432"/>
                <a:gd name="connsiteX512" fmla="*/ 1081748 w 2164666"/>
                <a:gd name="connsiteY512" fmla="*/ 921532 h 1507432"/>
                <a:gd name="connsiteX513" fmla="*/ 1075902 w 2164666"/>
                <a:gd name="connsiteY513" fmla="*/ 921532 h 1507432"/>
                <a:gd name="connsiteX514" fmla="*/ 1063037 w 2164666"/>
                <a:gd name="connsiteY514" fmla="*/ 913346 h 1507432"/>
                <a:gd name="connsiteX515" fmla="*/ 1066546 w 2164666"/>
                <a:gd name="connsiteY515" fmla="*/ 905160 h 1507432"/>
                <a:gd name="connsiteX516" fmla="*/ 1074732 w 2164666"/>
                <a:gd name="connsiteY516" fmla="*/ 905160 h 1507432"/>
                <a:gd name="connsiteX517" fmla="*/ 1080579 w 2164666"/>
                <a:gd name="connsiteY517" fmla="*/ 903991 h 1507432"/>
                <a:gd name="connsiteX518" fmla="*/ 1081750 w 2164666"/>
                <a:gd name="connsiteY518" fmla="*/ 903489 h 1507432"/>
                <a:gd name="connsiteX519" fmla="*/ 1074732 w 2164666"/>
                <a:gd name="connsiteY519" fmla="*/ 900482 h 1507432"/>
                <a:gd name="connsiteX520" fmla="*/ 1064207 w 2164666"/>
                <a:gd name="connsiteY520" fmla="*/ 895803 h 1507432"/>
                <a:gd name="connsiteX521" fmla="*/ 1056021 w 2164666"/>
                <a:gd name="connsiteY521" fmla="*/ 891126 h 1507432"/>
                <a:gd name="connsiteX522" fmla="*/ 1049005 w 2164666"/>
                <a:gd name="connsiteY522" fmla="*/ 887619 h 1507432"/>
                <a:gd name="connsiteX523" fmla="*/ 1040817 w 2164666"/>
                <a:gd name="connsiteY523" fmla="*/ 879431 h 1507432"/>
                <a:gd name="connsiteX524" fmla="*/ 1040817 w 2164666"/>
                <a:gd name="connsiteY524" fmla="*/ 885279 h 1507432"/>
                <a:gd name="connsiteX525" fmla="*/ 1033801 w 2164666"/>
                <a:gd name="connsiteY525" fmla="*/ 887619 h 1507432"/>
                <a:gd name="connsiteX526" fmla="*/ 1029124 w 2164666"/>
                <a:gd name="connsiteY526" fmla="*/ 881770 h 1507432"/>
                <a:gd name="connsiteX527" fmla="*/ 1023275 w 2164666"/>
                <a:gd name="connsiteY527" fmla="*/ 877094 h 1507432"/>
                <a:gd name="connsiteX528" fmla="*/ 1017429 w 2164666"/>
                <a:gd name="connsiteY528" fmla="*/ 877094 h 1507432"/>
                <a:gd name="connsiteX529" fmla="*/ 1008073 w 2164666"/>
                <a:gd name="connsiteY529" fmla="*/ 879431 h 1507432"/>
                <a:gd name="connsiteX530" fmla="*/ 1002227 w 2164666"/>
                <a:gd name="connsiteY530" fmla="*/ 878261 h 1507432"/>
                <a:gd name="connsiteX531" fmla="*/ 995208 w 2164666"/>
                <a:gd name="connsiteY531" fmla="*/ 872415 h 1507432"/>
                <a:gd name="connsiteX532" fmla="*/ 988192 w 2164666"/>
                <a:gd name="connsiteY532" fmla="*/ 872415 h 1507432"/>
                <a:gd name="connsiteX533" fmla="*/ 984683 w 2164666"/>
                <a:gd name="connsiteY533" fmla="*/ 879431 h 1507432"/>
                <a:gd name="connsiteX534" fmla="*/ 990532 w 2164666"/>
                <a:gd name="connsiteY534" fmla="*/ 886447 h 1507432"/>
                <a:gd name="connsiteX535" fmla="*/ 989362 w 2164666"/>
                <a:gd name="connsiteY535" fmla="*/ 892296 h 1507432"/>
                <a:gd name="connsiteX536" fmla="*/ 982346 w 2164666"/>
                <a:gd name="connsiteY536" fmla="*/ 887619 h 1507432"/>
                <a:gd name="connsiteX537" fmla="*/ 980006 w 2164666"/>
                <a:gd name="connsiteY537" fmla="*/ 879431 h 1507432"/>
                <a:gd name="connsiteX538" fmla="*/ 971818 w 2164666"/>
                <a:gd name="connsiteY538" fmla="*/ 879431 h 1507432"/>
                <a:gd name="connsiteX539" fmla="*/ 965972 w 2164666"/>
                <a:gd name="connsiteY539" fmla="*/ 884110 h 1507432"/>
                <a:gd name="connsiteX540" fmla="*/ 970651 w 2164666"/>
                <a:gd name="connsiteY540" fmla="*/ 889956 h 1507432"/>
                <a:gd name="connsiteX541" fmla="*/ 972990 w 2164666"/>
                <a:gd name="connsiteY541" fmla="*/ 902821 h 1507432"/>
                <a:gd name="connsiteX542" fmla="*/ 961295 w 2164666"/>
                <a:gd name="connsiteY542" fmla="*/ 895803 h 1507432"/>
                <a:gd name="connsiteX543" fmla="*/ 960125 w 2164666"/>
                <a:gd name="connsiteY543" fmla="*/ 889956 h 1507432"/>
                <a:gd name="connsiteX544" fmla="*/ 950770 w 2164666"/>
                <a:gd name="connsiteY544" fmla="*/ 882940 h 1507432"/>
                <a:gd name="connsiteX545" fmla="*/ 946093 w 2164666"/>
                <a:gd name="connsiteY545" fmla="*/ 877094 h 1507432"/>
                <a:gd name="connsiteX546" fmla="*/ 942582 w 2164666"/>
                <a:gd name="connsiteY546" fmla="*/ 884110 h 1507432"/>
                <a:gd name="connsiteX547" fmla="*/ 939075 w 2164666"/>
                <a:gd name="connsiteY547" fmla="*/ 891126 h 1507432"/>
                <a:gd name="connsiteX548" fmla="*/ 935566 w 2164666"/>
                <a:gd name="connsiteY548" fmla="*/ 896974 h 1507432"/>
                <a:gd name="connsiteX549" fmla="*/ 928549 w 2164666"/>
                <a:gd name="connsiteY549" fmla="*/ 906328 h 1507432"/>
                <a:gd name="connsiteX550" fmla="*/ 921533 w 2164666"/>
                <a:gd name="connsiteY550" fmla="*/ 912177 h 1507432"/>
                <a:gd name="connsiteX551" fmla="*/ 916856 w 2164666"/>
                <a:gd name="connsiteY551" fmla="*/ 918023 h 1507432"/>
                <a:gd name="connsiteX552" fmla="*/ 909838 w 2164666"/>
                <a:gd name="connsiteY552" fmla="*/ 923872 h 1507432"/>
                <a:gd name="connsiteX553" fmla="*/ 900483 w 2164666"/>
                <a:gd name="connsiteY553" fmla="*/ 927379 h 1507432"/>
                <a:gd name="connsiteX554" fmla="*/ 892297 w 2164666"/>
                <a:gd name="connsiteY554" fmla="*/ 923872 h 1507432"/>
                <a:gd name="connsiteX555" fmla="*/ 881771 w 2164666"/>
                <a:gd name="connsiteY555" fmla="*/ 906328 h 1507432"/>
                <a:gd name="connsiteX556" fmla="*/ 874755 w 2164666"/>
                <a:gd name="connsiteY556" fmla="*/ 900482 h 1507432"/>
                <a:gd name="connsiteX557" fmla="*/ 868907 w 2164666"/>
                <a:gd name="connsiteY557" fmla="*/ 898142 h 1507432"/>
                <a:gd name="connsiteX558" fmla="*/ 860721 w 2164666"/>
                <a:gd name="connsiteY558" fmla="*/ 894635 h 1507432"/>
                <a:gd name="connsiteX559" fmla="*/ 849026 w 2164666"/>
                <a:gd name="connsiteY559" fmla="*/ 881770 h 1507432"/>
                <a:gd name="connsiteX560" fmla="*/ 839670 w 2164666"/>
                <a:gd name="connsiteY560" fmla="*/ 872415 h 1507432"/>
                <a:gd name="connsiteX561" fmla="*/ 830316 w 2164666"/>
                <a:gd name="connsiteY561" fmla="*/ 865399 h 1507432"/>
                <a:gd name="connsiteX562" fmla="*/ 823298 w 2164666"/>
                <a:gd name="connsiteY562" fmla="*/ 860720 h 1507432"/>
                <a:gd name="connsiteX563" fmla="*/ 815112 w 2164666"/>
                <a:gd name="connsiteY563" fmla="*/ 858382 h 1507432"/>
                <a:gd name="connsiteX564" fmla="*/ 811605 w 2164666"/>
                <a:gd name="connsiteY564" fmla="*/ 852534 h 1507432"/>
                <a:gd name="connsiteX565" fmla="*/ 805757 w 2164666"/>
                <a:gd name="connsiteY565" fmla="*/ 845518 h 1507432"/>
                <a:gd name="connsiteX566" fmla="*/ 799910 w 2164666"/>
                <a:gd name="connsiteY566" fmla="*/ 839669 h 1507432"/>
                <a:gd name="connsiteX567" fmla="*/ 794064 w 2164666"/>
                <a:gd name="connsiteY567" fmla="*/ 832653 h 1507432"/>
                <a:gd name="connsiteX568" fmla="*/ 791724 w 2164666"/>
                <a:gd name="connsiteY568" fmla="*/ 825637 h 1507432"/>
                <a:gd name="connsiteX569" fmla="*/ 785876 w 2164666"/>
                <a:gd name="connsiteY569" fmla="*/ 820960 h 1507432"/>
                <a:gd name="connsiteX570" fmla="*/ 783536 w 2164666"/>
                <a:gd name="connsiteY570" fmla="*/ 812772 h 1507432"/>
                <a:gd name="connsiteX571" fmla="*/ 781199 w 2164666"/>
                <a:gd name="connsiteY571" fmla="*/ 805756 h 1507432"/>
                <a:gd name="connsiteX572" fmla="*/ 778860 w 2164666"/>
                <a:gd name="connsiteY572" fmla="*/ 796400 h 1507432"/>
                <a:gd name="connsiteX573" fmla="*/ 773011 w 2164666"/>
                <a:gd name="connsiteY573" fmla="*/ 787045 h 1507432"/>
                <a:gd name="connsiteX574" fmla="*/ 767165 w 2164666"/>
                <a:gd name="connsiteY574" fmla="*/ 776519 h 1507432"/>
                <a:gd name="connsiteX575" fmla="*/ 765995 w 2164666"/>
                <a:gd name="connsiteY575" fmla="*/ 770673 h 1507432"/>
                <a:gd name="connsiteX576" fmla="*/ 767385 w 2164666"/>
                <a:gd name="connsiteY576" fmla="*/ 766503 h 1507432"/>
                <a:gd name="connsiteX577" fmla="*/ 767383 w 2164666"/>
                <a:gd name="connsiteY577" fmla="*/ 766502 h 1507432"/>
                <a:gd name="connsiteX578" fmla="*/ 765993 w 2164666"/>
                <a:gd name="connsiteY578" fmla="*/ 770673 h 1507432"/>
                <a:gd name="connsiteX579" fmla="*/ 753130 w 2164666"/>
                <a:gd name="connsiteY579" fmla="*/ 770673 h 1507432"/>
                <a:gd name="connsiteX580" fmla="*/ 746114 w 2164666"/>
                <a:gd name="connsiteY580" fmla="*/ 768333 h 1507432"/>
                <a:gd name="connsiteX581" fmla="*/ 740265 w 2164666"/>
                <a:gd name="connsiteY581" fmla="*/ 768333 h 1507432"/>
                <a:gd name="connsiteX582" fmla="*/ 734419 w 2164666"/>
                <a:gd name="connsiteY582" fmla="*/ 771843 h 1507432"/>
                <a:gd name="connsiteX583" fmla="*/ 727401 w 2164666"/>
                <a:gd name="connsiteY583" fmla="*/ 776521 h 1507432"/>
                <a:gd name="connsiteX584" fmla="*/ 726233 w 2164666"/>
                <a:gd name="connsiteY584" fmla="*/ 784707 h 1507432"/>
                <a:gd name="connsiteX585" fmla="*/ 720385 w 2164666"/>
                <a:gd name="connsiteY585" fmla="*/ 789384 h 1507432"/>
                <a:gd name="connsiteX586" fmla="*/ 707520 w 2164666"/>
                <a:gd name="connsiteY586" fmla="*/ 781198 h 1507432"/>
                <a:gd name="connsiteX587" fmla="*/ 700504 w 2164666"/>
                <a:gd name="connsiteY587" fmla="*/ 776521 h 1507432"/>
                <a:gd name="connsiteX588" fmla="*/ 693487 w 2164666"/>
                <a:gd name="connsiteY588" fmla="*/ 774182 h 1507432"/>
                <a:gd name="connsiteX589" fmla="*/ 685301 w 2164666"/>
                <a:gd name="connsiteY589" fmla="*/ 773012 h 1507432"/>
                <a:gd name="connsiteX590" fmla="*/ 678285 w 2164666"/>
                <a:gd name="connsiteY590" fmla="*/ 769503 h 1507432"/>
                <a:gd name="connsiteX591" fmla="*/ 668930 w 2164666"/>
                <a:gd name="connsiteY591" fmla="*/ 764826 h 1507432"/>
                <a:gd name="connsiteX592" fmla="*/ 661913 w 2164666"/>
                <a:gd name="connsiteY592" fmla="*/ 762487 h 1507432"/>
                <a:gd name="connsiteX593" fmla="*/ 653726 w 2164666"/>
                <a:gd name="connsiteY593" fmla="*/ 760148 h 1507432"/>
                <a:gd name="connsiteX594" fmla="*/ 644370 w 2164666"/>
                <a:gd name="connsiteY594" fmla="*/ 757808 h 1507432"/>
                <a:gd name="connsiteX595" fmla="*/ 636184 w 2164666"/>
                <a:gd name="connsiteY595" fmla="*/ 756640 h 1507432"/>
                <a:gd name="connsiteX596" fmla="*/ 629168 w 2164666"/>
                <a:gd name="connsiteY596" fmla="*/ 743776 h 1507432"/>
                <a:gd name="connsiteX597" fmla="*/ 636184 w 2164666"/>
                <a:gd name="connsiteY597" fmla="*/ 744945 h 1507432"/>
                <a:gd name="connsiteX598" fmla="*/ 643200 w 2164666"/>
                <a:gd name="connsiteY598" fmla="*/ 743776 h 1507432"/>
                <a:gd name="connsiteX599" fmla="*/ 650218 w 2164666"/>
                <a:gd name="connsiteY599" fmla="*/ 741436 h 1507432"/>
                <a:gd name="connsiteX600" fmla="*/ 654895 w 2164666"/>
                <a:gd name="connsiteY600" fmla="*/ 732083 h 1507432"/>
                <a:gd name="connsiteX601" fmla="*/ 659574 w 2164666"/>
                <a:gd name="connsiteY601" fmla="*/ 726234 h 1507432"/>
                <a:gd name="connsiteX602" fmla="*/ 661913 w 2164666"/>
                <a:gd name="connsiteY602" fmla="*/ 720388 h 1507432"/>
                <a:gd name="connsiteX603" fmla="*/ 659574 w 2164666"/>
                <a:gd name="connsiteY603" fmla="*/ 713369 h 1507432"/>
                <a:gd name="connsiteX604" fmla="*/ 657235 w 2164666"/>
                <a:gd name="connsiteY604" fmla="*/ 706353 h 1507432"/>
                <a:gd name="connsiteX605" fmla="*/ 658404 w 2164666"/>
                <a:gd name="connsiteY605" fmla="*/ 699335 h 1507432"/>
                <a:gd name="connsiteX606" fmla="*/ 664253 w 2164666"/>
                <a:gd name="connsiteY606" fmla="*/ 696998 h 1507432"/>
                <a:gd name="connsiteX607" fmla="*/ 664253 w 2164666"/>
                <a:gd name="connsiteY607" fmla="*/ 691151 h 1507432"/>
                <a:gd name="connsiteX608" fmla="*/ 652558 w 2164666"/>
                <a:gd name="connsiteY608" fmla="*/ 680626 h 1507432"/>
                <a:gd name="connsiteX609" fmla="*/ 644370 w 2164666"/>
                <a:gd name="connsiteY609" fmla="*/ 675947 h 1507432"/>
                <a:gd name="connsiteX610" fmla="*/ 633845 w 2164666"/>
                <a:gd name="connsiteY610" fmla="*/ 671270 h 1507432"/>
                <a:gd name="connsiteX611" fmla="*/ 627998 w 2164666"/>
                <a:gd name="connsiteY611" fmla="*/ 663082 h 1507432"/>
                <a:gd name="connsiteX612" fmla="*/ 629168 w 2164666"/>
                <a:gd name="connsiteY612" fmla="*/ 656066 h 1507432"/>
                <a:gd name="connsiteX613" fmla="*/ 623321 w 2164666"/>
                <a:gd name="connsiteY613" fmla="*/ 650220 h 1507432"/>
                <a:gd name="connsiteX614" fmla="*/ 615135 w 2164666"/>
                <a:gd name="connsiteY614" fmla="*/ 652557 h 1507432"/>
                <a:gd name="connsiteX615" fmla="*/ 613964 w 2164666"/>
                <a:gd name="connsiteY615" fmla="*/ 645541 h 1507432"/>
                <a:gd name="connsiteX616" fmla="*/ 609287 w 2164666"/>
                <a:gd name="connsiteY616" fmla="*/ 638525 h 1507432"/>
                <a:gd name="connsiteX617" fmla="*/ 603440 w 2164666"/>
                <a:gd name="connsiteY617" fmla="*/ 638525 h 1507432"/>
                <a:gd name="connsiteX618" fmla="*/ 590576 w 2164666"/>
                <a:gd name="connsiteY618" fmla="*/ 640864 h 1507432"/>
                <a:gd name="connsiteX619" fmla="*/ 584727 w 2164666"/>
                <a:gd name="connsiteY619" fmla="*/ 635016 h 1507432"/>
                <a:gd name="connsiteX620" fmla="*/ 578881 w 2164666"/>
                <a:gd name="connsiteY620" fmla="*/ 629169 h 1507432"/>
                <a:gd name="connsiteX621" fmla="*/ 570695 w 2164666"/>
                <a:gd name="connsiteY621" fmla="*/ 627999 h 1507432"/>
                <a:gd name="connsiteX622" fmla="*/ 560910 w 2164666"/>
                <a:gd name="connsiteY622" fmla="*/ 621477 h 1507432"/>
                <a:gd name="connsiteX623" fmla="*/ 560171 w 2164666"/>
                <a:gd name="connsiteY623" fmla="*/ 623321 h 1507432"/>
                <a:gd name="connsiteX624" fmla="*/ 553153 w 2164666"/>
                <a:gd name="connsiteY624" fmla="*/ 627999 h 1507432"/>
                <a:gd name="connsiteX625" fmla="*/ 547307 w 2164666"/>
                <a:gd name="connsiteY625" fmla="*/ 632676 h 1507432"/>
                <a:gd name="connsiteX626" fmla="*/ 540290 w 2164666"/>
                <a:gd name="connsiteY626" fmla="*/ 629169 h 1507432"/>
                <a:gd name="connsiteX627" fmla="*/ 535612 w 2164666"/>
                <a:gd name="connsiteY627" fmla="*/ 639694 h 1507432"/>
                <a:gd name="connsiteX628" fmla="*/ 529763 w 2164666"/>
                <a:gd name="connsiteY628" fmla="*/ 639694 h 1507432"/>
                <a:gd name="connsiteX629" fmla="*/ 523917 w 2164666"/>
                <a:gd name="connsiteY629" fmla="*/ 651389 h 1507432"/>
                <a:gd name="connsiteX630" fmla="*/ 522747 w 2164666"/>
                <a:gd name="connsiteY630" fmla="*/ 657236 h 1507432"/>
                <a:gd name="connsiteX631" fmla="*/ 518070 w 2164666"/>
                <a:gd name="connsiteY631" fmla="*/ 664252 h 1507432"/>
                <a:gd name="connsiteX632" fmla="*/ 508715 w 2164666"/>
                <a:gd name="connsiteY632" fmla="*/ 665422 h 1507432"/>
                <a:gd name="connsiteX633" fmla="*/ 495850 w 2164666"/>
                <a:gd name="connsiteY633" fmla="*/ 658406 h 1507432"/>
                <a:gd name="connsiteX634" fmla="*/ 486494 w 2164666"/>
                <a:gd name="connsiteY634" fmla="*/ 657236 h 1507432"/>
                <a:gd name="connsiteX635" fmla="*/ 480646 w 2164666"/>
                <a:gd name="connsiteY635" fmla="*/ 660745 h 1507432"/>
                <a:gd name="connsiteX636" fmla="*/ 457258 w 2164666"/>
                <a:gd name="connsiteY636" fmla="*/ 668931 h 1507432"/>
                <a:gd name="connsiteX637" fmla="*/ 451409 w 2164666"/>
                <a:gd name="connsiteY637" fmla="*/ 667761 h 1507432"/>
                <a:gd name="connsiteX638" fmla="*/ 437377 w 2164666"/>
                <a:gd name="connsiteY638" fmla="*/ 668931 h 1507432"/>
                <a:gd name="connsiteX639" fmla="*/ 429191 w 2164666"/>
                <a:gd name="connsiteY639" fmla="*/ 667761 h 1507432"/>
                <a:gd name="connsiteX640" fmla="*/ 419835 w 2164666"/>
                <a:gd name="connsiteY640" fmla="*/ 663082 h 1507432"/>
                <a:gd name="connsiteX641" fmla="*/ 412819 w 2164666"/>
                <a:gd name="connsiteY641" fmla="*/ 665422 h 1507432"/>
                <a:gd name="connsiteX642" fmla="*/ 403463 w 2164666"/>
                <a:gd name="connsiteY642" fmla="*/ 665422 h 1507432"/>
                <a:gd name="connsiteX643" fmla="*/ 396447 w 2164666"/>
                <a:gd name="connsiteY643" fmla="*/ 666591 h 1507432"/>
                <a:gd name="connsiteX644" fmla="*/ 389429 w 2164666"/>
                <a:gd name="connsiteY644" fmla="*/ 671270 h 1507432"/>
                <a:gd name="connsiteX645" fmla="*/ 383582 w 2164666"/>
                <a:gd name="connsiteY645" fmla="*/ 677117 h 1507432"/>
                <a:gd name="connsiteX646" fmla="*/ 380073 w 2164666"/>
                <a:gd name="connsiteY646" fmla="*/ 685303 h 1507432"/>
                <a:gd name="connsiteX647" fmla="*/ 377734 w 2164666"/>
                <a:gd name="connsiteY647" fmla="*/ 694658 h 1507432"/>
                <a:gd name="connsiteX648" fmla="*/ 369548 w 2164666"/>
                <a:gd name="connsiteY648" fmla="*/ 698167 h 1507432"/>
                <a:gd name="connsiteX649" fmla="*/ 360192 w 2164666"/>
                <a:gd name="connsiteY649" fmla="*/ 694658 h 1507432"/>
                <a:gd name="connsiteX650" fmla="*/ 346158 w 2164666"/>
                <a:gd name="connsiteY650" fmla="*/ 689981 h 1507432"/>
                <a:gd name="connsiteX651" fmla="*/ 340311 w 2164666"/>
                <a:gd name="connsiteY651" fmla="*/ 686472 h 1507432"/>
                <a:gd name="connsiteX652" fmla="*/ 333295 w 2164666"/>
                <a:gd name="connsiteY652" fmla="*/ 685303 h 1507432"/>
                <a:gd name="connsiteX653" fmla="*/ 326279 w 2164666"/>
                <a:gd name="connsiteY653" fmla="*/ 687642 h 1507432"/>
                <a:gd name="connsiteX654" fmla="*/ 320433 w 2164666"/>
                <a:gd name="connsiteY654" fmla="*/ 685303 h 1507432"/>
                <a:gd name="connsiteX655" fmla="*/ 309905 w 2164666"/>
                <a:gd name="connsiteY655" fmla="*/ 675947 h 1507432"/>
                <a:gd name="connsiteX656" fmla="*/ 298212 w 2164666"/>
                <a:gd name="connsiteY656" fmla="*/ 671270 h 1507432"/>
                <a:gd name="connsiteX657" fmla="*/ 291196 w 2164666"/>
                <a:gd name="connsiteY657" fmla="*/ 666591 h 1507432"/>
                <a:gd name="connsiteX658" fmla="*/ 285347 w 2164666"/>
                <a:gd name="connsiteY658" fmla="*/ 674777 h 1507432"/>
                <a:gd name="connsiteX659" fmla="*/ 277162 w 2164666"/>
                <a:gd name="connsiteY659" fmla="*/ 682965 h 1507432"/>
                <a:gd name="connsiteX660" fmla="*/ 270143 w 2164666"/>
                <a:gd name="connsiteY660" fmla="*/ 682965 h 1507432"/>
                <a:gd name="connsiteX661" fmla="*/ 261959 w 2164666"/>
                <a:gd name="connsiteY661" fmla="*/ 677117 h 1507432"/>
                <a:gd name="connsiteX662" fmla="*/ 254941 w 2164666"/>
                <a:gd name="connsiteY662" fmla="*/ 677117 h 1507432"/>
                <a:gd name="connsiteX663" fmla="*/ 246755 w 2164666"/>
                <a:gd name="connsiteY663" fmla="*/ 674777 h 1507432"/>
                <a:gd name="connsiteX664" fmla="*/ 240907 w 2164666"/>
                <a:gd name="connsiteY664" fmla="*/ 674777 h 1507432"/>
                <a:gd name="connsiteX665" fmla="*/ 235060 w 2164666"/>
                <a:gd name="connsiteY665" fmla="*/ 680626 h 1507432"/>
                <a:gd name="connsiteX666" fmla="*/ 229214 w 2164666"/>
                <a:gd name="connsiteY666" fmla="*/ 678286 h 1507432"/>
                <a:gd name="connsiteX667" fmla="*/ 216349 w 2164666"/>
                <a:gd name="connsiteY667" fmla="*/ 672438 h 1507432"/>
                <a:gd name="connsiteX668" fmla="*/ 214010 w 2164666"/>
                <a:gd name="connsiteY668" fmla="*/ 666591 h 1507432"/>
                <a:gd name="connsiteX669" fmla="*/ 196468 w 2164666"/>
                <a:gd name="connsiteY669" fmla="*/ 647880 h 1507432"/>
                <a:gd name="connsiteX670" fmla="*/ 188282 w 2164666"/>
                <a:gd name="connsiteY670" fmla="*/ 646711 h 1507432"/>
                <a:gd name="connsiteX671" fmla="*/ 182434 w 2164666"/>
                <a:gd name="connsiteY671" fmla="*/ 642034 h 1507432"/>
                <a:gd name="connsiteX672" fmla="*/ 180096 w 2164666"/>
                <a:gd name="connsiteY672" fmla="*/ 627999 h 1507432"/>
                <a:gd name="connsiteX673" fmla="*/ 185945 w 2164666"/>
                <a:gd name="connsiteY673" fmla="*/ 619813 h 1507432"/>
                <a:gd name="connsiteX674" fmla="*/ 190622 w 2164666"/>
                <a:gd name="connsiteY674" fmla="*/ 613965 h 1507432"/>
                <a:gd name="connsiteX675" fmla="*/ 205824 w 2164666"/>
                <a:gd name="connsiteY675" fmla="*/ 603440 h 1507432"/>
                <a:gd name="connsiteX676" fmla="*/ 201147 w 2164666"/>
                <a:gd name="connsiteY676" fmla="*/ 590577 h 1507432"/>
                <a:gd name="connsiteX677" fmla="*/ 198808 w 2164666"/>
                <a:gd name="connsiteY677" fmla="*/ 584728 h 1507432"/>
                <a:gd name="connsiteX678" fmla="*/ 197638 w 2164666"/>
                <a:gd name="connsiteY678" fmla="*/ 576543 h 1507432"/>
                <a:gd name="connsiteX679" fmla="*/ 203486 w 2164666"/>
                <a:gd name="connsiteY679" fmla="*/ 573035 h 1507432"/>
                <a:gd name="connsiteX680" fmla="*/ 212842 w 2164666"/>
                <a:gd name="connsiteY680" fmla="*/ 571866 h 1507432"/>
                <a:gd name="connsiteX681" fmla="*/ 214010 w 2164666"/>
                <a:gd name="connsiteY681" fmla="*/ 563680 h 1507432"/>
                <a:gd name="connsiteX682" fmla="*/ 204654 w 2164666"/>
                <a:gd name="connsiteY682" fmla="*/ 556662 h 1507432"/>
                <a:gd name="connsiteX683" fmla="*/ 197638 w 2164666"/>
                <a:gd name="connsiteY683" fmla="*/ 548476 h 1507432"/>
                <a:gd name="connsiteX684" fmla="*/ 191791 w 2164666"/>
                <a:gd name="connsiteY684" fmla="*/ 548476 h 1507432"/>
                <a:gd name="connsiteX685" fmla="*/ 183605 w 2164666"/>
                <a:gd name="connsiteY685" fmla="*/ 553155 h 1507432"/>
                <a:gd name="connsiteX686" fmla="*/ 178927 w 2164666"/>
                <a:gd name="connsiteY686" fmla="*/ 546138 h 1507432"/>
                <a:gd name="connsiteX687" fmla="*/ 171910 w 2164666"/>
                <a:gd name="connsiteY687" fmla="*/ 544967 h 1507432"/>
                <a:gd name="connsiteX688" fmla="*/ 169571 w 2164666"/>
                <a:gd name="connsiteY688" fmla="*/ 539120 h 1507432"/>
                <a:gd name="connsiteX689" fmla="*/ 159046 w 2164666"/>
                <a:gd name="connsiteY689" fmla="*/ 539120 h 1507432"/>
                <a:gd name="connsiteX690" fmla="*/ 152029 w 2164666"/>
                <a:gd name="connsiteY690" fmla="*/ 541460 h 1507432"/>
                <a:gd name="connsiteX691" fmla="*/ 145013 w 2164666"/>
                <a:gd name="connsiteY691" fmla="*/ 542629 h 1507432"/>
                <a:gd name="connsiteX692" fmla="*/ 137995 w 2164666"/>
                <a:gd name="connsiteY692" fmla="*/ 544967 h 1507432"/>
                <a:gd name="connsiteX693" fmla="*/ 132149 w 2164666"/>
                <a:gd name="connsiteY693" fmla="*/ 541460 h 1507432"/>
                <a:gd name="connsiteX694" fmla="*/ 132149 w 2164666"/>
                <a:gd name="connsiteY694" fmla="*/ 533274 h 1507432"/>
                <a:gd name="connsiteX695" fmla="*/ 126300 w 2164666"/>
                <a:gd name="connsiteY695" fmla="*/ 529765 h 1507432"/>
                <a:gd name="connsiteX696" fmla="*/ 126300 w 2164666"/>
                <a:gd name="connsiteY696" fmla="*/ 522748 h 1507432"/>
                <a:gd name="connsiteX697" fmla="*/ 116946 w 2164666"/>
                <a:gd name="connsiteY697" fmla="*/ 516902 h 1507432"/>
                <a:gd name="connsiteX698" fmla="*/ 109930 w 2164666"/>
                <a:gd name="connsiteY698" fmla="*/ 512223 h 1507432"/>
                <a:gd name="connsiteX699" fmla="*/ 100573 w 2164666"/>
                <a:gd name="connsiteY699" fmla="*/ 511053 h 1507432"/>
                <a:gd name="connsiteX700" fmla="*/ 93556 w 2164666"/>
                <a:gd name="connsiteY700" fmla="*/ 508714 h 1507432"/>
                <a:gd name="connsiteX701" fmla="*/ 90047 w 2164666"/>
                <a:gd name="connsiteY701" fmla="*/ 501698 h 1507432"/>
                <a:gd name="connsiteX702" fmla="*/ 90047 w 2164666"/>
                <a:gd name="connsiteY702" fmla="*/ 495851 h 1507432"/>
                <a:gd name="connsiteX703" fmla="*/ 85370 w 2164666"/>
                <a:gd name="connsiteY703" fmla="*/ 487665 h 1507432"/>
                <a:gd name="connsiteX704" fmla="*/ 84201 w 2164666"/>
                <a:gd name="connsiteY704" fmla="*/ 480647 h 1507432"/>
                <a:gd name="connsiteX705" fmla="*/ 90047 w 2164666"/>
                <a:gd name="connsiteY705" fmla="*/ 474801 h 1507432"/>
                <a:gd name="connsiteX706" fmla="*/ 95896 w 2164666"/>
                <a:gd name="connsiteY706" fmla="*/ 466615 h 1507432"/>
                <a:gd name="connsiteX707" fmla="*/ 101742 w 2164666"/>
                <a:gd name="connsiteY707" fmla="*/ 465445 h 1507432"/>
                <a:gd name="connsiteX708" fmla="*/ 101742 w 2164666"/>
                <a:gd name="connsiteY708" fmla="*/ 458429 h 1507432"/>
                <a:gd name="connsiteX709" fmla="*/ 97065 w 2164666"/>
                <a:gd name="connsiteY709" fmla="*/ 451410 h 1507432"/>
                <a:gd name="connsiteX710" fmla="*/ 99403 w 2164666"/>
                <a:gd name="connsiteY710" fmla="*/ 443225 h 1507432"/>
                <a:gd name="connsiteX711" fmla="*/ 106419 w 2164666"/>
                <a:gd name="connsiteY711" fmla="*/ 440885 h 1507432"/>
                <a:gd name="connsiteX712" fmla="*/ 104082 w 2164666"/>
                <a:gd name="connsiteY712" fmla="*/ 433869 h 1507432"/>
                <a:gd name="connsiteX713" fmla="*/ 94726 w 2164666"/>
                <a:gd name="connsiteY713" fmla="*/ 432699 h 1507432"/>
                <a:gd name="connsiteX714" fmla="*/ 85370 w 2164666"/>
                <a:gd name="connsiteY714" fmla="*/ 430360 h 1507432"/>
                <a:gd name="connsiteX715" fmla="*/ 77183 w 2164666"/>
                <a:gd name="connsiteY715" fmla="*/ 425683 h 1507432"/>
                <a:gd name="connsiteX716" fmla="*/ 71336 w 2164666"/>
                <a:gd name="connsiteY716" fmla="*/ 424513 h 1507432"/>
                <a:gd name="connsiteX717" fmla="*/ 70166 w 2164666"/>
                <a:gd name="connsiteY717" fmla="*/ 418667 h 1507432"/>
                <a:gd name="connsiteX718" fmla="*/ 64320 w 2164666"/>
                <a:gd name="connsiteY718" fmla="*/ 419837 h 1507432"/>
                <a:gd name="connsiteX719" fmla="*/ 60813 w 2164666"/>
                <a:gd name="connsiteY719" fmla="*/ 408142 h 1507432"/>
                <a:gd name="connsiteX720" fmla="*/ 57304 w 2164666"/>
                <a:gd name="connsiteY720" fmla="*/ 401123 h 1507432"/>
                <a:gd name="connsiteX721" fmla="*/ 47946 w 2164666"/>
                <a:gd name="connsiteY721" fmla="*/ 395277 h 1507432"/>
                <a:gd name="connsiteX722" fmla="*/ 42100 w 2164666"/>
                <a:gd name="connsiteY722" fmla="*/ 388261 h 1507432"/>
                <a:gd name="connsiteX723" fmla="*/ 36253 w 2164666"/>
                <a:gd name="connsiteY723" fmla="*/ 385921 h 1507432"/>
                <a:gd name="connsiteX724" fmla="*/ 25728 w 2164666"/>
                <a:gd name="connsiteY724" fmla="*/ 376566 h 1507432"/>
                <a:gd name="connsiteX725" fmla="*/ 15202 w 2164666"/>
                <a:gd name="connsiteY725" fmla="*/ 369547 h 1507432"/>
                <a:gd name="connsiteX726" fmla="*/ 8186 w 2164666"/>
                <a:gd name="connsiteY726" fmla="*/ 369547 h 1507432"/>
                <a:gd name="connsiteX727" fmla="*/ 4679 w 2164666"/>
                <a:gd name="connsiteY727" fmla="*/ 359024 h 1507432"/>
                <a:gd name="connsiteX728" fmla="*/ 4679 w 2164666"/>
                <a:gd name="connsiteY728" fmla="*/ 352006 h 1507432"/>
                <a:gd name="connsiteX729" fmla="*/ 7016 w 2164666"/>
                <a:gd name="connsiteY729" fmla="*/ 342650 h 1507432"/>
                <a:gd name="connsiteX730" fmla="*/ 9356 w 2164666"/>
                <a:gd name="connsiteY730" fmla="*/ 330955 h 1507432"/>
                <a:gd name="connsiteX731" fmla="*/ 8186 w 2164666"/>
                <a:gd name="connsiteY731" fmla="*/ 325109 h 1507432"/>
                <a:gd name="connsiteX732" fmla="*/ 9356 w 2164666"/>
                <a:gd name="connsiteY732" fmla="*/ 316923 h 1507432"/>
                <a:gd name="connsiteX733" fmla="*/ 7016 w 2164666"/>
                <a:gd name="connsiteY733" fmla="*/ 311074 h 1507432"/>
                <a:gd name="connsiteX734" fmla="*/ 8186 w 2164666"/>
                <a:gd name="connsiteY734" fmla="*/ 305228 h 1507432"/>
                <a:gd name="connsiteX735" fmla="*/ 0 w 2164666"/>
                <a:gd name="connsiteY735" fmla="*/ 299381 h 1507432"/>
                <a:gd name="connsiteX736" fmla="*/ 2340 w 2164666"/>
                <a:gd name="connsiteY736" fmla="*/ 292365 h 1507432"/>
                <a:gd name="connsiteX737" fmla="*/ 7016 w 2164666"/>
                <a:gd name="connsiteY737" fmla="*/ 286517 h 1507432"/>
                <a:gd name="connsiteX738" fmla="*/ 10526 w 2164666"/>
                <a:gd name="connsiteY738" fmla="*/ 278331 h 1507432"/>
                <a:gd name="connsiteX739" fmla="*/ 17542 w 2164666"/>
                <a:gd name="connsiteY739" fmla="*/ 279501 h 1507432"/>
                <a:gd name="connsiteX740" fmla="*/ 23388 w 2164666"/>
                <a:gd name="connsiteY740" fmla="*/ 279501 h 1507432"/>
                <a:gd name="connsiteX741" fmla="*/ 29237 w 2164666"/>
                <a:gd name="connsiteY741" fmla="*/ 281838 h 1507432"/>
                <a:gd name="connsiteX742" fmla="*/ 31576 w 2164666"/>
                <a:gd name="connsiteY742" fmla="*/ 287686 h 1507432"/>
                <a:gd name="connsiteX743" fmla="*/ 40930 w 2164666"/>
                <a:gd name="connsiteY743" fmla="*/ 292365 h 1507432"/>
                <a:gd name="connsiteX744" fmla="*/ 49118 w 2164666"/>
                <a:gd name="connsiteY744" fmla="*/ 292365 h 1507432"/>
                <a:gd name="connsiteX745" fmla="*/ 50285 w 2164666"/>
                <a:gd name="connsiteY745" fmla="*/ 285349 h 1507432"/>
                <a:gd name="connsiteX746" fmla="*/ 53795 w 2164666"/>
                <a:gd name="connsiteY746" fmla="*/ 279501 h 1507432"/>
                <a:gd name="connsiteX747" fmla="*/ 59641 w 2164666"/>
                <a:gd name="connsiteY747" fmla="*/ 279501 h 1507432"/>
                <a:gd name="connsiteX748" fmla="*/ 60813 w 2164666"/>
                <a:gd name="connsiteY748" fmla="*/ 271315 h 1507432"/>
                <a:gd name="connsiteX749" fmla="*/ 61980 w 2164666"/>
                <a:gd name="connsiteY749" fmla="*/ 265466 h 1507432"/>
                <a:gd name="connsiteX750" fmla="*/ 68999 w 2164666"/>
                <a:gd name="connsiteY750" fmla="*/ 261959 h 1507432"/>
                <a:gd name="connsiteX751" fmla="*/ 77183 w 2164666"/>
                <a:gd name="connsiteY751" fmla="*/ 257280 h 1507432"/>
                <a:gd name="connsiteX752" fmla="*/ 85370 w 2164666"/>
                <a:gd name="connsiteY752" fmla="*/ 251434 h 1507432"/>
                <a:gd name="connsiteX753" fmla="*/ 84201 w 2164666"/>
                <a:gd name="connsiteY753" fmla="*/ 244417 h 1507432"/>
                <a:gd name="connsiteX754" fmla="*/ 91217 w 2164666"/>
                <a:gd name="connsiteY754" fmla="*/ 251434 h 1507432"/>
                <a:gd name="connsiteX755" fmla="*/ 92387 w 2164666"/>
                <a:gd name="connsiteY755" fmla="*/ 244417 h 1507432"/>
                <a:gd name="connsiteX756" fmla="*/ 95896 w 2164666"/>
                <a:gd name="connsiteY756" fmla="*/ 238569 h 1507432"/>
                <a:gd name="connsiteX757" fmla="*/ 101742 w 2164666"/>
                <a:gd name="connsiteY757" fmla="*/ 232722 h 1507432"/>
                <a:gd name="connsiteX758" fmla="*/ 107591 w 2164666"/>
                <a:gd name="connsiteY758" fmla="*/ 230383 h 1507432"/>
                <a:gd name="connsiteX759" fmla="*/ 119284 w 2164666"/>
                <a:gd name="connsiteY759" fmla="*/ 223365 h 1507432"/>
                <a:gd name="connsiteX760" fmla="*/ 113437 w 2164666"/>
                <a:gd name="connsiteY760" fmla="*/ 218688 h 1507432"/>
                <a:gd name="connsiteX761" fmla="*/ 100573 w 2164666"/>
                <a:gd name="connsiteY761" fmla="*/ 212842 h 1507432"/>
                <a:gd name="connsiteX762" fmla="*/ 97065 w 2164666"/>
                <a:gd name="connsiteY762" fmla="*/ 206995 h 1507432"/>
                <a:gd name="connsiteX763" fmla="*/ 88878 w 2164666"/>
                <a:gd name="connsiteY763" fmla="*/ 197639 h 1507432"/>
                <a:gd name="connsiteX764" fmla="*/ 88878 w 2164666"/>
                <a:gd name="connsiteY764" fmla="*/ 191791 h 1507432"/>
                <a:gd name="connsiteX765" fmla="*/ 94726 w 2164666"/>
                <a:gd name="connsiteY765" fmla="*/ 192961 h 1507432"/>
                <a:gd name="connsiteX766" fmla="*/ 90047 w 2164666"/>
                <a:gd name="connsiteY766" fmla="*/ 185944 h 1507432"/>
                <a:gd name="connsiteX767" fmla="*/ 84201 w 2164666"/>
                <a:gd name="connsiteY767" fmla="*/ 180096 h 1507432"/>
                <a:gd name="connsiteX768" fmla="*/ 85370 w 2164666"/>
                <a:gd name="connsiteY768" fmla="*/ 167231 h 1507432"/>
                <a:gd name="connsiteX769" fmla="*/ 91217 w 2164666"/>
                <a:gd name="connsiteY769" fmla="*/ 163724 h 1507432"/>
                <a:gd name="connsiteX770" fmla="*/ 92387 w 2164666"/>
                <a:gd name="connsiteY770" fmla="*/ 154369 h 1507432"/>
                <a:gd name="connsiteX771" fmla="*/ 91217 w 2164666"/>
                <a:gd name="connsiteY771" fmla="*/ 147350 h 1507432"/>
                <a:gd name="connsiteX772" fmla="*/ 91217 w 2164666"/>
                <a:gd name="connsiteY772" fmla="*/ 140334 h 1507432"/>
                <a:gd name="connsiteX773" fmla="*/ 84201 w 2164666"/>
                <a:gd name="connsiteY773" fmla="*/ 130979 h 1507432"/>
                <a:gd name="connsiteX774" fmla="*/ 83031 w 2164666"/>
                <a:gd name="connsiteY774" fmla="*/ 118114 h 1507432"/>
                <a:gd name="connsiteX775" fmla="*/ 88878 w 2164666"/>
                <a:gd name="connsiteY775" fmla="*/ 114607 h 1507432"/>
                <a:gd name="connsiteX776" fmla="*/ 93556 w 2164666"/>
                <a:gd name="connsiteY776" fmla="*/ 107591 h 1507432"/>
                <a:gd name="connsiteX777" fmla="*/ 97065 w 2164666"/>
                <a:gd name="connsiteY777" fmla="*/ 97065 h 1507432"/>
                <a:gd name="connsiteX778" fmla="*/ 101742 w 2164666"/>
                <a:gd name="connsiteY778" fmla="*/ 90049 h 1507432"/>
                <a:gd name="connsiteX779" fmla="*/ 100573 w 2164666"/>
                <a:gd name="connsiteY779" fmla="*/ 83031 h 1507432"/>
                <a:gd name="connsiteX780" fmla="*/ 95896 w 2164666"/>
                <a:gd name="connsiteY780" fmla="*/ 77184 h 1507432"/>
                <a:gd name="connsiteX781" fmla="*/ 97065 w 2164666"/>
                <a:gd name="connsiteY781" fmla="*/ 70168 h 1507432"/>
                <a:gd name="connsiteX782" fmla="*/ 97065 w 2164666"/>
                <a:gd name="connsiteY782" fmla="*/ 63152 h 1507432"/>
                <a:gd name="connsiteX783" fmla="*/ 98235 w 2164666"/>
                <a:gd name="connsiteY783" fmla="*/ 57303 h 1507432"/>
                <a:gd name="connsiteX784" fmla="*/ 107591 w 2164666"/>
                <a:gd name="connsiteY784" fmla="*/ 57303 h 1507432"/>
                <a:gd name="connsiteX785" fmla="*/ 113437 w 2164666"/>
                <a:gd name="connsiteY785" fmla="*/ 58473 h 1507432"/>
                <a:gd name="connsiteX786" fmla="*/ 122793 w 2164666"/>
                <a:gd name="connsiteY786" fmla="*/ 58473 h 1507432"/>
                <a:gd name="connsiteX787" fmla="*/ 133318 w 2164666"/>
                <a:gd name="connsiteY787" fmla="*/ 59641 h 1507432"/>
                <a:gd name="connsiteX788" fmla="*/ 149690 w 2164666"/>
                <a:gd name="connsiteY788" fmla="*/ 58473 h 1507432"/>
                <a:gd name="connsiteX789" fmla="*/ 156708 w 2164666"/>
                <a:gd name="connsiteY789" fmla="*/ 58473 h 1507432"/>
                <a:gd name="connsiteX790" fmla="*/ 162555 w 2164666"/>
                <a:gd name="connsiteY790" fmla="*/ 57303 h 1507432"/>
                <a:gd name="connsiteX791" fmla="*/ 171910 w 2164666"/>
                <a:gd name="connsiteY791" fmla="*/ 56134 h 1507432"/>
                <a:gd name="connsiteX792" fmla="*/ 183605 w 2164666"/>
                <a:gd name="connsiteY792" fmla="*/ 54964 h 1507432"/>
                <a:gd name="connsiteX793" fmla="*/ 189452 w 2164666"/>
                <a:gd name="connsiteY793" fmla="*/ 54964 h 1507432"/>
                <a:gd name="connsiteX794" fmla="*/ 202317 w 2164666"/>
                <a:gd name="connsiteY794" fmla="*/ 56134 h 1507432"/>
                <a:gd name="connsiteX795" fmla="*/ 210503 w 2164666"/>
                <a:gd name="connsiteY795" fmla="*/ 56134 h 1507432"/>
                <a:gd name="connsiteX796" fmla="*/ 217519 w 2164666"/>
                <a:gd name="connsiteY796" fmla="*/ 59641 h 1507432"/>
                <a:gd name="connsiteX797" fmla="*/ 224535 w 2164666"/>
                <a:gd name="connsiteY797" fmla="*/ 64320 h 1507432"/>
                <a:gd name="connsiteX798" fmla="*/ 231551 w 2164666"/>
                <a:gd name="connsiteY798" fmla="*/ 65489 h 1507432"/>
                <a:gd name="connsiteX799" fmla="*/ 237400 w 2164666"/>
                <a:gd name="connsiteY799" fmla="*/ 65489 h 1507432"/>
                <a:gd name="connsiteX800" fmla="*/ 243246 w 2164666"/>
                <a:gd name="connsiteY800" fmla="*/ 65489 h 1507432"/>
                <a:gd name="connsiteX801" fmla="*/ 249095 w 2164666"/>
                <a:gd name="connsiteY801" fmla="*/ 65489 h 1507432"/>
                <a:gd name="connsiteX802" fmla="*/ 259620 w 2164666"/>
                <a:gd name="connsiteY802" fmla="*/ 64320 h 1507432"/>
                <a:gd name="connsiteX803" fmla="*/ 265467 w 2164666"/>
                <a:gd name="connsiteY803" fmla="*/ 63152 h 1507432"/>
                <a:gd name="connsiteX804" fmla="*/ 274822 w 2164666"/>
                <a:gd name="connsiteY804" fmla="*/ 61980 h 1507432"/>
                <a:gd name="connsiteX805" fmla="*/ 284178 w 2164666"/>
                <a:gd name="connsiteY805" fmla="*/ 59641 h 1507432"/>
                <a:gd name="connsiteX806" fmla="*/ 297042 w 2164666"/>
                <a:gd name="connsiteY806" fmla="*/ 57303 h 1507432"/>
                <a:gd name="connsiteX807" fmla="*/ 302889 w 2164666"/>
                <a:gd name="connsiteY807" fmla="*/ 54964 h 1507432"/>
                <a:gd name="connsiteX808" fmla="*/ 318093 w 2164666"/>
                <a:gd name="connsiteY808" fmla="*/ 51457 h 1507432"/>
                <a:gd name="connsiteX809" fmla="*/ 330956 w 2164666"/>
                <a:gd name="connsiteY809" fmla="*/ 47948 h 1507432"/>
                <a:gd name="connsiteX810" fmla="*/ 346158 w 2164666"/>
                <a:gd name="connsiteY810" fmla="*/ 43271 h 1507432"/>
                <a:gd name="connsiteX811" fmla="*/ 354346 w 2164666"/>
                <a:gd name="connsiteY811" fmla="*/ 40932 h 1507432"/>
                <a:gd name="connsiteX812" fmla="*/ 362532 w 2164666"/>
                <a:gd name="connsiteY812" fmla="*/ 38592 h 1507432"/>
                <a:gd name="connsiteX813" fmla="*/ 373057 w 2164666"/>
                <a:gd name="connsiteY813" fmla="*/ 35083 h 1507432"/>
                <a:gd name="connsiteX814" fmla="*/ 380073 w 2164666"/>
                <a:gd name="connsiteY814" fmla="*/ 35083 h 1507432"/>
                <a:gd name="connsiteX815" fmla="*/ 387090 w 2164666"/>
                <a:gd name="connsiteY815" fmla="*/ 37422 h 1507432"/>
                <a:gd name="connsiteX816" fmla="*/ 392938 w 2164666"/>
                <a:gd name="connsiteY816" fmla="*/ 38592 h 1507432"/>
                <a:gd name="connsiteX817" fmla="*/ 401124 w 2164666"/>
                <a:gd name="connsiteY817" fmla="*/ 42099 h 1507432"/>
                <a:gd name="connsiteX818" fmla="*/ 408140 w 2164666"/>
                <a:gd name="connsiteY818" fmla="*/ 42099 h 1507432"/>
                <a:gd name="connsiteX819" fmla="*/ 415156 w 2164666"/>
                <a:gd name="connsiteY819" fmla="*/ 42099 h 1507432"/>
                <a:gd name="connsiteX820" fmla="*/ 428021 w 2164666"/>
                <a:gd name="connsiteY820" fmla="*/ 40932 h 1507432"/>
                <a:gd name="connsiteX821" fmla="*/ 435039 w 2164666"/>
                <a:gd name="connsiteY821" fmla="*/ 39762 h 1507432"/>
                <a:gd name="connsiteX822" fmla="*/ 445563 w 2164666"/>
                <a:gd name="connsiteY822" fmla="*/ 37422 h 1507432"/>
                <a:gd name="connsiteX823" fmla="*/ 460767 w 2164666"/>
                <a:gd name="connsiteY823" fmla="*/ 35083 h 1507432"/>
                <a:gd name="connsiteX824" fmla="*/ 477139 w 2164666"/>
                <a:gd name="connsiteY824" fmla="*/ 31576 h 1507432"/>
                <a:gd name="connsiteX825" fmla="*/ 484157 w 2164666"/>
                <a:gd name="connsiteY825" fmla="*/ 30406 h 1507432"/>
                <a:gd name="connsiteX826" fmla="*/ 507545 w 2164666"/>
                <a:gd name="connsiteY826" fmla="*/ 24558 h 1507432"/>
                <a:gd name="connsiteX827" fmla="*/ 527426 w 2164666"/>
                <a:gd name="connsiteY827" fmla="*/ 21051 h 1507432"/>
                <a:gd name="connsiteX828" fmla="*/ 541458 w 2164666"/>
                <a:gd name="connsiteY828" fmla="*/ 17542 h 1507432"/>
                <a:gd name="connsiteX829" fmla="*/ 547307 w 2164666"/>
                <a:gd name="connsiteY829" fmla="*/ 16372 h 1507432"/>
                <a:gd name="connsiteX830" fmla="*/ 563680 w 2164666"/>
                <a:gd name="connsiteY830" fmla="*/ 10525 h 1507432"/>
                <a:gd name="connsiteX831" fmla="*/ 570697 w 2164666"/>
                <a:gd name="connsiteY831" fmla="*/ 9356 h 1507432"/>
                <a:gd name="connsiteX832" fmla="*/ 577713 w 2164666"/>
                <a:gd name="connsiteY832" fmla="*/ 7016 h 1507432"/>
                <a:gd name="connsiteX833" fmla="*/ 591745 w 2164666"/>
                <a:gd name="connsiteY833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9931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9931 w 2164666"/>
                <a:gd name="connsiteY19" fmla="*/ 389430 h 1507432"/>
                <a:gd name="connsiteX20" fmla="*/ 590018 w 2164666"/>
                <a:gd name="connsiteY20" fmla="*/ 389151 h 1507432"/>
                <a:gd name="connsiteX21" fmla="*/ 589100 w 2164666"/>
                <a:gd name="connsiteY21" fmla="*/ 388692 h 1507432"/>
                <a:gd name="connsiteX22" fmla="*/ 590018 w 2164666"/>
                <a:gd name="connsiteY22" fmla="*/ 389151 h 1507432"/>
                <a:gd name="connsiteX23" fmla="*/ 591745 w 2164666"/>
                <a:gd name="connsiteY23" fmla="*/ 0 h 1507432"/>
                <a:gd name="connsiteX24" fmla="*/ 597594 w 2164666"/>
                <a:gd name="connsiteY24" fmla="*/ 1170 h 1507432"/>
                <a:gd name="connsiteX25" fmla="*/ 604610 w 2164666"/>
                <a:gd name="connsiteY25" fmla="*/ 3507 h 1507432"/>
                <a:gd name="connsiteX26" fmla="*/ 610459 w 2164666"/>
                <a:gd name="connsiteY26" fmla="*/ 1170 h 1507432"/>
                <a:gd name="connsiteX27" fmla="*/ 617475 w 2164666"/>
                <a:gd name="connsiteY27" fmla="*/ 2339 h 1507432"/>
                <a:gd name="connsiteX28" fmla="*/ 619814 w 2164666"/>
                <a:gd name="connsiteY28" fmla="*/ 2339 h 1507432"/>
                <a:gd name="connsiteX29" fmla="*/ 628000 w 2164666"/>
                <a:gd name="connsiteY29" fmla="*/ 4679 h 1507432"/>
                <a:gd name="connsiteX30" fmla="*/ 636186 w 2164666"/>
                <a:gd name="connsiteY30" fmla="*/ 5847 h 1507432"/>
                <a:gd name="connsiteX31" fmla="*/ 642034 w 2164666"/>
                <a:gd name="connsiteY31" fmla="*/ 10525 h 1507432"/>
                <a:gd name="connsiteX32" fmla="*/ 653728 w 2164666"/>
                <a:gd name="connsiteY32" fmla="*/ 21051 h 1507432"/>
                <a:gd name="connsiteX33" fmla="*/ 660744 w 2164666"/>
                <a:gd name="connsiteY33" fmla="*/ 23390 h 1507432"/>
                <a:gd name="connsiteX34" fmla="*/ 667760 w 2164666"/>
                <a:gd name="connsiteY34" fmla="*/ 23390 h 1507432"/>
                <a:gd name="connsiteX35" fmla="*/ 673608 w 2164666"/>
                <a:gd name="connsiteY35" fmla="*/ 25727 h 1507432"/>
                <a:gd name="connsiteX36" fmla="*/ 675948 w 2164666"/>
                <a:gd name="connsiteY36" fmla="*/ 32744 h 1507432"/>
                <a:gd name="connsiteX37" fmla="*/ 680625 w 2164666"/>
                <a:gd name="connsiteY37" fmla="*/ 38592 h 1507432"/>
                <a:gd name="connsiteX38" fmla="*/ 687641 w 2164666"/>
                <a:gd name="connsiteY38" fmla="*/ 42099 h 1507432"/>
                <a:gd name="connsiteX39" fmla="*/ 688813 w 2164666"/>
                <a:gd name="connsiteY39" fmla="*/ 53794 h 1507432"/>
                <a:gd name="connsiteX40" fmla="*/ 689980 w 2164666"/>
                <a:gd name="connsiteY40" fmla="*/ 60812 h 1507432"/>
                <a:gd name="connsiteX41" fmla="*/ 692320 w 2164666"/>
                <a:gd name="connsiteY41" fmla="*/ 70168 h 1507432"/>
                <a:gd name="connsiteX42" fmla="*/ 695829 w 2164666"/>
                <a:gd name="connsiteY42" fmla="*/ 76015 h 1507432"/>
                <a:gd name="connsiteX43" fmla="*/ 705184 w 2164666"/>
                <a:gd name="connsiteY43" fmla="*/ 85370 h 1507432"/>
                <a:gd name="connsiteX44" fmla="*/ 702845 w 2164666"/>
                <a:gd name="connsiteY44" fmla="*/ 92388 h 1507432"/>
                <a:gd name="connsiteX45" fmla="*/ 706354 w 2164666"/>
                <a:gd name="connsiteY45" fmla="*/ 102912 h 1507432"/>
                <a:gd name="connsiteX46" fmla="*/ 705184 w 2164666"/>
                <a:gd name="connsiteY46" fmla="*/ 111098 h 1507432"/>
                <a:gd name="connsiteX47" fmla="*/ 704015 w 2164666"/>
                <a:gd name="connsiteY47" fmla="*/ 119286 h 1507432"/>
                <a:gd name="connsiteX48" fmla="*/ 701675 w 2164666"/>
                <a:gd name="connsiteY48" fmla="*/ 127471 h 1507432"/>
                <a:gd name="connsiteX49" fmla="*/ 692320 w 2164666"/>
                <a:gd name="connsiteY49" fmla="*/ 132148 h 1507432"/>
                <a:gd name="connsiteX50" fmla="*/ 689980 w 2164666"/>
                <a:gd name="connsiteY50" fmla="*/ 139166 h 1507432"/>
                <a:gd name="connsiteX51" fmla="*/ 684134 w 2164666"/>
                <a:gd name="connsiteY51" fmla="*/ 145013 h 1507432"/>
                <a:gd name="connsiteX52" fmla="*/ 677118 w 2164666"/>
                <a:gd name="connsiteY52" fmla="*/ 153199 h 1507432"/>
                <a:gd name="connsiteX53" fmla="*/ 670099 w 2164666"/>
                <a:gd name="connsiteY53" fmla="*/ 155538 h 1507432"/>
                <a:gd name="connsiteX54" fmla="*/ 658404 w 2164666"/>
                <a:gd name="connsiteY54" fmla="*/ 162554 h 1507432"/>
                <a:gd name="connsiteX55" fmla="*/ 653728 w 2164666"/>
                <a:gd name="connsiteY55" fmla="*/ 169571 h 1507432"/>
                <a:gd name="connsiteX56" fmla="*/ 649051 w 2164666"/>
                <a:gd name="connsiteY56" fmla="*/ 175419 h 1507432"/>
                <a:gd name="connsiteX57" fmla="*/ 642034 w 2164666"/>
                <a:gd name="connsiteY57" fmla="*/ 178926 h 1507432"/>
                <a:gd name="connsiteX58" fmla="*/ 638523 w 2164666"/>
                <a:gd name="connsiteY58" fmla="*/ 184775 h 1507432"/>
                <a:gd name="connsiteX59" fmla="*/ 637356 w 2164666"/>
                <a:gd name="connsiteY59" fmla="*/ 190621 h 1507432"/>
                <a:gd name="connsiteX60" fmla="*/ 625661 w 2164666"/>
                <a:gd name="connsiteY60" fmla="*/ 201147 h 1507432"/>
                <a:gd name="connsiteX61" fmla="*/ 619814 w 2164666"/>
                <a:gd name="connsiteY61" fmla="*/ 205823 h 1507432"/>
                <a:gd name="connsiteX62" fmla="*/ 613966 w 2164666"/>
                <a:gd name="connsiteY62" fmla="*/ 209332 h 1507432"/>
                <a:gd name="connsiteX63" fmla="*/ 605780 w 2164666"/>
                <a:gd name="connsiteY63" fmla="*/ 215181 h 1507432"/>
                <a:gd name="connsiteX64" fmla="*/ 594085 w 2164666"/>
                <a:gd name="connsiteY64" fmla="*/ 222197 h 1507432"/>
                <a:gd name="connsiteX65" fmla="*/ 584729 w 2164666"/>
                <a:gd name="connsiteY65" fmla="*/ 229213 h 1507432"/>
                <a:gd name="connsiteX66" fmla="*/ 578883 w 2164666"/>
                <a:gd name="connsiteY66" fmla="*/ 231553 h 1507432"/>
                <a:gd name="connsiteX67" fmla="*/ 573036 w 2164666"/>
                <a:gd name="connsiteY67" fmla="*/ 236230 h 1507432"/>
                <a:gd name="connsiteX68" fmla="*/ 564848 w 2164666"/>
                <a:gd name="connsiteY68" fmla="*/ 243246 h 1507432"/>
                <a:gd name="connsiteX69" fmla="*/ 555493 w 2164666"/>
                <a:gd name="connsiteY69" fmla="*/ 251434 h 1507432"/>
                <a:gd name="connsiteX70" fmla="*/ 550814 w 2164666"/>
                <a:gd name="connsiteY70" fmla="*/ 257280 h 1507432"/>
                <a:gd name="connsiteX71" fmla="*/ 548476 w 2164666"/>
                <a:gd name="connsiteY71" fmla="*/ 263129 h 1507432"/>
                <a:gd name="connsiteX72" fmla="*/ 547307 w 2164666"/>
                <a:gd name="connsiteY72" fmla="*/ 268975 h 1507432"/>
                <a:gd name="connsiteX73" fmla="*/ 547307 w 2164666"/>
                <a:gd name="connsiteY73" fmla="*/ 278331 h 1507432"/>
                <a:gd name="connsiteX74" fmla="*/ 547307 w 2164666"/>
                <a:gd name="connsiteY74" fmla="*/ 284177 h 1507432"/>
                <a:gd name="connsiteX75" fmla="*/ 548476 w 2164666"/>
                <a:gd name="connsiteY75" fmla="*/ 292365 h 1507432"/>
                <a:gd name="connsiteX76" fmla="*/ 549644 w 2164666"/>
                <a:gd name="connsiteY76" fmla="*/ 300551 h 1507432"/>
                <a:gd name="connsiteX77" fmla="*/ 551983 w 2164666"/>
                <a:gd name="connsiteY77" fmla="*/ 308737 h 1507432"/>
                <a:gd name="connsiteX78" fmla="*/ 554323 w 2164666"/>
                <a:gd name="connsiteY78" fmla="*/ 316923 h 1507432"/>
                <a:gd name="connsiteX79" fmla="*/ 566020 w 2164666"/>
                <a:gd name="connsiteY79" fmla="*/ 341483 h 1507432"/>
                <a:gd name="connsiteX80" fmla="*/ 569527 w 2164666"/>
                <a:gd name="connsiteY80" fmla="*/ 348499 h 1507432"/>
                <a:gd name="connsiteX81" fmla="*/ 574204 w 2164666"/>
                <a:gd name="connsiteY81" fmla="*/ 356685 h 1507432"/>
                <a:gd name="connsiteX82" fmla="*/ 580052 w 2164666"/>
                <a:gd name="connsiteY82" fmla="*/ 363701 h 1507432"/>
                <a:gd name="connsiteX83" fmla="*/ 589408 w 2164666"/>
                <a:gd name="connsiteY83" fmla="*/ 371887 h 1507432"/>
                <a:gd name="connsiteX84" fmla="*/ 595254 w 2164666"/>
                <a:gd name="connsiteY84" fmla="*/ 377735 h 1507432"/>
                <a:gd name="connsiteX85" fmla="*/ 604610 w 2164666"/>
                <a:gd name="connsiteY85" fmla="*/ 383582 h 1507432"/>
                <a:gd name="connsiteX86" fmla="*/ 613966 w 2164666"/>
                <a:gd name="connsiteY86" fmla="*/ 389430 h 1507432"/>
                <a:gd name="connsiteX87" fmla="*/ 628000 w 2164666"/>
                <a:gd name="connsiteY87" fmla="*/ 395277 h 1507432"/>
                <a:gd name="connsiteX88" fmla="*/ 620982 w 2164666"/>
                <a:gd name="connsiteY88" fmla="*/ 396447 h 1507432"/>
                <a:gd name="connsiteX89" fmla="*/ 615864 w 2164666"/>
                <a:gd name="connsiteY89" fmla="*/ 394985 h 1507432"/>
                <a:gd name="connsiteX90" fmla="*/ 616303 w 2164666"/>
                <a:gd name="connsiteY90" fmla="*/ 395277 h 1507432"/>
                <a:gd name="connsiteX91" fmla="*/ 623321 w 2164666"/>
                <a:gd name="connsiteY91" fmla="*/ 397616 h 1507432"/>
                <a:gd name="connsiteX92" fmla="*/ 631505 w 2164666"/>
                <a:gd name="connsiteY92" fmla="*/ 399956 h 1507432"/>
                <a:gd name="connsiteX93" fmla="*/ 640863 w 2164666"/>
                <a:gd name="connsiteY93" fmla="*/ 399956 h 1507432"/>
                <a:gd name="connsiteX94" fmla="*/ 657235 w 2164666"/>
                <a:gd name="connsiteY94" fmla="*/ 406972 h 1507432"/>
                <a:gd name="connsiteX95" fmla="*/ 666590 w 2164666"/>
                <a:gd name="connsiteY95" fmla="*/ 410481 h 1507432"/>
                <a:gd name="connsiteX96" fmla="*/ 677116 w 2164666"/>
                <a:gd name="connsiteY96" fmla="*/ 415158 h 1507432"/>
                <a:gd name="connsiteX97" fmla="*/ 684132 w 2164666"/>
                <a:gd name="connsiteY97" fmla="*/ 417497 h 1507432"/>
                <a:gd name="connsiteX98" fmla="*/ 691150 w 2164666"/>
                <a:gd name="connsiteY98" fmla="*/ 421006 h 1507432"/>
                <a:gd name="connsiteX99" fmla="*/ 706352 w 2164666"/>
                <a:gd name="connsiteY99" fmla="*/ 428022 h 1507432"/>
                <a:gd name="connsiteX100" fmla="*/ 716877 w 2164666"/>
                <a:gd name="connsiteY100" fmla="*/ 432699 h 1507432"/>
                <a:gd name="connsiteX101" fmla="*/ 728572 w 2164666"/>
                <a:gd name="connsiteY101" fmla="*/ 437378 h 1507432"/>
                <a:gd name="connsiteX102" fmla="*/ 735589 w 2164666"/>
                <a:gd name="connsiteY102" fmla="*/ 438548 h 1507432"/>
                <a:gd name="connsiteX103" fmla="*/ 741435 w 2164666"/>
                <a:gd name="connsiteY103" fmla="*/ 439717 h 1507432"/>
                <a:gd name="connsiteX104" fmla="*/ 748451 w 2164666"/>
                <a:gd name="connsiteY104" fmla="*/ 444394 h 1507432"/>
                <a:gd name="connsiteX105" fmla="*/ 755470 w 2164666"/>
                <a:gd name="connsiteY105" fmla="*/ 450243 h 1507432"/>
                <a:gd name="connsiteX106" fmla="*/ 762486 w 2164666"/>
                <a:gd name="connsiteY106" fmla="*/ 454920 h 1507432"/>
                <a:gd name="connsiteX107" fmla="*/ 769502 w 2164666"/>
                <a:gd name="connsiteY107" fmla="*/ 458429 h 1507432"/>
                <a:gd name="connsiteX108" fmla="*/ 775351 w 2164666"/>
                <a:gd name="connsiteY108" fmla="*/ 460768 h 1507432"/>
                <a:gd name="connsiteX109" fmla="*/ 781197 w 2164666"/>
                <a:gd name="connsiteY109" fmla="*/ 461936 h 1507432"/>
                <a:gd name="connsiteX110" fmla="*/ 790553 w 2164666"/>
                <a:gd name="connsiteY110" fmla="*/ 463108 h 1507432"/>
                <a:gd name="connsiteX111" fmla="*/ 798739 w 2164666"/>
                <a:gd name="connsiteY111" fmla="*/ 465445 h 1507432"/>
                <a:gd name="connsiteX112" fmla="*/ 809264 w 2164666"/>
                <a:gd name="connsiteY112" fmla="*/ 467784 h 1507432"/>
                <a:gd name="connsiteX113" fmla="*/ 816280 w 2164666"/>
                <a:gd name="connsiteY113" fmla="*/ 468954 h 1507432"/>
                <a:gd name="connsiteX114" fmla="*/ 825636 w 2164666"/>
                <a:gd name="connsiteY114" fmla="*/ 471291 h 1507432"/>
                <a:gd name="connsiteX115" fmla="*/ 832652 w 2164666"/>
                <a:gd name="connsiteY115" fmla="*/ 474801 h 1507432"/>
                <a:gd name="connsiteX116" fmla="*/ 838500 w 2164666"/>
                <a:gd name="connsiteY116" fmla="*/ 478310 h 1507432"/>
                <a:gd name="connsiteX117" fmla="*/ 846686 w 2164666"/>
                <a:gd name="connsiteY117" fmla="*/ 482986 h 1507432"/>
                <a:gd name="connsiteX118" fmla="*/ 854872 w 2164666"/>
                <a:gd name="connsiteY118" fmla="*/ 485326 h 1507432"/>
                <a:gd name="connsiteX119" fmla="*/ 866567 w 2164666"/>
                <a:gd name="connsiteY119" fmla="*/ 488833 h 1507432"/>
                <a:gd name="connsiteX120" fmla="*/ 879430 w 2164666"/>
                <a:gd name="connsiteY120" fmla="*/ 498191 h 1507432"/>
                <a:gd name="connsiteX121" fmla="*/ 886448 w 2164666"/>
                <a:gd name="connsiteY121" fmla="*/ 502867 h 1507432"/>
                <a:gd name="connsiteX122" fmla="*/ 893464 w 2164666"/>
                <a:gd name="connsiteY122" fmla="*/ 504037 h 1507432"/>
                <a:gd name="connsiteX123" fmla="*/ 902820 w 2164666"/>
                <a:gd name="connsiteY123" fmla="*/ 502867 h 1507432"/>
                <a:gd name="connsiteX124" fmla="*/ 909838 w 2164666"/>
                <a:gd name="connsiteY124" fmla="*/ 507546 h 1507432"/>
                <a:gd name="connsiteX125" fmla="*/ 916854 w 2164666"/>
                <a:gd name="connsiteY125" fmla="*/ 508714 h 1507432"/>
                <a:gd name="connsiteX126" fmla="*/ 922701 w 2164666"/>
                <a:gd name="connsiteY126" fmla="*/ 512223 h 1507432"/>
                <a:gd name="connsiteX127" fmla="*/ 932057 w 2164666"/>
                <a:gd name="connsiteY127" fmla="*/ 514562 h 1507432"/>
                <a:gd name="connsiteX128" fmla="*/ 937903 w 2164666"/>
                <a:gd name="connsiteY128" fmla="*/ 520409 h 1507432"/>
                <a:gd name="connsiteX129" fmla="*/ 939075 w 2164666"/>
                <a:gd name="connsiteY129" fmla="*/ 520409 h 1507432"/>
                <a:gd name="connsiteX130" fmla="*/ 947261 w 2164666"/>
                <a:gd name="connsiteY130" fmla="*/ 522748 h 1507432"/>
                <a:gd name="connsiteX131" fmla="*/ 956616 w 2164666"/>
                <a:gd name="connsiteY131" fmla="*/ 527425 h 1507432"/>
                <a:gd name="connsiteX132" fmla="*/ 963634 w 2164666"/>
                <a:gd name="connsiteY132" fmla="*/ 534443 h 1507432"/>
                <a:gd name="connsiteX133" fmla="*/ 969481 w 2164666"/>
                <a:gd name="connsiteY133" fmla="*/ 536783 h 1507432"/>
                <a:gd name="connsiteX134" fmla="*/ 983513 w 2164666"/>
                <a:gd name="connsiteY134" fmla="*/ 540290 h 1507432"/>
                <a:gd name="connsiteX135" fmla="*/ 989362 w 2164666"/>
                <a:gd name="connsiteY135" fmla="*/ 542629 h 1507432"/>
                <a:gd name="connsiteX136" fmla="*/ 996378 w 2164666"/>
                <a:gd name="connsiteY136" fmla="*/ 542629 h 1507432"/>
                <a:gd name="connsiteX137" fmla="*/ 1003394 w 2164666"/>
                <a:gd name="connsiteY137" fmla="*/ 543799 h 1507432"/>
                <a:gd name="connsiteX138" fmla="*/ 1011580 w 2164666"/>
                <a:gd name="connsiteY138" fmla="*/ 543799 h 1507432"/>
                <a:gd name="connsiteX139" fmla="*/ 1018596 w 2164666"/>
                <a:gd name="connsiteY139" fmla="*/ 546138 h 1507432"/>
                <a:gd name="connsiteX140" fmla="*/ 1030292 w 2164666"/>
                <a:gd name="connsiteY140" fmla="*/ 551985 h 1507432"/>
                <a:gd name="connsiteX141" fmla="*/ 1044326 w 2164666"/>
                <a:gd name="connsiteY141" fmla="*/ 555492 h 1507432"/>
                <a:gd name="connsiteX142" fmla="*/ 1051344 w 2164666"/>
                <a:gd name="connsiteY142" fmla="*/ 556662 h 1507432"/>
                <a:gd name="connsiteX143" fmla="*/ 1059528 w 2164666"/>
                <a:gd name="connsiteY143" fmla="*/ 556662 h 1507432"/>
                <a:gd name="connsiteX144" fmla="*/ 1065377 w 2164666"/>
                <a:gd name="connsiteY144" fmla="*/ 559001 h 1507432"/>
                <a:gd name="connsiteX145" fmla="*/ 1078241 w 2164666"/>
                <a:gd name="connsiteY145" fmla="*/ 561340 h 1507432"/>
                <a:gd name="connsiteX146" fmla="*/ 1084088 w 2164666"/>
                <a:gd name="connsiteY146" fmla="*/ 566019 h 1507432"/>
                <a:gd name="connsiteX147" fmla="*/ 1093443 w 2164666"/>
                <a:gd name="connsiteY147" fmla="*/ 573035 h 1507432"/>
                <a:gd name="connsiteX148" fmla="*/ 1109815 w 2164666"/>
                <a:gd name="connsiteY148" fmla="*/ 576543 h 1507432"/>
                <a:gd name="connsiteX149" fmla="*/ 1116831 w 2164666"/>
                <a:gd name="connsiteY149" fmla="*/ 574203 h 1507432"/>
                <a:gd name="connsiteX150" fmla="*/ 1123848 w 2164666"/>
                <a:gd name="connsiteY150" fmla="*/ 581221 h 1507432"/>
                <a:gd name="connsiteX151" fmla="*/ 1129696 w 2164666"/>
                <a:gd name="connsiteY151" fmla="*/ 580052 h 1507432"/>
                <a:gd name="connsiteX152" fmla="*/ 1132986 w 2164666"/>
                <a:gd name="connsiteY152" fmla="*/ 572377 h 1507432"/>
                <a:gd name="connsiteX153" fmla="*/ 1134375 w 2164666"/>
                <a:gd name="connsiteY153" fmla="*/ 576543 h 1507432"/>
                <a:gd name="connsiteX154" fmla="*/ 1135543 w 2164666"/>
                <a:gd name="connsiteY154" fmla="*/ 582389 h 1507432"/>
                <a:gd name="connsiteX155" fmla="*/ 1146068 w 2164666"/>
                <a:gd name="connsiteY155" fmla="*/ 587068 h 1507432"/>
                <a:gd name="connsiteX156" fmla="*/ 1163611 w 2164666"/>
                <a:gd name="connsiteY156" fmla="*/ 590577 h 1507432"/>
                <a:gd name="connsiteX157" fmla="*/ 1174137 w 2164666"/>
                <a:gd name="connsiteY157" fmla="*/ 594084 h 1507432"/>
                <a:gd name="connsiteX158" fmla="*/ 1189339 w 2164666"/>
                <a:gd name="connsiteY158" fmla="*/ 599933 h 1507432"/>
                <a:gd name="connsiteX159" fmla="*/ 1199862 w 2164666"/>
                <a:gd name="connsiteY159" fmla="*/ 599933 h 1507432"/>
                <a:gd name="connsiteX160" fmla="*/ 1206880 w 2164666"/>
                <a:gd name="connsiteY160" fmla="*/ 602272 h 1507432"/>
                <a:gd name="connsiteX161" fmla="*/ 1216236 w 2164666"/>
                <a:gd name="connsiteY161" fmla="*/ 605779 h 1507432"/>
                <a:gd name="connsiteX162" fmla="*/ 1222083 w 2164666"/>
                <a:gd name="connsiteY162" fmla="*/ 605779 h 1507432"/>
                <a:gd name="connsiteX163" fmla="*/ 1229099 w 2164666"/>
                <a:gd name="connsiteY163" fmla="*/ 606949 h 1507432"/>
                <a:gd name="connsiteX164" fmla="*/ 1238456 w 2164666"/>
                <a:gd name="connsiteY164" fmla="*/ 608118 h 1507432"/>
                <a:gd name="connsiteX165" fmla="*/ 1244303 w 2164666"/>
                <a:gd name="connsiteY165" fmla="*/ 609288 h 1507432"/>
                <a:gd name="connsiteX166" fmla="*/ 1250151 w 2164666"/>
                <a:gd name="connsiteY166" fmla="*/ 612797 h 1507432"/>
                <a:gd name="connsiteX167" fmla="*/ 1261844 w 2164666"/>
                <a:gd name="connsiteY167" fmla="*/ 617474 h 1507432"/>
                <a:gd name="connsiteX168" fmla="*/ 1267693 w 2164666"/>
                <a:gd name="connsiteY168" fmla="*/ 622153 h 1507432"/>
                <a:gd name="connsiteX169" fmla="*/ 1278216 w 2164666"/>
                <a:gd name="connsiteY169" fmla="*/ 626830 h 1507432"/>
                <a:gd name="connsiteX170" fmla="*/ 1296929 w 2164666"/>
                <a:gd name="connsiteY170" fmla="*/ 636185 h 1507432"/>
                <a:gd name="connsiteX171" fmla="*/ 1302776 w 2164666"/>
                <a:gd name="connsiteY171" fmla="*/ 637355 h 1507432"/>
                <a:gd name="connsiteX172" fmla="*/ 1310962 w 2164666"/>
                <a:gd name="connsiteY172" fmla="*/ 638523 h 1507432"/>
                <a:gd name="connsiteX173" fmla="*/ 1319148 w 2164666"/>
                <a:gd name="connsiteY173" fmla="*/ 643201 h 1507432"/>
                <a:gd name="connsiteX174" fmla="*/ 1329673 w 2164666"/>
                <a:gd name="connsiteY174" fmla="*/ 651387 h 1507432"/>
                <a:gd name="connsiteX175" fmla="*/ 1332013 w 2164666"/>
                <a:gd name="connsiteY175" fmla="*/ 657236 h 1507432"/>
                <a:gd name="connsiteX176" fmla="*/ 1339029 w 2164666"/>
                <a:gd name="connsiteY176" fmla="*/ 659575 h 1507432"/>
                <a:gd name="connsiteX177" fmla="*/ 1346045 w 2164666"/>
                <a:gd name="connsiteY177" fmla="*/ 661913 h 1507432"/>
                <a:gd name="connsiteX178" fmla="*/ 1353063 w 2164666"/>
                <a:gd name="connsiteY178" fmla="*/ 663082 h 1507432"/>
                <a:gd name="connsiteX179" fmla="*/ 1360079 w 2164666"/>
                <a:gd name="connsiteY179" fmla="*/ 668931 h 1507432"/>
                <a:gd name="connsiteX180" fmla="*/ 1365926 w 2164666"/>
                <a:gd name="connsiteY180" fmla="*/ 671268 h 1507432"/>
                <a:gd name="connsiteX181" fmla="*/ 1375282 w 2164666"/>
                <a:gd name="connsiteY181" fmla="*/ 675947 h 1507432"/>
                <a:gd name="connsiteX182" fmla="*/ 1388146 w 2164666"/>
                <a:gd name="connsiteY182" fmla="*/ 682963 h 1507432"/>
                <a:gd name="connsiteX183" fmla="*/ 1396332 w 2164666"/>
                <a:gd name="connsiteY183" fmla="*/ 689980 h 1507432"/>
                <a:gd name="connsiteX184" fmla="*/ 1401009 w 2164666"/>
                <a:gd name="connsiteY184" fmla="*/ 695828 h 1507432"/>
                <a:gd name="connsiteX185" fmla="*/ 1406857 w 2164666"/>
                <a:gd name="connsiteY185" fmla="*/ 700505 h 1507432"/>
                <a:gd name="connsiteX186" fmla="*/ 1413874 w 2164666"/>
                <a:gd name="connsiteY186" fmla="*/ 707521 h 1507432"/>
                <a:gd name="connsiteX187" fmla="*/ 1419720 w 2164666"/>
                <a:gd name="connsiteY187" fmla="*/ 715709 h 1507432"/>
                <a:gd name="connsiteX188" fmla="*/ 1423229 w 2164666"/>
                <a:gd name="connsiteY188" fmla="*/ 722725 h 1507432"/>
                <a:gd name="connsiteX189" fmla="*/ 1430245 w 2164666"/>
                <a:gd name="connsiteY189" fmla="*/ 726232 h 1507432"/>
                <a:gd name="connsiteX190" fmla="*/ 1443110 w 2164666"/>
                <a:gd name="connsiteY190" fmla="*/ 729741 h 1507432"/>
                <a:gd name="connsiteX191" fmla="*/ 1445450 w 2164666"/>
                <a:gd name="connsiteY191" fmla="*/ 733250 h 1507432"/>
                <a:gd name="connsiteX192" fmla="*/ 1453636 w 2164666"/>
                <a:gd name="connsiteY192" fmla="*/ 735590 h 1507432"/>
                <a:gd name="connsiteX193" fmla="*/ 1462991 w 2164666"/>
                <a:gd name="connsiteY193" fmla="*/ 743776 h 1507432"/>
                <a:gd name="connsiteX194" fmla="*/ 1475856 w 2164666"/>
                <a:gd name="connsiteY194" fmla="*/ 754301 h 1507432"/>
                <a:gd name="connsiteX195" fmla="*/ 1481704 w 2164666"/>
                <a:gd name="connsiteY195" fmla="*/ 755471 h 1507432"/>
                <a:gd name="connsiteX196" fmla="*/ 1491060 w 2164666"/>
                <a:gd name="connsiteY196" fmla="*/ 760148 h 1507432"/>
                <a:gd name="connsiteX197" fmla="*/ 1498076 w 2164666"/>
                <a:gd name="connsiteY197" fmla="*/ 764826 h 1507432"/>
                <a:gd name="connsiteX198" fmla="*/ 1499246 w 2164666"/>
                <a:gd name="connsiteY198" fmla="*/ 770673 h 1507432"/>
                <a:gd name="connsiteX199" fmla="*/ 1514448 w 2164666"/>
                <a:gd name="connsiteY199" fmla="*/ 778861 h 1507432"/>
                <a:gd name="connsiteX200" fmla="*/ 1520296 w 2164666"/>
                <a:gd name="connsiteY200" fmla="*/ 781198 h 1507432"/>
                <a:gd name="connsiteX201" fmla="*/ 1527313 w 2164666"/>
                <a:gd name="connsiteY201" fmla="*/ 783538 h 1507432"/>
                <a:gd name="connsiteX202" fmla="*/ 1535499 w 2164666"/>
                <a:gd name="connsiteY202" fmla="*/ 787045 h 1507432"/>
                <a:gd name="connsiteX203" fmla="*/ 1544854 w 2164666"/>
                <a:gd name="connsiteY203" fmla="*/ 789384 h 1507432"/>
                <a:gd name="connsiteX204" fmla="*/ 1557719 w 2164666"/>
                <a:gd name="connsiteY204" fmla="*/ 794063 h 1507432"/>
                <a:gd name="connsiteX205" fmla="*/ 1565903 w 2164666"/>
                <a:gd name="connsiteY205" fmla="*/ 795233 h 1507432"/>
                <a:gd name="connsiteX206" fmla="*/ 1571751 w 2164666"/>
                <a:gd name="connsiteY206" fmla="*/ 797570 h 1507432"/>
                <a:gd name="connsiteX207" fmla="*/ 1579937 w 2164666"/>
                <a:gd name="connsiteY207" fmla="*/ 799909 h 1507432"/>
                <a:gd name="connsiteX208" fmla="*/ 1591632 w 2164666"/>
                <a:gd name="connsiteY208" fmla="*/ 801079 h 1507432"/>
                <a:gd name="connsiteX209" fmla="*/ 1597479 w 2164666"/>
                <a:gd name="connsiteY209" fmla="*/ 802249 h 1507432"/>
                <a:gd name="connsiteX210" fmla="*/ 1606834 w 2164666"/>
                <a:gd name="connsiteY210" fmla="*/ 804586 h 1507432"/>
                <a:gd name="connsiteX211" fmla="*/ 1613853 w 2164666"/>
                <a:gd name="connsiteY211" fmla="*/ 806926 h 1507432"/>
                <a:gd name="connsiteX212" fmla="*/ 1619699 w 2164666"/>
                <a:gd name="connsiteY212" fmla="*/ 809265 h 1507432"/>
                <a:gd name="connsiteX213" fmla="*/ 1626715 w 2164666"/>
                <a:gd name="connsiteY213" fmla="*/ 810435 h 1507432"/>
                <a:gd name="connsiteX214" fmla="*/ 1632564 w 2164666"/>
                <a:gd name="connsiteY214" fmla="*/ 812774 h 1507432"/>
                <a:gd name="connsiteX215" fmla="*/ 1641918 w 2164666"/>
                <a:gd name="connsiteY215" fmla="*/ 815113 h 1507432"/>
                <a:gd name="connsiteX216" fmla="*/ 1651275 w 2164666"/>
                <a:gd name="connsiteY216" fmla="*/ 819790 h 1507432"/>
                <a:gd name="connsiteX217" fmla="*/ 1661800 w 2164666"/>
                <a:gd name="connsiteY217" fmla="*/ 826806 h 1507432"/>
                <a:gd name="connsiteX218" fmla="*/ 1679342 w 2164666"/>
                <a:gd name="connsiteY218" fmla="*/ 838501 h 1507432"/>
                <a:gd name="connsiteX219" fmla="*/ 1696883 w 2164666"/>
                <a:gd name="connsiteY219" fmla="*/ 844350 h 1507432"/>
                <a:gd name="connsiteX220" fmla="*/ 1703902 w 2164666"/>
                <a:gd name="connsiteY220" fmla="*/ 850196 h 1507432"/>
                <a:gd name="connsiteX221" fmla="*/ 1716764 w 2164666"/>
                <a:gd name="connsiteY221" fmla="*/ 856043 h 1507432"/>
                <a:gd name="connsiteX222" fmla="*/ 1722611 w 2164666"/>
                <a:gd name="connsiteY222" fmla="*/ 858382 h 1507432"/>
                <a:gd name="connsiteX223" fmla="*/ 1736645 w 2164666"/>
                <a:gd name="connsiteY223" fmla="*/ 860722 h 1507432"/>
                <a:gd name="connsiteX224" fmla="*/ 1743662 w 2164666"/>
                <a:gd name="connsiteY224" fmla="*/ 861891 h 1507432"/>
                <a:gd name="connsiteX225" fmla="*/ 1750680 w 2164666"/>
                <a:gd name="connsiteY225" fmla="*/ 861891 h 1507432"/>
                <a:gd name="connsiteX226" fmla="*/ 1763542 w 2164666"/>
                <a:gd name="connsiteY226" fmla="*/ 861891 h 1507432"/>
                <a:gd name="connsiteX227" fmla="*/ 1774068 w 2164666"/>
                <a:gd name="connsiteY227" fmla="*/ 861891 h 1507432"/>
                <a:gd name="connsiteX228" fmla="*/ 1779916 w 2164666"/>
                <a:gd name="connsiteY228" fmla="*/ 857213 h 1507432"/>
                <a:gd name="connsiteX229" fmla="*/ 1785763 w 2164666"/>
                <a:gd name="connsiteY229" fmla="*/ 864231 h 1507432"/>
                <a:gd name="connsiteX230" fmla="*/ 1790440 w 2164666"/>
                <a:gd name="connsiteY230" fmla="*/ 872417 h 1507432"/>
                <a:gd name="connsiteX231" fmla="*/ 1799795 w 2164666"/>
                <a:gd name="connsiteY231" fmla="*/ 872417 h 1507432"/>
                <a:gd name="connsiteX232" fmla="*/ 1805642 w 2164666"/>
                <a:gd name="connsiteY232" fmla="*/ 871247 h 1507432"/>
                <a:gd name="connsiteX233" fmla="*/ 1799795 w 2164666"/>
                <a:gd name="connsiteY233" fmla="*/ 878263 h 1507432"/>
                <a:gd name="connsiteX234" fmla="*/ 1791609 w 2164666"/>
                <a:gd name="connsiteY234" fmla="*/ 884112 h 1507432"/>
                <a:gd name="connsiteX235" fmla="*/ 1783423 w 2164666"/>
                <a:gd name="connsiteY235" fmla="*/ 888789 h 1507432"/>
                <a:gd name="connsiteX236" fmla="*/ 1789270 w 2164666"/>
                <a:gd name="connsiteY236" fmla="*/ 889958 h 1507432"/>
                <a:gd name="connsiteX237" fmla="*/ 1797458 w 2164666"/>
                <a:gd name="connsiteY237" fmla="*/ 884112 h 1507432"/>
                <a:gd name="connsiteX238" fmla="*/ 1805642 w 2164666"/>
                <a:gd name="connsiteY238" fmla="*/ 884112 h 1507432"/>
                <a:gd name="connsiteX239" fmla="*/ 1814999 w 2164666"/>
                <a:gd name="connsiteY239" fmla="*/ 882940 h 1507432"/>
                <a:gd name="connsiteX240" fmla="*/ 1829032 w 2164666"/>
                <a:gd name="connsiteY240" fmla="*/ 888789 h 1507432"/>
                <a:gd name="connsiteX241" fmla="*/ 1829032 w 2164666"/>
                <a:gd name="connsiteY241" fmla="*/ 895805 h 1507432"/>
                <a:gd name="connsiteX242" fmla="*/ 1833711 w 2164666"/>
                <a:gd name="connsiteY242" fmla="*/ 903991 h 1507432"/>
                <a:gd name="connsiteX243" fmla="*/ 1840727 w 2164666"/>
                <a:gd name="connsiteY243" fmla="*/ 911009 h 1507432"/>
                <a:gd name="connsiteX244" fmla="*/ 1847743 w 2164666"/>
                <a:gd name="connsiteY244" fmla="*/ 915686 h 1507432"/>
                <a:gd name="connsiteX245" fmla="*/ 1847743 w 2164666"/>
                <a:gd name="connsiteY245" fmla="*/ 926211 h 1507432"/>
                <a:gd name="connsiteX246" fmla="*/ 1845406 w 2164666"/>
                <a:gd name="connsiteY246" fmla="*/ 934397 h 1507432"/>
                <a:gd name="connsiteX247" fmla="*/ 1846573 w 2164666"/>
                <a:gd name="connsiteY247" fmla="*/ 942585 h 1507432"/>
                <a:gd name="connsiteX248" fmla="*/ 1855931 w 2164666"/>
                <a:gd name="connsiteY248" fmla="*/ 950769 h 1507432"/>
                <a:gd name="connsiteX249" fmla="*/ 1862947 w 2164666"/>
                <a:gd name="connsiteY249" fmla="*/ 956617 h 1507432"/>
                <a:gd name="connsiteX250" fmla="*/ 1868794 w 2164666"/>
                <a:gd name="connsiteY250" fmla="*/ 960126 h 1507432"/>
                <a:gd name="connsiteX251" fmla="*/ 1874640 w 2164666"/>
                <a:gd name="connsiteY251" fmla="*/ 968310 h 1507432"/>
                <a:gd name="connsiteX252" fmla="*/ 1886335 w 2164666"/>
                <a:gd name="connsiteY252" fmla="*/ 976498 h 1507432"/>
                <a:gd name="connsiteX253" fmla="*/ 1885528 w 2164666"/>
                <a:gd name="connsiteY253" fmla="*/ 977789 h 1507432"/>
                <a:gd name="connsiteX254" fmla="*/ 1892184 w 2164666"/>
                <a:gd name="connsiteY254" fmla="*/ 980007 h 1507432"/>
                <a:gd name="connsiteX255" fmla="*/ 1898030 w 2164666"/>
                <a:gd name="connsiteY255" fmla="*/ 984684 h 1507432"/>
                <a:gd name="connsiteX256" fmla="*/ 1903877 w 2164666"/>
                <a:gd name="connsiteY256" fmla="*/ 990532 h 1507432"/>
                <a:gd name="connsiteX257" fmla="*/ 1910893 w 2164666"/>
                <a:gd name="connsiteY257" fmla="*/ 995209 h 1507432"/>
                <a:gd name="connsiteX258" fmla="*/ 1922588 w 2164666"/>
                <a:gd name="connsiteY258" fmla="*/ 997549 h 1507432"/>
                <a:gd name="connsiteX259" fmla="*/ 1930774 w 2164666"/>
                <a:gd name="connsiteY259" fmla="*/ 998718 h 1507432"/>
                <a:gd name="connsiteX260" fmla="*/ 1936622 w 2164666"/>
                <a:gd name="connsiteY260" fmla="*/ 1004565 h 1507432"/>
                <a:gd name="connsiteX261" fmla="*/ 1943639 w 2164666"/>
                <a:gd name="connsiteY261" fmla="*/ 1006904 h 1507432"/>
                <a:gd name="connsiteX262" fmla="*/ 1950655 w 2164666"/>
                <a:gd name="connsiteY262" fmla="*/ 1006904 h 1507432"/>
                <a:gd name="connsiteX263" fmla="*/ 1956503 w 2164666"/>
                <a:gd name="connsiteY263" fmla="*/ 1010413 h 1507432"/>
                <a:gd name="connsiteX264" fmla="*/ 1963519 w 2164666"/>
                <a:gd name="connsiteY264" fmla="*/ 1016260 h 1507432"/>
                <a:gd name="connsiteX265" fmla="*/ 1970538 w 2164666"/>
                <a:gd name="connsiteY265" fmla="*/ 1018599 h 1507432"/>
                <a:gd name="connsiteX266" fmla="*/ 1976384 w 2164666"/>
                <a:gd name="connsiteY266" fmla="*/ 1023278 h 1507432"/>
                <a:gd name="connsiteX267" fmla="*/ 1981061 w 2164666"/>
                <a:gd name="connsiteY267" fmla="*/ 1030294 h 1507432"/>
                <a:gd name="connsiteX268" fmla="*/ 1986908 w 2164666"/>
                <a:gd name="connsiteY268" fmla="*/ 1036141 h 1507432"/>
                <a:gd name="connsiteX269" fmla="*/ 1993925 w 2164666"/>
                <a:gd name="connsiteY269" fmla="*/ 1040820 h 1507432"/>
                <a:gd name="connsiteX270" fmla="*/ 1999774 w 2164666"/>
                <a:gd name="connsiteY270" fmla="*/ 1047836 h 1507432"/>
                <a:gd name="connsiteX271" fmla="*/ 2010297 w 2164666"/>
                <a:gd name="connsiteY271" fmla="*/ 1053682 h 1507432"/>
                <a:gd name="connsiteX272" fmla="*/ 2016144 w 2164666"/>
                <a:gd name="connsiteY272" fmla="*/ 1057191 h 1507432"/>
                <a:gd name="connsiteX273" fmla="*/ 2017315 w 2164666"/>
                <a:gd name="connsiteY273" fmla="*/ 1064208 h 1507432"/>
                <a:gd name="connsiteX274" fmla="*/ 2023162 w 2164666"/>
                <a:gd name="connsiteY274" fmla="*/ 1070056 h 1507432"/>
                <a:gd name="connsiteX275" fmla="*/ 2033687 w 2164666"/>
                <a:gd name="connsiteY275" fmla="*/ 1077072 h 1507432"/>
                <a:gd name="connsiteX276" fmla="*/ 2041873 w 2164666"/>
                <a:gd name="connsiteY276" fmla="*/ 1081751 h 1507432"/>
                <a:gd name="connsiteX277" fmla="*/ 2051229 w 2164666"/>
                <a:gd name="connsiteY277" fmla="*/ 1088767 h 1507432"/>
                <a:gd name="connsiteX278" fmla="*/ 2061754 w 2164666"/>
                <a:gd name="connsiteY278" fmla="*/ 1100460 h 1507432"/>
                <a:gd name="connsiteX279" fmla="*/ 2065263 w 2164666"/>
                <a:gd name="connsiteY279" fmla="*/ 1106309 h 1507432"/>
                <a:gd name="connsiteX280" fmla="*/ 2078128 w 2164666"/>
                <a:gd name="connsiteY280" fmla="*/ 1118004 h 1507432"/>
                <a:gd name="connsiteX281" fmla="*/ 2083975 w 2164666"/>
                <a:gd name="connsiteY281" fmla="*/ 1121511 h 1507432"/>
                <a:gd name="connsiteX282" fmla="*/ 2089821 w 2164666"/>
                <a:gd name="connsiteY282" fmla="*/ 1123850 h 1507432"/>
                <a:gd name="connsiteX283" fmla="*/ 2095669 w 2164666"/>
                <a:gd name="connsiteY283" fmla="*/ 1128529 h 1507432"/>
                <a:gd name="connsiteX284" fmla="*/ 2099177 w 2164666"/>
                <a:gd name="connsiteY284" fmla="*/ 1135545 h 1507432"/>
                <a:gd name="connsiteX285" fmla="*/ 2099177 w 2164666"/>
                <a:gd name="connsiteY285" fmla="*/ 1141392 h 1507432"/>
                <a:gd name="connsiteX286" fmla="*/ 2107365 w 2164666"/>
                <a:gd name="connsiteY286" fmla="*/ 1147240 h 1507432"/>
                <a:gd name="connsiteX287" fmla="*/ 2109702 w 2164666"/>
                <a:gd name="connsiteY287" fmla="*/ 1156594 h 1507432"/>
                <a:gd name="connsiteX288" fmla="*/ 2116718 w 2164666"/>
                <a:gd name="connsiteY288" fmla="*/ 1163612 h 1507432"/>
                <a:gd name="connsiteX289" fmla="*/ 2121397 w 2164666"/>
                <a:gd name="connsiteY289" fmla="*/ 1171798 h 1507432"/>
                <a:gd name="connsiteX290" fmla="*/ 2122567 w 2164666"/>
                <a:gd name="connsiteY290" fmla="*/ 1177645 h 1507432"/>
                <a:gd name="connsiteX291" fmla="*/ 2120227 w 2164666"/>
                <a:gd name="connsiteY291" fmla="*/ 1184663 h 1507432"/>
                <a:gd name="connsiteX292" fmla="*/ 2120227 w 2164666"/>
                <a:gd name="connsiteY292" fmla="*/ 1190509 h 1507432"/>
                <a:gd name="connsiteX293" fmla="*/ 2123735 w 2164666"/>
                <a:gd name="connsiteY293" fmla="*/ 1198695 h 1507432"/>
                <a:gd name="connsiteX294" fmla="*/ 2130753 w 2164666"/>
                <a:gd name="connsiteY294" fmla="*/ 1203374 h 1507432"/>
                <a:gd name="connsiteX295" fmla="*/ 2134262 w 2164666"/>
                <a:gd name="connsiteY295" fmla="*/ 1209221 h 1507432"/>
                <a:gd name="connsiteX296" fmla="*/ 2135429 w 2164666"/>
                <a:gd name="connsiteY296" fmla="*/ 1216239 h 1507432"/>
                <a:gd name="connsiteX297" fmla="*/ 2142448 w 2164666"/>
                <a:gd name="connsiteY297" fmla="*/ 1225594 h 1507432"/>
                <a:gd name="connsiteX298" fmla="*/ 2142448 w 2164666"/>
                <a:gd name="connsiteY298" fmla="*/ 1231441 h 1507432"/>
                <a:gd name="connsiteX299" fmla="*/ 2150633 w 2164666"/>
                <a:gd name="connsiteY299" fmla="*/ 1231441 h 1507432"/>
                <a:gd name="connsiteX300" fmla="*/ 2159989 w 2164666"/>
                <a:gd name="connsiteY300" fmla="*/ 1238457 h 1507432"/>
                <a:gd name="connsiteX301" fmla="*/ 2154143 w 2164666"/>
                <a:gd name="connsiteY301" fmla="*/ 1245475 h 1507432"/>
                <a:gd name="connsiteX302" fmla="*/ 2157650 w 2164666"/>
                <a:gd name="connsiteY302" fmla="*/ 1252491 h 1507432"/>
                <a:gd name="connsiteX303" fmla="*/ 2164666 w 2164666"/>
                <a:gd name="connsiteY303" fmla="*/ 1259508 h 1507432"/>
                <a:gd name="connsiteX304" fmla="*/ 2155311 w 2164666"/>
                <a:gd name="connsiteY304" fmla="*/ 1271201 h 1507432"/>
                <a:gd name="connsiteX305" fmla="*/ 2149464 w 2164666"/>
                <a:gd name="connsiteY305" fmla="*/ 1279389 h 1507432"/>
                <a:gd name="connsiteX306" fmla="*/ 2145955 w 2164666"/>
                <a:gd name="connsiteY306" fmla="*/ 1286405 h 1507432"/>
                <a:gd name="connsiteX307" fmla="*/ 2144785 w 2164666"/>
                <a:gd name="connsiteY307" fmla="*/ 1292253 h 1507432"/>
                <a:gd name="connsiteX308" fmla="*/ 2143617 w 2164666"/>
                <a:gd name="connsiteY308" fmla="*/ 1301609 h 1507432"/>
                <a:gd name="connsiteX309" fmla="*/ 2143617 w 2164666"/>
                <a:gd name="connsiteY309" fmla="*/ 1309795 h 1507432"/>
                <a:gd name="connsiteX310" fmla="*/ 2136601 w 2164666"/>
                <a:gd name="connsiteY310" fmla="*/ 1317981 h 1507432"/>
                <a:gd name="connsiteX311" fmla="*/ 2124906 w 2164666"/>
                <a:gd name="connsiteY311" fmla="*/ 1326167 h 1507432"/>
                <a:gd name="connsiteX312" fmla="*/ 2122567 w 2164666"/>
                <a:gd name="connsiteY312" fmla="*/ 1333185 h 1507432"/>
                <a:gd name="connsiteX313" fmla="*/ 2121397 w 2164666"/>
                <a:gd name="connsiteY313" fmla="*/ 1346048 h 1507432"/>
                <a:gd name="connsiteX314" fmla="*/ 2114381 w 2164666"/>
                <a:gd name="connsiteY314" fmla="*/ 1349555 h 1507432"/>
                <a:gd name="connsiteX315" fmla="*/ 2112041 w 2164666"/>
                <a:gd name="connsiteY315" fmla="*/ 1357742 h 1507432"/>
                <a:gd name="connsiteX316" fmla="*/ 2109702 w 2164666"/>
                <a:gd name="connsiteY316" fmla="*/ 1364759 h 1507432"/>
                <a:gd name="connsiteX317" fmla="*/ 2107365 w 2164666"/>
                <a:gd name="connsiteY317" fmla="*/ 1378791 h 1507432"/>
                <a:gd name="connsiteX318" fmla="*/ 2107365 w 2164666"/>
                <a:gd name="connsiteY318" fmla="*/ 1388147 h 1507432"/>
                <a:gd name="connsiteX319" fmla="*/ 2107365 w 2164666"/>
                <a:gd name="connsiteY319" fmla="*/ 1395165 h 1507432"/>
                <a:gd name="connsiteX320" fmla="*/ 2106193 w 2164666"/>
                <a:gd name="connsiteY320" fmla="*/ 1404521 h 1507432"/>
                <a:gd name="connsiteX321" fmla="*/ 2106193 w 2164666"/>
                <a:gd name="connsiteY321" fmla="*/ 1415046 h 1507432"/>
                <a:gd name="connsiteX322" fmla="*/ 2105025 w 2164666"/>
                <a:gd name="connsiteY322" fmla="*/ 1420892 h 1507432"/>
                <a:gd name="connsiteX323" fmla="*/ 2109702 w 2164666"/>
                <a:gd name="connsiteY323" fmla="*/ 1427909 h 1507432"/>
                <a:gd name="connsiteX324" fmla="*/ 2112041 w 2164666"/>
                <a:gd name="connsiteY324" fmla="*/ 1440773 h 1507432"/>
                <a:gd name="connsiteX325" fmla="*/ 2112041 w 2164666"/>
                <a:gd name="connsiteY325" fmla="*/ 1447791 h 1507432"/>
                <a:gd name="connsiteX326" fmla="*/ 2109702 w 2164666"/>
                <a:gd name="connsiteY326" fmla="*/ 1454808 h 1507432"/>
                <a:gd name="connsiteX327" fmla="*/ 2109702 w 2164666"/>
                <a:gd name="connsiteY327" fmla="*/ 1461824 h 1507432"/>
                <a:gd name="connsiteX328" fmla="*/ 2108532 w 2164666"/>
                <a:gd name="connsiteY328" fmla="*/ 1467672 h 1507432"/>
                <a:gd name="connsiteX329" fmla="*/ 2107365 w 2164666"/>
                <a:gd name="connsiteY329" fmla="*/ 1474689 h 1507432"/>
                <a:gd name="connsiteX330" fmla="*/ 2109702 w 2164666"/>
                <a:gd name="connsiteY330" fmla="*/ 1481705 h 1507432"/>
                <a:gd name="connsiteX331" fmla="*/ 2112041 w 2164666"/>
                <a:gd name="connsiteY331" fmla="*/ 1487551 h 1507432"/>
                <a:gd name="connsiteX332" fmla="*/ 2106193 w 2164666"/>
                <a:gd name="connsiteY332" fmla="*/ 1498077 h 1507432"/>
                <a:gd name="connsiteX333" fmla="*/ 2101516 w 2164666"/>
                <a:gd name="connsiteY333" fmla="*/ 1506264 h 1507432"/>
                <a:gd name="connsiteX334" fmla="*/ 2092161 w 2164666"/>
                <a:gd name="connsiteY334" fmla="*/ 1506264 h 1507432"/>
                <a:gd name="connsiteX335" fmla="*/ 2080465 w 2164666"/>
                <a:gd name="connsiteY335" fmla="*/ 1507432 h 1507432"/>
                <a:gd name="connsiteX336" fmla="*/ 2076956 w 2164666"/>
                <a:gd name="connsiteY336" fmla="*/ 1501586 h 1507432"/>
                <a:gd name="connsiteX337" fmla="*/ 2069940 w 2164666"/>
                <a:gd name="connsiteY337" fmla="*/ 1498077 h 1507432"/>
                <a:gd name="connsiteX338" fmla="*/ 2060585 w 2164666"/>
                <a:gd name="connsiteY338" fmla="*/ 1492230 h 1507432"/>
                <a:gd name="connsiteX339" fmla="*/ 2053568 w 2164666"/>
                <a:gd name="connsiteY339" fmla="*/ 1489891 h 1507432"/>
                <a:gd name="connsiteX340" fmla="*/ 2044213 w 2164666"/>
                <a:gd name="connsiteY340" fmla="*/ 1485214 h 1507432"/>
                <a:gd name="connsiteX341" fmla="*/ 2037197 w 2164666"/>
                <a:gd name="connsiteY341" fmla="*/ 1481705 h 1507432"/>
                <a:gd name="connsiteX342" fmla="*/ 2031348 w 2164666"/>
                <a:gd name="connsiteY342" fmla="*/ 1482874 h 1507432"/>
                <a:gd name="connsiteX343" fmla="*/ 2024332 w 2164666"/>
                <a:gd name="connsiteY343" fmla="*/ 1484044 h 1507432"/>
                <a:gd name="connsiteX344" fmla="*/ 2013807 w 2164666"/>
                <a:gd name="connsiteY344" fmla="*/ 1484044 h 1507432"/>
                <a:gd name="connsiteX345" fmla="*/ 2004451 w 2164666"/>
                <a:gd name="connsiteY345" fmla="*/ 1484044 h 1507432"/>
                <a:gd name="connsiteX346" fmla="*/ 1993925 w 2164666"/>
                <a:gd name="connsiteY346" fmla="*/ 1479365 h 1507432"/>
                <a:gd name="connsiteX347" fmla="*/ 1984570 w 2164666"/>
                <a:gd name="connsiteY347" fmla="*/ 1475856 h 1507432"/>
                <a:gd name="connsiteX348" fmla="*/ 1977554 w 2164666"/>
                <a:gd name="connsiteY348" fmla="*/ 1471179 h 1507432"/>
                <a:gd name="connsiteX349" fmla="*/ 1969366 w 2164666"/>
                <a:gd name="connsiteY349" fmla="*/ 1470010 h 1507432"/>
                <a:gd name="connsiteX350" fmla="*/ 1961182 w 2164666"/>
                <a:gd name="connsiteY350" fmla="*/ 1462994 h 1507432"/>
                <a:gd name="connsiteX351" fmla="*/ 1949487 w 2164666"/>
                <a:gd name="connsiteY351" fmla="*/ 1453638 h 1507432"/>
                <a:gd name="connsiteX352" fmla="*/ 1936622 w 2164666"/>
                <a:gd name="connsiteY352" fmla="*/ 1446620 h 1507432"/>
                <a:gd name="connsiteX353" fmla="*/ 1927267 w 2164666"/>
                <a:gd name="connsiteY353" fmla="*/ 1443113 h 1507432"/>
                <a:gd name="connsiteX354" fmla="*/ 1917911 w 2164666"/>
                <a:gd name="connsiteY354" fmla="*/ 1433757 h 1507432"/>
                <a:gd name="connsiteX355" fmla="*/ 1910893 w 2164666"/>
                <a:gd name="connsiteY355" fmla="*/ 1427909 h 1507432"/>
                <a:gd name="connsiteX356" fmla="*/ 1905046 w 2164666"/>
                <a:gd name="connsiteY356" fmla="*/ 1425571 h 1507432"/>
                <a:gd name="connsiteX357" fmla="*/ 1899200 w 2164666"/>
                <a:gd name="connsiteY357" fmla="*/ 1418555 h 1507432"/>
                <a:gd name="connsiteX358" fmla="*/ 1891014 w 2164666"/>
                <a:gd name="connsiteY358" fmla="*/ 1410367 h 1507432"/>
                <a:gd name="connsiteX359" fmla="*/ 1889844 w 2164666"/>
                <a:gd name="connsiteY359" fmla="*/ 1404521 h 1507432"/>
                <a:gd name="connsiteX360" fmla="*/ 1879319 w 2164666"/>
                <a:gd name="connsiteY360" fmla="*/ 1393995 h 1507432"/>
                <a:gd name="connsiteX361" fmla="*/ 1868794 w 2164666"/>
                <a:gd name="connsiteY361" fmla="*/ 1379963 h 1507432"/>
                <a:gd name="connsiteX362" fmla="*/ 1865285 w 2164666"/>
                <a:gd name="connsiteY362" fmla="*/ 1374114 h 1507432"/>
                <a:gd name="connsiteX363" fmla="*/ 1873472 w 2164666"/>
                <a:gd name="connsiteY363" fmla="*/ 1376454 h 1507432"/>
                <a:gd name="connsiteX364" fmla="*/ 1878149 w 2164666"/>
                <a:gd name="connsiteY364" fmla="*/ 1369437 h 1507432"/>
                <a:gd name="connsiteX365" fmla="*/ 1880489 w 2164666"/>
                <a:gd name="connsiteY365" fmla="*/ 1360082 h 1507432"/>
                <a:gd name="connsiteX366" fmla="*/ 1879319 w 2164666"/>
                <a:gd name="connsiteY366" fmla="*/ 1354233 h 1507432"/>
                <a:gd name="connsiteX367" fmla="*/ 1876980 w 2164666"/>
                <a:gd name="connsiteY367" fmla="*/ 1348387 h 1507432"/>
                <a:gd name="connsiteX368" fmla="*/ 1872301 w 2164666"/>
                <a:gd name="connsiteY368" fmla="*/ 1341369 h 1507432"/>
                <a:gd name="connsiteX369" fmla="*/ 1864115 w 2164666"/>
                <a:gd name="connsiteY369" fmla="*/ 1334353 h 1507432"/>
                <a:gd name="connsiteX370" fmla="*/ 1854759 w 2164666"/>
                <a:gd name="connsiteY370" fmla="*/ 1333185 h 1507432"/>
                <a:gd name="connsiteX371" fmla="*/ 1865285 w 2164666"/>
                <a:gd name="connsiteY371" fmla="*/ 1322658 h 1507432"/>
                <a:gd name="connsiteX372" fmla="*/ 1868794 w 2164666"/>
                <a:gd name="connsiteY372" fmla="*/ 1307455 h 1507432"/>
                <a:gd name="connsiteX373" fmla="*/ 1868794 w 2164666"/>
                <a:gd name="connsiteY373" fmla="*/ 1301609 h 1507432"/>
                <a:gd name="connsiteX374" fmla="*/ 1868794 w 2164666"/>
                <a:gd name="connsiteY374" fmla="*/ 1294591 h 1507432"/>
                <a:gd name="connsiteX375" fmla="*/ 1862947 w 2164666"/>
                <a:gd name="connsiteY375" fmla="*/ 1286405 h 1507432"/>
                <a:gd name="connsiteX376" fmla="*/ 1857099 w 2164666"/>
                <a:gd name="connsiteY376" fmla="*/ 1277049 h 1507432"/>
                <a:gd name="connsiteX377" fmla="*/ 1852420 w 2164666"/>
                <a:gd name="connsiteY377" fmla="*/ 1270033 h 1507432"/>
                <a:gd name="connsiteX378" fmla="*/ 1846573 w 2164666"/>
                <a:gd name="connsiteY378" fmla="*/ 1266524 h 1507432"/>
                <a:gd name="connsiteX379" fmla="*/ 1839557 w 2164666"/>
                <a:gd name="connsiteY379" fmla="*/ 1263017 h 1507432"/>
                <a:gd name="connsiteX380" fmla="*/ 1832541 w 2164666"/>
                <a:gd name="connsiteY380" fmla="*/ 1255999 h 1507432"/>
                <a:gd name="connsiteX381" fmla="*/ 1826694 w 2164666"/>
                <a:gd name="connsiteY381" fmla="*/ 1250152 h 1507432"/>
                <a:gd name="connsiteX382" fmla="*/ 1820846 w 2164666"/>
                <a:gd name="connsiteY382" fmla="*/ 1247813 h 1507432"/>
                <a:gd name="connsiteX383" fmla="*/ 1814999 w 2164666"/>
                <a:gd name="connsiteY383" fmla="*/ 1241964 h 1507432"/>
                <a:gd name="connsiteX384" fmla="*/ 1807981 w 2164666"/>
                <a:gd name="connsiteY384" fmla="*/ 1232611 h 1507432"/>
                <a:gd name="connsiteX385" fmla="*/ 1806811 w 2164666"/>
                <a:gd name="connsiteY385" fmla="*/ 1225594 h 1507432"/>
                <a:gd name="connsiteX386" fmla="*/ 1807981 w 2164666"/>
                <a:gd name="connsiteY386" fmla="*/ 1217406 h 1507432"/>
                <a:gd name="connsiteX387" fmla="*/ 1806811 w 2164666"/>
                <a:gd name="connsiteY387" fmla="*/ 1206881 h 1507432"/>
                <a:gd name="connsiteX388" fmla="*/ 1799795 w 2164666"/>
                <a:gd name="connsiteY388" fmla="*/ 1201035 h 1507432"/>
                <a:gd name="connsiteX389" fmla="*/ 1791609 w 2164666"/>
                <a:gd name="connsiteY389" fmla="*/ 1192849 h 1507432"/>
                <a:gd name="connsiteX390" fmla="*/ 1797458 w 2164666"/>
                <a:gd name="connsiteY390" fmla="*/ 1196358 h 1507432"/>
                <a:gd name="connsiteX391" fmla="*/ 1797458 w 2164666"/>
                <a:gd name="connsiteY391" fmla="*/ 1189340 h 1507432"/>
                <a:gd name="connsiteX392" fmla="*/ 1792779 w 2164666"/>
                <a:gd name="connsiteY392" fmla="*/ 1183493 h 1507432"/>
                <a:gd name="connsiteX393" fmla="*/ 1785763 w 2164666"/>
                <a:gd name="connsiteY393" fmla="*/ 1183493 h 1507432"/>
                <a:gd name="connsiteX394" fmla="*/ 1782254 w 2164666"/>
                <a:gd name="connsiteY394" fmla="*/ 1177645 h 1507432"/>
                <a:gd name="connsiteX395" fmla="*/ 1769389 w 2164666"/>
                <a:gd name="connsiteY395" fmla="*/ 1167121 h 1507432"/>
                <a:gd name="connsiteX396" fmla="*/ 1762373 w 2164666"/>
                <a:gd name="connsiteY396" fmla="*/ 1164782 h 1507432"/>
                <a:gd name="connsiteX397" fmla="*/ 1756526 w 2164666"/>
                <a:gd name="connsiteY397" fmla="*/ 1165950 h 1507432"/>
                <a:gd name="connsiteX398" fmla="*/ 1748340 w 2164666"/>
                <a:gd name="connsiteY398" fmla="*/ 1168289 h 1507432"/>
                <a:gd name="connsiteX399" fmla="*/ 1741322 w 2164666"/>
                <a:gd name="connsiteY399" fmla="*/ 1164782 h 1507432"/>
                <a:gd name="connsiteX400" fmla="*/ 1724950 w 2164666"/>
                <a:gd name="connsiteY400" fmla="*/ 1163612 h 1507432"/>
                <a:gd name="connsiteX401" fmla="*/ 1714425 w 2164666"/>
                <a:gd name="connsiteY401" fmla="*/ 1162443 h 1507432"/>
                <a:gd name="connsiteX402" fmla="*/ 1712309 w 2164666"/>
                <a:gd name="connsiteY402" fmla="*/ 1155393 h 1507432"/>
                <a:gd name="connsiteX403" fmla="*/ 1709746 w 2164666"/>
                <a:gd name="connsiteY403" fmla="*/ 1162441 h 1507432"/>
                <a:gd name="connsiteX404" fmla="*/ 1698053 w 2164666"/>
                <a:gd name="connsiteY404" fmla="*/ 1164780 h 1507432"/>
                <a:gd name="connsiteX405" fmla="*/ 1691037 w 2164666"/>
                <a:gd name="connsiteY405" fmla="*/ 1161271 h 1507432"/>
                <a:gd name="connsiteX406" fmla="*/ 1681681 w 2164666"/>
                <a:gd name="connsiteY406" fmla="*/ 1161271 h 1507432"/>
                <a:gd name="connsiteX407" fmla="*/ 1673493 w 2164666"/>
                <a:gd name="connsiteY407" fmla="*/ 1161271 h 1507432"/>
                <a:gd name="connsiteX408" fmla="*/ 1659461 w 2164666"/>
                <a:gd name="connsiteY408" fmla="*/ 1161271 h 1507432"/>
                <a:gd name="connsiteX409" fmla="*/ 1648936 w 2164666"/>
                <a:gd name="connsiteY409" fmla="*/ 1162441 h 1507432"/>
                <a:gd name="connsiteX410" fmla="*/ 1636071 w 2164666"/>
                <a:gd name="connsiteY410" fmla="*/ 1164780 h 1507432"/>
                <a:gd name="connsiteX411" fmla="*/ 1619699 w 2164666"/>
                <a:gd name="connsiteY411" fmla="*/ 1168287 h 1507432"/>
                <a:gd name="connsiteX412" fmla="*/ 1612683 w 2164666"/>
                <a:gd name="connsiteY412" fmla="*/ 1169457 h 1507432"/>
                <a:gd name="connsiteX413" fmla="*/ 1604495 w 2164666"/>
                <a:gd name="connsiteY413" fmla="*/ 1170626 h 1507432"/>
                <a:gd name="connsiteX414" fmla="*/ 1595139 w 2164666"/>
                <a:gd name="connsiteY414" fmla="*/ 1171796 h 1507432"/>
                <a:gd name="connsiteX415" fmla="*/ 1585786 w 2164666"/>
                <a:gd name="connsiteY415" fmla="*/ 1174136 h 1507432"/>
                <a:gd name="connsiteX416" fmla="*/ 1576430 w 2164666"/>
                <a:gd name="connsiteY416" fmla="*/ 1175303 h 1507432"/>
                <a:gd name="connsiteX417" fmla="*/ 1568242 w 2164666"/>
                <a:gd name="connsiteY417" fmla="*/ 1177643 h 1507432"/>
                <a:gd name="connsiteX418" fmla="*/ 1561226 w 2164666"/>
                <a:gd name="connsiteY418" fmla="*/ 1177643 h 1507432"/>
                <a:gd name="connsiteX419" fmla="*/ 1557717 w 2164666"/>
                <a:gd name="connsiteY419" fmla="*/ 1171796 h 1507432"/>
                <a:gd name="connsiteX420" fmla="*/ 1550701 w 2164666"/>
                <a:gd name="connsiteY420" fmla="*/ 1167119 h 1507432"/>
                <a:gd name="connsiteX421" fmla="*/ 1541345 w 2164666"/>
                <a:gd name="connsiteY421" fmla="*/ 1165948 h 1507432"/>
                <a:gd name="connsiteX422" fmla="*/ 1535499 w 2164666"/>
                <a:gd name="connsiteY422" fmla="*/ 1164780 h 1507432"/>
                <a:gd name="connsiteX423" fmla="*/ 1528480 w 2164666"/>
                <a:gd name="connsiteY423" fmla="*/ 1162441 h 1507432"/>
                <a:gd name="connsiteX424" fmla="*/ 1521464 w 2164666"/>
                <a:gd name="connsiteY424" fmla="*/ 1155424 h 1507432"/>
                <a:gd name="connsiteX425" fmla="*/ 1514448 w 2164666"/>
                <a:gd name="connsiteY425" fmla="*/ 1154255 h 1507432"/>
                <a:gd name="connsiteX426" fmla="*/ 1505092 w 2164666"/>
                <a:gd name="connsiteY426" fmla="*/ 1154255 h 1507432"/>
                <a:gd name="connsiteX427" fmla="*/ 1499244 w 2164666"/>
                <a:gd name="connsiteY427" fmla="*/ 1155424 h 1507432"/>
                <a:gd name="connsiteX428" fmla="*/ 1491058 w 2164666"/>
                <a:gd name="connsiteY428" fmla="*/ 1153085 h 1507432"/>
                <a:gd name="connsiteX429" fmla="*/ 1484042 w 2164666"/>
                <a:gd name="connsiteY429" fmla="*/ 1150746 h 1507432"/>
                <a:gd name="connsiteX430" fmla="*/ 1480535 w 2164666"/>
                <a:gd name="connsiteY430" fmla="*/ 1144899 h 1507432"/>
                <a:gd name="connsiteX431" fmla="*/ 1474686 w 2164666"/>
                <a:gd name="connsiteY431" fmla="*/ 1144899 h 1507432"/>
                <a:gd name="connsiteX432" fmla="*/ 1465331 w 2164666"/>
                <a:gd name="connsiteY432" fmla="*/ 1141390 h 1507432"/>
                <a:gd name="connsiteX433" fmla="*/ 1459484 w 2164666"/>
                <a:gd name="connsiteY433" fmla="*/ 1137883 h 1507432"/>
                <a:gd name="connsiteX434" fmla="*/ 1451298 w 2164666"/>
                <a:gd name="connsiteY434" fmla="*/ 1137883 h 1507432"/>
                <a:gd name="connsiteX435" fmla="*/ 1441942 w 2164666"/>
                <a:gd name="connsiteY435" fmla="*/ 1134374 h 1507432"/>
                <a:gd name="connsiteX436" fmla="*/ 1433757 w 2164666"/>
                <a:gd name="connsiteY436" fmla="*/ 1127358 h 1507432"/>
                <a:gd name="connsiteX437" fmla="*/ 1425569 w 2164666"/>
                <a:gd name="connsiteY437" fmla="*/ 1126188 h 1507432"/>
                <a:gd name="connsiteX438" fmla="*/ 1415043 w 2164666"/>
                <a:gd name="connsiteY438" fmla="*/ 1119170 h 1507432"/>
                <a:gd name="connsiteX439" fmla="*/ 1408027 w 2164666"/>
                <a:gd name="connsiteY439" fmla="*/ 1115663 h 1507432"/>
                <a:gd name="connsiteX440" fmla="*/ 1402181 w 2164666"/>
                <a:gd name="connsiteY440" fmla="*/ 1115663 h 1507432"/>
                <a:gd name="connsiteX441" fmla="*/ 1395164 w 2164666"/>
                <a:gd name="connsiteY441" fmla="*/ 1112153 h 1507432"/>
                <a:gd name="connsiteX442" fmla="*/ 1386977 w 2164666"/>
                <a:gd name="connsiteY442" fmla="*/ 1107475 h 1507432"/>
                <a:gd name="connsiteX443" fmla="*/ 1376451 w 2164666"/>
                <a:gd name="connsiteY443" fmla="*/ 1108646 h 1507432"/>
                <a:gd name="connsiteX444" fmla="*/ 1378791 w 2164666"/>
                <a:gd name="connsiteY444" fmla="*/ 1098121 h 1507432"/>
                <a:gd name="connsiteX445" fmla="*/ 1385807 w 2164666"/>
                <a:gd name="connsiteY445" fmla="*/ 1095782 h 1507432"/>
                <a:gd name="connsiteX446" fmla="*/ 1391655 w 2164666"/>
                <a:gd name="connsiteY446" fmla="*/ 1094612 h 1507432"/>
                <a:gd name="connsiteX447" fmla="*/ 1403348 w 2164666"/>
                <a:gd name="connsiteY447" fmla="*/ 1081747 h 1507432"/>
                <a:gd name="connsiteX448" fmla="*/ 1399841 w 2164666"/>
                <a:gd name="connsiteY448" fmla="*/ 1070052 h 1507432"/>
                <a:gd name="connsiteX449" fmla="*/ 1393993 w 2164666"/>
                <a:gd name="connsiteY449" fmla="*/ 1063036 h 1507432"/>
                <a:gd name="connsiteX450" fmla="*/ 1384639 w 2164666"/>
                <a:gd name="connsiteY450" fmla="*/ 1056020 h 1507432"/>
                <a:gd name="connsiteX451" fmla="*/ 1371774 w 2164666"/>
                <a:gd name="connsiteY451" fmla="*/ 1054850 h 1507432"/>
                <a:gd name="connsiteX452" fmla="*/ 1360079 w 2164666"/>
                <a:gd name="connsiteY452" fmla="*/ 1056020 h 1507432"/>
                <a:gd name="connsiteX453" fmla="*/ 1357740 w 2164666"/>
                <a:gd name="connsiteY453" fmla="*/ 1046664 h 1507432"/>
                <a:gd name="connsiteX454" fmla="*/ 1348386 w 2164666"/>
                <a:gd name="connsiteY454" fmla="*/ 1040816 h 1507432"/>
                <a:gd name="connsiteX455" fmla="*/ 1342538 w 2164666"/>
                <a:gd name="connsiteY455" fmla="*/ 1044325 h 1507432"/>
                <a:gd name="connsiteX456" fmla="*/ 1347215 w 2164666"/>
                <a:gd name="connsiteY456" fmla="*/ 1038478 h 1507432"/>
                <a:gd name="connsiteX457" fmla="*/ 1341368 w 2164666"/>
                <a:gd name="connsiteY457" fmla="*/ 1041987 h 1507432"/>
                <a:gd name="connsiteX458" fmla="*/ 1336691 w 2164666"/>
                <a:gd name="connsiteY458" fmla="*/ 1036139 h 1507432"/>
                <a:gd name="connsiteX459" fmla="*/ 1330843 w 2164666"/>
                <a:gd name="connsiteY459" fmla="*/ 1032632 h 1507432"/>
                <a:gd name="connsiteX460" fmla="*/ 1323827 w 2164666"/>
                <a:gd name="connsiteY460" fmla="*/ 1030292 h 1507432"/>
                <a:gd name="connsiteX461" fmla="*/ 1315641 w 2164666"/>
                <a:gd name="connsiteY461" fmla="*/ 1029123 h 1507432"/>
                <a:gd name="connsiteX462" fmla="*/ 1309792 w 2164666"/>
                <a:gd name="connsiteY462" fmla="*/ 1029123 h 1507432"/>
                <a:gd name="connsiteX463" fmla="*/ 1302776 w 2164666"/>
                <a:gd name="connsiteY463" fmla="*/ 1030292 h 1507432"/>
                <a:gd name="connsiteX464" fmla="*/ 1294590 w 2164666"/>
                <a:gd name="connsiteY464" fmla="*/ 1031460 h 1507432"/>
                <a:gd name="connsiteX465" fmla="*/ 1286404 w 2164666"/>
                <a:gd name="connsiteY465" fmla="*/ 1034969 h 1507432"/>
                <a:gd name="connsiteX466" fmla="*/ 1277049 w 2164666"/>
                <a:gd name="connsiteY466" fmla="*/ 1038478 h 1507432"/>
                <a:gd name="connsiteX467" fmla="*/ 1271200 w 2164666"/>
                <a:gd name="connsiteY467" fmla="*/ 1041987 h 1507432"/>
                <a:gd name="connsiteX468" fmla="*/ 1264184 w 2164666"/>
                <a:gd name="connsiteY468" fmla="*/ 1044325 h 1507432"/>
                <a:gd name="connsiteX469" fmla="*/ 1254828 w 2164666"/>
                <a:gd name="connsiteY469" fmla="*/ 1051341 h 1507432"/>
                <a:gd name="connsiteX470" fmla="*/ 1248982 w 2164666"/>
                <a:gd name="connsiteY470" fmla="*/ 1054850 h 1507432"/>
                <a:gd name="connsiteX471" fmla="*/ 1240796 w 2164666"/>
                <a:gd name="connsiteY471" fmla="*/ 1060697 h 1507432"/>
                <a:gd name="connsiteX472" fmla="*/ 1234947 w 2164666"/>
                <a:gd name="connsiteY472" fmla="*/ 1066545 h 1507432"/>
                <a:gd name="connsiteX473" fmla="*/ 1227931 w 2164666"/>
                <a:gd name="connsiteY473" fmla="*/ 1072392 h 1507432"/>
                <a:gd name="connsiteX474" fmla="*/ 1218575 w 2164666"/>
                <a:gd name="connsiteY474" fmla="*/ 1082917 h 1507432"/>
                <a:gd name="connsiteX475" fmla="*/ 1211559 w 2164666"/>
                <a:gd name="connsiteY475" fmla="*/ 1088765 h 1507432"/>
                <a:gd name="connsiteX476" fmla="*/ 1204541 w 2164666"/>
                <a:gd name="connsiteY476" fmla="*/ 1099289 h 1507432"/>
                <a:gd name="connsiteX477" fmla="*/ 1190509 w 2164666"/>
                <a:gd name="connsiteY477" fmla="*/ 1118002 h 1507432"/>
                <a:gd name="connsiteX478" fmla="*/ 1183490 w 2164666"/>
                <a:gd name="connsiteY478" fmla="*/ 1129695 h 1507432"/>
                <a:gd name="connsiteX479" fmla="*/ 1171797 w 2164666"/>
                <a:gd name="connsiteY479" fmla="*/ 1133204 h 1507432"/>
                <a:gd name="connsiteX480" fmla="*/ 1169458 w 2164666"/>
                <a:gd name="connsiteY480" fmla="*/ 1127358 h 1507432"/>
                <a:gd name="connsiteX481" fmla="*/ 1163609 w 2164666"/>
                <a:gd name="connsiteY481" fmla="*/ 1126188 h 1507432"/>
                <a:gd name="connsiteX482" fmla="*/ 1155426 w 2164666"/>
                <a:gd name="connsiteY482" fmla="*/ 1120341 h 1507432"/>
                <a:gd name="connsiteX483" fmla="*/ 1150747 w 2164666"/>
                <a:gd name="connsiteY483" fmla="*/ 1113323 h 1507432"/>
                <a:gd name="connsiteX484" fmla="*/ 1144900 w 2164666"/>
                <a:gd name="connsiteY484" fmla="*/ 1103968 h 1507432"/>
                <a:gd name="connsiteX485" fmla="*/ 1142561 w 2164666"/>
                <a:gd name="connsiteY485" fmla="*/ 1094612 h 1507432"/>
                <a:gd name="connsiteX486" fmla="*/ 1134375 w 2164666"/>
                <a:gd name="connsiteY486" fmla="*/ 1089933 h 1507432"/>
                <a:gd name="connsiteX487" fmla="*/ 1128526 w 2164666"/>
                <a:gd name="connsiteY487" fmla="*/ 1089933 h 1507432"/>
                <a:gd name="connsiteX488" fmla="*/ 1119171 w 2164666"/>
                <a:gd name="connsiteY488" fmla="*/ 1091105 h 1507432"/>
                <a:gd name="connsiteX489" fmla="*/ 1113324 w 2164666"/>
                <a:gd name="connsiteY489" fmla="*/ 1089933 h 1507432"/>
                <a:gd name="connsiteX490" fmla="*/ 1106308 w 2164666"/>
                <a:gd name="connsiteY490" fmla="*/ 1089933 h 1507432"/>
                <a:gd name="connsiteX491" fmla="*/ 1092274 w 2164666"/>
                <a:gd name="connsiteY491" fmla="*/ 1080578 h 1507432"/>
                <a:gd name="connsiteX492" fmla="*/ 1094613 w 2164666"/>
                <a:gd name="connsiteY492" fmla="*/ 1071224 h 1507432"/>
                <a:gd name="connsiteX493" fmla="*/ 1098122 w 2164666"/>
                <a:gd name="connsiteY493" fmla="*/ 1065375 h 1507432"/>
                <a:gd name="connsiteX494" fmla="*/ 1099290 w 2164666"/>
                <a:gd name="connsiteY494" fmla="*/ 1058357 h 1507432"/>
                <a:gd name="connsiteX495" fmla="*/ 1092274 w 2164666"/>
                <a:gd name="connsiteY495" fmla="*/ 1053680 h 1507432"/>
                <a:gd name="connsiteX496" fmla="*/ 1086427 w 2164666"/>
                <a:gd name="connsiteY496" fmla="*/ 1046664 h 1507432"/>
                <a:gd name="connsiteX497" fmla="*/ 1089934 w 2164666"/>
                <a:gd name="connsiteY497" fmla="*/ 1038478 h 1507432"/>
                <a:gd name="connsiteX498" fmla="*/ 1085257 w 2164666"/>
                <a:gd name="connsiteY498" fmla="*/ 1031460 h 1507432"/>
                <a:gd name="connsiteX499" fmla="*/ 1079411 w 2164666"/>
                <a:gd name="connsiteY499" fmla="*/ 1027953 h 1507432"/>
                <a:gd name="connsiteX500" fmla="*/ 1078241 w 2164666"/>
                <a:gd name="connsiteY500" fmla="*/ 1017428 h 1507432"/>
                <a:gd name="connsiteX501" fmla="*/ 1080579 w 2164666"/>
                <a:gd name="connsiteY501" fmla="*/ 1011579 h 1507432"/>
                <a:gd name="connsiteX502" fmla="*/ 1082918 w 2164666"/>
                <a:gd name="connsiteY502" fmla="*/ 1002224 h 1507432"/>
                <a:gd name="connsiteX503" fmla="*/ 1079411 w 2164666"/>
                <a:gd name="connsiteY503" fmla="*/ 995207 h 1507432"/>
                <a:gd name="connsiteX504" fmla="*/ 1087595 w 2164666"/>
                <a:gd name="connsiteY504" fmla="*/ 988191 h 1507432"/>
                <a:gd name="connsiteX505" fmla="*/ 1078241 w 2164666"/>
                <a:gd name="connsiteY505" fmla="*/ 977666 h 1507432"/>
                <a:gd name="connsiteX506" fmla="*/ 1075902 w 2164666"/>
                <a:gd name="connsiteY506" fmla="*/ 964801 h 1507432"/>
                <a:gd name="connsiteX507" fmla="*/ 1075902 w 2164666"/>
                <a:gd name="connsiteY507" fmla="*/ 958955 h 1507432"/>
                <a:gd name="connsiteX508" fmla="*/ 1078241 w 2164666"/>
                <a:gd name="connsiteY508" fmla="*/ 951938 h 1507432"/>
                <a:gd name="connsiteX509" fmla="*/ 1079411 w 2164666"/>
                <a:gd name="connsiteY509" fmla="*/ 940243 h 1507432"/>
                <a:gd name="connsiteX510" fmla="*/ 1081748 w 2164666"/>
                <a:gd name="connsiteY510" fmla="*/ 929718 h 1507432"/>
                <a:gd name="connsiteX511" fmla="*/ 1081748 w 2164666"/>
                <a:gd name="connsiteY511" fmla="*/ 921532 h 1507432"/>
                <a:gd name="connsiteX512" fmla="*/ 1075902 w 2164666"/>
                <a:gd name="connsiteY512" fmla="*/ 921532 h 1507432"/>
                <a:gd name="connsiteX513" fmla="*/ 1063037 w 2164666"/>
                <a:gd name="connsiteY513" fmla="*/ 913346 h 1507432"/>
                <a:gd name="connsiteX514" fmla="*/ 1066546 w 2164666"/>
                <a:gd name="connsiteY514" fmla="*/ 905160 h 1507432"/>
                <a:gd name="connsiteX515" fmla="*/ 1074732 w 2164666"/>
                <a:gd name="connsiteY515" fmla="*/ 905160 h 1507432"/>
                <a:gd name="connsiteX516" fmla="*/ 1080579 w 2164666"/>
                <a:gd name="connsiteY516" fmla="*/ 903991 h 1507432"/>
                <a:gd name="connsiteX517" fmla="*/ 1081750 w 2164666"/>
                <a:gd name="connsiteY517" fmla="*/ 903489 h 1507432"/>
                <a:gd name="connsiteX518" fmla="*/ 1074732 w 2164666"/>
                <a:gd name="connsiteY518" fmla="*/ 900482 h 1507432"/>
                <a:gd name="connsiteX519" fmla="*/ 1064207 w 2164666"/>
                <a:gd name="connsiteY519" fmla="*/ 895803 h 1507432"/>
                <a:gd name="connsiteX520" fmla="*/ 1056021 w 2164666"/>
                <a:gd name="connsiteY520" fmla="*/ 891126 h 1507432"/>
                <a:gd name="connsiteX521" fmla="*/ 1049005 w 2164666"/>
                <a:gd name="connsiteY521" fmla="*/ 887619 h 1507432"/>
                <a:gd name="connsiteX522" fmla="*/ 1040817 w 2164666"/>
                <a:gd name="connsiteY522" fmla="*/ 879431 h 1507432"/>
                <a:gd name="connsiteX523" fmla="*/ 1040817 w 2164666"/>
                <a:gd name="connsiteY523" fmla="*/ 885279 h 1507432"/>
                <a:gd name="connsiteX524" fmla="*/ 1033801 w 2164666"/>
                <a:gd name="connsiteY524" fmla="*/ 887619 h 1507432"/>
                <a:gd name="connsiteX525" fmla="*/ 1029124 w 2164666"/>
                <a:gd name="connsiteY525" fmla="*/ 881770 h 1507432"/>
                <a:gd name="connsiteX526" fmla="*/ 1023275 w 2164666"/>
                <a:gd name="connsiteY526" fmla="*/ 877094 h 1507432"/>
                <a:gd name="connsiteX527" fmla="*/ 1017429 w 2164666"/>
                <a:gd name="connsiteY527" fmla="*/ 877094 h 1507432"/>
                <a:gd name="connsiteX528" fmla="*/ 1008073 w 2164666"/>
                <a:gd name="connsiteY528" fmla="*/ 879431 h 1507432"/>
                <a:gd name="connsiteX529" fmla="*/ 1002227 w 2164666"/>
                <a:gd name="connsiteY529" fmla="*/ 878261 h 1507432"/>
                <a:gd name="connsiteX530" fmla="*/ 995208 w 2164666"/>
                <a:gd name="connsiteY530" fmla="*/ 872415 h 1507432"/>
                <a:gd name="connsiteX531" fmla="*/ 988192 w 2164666"/>
                <a:gd name="connsiteY531" fmla="*/ 872415 h 1507432"/>
                <a:gd name="connsiteX532" fmla="*/ 984683 w 2164666"/>
                <a:gd name="connsiteY532" fmla="*/ 879431 h 1507432"/>
                <a:gd name="connsiteX533" fmla="*/ 990532 w 2164666"/>
                <a:gd name="connsiteY533" fmla="*/ 886447 h 1507432"/>
                <a:gd name="connsiteX534" fmla="*/ 989362 w 2164666"/>
                <a:gd name="connsiteY534" fmla="*/ 892296 h 1507432"/>
                <a:gd name="connsiteX535" fmla="*/ 982346 w 2164666"/>
                <a:gd name="connsiteY535" fmla="*/ 887619 h 1507432"/>
                <a:gd name="connsiteX536" fmla="*/ 980006 w 2164666"/>
                <a:gd name="connsiteY536" fmla="*/ 879431 h 1507432"/>
                <a:gd name="connsiteX537" fmla="*/ 971818 w 2164666"/>
                <a:gd name="connsiteY537" fmla="*/ 879431 h 1507432"/>
                <a:gd name="connsiteX538" fmla="*/ 965972 w 2164666"/>
                <a:gd name="connsiteY538" fmla="*/ 884110 h 1507432"/>
                <a:gd name="connsiteX539" fmla="*/ 970651 w 2164666"/>
                <a:gd name="connsiteY539" fmla="*/ 889956 h 1507432"/>
                <a:gd name="connsiteX540" fmla="*/ 972990 w 2164666"/>
                <a:gd name="connsiteY540" fmla="*/ 902821 h 1507432"/>
                <a:gd name="connsiteX541" fmla="*/ 961295 w 2164666"/>
                <a:gd name="connsiteY541" fmla="*/ 895803 h 1507432"/>
                <a:gd name="connsiteX542" fmla="*/ 960125 w 2164666"/>
                <a:gd name="connsiteY542" fmla="*/ 889956 h 1507432"/>
                <a:gd name="connsiteX543" fmla="*/ 950770 w 2164666"/>
                <a:gd name="connsiteY543" fmla="*/ 882940 h 1507432"/>
                <a:gd name="connsiteX544" fmla="*/ 946093 w 2164666"/>
                <a:gd name="connsiteY544" fmla="*/ 877094 h 1507432"/>
                <a:gd name="connsiteX545" fmla="*/ 942582 w 2164666"/>
                <a:gd name="connsiteY545" fmla="*/ 884110 h 1507432"/>
                <a:gd name="connsiteX546" fmla="*/ 939075 w 2164666"/>
                <a:gd name="connsiteY546" fmla="*/ 891126 h 1507432"/>
                <a:gd name="connsiteX547" fmla="*/ 935566 w 2164666"/>
                <a:gd name="connsiteY547" fmla="*/ 896974 h 1507432"/>
                <a:gd name="connsiteX548" fmla="*/ 928549 w 2164666"/>
                <a:gd name="connsiteY548" fmla="*/ 906328 h 1507432"/>
                <a:gd name="connsiteX549" fmla="*/ 921533 w 2164666"/>
                <a:gd name="connsiteY549" fmla="*/ 912177 h 1507432"/>
                <a:gd name="connsiteX550" fmla="*/ 916856 w 2164666"/>
                <a:gd name="connsiteY550" fmla="*/ 918023 h 1507432"/>
                <a:gd name="connsiteX551" fmla="*/ 909838 w 2164666"/>
                <a:gd name="connsiteY551" fmla="*/ 923872 h 1507432"/>
                <a:gd name="connsiteX552" fmla="*/ 900483 w 2164666"/>
                <a:gd name="connsiteY552" fmla="*/ 927379 h 1507432"/>
                <a:gd name="connsiteX553" fmla="*/ 892297 w 2164666"/>
                <a:gd name="connsiteY553" fmla="*/ 923872 h 1507432"/>
                <a:gd name="connsiteX554" fmla="*/ 881771 w 2164666"/>
                <a:gd name="connsiteY554" fmla="*/ 906328 h 1507432"/>
                <a:gd name="connsiteX555" fmla="*/ 874755 w 2164666"/>
                <a:gd name="connsiteY555" fmla="*/ 900482 h 1507432"/>
                <a:gd name="connsiteX556" fmla="*/ 868907 w 2164666"/>
                <a:gd name="connsiteY556" fmla="*/ 898142 h 1507432"/>
                <a:gd name="connsiteX557" fmla="*/ 860721 w 2164666"/>
                <a:gd name="connsiteY557" fmla="*/ 894635 h 1507432"/>
                <a:gd name="connsiteX558" fmla="*/ 849026 w 2164666"/>
                <a:gd name="connsiteY558" fmla="*/ 881770 h 1507432"/>
                <a:gd name="connsiteX559" fmla="*/ 839670 w 2164666"/>
                <a:gd name="connsiteY559" fmla="*/ 872415 h 1507432"/>
                <a:gd name="connsiteX560" fmla="*/ 830316 w 2164666"/>
                <a:gd name="connsiteY560" fmla="*/ 865399 h 1507432"/>
                <a:gd name="connsiteX561" fmla="*/ 823298 w 2164666"/>
                <a:gd name="connsiteY561" fmla="*/ 860720 h 1507432"/>
                <a:gd name="connsiteX562" fmla="*/ 815112 w 2164666"/>
                <a:gd name="connsiteY562" fmla="*/ 858382 h 1507432"/>
                <a:gd name="connsiteX563" fmla="*/ 811605 w 2164666"/>
                <a:gd name="connsiteY563" fmla="*/ 852534 h 1507432"/>
                <a:gd name="connsiteX564" fmla="*/ 805757 w 2164666"/>
                <a:gd name="connsiteY564" fmla="*/ 845518 h 1507432"/>
                <a:gd name="connsiteX565" fmla="*/ 799910 w 2164666"/>
                <a:gd name="connsiteY565" fmla="*/ 839669 h 1507432"/>
                <a:gd name="connsiteX566" fmla="*/ 794064 w 2164666"/>
                <a:gd name="connsiteY566" fmla="*/ 832653 h 1507432"/>
                <a:gd name="connsiteX567" fmla="*/ 791724 w 2164666"/>
                <a:gd name="connsiteY567" fmla="*/ 825637 h 1507432"/>
                <a:gd name="connsiteX568" fmla="*/ 785876 w 2164666"/>
                <a:gd name="connsiteY568" fmla="*/ 820960 h 1507432"/>
                <a:gd name="connsiteX569" fmla="*/ 783536 w 2164666"/>
                <a:gd name="connsiteY569" fmla="*/ 812772 h 1507432"/>
                <a:gd name="connsiteX570" fmla="*/ 781199 w 2164666"/>
                <a:gd name="connsiteY570" fmla="*/ 805756 h 1507432"/>
                <a:gd name="connsiteX571" fmla="*/ 778860 w 2164666"/>
                <a:gd name="connsiteY571" fmla="*/ 796400 h 1507432"/>
                <a:gd name="connsiteX572" fmla="*/ 773011 w 2164666"/>
                <a:gd name="connsiteY572" fmla="*/ 787045 h 1507432"/>
                <a:gd name="connsiteX573" fmla="*/ 767165 w 2164666"/>
                <a:gd name="connsiteY573" fmla="*/ 776519 h 1507432"/>
                <a:gd name="connsiteX574" fmla="*/ 765995 w 2164666"/>
                <a:gd name="connsiteY574" fmla="*/ 770673 h 1507432"/>
                <a:gd name="connsiteX575" fmla="*/ 767385 w 2164666"/>
                <a:gd name="connsiteY575" fmla="*/ 766503 h 1507432"/>
                <a:gd name="connsiteX576" fmla="*/ 767383 w 2164666"/>
                <a:gd name="connsiteY576" fmla="*/ 766502 h 1507432"/>
                <a:gd name="connsiteX577" fmla="*/ 765993 w 2164666"/>
                <a:gd name="connsiteY577" fmla="*/ 770673 h 1507432"/>
                <a:gd name="connsiteX578" fmla="*/ 753130 w 2164666"/>
                <a:gd name="connsiteY578" fmla="*/ 770673 h 1507432"/>
                <a:gd name="connsiteX579" fmla="*/ 746114 w 2164666"/>
                <a:gd name="connsiteY579" fmla="*/ 768333 h 1507432"/>
                <a:gd name="connsiteX580" fmla="*/ 740265 w 2164666"/>
                <a:gd name="connsiteY580" fmla="*/ 768333 h 1507432"/>
                <a:gd name="connsiteX581" fmla="*/ 734419 w 2164666"/>
                <a:gd name="connsiteY581" fmla="*/ 771843 h 1507432"/>
                <a:gd name="connsiteX582" fmla="*/ 727401 w 2164666"/>
                <a:gd name="connsiteY582" fmla="*/ 776521 h 1507432"/>
                <a:gd name="connsiteX583" fmla="*/ 726233 w 2164666"/>
                <a:gd name="connsiteY583" fmla="*/ 784707 h 1507432"/>
                <a:gd name="connsiteX584" fmla="*/ 720385 w 2164666"/>
                <a:gd name="connsiteY584" fmla="*/ 789384 h 1507432"/>
                <a:gd name="connsiteX585" fmla="*/ 707520 w 2164666"/>
                <a:gd name="connsiteY585" fmla="*/ 781198 h 1507432"/>
                <a:gd name="connsiteX586" fmla="*/ 700504 w 2164666"/>
                <a:gd name="connsiteY586" fmla="*/ 776521 h 1507432"/>
                <a:gd name="connsiteX587" fmla="*/ 693487 w 2164666"/>
                <a:gd name="connsiteY587" fmla="*/ 774182 h 1507432"/>
                <a:gd name="connsiteX588" fmla="*/ 685301 w 2164666"/>
                <a:gd name="connsiteY588" fmla="*/ 773012 h 1507432"/>
                <a:gd name="connsiteX589" fmla="*/ 678285 w 2164666"/>
                <a:gd name="connsiteY589" fmla="*/ 769503 h 1507432"/>
                <a:gd name="connsiteX590" fmla="*/ 668930 w 2164666"/>
                <a:gd name="connsiteY590" fmla="*/ 764826 h 1507432"/>
                <a:gd name="connsiteX591" fmla="*/ 661913 w 2164666"/>
                <a:gd name="connsiteY591" fmla="*/ 762487 h 1507432"/>
                <a:gd name="connsiteX592" fmla="*/ 653726 w 2164666"/>
                <a:gd name="connsiteY592" fmla="*/ 760148 h 1507432"/>
                <a:gd name="connsiteX593" fmla="*/ 644370 w 2164666"/>
                <a:gd name="connsiteY593" fmla="*/ 757808 h 1507432"/>
                <a:gd name="connsiteX594" fmla="*/ 636184 w 2164666"/>
                <a:gd name="connsiteY594" fmla="*/ 756640 h 1507432"/>
                <a:gd name="connsiteX595" fmla="*/ 629168 w 2164666"/>
                <a:gd name="connsiteY595" fmla="*/ 743776 h 1507432"/>
                <a:gd name="connsiteX596" fmla="*/ 636184 w 2164666"/>
                <a:gd name="connsiteY596" fmla="*/ 744945 h 1507432"/>
                <a:gd name="connsiteX597" fmla="*/ 643200 w 2164666"/>
                <a:gd name="connsiteY597" fmla="*/ 743776 h 1507432"/>
                <a:gd name="connsiteX598" fmla="*/ 650218 w 2164666"/>
                <a:gd name="connsiteY598" fmla="*/ 741436 h 1507432"/>
                <a:gd name="connsiteX599" fmla="*/ 654895 w 2164666"/>
                <a:gd name="connsiteY599" fmla="*/ 732083 h 1507432"/>
                <a:gd name="connsiteX600" fmla="*/ 659574 w 2164666"/>
                <a:gd name="connsiteY600" fmla="*/ 726234 h 1507432"/>
                <a:gd name="connsiteX601" fmla="*/ 661913 w 2164666"/>
                <a:gd name="connsiteY601" fmla="*/ 720388 h 1507432"/>
                <a:gd name="connsiteX602" fmla="*/ 659574 w 2164666"/>
                <a:gd name="connsiteY602" fmla="*/ 713369 h 1507432"/>
                <a:gd name="connsiteX603" fmla="*/ 657235 w 2164666"/>
                <a:gd name="connsiteY603" fmla="*/ 706353 h 1507432"/>
                <a:gd name="connsiteX604" fmla="*/ 658404 w 2164666"/>
                <a:gd name="connsiteY604" fmla="*/ 699335 h 1507432"/>
                <a:gd name="connsiteX605" fmla="*/ 664253 w 2164666"/>
                <a:gd name="connsiteY605" fmla="*/ 696998 h 1507432"/>
                <a:gd name="connsiteX606" fmla="*/ 664253 w 2164666"/>
                <a:gd name="connsiteY606" fmla="*/ 691151 h 1507432"/>
                <a:gd name="connsiteX607" fmla="*/ 652558 w 2164666"/>
                <a:gd name="connsiteY607" fmla="*/ 680626 h 1507432"/>
                <a:gd name="connsiteX608" fmla="*/ 644370 w 2164666"/>
                <a:gd name="connsiteY608" fmla="*/ 675947 h 1507432"/>
                <a:gd name="connsiteX609" fmla="*/ 633845 w 2164666"/>
                <a:gd name="connsiteY609" fmla="*/ 671270 h 1507432"/>
                <a:gd name="connsiteX610" fmla="*/ 627998 w 2164666"/>
                <a:gd name="connsiteY610" fmla="*/ 663082 h 1507432"/>
                <a:gd name="connsiteX611" fmla="*/ 629168 w 2164666"/>
                <a:gd name="connsiteY611" fmla="*/ 656066 h 1507432"/>
                <a:gd name="connsiteX612" fmla="*/ 623321 w 2164666"/>
                <a:gd name="connsiteY612" fmla="*/ 650220 h 1507432"/>
                <a:gd name="connsiteX613" fmla="*/ 615135 w 2164666"/>
                <a:gd name="connsiteY613" fmla="*/ 652557 h 1507432"/>
                <a:gd name="connsiteX614" fmla="*/ 613964 w 2164666"/>
                <a:gd name="connsiteY614" fmla="*/ 645541 h 1507432"/>
                <a:gd name="connsiteX615" fmla="*/ 609287 w 2164666"/>
                <a:gd name="connsiteY615" fmla="*/ 638525 h 1507432"/>
                <a:gd name="connsiteX616" fmla="*/ 603440 w 2164666"/>
                <a:gd name="connsiteY616" fmla="*/ 638525 h 1507432"/>
                <a:gd name="connsiteX617" fmla="*/ 590576 w 2164666"/>
                <a:gd name="connsiteY617" fmla="*/ 640864 h 1507432"/>
                <a:gd name="connsiteX618" fmla="*/ 584727 w 2164666"/>
                <a:gd name="connsiteY618" fmla="*/ 635016 h 1507432"/>
                <a:gd name="connsiteX619" fmla="*/ 578881 w 2164666"/>
                <a:gd name="connsiteY619" fmla="*/ 629169 h 1507432"/>
                <a:gd name="connsiteX620" fmla="*/ 570695 w 2164666"/>
                <a:gd name="connsiteY620" fmla="*/ 627999 h 1507432"/>
                <a:gd name="connsiteX621" fmla="*/ 560910 w 2164666"/>
                <a:gd name="connsiteY621" fmla="*/ 621477 h 1507432"/>
                <a:gd name="connsiteX622" fmla="*/ 560171 w 2164666"/>
                <a:gd name="connsiteY622" fmla="*/ 623321 h 1507432"/>
                <a:gd name="connsiteX623" fmla="*/ 553153 w 2164666"/>
                <a:gd name="connsiteY623" fmla="*/ 627999 h 1507432"/>
                <a:gd name="connsiteX624" fmla="*/ 547307 w 2164666"/>
                <a:gd name="connsiteY624" fmla="*/ 632676 h 1507432"/>
                <a:gd name="connsiteX625" fmla="*/ 540290 w 2164666"/>
                <a:gd name="connsiteY625" fmla="*/ 629169 h 1507432"/>
                <a:gd name="connsiteX626" fmla="*/ 535612 w 2164666"/>
                <a:gd name="connsiteY626" fmla="*/ 639694 h 1507432"/>
                <a:gd name="connsiteX627" fmla="*/ 529763 w 2164666"/>
                <a:gd name="connsiteY627" fmla="*/ 639694 h 1507432"/>
                <a:gd name="connsiteX628" fmla="*/ 523917 w 2164666"/>
                <a:gd name="connsiteY628" fmla="*/ 651389 h 1507432"/>
                <a:gd name="connsiteX629" fmla="*/ 522747 w 2164666"/>
                <a:gd name="connsiteY629" fmla="*/ 657236 h 1507432"/>
                <a:gd name="connsiteX630" fmla="*/ 518070 w 2164666"/>
                <a:gd name="connsiteY630" fmla="*/ 664252 h 1507432"/>
                <a:gd name="connsiteX631" fmla="*/ 508715 w 2164666"/>
                <a:gd name="connsiteY631" fmla="*/ 665422 h 1507432"/>
                <a:gd name="connsiteX632" fmla="*/ 495850 w 2164666"/>
                <a:gd name="connsiteY632" fmla="*/ 658406 h 1507432"/>
                <a:gd name="connsiteX633" fmla="*/ 486494 w 2164666"/>
                <a:gd name="connsiteY633" fmla="*/ 657236 h 1507432"/>
                <a:gd name="connsiteX634" fmla="*/ 480646 w 2164666"/>
                <a:gd name="connsiteY634" fmla="*/ 660745 h 1507432"/>
                <a:gd name="connsiteX635" fmla="*/ 457258 w 2164666"/>
                <a:gd name="connsiteY635" fmla="*/ 668931 h 1507432"/>
                <a:gd name="connsiteX636" fmla="*/ 451409 w 2164666"/>
                <a:gd name="connsiteY636" fmla="*/ 667761 h 1507432"/>
                <a:gd name="connsiteX637" fmla="*/ 437377 w 2164666"/>
                <a:gd name="connsiteY637" fmla="*/ 668931 h 1507432"/>
                <a:gd name="connsiteX638" fmla="*/ 429191 w 2164666"/>
                <a:gd name="connsiteY638" fmla="*/ 667761 h 1507432"/>
                <a:gd name="connsiteX639" fmla="*/ 419835 w 2164666"/>
                <a:gd name="connsiteY639" fmla="*/ 663082 h 1507432"/>
                <a:gd name="connsiteX640" fmla="*/ 412819 w 2164666"/>
                <a:gd name="connsiteY640" fmla="*/ 665422 h 1507432"/>
                <a:gd name="connsiteX641" fmla="*/ 403463 w 2164666"/>
                <a:gd name="connsiteY641" fmla="*/ 665422 h 1507432"/>
                <a:gd name="connsiteX642" fmla="*/ 396447 w 2164666"/>
                <a:gd name="connsiteY642" fmla="*/ 666591 h 1507432"/>
                <a:gd name="connsiteX643" fmla="*/ 389429 w 2164666"/>
                <a:gd name="connsiteY643" fmla="*/ 671270 h 1507432"/>
                <a:gd name="connsiteX644" fmla="*/ 383582 w 2164666"/>
                <a:gd name="connsiteY644" fmla="*/ 677117 h 1507432"/>
                <a:gd name="connsiteX645" fmla="*/ 380073 w 2164666"/>
                <a:gd name="connsiteY645" fmla="*/ 685303 h 1507432"/>
                <a:gd name="connsiteX646" fmla="*/ 377734 w 2164666"/>
                <a:gd name="connsiteY646" fmla="*/ 694658 h 1507432"/>
                <a:gd name="connsiteX647" fmla="*/ 369548 w 2164666"/>
                <a:gd name="connsiteY647" fmla="*/ 698167 h 1507432"/>
                <a:gd name="connsiteX648" fmla="*/ 360192 w 2164666"/>
                <a:gd name="connsiteY648" fmla="*/ 694658 h 1507432"/>
                <a:gd name="connsiteX649" fmla="*/ 346158 w 2164666"/>
                <a:gd name="connsiteY649" fmla="*/ 689981 h 1507432"/>
                <a:gd name="connsiteX650" fmla="*/ 340311 w 2164666"/>
                <a:gd name="connsiteY650" fmla="*/ 686472 h 1507432"/>
                <a:gd name="connsiteX651" fmla="*/ 333295 w 2164666"/>
                <a:gd name="connsiteY651" fmla="*/ 685303 h 1507432"/>
                <a:gd name="connsiteX652" fmla="*/ 326279 w 2164666"/>
                <a:gd name="connsiteY652" fmla="*/ 687642 h 1507432"/>
                <a:gd name="connsiteX653" fmla="*/ 320433 w 2164666"/>
                <a:gd name="connsiteY653" fmla="*/ 685303 h 1507432"/>
                <a:gd name="connsiteX654" fmla="*/ 309905 w 2164666"/>
                <a:gd name="connsiteY654" fmla="*/ 675947 h 1507432"/>
                <a:gd name="connsiteX655" fmla="*/ 298212 w 2164666"/>
                <a:gd name="connsiteY655" fmla="*/ 671270 h 1507432"/>
                <a:gd name="connsiteX656" fmla="*/ 291196 w 2164666"/>
                <a:gd name="connsiteY656" fmla="*/ 666591 h 1507432"/>
                <a:gd name="connsiteX657" fmla="*/ 285347 w 2164666"/>
                <a:gd name="connsiteY657" fmla="*/ 674777 h 1507432"/>
                <a:gd name="connsiteX658" fmla="*/ 277162 w 2164666"/>
                <a:gd name="connsiteY658" fmla="*/ 682965 h 1507432"/>
                <a:gd name="connsiteX659" fmla="*/ 270143 w 2164666"/>
                <a:gd name="connsiteY659" fmla="*/ 682965 h 1507432"/>
                <a:gd name="connsiteX660" fmla="*/ 261959 w 2164666"/>
                <a:gd name="connsiteY660" fmla="*/ 677117 h 1507432"/>
                <a:gd name="connsiteX661" fmla="*/ 254941 w 2164666"/>
                <a:gd name="connsiteY661" fmla="*/ 677117 h 1507432"/>
                <a:gd name="connsiteX662" fmla="*/ 246755 w 2164666"/>
                <a:gd name="connsiteY662" fmla="*/ 674777 h 1507432"/>
                <a:gd name="connsiteX663" fmla="*/ 240907 w 2164666"/>
                <a:gd name="connsiteY663" fmla="*/ 674777 h 1507432"/>
                <a:gd name="connsiteX664" fmla="*/ 235060 w 2164666"/>
                <a:gd name="connsiteY664" fmla="*/ 680626 h 1507432"/>
                <a:gd name="connsiteX665" fmla="*/ 229214 w 2164666"/>
                <a:gd name="connsiteY665" fmla="*/ 678286 h 1507432"/>
                <a:gd name="connsiteX666" fmla="*/ 216349 w 2164666"/>
                <a:gd name="connsiteY666" fmla="*/ 672438 h 1507432"/>
                <a:gd name="connsiteX667" fmla="*/ 214010 w 2164666"/>
                <a:gd name="connsiteY667" fmla="*/ 666591 h 1507432"/>
                <a:gd name="connsiteX668" fmla="*/ 196468 w 2164666"/>
                <a:gd name="connsiteY668" fmla="*/ 647880 h 1507432"/>
                <a:gd name="connsiteX669" fmla="*/ 188282 w 2164666"/>
                <a:gd name="connsiteY669" fmla="*/ 646711 h 1507432"/>
                <a:gd name="connsiteX670" fmla="*/ 182434 w 2164666"/>
                <a:gd name="connsiteY670" fmla="*/ 642034 h 1507432"/>
                <a:gd name="connsiteX671" fmla="*/ 180096 w 2164666"/>
                <a:gd name="connsiteY671" fmla="*/ 627999 h 1507432"/>
                <a:gd name="connsiteX672" fmla="*/ 185945 w 2164666"/>
                <a:gd name="connsiteY672" fmla="*/ 619813 h 1507432"/>
                <a:gd name="connsiteX673" fmla="*/ 190622 w 2164666"/>
                <a:gd name="connsiteY673" fmla="*/ 613965 h 1507432"/>
                <a:gd name="connsiteX674" fmla="*/ 205824 w 2164666"/>
                <a:gd name="connsiteY674" fmla="*/ 603440 h 1507432"/>
                <a:gd name="connsiteX675" fmla="*/ 201147 w 2164666"/>
                <a:gd name="connsiteY675" fmla="*/ 590577 h 1507432"/>
                <a:gd name="connsiteX676" fmla="*/ 198808 w 2164666"/>
                <a:gd name="connsiteY676" fmla="*/ 584728 h 1507432"/>
                <a:gd name="connsiteX677" fmla="*/ 197638 w 2164666"/>
                <a:gd name="connsiteY677" fmla="*/ 576543 h 1507432"/>
                <a:gd name="connsiteX678" fmla="*/ 203486 w 2164666"/>
                <a:gd name="connsiteY678" fmla="*/ 573035 h 1507432"/>
                <a:gd name="connsiteX679" fmla="*/ 212842 w 2164666"/>
                <a:gd name="connsiteY679" fmla="*/ 571866 h 1507432"/>
                <a:gd name="connsiteX680" fmla="*/ 214010 w 2164666"/>
                <a:gd name="connsiteY680" fmla="*/ 563680 h 1507432"/>
                <a:gd name="connsiteX681" fmla="*/ 204654 w 2164666"/>
                <a:gd name="connsiteY681" fmla="*/ 556662 h 1507432"/>
                <a:gd name="connsiteX682" fmla="*/ 197638 w 2164666"/>
                <a:gd name="connsiteY682" fmla="*/ 548476 h 1507432"/>
                <a:gd name="connsiteX683" fmla="*/ 191791 w 2164666"/>
                <a:gd name="connsiteY683" fmla="*/ 548476 h 1507432"/>
                <a:gd name="connsiteX684" fmla="*/ 183605 w 2164666"/>
                <a:gd name="connsiteY684" fmla="*/ 553155 h 1507432"/>
                <a:gd name="connsiteX685" fmla="*/ 178927 w 2164666"/>
                <a:gd name="connsiteY685" fmla="*/ 546138 h 1507432"/>
                <a:gd name="connsiteX686" fmla="*/ 171910 w 2164666"/>
                <a:gd name="connsiteY686" fmla="*/ 544967 h 1507432"/>
                <a:gd name="connsiteX687" fmla="*/ 169571 w 2164666"/>
                <a:gd name="connsiteY687" fmla="*/ 539120 h 1507432"/>
                <a:gd name="connsiteX688" fmla="*/ 159046 w 2164666"/>
                <a:gd name="connsiteY688" fmla="*/ 539120 h 1507432"/>
                <a:gd name="connsiteX689" fmla="*/ 152029 w 2164666"/>
                <a:gd name="connsiteY689" fmla="*/ 541460 h 1507432"/>
                <a:gd name="connsiteX690" fmla="*/ 145013 w 2164666"/>
                <a:gd name="connsiteY690" fmla="*/ 542629 h 1507432"/>
                <a:gd name="connsiteX691" fmla="*/ 137995 w 2164666"/>
                <a:gd name="connsiteY691" fmla="*/ 544967 h 1507432"/>
                <a:gd name="connsiteX692" fmla="*/ 132149 w 2164666"/>
                <a:gd name="connsiteY692" fmla="*/ 541460 h 1507432"/>
                <a:gd name="connsiteX693" fmla="*/ 132149 w 2164666"/>
                <a:gd name="connsiteY693" fmla="*/ 533274 h 1507432"/>
                <a:gd name="connsiteX694" fmla="*/ 126300 w 2164666"/>
                <a:gd name="connsiteY694" fmla="*/ 529765 h 1507432"/>
                <a:gd name="connsiteX695" fmla="*/ 126300 w 2164666"/>
                <a:gd name="connsiteY695" fmla="*/ 522748 h 1507432"/>
                <a:gd name="connsiteX696" fmla="*/ 116946 w 2164666"/>
                <a:gd name="connsiteY696" fmla="*/ 516902 h 1507432"/>
                <a:gd name="connsiteX697" fmla="*/ 109930 w 2164666"/>
                <a:gd name="connsiteY697" fmla="*/ 512223 h 1507432"/>
                <a:gd name="connsiteX698" fmla="*/ 100573 w 2164666"/>
                <a:gd name="connsiteY698" fmla="*/ 511053 h 1507432"/>
                <a:gd name="connsiteX699" fmla="*/ 93556 w 2164666"/>
                <a:gd name="connsiteY699" fmla="*/ 508714 h 1507432"/>
                <a:gd name="connsiteX700" fmla="*/ 90047 w 2164666"/>
                <a:gd name="connsiteY700" fmla="*/ 501698 h 1507432"/>
                <a:gd name="connsiteX701" fmla="*/ 90047 w 2164666"/>
                <a:gd name="connsiteY701" fmla="*/ 495851 h 1507432"/>
                <a:gd name="connsiteX702" fmla="*/ 85370 w 2164666"/>
                <a:gd name="connsiteY702" fmla="*/ 487665 h 1507432"/>
                <a:gd name="connsiteX703" fmla="*/ 84201 w 2164666"/>
                <a:gd name="connsiteY703" fmla="*/ 480647 h 1507432"/>
                <a:gd name="connsiteX704" fmla="*/ 90047 w 2164666"/>
                <a:gd name="connsiteY704" fmla="*/ 474801 h 1507432"/>
                <a:gd name="connsiteX705" fmla="*/ 95896 w 2164666"/>
                <a:gd name="connsiteY705" fmla="*/ 466615 h 1507432"/>
                <a:gd name="connsiteX706" fmla="*/ 101742 w 2164666"/>
                <a:gd name="connsiteY706" fmla="*/ 465445 h 1507432"/>
                <a:gd name="connsiteX707" fmla="*/ 101742 w 2164666"/>
                <a:gd name="connsiteY707" fmla="*/ 458429 h 1507432"/>
                <a:gd name="connsiteX708" fmla="*/ 97065 w 2164666"/>
                <a:gd name="connsiteY708" fmla="*/ 451410 h 1507432"/>
                <a:gd name="connsiteX709" fmla="*/ 99403 w 2164666"/>
                <a:gd name="connsiteY709" fmla="*/ 443225 h 1507432"/>
                <a:gd name="connsiteX710" fmla="*/ 106419 w 2164666"/>
                <a:gd name="connsiteY710" fmla="*/ 440885 h 1507432"/>
                <a:gd name="connsiteX711" fmla="*/ 104082 w 2164666"/>
                <a:gd name="connsiteY711" fmla="*/ 433869 h 1507432"/>
                <a:gd name="connsiteX712" fmla="*/ 94726 w 2164666"/>
                <a:gd name="connsiteY712" fmla="*/ 432699 h 1507432"/>
                <a:gd name="connsiteX713" fmla="*/ 85370 w 2164666"/>
                <a:gd name="connsiteY713" fmla="*/ 430360 h 1507432"/>
                <a:gd name="connsiteX714" fmla="*/ 77183 w 2164666"/>
                <a:gd name="connsiteY714" fmla="*/ 425683 h 1507432"/>
                <a:gd name="connsiteX715" fmla="*/ 71336 w 2164666"/>
                <a:gd name="connsiteY715" fmla="*/ 424513 h 1507432"/>
                <a:gd name="connsiteX716" fmla="*/ 70166 w 2164666"/>
                <a:gd name="connsiteY716" fmla="*/ 418667 h 1507432"/>
                <a:gd name="connsiteX717" fmla="*/ 64320 w 2164666"/>
                <a:gd name="connsiteY717" fmla="*/ 419837 h 1507432"/>
                <a:gd name="connsiteX718" fmla="*/ 60813 w 2164666"/>
                <a:gd name="connsiteY718" fmla="*/ 408142 h 1507432"/>
                <a:gd name="connsiteX719" fmla="*/ 57304 w 2164666"/>
                <a:gd name="connsiteY719" fmla="*/ 401123 h 1507432"/>
                <a:gd name="connsiteX720" fmla="*/ 47946 w 2164666"/>
                <a:gd name="connsiteY720" fmla="*/ 395277 h 1507432"/>
                <a:gd name="connsiteX721" fmla="*/ 42100 w 2164666"/>
                <a:gd name="connsiteY721" fmla="*/ 388261 h 1507432"/>
                <a:gd name="connsiteX722" fmla="*/ 36253 w 2164666"/>
                <a:gd name="connsiteY722" fmla="*/ 385921 h 1507432"/>
                <a:gd name="connsiteX723" fmla="*/ 25728 w 2164666"/>
                <a:gd name="connsiteY723" fmla="*/ 376566 h 1507432"/>
                <a:gd name="connsiteX724" fmla="*/ 15202 w 2164666"/>
                <a:gd name="connsiteY724" fmla="*/ 369547 h 1507432"/>
                <a:gd name="connsiteX725" fmla="*/ 8186 w 2164666"/>
                <a:gd name="connsiteY725" fmla="*/ 369547 h 1507432"/>
                <a:gd name="connsiteX726" fmla="*/ 4679 w 2164666"/>
                <a:gd name="connsiteY726" fmla="*/ 359024 h 1507432"/>
                <a:gd name="connsiteX727" fmla="*/ 4679 w 2164666"/>
                <a:gd name="connsiteY727" fmla="*/ 352006 h 1507432"/>
                <a:gd name="connsiteX728" fmla="*/ 7016 w 2164666"/>
                <a:gd name="connsiteY728" fmla="*/ 342650 h 1507432"/>
                <a:gd name="connsiteX729" fmla="*/ 9356 w 2164666"/>
                <a:gd name="connsiteY729" fmla="*/ 330955 h 1507432"/>
                <a:gd name="connsiteX730" fmla="*/ 8186 w 2164666"/>
                <a:gd name="connsiteY730" fmla="*/ 325109 h 1507432"/>
                <a:gd name="connsiteX731" fmla="*/ 9356 w 2164666"/>
                <a:gd name="connsiteY731" fmla="*/ 316923 h 1507432"/>
                <a:gd name="connsiteX732" fmla="*/ 7016 w 2164666"/>
                <a:gd name="connsiteY732" fmla="*/ 311074 h 1507432"/>
                <a:gd name="connsiteX733" fmla="*/ 8186 w 2164666"/>
                <a:gd name="connsiteY733" fmla="*/ 305228 h 1507432"/>
                <a:gd name="connsiteX734" fmla="*/ 0 w 2164666"/>
                <a:gd name="connsiteY734" fmla="*/ 299381 h 1507432"/>
                <a:gd name="connsiteX735" fmla="*/ 2340 w 2164666"/>
                <a:gd name="connsiteY735" fmla="*/ 292365 h 1507432"/>
                <a:gd name="connsiteX736" fmla="*/ 7016 w 2164666"/>
                <a:gd name="connsiteY736" fmla="*/ 286517 h 1507432"/>
                <a:gd name="connsiteX737" fmla="*/ 10526 w 2164666"/>
                <a:gd name="connsiteY737" fmla="*/ 278331 h 1507432"/>
                <a:gd name="connsiteX738" fmla="*/ 17542 w 2164666"/>
                <a:gd name="connsiteY738" fmla="*/ 279501 h 1507432"/>
                <a:gd name="connsiteX739" fmla="*/ 23388 w 2164666"/>
                <a:gd name="connsiteY739" fmla="*/ 279501 h 1507432"/>
                <a:gd name="connsiteX740" fmla="*/ 29237 w 2164666"/>
                <a:gd name="connsiteY740" fmla="*/ 281838 h 1507432"/>
                <a:gd name="connsiteX741" fmla="*/ 31576 w 2164666"/>
                <a:gd name="connsiteY741" fmla="*/ 287686 h 1507432"/>
                <a:gd name="connsiteX742" fmla="*/ 40930 w 2164666"/>
                <a:gd name="connsiteY742" fmla="*/ 292365 h 1507432"/>
                <a:gd name="connsiteX743" fmla="*/ 49118 w 2164666"/>
                <a:gd name="connsiteY743" fmla="*/ 292365 h 1507432"/>
                <a:gd name="connsiteX744" fmla="*/ 50285 w 2164666"/>
                <a:gd name="connsiteY744" fmla="*/ 285349 h 1507432"/>
                <a:gd name="connsiteX745" fmla="*/ 53795 w 2164666"/>
                <a:gd name="connsiteY745" fmla="*/ 279501 h 1507432"/>
                <a:gd name="connsiteX746" fmla="*/ 59641 w 2164666"/>
                <a:gd name="connsiteY746" fmla="*/ 279501 h 1507432"/>
                <a:gd name="connsiteX747" fmla="*/ 60813 w 2164666"/>
                <a:gd name="connsiteY747" fmla="*/ 271315 h 1507432"/>
                <a:gd name="connsiteX748" fmla="*/ 61980 w 2164666"/>
                <a:gd name="connsiteY748" fmla="*/ 265466 h 1507432"/>
                <a:gd name="connsiteX749" fmla="*/ 68999 w 2164666"/>
                <a:gd name="connsiteY749" fmla="*/ 261959 h 1507432"/>
                <a:gd name="connsiteX750" fmla="*/ 77183 w 2164666"/>
                <a:gd name="connsiteY750" fmla="*/ 257280 h 1507432"/>
                <a:gd name="connsiteX751" fmla="*/ 85370 w 2164666"/>
                <a:gd name="connsiteY751" fmla="*/ 251434 h 1507432"/>
                <a:gd name="connsiteX752" fmla="*/ 84201 w 2164666"/>
                <a:gd name="connsiteY752" fmla="*/ 244417 h 1507432"/>
                <a:gd name="connsiteX753" fmla="*/ 91217 w 2164666"/>
                <a:gd name="connsiteY753" fmla="*/ 251434 h 1507432"/>
                <a:gd name="connsiteX754" fmla="*/ 92387 w 2164666"/>
                <a:gd name="connsiteY754" fmla="*/ 244417 h 1507432"/>
                <a:gd name="connsiteX755" fmla="*/ 95896 w 2164666"/>
                <a:gd name="connsiteY755" fmla="*/ 238569 h 1507432"/>
                <a:gd name="connsiteX756" fmla="*/ 101742 w 2164666"/>
                <a:gd name="connsiteY756" fmla="*/ 232722 h 1507432"/>
                <a:gd name="connsiteX757" fmla="*/ 107591 w 2164666"/>
                <a:gd name="connsiteY757" fmla="*/ 230383 h 1507432"/>
                <a:gd name="connsiteX758" fmla="*/ 119284 w 2164666"/>
                <a:gd name="connsiteY758" fmla="*/ 223365 h 1507432"/>
                <a:gd name="connsiteX759" fmla="*/ 113437 w 2164666"/>
                <a:gd name="connsiteY759" fmla="*/ 218688 h 1507432"/>
                <a:gd name="connsiteX760" fmla="*/ 100573 w 2164666"/>
                <a:gd name="connsiteY760" fmla="*/ 212842 h 1507432"/>
                <a:gd name="connsiteX761" fmla="*/ 97065 w 2164666"/>
                <a:gd name="connsiteY761" fmla="*/ 206995 h 1507432"/>
                <a:gd name="connsiteX762" fmla="*/ 88878 w 2164666"/>
                <a:gd name="connsiteY762" fmla="*/ 197639 h 1507432"/>
                <a:gd name="connsiteX763" fmla="*/ 88878 w 2164666"/>
                <a:gd name="connsiteY763" fmla="*/ 191791 h 1507432"/>
                <a:gd name="connsiteX764" fmla="*/ 94726 w 2164666"/>
                <a:gd name="connsiteY764" fmla="*/ 192961 h 1507432"/>
                <a:gd name="connsiteX765" fmla="*/ 90047 w 2164666"/>
                <a:gd name="connsiteY765" fmla="*/ 185944 h 1507432"/>
                <a:gd name="connsiteX766" fmla="*/ 84201 w 2164666"/>
                <a:gd name="connsiteY766" fmla="*/ 180096 h 1507432"/>
                <a:gd name="connsiteX767" fmla="*/ 85370 w 2164666"/>
                <a:gd name="connsiteY767" fmla="*/ 167231 h 1507432"/>
                <a:gd name="connsiteX768" fmla="*/ 91217 w 2164666"/>
                <a:gd name="connsiteY768" fmla="*/ 163724 h 1507432"/>
                <a:gd name="connsiteX769" fmla="*/ 92387 w 2164666"/>
                <a:gd name="connsiteY769" fmla="*/ 154369 h 1507432"/>
                <a:gd name="connsiteX770" fmla="*/ 91217 w 2164666"/>
                <a:gd name="connsiteY770" fmla="*/ 147350 h 1507432"/>
                <a:gd name="connsiteX771" fmla="*/ 91217 w 2164666"/>
                <a:gd name="connsiteY771" fmla="*/ 140334 h 1507432"/>
                <a:gd name="connsiteX772" fmla="*/ 84201 w 2164666"/>
                <a:gd name="connsiteY772" fmla="*/ 130979 h 1507432"/>
                <a:gd name="connsiteX773" fmla="*/ 83031 w 2164666"/>
                <a:gd name="connsiteY773" fmla="*/ 118114 h 1507432"/>
                <a:gd name="connsiteX774" fmla="*/ 88878 w 2164666"/>
                <a:gd name="connsiteY774" fmla="*/ 114607 h 1507432"/>
                <a:gd name="connsiteX775" fmla="*/ 93556 w 2164666"/>
                <a:gd name="connsiteY775" fmla="*/ 107591 h 1507432"/>
                <a:gd name="connsiteX776" fmla="*/ 97065 w 2164666"/>
                <a:gd name="connsiteY776" fmla="*/ 97065 h 1507432"/>
                <a:gd name="connsiteX777" fmla="*/ 101742 w 2164666"/>
                <a:gd name="connsiteY777" fmla="*/ 90049 h 1507432"/>
                <a:gd name="connsiteX778" fmla="*/ 100573 w 2164666"/>
                <a:gd name="connsiteY778" fmla="*/ 83031 h 1507432"/>
                <a:gd name="connsiteX779" fmla="*/ 95896 w 2164666"/>
                <a:gd name="connsiteY779" fmla="*/ 77184 h 1507432"/>
                <a:gd name="connsiteX780" fmla="*/ 97065 w 2164666"/>
                <a:gd name="connsiteY780" fmla="*/ 70168 h 1507432"/>
                <a:gd name="connsiteX781" fmla="*/ 97065 w 2164666"/>
                <a:gd name="connsiteY781" fmla="*/ 63152 h 1507432"/>
                <a:gd name="connsiteX782" fmla="*/ 98235 w 2164666"/>
                <a:gd name="connsiteY782" fmla="*/ 57303 h 1507432"/>
                <a:gd name="connsiteX783" fmla="*/ 107591 w 2164666"/>
                <a:gd name="connsiteY783" fmla="*/ 57303 h 1507432"/>
                <a:gd name="connsiteX784" fmla="*/ 113437 w 2164666"/>
                <a:gd name="connsiteY784" fmla="*/ 58473 h 1507432"/>
                <a:gd name="connsiteX785" fmla="*/ 122793 w 2164666"/>
                <a:gd name="connsiteY785" fmla="*/ 58473 h 1507432"/>
                <a:gd name="connsiteX786" fmla="*/ 133318 w 2164666"/>
                <a:gd name="connsiteY786" fmla="*/ 59641 h 1507432"/>
                <a:gd name="connsiteX787" fmla="*/ 149690 w 2164666"/>
                <a:gd name="connsiteY787" fmla="*/ 58473 h 1507432"/>
                <a:gd name="connsiteX788" fmla="*/ 156708 w 2164666"/>
                <a:gd name="connsiteY788" fmla="*/ 58473 h 1507432"/>
                <a:gd name="connsiteX789" fmla="*/ 162555 w 2164666"/>
                <a:gd name="connsiteY789" fmla="*/ 57303 h 1507432"/>
                <a:gd name="connsiteX790" fmla="*/ 171910 w 2164666"/>
                <a:gd name="connsiteY790" fmla="*/ 56134 h 1507432"/>
                <a:gd name="connsiteX791" fmla="*/ 183605 w 2164666"/>
                <a:gd name="connsiteY791" fmla="*/ 54964 h 1507432"/>
                <a:gd name="connsiteX792" fmla="*/ 189452 w 2164666"/>
                <a:gd name="connsiteY792" fmla="*/ 54964 h 1507432"/>
                <a:gd name="connsiteX793" fmla="*/ 202317 w 2164666"/>
                <a:gd name="connsiteY793" fmla="*/ 56134 h 1507432"/>
                <a:gd name="connsiteX794" fmla="*/ 210503 w 2164666"/>
                <a:gd name="connsiteY794" fmla="*/ 56134 h 1507432"/>
                <a:gd name="connsiteX795" fmla="*/ 217519 w 2164666"/>
                <a:gd name="connsiteY795" fmla="*/ 59641 h 1507432"/>
                <a:gd name="connsiteX796" fmla="*/ 224535 w 2164666"/>
                <a:gd name="connsiteY796" fmla="*/ 64320 h 1507432"/>
                <a:gd name="connsiteX797" fmla="*/ 231551 w 2164666"/>
                <a:gd name="connsiteY797" fmla="*/ 65489 h 1507432"/>
                <a:gd name="connsiteX798" fmla="*/ 237400 w 2164666"/>
                <a:gd name="connsiteY798" fmla="*/ 65489 h 1507432"/>
                <a:gd name="connsiteX799" fmla="*/ 243246 w 2164666"/>
                <a:gd name="connsiteY799" fmla="*/ 65489 h 1507432"/>
                <a:gd name="connsiteX800" fmla="*/ 249095 w 2164666"/>
                <a:gd name="connsiteY800" fmla="*/ 65489 h 1507432"/>
                <a:gd name="connsiteX801" fmla="*/ 259620 w 2164666"/>
                <a:gd name="connsiteY801" fmla="*/ 64320 h 1507432"/>
                <a:gd name="connsiteX802" fmla="*/ 265467 w 2164666"/>
                <a:gd name="connsiteY802" fmla="*/ 63152 h 1507432"/>
                <a:gd name="connsiteX803" fmla="*/ 274822 w 2164666"/>
                <a:gd name="connsiteY803" fmla="*/ 61980 h 1507432"/>
                <a:gd name="connsiteX804" fmla="*/ 284178 w 2164666"/>
                <a:gd name="connsiteY804" fmla="*/ 59641 h 1507432"/>
                <a:gd name="connsiteX805" fmla="*/ 297042 w 2164666"/>
                <a:gd name="connsiteY805" fmla="*/ 57303 h 1507432"/>
                <a:gd name="connsiteX806" fmla="*/ 302889 w 2164666"/>
                <a:gd name="connsiteY806" fmla="*/ 54964 h 1507432"/>
                <a:gd name="connsiteX807" fmla="*/ 318093 w 2164666"/>
                <a:gd name="connsiteY807" fmla="*/ 51457 h 1507432"/>
                <a:gd name="connsiteX808" fmla="*/ 330956 w 2164666"/>
                <a:gd name="connsiteY808" fmla="*/ 47948 h 1507432"/>
                <a:gd name="connsiteX809" fmla="*/ 346158 w 2164666"/>
                <a:gd name="connsiteY809" fmla="*/ 43271 h 1507432"/>
                <a:gd name="connsiteX810" fmla="*/ 354346 w 2164666"/>
                <a:gd name="connsiteY810" fmla="*/ 40932 h 1507432"/>
                <a:gd name="connsiteX811" fmla="*/ 362532 w 2164666"/>
                <a:gd name="connsiteY811" fmla="*/ 38592 h 1507432"/>
                <a:gd name="connsiteX812" fmla="*/ 373057 w 2164666"/>
                <a:gd name="connsiteY812" fmla="*/ 35083 h 1507432"/>
                <a:gd name="connsiteX813" fmla="*/ 380073 w 2164666"/>
                <a:gd name="connsiteY813" fmla="*/ 35083 h 1507432"/>
                <a:gd name="connsiteX814" fmla="*/ 387090 w 2164666"/>
                <a:gd name="connsiteY814" fmla="*/ 37422 h 1507432"/>
                <a:gd name="connsiteX815" fmla="*/ 392938 w 2164666"/>
                <a:gd name="connsiteY815" fmla="*/ 38592 h 1507432"/>
                <a:gd name="connsiteX816" fmla="*/ 401124 w 2164666"/>
                <a:gd name="connsiteY816" fmla="*/ 42099 h 1507432"/>
                <a:gd name="connsiteX817" fmla="*/ 408140 w 2164666"/>
                <a:gd name="connsiteY817" fmla="*/ 42099 h 1507432"/>
                <a:gd name="connsiteX818" fmla="*/ 415156 w 2164666"/>
                <a:gd name="connsiteY818" fmla="*/ 42099 h 1507432"/>
                <a:gd name="connsiteX819" fmla="*/ 428021 w 2164666"/>
                <a:gd name="connsiteY819" fmla="*/ 40932 h 1507432"/>
                <a:gd name="connsiteX820" fmla="*/ 435039 w 2164666"/>
                <a:gd name="connsiteY820" fmla="*/ 39762 h 1507432"/>
                <a:gd name="connsiteX821" fmla="*/ 445563 w 2164666"/>
                <a:gd name="connsiteY821" fmla="*/ 37422 h 1507432"/>
                <a:gd name="connsiteX822" fmla="*/ 460767 w 2164666"/>
                <a:gd name="connsiteY822" fmla="*/ 35083 h 1507432"/>
                <a:gd name="connsiteX823" fmla="*/ 477139 w 2164666"/>
                <a:gd name="connsiteY823" fmla="*/ 31576 h 1507432"/>
                <a:gd name="connsiteX824" fmla="*/ 484157 w 2164666"/>
                <a:gd name="connsiteY824" fmla="*/ 30406 h 1507432"/>
                <a:gd name="connsiteX825" fmla="*/ 507545 w 2164666"/>
                <a:gd name="connsiteY825" fmla="*/ 24558 h 1507432"/>
                <a:gd name="connsiteX826" fmla="*/ 527426 w 2164666"/>
                <a:gd name="connsiteY826" fmla="*/ 21051 h 1507432"/>
                <a:gd name="connsiteX827" fmla="*/ 541458 w 2164666"/>
                <a:gd name="connsiteY827" fmla="*/ 17542 h 1507432"/>
                <a:gd name="connsiteX828" fmla="*/ 547307 w 2164666"/>
                <a:gd name="connsiteY828" fmla="*/ 16372 h 1507432"/>
                <a:gd name="connsiteX829" fmla="*/ 563680 w 2164666"/>
                <a:gd name="connsiteY829" fmla="*/ 10525 h 1507432"/>
                <a:gd name="connsiteX830" fmla="*/ 570697 w 2164666"/>
                <a:gd name="connsiteY830" fmla="*/ 9356 h 1507432"/>
                <a:gd name="connsiteX831" fmla="*/ 577713 w 2164666"/>
                <a:gd name="connsiteY831" fmla="*/ 7016 h 1507432"/>
                <a:gd name="connsiteX832" fmla="*/ 591745 w 2164666"/>
                <a:gd name="connsiteY832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9931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9931 w 2164666"/>
                <a:gd name="connsiteY19" fmla="*/ 389430 h 1507432"/>
                <a:gd name="connsiteX20" fmla="*/ 591745 w 2164666"/>
                <a:gd name="connsiteY20" fmla="*/ 0 h 1507432"/>
                <a:gd name="connsiteX21" fmla="*/ 597594 w 2164666"/>
                <a:gd name="connsiteY21" fmla="*/ 1170 h 1507432"/>
                <a:gd name="connsiteX22" fmla="*/ 604610 w 2164666"/>
                <a:gd name="connsiteY22" fmla="*/ 3507 h 1507432"/>
                <a:gd name="connsiteX23" fmla="*/ 610459 w 2164666"/>
                <a:gd name="connsiteY23" fmla="*/ 1170 h 1507432"/>
                <a:gd name="connsiteX24" fmla="*/ 617475 w 2164666"/>
                <a:gd name="connsiteY24" fmla="*/ 2339 h 1507432"/>
                <a:gd name="connsiteX25" fmla="*/ 619814 w 2164666"/>
                <a:gd name="connsiteY25" fmla="*/ 2339 h 1507432"/>
                <a:gd name="connsiteX26" fmla="*/ 628000 w 2164666"/>
                <a:gd name="connsiteY26" fmla="*/ 4679 h 1507432"/>
                <a:gd name="connsiteX27" fmla="*/ 636186 w 2164666"/>
                <a:gd name="connsiteY27" fmla="*/ 5847 h 1507432"/>
                <a:gd name="connsiteX28" fmla="*/ 642034 w 2164666"/>
                <a:gd name="connsiteY28" fmla="*/ 10525 h 1507432"/>
                <a:gd name="connsiteX29" fmla="*/ 653728 w 2164666"/>
                <a:gd name="connsiteY29" fmla="*/ 21051 h 1507432"/>
                <a:gd name="connsiteX30" fmla="*/ 660744 w 2164666"/>
                <a:gd name="connsiteY30" fmla="*/ 23390 h 1507432"/>
                <a:gd name="connsiteX31" fmla="*/ 667760 w 2164666"/>
                <a:gd name="connsiteY31" fmla="*/ 23390 h 1507432"/>
                <a:gd name="connsiteX32" fmla="*/ 673608 w 2164666"/>
                <a:gd name="connsiteY32" fmla="*/ 25727 h 1507432"/>
                <a:gd name="connsiteX33" fmla="*/ 675948 w 2164666"/>
                <a:gd name="connsiteY33" fmla="*/ 32744 h 1507432"/>
                <a:gd name="connsiteX34" fmla="*/ 680625 w 2164666"/>
                <a:gd name="connsiteY34" fmla="*/ 38592 h 1507432"/>
                <a:gd name="connsiteX35" fmla="*/ 687641 w 2164666"/>
                <a:gd name="connsiteY35" fmla="*/ 42099 h 1507432"/>
                <a:gd name="connsiteX36" fmla="*/ 688813 w 2164666"/>
                <a:gd name="connsiteY36" fmla="*/ 53794 h 1507432"/>
                <a:gd name="connsiteX37" fmla="*/ 689980 w 2164666"/>
                <a:gd name="connsiteY37" fmla="*/ 60812 h 1507432"/>
                <a:gd name="connsiteX38" fmla="*/ 692320 w 2164666"/>
                <a:gd name="connsiteY38" fmla="*/ 70168 h 1507432"/>
                <a:gd name="connsiteX39" fmla="*/ 695829 w 2164666"/>
                <a:gd name="connsiteY39" fmla="*/ 76015 h 1507432"/>
                <a:gd name="connsiteX40" fmla="*/ 705184 w 2164666"/>
                <a:gd name="connsiteY40" fmla="*/ 85370 h 1507432"/>
                <a:gd name="connsiteX41" fmla="*/ 702845 w 2164666"/>
                <a:gd name="connsiteY41" fmla="*/ 92388 h 1507432"/>
                <a:gd name="connsiteX42" fmla="*/ 706354 w 2164666"/>
                <a:gd name="connsiteY42" fmla="*/ 102912 h 1507432"/>
                <a:gd name="connsiteX43" fmla="*/ 705184 w 2164666"/>
                <a:gd name="connsiteY43" fmla="*/ 111098 h 1507432"/>
                <a:gd name="connsiteX44" fmla="*/ 704015 w 2164666"/>
                <a:gd name="connsiteY44" fmla="*/ 119286 h 1507432"/>
                <a:gd name="connsiteX45" fmla="*/ 701675 w 2164666"/>
                <a:gd name="connsiteY45" fmla="*/ 127471 h 1507432"/>
                <a:gd name="connsiteX46" fmla="*/ 692320 w 2164666"/>
                <a:gd name="connsiteY46" fmla="*/ 132148 h 1507432"/>
                <a:gd name="connsiteX47" fmla="*/ 689980 w 2164666"/>
                <a:gd name="connsiteY47" fmla="*/ 139166 h 1507432"/>
                <a:gd name="connsiteX48" fmla="*/ 684134 w 2164666"/>
                <a:gd name="connsiteY48" fmla="*/ 145013 h 1507432"/>
                <a:gd name="connsiteX49" fmla="*/ 677118 w 2164666"/>
                <a:gd name="connsiteY49" fmla="*/ 153199 h 1507432"/>
                <a:gd name="connsiteX50" fmla="*/ 670099 w 2164666"/>
                <a:gd name="connsiteY50" fmla="*/ 155538 h 1507432"/>
                <a:gd name="connsiteX51" fmla="*/ 658404 w 2164666"/>
                <a:gd name="connsiteY51" fmla="*/ 162554 h 1507432"/>
                <a:gd name="connsiteX52" fmla="*/ 653728 w 2164666"/>
                <a:gd name="connsiteY52" fmla="*/ 169571 h 1507432"/>
                <a:gd name="connsiteX53" fmla="*/ 649051 w 2164666"/>
                <a:gd name="connsiteY53" fmla="*/ 175419 h 1507432"/>
                <a:gd name="connsiteX54" fmla="*/ 642034 w 2164666"/>
                <a:gd name="connsiteY54" fmla="*/ 178926 h 1507432"/>
                <a:gd name="connsiteX55" fmla="*/ 638523 w 2164666"/>
                <a:gd name="connsiteY55" fmla="*/ 184775 h 1507432"/>
                <a:gd name="connsiteX56" fmla="*/ 637356 w 2164666"/>
                <a:gd name="connsiteY56" fmla="*/ 190621 h 1507432"/>
                <a:gd name="connsiteX57" fmla="*/ 625661 w 2164666"/>
                <a:gd name="connsiteY57" fmla="*/ 201147 h 1507432"/>
                <a:gd name="connsiteX58" fmla="*/ 619814 w 2164666"/>
                <a:gd name="connsiteY58" fmla="*/ 205823 h 1507432"/>
                <a:gd name="connsiteX59" fmla="*/ 613966 w 2164666"/>
                <a:gd name="connsiteY59" fmla="*/ 209332 h 1507432"/>
                <a:gd name="connsiteX60" fmla="*/ 605780 w 2164666"/>
                <a:gd name="connsiteY60" fmla="*/ 215181 h 1507432"/>
                <a:gd name="connsiteX61" fmla="*/ 594085 w 2164666"/>
                <a:gd name="connsiteY61" fmla="*/ 222197 h 1507432"/>
                <a:gd name="connsiteX62" fmla="*/ 584729 w 2164666"/>
                <a:gd name="connsiteY62" fmla="*/ 229213 h 1507432"/>
                <a:gd name="connsiteX63" fmla="*/ 578883 w 2164666"/>
                <a:gd name="connsiteY63" fmla="*/ 231553 h 1507432"/>
                <a:gd name="connsiteX64" fmla="*/ 573036 w 2164666"/>
                <a:gd name="connsiteY64" fmla="*/ 236230 h 1507432"/>
                <a:gd name="connsiteX65" fmla="*/ 564848 w 2164666"/>
                <a:gd name="connsiteY65" fmla="*/ 243246 h 1507432"/>
                <a:gd name="connsiteX66" fmla="*/ 555493 w 2164666"/>
                <a:gd name="connsiteY66" fmla="*/ 251434 h 1507432"/>
                <a:gd name="connsiteX67" fmla="*/ 550814 w 2164666"/>
                <a:gd name="connsiteY67" fmla="*/ 257280 h 1507432"/>
                <a:gd name="connsiteX68" fmla="*/ 548476 w 2164666"/>
                <a:gd name="connsiteY68" fmla="*/ 263129 h 1507432"/>
                <a:gd name="connsiteX69" fmla="*/ 547307 w 2164666"/>
                <a:gd name="connsiteY69" fmla="*/ 268975 h 1507432"/>
                <a:gd name="connsiteX70" fmla="*/ 547307 w 2164666"/>
                <a:gd name="connsiteY70" fmla="*/ 278331 h 1507432"/>
                <a:gd name="connsiteX71" fmla="*/ 547307 w 2164666"/>
                <a:gd name="connsiteY71" fmla="*/ 284177 h 1507432"/>
                <a:gd name="connsiteX72" fmla="*/ 548476 w 2164666"/>
                <a:gd name="connsiteY72" fmla="*/ 292365 h 1507432"/>
                <a:gd name="connsiteX73" fmla="*/ 549644 w 2164666"/>
                <a:gd name="connsiteY73" fmla="*/ 300551 h 1507432"/>
                <a:gd name="connsiteX74" fmla="*/ 551983 w 2164666"/>
                <a:gd name="connsiteY74" fmla="*/ 308737 h 1507432"/>
                <a:gd name="connsiteX75" fmla="*/ 554323 w 2164666"/>
                <a:gd name="connsiteY75" fmla="*/ 316923 h 1507432"/>
                <a:gd name="connsiteX76" fmla="*/ 566020 w 2164666"/>
                <a:gd name="connsiteY76" fmla="*/ 341483 h 1507432"/>
                <a:gd name="connsiteX77" fmla="*/ 569527 w 2164666"/>
                <a:gd name="connsiteY77" fmla="*/ 348499 h 1507432"/>
                <a:gd name="connsiteX78" fmla="*/ 574204 w 2164666"/>
                <a:gd name="connsiteY78" fmla="*/ 356685 h 1507432"/>
                <a:gd name="connsiteX79" fmla="*/ 580052 w 2164666"/>
                <a:gd name="connsiteY79" fmla="*/ 363701 h 1507432"/>
                <a:gd name="connsiteX80" fmla="*/ 589408 w 2164666"/>
                <a:gd name="connsiteY80" fmla="*/ 371887 h 1507432"/>
                <a:gd name="connsiteX81" fmla="*/ 595254 w 2164666"/>
                <a:gd name="connsiteY81" fmla="*/ 377735 h 1507432"/>
                <a:gd name="connsiteX82" fmla="*/ 604610 w 2164666"/>
                <a:gd name="connsiteY82" fmla="*/ 383582 h 1507432"/>
                <a:gd name="connsiteX83" fmla="*/ 613966 w 2164666"/>
                <a:gd name="connsiteY83" fmla="*/ 389430 h 1507432"/>
                <a:gd name="connsiteX84" fmla="*/ 628000 w 2164666"/>
                <a:gd name="connsiteY84" fmla="*/ 395277 h 1507432"/>
                <a:gd name="connsiteX85" fmla="*/ 620982 w 2164666"/>
                <a:gd name="connsiteY85" fmla="*/ 396447 h 1507432"/>
                <a:gd name="connsiteX86" fmla="*/ 615864 w 2164666"/>
                <a:gd name="connsiteY86" fmla="*/ 394985 h 1507432"/>
                <a:gd name="connsiteX87" fmla="*/ 616303 w 2164666"/>
                <a:gd name="connsiteY87" fmla="*/ 395277 h 1507432"/>
                <a:gd name="connsiteX88" fmla="*/ 623321 w 2164666"/>
                <a:gd name="connsiteY88" fmla="*/ 397616 h 1507432"/>
                <a:gd name="connsiteX89" fmla="*/ 631505 w 2164666"/>
                <a:gd name="connsiteY89" fmla="*/ 399956 h 1507432"/>
                <a:gd name="connsiteX90" fmla="*/ 640863 w 2164666"/>
                <a:gd name="connsiteY90" fmla="*/ 399956 h 1507432"/>
                <a:gd name="connsiteX91" fmla="*/ 657235 w 2164666"/>
                <a:gd name="connsiteY91" fmla="*/ 406972 h 1507432"/>
                <a:gd name="connsiteX92" fmla="*/ 666590 w 2164666"/>
                <a:gd name="connsiteY92" fmla="*/ 410481 h 1507432"/>
                <a:gd name="connsiteX93" fmla="*/ 677116 w 2164666"/>
                <a:gd name="connsiteY93" fmla="*/ 415158 h 1507432"/>
                <a:gd name="connsiteX94" fmla="*/ 684132 w 2164666"/>
                <a:gd name="connsiteY94" fmla="*/ 417497 h 1507432"/>
                <a:gd name="connsiteX95" fmla="*/ 691150 w 2164666"/>
                <a:gd name="connsiteY95" fmla="*/ 421006 h 1507432"/>
                <a:gd name="connsiteX96" fmla="*/ 706352 w 2164666"/>
                <a:gd name="connsiteY96" fmla="*/ 428022 h 1507432"/>
                <a:gd name="connsiteX97" fmla="*/ 716877 w 2164666"/>
                <a:gd name="connsiteY97" fmla="*/ 432699 h 1507432"/>
                <a:gd name="connsiteX98" fmla="*/ 728572 w 2164666"/>
                <a:gd name="connsiteY98" fmla="*/ 437378 h 1507432"/>
                <a:gd name="connsiteX99" fmla="*/ 735589 w 2164666"/>
                <a:gd name="connsiteY99" fmla="*/ 438548 h 1507432"/>
                <a:gd name="connsiteX100" fmla="*/ 741435 w 2164666"/>
                <a:gd name="connsiteY100" fmla="*/ 439717 h 1507432"/>
                <a:gd name="connsiteX101" fmla="*/ 748451 w 2164666"/>
                <a:gd name="connsiteY101" fmla="*/ 444394 h 1507432"/>
                <a:gd name="connsiteX102" fmla="*/ 755470 w 2164666"/>
                <a:gd name="connsiteY102" fmla="*/ 450243 h 1507432"/>
                <a:gd name="connsiteX103" fmla="*/ 762486 w 2164666"/>
                <a:gd name="connsiteY103" fmla="*/ 454920 h 1507432"/>
                <a:gd name="connsiteX104" fmla="*/ 769502 w 2164666"/>
                <a:gd name="connsiteY104" fmla="*/ 458429 h 1507432"/>
                <a:gd name="connsiteX105" fmla="*/ 775351 w 2164666"/>
                <a:gd name="connsiteY105" fmla="*/ 460768 h 1507432"/>
                <a:gd name="connsiteX106" fmla="*/ 781197 w 2164666"/>
                <a:gd name="connsiteY106" fmla="*/ 461936 h 1507432"/>
                <a:gd name="connsiteX107" fmla="*/ 790553 w 2164666"/>
                <a:gd name="connsiteY107" fmla="*/ 463108 h 1507432"/>
                <a:gd name="connsiteX108" fmla="*/ 798739 w 2164666"/>
                <a:gd name="connsiteY108" fmla="*/ 465445 h 1507432"/>
                <a:gd name="connsiteX109" fmla="*/ 809264 w 2164666"/>
                <a:gd name="connsiteY109" fmla="*/ 467784 h 1507432"/>
                <a:gd name="connsiteX110" fmla="*/ 816280 w 2164666"/>
                <a:gd name="connsiteY110" fmla="*/ 468954 h 1507432"/>
                <a:gd name="connsiteX111" fmla="*/ 825636 w 2164666"/>
                <a:gd name="connsiteY111" fmla="*/ 471291 h 1507432"/>
                <a:gd name="connsiteX112" fmla="*/ 832652 w 2164666"/>
                <a:gd name="connsiteY112" fmla="*/ 474801 h 1507432"/>
                <a:gd name="connsiteX113" fmla="*/ 838500 w 2164666"/>
                <a:gd name="connsiteY113" fmla="*/ 478310 h 1507432"/>
                <a:gd name="connsiteX114" fmla="*/ 846686 w 2164666"/>
                <a:gd name="connsiteY114" fmla="*/ 482986 h 1507432"/>
                <a:gd name="connsiteX115" fmla="*/ 854872 w 2164666"/>
                <a:gd name="connsiteY115" fmla="*/ 485326 h 1507432"/>
                <a:gd name="connsiteX116" fmla="*/ 866567 w 2164666"/>
                <a:gd name="connsiteY116" fmla="*/ 488833 h 1507432"/>
                <a:gd name="connsiteX117" fmla="*/ 879430 w 2164666"/>
                <a:gd name="connsiteY117" fmla="*/ 498191 h 1507432"/>
                <a:gd name="connsiteX118" fmla="*/ 886448 w 2164666"/>
                <a:gd name="connsiteY118" fmla="*/ 502867 h 1507432"/>
                <a:gd name="connsiteX119" fmla="*/ 893464 w 2164666"/>
                <a:gd name="connsiteY119" fmla="*/ 504037 h 1507432"/>
                <a:gd name="connsiteX120" fmla="*/ 902820 w 2164666"/>
                <a:gd name="connsiteY120" fmla="*/ 502867 h 1507432"/>
                <a:gd name="connsiteX121" fmla="*/ 909838 w 2164666"/>
                <a:gd name="connsiteY121" fmla="*/ 507546 h 1507432"/>
                <a:gd name="connsiteX122" fmla="*/ 916854 w 2164666"/>
                <a:gd name="connsiteY122" fmla="*/ 508714 h 1507432"/>
                <a:gd name="connsiteX123" fmla="*/ 922701 w 2164666"/>
                <a:gd name="connsiteY123" fmla="*/ 512223 h 1507432"/>
                <a:gd name="connsiteX124" fmla="*/ 932057 w 2164666"/>
                <a:gd name="connsiteY124" fmla="*/ 514562 h 1507432"/>
                <a:gd name="connsiteX125" fmla="*/ 937903 w 2164666"/>
                <a:gd name="connsiteY125" fmla="*/ 520409 h 1507432"/>
                <a:gd name="connsiteX126" fmla="*/ 939075 w 2164666"/>
                <a:gd name="connsiteY126" fmla="*/ 520409 h 1507432"/>
                <a:gd name="connsiteX127" fmla="*/ 947261 w 2164666"/>
                <a:gd name="connsiteY127" fmla="*/ 522748 h 1507432"/>
                <a:gd name="connsiteX128" fmla="*/ 956616 w 2164666"/>
                <a:gd name="connsiteY128" fmla="*/ 527425 h 1507432"/>
                <a:gd name="connsiteX129" fmla="*/ 963634 w 2164666"/>
                <a:gd name="connsiteY129" fmla="*/ 534443 h 1507432"/>
                <a:gd name="connsiteX130" fmla="*/ 969481 w 2164666"/>
                <a:gd name="connsiteY130" fmla="*/ 536783 h 1507432"/>
                <a:gd name="connsiteX131" fmla="*/ 983513 w 2164666"/>
                <a:gd name="connsiteY131" fmla="*/ 540290 h 1507432"/>
                <a:gd name="connsiteX132" fmla="*/ 989362 w 2164666"/>
                <a:gd name="connsiteY132" fmla="*/ 542629 h 1507432"/>
                <a:gd name="connsiteX133" fmla="*/ 996378 w 2164666"/>
                <a:gd name="connsiteY133" fmla="*/ 542629 h 1507432"/>
                <a:gd name="connsiteX134" fmla="*/ 1003394 w 2164666"/>
                <a:gd name="connsiteY134" fmla="*/ 543799 h 1507432"/>
                <a:gd name="connsiteX135" fmla="*/ 1011580 w 2164666"/>
                <a:gd name="connsiteY135" fmla="*/ 543799 h 1507432"/>
                <a:gd name="connsiteX136" fmla="*/ 1018596 w 2164666"/>
                <a:gd name="connsiteY136" fmla="*/ 546138 h 1507432"/>
                <a:gd name="connsiteX137" fmla="*/ 1030292 w 2164666"/>
                <a:gd name="connsiteY137" fmla="*/ 551985 h 1507432"/>
                <a:gd name="connsiteX138" fmla="*/ 1044326 w 2164666"/>
                <a:gd name="connsiteY138" fmla="*/ 555492 h 1507432"/>
                <a:gd name="connsiteX139" fmla="*/ 1051344 w 2164666"/>
                <a:gd name="connsiteY139" fmla="*/ 556662 h 1507432"/>
                <a:gd name="connsiteX140" fmla="*/ 1059528 w 2164666"/>
                <a:gd name="connsiteY140" fmla="*/ 556662 h 1507432"/>
                <a:gd name="connsiteX141" fmla="*/ 1065377 w 2164666"/>
                <a:gd name="connsiteY141" fmla="*/ 559001 h 1507432"/>
                <a:gd name="connsiteX142" fmla="*/ 1078241 w 2164666"/>
                <a:gd name="connsiteY142" fmla="*/ 561340 h 1507432"/>
                <a:gd name="connsiteX143" fmla="*/ 1084088 w 2164666"/>
                <a:gd name="connsiteY143" fmla="*/ 566019 h 1507432"/>
                <a:gd name="connsiteX144" fmla="*/ 1093443 w 2164666"/>
                <a:gd name="connsiteY144" fmla="*/ 573035 h 1507432"/>
                <a:gd name="connsiteX145" fmla="*/ 1109815 w 2164666"/>
                <a:gd name="connsiteY145" fmla="*/ 576543 h 1507432"/>
                <a:gd name="connsiteX146" fmla="*/ 1116831 w 2164666"/>
                <a:gd name="connsiteY146" fmla="*/ 574203 h 1507432"/>
                <a:gd name="connsiteX147" fmla="*/ 1123848 w 2164666"/>
                <a:gd name="connsiteY147" fmla="*/ 581221 h 1507432"/>
                <a:gd name="connsiteX148" fmla="*/ 1129696 w 2164666"/>
                <a:gd name="connsiteY148" fmla="*/ 580052 h 1507432"/>
                <a:gd name="connsiteX149" fmla="*/ 1132986 w 2164666"/>
                <a:gd name="connsiteY149" fmla="*/ 572377 h 1507432"/>
                <a:gd name="connsiteX150" fmla="*/ 1134375 w 2164666"/>
                <a:gd name="connsiteY150" fmla="*/ 576543 h 1507432"/>
                <a:gd name="connsiteX151" fmla="*/ 1135543 w 2164666"/>
                <a:gd name="connsiteY151" fmla="*/ 582389 h 1507432"/>
                <a:gd name="connsiteX152" fmla="*/ 1146068 w 2164666"/>
                <a:gd name="connsiteY152" fmla="*/ 587068 h 1507432"/>
                <a:gd name="connsiteX153" fmla="*/ 1163611 w 2164666"/>
                <a:gd name="connsiteY153" fmla="*/ 590577 h 1507432"/>
                <a:gd name="connsiteX154" fmla="*/ 1174137 w 2164666"/>
                <a:gd name="connsiteY154" fmla="*/ 594084 h 1507432"/>
                <a:gd name="connsiteX155" fmla="*/ 1189339 w 2164666"/>
                <a:gd name="connsiteY155" fmla="*/ 599933 h 1507432"/>
                <a:gd name="connsiteX156" fmla="*/ 1199862 w 2164666"/>
                <a:gd name="connsiteY156" fmla="*/ 599933 h 1507432"/>
                <a:gd name="connsiteX157" fmla="*/ 1206880 w 2164666"/>
                <a:gd name="connsiteY157" fmla="*/ 602272 h 1507432"/>
                <a:gd name="connsiteX158" fmla="*/ 1216236 w 2164666"/>
                <a:gd name="connsiteY158" fmla="*/ 605779 h 1507432"/>
                <a:gd name="connsiteX159" fmla="*/ 1222083 w 2164666"/>
                <a:gd name="connsiteY159" fmla="*/ 605779 h 1507432"/>
                <a:gd name="connsiteX160" fmla="*/ 1229099 w 2164666"/>
                <a:gd name="connsiteY160" fmla="*/ 606949 h 1507432"/>
                <a:gd name="connsiteX161" fmla="*/ 1238456 w 2164666"/>
                <a:gd name="connsiteY161" fmla="*/ 608118 h 1507432"/>
                <a:gd name="connsiteX162" fmla="*/ 1244303 w 2164666"/>
                <a:gd name="connsiteY162" fmla="*/ 609288 h 1507432"/>
                <a:gd name="connsiteX163" fmla="*/ 1250151 w 2164666"/>
                <a:gd name="connsiteY163" fmla="*/ 612797 h 1507432"/>
                <a:gd name="connsiteX164" fmla="*/ 1261844 w 2164666"/>
                <a:gd name="connsiteY164" fmla="*/ 617474 h 1507432"/>
                <a:gd name="connsiteX165" fmla="*/ 1267693 w 2164666"/>
                <a:gd name="connsiteY165" fmla="*/ 622153 h 1507432"/>
                <a:gd name="connsiteX166" fmla="*/ 1278216 w 2164666"/>
                <a:gd name="connsiteY166" fmla="*/ 626830 h 1507432"/>
                <a:gd name="connsiteX167" fmla="*/ 1296929 w 2164666"/>
                <a:gd name="connsiteY167" fmla="*/ 636185 h 1507432"/>
                <a:gd name="connsiteX168" fmla="*/ 1302776 w 2164666"/>
                <a:gd name="connsiteY168" fmla="*/ 637355 h 1507432"/>
                <a:gd name="connsiteX169" fmla="*/ 1310962 w 2164666"/>
                <a:gd name="connsiteY169" fmla="*/ 638523 h 1507432"/>
                <a:gd name="connsiteX170" fmla="*/ 1319148 w 2164666"/>
                <a:gd name="connsiteY170" fmla="*/ 643201 h 1507432"/>
                <a:gd name="connsiteX171" fmla="*/ 1329673 w 2164666"/>
                <a:gd name="connsiteY171" fmla="*/ 651387 h 1507432"/>
                <a:gd name="connsiteX172" fmla="*/ 1332013 w 2164666"/>
                <a:gd name="connsiteY172" fmla="*/ 657236 h 1507432"/>
                <a:gd name="connsiteX173" fmla="*/ 1339029 w 2164666"/>
                <a:gd name="connsiteY173" fmla="*/ 659575 h 1507432"/>
                <a:gd name="connsiteX174" fmla="*/ 1346045 w 2164666"/>
                <a:gd name="connsiteY174" fmla="*/ 661913 h 1507432"/>
                <a:gd name="connsiteX175" fmla="*/ 1353063 w 2164666"/>
                <a:gd name="connsiteY175" fmla="*/ 663082 h 1507432"/>
                <a:gd name="connsiteX176" fmla="*/ 1360079 w 2164666"/>
                <a:gd name="connsiteY176" fmla="*/ 668931 h 1507432"/>
                <a:gd name="connsiteX177" fmla="*/ 1365926 w 2164666"/>
                <a:gd name="connsiteY177" fmla="*/ 671268 h 1507432"/>
                <a:gd name="connsiteX178" fmla="*/ 1375282 w 2164666"/>
                <a:gd name="connsiteY178" fmla="*/ 675947 h 1507432"/>
                <a:gd name="connsiteX179" fmla="*/ 1388146 w 2164666"/>
                <a:gd name="connsiteY179" fmla="*/ 682963 h 1507432"/>
                <a:gd name="connsiteX180" fmla="*/ 1396332 w 2164666"/>
                <a:gd name="connsiteY180" fmla="*/ 689980 h 1507432"/>
                <a:gd name="connsiteX181" fmla="*/ 1401009 w 2164666"/>
                <a:gd name="connsiteY181" fmla="*/ 695828 h 1507432"/>
                <a:gd name="connsiteX182" fmla="*/ 1406857 w 2164666"/>
                <a:gd name="connsiteY182" fmla="*/ 700505 h 1507432"/>
                <a:gd name="connsiteX183" fmla="*/ 1413874 w 2164666"/>
                <a:gd name="connsiteY183" fmla="*/ 707521 h 1507432"/>
                <a:gd name="connsiteX184" fmla="*/ 1419720 w 2164666"/>
                <a:gd name="connsiteY184" fmla="*/ 715709 h 1507432"/>
                <a:gd name="connsiteX185" fmla="*/ 1423229 w 2164666"/>
                <a:gd name="connsiteY185" fmla="*/ 722725 h 1507432"/>
                <a:gd name="connsiteX186" fmla="*/ 1430245 w 2164666"/>
                <a:gd name="connsiteY186" fmla="*/ 726232 h 1507432"/>
                <a:gd name="connsiteX187" fmla="*/ 1443110 w 2164666"/>
                <a:gd name="connsiteY187" fmla="*/ 729741 h 1507432"/>
                <a:gd name="connsiteX188" fmla="*/ 1445450 w 2164666"/>
                <a:gd name="connsiteY188" fmla="*/ 733250 h 1507432"/>
                <a:gd name="connsiteX189" fmla="*/ 1453636 w 2164666"/>
                <a:gd name="connsiteY189" fmla="*/ 735590 h 1507432"/>
                <a:gd name="connsiteX190" fmla="*/ 1462991 w 2164666"/>
                <a:gd name="connsiteY190" fmla="*/ 743776 h 1507432"/>
                <a:gd name="connsiteX191" fmla="*/ 1475856 w 2164666"/>
                <a:gd name="connsiteY191" fmla="*/ 754301 h 1507432"/>
                <a:gd name="connsiteX192" fmla="*/ 1481704 w 2164666"/>
                <a:gd name="connsiteY192" fmla="*/ 755471 h 1507432"/>
                <a:gd name="connsiteX193" fmla="*/ 1491060 w 2164666"/>
                <a:gd name="connsiteY193" fmla="*/ 760148 h 1507432"/>
                <a:gd name="connsiteX194" fmla="*/ 1498076 w 2164666"/>
                <a:gd name="connsiteY194" fmla="*/ 764826 h 1507432"/>
                <a:gd name="connsiteX195" fmla="*/ 1499246 w 2164666"/>
                <a:gd name="connsiteY195" fmla="*/ 770673 h 1507432"/>
                <a:gd name="connsiteX196" fmla="*/ 1514448 w 2164666"/>
                <a:gd name="connsiteY196" fmla="*/ 778861 h 1507432"/>
                <a:gd name="connsiteX197" fmla="*/ 1520296 w 2164666"/>
                <a:gd name="connsiteY197" fmla="*/ 781198 h 1507432"/>
                <a:gd name="connsiteX198" fmla="*/ 1527313 w 2164666"/>
                <a:gd name="connsiteY198" fmla="*/ 783538 h 1507432"/>
                <a:gd name="connsiteX199" fmla="*/ 1535499 w 2164666"/>
                <a:gd name="connsiteY199" fmla="*/ 787045 h 1507432"/>
                <a:gd name="connsiteX200" fmla="*/ 1544854 w 2164666"/>
                <a:gd name="connsiteY200" fmla="*/ 789384 h 1507432"/>
                <a:gd name="connsiteX201" fmla="*/ 1557719 w 2164666"/>
                <a:gd name="connsiteY201" fmla="*/ 794063 h 1507432"/>
                <a:gd name="connsiteX202" fmla="*/ 1565903 w 2164666"/>
                <a:gd name="connsiteY202" fmla="*/ 795233 h 1507432"/>
                <a:gd name="connsiteX203" fmla="*/ 1571751 w 2164666"/>
                <a:gd name="connsiteY203" fmla="*/ 797570 h 1507432"/>
                <a:gd name="connsiteX204" fmla="*/ 1579937 w 2164666"/>
                <a:gd name="connsiteY204" fmla="*/ 799909 h 1507432"/>
                <a:gd name="connsiteX205" fmla="*/ 1591632 w 2164666"/>
                <a:gd name="connsiteY205" fmla="*/ 801079 h 1507432"/>
                <a:gd name="connsiteX206" fmla="*/ 1597479 w 2164666"/>
                <a:gd name="connsiteY206" fmla="*/ 802249 h 1507432"/>
                <a:gd name="connsiteX207" fmla="*/ 1606834 w 2164666"/>
                <a:gd name="connsiteY207" fmla="*/ 804586 h 1507432"/>
                <a:gd name="connsiteX208" fmla="*/ 1613853 w 2164666"/>
                <a:gd name="connsiteY208" fmla="*/ 806926 h 1507432"/>
                <a:gd name="connsiteX209" fmla="*/ 1619699 w 2164666"/>
                <a:gd name="connsiteY209" fmla="*/ 809265 h 1507432"/>
                <a:gd name="connsiteX210" fmla="*/ 1626715 w 2164666"/>
                <a:gd name="connsiteY210" fmla="*/ 810435 h 1507432"/>
                <a:gd name="connsiteX211" fmla="*/ 1632564 w 2164666"/>
                <a:gd name="connsiteY211" fmla="*/ 812774 h 1507432"/>
                <a:gd name="connsiteX212" fmla="*/ 1641918 w 2164666"/>
                <a:gd name="connsiteY212" fmla="*/ 815113 h 1507432"/>
                <a:gd name="connsiteX213" fmla="*/ 1651275 w 2164666"/>
                <a:gd name="connsiteY213" fmla="*/ 819790 h 1507432"/>
                <a:gd name="connsiteX214" fmla="*/ 1661800 w 2164666"/>
                <a:gd name="connsiteY214" fmla="*/ 826806 h 1507432"/>
                <a:gd name="connsiteX215" fmla="*/ 1679342 w 2164666"/>
                <a:gd name="connsiteY215" fmla="*/ 838501 h 1507432"/>
                <a:gd name="connsiteX216" fmla="*/ 1696883 w 2164666"/>
                <a:gd name="connsiteY216" fmla="*/ 844350 h 1507432"/>
                <a:gd name="connsiteX217" fmla="*/ 1703902 w 2164666"/>
                <a:gd name="connsiteY217" fmla="*/ 850196 h 1507432"/>
                <a:gd name="connsiteX218" fmla="*/ 1716764 w 2164666"/>
                <a:gd name="connsiteY218" fmla="*/ 856043 h 1507432"/>
                <a:gd name="connsiteX219" fmla="*/ 1722611 w 2164666"/>
                <a:gd name="connsiteY219" fmla="*/ 858382 h 1507432"/>
                <a:gd name="connsiteX220" fmla="*/ 1736645 w 2164666"/>
                <a:gd name="connsiteY220" fmla="*/ 860722 h 1507432"/>
                <a:gd name="connsiteX221" fmla="*/ 1743662 w 2164666"/>
                <a:gd name="connsiteY221" fmla="*/ 861891 h 1507432"/>
                <a:gd name="connsiteX222" fmla="*/ 1750680 w 2164666"/>
                <a:gd name="connsiteY222" fmla="*/ 861891 h 1507432"/>
                <a:gd name="connsiteX223" fmla="*/ 1763542 w 2164666"/>
                <a:gd name="connsiteY223" fmla="*/ 861891 h 1507432"/>
                <a:gd name="connsiteX224" fmla="*/ 1774068 w 2164666"/>
                <a:gd name="connsiteY224" fmla="*/ 861891 h 1507432"/>
                <a:gd name="connsiteX225" fmla="*/ 1779916 w 2164666"/>
                <a:gd name="connsiteY225" fmla="*/ 857213 h 1507432"/>
                <a:gd name="connsiteX226" fmla="*/ 1785763 w 2164666"/>
                <a:gd name="connsiteY226" fmla="*/ 864231 h 1507432"/>
                <a:gd name="connsiteX227" fmla="*/ 1790440 w 2164666"/>
                <a:gd name="connsiteY227" fmla="*/ 872417 h 1507432"/>
                <a:gd name="connsiteX228" fmla="*/ 1799795 w 2164666"/>
                <a:gd name="connsiteY228" fmla="*/ 872417 h 1507432"/>
                <a:gd name="connsiteX229" fmla="*/ 1805642 w 2164666"/>
                <a:gd name="connsiteY229" fmla="*/ 871247 h 1507432"/>
                <a:gd name="connsiteX230" fmla="*/ 1799795 w 2164666"/>
                <a:gd name="connsiteY230" fmla="*/ 878263 h 1507432"/>
                <a:gd name="connsiteX231" fmla="*/ 1791609 w 2164666"/>
                <a:gd name="connsiteY231" fmla="*/ 884112 h 1507432"/>
                <a:gd name="connsiteX232" fmla="*/ 1783423 w 2164666"/>
                <a:gd name="connsiteY232" fmla="*/ 888789 h 1507432"/>
                <a:gd name="connsiteX233" fmla="*/ 1789270 w 2164666"/>
                <a:gd name="connsiteY233" fmla="*/ 889958 h 1507432"/>
                <a:gd name="connsiteX234" fmla="*/ 1797458 w 2164666"/>
                <a:gd name="connsiteY234" fmla="*/ 884112 h 1507432"/>
                <a:gd name="connsiteX235" fmla="*/ 1805642 w 2164666"/>
                <a:gd name="connsiteY235" fmla="*/ 884112 h 1507432"/>
                <a:gd name="connsiteX236" fmla="*/ 1814999 w 2164666"/>
                <a:gd name="connsiteY236" fmla="*/ 882940 h 1507432"/>
                <a:gd name="connsiteX237" fmla="*/ 1829032 w 2164666"/>
                <a:gd name="connsiteY237" fmla="*/ 888789 h 1507432"/>
                <a:gd name="connsiteX238" fmla="*/ 1829032 w 2164666"/>
                <a:gd name="connsiteY238" fmla="*/ 895805 h 1507432"/>
                <a:gd name="connsiteX239" fmla="*/ 1833711 w 2164666"/>
                <a:gd name="connsiteY239" fmla="*/ 903991 h 1507432"/>
                <a:gd name="connsiteX240" fmla="*/ 1840727 w 2164666"/>
                <a:gd name="connsiteY240" fmla="*/ 911009 h 1507432"/>
                <a:gd name="connsiteX241" fmla="*/ 1847743 w 2164666"/>
                <a:gd name="connsiteY241" fmla="*/ 915686 h 1507432"/>
                <a:gd name="connsiteX242" fmla="*/ 1847743 w 2164666"/>
                <a:gd name="connsiteY242" fmla="*/ 926211 h 1507432"/>
                <a:gd name="connsiteX243" fmla="*/ 1845406 w 2164666"/>
                <a:gd name="connsiteY243" fmla="*/ 934397 h 1507432"/>
                <a:gd name="connsiteX244" fmla="*/ 1846573 w 2164666"/>
                <a:gd name="connsiteY244" fmla="*/ 942585 h 1507432"/>
                <a:gd name="connsiteX245" fmla="*/ 1855931 w 2164666"/>
                <a:gd name="connsiteY245" fmla="*/ 950769 h 1507432"/>
                <a:gd name="connsiteX246" fmla="*/ 1862947 w 2164666"/>
                <a:gd name="connsiteY246" fmla="*/ 956617 h 1507432"/>
                <a:gd name="connsiteX247" fmla="*/ 1868794 w 2164666"/>
                <a:gd name="connsiteY247" fmla="*/ 960126 h 1507432"/>
                <a:gd name="connsiteX248" fmla="*/ 1874640 w 2164666"/>
                <a:gd name="connsiteY248" fmla="*/ 968310 h 1507432"/>
                <a:gd name="connsiteX249" fmla="*/ 1886335 w 2164666"/>
                <a:gd name="connsiteY249" fmla="*/ 976498 h 1507432"/>
                <a:gd name="connsiteX250" fmla="*/ 1885528 w 2164666"/>
                <a:gd name="connsiteY250" fmla="*/ 977789 h 1507432"/>
                <a:gd name="connsiteX251" fmla="*/ 1892184 w 2164666"/>
                <a:gd name="connsiteY251" fmla="*/ 980007 h 1507432"/>
                <a:gd name="connsiteX252" fmla="*/ 1898030 w 2164666"/>
                <a:gd name="connsiteY252" fmla="*/ 984684 h 1507432"/>
                <a:gd name="connsiteX253" fmla="*/ 1903877 w 2164666"/>
                <a:gd name="connsiteY253" fmla="*/ 990532 h 1507432"/>
                <a:gd name="connsiteX254" fmla="*/ 1910893 w 2164666"/>
                <a:gd name="connsiteY254" fmla="*/ 995209 h 1507432"/>
                <a:gd name="connsiteX255" fmla="*/ 1922588 w 2164666"/>
                <a:gd name="connsiteY255" fmla="*/ 997549 h 1507432"/>
                <a:gd name="connsiteX256" fmla="*/ 1930774 w 2164666"/>
                <a:gd name="connsiteY256" fmla="*/ 998718 h 1507432"/>
                <a:gd name="connsiteX257" fmla="*/ 1936622 w 2164666"/>
                <a:gd name="connsiteY257" fmla="*/ 1004565 h 1507432"/>
                <a:gd name="connsiteX258" fmla="*/ 1943639 w 2164666"/>
                <a:gd name="connsiteY258" fmla="*/ 1006904 h 1507432"/>
                <a:gd name="connsiteX259" fmla="*/ 1950655 w 2164666"/>
                <a:gd name="connsiteY259" fmla="*/ 1006904 h 1507432"/>
                <a:gd name="connsiteX260" fmla="*/ 1956503 w 2164666"/>
                <a:gd name="connsiteY260" fmla="*/ 1010413 h 1507432"/>
                <a:gd name="connsiteX261" fmla="*/ 1963519 w 2164666"/>
                <a:gd name="connsiteY261" fmla="*/ 1016260 h 1507432"/>
                <a:gd name="connsiteX262" fmla="*/ 1970538 w 2164666"/>
                <a:gd name="connsiteY262" fmla="*/ 1018599 h 1507432"/>
                <a:gd name="connsiteX263" fmla="*/ 1976384 w 2164666"/>
                <a:gd name="connsiteY263" fmla="*/ 1023278 h 1507432"/>
                <a:gd name="connsiteX264" fmla="*/ 1981061 w 2164666"/>
                <a:gd name="connsiteY264" fmla="*/ 1030294 h 1507432"/>
                <a:gd name="connsiteX265" fmla="*/ 1986908 w 2164666"/>
                <a:gd name="connsiteY265" fmla="*/ 1036141 h 1507432"/>
                <a:gd name="connsiteX266" fmla="*/ 1993925 w 2164666"/>
                <a:gd name="connsiteY266" fmla="*/ 1040820 h 1507432"/>
                <a:gd name="connsiteX267" fmla="*/ 1999774 w 2164666"/>
                <a:gd name="connsiteY267" fmla="*/ 1047836 h 1507432"/>
                <a:gd name="connsiteX268" fmla="*/ 2010297 w 2164666"/>
                <a:gd name="connsiteY268" fmla="*/ 1053682 h 1507432"/>
                <a:gd name="connsiteX269" fmla="*/ 2016144 w 2164666"/>
                <a:gd name="connsiteY269" fmla="*/ 1057191 h 1507432"/>
                <a:gd name="connsiteX270" fmla="*/ 2017315 w 2164666"/>
                <a:gd name="connsiteY270" fmla="*/ 1064208 h 1507432"/>
                <a:gd name="connsiteX271" fmla="*/ 2023162 w 2164666"/>
                <a:gd name="connsiteY271" fmla="*/ 1070056 h 1507432"/>
                <a:gd name="connsiteX272" fmla="*/ 2033687 w 2164666"/>
                <a:gd name="connsiteY272" fmla="*/ 1077072 h 1507432"/>
                <a:gd name="connsiteX273" fmla="*/ 2041873 w 2164666"/>
                <a:gd name="connsiteY273" fmla="*/ 1081751 h 1507432"/>
                <a:gd name="connsiteX274" fmla="*/ 2051229 w 2164666"/>
                <a:gd name="connsiteY274" fmla="*/ 1088767 h 1507432"/>
                <a:gd name="connsiteX275" fmla="*/ 2061754 w 2164666"/>
                <a:gd name="connsiteY275" fmla="*/ 1100460 h 1507432"/>
                <a:gd name="connsiteX276" fmla="*/ 2065263 w 2164666"/>
                <a:gd name="connsiteY276" fmla="*/ 1106309 h 1507432"/>
                <a:gd name="connsiteX277" fmla="*/ 2078128 w 2164666"/>
                <a:gd name="connsiteY277" fmla="*/ 1118004 h 1507432"/>
                <a:gd name="connsiteX278" fmla="*/ 2083975 w 2164666"/>
                <a:gd name="connsiteY278" fmla="*/ 1121511 h 1507432"/>
                <a:gd name="connsiteX279" fmla="*/ 2089821 w 2164666"/>
                <a:gd name="connsiteY279" fmla="*/ 1123850 h 1507432"/>
                <a:gd name="connsiteX280" fmla="*/ 2095669 w 2164666"/>
                <a:gd name="connsiteY280" fmla="*/ 1128529 h 1507432"/>
                <a:gd name="connsiteX281" fmla="*/ 2099177 w 2164666"/>
                <a:gd name="connsiteY281" fmla="*/ 1135545 h 1507432"/>
                <a:gd name="connsiteX282" fmla="*/ 2099177 w 2164666"/>
                <a:gd name="connsiteY282" fmla="*/ 1141392 h 1507432"/>
                <a:gd name="connsiteX283" fmla="*/ 2107365 w 2164666"/>
                <a:gd name="connsiteY283" fmla="*/ 1147240 h 1507432"/>
                <a:gd name="connsiteX284" fmla="*/ 2109702 w 2164666"/>
                <a:gd name="connsiteY284" fmla="*/ 1156594 h 1507432"/>
                <a:gd name="connsiteX285" fmla="*/ 2116718 w 2164666"/>
                <a:gd name="connsiteY285" fmla="*/ 1163612 h 1507432"/>
                <a:gd name="connsiteX286" fmla="*/ 2121397 w 2164666"/>
                <a:gd name="connsiteY286" fmla="*/ 1171798 h 1507432"/>
                <a:gd name="connsiteX287" fmla="*/ 2122567 w 2164666"/>
                <a:gd name="connsiteY287" fmla="*/ 1177645 h 1507432"/>
                <a:gd name="connsiteX288" fmla="*/ 2120227 w 2164666"/>
                <a:gd name="connsiteY288" fmla="*/ 1184663 h 1507432"/>
                <a:gd name="connsiteX289" fmla="*/ 2120227 w 2164666"/>
                <a:gd name="connsiteY289" fmla="*/ 1190509 h 1507432"/>
                <a:gd name="connsiteX290" fmla="*/ 2123735 w 2164666"/>
                <a:gd name="connsiteY290" fmla="*/ 1198695 h 1507432"/>
                <a:gd name="connsiteX291" fmla="*/ 2130753 w 2164666"/>
                <a:gd name="connsiteY291" fmla="*/ 1203374 h 1507432"/>
                <a:gd name="connsiteX292" fmla="*/ 2134262 w 2164666"/>
                <a:gd name="connsiteY292" fmla="*/ 1209221 h 1507432"/>
                <a:gd name="connsiteX293" fmla="*/ 2135429 w 2164666"/>
                <a:gd name="connsiteY293" fmla="*/ 1216239 h 1507432"/>
                <a:gd name="connsiteX294" fmla="*/ 2142448 w 2164666"/>
                <a:gd name="connsiteY294" fmla="*/ 1225594 h 1507432"/>
                <a:gd name="connsiteX295" fmla="*/ 2142448 w 2164666"/>
                <a:gd name="connsiteY295" fmla="*/ 1231441 h 1507432"/>
                <a:gd name="connsiteX296" fmla="*/ 2150633 w 2164666"/>
                <a:gd name="connsiteY296" fmla="*/ 1231441 h 1507432"/>
                <a:gd name="connsiteX297" fmla="*/ 2159989 w 2164666"/>
                <a:gd name="connsiteY297" fmla="*/ 1238457 h 1507432"/>
                <a:gd name="connsiteX298" fmla="*/ 2154143 w 2164666"/>
                <a:gd name="connsiteY298" fmla="*/ 1245475 h 1507432"/>
                <a:gd name="connsiteX299" fmla="*/ 2157650 w 2164666"/>
                <a:gd name="connsiteY299" fmla="*/ 1252491 h 1507432"/>
                <a:gd name="connsiteX300" fmla="*/ 2164666 w 2164666"/>
                <a:gd name="connsiteY300" fmla="*/ 1259508 h 1507432"/>
                <a:gd name="connsiteX301" fmla="*/ 2155311 w 2164666"/>
                <a:gd name="connsiteY301" fmla="*/ 1271201 h 1507432"/>
                <a:gd name="connsiteX302" fmla="*/ 2149464 w 2164666"/>
                <a:gd name="connsiteY302" fmla="*/ 1279389 h 1507432"/>
                <a:gd name="connsiteX303" fmla="*/ 2145955 w 2164666"/>
                <a:gd name="connsiteY303" fmla="*/ 1286405 h 1507432"/>
                <a:gd name="connsiteX304" fmla="*/ 2144785 w 2164666"/>
                <a:gd name="connsiteY304" fmla="*/ 1292253 h 1507432"/>
                <a:gd name="connsiteX305" fmla="*/ 2143617 w 2164666"/>
                <a:gd name="connsiteY305" fmla="*/ 1301609 h 1507432"/>
                <a:gd name="connsiteX306" fmla="*/ 2143617 w 2164666"/>
                <a:gd name="connsiteY306" fmla="*/ 1309795 h 1507432"/>
                <a:gd name="connsiteX307" fmla="*/ 2136601 w 2164666"/>
                <a:gd name="connsiteY307" fmla="*/ 1317981 h 1507432"/>
                <a:gd name="connsiteX308" fmla="*/ 2124906 w 2164666"/>
                <a:gd name="connsiteY308" fmla="*/ 1326167 h 1507432"/>
                <a:gd name="connsiteX309" fmla="*/ 2122567 w 2164666"/>
                <a:gd name="connsiteY309" fmla="*/ 1333185 h 1507432"/>
                <a:gd name="connsiteX310" fmla="*/ 2121397 w 2164666"/>
                <a:gd name="connsiteY310" fmla="*/ 1346048 h 1507432"/>
                <a:gd name="connsiteX311" fmla="*/ 2114381 w 2164666"/>
                <a:gd name="connsiteY311" fmla="*/ 1349555 h 1507432"/>
                <a:gd name="connsiteX312" fmla="*/ 2112041 w 2164666"/>
                <a:gd name="connsiteY312" fmla="*/ 1357742 h 1507432"/>
                <a:gd name="connsiteX313" fmla="*/ 2109702 w 2164666"/>
                <a:gd name="connsiteY313" fmla="*/ 1364759 h 1507432"/>
                <a:gd name="connsiteX314" fmla="*/ 2107365 w 2164666"/>
                <a:gd name="connsiteY314" fmla="*/ 1378791 h 1507432"/>
                <a:gd name="connsiteX315" fmla="*/ 2107365 w 2164666"/>
                <a:gd name="connsiteY315" fmla="*/ 1388147 h 1507432"/>
                <a:gd name="connsiteX316" fmla="*/ 2107365 w 2164666"/>
                <a:gd name="connsiteY316" fmla="*/ 1395165 h 1507432"/>
                <a:gd name="connsiteX317" fmla="*/ 2106193 w 2164666"/>
                <a:gd name="connsiteY317" fmla="*/ 1404521 h 1507432"/>
                <a:gd name="connsiteX318" fmla="*/ 2106193 w 2164666"/>
                <a:gd name="connsiteY318" fmla="*/ 1415046 h 1507432"/>
                <a:gd name="connsiteX319" fmla="*/ 2105025 w 2164666"/>
                <a:gd name="connsiteY319" fmla="*/ 1420892 h 1507432"/>
                <a:gd name="connsiteX320" fmla="*/ 2109702 w 2164666"/>
                <a:gd name="connsiteY320" fmla="*/ 1427909 h 1507432"/>
                <a:gd name="connsiteX321" fmla="*/ 2112041 w 2164666"/>
                <a:gd name="connsiteY321" fmla="*/ 1440773 h 1507432"/>
                <a:gd name="connsiteX322" fmla="*/ 2112041 w 2164666"/>
                <a:gd name="connsiteY322" fmla="*/ 1447791 h 1507432"/>
                <a:gd name="connsiteX323" fmla="*/ 2109702 w 2164666"/>
                <a:gd name="connsiteY323" fmla="*/ 1454808 h 1507432"/>
                <a:gd name="connsiteX324" fmla="*/ 2109702 w 2164666"/>
                <a:gd name="connsiteY324" fmla="*/ 1461824 h 1507432"/>
                <a:gd name="connsiteX325" fmla="*/ 2108532 w 2164666"/>
                <a:gd name="connsiteY325" fmla="*/ 1467672 h 1507432"/>
                <a:gd name="connsiteX326" fmla="*/ 2107365 w 2164666"/>
                <a:gd name="connsiteY326" fmla="*/ 1474689 h 1507432"/>
                <a:gd name="connsiteX327" fmla="*/ 2109702 w 2164666"/>
                <a:gd name="connsiteY327" fmla="*/ 1481705 h 1507432"/>
                <a:gd name="connsiteX328" fmla="*/ 2112041 w 2164666"/>
                <a:gd name="connsiteY328" fmla="*/ 1487551 h 1507432"/>
                <a:gd name="connsiteX329" fmla="*/ 2106193 w 2164666"/>
                <a:gd name="connsiteY329" fmla="*/ 1498077 h 1507432"/>
                <a:gd name="connsiteX330" fmla="*/ 2101516 w 2164666"/>
                <a:gd name="connsiteY330" fmla="*/ 1506264 h 1507432"/>
                <a:gd name="connsiteX331" fmla="*/ 2092161 w 2164666"/>
                <a:gd name="connsiteY331" fmla="*/ 1506264 h 1507432"/>
                <a:gd name="connsiteX332" fmla="*/ 2080465 w 2164666"/>
                <a:gd name="connsiteY332" fmla="*/ 1507432 h 1507432"/>
                <a:gd name="connsiteX333" fmla="*/ 2076956 w 2164666"/>
                <a:gd name="connsiteY333" fmla="*/ 1501586 h 1507432"/>
                <a:gd name="connsiteX334" fmla="*/ 2069940 w 2164666"/>
                <a:gd name="connsiteY334" fmla="*/ 1498077 h 1507432"/>
                <a:gd name="connsiteX335" fmla="*/ 2060585 w 2164666"/>
                <a:gd name="connsiteY335" fmla="*/ 1492230 h 1507432"/>
                <a:gd name="connsiteX336" fmla="*/ 2053568 w 2164666"/>
                <a:gd name="connsiteY336" fmla="*/ 1489891 h 1507432"/>
                <a:gd name="connsiteX337" fmla="*/ 2044213 w 2164666"/>
                <a:gd name="connsiteY337" fmla="*/ 1485214 h 1507432"/>
                <a:gd name="connsiteX338" fmla="*/ 2037197 w 2164666"/>
                <a:gd name="connsiteY338" fmla="*/ 1481705 h 1507432"/>
                <a:gd name="connsiteX339" fmla="*/ 2031348 w 2164666"/>
                <a:gd name="connsiteY339" fmla="*/ 1482874 h 1507432"/>
                <a:gd name="connsiteX340" fmla="*/ 2024332 w 2164666"/>
                <a:gd name="connsiteY340" fmla="*/ 1484044 h 1507432"/>
                <a:gd name="connsiteX341" fmla="*/ 2013807 w 2164666"/>
                <a:gd name="connsiteY341" fmla="*/ 1484044 h 1507432"/>
                <a:gd name="connsiteX342" fmla="*/ 2004451 w 2164666"/>
                <a:gd name="connsiteY342" fmla="*/ 1484044 h 1507432"/>
                <a:gd name="connsiteX343" fmla="*/ 1993925 w 2164666"/>
                <a:gd name="connsiteY343" fmla="*/ 1479365 h 1507432"/>
                <a:gd name="connsiteX344" fmla="*/ 1984570 w 2164666"/>
                <a:gd name="connsiteY344" fmla="*/ 1475856 h 1507432"/>
                <a:gd name="connsiteX345" fmla="*/ 1977554 w 2164666"/>
                <a:gd name="connsiteY345" fmla="*/ 1471179 h 1507432"/>
                <a:gd name="connsiteX346" fmla="*/ 1969366 w 2164666"/>
                <a:gd name="connsiteY346" fmla="*/ 1470010 h 1507432"/>
                <a:gd name="connsiteX347" fmla="*/ 1961182 w 2164666"/>
                <a:gd name="connsiteY347" fmla="*/ 1462994 h 1507432"/>
                <a:gd name="connsiteX348" fmla="*/ 1949487 w 2164666"/>
                <a:gd name="connsiteY348" fmla="*/ 1453638 h 1507432"/>
                <a:gd name="connsiteX349" fmla="*/ 1936622 w 2164666"/>
                <a:gd name="connsiteY349" fmla="*/ 1446620 h 1507432"/>
                <a:gd name="connsiteX350" fmla="*/ 1927267 w 2164666"/>
                <a:gd name="connsiteY350" fmla="*/ 1443113 h 1507432"/>
                <a:gd name="connsiteX351" fmla="*/ 1917911 w 2164666"/>
                <a:gd name="connsiteY351" fmla="*/ 1433757 h 1507432"/>
                <a:gd name="connsiteX352" fmla="*/ 1910893 w 2164666"/>
                <a:gd name="connsiteY352" fmla="*/ 1427909 h 1507432"/>
                <a:gd name="connsiteX353" fmla="*/ 1905046 w 2164666"/>
                <a:gd name="connsiteY353" fmla="*/ 1425571 h 1507432"/>
                <a:gd name="connsiteX354" fmla="*/ 1899200 w 2164666"/>
                <a:gd name="connsiteY354" fmla="*/ 1418555 h 1507432"/>
                <a:gd name="connsiteX355" fmla="*/ 1891014 w 2164666"/>
                <a:gd name="connsiteY355" fmla="*/ 1410367 h 1507432"/>
                <a:gd name="connsiteX356" fmla="*/ 1889844 w 2164666"/>
                <a:gd name="connsiteY356" fmla="*/ 1404521 h 1507432"/>
                <a:gd name="connsiteX357" fmla="*/ 1879319 w 2164666"/>
                <a:gd name="connsiteY357" fmla="*/ 1393995 h 1507432"/>
                <a:gd name="connsiteX358" fmla="*/ 1868794 w 2164666"/>
                <a:gd name="connsiteY358" fmla="*/ 1379963 h 1507432"/>
                <a:gd name="connsiteX359" fmla="*/ 1865285 w 2164666"/>
                <a:gd name="connsiteY359" fmla="*/ 1374114 h 1507432"/>
                <a:gd name="connsiteX360" fmla="*/ 1873472 w 2164666"/>
                <a:gd name="connsiteY360" fmla="*/ 1376454 h 1507432"/>
                <a:gd name="connsiteX361" fmla="*/ 1878149 w 2164666"/>
                <a:gd name="connsiteY361" fmla="*/ 1369437 h 1507432"/>
                <a:gd name="connsiteX362" fmla="*/ 1880489 w 2164666"/>
                <a:gd name="connsiteY362" fmla="*/ 1360082 h 1507432"/>
                <a:gd name="connsiteX363" fmla="*/ 1879319 w 2164666"/>
                <a:gd name="connsiteY363" fmla="*/ 1354233 h 1507432"/>
                <a:gd name="connsiteX364" fmla="*/ 1876980 w 2164666"/>
                <a:gd name="connsiteY364" fmla="*/ 1348387 h 1507432"/>
                <a:gd name="connsiteX365" fmla="*/ 1872301 w 2164666"/>
                <a:gd name="connsiteY365" fmla="*/ 1341369 h 1507432"/>
                <a:gd name="connsiteX366" fmla="*/ 1864115 w 2164666"/>
                <a:gd name="connsiteY366" fmla="*/ 1334353 h 1507432"/>
                <a:gd name="connsiteX367" fmla="*/ 1854759 w 2164666"/>
                <a:gd name="connsiteY367" fmla="*/ 1333185 h 1507432"/>
                <a:gd name="connsiteX368" fmla="*/ 1865285 w 2164666"/>
                <a:gd name="connsiteY368" fmla="*/ 1322658 h 1507432"/>
                <a:gd name="connsiteX369" fmla="*/ 1868794 w 2164666"/>
                <a:gd name="connsiteY369" fmla="*/ 1307455 h 1507432"/>
                <a:gd name="connsiteX370" fmla="*/ 1868794 w 2164666"/>
                <a:gd name="connsiteY370" fmla="*/ 1301609 h 1507432"/>
                <a:gd name="connsiteX371" fmla="*/ 1868794 w 2164666"/>
                <a:gd name="connsiteY371" fmla="*/ 1294591 h 1507432"/>
                <a:gd name="connsiteX372" fmla="*/ 1862947 w 2164666"/>
                <a:gd name="connsiteY372" fmla="*/ 1286405 h 1507432"/>
                <a:gd name="connsiteX373" fmla="*/ 1857099 w 2164666"/>
                <a:gd name="connsiteY373" fmla="*/ 1277049 h 1507432"/>
                <a:gd name="connsiteX374" fmla="*/ 1852420 w 2164666"/>
                <a:gd name="connsiteY374" fmla="*/ 1270033 h 1507432"/>
                <a:gd name="connsiteX375" fmla="*/ 1846573 w 2164666"/>
                <a:gd name="connsiteY375" fmla="*/ 1266524 h 1507432"/>
                <a:gd name="connsiteX376" fmla="*/ 1839557 w 2164666"/>
                <a:gd name="connsiteY376" fmla="*/ 1263017 h 1507432"/>
                <a:gd name="connsiteX377" fmla="*/ 1832541 w 2164666"/>
                <a:gd name="connsiteY377" fmla="*/ 1255999 h 1507432"/>
                <a:gd name="connsiteX378" fmla="*/ 1826694 w 2164666"/>
                <a:gd name="connsiteY378" fmla="*/ 1250152 h 1507432"/>
                <a:gd name="connsiteX379" fmla="*/ 1820846 w 2164666"/>
                <a:gd name="connsiteY379" fmla="*/ 1247813 h 1507432"/>
                <a:gd name="connsiteX380" fmla="*/ 1814999 w 2164666"/>
                <a:gd name="connsiteY380" fmla="*/ 1241964 h 1507432"/>
                <a:gd name="connsiteX381" fmla="*/ 1807981 w 2164666"/>
                <a:gd name="connsiteY381" fmla="*/ 1232611 h 1507432"/>
                <a:gd name="connsiteX382" fmla="*/ 1806811 w 2164666"/>
                <a:gd name="connsiteY382" fmla="*/ 1225594 h 1507432"/>
                <a:gd name="connsiteX383" fmla="*/ 1807981 w 2164666"/>
                <a:gd name="connsiteY383" fmla="*/ 1217406 h 1507432"/>
                <a:gd name="connsiteX384" fmla="*/ 1806811 w 2164666"/>
                <a:gd name="connsiteY384" fmla="*/ 1206881 h 1507432"/>
                <a:gd name="connsiteX385" fmla="*/ 1799795 w 2164666"/>
                <a:gd name="connsiteY385" fmla="*/ 1201035 h 1507432"/>
                <a:gd name="connsiteX386" fmla="*/ 1791609 w 2164666"/>
                <a:gd name="connsiteY386" fmla="*/ 1192849 h 1507432"/>
                <a:gd name="connsiteX387" fmla="*/ 1797458 w 2164666"/>
                <a:gd name="connsiteY387" fmla="*/ 1196358 h 1507432"/>
                <a:gd name="connsiteX388" fmla="*/ 1797458 w 2164666"/>
                <a:gd name="connsiteY388" fmla="*/ 1189340 h 1507432"/>
                <a:gd name="connsiteX389" fmla="*/ 1792779 w 2164666"/>
                <a:gd name="connsiteY389" fmla="*/ 1183493 h 1507432"/>
                <a:gd name="connsiteX390" fmla="*/ 1785763 w 2164666"/>
                <a:gd name="connsiteY390" fmla="*/ 1183493 h 1507432"/>
                <a:gd name="connsiteX391" fmla="*/ 1782254 w 2164666"/>
                <a:gd name="connsiteY391" fmla="*/ 1177645 h 1507432"/>
                <a:gd name="connsiteX392" fmla="*/ 1769389 w 2164666"/>
                <a:gd name="connsiteY392" fmla="*/ 1167121 h 1507432"/>
                <a:gd name="connsiteX393" fmla="*/ 1762373 w 2164666"/>
                <a:gd name="connsiteY393" fmla="*/ 1164782 h 1507432"/>
                <a:gd name="connsiteX394" fmla="*/ 1756526 w 2164666"/>
                <a:gd name="connsiteY394" fmla="*/ 1165950 h 1507432"/>
                <a:gd name="connsiteX395" fmla="*/ 1748340 w 2164666"/>
                <a:gd name="connsiteY395" fmla="*/ 1168289 h 1507432"/>
                <a:gd name="connsiteX396" fmla="*/ 1741322 w 2164666"/>
                <a:gd name="connsiteY396" fmla="*/ 1164782 h 1507432"/>
                <a:gd name="connsiteX397" fmla="*/ 1724950 w 2164666"/>
                <a:gd name="connsiteY397" fmla="*/ 1163612 h 1507432"/>
                <a:gd name="connsiteX398" fmla="*/ 1714425 w 2164666"/>
                <a:gd name="connsiteY398" fmla="*/ 1162443 h 1507432"/>
                <a:gd name="connsiteX399" fmla="*/ 1712309 w 2164666"/>
                <a:gd name="connsiteY399" fmla="*/ 1155393 h 1507432"/>
                <a:gd name="connsiteX400" fmla="*/ 1709746 w 2164666"/>
                <a:gd name="connsiteY400" fmla="*/ 1162441 h 1507432"/>
                <a:gd name="connsiteX401" fmla="*/ 1698053 w 2164666"/>
                <a:gd name="connsiteY401" fmla="*/ 1164780 h 1507432"/>
                <a:gd name="connsiteX402" fmla="*/ 1691037 w 2164666"/>
                <a:gd name="connsiteY402" fmla="*/ 1161271 h 1507432"/>
                <a:gd name="connsiteX403" fmla="*/ 1681681 w 2164666"/>
                <a:gd name="connsiteY403" fmla="*/ 1161271 h 1507432"/>
                <a:gd name="connsiteX404" fmla="*/ 1673493 w 2164666"/>
                <a:gd name="connsiteY404" fmla="*/ 1161271 h 1507432"/>
                <a:gd name="connsiteX405" fmla="*/ 1659461 w 2164666"/>
                <a:gd name="connsiteY405" fmla="*/ 1161271 h 1507432"/>
                <a:gd name="connsiteX406" fmla="*/ 1648936 w 2164666"/>
                <a:gd name="connsiteY406" fmla="*/ 1162441 h 1507432"/>
                <a:gd name="connsiteX407" fmla="*/ 1636071 w 2164666"/>
                <a:gd name="connsiteY407" fmla="*/ 1164780 h 1507432"/>
                <a:gd name="connsiteX408" fmla="*/ 1619699 w 2164666"/>
                <a:gd name="connsiteY408" fmla="*/ 1168287 h 1507432"/>
                <a:gd name="connsiteX409" fmla="*/ 1612683 w 2164666"/>
                <a:gd name="connsiteY409" fmla="*/ 1169457 h 1507432"/>
                <a:gd name="connsiteX410" fmla="*/ 1604495 w 2164666"/>
                <a:gd name="connsiteY410" fmla="*/ 1170626 h 1507432"/>
                <a:gd name="connsiteX411" fmla="*/ 1595139 w 2164666"/>
                <a:gd name="connsiteY411" fmla="*/ 1171796 h 1507432"/>
                <a:gd name="connsiteX412" fmla="*/ 1585786 w 2164666"/>
                <a:gd name="connsiteY412" fmla="*/ 1174136 h 1507432"/>
                <a:gd name="connsiteX413" fmla="*/ 1576430 w 2164666"/>
                <a:gd name="connsiteY413" fmla="*/ 1175303 h 1507432"/>
                <a:gd name="connsiteX414" fmla="*/ 1568242 w 2164666"/>
                <a:gd name="connsiteY414" fmla="*/ 1177643 h 1507432"/>
                <a:gd name="connsiteX415" fmla="*/ 1561226 w 2164666"/>
                <a:gd name="connsiteY415" fmla="*/ 1177643 h 1507432"/>
                <a:gd name="connsiteX416" fmla="*/ 1557717 w 2164666"/>
                <a:gd name="connsiteY416" fmla="*/ 1171796 h 1507432"/>
                <a:gd name="connsiteX417" fmla="*/ 1550701 w 2164666"/>
                <a:gd name="connsiteY417" fmla="*/ 1167119 h 1507432"/>
                <a:gd name="connsiteX418" fmla="*/ 1541345 w 2164666"/>
                <a:gd name="connsiteY418" fmla="*/ 1165948 h 1507432"/>
                <a:gd name="connsiteX419" fmla="*/ 1535499 w 2164666"/>
                <a:gd name="connsiteY419" fmla="*/ 1164780 h 1507432"/>
                <a:gd name="connsiteX420" fmla="*/ 1528480 w 2164666"/>
                <a:gd name="connsiteY420" fmla="*/ 1162441 h 1507432"/>
                <a:gd name="connsiteX421" fmla="*/ 1521464 w 2164666"/>
                <a:gd name="connsiteY421" fmla="*/ 1155424 h 1507432"/>
                <a:gd name="connsiteX422" fmla="*/ 1514448 w 2164666"/>
                <a:gd name="connsiteY422" fmla="*/ 1154255 h 1507432"/>
                <a:gd name="connsiteX423" fmla="*/ 1505092 w 2164666"/>
                <a:gd name="connsiteY423" fmla="*/ 1154255 h 1507432"/>
                <a:gd name="connsiteX424" fmla="*/ 1499244 w 2164666"/>
                <a:gd name="connsiteY424" fmla="*/ 1155424 h 1507432"/>
                <a:gd name="connsiteX425" fmla="*/ 1491058 w 2164666"/>
                <a:gd name="connsiteY425" fmla="*/ 1153085 h 1507432"/>
                <a:gd name="connsiteX426" fmla="*/ 1484042 w 2164666"/>
                <a:gd name="connsiteY426" fmla="*/ 1150746 h 1507432"/>
                <a:gd name="connsiteX427" fmla="*/ 1480535 w 2164666"/>
                <a:gd name="connsiteY427" fmla="*/ 1144899 h 1507432"/>
                <a:gd name="connsiteX428" fmla="*/ 1474686 w 2164666"/>
                <a:gd name="connsiteY428" fmla="*/ 1144899 h 1507432"/>
                <a:gd name="connsiteX429" fmla="*/ 1465331 w 2164666"/>
                <a:gd name="connsiteY429" fmla="*/ 1141390 h 1507432"/>
                <a:gd name="connsiteX430" fmla="*/ 1459484 w 2164666"/>
                <a:gd name="connsiteY430" fmla="*/ 1137883 h 1507432"/>
                <a:gd name="connsiteX431" fmla="*/ 1451298 w 2164666"/>
                <a:gd name="connsiteY431" fmla="*/ 1137883 h 1507432"/>
                <a:gd name="connsiteX432" fmla="*/ 1441942 w 2164666"/>
                <a:gd name="connsiteY432" fmla="*/ 1134374 h 1507432"/>
                <a:gd name="connsiteX433" fmla="*/ 1433757 w 2164666"/>
                <a:gd name="connsiteY433" fmla="*/ 1127358 h 1507432"/>
                <a:gd name="connsiteX434" fmla="*/ 1425569 w 2164666"/>
                <a:gd name="connsiteY434" fmla="*/ 1126188 h 1507432"/>
                <a:gd name="connsiteX435" fmla="*/ 1415043 w 2164666"/>
                <a:gd name="connsiteY435" fmla="*/ 1119170 h 1507432"/>
                <a:gd name="connsiteX436" fmla="*/ 1408027 w 2164666"/>
                <a:gd name="connsiteY436" fmla="*/ 1115663 h 1507432"/>
                <a:gd name="connsiteX437" fmla="*/ 1402181 w 2164666"/>
                <a:gd name="connsiteY437" fmla="*/ 1115663 h 1507432"/>
                <a:gd name="connsiteX438" fmla="*/ 1395164 w 2164666"/>
                <a:gd name="connsiteY438" fmla="*/ 1112153 h 1507432"/>
                <a:gd name="connsiteX439" fmla="*/ 1386977 w 2164666"/>
                <a:gd name="connsiteY439" fmla="*/ 1107475 h 1507432"/>
                <a:gd name="connsiteX440" fmla="*/ 1376451 w 2164666"/>
                <a:gd name="connsiteY440" fmla="*/ 1108646 h 1507432"/>
                <a:gd name="connsiteX441" fmla="*/ 1378791 w 2164666"/>
                <a:gd name="connsiteY441" fmla="*/ 1098121 h 1507432"/>
                <a:gd name="connsiteX442" fmla="*/ 1385807 w 2164666"/>
                <a:gd name="connsiteY442" fmla="*/ 1095782 h 1507432"/>
                <a:gd name="connsiteX443" fmla="*/ 1391655 w 2164666"/>
                <a:gd name="connsiteY443" fmla="*/ 1094612 h 1507432"/>
                <a:gd name="connsiteX444" fmla="*/ 1403348 w 2164666"/>
                <a:gd name="connsiteY444" fmla="*/ 1081747 h 1507432"/>
                <a:gd name="connsiteX445" fmla="*/ 1399841 w 2164666"/>
                <a:gd name="connsiteY445" fmla="*/ 1070052 h 1507432"/>
                <a:gd name="connsiteX446" fmla="*/ 1393993 w 2164666"/>
                <a:gd name="connsiteY446" fmla="*/ 1063036 h 1507432"/>
                <a:gd name="connsiteX447" fmla="*/ 1384639 w 2164666"/>
                <a:gd name="connsiteY447" fmla="*/ 1056020 h 1507432"/>
                <a:gd name="connsiteX448" fmla="*/ 1371774 w 2164666"/>
                <a:gd name="connsiteY448" fmla="*/ 1054850 h 1507432"/>
                <a:gd name="connsiteX449" fmla="*/ 1360079 w 2164666"/>
                <a:gd name="connsiteY449" fmla="*/ 1056020 h 1507432"/>
                <a:gd name="connsiteX450" fmla="*/ 1357740 w 2164666"/>
                <a:gd name="connsiteY450" fmla="*/ 1046664 h 1507432"/>
                <a:gd name="connsiteX451" fmla="*/ 1348386 w 2164666"/>
                <a:gd name="connsiteY451" fmla="*/ 1040816 h 1507432"/>
                <a:gd name="connsiteX452" fmla="*/ 1342538 w 2164666"/>
                <a:gd name="connsiteY452" fmla="*/ 1044325 h 1507432"/>
                <a:gd name="connsiteX453" fmla="*/ 1347215 w 2164666"/>
                <a:gd name="connsiteY453" fmla="*/ 1038478 h 1507432"/>
                <a:gd name="connsiteX454" fmla="*/ 1341368 w 2164666"/>
                <a:gd name="connsiteY454" fmla="*/ 1041987 h 1507432"/>
                <a:gd name="connsiteX455" fmla="*/ 1336691 w 2164666"/>
                <a:gd name="connsiteY455" fmla="*/ 1036139 h 1507432"/>
                <a:gd name="connsiteX456" fmla="*/ 1330843 w 2164666"/>
                <a:gd name="connsiteY456" fmla="*/ 1032632 h 1507432"/>
                <a:gd name="connsiteX457" fmla="*/ 1323827 w 2164666"/>
                <a:gd name="connsiteY457" fmla="*/ 1030292 h 1507432"/>
                <a:gd name="connsiteX458" fmla="*/ 1315641 w 2164666"/>
                <a:gd name="connsiteY458" fmla="*/ 1029123 h 1507432"/>
                <a:gd name="connsiteX459" fmla="*/ 1309792 w 2164666"/>
                <a:gd name="connsiteY459" fmla="*/ 1029123 h 1507432"/>
                <a:gd name="connsiteX460" fmla="*/ 1302776 w 2164666"/>
                <a:gd name="connsiteY460" fmla="*/ 1030292 h 1507432"/>
                <a:gd name="connsiteX461" fmla="*/ 1294590 w 2164666"/>
                <a:gd name="connsiteY461" fmla="*/ 1031460 h 1507432"/>
                <a:gd name="connsiteX462" fmla="*/ 1286404 w 2164666"/>
                <a:gd name="connsiteY462" fmla="*/ 1034969 h 1507432"/>
                <a:gd name="connsiteX463" fmla="*/ 1277049 w 2164666"/>
                <a:gd name="connsiteY463" fmla="*/ 1038478 h 1507432"/>
                <a:gd name="connsiteX464" fmla="*/ 1271200 w 2164666"/>
                <a:gd name="connsiteY464" fmla="*/ 1041987 h 1507432"/>
                <a:gd name="connsiteX465" fmla="*/ 1264184 w 2164666"/>
                <a:gd name="connsiteY465" fmla="*/ 1044325 h 1507432"/>
                <a:gd name="connsiteX466" fmla="*/ 1254828 w 2164666"/>
                <a:gd name="connsiteY466" fmla="*/ 1051341 h 1507432"/>
                <a:gd name="connsiteX467" fmla="*/ 1248982 w 2164666"/>
                <a:gd name="connsiteY467" fmla="*/ 1054850 h 1507432"/>
                <a:gd name="connsiteX468" fmla="*/ 1240796 w 2164666"/>
                <a:gd name="connsiteY468" fmla="*/ 1060697 h 1507432"/>
                <a:gd name="connsiteX469" fmla="*/ 1234947 w 2164666"/>
                <a:gd name="connsiteY469" fmla="*/ 1066545 h 1507432"/>
                <a:gd name="connsiteX470" fmla="*/ 1227931 w 2164666"/>
                <a:gd name="connsiteY470" fmla="*/ 1072392 h 1507432"/>
                <a:gd name="connsiteX471" fmla="*/ 1218575 w 2164666"/>
                <a:gd name="connsiteY471" fmla="*/ 1082917 h 1507432"/>
                <a:gd name="connsiteX472" fmla="*/ 1211559 w 2164666"/>
                <a:gd name="connsiteY472" fmla="*/ 1088765 h 1507432"/>
                <a:gd name="connsiteX473" fmla="*/ 1204541 w 2164666"/>
                <a:gd name="connsiteY473" fmla="*/ 1099289 h 1507432"/>
                <a:gd name="connsiteX474" fmla="*/ 1190509 w 2164666"/>
                <a:gd name="connsiteY474" fmla="*/ 1118002 h 1507432"/>
                <a:gd name="connsiteX475" fmla="*/ 1183490 w 2164666"/>
                <a:gd name="connsiteY475" fmla="*/ 1129695 h 1507432"/>
                <a:gd name="connsiteX476" fmla="*/ 1171797 w 2164666"/>
                <a:gd name="connsiteY476" fmla="*/ 1133204 h 1507432"/>
                <a:gd name="connsiteX477" fmla="*/ 1169458 w 2164666"/>
                <a:gd name="connsiteY477" fmla="*/ 1127358 h 1507432"/>
                <a:gd name="connsiteX478" fmla="*/ 1163609 w 2164666"/>
                <a:gd name="connsiteY478" fmla="*/ 1126188 h 1507432"/>
                <a:gd name="connsiteX479" fmla="*/ 1155426 w 2164666"/>
                <a:gd name="connsiteY479" fmla="*/ 1120341 h 1507432"/>
                <a:gd name="connsiteX480" fmla="*/ 1150747 w 2164666"/>
                <a:gd name="connsiteY480" fmla="*/ 1113323 h 1507432"/>
                <a:gd name="connsiteX481" fmla="*/ 1144900 w 2164666"/>
                <a:gd name="connsiteY481" fmla="*/ 1103968 h 1507432"/>
                <a:gd name="connsiteX482" fmla="*/ 1142561 w 2164666"/>
                <a:gd name="connsiteY482" fmla="*/ 1094612 h 1507432"/>
                <a:gd name="connsiteX483" fmla="*/ 1134375 w 2164666"/>
                <a:gd name="connsiteY483" fmla="*/ 1089933 h 1507432"/>
                <a:gd name="connsiteX484" fmla="*/ 1128526 w 2164666"/>
                <a:gd name="connsiteY484" fmla="*/ 1089933 h 1507432"/>
                <a:gd name="connsiteX485" fmla="*/ 1119171 w 2164666"/>
                <a:gd name="connsiteY485" fmla="*/ 1091105 h 1507432"/>
                <a:gd name="connsiteX486" fmla="*/ 1113324 w 2164666"/>
                <a:gd name="connsiteY486" fmla="*/ 1089933 h 1507432"/>
                <a:gd name="connsiteX487" fmla="*/ 1106308 w 2164666"/>
                <a:gd name="connsiteY487" fmla="*/ 1089933 h 1507432"/>
                <a:gd name="connsiteX488" fmla="*/ 1092274 w 2164666"/>
                <a:gd name="connsiteY488" fmla="*/ 1080578 h 1507432"/>
                <a:gd name="connsiteX489" fmla="*/ 1094613 w 2164666"/>
                <a:gd name="connsiteY489" fmla="*/ 1071224 h 1507432"/>
                <a:gd name="connsiteX490" fmla="*/ 1098122 w 2164666"/>
                <a:gd name="connsiteY490" fmla="*/ 1065375 h 1507432"/>
                <a:gd name="connsiteX491" fmla="*/ 1099290 w 2164666"/>
                <a:gd name="connsiteY491" fmla="*/ 1058357 h 1507432"/>
                <a:gd name="connsiteX492" fmla="*/ 1092274 w 2164666"/>
                <a:gd name="connsiteY492" fmla="*/ 1053680 h 1507432"/>
                <a:gd name="connsiteX493" fmla="*/ 1086427 w 2164666"/>
                <a:gd name="connsiteY493" fmla="*/ 1046664 h 1507432"/>
                <a:gd name="connsiteX494" fmla="*/ 1089934 w 2164666"/>
                <a:gd name="connsiteY494" fmla="*/ 1038478 h 1507432"/>
                <a:gd name="connsiteX495" fmla="*/ 1085257 w 2164666"/>
                <a:gd name="connsiteY495" fmla="*/ 1031460 h 1507432"/>
                <a:gd name="connsiteX496" fmla="*/ 1079411 w 2164666"/>
                <a:gd name="connsiteY496" fmla="*/ 1027953 h 1507432"/>
                <a:gd name="connsiteX497" fmla="*/ 1078241 w 2164666"/>
                <a:gd name="connsiteY497" fmla="*/ 1017428 h 1507432"/>
                <a:gd name="connsiteX498" fmla="*/ 1080579 w 2164666"/>
                <a:gd name="connsiteY498" fmla="*/ 1011579 h 1507432"/>
                <a:gd name="connsiteX499" fmla="*/ 1082918 w 2164666"/>
                <a:gd name="connsiteY499" fmla="*/ 1002224 h 1507432"/>
                <a:gd name="connsiteX500" fmla="*/ 1079411 w 2164666"/>
                <a:gd name="connsiteY500" fmla="*/ 995207 h 1507432"/>
                <a:gd name="connsiteX501" fmla="*/ 1087595 w 2164666"/>
                <a:gd name="connsiteY501" fmla="*/ 988191 h 1507432"/>
                <a:gd name="connsiteX502" fmla="*/ 1078241 w 2164666"/>
                <a:gd name="connsiteY502" fmla="*/ 977666 h 1507432"/>
                <a:gd name="connsiteX503" fmla="*/ 1075902 w 2164666"/>
                <a:gd name="connsiteY503" fmla="*/ 964801 h 1507432"/>
                <a:gd name="connsiteX504" fmla="*/ 1075902 w 2164666"/>
                <a:gd name="connsiteY504" fmla="*/ 958955 h 1507432"/>
                <a:gd name="connsiteX505" fmla="*/ 1078241 w 2164666"/>
                <a:gd name="connsiteY505" fmla="*/ 951938 h 1507432"/>
                <a:gd name="connsiteX506" fmla="*/ 1079411 w 2164666"/>
                <a:gd name="connsiteY506" fmla="*/ 940243 h 1507432"/>
                <a:gd name="connsiteX507" fmla="*/ 1081748 w 2164666"/>
                <a:gd name="connsiteY507" fmla="*/ 929718 h 1507432"/>
                <a:gd name="connsiteX508" fmla="*/ 1081748 w 2164666"/>
                <a:gd name="connsiteY508" fmla="*/ 921532 h 1507432"/>
                <a:gd name="connsiteX509" fmla="*/ 1075902 w 2164666"/>
                <a:gd name="connsiteY509" fmla="*/ 921532 h 1507432"/>
                <a:gd name="connsiteX510" fmla="*/ 1063037 w 2164666"/>
                <a:gd name="connsiteY510" fmla="*/ 913346 h 1507432"/>
                <a:gd name="connsiteX511" fmla="*/ 1066546 w 2164666"/>
                <a:gd name="connsiteY511" fmla="*/ 905160 h 1507432"/>
                <a:gd name="connsiteX512" fmla="*/ 1074732 w 2164666"/>
                <a:gd name="connsiteY512" fmla="*/ 905160 h 1507432"/>
                <a:gd name="connsiteX513" fmla="*/ 1080579 w 2164666"/>
                <a:gd name="connsiteY513" fmla="*/ 903991 h 1507432"/>
                <a:gd name="connsiteX514" fmla="*/ 1081750 w 2164666"/>
                <a:gd name="connsiteY514" fmla="*/ 903489 h 1507432"/>
                <a:gd name="connsiteX515" fmla="*/ 1074732 w 2164666"/>
                <a:gd name="connsiteY515" fmla="*/ 900482 h 1507432"/>
                <a:gd name="connsiteX516" fmla="*/ 1064207 w 2164666"/>
                <a:gd name="connsiteY516" fmla="*/ 895803 h 1507432"/>
                <a:gd name="connsiteX517" fmla="*/ 1056021 w 2164666"/>
                <a:gd name="connsiteY517" fmla="*/ 891126 h 1507432"/>
                <a:gd name="connsiteX518" fmla="*/ 1049005 w 2164666"/>
                <a:gd name="connsiteY518" fmla="*/ 887619 h 1507432"/>
                <a:gd name="connsiteX519" fmla="*/ 1040817 w 2164666"/>
                <a:gd name="connsiteY519" fmla="*/ 879431 h 1507432"/>
                <a:gd name="connsiteX520" fmla="*/ 1040817 w 2164666"/>
                <a:gd name="connsiteY520" fmla="*/ 885279 h 1507432"/>
                <a:gd name="connsiteX521" fmla="*/ 1033801 w 2164666"/>
                <a:gd name="connsiteY521" fmla="*/ 887619 h 1507432"/>
                <a:gd name="connsiteX522" fmla="*/ 1029124 w 2164666"/>
                <a:gd name="connsiteY522" fmla="*/ 881770 h 1507432"/>
                <a:gd name="connsiteX523" fmla="*/ 1023275 w 2164666"/>
                <a:gd name="connsiteY523" fmla="*/ 877094 h 1507432"/>
                <a:gd name="connsiteX524" fmla="*/ 1017429 w 2164666"/>
                <a:gd name="connsiteY524" fmla="*/ 877094 h 1507432"/>
                <a:gd name="connsiteX525" fmla="*/ 1008073 w 2164666"/>
                <a:gd name="connsiteY525" fmla="*/ 879431 h 1507432"/>
                <a:gd name="connsiteX526" fmla="*/ 1002227 w 2164666"/>
                <a:gd name="connsiteY526" fmla="*/ 878261 h 1507432"/>
                <a:gd name="connsiteX527" fmla="*/ 995208 w 2164666"/>
                <a:gd name="connsiteY527" fmla="*/ 872415 h 1507432"/>
                <a:gd name="connsiteX528" fmla="*/ 988192 w 2164666"/>
                <a:gd name="connsiteY528" fmla="*/ 872415 h 1507432"/>
                <a:gd name="connsiteX529" fmla="*/ 984683 w 2164666"/>
                <a:gd name="connsiteY529" fmla="*/ 879431 h 1507432"/>
                <a:gd name="connsiteX530" fmla="*/ 990532 w 2164666"/>
                <a:gd name="connsiteY530" fmla="*/ 886447 h 1507432"/>
                <a:gd name="connsiteX531" fmla="*/ 989362 w 2164666"/>
                <a:gd name="connsiteY531" fmla="*/ 892296 h 1507432"/>
                <a:gd name="connsiteX532" fmla="*/ 982346 w 2164666"/>
                <a:gd name="connsiteY532" fmla="*/ 887619 h 1507432"/>
                <a:gd name="connsiteX533" fmla="*/ 980006 w 2164666"/>
                <a:gd name="connsiteY533" fmla="*/ 879431 h 1507432"/>
                <a:gd name="connsiteX534" fmla="*/ 971818 w 2164666"/>
                <a:gd name="connsiteY534" fmla="*/ 879431 h 1507432"/>
                <a:gd name="connsiteX535" fmla="*/ 965972 w 2164666"/>
                <a:gd name="connsiteY535" fmla="*/ 884110 h 1507432"/>
                <a:gd name="connsiteX536" fmla="*/ 970651 w 2164666"/>
                <a:gd name="connsiteY536" fmla="*/ 889956 h 1507432"/>
                <a:gd name="connsiteX537" fmla="*/ 972990 w 2164666"/>
                <a:gd name="connsiteY537" fmla="*/ 902821 h 1507432"/>
                <a:gd name="connsiteX538" fmla="*/ 961295 w 2164666"/>
                <a:gd name="connsiteY538" fmla="*/ 895803 h 1507432"/>
                <a:gd name="connsiteX539" fmla="*/ 960125 w 2164666"/>
                <a:gd name="connsiteY539" fmla="*/ 889956 h 1507432"/>
                <a:gd name="connsiteX540" fmla="*/ 950770 w 2164666"/>
                <a:gd name="connsiteY540" fmla="*/ 882940 h 1507432"/>
                <a:gd name="connsiteX541" fmla="*/ 946093 w 2164666"/>
                <a:gd name="connsiteY541" fmla="*/ 877094 h 1507432"/>
                <a:gd name="connsiteX542" fmla="*/ 942582 w 2164666"/>
                <a:gd name="connsiteY542" fmla="*/ 884110 h 1507432"/>
                <a:gd name="connsiteX543" fmla="*/ 939075 w 2164666"/>
                <a:gd name="connsiteY543" fmla="*/ 891126 h 1507432"/>
                <a:gd name="connsiteX544" fmla="*/ 935566 w 2164666"/>
                <a:gd name="connsiteY544" fmla="*/ 896974 h 1507432"/>
                <a:gd name="connsiteX545" fmla="*/ 928549 w 2164666"/>
                <a:gd name="connsiteY545" fmla="*/ 906328 h 1507432"/>
                <a:gd name="connsiteX546" fmla="*/ 921533 w 2164666"/>
                <a:gd name="connsiteY546" fmla="*/ 912177 h 1507432"/>
                <a:gd name="connsiteX547" fmla="*/ 916856 w 2164666"/>
                <a:gd name="connsiteY547" fmla="*/ 918023 h 1507432"/>
                <a:gd name="connsiteX548" fmla="*/ 909838 w 2164666"/>
                <a:gd name="connsiteY548" fmla="*/ 923872 h 1507432"/>
                <a:gd name="connsiteX549" fmla="*/ 900483 w 2164666"/>
                <a:gd name="connsiteY549" fmla="*/ 927379 h 1507432"/>
                <a:gd name="connsiteX550" fmla="*/ 892297 w 2164666"/>
                <a:gd name="connsiteY550" fmla="*/ 923872 h 1507432"/>
                <a:gd name="connsiteX551" fmla="*/ 881771 w 2164666"/>
                <a:gd name="connsiteY551" fmla="*/ 906328 h 1507432"/>
                <a:gd name="connsiteX552" fmla="*/ 874755 w 2164666"/>
                <a:gd name="connsiteY552" fmla="*/ 900482 h 1507432"/>
                <a:gd name="connsiteX553" fmla="*/ 868907 w 2164666"/>
                <a:gd name="connsiteY553" fmla="*/ 898142 h 1507432"/>
                <a:gd name="connsiteX554" fmla="*/ 860721 w 2164666"/>
                <a:gd name="connsiteY554" fmla="*/ 894635 h 1507432"/>
                <a:gd name="connsiteX555" fmla="*/ 849026 w 2164666"/>
                <a:gd name="connsiteY555" fmla="*/ 881770 h 1507432"/>
                <a:gd name="connsiteX556" fmla="*/ 839670 w 2164666"/>
                <a:gd name="connsiteY556" fmla="*/ 872415 h 1507432"/>
                <a:gd name="connsiteX557" fmla="*/ 830316 w 2164666"/>
                <a:gd name="connsiteY557" fmla="*/ 865399 h 1507432"/>
                <a:gd name="connsiteX558" fmla="*/ 823298 w 2164666"/>
                <a:gd name="connsiteY558" fmla="*/ 860720 h 1507432"/>
                <a:gd name="connsiteX559" fmla="*/ 815112 w 2164666"/>
                <a:gd name="connsiteY559" fmla="*/ 858382 h 1507432"/>
                <a:gd name="connsiteX560" fmla="*/ 811605 w 2164666"/>
                <a:gd name="connsiteY560" fmla="*/ 852534 h 1507432"/>
                <a:gd name="connsiteX561" fmla="*/ 805757 w 2164666"/>
                <a:gd name="connsiteY561" fmla="*/ 845518 h 1507432"/>
                <a:gd name="connsiteX562" fmla="*/ 799910 w 2164666"/>
                <a:gd name="connsiteY562" fmla="*/ 839669 h 1507432"/>
                <a:gd name="connsiteX563" fmla="*/ 794064 w 2164666"/>
                <a:gd name="connsiteY563" fmla="*/ 832653 h 1507432"/>
                <a:gd name="connsiteX564" fmla="*/ 791724 w 2164666"/>
                <a:gd name="connsiteY564" fmla="*/ 825637 h 1507432"/>
                <a:gd name="connsiteX565" fmla="*/ 785876 w 2164666"/>
                <a:gd name="connsiteY565" fmla="*/ 820960 h 1507432"/>
                <a:gd name="connsiteX566" fmla="*/ 783536 w 2164666"/>
                <a:gd name="connsiteY566" fmla="*/ 812772 h 1507432"/>
                <a:gd name="connsiteX567" fmla="*/ 781199 w 2164666"/>
                <a:gd name="connsiteY567" fmla="*/ 805756 h 1507432"/>
                <a:gd name="connsiteX568" fmla="*/ 778860 w 2164666"/>
                <a:gd name="connsiteY568" fmla="*/ 796400 h 1507432"/>
                <a:gd name="connsiteX569" fmla="*/ 773011 w 2164666"/>
                <a:gd name="connsiteY569" fmla="*/ 787045 h 1507432"/>
                <a:gd name="connsiteX570" fmla="*/ 767165 w 2164666"/>
                <a:gd name="connsiteY570" fmla="*/ 776519 h 1507432"/>
                <a:gd name="connsiteX571" fmla="*/ 765995 w 2164666"/>
                <a:gd name="connsiteY571" fmla="*/ 770673 h 1507432"/>
                <a:gd name="connsiteX572" fmla="*/ 767385 w 2164666"/>
                <a:gd name="connsiteY572" fmla="*/ 766503 h 1507432"/>
                <a:gd name="connsiteX573" fmla="*/ 767383 w 2164666"/>
                <a:gd name="connsiteY573" fmla="*/ 766502 h 1507432"/>
                <a:gd name="connsiteX574" fmla="*/ 765993 w 2164666"/>
                <a:gd name="connsiteY574" fmla="*/ 770673 h 1507432"/>
                <a:gd name="connsiteX575" fmla="*/ 753130 w 2164666"/>
                <a:gd name="connsiteY575" fmla="*/ 770673 h 1507432"/>
                <a:gd name="connsiteX576" fmla="*/ 746114 w 2164666"/>
                <a:gd name="connsiteY576" fmla="*/ 768333 h 1507432"/>
                <a:gd name="connsiteX577" fmla="*/ 740265 w 2164666"/>
                <a:gd name="connsiteY577" fmla="*/ 768333 h 1507432"/>
                <a:gd name="connsiteX578" fmla="*/ 734419 w 2164666"/>
                <a:gd name="connsiteY578" fmla="*/ 771843 h 1507432"/>
                <a:gd name="connsiteX579" fmla="*/ 727401 w 2164666"/>
                <a:gd name="connsiteY579" fmla="*/ 776521 h 1507432"/>
                <a:gd name="connsiteX580" fmla="*/ 726233 w 2164666"/>
                <a:gd name="connsiteY580" fmla="*/ 784707 h 1507432"/>
                <a:gd name="connsiteX581" fmla="*/ 720385 w 2164666"/>
                <a:gd name="connsiteY581" fmla="*/ 789384 h 1507432"/>
                <a:gd name="connsiteX582" fmla="*/ 707520 w 2164666"/>
                <a:gd name="connsiteY582" fmla="*/ 781198 h 1507432"/>
                <a:gd name="connsiteX583" fmla="*/ 700504 w 2164666"/>
                <a:gd name="connsiteY583" fmla="*/ 776521 h 1507432"/>
                <a:gd name="connsiteX584" fmla="*/ 693487 w 2164666"/>
                <a:gd name="connsiteY584" fmla="*/ 774182 h 1507432"/>
                <a:gd name="connsiteX585" fmla="*/ 685301 w 2164666"/>
                <a:gd name="connsiteY585" fmla="*/ 773012 h 1507432"/>
                <a:gd name="connsiteX586" fmla="*/ 678285 w 2164666"/>
                <a:gd name="connsiteY586" fmla="*/ 769503 h 1507432"/>
                <a:gd name="connsiteX587" fmla="*/ 668930 w 2164666"/>
                <a:gd name="connsiteY587" fmla="*/ 764826 h 1507432"/>
                <a:gd name="connsiteX588" fmla="*/ 661913 w 2164666"/>
                <a:gd name="connsiteY588" fmla="*/ 762487 h 1507432"/>
                <a:gd name="connsiteX589" fmla="*/ 653726 w 2164666"/>
                <a:gd name="connsiteY589" fmla="*/ 760148 h 1507432"/>
                <a:gd name="connsiteX590" fmla="*/ 644370 w 2164666"/>
                <a:gd name="connsiteY590" fmla="*/ 757808 h 1507432"/>
                <a:gd name="connsiteX591" fmla="*/ 636184 w 2164666"/>
                <a:gd name="connsiteY591" fmla="*/ 756640 h 1507432"/>
                <a:gd name="connsiteX592" fmla="*/ 629168 w 2164666"/>
                <a:gd name="connsiteY592" fmla="*/ 743776 h 1507432"/>
                <a:gd name="connsiteX593" fmla="*/ 636184 w 2164666"/>
                <a:gd name="connsiteY593" fmla="*/ 744945 h 1507432"/>
                <a:gd name="connsiteX594" fmla="*/ 643200 w 2164666"/>
                <a:gd name="connsiteY594" fmla="*/ 743776 h 1507432"/>
                <a:gd name="connsiteX595" fmla="*/ 650218 w 2164666"/>
                <a:gd name="connsiteY595" fmla="*/ 741436 h 1507432"/>
                <a:gd name="connsiteX596" fmla="*/ 654895 w 2164666"/>
                <a:gd name="connsiteY596" fmla="*/ 732083 h 1507432"/>
                <a:gd name="connsiteX597" fmla="*/ 659574 w 2164666"/>
                <a:gd name="connsiteY597" fmla="*/ 726234 h 1507432"/>
                <a:gd name="connsiteX598" fmla="*/ 661913 w 2164666"/>
                <a:gd name="connsiteY598" fmla="*/ 720388 h 1507432"/>
                <a:gd name="connsiteX599" fmla="*/ 659574 w 2164666"/>
                <a:gd name="connsiteY599" fmla="*/ 713369 h 1507432"/>
                <a:gd name="connsiteX600" fmla="*/ 657235 w 2164666"/>
                <a:gd name="connsiteY600" fmla="*/ 706353 h 1507432"/>
                <a:gd name="connsiteX601" fmla="*/ 658404 w 2164666"/>
                <a:gd name="connsiteY601" fmla="*/ 699335 h 1507432"/>
                <a:gd name="connsiteX602" fmla="*/ 664253 w 2164666"/>
                <a:gd name="connsiteY602" fmla="*/ 696998 h 1507432"/>
                <a:gd name="connsiteX603" fmla="*/ 664253 w 2164666"/>
                <a:gd name="connsiteY603" fmla="*/ 691151 h 1507432"/>
                <a:gd name="connsiteX604" fmla="*/ 652558 w 2164666"/>
                <a:gd name="connsiteY604" fmla="*/ 680626 h 1507432"/>
                <a:gd name="connsiteX605" fmla="*/ 644370 w 2164666"/>
                <a:gd name="connsiteY605" fmla="*/ 675947 h 1507432"/>
                <a:gd name="connsiteX606" fmla="*/ 633845 w 2164666"/>
                <a:gd name="connsiteY606" fmla="*/ 671270 h 1507432"/>
                <a:gd name="connsiteX607" fmla="*/ 627998 w 2164666"/>
                <a:gd name="connsiteY607" fmla="*/ 663082 h 1507432"/>
                <a:gd name="connsiteX608" fmla="*/ 629168 w 2164666"/>
                <a:gd name="connsiteY608" fmla="*/ 656066 h 1507432"/>
                <a:gd name="connsiteX609" fmla="*/ 623321 w 2164666"/>
                <a:gd name="connsiteY609" fmla="*/ 650220 h 1507432"/>
                <a:gd name="connsiteX610" fmla="*/ 615135 w 2164666"/>
                <a:gd name="connsiteY610" fmla="*/ 652557 h 1507432"/>
                <a:gd name="connsiteX611" fmla="*/ 613964 w 2164666"/>
                <a:gd name="connsiteY611" fmla="*/ 645541 h 1507432"/>
                <a:gd name="connsiteX612" fmla="*/ 609287 w 2164666"/>
                <a:gd name="connsiteY612" fmla="*/ 638525 h 1507432"/>
                <a:gd name="connsiteX613" fmla="*/ 603440 w 2164666"/>
                <a:gd name="connsiteY613" fmla="*/ 638525 h 1507432"/>
                <a:gd name="connsiteX614" fmla="*/ 590576 w 2164666"/>
                <a:gd name="connsiteY614" fmla="*/ 640864 h 1507432"/>
                <a:gd name="connsiteX615" fmla="*/ 584727 w 2164666"/>
                <a:gd name="connsiteY615" fmla="*/ 635016 h 1507432"/>
                <a:gd name="connsiteX616" fmla="*/ 578881 w 2164666"/>
                <a:gd name="connsiteY616" fmla="*/ 629169 h 1507432"/>
                <a:gd name="connsiteX617" fmla="*/ 570695 w 2164666"/>
                <a:gd name="connsiteY617" fmla="*/ 627999 h 1507432"/>
                <a:gd name="connsiteX618" fmla="*/ 560910 w 2164666"/>
                <a:gd name="connsiteY618" fmla="*/ 621477 h 1507432"/>
                <a:gd name="connsiteX619" fmla="*/ 560171 w 2164666"/>
                <a:gd name="connsiteY619" fmla="*/ 623321 h 1507432"/>
                <a:gd name="connsiteX620" fmla="*/ 553153 w 2164666"/>
                <a:gd name="connsiteY620" fmla="*/ 627999 h 1507432"/>
                <a:gd name="connsiteX621" fmla="*/ 547307 w 2164666"/>
                <a:gd name="connsiteY621" fmla="*/ 632676 h 1507432"/>
                <a:gd name="connsiteX622" fmla="*/ 540290 w 2164666"/>
                <a:gd name="connsiteY622" fmla="*/ 629169 h 1507432"/>
                <a:gd name="connsiteX623" fmla="*/ 535612 w 2164666"/>
                <a:gd name="connsiteY623" fmla="*/ 639694 h 1507432"/>
                <a:gd name="connsiteX624" fmla="*/ 529763 w 2164666"/>
                <a:gd name="connsiteY624" fmla="*/ 639694 h 1507432"/>
                <a:gd name="connsiteX625" fmla="*/ 523917 w 2164666"/>
                <a:gd name="connsiteY625" fmla="*/ 651389 h 1507432"/>
                <a:gd name="connsiteX626" fmla="*/ 522747 w 2164666"/>
                <a:gd name="connsiteY626" fmla="*/ 657236 h 1507432"/>
                <a:gd name="connsiteX627" fmla="*/ 518070 w 2164666"/>
                <a:gd name="connsiteY627" fmla="*/ 664252 h 1507432"/>
                <a:gd name="connsiteX628" fmla="*/ 508715 w 2164666"/>
                <a:gd name="connsiteY628" fmla="*/ 665422 h 1507432"/>
                <a:gd name="connsiteX629" fmla="*/ 495850 w 2164666"/>
                <a:gd name="connsiteY629" fmla="*/ 658406 h 1507432"/>
                <a:gd name="connsiteX630" fmla="*/ 486494 w 2164666"/>
                <a:gd name="connsiteY630" fmla="*/ 657236 h 1507432"/>
                <a:gd name="connsiteX631" fmla="*/ 480646 w 2164666"/>
                <a:gd name="connsiteY631" fmla="*/ 660745 h 1507432"/>
                <a:gd name="connsiteX632" fmla="*/ 457258 w 2164666"/>
                <a:gd name="connsiteY632" fmla="*/ 668931 h 1507432"/>
                <a:gd name="connsiteX633" fmla="*/ 451409 w 2164666"/>
                <a:gd name="connsiteY633" fmla="*/ 667761 h 1507432"/>
                <a:gd name="connsiteX634" fmla="*/ 437377 w 2164666"/>
                <a:gd name="connsiteY634" fmla="*/ 668931 h 1507432"/>
                <a:gd name="connsiteX635" fmla="*/ 429191 w 2164666"/>
                <a:gd name="connsiteY635" fmla="*/ 667761 h 1507432"/>
                <a:gd name="connsiteX636" fmla="*/ 419835 w 2164666"/>
                <a:gd name="connsiteY636" fmla="*/ 663082 h 1507432"/>
                <a:gd name="connsiteX637" fmla="*/ 412819 w 2164666"/>
                <a:gd name="connsiteY637" fmla="*/ 665422 h 1507432"/>
                <a:gd name="connsiteX638" fmla="*/ 403463 w 2164666"/>
                <a:gd name="connsiteY638" fmla="*/ 665422 h 1507432"/>
                <a:gd name="connsiteX639" fmla="*/ 396447 w 2164666"/>
                <a:gd name="connsiteY639" fmla="*/ 666591 h 1507432"/>
                <a:gd name="connsiteX640" fmla="*/ 389429 w 2164666"/>
                <a:gd name="connsiteY640" fmla="*/ 671270 h 1507432"/>
                <a:gd name="connsiteX641" fmla="*/ 383582 w 2164666"/>
                <a:gd name="connsiteY641" fmla="*/ 677117 h 1507432"/>
                <a:gd name="connsiteX642" fmla="*/ 380073 w 2164666"/>
                <a:gd name="connsiteY642" fmla="*/ 685303 h 1507432"/>
                <a:gd name="connsiteX643" fmla="*/ 377734 w 2164666"/>
                <a:gd name="connsiteY643" fmla="*/ 694658 h 1507432"/>
                <a:gd name="connsiteX644" fmla="*/ 369548 w 2164666"/>
                <a:gd name="connsiteY644" fmla="*/ 698167 h 1507432"/>
                <a:gd name="connsiteX645" fmla="*/ 360192 w 2164666"/>
                <a:gd name="connsiteY645" fmla="*/ 694658 h 1507432"/>
                <a:gd name="connsiteX646" fmla="*/ 346158 w 2164666"/>
                <a:gd name="connsiteY646" fmla="*/ 689981 h 1507432"/>
                <a:gd name="connsiteX647" fmla="*/ 340311 w 2164666"/>
                <a:gd name="connsiteY647" fmla="*/ 686472 h 1507432"/>
                <a:gd name="connsiteX648" fmla="*/ 333295 w 2164666"/>
                <a:gd name="connsiteY648" fmla="*/ 685303 h 1507432"/>
                <a:gd name="connsiteX649" fmla="*/ 326279 w 2164666"/>
                <a:gd name="connsiteY649" fmla="*/ 687642 h 1507432"/>
                <a:gd name="connsiteX650" fmla="*/ 320433 w 2164666"/>
                <a:gd name="connsiteY650" fmla="*/ 685303 h 1507432"/>
                <a:gd name="connsiteX651" fmla="*/ 309905 w 2164666"/>
                <a:gd name="connsiteY651" fmla="*/ 675947 h 1507432"/>
                <a:gd name="connsiteX652" fmla="*/ 298212 w 2164666"/>
                <a:gd name="connsiteY652" fmla="*/ 671270 h 1507432"/>
                <a:gd name="connsiteX653" fmla="*/ 291196 w 2164666"/>
                <a:gd name="connsiteY653" fmla="*/ 666591 h 1507432"/>
                <a:gd name="connsiteX654" fmla="*/ 285347 w 2164666"/>
                <a:gd name="connsiteY654" fmla="*/ 674777 h 1507432"/>
                <a:gd name="connsiteX655" fmla="*/ 277162 w 2164666"/>
                <a:gd name="connsiteY655" fmla="*/ 682965 h 1507432"/>
                <a:gd name="connsiteX656" fmla="*/ 270143 w 2164666"/>
                <a:gd name="connsiteY656" fmla="*/ 682965 h 1507432"/>
                <a:gd name="connsiteX657" fmla="*/ 261959 w 2164666"/>
                <a:gd name="connsiteY657" fmla="*/ 677117 h 1507432"/>
                <a:gd name="connsiteX658" fmla="*/ 254941 w 2164666"/>
                <a:gd name="connsiteY658" fmla="*/ 677117 h 1507432"/>
                <a:gd name="connsiteX659" fmla="*/ 246755 w 2164666"/>
                <a:gd name="connsiteY659" fmla="*/ 674777 h 1507432"/>
                <a:gd name="connsiteX660" fmla="*/ 240907 w 2164666"/>
                <a:gd name="connsiteY660" fmla="*/ 674777 h 1507432"/>
                <a:gd name="connsiteX661" fmla="*/ 235060 w 2164666"/>
                <a:gd name="connsiteY661" fmla="*/ 680626 h 1507432"/>
                <a:gd name="connsiteX662" fmla="*/ 229214 w 2164666"/>
                <a:gd name="connsiteY662" fmla="*/ 678286 h 1507432"/>
                <a:gd name="connsiteX663" fmla="*/ 216349 w 2164666"/>
                <a:gd name="connsiteY663" fmla="*/ 672438 h 1507432"/>
                <a:gd name="connsiteX664" fmla="*/ 214010 w 2164666"/>
                <a:gd name="connsiteY664" fmla="*/ 666591 h 1507432"/>
                <a:gd name="connsiteX665" fmla="*/ 196468 w 2164666"/>
                <a:gd name="connsiteY665" fmla="*/ 647880 h 1507432"/>
                <a:gd name="connsiteX666" fmla="*/ 188282 w 2164666"/>
                <a:gd name="connsiteY666" fmla="*/ 646711 h 1507432"/>
                <a:gd name="connsiteX667" fmla="*/ 182434 w 2164666"/>
                <a:gd name="connsiteY667" fmla="*/ 642034 h 1507432"/>
                <a:gd name="connsiteX668" fmla="*/ 180096 w 2164666"/>
                <a:gd name="connsiteY668" fmla="*/ 627999 h 1507432"/>
                <a:gd name="connsiteX669" fmla="*/ 185945 w 2164666"/>
                <a:gd name="connsiteY669" fmla="*/ 619813 h 1507432"/>
                <a:gd name="connsiteX670" fmla="*/ 190622 w 2164666"/>
                <a:gd name="connsiteY670" fmla="*/ 613965 h 1507432"/>
                <a:gd name="connsiteX671" fmla="*/ 205824 w 2164666"/>
                <a:gd name="connsiteY671" fmla="*/ 603440 h 1507432"/>
                <a:gd name="connsiteX672" fmla="*/ 201147 w 2164666"/>
                <a:gd name="connsiteY672" fmla="*/ 590577 h 1507432"/>
                <a:gd name="connsiteX673" fmla="*/ 198808 w 2164666"/>
                <a:gd name="connsiteY673" fmla="*/ 584728 h 1507432"/>
                <a:gd name="connsiteX674" fmla="*/ 197638 w 2164666"/>
                <a:gd name="connsiteY674" fmla="*/ 576543 h 1507432"/>
                <a:gd name="connsiteX675" fmla="*/ 203486 w 2164666"/>
                <a:gd name="connsiteY675" fmla="*/ 573035 h 1507432"/>
                <a:gd name="connsiteX676" fmla="*/ 212842 w 2164666"/>
                <a:gd name="connsiteY676" fmla="*/ 571866 h 1507432"/>
                <a:gd name="connsiteX677" fmla="*/ 214010 w 2164666"/>
                <a:gd name="connsiteY677" fmla="*/ 563680 h 1507432"/>
                <a:gd name="connsiteX678" fmla="*/ 204654 w 2164666"/>
                <a:gd name="connsiteY678" fmla="*/ 556662 h 1507432"/>
                <a:gd name="connsiteX679" fmla="*/ 197638 w 2164666"/>
                <a:gd name="connsiteY679" fmla="*/ 548476 h 1507432"/>
                <a:gd name="connsiteX680" fmla="*/ 191791 w 2164666"/>
                <a:gd name="connsiteY680" fmla="*/ 548476 h 1507432"/>
                <a:gd name="connsiteX681" fmla="*/ 183605 w 2164666"/>
                <a:gd name="connsiteY681" fmla="*/ 553155 h 1507432"/>
                <a:gd name="connsiteX682" fmla="*/ 178927 w 2164666"/>
                <a:gd name="connsiteY682" fmla="*/ 546138 h 1507432"/>
                <a:gd name="connsiteX683" fmla="*/ 171910 w 2164666"/>
                <a:gd name="connsiteY683" fmla="*/ 544967 h 1507432"/>
                <a:gd name="connsiteX684" fmla="*/ 169571 w 2164666"/>
                <a:gd name="connsiteY684" fmla="*/ 539120 h 1507432"/>
                <a:gd name="connsiteX685" fmla="*/ 159046 w 2164666"/>
                <a:gd name="connsiteY685" fmla="*/ 539120 h 1507432"/>
                <a:gd name="connsiteX686" fmla="*/ 152029 w 2164666"/>
                <a:gd name="connsiteY686" fmla="*/ 541460 h 1507432"/>
                <a:gd name="connsiteX687" fmla="*/ 145013 w 2164666"/>
                <a:gd name="connsiteY687" fmla="*/ 542629 h 1507432"/>
                <a:gd name="connsiteX688" fmla="*/ 137995 w 2164666"/>
                <a:gd name="connsiteY688" fmla="*/ 544967 h 1507432"/>
                <a:gd name="connsiteX689" fmla="*/ 132149 w 2164666"/>
                <a:gd name="connsiteY689" fmla="*/ 541460 h 1507432"/>
                <a:gd name="connsiteX690" fmla="*/ 132149 w 2164666"/>
                <a:gd name="connsiteY690" fmla="*/ 533274 h 1507432"/>
                <a:gd name="connsiteX691" fmla="*/ 126300 w 2164666"/>
                <a:gd name="connsiteY691" fmla="*/ 529765 h 1507432"/>
                <a:gd name="connsiteX692" fmla="*/ 126300 w 2164666"/>
                <a:gd name="connsiteY692" fmla="*/ 522748 h 1507432"/>
                <a:gd name="connsiteX693" fmla="*/ 116946 w 2164666"/>
                <a:gd name="connsiteY693" fmla="*/ 516902 h 1507432"/>
                <a:gd name="connsiteX694" fmla="*/ 109930 w 2164666"/>
                <a:gd name="connsiteY694" fmla="*/ 512223 h 1507432"/>
                <a:gd name="connsiteX695" fmla="*/ 100573 w 2164666"/>
                <a:gd name="connsiteY695" fmla="*/ 511053 h 1507432"/>
                <a:gd name="connsiteX696" fmla="*/ 93556 w 2164666"/>
                <a:gd name="connsiteY696" fmla="*/ 508714 h 1507432"/>
                <a:gd name="connsiteX697" fmla="*/ 90047 w 2164666"/>
                <a:gd name="connsiteY697" fmla="*/ 501698 h 1507432"/>
                <a:gd name="connsiteX698" fmla="*/ 90047 w 2164666"/>
                <a:gd name="connsiteY698" fmla="*/ 495851 h 1507432"/>
                <a:gd name="connsiteX699" fmla="*/ 85370 w 2164666"/>
                <a:gd name="connsiteY699" fmla="*/ 487665 h 1507432"/>
                <a:gd name="connsiteX700" fmla="*/ 84201 w 2164666"/>
                <a:gd name="connsiteY700" fmla="*/ 480647 h 1507432"/>
                <a:gd name="connsiteX701" fmla="*/ 90047 w 2164666"/>
                <a:gd name="connsiteY701" fmla="*/ 474801 h 1507432"/>
                <a:gd name="connsiteX702" fmla="*/ 95896 w 2164666"/>
                <a:gd name="connsiteY702" fmla="*/ 466615 h 1507432"/>
                <a:gd name="connsiteX703" fmla="*/ 101742 w 2164666"/>
                <a:gd name="connsiteY703" fmla="*/ 465445 h 1507432"/>
                <a:gd name="connsiteX704" fmla="*/ 101742 w 2164666"/>
                <a:gd name="connsiteY704" fmla="*/ 458429 h 1507432"/>
                <a:gd name="connsiteX705" fmla="*/ 97065 w 2164666"/>
                <a:gd name="connsiteY705" fmla="*/ 451410 h 1507432"/>
                <a:gd name="connsiteX706" fmla="*/ 99403 w 2164666"/>
                <a:gd name="connsiteY706" fmla="*/ 443225 h 1507432"/>
                <a:gd name="connsiteX707" fmla="*/ 106419 w 2164666"/>
                <a:gd name="connsiteY707" fmla="*/ 440885 h 1507432"/>
                <a:gd name="connsiteX708" fmla="*/ 104082 w 2164666"/>
                <a:gd name="connsiteY708" fmla="*/ 433869 h 1507432"/>
                <a:gd name="connsiteX709" fmla="*/ 94726 w 2164666"/>
                <a:gd name="connsiteY709" fmla="*/ 432699 h 1507432"/>
                <a:gd name="connsiteX710" fmla="*/ 85370 w 2164666"/>
                <a:gd name="connsiteY710" fmla="*/ 430360 h 1507432"/>
                <a:gd name="connsiteX711" fmla="*/ 77183 w 2164666"/>
                <a:gd name="connsiteY711" fmla="*/ 425683 h 1507432"/>
                <a:gd name="connsiteX712" fmla="*/ 71336 w 2164666"/>
                <a:gd name="connsiteY712" fmla="*/ 424513 h 1507432"/>
                <a:gd name="connsiteX713" fmla="*/ 70166 w 2164666"/>
                <a:gd name="connsiteY713" fmla="*/ 418667 h 1507432"/>
                <a:gd name="connsiteX714" fmla="*/ 64320 w 2164666"/>
                <a:gd name="connsiteY714" fmla="*/ 419837 h 1507432"/>
                <a:gd name="connsiteX715" fmla="*/ 60813 w 2164666"/>
                <a:gd name="connsiteY715" fmla="*/ 408142 h 1507432"/>
                <a:gd name="connsiteX716" fmla="*/ 57304 w 2164666"/>
                <a:gd name="connsiteY716" fmla="*/ 401123 h 1507432"/>
                <a:gd name="connsiteX717" fmla="*/ 47946 w 2164666"/>
                <a:gd name="connsiteY717" fmla="*/ 395277 h 1507432"/>
                <a:gd name="connsiteX718" fmla="*/ 42100 w 2164666"/>
                <a:gd name="connsiteY718" fmla="*/ 388261 h 1507432"/>
                <a:gd name="connsiteX719" fmla="*/ 36253 w 2164666"/>
                <a:gd name="connsiteY719" fmla="*/ 385921 h 1507432"/>
                <a:gd name="connsiteX720" fmla="*/ 25728 w 2164666"/>
                <a:gd name="connsiteY720" fmla="*/ 376566 h 1507432"/>
                <a:gd name="connsiteX721" fmla="*/ 15202 w 2164666"/>
                <a:gd name="connsiteY721" fmla="*/ 369547 h 1507432"/>
                <a:gd name="connsiteX722" fmla="*/ 8186 w 2164666"/>
                <a:gd name="connsiteY722" fmla="*/ 369547 h 1507432"/>
                <a:gd name="connsiteX723" fmla="*/ 4679 w 2164666"/>
                <a:gd name="connsiteY723" fmla="*/ 359024 h 1507432"/>
                <a:gd name="connsiteX724" fmla="*/ 4679 w 2164666"/>
                <a:gd name="connsiteY724" fmla="*/ 352006 h 1507432"/>
                <a:gd name="connsiteX725" fmla="*/ 7016 w 2164666"/>
                <a:gd name="connsiteY725" fmla="*/ 342650 h 1507432"/>
                <a:gd name="connsiteX726" fmla="*/ 9356 w 2164666"/>
                <a:gd name="connsiteY726" fmla="*/ 330955 h 1507432"/>
                <a:gd name="connsiteX727" fmla="*/ 8186 w 2164666"/>
                <a:gd name="connsiteY727" fmla="*/ 325109 h 1507432"/>
                <a:gd name="connsiteX728" fmla="*/ 9356 w 2164666"/>
                <a:gd name="connsiteY728" fmla="*/ 316923 h 1507432"/>
                <a:gd name="connsiteX729" fmla="*/ 7016 w 2164666"/>
                <a:gd name="connsiteY729" fmla="*/ 311074 h 1507432"/>
                <a:gd name="connsiteX730" fmla="*/ 8186 w 2164666"/>
                <a:gd name="connsiteY730" fmla="*/ 305228 h 1507432"/>
                <a:gd name="connsiteX731" fmla="*/ 0 w 2164666"/>
                <a:gd name="connsiteY731" fmla="*/ 299381 h 1507432"/>
                <a:gd name="connsiteX732" fmla="*/ 2340 w 2164666"/>
                <a:gd name="connsiteY732" fmla="*/ 292365 h 1507432"/>
                <a:gd name="connsiteX733" fmla="*/ 7016 w 2164666"/>
                <a:gd name="connsiteY733" fmla="*/ 286517 h 1507432"/>
                <a:gd name="connsiteX734" fmla="*/ 10526 w 2164666"/>
                <a:gd name="connsiteY734" fmla="*/ 278331 h 1507432"/>
                <a:gd name="connsiteX735" fmla="*/ 17542 w 2164666"/>
                <a:gd name="connsiteY735" fmla="*/ 279501 h 1507432"/>
                <a:gd name="connsiteX736" fmla="*/ 23388 w 2164666"/>
                <a:gd name="connsiteY736" fmla="*/ 279501 h 1507432"/>
                <a:gd name="connsiteX737" fmla="*/ 29237 w 2164666"/>
                <a:gd name="connsiteY737" fmla="*/ 281838 h 1507432"/>
                <a:gd name="connsiteX738" fmla="*/ 31576 w 2164666"/>
                <a:gd name="connsiteY738" fmla="*/ 287686 h 1507432"/>
                <a:gd name="connsiteX739" fmla="*/ 40930 w 2164666"/>
                <a:gd name="connsiteY739" fmla="*/ 292365 h 1507432"/>
                <a:gd name="connsiteX740" fmla="*/ 49118 w 2164666"/>
                <a:gd name="connsiteY740" fmla="*/ 292365 h 1507432"/>
                <a:gd name="connsiteX741" fmla="*/ 50285 w 2164666"/>
                <a:gd name="connsiteY741" fmla="*/ 285349 h 1507432"/>
                <a:gd name="connsiteX742" fmla="*/ 53795 w 2164666"/>
                <a:gd name="connsiteY742" fmla="*/ 279501 h 1507432"/>
                <a:gd name="connsiteX743" fmla="*/ 59641 w 2164666"/>
                <a:gd name="connsiteY743" fmla="*/ 279501 h 1507432"/>
                <a:gd name="connsiteX744" fmla="*/ 60813 w 2164666"/>
                <a:gd name="connsiteY744" fmla="*/ 271315 h 1507432"/>
                <a:gd name="connsiteX745" fmla="*/ 61980 w 2164666"/>
                <a:gd name="connsiteY745" fmla="*/ 265466 h 1507432"/>
                <a:gd name="connsiteX746" fmla="*/ 68999 w 2164666"/>
                <a:gd name="connsiteY746" fmla="*/ 261959 h 1507432"/>
                <a:gd name="connsiteX747" fmla="*/ 77183 w 2164666"/>
                <a:gd name="connsiteY747" fmla="*/ 257280 h 1507432"/>
                <a:gd name="connsiteX748" fmla="*/ 85370 w 2164666"/>
                <a:gd name="connsiteY748" fmla="*/ 251434 h 1507432"/>
                <a:gd name="connsiteX749" fmla="*/ 84201 w 2164666"/>
                <a:gd name="connsiteY749" fmla="*/ 244417 h 1507432"/>
                <a:gd name="connsiteX750" fmla="*/ 91217 w 2164666"/>
                <a:gd name="connsiteY750" fmla="*/ 251434 h 1507432"/>
                <a:gd name="connsiteX751" fmla="*/ 92387 w 2164666"/>
                <a:gd name="connsiteY751" fmla="*/ 244417 h 1507432"/>
                <a:gd name="connsiteX752" fmla="*/ 95896 w 2164666"/>
                <a:gd name="connsiteY752" fmla="*/ 238569 h 1507432"/>
                <a:gd name="connsiteX753" fmla="*/ 101742 w 2164666"/>
                <a:gd name="connsiteY753" fmla="*/ 232722 h 1507432"/>
                <a:gd name="connsiteX754" fmla="*/ 107591 w 2164666"/>
                <a:gd name="connsiteY754" fmla="*/ 230383 h 1507432"/>
                <a:gd name="connsiteX755" fmla="*/ 119284 w 2164666"/>
                <a:gd name="connsiteY755" fmla="*/ 223365 h 1507432"/>
                <a:gd name="connsiteX756" fmla="*/ 113437 w 2164666"/>
                <a:gd name="connsiteY756" fmla="*/ 218688 h 1507432"/>
                <a:gd name="connsiteX757" fmla="*/ 100573 w 2164666"/>
                <a:gd name="connsiteY757" fmla="*/ 212842 h 1507432"/>
                <a:gd name="connsiteX758" fmla="*/ 97065 w 2164666"/>
                <a:gd name="connsiteY758" fmla="*/ 206995 h 1507432"/>
                <a:gd name="connsiteX759" fmla="*/ 88878 w 2164666"/>
                <a:gd name="connsiteY759" fmla="*/ 197639 h 1507432"/>
                <a:gd name="connsiteX760" fmla="*/ 88878 w 2164666"/>
                <a:gd name="connsiteY760" fmla="*/ 191791 h 1507432"/>
                <a:gd name="connsiteX761" fmla="*/ 94726 w 2164666"/>
                <a:gd name="connsiteY761" fmla="*/ 192961 h 1507432"/>
                <a:gd name="connsiteX762" fmla="*/ 90047 w 2164666"/>
                <a:gd name="connsiteY762" fmla="*/ 185944 h 1507432"/>
                <a:gd name="connsiteX763" fmla="*/ 84201 w 2164666"/>
                <a:gd name="connsiteY763" fmla="*/ 180096 h 1507432"/>
                <a:gd name="connsiteX764" fmla="*/ 85370 w 2164666"/>
                <a:gd name="connsiteY764" fmla="*/ 167231 h 1507432"/>
                <a:gd name="connsiteX765" fmla="*/ 91217 w 2164666"/>
                <a:gd name="connsiteY765" fmla="*/ 163724 h 1507432"/>
                <a:gd name="connsiteX766" fmla="*/ 92387 w 2164666"/>
                <a:gd name="connsiteY766" fmla="*/ 154369 h 1507432"/>
                <a:gd name="connsiteX767" fmla="*/ 91217 w 2164666"/>
                <a:gd name="connsiteY767" fmla="*/ 147350 h 1507432"/>
                <a:gd name="connsiteX768" fmla="*/ 91217 w 2164666"/>
                <a:gd name="connsiteY768" fmla="*/ 140334 h 1507432"/>
                <a:gd name="connsiteX769" fmla="*/ 84201 w 2164666"/>
                <a:gd name="connsiteY769" fmla="*/ 130979 h 1507432"/>
                <a:gd name="connsiteX770" fmla="*/ 83031 w 2164666"/>
                <a:gd name="connsiteY770" fmla="*/ 118114 h 1507432"/>
                <a:gd name="connsiteX771" fmla="*/ 88878 w 2164666"/>
                <a:gd name="connsiteY771" fmla="*/ 114607 h 1507432"/>
                <a:gd name="connsiteX772" fmla="*/ 93556 w 2164666"/>
                <a:gd name="connsiteY772" fmla="*/ 107591 h 1507432"/>
                <a:gd name="connsiteX773" fmla="*/ 97065 w 2164666"/>
                <a:gd name="connsiteY773" fmla="*/ 97065 h 1507432"/>
                <a:gd name="connsiteX774" fmla="*/ 101742 w 2164666"/>
                <a:gd name="connsiteY774" fmla="*/ 90049 h 1507432"/>
                <a:gd name="connsiteX775" fmla="*/ 100573 w 2164666"/>
                <a:gd name="connsiteY775" fmla="*/ 83031 h 1507432"/>
                <a:gd name="connsiteX776" fmla="*/ 95896 w 2164666"/>
                <a:gd name="connsiteY776" fmla="*/ 77184 h 1507432"/>
                <a:gd name="connsiteX777" fmla="*/ 97065 w 2164666"/>
                <a:gd name="connsiteY777" fmla="*/ 70168 h 1507432"/>
                <a:gd name="connsiteX778" fmla="*/ 97065 w 2164666"/>
                <a:gd name="connsiteY778" fmla="*/ 63152 h 1507432"/>
                <a:gd name="connsiteX779" fmla="*/ 98235 w 2164666"/>
                <a:gd name="connsiteY779" fmla="*/ 57303 h 1507432"/>
                <a:gd name="connsiteX780" fmla="*/ 107591 w 2164666"/>
                <a:gd name="connsiteY780" fmla="*/ 57303 h 1507432"/>
                <a:gd name="connsiteX781" fmla="*/ 113437 w 2164666"/>
                <a:gd name="connsiteY781" fmla="*/ 58473 h 1507432"/>
                <a:gd name="connsiteX782" fmla="*/ 122793 w 2164666"/>
                <a:gd name="connsiteY782" fmla="*/ 58473 h 1507432"/>
                <a:gd name="connsiteX783" fmla="*/ 133318 w 2164666"/>
                <a:gd name="connsiteY783" fmla="*/ 59641 h 1507432"/>
                <a:gd name="connsiteX784" fmla="*/ 149690 w 2164666"/>
                <a:gd name="connsiteY784" fmla="*/ 58473 h 1507432"/>
                <a:gd name="connsiteX785" fmla="*/ 156708 w 2164666"/>
                <a:gd name="connsiteY785" fmla="*/ 58473 h 1507432"/>
                <a:gd name="connsiteX786" fmla="*/ 162555 w 2164666"/>
                <a:gd name="connsiteY786" fmla="*/ 57303 h 1507432"/>
                <a:gd name="connsiteX787" fmla="*/ 171910 w 2164666"/>
                <a:gd name="connsiteY787" fmla="*/ 56134 h 1507432"/>
                <a:gd name="connsiteX788" fmla="*/ 183605 w 2164666"/>
                <a:gd name="connsiteY788" fmla="*/ 54964 h 1507432"/>
                <a:gd name="connsiteX789" fmla="*/ 189452 w 2164666"/>
                <a:gd name="connsiteY789" fmla="*/ 54964 h 1507432"/>
                <a:gd name="connsiteX790" fmla="*/ 202317 w 2164666"/>
                <a:gd name="connsiteY790" fmla="*/ 56134 h 1507432"/>
                <a:gd name="connsiteX791" fmla="*/ 210503 w 2164666"/>
                <a:gd name="connsiteY791" fmla="*/ 56134 h 1507432"/>
                <a:gd name="connsiteX792" fmla="*/ 217519 w 2164666"/>
                <a:gd name="connsiteY792" fmla="*/ 59641 h 1507432"/>
                <a:gd name="connsiteX793" fmla="*/ 224535 w 2164666"/>
                <a:gd name="connsiteY793" fmla="*/ 64320 h 1507432"/>
                <a:gd name="connsiteX794" fmla="*/ 231551 w 2164666"/>
                <a:gd name="connsiteY794" fmla="*/ 65489 h 1507432"/>
                <a:gd name="connsiteX795" fmla="*/ 237400 w 2164666"/>
                <a:gd name="connsiteY795" fmla="*/ 65489 h 1507432"/>
                <a:gd name="connsiteX796" fmla="*/ 243246 w 2164666"/>
                <a:gd name="connsiteY796" fmla="*/ 65489 h 1507432"/>
                <a:gd name="connsiteX797" fmla="*/ 249095 w 2164666"/>
                <a:gd name="connsiteY797" fmla="*/ 65489 h 1507432"/>
                <a:gd name="connsiteX798" fmla="*/ 259620 w 2164666"/>
                <a:gd name="connsiteY798" fmla="*/ 64320 h 1507432"/>
                <a:gd name="connsiteX799" fmla="*/ 265467 w 2164666"/>
                <a:gd name="connsiteY799" fmla="*/ 63152 h 1507432"/>
                <a:gd name="connsiteX800" fmla="*/ 274822 w 2164666"/>
                <a:gd name="connsiteY800" fmla="*/ 61980 h 1507432"/>
                <a:gd name="connsiteX801" fmla="*/ 284178 w 2164666"/>
                <a:gd name="connsiteY801" fmla="*/ 59641 h 1507432"/>
                <a:gd name="connsiteX802" fmla="*/ 297042 w 2164666"/>
                <a:gd name="connsiteY802" fmla="*/ 57303 h 1507432"/>
                <a:gd name="connsiteX803" fmla="*/ 302889 w 2164666"/>
                <a:gd name="connsiteY803" fmla="*/ 54964 h 1507432"/>
                <a:gd name="connsiteX804" fmla="*/ 318093 w 2164666"/>
                <a:gd name="connsiteY804" fmla="*/ 51457 h 1507432"/>
                <a:gd name="connsiteX805" fmla="*/ 330956 w 2164666"/>
                <a:gd name="connsiteY805" fmla="*/ 47948 h 1507432"/>
                <a:gd name="connsiteX806" fmla="*/ 346158 w 2164666"/>
                <a:gd name="connsiteY806" fmla="*/ 43271 h 1507432"/>
                <a:gd name="connsiteX807" fmla="*/ 354346 w 2164666"/>
                <a:gd name="connsiteY807" fmla="*/ 40932 h 1507432"/>
                <a:gd name="connsiteX808" fmla="*/ 362532 w 2164666"/>
                <a:gd name="connsiteY808" fmla="*/ 38592 h 1507432"/>
                <a:gd name="connsiteX809" fmla="*/ 373057 w 2164666"/>
                <a:gd name="connsiteY809" fmla="*/ 35083 h 1507432"/>
                <a:gd name="connsiteX810" fmla="*/ 380073 w 2164666"/>
                <a:gd name="connsiteY810" fmla="*/ 35083 h 1507432"/>
                <a:gd name="connsiteX811" fmla="*/ 387090 w 2164666"/>
                <a:gd name="connsiteY811" fmla="*/ 37422 h 1507432"/>
                <a:gd name="connsiteX812" fmla="*/ 392938 w 2164666"/>
                <a:gd name="connsiteY812" fmla="*/ 38592 h 1507432"/>
                <a:gd name="connsiteX813" fmla="*/ 401124 w 2164666"/>
                <a:gd name="connsiteY813" fmla="*/ 42099 h 1507432"/>
                <a:gd name="connsiteX814" fmla="*/ 408140 w 2164666"/>
                <a:gd name="connsiteY814" fmla="*/ 42099 h 1507432"/>
                <a:gd name="connsiteX815" fmla="*/ 415156 w 2164666"/>
                <a:gd name="connsiteY815" fmla="*/ 42099 h 1507432"/>
                <a:gd name="connsiteX816" fmla="*/ 428021 w 2164666"/>
                <a:gd name="connsiteY816" fmla="*/ 40932 h 1507432"/>
                <a:gd name="connsiteX817" fmla="*/ 435039 w 2164666"/>
                <a:gd name="connsiteY817" fmla="*/ 39762 h 1507432"/>
                <a:gd name="connsiteX818" fmla="*/ 445563 w 2164666"/>
                <a:gd name="connsiteY818" fmla="*/ 37422 h 1507432"/>
                <a:gd name="connsiteX819" fmla="*/ 460767 w 2164666"/>
                <a:gd name="connsiteY819" fmla="*/ 35083 h 1507432"/>
                <a:gd name="connsiteX820" fmla="*/ 477139 w 2164666"/>
                <a:gd name="connsiteY820" fmla="*/ 31576 h 1507432"/>
                <a:gd name="connsiteX821" fmla="*/ 484157 w 2164666"/>
                <a:gd name="connsiteY821" fmla="*/ 30406 h 1507432"/>
                <a:gd name="connsiteX822" fmla="*/ 507545 w 2164666"/>
                <a:gd name="connsiteY822" fmla="*/ 24558 h 1507432"/>
                <a:gd name="connsiteX823" fmla="*/ 527426 w 2164666"/>
                <a:gd name="connsiteY823" fmla="*/ 21051 h 1507432"/>
                <a:gd name="connsiteX824" fmla="*/ 541458 w 2164666"/>
                <a:gd name="connsiteY824" fmla="*/ 17542 h 1507432"/>
                <a:gd name="connsiteX825" fmla="*/ 547307 w 2164666"/>
                <a:gd name="connsiteY825" fmla="*/ 16372 h 1507432"/>
                <a:gd name="connsiteX826" fmla="*/ 563680 w 2164666"/>
                <a:gd name="connsiteY826" fmla="*/ 10525 h 1507432"/>
                <a:gd name="connsiteX827" fmla="*/ 570697 w 2164666"/>
                <a:gd name="connsiteY827" fmla="*/ 9356 h 1507432"/>
                <a:gd name="connsiteX828" fmla="*/ 577713 w 2164666"/>
                <a:gd name="connsiteY828" fmla="*/ 7016 h 1507432"/>
                <a:gd name="connsiteX829" fmla="*/ 591745 w 2164666"/>
                <a:gd name="connsiteY829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604610 w 2164666"/>
                <a:gd name="connsiteY16" fmla="*/ 389430 h 1507432"/>
                <a:gd name="connsiteX17" fmla="*/ 605923 w 2164666"/>
                <a:gd name="connsiteY17" fmla="*/ 390179 h 1507432"/>
                <a:gd name="connsiteX18" fmla="*/ 604610 w 2164666"/>
                <a:gd name="connsiteY18" fmla="*/ 389430 h 1507432"/>
                <a:gd name="connsiteX19" fmla="*/ 591745 w 2164666"/>
                <a:gd name="connsiteY19" fmla="*/ 0 h 1507432"/>
                <a:gd name="connsiteX20" fmla="*/ 597594 w 2164666"/>
                <a:gd name="connsiteY20" fmla="*/ 1170 h 1507432"/>
                <a:gd name="connsiteX21" fmla="*/ 604610 w 2164666"/>
                <a:gd name="connsiteY21" fmla="*/ 3507 h 1507432"/>
                <a:gd name="connsiteX22" fmla="*/ 610459 w 2164666"/>
                <a:gd name="connsiteY22" fmla="*/ 1170 h 1507432"/>
                <a:gd name="connsiteX23" fmla="*/ 617475 w 2164666"/>
                <a:gd name="connsiteY23" fmla="*/ 2339 h 1507432"/>
                <a:gd name="connsiteX24" fmla="*/ 619814 w 2164666"/>
                <a:gd name="connsiteY24" fmla="*/ 2339 h 1507432"/>
                <a:gd name="connsiteX25" fmla="*/ 628000 w 2164666"/>
                <a:gd name="connsiteY25" fmla="*/ 4679 h 1507432"/>
                <a:gd name="connsiteX26" fmla="*/ 636186 w 2164666"/>
                <a:gd name="connsiteY26" fmla="*/ 5847 h 1507432"/>
                <a:gd name="connsiteX27" fmla="*/ 642034 w 2164666"/>
                <a:gd name="connsiteY27" fmla="*/ 10525 h 1507432"/>
                <a:gd name="connsiteX28" fmla="*/ 653728 w 2164666"/>
                <a:gd name="connsiteY28" fmla="*/ 21051 h 1507432"/>
                <a:gd name="connsiteX29" fmla="*/ 660744 w 2164666"/>
                <a:gd name="connsiteY29" fmla="*/ 23390 h 1507432"/>
                <a:gd name="connsiteX30" fmla="*/ 667760 w 2164666"/>
                <a:gd name="connsiteY30" fmla="*/ 23390 h 1507432"/>
                <a:gd name="connsiteX31" fmla="*/ 673608 w 2164666"/>
                <a:gd name="connsiteY31" fmla="*/ 25727 h 1507432"/>
                <a:gd name="connsiteX32" fmla="*/ 675948 w 2164666"/>
                <a:gd name="connsiteY32" fmla="*/ 32744 h 1507432"/>
                <a:gd name="connsiteX33" fmla="*/ 680625 w 2164666"/>
                <a:gd name="connsiteY33" fmla="*/ 38592 h 1507432"/>
                <a:gd name="connsiteX34" fmla="*/ 687641 w 2164666"/>
                <a:gd name="connsiteY34" fmla="*/ 42099 h 1507432"/>
                <a:gd name="connsiteX35" fmla="*/ 688813 w 2164666"/>
                <a:gd name="connsiteY35" fmla="*/ 53794 h 1507432"/>
                <a:gd name="connsiteX36" fmla="*/ 689980 w 2164666"/>
                <a:gd name="connsiteY36" fmla="*/ 60812 h 1507432"/>
                <a:gd name="connsiteX37" fmla="*/ 692320 w 2164666"/>
                <a:gd name="connsiteY37" fmla="*/ 70168 h 1507432"/>
                <a:gd name="connsiteX38" fmla="*/ 695829 w 2164666"/>
                <a:gd name="connsiteY38" fmla="*/ 76015 h 1507432"/>
                <a:gd name="connsiteX39" fmla="*/ 705184 w 2164666"/>
                <a:gd name="connsiteY39" fmla="*/ 85370 h 1507432"/>
                <a:gd name="connsiteX40" fmla="*/ 702845 w 2164666"/>
                <a:gd name="connsiteY40" fmla="*/ 92388 h 1507432"/>
                <a:gd name="connsiteX41" fmla="*/ 706354 w 2164666"/>
                <a:gd name="connsiteY41" fmla="*/ 102912 h 1507432"/>
                <a:gd name="connsiteX42" fmla="*/ 705184 w 2164666"/>
                <a:gd name="connsiteY42" fmla="*/ 111098 h 1507432"/>
                <a:gd name="connsiteX43" fmla="*/ 704015 w 2164666"/>
                <a:gd name="connsiteY43" fmla="*/ 119286 h 1507432"/>
                <a:gd name="connsiteX44" fmla="*/ 701675 w 2164666"/>
                <a:gd name="connsiteY44" fmla="*/ 127471 h 1507432"/>
                <a:gd name="connsiteX45" fmla="*/ 692320 w 2164666"/>
                <a:gd name="connsiteY45" fmla="*/ 132148 h 1507432"/>
                <a:gd name="connsiteX46" fmla="*/ 689980 w 2164666"/>
                <a:gd name="connsiteY46" fmla="*/ 139166 h 1507432"/>
                <a:gd name="connsiteX47" fmla="*/ 684134 w 2164666"/>
                <a:gd name="connsiteY47" fmla="*/ 145013 h 1507432"/>
                <a:gd name="connsiteX48" fmla="*/ 677118 w 2164666"/>
                <a:gd name="connsiteY48" fmla="*/ 153199 h 1507432"/>
                <a:gd name="connsiteX49" fmla="*/ 670099 w 2164666"/>
                <a:gd name="connsiteY49" fmla="*/ 155538 h 1507432"/>
                <a:gd name="connsiteX50" fmla="*/ 658404 w 2164666"/>
                <a:gd name="connsiteY50" fmla="*/ 162554 h 1507432"/>
                <a:gd name="connsiteX51" fmla="*/ 653728 w 2164666"/>
                <a:gd name="connsiteY51" fmla="*/ 169571 h 1507432"/>
                <a:gd name="connsiteX52" fmla="*/ 649051 w 2164666"/>
                <a:gd name="connsiteY52" fmla="*/ 175419 h 1507432"/>
                <a:gd name="connsiteX53" fmla="*/ 642034 w 2164666"/>
                <a:gd name="connsiteY53" fmla="*/ 178926 h 1507432"/>
                <a:gd name="connsiteX54" fmla="*/ 638523 w 2164666"/>
                <a:gd name="connsiteY54" fmla="*/ 184775 h 1507432"/>
                <a:gd name="connsiteX55" fmla="*/ 637356 w 2164666"/>
                <a:gd name="connsiteY55" fmla="*/ 190621 h 1507432"/>
                <a:gd name="connsiteX56" fmla="*/ 625661 w 2164666"/>
                <a:gd name="connsiteY56" fmla="*/ 201147 h 1507432"/>
                <a:gd name="connsiteX57" fmla="*/ 619814 w 2164666"/>
                <a:gd name="connsiteY57" fmla="*/ 205823 h 1507432"/>
                <a:gd name="connsiteX58" fmla="*/ 613966 w 2164666"/>
                <a:gd name="connsiteY58" fmla="*/ 209332 h 1507432"/>
                <a:gd name="connsiteX59" fmla="*/ 605780 w 2164666"/>
                <a:gd name="connsiteY59" fmla="*/ 215181 h 1507432"/>
                <a:gd name="connsiteX60" fmla="*/ 594085 w 2164666"/>
                <a:gd name="connsiteY60" fmla="*/ 222197 h 1507432"/>
                <a:gd name="connsiteX61" fmla="*/ 584729 w 2164666"/>
                <a:gd name="connsiteY61" fmla="*/ 229213 h 1507432"/>
                <a:gd name="connsiteX62" fmla="*/ 578883 w 2164666"/>
                <a:gd name="connsiteY62" fmla="*/ 231553 h 1507432"/>
                <a:gd name="connsiteX63" fmla="*/ 573036 w 2164666"/>
                <a:gd name="connsiteY63" fmla="*/ 236230 h 1507432"/>
                <a:gd name="connsiteX64" fmla="*/ 564848 w 2164666"/>
                <a:gd name="connsiteY64" fmla="*/ 243246 h 1507432"/>
                <a:gd name="connsiteX65" fmla="*/ 555493 w 2164666"/>
                <a:gd name="connsiteY65" fmla="*/ 251434 h 1507432"/>
                <a:gd name="connsiteX66" fmla="*/ 550814 w 2164666"/>
                <a:gd name="connsiteY66" fmla="*/ 257280 h 1507432"/>
                <a:gd name="connsiteX67" fmla="*/ 548476 w 2164666"/>
                <a:gd name="connsiteY67" fmla="*/ 263129 h 1507432"/>
                <a:gd name="connsiteX68" fmla="*/ 547307 w 2164666"/>
                <a:gd name="connsiteY68" fmla="*/ 268975 h 1507432"/>
                <a:gd name="connsiteX69" fmla="*/ 547307 w 2164666"/>
                <a:gd name="connsiteY69" fmla="*/ 278331 h 1507432"/>
                <a:gd name="connsiteX70" fmla="*/ 547307 w 2164666"/>
                <a:gd name="connsiteY70" fmla="*/ 284177 h 1507432"/>
                <a:gd name="connsiteX71" fmla="*/ 548476 w 2164666"/>
                <a:gd name="connsiteY71" fmla="*/ 292365 h 1507432"/>
                <a:gd name="connsiteX72" fmla="*/ 549644 w 2164666"/>
                <a:gd name="connsiteY72" fmla="*/ 300551 h 1507432"/>
                <a:gd name="connsiteX73" fmla="*/ 551983 w 2164666"/>
                <a:gd name="connsiteY73" fmla="*/ 308737 h 1507432"/>
                <a:gd name="connsiteX74" fmla="*/ 554323 w 2164666"/>
                <a:gd name="connsiteY74" fmla="*/ 316923 h 1507432"/>
                <a:gd name="connsiteX75" fmla="*/ 566020 w 2164666"/>
                <a:gd name="connsiteY75" fmla="*/ 341483 h 1507432"/>
                <a:gd name="connsiteX76" fmla="*/ 569527 w 2164666"/>
                <a:gd name="connsiteY76" fmla="*/ 348499 h 1507432"/>
                <a:gd name="connsiteX77" fmla="*/ 574204 w 2164666"/>
                <a:gd name="connsiteY77" fmla="*/ 356685 h 1507432"/>
                <a:gd name="connsiteX78" fmla="*/ 580052 w 2164666"/>
                <a:gd name="connsiteY78" fmla="*/ 363701 h 1507432"/>
                <a:gd name="connsiteX79" fmla="*/ 589408 w 2164666"/>
                <a:gd name="connsiteY79" fmla="*/ 371887 h 1507432"/>
                <a:gd name="connsiteX80" fmla="*/ 595254 w 2164666"/>
                <a:gd name="connsiteY80" fmla="*/ 377735 h 1507432"/>
                <a:gd name="connsiteX81" fmla="*/ 604610 w 2164666"/>
                <a:gd name="connsiteY81" fmla="*/ 383582 h 1507432"/>
                <a:gd name="connsiteX82" fmla="*/ 613966 w 2164666"/>
                <a:gd name="connsiteY82" fmla="*/ 389430 h 1507432"/>
                <a:gd name="connsiteX83" fmla="*/ 628000 w 2164666"/>
                <a:gd name="connsiteY83" fmla="*/ 395277 h 1507432"/>
                <a:gd name="connsiteX84" fmla="*/ 620982 w 2164666"/>
                <a:gd name="connsiteY84" fmla="*/ 396447 h 1507432"/>
                <a:gd name="connsiteX85" fmla="*/ 615864 w 2164666"/>
                <a:gd name="connsiteY85" fmla="*/ 394985 h 1507432"/>
                <a:gd name="connsiteX86" fmla="*/ 616303 w 2164666"/>
                <a:gd name="connsiteY86" fmla="*/ 395277 h 1507432"/>
                <a:gd name="connsiteX87" fmla="*/ 623321 w 2164666"/>
                <a:gd name="connsiteY87" fmla="*/ 397616 h 1507432"/>
                <a:gd name="connsiteX88" fmla="*/ 631505 w 2164666"/>
                <a:gd name="connsiteY88" fmla="*/ 399956 h 1507432"/>
                <a:gd name="connsiteX89" fmla="*/ 640863 w 2164666"/>
                <a:gd name="connsiteY89" fmla="*/ 399956 h 1507432"/>
                <a:gd name="connsiteX90" fmla="*/ 657235 w 2164666"/>
                <a:gd name="connsiteY90" fmla="*/ 406972 h 1507432"/>
                <a:gd name="connsiteX91" fmla="*/ 666590 w 2164666"/>
                <a:gd name="connsiteY91" fmla="*/ 410481 h 1507432"/>
                <a:gd name="connsiteX92" fmla="*/ 677116 w 2164666"/>
                <a:gd name="connsiteY92" fmla="*/ 415158 h 1507432"/>
                <a:gd name="connsiteX93" fmla="*/ 684132 w 2164666"/>
                <a:gd name="connsiteY93" fmla="*/ 417497 h 1507432"/>
                <a:gd name="connsiteX94" fmla="*/ 691150 w 2164666"/>
                <a:gd name="connsiteY94" fmla="*/ 421006 h 1507432"/>
                <a:gd name="connsiteX95" fmla="*/ 706352 w 2164666"/>
                <a:gd name="connsiteY95" fmla="*/ 428022 h 1507432"/>
                <a:gd name="connsiteX96" fmla="*/ 716877 w 2164666"/>
                <a:gd name="connsiteY96" fmla="*/ 432699 h 1507432"/>
                <a:gd name="connsiteX97" fmla="*/ 728572 w 2164666"/>
                <a:gd name="connsiteY97" fmla="*/ 437378 h 1507432"/>
                <a:gd name="connsiteX98" fmla="*/ 735589 w 2164666"/>
                <a:gd name="connsiteY98" fmla="*/ 438548 h 1507432"/>
                <a:gd name="connsiteX99" fmla="*/ 741435 w 2164666"/>
                <a:gd name="connsiteY99" fmla="*/ 439717 h 1507432"/>
                <a:gd name="connsiteX100" fmla="*/ 748451 w 2164666"/>
                <a:gd name="connsiteY100" fmla="*/ 444394 h 1507432"/>
                <a:gd name="connsiteX101" fmla="*/ 755470 w 2164666"/>
                <a:gd name="connsiteY101" fmla="*/ 450243 h 1507432"/>
                <a:gd name="connsiteX102" fmla="*/ 762486 w 2164666"/>
                <a:gd name="connsiteY102" fmla="*/ 454920 h 1507432"/>
                <a:gd name="connsiteX103" fmla="*/ 769502 w 2164666"/>
                <a:gd name="connsiteY103" fmla="*/ 458429 h 1507432"/>
                <a:gd name="connsiteX104" fmla="*/ 775351 w 2164666"/>
                <a:gd name="connsiteY104" fmla="*/ 460768 h 1507432"/>
                <a:gd name="connsiteX105" fmla="*/ 781197 w 2164666"/>
                <a:gd name="connsiteY105" fmla="*/ 461936 h 1507432"/>
                <a:gd name="connsiteX106" fmla="*/ 790553 w 2164666"/>
                <a:gd name="connsiteY106" fmla="*/ 463108 h 1507432"/>
                <a:gd name="connsiteX107" fmla="*/ 798739 w 2164666"/>
                <a:gd name="connsiteY107" fmla="*/ 465445 h 1507432"/>
                <a:gd name="connsiteX108" fmla="*/ 809264 w 2164666"/>
                <a:gd name="connsiteY108" fmla="*/ 467784 h 1507432"/>
                <a:gd name="connsiteX109" fmla="*/ 816280 w 2164666"/>
                <a:gd name="connsiteY109" fmla="*/ 468954 h 1507432"/>
                <a:gd name="connsiteX110" fmla="*/ 825636 w 2164666"/>
                <a:gd name="connsiteY110" fmla="*/ 471291 h 1507432"/>
                <a:gd name="connsiteX111" fmla="*/ 832652 w 2164666"/>
                <a:gd name="connsiteY111" fmla="*/ 474801 h 1507432"/>
                <a:gd name="connsiteX112" fmla="*/ 838500 w 2164666"/>
                <a:gd name="connsiteY112" fmla="*/ 478310 h 1507432"/>
                <a:gd name="connsiteX113" fmla="*/ 846686 w 2164666"/>
                <a:gd name="connsiteY113" fmla="*/ 482986 h 1507432"/>
                <a:gd name="connsiteX114" fmla="*/ 854872 w 2164666"/>
                <a:gd name="connsiteY114" fmla="*/ 485326 h 1507432"/>
                <a:gd name="connsiteX115" fmla="*/ 866567 w 2164666"/>
                <a:gd name="connsiteY115" fmla="*/ 488833 h 1507432"/>
                <a:gd name="connsiteX116" fmla="*/ 879430 w 2164666"/>
                <a:gd name="connsiteY116" fmla="*/ 498191 h 1507432"/>
                <a:gd name="connsiteX117" fmla="*/ 886448 w 2164666"/>
                <a:gd name="connsiteY117" fmla="*/ 502867 h 1507432"/>
                <a:gd name="connsiteX118" fmla="*/ 893464 w 2164666"/>
                <a:gd name="connsiteY118" fmla="*/ 504037 h 1507432"/>
                <a:gd name="connsiteX119" fmla="*/ 902820 w 2164666"/>
                <a:gd name="connsiteY119" fmla="*/ 502867 h 1507432"/>
                <a:gd name="connsiteX120" fmla="*/ 909838 w 2164666"/>
                <a:gd name="connsiteY120" fmla="*/ 507546 h 1507432"/>
                <a:gd name="connsiteX121" fmla="*/ 916854 w 2164666"/>
                <a:gd name="connsiteY121" fmla="*/ 508714 h 1507432"/>
                <a:gd name="connsiteX122" fmla="*/ 922701 w 2164666"/>
                <a:gd name="connsiteY122" fmla="*/ 512223 h 1507432"/>
                <a:gd name="connsiteX123" fmla="*/ 932057 w 2164666"/>
                <a:gd name="connsiteY123" fmla="*/ 514562 h 1507432"/>
                <a:gd name="connsiteX124" fmla="*/ 937903 w 2164666"/>
                <a:gd name="connsiteY124" fmla="*/ 520409 h 1507432"/>
                <a:gd name="connsiteX125" fmla="*/ 939075 w 2164666"/>
                <a:gd name="connsiteY125" fmla="*/ 520409 h 1507432"/>
                <a:gd name="connsiteX126" fmla="*/ 947261 w 2164666"/>
                <a:gd name="connsiteY126" fmla="*/ 522748 h 1507432"/>
                <a:gd name="connsiteX127" fmla="*/ 956616 w 2164666"/>
                <a:gd name="connsiteY127" fmla="*/ 527425 h 1507432"/>
                <a:gd name="connsiteX128" fmla="*/ 963634 w 2164666"/>
                <a:gd name="connsiteY128" fmla="*/ 534443 h 1507432"/>
                <a:gd name="connsiteX129" fmla="*/ 969481 w 2164666"/>
                <a:gd name="connsiteY129" fmla="*/ 536783 h 1507432"/>
                <a:gd name="connsiteX130" fmla="*/ 983513 w 2164666"/>
                <a:gd name="connsiteY130" fmla="*/ 540290 h 1507432"/>
                <a:gd name="connsiteX131" fmla="*/ 989362 w 2164666"/>
                <a:gd name="connsiteY131" fmla="*/ 542629 h 1507432"/>
                <a:gd name="connsiteX132" fmla="*/ 996378 w 2164666"/>
                <a:gd name="connsiteY132" fmla="*/ 542629 h 1507432"/>
                <a:gd name="connsiteX133" fmla="*/ 1003394 w 2164666"/>
                <a:gd name="connsiteY133" fmla="*/ 543799 h 1507432"/>
                <a:gd name="connsiteX134" fmla="*/ 1011580 w 2164666"/>
                <a:gd name="connsiteY134" fmla="*/ 543799 h 1507432"/>
                <a:gd name="connsiteX135" fmla="*/ 1018596 w 2164666"/>
                <a:gd name="connsiteY135" fmla="*/ 546138 h 1507432"/>
                <a:gd name="connsiteX136" fmla="*/ 1030292 w 2164666"/>
                <a:gd name="connsiteY136" fmla="*/ 551985 h 1507432"/>
                <a:gd name="connsiteX137" fmla="*/ 1044326 w 2164666"/>
                <a:gd name="connsiteY137" fmla="*/ 555492 h 1507432"/>
                <a:gd name="connsiteX138" fmla="*/ 1051344 w 2164666"/>
                <a:gd name="connsiteY138" fmla="*/ 556662 h 1507432"/>
                <a:gd name="connsiteX139" fmla="*/ 1059528 w 2164666"/>
                <a:gd name="connsiteY139" fmla="*/ 556662 h 1507432"/>
                <a:gd name="connsiteX140" fmla="*/ 1065377 w 2164666"/>
                <a:gd name="connsiteY140" fmla="*/ 559001 h 1507432"/>
                <a:gd name="connsiteX141" fmla="*/ 1078241 w 2164666"/>
                <a:gd name="connsiteY141" fmla="*/ 561340 h 1507432"/>
                <a:gd name="connsiteX142" fmla="*/ 1084088 w 2164666"/>
                <a:gd name="connsiteY142" fmla="*/ 566019 h 1507432"/>
                <a:gd name="connsiteX143" fmla="*/ 1093443 w 2164666"/>
                <a:gd name="connsiteY143" fmla="*/ 573035 h 1507432"/>
                <a:gd name="connsiteX144" fmla="*/ 1109815 w 2164666"/>
                <a:gd name="connsiteY144" fmla="*/ 576543 h 1507432"/>
                <a:gd name="connsiteX145" fmla="*/ 1116831 w 2164666"/>
                <a:gd name="connsiteY145" fmla="*/ 574203 h 1507432"/>
                <a:gd name="connsiteX146" fmla="*/ 1123848 w 2164666"/>
                <a:gd name="connsiteY146" fmla="*/ 581221 h 1507432"/>
                <a:gd name="connsiteX147" fmla="*/ 1129696 w 2164666"/>
                <a:gd name="connsiteY147" fmla="*/ 580052 h 1507432"/>
                <a:gd name="connsiteX148" fmla="*/ 1132986 w 2164666"/>
                <a:gd name="connsiteY148" fmla="*/ 572377 h 1507432"/>
                <a:gd name="connsiteX149" fmla="*/ 1134375 w 2164666"/>
                <a:gd name="connsiteY149" fmla="*/ 576543 h 1507432"/>
                <a:gd name="connsiteX150" fmla="*/ 1135543 w 2164666"/>
                <a:gd name="connsiteY150" fmla="*/ 582389 h 1507432"/>
                <a:gd name="connsiteX151" fmla="*/ 1146068 w 2164666"/>
                <a:gd name="connsiteY151" fmla="*/ 587068 h 1507432"/>
                <a:gd name="connsiteX152" fmla="*/ 1163611 w 2164666"/>
                <a:gd name="connsiteY152" fmla="*/ 590577 h 1507432"/>
                <a:gd name="connsiteX153" fmla="*/ 1174137 w 2164666"/>
                <a:gd name="connsiteY153" fmla="*/ 594084 h 1507432"/>
                <a:gd name="connsiteX154" fmla="*/ 1189339 w 2164666"/>
                <a:gd name="connsiteY154" fmla="*/ 599933 h 1507432"/>
                <a:gd name="connsiteX155" fmla="*/ 1199862 w 2164666"/>
                <a:gd name="connsiteY155" fmla="*/ 599933 h 1507432"/>
                <a:gd name="connsiteX156" fmla="*/ 1206880 w 2164666"/>
                <a:gd name="connsiteY156" fmla="*/ 602272 h 1507432"/>
                <a:gd name="connsiteX157" fmla="*/ 1216236 w 2164666"/>
                <a:gd name="connsiteY157" fmla="*/ 605779 h 1507432"/>
                <a:gd name="connsiteX158" fmla="*/ 1222083 w 2164666"/>
                <a:gd name="connsiteY158" fmla="*/ 605779 h 1507432"/>
                <a:gd name="connsiteX159" fmla="*/ 1229099 w 2164666"/>
                <a:gd name="connsiteY159" fmla="*/ 606949 h 1507432"/>
                <a:gd name="connsiteX160" fmla="*/ 1238456 w 2164666"/>
                <a:gd name="connsiteY160" fmla="*/ 608118 h 1507432"/>
                <a:gd name="connsiteX161" fmla="*/ 1244303 w 2164666"/>
                <a:gd name="connsiteY161" fmla="*/ 609288 h 1507432"/>
                <a:gd name="connsiteX162" fmla="*/ 1250151 w 2164666"/>
                <a:gd name="connsiteY162" fmla="*/ 612797 h 1507432"/>
                <a:gd name="connsiteX163" fmla="*/ 1261844 w 2164666"/>
                <a:gd name="connsiteY163" fmla="*/ 617474 h 1507432"/>
                <a:gd name="connsiteX164" fmla="*/ 1267693 w 2164666"/>
                <a:gd name="connsiteY164" fmla="*/ 622153 h 1507432"/>
                <a:gd name="connsiteX165" fmla="*/ 1278216 w 2164666"/>
                <a:gd name="connsiteY165" fmla="*/ 626830 h 1507432"/>
                <a:gd name="connsiteX166" fmla="*/ 1296929 w 2164666"/>
                <a:gd name="connsiteY166" fmla="*/ 636185 h 1507432"/>
                <a:gd name="connsiteX167" fmla="*/ 1302776 w 2164666"/>
                <a:gd name="connsiteY167" fmla="*/ 637355 h 1507432"/>
                <a:gd name="connsiteX168" fmla="*/ 1310962 w 2164666"/>
                <a:gd name="connsiteY168" fmla="*/ 638523 h 1507432"/>
                <a:gd name="connsiteX169" fmla="*/ 1319148 w 2164666"/>
                <a:gd name="connsiteY169" fmla="*/ 643201 h 1507432"/>
                <a:gd name="connsiteX170" fmla="*/ 1329673 w 2164666"/>
                <a:gd name="connsiteY170" fmla="*/ 651387 h 1507432"/>
                <a:gd name="connsiteX171" fmla="*/ 1332013 w 2164666"/>
                <a:gd name="connsiteY171" fmla="*/ 657236 h 1507432"/>
                <a:gd name="connsiteX172" fmla="*/ 1339029 w 2164666"/>
                <a:gd name="connsiteY172" fmla="*/ 659575 h 1507432"/>
                <a:gd name="connsiteX173" fmla="*/ 1346045 w 2164666"/>
                <a:gd name="connsiteY173" fmla="*/ 661913 h 1507432"/>
                <a:gd name="connsiteX174" fmla="*/ 1353063 w 2164666"/>
                <a:gd name="connsiteY174" fmla="*/ 663082 h 1507432"/>
                <a:gd name="connsiteX175" fmla="*/ 1360079 w 2164666"/>
                <a:gd name="connsiteY175" fmla="*/ 668931 h 1507432"/>
                <a:gd name="connsiteX176" fmla="*/ 1365926 w 2164666"/>
                <a:gd name="connsiteY176" fmla="*/ 671268 h 1507432"/>
                <a:gd name="connsiteX177" fmla="*/ 1375282 w 2164666"/>
                <a:gd name="connsiteY177" fmla="*/ 675947 h 1507432"/>
                <a:gd name="connsiteX178" fmla="*/ 1388146 w 2164666"/>
                <a:gd name="connsiteY178" fmla="*/ 682963 h 1507432"/>
                <a:gd name="connsiteX179" fmla="*/ 1396332 w 2164666"/>
                <a:gd name="connsiteY179" fmla="*/ 689980 h 1507432"/>
                <a:gd name="connsiteX180" fmla="*/ 1401009 w 2164666"/>
                <a:gd name="connsiteY180" fmla="*/ 695828 h 1507432"/>
                <a:gd name="connsiteX181" fmla="*/ 1406857 w 2164666"/>
                <a:gd name="connsiteY181" fmla="*/ 700505 h 1507432"/>
                <a:gd name="connsiteX182" fmla="*/ 1413874 w 2164666"/>
                <a:gd name="connsiteY182" fmla="*/ 707521 h 1507432"/>
                <a:gd name="connsiteX183" fmla="*/ 1419720 w 2164666"/>
                <a:gd name="connsiteY183" fmla="*/ 715709 h 1507432"/>
                <a:gd name="connsiteX184" fmla="*/ 1423229 w 2164666"/>
                <a:gd name="connsiteY184" fmla="*/ 722725 h 1507432"/>
                <a:gd name="connsiteX185" fmla="*/ 1430245 w 2164666"/>
                <a:gd name="connsiteY185" fmla="*/ 726232 h 1507432"/>
                <a:gd name="connsiteX186" fmla="*/ 1443110 w 2164666"/>
                <a:gd name="connsiteY186" fmla="*/ 729741 h 1507432"/>
                <a:gd name="connsiteX187" fmla="*/ 1445450 w 2164666"/>
                <a:gd name="connsiteY187" fmla="*/ 733250 h 1507432"/>
                <a:gd name="connsiteX188" fmla="*/ 1453636 w 2164666"/>
                <a:gd name="connsiteY188" fmla="*/ 735590 h 1507432"/>
                <a:gd name="connsiteX189" fmla="*/ 1462991 w 2164666"/>
                <a:gd name="connsiteY189" fmla="*/ 743776 h 1507432"/>
                <a:gd name="connsiteX190" fmla="*/ 1475856 w 2164666"/>
                <a:gd name="connsiteY190" fmla="*/ 754301 h 1507432"/>
                <a:gd name="connsiteX191" fmla="*/ 1481704 w 2164666"/>
                <a:gd name="connsiteY191" fmla="*/ 755471 h 1507432"/>
                <a:gd name="connsiteX192" fmla="*/ 1491060 w 2164666"/>
                <a:gd name="connsiteY192" fmla="*/ 760148 h 1507432"/>
                <a:gd name="connsiteX193" fmla="*/ 1498076 w 2164666"/>
                <a:gd name="connsiteY193" fmla="*/ 764826 h 1507432"/>
                <a:gd name="connsiteX194" fmla="*/ 1499246 w 2164666"/>
                <a:gd name="connsiteY194" fmla="*/ 770673 h 1507432"/>
                <a:gd name="connsiteX195" fmla="*/ 1514448 w 2164666"/>
                <a:gd name="connsiteY195" fmla="*/ 778861 h 1507432"/>
                <a:gd name="connsiteX196" fmla="*/ 1520296 w 2164666"/>
                <a:gd name="connsiteY196" fmla="*/ 781198 h 1507432"/>
                <a:gd name="connsiteX197" fmla="*/ 1527313 w 2164666"/>
                <a:gd name="connsiteY197" fmla="*/ 783538 h 1507432"/>
                <a:gd name="connsiteX198" fmla="*/ 1535499 w 2164666"/>
                <a:gd name="connsiteY198" fmla="*/ 787045 h 1507432"/>
                <a:gd name="connsiteX199" fmla="*/ 1544854 w 2164666"/>
                <a:gd name="connsiteY199" fmla="*/ 789384 h 1507432"/>
                <a:gd name="connsiteX200" fmla="*/ 1557719 w 2164666"/>
                <a:gd name="connsiteY200" fmla="*/ 794063 h 1507432"/>
                <a:gd name="connsiteX201" fmla="*/ 1565903 w 2164666"/>
                <a:gd name="connsiteY201" fmla="*/ 795233 h 1507432"/>
                <a:gd name="connsiteX202" fmla="*/ 1571751 w 2164666"/>
                <a:gd name="connsiteY202" fmla="*/ 797570 h 1507432"/>
                <a:gd name="connsiteX203" fmla="*/ 1579937 w 2164666"/>
                <a:gd name="connsiteY203" fmla="*/ 799909 h 1507432"/>
                <a:gd name="connsiteX204" fmla="*/ 1591632 w 2164666"/>
                <a:gd name="connsiteY204" fmla="*/ 801079 h 1507432"/>
                <a:gd name="connsiteX205" fmla="*/ 1597479 w 2164666"/>
                <a:gd name="connsiteY205" fmla="*/ 802249 h 1507432"/>
                <a:gd name="connsiteX206" fmla="*/ 1606834 w 2164666"/>
                <a:gd name="connsiteY206" fmla="*/ 804586 h 1507432"/>
                <a:gd name="connsiteX207" fmla="*/ 1613853 w 2164666"/>
                <a:gd name="connsiteY207" fmla="*/ 806926 h 1507432"/>
                <a:gd name="connsiteX208" fmla="*/ 1619699 w 2164666"/>
                <a:gd name="connsiteY208" fmla="*/ 809265 h 1507432"/>
                <a:gd name="connsiteX209" fmla="*/ 1626715 w 2164666"/>
                <a:gd name="connsiteY209" fmla="*/ 810435 h 1507432"/>
                <a:gd name="connsiteX210" fmla="*/ 1632564 w 2164666"/>
                <a:gd name="connsiteY210" fmla="*/ 812774 h 1507432"/>
                <a:gd name="connsiteX211" fmla="*/ 1641918 w 2164666"/>
                <a:gd name="connsiteY211" fmla="*/ 815113 h 1507432"/>
                <a:gd name="connsiteX212" fmla="*/ 1651275 w 2164666"/>
                <a:gd name="connsiteY212" fmla="*/ 819790 h 1507432"/>
                <a:gd name="connsiteX213" fmla="*/ 1661800 w 2164666"/>
                <a:gd name="connsiteY213" fmla="*/ 826806 h 1507432"/>
                <a:gd name="connsiteX214" fmla="*/ 1679342 w 2164666"/>
                <a:gd name="connsiteY214" fmla="*/ 838501 h 1507432"/>
                <a:gd name="connsiteX215" fmla="*/ 1696883 w 2164666"/>
                <a:gd name="connsiteY215" fmla="*/ 844350 h 1507432"/>
                <a:gd name="connsiteX216" fmla="*/ 1703902 w 2164666"/>
                <a:gd name="connsiteY216" fmla="*/ 850196 h 1507432"/>
                <a:gd name="connsiteX217" fmla="*/ 1716764 w 2164666"/>
                <a:gd name="connsiteY217" fmla="*/ 856043 h 1507432"/>
                <a:gd name="connsiteX218" fmla="*/ 1722611 w 2164666"/>
                <a:gd name="connsiteY218" fmla="*/ 858382 h 1507432"/>
                <a:gd name="connsiteX219" fmla="*/ 1736645 w 2164666"/>
                <a:gd name="connsiteY219" fmla="*/ 860722 h 1507432"/>
                <a:gd name="connsiteX220" fmla="*/ 1743662 w 2164666"/>
                <a:gd name="connsiteY220" fmla="*/ 861891 h 1507432"/>
                <a:gd name="connsiteX221" fmla="*/ 1750680 w 2164666"/>
                <a:gd name="connsiteY221" fmla="*/ 861891 h 1507432"/>
                <a:gd name="connsiteX222" fmla="*/ 1763542 w 2164666"/>
                <a:gd name="connsiteY222" fmla="*/ 861891 h 1507432"/>
                <a:gd name="connsiteX223" fmla="*/ 1774068 w 2164666"/>
                <a:gd name="connsiteY223" fmla="*/ 861891 h 1507432"/>
                <a:gd name="connsiteX224" fmla="*/ 1779916 w 2164666"/>
                <a:gd name="connsiteY224" fmla="*/ 857213 h 1507432"/>
                <a:gd name="connsiteX225" fmla="*/ 1785763 w 2164666"/>
                <a:gd name="connsiteY225" fmla="*/ 864231 h 1507432"/>
                <a:gd name="connsiteX226" fmla="*/ 1790440 w 2164666"/>
                <a:gd name="connsiteY226" fmla="*/ 872417 h 1507432"/>
                <a:gd name="connsiteX227" fmla="*/ 1799795 w 2164666"/>
                <a:gd name="connsiteY227" fmla="*/ 872417 h 1507432"/>
                <a:gd name="connsiteX228" fmla="*/ 1805642 w 2164666"/>
                <a:gd name="connsiteY228" fmla="*/ 871247 h 1507432"/>
                <a:gd name="connsiteX229" fmla="*/ 1799795 w 2164666"/>
                <a:gd name="connsiteY229" fmla="*/ 878263 h 1507432"/>
                <a:gd name="connsiteX230" fmla="*/ 1791609 w 2164666"/>
                <a:gd name="connsiteY230" fmla="*/ 884112 h 1507432"/>
                <a:gd name="connsiteX231" fmla="*/ 1783423 w 2164666"/>
                <a:gd name="connsiteY231" fmla="*/ 888789 h 1507432"/>
                <a:gd name="connsiteX232" fmla="*/ 1789270 w 2164666"/>
                <a:gd name="connsiteY232" fmla="*/ 889958 h 1507432"/>
                <a:gd name="connsiteX233" fmla="*/ 1797458 w 2164666"/>
                <a:gd name="connsiteY233" fmla="*/ 884112 h 1507432"/>
                <a:gd name="connsiteX234" fmla="*/ 1805642 w 2164666"/>
                <a:gd name="connsiteY234" fmla="*/ 884112 h 1507432"/>
                <a:gd name="connsiteX235" fmla="*/ 1814999 w 2164666"/>
                <a:gd name="connsiteY235" fmla="*/ 882940 h 1507432"/>
                <a:gd name="connsiteX236" fmla="*/ 1829032 w 2164666"/>
                <a:gd name="connsiteY236" fmla="*/ 888789 h 1507432"/>
                <a:gd name="connsiteX237" fmla="*/ 1829032 w 2164666"/>
                <a:gd name="connsiteY237" fmla="*/ 895805 h 1507432"/>
                <a:gd name="connsiteX238" fmla="*/ 1833711 w 2164666"/>
                <a:gd name="connsiteY238" fmla="*/ 903991 h 1507432"/>
                <a:gd name="connsiteX239" fmla="*/ 1840727 w 2164666"/>
                <a:gd name="connsiteY239" fmla="*/ 911009 h 1507432"/>
                <a:gd name="connsiteX240" fmla="*/ 1847743 w 2164666"/>
                <a:gd name="connsiteY240" fmla="*/ 915686 h 1507432"/>
                <a:gd name="connsiteX241" fmla="*/ 1847743 w 2164666"/>
                <a:gd name="connsiteY241" fmla="*/ 926211 h 1507432"/>
                <a:gd name="connsiteX242" fmla="*/ 1845406 w 2164666"/>
                <a:gd name="connsiteY242" fmla="*/ 934397 h 1507432"/>
                <a:gd name="connsiteX243" fmla="*/ 1846573 w 2164666"/>
                <a:gd name="connsiteY243" fmla="*/ 942585 h 1507432"/>
                <a:gd name="connsiteX244" fmla="*/ 1855931 w 2164666"/>
                <a:gd name="connsiteY244" fmla="*/ 950769 h 1507432"/>
                <a:gd name="connsiteX245" fmla="*/ 1862947 w 2164666"/>
                <a:gd name="connsiteY245" fmla="*/ 956617 h 1507432"/>
                <a:gd name="connsiteX246" fmla="*/ 1868794 w 2164666"/>
                <a:gd name="connsiteY246" fmla="*/ 960126 h 1507432"/>
                <a:gd name="connsiteX247" fmla="*/ 1874640 w 2164666"/>
                <a:gd name="connsiteY247" fmla="*/ 968310 h 1507432"/>
                <a:gd name="connsiteX248" fmla="*/ 1886335 w 2164666"/>
                <a:gd name="connsiteY248" fmla="*/ 976498 h 1507432"/>
                <a:gd name="connsiteX249" fmla="*/ 1885528 w 2164666"/>
                <a:gd name="connsiteY249" fmla="*/ 977789 h 1507432"/>
                <a:gd name="connsiteX250" fmla="*/ 1892184 w 2164666"/>
                <a:gd name="connsiteY250" fmla="*/ 980007 h 1507432"/>
                <a:gd name="connsiteX251" fmla="*/ 1898030 w 2164666"/>
                <a:gd name="connsiteY251" fmla="*/ 984684 h 1507432"/>
                <a:gd name="connsiteX252" fmla="*/ 1903877 w 2164666"/>
                <a:gd name="connsiteY252" fmla="*/ 990532 h 1507432"/>
                <a:gd name="connsiteX253" fmla="*/ 1910893 w 2164666"/>
                <a:gd name="connsiteY253" fmla="*/ 995209 h 1507432"/>
                <a:gd name="connsiteX254" fmla="*/ 1922588 w 2164666"/>
                <a:gd name="connsiteY254" fmla="*/ 997549 h 1507432"/>
                <a:gd name="connsiteX255" fmla="*/ 1930774 w 2164666"/>
                <a:gd name="connsiteY255" fmla="*/ 998718 h 1507432"/>
                <a:gd name="connsiteX256" fmla="*/ 1936622 w 2164666"/>
                <a:gd name="connsiteY256" fmla="*/ 1004565 h 1507432"/>
                <a:gd name="connsiteX257" fmla="*/ 1943639 w 2164666"/>
                <a:gd name="connsiteY257" fmla="*/ 1006904 h 1507432"/>
                <a:gd name="connsiteX258" fmla="*/ 1950655 w 2164666"/>
                <a:gd name="connsiteY258" fmla="*/ 1006904 h 1507432"/>
                <a:gd name="connsiteX259" fmla="*/ 1956503 w 2164666"/>
                <a:gd name="connsiteY259" fmla="*/ 1010413 h 1507432"/>
                <a:gd name="connsiteX260" fmla="*/ 1963519 w 2164666"/>
                <a:gd name="connsiteY260" fmla="*/ 1016260 h 1507432"/>
                <a:gd name="connsiteX261" fmla="*/ 1970538 w 2164666"/>
                <a:gd name="connsiteY261" fmla="*/ 1018599 h 1507432"/>
                <a:gd name="connsiteX262" fmla="*/ 1976384 w 2164666"/>
                <a:gd name="connsiteY262" fmla="*/ 1023278 h 1507432"/>
                <a:gd name="connsiteX263" fmla="*/ 1981061 w 2164666"/>
                <a:gd name="connsiteY263" fmla="*/ 1030294 h 1507432"/>
                <a:gd name="connsiteX264" fmla="*/ 1986908 w 2164666"/>
                <a:gd name="connsiteY264" fmla="*/ 1036141 h 1507432"/>
                <a:gd name="connsiteX265" fmla="*/ 1993925 w 2164666"/>
                <a:gd name="connsiteY265" fmla="*/ 1040820 h 1507432"/>
                <a:gd name="connsiteX266" fmla="*/ 1999774 w 2164666"/>
                <a:gd name="connsiteY266" fmla="*/ 1047836 h 1507432"/>
                <a:gd name="connsiteX267" fmla="*/ 2010297 w 2164666"/>
                <a:gd name="connsiteY267" fmla="*/ 1053682 h 1507432"/>
                <a:gd name="connsiteX268" fmla="*/ 2016144 w 2164666"/>
                <a:gd name="connsiteY268" fmla="*/ 1057191 h 1507432"/>
                <a:gd name="connsiteX269" fmla="*/ 2017315 w 2164666"/>
                <a:gd name="connsiteY269" fmla="*/ 1064208 h 1507432"/>
                <a:gd name="connsiteX270" fmla="*/ 2023162 w 2164666"/>
                <a:gd name="connsiteY270" fmla="*/ 1070056 h 1507432"/>
                <a:gd name="connsiteX271" fmla="*/ 2033687 w 2164666"/>
                <a:gd name="connsiteY271" fmla="*/ 1077072 h 1507432"/>
                <a:gd name="connsiteX272" fmla="*/ 2041873 w 2164666"/>
                <a:gd name="connsiteY272" fmla="*/ 1081751 h 1507432"/>
                <a:gd name="connsiteX273" fmla="*/ 2051229 w 2164666"/>
                <a:gd name="connsiteY273" fmla="*/ 1088767 h 1507432"/>
                <a:gd name="connsiteX274" fmla="*/ 2061754 w 2164666"/>
                <a:gd name="connsiteY274" fmla="*/ 1100460 h 1507432"/>
                <a:gd name="connsiteX275" fmla="*/ 2065263 w 2164666"/>
                <a:gd name="connsiteY275" fmla="*/ 1106309 h 1507432"/>
                <a:gd name="connsiteX276" fmla="*/ 2078128 w 2164666"/>
                <a:gd name="connsiteY276" fmla="*/ 1118004 h 1507432"/>
                <a:gd name="connsiteX277" fmla="*/ 2083975 w 2164666"/>
                <a:gd name="connsiteY277" fmla="*/ 1121511 h 1507432"/>
                <a:gd name="connsiteX278" fmla="*/ 2089821 w 2164666"/>
                <a:gd name="connsiteY278" fmla="*/ 1123850 h 1507432"/>
                <a:gd name="connsiteX279" fmla="*/ 2095669 w 2164666"/>
                <a:gd name="connsiteY279" fmla="*/ 1128529 h 1507432"/>
                <a:gd name="connsiteX280" fmla="*/ 2099177 w 2164666"/>
                <a:gd name="connsiteY280" fmla="*/ 1135545 h 1507432"/>
                <a:gd name="connsiteX281" fmla="*/ 2099177 w 2164666"/>
                <a:gd name="connsiteY281" fmla="*/ 1141392 h 1507432"/>
                <a:gd name="connsiteX282" fmla="*/ 2107365 w 2164666"/>
                <a:gd name="connsiteY282" fmla="*/ 1147240 h 1507432"/>
                <a:gd name="connsiteX283" fmla="*/ 2109702 w 2164666"/>
                <a:gd name="connsiteY283" fmla="*/ 1156594 h 1507432"/>
                <a:gd name="connsiteX284" fmla="*/ 2116718 w 2164666"/>
                <a:gd name="connsiteY284" fmla="*/ 1163612 h 1507432"/>
                <a:gd name="connsiteX285" fmla="*/ 2121397 w 2164666"/>
                <a:gd name="connsiteY285" fmla="*/ 1171798 h 1507432"/>
                <a:gd name="connsiteX286" fmla="*/ 2122567 w 2164666"/>
                <a:gd name="connsiteY286" fmla="*/ 1177645 h 1507432"/>
                <a:gd name="connsiteX287" fmla="*/ 2120227 w 2164666"/>
                <a:gd name="connsiteY287" fmla="*/ 1184663 h 1507432"/>
                <a:gd name="connsiteX288" fmla="*/ 2120227 w 2164666"/>
                <a:gd name="connsiteY288" fmla="*/ 1190509 h 1507432"/>
                <a:gd name="connsiteX289" fmla="*/ 2123735 w 2164666"/>
                <a:gd name="connsiteY289" fmla="*/ 1198695 h 1507432"/>
                <a:gd name="connsiteX290" fmla="*/ 2130753 w 2164666"/>
                <a:gd name="connsiteY290" fmla="*/ 1203374 h 1507432"/>
                <a:gd name="connsiteX291" fmla="*/ 2134262 w 2164666"/>
                <a:gd name="connsiteY291" fmla="*/ 1209221 h 1507432"/>
                <a:gd name="connsiteX292" fmla="*/ 2135429 w 2164666"/>
                <a:gd name="connsiteY292" fmla="*/ 1216239 h 1507432"/>
                <a:gd name="connsiteX293" fmla="*/ 2142448 w 2164666"/>
                <a:gd name="connsiteY293" fmla="*/ 1225594 h 1507432"/>
                <a:gd name="connsiteX294" fmla="*/ 2142448 w 2164666"/>
                <a:gd name="connsiteY294" fmla="*/ 1231441 h 1507432"/>
                <a:gd name="connsiteX295" fmla="*/ 2150633 w 2164666"/>
                <a:gd name="connsiteY295" fmla="*/ 1231441 h 1507432"/>
                <a:gd name="connsiteX296" fmla="*/ 2159989 w 2164666"/>
                <a:gd name="connsiteY296" fmla="*/ 1238457 h 1507432"/>
                <a:gd name="connsiteX297" fmla="*/ 2154143 w 2164666"/>
                <a:gd name="connsiteY297" fmla="*/ 1245475 h 1507432"/>
                <a:gd name="connsiteX298" fmla="*/ 2157650 w 2164666"/>
                <a:gd name="connsiteY298" fmla="*/ 1252491 h 1507432"/>
                <a:gd name="connsiteX299" fmla="*/ 2164666 w 2164666"/>
                <a:gd name="connsiteY299" fmla="*/ 1259508 h 1507432"/>
                <a:gd name="connsiteX300" fmla="*/ 2155311 w 2164666"/>
                <a:gd name="connsiteY300" fmla="*/ 1271201 h 1507432"/>
                <a:gd name="connsiteX301" fmla="*/ 2149464 w 2164666"/>
                <a:gd name="connsiteY301" fmla="*/ 1279389 h 1507432"/>
                <a:gd name="connsiteX302" fmla="*/ 2145955 w 2164666"/>
                <a:gd name="connsiteY302" fmla="*/ 1286405 h 1507432"/>
                <a:gd name="connsiteX303" fmla="*/ 2144785 w 2164666"/>
                <a:gd name="connsiteY303" fmla="*/ 1292253 h 1507432"/>
                <a:gd name="connsiteX304" fmla="*/ 2143617 w 2164666"/>
                <a:gd name="connsiteY304" fmla="*/ 1301609 h 1507432"/>
                <a:gd name="connsiteX305" fmla="*/ 2143617 w 2164666"/>
                <a:gd name="connsiteY305" fmla="*/ 1309795 h 1507432"/>
                <a:gd name="connsiteX306" fmla="*/ 2136601 w 2164666"/>
                <a:gd name="connsiteY306" fmla="*/ 1317981 h 1507432"/>
                <a:gd name="connsiteX307" fmla="*/ 2124906 w 2164666"/>
                <a:gd name="connsiteY307" fmla="*/ 1326167 h 1507432"/>
                <a:gd name="connsiteX308" fmla="*/ 2122567 w 2164666"/>
                <a:gd name="connsiteY308" fmla="*/ 1333185 h 1507432"/>
                <a:gd name="connsiteX309" fmla="*/ 2121397 w 2164666"/>
                <a:gd name="connsiteY309" fmla="*/ 1346048 h 1507432"/>
                <a:gd name="connsiteX310" fmla="*/ 2114381 w 2164666"/>
                <a:gd name="connsiteY310" fmla="*/ 1349555 h 1507432"/>
                <a:gd name="connsiteX311" fmla="*/ 2112041 w 2164666"/>
                <a:gd name="connsiteY311" fmla="*/ 1357742 h 1507432"/>
                <a:gd name="connsiteX312" fmla="*/ 2109702 w 2164666"/>
                <a:gd name="connsiteY312" fmla="*/ 1364759 h 1507432"/>
                <a:gd name="connsiteX313" fmla="*/ 2107365 w 2164666"/>
                <a:gd name="connsiteY313" fmla="*/ 1378791 h 1507432"/>
                <a:gd name="connsiteX314" fmla="*/ 2107365 w 2164666"/>
                <a:gd name="connsiteY314" fmla="*/ 1388147 h 1507432"/>
                <a:gd name="connsiteX315" fmla="*/ 2107365 w 2164666"/>
                <a:gd name="connsiteY315" fmla="*/ 1395165 h 1507432"/>
                <a:gd name="connsiteX316" fmla="*/ 2106193 w 2164666"/>
                <a:gd name="connsiteY316" fmla="*/ 1404521 h 1507432"/>
                <a:gd name="connsiteX317" fmla="*/ 2106193 w 2164666"/>
                <a:gd name="connsiteY317" fmla="*/ 1415046 h 1507432"/>
                <a:gd name="connsiteX318" fmla="*/ 2105025 w 2164666"/>
                <a:gd name="connsiteY318" fmla="*/ 1420892 h 1507432"/>
                <a:gd name="connsiteX319" fmla="*/ 2109702 w 2164666"/>
                <a:gd name="connsiteY319" fmla="*/ 1427909 h 1507432"/>
                <a:gd name="connsiteX320" fmla="*/ 2112041 w 2164666"/>
                <a:gd name="connsiteY320" fmla="*/ 1440773 h 1507432"/>
                <a:gd name="connsiteX321" fmla="*/ 2112041 w 2164666"/>
                <a:gd name="connsiteY321" fmla="*/ 1447791 h 1507432"/>
                <a:gd name="connsiteX322" fmla="*/ 2109702 w 2164666"/>
                <a:gd name="connsiteY322" fmla="*/ 1454808 h 1507432"/>
                <a:gd name="connsiteX323" fmla="*/ 2109702 w 2164666"/>
                <a:gd name="connsiteY323" fmla="*/ 1461824 h 1507432"/>
                <a:gd name="connsiteX324" fmla="*/ 2108532 w 2164666"/>
                <a:gd name="connsiteY324" fmla="*/ 1467672 h 1507432"/>
                <a:gd name="connsiteX325" fmla="*/ 2107365 w 2164666"/>
                <a:gd name="connsiteY325" fmla="*/ 1474689 h 1507432"/>
                <a:gd name="connsiteX326" fmla="*/ 2109702 w 2164666"/>
                <a:gd name="connsiteY326" fmla="*/ 1481705 h 1507432"/>
                <a:gd name="connsiteX327" fmla="*/ 2112041 w 2164666"/>
                <a:gd name="connsiteY327" fmla="*/ 1487551 h 1507432"/>
                <a:gd name="connsiteX328" fmla="*/ 2106193 w 2164666"/>
                <a:gd name="connsiteY328" fmla="*/ 1498077 h 1507432"/>
                <a:gd name="connsiteX329" fmla="*/ 2101516 w 2164666"/>
                <a:gd name="connsiteY329" fmla="*/ 1506264 h 1507432"/>
                <a:gd name="connsiteX330" fmla="*/ 2092161 w 2164666"/>
                <a:gd name="connsiteY330" fmla="*/ 1506264 h 1507432"/>
                <a:gd name="connsiteX331" fmla="*/ 2080465 w 2164666"/>
                <a:gd name="connsiteY331" fmla="*/ 1507432 h 1507432"/>
                <a:gd name="connsiteX332" fmla="*/ 2076956 w 2164666"/>
                <a:gd name="connsiteY332" fmla="*/ 1501586 h 1507432"/>
                <a:gd name="connsiteX333" fmla="*/ 2069940 w 2164666"/>
                <a:gd name="connsiteY333" fmla="*/ 1498077 h 1507432"/>
                <a:gd name="connsiteX334" fmla="*/ 2060585 w 2164666"/>
                <a:gd name="connsiteY334" fmla="*/ 1492230 h 1507432"/>
                <a:gd name="connsiteX335" fmla="*/ 2053568 w 2164666"/>
                <a:gd name="connsiteY335" fmla="*/ 1489891 h 1507432"/>
                <a:gd name="connsiteX336" fmla="*/ 2044213 w 2164666"/>
                <a:gd name="connsiteY336" fmla="*/ 1485214 h 1507432"/>
                <a:gd name="connsiteX337" fmla="*/ 2037197 w 2164666"/>
                <a:gd name="connsiteY337" fmla="*/ 1481705 h 1507432"/>
                <a:gd name="connsiteX338" fmla="*/ 2031348 w 2164666"/>
                <a:gd name="connsiteY338" fmla="*/ 1482874 h 1507432"/>
                <a:gd name="connsiteX339" fmla="*/ 2024332 w 2164666"/>
                <a:gd name="connsiteY339" fmla="*/ 1484044 h 1507432"/>
                <a:gd name="connsiteX340" fmla="*/ 2013807 w 2164666"/>
                <a:gd name="connsiteY340" fmla="*/ 1484044 h 1507432"/>
                <a:gd name="connsiteX341" fmla="*/ 2004451 w 2164666"/>
                <a:gd name="connsiteY341" fmla="*/ 1484044 h 1507432"/>
                <a:gd name="connsiteX342" fmla="*/ 1993925 w 2164666"/>
                <a:gd name="connsiteY342" fmla="*/ 1479365 h 1507432"/>
                <a:gd name="connsiteX343" fmla="*/ 1984570 w 2164666"/>
                <a:gd name="connsiteY343" fmla="*/ 1475856 h 1507432"/>
                <a:gd name="connsiteX344" fmla="*/ 1977554 w 2164666"/>
                <a:gd name="connsiteY344" fmla="*/ 1471179 h 1507432"/>
                <a:gd name="connsiteX345" fmla="*/ 1969366 w 2164666"/>
                <a:gd name="connsiteY345" fmla="*/ 1470010 h 1507432"/>
                <a:gd name="connsiteX346" fmla="*/ 1961182 w 2164666"/>
                <a:gd name="connsiteY346" fmla="*/ 1462994 h 1507432"/>
                <a:gd name="connsiteX347" fmla="*/ 1949487 w 2164666"/>
                <a:gd name="connsiteY347" fmla="*/ 1453638 h 1507432"/>
                <a:gd name="connsiteX348" fmla="*/ 1936622 w 2164666"/>
                <a:gd name="connsiteY348" fmla="*/ 1446620 h 1507432"/>
                <a:gd name="connsiteX349" fmla="*/ 1927267 w 2164666"/>
                <a:gd name="connsiteY349" fmla="*/ 1443113 h 1507432"/>
                <a:gd name="connsiteX350" fmla="*/ 1917911 w 2164666"/>
                <a:gd name="connsiteY350" fmla="*/ 1433757 h 1507432"/>
                <a:gd name="connsiteX351" fmla="*/ 1910893 w 2164666"/>
                <a:gd name="connsiteY351" fmla="*/ 1427909 h 1507432"/>
                <a:gd name="connsiteX352" fmla="*/ 1905046 w 2164666"/>
                <a:gd name="connsiteY352" fmla="*/ 1425571 h 1507432"/>
                <a:gd name="connsiteX353" fmla="*/ 1899200 w 2164666"/>
                <a:gd name="connsiteY353" fmla="*/ 1418555 h 1507432"/>
                <a:gd name="connsiteX354" fmla="*/ 1891014 w 2164666"/>
                <a:gd name="connsiteY354" fmla="*/ 1410367 h 1507432"/>
                <a:gd name="connsiteX355" fmla="*/ 1889844 w 2164666"/>
                <a:gd name="connsiteY355" fmla="*/ 1404521 h 1507432"/>
                <a:gd name="connsiteX356" fmla="*/ 1879319 w 2164666"/>
                <a:gd name="connsiteY356" fmla="*/ 1393995 h 1507432"/>
                <a:gd name="connsiteX357" fmla="*/ 1868794 w 2164666"/>
                <a:gd name="connsiteY357" fmla="*/ 1379963 h 1507432"/>
                <a:gd name="connsiteX358" fmla="*/ 1865285 w 2164666"/>
                <a:gd name="connsiteY358" fmla="*/ 1374114 h 1507432"/>
                <a:gd name="connsiteX359" fmla="*/ 1873472 w 2164666"/>
                <a:gd name="connsiteY359" fmla="*/ 1376454 h 1507432"/>
                <a:gd name="connsiteX360" fmla="*/ 1878149 w 2164666"/>
                <a:gd name="connsiteY360" fmla="*/ 1369437 h 1507432"/>
                <a:gd name="connsiteX361" fmla="*/ 1880489 w 2164666"/>
                <a:gd name="connsiteY361" fmla="*/ 1360082 h 1507432"/>
                <a:gd name="connsiteX362" fmla="*/ 1879319 w 2164666"/>
                <a:gd name="connsiteY362" fmla="*/ 1354233 h 1507432"/>
                <a:gd name="connsiteX363" fmla="*/ 1876980 w 2164666"/>
                <a:gd name="connsiteY363" fmla="*/ 1348387 h 1507432"/>
                <a:gd name="connsiteX364" fmla="*/ 1872301 w 2164666"/>
                <a:gd name="connsiteY364" fmla="*/ 1341369 h 1507432"/>
                <a:gd name="connsiteX365" fmla="*/ 1864115 w 2164666"/>
                <a:gd name="connsiteY365" fmla="*/ 1334353 h 1507432"/>
                <a:gd name="connsiteX366" fmla="*/ 1854759 w 2164666"/>
                <a:gd name="connsiteY366" fmla="*/ 1333185 h 1507432"/>
                <a:gd name="connsiteX367" fmla="*/ 1865285 w 2164666"/>
                <a:gd name="connsiteY367" fmla="*/ 1322658 h 1507432"/>
                <a:gd name="connsiteX368" fmla="*/ 1868794 w 2164666"/>
                <a:gd name="connsiteY368" fmla="*/ 1307455 h 1507432"/>
                <a:gd name="connsiteX369" fmla="*/ 1868794 w 2164666"/>
                <a:gd name="connsiteY369" fmla="*/ 1301609 h 1507432"/>
                <a:gd name="connsiteX370" fmla="*/ 1868794 w 2164666"/>
                <a:gd name="connsiteY370" fmla="*/ 1294591 h 1507432"/>
                <a:gd name="connsiteX371" fmla="*/ 1862947 w 2164666"/>
                <a:gd name="connsiteY371" fmla="*/ 1286405 h 1507432"/>
                <a:gd name="connsiteX372" fmla="*/ 1857099 w 2164666"/>
                <a:gd name="connsiteY372" fmla="*/ 1277049 h 1507432"/>
                <a:gd name="connsiteX373" fmla="*/ 1852420 w 2164666"/>
                <a:gd name="connsiteY373" fmla="*/ 1270033 h 1507432"/>
                <a:gd name="connsiteX374" fmla="*/ 1846573 w 2164666"/>
                <a:gd name="connsiteY374" fmla="*/ 1266524 h 1507432"/>
                <a:gd name="connsiteX375" fmla="*/ 1839557 w 2164666"/>
                <a:gd name="connsiteY375" fmla="*/ 1263017 h 1507432"/>
                <a:gd name="connsiteX376" fmla="*/ 1832541 w 2164666"/>
                <a:gd name="connsiteY376" fmla="*/ 1255999 h 1507432"/>
                <a:gd name="connsiteX377" fmla="*/ 1826694 w 2164666"/>
                <a:gd name="connsiteY377" fmla="*/ 1250152 h 1507432"/>
                <a:gd name="connsiteX378" fmla="*/ 1820846 w 2164666"/>
                <a:gd name="connsiteY378" fmla="*/ 1247813 h 1507432"/>
                <a:gd name="connsiteX379" fmla="*/ 1814999 w 2164666"/>
                <a:gd name="connsiteY379" fmla="*/ 1241964 h 1507432"/>
                <a:gd name="connsiteX380" fmla="*/ 1807981 w 2164666"/>
                <a:gd name="connsiteY380" fmla="*/ 1232611 h 1507432"/>
                <a:gd name="connsiteX381" fmla="*/ 1806811 w 2164666"/>
                <a:gd name="connsiteY381" fmla="*/ 1225594 h 1507432"/>
                <a:gd name="connsiteX382" fmla="*/ 1807981 w 2164666"/>
                <a:gd name="connsiteY382" fmla="*/ 1217406 h 1507432"/>
                <a:gd name="connsiteX383" fmla="*/ 1806811 w 2164666"/>
                <a:gd name="connsiteY383" fmla="*/ 1206881 h 1507432"/>
                <a:gd name="connsiteX384" fmla="*/ 1799795 w 2164666"/>
                <a:gd name="connsiteY384" fmla="*/ 1201035 h 1507432"/>
                <a:gd name="connsiteX385" fmla="*/ 1791609 w 2164666"/>
                <a:gd name="connsiteY385" fmla="*/ 1192849 h 1507432"/>
                <a:gd name="connsiteX386" fmla="*/ 1797458 w 2164666"/>
                <a:gd name="connsiteY386" fmla="*/ 1196358 h 1507432"/>
                <a:gd name="connsiteX387" fmla="*/ 1797458 w 2164666"/>
                <a:gd name="connsiteY387" fmla="*/ 1189340 h 1507432"/>
                <a:gd name="connsiteX388" fmla="*/ 1792779 w 2164666"/>
                <a:gd name="connsiteY388" fmla="*/ 1183493 h 1507432"/>
                <a:gd name="connsiteX389" fmla="*/ 1785763 w 2164666"/>
                <a:gd name="connsiteY389" fmla="*/ 1183493 h 1507432"/>
                <a:gd name="connsiteX390" fmla="*/ 1782254 w 2164666"/>
                <a:gd name="connsiteY390" fmla="*/ 1177645 h 1507432"/>
                <a:gd name="connsiteX391" fmla="*/ 1769389 w 2164666"/>
                <a:gd name="connsiteY391" fmla="*/ 1167121 h 1507432"/>
                <a:gd name="connsiteX392" fmla="*/ 1762373 w 2164666"/>
                <a:gd name="connsiteY392" fmla="*/ 1164782 h 1507432"/>
                <a:gd name="connsiteX393" fmla="*/ 1756526 w 2164666"/>
                <a:gd name="connsiteY393" fmla="*/ 1165950 h 1507432"/>
                <a:gd name="connsiteX394" fmla="*/ 1748340 w 2164666"/>
                <a:gd name="connsiteY394" fmla="*/ 1168289 h 1507432"/>
                <a:gd name="connsiteX395" fmla="*/ 1741322 w 2164666"/>
                <a:gd name="connsiteY395" fmla="*/ 1164782 h 1507432"/>
                <a:gd name="connsiteX396" fmla="*/ 1724950 w 2164666"/>
                <a:gd name="connsiteY396" fmla="*/ 1163612 h 1507432"/>
                <a:gd name="connsiteX397" fmla="*/ 1714425 w 2164666"/>
                <a:gd name="connsiteY397" fmla="*/ 1162443 h 1507432"/>
                <a:gd name="connsiteX398" fmla="*/ 1712309 w 2164666"/>
                <a:gd name="connsiteY398" fmla="*/ 1155393 h 1507432"/>
                <a:gd name="connsiteX399" fmla="*/ 1709746 w 2164666"/>
                <a:gd name="connsiteY399" fmla="*/ 1162441 h 1507432"/>
                <a:gd name="connsiteX400" fmla="*/ 1698053 w 2164666"/>
                <a:gd name="connsiteY400" fmla="*/ 1164780 h 1507432"/>
                <a:gd name="connsiteX401" fmla="*/ 1691037 w 2164666"/>
                <a:gd name="connsiteY401" fmla="*/ 1161271 h 1507432"/>
                <a:gd name="connsiteX402" fmla="*/ 1681681 w 2164666"/>
                <a:gd name="connsiteY402" fmla="*/ 1161271 h 1507432"/>
                <a:gd name="connsiteX403" fmla="*/ 1673493 w 2164666"/>
                <a:gd name="connsiteY403" fmla="*/ 1161271 h 1507432"/>
                <a:gd name="connsiteX404" fmla="*/ 1659461 w 2164666"/>
                <a:gd name="connsiteY404" fmla="*/ 1161271 h 1507432"/>
                <a:gd name="connsiteX405" fmla="*/ 1648936 w 2164666"/>
                <a:gd name="connsiteY405" fmla="*/ 1162441 h 1507432"/>
                <a:gd name="connsiteX406" fmla="*/ 1636071 w 2164666"/>
                <a:gd name="connsiteY406" fmla="*/ 1164780 h 1507432"/>
                <a:gd name="connsiteX407" fmla="*/ 1619699 w 2164666"/>
                <a:gd name="connsiteY407" fmla="*/ 1168287 h 1507432"/>
                <a:gd name="connsiteX408" fmla="*/ 1612683 w 2164666"/>
                <a:gd name="connsiteY408" fmla="*/ 1169457 h 1507432"/>
                <a:gd name="connsiteX409" fmla="*/ 1604495 w 2164666"/>
                <a:gd name="connsiteY409" fmla="*/ 1170626 h 1507432"/>
                <a:gd name="connsiteX410" fmla="*/ 1595139 w 2164666"/>
                <a:gd name="connsiteY410" fmla="*/ 1171796 h 1507432"/>
                <a:gd name="connsiteX411" fmla="*/ 1585786 w 2164666"/>
                <a:gd name="connsiteY411" fmla="*/ 1174136 h 1507432"/>
                <a:gd name="connsiteX412" fmla="*/ 1576430 w 2164666"/>
                <a:gd name="connsiteY412" fmla="*/ 1175303 h 1507432"/>
                <a:gd name="connsiteX413" fmla="*/ 1568242 w 2164666"/>
                <a:gd name="connsiteY413" fmla="*/ 1177643 h 1507432"/>
                <a:gd name="connsiteX414" fmla="*/ 1561226 w 2164666"/>
                <a:gd name="connsiteY414" fmla="*/ 1177643 h 1507432"/>
                <a:gd name="connsiteX415" fmla="*/ 1557717 w 2164666"/>
                <a:gd name="connsiteY415" fmla="*/ 1171796 h 1507432"/>
                <a:gd name="connsiteX416" fmla="*/ 1550701 w 2164666"/>
                <a:gd name="connsiteY416" fmla="*/ 1167119 h 1507432"/>
                <a:gd name="connsiteX417" fmla="*/ 1541345 w 2164666"/>
                <a:gd name="connsiteY417" fmla="*/ 1165948 h 1507432"/>
                <a:gd name="connsiteX418" fmla="*/ 1535499 w 2164666"/>
                <a:gd name="connsiteY418" fmla="*/ 1164780 h 1507432"/>
                <a:gd name="connsiteX419" fmla="*/ 1528480 w 2164666"/>
                <a:gd name="connsiteY419" fmla="*/ 1162441 h 1507432"/>
                <a:gd name="connsiteX420" fmla="*/ 1521464 w 2164666"/>
                <a:gd name="connsiteY420" fmla="*/ 1155424 h 1507432"/>
                <a:gd name="connsiteX421" fmla="*/ 1514448 w 2164666"/>
                <a:gd name="connsiteY421" fmla="*/ 1154255 h 1507432"/>
                <a:gd name="connsiteX422" fmla="*/ 1505092 w 2164666"/>
                <a:gd name="connsiteY422" fmla="*/ 1154255 h 1507432"/>
                <a:gd name="connsiteX423" fmla="*/ 1499244 w 2164666"/>
                <a:gd name="connsiteY423" fmla="*/ 1155424 h 1507432"/>
                <a:gd name="connsiteX424" fmla="*/ 1491058 w 2164666"/>
                <a:gd name="connsiteY424" fmla="*/ 1153085 h 1507432"/>
                <a:gd name="connsiteX425" fmla="*/ 1484042 w 2164666"/>
                <a:gd name="connsiteY425" fmla="*/ 1150746 h 1507432"/>
                <a:gd name="connsiteX426" fmla="*/ 1480535 w 2164666"/>
                <a:gd name="connsiteY426" fmla="*/ 1144899 h 1507432"/>
                <a:gd name="connsiteX427" fmla="*/ 1474686 w 2164666"/>
                <a:gd name="connsiteY427" fmla="*/ 1144899 h 1507432"/>
                <a:gd name="connsiteX428" fmla="*/ 1465331 w 2164666"/>
                <a:gd name="connsiteY428" fmla="*/ 1141390 h 1507432"/>
                <a:gd name="connsiteX429" fmla="*/ 1459484 w 2164666"/>
                <a:gd name="connsiteY429" fmla="*/ 1137883 h 1507432"/>
                <a:gd name="connsiteX430" fmla="*/ 1451298 w 2164666"/>
                <a:gd name="connsiteY430" fmla="*/ 1137883 h 1507432"/>
                <a:gd name="connsiteX431" fmla="*/ 1441942 w 2164666"/>
                <a:gd name="connsiteY431" fmla="*/ 1134374 h 1507432"/>
                <a:gd name="connsiteX432" fmla="*/ 1433757 w 2164666"/>
                <a:gd name="connsiteY432" fmla="*/ 1127358 h 1507432"/>
                <a:gd name="connsiteX433" fmla="*/ 1425569 w 2164666"/>
                <a:gd name="connsiteY433" fmla="*/ 1126188 h 1507432"/>
                <a:gd name="connsiteX434" fmla="*/ 1415043 w 2164666"/>
                <a:gd name="connsiteY434" fmla="*/ 1119170 h 1507432"/>
                <a:gd name="connsiteX435" fmla="*/ 1408027 w 2164666"/>
                <a:gd name="connsiteY435" fmla="*/ 1115663 h 1507432"/>
                <a:gd name="connsiteX436" fmla="*/ 1402181 w 2164666"/>
                <a:gd name="connsiteY436" fmla="*/ 1115663 h 1507432"/>
                <a:gd name="connsiteX437" fmla="*/ 1395164 w 2164666"/>
                <a:gd name="connsiteY437" fmla="*/ 1112153 h 1507432"/>
                <a:gd name="connsiteX438" fmla="*/ 1386977 w 2164666"/>
                <a:gd name="connsiteY438" fmla="*/ 1107475 h 1507432"/>
                <a:gd name="connsiteX439" fmla="*/ 1376451 w 2164666"/>
                <a:gd name="connsiteY439" fmla="*/ 1108646 h 1507432"/>
                <a:gd name="connsiteX440" fmla="*/ 1378791 w 2164666"/>
                <a:gd name="connsiteY440" fmla="*/ 1098121 h 1507432"/>
                <a:gd name="connsiteX441" fmla="*/ 1385807 w 2164666"/>
                <a:gd name="connsiteY441" fmla="*/ 1095782 h 1507432"/>
                <a:gd name="connsiteX442" fmla="*/ 1391655 w 2164666"/>
                <a:gd name="connsiteY442" fmla="*/ 1094612 h 1507432"/>
                <a:gd name="connsiteX443" fmla="*/ 1403348 w 2164666"/>
                <a:gd name="connsiteY443" fmla="*/ 1081747 h 1507432"/>
                <a:gd name="connsiteX444" fmla="*/ 1399841 w 2164666"/>
                <a:gd name="connsiteY444" fmla="*/ 1070052 h 1507432"/>
                <a:gd name="connsiteX445" fmla="*/ 1393993 w 2164666"/>
                <a:gd name="connsiteY445" fmla="*/ 1063036 h 1507432"/>
                <a:gd name="connsiteX446" fmla="*/ 1384639 w 2164666"/>
                <a:gd name="connsiteY446" fmla="*/ 1056020 h 1507432"/>
                <a:gd name="connsiteX447" fmla="*/ 1371774 w 2164666"/>
                <a:gd name="connsiteY447" fmla="*/ 1054850 h 1507432"/>
                <a:gd name="connsiteX448" fmla="*/ 1360079 w 2164666"/>
                <a:gd name="connsiteY448" fmla="*/ 1056020 h 1507432"/>
                <a:gd name="connsiteX449" fmla="*/ 1357740 w 2164666"/>
                <a:gd name="connsiteY449" fmla="*/ 1046664 h 1507432"/>
                <a:gd name="connsiteX450" fmla="*/ 1348386 w 2164666"/>
                <a:gd name="connsiteY450" fmla="*/ 1040816 h 1507432"/>
                <a:gd name="connsiteX451" fmla="*/ 1342538 w 2164666"/>
                <a:gd name="connsiteY451" fmla="*/ 1044325 h 1507432"/>
                <a:gd name="connsiteX452" fmla="*/ 1347215 w 2164666"/>
                <a:gd name="connsiteY452" fmla="*/ 1038478 h 1507432"/>
                <a:gd name="connsiteX453" fmla="*/ 1341368 w 2164666"/>
                <a:gd name="connsiteY453" fmla="*/ 1041987 h 1507432"/>
                <a:gd name="connsiteX454" fmla="*/ 1336691 w 2164666"/>
                <a:gd name="connsiteY454" fmla="*/ 1036139 h 1507432"/>
                <a:gd name="connsiteX455" fmla="*/ 1330843 w 2164666"/>
                <a:gd name="connsiteY455" fmla="*/ 1032632 h 1507432"/>
                <a:gd name="connsiteX456" fmla="*/ 1323827 w 2164666"/>
                <a:gd name="connsiteY456" fmla="*/ 1030292 h 1507432"/>
                <a:gd name="connsiteX457" fmla="*/ 1315641 w 2164666"/>
                <a:gd name="connsiteY457" fmla="*/ 1029123 h 1507432"/>
                <a:gd name="connsiteX458" fmla="*/ 1309792 w 2164666"/>
                <a:gd name="connsiteY458" fmla="*/ 1029123 h 1507432"/>
                <a:gd name="connsiteX459" fmla="*/ 1302776 w 2164666"/>
                <a:gd name="connsiteY459" fmla="*/ 1030292 h 1507432"/>
                <a:gd name="connsiteX460" fmla="*/ 1294590 w 2164666"/>
                <a:gd name="connsiteY460" fmla="*/ 1031460 h 1507432"/>
                <a:gd name="connsiteX461" fmla="*/ 1286404 w 2164666"/>
                <a:gd name="connsiteY461" fmla="*/ 1034969 h 1507432"/>
                <a:gd name="connsiteX462" fmla="*/ 1277049 w 2164666"/>
                <a:gd name="connsiteY462" fmla="*/ 1038478 h 1507432"/>
                <a:gd name="connsiteX463" fmla="*/ 1271200 w 2164666"/>
                <a:gd name="connsiteY463" fmla="*/ 1041987 h 1507432"/>
                <a:gd name="connsiteX464" fmla="*/ 1264184 w 2164666"/>
                <a:gd name="connsiteY464" fmla="*/ 1044325 h 1507432"/>
                <a:gd name="connsiteX465" fmla="*/ 1254828 w 2164666"/>
                <a:gd name="connsiteY465" fmla="*/ 1051341 h 1507432"/>
                <a:gd name="connsiteX466" fmla="*/ 1248982 w 2164666"/>
                <a:gd name="connsiteY466" fmla="*/ 1054850 h 1507432"/>
                <a:gd name="connsiteX467" fmla="*/ 1240796 w 2164666"/>
                <a:gd name="connsiteY467" fmla="*/ 1060697 h 1507432"/>
                <a:gd name="connsiteX468" fmla="*/ 1234947 w 2164666"/>
                <a:gd name="connsiteY468" fmla="*/ 1066545 h 1507432"/>
                <a:gd name="connsiteX469" fmla="*/ 1227931 w 2164666"/>
                <a:gd name="connsiteY469" fmla="*/ 1072392 h 1507432"/>
                <a:gd name="connsiteX470" fmla="*/ 1218575 w 2164666"/>
                <a:gd name="connsiteY470" fmla="*/ 1082917 h 1507432"/>
                <a:gd name="connsiteX471" fmla="*/ 1211559 w 2164666"/>
                <a:gd name="connsiteY471" fmla="*/ 1088765 h 1507432"/>
                <a:gd name="connsiteX472" fmla="*/ 1204541 w 2164666"/>
                <a:gd name="connsiteY472" fmla="*/ 1099289 h 1507432"/>
                <a:gd name="connsiteX473" fmla="*/ 1190509 w 2164666"/>
                <a:gd name="connsiteY473" fmla="*/ 1118002 h 1507432"/>
                <a:gd name="connsiteX474" fmla="*/ 1183490 w 2164666"/>
                <a:gd name="connsiteY474" fmla="*/ 1129695 h 1507432"/>
                <a:gd name="connsiteX475" fmla="*/ 1171797 w 2164666"/>
                <a:gd name="connsiteY475" fmla="*/ 1133204 h 1507432"/>
                <a:gd name="connsiteX476" fmla="*/ 1169458 w 2164666"/>
                <a:gd name="connsiteY476" fmla="*/ 1127358 h 1507432"/>
                <a:gd name="connsiteX477" fmla="*/ 1163609 w 2164666"/>
                <a:gd name="connsiteY477" fmla="*/ 1126188 h 1507432"/>
                <a:gd name="connsiteX478" fmla="*/ 1155426 w 2164666"/>
                <a:gd name="connsiteY478" fmla="*/ 1120341 h 1507432"/>
                <a:gd name="connsiteX479" fmla="*/ 1150747 w 2164666"/>
                <a:gd name="connsiteY479" fmla="*/ 1113323 h 1507432"/>
                <a:gd name="connsiteX480" fmla="*/ 1144900 w 2164666"/>
                <a:gd name="connsiteY480" fmla="*/ 1103968 h 1507432"/>
                <a:gd name="connsiteX481" fmla="*/ 1142561 w 2164666"/>
                <a:gd name="connsiteY481" fmla="*/ 1094612 h 1507432"/>
                <a:gd name="connsiteX482" fmla="*/ 1134375 w 2164666"/>
                <a:gd name="connsiteY482" fmla="*/ 1089933 h 1507432"/>
                <a:gd name="connsiteX483" fmla="*/ 1128526 w 2164666"/>
                <a:gd name="connsiteY483" fmla="*/ 1089933 h 1507432"/>
                <a:gd name="connsiteX484" fmla="*/ 1119171 w 2164666"/>
                <a:gd name="connsiteY484" fmla="*/ 1091105 h 1507432"/>
                <a:gd name="connsiteX485" fmla="*/ 1113324 w 2164666"/>
                <a:gd name="connsiteY485" fmla="*/ 1089933 h 1507432"/>
                <a:gd name="connsiteX486" fmla="*/ 1106308 w 2164666"/>
                <a:gd name="connsiteY486" fmla="*/ 1089933 h 1507432"/>
                <a:gd name="connsiteX487" fmla="*/ 1092274 w 2164666"/>
                <a:gd name="connsiteY487" fmla="*/ 1080578 h 1507432"/>
                <a:gd name="connsiteX488" fmla="*/ 1094613 w 2164666"/>
                <a:gd name="connsiteY488" fmla="*/ 1071224 h 1507432"/>
                <a:gd name="connsiteX489" fmla="*/ 1098122 w 2164666"/>
                <a:gd name="connsiteY489" fmla="*/ 1065375 h 1507432"/>
                <a:gd name="connsiteX490" fmla="*/ 1099290 w 2164666"/>
                <a:gd name="connsiteY490" fmla="*/ 1058357 h 1507432"/>
                <a:gd name="connsiteX491" fmla="*/ 1092274 w 2164666"/>
                <a:gd name="connsiteY491" fmla="*/ 1053680 h 1507432"/>
                <a:gd name="connsiteX492" fmla="*/ 1086427 w 2164666"/>
                <a:gd name="connsiteY492" fmla="*/ 1046664 h 1507432"/>
                <a:gd name="connsiteX493" fmla="*/ 1089934 w 2164666"/>
                <a:gd name="connsiteY493" fmla="*/ 1038478 h 1507432"/>
                <a:gd name="connsiteX494" fmla="*/ 1085257 w 2164666"/>
                <a:gd name="connsiteY494" fmla="*/ 1031460 h 1507432"/>
                <a:gd name="connsiteX495" fmla="*/ 1079411 w 2164666"/>
                <a:gd name="connsiteY495" fmla="*/ 1027953 h 1507432"/>
                <a:gd name="connsiteX496" fmla="*/ 1078241 w 2164666"/>
                <a:gd name="connsiteY496" fmla="*/ 1017428 h 1507432"/>
                <a:gd name="connsiteX497" fmla="*/ 1080579 w 2164666"/>
                <a:gd name="connsiteY497" fmla="*/ 1011579 h 1507432"/>
                <a:gd name="connsiteX498" fmla="*/ 1082918 w 2164666"/>
                <a:gd name="connsiteY498" fmla="*/ 1002224 h 1507432"/>
                <a:gd name="connsiteX499" fmla="*/ 1079411 w 2164666"/>
                <a:gd name="connsiteY499" fmla="*/ 995207 h 1507432"/>
                <a:gd name="connsiteX500" fmla="*/ 1087595 w 2164666"/>
                <a:gd name="connsiteY500" fmla="*/ 988191 h 1507432"/>
                <a:gd name="connsiteX501" fmla="*/ 1078241 w 2164666"/>
                <a:gd name="connsiteY501" fmla="*/ 977666 h 1507432"/>
                <a:gd name="connsiteX502" fmla="*/ 1075902 w 2164666"/>
                <a:gd name="connsiteY502" fmla="*/ 964801 h 1507432"/>
                <a:gd name="connsiteX503" fmla="*/ 1075902 w 2164666"/>
                <a:gd name="connsiteY503" fmla="*/ 958955 h 1507432"/>
                <a:gd name="connsiteX504" fmla="*/ 1078241 w 2164666"/>
                <a:gd name="connsiteY504" fmla="*/ 951938 h 1507432"/>
                <a:gd name="connsiteX505" fmla="*/ 1079411 w 2164666"/>
                <a:gd name="connsiteY505" fmla="*/ 940243 h 1507432"/>
                <a:gd name="connsiteX506" fmla="*/ 1081748 w 2164666"/>
                <a:gd name="connsiteY506" fmla="*/ 929718 h 1507432"/>
                <a:gd name="connsiteX507" fmla="*/ 1081748 w 2164666"/>
                <a:gd name="connsiteY507" fmla="*/ 921532 h 1507432"/>
                <a:gd name="connsiteX508" fmla="*/ 1075902 w 2164666"/>
                <a:gd name="connsiteY508" fmla="*/ 921532 h 1507432"/>
                <a:gd name="connsiteX509" fmla="*/ 1063037 w 2164666"/>
                <a:gd name="connsiteY509" fmla="*/ 913346 h 1507432"/>
                <a:gd name="connsiteX510" fmla="*/ 1066546 w 2164666"/>
                <a:gd name="connsiteY510" fmla="*/ 905160 h 1507432"/>
                <a:gd name="connsiteX511" fmla="*/ 1074732 w 2164666"/>
                <a:gd name="connsiteY511" fmla="*/ 905160 h 1507432"/>
                <a:gd name="connsiteX512" fmla="*/ 1080579 w 2164666"/>
                <a:gd name="connsiteY512" fmla="*/ 903991 h 1507432"/>
                <a:gd name="connsiteX513" fmla="*/ 1081750 w 2164666"/>
                <a:gd name="connsiteY513" fmla="*/ 903489 h 1507432"/>
                <a:gd name="connsiteX514" fmla="*/ 1074732 w 2164666"/>
                <a:gd name="connsiteY514" fmla="*/ 900482 h 1507432"/>
                <a:gd name="connsiteX515" fmla="*/ 1064207 w 2164666"/>
                <a:gd name="connsiteY515" fmla="*/ 895803 h 1507432"/>
                <a:gd name="connsiteX516" fmla="*/ 1056021 w 2164666"/>
                <a:gd name="connsiteY516" fmla="*/ 891126 h 1507432"/>
                <a:gd name="connsiteX517" fmla="*/ 1049005 w 2164666"/>
                <a:gd name="connsiteY517" fmla="*/ 887619 h 1507432"/>
                <a:gd name="connsiteX518" fmla="*/ 1040817 w 2164666"/>
                <a:gd name="connsiteY518" fmla="*/ 879431 h 1507432"/>
                <a:gd name="connsiteX519" fmla="*/ 1040817 w 2164666"/>
                <a:gd name="connsiteY519" fmla="*/ 885279 h 1507432"/>
                <a:gd name="connsiteX520" fmla="*/ 1033801 w 2164666"/>
                <a:gd name="connsiteY520" fmla="*/ 887619 h 1507432"/>
                <a:gd name="connsiteX521" fmla="*/ 1029124 w 2164666"/>
                <a:gd name="connsiteY521" fmla="*/ 881770 h 1507432"/>
                <a:gd name="connsiteX522" fmla="*/ 1023275 w 2164666"/>
                <a:gd name="connsiteY522" fmla="*/ 877094 h 1507432"/>
                <a:gd name="connsiteX523" fmla="*/ 1017429 w 2164666"/>
                <a:gd name="connsiteY523" fmla="*/ 877094 h 1507432"/>
                <a:gd name="connsiteX524" fmla="*/ 1008073 w 2164666"/>
                <a:gd name="connsiteY524" fmla="*/ 879431 h 1507432"/>
                <a:gd name="connsiteX525" fmla="*/ 1002227 w 2164666"/>
                <a:gd name="connsiteY525" fmla="*/ 878261 h 1507432"/>
                <a:gd name="connsiteX526" fmla="*/ 995208 w 2164666"/>
                <a:gd name="connsiteY526" fmla="*/ 872415 h 1507432"/>
                <a:gd name="connsiteX527" fmla="*/ 988192 w 2164666"/>
                <a:gd name="connsiteY527" fmla="*/ 872415 h 1507432"/>
                <a:gd name="connsiteX528" fmla="*/ 984683 w 2164666"/>
                <a:gd name="connsiteY528" fmla="*/ 879431 h 1507432"/>
                <a:gd name="connsiteX529" fmla="*/ 990532 w 2164666"/>
                <a:gd name="connsiteY529" fmla="*/ 886447 h 1507432"/>
                <a:gd name="connsiteX530" fmla="*/ 989362 w 2164666"/>
                <a:gd name="connsiteY530" fmla="*/ 892296 h 1507432"/>
                <a:gd name="connsiteX531" fmla="*/ 982346 w 2164666"/>
                <a:gd name="connsiteY531" fmla="*/ 887619 h 1507432"/>
                <a:gd name="connsiteX532" fmla="*/ 980006 w 2164666"/>
                <a:gd name="connsiteY532" fmla="*/ 879431 h 1507432"/>
                <a:gd name="connsiteX533" fmla="*/ 971818 w 2164666"/>
                <a:gd name="connsiteY533" fmla="*/ 879431 h 1507432"/>
                <a:gd name="connsiteX534" fmla="*/ 965972 w 2164666"/>
                <a:gd name="connsiteY534" fmla="*/ 884110 h 1507432"/>
                <a:gd name="connsiteX535" fmla="*/ 970651 w 2164666"/>
                <a:gd name="connsiteY535" fmla="*/ 889956 h 1507432"/>
                <a:gd name="connsiteX536" fmla="*/ 972990 w 2164666"/>
                <a:gd name="connsiteY536" fmla="*/ 902821 h 1507432"/>
                <a:gd name="connsiteX537" fmla="*/ 961295 w 2164666"/>
                <a:gd name="connsiteY537" fmla="*/ 895803 h 1507432"/>
                <a:gd name="connsiteX538" fmla="*/ 960125 w 2164666"/>
                <a:gd name="connsiteY538" fmla="*/ 889956 h 1507432"/>
                <a:gd name="connsiteX539" fmla="*/ 950770 w 2164666"/>
                <a:gd name="connsiteY539" fmla="*/ 882940 h 1507432"/>
                <a:gd name="connsiteX540" fmla="*/ 946093 w 2164666"/>
                <a:gd name="connsiteY540" fmla="*/ 877094 h 1507432"/>
                <a:gd name="connsiteX541" fmla="*/ 942582 w 2164666"/>
                <a:gd name="connsiteY541" fmla="*/ 884110 h 1507432"/>
                <a:gd name="connsiteX542" fmla="*/ 939075 w 2164666"/>
                <a:gd name="connsiteY542" fmla="*/ 891126 h 1507432"/>
                <a:gd name="connsiteX543" fmla="*/ 935566 w 2164666"/>
                <a:gd name="connsiteY543" fmla="*/ 896974 h 1507432"/>
                <a:gd name="connsiteX544" fmla="*/ 928549 w 2164666"/>
                <a:gd name="connsiteY544" fmla="*/ 906328 h 1507432"/>
                <a:gd name="connsiteX545" fmla="*/ 921533 w 2164666"/>
                <a:gd name="connsiteY545" fmla="*/ 912177 h 1507432"/>
                <a:gd name="connsiteX546" fmla="*/ 916856 w 2164666"/>
                <a:gd name="connsiteY546" fmla="*/ 918023 h 1507432"/>
                <a:gd name="connsiteX547" fmla="*/ 909838 w 2164666"/>
                <a:gd name="connsiteY547" fmla="*/ 923872 h 1507432"/>
                <a:gd name="connsiteX548" fmla="*/ 900483 w 2164666"/>
                <a:gd name="connsiteY548" fmla="*/ 927379 h 1507432"/>
                <a:gd name="connsiteX549" fmla="*/ 892297 w 2164666"/>
                <a:gd name="connsiteY549" fmla="*/ 923872 h 1507432"/>
                <a:gd name="connsiteX550" fmla="*/ 881771 w 2164666"/>
                <a:gd name="connsiteY550" fmla="*/ 906328 h 1507432"/>
                <a:gd name="connsiteX551" fmla="*/ 874755 w 2164666"/>
                <a:gd name="connsiteY551" fmla="*/ 900482 h 1507432"/>
                <a:gd name="connsiteX552" fmla="*/ 868907 w 2164666"/>
                <a:gd name="connsiteY552" fmla="*/ 898142 h 1507432"/>
                <a:gd name="connsiteX553" fmla="*/ 860721 w 2164666"/>
                <a:gd name="connsiteY553" fmla="*/ 894635 h 1507432"/>
                <a:gd name="connsiteX554" fmla="*/ 849026 w 2164666"/>
                <a:gd name="connsiteY554" fmla="*/ 881770 h 1507432"/>
                <a:gd name="connsiteX555" fmla="*/ 839670 w 2164666"/>
                <a:gd name="connsiteY555" fmla="*/ 872415 h 1507432"/>
                <a:gd name="connsiteX556" fmla="*/ 830316 w 2164666"/>
                <a:gd name="connsiteY556" fmla="*/ 865399 h 1507432"/>
                <a:gd name="connsiteX557" fmla="*/ 823298 w 2164666"/>
                <a:gd name="connsiteY557" fmla="*/ 860720 h 1507432"/>
                <a:gd name="connsiteX558" fmla="*/ 815112 w 2164666"/>
                <a:gd name="connsiteY558" fmla="*/ 858382 h 1507432"/>
                <a:gd name="connsiteX559" fmla="*/ 811605 w 2164666"/>
                <a:gd name="connsiteY559" fmla="*/ 852534 h 1507432"/>
                <a:gd name="connsiteX560" fmla="*/ 805757 w 2164666"/>
                <a:gd name="connsiteY560" fmla="*/ 845518 h 1507432"/>
                <a:gd name="connsiteX561" fmla="*/ 799910 w 2164666"/>
                <a:gd name="connsiteY561" fmla="*/ 839669 h 1507432"/>
                <a:gd name="connsiteX562" fmla="*/ 794064 w 2164666"/>
                <a:gd name="connsiteY562" fmla="*/ 832653 h 1507432"/>
                <a:gd name="connsiteX563" fmla="*/ 791724 w 2164666"/>
                <a:gd name="connsiteY563" fmla="*/ 825637 h 1507432"/>
                <a:gd name="connsiteX564" fmla="*/ 785876 w 2164666"/>
                <a:gd name="connsiteY564" fmla="*/ 820960 h 1507432"/>
                <a:gd name="connsiteX565" fmla="*/ 783536 w 2164666"/>
                <a:gd name="connsiteY565" fmla="*/ 812772 h 1507432"/>
                <a:gd name="connsiteX566" fmla="*/ 781199 w 2164666"/>
                <a:gd name="connsiteY566" fmla="*/ 805756 h 1507432"/>
                <a:gd name="connsiteX567" fmla="*/ 778860 w 2164666"/>
                <a:gd name="connsiteY567" fmla="*/ 796400 h 1507432"/>
                <a:gd name="connsiteX568" fmla="*/ 773011 w 2164666"/>
                <a:gd name="connsiteY568" fmla="*/ 787045 h 1507432"/>
                <a:gd name="connsiteX569" fmla="*/ 767165 w 2164666"/>
                <a:gd name="connsiteY569" fmla="*/ 776519 h 1507432"/>
                <a:gd name="connsiteX570" fmla="*/ 765995 w 2164666"/>
                <a:gd name="connsiteY570" fmla="*/ 770673 h 1507432"/>
                <a:gd name="connsiteX571" fmla="*/ 767385 w 2164666"/>
                <a:gd name="connsiteY571" fmla="*/ 766503 h 1507432"/>
                <a:gd name="connsiteX572" fmla="*/ 767383 w 2164666"/>
                <a:gd name="connsiteY572" fmla="*/ 766502 h 1507432"/>
                <a:gd name="connsiteX573" fmla="*/ 765993 w 2164666"/>
                <a:gd name="connsiteY573" fmla="*/ 770673 h 1507432"/>
                <a:gd name="connsiteX574" fmla="*/ 753130 w 2164666"/>
                <a:gd name="connsiteY574" fmla="*/ 770673 h 1507432"/>
                <a:gd name="connsiteX575" fmla="*/ 746114 w 2164666"/>
                <a:gd name="connsiteY575" fmla="*/ 768333 h 1507432"/>
                <a:gd name="connsiteX576" fmla="*/ 740265 w 2164666"/>
                <a:gd name="connsiteY576" fmla="*/ 768333 h 1507432"/>
                <a:gd name="connsiteX577" fmla="*/ 734419 w 2164666"/>
                <a:gd name="connsiteY577" fmla="*/ 771843 h 1507432"/>
                <a:gd name="connsiteX578" fmla="*/ 727401 w 2164666"/>
                <a:gd name="connsiteY578" fmla="*/ 776521 h 1507432"/>
                <a:gd name="connsiteX579" fmla="*/ 726233 w 2164666"/>
                <a:gd name="connsiteY579" fmla="*/ 784707 h 1507432"/>
                <a:gd name="connsiteX580" fmla="*/ 720385 w 2164666"/>
                <a:gd name="connsiteY580" fmla="*/ 789384 h 1507432"/>
                <a:gd name="connsiteX581" fmla="*/ 707520 w 2164666"/>
                <a:gd name="connsiteY581" fmla="*/ 781198 h 1507432"/>
                <a:gd name="connsiteX582" fmla="*/ 700504 w 2164666"/>
                <a:gd name="connsiteY582" fmla="*/ 776521 h 1507432"/>
                <a:gd name="connsiteX583" fmla="*/ 693487 w 2164666"/>
                <a:gd name="connsiteY583" fmla="*/ 774182 h 1507432"/>
                <a:gd name="connsiteX584" fmla="*/ 685301 w 2164666"/>
                <a:gd name="connsiteY584" fmla="*/ 773012 h 1507432"/>
                <a:gd name="connsiteX585" fmla="*/ 678285 w 2164666"/>
                <a:gd name="connsiteY585" fmla="*/ 769503 h 1507432"/>
                <a:gd name="connsiteX586" fmla="*/ 668930 w 2164666"/>
                <a:gd name="connsiteY586" fmla="*/ 764826 h 1507432"/>
                <a:gd name="connsiteX587" fmla="*/ 661913 w 2164666"/>
                <a:gd name="connsiteY587" fmla="*/ 762487 h 1507432"/>
                <a:gd name="connsiteX588" fmla="*/ 653726 w 2164666"/>
                <a:gd name="connsiteY588" fmla="*/ 760148 h 1507432"/>
                <a:gd name="connsiteX589" fmla="*/ 644370 w 2164666"/>
                <a:gd name="connsiteY589" fmla="*/ 757808 h 1507432"/>
                <a:gd name="connsiteX590" fmla="*/ 636184 w 2164666"/>
                <a:gd name="connsiteY590" fmla="*/ 756640 h 1507432"/>
                <a:gd name="connsiteX591" fmla="*/ 629168 w 2164666"/>
                <a:gd name="connsiteY591" fmla="*/ 743776 h 1507432"/>
                <a:gd name="connsiteX592" fmla="*/ 636184 w 2164666"/>
                <a:gd name="connsiteY592" fmla="*/ 744945 h 1507432"/>
                <a:gd name="connsiteX593" fmla="*/ 643200 w 2164666"/>
                <a:gd name="connsiteY593" fmla="*/ 743776 h 1507432"/>
                <a:gd name="connsiteX594" fmla="*/ 650218 w 2164666"/>
                <a:gd name="connsiteY594" fmla="*/ 741436 h 1507432"/>
                <a:gd name="connsiteX595" fmla="*/ 654895 w 2164666"/>
                <a:gd name="connsiteY595" fmla="*/ 732083 h 1507432"/>
                <a:gd name="connsiteX596" fmla="*/ 659574 w 2164666"/>
                <a:gd name="connsiteY596" fmla="*/ 726234 h 1507432"/>
                <a:gd name="connsiteX597" fmla="*/ 661913 w 2164666"/>
                <a:gd name="connsiteY597" fmla="*/ 720388 h 1507432"/>
                <a:gd name="connsiteX598" fmla="*/ 659574 w 2164666"/>
                <a:gd name="connsiteY598" fmla="*/ 713369 h 1507432"/>
                <a:gd name="connsiteX599" fmla="*/ 657235 w 2164666"/>
                <a:gd name="connsiteY599" fmla="*/ 706353 h 1507432"/>
                <a:gd name="connsiteX600" fmla="*/ 658404 w 2164666"/>
                <a:gd name="connsiteY600" fmla="*/ 699335 h 1507432"/>
                <a:gd name="connsiteX601" fmla="*/ 664253 w 2164666"/>
                <a:gd name="connsiteY601" fmla="*/ 696998 h 1507432"/>
                <a:gd name="connsiteX602" fmla="*/ 664253 w 2164666"/>
                <a:gd name="connsiteY602" fmla="*/ 691151 h 1507432"/>
                <a:gd name="connsiteX603" fmla="*/ 652558 w 2164666"/>
                <a:gd name="connsiteY603" fmla="*/ 680626 h 1507432"/>
                <a:gd name="connsiteX604" fmla="*/ 644370 w 2164666"/>
                <a:gd name="connsiteY604" fmla="*/ 675947 h 1507432"/>
                <a:gd name="connsiteX605" fmla="*/ 633845 w 2164666"/>
                <a:gd name="connsiteY605" fmla="*/ 671270 h 1507432"/>
                <a:gd name="connsiteX606" fmla="*/ 627998 w 2164666"/>
                <a:gd name="connsiteY606" fmla="*/ 663082 h 1507432"/>
                <a:gd name="connsiteX607" fmla="*/ 629168 w 2164666"/>
                <a:gd name="connsiteY607" fmla="*/ 656066 h 1507432"/>
                <a:gd name="connsiteX608" fmla="*/ 623321 w 2164666"/>
                <a:gd name="connsiteY608" fmla="*/ 650220 h 1507432"/>
                <a:gd name="connsiteX609" fmla="*/ 615135 w 2164666"/>
                <a:gd name="connsiteY609" fmla="*/ 652557 h 1507432"/>
                <a:gd name="connsiteX610" fmla="*/ 613964 w 2164666"/>
                <a:gd name="connsiteY610" fmla="*/ 645541 h 1507432"/>
                <a:gd name="connsiteX611" fmla="*/ 609287 w 2164666"/>
                <a:gd name="connsiteY611" fmla="*/ 638525 h 1507432"/>
                <a:gd name="connsiteX612" fmla="*/ 603440 w 2164666"/>
                <a:gd name="connsiteY612" fmla="*/ 638525 h 1507432"/>
                <a:gd name="connsiteX613" fmla="*/ 590576 w 2164666"/>
                <a:gd name="connsiteY613" fmla="*/ 640864 h 1507432"/>
                <a:gd name="connsiteX614" fmla="*/ 584727 w 2164666"/>
                <a:gd name="connsiteY614" fmla="*/ 635016 h 1507432"/>
                <a:gd name="connsiteX615" fmla="*/ 578881 w 2164666"/>
                <a:gd name="connsiteY615" fmla="*/ 629169 h 1507432"/>
                <a:gd name="connsiteX616" fmla="*/ 570695 w 2164666"/>
                <a:gd name="connsiteY616" fmla="*/ 627999 h 1507432"/>
                <a:gd name="connsiteX617" fmla="*/ 560910 w 2164666"/>
                <a:gd name="connsiteY617" fmla="*/ 621477 h 1507432"/>
                <a:gd name="connsiteX618" fmla="*/ 560171 w 2164666"/>
                <a:gd name="connsiteY618" fmla="*/ 623321 h 1507432"/>
                <a:gd name="connsiteX619" fmla="*/ 553153 w 2164666"/>
                <a:gd name="connsiteY619" fmla="*/ 627999 h 1507432"/>
                <a:gd name="connsiteX620" fmla="*/ 547307 w 2164666"/>
                <a:gd name="connsiteY620" fmla="*/ 632676 h 1507432"/>
                <a:gd name="connsiteX621" fmla="*/ 540290 w 2164666"/>
                <a:gd name="connsiteY621" fmla="*/ 629169 h 1507432"/>
                <a:gd name="connsiteX622" fmla="*/ 535612 w 2164666"/>
                <a:gd name="connsiteY622" fmla="*/ 639694 h 1507432"/>
                <a:gd name="connsiteX623" fmla="*/ 529763 w 2164666"/>
                <a:gd name="connsiteY623" fmla="*/ 639694 h 1507432"/>
                <a:gd name="connsiteX624" fmla="*/ 523917 w 2164666"/>
                <a:gd name="connsiteY624" fmla="*/ 651389 h 1507432"/>
                <a:gd name="connsiteX625" fmla="*/ 522747 w 2164666"/>
                <a:gd name="connsiteY625" fmla="*/ 657236 h 1507432"/>
                <a:gd name="connsiteX626" fmla="*/ 518070 w 2164666"/>
                <a:gd name="connsiteY626" fmla="*/ 664252 h 1507432"/>
                <a:gd name="connsiteX627" fmla="*/ 508715 w 2164666"/>
                <a:gd name="connsiteY627" fmla="*/ 665422 h 1507432"/>
                <a:gd name="connsiteX628" fmla="*/ 495850 w 2164666"/>
                <a:gd name="connsiteY628" fmla="*/ 658406 h 1507432"/>
                <a:gd name="connsiteX629" fmla="*/ 486494 w 2164666"/>
                <a:gd name="connsiteY629" fmla="*/ 657236 h 1507432"/>
                <a:gd name="connsiteX630" fmla="*/ 480646 w 2164666"/>
                <a:gd name="connsiteY630" fmla="*/ 660745 h 1507432"/>
                <a:gd name="connsiteX631" fmla="*/ 457258 w 2164666"/>
                <a:gd name="connsiteY631" fmla="*/ 668931 h 1507432"/>
                <a:gd name="connsiteX632" fmla="*/ 451409 w 2164666"/>
                <a:gd name="connsiteY632" fmla="*/ 667761 h 1507432"/>
                <a:gd name="connsiteX633" fmla="*/ 437377 w 2164666"/>
                <a:gd name="connsiteY633" fmla="*/ 668931 h 1507432"/>
                <a:gd name="connsiteX634" fmla="*/ 429191 w 2164666"/>
                <a:gd name="connsiteY634" fmla="*/ 667761 h 1507432"/>
                <a:gd name="connsiteX635" fmla="*/ 419835 w 2164666"/>
                <a:gd name="connsiteY635" fmla="*/ 663082 h 1507432"/>
                <a:gd name="connsiteX636" fmla="*/ 412819 w 2164666"/>
                <a:gd name="connsiteY636" fmla="*/ 665422 h 1507432"/>
                <a:gd name="connsiteX637" fmla="*/ 403463 w 2164666"/>
                <a:gd name="connsiteY637" fmla="*/ 665422 h 1507432"/>
                <a:gd name="connsiteX638" fmla="*/ 396447 w 2164666"/>
                <a:gd name="connsiteY638" fmla="*/ 666591 h 1507432"/>
                <a:gd name="connsiteX639" fmla="*/ 389429 w 2164666"/>
                <a:gd name="connsiteY639" fmla="*/ 671270 h 1507432"/>
                <a:gd name="connsiteX640" fmla="*/ 383582 w 2164666"/>
                <a:gd name="connsiteY640" fmla="*/ 677117 h 1507432"/>
                <a:gd name="connsiteX641" fmla="*/ 380073 w 2164666"/>
                <a:gd name="connsiteY641" fmla="*/ 685303 h 1507432"/>
                <a:gd name="connsiteX642" fmla="*/ 377734 w 2164666"/>
                <a:gd name="connsiteY642" fmla="*/ 694658 h 1507432"/>
                <a:gd name="connsiteX643" fmla="*/ 369548 w 2164666"/>
                <a:gd name="connsiteY643" fmla="*/ 698167 h 1507432"/>
                <a:gd name="connsiteX644" fmla="*/ 360192 w 2164666"/>
                <a:gd name="connsiteY644" fmla="*/ 694658 h 1507432"/>
                <a:gd name="connsiteX645" fmla="*/ 346158 w 2164666"/>
                <a:gd name="connsiteY645" fmla="*/ 689981 h 1507432"/>
                <a:gd name="connsiteX646" fmla="*/ 340311 w 2164666"/>
                <a:gd name="connsiteY646" fmla="*/ 686472 h 1507432"/>
                <a:gd name="connsiteX647" fmla="*/ 333295 w 2164666"/>
                <a:gd name="connsiteY647" fmla="*/ 685303 h 1507432"/>
                <a:gd name="connsiteX648" fmla="*/ 326279 w 2164666"/>
                <a:gd name="connsiteY648" fmla="*/ 687642 h 1507432"/>
                <a:gd name="connsiteX649" fmla="*/ 320433 w 2164666"/>
                <a:gd name="connsiteY649" fmla="*/ 685303 h 1507432"/>
                <a:gd name="connsiteX650" fmla="*/ 309905 w 2164666"/>
                <a:gd name="connsiteY650" fmla="*/ 675947 h 1507432"/>
                <a:gd name="connsiteX651" fmla="*/ 298212 w 2164666"/>
                <a:gd name="connsiteY651" fmla="*/ 671270 h 1507432"/>
                <a:gd name="connsiteX652" fmla="*/ 291196 w 2164666"/>
                <a:gd name="connsiteY652" fmla="*/ 666591 h 1507432"/>
                <a:gd name="connsiteX653" fmla="*/ 285347 w 2164666"/>
                <a:gd name="connsiteY653" fmla="*/ 674777 h 1507432"/>
                <a:gd name="connsiteX654" fmla="*/ 277162 w 2164666"/>
                <a:gd name="connsiteY654" fmla="*/ 682965 h 1507432"/>
                <a:gd name="connsiteX655" fmla="*/ 270143 w 2164666"/>
                <a:gd name="connsiteY655" fmla="*/ 682965 h 1507432"/>
                <a:gd name="connsiteX656" fmla="*/ 261959 w 2164666"/>
                <a:gd name="connsiteY656" fmla="*/ 677117 h 1507432"/>
                <a:gd name="connsiteX657" fmla="*/ 254941 w 2164666"/>
                <a:gd name="connsiteY657" fmla="*/ 677117 h 1507432"/>
                <a:gd name="connsiteX658" fmla="*/ 246755 w 2164666"/>
                <a:gd name="connsiteY658" fmla="*/ 674777 h 1507432"/>
                <a:gd name="connsiteX659" fmla="*/ 240907 w 2164666"/>
                <a:gd name="connsiteY659" fmla="*/ 674777 h 1507432"/>
                <a:gd name="connsiteX660" fmla="*/ 235060 w 2164666"/>
                <a:gd name="connsiteY660" fmla="*/ 680626 h 1507432"/>
                <a:gd name="connsiteX661" fmla="*/ 229214 w 2164666"/>
                <a:gd name="connsiteY661" fmla="*/ 678286 h 1507432"/>
                <a:gd name="connsiteX662" fmla="*/ 216349 w 2164666"/>
                <a:gd name="connsiteY662" fmla="*/ 672438 h 1507432"/>
                <a:gd name="connsiteX663" fmla="*/ 214010 w 2164666"/>
                <a:gd name="connsiteY663" fmla="*/ 666591 h 1507432"/>
                <a:gd name="connsiteX664" fmla="*/ 196468 w 2164666"/>
                <a:gd name="connsiteY664" fmla="*/ 647880 h 1507432"/>
                <a:gd name="connsiteX665" fmla="*/ 188282 w 2164666"/>
                <a:gd name="connsiteY665" fmla="*/ 646711 h 1507432"/>
                <a:gd name="connsiteX666" fmla="*/ 182434 w 2164666"/>
                <a:gd name="connsiteY666" fmla="*/ 642034 h 1507432"/>
                <a:gd name="connsiteX667" fmla="*/ 180096 w 2164666"/>
                <a:gd name="connsiteY667" fmla="*/ 627999 h 1507432"/>
                <a:gd name="connsiteX668" fmla="*/ 185945 w 2164666"/>
                <a:gd name="connsiteY668" fmla="*/ 619813 h 1507432"/>
                <a:gd name="connsiteX669" fmla="*/ 190622 w 2164666"/>
                <a:gd name="connsiteY669" fmla="*/ 613965 h 1507432"/>
                <a:gd name="connsiteX670" fmla="*/ 205824 w 2164666"/>
                <a:gd name="connsiteY670" fmla="*/ 603440 h 1507432"/>
                <a:gd name="connsiteX671" fmla="*/ 201147 w 2164666"/>
                <a:gd name="connsiteY671" fmla="*/ 590577 h 1507432"/>
                <a:gd name="connsiteX672" fmla="*/ 198808 w 2164666"/>
                <a:gd name="connsiteY672" fmla="*/ 584728 h 1507432"/>
                <a:gd name="connsiteX673" fmla="*/ 197638 w 2164666"/>
                <a:gd name="connsiteY673" fmla="*/ 576543 h 1507432"/>
                <a:gd name="connsiteX674" fmla="*/ 203486 w 2164666"/>
                <a:gd name="connsiteY674" fmla="*/ 573035 h 1507432"/>
                <a:gd name="connsiteX675" fmla="*/ 212842 w 2164666"/>
                <a:gd name="connsiteY675" fmla="*/ 571866 h 1507432"/>
                <a:gd name="connsiteX676" fmla="*/ 214010 w 2164666"/>
                <a:gd name="connsiteY676" fmla="*/ 563680 h 1507432"/>
                <a:gd name="connsiteX677" fmla="*/ 204654 w 2164666"/>
                <a:gd name="connsiteY677" fmla="*/ 556662 h 1507432"/>
                <a:gd name="connsiteX678" fmla="*/ 197638 w 2164666"/>
                <a:gd name="connsiteY678" fmla="*/ 548476 h 1507432"/>
                <a:gd name="connsiteX679" fmla="*/ 191791 w 2164666"/>
                <a:gd name="connsiteY679" fmla="*/ 548476 h 1507432"/>
                <a:gd name="connsiteX680" fmla="*/ 183605 w 2164666"/>
                <a:gd name="connsiteY680" fmla="*/ 553155 h 1507432"/>
                <a:gd name="connsiteX681" fmla="*/ 178927 w 2164666"/>
                <a:gd name="connsiteY681" fmla="*/ 546138 h 1507432"/>
                <a:gd name="connsiteX682" fmla="*/ 171910 w 2164666"/>
                <a:gd name="connsiteY682" fmla="*/ 544967 h 1507432"/>
                <a:gd name="connsiteX683" fmla="*/ 169571 w 2164666"/>
                <a:gd name="connsiteY683" fmla="*/ 539120 h 1507432"/>
                <a:gd name="connsiteX684" fmla="*/ 159046 w 2164666"/>
                <a:gd name="connsiteY684" fmla="*/ 539120 h 1507432"/>
                <a:gd name="connsiteX685" fmla="*/ 152029 w 2164666"/>
                <a:gd name="connsiteY685" fmla="*/ 541460 h 1507432"/>
                <a:gd name="connsiteX686" fmla="*/ 145013 w 2164666"/>
                <a:gd name="connsiteY686" fmla="*/ 542629 h 1507432"/>
                <a:gd name="connsiteX687" fmla="*/ 137995 w 2164666"/>
                <a:gd name="connsiteY687" fmla="*/ 544967 h 1507432"/>
                <a:gd name="connsiteX688" fmla="*/ 132149 w 2164666"/>
                <a:gd name="connsiteY688" fmla="*/ 541460 h 1507432"/>
                <a:gd name="connsiteX689" fmla="*/ 132149 w 2164666"/>
                <a:gd name="connsiteY689" fmla="*/ 533274 h 1507432"/>
                <a:gd name="connsiteX690" fmla="*/ 126300 w 2164666"/>
                <a:gd name="connsiteY690" fmla="*/ 529765 h 1507432"/>
                <a:gd name="connsiteX691" fmla="*/ 126300 w 2164666"/>
                <a:gd name="connsiteY691" fmla="*/ 522748 h 1507432"/>
                <a:gd name="connsiteX692" fmla="*/ 116946 w 2164666"/>
                <a:gd name="connsiteY692" fmla="*/ 516902 h 1507432"/>
                <a:gd name="connsiteX693" fmla="*/ 109930 w 2164666"/>
                <a:gd name="connsiteY693" fmla="*/ 512223 h 1507432"/>
                <a:gd name="connsiteX694" fmla="*/ 100573 w 2164666"/>
                <a:gd name="connsiteY694" fmla="*/ 511053 h 1507432"/>
                <a:gd name="connsiteX695" fmla="*/ 93556 w 2164666"/>
                <a:gd name="connsiteY695" fmla="*/ 508714 h 1507432"/>
                <a:gd name="connsiteX696" fmla="*/ 90047 w 2164666"/>
                <a:gd name="connsiteY696" fmla="*/ 501698 h 1507432"/>
                <a:gd name="connsiteX697" fmla="*/ 90047 w 2164666"/>
                <a:gd name="connsiteY697" fmla="*/ 495851 h 1507432"/>
                <a:gd name="connsiteX698" fmla="*/ 85370 w 2164666"/>
                <a:gd name="connsiteY698" fmla="*/ 487665 h 1507432"/>
                <a:gd name="connsiteX699" fmla="*/ 84201 w 2164666"/>
                <a:gd name="connsiteY699" fmla="*/ 480647 h 1507432"/>
                <a:gd name="connsiteX700" fmla="*/ 90047 w 2164666"/>
                <a:gd name="connsiteY700" fmla="*/ 474801 h 1507432"/>
                <a:gd name="connsiteX701" fmla="*/ 95896 w 2164666"/>
                <a:gd name="connsiteY701" fmla="*/ 466615 h 1507432"/>
                <a:gd name="connsiteX702" fmla="*/ 101742 w 2164666"/>
                <a:gd name="connsiteY702" fmla="*/ 465445 h 1507432"/>
                <a:gd name="connsiteX703" fmla="*/ 101742 w 2164666"/>
                <a:gd name="connsiteY703" fmla="*/ 458429 h 1507432"/>
                <a:gd name="connsiteX704" fmla="*/ 97065 w 2164666"/>
                <a:gd name="connsiteY704" fmla="*/ 451410 h 1507432"/>
                <a:gd name="connsiteX705" fmla="*/ 99403 w 2164666"/>
                <a:gd name="connsiteY705" fmla="*/ 443225 h 1507432"/>
                <a:gd name="connsiteX706" fmla="*/ 106419 w 2164666"/>
                <a:gd name="connsiteY706" fmla="*/ 440885 h 1507432"/>
                <a:gd name="connsiteX707" fmla="*/ 104082 w 2164666"/>
                <a:gd name="connsiteY707" fmla="*/ 433869 h 1507432"/>
                <a:gd name="connsiteX708" fmla="*/ 94726 w 2164666"/>
                <a:gd name="connsiteY708" fmla="*/ 432699 h 1507432"/>
                <a:gd name="connsiteX709" fmla="*/ 85370 w 2164666"/>
                <a:gd name="connsiteY709" fmla="*/ 430360 h 1507432"/>
                <a:gd name="connsiteX710" fmla="*/ 77183 w 2164666"/>
                <a:gd name="connsiteY710" fmla="*/ 425683 h 1507432"/>
                <a:gd name="connsiteX711" fmla="*/ 71336 w 2164666"/>
                <a:gd name="connsiteY711" fmla="*/ 424513 h 1507432"/>
                <a:gd name="connsiteX712" fmla="*/ 70166 w 2164666"/>
                <a:gd name="connsiteY712" fmla="*/ 418667 h 1507432"/>
                <a:gd name="connsiteX713" fmla="*/ 64320 w 2164666"/>
                <a:gd name="connsiteY713" fmla="*/ 419837 h 1507432"/>
                <a:gd name="connsiteX714" fmla="*/ 60813 w 2164666"/>
                <a:gd name="connsiteY714" fmla="*/ 408142 h 1507432"/>
                <a:gd name="connsiteX715" fmla="*/ 57304 w 2164666"/>
                <a:gd name="connsiteY715" fmla="*/ 401123 h 1507432"/>
                <a:gd name="connsiteX716" fmla="*/ 47946 w 2164666"/>
                <a:gd name="connsiteY716" fmla="*/ 395277 h 1507432"/>
                <a:gd name="connsiteX717" fmla="*/ 42100 w 2164666"/>
                <a:gd name="connsiteY717" fmla="*/ 388261 h 1507432"/>
                <a:gd name="connsiteX718" fmla="*/ 36253 w 2164666"/>
                <a:gd name="connsiteY718" fmla="*/ 385921 h 1507432"/>
                <a:gd name="connsiteX719" fmla="*/ 25728 w 2164666"/>
                <a:gd name="connsiteY719" fmla="*/ 376566 h 1507432"/>
                <a:gd name="connsiteX720" fmla="*/ 15202 w 2164666"/>
                <a:gd name="connsiteY720" fmla="*/ 369547 h 1507432"/>
                <a:gd name="connsiteX721" fmla="*/ 8186 w 2164666"/>
                <a:gd name="connsiteY721" fmla="*/ 369547 h 1507432"/>
                <a:gd name="connsiteX722" fmla="*/ 4679 w 2164666"/>
                <a:gd name="connsiteY722" fmla="*/ 359024 h 1507432"/>
                <a:gd name="connsiteX723" fmla="*/ 4679 w 2164666"/>
                <a:gd name="connsiteY723" fmla="*/ 352006 h 1507432"/>
                <a:gd name="connsiteX724" fmla="*/ 7016 w 2164666"/>
                <a:gd name="connsiteY724" fmla="*/ 342650 h 1507432"/>
                <a:gd name="connsiteX725" fmla="*/ 9356 w 2164666"/>
                <a:gd name="connsiteY725" fmla="*/ 330955 h 1507432"/>
                <a:gd name="connsiteX726" fmla="*/ 8186 w 2164666"/>
                <a:gd name="connsiteY726" fmla="*/ 325109 h 1507432"/>
                <a:gd name="connsiteX727" fmla="*/ 9356 w 2164666"/>
                <a:gd name="connsiteY727" fmla="*/ 316923 h 1507432"/>
                <a:gd name="connsiteX728" fmla="*/ 7016 w 2164666"/>
                <a:gd name="connsiteY728" fmla="*/ 311074 h 1507432"/>
                <a:gd name="connsiteX729" fmla="*/ 8186 w 2164666"/>
                <a:gd name="connsiteY729" fmla="*/ 305228 h 1507432"/>
                <a:gd name="connsiteX730" fmla="*/ 0 w 2164666"/>
                <a:gd name="connsiteY730" fmla="*/ 299381 h 1507432"/>
                <a:gd name="connsiteX731" fmla="*/ 2340 w 2164666"/>
                <a:gd name="connsiteY731" fmla="*/ 292365 h 1507432"/>
                <a:gd name="connsiteX732" fmla="*/ 7016 w 2164666"/>
                <a:gd name="connsiteY732" fmla="*/ 286517 h 1507432"/>
                <a:gd name="connsiteX733" fmla="*/ 10526 w 2164666"/>
                <a:gd name="connsiteY733" fmla="*/ 278331 h 1507432"/>
                <a:gd name="connsiteX734" fmla="*/ 17542 w 2164666"/>
                <a:gd name="connsiteY734" fmla="*/ 279501 h 1507432"/>
                <a:gd name="connsiteX735" fmla="*/ 23388 w 2164666"/>
                <a:gd name="connsiteY735" fmla="*/ 279501 h 1507432"/>
                <a:gd name="connsiteX736" fmla="*/ 29237 w 2164666"/>
                <a:gd name="connsiteY736" fmla="*/ 281838 h 1507432"/>
                <a:gd name="connsiteX737" fmla="*/ 31576 w 2164666"/>
                <a:gd name="connsiteY737" fmla="*/ 287686 h 1507432"/>
                <a:gd name="connsiteX738" fmla="*/ 40930 w 2164666"/>
                <a:gd name="connsiteY738" fmla="*/ 292365 h 1507432"/>
                <a:gd name="connsiteX739" fmla="*/ 49118 w 2164666"/>
                <a:gd name="connsiteY739" fmla="*/ 292365 h 1507432"/>
                <a:gd name="connsiteX740" fmla="*/ 50285 w 2164666"/>
                <a:gd name="connsiteY740" fmla="*/ 285349 h 1507432"/>
                <a:gd name="connsiteX741" fmla="*/ 53795 w 2164666"/>
                <a:gd name="connsiteY741" fmla="*/ 279501 h 1507432"/>
                <a:gd name="connsiteX742" fmla="*/ 59641 w 2164666"/>
                <a:gd name="connsiteY742" fmla="*/ 279501 h 1507432"/>
                <a:gd name="connsiteX743" fmla="*/ 60813 w 2164666"/>
                <a:gd name="connsiteY743" fmla="*/ 271315 h 1507432"/>
                <a:gd name="connsiteX744" fmla="*/ 61980 w 2164666"/>
                <a:gd name="connsiteY744" fmla="*/ 265466 h 1507432"/>
                <a:gd name="connsiteX745" fmla="*/ 68999 w 2164666"/>
                <a:gd name="connsiteY745" fmla="*/ 261959 h 1507432"/>
                <a:gd name="connsiteX746" fmla="*/ 77183 w 2164666"/>
                <a:gd name="connsiteY746" fmla="*/ 257280 h 1507432"/>
                <a:gd name="connsiteX747" fmla="*/ 85370 w 2164666"/>
                <a:gd name="connsiteY747" fmla="*/ 251434 h 1507432"/>
                <a:gd name="connsiteX748" fmla="*/ 84201 w 2164666"/>
                <a:gd name="connsiteY748" fmla="*/ 244417 h 1507432"/>
                <a:gd name="connsiteX749" fmla="*/ 91217 w 2164666"/>
                <a:gd name="connsiteY749" fmla="*/ 251434 h 1507432"/>
                <a:gd name="connsiteX750" fmla="*/ 92387 w 2164666"/>
                <a:gd name="connsiteY750" fmla="*/ 244417 h 1507432"/>
                <a:gd name="connsiteX751" fmla="*/ 95896 w 2164666"/>
                <a:gd name="connsiteY751" fmla="*/ 238569 h 1507432"/>
                <a:gd name="connsiteX752" fmla="*/ 101742 w 2164666"/>
                <a:gd name="connsiteY752" fmla="*/ 232722 h 1507432"/>
                <a:gd name="connsiteX753" fmla="*/ 107591 w 2164666"/>
                <a:gd name="connsiteY753" fmla="*/ 230383 h 1507432"/>
                <a:gd name="connsiteX754" fmla="*/ 119284 w 2164666"/>
                <a:gd name="connsiteY754" fmla="*/ 223365 h 1507432"/>
                <a:gd name="connsiteX755" fmla="*/ 113437 w 2164666"/>
                <a:gd name="connsiteY755" fmla="*/ 218688 h 1507432"/>
                <a:gd name="connsiteX756" fmla="*/ 100573 w 2164666"/>
                <a:gd name="connsiteY756" fmla="*/ 212842 h 1507432"/>
                <a:gd name="connsiteX757" fmla="*/ 97065 w 2164666"/>
                <a:gd name="connsiteY757" fmla="*/ 206995 h 1507432"/>
                <a:gd name="connsiteX758" fmla="*/ 88878 w 2164666"/>
                <a:gd name="connsiteY758" fmla="*/ 197639 h 1507432"/>
                <a:gd name="connsiteX759" fmla="*/ 88878 w 2164666"/>
                <a:gd name="connsiteY759" fmla="*/ 191791 h 1507432"/>
                <a:gd name="connsiteX760" fmla="*/ 94726 w 2164666"/>
                <a:gd name="connsiteY760" fmla="*/ 192961 h 1507432"/>
                <a:gd name="connsiteX761" fmla="*/ 90047 w 2164666"/>
                <a:gd name="connsiteY761" fmla="*/ 185944 h 1507432"/>
                <a:gd name="connsiteX762" fmla="*/ 84201 w 2164666"/>
                <a:gd name="connsiteY762" fmla="*/ 180096 h 1507432"/>
                <a:gd name="connsiteX763" fmla="*/ 85370 w 2164666"/>
                <a:gd name="connsiteY763" fmla="*/ 167231 h 1507432"/>
                <a:gd name="connsiteX764" fmla="*/ 91217 w 2164666"/>
                <a:gd name="connsiteY764" fmla="*/ 163724 h 1507432"/>
                <a:gd name="connsiteX765" fmla="*/ 92387 w 2164666"/>
                <a:gd name="connsiteY765" fmla="*/ 154369 h 1507432"/>
                <a:gd name="connsiteX766" fmla="*/ 91217 w 2164666"/>
                <a:gd name="connsiteY766" fmla="*/ 147350 h 1507432"/>
                <a:gd name="connsiteX767" fmla="*/ 91217 w 2164666"/>
                <a:gd name="connsiteY767" fmla="*/ 140334 h 1507432"/>
                <a:gd name="connsiteX768" fmla="*/ 84201 w 2164666"/>
                <a:gd name="connsiteY768" fmla="*/ 130979 h 1507432"/>
                <a:gd name="connsiteX769" fmla="*/ 83031 w 2164666"/>
                <a:gd name="connsiteY769" fmla="*/ 118114 h 1507432"/>
                <a:gd name="connsiteX770" fmla="*/ 88878 w 2164666"/>
                <a:gd name="connsiteY770" fmla="*/ 114607 h 1507432"/>
                <a:gd name="connsiteX771" fmla="*/ 93556 w 2164666"/>
                <a:gd name="connsiteY771" fmla="*/ 107591 h 1507432"/>
                <a:gd name="connsiteX772" fmla="*/ 97065 w 2164666"/>
                <a:gd name="connsiteY772" fmla="*/ 97065 h 1507432"/>
                <a:gd name="connsiteX773" fmla="*/ 101742 w 2164666"/>
                <a:gd name="connsiteY773" fmla="*/ 90049 h 1507432"/>
                <a:gd name="connsiteX774" fmla="*/ 100573 w 2164666"/>
                <a:gd name="connsiteY774" fmla="*/ 83031 h 1507432"/>
                <a:gd name="connsiteX775" fmla="*/ 95896 w 2164666"/>
                <a:gd name="connsiteY775" fmla="*/ 77184 h 1507432"/>
                <a:gd name="connsiteX776" fmla="*/ 97065 w 2164666"/>
                <a:gd name="connsiteY776" fmla="*/ 70168 h 1507432"/>
                <a:gd name="connsiteX777" fmla="*/ 97065 w 2164666"/>
                <a:gd name="connsiteY777" fmla="*/ 63152 h 1507432"/>
                <a:gd name="connsiteX778" fmla="*/ 98235 w 2164666"/>
                <a:gd name="connsiteY778" fmla="*/ 57303 h 1507432"/>
                <a:gd name="connsiteX779" fmla="*/ 107591 w 2164666"/>
                <a:gd name="connsiteY779" fmla="*/ 57303 h 1507432"/>
                <a:gd name="connsiteX780" fmla="*/ 113437 w 2164666"/>
                <a:gd name="connsiteY780" fmla="*/ 58473 h 1507432"/>
                <a:gd name="connsiteX781" fmla="*/ 122793 w 2164666"/>
                <a:gd name="connsiteY781" fmla="*/ 58473 h 1507432"/>
                <a:gd name="connsiteX782" fmla="*/ 133318 w 2164666"/>
                <a:gd name="connsiteY782" fmla="*/ 59641 h 1507432"/>
                <a:gd name="connsiteX783" fmla="*/ 149690 w 2164666"/>
                <a:gd name="connsiteY783" fmla="*/ 58473 h 1507432"/>
                <a:gd name="connsiteX784" fmla="*/ 156708 w 2164666"/>
                <a:gd name="connsiteY784" fmla="*/ 58473 h 1507432"/>
                <a:gd name="connsiteX785" fmla="*/ 162555 w 2164666"/>
                <a:gd name="connsiteY785" fmla="*/ 57303 h 1507432"/>
                <a:gd name="connsiteX786" fmla="*/ 171910 w 2164666"/>
                <a:gd name="connsiteY786" fmla="*/ 56134 h 1507432"/>
                <a:gd name="connsiteX787" fmla="*/ 183605 w 2164666"/>
                <a:gd name="connsiteY787" fmla="*/ 54964 h 1507432"/>
                <a:gd name="connsiteX788" fmla="*/ 189452 w 2164666"/>
                <a:gd name="connsiteY788" fmla="*/ 54964 h 1507432"/>
                <a:gd name="connsiteX789" fmla="*/ 202317 w 2164666"/>
                <a:gd name="connsiteY789" fmla="*/ 56134 h 1507432"/>
                <a:gd name="connsiteX790" fmla="*/ 210503 w 2164666"/>
                <a:gd name="connsiteY790" fmla="*/ 56134 h 1507432"/>
                <a:gd name="connsiteX791" fmla="*/ 217519 w 2164666"/>
                <a:gd name="connsiteY791" fmla="*/ 59641 h 1507432"/>
                <a:gd name="connsiteX792" fmla="*/ 224535 w 2164666"/>
                <a:gd name="connsiteY792" fmla="*/ 64320 h 1507432"/>
                <a:gd name="connsiteX793" fmla="*/ 231551 w 2164666"/>
                <a:gd name="connsiteY793" fmla="*/ 65489 h 1507432"/>
                <a:gd name="connsiteX794" fmla="*/ 237400 w 2164666"/>
                <a:gd name="connsiteY794" fmla="*/ 65489 h 1507432"/>
                <a:gd name="connsiteX795" fmla="*/ 243246 w 2164666"/>
                <a:gd name="connsiteY795" fmla="*/ 65489 h 1507432"/>
                <a:gd name="connsiteX796" fmla="*/ 249095 w 2164666"/>
                <a:gd name="connsiteY796" fmla="*/ 65489 h 1507432"/>
                <a:gd name="connsiteX797" fmla="*/ 259620 w 2164666"/>
                <a:gd name="connsiteY797" fmla="*/ 64320 h 1507432"/>
                <a:gd name="connsiteX798" fmla="*/ 265467 w 2164666"/>
                <a:gd name="connsiteY798" fmla="*/ 63152 h 1507432"/>
                <a:gd name="connsiteX799" fmla="*/ 274822 w 2164666"/>
                <a:gd name="connsiteY799" fmla="*/ 61980 h 1507432"/>
                <a:gd name="connsiteX800" fmla="*/ 284178 w 2164666"/>
                <a:gd name="connsiteY800" fmla="*/ 59641 h 1507432"/>
                <a:gd name="connsiteX801" fmla="*/ 297042 w 2164666"/>
                <a:gd name="connsiteY801" fmla="*/ 57303 h 1507432"/>
                <a:gd name="connsiteX802" fmla="*/ 302889 w 2164666"/>
                <a:gd name="connsiteY802" fmla="*/ 54964 h 1507432"/>
                <a:gd name="connsiteX803" fmla="*/ 318093 w 2164666"/>
                <a:gd name="connsiteY803" fmla="*/ 51457 h 1507432"/>
                <a:gd name="connsiteX804" fmla="*/ 330956 w 2164666"/>
                <a:gd name="connsiteY804" fmla="*/ 47948 h 1507432"/>
                <a:gd name="connsiteX805" fmla="*/ 346158 w 2164666"/>
                <a:gd name="connsiteY805" fmla="*/ 43271 h 1507432"/>
                <a:gd name="connsiteX806" fmla="*/ 354346 w 2164666"/>
                <a:gd name="connsiteY806" fmla="*/ 40932 h 1507432"/>
                <a:gd name="connsiteX807" fmla="*/ 362532 w 2164666"/>
                <a:gd name="connsiteY807" fmla="*/ 38592 h 1507432"/>
                <a:gd name="connsiteX808" fmla="*/ 373057 w 2164666"/>
                <a:gd name="connsiteY808" fmla="*/ 35083 h 1507432"/>
                <a:gd name="connsiteX809" fmla="*/ 380073 w 2164666"/>
                <a:gd name="connsiteY809" fmla="*/ 35083 h 1507432"/>
                <a:gd name="connsiteX810" fmla="*/ 387090 w 2164666"/>
                <a:gd name="connsiteY810" fmla="*/ 37422 h 1507432"/>
                <a:gd name="connsiteX811" fmla="*/ 392938 w 2164666"/>
                <a:gd name="connsiteY811" fmla="*/ 38592 h 1507432"/>
                <a:gd name="connsiteX812" fmla="*/ 401124 w 2164666"/>
                <a:gd name="connsiteY812" fmla="*/ 42099 h 1507432"/>
                <a:gd name="connsiteX813" fmla="*/ 408140 w 2164666"/>
                <a:gd name="connsiteY813" fmla="*/ 42099 h 1507432"/>
                <a:gd name="connsiteX814" fmla="*/ 415156 w 2164666"/>
                <a:gd name="connsiteY814" fmla="*/ 42099 h 1507432"/>
                <a:gd name="connsiteX815" fmla="*/ 428021 w 2164666"/>
                <a:gd name="connsiteY815" fmla="*/ 40932 h 1507432"/>
                <a:gd name="connsiteX816" fmla="*/ 435039 w 2164666"/>
                <a:gd name="connsiteY816" fmla="*/ 39762 h 1507432"/>
                <a:gd name="connsiteX817" fmla="*/ 445563 w 2164666"/>
                <a:gd name="connsiteY817" fmla="*/ 37422 h 1507432"/>
                <a:gd name="connsiteX818" fmla="*/ 460767 w 2164666"/>
                <a:gd name="connsiteY818" fmla="*/ 35083 h 1507432"/>
                <a:gd name="connsiteX819" fmla="*/ 477139 w 2164666"/>
                <a:gd name="connsiteY819" fmla="*/ 31576 h 1507432"/>
                <a:gd name="connsiteX820" fmla="*/ 484157 w 2164666"/>
                <a:gd name="connsiteY820" fmla="*/ 30406 h 1507432"/>
                <a:gd name="connsiteX821" fmla="*/ 507545 w 2164666"/>
                <a:gd name="connsiteY821" fmla="*/ 24558 h 1507432"/>
                <a:gd name="connsiteX822" fmla="*/ 527426 w 2164666"/>
                <a:gd name="connsiteY822" fmla="*/ 21051 h 1507432"/>
                <a:gd name="connsiteX823" fmla="*/ 541458 w 2164666"/>
                <a:gd name="connsiteY823" fmla="*/ 17542 h 1507432"/>
                <a:gd name="connsiteX824" fmla="*/ 547307 w 2164666"/>
                <a:gd name="connsiteY824" fmla="*/ 16372 h 1507432"/>
                <a:gd name="connsiteX825" fmla="*/ 563680 w 2164666"/>
                <a:gd name="connsiteY825" fmla="*/ 10525 h 1507432"/>
                <a:gd name="connsiteX826" fmla="*/ 570697 w 2164666"/>
                <a:gd name="connsiteY826" fmla="*/ 9356 h 1507432"/>
                <a:gd name="connsiteX827" fmla="*/ 577713 w 2164666"/>
                <a:gd name="connsiteY827" fmla="*/ 7016 h 1507432"/>
                <a:gd name="connsiteX828" fmla="*/ 591745 w 2164666"/>
                <a:gd name="connsiteY828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4264 w 2164666"/>
                <a:gd name="connsiteY4" fmla="*/ 615719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564264 w 2164666"/>
                <a:gd name="connsiteY7" fmla="*/ 615719 h 1507432"/>
                <a:gd name="connsiteX8" fmla="*/ 1132774 w 2164666"/>
                <a:gd name="connsiteY8" fmla="*/ 571742 h 1507432"/>
                <a:gd name="connsiteX9" fmla="*/ 1133205 w 2164666"/>
                <a:gd name="connsiteY9" fmla="*/ 571866 h 1507432"/>
                <a:gd name="connsiteX10" fmla="*/ 1132986 w 2164666"/>
                <a:gd name="connsiteY10" fmla="*/ 572377 h 1507432"/>
                <a:gd name="connsiteX11" fmla="*/ 1132774 w 2164666"/>
                <a:gd name="connsiteY11" fmla="*/ 571742 h 1507432"/>
                <a:gd name="connsiteX12" fmla="*/ 1125019 w 2164666"/>
                <a:gd name="connsiteY12" fmla="*/ 569526 h 1507432"/>
                <a:gd name="connsiteX13" fmla="*/ 1132036 w 2164666"/>
                <a:gd name="connsiteY13" fmla="*/ 569526 h 1507432"/>
                <a:gd name="connsiteX14" fmla="*/ 1132774 w 2164666"/>
                <a:gd name="connsiteY14" fmla="*/ 571742 h 1507432"/>
                <a:gd name="connsiteX15" fmla="*/ 1125019 w 2164666"/>
                <a:gd name="connsiteY15" fmla="*/ 569526 h 1507432"/>
                <a:gd name="connsiteX16" fmla="*/ 591745 w 2164666"/>
                <a:gd name="connsiteY16" fmla="*/ 0 h 1507432"/>
                <a:gd name="connsiteX17" fmla="*/ 597594 w 2164666"/>
                <a:gd name="connsiteY17" fmla="*/ 1170 h 1507432"/>
                <a:gd name="connsiteX18" fmla="*/ 604610 w 2164666"/>
                <a:gd name="connsiteY18" fmla="*/ 3507 h 1507432"/>
                <a:gd name="connsiteX19" fmla="*/ 610459 w 2164666"/>
                <a:gd name="connsiteY19" fmla="*/ 1170 h 1507432"/>
                <a:gd name="connsiteX20" fmla="*/ 617475 w 2164666"/>
                <a:gd name="connsiteY20" fmla="*/ 2339 h 1507432"/>
                <a:gd name="connsiteX21" fmla="*/ 619814 w 2164666"/>
                <a:gd name="connsiteY21" fmla="*/ 2339 h 1507432"/>
                <a:gd name="connsiteX22" fmla="*/ 628000 w 2164666"/>
                <a:gd name="connsiteY22" fmla="*/ 4679 h 1507432"/>
                <a:gd name="connsiteX23" fmla="*/ 636186 w 2164666"/>
                <a:gd name="connsiteY23" fmla="*/ 5847 h 1507432"/>
                <a:gd name="connsiteX24" fmla="*/ 642034 w 2164666"/>
                <a:gd name="connsiteY24" fmla="*/ 10525 h 1507432"/>
                <a:gd name="connsiteX25" fmla="*/ 653728 w 2164666"/>
                <a:gd name="connsiteY25" fmla="*/ 21051 h 1507432"/>
                <a:gd name="connsiteX26" fmla="*/ 660744 w 2164666"/>
                <a:gd name="connsiteY26" fmla="*/ 23390 h 1507432"/>
                <a:gd name="connsiteX27" fmla="*/ 667760 w 2164666"/>
                <a:gd name="connsiteY27" fmla="*/ 23390 h 1507432"/>
                <a:gd name="connsiteX28" fmla="*/ 673608 w 2164666"/>
                <a:gd name="connsiteY28" fmla="*/ 25727 h 1507432"/>
                <a:gd name="connsiteX29" fmla="*/ 675948 w 2164666"/>
                <a:gd name="connsiteY29" fmla="*/ 32744 h 1507432"/>
                <a:gd name="connsiteX30" fmla="*/ 680625 w 2164666"/>
                <a:gd name="connsiteY30" fmla="*/ 38592 h 1507432"/>
                <a:gd name="connsiteX31" fmla="*/ 687641 w 2164666"/>
                <a:gd name="connsiteY31" fmla="*/ 42099 h 1507432"/>
                <a:gd name="connsiteX32" fmla="*/ 688813 w 2164666"/>
                <a:gd name="connsiteY32" fmla="*/ 53794 h 1507432"/>
                <a:gd name="connsiteX33" fmla="*/ 689980 w 2164666"/>
                <a:gd name="connsiteY33" fmla="*/ 60812 h 1507432"/>
                <a:gd name="connsiteX34" fmla="*/ 692320 w 2164666"/>
                <a:gd name="connsiteY34" fmla="*/ 70168 h 1507432"/>
                <a:gd name="connsiteX35" fmla="*/ 695829 w 2164666"/>
                <a:gd name="connsiteY35" fmla="*/ 76015 h 1507432"/>
                <a:gd name="connsiteX36" fmla="*/ 705184 w 2164666"/>
                <a:gd name="connsiteY36" fmla="*/ 85370 h 1507432"/>
                <a:gd name="connsiteX37" fmla="*/ 702845 w 2164666"/>
                <a:gd name="connsiteY37" fmla="*/ 92388 h 1507432"/>
                <a:gd name="connsiteX38" fmla="*/ 706354 w 2164666"/>
                <a:gd name="connsiteY38" fmla="*/ 102912 h 1507432"/>
                <a:gd name="connsiteX39" fmla="*/ 705184 w 2164666"/>
                <a:gd name="connsiteY39" fmla="*/ 111098 h 1507432"/>
                <a:gd name="connsiteX40" fmla="*/ 704015 w 2164666"/>
                <a:gd name="connsiteY40" fmla="*/ 119286 h 1507432"/>
                <a:gd name="connsiteX41" fmla="*/ 701675 w 2164666"/>
                <a:gd name="connsiteY41" fmla="*/ 127471 h 1507432"/>
                <a:gd name="connsiteX42" fmla="*/ 692320 w 2164666"/>
                <a:gd name="connsiteY42" fmla="*/ 132148 h 1507432"/>
                <a:gd name="connsiteX43" fmla="*/ 689980 w 2164666"/>
                <a:gd name="connsiteY43" fmla="*/ 139166 h 1507432"/>
                <a:gd name="connsiteX44" fmla="*/ 684134 w 2164666"/>
                <a:gd name="connsiteY44" fmla="*/ 145013 h 1507432"/>
                <a:gd name="connsiteX45" fmla="*/ 677118 w 2164666"/>
                <a:gd name="connsiteY45" fmla="*/ 153199 h 1507432"/>
                <a:gd name="connsiteX46" fmla="*/ 670099 w 2164666"/>
                <a:gd name="connsiteY46" fmla="*/ 155538 h 1507432"/>
                <a:gd name="connsiteX47" fmla="*/ 658404 w 2164666"/>
                <a:gd name="connsiteY47" fmla="*/ 162554 h 1507432"/>
                <a:gd name="connsiteX48" fmla="*/ 653728 w 2164666"/>
                <a:gd name="connsiteY48" fmla="*/ 169571 h 1507432"/>
                <a:gd name="connsiteX49" fmla="*/ 649051 w 2164666"/>
                <a:gd name="connsiteY49" fmla="*/ 175419 h 1507432"/>
                <a:gd name="connsiteX50" fmla="*/ 642034 w 2164666"/>
                <a:gd name="connsiteY50" fmla="*/ 178926 h 1507432"/>
                <a:gd name="connsiteX51" fmla="*/ 638523 w 2164666"/>
                <a:gd name="connsiteY51" fmla="*/ 184775 h 1507432"/>
                <a:gd name="connsiteX52" fmla="*/ 637356 w 2164666"/>
                <a:gd name="connsiteY52" fmla="*/ 190621 h 1507432"/>
                <a:gd name="connsiteX53" fmla="*/ 625661 w 2164666"/>
                <a:gd name="connsiteY53" fmla="*/ 201147 h 1507432"/>
                <a:gd name="connsiteX54" fmla="*/ 619814 w 2164666"/>
                <a:gd name="connsiteY54" fmla="*/ 205823 h 1507432"/>
                <a:gd name="connsiteX55" fmla="*/ 613966 w 2164666"/>
                <a:gd name="connsiteY55" fmla="*/ 209332 h 1507432"/>
                <a:gd name="connsiteX56" fmla="*/ 605780 w 2164666"/>
                <a:gd name="connsiteY56" fmla="*/ 215181 h 1507432"/>
                <a:gd name="connsiteX57" fmla="*/ 594085 w 2164666"/>
                <a:gd name="connsiteY57" fmla="*/ 222197 h 1507432"/>
                <a:gd name="connsiteX58" fmla="*/ 584729 w 2164666"/>
                <a:gd name="connsiteY58" fmla="*/ 229213 h 1507432"/>
                <a:gd name="connsiteX59" fmla="*/ 578883 w 2164666"/>
                <a:gd name="connsiteY59" fmla="*/ 231553 h 1507432"/>
                <a:gd name="connsiteX60" fmla="*/ 573036 w 2164666"/>
                <a:gd name="connsiteY60" fmla="*/ 236230 h 1507432"/>
                <a:gd name="connsiteX61" fmla="*/ 564848 w 2164666"/>
                <a:gd name="connsiteY61" fmla="*/ 243246 h 1507432"/>
                <a:gd name="connsiteX62" fmla="*/ 555493 w 2164666"/>
                <a:gd name="connsiteY62" fmla="*/ 251434 h 1507432"/>
                <a:gd name="connsiteX63" fmla="*/ 550814 w 2164666"/>
                <a:gd name="connsiteY63" fmla="*/ 257280 h 1507432"/>
                <a:gd name="connsiteX64" fmla="*/ 548476 w 2164666"/>
                <a:gd name="connsiteY64" fmla="*/ 263129 h 1507432"/>
                <a:gd name="connsiteX65" fmla="*/ 547307 w 2164666"/>
                <a:gd name="connsiteY65" fmla="*/ 268975 h 1507432"/>
                <a:gd name="connsiteX66" fmla="*/ 547307 w 2164666"/>
                <a:gd name="connsiteY66" fmla="*/ 278331 h 1507432"/>
                <a:gd name="connsiteX67" fmla="*/ 547307 w 2164666"/>
                <a:gd name="connsiteY67" fmla="*/ 284177 h 1507432"/>
                <a:gd name="connsiteX68" fmla="*/ 548476 w 2164666"/>
                <a:gd name="connsiteY68" fmla="*/ 292365 h 1507432"/>
                <a:gd name="connsiteX69" fmla="*/ 549644 w 2164666"/>
                <a:gd name="connsiteY69" fmla="*/ 300551 h 1507432"/>
                <a:gd name="connsiteX70" fmla="*/ 551983 w 2164666"/>
                <a:gd name="connsiteY70" fmla="*/ 308737 h 1507432"/>
                <a:gd name="connsiteX71" fmla="*/ 554323 w 2164666"/>
                <a:gd name="connsiteY71" fmla="*/ 316923 h 1507432"/>
                <a:gd name="connsiteX72" fmla="*/ 566020 w 2164666"/>
                <a:gd name="connsiteY72" fmla="*/ 341483 h 1507432"/>
                <a:gd name="connsiteX73" fmla="*/ 569527 w 2164666"/>
                <a:gd name="connsiteY73" fmla="*/ 348499 h 1507432"/>
                <a:gd name="connsiteX74" fmla="*/ 574204 w 2164666"/>
                <a:gd name="connsiteY74" fmla="*/ 356685 h 1507432"/>
                <a:gd name="connsiteX75" fmla="*/ 580052 w 2164666"/>
                <a:gd name="connsiteY75" fmla="*/ 363701 h 1507432"/>
                <a:gd name="connsiteX76" fmla="*/ 589408 w 2164666"/>
                <a:gd name="connsiteY76" fmla="*/ 371887 h 1507432"/>
                <a:gd name="connsiteX77" fmla="*/ 595254 w 2164666"/>
                <a:gd name="connsiteY77" fmla="*/ 377735 h 1507432"/>
                <a:gd name="connsiteX78" fmla="*/ 604610 w 2164666"/>
                <a:gd name="connsiteY78" fmla="*/ 383582 h 1507432"/>
                <a:gd name="connsiteX79" fmla="*/ 613966 w 2164666"/>
                <a:gd name="connsiteY79" fmla="*/ 389430 h 1507432"/>
                <a:gd name="connsiteX80" fmla="*/ 628000 w 2164666"/>
                <a:gd name="connsiteY80" fmla="*/ 395277 h 1507432"/>
                <a:gd name="connsiteX81" fmla="*/ 620982 w 2164666"/>
                <a:gd name="connsiteY81" fmla="*/ 396447 h 1507432"/>
                <a:gd name="connsiteX82" fmla="*/ 615864 w 2164666"/>
                <a:gd name="connsiteY82" fmla="*/ 394985 h 1507432"/>
                <a:gd name="connsiteX83" fmla="*/ 616303 w 2164666"/>
                <a:gd name="connsiteY83" fmla="*/ 395277 h 1507432"/>
                <a:gd name="connsiteX84" fmla="*/ 623321 w 2164666"/>
                <a:gd name="connsiteY84" fmla="*/ 397616 h 1507432"/>
                <a:gd name="connsiteX85" fmla="*/ 631505 w 2164666"/>
                <a:gd name="connsiteY85" fmla="*/ 399956 h 1507432"/>
                <a:gd name="connsiteX86" fmla="*/ 640863 w 2164666"/>
                <a:gd name="connsiteY86" fmla="*/ 399956 h 1507432"/>
                <a:gd name="connsiteX87" fmla="*/ 657235 w 2164666"/>
                <a:gd name="connsiteY87" fmla="*/ 406972 h 1507432"/>
                <a:gd name="connsiteX88" fmla="*/ 666590 w 2164666"/>
                <a:gd name="connsiteY88" fmla="*/ 410481 h 1507432"/>
                <a:gd name="connsiteX89" fmla="*/ 677116 w 2164666"/>
                <a:gd name="connsiteY89" fmla="*/ 415158 h 1507432"/>
                <a:gd name="connsiteX90" fmla="*/ 684132 w 2164666"/>
                <a:gd name="connsiteY90" fmla="*/ 417497 h 1507432"/>
                <a:gd name="connsiteX91" fmla="*/ 691150 w 2164666"/>
                <a:gd name="connsiteY91" fmla="*/ 421006 h 1507432"/>
                <a:gd name="connsiteX92" fmla="*/ 706352 w 2164666"/>
                <a:gd name="connsiteY92" fmla="*/ 428022 h 1507432"/>
                <a:gd name="connsiteX93" fmla="*/ 716877 w 2164666"/>
                <a:gd name="connsiteY93" fmla="*/ 432699 h 1507432"/>
                <a:gd name="connsiteX94" fmla="*/ 728572 w 2164666"/>
                <a:gd name="connsiteY94" fmla="*/ 437378 h 1507432"/>
                <a:gd name="connsiteX95" fmla="*/ 735589 w 2164666"/>
                <a:gd name="connsiteY95" fmla="*/ 438548 h 1507432"/>
                <a:gd name="connsiteX96" fmla="*/ 741435 w 2164666"/>
                <a:gd name="connsiteY96" fmla="*/ 439717 h 1507432"/>
                <a:gd name="connsiteX97" fmla="*/ 748451 w 2164666"/>
                <a:gd name="connsiteY97" fmla="*/ 444394 h 1507432"/>
                <a:gd name="connsiteX98" fmla="*/ 755470 w 2164666"/>
                <a:gd name="connsiteY98" fmla="*/ 450243 h 1507432"/>
                <a:gd name="connsiteX99" fmla="*/ 762486 w 2164666"/>
                <a:gd name="connsiteY99" fmla="*/ 454920 h 1507432"/>
                <a:gd name="connsiteX100" fmla="*/ 769502 w 2164666"/>
                <a:gd name="connsiteY100" fmla="*/ 458429 h 1507432"/>
                <a:gd name="connsiteX101" fmla="*/ 775351 w 2164666"/>
                <a:gd name="connsiteY101" fmla="*/ 460768 h 1507432"/>
                <a:gd name="connsiteX102" fmla="*/ 781197 w 2164666"/>
                <a:gd name="connsiteY102" fmla="*/ 461936 h 1507432"/>
                <a:gd name="connsiteX103" fmla="*/ 790553 w 2164666"/>
                <a:gd name="connsiteY103" fmla="*/ 463108 h 1507432"/>
                <a:gd name="connsiteX104" fmla="*/ 798739 w 2164666"/>
                <a:gd name="connsiteY104" fmla="*/ 465445 h 1507432"/>
                <a:gd name="connsiteX105" fmla="*/ 809264 w 2164666"/>
                <a:gd name="connsiteY105" fmla="*/ 467784 h 1507432"/>
                <a:gd name="connsiteX106" fmla="*/ 816280 w 2164666"/>
                <a:gd name="connsiteY106" fmla="*/ 468954 h 1507432"/>
                <a:gd name="connsiteX107" fmla="*/ 825636 w 2164666"/>
                <a:gd name="connsiteY107" fmla="*/ 471291 h 1507432"/>
                <a:gd name="connsiteX108" fmla="*/ 832652 w 2164666"/>
                <a:gd name="connsiteY108" fmla="*/ 474801 h 1507432"/>
                <a:gd name="connsiteX109" fmla="*/ 838500 w 2164666"/>
                <a:gd name="connsiteY109" fmla="*/ 478310 h 1507432"/>
                <a:gd name="connsiteX110" fmla="*/ 846686 w 2164666"/>
                <a:gd name="connsiteY110" fmla="*/ 482986 h 1507432"/>
                <a:gd name="connsiteX111" fmla="*/ 854872 w 2164666"/>
                <a:gd name="connsiteY111" fmla="*/ 485326 h 1507432"/>
                <a:gd name="connsiteX112" fmla="*/ 866567 w 2164666"/>
                <a:gd name="connsiteY112" fmla="*/ 488833 h 1507432"/>
                <a:gd name="connsiteX113" fmla="*/ 879430 w 2164666"/>
                <a:gd name="connsiteY113" fmla="*/ 498191 h 1507432"/>
                <a:gd name="connsiteX114" fmla="*/ 886448 w 2164666"/>
                <a:gd name="connsiteY114" fmla="*/ 502867 h 1507432"/>
                <a:gd name="connsiteX115" fmla="*/ 893464 w 2164666"/>
                <a:gd name="connsiteY115" fmla="*/ 504037 h 1507432"/>
                <a:gd name="connsiteX116" fmla="*/ 902820 w 2164666"/>
                <a:gd name="connsiteY116" fmla="*/ 502867 h 1507432"/>
                <a:gd name="connsiteX117" fmla="*/ 909838 w 2164666"/>
                <a:gd name="connsiteY117" fmla="*/ 507546 h 1507432"/>
                <a:gd name="connsiteX118" fmla="*/ 916854 w 2164666"/>
                <a:gd name="connsiteY118" fmla="*/ 508714 h 1507432"/>
                <a:gd name="connsiteX119" fmla="*/ 922701 w 2164666"/>
                <a:gd name="connsiteY119" fmla="*/ 512223 h 1507432"/>
                <a:gd name="connsiteX120" fmla="*/ 932057 w 2164666"/>
                <a:gd name="connsiteY120" fmla="*/ 514562 h 1507432"/>
                <a:gd name="connsiteX121" fmla="*/ 937903 w 2164666"/>
                <a:gd name="connsiteY121" fmla="*/ 520409 h 1507432"/>
                <a:gd name="connsiteX122" fmla="*/ 939075 w 2164666"/>
                <a:gd name="connsiteY122" fmla="*/ 520409 h 1507432"/>
                <a:gd name="connsiteX123" fmla="*/ 947261 w 2164666"/>
                <a:gd name="connsiteY123" fmla="*/ 522748 h 1507432"/>
                <a:gd name="connsiteX124" fmla="*/ 956616 w 2164666"/>
                <a:gd name="connsiteY124" fmla="*/ 527425 h 1507432"/>
                <a:gd name="connsiteX125" fmla="*/ 963634 w 2164666"/>
                <a:gd name="connsiteY125" fmla="*/ 534443 h 1507432"/>
                <a:gd name="connsiteX126" fmla="*/ 969481 w 2164666"/>
                <a:gd name="connsiteY126" fmla="*/ 536783 h 1507432"/>
                <a:gd name="connsiteX127" fmla="*/ 983513 w 2164666"/>
                <a:gd name="connsiteY127" fmla="*/ 540290 h 1507432"/>
                <a:gd name="connsiteX128" fmla="*/ 989362 w 2164666"/>
                <a:gd name="connsiteY128" fmla="*/ 542629 h 1507432"/>
                <a:gd name="connsiteX129" fmla="*/ 996378 w 2164666"/>
                <a:gd name="connsiteY129" fmla="*/ 542629 h 1507432"/>
                <a:gd name="connsiteX130" fmla="*/ 1003394 w 2164666"/>
                <a:gd name="connsiteY130" fmla="*/ 543799 h 1507432"/>
                <a:gd name="connsiteX131" fmla="*/ 1011580 w 2164666"/>
                <a:gd name="connsiteY131" fmla="*/ 543799 h 1507432"/>
                <a:gd name="connsiteX132" fmla="*/ 1018596 w 2164666"/>
                <a:gd name="connsiteY132" fmla="*/ 546138 h 1507432"/>
                <a:gd name="connsiteX133" fmla="*/ 1030292 w 2164666"/>
                <a:gd name="connsiteY133" fmla="*/ 551985 h 1507432"/>
                <a:gd name="connsiteX134" fmla="*/ 1044326 w 2164666"/>
                <a:gd name="connsiteY134" fmla="*/ 555492 h 1507432"/>
                <a:gd name="connsiteX135" fmla="*/ 1051344 w 2164666"/>
                <a:gd name="connsiteY135" fmla="*/ 556662 h 1507432"/>
                <a:gd name="connsiteX136" fmla="*/ 1059528 w 2164666"/>
                <a:gd name="connsiteY136" fmla="*/ 556662 h 1507432"/>
                <a:gd name="connsiteX137" fmla="*/ 1065377 w 2164666"/>
                <a:gd name="connsiteY137" fmla="*/ 559001 h 1507432"/>
                <a:gd name="connsiteX138" fmla="*/ 1078241 w 2164666"/>
                <a:gd name="connsiteY138" fmla="*/ 561340 h 1507432"/>
                <a:gd name="connsiteX139" fmla="*/ 1084088 w 2164666"/>
                <a:gd name="connsiteY139" fmla="*/ 566019 h 1507432"/>
                <a:gd name="connsiteX140" fmla="*/ 1093443 w 2164666"/>
                <a:gd name="connsiteY140" fmla="*/ 573035 h 1507432"/>
                <a:gd name="connsiteX141" fmla="*/ 1109815 w 2164666"/>
                <a:gd name="connsiteY141" fmla="*/ 576543 h 1507432"/>
                <a:gd name="connsiteX142" fmla="*/ 1116831 w 2164666"/>
                <a:gd name="connsiteY142" fmla="*/ 574203 h 1507432"/>
                <a:gd name="connsiteX143" fmla="*/ 1123848 w 2164666"/>
                <a:gd name="connsiteY143" fmla="*/ 581221 h 1507432"/>
                <a:gd name="connsiteX144" fmla="*/ 1129696 w 2164666"/>
                <a:gd name="connsiteY144" fmla="*/ 580052 h 1507432"/>
                <a:gd name="connsiteX145" fmla="*/ 1132986 w 2164666"/>
                <a:gd name="connsiteY145" fmla="*/ 572377 h 1507432"/>
                <a:gd name="connsiteX146" fmla="*/ 1134375 w 2164666"/>
                <a:gd name="connsiteY146" fmla="*/ 576543 h 1507432"/>
                <a:gd name="connsiteX147" fmla="*/ 1135543 w 2164666"/>
                <a:gd name="connsiteY147" fmla="*/ 582389 h 1507432"/>
                <a:gd name="connsiteX148" fmla="*/ 1146068 w 2164666"/>
                <a:gd name="connsiteY148" fmla="*/ 587068 h 1507432"/>
                <a:gd name="connsiteX149" fmla="*/ 1163611 w 2164666"/>
                <a:gd name="connsiteY149" fmla="*/ 590577 h 1507432"/>
                <a:gd name="connsiteX150" fmla="*/ 1174137 w 2164666"/>
                <a:gd name="connsiteY150" fmla="*/ 594084 h 1507432"/>
                <a:gd name="connsiteX151" fmla="*/ 1189339 w 2164666"/>
                <a:gd name="connsiteY151" fmla="*/ 599933 h 1507432"/>
                <a:gd name="connsiteX152" fmla="*/ 1199862 w 2164666"/>
                <a:gd name="connsiteY152" fmla="*/ 599933 h 1507432"/>
                <a:gd name="connsiteX153" fmla="*/ 1206880 w 2164666"/>
                <a:gd name="connsiteY153" fmla="*/ 602272 h 1507432"/>
                <a:gd name="connsiteX154" fmla="*/ 1216236 w 2164666"/>
                <a:gd name="connsiteY154" fmla="*/ 605779 h 1507432"/>
                <a:gd name="connsiteX155" fmla="*/ 1222083 w 2164666"/>
                <a:gd name="connsiteY155" fmla="*/ 605779 h 1507432"/>
                <a:gd name="connsiteX156" fmla="*/ 1229099 w 2164666"/>
                <a:gd name="connsiteY156" fmla="*/ 606949 h 1507432"/>
                <a:gd name="connsiteX157" fmla="*/ 1238456 w 2164666"/>
                <a:gd name="connsiteY157" fmla="*/ 608118 h 1507432"/>
                <a:gd name="connsiteX158" fmla="*/ 1244303 w 2164666"/>
                <a:gd name="connsiteY158" fmla="*/ 609288 h 1507432"/>
                <a:gd name="connsiteX159" fmla="*/ 1250151 w 2164666"/>
                <a:gd name="connsiteY159" fmla="*/ 612797 h 1507432"/>
                <a:gd name="connsiteX160" fmla="*/ 1261844 w 2164666"/>
                <a:gd name="connsiteY160" fmla="*/ 617474 h 1507432"/>
                <a:gd name="connsiteX161" fmla="*/ 1267693 w 2164666"/>
                <a:gd name="connsiteY161" fmla="*/ 622153 h 1507432"/>
                <a:gd name="connsiteX162" fmla="*/ 1278216 w 2164666"/>
                <a:gd name="connsiteY162" fmla="*/ 626830 h 1507432"/>
                <a:gd name="connsiteX163" fmla="*/ 1296929 w 2164666"/>
                <a:gd name="connsiteY163" fmla="*/ 636185 h 1507432"/>
                <a:gd name="connsiteX164" fmla="*/ 1302776 w 2164666"/>
                <a:gd name="connsiteY164" fmla="*/ 637355 h 1507432"/>
                <a:gd name="connsiteX165" fmla="*/ 1310962 w 2164666"/>
                <a:gd name="connsiteY165" fmla="*/ 638523 h 1507432"/>
                <a:gd name="connsiteX166" fmla="*/ 1319148 w 2164666"/>
                <a:gd name="connsiteY166" fmla="*/ 643201 h 1507432"/>
                <a:gd name="connsiteX167" fmla="*/ 1329673 w 2164666"/>
                <a:gd name="connsiteY167" fmla="*/ 651387 h 1507432"/>
                <a:gd name="connsiteX168" fmla="*/ 1332013 w 2164666"/>
                <a:gd name="connsiteY168" fmla="*/ 657236 h 1507432"/>
                <a:gd name="connsiteX169" fmla="*/ 1339029 w 2164666"/>
                <a:gd name="connsiteY169" fmla="*/ 659575 h 1507432"/>
                <a:gd name="connsiteX170" fmla="*/ 1346045 w 2164666"/>
                <a:gd name="connsiteY170" fmla="*/ 661913 h 1507432"/>
                <a:gd name="connsiteX171" fmla="*/ 1353063 w 2164666"/>
                <a:gd name="connsiteY171" fmla="*/ 663082 h 1507432"/>
                <a:gd name="connsiteX172" fmla="*/ 1360079 w 2164666"/>
                <a:gd name="connsiteY172" fmla="*/ 668931 h 1507432"/>
                <a:gd name="connsiteX173" fmla="*/ 1365926 w 2164666"/>
                <a:gd name="connsiteY173" fmla="*/ 671268 h 1507432"/>
                <a:gd name="connsiteX174" fmla="*/ 1375282 w 2164666"/>
                <a:gd name="connsiteY174" fmla="*/ 675947 h 1507432"/>
                <a:gd name="connsiteX175" fmla="*/ 1388146 w 2164666"/>
                <a:gd name="connsiteY175" fmla="*/ 682963 h 1507432"/>
                <a:gd name="connsiteX176" fmla="*/ 1396332 w 2164666"/>
                <a:gd name="connsiteY176" fmla="*/ 689980 h 1507432"/>
                <a:gd name="connsiteX177" fmla="*/ 1401009 w 2164666"/>
                <a:gd name="connsiteY177" fmla="*/ 695828 h 1507432"/>
                <a:gd name="connsiteX178" fmla="*/ 1406857 w 2164666"/>
                <a:gd name="connsiteY178" fmla="*/ 700505 h 1507432"/>
                <a:gd name="connsiteX179" fmla="*/ 1413874 w 2164666"/>
                <a:gd name="connsiteY179" fmla="*/ 707521 h 1507432"/>
                <a:gd name="connsiteX180" fmla="*/ 1419720 w 2164666"/>
                <a:gd name="connsiteY180" fmla="*/ 715709 h 1507432"/>
                <a:gd name="connsiteX181" fmla="*/ 1423229 w 2164666"/>
                <a:gd name="connsiteY181" fmla="*/ 722725 h 1507432"/>
                <a:gd name="connsiteX182" fmla="*/ 1430245 w 2164666"/>
                <a:gd name="connsiteY182" fmla="*/ 726232 h 1507432"/>
                <a:gd name="connsiteX183" fmla="*/ 1443110 w 2164666"/>
                <a:gd name="connsiteY183" fmla="*/ 729741 h 1507432"/>
                <a:gd name="connsiteX184" fmla="*/ 1445450 w 2164666"/>
                <a:gd name="connsiteY184" fmla="*/ 733250 h 1507432"/>
                <a:gd name="connsiteX185" fmla="*/ 1453636 w 2164666"/>
                <a:gd name="connsiteY185" fmla="*/ 735590 h 1507432"/>
                <a:gd name="connsiteX186" fmla="*/ 1462991 w 2164666"/>
                <a:gd name="connsiteY186" fmla="*/ 743776 h 1507432"/>
                <a:gd name="connsiteX187" fmla="*/ 1475856 w 2164666"/>
                <a:gd name="connsiteY187" fmla="*/ 754301 h 1507432"/>
                <a:gd name="connsiteX188" fmla="*/ 1481704 w 2164666"/>
                <a:gd name="connsiteY188" fmla="*/ 755471 h 1507432"/>
                <a:gd name="connsiteX189" fmla="*/ 1491060 w 2164666"/>
                <a:gd name="connsiteY189" fmla="*/ 760148 h 1507432"/>
                <a:gd name="connsiteX190" fmla="*/ 1498076 w 2164666"/>
                <a:gd name="connsiteY190" fmla="*/ 764826 h 1507432"/>
                <a:gd name="connsiteX191" fmla="*/ 1499246 w 2164666"/>
                <a:gd name="connsiteY191" fmla="*/ 770673 h 1507432"/>
                <a:gd name="connsiteX192" fmla="*/ 1514448 w 2164666"/>
                <a:gd name="connsiteY192" fmla="*/ 778861 h 1507432"/>
                <a:gd name="connsiteX193" fmla="*/ 1520296 w 2164666"/>
                <a:gd name="connsiteY193" fmla="*/ 781198 h 1507432"/>
                <a:gd name="connsiteX194" fmla="*/ 1527313 w 2164666"/>
                <a:gd name="connsiteY194" fmla="*/ 783538 h 1507432"/>
                <a:gd name="connsiteX195" fmla="*/ 1535499 w 2164666"/>
                <a:gd name="connsiteY195" fmla="*/ 787045 h 1507432"/>
                <a:gd name="connsiteX196" fmla="*/ 1544854 w 2164666"/>
                <a:gd name="connsiteY196" fmla="*/ 789384 h 1507432"/>
                <a:gd name="connsiteX197" fmla="*/ 1557719 w 2164666"/>
                <a:gd name="connsiteY197" fmla="*/ 794063 h 1507432"/>
                <a:gd name="connsiteX198" fmla="*/ 1565903 w 2164666"/>
                <a:gd name="connsiteY198" fmla="*/ 795233 h 1507432"/>
                <a:gd name="connsiteX199" fmla="*/ 1571751 w 2164666"/>
                <a:gd name="connsiteY199" fmla="*/ 797570 h 1507432"/>
                <a:gd name="connsiteX200" fmla="*/ 1579937 w 2164666"/>
                <a:gd name="connsiteY200" fmla="*/ 799909 h 1507432"/>
                <a:gd name="connsiteX201" fmla="*/ 1591632 w 2164666"/>
                <a:gd name="connsiteY201" fmla="*/ 801079 h 1507432"/>
                <a:gd name="connsiteX202" fmla="*/ 1597479 w 2164666"/>
                <a:gd name="connsiteY202" fmla="*/ 802249 h 1507432"/>
                <a:gd name="connsiteX203" fmla="*/ 1606834 w 2164666"/>
                <a:gd name="connsiteY203" fmla="*/ 804586 h 1507432"/>
                <a:gd name="connsiteX204" fmla="*/ 1613853 w 2164666"/>
                <a:gd name="connsiteY204" fmla="*/ 806926 h 1507432"/>
                <a:gd name="connsiteX205" fmla="*/ 1619699 w 2164666"/>
                <a:gd name="connsiteY205" fmla="*/ 809265 h 1507432"/>
                <a:gd name="connsiteX206" fmla="*/ 1626715 w 2164666"/>
                <a:gd name="connsiteY206" fmla="*/ 810435 h 1507432"/>
                <a:gd name="connsiteX207" fmla="*/ 1632564 w 2164666"/>
                <a:gd name="connsiteY207" fmla="*/ 812774 h 1507432"/>
                <a:gd name="connsiteX208" fmla="*/ 1641918 w 2164666"/>
                <a:gd name="connsiteY208" fmla="*/ 815113 h 1507432"/>
                <a:gd name="connsiteX209" fmla="*/ 1651275 w 2164666"/>
                <a:gd name="connsiteY209" fmla="*/ 819790 h 1507432"/>
                <a:gd name="connsiteX210" fmla="*/ 1661800 w 2164666"/>
                <a:gd name="connsiteY210" fmla="*/ 826806 h 1507432"/>
                <a:gd name="connsiteX211" fmla="*/ 1679342 w 2164666"/>
                <a:gd name="connsiteY211" fmla="*/ 838501 h 1507432"/>
                <a:gd name="connsiteX212" fmla="*/ 1696883 w 2164666"/>
                <a:gd name="connsiteY212" fmla="*/ 844350 h 1507432"/>
                <a:gd name="connsiteX213" fmla="*/ 1703902 w 2164666"/>
                <a:gd name="connsiteY213" fmla="*/ 850196 h 1507432"/>
                <a:gd name="connsiteX214" fmla="*/ 1716764 w 2164666"/>
                <a:gd name="connsiteY214" fmla="*/ 856043 h 1507432"/>
                <a:gd name="connsiteX215" fmla="*/ 1722611 w 2164666"/>
                <a:gd name="connsiteY215" fmla="*/ 858382 h 1507432"/>
                <a:gd name="connsiteX216" fmla="*/ 1736645 w 2164666"/>
                <a:gd name="connsiteY216" fmla="*/ 860722 h 1507432"/>
                <a:gd name="connsiteX217" fmla="*/ 1743662 w 2164666"/>
                <a:gd name="connsiteY217" fmla="*/ 861891 h 1507432"/>
                <a:gd name="connsiteX218" fmla="*/ 1750680 w 2164666"/>
                <a:gd name="connsiteY218" fmla="*/ 861891 h 1507432"/>
                <a:gd name="connsiteX219" fmla="*/ 1763542 w 2164666"/>
                <a:gd name="connsiteY219" fmla="*/ 861891 h 1507432"/>
                <a:gd name="connsiteX220" fmla="*/ 1774068 w 2164666"/>
                <a:gd name="connsiteY220" fmla="*/ 861891 h 1507432"/>
                <a:gd name="connsiteX221" fmla="*/ 1779916 w 2164666"/>
                <a:gd name="connsiteY221" fmla="*/ 857213 h 1507432"/>
                <a:gd name="connsiteX222" fmla="*/ 1785763 w 2164666"/>
                <a:gd name="connsiteY222" fmla="*/ 864231 h 1507432"/>
                <a:gd name="connsiteX223" fmla="*/ 1790440 w 2164666"/>
                <a:gd name="connsiteY223" fmla="*/ 872417 h 1507432"/>
                <a:gd name="connsiteX224" fmla="*/ 1799795 w 2164666"/>
                <a:gd name="connsiteY224" fmla="*/ 872417 h 1507432"/>
                <a:gd name="connsiteX225" fmla="*/ 1805642 w 2164666"/>
                <a:gd name="connsiteY225" fmla="*/ 871247 h 1507432"/>
                <a:gd name="connsiteX226" fmla="*/ 1799795 w 2164666"/>
                <a:gd name="connsiteY226" fmla="*/ 878263 h 1507432"/>
                <a:gd name="connsiteX227" fmla="*/ 1791609 w 2164666"/>
                <a:gd name="connsiteY227" fmla="*/ 884112 h 1507432"/>
                <a:gd name="connsiteX228" fmla="*/ 1783423 w 2164666"/>
                <a:gd name="connsiteY228" fmla="*/ 888789 h 1507432"/>
                <a:gd name="connsiteX229" fmla="*/ 1789270 w 2164666"/>
                <a:gd name="connsiteY229" fmla="*/ 889958 h 1507432"/>
                <a:gd name="connsiteX230" fmla="*/ 1797458 w 2164666"/>
                <a:gd name="connsiteY230" fmla="*/ 884112 h 1507432"/>
                <a:gd name="connsiteX231" fmla="*/ 1805642 w 2164666"/>
                <a:gd name="connsiteY231" fmla="*/ 884112 h 1507432"/>
                <a:gd name="connsiteX232" fmla="*/ 1814999 w 2164666"/>
                <a:gd name="connsiteY232" fmla="*/ 882940 h 1507432"/>
                <a:gd name="connsiteX233" fmla="*/ 1829032 w 2164666"/>
                <a:gd name="connsiteY233" fmla="*/ 888789 h 1507432"/>
                <a:gd name="connsiteX234" fmla="*/ 1829032 w 2164666"/>
                <a:gd name="connsiteY234" fmla="*/ 895805 h 1507432"/>
                <a:gd name="connsiteX235" fmla="*/ 1833711 w 2164666"/>
                <a:gd name="connsiteY235" fmla="*/ 903991 h 1507432"/>
                <a:gd name="connsiteX236" fmla="*/ 1840727 w 2164666"/>
                <a:gd name="connsiteY236" fmla="*/ 911009 h 1507432"/>
                <a:gd name="connsiteX237" fmla="*/ 1847743 w 2164666"/>
                <a:gd name="connsiteY237" fmla="*/ 915686 h 1507432"/>
                <a:gd name="connsiteX238" fmla="*/ 1847743 w 2164666"/>
                <a:gd name="connsiteY238" fmla="*/ 926211 h 1507432"/>
                <a:gd name="connsiteX239" fmla="*/ 1845406 w 2164666"/>
                <a:gd name="connsiteY239" fmla="*/ 934397 h 1507432"/>
                <a:gd name="connsiteX240" fmla="*/ 1846573 w 2164666"/>
                <a:gd name="connsiteY240" fmla="*/ 942585 h 1507432"/>
                <a:gd name="connsiteX241" fmla="*/ 1855931 w 2164666"/>
                <a:gd name="connsiteY241" fmla="*/ 950769 h 1507432"/>
                <a:gd name="connsiteX242" fmla="*/ 1862947 w 2164666"/>
                <a:gd name="connsiteY242" fmla="*/ 956617 h 1507432"/>
                <a:gd name="connsiteX243" fmla="*/ 1868794 w 2164666"/>
                <a:gd name="connsiteY243" fmla="*/ 960126 h 1507432"/>
                <a:gd name="connsiteX244" fmla="*/ 1874640 w 2164666"/>
                <a:gd name="connsiteY244" fmla="*/ 968310 h 1507432"/>
                <a:gd name="connsiteX245" fmla="*/ 1886335 w 2164666"/>
                <a:gd name="connsiteY245" fmla="*/ 976498 h 1507432"/>
                <a:gd name="connsiteX246" fmla="*/ 1885528 w 2164666"/>
                <a:gd name="connsiteY246" fmla="*/ 977789 h 1507432"/>
                <a:gd name="connsiteX247" fmla="*/ 1892184 w 2164666"/>
                <a:gd name="connsiteY247" fmla="*/ 980007 h 1507432"/>
                <a:gd name="connsiteX248" fmla="*/ 1898030 w 2164666"/>
                <a:gd name="connsiteY248" fmla="*/ 984684 h 1507432"/>
                <a:gd name="connsiteX249" fmla="*/ 1903877 w 2164666"/>
                <a:gd name="connsiteY249" fmla="*/ 990532 h 1507432"/>
                <a:gd name="connsiteX250" fmla="*/ 1910893 w 2164666"/>
                <a:gd name="connsiteY250" fmla="*/ 995209 h 1507432"/>
                <a:gd name="connsiteX251" fmla="*/ 1922588 w 2164666"/>
                <a:gd name="connsiteY251" fmla="*/ 997549 h 1507432"/>
                <a:gd name="connsiteX252" fmla="*/ 1930774 w 2164666"/>
                <a:gd name="connsiteY252" fmla="*/ 998718 h 1507432"/>
                <a:gd name="connsiteX253" fmla="*/ 1936622 w 2164666"/>
                <a:gd name="connsiteY253" fmla="*/ 1004565 h 1507432"/>
                <a:gd name="connsiteX254" fmla="*/ 1943639 w 2164666"/>
                <a:gd name="connsiteY254" fmla="*/ 1006904 h 1507432"/>
                <a:gd name="connsiteX255" fmla="*/ 1950655 w 2164666"/>
                <a:gd name="connsiteY255" fmla="*/ 1006904 h 1507432"/>
                <a:gd name="connsiteX256" fmla="*/ 1956503 w 2164666"/>
                <a:gd name="connsiteY256" fmla="*/ 1010413 h 1507432"/>
                <a:gd name="connsiteX257" fmla="*/ 1963519 w 2164666"/>
                <a:gd name="connsiteY257" fmla="*/ 1016260 h 1507432"/>
                <a:gd name="connsiteX258" fmla="*/ 1970538 w 2164666"/>
                <a:gd name="connsiteY258" fmla="*/ 1018599 h 1507432"/>
                <a:gd name="connsiteX259" fmla="*/ 1976384 w 2164666"/>
                <a:gd name="connsiteY259" fmla="*/ 1023278 h 1507432"/>
                <a:gd name="connsiteX260" fmla="*/ 1981061 w 2164666"/>
                <a:gd name="connsiteY260" fmla="*/ 1030294 h 1507432"/>
                <a:gd name="connsiteX261" fmla="*/ 1986908 w 2164666"/>
                <a:gd name="connsiteY261" fmla="*/ 1036141 h 1507432"/>
                <a:gd name="connsiteX262" fmla="*/ 1993925 w 2164666"/>
                <a:gd name="connsiteY262" fmla="*/ 1040820 h 1507432"/>
                <a:gd name="connsiteX263" fmla="*/ 1999774 w 2164666"/>
                <a:gd name="connsiteY263" fmla="*/ 1047836 h 1507432"/>
                <a:gd name="connsiteX264" fmla="*/ 2010297 w 2164666"/>
                <a:gd name="connsiteY264" fmla="*/ 1053682 h 1507432"/>
                <a:gd name="connsiteX265" fmla="*/ 2016144 w 2164666"/>
                <a:gd name="connsiteY265" fmla="*/ 1057191 h 1507432"/>
                <a:gd name="connsiteX266" fmla="*/ 2017315 w 2164666"/>
                <a:gd name="connsiteY266" fmla="*/ 1064208 h 1507432"/>
                <a:gd name="connsiteX267" fmla="*/ 2023162 w 2164666"/>
                <a:gd name="connsiteY267" fmla="*/ 1070056 h 1507432"/>
                <a:gd name="connsiteX268" fmla="*/ 2033687 w 2164666"/>
                <a:gd name="connsiteY268" fmla="*/ 1077072 h 1507432"/>
                <a:gd name="connsiteX269" fmla="*/ 2041873 w 2164666"/>
                <a:gd name="connsiteY269" fmla="*/ 1081751 h 1507432"/>
                <a:gd name="connsiteX270" fmla="*/ 2051229 w 2164666"/>
                <a:gd name="connsiteY270" fmla="*/ 1088767 h 1507432"/>
                <a:gd name="connsiteX271" fmla="*/ 2061754 w 2164666"/>
                <a:gd name="connsiteY271" fmla="*/ 1100460 h 1507432"/>
                <a:gd name="connsiteX272" fmla="*/ 2065263 w 2164666"/>
                <a:gd name="connsiteY272" fmla="*/ 1106309 h 1507432"/>
                <a:gd name="connsiteX273" fmla="*/ 2078128 w 2164666"/>
                <a:gd name="connsiteY273" fmla="*/ 1118004 h 1507432"/>
                <a:gd name="connsiteX274" fmla="*/ 2083975 w 2164666"/>
                <a:gd name="connsiteY274" fmla="*/ 1121511 h 1507432"/>
                <a:gd name="connsiteX275" fmla="*/ 2089821 w 2164666"/>
                <a:gd name="connsiteY275" fmla="*/ 1123850 h 1507432"/>
                <a:gd name="connsiteX276" fmla="*/ 2095669 w 2164666"/>
                <a:gd name="connsiteY276" fmla="*/ 1128529 h 1507432"/>
                <a:gd name="connsiteX277" fmla="*/ 2099177 w 2164666"/>
                <a:gd name="connsiteY277" fmla="*/ 1135545 h 1507432"/>
                <a:gd name="connsiteX278" fmla="*/ 2099177 w 2164666"/>
                <a:gd name="connsiteY278" fmla="*/ 1141392 h 1507432"/>
                <a:gd name="connsiteX279" fmla="*/ 2107365 w 2164666"/>
                <a:gd name="connsiteY279" fmla="*/ 1147240 h 1507432"/>
                <a:gd name="connsiteX280" fmla="*/ 2109702 w 2164666"/>
                <a:gd name="connsiteY280" fmla="*/ 1156594 h 1507432"/>
                <a:gd name="connsiteX281" fmla="*/ 2116718 w 2164666"/>
                <a:gd name="connsiteY281" fmla="*/ 1163612 h 1507432"/>
                <a:gd name="connsiteX282" fmla="*/ 2121397 w 2164666"/>
                <a:gd name="connsiteY282" fmla="*/ 1171798 h 1507432"/>
                <a:gd name="connsiteX283" fmla="*/ 2122567 w 2164666"/>
                <a:gd name="connsiteY283" fmla="*/ 1177645 h 1507432"/>
                <a:gd name="connsiteX284" fmla="*/ 2120227 w 2164666"/>
                <a:gd name="connsiteY284" fmla="*/ 1184663 h 1507432"/>
                <a:gd name="connsiteX285" fmla="*/ 2120227 w 2164666"/>
                <a:gd name="connsiteY285" fmla="*/ 1190509 h 1507432"/>
                <a:gd name="connsiteX286" fmla="*/ 2123735 w 2164666"/>
                <a:gd name="connsiteY286" fmla="*/ 1198695 h 1507432"/>
                <a:gd name="connsiteX287" fmla="*/ 2130753 w 2164666"/>
                <a:gd name="connsiteY287" fmla="*/ 1203374 h 1507432"/>
                <a:gd name="connsiteX288" fmla="*/ 2134262 w 2164666"/>
                <a:gd name="connsiteY288" fmla="*/ 1209221 h 1507432"/>
                <a:gd name="connsiteX289" fmla="*/ 2135429 w 2164666"/>
                <a:gd name="connsiteY289" fmla="*/ 1216239 h 1507432"/>
                <a:gd name="connsiteX290" fmla="*/ 2142448 w 2164666"/>
                <a:gd name="connsiteY290" fmla="*/ 1225594 h 1507432"/>
                <a:gd name="connsiteX291" fmla="*/ 2142448 w 2164666"/>
                <a:gd name="connsiteY291" fmla="*/ 1231441 h 1507432"/>
                <a:gd name="connsiteX292" fmla="*/ 2150633 w 2164666"/>
                <a:gd name="connsiteY292" fmla="*/ 1231441 h 1507432"/>
                <a:gd name="connsiteX293" fmla="*/ 2159989 w 2164666"/>
                <a:gd name="connsiteY293" fmla="*/ 1238457 h 1507432"/>
                <a:gd name="connsiteX294" fmla="*/ 2154143 w 2164666"/>
                <a:gd name="connsiteY294" fmla="*/ 1245475 h 1507432"/>
                <a:gd name="connsiteX295" fmla="*/ 2157650 w 2164666"/>
                <a:gd name="connsiteY295" fmla="*/ 1252491 h 1507432"/>
                <a:gd name="connsiteX296" fmla="*/ 2164666 w 2164666"/>
                <a:gd name="connsiteY296" fmla="*/ 1259508 h 1507432"/>
                <a:gd name="connsiteX297" fmla="*/ 2155311 w 2164666"/>
                <a:gd name="connsiteY297" fmla="*/ 1271201 h 1507432"/>
                <a:gd name="connsiteX298" fmla="*/ 2149464 w 2164666"/>
                <a:gd name="connsiteY298" fmla="*/ 1279389 h 1507432"/>
                <a:gd name="connsiteX299" fmla="*/ 2145955 w 2164666"/>
                <a:gd name="connsiteY299" fmla="*/ 1286405 h 1507432"/>
                <a:gd name="connsiteX300" fmla="*/ 2144785 w 2164666"/>
                <a:gd name="connsiteY300" fmla="*/ 1292253 h 1507432"/>
                <a:gd name="connsiteX301" fmla="*/ 2143617 w 2164666"/>
                <a:gd name="connsiteY301" fmla="*/ 1301609 h 1507432"/>
                <a:gd name="connsiteX302" fmla="*/ 2143617 w 2164666"/>
                <a:gd name="connsiteY302" fmla="*/ 1309795 h 1507432"/>
                <a:gd name="connsiteX303" fmla="*/ 2136601 w 2164666"/>
                <a:gd name="connsiteY303" fmla="*/ 1317981 h 1507432"/>
                <a:gd name="connsiteX304" fmla="*/ 2124906 w 2164666"/>
                <a:gd name="connsiteY304" fmla="*/ 1326167 h 1507432"/>
                <a:gd name="connsiteX305" fmla="*/ 2122567 w 2164666"/>
                <a:gd name="connsiteY305" fmla="*/ 1333185 h 1507432"/>
                <a:gd name="connsiteX306" fmla="*/ 2121397 w 2164666"/>
                <a:gd name="connsiteY306" fmla="*/ 1346048 h 1507432"/>
                <a:gd name="connsiteX307" fmla="*/ 2114381 w 2164666"/>
                <a:gd name="connsiteY307" fmla="*/ 1349555 h 1507432"/>
                <a:gd name="connsiteX308" fmla="*/ 2112041 w 2164666"/>
                <a:gd name="connsiteY308" fmla="*/ 1357742 h 1507432"/>
                <a:gd name="connsiteX309" fmla="*/ 2109702 w 2164666"/>
                <a:gd name="connsiteY309" fmla="*/ 1364759 h 1507432"/>
                <a:gd name="connsiteX310" fmla="*/ 2107365 w 2164666"/>
                <a:gd name="connsiteY310" fmla="*/ 1378791 h 1507432"/>
                <a:gd name="connsiteX311" fmla="*/ 2107365 w 2164666"/>
                <a:gd name="connsiteY311" fmla="*/ 1388147 h 1507432"/>
                <a:gd name="connsiteX312" fmla="*/ 2107365 w 2164666"/>
                <a:gd name="connsiteY312" fmla="*/ 1395165 h 1507432"/>
                <a:gd name="connsiteX313" fmla="*/ 2106193 w 2164666"/>
                <a:gd name="connsiteY313" fmla="*/ 1404521 h 1507432"/>
                <a:gd name="connsiteX314" fmla="*/ 2106193 w 2164666"/>
                <a:gd name="connsiteY314" fmla="*/ 1415046 h 1507432"/>
                <a:gd name="connsiteX315" fmla="*/ 2105025 w 2164666"/>
                <a:gd name="connsiteY315" fmla="*/ 1420892 h 1507432"/>
                <a:gd name="connsiteX316" fmla="*/ 2109702 w 2164666"/>
                <a:gd name="connsiteY316" fmla="*/ 1427909 h 1507432"/>
                <a:gd name="connsiteX317" fmla="*/ 2112041 w 2164666"/>
                <a:gd name="connsiteY317" fmla="*/ 1440773 h 1507432"/>
                <a:gd name="connsiteX318" fmla="*/ 2112041 w 2164666"/>
                <a:gd name="connsiteY318" fmla="*/ 1447791 h 1507432"/>
                <a:gd name="connsiteX319" fmla="*/ 2109702 w 2164666"/>
                <a:gd name="connsiteY319" fmla="*/ 1454808 h 1507432"/>
                <a:gd name="connsiteX320" fmla="*/ 2109702 w 2164666"/>
                <a:gd name="connsiteY320" fmla="*/ 1461824 h 1507432"/>
                <a:gd name="connsiteX321" fmla="*/ 2108532 w 2164666"/>
                <a:gd name="connsiteY321" fmla="*/ 1467672 h 1507432"/>
                <a:gd name="connsiteX322" fmla="*/ 2107365 w 2164666"/>
                <a:gd name="connsiteY322" fmla="*/ 1474689 h 1507432"/>
                <a:gd name="connsiteX323" fmla="*/ 2109702 w 2164666"/>
                <a:gd name="connsiteY323" fmla="*/ 1481705 h 1507432"/>
                <a:gd name="connsiteX324" fmla="*/ 2112041 w 2164666"/>
                <a:gd name="connsiteY324" fmla="*/ 1487551 h 1507432"/>
                <a:gd name="connsiteX325" fmla="*/ 2106193 w 2164666"/>
                <a:gd name="connsiteY325" fmla="*/ 1498077 h 1507432"/>
                <a:gd name="connsiteX326" fmla="*/ 2101516 w 2164666"/>
                <a:gd name="connsiteY326" fmla="*/ 1506264 h 1507432"/>
                <a:gd name="connsiteX327" fmla="*/ 2092161 w 2164666"/>
                <a:gd name="connsiteY327" fmla="*/ 1506264 h 1507432"/>
                <a:gd name="connsiteX328" fmla="*/ 2080465 w 2164666"/>
                <a:gd name="connsiteY328" fmla="*/ 1507432 h 1507432"/>
                <a:gd name="connsiteX329" fmla="*/ 2076956 w 2164666"/>
                <a:gd name="connsiteY329" fmla="*/ 1501586 h 1507432"/>
                <a:gd name="connsiteX330" fmla="*/ 2069940 w 2164666"/>
                <a:gd name="connsiteY330" fmla="*/ 1498077 h 1507432"/>
                <a:gd name="connsiteX331" fmla="*/ 2060585 w 2164666"/>
                <a:gd name="connsiteY331" fmla="*/ 1492230 h 1507432"/>
                <a:gd name="connsiteX332" fmla="*/ 2053568 w 2164666"/>
                <a:gd name="connsiteY332" fmla="*/ 1489891 h 1507432"/>
                <a:gd name="connsiteX333" fmla="*/ 2044213 w 2164666"/>
                <a:gd name="connsiteY333" fmla="*/ 1485214 h 1507432"/>
                <a:gd name="connsiteX334" fmla="*/ 2037197 w 2164666"/>
                <a:gd name="connsiteY334" fmla="*/ 1481705 h 1507432"/>
                <a:gd name="connsiteX335" fmla="*/ 2031348 w 2164666"/>
                <a:gd name="connsiteY335" fmla="*/ 1482874 h 1507432"/>
                <a:gd name="connsiteX336" fmla="*/ 2024332 w 2164666"/>
                <a:gd name="connsiteY336" fmla="*/ 1484044 h 1507432"/>
                <a:gd name="connsiteX337" fmla="*/ 2013807 w 2164666"/>
                <a:gd name="connsiteY337" fmla="*/ 1484044 h 1507432"/>
                <a:gd name="connsiteX338" fmla="*/ 2004451 w 2164666"/>
                <a:gd name="connsiteY338" fmla="*/ 1484044 h 1507432"/>
                <a:gd name="connsiteX339" fmla="*/ 1993925 w 2164666"/>
                <a:gd name="connsiteY339" fmla="*/ 1479365 h 1507432"/>
                <a:gd name="connsiteX340" fmla="*/ 1984570 w 2164666"/>
                <a:gd name="connsiteY340" fmla="*/ 1475856 h 1507432"/>
                <a:gd name="connsiteX341" fmla="*/ 1977554 w 2164666"/>
                <a:gd name="connsiteY341" fmla="*/ 1471179 h 1507432"/>
                <a:gd name="connsiteX342" fmla="*/ 1969366 w 2164666"/>
                <a:gd name="connsiteY342" fmla="*/ 1470010 h 1507432"/>
                <a:gd name="connsiteX343" fmla="*/ 1961182 w 2164666"/>
                <a:gd name="connsiteY343" fmla="*/ 1462994 h 1507432"/>
                <a:gd name="connsiteX344" fmla="*/ 1949487 w 2164666"/>
                <a:gd name="connsiteY344" fmla="*/ 1453638 h 1507432"/>
                <a:gd name="connsiteX345" fmla="*/ 1936622 w 2164666"/>
                <a:gd name="connsiteY345" fmla="*/ 1446620 h 1507432"/>
                <a:gd name="connsiteX346" fmla="*/ 1927267 w 2164666"/>
                <a:gd name="connsiteY346" fmla="*/ 1443113 h 1507432"/>
                <a:gd name="connsiteX347" fmla="*/ 1917911 w 2164666"/>
                <a:gd name="connsiteY347" fmla="*/ 1433757 h 1507432"/>
                <a:gd name="connsiteX348" fmla="*/ 1910893 w 2164666"/>
                <a:gd name="connsiteY348" fmla="*/ 1427909 h 1507432"/>
                <a:gd name="connsiteX349" fmla="*/ 1905046 w 2164666"/>
                <a:gd name="connsiteY349" fmla="*/ 1425571 h 1507432"/>
                <a:gd name="connsiteX350" fmla="*/ 1899200 w 2164666"/>
                <a:gd name="connsiteY350" fmla="*/ 1418555 h 1507432"/>
                <a:gd name="connsiteX351" fmla="*/ 1891014 w 2164666"/>
                <a:gd name="connsiteY351" fmla="*/ 1410367 h 1507432"/>
                <a:gd name="connsiteX352" fmla="*/ 1889844 w 2164666"/>
                <a:gd name="connsiteY352" fmla="*/ 1404521 h 1507432"/>
                <a:gd name="connsiteX353" fmla="*/ 1879319 w 2164666"/>
                <a:gd name="connsiteY353" fmla="*/ 1393995 h 1507432"/>
                <a:gd name="connsiteX354" fmla="*/ 1868794 w 2164666"/>
                <a:gd name="connsiteY354" fmla="*/ 1379963 h 1507432"/>
                <a:gd name="connsiteX355" fmla="*/ 1865285 w 2164666"/>
                <a:gd name="connsiteY355" fmla="*/ 1374114 h 1507432"/>
                <a:gd name="connsiteX356" fmla="*/ 1873472 w 2164666"/>
                <a:gd name="connsiteY356" fmla="*/ 1376454 h 1507432"/>
                <a:gd name="connsiteX357" fmla="*/ 1878149 w 2164666"/>
                <a:gd name="connsiteY357" fmla="*/ 1369437 h 1507432"/>
                <a:gd name="connsiteX358" fmla="*/ 1880489 w 2164666"/>
                <a:gd name="connsiteY358" fmla="*/ 1360082 h 1507432"/>
                <a:gd name="connsiteX359" fmla="*/ 1879319 w 2164666"/>
                <a:gd name="connsiteY359" fmla="*/ 1354233 h 1507432"/>
                <a:gd name="connsiteX360" fmla="*/ 1876980 w 2164666"/>
                <a:gd name="connsiteY360" fmla="*/ 1348387 h 1507432"/>
                <a:gd name="connsiteX361" fmla="*/ 1872301 w 2164666"/>
                <a:gd name="connsiteY361" fmla="*/ 1341369 h 1507432"/>
                <a:gd name="connsiteX362" fmla="*/ 1864115 w 2164666"/>
                <a:gd name="connsiteY362" fmla="*/ 1334353 h 1507432"/>
                <a:gd name="connsiteX363" fmla="*/ 1854759 w 2164666"/>
                <a:gd name="connsiteY363" fmla="*/ 1333185 h 1507432"/>
                <a:gd name="connsiteX364" fmla="*/ 1865285 w 2164666"/>
                <a:gd name="connsiteY364" fmla="*/ 1322658 h 1507432"/>
                <a:gd name="connsiteX365" fmla="*/ 1868794 w 2164666"/>
                <a:gd name="connsiteY365" fmla="*/ 1307455 h 1507432"/>
                <a:gd name="connsiteX366" fmla="*/ 1868794 w 2164666"/>
                <a:gd name="connsiteY366" fmla="*/ 1301609 h 1507432"/>
                <a:gd name="connsiteX367" fmla="*/ 1868794 w 2164666"/>
                <a:gd name="connsiteY367" fmla="*/ 1294591 h 1507432"/>
                <a:gd name="connsiteX368" fmla="*/ 1862947 w 2164666"/>
                <a:gd name="connsiteY368" fmla="*/ 1286405 h 1507432"/>
                <a:gd name="connsiteX369" fmla="*/ 1857099 w 2164666"/>
                <a:gd name="connsiteY369" fmla="*/ 1277049 h 1507432"/>
                <a:gd name="connsiteX370" fmla="*/ 1852420 w 2164666"/>
                <a:gd name="connsiteY370" fmla="*/ 1270033 h 1507432"/>
                <a:gd name="connsiteX371" fmla="*/ 1846573 w 2164666"/>
                <a:gd name="connsiteY371" fmla="*/ 1266524 h 1507432"/>
                <a:gd name="connsiteX372" fmla="*/ 1839557 w 2164666"/>
                <a:gd name="connsiteY372" fmla="*/ 1263017 h 1507432"/>
                <a:gd name="connsiteX373" fmla="*/ 1832541 w 2164666"/>
                <a:gd name="connsiteY373" fmla="*/ 1255999 h 1507432"/>
                <a:gd name="connsiteX374" fmla="*/ 1826694 w 2164666"/>
                <a:gd name="connsiteY374" fmla="*/ 1250152 h 1507432"/>
                <a:gd name="connsiteX375" fmla="*/ 1820846 w 2164666"/>
                <a:gd name="connsiteY375" fmla="*/ 1247813 h 1507432"/>
                <a:gd name="connsiteX376" fmla="*/ 1814999 w 2164666"/>
                <a:gd name="connsiteY376" fmla="*/ 1241964 h 1507432"/>
                <a:gd name="connsiteX377" fmla="*/ 1807981 w 2164666"/>
                <a:gd name="connsiteY377" fmla="*/ 1232611 h 1507432"/>
                <a:gd name="connsiteX378" fmla="*/ 1806811 w 2164666"/>
                <a:gd name="connsiteY378" fmla="*/ 1225594 h 1507432"/>
                <a:gd name="connsiteX379" fmla="*/ 1807981 w 2164666"/>
                <a:gd name="connsiteY379" fmla="*/ 1217406 h 1507432"/>
                <a:gd name="connsiteX380" fmla="*/ 1806811 w 2164666"/>
                <a:gd name="connsiteY380" fmla="*/ 1206881 h 1507432"/>
                <a:gd name="connsiteX381" fmla="*/ 1799795 w 2164666"/>
                <a:gd name="connsiteY381" fmla="*/ 1201035 h 1507432"/>
                <a:gd name="connsiteX382" fmla="*/ 1791609 w 2164666"/>
                <a:gd name="connsiteY382" fmla="*/ 1192849 h 1507432"/>
                <a:gd name="connsiteX383" fmla="*/ 1797458 w 2164666"/>
                <a:gd name="connsiteY383" fmla="*/ 1196358 h 1507432"/>
                <a:gd name="connsiteX384" fmla="*/ 1797458 w 2164666"/>
                <a:gd name="connsiteY384" fmla="*/ 1189340 h 1507432"/>
                <a:gd name="connsiteX385" fmla="*/ 1792779 w 2164666"/>
                <a:gd name="connsiteY385" fmla="*/ 1183493 h 1507432"/>
                <a:gd name="connsiteX386" fmla="*/ 1785763 w 2164666"/>
                <a:gd name="connsiteY386" fmla="*/ 1183493 h 1507432"/>
                <a:gd name="connsiteX387" fmla="*/ 1782254 w 2164666"/>
                <a:gd name="connsiteY387" fmla="*/ 1177645 h 1507432"/>
                <a:gd name="connsiteX388" fmla="*/ 1769389 w 2164666"/>
                <a:gd name="connsiteY388" fmla="*/ 1167121 h 1507432"/>
                <a:gd name="connsiteX389" fmla="*/ 1762373 w 2164666"/>
                <a:gd name="connsiteY389" fmla="*/ 1164782 h 1507432"/>
                <a:gd name="connsiteX390" fmla="*/ 1756526 w 2164666"/>
                <a:gd name="connsiteY390" fmla="*/ 1165950 h 1507432"/>
                <a:gd name="connsiteX391" fmla="*/ 1748340 w 2164666"/>
                <a:gd name="connsiteY391" fmla="*/ 1168289 h 1507432"/>
                <a:gd name="connsiteX392" fmla="*/ 1741322 w 2164666"/>
                <a:gd name="connsiteY392" fmla="*/ 1164782 h 1507432"/>
                <a:gd name="connsiteX393" fmla="*/ 1724950 w 2164666"/>
                <a:gd name="connsiteY393" fmla="*/ 1163612 h 1507432"/>
                <a:gd name="connsiteX394" fmla="*/ 1714425 w 2164666"/>
                <a:gd name="connsiteY394" fmla="*/ 1162443 h 1507432"/>
                <a:gd name="connsiteX395" fmla="*/ 1712309 w 2164666"/>
                <a:gd name="connsiteY395" fmla="*/ 1155393 h 1507432"/>
                <a:gd name="connsiteX396" fmla="*/ 1709746 w 2164666"/>
                <a:gd name="connsiteY396" fmla="*/ 1162441 h 1507432"/>
                <a:gd name="connsiteX397" fmla="*/ 1698053 w 2164666"/>
                <a:gd name="connsiteY397" fmla="*/ 1164780 h 1507432"/>
                <a:gd name="connsiteX398" fmla="*/ 1691037 w 2164666"/>
                <a:gd name="connsiteY398" fmla="*/ 1161271 h 1507432"/>
                <a:gd name="connsiteX399" fmla="*/ 1681681 w 2164666"/>
                <a:gd name="connsiteY399" fmla="*/ 1161271 h 1507432"/>
                <a:gd name="connsiteX400" fmla="*/ 1673493 w 2164666"/>
                <a:gd name="connsiteY400" fmla="*/ 1161271 h 1507432"/>
                <a:gd name="connsiteX401" fmla="*/ 1659461 w 2164666"/>
                <a:gd name="connsiteY401" fmla="*/ 1161271 h 1507432"/>
                <a:gd name="connsiteX402" fmla="*/ 1648936 w 2164666"/>
                <a:gd name="connsiteY402" fmla="*/ 1162441 h 1507432"/>
                <a:gd name="connsiteX403" fmla="*/ 1636071 w 2164666"/>
                <a:gd name="connsiteY403" fmla="*/ 1164780 h 1507432"/>
                <a:gd name="connsiteX404" fmla="*/ 1619699 w 2164666"/>
                <a:gd name="connsiteY404" fmla="*/ 1168287 h 1507432"/>
                <a:gd name="connsiteX405" fmla="*/ 1612683 w 2164666"/>
                <a:gd name="connsiteY405" fmla="*/ 1169457 h 1507432"/>
                <a:gd name="connsiteX406" fmla="*/ 1604495 w 2164666"/>
                <a:gd name="connsiteY406" fmla="*/ 1170626 h 1507432"/>
                <a:gd name="connsiteX407" fmla="*/ 1595139 w 2164666"/>
                <a:gd name="connsiteY407" fmla="*/ 1171796 h 1507432"/>
                <a:gd name="connsiteX408" fmla="*/ 1585786 w 2164666"/>
                <a:gd name="connsiteY408" fmla="*/ 1174136 h 1507432"/>
                <a:gd name="connsiteX409" fmla="*/ 1576430 w 2164666"/>
                <a:gd name="connsiteY409" fmla="*/ 1175303 h 1507432"/>
                <a:gd name="connsiteX410" fmla="*/ 1568242 w 2164666"/>
                <a:gd name="connsiteY410" fmla="*/ 1177643 h 1507432"/>
                <a:gd name="connsiteX411" fmla="*/ 1561226 w 2164666"/>
                <a:gd name="connsiteY411" fmla="*/ 1177643 h 1507432"/>
                <a:gd name="connsiteX412" fmla="*/ 1557717 w 2164666"/>
                <a:gd name="connsiteY412" fmla="*/ 1171796 h 1507432"/>
                <a:gd name="connsiteX413" fmla="*/ 1550701 w 2164666"/>
                <a:gd name="connsiteY413" fmla="*/ 1167119 h 1507432"/>
                <a:gd name="connsiteX414" fmla="*/ 1541345 w 2164666"/>
                <a:gd name="connsiteY414" fmla="*/ 1165948 h 1507432"/>
                <a:gd name="connsiteX415" fmla="*/ 1535499 w 2164666"/>
                <a:gd name="connsiteY415" fmla="*/ 1164780 h 1507432"/>
                <a:gd name="connsiteX416" fmla="*/ 1528480 w 2164666"/>
                <a:gd name="connsiteY416" fmla="*/ 1162441 h 1507432"/>
                <a:gd name="connsiteX417" fmla="*/ 1521464 w 2164666"/>
                <a:gd name="connsiteY417" fmla="*/ 1155424 h 1507432"/>
                <a:gd name="connsiteX418" fmla="*/ 1514448 w 2164666"/>
                <a:gd name="connsiteY418" fmla="*/ 1154255 h 1507432"/>
                <a:gd name="connsiteX419" fmla="*/ 1505092 w 2164666"/>
                <a:gd name="connsiteY419" fmla="*/ 1154255 h 1507432"/>
                <a:gd name="connsiteX420" fmla="*/ 1499244 w 2164666"/>
                <a:gd name="connsiteY420" fmla="*/ 1155424 h 1507432"/>
                <a:gd name="connsiteX421" fmla="*/ 1491058 w 2164666"/>
                <a:gd name="connsiteY421" fmla="*/ 1153085 h 1507432"/>
                <a:gd name="connsiteX422" fmla="*/ 1484042 w 2164666"/>
                <a:gd name="connsiteY422" fmla="*/ 1150746 h 1507432"/>
                <a:gd name="connsiteX423" fmla="*/ 1480535 w 2164666"/>
                <a:gd name="connsiteY423" fmla="*/ 1144899 h 1507432"/>
                <a:gd name="connsiteX424" fmla="*/ 1474686 w 2164666"/>
                <a:gd name="connsiteY424" fmla="*/ 1144899 h 1507432"/>
                <a:gd name="connsiteX425" fmla="*/ 1465331 w 2164666"/>
                <a:gd name="connsiteY425" fmla="*/ 1141390 h 1507432"/>
                <a:gd name="connsiteX426" fmla="*/ 1459484 w 2164666"/>
                <a:gd name="connsiteY426" fmla="*/ 1137883 h 1507432"/>
                <a:gd name="connsiteX427" fmla="*/ 1451298 w 2164666"/>
                <a:gd name="connsiteY427" fmla="*/ 1137883 h 1507432"/>
                <a:gd name="connsiteX428" fmla="*/ 1441942 w 2164666"/>
                <a:gd name="connsiteY428" fmla="*/ 1134374 h 1507432"/>
                <a:gd name="connsiteX429" fmla="*/ 1433757 w 2164666"/>
                <a:gd name="connsiteY429" fmla="*/ 1127358 h 1507432"/>
                <a:gd name="connsiteX430" fmla="*/ 1425569 w 2164666"/>
                <a:gd name="connsiteY430" fmla="*/ 1126188 h 1507432"/>
                <a:gd name="connsiteX431" fmla="*/ 1415043 w 2164666"/>
                <a:gd name="connsiteY431" fmla="*/ 1119170 h 1507432"/>
                <a:gd name="connsiteX432" fmla="*/ 1408027 w 2164666"/>
                <a:gd name="connsiteY432" fmla="*/ 1115663 h 1507432"/>
                <a:gd name="connsiteX433" fmla="*/ 1402181 w 2164666"/>
                <a:gd name="connsiteY433" fmla="*/ 1115663 h 1507432"/>
                <a:gd name="connsiteX434" fmla="*/ 1395164 w 2164666"/>
                <a:gd name="connsiteY434" fmla="*/ 1112153 h 1507432"/>
                <a:gd name="connsiteX435" fmla="*/ 1386977 w 2164666"/>
                <a:gd name="connsiteY435" fmla="*/ 1107475 h 1507432"/>
                <a:gd name="connsiteX436" fmla="*/ 1376451 w 2164666"/>
                <a:gd name="connsiteY436" fmla="*/ 1108646 h 1507432"/>
                <a:gd name="connsiteX437" fmla="*/ 1378791 w 2164666"/>
                <a:gd name="connsiteY437" fmla="*/ 1098121 h 1507432"/>
                <a:gd name="connsiteX438" fmla="*/ 1385807 w 2164666"/>
                <a:gd name="connsiteY438" fmla="*/ 1095782 h 1507432"/>
                <a:gd name="connsiteX439" fmla="*/ 1391655 w 2164666"/>
                <a:gd name="connsiteY439" fmla="*/ 1094612 h 1507432"/>
                <a:gd name="connsiteX440" fmla="*/ 1403348 w 2164666"/>
                <a:gd name="connsiteY440" fmla="*/ 1081747 h 1507432"/>
                <a:gd name="connsiteX441" fmla="*/ 1399841 w 2164666"/>
                <a:gd name="connsiteY441" fmla="*/ 1070052 h 1507432"/>
                <a:gd name="connsiteX442" fmla="*/ 1393993 w 2164666"/>
                <a:gd name="connsiteY442" fmla="*/ 1063036 h 1507432"/>
                <a:gd name="connsiteX443" fmla="*/ 1384639 w 2164666"/>
                <a:gd name="connsiteY443" fmla="*/ 1056020 h 1507432"/>
                <a:gd name="connsiteX444" fmla="*/ 1371774 w 2164666"/>
                <a:gd name="connsiteY444" fmla="*/ 1054850 h 1507432"/>
                <a:gd name="connsiteX445" fmla="*/ 1360079 w 2164666"/>
                <a:gd name="connsiteY445" fmla="*/ 1056020 h 1507432"/>
                <a:gd name="connsiteX446" fmla="*/ 1357740 w 2164666"/>
                <a:gd name="connsiteY446" fmla="*/ 1046664 h 1507432"/>
                <a:gd name="connsiteX447" fmla="*/ 1348386 w 2164666"/>
                <a:gd name="connsiteY447" fmla="*/ 1040816 h 1507432"/>
                <a:gd name="connsiteX448" fmla="*/ 1342538 w 2164666"/>
                <a:gd name="connsiteY448" fmla="*/ 1044325 h 1507432"/>
                <a:gd name="connsiteX449" fmla="*/ 1347215 w 2164666"/>
                <a:gd name="connsiteY449" fmla="*/ 1038478 h 1507432"/>
                <a:gd name="connsiteX450" fmla="*/ 1341368 w 2164666"/>
                <a:gd name="connsiteY450" fmla="*/ 1041987 h 1507432"/>
                <a:gd name="connsiteX451" fmla="*/ 1336691 w 2164666"/>
                <a:gd name="connsiteY451" fmla="*/ 1036139 h 1507432"/>
                <a:gd name="connsiteX452" fmla="*/ 1330843 w 2164666"/>
                <a:gd name="connsiteY452" fmla="*/ 1032632 h 1507432"/>
                <a:gd name="connsiteX453" fmla="*/ 1323827 w 2164666"/>
                <a:gd name="connsiteY453" fmla="*/ 1030292 h 1507432"/>
                <a:gd name="connsiteX454" fmla="*/ 1315641 w 2164666"/>
                <a:gd name="connsiteY454" fmla="*/ 1029123 h 1507432"/>
                <a:gd name="connsiteX455" fmla="*/ 1309792 w 2164666"/>
                <a:gd name="connsiteY455" fmla="*/ 1029123 h 1507432"/>
                <a:gd name="connsiteX456" fmla="*/ 1302776 w 2164666"/>
                <a:gd name="connsiteY456" fmla="*/ 1030292 h 1507432"/>
                <a:gd name="connsiteX457" fmla="*/ 1294590 w 2164666"/>
                <a:gd name="connsiteY457" fmla="*/ 1031460 h 1507432"/>
                <a:gd name="connsiteX458" fmla="*/ 1286404 w 2164666"/>
                <a:gd name="connsiteY458" fmla="*/ 1034969 h 1507432"/>
                <a:gd name="connsiteX459" fmla="*/ 1277049 w 2164666"/>
                <a:gd name="connsiteY459" fmla="*/ 1038478 h 1507432"/>
                <a:gd name="connsiteX460" fmla="*/ 1271200 w 2164666"/>
                <a:gd name="connsiteY460" fmla="*/ 1041987 h 1507432"/>
                <a:gd name="connsiteX461" fmla="*/ 1264184 w 2164666"/>
                <a:gd name="connsiteY461" fmla="*/ 1044325 h 1507432"/>
                <a:gd name="connsiteX462" fmla="*/ 1254828 w 2164666"/>
                <a:gd name="connsiteY462" fmla="*/ 1051341 h 1507432"/>
                <a:gd name="connsiteX463" fmla="*/ 1248982 w 2164666"/>
                <a:gd name="connsiteY463" fmla="*/ 1054850 h 1507432"/>
                <a:gd name="connsiteX464" fmla="*/ 1240796 w 2164666"/>
                <a:gd name="connsiteY464" fmla="*/ 1060697 h 1507432"/>
                <a:gd name="connsiteX465" fmla="*/ 1234947 w 2164666"/>
                <a:gd name="connsiteY465" fmla="*/ 1066545 h 1507432"/>
                <a:gd name="connsiteX466" fmla="*/ 1227931 w 2164666"/>
                <a:gd name="connsiteY466" fmla="*/ 1072392 h 1507432"/>
                <a:gd name="connsiteX467" fmla="*/ 1218575 w 2164666"/>
                <a:gd name="connsiteY467" fmla="*/ 1082917 h 1507432"/>
                <a:gd name="connsiteX468" fmla="*/ 1211559 w 2164666"/>
                <a:gd name="connsiteY468" fmla="*/ 1088765 h 1507432"/>
                <a:gd name="connsiteX469" fmla="*/ 1204541 w 2164666"/>
                <a:gd name="connsiteY469" fmla="*/ 1099289 h 1507432"/>
                <a:gd name="connsiteX470" fmla="*/ 1190509 w 2164666"/>
                <a:gd name="connsiteY470" fmla="*/ 1118002 h 1507432"/>
                <a:gd name="connsiteX471" fmla="*/ 1183490 w 2164666"/>
                <a:gd name="connsiteY471" fmla="*/ 1129695 h 1507432"/>
                <a:gd name="connsiteX472" fmla="*/ 1171797 w 2164666"/>
                <a:gd name="connsiteY472" fmla="*/ 1133204 h 1507432"/>
                <a:gd name="connsiteX473" fmla="*/ 1169458 w 2164666"/>
                <a:gd name="connsiteY473" fmla="*/ 1127358 h 1507432"/>
                <a:gd name="connsiteX474" fmla="*/ 1163609 w 2164666"/>
                <a:gd name="connsiteY474" fmla="*/ 1126188 h 1507432"/>
                <a:gd name="connsiteX475" fmla="*/ 1155426 w 2164666"/>
                <a:gd name="connsiteY475" fmla="*/ 1120341 h 1507432"/>
                <a:gd name="connsiteX476" fmla="*/ 1150747 w 2164666"/>
                <a:gd name="connsiteY476" fmla="*/ 1113323 h 1507432"/>
                <a:gd name="connsiteX477" fmla="*/ 1144900 w 2164666"/>
                <a:gd name="connsiteY477" fmla="*/ 1103968 h 1507432"/>
                <a:gd name="connsiteX478" fmla="*/ 1142561 w 2164666"/>
                <a:gd name="connsiteY478" fmla="*/ 1094612 h 1507432"/>
                <a:gd name="connsiteX479" fmla="*/ 1134375 w 2164666"/>
                <a:gd name="connsiteY479" fmla="*/ 1089933 h 1507432"/>
                <a:gd name="connsiteX480" fmla="*/ 1128526 w 2164666"/>
                <a:gd name="connsiteY480" fmla="*/ 1089933 h 1507432"/>
                <a:gd name="connsiteX481" fmla="*/ 1119171 w 2164666"/>
                <a:gd name="connsiteY481" fmla="*/ 1091105 h 1507432"/>
                <a:gd name="connsiteX482" fmla="*/ 1113324 w 2164666"/>
                <a:gd name="connsiteY482" fmla="*/ 1089933 h 1507432"/>
                <a:gd name="connsiteX483" fmla="*/ 1106308 w 2164666"/>
                <a:gd name="connsiteY483" fmla="*/ 1089933 h 1507432"/>
                <a:gd name="connsiteX484" fmla="*/ 1092274 w 2164666"/>
                <a:gd name="connsiteY484" fmla="*/ 1080578 h 1507432"/>
                <a:gd name="connsiteX485" fmla="*/ 1094613 w 2164666"/>
                <a:gd name="connsiteY485" fmla="*/ 1071224 h 1507432"/>
                <a:gd name="connsiteX486" fmla="*/ 1098122 w 2164666"/>
                <a:gd name="connsiteY486" fmla="*/ 1065375 h 1507432"/>
                <a:gd name="connsiteX487" fmla="*/ 1099290 w 2164666"/>
                <a:gd name="connsiteY487" fmla="*/ 1058357 h 1507432"/>
                <a:gd name="connsiteX488" fmla="*/ 1092274 w 2164666"/>
                <a:gd name="connsiteY488" fmla="*/ 1053680 h 1507432"/>
                <a:gd name="connsiteX489" fmla="*/ 1086427 w 2164666"/>
                <a:gd name="connsiteY489" fmla="*/ 1046664 h 1507432"/>
                <a:gd name="connsiteX490" fmla="*/ 1089934 w 2164666"/>
                <a:gd name="connsiteY490" fmla="*/ 1038478 h 1507432"/>
                <a:gd name="connsiteX491" fmla="*/ 1085257 w 2164666"/>
                <a:gd name="connsiteY491" fmla="*/ 1031460 h 1507432"/>
                <a:gd name="connsiteX492" fmla="*/ 1079411 w 2164666"/>
                <a:gd name="connsiteY492" fmla="*/ 1027953 h 1507432"/>
                <a:gd name="connsiteX493" fmla="*/ 1078241 w 2164666"/>
                <a:gd name="connsiteY493" fmla="*/ 1017428 h 1507432"/>
                <a:gd name="connsiteX494" fmla="*/ 1080579 w 2164666"/>
                <a:gd name="connsiteY494" fmla="*/ 1011579 h 1507432"/>
                <a:gd name="connsiteX495" fmla="*/ 1082918 w 2164666"/>
                <a:gd name="connsiteY495" fmla="*/ 1002224 h 1507432"/>
                <a:gd name="connsiteX496" fmla="*/ 1079411 w 2164666"/>
                <a:gd name="connsiteY496" fmla="*/ 995207 h 1507432"/>
                <a:gd name="connsiteX497" fmla="*/ 1087595 w 2164666"/>
                <a:gd name="connsiteY497" fmla="*/ 988191 h 1507432"/>
                <a:gd name="connsiteX498" fmla="*/ 1078241 w 2164666"/>
                <a:gd name="connsiteY498" fmla="*/ 977666 h 1507432"/>
                <a:gd name="connsiteX499" fmla="*/ 1075902 w 2164666"/>
                <a:gd name="connsiteY499" fmla="*/ 964801 h 1507432"/>
                <a:gd name="connsiteX500" fmla="*/ 1075902 w 2164666"/>
                <a:gd name="connsiteY500" fmla="*/ 958955 h 1507432"/>
                <a:gd name="connsiteX501" fmla="*/ 1078241 w 2164666"/>
                <a:gd name="connsiteY501" fmla="*/ 951938 h 1507432"/>
                <a:gd name="connsiteX502" fmla="*/ 1079411 w 2164666"/>
                <a:gd name="connsiteY502" fmla="*/ 940243 h 1507432"/>
                <a:gd name="connsiteX503" fmla="*/ 1081748 w 2164666"/>
                <a:gd name="connsiteY503" fmla="*/ 929718 h 1507432"/>
                <a:gd name="connsiteX504" fmla="*/ 1081748 w 2164666"/>
                <a:gd name="connsiteY504" fmla="*/ 921532 h 1507432"/>
                <a:gd name="connsiteX505" fmla="*/ 1075902 w 2164666"/>
                <a:gd name="connsiteY505" fmla="*/ 921532 h 1507432"/>
                <a:gd name="connsiteX506" fmla="*/ 1063037 w 2164666"/>
                <a:gd name="connsiteY506" fmla="*/ 913346 h 1507432"/>
                <a:gd name="connsiteX507" fmla="*/ 1066546 w 2164666"/>
                <a:gd name="connsiteY507" fmla="*/ 905160 h 1507432"/>
                <a:gd name="connsiteX508" fmla="*/ 1074732 w 2164666"/>
                <a:gd name="connsiteY508" fmla="*/ 905160 h 1507432"/>
                <a:gd name="connsiteX509" fmla="*/ 1080579 w 2164666"/>
                <a:gd name="connsiteY509" fmla="*/ 903991 h 1507432"/>
                <a:gd name="connsiteX510" fmla="*/ 1081750 w 2164666"/>
                <a:gd name="connsiteY510" fmla="*/ 903489 h 1507432"/>
                <a:gd name="connsiteX511" fmla="*/ 1074732 w 2164666"/>
                <a:gd name="connsiteY511" fmla="*/ 900482 h 1507432"/>
                <a:gd name="connsiteX512" fmla="*/ 1064207 w 2164666"/>
                <a:gd name="connsiteY512" fmla="*/ 895803 h 1507432"/>
                <a:gd name="connsiteX513" fmla="*/ 1056021 w 2164666"/>
                <a:gd name="connsiteY513" fmla="*/ 891126 h 1507432"/>
                <a:gd name="connsiteX514" fmla="*/ 1049005 w 2164666"/>
                <a:gd name="connsiteY514" fmla="*/ 887619 h 1507432"/>
                <a:gd name="connsiteX515" fmla="*/ 1040817 w 2164666"/>
                <a:gd name="connsiteY515" fmla="*/ 879431 h 1507432"/>
                <a:gd name="connsiteX516" fmla="*/ 1040817 w 2164666"/>
                <a:gd name="connsiteY516" fmla="*/ 885279 h 1507432"/>
                <a:gd name="connsiteX517" fmla="*/ 1033801 w 2164666"/>
                <a:gd name="connsiteY517" fmla="*/ 887619 h 1507432"/>
                <a:gd name="connsiteX518" fmla="*/ 1029124 w 2164666"/>
                <a:gd name="connsiteY518" fmla="*/ 881770 h 1507432"/>
                <a:gd name="connsiteX519" fmla="*/ 1023275 w 2164666"/>
                <a:gd name="connsiteY519" fmla="*/ 877094 h 1507432"/>
                <a:gd name="connsiteX520" fmla="*/ 1017429 w 2164666"/>
                <a:gd name="connsiteY520" fmla="*/ 877094 h 1507432"/>
                <a:gd name="connsiteX521" fmla="*/ 1008073 w 2164666"/>
                <a:gd name="connsiteY521" fmla="*/ 879431 h 1507432"/>
                <a:gd name="connsiteX522" fmla="*/ 1002227 w 2164666"/>
                <a:gd name="connsiteY522" fmla="*/ 878261 h 1507432"/>
                <a:gd name="connsiteX523" fmla="*/ 995208 w 2164666"/>
                <a:gd name="connsiteY523" fmla="*/ 872415 h 1507432"/>
                <a:gd name="connsiteX524" fmla="*/ 988192 w 2164666"/>
                <a:gd name="connsiteY524" fmla="*/ 872415 h 1507432"/>
                <a:gd name="connsiteX525" fmla="*/ 984683 w 2164666"/>
                <a:gd name="connsiteY525" fmla="*/ 879431 h 1507432"/>
                <a:gd name="connsiteX526" fmla="*/ 990532 w 2164666"/>
                <a:gd name="connsiteY526" fmla="*/ 886447 h 1507432"/>
                <a:gd name="connsiteX527" fmla="*/ 989362 w 2164666"/>
                <a:gd name="connsiteY527" fmla="*/ 892296 h 1507432"/>
                <a:gd name="connsiteX528" fmla="*/ 982346 w 2164666"/>
                <a:gd name="connsiteY528" fmla="*/ 887619 h 1507432"/>
                <a:gd name="connsiteX529" fmla="*/ 980006 w 2164666"/>
                <a:gd name="connsiteY529" fmla="*/ 879431 h 1507432"/>
                <a:gd name="connsiteX530" fmla="*/ 971818 w 2164666"/>
                <a:gd name="connsiteY530" fmla="*/ 879431 h 1507432"/>
                <a:gd name="connsiteX531" fmla="*/ 965972 w 2164666"/>
                <a:gd name="connsiteY531" fmla="*/ 884110 h 1507432"/>
                <a:gd name="connsiteX532" fmla="*/ 970651 w 2164666"/>
                <a:gd name="connsiteY532" fmla="*/ 889956 h 1507432"/>
                <a:gd name="connsiteX533" fmla="*/ 972990 w 2164666"/>
                <a:gd name="connsiteY533" fmla="*/ 902821 h 1507432"/>
                <a:gd name="connsiteX534" fmla="*/ 961295 w 2164666"/>
                <a:gd name="connsiteY534" fmla="*/ 895803 h 1507432"/>
                <a:gd name="connsiteX535" fmla="*/ 960125 w 2164666"/>
                <a:gd name="connsiteY535" fmla="*/ 889956 h 1507432"/>
                <a:gd name="connsiteX536" fmla="*/ 950770 w 2164666"/>
                <a:gd name="connsiteY536" fmla="*/ 882940 h 1507432"/>
                <a:gd name="connsiteX537" fmla="*/ 946093 w 2164666"/>
                <a:gd name="connsiteY537" fmla="*/ 877094 h 1507432"/>
                <a:gd name="connsiteX538" fmla="*/ 942582 w 2164666"/>
                <a:gd name="connsiteY538" fmla="*/ 884110 h 1507432"/>
                <a:gd name="connsiteX539" fmla="*/ 939075 w 2164666"/>
                <a:gd name="connsiteY539" fmla="*/ 891126 h 1507432"/>
                <a:gd name="connsiteX540" fmla="*/ 935566 w 2164666"/>
                <a:gd name="connsiteY540" fmla="*/ 896974 h 1507432"/>
                <a:gd name="connsiteX541" fmla="*/ 928549 w 2164666"/>
                <a:gd name="connsiteY541" fmla="*/ 906328 h 1507432"/>
                <a:gd name="connsiteX542" fmla="*/ 921533 w 2164666"/>
                <a:gd name="connsiteY542" fmla="*/ 912177 h 1507432"/>
                <a:gd name="connsiteX543" fmla="*/ 916856 w 2164666"/>
                <a:gd name="connsiteY543" fmla="*/ 918023 h 1507432"/>
                <a:gd name="connsiteX544" fmla="*/ 909838 w 2164666"/>
                <a:gd name="connsiteY544" fmla="*/ 923872 h 1507432"/>
                <a:gd name="connsiteX545" fmla="*/ 900483 w 2164666"/>
                <a:gd name="connsiteY545" fmla="*/ 927379 h 1507432"/>
                <a:gd name="connsiteX546" fmla="*/ 892297 w 2164666"/>
                <a:gd name="connsiteY546" fmla="*/ 923872 h 1507432"/>
                <a:gd name="connsiteX547" fmla="*/ 881771 w 2164666"/>
                <a:gd name="connsiteY547" fmla="*/ 906328 h 1507432"/>
                <a:gd name="connsiteX548" fmla="*/ 874755 w 2164666"/>
                <a:gd name="connsiteY548" fmla="*/ 900482 h 1507432"/>
                <a:gd name="connsiteX549" fmla="*/ 868907 w 2164666"/>
                <a:gd name="connsiteY549" fmla="*/ 898142 h 1507432"/>
                <a:gd name="connsiteX550" fmla="*/ 860721 w 2164666"/>
                <a:gd name="connsiteY550" fmla="*/ 894635 h 1507432"/>
                <a:gd name="connsiteX551" fmla="*/ 849026 w 2164666"/>
                <a:gd name="connsiteY551" fmla="*/ 881770 h 1507432"/>
                <a:gd name="connsiteX552" fmla="*/ 839670 w 2164666"/>
                <a:gd name="connsiteY552" fmla="*/ 872415 h 1507432"/>
                <a:gd name="connsiteX553" fmla="*/ 830316 w 2164666"/>
                <a:gd name="connsiteY553" fmla="*/ 865399 h 1507432"/>
                <a:gd name="connsiteX554" fmla="*/ 823298 w 2164666"/>
                <a:gd name="connsiteY554" fmla="*/ 860720 h 1507432"/>
                <a:gd name="connsiteX555" fmla="*/ 815112 w 2164666"/>
                <a:gd name="connsiteY555" fmla="*/ 858382 h 1507432"/>
                <a:gd name="connsiteX556" fmla="*/ 811605 w 2164666"/>
                <a:gd name="connsiteY556" fmla="*/ 852534 h 1507432"/>
                <a:gd name="connsiteX557" fmla="*/ 805757 w 2164666"/>
                <a:gd name="connsiteY557" fmla="*/ 845518 h 1507432"/>
                <a:gd name="connsiteX558" fmla="*/ 799910 w 2164666"/>
                <a:gd name="connsiteY558" fmla="*/ 839669 h 1507432"/>
                <a:gd name="connsiteX559" fmla="*/ 794064 w 2164666"/>
                <a:gd name="connsiteY559" fmla="*/ 832653 h 1507432"/>
                <a:gd name="connsiteX560" fmla="*/ 791724 w 2164666"/>
                <a:gd name="connsiteY560" fmla="*/ 825637 h 1507432"/>
                <a:gd name="connsiteX561" fmla="*/ 785876 w 2164666"/>
                <a:gd name="connsiteY561" fmla="*/ 820960 h 1507432"/>
                <a:gd name="connsiteX562" fmla="*/ 783536 w 2164666"/>
                <a:gd name="connsiteY562" fmla="*/ 812772 h 1507432"/>
                <a:gd name="connsiteX563" fmla="*/ 781199 w 2164666"/>
                <a:gd name="connsiteY563" fmla="*/ 805756 h 1507432"/>
                <a:gd name="connsiteX564" fmla="*/ 778860 w 2164666"/>
                <a:gd name="connsiteY564" fmla="*/ 796400 h 1507432"/>
                <a:gd name="connsiteX565" fmla="*/ 773011 w 2164666"/>
                <a:gd name="connsiteY565" fmla="*/ 787045 h 1507432"/>
                <a:gd name="connsiteX566" fmla="*/ 767165 w 2164666"/>
                <a:gd name="connsiteY566" fmla="*/ 776519 h 1507432"/>
                <a:gd name="connsiteX567" fmla="*/ 765995 w 2164666"/>
                <a:gd name="connsiteY567" fmla="*/ 770673 h 1507432"/>
                <a:gd name="connsiteX568" fmla="*/ 767385 w 2164666"/>
                <a:gd name="connsiteY568" fmla="*/ 766503 h 1507432"/>
                <a:gd name="connsiteX569" fmla="*/ 767383 w 2164666"/>
                <a:gd name="connsiteY569" fmla="*/ 766502 h 1507432"/>
                <a:gd name="connsiteX570" fmla="*/ 765993 w 2164666"/>
                <a:gd name="connsiteY570" fmla="*/ 770673 h 1507432"/>
                <a:gd name="connsiteX571" fmla="*/ 753130 w 2164666"/>
                <a:gd name="connsiteY571" fmla="*/ 770673 h 1507432"/>
                <a:gd name="connsiteX572" fmla="*/ 746114 w 2164666"/>
                <a:gd name="connsiteY572" fmla="*/ 768333 h 1507432"/>
                <a:gd name="connsiteX573" fmla="*/ 740265 w 2164666"/>
                <a:gd name="connsiteY573" fmla="*/ 768333 h 1507432"/>
                <a:gd name="connsiteX574" fmla="*/ 734419 w 2164666"/>
                <a:gd name="connsiteY574" fmla="*/ 771843 h 1507432"/>
                <a:gd name="connsiteX575" fmla="*/ 727401 w 2164666"/>
                <a:gd name="connsiteY575" fmla="*/ 776521 h 1507432"/>
                <a:gd name="connsiteX576" fmla="*/ 726233 w 2164666"/>
                <a:gd name="connsiteY576" fmla="*/ 784707 h 1507432"/>
                <a:gd name="connsiteX577" fmla="*/ 720385 w 2164666"/>
                <a:gd name="connsiteY577" fmla="*/ 789384 h 1507432"/>
                <a:gd name="connsiteX578" fmla="*/ 707520 w 2164666"/>
                <a:gd name="connsiteY578" fmla="*/ 781198 h 1507432"/>
                <a:gd name="connsiteX579" fmla="*/ 700504 w 2164666"/>
                <a:gd name="connsiteY579" fmla="*/ 776521 h 1507432"/>
                <a:gd name="connsiteX580" fmla="*/ 693487 w 2164666"/>
                <a:gd name="connsiteY580" fmla="*/ 774182 h 1507432"/>
                <a:gd name="connsiteX581" fmla="*/ 685301 w 2164666"/>
                <a:gd name="connsiteY581" fmla="*/ 773012 h 1507432"/>
                <a:gd name="connsiteX582" fmla="*/ 678285 w 2164666"/>
                <a:gd name="connsiteY582" fmla="*/ 769503 h 1507432"/>
                <a:gd name="connsiteX583" fmla="*/ 668930 w 2164666"/>
                <a:gd name="connsiteY583" fmla="*/ 764826 h 1507432"/>
                <a:gd name="connsiteX584" fmla="*/ 661913 w 2164666"/>
                <a:gd name="connsiteY584" fmla="*/ 762487 h 1507432"/>
                <a:gd name="connsiteX585" fmla="*/ 653726 w 2164666"/>
                <a:gd name="connsiteY585" fmla="*/ 760148 h 1507432"/>
                <a:gd name="connsiteX586" fmla="*/ 644370 w 2164666"/>
                <a:gd name="connsiteY586" fmla="*/ 757808 h 1507432"/>
                <a:gd name="connsiteX587" fmla="*/ 636184 w 2164666"/>
                <a:gd name="connsiteY587" fmla="*/ 756640 h 1507432"/>
                <a:gd name="connsiteX588" fmla="*/ 629168 w 2164666"/>
                <a:gd name="connsiteY588" fmla="*/ 743776 h 1507432"/>
                <a:gd name="connsiteX589" fmla="*/ 636184 w 2164666"/>
                <a:gd name="connsiteY589" fmla="*/ 744945 h 1507432"/>
                <a:gd name="connsiteX590" fmla="*/ 643200 w 2164666"/>
                <a:gd name="connsiteY590" fmla="*/ 743776 h 1507432"/>
                <a:gd name="connsiteX591" fmla="*/ 650218 w 2164666"/>
                <a:gd name="connsiteY591" fmla="*/ 741436 h 1507432"/>
                <a:gd name="connsiteX592" fmla="*/ 654895 w 2164666"/>
                <a:gd name="connsiteY592" fmla="*/ 732083 h 1507432"/>
                <a:gd name="connsiteX593" fmla="*/ 659574 w 2164666"/>
                <a:gd name="connsiteY593" fmla="*/ 726234 h 1507432"/>
                <a:gd name="connsiteX594" fmla="*/ 661913 w 2164666"/>
                <a:gd name="connsiteY594" fmla="*/ 720388 h 1507432"/>
                <a:gd name="connsiteX595" fmla="*/ 659574 w 2164666"/>
                <a:gd name="connsiteY595" fmla="*/ 713369 h 1507432"/>
                <a:gd name="connsiteX596" fmla="*/ 657235 w 2164666"/>
                <a:gd name="connsiteY596" fmla="*/ 706353 h 1507432"/>
                <a:gd name="connsiteX597" fmla="*/ 658404 w 2164666"/>
                <a:gd name="connsiteY597" fmla="*/ 699335 h 1507432"/>
                <a:gd name="connsiteX598" fmla="*/ 664253 w 2164666"/>
                <a:gd name="connsiteY598" fmla="*/ 696998 h 1507432"/>
                <a:gd name="connsiteX599" fmla="*/ 664253 w 2164666"/>
                <a:gd name="connsiteY599" fmla="*/ 691151 h 1507432"/>
                <a:gd name="connsiteX600" fmla="*/ 652558 w 2164666"/>
                <a:gd name="connsiteY600" fmla="*/ 680626 h 1507432"/>
                <a:gd name="connsiteX601" fmla="*/ 644370 w 2164666"/>
                <a:gd name="connsiteY601" fmla="*/ 675947 h 1507432"/>
                <a:gd name="connsiteX602" fmla="*/ 633845 w 2164666"/>
                <a:gd name="connsiteY602" fmla="*/ 671270 h 1507432"/>
                <a:gd name="connsiteX603" fmla="*/ 627998 w 2164666"/>
                <a:gd name="connsiteY603" fmla="*/ 663082 h 1507432"/>
                <a:gd name="connsiteX604" fmla="*/ 629168 w 2164666"/>
                <a:gd name="connsiteY604" fmla="*/ 656066 h 1507432"/>
                <a:gd name="connsiteX605" fmla="*/ 623321 w 2164666"/>
                <a:gd name="connsiteY605" fmla="*/ 650220 h 1507432"/>
                <a:gd name="connsiteX606" fmla="*/ 615135 w 2164666"/>
                <a:gd name="connsiteY606" fmla="*/ 652557 h 1507432"/>
                <a:gd name="connsiteX607" fmla="*/ 613964 w 2164666"/>
                <a:gd name="connsiteY607" fmla="*/ 645541 h 1507432"/>
                <a:gd name="connsiteX608" fmla="*/ 609287 w 2164666"/>
                <a:gd name="connsiteY608" fmla="*/ 638525 h 1507432"/>
                <a:gd name="connsiteX609" fmla="*/ 603440 w 2164666"/>
                <a:gd name="connsiteY609" fmla="*/ 638525 h 1507432"/>
                <a:gd name="connsiteX610" fmla="*/ 590576 w 2164666"/>
                <a:gd name="connsiteY610" fmla="*/ 640864 h 1507432"/>
                <a:gd name="connsiteX611" fmla="*/ 584727 w 2164666"/>
                <a:gd name="connsiteY611" fmla="*/ 635016 h 1507432"/>
                <a:gd name="connsiteX612" fmla="*/ 578881 w 2164666"/>
                <a:gd name="connsiteY612" fmla="*/ 629169 h 1507432"/>
                <a:gd name="connsiteX613" fmla="*/ 570695 w 2164666"/>
                <a:gd name="connsiteY613" fmla="*/ 627999 h 1507432"/>
                <a:gd name="connsiteX614" fmla="*/ 560910 w 2164666"/>
                <a:gd name="connsiteY614" fmla="*/ 621477 h 1507432"/>
                <a:gd name="connsiteX615" fmla="*/ 560171 w 2164666"/>
                <a:gd name="connsiteY615" fmla="*/ 623321 h 1507432"/>
                <a:gd name="connsiteX616" fmla="*/ 553153 w 2164666"/>
                <a:gd name="connsiteY616" fmla="*/ 627999 h 1507432"/>
                <a:gd name="connsiteX617" fmla="*/ 547307 w 2164666"/>
                <a:gd name="connsiteY617" fmla="*/ 632676 h 1507432"/>
                <a:gd name="connsiteX618" fmla="*/ 540290 w 2164666"/>
                <a:gd name="connsiteY618" fmla="*/ 629169 h 1507432"/>
                <a:gd name="connsiteX619" fmla="*/ 535612 w 2164666"/>
                <a:gd name="connsiteY619" fmla="*/ 639694 h 1507432"/>
                <a:gd name="connsiteX620" fmla="*/ 529763 w 2164666"/>
                <a:gd name="connsiteY620" fmla="*/ 639694 h 1507432"/>
                <a:gd name="connsiteX621" fmla="*/ 523917 w 2164666"/>
                <a:gd name="connsiteY621" fmla="*/ 651389 h 1507432"/>
                <a:gd name="connsiteX622" fmla="*/ 522747 w 2164666"/>
                <a:gd name="connsiteY622" fmla="*/ 657236 h 1507432"/>
                <a:gd name="connsiteX623" fmla="*/ 518070 w 2164666"/>
                <a:gd name="connsiteY623" fmla="*/ 664252 h 1507432"/>
                <a:gd name="connsiteX624" fmla="*/ 508715 w 2164666"/>
                <a:gd name="connsiteY624" fmla="*/ 665422 h 1507432"/>
                <a:gd name="connsiteX625" fmla="*/ 495850 w 2164666"/>
                <a:gd name="connsiteY625" fmla="*/ 658406 h 1507432"/>
                <a:gd name="connsiteX626" fmla="*/ 486494 w 2164666"/>
                <a:gd name="connsiteY626" fmla="*/ 657236 h 1507432"/>
                <a:gd name="connsiteX627" fmla="*/ 480646 w 2164666"/>
                <a:gd name="connsiteY627" fmla="*/ 660745 h 1507432"/>
                <a:gd name="connsiteX628" fmla="*/ 457258 w 2164666"/>
                <a:gd name="connsiteY628" fmla="*/ 668931 h 1507432"/>
                <a:gd name="connsiteX629" fmla="*/ 451409 w 2164666"/>
                <a:gd name="connsiteY629" fmla="*/ 667761 h 1507432"/>
                <a:gd name="connsiteX630" fmla="*/ 437377 w 2164666"/>
                <a:gd name="connsiteY630" fmla="*/ 668931 h 1507432"/>
                <a:gd name="connsiteX631" fmla="*/ 429191 w 2164666"/>
                <a:gd name="connsiteY631" fmla="*/ 667761 h 1507432"/>
                <a:gd name="connsiteX632" fmla="*/ 419835 w 2164666"/>
                <a:gd name="connsiteY632" fmla="*/ 663082 h 1507432"/>
                <a:gd name="connsiteX633" fmla="*/ 412819 w 2164666"/>
                <a:gd name="connsiteY633" fmla="*/ 665422 h 1507432"/>
                <a:gd name="connsiteX634" fmla="*/ 403463 w 2164666"/>
                <a:gd name="connsiteY634" fmla="*/ 665422 h 1507432"/>
                <a:gd name="connsiteX635" fmla="*/ 396447 w 2164666"/>
                <a:gd name="connsiteY635" fmla="*/ 666591 h 1507432"/>
                <a:gd name="connsiteX636" fmla="*/ 389429 w 2164666"/>
                <a:gd name="connsiteY636" fmla="*/ 671270 h 1507432"/>
                <a:gd name="connsiteX637" fmla="*/ 383582 w 2164666"/>
                <a:gd name="connsiteY637" fmla="*/ 677117 h 1507432"/>
                <a:gd name="connsiteX638" fmla="*/ 380073 w 2164666"/>
                <a:gd name="connsiteY638" fmla="*/ 685303 h 1507432"/>
                <a:gd name="connsiteX639" fmla="*/ 377734 w 2164666"/>
                <a:gd name="connsiteY639" fmla="*/ 694658 h 1507432"/>
                <a:gd name="connsiteX640" fmla="*/ 369548 w 2164666"/>
                <a:gd name="connsiteY640" fmla="*/ 698167 h 1507432"/>
                <a:gd name="connsiteX641" fmla="*/ 360192 w 2164666"/>
                <a:gd name="connsiteY641" fmla="*/ 694658 h 1507432"/>
                <a:gd name="connsiteX642" fmla="*/ 346158 w 2164666"/>
                <a:gd name="connsiteY642" fmla="*/ 689981 h 1507432"/>
                <a:gd name="connsiteX643" fmla="*/ 340311 w 2164666"/>
                <a:gd name="connsiteY643" fmla="*/ 686472 h 1507432"/>
                <a:gd name="connsiteX644" fmla="*/ 333295 w 2164666"/>
                <a:gd name="connsiteY644" fmla="*/ 685303 h 1507432"/>
                <a:gd name="connsiteX645" fmla="*/ 326279 w 2164666"/>
                <a:gd name="connsiteY645" fmla="*/ 687642 h 1507432"/>
                <a:gd name="connsiteX646" fmla="*/ 320433 w 2164666"/>
                <a:gd name="connsiteY646" fmla="*/ 685303 h 1507432"/>
                <a:gd name="connsiteX647" fmla="*/ 309905 w 2164666"/>
                <a:gd name="connsiteY647" fmla="*/ 675947 h 1507432"/>
                <a:gd name="connsiteX648" fmla="*/ 298212 w 2164666"/>
                <a:gd name="connsiteY648" fmla="*/ 671270 h 1507432"/>
                <a:gd name="connsiteX649" fmla="*/ 291196 w 2164666"/>
                <a:gd name="connsiteY649" fmla="*/ 666591 h 1507432"/>
                <a:gd name="connsiteX650" fmla="*/ 285347 w 2164666"/>
                <a:gd name="connsiteY650" fmla="*/ 674777 h 1507432"/>
                <a:gd name="connsiteX651" fmla="*/ 277162 w 2164666"/>
                <a:gd name="connsiteY651" fmla="*/ 682965 h 1507432"/>
                <a:gd name="connsiteX652" fmla="*/ 270143 w 2164666"/>
                <a:gd name="connsiteY652" fmla="*/ 682965 h 1507432"/>
                <a:gd name="connsiteX653" fmla="*/ 261959 w 2164666"/>
                <a:gd name="connsiteY653" fmla="*/ 677117 h 1507432"/>
                <a:gd name="connsiteX654" fmla="*/ 254941 w 2164666"/>
                <a:gd name="connsiteY654" fmla="*/ 677117 h 1507432"/>
                <a:gd name="connsiteX655" fmla="*/ 246755 w 2164666"/>
                <a:gd name="connsiteY655" fmla="*/ 674777 h 1507432"/>
                <a:gd name="connsiteX656" fmla="*/ 240907 w 2164666"/>
                <a:gd name="connsiteY656" fmla="*/ 674777 h 1507432"/>
                <a:gd name="connsiteX657" fmla="*/ 235060 w 2164666"/>
                <a:gd name="connsiteY657" fmla="*/ 680626 h 1507432"/>
                <a:gd name="connsiteX658" fmla="*/ 229214 w 2164666"/>
                <a:gd name="connsiteY658" fmla="*/ 678286 h 1507432"/>
                <a:gd name="connsiteX659" fmla="*/ 216349 w 2164666"/>
                <a:gd name="connsiteY659" fmla="*/ 672438 h 1507432"/>
                <a:gd name="connsiteX660" fmla="*/ 214010 w 2164666"/>
                <a:gd name="connsiteY660" fmla="*/ 666591 h 1507432"/>
                <a:gd name="connsiteX661" fmla="*/ 196468 w 2164666"/>
                <a:gd name="connsiteY661" fmla="*/ 647880 h 1507432"/>
                <a:gd name="connsiteX662" fmla="*/ 188282 w 2164666"/>
                <a:gd name="connsiteY662" fmla="*/ 646711 h 1507432"/>
                <a:gd name="connsiteX663" fmla="*/ 182434 w 2164666"/>
                <a:gd name="connsiteY663" fmla="*/ 642034 h 1507432"/>
                <a:gd name="connsiteX664" fmla="*/ 180096 w 2164666"/>
                <a:gd name="connsiteY664" fmla="*/ 627999 h 1507432"/>
                <a:gd name="connsiteX665" fmla="*/ 185945 w 2164666"/>
                <a:gd name="connsiteY665" fmla="*/ 619813 h 1507432"/>
                <a:gd name="connsiteX666" fmla="*/ 190622 w 2164666"/>
                <a:gd name="connsiteY666" fmla="*/ 613965 h 1507432"/>
                <a:gd name="connsiteX667" fmla="*/ 205824 w 2164666"/>
                <a:gd name="connsiteY667" fmla="*/ 603440 h 1507432"/>
                <a:gd name="connsiteX668" fmla="*/ 201147 w 2164666"/>
                <a:gd name="connsiteY668" fmla="*/ 590577 h 1507432"/>
                <a:gd name="connsiteX669" fmla="*/ 198808 w 2164666"/>
                <a:gd name="connsiteY669" fmla="*/ 584728 h 1507432"/>
                <a:gd name="connsiteX670" fmla="*/ 197638 w 2164666"/>
                <a:gd name="connsiteY670" fmla="*/ 576543 h 1507432"/>
                <a:gd name="connsiteX671" fmla="*/ 203486 w 2164666"/>
                <a:gd name="connsiteY671" fmla="*/ 573035 h 1507432"/>
                <a:gd name="connsiteX672" fmla="*/ 212842 w 2164666"/>
                <a:gd name="connsiteY672" fmla="*/ 571866 h 1507432"/>
                <a:gd name="connsiteX673" fmla="*/ 214010 w 2164666"/>
                <a:gd name="connsiteY673" fmla="*/ 563680 h 1507432"/>
                <a:gd name="connsiteX674" fmla="*/ 204654 w 2164666"/>
                <a:gd name="connsiteY674" fmla="*/ 556662 h 1507432"/>
                <a:gd name="connsiteX675" fmla="*/ 197638 w 2164666"/>
                <a:gd name="connsiteY675" fmla="*/ 548476 h 1507432"/>
                <a:gd name="connsiteX676" fmla="*/ 191791 w 2164666"/>
                <a:gd name="connsiteY676" fmla="*/ 548476 h 1507432"/>
                <a:gd name="connsiteX677" fmla="*/ 183605 w 2164666"/>
                <a:gd name="connsiteY677" fmla="*/ 553155 h 1507432"/>
                <a:gd name="connsiteX678" fmla="*/ 178927 w 2164666"/>
                <a:gd name="connsiteY678" fmla="*/ 546138 h 1507432"/>
                <a:gd name="connsiteX679" fmla="*/ 171910 w 2164666"/>
                <a:gd name="connsiteY679" fmla="*/ 544967 h 1507432"/>
                <a:gd name="connsiteX680" fmla="*/ 169571 w 2164666"/>
                <a:gd name="connsiteY680" fmla="*/ 539120 h 1507432"/>
                <a:gd name="connsiteX681" fmla="*/ 159046 w 2164666"/>
                <a:gd name="connsiteY681" fmla="*/ 539120 h 1507432"/>
                <a:gd name="connsiteX682" fmla="*/ 152029 w 2164666"/>
                <a:gd name="connsiteY682" fmla="*/ 541460 h 1507432"/>
                <a:gd name="connsiteX683" fmla="*/ 145013 w 2164666"/>
                <a:gd name="connsiteY683" fmla="*/ 542629 h 1507432"/>
                <a:gd name="connsiteX684" fmla="*/ 137995 w 2164666"/>
                <a:gd name="connsiteY684" fmla="*/ 544967 h 1507432"/>
                <a:gd name="connsiteX685" fmla="*/ 132149 w 2164666"/>
                <a:gd name="connsiteY685" fmla="*/ 541460 h 1507432"/>
                <a:gd name="connsiteX686" fmla="*/ 132149 w 2164666"/>
                <a:gd name="connsiteY686" fmla="*/ 533274 h 1507432"/>
                <a:gd name="connsiteX687" fmla="*/ 126300 w 2164666"/>
                <a:gd name="connsiteY687" fmla="*/ 529765 h 1507432"/>
                <a:gd name="connsiteX688" fmla="*/ 126300 w 2164666"/>
                <a:gd name="connsiteY688" fmla="*/ 522748 h 1507432"/>
                <a:gd name="connsiteX689" fmla="*/ 116946 w 2164666"/>
                <a:gd name="connsiteY689" fmla="*/ 516902 h 1507432"/>
                <a:gd name="connsiteX690" fmla="*/ 109930 w 2164666"/>
                <a:gd name="connsiteY690" fmla="*/ 512223 h 1507432"/>
                <a:gd name="connsiteX691" fmla="*/ 100573 w 2164666"/>
                <a:gd name="connsiteY691" fmla="*/ 511053 h 1507432"/>
                <a:gd name="connsiteX692" fmla="*/ 93556 w 2164666"/>
                <a:gd name="connsiteY692" fmla="*/ 508714 h 1507432"/>
                <a:gd name="connsiteX693" fmla="*/ 90047 w 2164666"/>
                <a:gd name="connsiteY693" fmla="*/ 501698 h 1507432"/>
                <a:gd name="connsiteX694" fmla="*/ 90047 w 2164666"/>
                <a:gd name="connsiteY694" fmla="*/ 495851 h 1507432"/>
                <a:gd name="connsiteX695" fmla="*/ 85370 w 2164666"/>
                <a:gd name="connsiteY695" fmla="*/ 487665 h 1507432"/>
                <a:gd name="connsiteX696" fmla="*/ 84201 w 2164666"/>
                <a:gd name="connsiteY696" fmla="*/ 480647 h 1507432"/>
                <a:gd name="connsiteX697" fmla="*/ 90047 w 2164666"/>
                <a:gd name="connsiteY697" fmla="*/ 474801 h 1507432"/>
                <a:gd name="connsiteX698" fmla="*/ 95896 w 2164666"/>
                <a:gd name="connsiteY698" fmla="*/ 466615 h 1507432"/>
                <a:gd name="connsiteX699" fmla="*/ 101742 w 2164666"/>
                <a:gd name="connsiteY699" fmla="*/ 465445 h 1507432"/>
                <a:gd name="connsiteX700" fmla="*/ 101742 w 2164666"/>
                <a:gd name="connsiteY700" fmla="*/ 458429 h 1507432"/>
                <a:gd name="connsiteX701" fmla="*/ 97065 w 2164666"/>
                <a:gd name="connsiteY701" fmla="*/ 451410 h 1507432"/>
                <a:gd name="connsiteX702" fmla="*/ 99403 w 2164666"/>
                <a:gd name="connsiteY702" fmla="*/ 443225 h 1507432"/>
                <a:gd name="connsiteX703" fmla="*/ 106419 w 2164666"/>
                <a:gd name="connsiteY703" fmla="*/ 440885 h 1507432"/>
                <a:gd name="connsiteX704" fmla="*/ 104082 w 2164666"/>
                <a:gd name="connsiteY704" fmla="*/ 433869 h 1507432"/>
                <a:gd name="connsiteX705" fmla="*/ 94726 w 2164666"/>
                <a:gd name="connsiteY705" fmla="*/ 432699 h 1507432"/>
                <a:gd name="connsiteX706" fmla="*/ 85370 w 2164666"/>
                <a:gd name="connsiteY706" fmla="*/ 430360 h 1507432"/>
                <a:gd name="connsiteX707" fmla="*/ 77183 w 2164666"/>
                <a:gd name="connsiteY707" fmla="*/ 425683 h 1507432"/>
                <a:gd name="connsiteX708" fmla="*/ 71336 w 2164666"/>
                <a:gd name="connsiteY708" fmla="*/ 424513 h 1507432"/>
                <a:gd name="connsiteX709" fmla="*/ 70166 w 2164666"/>
                <a:gd name="connsiteY709" fmla="*/ 418667 h 1507432"/>
                <a:gd name="connsiteX710" fmla="*/ 64320 w 2164666"/>
                <a:gd name="connsiteY710" fmla="*/ 419837 h 1507432"/>
                <a:gd name="connsiteX711" fmla="*/ 60813 w 2164666"/>
                <a:gd name="connsiteY711" fmla="*/ 408142 h 1507432"/>
                <a:gd name="connsiteX712" fmla="*/ 57304 w 2164666"/>
                <a:gd name="connsiteY712" fmla="*/ 401123 h 1507432"/>
                <a:gd name="connsiteX713" fmla="*/ 47946 w 2164666"/>
                <a:gd name="connsiteY713" fmla="*/ 395277 h 1507432"/>
                <a:gd name="connsiteX714" fmla="*/ 42100 w 2164666"/>
                <a:gd name="connsiteY714" fmla="*/ 388261 h 1507432"/>
                <a:gd name="connsiteX715" fmla="*/ 36253 w 2164666"/>
                <a:gd name="connsiteY715" fmla="*/ 385921 h 1507432"/>
                <a:gd name="connsiteX716" fmla="*/ 25728 w 2164666"/>
                <a:gd name="connsiteY716" fmla="*/ 376566 h 1507432"/>
                <a:gd name="connsiteX717" fmla="*/ 15202 w 2164666"/>
                <a:gd name="connsiteY717" fmla="*/ 369547 h 1507432"/>
                <a:gd name="connsiteX718" fmla="*/ 8186 w 2164666"/>
                <a:gd name="connsiteY718" fmla="*/ 369547 h 1507432"/>
                <a:gd name="connsiteX719" fmla="*/ 4679 w 2164666"/>
                <a:gd name="connsiteY719" fmla="*/ 359024 h 1507432"/>
                <a:gd name="connsiteX720" fmla="*/ 4679 w 2164666"/>
                <a:gd name="connsiteY720" fmla="*/ 352006 h 1507432"/>
                <a:gd name="connsiteX721" fmla="*/ 7016 w 2164666"/>
                <a:gd name="connsiteY721" fmla="*/ 342650 h 1507432"/>
                <a:gd name="connsiteX722" fmla="*/ 9356 w 2164666"/>
                <a:gd name="connsiteY722" fmla="*/ 330955 h 1507432"/>
                <a:gd name="connsiteX723" fmla="*/ 8186 w 2164666"/>
                <a:gd name="connsiteY723" fmla="*/ 325109 h 1507432"/>
                <a:gd name="connsiteX724" fmla="*/ 9356 w 2164666"/>
                <a:gd name="connsiteY724" fmla="*/ 316923 h 1507432"/>
                <a:gd name="connsiteX725" fmla="*/ 7016 w 2164666"/>
                <a:gd name="connsiteY725" fmla="*/ 311074 h 1507432"/>
                <a:gd name="connsiteX726" fmla="*/ 8186 w 2164666"/>
                <a:gd name="connsiteY726" fmla="*/ 305228 h 1507432"/>
                <a:gd name="connsiteX727" fmla="*/ 0 w 2164666"/>
                <a:gd name="connsiteY727" fmla="*/ 299381 h 1507432"/>
                <a:gd name="connsiteX728" fmla="*/ 2340 w 2164666"/>
                <a:gd name="connsiteY728" fmla="*/ 292365 h 1507432"/>
                <a:gd name="connsiteX729" fmla="*/ 7016 w 2164666"/>
                <a:gd name="connsiteY729" fmla="*/ 286517 h 1507432"/>
                <a:gd name="connsiteX730" fmla="*/ 10526 w 2164666"/>
                <a:gd name="connsiteY730" fmla="*/ 278331 h 1507432"/>
                <a:gd name="connsiteX731" fmla="*/ 17542 w 2164666"/>
                <a:gd name="connsiteY731" fmla="*/ 279501 h 1507432"/>
                <a:gd name="connsiteX732" fmla="*/ 23388 w 2164666"/>
                <a:gd name="connsiteY732" fmla="*/ 279501 h 1507432"/>
                <a:gd name="connsiteX733" fmla="*/ 29237 w 2164666"/>
                <a:gd name="connsiteY733" fmla="*/ 281838 h 1507432"/>
                <a:gd name="connsiteX734" fmla="*/ 31576 w 2164666"/>
                <a:gd name="connsiteY734" fmla="*/ 287686 h 1507432"/>
                <a:gd name="connsiteX735" fmla="*/ 40930 w 2164666"/>
                <a:gd name="connsiteY735" fmla="*/ 292365 h 1507432"/>
                <a:gd name="connsiteX736" fmla="*/ 49118 w 2164666"/>
                <a:gd name="connsiteY736" fmla="*/ 292365 h 1507432"/>
                <a:gd name="connsiteX737" fmla="*/ 50285 w 2164666"/>
                <a:gd name="connsiteY737" fmla="*/ 285349 h 1507432"/>
                <a:gd name="connsiteX738" fmla="*/ 53795 w 2164666"/>
                <a:gd name="connsiteY738" fmla="*/ 279501 h 1507432"/>
                <a:gd name="connsiteX739" fmla="*/ 59641 w 2164666"/>
                <a:gd name="connsiteY739" fmla="*/ 279501 h 1507432"/>
                <a:gd name="connsiteX740" fmla="*/ 60813 w 2164666"/>
                <a:gd name="connsiteY740" fmla="*/ 271315 h 1507432"/>
                <a:gd name="connsiteX741" fmla="*/ 61980 w 2164666"/>
                <a:gd name="connsiteY741" fmla="*/ 265466 h 1507432"/>
                <a:gd name="connsiteX742" fmla="*/ 68999 w 2164666"/>
                <a:gd name="connsiteY742" fmla="*/ 261959 h 1507432"/>
                <a:gd name="connsiteX743" fmla="*/ 77183 w 2164666"/>
                <a:gd name="connsiteY743" fmla="*/ 257280 h 1507432"/>
                <a:gd name="connsiteX744" fmla="*/ 85370 w 2164666"/>
                <a:gd name="connsiteY744" fmla="*/ 251434 h 1507432"/>
                <a:gd name="connsiteX745" fmla="*/ 84201 w 2164666"/>
                <a:gd name="connsiteY745" fmla="*/ 244417 h 1507432"/>
                <a:gd name="connsiteX746" fmla="*/ 91217 w 2164666"/>
                <a:gd name="connsiteY746" fmla="*/ 251434 h 1507432"/>
                <a:gd name="connsiteX747" fmla="*/ 92387 w 2164666"/>
                <a:gd name="connsiteY747" fmla="*/ 244417 h 1507432"/>
                <a:gd name="connsiteX748" fmla="*/ 95896 w 2164666"/>
                <a:gd name="connsiteY748" fmla="*/ 238569 h 1507432"/>
                <a:gd name="connsiteX749" fmla="*/ 101742 w 2164666"/>
                <a:gd name="connsiteY749" fmla="*/ 232722 h 1507432"/>
                <a:gd name="connsiteX750" fmla="*/ 107591 w 2164666"/>
                <a:gd name="connsiteY750" fmla="*/ 230383 h 1507432"/>
                <a:gd name="connsiteX751" fmla="*/ 119284 w 2164666"/>
                <a:gd name="connsiteY751" fmla="*/ 223365 h 1507432"/>
                <a:gd name="connsiteX752" fmla="*/ 113437 w 2164666"/>
                <a:gd name="connsiteY752" fmla="*/ 218688 h 1507432"/>
                <a:gd name="connsiteX753" fmla="*/ 100573 w 2164666"/>
                <a:gd name="connsiteY753" fmla="*/ 212842 h 1507432"/>
                <a:gd name="connsiteX754" fmla="*/ 97065 w 2164666"/>
                <a:gd name="connsiteY754" fmla="*/ 206995 h 1507432"/>
                <a:gd name="connsiteX755" fmla="*/ 88878 w 2164666"/>
                <a:gd name="connsiteY755" fmla="*/ 197639 h 1507432"/>
                <a:gd name="connsiteX756" fmla="*/ 88878 w 2164666"/>
                <a:gd name="connsiteY756" fmla="*/ 191791 h 1507432"/>
                <a:gd name="connsiteX757" fmla="*/ 94726 w 2164666"/>
                <a:gd name="connsiteY757" fmla="*/ 192961 h 1507432"/>
                <a:gd name="connsiteX758" fmla="*/ 90047 w 2164666"/>
                <a:gd name="connsiteY758" fmla="*/ 185944 h 1507432"/>
                <a:gd name="connsiteX759" fmla="*/ 84201 w 2164666"/>
                <a:gd name="connsiteY759" fmla="*/ 180096 h 1507432"/>
                <a:gd name="connsiteX760" fmla="*/ 85370 w 2164666"/>
                <a:gd name="connsiteY760" fmla="*/ 167231 h 1507432"/>
                <a:gd name="connsiteX761" fmla="*/ 91217 w 2164666"/>
                <a:gd name="connsiteY761" fmla="*/ 163724 h 1507432"/>
                <a:gd name="connsiteX762" fmla="*/ 92387 w 2164666"/>
                <a:gd name="connsiteY762" fmla="*/ 154369 h 1507432"/>
                <a:gd name="connsiteX763" fmla="*/ 91217 w 2164666"/>
                <a:gd name="connsiteY763" fmla="*/ 147350 h 1507432"/>
                <a:gd name="connsiteX764" fmla="*/ 91217 w 2164666"/>
                <a:gd name="connsiteY764" fmla="*/ 140334 h 1507432"/>
                <a:gd name="connsiteX765" fmla="*/ 84201 w 2164666"/>
                <a:gd name="connsiteY765" fmla="*/ 130979 h 1507432"/>
                <a:gd name="connsiteX766" fmla="*/ 83031 w 2164666"/>
                <a:gd name="connsiteY766" fmla="*/ 118114 h 1507432"/>
                <a:gd name="connsiteX767" fmla="*/ 88878 w 2164666"/>
                <a:gd name="connsiteY767" fmla="*/ 114607 h 1507432"/>
                <a:gd name="connsiteX768" fmla="*/ 93556 w 2164666"/>
                <a:gd name="connsiteY768" fmla="*/ 107591 h 1507432"/>
                <a:gd name="connsiteX769" fmla="*/ 97065 w 2164666"/>
                <a:gd name="connsiteY769" fmla="*/ 97065 h 1507432"/>
                <a:gd name="connsiteX770" fmla="*/ 101742 w 2164666"/>
                <a:gd name="connsiteY770" fmla="*/ 90049 h 1507432"/>
                <a:gd name="connsiteX771" fmla="*/ 100573 w 2164666"/>
                <a:gd name="connsiteY771" fmla="*/ 83031 h 1507432"/>
                <a:gd name="connsiteX772" fmla="*/ 95896 w 2164666"/>
                <a:gd name="connsiteY772" fmla="*/ 77184 h 1507432"/>
                <a:gd name="connsiteX773" fmla="*/ 97065 w 2164666"/>
                <a:gd name="connsiteY773" fmla="*/ 70168 h 1507432"/>
                <a:gd name="connsiteX774" fmla="*/ 97065 w 2164666"/>
                <a:gd name="connsiteY774" fmla="*/ 63152 h 1507432"/>
                <a:gd name="connsiteX775" fmla="*/ 98235 w 2164666"/>
                <a:gd name="connsiteY775" fmla="*/ 57303 h 1507432"/>
                <a:gd name="connsiteX776" fmla="*/ 107591 w 2164666"/>
                <a:gd name="connsiteY776" fmla="*/ 57303 h 1507432"/>
                <a:gd name="connsiteX777" fmla="*/ 113437 w 2164666"/>
                <a:gd name="connsiteY777" fmla="*/ 58473 h 1507432"/>
                <a:gd name="connsiteX778" fmla="*/ 122793 w 2164666"/>
                <a:gd name="connsiteY778" fmla="*/ 58473 h 1507432"/>
                <a:gd name="connsiteX779" fmla="*/ 133318 w 2164666"/>
                <a:gd name="connsiteY779" fmla="*/ 59641 h 1507432"/>
                <a:gd name="connsiteX780" fmla="*/ 149690 w 2164666"/>
                <a:gd name="connsiteY780" fmla="*/ 58473 h 1507432"/>
                <a:gd name="connsiteX781" fmla="*/ 156708 w 2164666"/>
                <a:gd name="connsiteY781" fmla="*/ 58473 h 1507432"/>
                <a:gd name="connsiteX782" fmla="*/ 162555 w 2164666"/>
                <a:gd name="connsiteY782" fmla="*/ 57303 h 1507432"/>
                <a:gd name="connsiteX783" fmla="*/ 171910 w 2164666"/>
                <a:gd name="connsiteY783" fmla="*/ 56134 h 1507432"/>
                <a:gd name="connsiteX784" fmla="*/ 183605 w 2164666"/>
                <a:gd name="connsiteY784" fmla="*/ 54964 h 1507432"/>
                <a:gd name="connsiteX785" fmla="*/ 189452 w 2164666"/>
                <a:gd name="connsiteY785" fmla="*/ 54964 h 1507432"/>
                <a:gd name="connsiteX786" fmla="*/ 202317 w 2164666"/>
                <a:gd name="connsiteY786" fmla="*/ 56134 h 1507432"/>
                <a:gd name="connsiteX787" fmla="*/ 210503 w 2164666"/>
                <a:gd name="connsiteY787" fmla="*/ 56134 h 1507432"/>
                <a:gd name="connsiteX788" fmla="*/ 217519 w 2164666"/>
                <a:gd name="connsiteY788" fmla="*/ 59641 h 1507432"/>
                <a:gd name="connsiteX789" fmla="*/ 224535 w 2164666"/>
                <a:gd name="connsiteY789" fmla="*/ 64320 h 1507432"/>
                <a:gd name="connsiteX790" fmla="*/ 231551 w 2164666"/>
                <a:gd name="connsiteY790" fmla="*/ 65489 h 1507432"/>
                <a:gd name="connsiteX791" fmla="*/ 237400 w 2164666"/>
                <a:gd name="connsiteY791" fmla="*/ 65489 h 1507432"/>
                <a:gd name="connsiteX792" fmla="*/ 243246 w 2164666"/>
                <a:gd name="connsiteY792" fmla="*/ 65489 h 1507432"/>
                <a:gd name="connsiteX793" fmla="*/ 249095 w 2164666"/>
                <a:gd name="connsiteY793" fmla="*/ 65489 h 1507432"/>
                <a:gd name="connsiteX794" fmla="*/ 259620 w 2164666"/>
                <a:gd name="connsiteY794" fmla="*/ 64320 h 1507432"/>
                <a:gd name="connsiteX795" fmla="*/ 265467 w 2164666"/>
                <a:gd name="connsiteY795" fmla="*/ 63152 h 1507432"/>
                <a:gd name="connsiteX796" fmla="*/ 274822 w 2164666"/>
                <a:gd name="connsiteY796" fmla="*/ 61980 h 1507432"/>
                <a:gd name="connsiteX797" fmla="*/ 284178 w 2164666"/>
                <a:gd name="connsiteY797" fmla="*/ 59641 h 1507432"/>
                <a:gd name="connsiteX798" fmla="*/ 297042 w 2164666"/>
                <a:gd name="connsiteY798" fmla="*/ 57303 h 1507432"/>
                <a:gd name="connsiteX799" fmla="*/ 302889 w 2164666"/>
                <a:gd name="connsiteY799" fmla="*/ 54964 h 1507432"/>
                <a:gd name="connsiteX800" fmla="*/ 318093 w 2164666"/>
                <a:gd name="connsiteY800" fmla="*/ 51457 h 1507432"/>
                <a:gd name="connsiteX801" fmla="*/ 330956 w 2164666"/>
                <a:gd name="connsiteY801" fmla="*/ 47948 h 1507432"/>
                <a:gd name="connsiteX802" fmla="*/ 346158 w 2164666"/>
                <a:gd name="connsiteY802" fmla="*/ 43271 h 1507432"/>
                <a:gd name="connsiteX803" fmla="*/ 354346 w 2164666"/>
                <a:gd name="connsiteY803" fmla="*/ 40932 h 1507432"/>
                <a:gd name="connsiteX804" fmla="*/ 362532 w 2164666"/>
                <a:gd name="connsiteY804" fmla="*/ 38592 h 1507432"/>
                <a:gd name="connsiteX805" fmla="*/ 373057 w 2164666"/>
                <a:gd name="connsiteY805" fmla="*/ 35083 h 1507432"/>
                <a:gd name="connsiteX806" fmla="*/ 380073 w 2164666"/>
                <a:gd name="connsiteY806" fmla="*/ 35083 h 1507432"/>
                <a:gd name="connsiteX807" fmla="*/ 387090 w 2164666"/>
                <a:gd name="connsiteY807" fmla="*/ 37422 h 1507432"/>
                <a:gd name="connsiteX808" fmla="*/ 392938 w 2164666"/>
                <a:gd name="connsiteY808" fmla="*/ 38592 h 1507432"/>
                <a:gd name="connsiteX809" fmla="*/ 401124 w 2164666"/>
                <a:gd name="connsiteY809" fmla="*/ 42099 h 1507432"/>
                <a:gd name="connsiteX810" fmla="*/ 408140 w 2164666"/>
                <a:gd name="connsiteY810" fmla="*/ 42099 h 1507432"/>
                <a:gd name="connsiteX811" fmla="*/ 415156 w 2164666"/>
                <a:gd name="connsiteY811" fmla="*/ 42099 h 1507432"/>
                <a:gd name="connsiteX812" fmla="*/ 428021 w 2164666"/>
                <a:gd name="connsiteY812" fmla="*/ 40932 h 1507432"/>
                <a:gd name="connsiteX813" fmla="*/ 435039 w 2164666"/>
                <a:gd name="connsiteY813" fmla="*/ 39762 h 1507432"/>
                <a:gd name="connsiteX814" fmla="*/ 445563 w 2164666"/>
                <a:gd name="connsiteY814" fmla="*/ 37422 h 1507432"/>
                <a:gd name="connsiteX815" fmla="*/ 460767 w 2164666"/>
                <a:gd name="connsiteY815" fmla="*/ 35083 h 1507432"/>
                <a:gd name="connsiteX816" fmla="*/ 477139 w 2164666"/>
                <a:gd name="connsiteY816" fmla="*/ 31576 h 1507432"/>
                <a:gd name="connsiteX817" fmla="*/ 484157 w 2164666"/>
                <a:gd name="connsiteY817" fmla="*/ 30406 h 1507432"/>
                <a:gd name="connsiteX818" fmla="*/ 507545 w 2164666"/>
                <a:gd name="connsiteY818" fmla="*/ 24558 h 1507432"/>
                <a:gd name="connsiteX819" fmla="*/ 527426 w 2164666"/>
                <a:gd name="connsiteY819" fmla="*/ 21051 h 1507432"/>
                <a:gd name="connsiteX820" fmla="*/ 541458 w 2164666"/>
                <a:gd name="connsiteY820" fmla="*/ 17542 h 1507432"/>
                <a:gd name="connsiteX821" fmla="*/ 547307 w 2164666"/>
                <a:gd name="connsiteY821" fmla="*/ 16372 h 1507432"/>
                <a:gd name="connsiteX822" fmla="*/ 563680 w 2164666"/>
                <a:gd name="connsiteY822" fmla="*/ 10525 h 1507432"/>
                <a:gd name="connsiteX823" fmla="*/ 570697 w 2164666"/>
                <a:gd name="connsiteY823" fmla="*/ 9356 h 1507432"/>
                <a:gd name="connsiteX824" fmla="*/ 577713 w 2164666"/>
                <a:gd name="connsiteY824" fmla="*/ 7016 h 1507432"/>
                <a:gd name="connsiteX825" fmla="*/ 591745 w 2164666"/>
                <a:gd name="connsiteY825" fmla="*/ 0 h 1507432"/>
                <a:gd name="connsiteX0" fmla="*/ 1714425 w 2164666"/>
                <a:gd name="connsiteY0" fmla="*/ 1149576 h 1507432"/>
                <a:gd name="connsiteX1" fmla="*/ 1714198 w 2164666"/>
                <a:gd name="connsiteY1" fmla="*/ 1150201 h 1507432"/>
                <a:gd name="connsiteX2" fmla="*/ 1716026 w 2164666"/>
                <a:gd name="connsiteY2" fmla="*/ 1149897 h 1507432"/>
                <a:gd name="connsiteX3" fmla="*/ 1714425 w 2164666"/>
                <a:gd name="connsiteY3" fmla="*/ 1149576 h 1507432"/>
                <a:gd name="connsiteX4" fmla="*/ 562097 w 2164666"/>
                <a:gd name="connsiteY4" fmla="*/ 618507 h 1507432"/>
                <a:gd name="connsiteX5" fmla="*/ 562509 w 2164666"/>
                <a:gd name="connsiteY5" fmla="*/ 617474 h 1507432"/>
                <a:gd name="connsiteX6" fmla="*/ 562097 w 2164666"/>
                <a:gd name="connsiteY6" fmla="*/ 618507 h 1507432"/>
                <a:gd name="connsiteX7" fmla="*/ 1132774 w 2164666"/>
                <a:gd name="connsiteY7" fmla="*/ 571742 h 1507432"/>
                <a:gd name="connsiteX8" fmla="*/ 1133205 w 2164666"/>
                <a:gd name="connsiteY8" fmla="*/ 571866 h 1507432"/>
                <a:gd name="connsiteX9" fmla="*/ 1132986 w 2164666"/>
                <a:gd name="connsiteY9" fmla="*/ 572377 h 1507432"/>
                <a:gd name="connsiteX10" fmla="*/ 1132774 w 2164666"/>
                <a:gd name="connsiteY10" fmla="*/ 571742 h 1507432"/>
                <a:gd name="connsiteX11" fmla="*/ 1125019 w 2164666"/>
                <a:gd name="connsiteY11" fmla="*/ 569526 h 1507432"/>
                <a:gd name="connsiteX12" fmla="*/ 1132036 w 2164666"/>
                <a:gd name="connsiteY12" fmla="*/ 569526 h 1507432"/>
                <a:gd name="connsiteX13" fmla="*/ 1132774 w 2164666"/>
                <a:gd name="connsiteY13" fmla="*/ 571742 h 1507432"/>
                <a:gd name="connsiteX14" fmla="*/ 1125019 w 2164666"/>
                <a:gd name="connsiteY14" fmla="*/ 569526 h 1507432"/>
                <a:gd name="connsiteX15" fmla="*/ 591745 w 2164666"/>
                <a:gd name="connsiteY15" fmla="*/ 0 h 1507432"/>
                <a:gd name="connsiteX16" fmla="*/ 597594 w 2164666"/>
                <a:gd name="connsiteY16" fmla="*/ 1170 h 1507432"/>
                <a:gd name="connsiteX17" fmla="*/ 604610 w 2164666"/>
                <a:gd name="connsiteY17" fmla="*/ 3507 h 1507432"/>
                <a:gd name="connsiteX18" fmla="*/ 610459 w 2164666"/>
                <a:gd name="connsiteY18" fmla="*/ 1170 h 1507432"/>
                <a:gd name="connsiteX19" fmla="*/ 617475 w 2164666"/>
                <a:gd name="connsiteY19" fmla="*/ 2339 h 1507432"/>
                <a:gd name="connsiteX20" fmla="*/ 619814 w 2164666"/>
                <a:gd name="connsiteY20" fmla="*/ 2339 h 1507432"/>
                <a:gd name="connsiteX21" fmla="*/ 628000 w 2164666"/>
                <a:gd name="connsiteY21" fmla="*/ 4679 h 1507432"/>
                <a:gd name="connsiteX22" fmla="*/ 636186 w 2164666"/>
                <a:gd name="connsiteY22" fmla="*/ 5847 h 1507432"/>
                <a:gd name="connsiteX23" fmla="*/ 642034 w 2164666"/>
                <a:gd name="connsiteY23" fmla="*/ 10525 h 1507432"/>
                <a:gd name="connsiteX24" fmla="*/ 653728 w 2164666"/>
                <a:gd name="connsiteY24" fmla="*/ 21051 h 1507432"/>
                <a:gd name="connsiteX25" fmla="*/ 660744 w 2164666"/>
                <a:gd name="connsiteY25" fmla="*/ 23390 h 1507432"/>
                <a:gd name="connsiteX26" fmla="*/ 667760 w 2164666"/>
                <a:gd name="connsiteY26" fmla="*/ 23390 h 1507432"/>
                <a:gd name="connsiteX27" fmla="*/ 673608 w 2164666"/>
                <a:gd name="connsiteY27" fmla="*/ 25727 h 1507432"/>
                <a:gd name="connsiteX28" fmla="*/ 675948 w 2164666"/>
                <a:gd name="connsiteY28" fmla="*/ 32744 h 1507432"/>
                <a:gd name="connsiteX29" fmla="*/ 680625 w 2164666"/>
                <a:gd name="connsiteY29" fmla="*/ 38592 h 1507432"/>
                <a:gd name="connsiteX30" fmla="*/ 687641 w 2164666"/>
                <a:gd name="connsiteY30" fmla="*/ 42099 h 1507432"/>
                <a:gd name="connsiteX31" fmla="*/ 688813 w 2164666"/>
                <a:gd name="connsiteY31" fmla="*/ 53794 h 1507432"/>
                <a:gd name="connsiteX32" fmla="*/ 689980 w 2164666"/>
                <a:gd name="connsiteY32" fmla="*/ 60812 h 1507432"/>
                <a:gd name="connsiteX33" fmla="*/ 692320 w 2164666"/>
                <a:gd name="connsiteY33" fmla="*/ 70168 h 1507432"/>
                <a:gd name="connsiteX34" fmla="*/ 695829 w 2164666"/>
                <a:gd name="connsiteY34" fmla="*/ 76015 h 1507432"/>
                <a:gd name="connsiteX35" fmla="*/ 705184 w 2164666"/>
                <a:gd name="connsiteY35" fmla="*/ 85370 h 1507432"/>
                <a:gd name="connsiteX36" fmla="*/ 702845 w 2164666"/>
                <a:gd name="connsiteY36" fmla="*/ 92388 h 1507432"/>
                <a:gd name="connsiteX37" fmla="*/ 706354 w 2164666"/>
                <a:gd name="connsiteY37" fmla="*/ 102912 h 1507432"/>
                <a:gd name="connsiteX38" fmla="*/ 705184 w 2164666"/>
                <a:gd name="connsiteY38" fmla="*/ 111098 h 1507432"/>
                <a:gd name="connsiteX39" fmla="*/ 704015 w 2164666"/>
                <a:gd name="connsiteY39" fmla="*/ 119286 h 1507432"/>
                <a:gd name="connsiteX40" fmla="*/ 701675 w 2164666"/>
                <a:gd name="connsiteY40" fmla="*/ 127471 h 1507432"/>
                <a:gd name="connsiteX41" fmla="*/ 692320 w 2164666"/>
                <a:gd name="connsiteY41" fmla="*/ 132148 h 1507432"/>
                <a:gd name="connsiteX42" fmla="*/ 689980 w 2164666"/>
                <a:gd name="connsiteY42" fmla="*/ 139166 h 1507432"/>
                <a:gd name="connsiteX43" fmla="*/ 684134 w 2164666"/>
                <a:gd name="connsiteY43" fmla="*/ 145013 h 1507432"/>
                <a:gd name="connsiteX44" fmla="*/ 677118 w 2164666"/>
                <a:gd name="connsiteY44" fmla="*/ 153199 h 1507432"/>
                <a:gd name="connsiteX45" fmla="*/ 670099 w 2164666"/>
                <a:gd name="connsiteY45" fmla="*/ 155538 h 1507432"/>
                <a:gd name="connsiteX46" fmla="*/ 658404 w 2164666"/>
                <a:gd name="connsiteY46" fmla="*/ 162554 h 1507432"/>
                <a:gd name="connsiteX47" fmla="*/ 653728 w 2164666"/>
                <a:gd name="connsiteY47" fmla="*/ 169571 h 1507432"/>
                <a:gd name="connsiteX48" fmla="*/ 649051 w 2164666"/>
                <a:gd name="connsiteY48" fmla="*/ 175419 h 1507432"/>
                <a:gd name="connsiteX49" fmla="*/ 642034 w 2164666"/>
                <a:gd name="connsiteY49" fmla="*/ 178926 h 1507432"/>
                <a:gd name="connsiteX50" fmla="*/ 638523 w 2164666"/>
                <a:gd name="connsiteY50" fmla="*/ 184775 h 1507432"/>
                <a:gd name="connsiteX51" fmla="*/ 637356 w 2164666"/>
                <a:gd name="connsiteY51" fmla="*/ 190621 h 1507432"/>
                <a:gd name="connsiteX52" fmla="*/ 625661 w 2164666"/>
                <a:gd name="connsiteY52" fmla="*/ 201147 h 1507432"/>
                <a:gd name="connsiteX53" fmla="*/ 619814 w 2164666"/>
                <a:gd name="connsiteY53" fmla="*/ 205823 h 1507432"/>
                <a:gd name="connsiteX54" fmla="*/ 613966 w 2164666"/>
                <a:gd name="connsiteY54" fmla="*/ 209332 h 1507432"/>
                <a:gd name="connsiteX55" fmla="*/ 605780 w 2164666"/>
                <a:gd name="connsiteY55" fmla="*/ 215181 h 1507432"/>
                <a:gd name="connsiteX56" fmla="*/ 594085 w 2164666"/>
                <a:gd name="connsiteY56" fmla="*/ 222197 h 1507432"/>
                <a:gd name="connsiteX57" fmla="*/ 584729 w 2164666"/>
                <a:gd name="connsiteY57" fmla="*/ 229213 h 1507432"/>
                <a:gd name="connsiteX58" fmla="*/ 578883 w 2164666"/>
                <a:gd name="connsiteY58" fmla="*/ 231553 h 1507432"/>
                <a:gd name="connsiteX59" fmla="*/ 573036 w 2164666"/>
                <a:gd name="connsiteY59" fmla="*/ 236230 h 1507432"/>
                <a:gd name="connsiteX60" fmla="*/ 564848 w 2164666"/>
                <a:gd name="connsiteY60" fmla="*/ 243246 h 1507432"/>
                <a:gd name="connsiteX61" fmla="*/ 555493 w 2164666"/>
                <a:gd name="connsiteY61" fmla="*/ 251434 h 1507432"/>
                <a:gd name="connsiteX62" fmla="*/ 550814 w 2164666"/>
                <a:gd name="connsiteY62" fmla="*/ 257280 h 1507432"/>
                <a:gd name="connsiteX63" fmla="*/ 548476 w 2164666"/>
                <a:gd name="connsiteY63" fmla="*/ 263129 h 1507432"/>
                <a:gd name="connsiteX64" fmla="*/ 547307 w 2164666"/>
                <a:gd name="connsiteY64" fmla="*/ 268975 h 1507432"/>
                <a:gd name="connsiteX65" fmla="*/ 547307 w 2164666"/>
                <a:gd name="connsiteY65" fmla="*/ 278331 h 1507432"/>
                <a:gd name="connsiteX66" fmla="*/ 547307 w 2164666"/>
                <a:gd name="connsiteY66" fmla="*/ 284177 h 1507432"/>
                <a:gd name="connsiteX67" fmla="*/ 548476 w 2164666"/>
                <a:gd name="connsiteY67" fmla="*/ 292365 h 1507432"/>
                <a:gd name="connsiteX68" fmla="*/ 549644 w 2164666"/>
                <a:gd name="connsiteY68" fmla="*/ 300551 h 1507432"/>
                <a:gd name="connsiteX69" fmla="*/ 551983 w 2164666"/>
                <a:gd name="connsiteY69" fmla="*/ 308737 h 1507432"/>
                <a:gd name="connsiteX70" fmla="*/ 554323 w 2164666"/>
                <a:gd name="connsiteY70" fmla="*/ 316923 h 1507432"/>
                <a:gd name="connsiteX71" fmla="*/ 566020 w 2164666"/>
                <a:gd name="connsiteY71" fmla="*/ 341483 h 1507432"/>
                <a:gd name="connsiteX72" fmla="*/ 569527 w 2164666"/>
                <a:gd name="connsiteY72" fmla="*/ 348499 h 1507432"/>
                <a:gd name="connsiteX73" fmla="*/ 574204 w 2164666"/>
                <a:gd name="connsiteY73" fmla="*/ 356685 h 1507432"/>
                <a:gd name="connsiteX74" fmla="*/ 580052 w 2164666"/>
                <a:gd name="connsiteY74" fmla="*/ 363701 h 1507432"/>
                <a:gd name="connsiteX75" fmla="*/ 589408 w 2164666"/>
                <a:gd name="connsiteY75" fmla="*/ 371887 h 1507432"/>
                <a:gd name="connsiteX76" fmla="*/ 595254 w 2164666"/>
                <a:gd name="connsiteY76" fmla="*/ 377735 h 1507432"/>
                <a:gd name="connsiteX77" fmla="*/ 604610 w 2164666"/>
                <a:gd name="connsiteY77" fmla="*/ 383582 h 1507432"/>
                <a:gd name="connsiteX78" fmla="*/ 613966 w 2164666"/>
                <a:gd name="connsiteY78" fmla="*/ 389430 h 1507432"/>
                <a:gd name="connsiteX79" fmla="*/ 628000 w 2164666"/>
                <a:gd name="connsiteY79" fmla="*/ 395277 h 1507432"/>
                <a:gd name="connsiteX80" fmla="*/ 620982 w 2164666"/>
                <a:gd name="connsiteY80" fmla="*/ 396447 h 1507432"/>
                <a:gd name="connsiteX81" fmla="*/ 615864 w 2164666"/>
                <a:gd name="connsiteY81" fmla="*/ 394985 h 1507432"/>
                <a:gd name="connsiteX82" fmla="*/ 616303 w 2164666"/>
                <a:gd name="connsiteY82" fmla="*/ 395277 h 1507432"/>
                <a:gd name="connsiteX83" fmla="*/ 623321 w 2164666"/>
                <a:gd name="connsiteY83" fmla="*/ 397616 h 1507432"/>
                <a:gd name="connsiteX84" fmla="*/ 631505 w 2164666"/>
                <a:gd name="connsiteY84" fmla="*/ 399956 h 1507432"/>
                <a:gd name="connsiteX85" fmla="*/ 640863 w 2164666"/>
                <a:gd name="connsiteY85" fmla="*/ 399956 h 1507432"/>
                <a:gd name="connsiteX86" fmla="*/ 657235 w 2164666"/>
                <a:gd name="connsiteY86" fmla="*/ 406972 h 1507432"/>
                <a:gd name="connsiteX87" fmla="*/ 666590 w 2164666"/>
                <a:gd name="connsiteY87" fmla="*/ 410481 h 1507432"/>
                <a:gd name="connsiteX88" fmla="*/ 677116 w 2164666"/>
                <a:gd name="connsiteY88" fmla="*/ 415158 h 1507432"/>
                <a:gd name="connsiteX89" fmla="*/ 684132 w 2164666"/>
                <a:gd name="connsiteY89" fmla="*/ 417497 h 1507432"/>
                <a:gd name="connsiteX90" fmla="*/ 691150 w 2164666"/>
                <a:gd name="connsiteY90" fmla="*/ 421006 h 1507432"/>
                <a:gd name="connsiteX91" fmla="*/ 706352 w 2164666"/>
                <a:gd name="connsiteY91" fmla="*/ 428022 h 1507432"/>
                <a:gd name="connsiteX92" fmla="*/ 716877 w 2164666"/>
                <a:gd name="connsiteY92" fmla="*/ 432699 h 1507432"/>
                <a:gd name="connsiteX93" fmla="*/ 728572 w 2164666"/>
                <a:gd name="connsiteY93" fmla="*/ 437378 h 1507432"/>
                <a:gd name="connsiteX94" fmla="*/ 735589 w 2164666"/>
                <a:gd name="connsiteY94" fmla="*/ 438548 h 1507432"/>
                <a:gd name="connsiteX95" fmla="*/ 741435 w 2164666"/>
                <a:gd name="connsiteY95" fmla="*/ 439717 h 1507432"/>
                <a:gd name="connsiteX96" fmla="*/ 748451 w 2164666"/>
                <a:gd name="connsiteY96" fmla="*/ 444394 h 1507432"/>
                <a:gd name="connsiteX97" fmla="*/ 755470 w 2164666"/>
                <a:gd name="connsiteY97" fmla="*/ 450243 h 1507432"/>
                <a:gd name="connsiteX98" fmla="*/ 762486 w 2164666"/>
                <a:gd name="connsiteY98" fmla="*/ 454920 h 1507432"/>
                <a:gd name="connsiteX99" fmla="*/ 769502 w 2164666"/>
                <a:gd name="connsiteY99" fmla="*/ 458429 h 1507432"/>
                <a:gd name="connsiteX100" fmla="*/ 775351 w 2164666"/>
                <a:gd name="connsiteY100" fmla="*/ 460768 h 1507432"/>
                <a:gd name="connsiteX101" fmla="*/ 781197 w 2164666"/>
                <a:gd name="connsiteY101" fmla="*/ 461936 h 1507432"/>
                <a:gd name="connsiteX102" fmla="*/ 790553 w 2164666"/>
                <a:gd name="connsiteY102" fmla="*/ 463108 h 1507432"/>
                <a:gd name="connsiteX103" fmla="*/ 798739 w 2164666"/>
                <a:gd name="connsiteY103" fmla="*/ 465445 h 1507432"/>
                <a:gd name="connsiteX104" fmla="*/ 809264 w 2164666"/>
                <a:gd name="connsiteY104" fmla="*/ 467784 h 1507432"/>
                <a:gd name="connsiteX105" fmla="*/ 816280 w 2164666"/>
                <a:gd name="connsiteY105" fmla="*/ 468954 h 1507432"/>
                <a:gd name="connsiteX106" fmla="*/ 825636 w 2164666"/>
                <a:gd name="connsiteY106" fmla="*/ 471291 h 1507432"/>
                <a:gd name="connsiteX107" fmla="*/ 832652 w 2164666"/>
                <a:gd name="connsiteY107" fmla="*/ 474801 h 1507432"/>
                <a:gd name="connsiteX108" fmla="*/ 838500 w 2164666"/>
                <a:gd name="connsiteY108" fmla="*/ 478310 h 1507432"/>
                <a:gd name="connsiteX109" fmla="*/ 846686 w 2164666"/>
                <a:gd name="connsiteY109" fmla="*/ 482986 h 1507432"/>
                <a:gd name="connsiteX110" fmla="*/ 854872 w 2164666"/>
                <a:gd name="connsiteY110" fmla="*/ 485326 h 1507432"/>
                <a:gd name="connsiteX111" fmla="*/ 866567 w 2164666"/>
                <a:gd name="connsiteY111" fmla="*/ 488833 h 1507432"/>
                <a:gd name="connsiteX112" fmla="*/ 879430 w 2164666"/>
                <a:gd name="connsiteY112" fmla="*/ 498191 h 1507432"/>
                <a:gd name="connsiteX113" fmla="*/ 886448 w 2164666"/>
                <a:gd name="connsiteY113" fmla="*/ 502867 h 1507432"/>
                <a:gd name="connsiteX114" fmla="*/ 893464 w 2164666"/>
                <a:gd name="connsiteY114" fmla="*/ 504037 h 1507432"/>
                <a:gd name="connsiteX115" fmla="*/ 902820 w 2164666"/>
                <a:gd name="connsiteY115" fmla="*/ 502867 h 1507432"/>
                <a:gd name="connsiteX116" fmla="*/ 909838 w 2164666"/>
                <a:gd name="connsiteY116" fmla="*/ 507546 h 1507432"/>
                <a:gd name="connsiteX117" fmla="*/ 916854 w 2164666"/>
                <a:gd name="connsiteY117" fmla="*/ 508714 h 1507432"/>
                <a:gd name="connsiteX118" fmla="*/ 922701 w 2164666"/>
                <a:gd name="connsiteY118" fmla="*/ 512223 h 1507432"/>
                <a:gd name="connsiteX119" fmla="*/ 932057 w 2164666"/>
                <a:gd name="connsiteY119" fmla="*/ 514562 h 1507432"/>
                <a:gd name="connsiteX120" fmla="*/ 937903 w 2164666"/>
                <a:gd name="connsiteY120" fmla="*/ 520409 h 1507432"/>
                <a:gd name="connsiteX121" fmla="*/ 939075 w 2164666"/>
                <a:gd name="connsiteY121" fmla="*/ 520409 h 1507432"/>
                <a:gd name="connsiteX122" fmla="*/ 947261 w 2164666"/>
                <a:gd name="connsiteY122" fmla="*/ 522748 h 1507432"/>
                <a:gd name="connsiteX123" fmla="*/ 956616 w 2164666"/>
                <a:gd name="connsiteY123" fmla="*/ 527425 h 1507432"/>
                <a:gd name="connsiteX124" fmla="*/ 963634 w 2164666"/>
                <a:gd name="connsiteY124" fmla="*/ 534443 h 1507432"/>
                <a:gd name="connsiteX125" fmla="*/ 969481 w 2164666"/>
                <a:gd name="connsiteY125" fmla="*/ 536783 h 1507432"/>
                <a:gd name="connsiteX126" fmla="*/ 983513 w 2164666"/>
                <a:gd name="connsiteY126" fmla="*/ 540290 h 1507432"/>
                <a:gd name="connsiteX127" fmla="*/ 989362 w 2164666"/>
                <a:gd name="connsiteY127" fmla="*/ 542629 h 1507432"/>
                <a:gd name="connsiteX128" fmla="*/ 996378 w 2164666"/>
                <a:gd name="connsiteY128" fmla="*/ 542629 h 1507432"/>
                <a:gd name="connsiteX129" fmla="*/ 1003394 w 2164666"/>
                <a:gd name="connsiteY129" fmla="*/ 543799 h 1507432"/>
                <a:gd name="connsiteX130" fmla="*/ 1011580 w 2164666"/>
                <a:gd name="connsiteY130" fmla="*/ 543799 h 1507432"/>
                <a:gd name="connsiteX131" fmla="*/ 1018596 w 2164666"/>
                <a:gd name="connsiteY131" fmla="*/ 546138 h 1507432"/>
                <a:gd name="connsiteX132" fmla="*/ 1030292 w 2164666"/>
                <a:gd name="connsiteY132" fmla="*/ 551985 h 1507432"/>
                <a:gd name="connsiteX133" fmla="*/ 1044326 w 2164666"/>
                <a:gd name="connsiteY133" fmla="*/ 555492 h 1507432"/>
                <a:gd name="connsiteX134" fmla="*/ 1051344 w 2164666"/>
                <a:gd name="connsiteY134" fmla="*/ 556662 h 1507432"/>
                <a:gd name="connsiteX135" fmla="*/ 1059528 w 2164666"/>
                <a:gd name="connsiteY135" fmla="*/ 556662 h 1507432"/>
                <a:gd name="connsiteX136" fmla="*/ 1065377 w 2164666"/>
                <a:gd name="connsiteY136" fmla="*/ 559001 h 1507432"/>
                <a:gd name="connsiteX137" fmla="*/ 1078241 w 2164666"/>
                <a:gd name="connsiteY137" fmla="*/ 561340 h 1507432"/>
                <a:gd name="connsiteX138" fmla="*/ 1084088 w 2164666"/>
                <a:gd name="connsiteY138" fmla="*/ 566019 h 1507432"/>
                <a:gd name="connsiteX139" fmla="*/ 1093443 w 2164666"/>
                <a:gd name="connsiteY139" fmla="*/ 573035 h 1507432"/>
                <a:gd name="connsiteX140" fmla="*/ 1109815 w 2164666"/>
                <a:gd name="connsiteY140" fmla="*/ 576543 h 1507432"/>
                <a:gd name="connsiteX141" fmla="*/ 1116831 w 2164666"/>
                <a:gd name="connsiteY141" fmla="*/ 574203 h 1507432"/>
                <a:gd name="connsiteX142" fmla="*/ 1123848 w 2164666"/>
                <a:gd name="connsiteY142" fmla="*/ 581221 h 1507432"/>
                <a:gd name="connsiteX143" fmla="*/ 1129696 w 2164666"/>
                <a:gd name="connsiteY143" fmla="*/ 580052 h 1507432"/>
                <a:gd name="connsiteX144" fmla="*/ 1132986 w 2164666"/>
                <a:gd name="connsiteY144" fmla="*/ 572377 h 1507432"/>
                <a:gd name="connsiteX145" fmla="*/ 1134375 w 2164666"/>
                <a:gd name="connsiteY145" fmla="*/ 576543 h 1507432"/>
                <a:gd name="connsiteX146" fmla="*/ 1135543 w 2164666"/>
                <a:gd name="connsiteY146" fmla="*/ 582389 h 1507432"/>
                <a:gd name="connsiteX147" fmla="*/ 1146068 w 2164666"/>
                <a:gd name="connsiteY147" fmla="*/ 587068 h 1507432"/>
                <a:gd name="connsiteX148" fmla="*/ 1163611 w 2164666"/>
                <a:gd name="connsiteY148" fmla="*/ 590577 h 1507432"/>
                <a:gd name="connsiteX149" fmla="*/ 1174137 w 2164666"/>
                <a:gd name="connsiteY149" fmla="*/ 594084 h 1507432"/>
                <a:gd name="connsiteX150" fmla="*/ 1189339 w 2164666"/>
                <a:gd name="connsiteY150" fmla="*/ 599933 h 1507432"/>
                <a:gd name="connsiteX151" fmla="*/ 1199862 w 2164666"/>
                <a:gd name="connsiteY151" fmla="*/ 599933 h 1507432"/>
                <a:gd name="connsiteX152" fmla="*/ 1206880 w 2164666"/>
                <a:gd name="connsiteY152" fmla="*/ 602272 h 1507432"/>
                <a:gd name="connsiteX153" fmla="*/ 1216236 w 2164666"/>
                <a:gd name="connsiteY153" fmla="*/ 605779 h 1507432"/>
                <a:gd name="connsiteX154" fmla="*/ 1222083 w 2164666"/>
                <a:gd name="connsiteY154" fmla="*/ 605779 h 1507432"/>
                <a:gd name="connsiteX155" fmla="*/ 1229099 w 2164666"/>
                <a:gd name="connsiteY155" fmla="*/ 606949 h 1507432"/>
                <a:gd name="connsiteX156" fmla="*/ 1238456 w 2164666"/>
                <a:gd name="connsiteY156" fmla="*/ 608118 h 1507432"/>
                <a:gd name="connsiteX157" fmla="*/ 1244303 w 2164666"/>
                <a:gd name="connsiteY157" fmla="*/ 609288 h 1507432"/>
                <a:gd name="connsiteX158" fmla="*/ 1250151 w 2164666"/>
                <a:gd name="connsiteY158" fmla="*/ 612797 h 1507432"/>
                <a:gd name="connsiteX159" fmla="*/ 1261844 w 2164666"/>
                <a:gd name="connsiteY159" fmla="*/ 617474 h 1507432"/>
                <a:gd name="connsiteX160" fmla="*/ 1267693 w 2164666"/>
                <a:gd name="connsiteY160" fmla="*/ 622153 h 1507432"/>
                <a:gd name="connsiteX161" fmla="*/ 1278216 w 2164666"/>
                <a:gd name="connsiteY161" fmla="*/ 626830 h 1507432"/>
                <a:gd name="connsiteX162" fmla="*/ 1296929 w 2164666"/>
                <a:gd name="connsiteY162" fmla="*/ 636185 h 1507432"/>
                <a:gd name="connsiteX163" fmla="*/ 1302776 w 2164666"/>
                <a:gd name="connsiteY163" fmla="*/ 637355 h 1507432"/>
                <a:gd name="connsiteX164" fmla="*/ 1310962 w 2164666"/>
                <a:gd name="connsiteY164" fmla="*/ 638523 h 1507432"/>
                <a:gd name="connsiteX165" fmla="*/ 1319148 w 2164666"/>
                <a:gd name="connsiteY165" fmla="*/ 643201 h 1507432"/>
                <a:gd name="connsiteX166" fmla="*/ 1329673 w 2164666"/>
                <a:gd name="connsiteY166" fmla="*/ 651387 h 1507432"/>
                <a:gd name="connsiteX167" fmla="*/ 1332013 w 2164666"/>
                <a:gd name="connsiteY167" fmla="*/ 657236 h 1507432"/>
                <a:gd name="connsiteX168" fmla="*/ 1339029 w 2164666"/>
                <a:gd name="connsiteY168" fmla="*/ 659575 h 1507432"/>
                <a:gd name="connsiteX169" fmla="*/ 1346045 w 2164666"/>
                <a:gd name="connsiteY169" fmla="*/ 661913 h 1507432"/>
                <a:gd name="connsiteX170" fmla="*/ 1353063 w 2164666"/>
                <a:gd name="connsiteY170" fmla="*/ 663082 h 1507432"/>
                <a:gd name="connsiteX171" fmla="*/ 1360079 w 2164666"/>
                <a:gd name="connsiteY171" fmla="*/ 668931 h 1507432"/>
                <a:gd name="connsiteX172" fmla="*/ 1365926 w 2164666"/>
                <a:gd name="connsiteY172" fmla="*/ 671268 h 1507432"/>
                <a:gd name="connsiteX173" fmla="*/ 1375282 w 2164666"/>
                <a:gd name="connsiteY173" fmla="*/ 675947 h 1507432"/>
                <a:gd name="connsiteX174" fmla="*/ 1388146 w 2164666"/>
                <a:gd name="connsiteY174" fmla="*/ 682963 h 1507432"/>
                <a:gd name="connsiteX175" fmla="*/ 1396332 w 2164666"/>
                <a:gd name="connsiteY175" fmla="*/ 689980 h 1507432"/>
                <a:gd name="connsiteX176" fmla="*/ 1401009 w 2164666"/>
                <a:gd name="connsiteY176" fmla="*/ 695828 h 1507432"/>
                <a:gd name="connsiteX177" fmla="*/ 1406857 w 2164666"/>
                <a:gd name="connsiteY177" fmla="*/ 700505 h 1507432"/>
                <a:gd name="connsiteX178" fmla="*/ 1413874 w 2164666"/>
                <a:gd name="connsiteY178" fmla="*/ 707521 h 1507432"/>
                <a:gd name="connsiteX179" fmla="*/ 1419720 w 2164666"/>
                <a:gd name="connsiteY179" fmla="*/ 715709 h 1507432"/>
                <a:gd name="connsiteX180" fmla="*/ 1423229 w 2164666"/>
                <a:gd name="connsiteY180" fmla="*/ 722725 h 1507432"/>
                <a:gd name="connsiteX181" fmla="*/ 1430245 w 2164666"/>
                <a:gd name="connsiteY181" fmla="*/ 726232 h 1507432"/>
                <a:gd name="connsiteX182" fmla="*/ 1443110 w 2164666"/>
                <a:gd name="connsiteY182" fmla="*/ 729741 h 1507432"/>
                <a:gd name="connsiteX183" fmla="*/ 1445450 w 2164666"/>
                <a:gd name="connsiteY183" fmla="*/ 733250 h 1507432"/>
                <a:gd name="connsiteX184" fmla="*/ 1453636 w 2164666"/>
                <a:gd name="connsiteY184" fmla="*/ 735590 h 1507432"/>
                <a:gd name="connsiteX185" fmla="*/ 1462991 w 2164666"/>
                <a:gd name="connsiteY185" fmla="*/ 743776 h 1507432"/>
                <a:gd name="connsiteX186" fmla="*/ 1475856 w 2164666"/>
                <a:gd name="connsiteY186" fmla="*/ 754301 h 1507432"/>
                <a:gd name="connsiteX187" fmla="*/ 1481704 w 2164666"/>
                <a:gd name="connsiteY187" fmla="*/ 755471 h 1507432"/>
                <a:gd name="connsiteX188" fmla="*/ 1491060 w 2164666"/>
                <a:gd name="connsiteY188" fmla="*/ 760148 h 1507432"/>
                <a:gd name="connsiteX189" fmla="*/ 1498076 w 2164666"/>
                <a:gd name="connsiteY189" fmla="*/ 764826 h 1507432"/>
                <a:gd name="connsiteX190" fmla="*/ 1499246 w 2164666"/>
                <a:gd name="connsiteY190" fmla="*/ 770673 h 1507432"/>
                <a:gd name="connsiteX191" fmla="*/ 1514448 w 2164666"/>
                <a:gd name="connsiteY191" fmla="*/ 778861 h 1507432"/>
                <a:gd name="connsiteX192" fmla="*/ 1520296 w 2164666"/>
                <a:gd name="connsiteY192" fmla="*/ 781198 h 1507432"/>
                <a:gd name="connsiteX193" fmla="*/ 1527313 w 2164666"/>
                <a:gd name="connsiteY193" fmla="*/ 783538 h 1507432"/>
                <a:gd name="connsiteX194" fmla="*/ 1535499 w 2164666"/>
                <a:gd name="connsiteY194" fmla="*/ 787045 h 1507432"/>
                <a:gd name="connsiteX195" fmla="*/ 1544854 w 2164666"/>
                <a:gd name="connsiteY195" fmla="*/ 789384 h 1507432"/>
                <a:gd name="connsiteX196" fmla="*/ 1557719 w 2164666"/>
                <a:gd name="connsiteY196" fmla="*/ 794063 h 1507432"/>
                <a:gd name="connsiteX197" fmla="*/ 1565903 w 2164666"/>
                <a:gd name="connsiteY197" fmla="*/ 795233 h 1507432"/>
                <a:gd name="connsiteX198" fmla="*/ 1571751 w 2164666"/>
                <a:gd name="connsiteY198" fmla="*/ 797570 h 1507432"/>
                <a:gd name="connsiteX199" fmla="*/ 1579937 w 2164666"/>
                <a:gd name="connsiteY199" fmla="*/ 799909 h 1507432"/>
                <a:gd name="connsiteX200" fmla="*/ 1591632 w 2164666"/>
                <a:gd name="connsiteY200" fmla="*/ 801079 h 1507432"/>
                <a:gd name="connsiteX201" fmla="*/ 1597479 w 2164666"/>
                <a:gd name="connsiteY201" fmla="*/ 802249 h 1507432"/>
                <a:gd name="connsiteX202" fmla="*/ 1606834 w 2164666"/>
                <a:gd name="connsiteY202" fmla="*/ 804586 h 1507432"/>
                <a:gd name="connsiteX203" fmla="*/ 1613853 w 2164666"/>
                <a:gd name="connsiteY203" fmla="*/ 806926 h 1507432"/>
                <a:gd name="connsiteX204" fmla="*/ 1619699 w 2164666"/>
                <a:gd name="connsiteY204" fmla="*/ 809265 h 1507432"/>
                <a:gd name="connsiteX205" fmla="*/ 1626715 w 2164666"/>
                <a:gd name="connsiteY205" fmla="*/ 810435 h 1507432"/>
                <a:gd name="connsiteX206" fmla="*/ 1632564 w 2164666"/>
                <a:gd name="connsiteY206" fmla="*/ 812774 h 1507432"/>
                <a:gd name="connsiteX207" fmla="*/ 1641918 w 2164666"/>
                <a:gd name="connsiteY207" fmla="*/ 815113 h 1507432"/>
                <a:gd name="connsiteX208" fmla="*/ 1651275 w 2164666"/>
                <a:gd name="connsiteY208" fmla="*/ 819790 h 1507432"/>
                <a:gd name="connsiteX209" fmla="*/ 1661800 w 2164666"/>
                <a:gd name="connsiteY209" fmla="*/ 826806 h 1507432"/>
                <a:gd name="connsiteX210" fmla="*/ 1679342 w 2164666"/>
                <a:gd name="connsiteY210" fmla="*/ 838501 h 1507432"/>
                <a:gd name="connsiteX211" fmla="*/ 1696883 w 2164666"/>
                <a:gd name="connsiteY211" fmla="*/ 844350 h 1507432"/>
                <a:gd name="connsiteX212" fmla="*/ 1703902 w 2164666"/>
                <a:gd name="connsiteY212" fmla="*/ 850196 h 1507432"/>
                <a:gd name="connsiteX213" fmla="*/ 1716764 w 2164666"/>
                <a:gd name="connsiteY213" fmla="*/ 856043 h 1507432"/>
                <a:gd name="connsiteX214" fmla="*/ 1722611 w 2164666"/>
                <a:gd name="connsiteY214" fmla="*/ 858382 h 1507432"/>
                <a:gd name="connsiteX215" fmla="*/ 1736645 w 2164666"/>
                <a:gd name="connsiteY215" fmla="*/ 860722 h 1507432"/>
                <a:gd name="connsiteX216" fmla="*/ 1743662 w 2164666"/>
                <a:gd name="connsiteY216" fmla="*/ 861891 h 1507432"/>
                <a:gd name="connsiteX217" fmla="*/ 1750680 w 2164666"/>
                <a:gd name="connsiteY217" fmla="*/ 861891 h 1507432"/>
                <a:gd name="connsiteX218" fmla="*/ 1763542 w 2164666"/>
                <a:gd name="connsiteY218" fmla="*/ 861891 h 1507432"/>
                <a:gd name="connsiteX219" fmla="*/ 1774068 w 2164666"/>
                <a:gd name="connsiteY219" fmla="*/ 861891 h 1507432"/>
                <a:gd name="connsiteX220" fmla="*/ 1779916 w 2164666"/>
                <a:gd name="connsiteY220" fmla="*/ 857213 h 1507432"/>
                <a:gd name="connsiteX221" fmla="*/ 1785763 w 2164666"/>
                <a:gd name="connsiteY221" fmla="*/ 864231 h 1507432"/>
                <a:gd name="connsiteX222" fmla="*/ 1790440 w 2164666"/>
                <a:gd name="connsiteY222" fmla="*/ 872417 h 1507432"/>
                <a:gd name="connsiteX223" fmla="*/ 1799795 w 2164666"/>
                <a:gd name="connsiteY223" fmla="*/ 872417 h 1507432"/>
                <a:gd name="connsiteX224" fmla="*/ 1805642 w 2164666"/>
                <a:gd name="connsiteY224" fmla="*/ 871247 h 1507432"/>
                <a:gd name="connsiteX225" fmla="*/ 1799795 w 2164666"/>
                <a:gd name="connsiteY225" fmla="*/ 878263 h 1507432"/>
                <a:gd name="connsiteX226" fmla="*/ 1791609 w 2164666"/>
                <a:gd name="connsiteY226" fmla="*/ 884112 h 1507432"/>
                <a:gd name="connsiteX227" fmla="*/ 1783423 w 2164666"/>
                <a:gd name="connsiteY227" fmla="*/ 888789 h 1507432"/>
                <a:gd name="connsiteX228" fmla="*/ 1789270 w 2164666"/>
                <a:gd name="connsiteY228" fmla="*/ 889958 h 1507432"/>
                <a:gd name="connsiteX229" fmla="*/ 1797458 w 2164666"/>
                <a:gd name="connsiteY229" fmla="*/ 884112 h 1507432"/>
                <a:gd name="connsiteX230" fmla="*/ 1805642 w 2164666"/>
                <a:gd name="connsiteY230" fmla="*/ 884112 h 1507432"/>
                <a:gd name="connsiteX231" fmla="*/ 1814999 w 2164666"/>
                <a:gd name="connsiteY231" fmla="*/ 882940 h 1507432"/>
                <a:gd name="connsiteX232" fmla="*/ 1829032 w 2164666"/>
                <a:gd name="connsiteY232" fmla="*/ 888789 h 1507432"/>
                <a:gd name="connsiteX233" fmla="*/ 1829032 w 2164666"/>
                <a:gd name="connsiteY233" fmla="*/ 895805 h 1507432"/>
                <a:gd name="connsiteX234" fmla="*/ 1833711 w 2164666"/>
                <a:gd name="connsiteY234" fmla="*/ 903991 h 1507432"/>
                <a:gd name="connsiteX235" fmla="*/ 1840727 w 2164666"/>
                <a:gd name="connsiteY235" fmla="*/ 911009 h 1507432"/>
                <a:gd name="connsiteX236" fmla="*/ 1847743 w 2164666"/>
                <a:gd name="connsiteY236" fmla="*/ 915686 h 1507432"/>
                <a:gd name="connsiteX237" fmla="*/ 1847743 w 2164666"/>
                <a:gd name="connsiteY237" fmla="*/ 926211 h 1507432"/>
                <a:gd name="connsiteX238" fmla="*/ 1845406 w 2164666"/>
                <a:gd name="connsiteY238" fmla="*/ 934397 h 1507432"/>
                <a:gd name="connsiteX239" fmla="*/ 1846573 w 2164666"/>
                <a:gd name="connsiteY239" fmla="*/ 942585 h 1507432"/>
                <a:gd name="connsiteX240" fmla="*/ 1855931 w 2164666"/>
                <a:gd name="connsiteY240" fmla="*/ 950769 h 1507432"/>
                <a:gd name="connsiteX241" fmla="*/ 1862947 w 2164666"/>
                <a:gd name="connsiteY241" fmla="*/ 956617 h 1507432"/>
                <a:gd name="connsiteX242" fmla="*/ 1868794 w 2164666"/>
                <a:gd name="connsiteY242" fmla="*/ 960126 h 1507432"/>
                <a:gd name="connsiteX243" fmla="*/ 1874640 w 2164666"/>
                <a:gd name="connsiteY243" fmla="*/ 968310 h 1507432"/>
                <a:gd name="connsiteX244" fmla="*/ 1886335 w 2164666"/>
                <a:gd name="connsiteY244" fmla="*/ 976498 h 1507432"/>
                <a:gd name="connsiteX245" fmla="*/ 1885528 w 2164666"/>
                <a:gd name="connsiteY245" fmla="*/ 977789 h 1507432"/>
                <a:gd name="connsiteX246" fmla="*/ 1892184 w 2164666"/>
                <a:gd name="connsiteY246" fmla="*/ 980007 h 1507432"/>
                <a:gd name="connsiteX247" fmla="*/ 1898030 w 2164666"/>
                <a:gd name="connsiteY247" fmla="*/ 984684 h 1507432"/>
                <a:gd name="connsiteX248" fmla="*/ 1903877 w 2164666"/>
                <a:gd name="connsiteY248" fmla="*/ 990532 h 1507432"/>
                <a:gd name="connsiteX249" fmla="*/ 1910893 w 2164666"/>
                <a:gd name="connsiteY249" fmla="*/ 995209 h 1507432"/>
                <a:gd name="connsiteX250" fmla="*/ 1922588 w 2164666"/>
                <a:gd name="connsiteY250" fmla="*/ 997549 h 1507432"/>
                <a:gd name="connsiteX251" fmla="*/ 1930774 w 2164666"/>
                <a:gd name="connsiteY251" fmla="*/ 998718 h 1507432"/>
                <a:gd name="connsiteX252" fmla="*/ 1936622 w 2164666"/>
                <a:gd name="connsiteY252" fmla="*/ 1004565 h 1507432"/>
                <a:gd name="connsiteX253" fmla="*/ 1943639 w 2164666"/>
                <a:gd name="connsiteY253" fmla="*/ 1006904 h 1507432"/>
                <a:gd name="connsiteX254" fmla="*/ 1950655 w 2164666"/>
                <a:gd name="connsiteY254" fmla="*/ 1006904 h 1507432"/>
                <a:gd name="connsiteX255" fmla="*/ 1956503 w 2164666"/>
                <a:gd name="connsiteY255" fmla="*/ 1010413 h 1507432"/>
                <a:gd name="connsiteX256" fmla="*/ 1963519 w 2164666"/>
                <a:gd name="connsiteY256" fmla="*/ 1016260 h 1507432"/>
                <a:gd name="connsiteX257" fmla="*/ 1970538 w 2164666"/>
                <a:gd name="connsiteY257" fmla="*/ 1018599 h 1507432"/>
                <a:gd name="connsiteX258" fmla="*/ 1976384 w 2164666"/>
                <a:gd name="connsiteY258" fmla="*/ 1023278 h 1507432"/>
                <a:gd name="connsiteX259" fmla="*/ 1981061 w 2164666"/>
                <a:gd name="connsiteY259" fmla="*/ 1030294 h 1507432"/>
                <a:gd name="connsiteX260" fmla="*/ 1986908 w 2164666"/>
                <a:gd name="connsiteY260" fmla="*/ 1036141 h 1507432"/>
                <a:gd name="connsiteX261" fmla="*/ 1993925 w 2164666"/>
                <a:gd name="connsiteY261" fmla="*/ 1040820 h 1507432"/>
                <a:gd name="connsiteX262" fmla="*/ 1999774 w 2164666"/>
                <a:gd name="connsiteY262" fmla="*/ 1047836 h 1507432"/>
                <a:gd name="connsiteX263" fmla="*/ 2010297 w 2164666"/>
                <a:gd name="connsiteY263" fmla="*/ 1053682 h 1507432"/>
                <a:gd name="connsiteX264" fmla="*/ 2016144 w 2164666"/>
                <a:gd name="connsiteY264" fmla="*/ 1057191 h 1507432"/>
                <a:gd name="connsiteX265" fmla="*/ 2017315 w 2164666"/>
                <a:gd name="connsiteY265" fmla="*/ 1064208 h 1507432"/>
                <a:gd name="connsiteX266" fmla="*/ 2023162 w 2164666"/>
                <a:gd name="connsiteY266" fmla="*/ 1070056 h 1507432"/>
                <a:gd name="connsiteX267" fmla="*/ 2033687 w 2164666"/>
                <a:gd name="connsiteY267" fmla="*/ 1077072 h 1507432"/>
                <a:gd name="connsiteX268" fmla="*/ 2041873 w 2164666"/>
                <a:gd name="connsiteY268" fmla="*/ 1081751 h 1507432"/>
                <a:gd name="connsiteX269" fmla="*/ 2051229 w 2164666"/>
                <a:gd name="connsiteY269" fmla="*/ 1088767 h 1507432"/>
                <a:gd name="connsiteX270" fmla="*/ 2061754 w 2164666"/>
                <a:gd name="connsiteY270" fmla="*/ 1100460 h 1507432"/>
                <a:gd name="connsiteX271" fmla="*/ 2065263 w 2164666"/>
                <a:gd name="connsiteY271" fmla="*/ 1106309 h 1507432"/>
                <a:gd name="connsiteX272" fmla="*/ 2078128 w 2164666"/>
                <a:gd name="connsiteY272" fmla="*/ 1118004 h 1507432"/>
                <a:gd name="connsiteX273" fmla="*/ 2083975 w 2164666"/>
                <a:gd name="connsiteY273" fmla="*/ 1121511 h 1507432"/>
                <a:gd name="connsiteX274" fmla="*/ 2089821 w 2164666"/>
                <a:gd name="connsiteY274" fmla="*/ 1123850 h 1507432"/>
                <a:gd name="connsiteX275" fmla="*/ 2095669 w 2164666"/>
                <a:gd name="connsiteY275" fmla="*/ 1128529 h 1507432"/>
                <a:gd name="connsiteX276" fmla="*/ 2099177 w 2164666"/>
                <a:gd name="connsiteY276" fmla="*/ 1135545 h 1507432"/>
                <a:gd name="connsiteX277" fmla="*/ 2099177 w 2164666"/>
                <a:gd name="connsiteY277" fmla="*/ 1141392 h 1507432"/>
                <a:gd name="connsiteX278" fmla="*/ 2107365 w 2164666"/>
                <a:gd name="connsiteY278" fmla="*/ 1147240 h 1507432"/>
                <a:gd name="connsiteX279" fmla="*/ 2109702 w 2164666"/>
                <a:gd name="connsiteY279" fmla="*/ 1156594 h 1507432"/>
                <a:gd name="connsiteX280" fmla="*/ 2116718 w 2164666"/>
                <a:gd name="connsiteY280" fmla="*/ 1163612 h 1507432"/>
                <a:gd name="connsiteX281" fmla="*/ 2121397 w 2164666"/>
                <a:gd name="connsiteY281" fmla="*/ 1171798 h 1507432"/>
                <a:gd name="connsiteX282" fmla="*/ 2122567 w 2164666"/>
                <a:gd name="connsiteY282" fmla="*/ 1177645 h 1507432"/>
                <a:gd name="connsiteX283" fmla="*/ 2120227 w 2164666"/>
                <a:gd name="connsiteY283" fmla="*/ 1184663 h 1507432"/>
                <a:gd name="connsiteX284" fmla="*/ 2120227 w 2164666"/>
                <a:gd name="connsiteY284" fmla="*/ 1190509 h 1507432"/>
                <a:gd name="connsiteX285" fmla="*/ 2123735 w 2164666"/>
                <a:gd name="connsiteY285" fmla="*/ 1198695 h 1507432"/>
                <a:gd name="connsiteX286" fmla="*/ 2130753 w 2164666"/>
                <a:gd name="connsiteY286" fmla="*/ 1203374 h 1507432"/>
                <a:gd name="connsiteX287" fmla="*/ 2134262 w 2164666"/>
                <a:gd name="connsiteY287" fmla="*/ 1209221 h 1507432"/>
                <a:gd name="connsiteX288" fmla="*/ 2135429 w 2164666"/>
                <a:gd name="connsiteY288" fmla="*/ 1216239 h 1507432"/>
                <a:gd name="connsiteX289" fmla="*/ 2142448 w 2164666"/>
                <a:gd name="connsiteY289" fmla="*/ 1225594 h 1507432"/>
                <a:gd name="connsiteX290" fmla="*/ 2142448 w 2164666"/>
                <a:gd name="connsiteY290" fmla="*/ 1231441 h 1507432"/>
                <a:gd name="connsiteX291" fmla="*/ 2150633 w 2164666"/>
                <a:gd name="connsiteY291" fmla="*/ 1231441 h 1507432"/>
                <a:gd name="connsiteX292" fmla="*/ 2159989 w 2164666"/>
                <a:gd name="connsiteY292" fmla="*/ 1238457 h 1507432"/>
                <a:gd name="connsiteX293" fmla="*/ 2154143 w 2164666"/>
                <a:gd name="connsiteY293" fmla="*/ 1245475 h 1507432"/>
                <a:gd name="connsiteX294" fmla="*/ 2157650 w 2164666"/>
                <a:gd name="connsiteY294" fmla="*/ 1252491 h 1507432"/>
                <a:gd name="connsiteX295" fmla="*/ 2164666 w 2164666"/>
                <a:gd name="connsiteY295" fmla="*/ 1259508 h 1507432"/>
                <a:gd name="connsiteX296" fmla="*/ 2155311 w 2164666"/>
                <a:gd name="connsiteY296" fmla="*/ 1271201 h 1507432"/>
                <a:gd name="connsiteX297" fmla="*/ 2149464 w 2164666"/>
                <a:gd name="connsiteY297" fmla="*/ 1279389 h 1507432"/>
                <a:gd name="connsiteX298" fmla="*/ 2145955 w 2164666"/>
                <a:gd name="connsiteY298" fmla="*/ 1286405 h 1507432"/>
                <a:gd name="connsiteX299" fmla="*/ 2144785 w 2164666"/>
                <a:gd name="connsiteY299" fmla="*/ 1292253 h 1507432"/>
                <a:gd name="connsiteX300" fmla="*/ 2143617 w 2164666"/>
                <a:gd name="connsiteY300" fmla="*/ 1301609 h 1507432"/>
                <a:gd name="connsiteX301" fmla="*/ 2143617 w 2164666"/>
                <a:gd name="connsiteY301" fmla="*/ 1309795 h 1507432"/>
                <a:gd name="connsiteX302" fmla="*/ 2136601 w 2164666"/>
                <a:gd name="connsiteY302" fmla="*/ 1317981 h 1507432"/>
                <a:gd name="connsiteX303" fmla="*/ 2124906 w 2164666"/>
                <a:gd name="connsiteY303" fmla="*/ 1326167 h 1507432"/>
                <a:gd name="connsiteX304" fmla="*/ 2122567 w 2164666"/>
                <a:gd name="connsiteY304" fmla="*/ 1333185 h 1507432"/>
                <a:gd name="connsiteX305" fmla="*/ 2121397 w 2164666"/>
                <a:gd name="connsiteY305" fmla="*/ 1346048 h 1507432"/>
                <a:gd name="connsiteX306" fmla="*/ 2114381 w 2164666"/>
                <a:gd name="connsiteY306" fmla="*/ 1349555 h 1507432"/>
                <a:gd name="connsiteX307" fmla="*/ 2112041 w 2164666"/>
                <a:gd name="connsiteY307" fmla="*/ 1357742 h 1507432"/>
                <a:gd name="connsiteX308" fmla="*/ 2109702 w 2164666"/>
                <a:gd name="connsiteY308" fmla="*/ 1364759 h 1507432"/>
                <a:gd name="connsiteX309" fmla="*/ 2107365 w 2164666"/>
                <a:gd name="connsiteY309" fmla="*/ 1378791 h 1507432"/>
                <a:gd name="connsiteX310" fmla="*/ 2107365 w 2164666"/>
                <a:gd name="connsiteY310" fmla="*/ 1388147 h 1507432"/>
                <a:gd name="connsiteX311" fmla="*/ 2107365 w 2164666"/>
                <a:gd name="connsiteY311" fmla="*/ 1395165 h 1507432"/>
                <a:gd name="connsiteX312" fmla="*/ 2106193 w 2164666"/>
                <a:gd name="connsiteY312" fmla="*/ 1404521 h 1507432"/>
                <a:gd name="connsiteX313" fmla="*/ 2106193 w 2164666"/>
                <a:gd name="connsiteY313" fmla="*/ 1415046 h 1507432"/>
                <a:gd name="connsiteX314" fmla="*/ 2105025 w 2164666"/>
                <a:gd name="connsiteY314" fmla="*/ 1420892 h 1507432"/>
                <a:gd name="connsiteX315" fmla="*/ 2109702 w 2164666"/>
                <a:gd name="connsiteY315" fmla="*/ 1427909 h 1507432"/>
                <a:gd name="connsiteX316" fmla="*/ 2112041 w 2164666"/>
                <a:gd name="connsiteY316" fmla="*/ 1440773 h 1507432"/>
                <a:gd name="connsiteX317" fmla="*/ 2112041 w 2164666"/>
                <a:gd name="connsiteY317" fmla="*/ 1447791 h 1507432"/>
                <a:gd name="connsiteX318" fmla="*/ 2109702 w 2164666"/>
                <a:gd name="connsiteY318" fmla="*/ 1454808 h 1507432"/>
                <a:gd name="connsiteX319" fmla="*/ 2109702 w 2164666"/>
                <a:gd name="connsiteY319" fmla="*/ 1461824 h 1507432"/>
                <a:gd name="connsiteX320" fmla="*/ 2108532 w 2164666"/>
                <a:gd name="connsiteY320" fmla="*/ 1467672 h 1507432"/>
                <a:gd name="connsiteX321" fmla="*/ 2107365 w 2164666"/>
                <a:gd name="connsiteY321" fmla="*/ 1474689 h 1507432"/>
                <a:gd name="connsiteX322" fmla="*/ 2109702 w 2164666"/>
                <a:gd name="connsiteY322" fmla="*/ 1481705 h 1507432"/>
                <a:gd name="connsiteX323" fmla="*/ 2112041 w 2164666"/>
                <a:gd name="connsiteY323" fmla="*/ 1487551 h 1507432"/>
                <a:gd name="connsiteX324" fmla="*/ 2106193 w 2164666"/>
                <a:gd name="connsiteY324" fmla="*/ 1498077 h 1507432"/>
                <a:gd name="connsiteX325" fmla="*/ 2101516 w 2164666"/>
                <a:gd name="connsiteY325" fmla="*/ 1506264 h 1507432"/>
                <a:gd name="connsiteX326" fmla="*/ 2092161 w 2164666"/>
                <a:gd name="connsiteY326" fmla="*/ 1506264 h 1507432"/>
                <a:gd name="connsiteX327" fmla="*/ 2080465 w 2164666"/>
                <a:gd name="connsiteY327" fmla="*/ 1507432 h 1507432"/>
                <a:gd name="connsiteX328" fmla="*/ 2076956 w 2164666"/>
                <a:gd name="connsiteY328" fmla="*/ 1501586 h 1507432"/>
                <a:gd name="connsiteX329" fmla="*/ 2069940 w 2164666"/>
                <a:gd name="connsiteY329" fmla="*/ 1498077 h 1507432"/>
                <a:gd name="connsiteX330" fmla="*/ 2060585 w 2164666"/>
                <a:gd name="connsiteY330" fmla="*/ 1492230 h 1507432"/>
                <a:gd name="connsiteX331" fmla="*/ 2053568 w 2164666"/>
                <a:gd name="connsiteY331" fmla="*/ 1489891 h 1507432"/>
                <a:gd name="connsiteX332" fmla="*/ 2044213 w 2164666"/>
                <a:gd name="connsiteY332" fmla="*/ 1485214 h 1507432"/>
                <a:gd name="connsiteX333" fmla="*/ 2037197 w 2164666"/>
                <a:gd name="connsiteY333" fmla="*/ 1481705 h 1507432"/>
                <a:gd name="connsiteX334" fmla="*/ 2031348 w 2164666"/>
                <a:gd name="connsiteY334" fmla="*/ 1482874 h 1507432"/>
                <a:gd name="connsiteX335" fmla="*/ 2024332 w 2164666"/>
                <a:gd name="connsiteY335" fmla="*/ 1484044 h 1507432"/>
                <a:gd name="connsiteX336" fmla="*/ 2013807 w 2164666"/>
                <a:gd name="connsiteY336" fmla="*/ 1484044 h 1507432"/>
                <a:gd name="connsiteX337" fmla="*/ 2004451 w 2164666"/>
                <a:gd name="connsiteY337" fmla="*/ 1484044 h 1507432"/>
                <a:gd name="connsiteX338" fmla="*/ 1993925 w 2164666"/>
                <a:gd name="connsiteY338" fmla="*/ 1479365 h 1507432"/>
                <a:gd name="connsiteX339" fmla="*/ 1984570 w 2164666"/>
                <a:gd name="connsiteY339" fmla="*/ 1475856 h 1507432"/>
                <a:gd name="connsiteX340" fmla="*/ 1977554 w 2164666"/>
                <a:gd name="connsiteY340" fmla="*/ 1471179 h 1507432"/>
                <a:gd name="connsiteX341" fmla="*/ 1969366 w 2164666"/>
                <a:gd name="connsiteY341" fmla="*/ 1470010 h 1507432"/>
                <a:gd name="connsiteX342" fmla="*/ 1961182 w 2164666"/>
                <a:gd name="connsiteY342" fmla="*/ 1462994 h 1507432"/>
                <a:gd name="connsiteX343" fmla="*/ 1949487 w 2164666"/>
                <a:gd name="connsiteY343" fmla="*/ 1453638 h 1507432"/>
                <a:gd name="connsiteX344" fmla="*/ 1936622 w 2164666"/>
                <a:gd name="connsiteY344" fmla="*/ 1446620 h 1507432"/>
                <a:gd name="connsiteX345" fmla="*/ 1927267 w 2164666"/>
                <a:gd name="connsiteY345" fmla="*/ 1443113 h 1507432"/>
                <a:gd name="connsiteX346" fmla="*/ 1917911 w 2164666"/>
                <a:gd name="connsiteY346" fmla="*/ 1433757 h 1507432"/>
                <a:gd name="connsiteX347" fmla="*/ 1910893 w 2164666"/>
                <a:gd name="connsiteY347" fmla="*/ 1427909 h 1507432"/>
                <a:gd name="connsiteX348" fmla="*/ 1905046 w 2164666"/>
                <a:gd name="connsiteY348" fmla="*/ 1425571 h 1507432"/>
                <a:gd name="connsiteX349" fmla="*/ 1899200 w 2164666"/>
                <a:gd name="connsiteY349" fmla="*/ 1418555 h 1507432"/>
                <a:gd name="connsiteX350" fmla="*/ 1891014 w 2164666"/>
                <a:gd name="connsiteY350" fmla="*/ 1410367 h 1507432"/>
                <a:gd name="connsiteX351" fmla="*/ 1889844 w 2164666"/>
                <a:gd name="connsiteY351" fmla="*/ 1404521 h 1507432"/>
                <a:gd name="connsiteX352" fmla="*/ 1879319 w 2164666"/>
                <a:gd name="connsiteY352" fmla="*/ 1393995 h 1507432"/>
                <a:gd name="connsiteX353" fmla="*/ 1868794 w 2164666"/>
                <a:gd name="connsiteY353" fmla="*/ 1379963 h 1507432"/>
                <a:gd name="connsiteX354" fmla="*/ 1865285 w 2164666"/>
                <a:gd name="connsiteY354" fmla="*/ 1374114 h 1507432"/>
                <a:gd name="connsiteX355" fmla="*/ 1873472 w 2164666"/>
                <a:gd name="connsiteY355" fmla="*/ 1376454 h 1507432"/>
                <a:gd name="connsiteX356" fmla="*/ 1878149 w 2164666"/>
                <a:gd name="connsiteY356" fmla="*/ 1369437 h 1507432"/>
                <a:gd name="connsiteX357" fmla="*/ 1880489 w 2164666"/>
                <a:gd name="connsiteY357" fmla="*/ 1360082 h 1507432"/>
                <a:gd name="connsiteX358" fmla="*/ 1879319 w 2164666"/>
                <a:gd name="connsiteY358" fmla="*/ 1354233 h 1507432"/>
                <a:gd name="connsiteX359" fmla="*/ 1876980 w 2164666"/>
                <a:gd name="connsiteY359" fmla="*/ 1348387 h 1507432"/>
                <a:gd name="connsiteX360" fmla="*/ 1872301 w 2164666"/>
                <a:gd name="connsiteY360" fmla="*/ 1341369 h 1507432"/>
                <a:gd name="connsiteX361" fmla="*/ 1864115 w 2164666"/>
                <a:gd name="connsiteY361" fmla="*/ 1334353 h 1507432"/>
                <a:gd name="connsiteX362" fmla="*/ 1854759 w 2164666"/>
                <a:gd name="connsiteY362" fmla="*/ 1333185 h 1507432"/>
                <a:gd name="connsiteX363" fmla="*/ 1865285 w 2164666"/>
                <a:gd name="connsiteY363" fmla="*/ 1322658 h 1507432"/>
                <a:gd name="connsiteX364" fmla="*/ 1868794 w 2164666"/>
                <a:gd name="connsiteY364" fmla="*/ 1307455 h 1507432"/>
                <a:gd name="connsiteX365" fmla="*/ 1868794 w 2164666"/>
                <a:gd name="connsiteY365" fmla="*/ 1301609 h 1507432"/>
                <a:gd name="connsiteX366" fmla="*/ 1868794 w 2164666"/>
                <a:gd name="connsiteY366" fmla="*/ 1294591 h 1507432"/>
                <a:gd name="connsiteX367" fmla="*/ 1862947 w 2164666"/>
                <a:gd name="connsiteY367" fmla="*/ 1286405 h 1507432"/>
                <a:gd name="connsiteX368" fmla="*/ 1857099 w 2164666"/>
                <a:gd name="connsiteY368" fmla="*/ 1277049 h 1507432"/>
                <a:gd name="connsiteX369" fmla="*/ 1852420 w 2164666"/>
                <a:gd name="connsiteY369" fmla="*/ 1270033 h 1507432"/>
                <a:gd name="connsiteX370" fmla="*/ 1846573 w 2164666"/>
                <a:gd name="connsiteY370" fmla="*/ 1266524 h 1507432"/>
                <a:gd name="connsiteX371" fmla="*/ 1839557 w 2164666"/>
                <a:gd name="connsiteY371" fmla="*/ 1263017 h 1507432"/>
                <a:gd name="connsiteX372" fmla="*/ 1832541 w 2164666"/>
                <a:gd name="connsiteY372" fmla="*/ 1255999 h 1507432"/>
                <a:gd name="connsiteX373" fmla="*/ 1826694 w 2164666"/>
                <a:gd name="connsiteY373" fmla="*/ 1250152 h 1507432"/>
                <a:gd name="connsiteX374" fmla="*/ 1820846 w 2164666"/>
                <a:gd name="connsiteY374" fmla="*/ 1247813 h 1507432"/>
                <a:gd name="connsiteX375" fmla="*/ 1814999 w 2164666"/>
                <a:gd name="connsiteY375" fmla="*/ 1241964 h 1507432"/>
                <a:gd name="connsiteX376" fmla="*/ 1807981 w 2164666"/>
                <a:gd name="connsiteY376" fmla="*/ 1232611 h 1507432"/>
                <a:gd name="connsiteX377" fmla="*/ 1806811 w 2164666"/>
                <a:gd name="connsiteY377" fmla="*/ 1225594 h 1507432"/>
                <a:gd name="connsiteX378" fmla="*/ 1807981 w 2164666"/>
                <a:gd name="connsiteY378" fmla="*/ 1217406 h 1507432"/>
                <a:gd name="connsiteX379" fmla="*/ 1806811 w 2164666"/>
                <a:gd name="connsiteY379" fmla="*/ 1206881 h 1507432"/>
                <a:gd name="connsiteX380" fmla="*/ 1799795 w 2164666"/>
                <a:gd name="connsiteY380" fmla="*/ 1201035 h 1507432"/>
                <a:gd name="connsiteX381" fmla="*/ 1791609 w 2164666"/>
                <a:gd name="connsiteY381" fmla="*/ 1192849 h 1507432"/>
                <a:gd name="connsiteX382" fmla="*/ 1797458 w 2164666"/>
                <a:gd name="connsiteY382" fmla="*/ 1196358 h 1507432"/>
                <a:gd name="connsiteX383" fmla="*/ 1797458 w 2164666"/>
                <a:gd name="connsiteY383" fmla="*/ 1189340 h 1507432"/>
                <a:gd name="connsiteX384" fmla="*/ 1792779 w 2164666"/>
                <a:gd name="connsiteY384" fmla="*/ 1183493 h 1507432"/>
                <a:gd name="connsiteX385" fmla="*/ 1785763 w 2164666"/>
                <a:gd name="connsiteY385" fmla="*/ 1183493 h 1507432"/>
                <a:gd name="connsiteX386" fmla="*/ 1782254 w 2164666"/>
                <a:gd name="connsiteY386" fmla="*/ 1177645 h 1507432"/>
                <a:gd name="connsiteX387" fmla="*/ 1769389 w 2164666"/>
                <a:gd name="connsiteY387" fmla="*/ 1167121 h 1507432"/>
                <a:gd name="connsiteX388" fmla="*/ 1762373 w 2164666"/>
                <a:gd name="connsiteY388" fmla="*/ 1164782 h 1507432"/>
                <a:gd name="connsiteX389" fmla="*/ 1756526 w 2164666"/>
                <a:gd name="connsiteY389" fmla="*/ 1165950 h 1507432"/>
                <a:gd name="connsiteX390" fmla="*/ 1748340 w 2164666"/>
                <a:gd name="connsiteY390" fmla="*/ 1168289 h 1507432"/>
                <a:gd name="connsiteX391" fmla="*/ 1741322 w 2164666"/>
                <a:gd name="connsiteY391" fmla="*/ 1164782 h 1507432"/>
                <a:gd name="connsiteX392" fmla="*/ 1724950 w 2164666"/>
                <a:gd name="connsiteY392" fmla="*/ 1163612 h 1507432"/>
                <a:gd name="connsiteX393" fmla="*/ 1714425 w 2164666"/>
                <a:gd name="connsiteY393" fmla="*/ 1162443 h 1507432"/>
                <a:gd name="connsiteX394" fmla="*/ 1712309 w 2164666"/>
                <a:gd name="connsiteY394" fmla="*/ 1155393 h 1507432"/>
                <a:gd name="connsiteX395" fmla="*/ 1709746 w 2164666"/>
                <a:gd name="connsiteY395" fmla="*/ 1162441 h 1507432"/>
                <a:gd name="connsiteX396" fmla="*/ 1698053 w 2164666"/>
                <a:gd name="connsiteY396" fmla="*/ 1164780 h 1507432"/>
                <a:gd name="connsiteX397" fmla="*/ 1691037 w 2164666"/>
                <a:gd name="connsiteY397" fmla="*/ 1161271 h 1507432"/>
                <a:gd name="connsiteX398" fmla="*/ 1681681 w 2164666"/>
                <a:gd name="connsiteY398" fmla="*/ 1161271 h 1507432"/>
                <a:gd name="connsiteX399" fmla="*/ 1673493 w 2164666"/>
                <a:gd name="connsiteY399" fmla="*/ 1161271 h 1507432"/>
                <a:gd name="connsiteX400" fmla="*/ 1659461 w 2164666"/>
                <a:gd name="connsiteY400" fmla="*/ 1161271 h 1507432"/>
                <a:gd name="connsiteX401" fmla="*/ 1648936 w 2164666"/>
                <a:gd name="connsiteY401" fmla="*/ 1162441 h 1507432"/>
                <a:gd name="connsiteX402" fmla="*/ 1636071 w 2164666"/>
                <a:gd name="connsiteY402" fmla="*/ 1164780 h 1507432"/>
                <a:gd name="connsiteX403" fmla="*/ 1619699 w 2164666"/>
                <a:gd name="connsiteY403" fmla="*/ 1168287 h 1507432"/>
                <a:gd name="connsiteX404" fmla="*/ 1612683 w 2164666"/>
                <a:gd name="connsiteY404" fmla="*/ 1169457 h 1507432"/>
                <a:gd name="connsiteX405" fmla="*/ 1604495 w 2164666"/>
                <a:gd name="connsiteY405" fmla="*/ 1170626 h 1507432"/>
                <a:gd name="connsiteX406" fmla="*/ 1595139 w 2164666"/>
                <a:gd name="connsiteY406" fmla="*/ 1171796 h 1507432"/>
                <a:gd name="connsiteX407" fmla="*/ 1585786 w 2164666"/>
                <a:gd name="connsiteY407" fmla="*/ 1174136 h 1507432"/>
                <a:gd name="connsiteX408" fmla="*/ 1576430 w 2164666"/>
                <a:gd name="connsiteY408" fmla="*/ 1175303 h 1507432"/>
                <a:gd name="connsiteX409" fmla="*/ 1568242 w 2164666"/>
                <a:gd name="connsiteY409" fmla="*/ 1177643 h 1507432"/>
                <a:gd name="connsiteX410" fmla="*/ 1561226 w 2164666"/>
                <a:gd name="connsiteY410" fmla="*/ 1177643 h 1507432"/>
                <a:gd name="connsiteX411" fmla="*/ 1557717 w 2164666"/>
                <a:gd name="connsiteY411" fmla="*/ 1171796 h 1507432"/>
                <a:gd name="connsiteX412" fmla="*/ 1550701 w 2164666"/>
                <a:gd name="connsiteY412" fmla="*/ 1167119 h 1507432"/>
                <a:gd name="connsiteX413" fmla="*/ 1541345 w 2164666"/>
                <a:gd name="connsiteY413" fmla="*/ 1165948 h 1507432"/>
                <a:gd name="connsiteX414" fmla="*/ 1535499 w 2164666"/>
                <a:gd name="connsiteY414" fmla="*/ 1164780 h 1507432"/>
                <a:gd name="connsiteX415" fmla="*/ 1528480 w 2164666"/>
                <a:gd name="connsiteY415" fmla="*/ 1162441 h 1507432"/>
                <a:gd name="connsiteX416" fmla="*/ 1521464 w 2164666"/>
                <a:gd name="connsiteY416" fmla="*/ 1155424 h 1507432"/>
                <a:gd name="connsiteX417" fmla="*/ 1514448 w 2164666"/>
                <a:gd name="connsiteY417" fmla="*/ 1154255 h 1507432"/>
                <a:gd name="connsiteX418" fmla="*/ 1505092 w 2164666"/>
                <a:gd name="connsiteY418" fmla="*/ 1154255 h 1507432"/>
                <a:gd name="connsiteX419" fmla="*/ 1499244 w 2164666"/>
                <a:gd name="connsiteY419" fmla="*/ 1155424 h 1507432"/>
                <a:gd name="connsiteX420" fmla="*/ 1491058 w 2164666"/>
                <a:gd name="connsiteY420" fmla="*/ 1153085 h 1507432"/>
                <a:gd name="connsiteX421" fmla="*/ 1484042 w 2164666"/>
                <a:gd name="connsiteY421" fmla="*/ 1150746 h 1507432"/>
                <a:gd name="connsiteX422" fmla="*/ 1480535 w 2164666"/>
                <a:gd name="connsiteY422" fmla="*/ 1144899 h 1507432"/>
                <a:gd name="connsiteX423" fmla="*/ 1474686 w 2164666"/>
                <a:gd name="connsiteY423" fmla="*/ 1144899 h 1507432"/>
                <a:gd name="connsiteX424" fmla="*/ 1465331 w 2164666"/>
                <a:gd name="connsiteY424" fmla="*/ 1141390 h 1507432"/>
                <a:gd name="connsiteX425" fmla="*/ 1459484 w 2164666"/>
                <a:gd name="connsiteY425" fmla="*/ 1137883 h 1507432"/>
                <a:gd name="connsiteX426" fmla="*/ 1451298 w 2164666"/>
                <a:gd name="connsiteY426" fmla="*/ 1137883 h 1507432"/>
                <a:gd name="connsiteX427" fmla="*/ 1441942 w 2164666"/>
                <a:gd name="connsiteY427" fmla="*/ 1134374 h 1507432"/>
                <a:gd name="connsiteX428" fmla="*/ 1433757 w 2164666"/>
                <a:gd name="connsiteY428" fmla="*/ 1127358 h 1507432"/>
                <a:gd name="connsiteX429" fmla="*/ 1425569 w 2164666"/>
                <a:gd name="connsiteY429" fmla="*/ 1126188 h 1507432"/>
                <a:gd name="connsiteX430" fmla="*/ 1415043 w 2164666"/>
                <a:gd name="connsiteY430" fmla="*/ 1119170 h 1507432"/>
                <a:gd name="connsiteX431" fmla="*/ 1408027 w 2164666"/>
                <a:gd name="connsiteY431" fmla="*/ 1115663 h 1507432"/>
                <a:gd name="connsiteX432" fmla="*/ 1402181 w 2164666"/>
                <a:gd name="connsiteY432" fmla="*/ 1115663 h 1507432"/>
                <a:gd name="connsiteX433" fmla="*/ 1395164 w 2164666"/>
                <a:gd name="connsiteY433" fmla="*/ 1112153 h 1507432"/>
                <a:gd name="connsiteX434" fmla="*/ 1386977 w 2164666"/>
                <a:gd name="connsiteY434" fmla="*/ 1107475 h 1507432"/>
                <a:gd name="connsiteX435" fmla="*/ 1376451 w 2164666"/>
                <a:gd name="connsiteY435" fmla="*/ 1108646 h 1507432"/>
                <a:gd name="connsiteX436" fmla="*/ 1378791 w 2164666"/>
                <a:gd name="connsiteY436" fmla="*/ 1098121 h 1507432"/>
                <a:gd name="connsiteX437" fmla="*/ 1385807 w 2164666"/>
                <a:gd name="connsiteY437" fmla="*/ 1095782 h 1507432"/>
                <a:gd name="connsiteX438" fmla="*/ 1391655 w 2164666"/>
                <a:gd name="connsiteY438" fmla="*/ 1094612 h 1507432"/>
                <a:gd name="connsiteX439" fmla="*/ 1403348 w 2164666"/>
                <a:gd name="connsiteY439" fmla="*/ 1081747 h 1507432"/>
                <a:gd name="connsiteX440" fmla="*/ 1399841 w 2164666"/>
                <a:gd name="connsiteY440" fmla="*/ 1070052 h 1507432"/>
                <a:gd name="connsiteX441" fmla="*/ 1393993 w 2164666"/>
                <a:gd name="connsiteY441" fmla="*/ 1063036 h 1507432"/>
                <a:gd name="connsiteX442" fmla="*/ 1384639 w 2164666"/>
                <a:gd name="connsiteY442" fmla="*/ 1056020 h 1507432"/>
                <a:gd name="connsiteX443" fmla="*/ 1371774 w 2164666"/>
                <a:gd name="connsiteY443" fmla="*/ 1054850 h 1507432"/>
                <a:gd name="connsiteX444" fmla="*/ 1360079 w 2164666"/>
                <a:gd name="connsiteY444" fmla="*/ 1056020 h 1507432"/>
                <a:gd name="connsiteX445" fmla="*/ 1357740 w 2164666"/>
                <a:gd name="connsiteY445" fmla="*/ 1046664 h 1507432"/>
                <a:gd name="connsiteX446" fmla="*/ 1348386 w 2164666"/>
                <a:gd name="connsiteY446" fmla="*/ 1040816 h 1507432"/>
                <a:gd name="connsiteX447" fmla="*/ 1342538 w 2164666"/>
                <a:gd name="connsiteY447" fmla="*/ 1044325 h 1507432"/>
                <a:gd name="connsiteX448" fmla="*/ 1347215 w 2164666"/>
                <a:gd name="connsiteY448" fmla="*/ 1038478 h 1507432"/>
                <a:gd name="connsiteX449" fmla="*/ 1341368 w 2164666"/>
                <a:gd name="connsiteY449" fmla="*/ 1041987 h 1507432"/>
                <a:gd name="connsiteX450" fmla="*/ 1336691 w 2164666"/>
                <a:gd name="connsiteY450" fmla="*/ 1036139 h 1507432"/>
                <a:gd name="connsiteX451" fmla="*/ 1330843 w 2164666"/>
                <a:gd name="connsiteY451" fmla="*/ 1032632 h 1507432"/>
                <a:gd name="connsiteX452" fmla="*/ 1323827 w 2164666"/>
                <a:gd name="connsiteY452" fmla="*/ 1030292 h 1507432"/>
                <a:gd name="connsiteX453" fmla="*/ 1315641 w 2164666"/>
                <a:gd name="connsiteY453" fmla="*/ 1029123 h 1507432"/>
                <a:gd name="connsiteX454" fmla="*/ 1309792 w 2164666"/>
                <a:gd name="connsiteY454" fmla="*/ 1029123 h 1507432"/>
                <a:gd name="connsiteX455" fmla="*/ 1302776 w 2164666"/>
                <a:gd name="connsiteY455" fmla="*/ 1030292 h 1507432"/>
                <a:gd name="connsiteX456" fmla="*/ 1294590 w 2164666"/>
                <a:gd name="connsiteY456" fmla="*/ 1031460 h 1507432"/>
                <a:gd name="connsiteX457" fmla="*/ 1286404 w 2164666"/>
                <a:gd name="connsiteY457" fmla="*/ 1034969 h 1507432"/>
                <a:gd name="connsiteX458" fmla="*/ 1277049 w 2164666"/>
                <a:gd name="connsiteY458" fmla="*/ 1038478 h 1507432"/>
                <a:gd name="connsiteX459" fmla="*/ 1271200 w 2164666"/>
                <a:gd name="connsiteY459" fmla="*/ 1041987 h 1507432"/>
                <a:gd name="connsiteX460" fmla="*/ 1264184 w 2164666"/>
                <a:gd name="connsiteY460" fmla="*/ 1044325 h 1507432"/>
                <a:gd name="connsiteX461" fmla="*/ 1254828 w 2164666"/>
                <a:gd name="connsiteY461" fmla="*/ 1051341 h 1507432"/>
                <a:gd name="connsiteX462" fmla="*/ 1248982 w 2164666"/>
                <a:gd name="connsiteY462" fmla="*/ 1054850 h 1507432"/>
                <a:gd name="connsiteX463" fmla="*/ 1240796 w 2164666"/>
                <a:gd name="connsiteY463" fmla="*/ 1060697 h 1507432"/>
                <a:gd name="connsiteX464" fmla="*/ 1234947 w 2164666"/>
                <a:gd name="connsiteY464" fmla="*/ 1066545 h 1507432"/>
                <a:gd name="connsiteX465" fmla="*/ 1227931 w 2164666"/>
                <a:gd name="connsiteY465" fmla="*/ 1072392 h 1507432"/>
                <a:gd name="connsiteX466" fmla="*/ 1218575 w 2164666"/>
                <a:gd name="connsiteY466" fmla="*/ 1082917 h 1507432"/>
                <a:gd name="connsiteX467" fmla="*/ 1211559 w 2164666"/>
                <a:gd name="connsiteY467" fmla="*/ 1088765 h 1507432"/>
                <a:gd name="connsiteX468" fmla="*/ 1204541 w 2164666"/>
                <a:gd name="connsiteY468" fmla="*/ 1099289 h 1507432"/>
                <a:gd name="connsiteX469" fmla="*/ 1190509 w 2164666"/>
                <a:gd name="connsiteY469" fmla="*/ 1118002 h 1507432"/>
                <a:gd name="connsiteX470" fmla="*/ 1183490 w 2164666"/>
                <a:gd name="connsiteY470" fmla="*/ 1129695 h 1507432"/>
                <a:gd name="connsiteX471" fmla="*/ 1171797 w 2164666"/>
                <a:gd name="connsiteY471" fmla="*/ 1133204 h 1507432"/>
                <a:gd name="connsiteX472" fmla="*/ 1169458 w 2164666"/>
                <a:gd name="connsiteY472" fmla="*/ 1127358 h 1507432"/>
                <a:gd name="connsiteX473" fmla="*/ 1163609 w 2164666"/>
                <a:gd name="connsiteY473" fmla="*/ 1126188 h 1507432"/>
                <a:gd name="connsiteX474" fmla="*/ 1155426 w 2164666"/>
                <a:gd name="connsiteY474" fmla="*/ 1120341 h 1507432"/>
                <a:gd name="connsiteX475" fmla="*/ 1150747 w 2164666"/>
                <a:gd name="connsiteY475" fmla="*/ 1113323 h 1507432"/>
                <a:gd name="connsiteX476" fmla="*/ 1144900 w 2164666"/>
                <a:gd name="connsiteY476" fmla="*/ 1103968 h 1507432"/>
                <a:gd name="connsiteX477" fmla="*/ 1142561 w 2164666"/>
                <a:gd name="connsiteY477" fmla="*/ 1094612 h 1507432"/>
                <a:gd name="connsiteX478" fmla="*/ 1134375 w 2164666"/>
                <a:gd name="connsiteY478" fmla="*/ 1089933 h 1507432"/>
                <a:gd name="connsiteX479" fmla="*/ 1128526 w 2164666"/>
                <a:gd name="connsiteY479" fmla="*/ 1089933 h 1507432"/>
                <a:gd name="connsiteX480" fmla="*/ 1119171 w 2164666"/>
                <a:gd name="connsiteY480" fmla="*/ 1091105 h 1507432"/>
                <a:gd name="connsiteX481" fmla="*/ 1113324 w 2164666"/>
                <a:gd name="connsiteY481" fmla="*/ 1089933 h 1507432"/>
                <a:gd name="connsiteX482" fmla="*/ 1106308 w 2164666"/>
                <a:gd name="connsiteY482" fmla="*/ 1089933 h 1507432"/>
                <a:gd name="connsiteX483" fmla="*/ 1092274 w 2164666"/>
                <a:gd name="connsiteY483" fmla="*/ 1080578 h 1507432"/>
                <a:gd name="connsiteX484" fmla="*/ 1094613 w 2164666"/>
                <a:gd name="connsiteY484" fmla="*/ 1071224 h 1507432"/>
                <a:gd name="connsiteX485" fmla="*/ 1098122 w 2164666"/>
                <a:gd name="connsiteY485" fmla="*/ 1065375 h 1507432"/>
                <a:gd name="connsiteX486" fmla="*/ 1099290 w 2164666"/>
                <a:gd name="connsiteY486" fmla="*/ 1058357 h 1507432"/>
                <a:gd name="connsiteX487" fmla="*/ 1092274 w 2164666"/>
                <a:gd name="connsiteY487" fmla="*/ 1053680 h 1507432"/>
                <a:gd name="connsiteX488" fmla="*/ 1086427 w 2164666"/>
                <a:gd name="connsiteY488" fmla="*/ 1046664 h 1507432"/>
                <a:gd name="connsiteX489" fmla="*/ 1089934 w 2164666"/>
                <a:gd name="connsiteY489" fmla="*/ 1038478 h 1507432"/>
                <a:gd name="connsiteX490" fmla="*/ 1085257 w 2164666"/>
                <a:gd name="connsiteY490" fmla="*/ 1031460 h 1507432"/>
                <a:gd name="connsiteX491" fmla="*/ 1079411 w 2164666"/>
                <a:gd name="connsiteY491" fmla="*/ 1027953 h 1507432"/>
                <a:gd name="connsiteX492" fmla="*/ 1078241 w 2164666"/>
                <a:gd name="connsiteY492" fmla="*/ 1017428 h 1507432"/>
                <a:gd name="connsiteX493" fmla="*/ 1080579 w 2164666"/>
                <a:gd name="connsiteY493" fmla="*/ 1011579 h 1507432"/>
                <a:gd name="connsiteX494" fmla="*/ 1082918 w 2164666"/>
                <a:gd name="connsiteY494" fmla="*/ 1002224 h 1507432"/>
                <a:gd name="connsiteX495" fmla="*/ 1079411 w 2164666"/>
                <a:gd name="connsiteY495" fmla="*/ 995207 h 1507432"/>
                <a:gd name="connsiteX496" fmla="*/ 1087595 w 2164666"/>
                <a:gd name="connsiteY496" fmla="*/ 988191 h 1507432"/>
                <a:gd name="connsiteX497" fmla="*/ 1078241 w 2164666"/>
                <a:gd name="connsiteY497" fmla="*/ 977666 h 1507432"/>
                <a:gd name="connsiteX498" fmla="*/ 1075902 w 2164666"/>
                <a:gd name="connsiteY498" fmla="*/ 964801 h 1507432"/>
                <a:gd name="connsiteX499" fmla="*/ 1075902 w 2164666"/>
                <a:gd name="connsiteY499" fmla="*/ 958955 h 1507432"/>
                <a:gd name="connsiteX500" fmla="*/ 1078241 w 2164666"/>
                <a:gd name="connsiteY500" fmla="*/ 951938 h 1507432"/>
                <a:gd name="connsiteX501" fmla="*/ 1079411 w 2164666"/>
                <a:gd name="connsiteY501" fmla="*/ 940243 h 1507432"/>
                <a:gd name="connsiteX502" fmla="*/ 1081748 w 2164666"/>
                <a:gd name="connsiteY502" fmla="*/ 929718 h 1507432"/>
                <a:gd name="connsiteX503" fmla="*/ 1081748 w 2164666"/>
                <a:gd name="connsiteY503" fmla="*/ 921532 h 1507432"/>
                <a:gd name="connsiteX504" fmla="*/ 1075902 w 2164666"/>
                <a:gd name="connsiteY504" fmla="*/ 921532 h 1507432"/>
                <a:gd name="connsiteX505" fmla="*/ 1063037 w 2164666"/>
                <a:gd name="connsiteY505" fmla="*/ 913346 h 1507432"/>
                <a:gd name="connsiteX506" fmla="*/ 1066546 w 2164666"/>
                <a:gd name="connsiteY506" fmla="*/ 905160 h 1507432"/>
                <a:gd name="connsiteX507" fmla="*/ 1074732 w 2164666"/>
                <a:gd name="connsiteY507" fmla="*/ 905160 h 1507432"/>
                <a:gd name="connsiteX508" fmla="*/ 1080579 w 2164666"/>
                <a:gd name="connsiteY508" fmla="*/ 903991 h 1507432"/>
                <a:gd name="connsiteX509" fmla="*/ 1081750 w 2164666"/>
                <a:gd name="connsiteY509" fmla="*/ 903489 h 1507432"/>
                <a:gd name="connsiteX510" fmla="*/ 1074732 w 2164666"/>
                <a:gd name="connsiteY510" fmla="*/ 900482 h 1507432"/>
                <a:gd name="connsiteX511" fmla="*/ 1064207 w 2164666"/>
                <a:gd name="connsiteY511" fmla="*/ 895803 h 1507432"/>
                <a:gd name="connsiteX512" fmla="*/ 1056021 w 2164666"/>
                <a:gd name="connsiteY512" fmla="*/ 891126 h 1507432"/>
                <a:gd name="connsiteX513" fmla="*/ 1049005 w 2164666"/>
                <a:gd name="connsiteY513" fmla="*/ 887619 h 1507432"/>
                <a:gd name="connsiteX514" fmla="*/ 1040817 w 2164666"/>
                <a:gd name="connsiteY514" fmla="*/ 879431 h 1507432"/>
                <a:gd name="connsiteX515" fmla="*/ 1040817 w 2164666"/>
                <a:gd name="connsiteY515" fmla="*/ 885279 h 1507432"/>
                <a:gd name="connsiteX516" fmla="*/ 1033801 w 2164666"/>
                <a:gd name="connsiteY516" fmla="*/ 887619 h 1507432"/>
                <a:gd name="connsiteX517" fmla="*/ 1029124 w 2164666"/>
                <a:gd name="connsiteY517" fmla="*/ 881770 h 1507432"/>
                <a:gd name="connsiteX518" fmla="*/ 1023275 w 2164666"/>
                <a:gd name="connsiteY518" fmla="*/ 877094 h 1507432"/>
                <a:gd name="connsiteX519" fmla="*/ 1017429 w 2164666"/>
                <a:gd name="connsiteY519" fmla="*/ 877094 h 1507432"/>
                <a:gd name="connsiteX520" fmla="*/ 1008073 w 2164666"/>
                <a:gd name="connsiteY520" fmla="*/ 879431 h 1507432"/>
                <a:gd name="connsiteX521" fmla="*/ 1002227 w 2164666"/>
                <a:gd name="connsiteY521" fmla="*/ 878261 h 1507432"/>
                <a:gd name="connsiteX522" fmla="*/ 995208 w 2164666"/>
                <a:gd name="connsiteY522" fmla="*/ 872415 h 1507432"/>
                <a:gd name="connsiteX523" fmla="*/ 988192 w 2164666"/>
                <a:gd name="connsiteY523" fmla="*/ 872415 h 1507432"/>
                <a:gd name="connsiteX524" fmla="*/ 984683 w 2164666"/>
                <a:gd name="connsiteY524" fmla="*/ 879431 h 1507432"/>
                <a:gd name="connsiteX525" fmla="*/ 990532 w 2164666"/>
                <a:gd name="connsiteY525" fmla="*/ 886447 h 1507432"/>
                <a:gd name="connsiteX526" fmla="*/ 989362 w 2164666"/>
                <a:gd name="connsiteY526" fmla="*/ 892296 h 1507432"/>
                <a:gd name="connsiteX527" fmla="*/ 982346 w 2164666"/>
                <a:gd name="connsiteY527" fmla="*/ 887619 h 1507432"/>
                <a:gd name="connsiteX528" fmla="*/ 980006 w 2164666"/>
                <a:gd name="connsiteY528" fmla="*/ 879431 h 1507432"/>
                <a:gd name="connsiteX529" fmla="*/ 971818 w 2164666"/>
                <a:gd name="connsiteY529" fmla="*/ 879431 h 1507432"/>
                <a:gd name="connsiteX530" fmla="*/ 965972 w 2164666"/>
                <a:gd name="connsiteY530" fmla="*/ 884110 h 1507432"/>
                <a:gd name="connsiteX531" fmla="*/ 970651 w 2164666"/>
                <a:gd name="connsiteY531" fmla="*/ 889956 h 1507432"/>
                <a:gd name="connsiteX532" fmla="*/ 972990 w 2164666"/>
                <a:gd name="connsiteY532" fmla="*/ 902821 h 1507432"/>
                <a:gd name="connsiteX533" fmla="*/ 961295 w 2164666"/>
                <a:gd name="connsiteY533" fmla="*/ 895803 h 1507432"/>
                <a:gd name="connsiteX534" fmla="*/ 960125 w 2164666"/>
                <a:gd name="connsiteY534" fmla="*/ 889956 h 1507432"/>
                <a:gd name="connsiteX535" fmla="*/ 950770 w 2164666"/>
                <a:gd name="connsiteY535" fmla="*/ 882940 h 1507432"/>
                <a:gd name="connsiteX536" fmla="*/ 946093 w 2164666"/>
                <a:gd name="connsiteY536" fmla="*/ 877094 h 1507432"/>
                <a:gd name="connsiteX537" fmla="*/ 942582 w 2164666"/>
                <a:gd name="connsiteY537" fmla="*/ 884110 h 1507432"/>
                <a:gd name="connsiteX538" fmla="*/ 939075 w 2164666"/>
                <a:gd name="connsiteY538" fmla="*/ 891126 h 1507432"/>
                <a:gd name="connsiteX539" fmla="*/ 935566 w 2164666"/>
                <a:gd name="connsiteY539" fmla="*/ 896974 h 1507432"/>
                <a:gd name="connsiteX540" fmla="*/ 928549 w 2164666"/>
                <a:gd name="connsiteY540" fmla="*/ 906328 h 1507432"/>
                <a:gd name="connsiteX541" fmla="*/ 921533 w 2164666"/>
                <a:gd name="connsiteY541" fmla="*/ 912177 h 1507432"/>
                <a:gd name="connsiteX542" fmla="*/ 916856 w 2164666"/>
                <a:gd name="connsiteY542" fmla="*/ 918023 h 1507432"/>
                <a:gd name="connsiteX543" fmla="*/ 909838 w 2164666"/>
                <a:gd name="connsiteY543" fmla="*/ 923872 h 1507432"/>
                <a:gd name="connsiteX544" fmla="*/ 900483 w 2164666"/>
                <a:gd name="connsiteY544" fmla="*/ 927379 h 1507432"/>
                <a:gd name="connsiteX545" fmla="*/ 892297 w 2164666"/>
                <a:gd name="connsiteY545" fmla="*/ 923872 h 1507432"/>
                <a:gd name="connsiteX546" fmla="*/ 881771 w 2164666"/>
                <a:gd name="connsiteY546" fmla="*/ 906328 h 1507432"/>
                <a:gd name="connsiteX547" fmla="*/ 874755 w 2164666"/>
                <a:gd name="connsiteY547" fmla="*/ 900482 h 1507432"/>
                <a:gd name="connsiteX548" fmla="*/ 868907 w 2164666"/>
                <a:gd name="connsiteY548" fmla="*/ 898142 h 1507432"/>
                <a:gd name="connsiteX549" fmla="*/ 860721 w 2164666"/>
                <a:gd name="connsiteY549" fmla="*/ 894635 h 1507432"/>
                <a:gd name="connsiteX550" fmla="*/ 849026 w 2164666"/>
                <a:gd name="connsiteY550" fmla="*/ 881770 h 1507432"/>
                <a:gd name="connsiteX551" fmla="*/ 839670 w 2164666"/>
                <a:gd name="connsiteY551" fmla="*/ 872415 h 1507432"/>
                <a:gd name="connsiteX552" fmla="*/ 830316 w 2164666"/>
                <a:gd name="connsiteY552" fmla="*/ 865399 h 1507432"/>
                <a:gd name="connsiteX553" fmla="*/ 823298 w 2164666"/>
                <a:gd name="connsiteY553" fmla="*/ 860720 h 1507432"/>
                <a:gd name="connsiteX554" fmla="*/ 815112 w 2164666"/>
                <a:gd name="connsiteY554" fmla="*/ 858382 h 1507432"/>
                <a:gd name="connsiteX555" fmla="*/ 811605 w 2164666"/>
                <a:gd name="connsiteY555" fmla="*/ 852534 h 1507432"/>
                <a:gd name="connsiteX556" fmla="*/ 805757 w 2164666"/>
                <a:gd name="connsiteY556" fmla="*/ 845518 h 1507432"/>
                <a:gd name="connsiteX557" fmla="*/ 799910 w 2164666"/>
                <a:gd name="connsiteY557" fmla="*/ 839669 h 1507432"/>
                <a:gd name="connsiteX558" fmla="*/ 794064 w 2164666"/>
                <a:gd name="connsiteY558" fmla="*/ 832653 h 1507432"/>
                <a:gd name="connsiteX559" fmla="*/ 791724 w 2164666"/>
                <a:gd name="connsiteY559" fmla="*/ 825637 h 1507432"/>
                <a:gd name="connsiteX560" fmla="*/ 785876 w 2164666"/>
                <a:gd name="connsiteY560" fmla="*/ 820960 h 1507432"/>
                <a:gd name="connsiteX561" fmla="*/ 783536 w 2164666"/>
                <a:gd name="connsiteY561" fmla="*/ 812772 h 1507432"/>
                <a:gd name="connsiteX562" fmla="*/ 781199 w 2164666"/>
                <a:gd name="connsiteY562" fmla="*/ 805756 h 1507432"/>
                <a:gd name="connsiteX563" fmla="*/ 778860 w 2164666"/>
                <a:gd name="connsiteY563" fmla="*/ 796400 h 1507432"/>
                <a:gd name="connsiteX564" fmla="*/ 773011 w 2164666"/>
                <a:gd name="connsiteY564" fmla="*/ 787045 h 1507432"/>
                <a:gd name="connsiteX565" fmla="*/ 767165 w 2164666"/>
                <a:gd name="connsiteY565" fmla="*/ 776519 h 1507432"/>
                <a:gd name="connsiteX566" fmla="*/ 765995 w 2164666"/>
                <a:gd name="connsiteY566" fmla="*/ 770673 h 1507432"/>
                <a:gd name="connsiteX567" fmla="*/ 767385 w 2164666"/>
                <a:gd name="connsiteY567" fmla="*/ 766503 h 1507432"/>
                <a:gd name="connsiteX568" fmla="*/ 767383 w 2164666"/>
                <a:gd name="connsiteY568" fmla="*/ 766502 h 1507432"/>
                <a:gd name="connsiteX569" fmla="*/ 765993 w 2164666"/>
                <a:gd name="connsiteY569" fmla="*/ 770673 h 1507432"/>
                <a:gd name="connsiteX570" fmla="*/ 753130 w 2164666"/>
                <a:gd name="connsiteY570" fmla="*/ 770673 h 1507432"/>
                <a:gd name="connsiteX571" fmla="*/ 746114 w 2164666"/>
                <a:gd name="connsiteY571" fmla="*/ 768333 h 1507432"/>
                <a:gd name="connsiteX572" fmla="*/ 740265 w 2164666"/>
                <a:gd name="connsiteY572" fmla="*/ 768333 h 1507432"/>
                <a:gd name="connsiteX573" fmla="*/ 734419 w 2164666"/>
                <a:gd name="connsiteY573" fmla="*/ 771843 h 1507432"/>
                <a:gd name="connsiteX574" fmla="*/ 727401 w 2164666"/>
                <a:gd name="connsiteY574" fmla="*/ 776521 h 1507432"/>
                <a:gd name="connsiteX575" fmla="*/ 726233 w 2164666"/>
                <a:gd name="connsiteY575" fmla="*/ 784707 h 1507432"/>
                <a:gd name="connsiteX576" fmla="*/ 720385 w 2164666"/>
                <a:gd name="connsiteY576" fmla="*/ 789384 h 1507432"/>
                <a:gd name="connsiteX577" fmla="*/ 707520 w 2164666"/>
                <a:gd name="connsiteY577" fmla="*/ 781198 h 1507432"/>
                <a:gd name="connsiteX578" fmla="*/ 700504 w 2164666"/>
                <a:gd name="connsiteY578" fmla="*/ 776521 h 1507432"/>
                <a:gd name="connsiteX579" fmla="*/ 693487 w 2164666"/>
                <a:gd name="connsiteY579" fmla="*/ 774182 h 1507432"/>
                <a:gd name="connsiteX580" fmla="*/ 685301 w 2164666"/>
                <a:gd name="connsiteY580" fmla="*/ 773012 h 1507432"/>
                <a:gd name="connsiteX581" fmla="*/ 678285 w 2164666"/>
                <a:gd name="connsiteY581" fmla="*/ 769503 h 1507432"/>
                <a:gd name="connsiteX582" fmla="*/ 668930 w 2164666"/>
                <a:gd name="connsiteY582" fmla="*/ 764826 h 1507432"/>
                <a:gd name="connsiteX583" fmla="*/ 661913 w 2164666"/>
                <a:gd name="connsiteY583" fmla="*/ 762487 h 1507432"/>
                <a:gd name="connsiteX584" fmla="*/ 653726 w 2164666"/>
                <a:gd name="connsiteY584" fmla="*/ 760148 h 1507432"/>
                <a:gd name="connsiteX585" fmla="*/ 644370 w 2164666"/>
                <a:gd name="connsiteY585" fmla="*/ 757808 h 1507432"/>
                <a:gd name="connsiteX586" fmla="*/ 636184 w 2164666"/>
                <a:gd name="connsiteY586" fmla="*/ 756640 h 1507432"/>
                <a:gd name="connsiteX587" fmla="*/ 629168 w 2164666"/>
                <a:gd name="connsiteY587" fmla="*/ 743776 h 1507432"/>
                <a:gd name="connsiteX588" fmla="*/ 636184 w 2164666"/>
                <a:gd name="connsiteY588" fmla="*/ 744945 h 1507432"/>
                <a:gd name="connsiteX589" fmla="*/ 643200 w 2164666"/>
                <a:gd name="connsiteY589" fmla="*/ 743776 h 1507432"/>
                <a:gd name="connsiteX590" fmla="*/ 650218 w 2164666"/>
                <a:gd name="connsiteY590" fmla="*/ 741436 h 1507432"/>
                <a:gd name="connsiteX591" fmla="*/ 654895 w 2164666"/>
                <a:gd name="connsiteY591" fmla="*/ 732083 h 1507432"/>
                <a:gd name="connsiteX592" fmla="*/ 659574 w 2164666"/>
                <a:gd name="connsiteY592" fmla="*/ 726234 h 1507432"/>
                <a:gd name="connsiteX593" fmla="*/ 661913 w 2164666"/>
                <a:gd name="connsiteY593" fmla="*/ 720388 h 1507432"/>
                <a:gd name="connsiteX594" fmla="*/ 659574 w 2164666"/>
                <a:gd name="connsiteY594" fmla="*/ 713369 h 1507432"/>
                <a:gd name="connsiteX595" fmla="*/ 657235 w 2164666"/>
                <a:gd name="connsiteY595" fmla="*/ 706353 h 1507432"/>
                <a:gd name="connsiteX596" fmla="*/ 658404 w 2164666"/>
                <a:gd name="connsiteY596" fmla="*/ 699335 h 1507432"/>
                <a:gd name="connsiteX597" fmla="*/ 664253 w 2164666"/>
                <a:gd name="connsiteY597" fmla="*/ 696998 h 1507432"/>
                <a:gd name="connsiteX598" fmla="*/ 664253 w 2164666"/>
                <a:gd name="connsiteY598" fmla="*/ 691151 h 1507432"/>
                <a:gd name="connsiteX599" fmla="*/ 652558 w 2164666"/>
                <a:gd name="connsiteY599" fmla="*/ 680626 h 1507432"/>
                <a:gd name="connsiteX600" fmla="*/ 644370 w 2164666"/>
                <a:gd name="connsiteY600" fmla="*/ 675947 h 1507432"/>
                <a:gd name="connsiteX601" fmla="*/ 633845 w 2164666"/>
                <a:gd name="connsiteY601" fmla="*/ 671270 h 1507432"/>
                <a:gd name="connsiteX602" fmla="*/ 627998 w 2164666"/>
                <a:gd name="connsiteY602" fmla="*/ 663082 h 1507432"/>
                <a:gd name="connsiteX603" fmla="*/ 629168 w 2164666"/>
                <a:gd name="connsiteY603" fmla="*/ 656066 h 1507432"/>
                <a:gd name="connsiteX604" fmla="*/ 623321 w 2164666"/>
                <a:gd name="connsiteY604" fmla="*/ 650220 h 1507432"/>
                <a:gd name="connsiteX605" fmla="*/ 615135 w 2164666"/>
                <a:gd name="connsiteY605" fmla="*/ 652557 h 1507432"/>
                <a:gd name="connsiteX606" fmla="*/ 613964 w 2164666"/>
                <a:gd name="connsiteY606" fmla="*/ 645541 h 1507432"/>
                <a:gd name="connsiteX607" fmla="*/ 609287 w 2164666"/>
                <a:gd name="connsiteY607" fmla="*/ 638525 h 1507432"/>
                <a:gd name="connsiteX608" fmla="*/ 603440 w 2164666"/>
                <a:gd name="connsiteY608" fmla="*/ 638525 h 1507432"/>
                <a:gd name="connsiteX609" fmla="*/ 590576 w 2164666"/>
                <a:gd name="connsiteY609" fmla="*/ 640864 h 1507432"/>
                <a:gd name="connsiteX610" fmla="*/ 584727 w 2164666"/>
                <a:gd name="connsiteY610" fmla="*/ 635016 h 1507432"/>
                <a:gd name="connsiteX611" fmla="*/ 578881 w 2164666"/>
                <a:gd name="connsiteY611" fmla="*/ 629169 h 1507432"/>
                <a:gd name="connsiteX612" fmla="*/ 570695 w 2164666"/>
                <a:gd name="connsiteY612" fmla="*/ 627999 h 1507432"/>
                <a:gd name="connsiteX613" fmla="*/ 560910 w 2164666"/>
                <a:gd name="connsiteY613" fmla="*/ 621477 h 1507432"/>
                <a:gd name="connsiteX614" fmla="*/ 560171 w 2164666"/>
                <a:gd name="connsiteY614" fmla="*/ 623321 h 1507432"/>
                <a:gd name="connsiteX615" fmla="*/ 553153 w 2164666"/>
                <a:gd name="connsiteY615" fmla="*/ 627999 h 1507432"/>
                <a:gd name="connsiteX616" fmla="*/ 547307 w 2164666"/>
                <a:gd name="connsiteY616" fmla="*/ 632676 h 1507432"/>
                <a:gd name="connsiteX617" fmla="*/ 540290 w 2164666"/>
                <a:gd name="connsiteY617" fmla="*/ 629169 h 1507432"/>
                <a:gd name="connsiteX618" fmla="*/ 535612 w 2164666"/>
                <a:gd name="connsiteY618" fmla="*/ 639694 h 1507432"/>
                <a:gd name="connsiteX619" fmla="*/ 529763 w 2164666"/>
                <a:gd name="connsiteY619" fmla="*/ 639694 h 1507432"/>
                <a:gd name="connsiteX620" fmla="*/ 523917 w 2164666"/>
                <a:gd name="connsiteY620" fmla="*/ 651389 h 1507432"/>
                <a:gd name="connsiteX621" fmla="*/ 522747 w 2164666"/>
                <a:gd name="connsiteY621" fmla="*/ 657236 h 1507432"/>
                <a:gd name="connsiteX622" fmla="*/ 518070 w 2164666"/>
                <a:gd name="connsiteY622" fmla="*/ 664252 h 1507432"/>
                <a:gd name="connsiteX623" fmla="*/ 508715 w 2164666"/>
                <a:gd name="connsiteY623" fmla="*/ 665422 h 1507432"/>
                <a:gd name="connsiteX624" fmla="*/ 495850 w 2164666"/>
                <a:gd name="connsiteY624" fmla="*/ 658406 h 1507432"/>
                <a:gd name="connsiteX625" fmla="*/ 486494 w 2164666"/>
                <a:gd name="connsiteY625" fmla="*/ 657236 h 1507432"/>
                <a:gd name="connsiteX626" fmla="*/ 480646 w 2164666"/>
                <a:gd name="connsiteY626" fmla="*/ 660745 h 1507432"/>
                <a:gd name="connsiteX627" fmla="*/ 457258 w 2164666"/>
                <a:gd name="connsiteY627" fmla="*/ 668931 h 1507432"/>
                <a:gd name="connsiteX628" fmla="*/ 451409 w 2164666"/>
                <a:gd name="connsiteY628" fmla="*/ 667761 h 1507432"/>
                <a:gd name="connsiteX629" fmla="*/ 437377 w 2164666"/>
                <a:gd name="connsiteY629" fmla="*/ 668931 h 1507432"/>
                <a:gd name="connsiteX630" fmla="*/ 429191 w 2164666"/>
                <a:gd name="connsiteY630" fmla="*/ 667761 h 1507432"/>
                <a:gd name="connsiteX631" fmla="*/ 419835 w 2164666"/>
                <a:gd name="connsiteY631" fmla="*/ 663082 h 1507432"/>
                <a:gd name="connsiteX632" fmla="*/ 412819 w 2164666"/>
                <a:gd name="connsiteY632" fmla="*/ 665422 h 1507432"/>
                <a:gd name="connsiteX633" fmla="*/ 403463 w 2164666"/>
                <a:gd name="connsiteY633" fmla="*/ 665422 h 1507432"/>
                <a:gd name="connsiteX634" fmla="*/ 396447 w 2164666"/>
                <a:gd name="connsiteY634" fmla="*/ 666591 h 1507432"/>
                <a:gd name="connsiteX635" fmla="*/ 389429 w 2164666"/>
                <a:gd name="connsiteY635" fmla="*/ 671270 h 1507432"/>
                <a:gd name="connsiteX636" fmla="*/ 383582 w 2164666"/>
                <a:gd name="connsiteY636" fmla="*/ 677117 h 1507432"/>
                <a:gd name="connsiteX637" fmla="*/ 380073 w 2164666"/>
                <a:gd name="connsiteY637" fmla="*/ 685303 h 1507432"/>
                <a:gd name="connsiteX638" fmla="*/ 377734 w 2164666"/>
                <a:gd name="connsiteY638" fmla="*/ 694658 h 1507432"/>
                <a:gd name="connsiteX639" fmla="*/ 369548 w 2164666"/>
                <a:gd name="connsiteY639" fmla="*/ 698167 h 1507432"/>
                <a:gd name="connsiteX640" fmla="*/ 360192 w 2164666"/>
                <a:gd name="connsiteY640" fmla="*/ 694658 h 1507432"/>
                <a:gd name="connsiteX641" fmla="*/ 346158 w 2164666"/>
                <a:gd name="connsiteY641" fmla="*/ 689981 h 1507432"/>
                <a:gd name="connsiteX642" fmla="*/ 340311 w 2164666"/>
                <a:gd name="connsiteY642" fmla="*/ 686472 h 1507432"/>
                <a:gd name="connsiteX643" fmla="*/ 333295 w 2164666"/>
                <a:gd name="connsiteY643" fmla="*/ 685303 h 1507432"/>
                <a:gd name="connsiteX644" fmla="*/ 326279 w 2164666"/>
                <a:gd name="connsiteY644" fmla="*/ 687642 h 1507432"/>
                <a:gd name="connsiteX645" fmla="*/ 320433 w 2164666"/>
                <a:gd name="connsiteY645" fmla="*/ 685303 h 1507432"/>
                <a:gd name="connsiteX646" fmla="*/ 309905 w 2164666"/>
                <a:gd name="connsiteY646" fmla="*/ 675947 h 1507432"/>
                <a:gd name="connsiteX647" fmla="*/ 298212 w 2164666"/>
                <a:gd name="connsiteY647" fmla="*/ 671270 h 1507432"/>
                <a:gd name="connsiteX648" fmla="*/ 291196 w 2164666"/>
                <a:gd name="connsiteY648" fmla="*/ 666591 h 1507432"/>
                <a:gd name="connsiteX649" fmla="*/ 285347 w 2164666"/>
                <a:gd name="connsiteY649" fmla="*/ 674777 h 1507432"/>
                <a:gd name="connsiteX650" fmla="*/ 277162 w 2164666"/>
                <a:gd name="connsiteY650" fmla="*/ 682965 h 1507432"/>
                <a:gd name="connsiteX651" fmla="*/ 270143 w 2164666"/>
                <a:gd name="connsiteY651" fmla="*/ 682965 h 1507432"/>
                <a:gd name="connsiteX652" fmla="*/ 261959 w 2164666"/>
                <a:gd name="connsiteY652" fmla="*/ 677117 h 1507432"/>
                <a:gd name="connsiteX653" fmla="*/ 254941 w 2164666"/>
                <a:gd name="connsiteY653" fmla="*/ 677117 h 1507432"/>
                <a:gd name="connsiteX654" fmla="*/ 246755 w 2164666"/>
                <a:gd name="connsiteY654" fmla="*/ 674777 h 1507432"/>
                <a:gd name="connsiteX655" fmla="*/ 240907 w 2164666"/>
                <a:gd name="connsiteY655" fmla="*/ 674777 h 1507432"/>
                <a:gd name="connsiteX656" fmla="*/ 235060 w 2164666"/>
                <a:gd name="connsiteY656" fmla="*/ 680626 h 1507432"/>
                <a:gd name="connsiteX657" fmla="*/ 229214 w 2164666"/>
                <a:gd name="connsiteY657" fmla="*/ 678286 h 1507432"/>
                <a:gd name="connsiteX658" fmla="*/ 216349 w 2164666"/>
                <a:gd name="connsiteY658" fmla="*/ 672438 h 1507432"/>
                <a:gd name="connsiteX659" fmla="*/ 214010 w 2164666"/>
                <a:gd name="connsiteY659" fmla="*/ 666591 h 1507432"/>
                <a:gd name="connsiteX660" fmla="*/ 196468 w 2164666"/>
                <a:gd name="connsiteY660" fmla="*/ 647880 h 1507432"/>
                <a:gd name="connsiteX661" fmla="*/ 188282 w 2164666"/>
                <a:gd name="connsiteY661" fmla="*/ 646711 h 1507432"/>
                <a:gd name="connsiteX662" fmla="*/ 182434 w 2164666"/>
                <a:gd name="connsiteY662" fmla="*/ 642034 h 1507432"/>
                <a:gd name="connsiteX663" fmla="*/ 180096 w 2164666"/>
                <a:gd name="connsiteY663" fmla="*/ 627999 h 1507432"/>
                <a:gd name="connsiteX664" fmla="*/ 185945 w 2164666"/>
                <a:gd name="connsiteY664" fmla="*/ 619813 h 1507432"/>
                <a:gd name="connsiteX665" fmla="*/ 190622 w 2164666"/>
                <a:gd name="connsiteY665" fmla="*/ 613965 h 1507432"/>
                <a:gd name="connsiteX666" fmla="*/ 205824 w 2164666"/>
                <a:gd name="connsiteY666" fmla="*/ 603440 h 1507432"/>
                <a:gd name="connsiteX667" fmla="*/ 201147 w 2164666"/>
                <a:gd name="connsiteY667" fmla="*/ 590577 h 1507432"/>
                <a:gd name="connsiteX668" fmla="*/ 198808 w 2164666"/>
                <a:gd name="connsiteY668" fmla="*/ 584728 h 1507432"/>
                <a:gd name="connsiteX669" fmla="*/ 197638 w 2164666"/>
                <a:gd name="connsiteY669" fmla="*/ 576543 h 1507432"/>
                <a:gd name="connsiteX670" fmla="*/ 203486 w 2164666"/>
                <a:gd name="connsiteY670" fmla="*/ 573035 h 1507432"/>
                <a:gd name="connsiteX671" fmla="*/ 212842 w 2164666"/>
                <a:gd name="connsiteY671" fmla="*/ 571866 h 1507432"/>
                <a:gd name="connsiteX672" fmla="*/ 214010 w 2164666"/>
                <a:gd name="connsiteY672" fmla="*/ 563680 h 1507432"/>
                <a:gd name="connsiteX673" fmla="*/ 204654 w 2164666"/>
                <a:gd name="connsiteY673" fmla="*/ 556662 h 1507432"/>
                <a:gd name="connsiteX674" fmla="*/ 197638 w 2164666"/>
                <a:gd name="connsiteY674" fmla="*/ 548476 h 1507432"/>
                <a:gd name="connsiteX675" fmla="*/ 191791 w 2164666"/>
                <a:gd name="connsiteY675" fmla="*/ 548476 h 1507432"/>
                <a:gd name="connsiteX676" fmla="*/ 183605 w 2164666"/>
                <a:gd name="connsiteY676" fmla="*/ 553155 h 1507432"/>
                <a:gd name="connsiteX677" fmla="*/ 178927 w 2164666"/>
                <a:gd name="connsiteY677" fmla="*/ 546138 h 1507432"/>
                <a:gd name="connsiteX678" fmla="*/ 171910 w 2164666"/>
                <a:gd name="connsiteY678" fmla="*/ 544967 h 1507432"/>
                <a:gd name="connsiteX679" fmla="*/ 169571 w 2164666"/>
                <a:gd name="connsiteY679" fmla="*/ 539120 h 1507432"/>
                <a:gd name="connsiteX680" fmla="*/ 159046 w 2164666"/>
                <a:gd name="connsiteY680" fmla="*/ 539120 h 1507432"/>
                <a:gd name="connsiteX681" fmla="*/ 152029 w 2164666"/>
                <a:gd name="connsiteY681" fmla="*/ 541460 h 1507432"/>
                <a:gd name="connsiteX682" fmla="*/ 145013 w 2164666"/>
                <a:gd name="connsiteY682" fmla="*/ 542629 h 1507432"/>
                <a:gd name="connsiteX683" fmla="*/ 137995 w 2164666"/>
                <a:gd name="connsiteY683" fmla="*/ 544967 h 1507432"/>
                <a:gd name="connsiteX684" fmla="*/ 132149 w 2164666"/>
                <a:gd name="connsiteY684" fmla="*/ 541460 h 1507432"/>
                <a:gd name="connsiteX685" fmla="*/ 132149 w 2164666"/>
                <a:gd name="connsiteY685" fmla="*/ 533274 h 1507432"/>
                <a:gd name="connsiteX686" fmla="*/ 126300 w 2164666"/>
                <a:gd name="connsiteY686" fmla="*/ 529765 h 1507432"/>
                <a:gd name="connsiteX687" fmla="*/ 126300 w 2164666"/>
                <a:gd name="connsiteY687" fmla="*/ 522748 h 1507432"/>
                <a:gd name="connsiteX688" fmla="*/ 116946 w 2164666"/>
                <a:gd name="connsiteY688" fmla="*/ 516902 h 1507432"/>
                <a:gd name="connsiteX689" fmla="*/ 109930 w 2164666"/>
                <a:gd name="connsiteY689" fmla="*/ 512223 h 1507432"/>
                <a:gd name="connsiteX690" fmla="*/ 100573 w 2164666"/>
                <a:gd name="connsiteY690" fmla="*/ 511053 h 1507432"/>
                <a:gd name="connsiteX691" fmla="*/ 93556 w 2164666"/>
                <a:gd name="connsiteY691" fmla="*/ 508714 h 1507432"/>
                <a:gd name="connsiteX692" fmla="*/ 90047 w 2164666"/>
                <a:gd name="connsiteY692" fmla="*/ 501698 h 1507432"/>
                <a:gd name="connsiteX693" fmla="*/ 90047 w 2164666"/>
                <a:gd name="connsiteY693" fmla="*/ 495851 h 1507432"/>
                <a:gd name="connsiteX694" fmla="*/ 85370 w 2164666"/>
                <a:gd name="connsiteY694" fmla="*/ 487665 h 1507432"/>
                <a:gd name="connsiteX695" fmla="*/ 84201 w 2164666"/>
                <a:gd name="connsiteY695" fmla="*/ 480647 h 1507432"/>
                <a:gd name="connsiteX696" fmla="*/ 90047 w 2164666"/>
                <a:gd name="connsiteY696" fmla="*/ 474801 h 1507432"/>
                <a:gd name="connsiteX697" fmla="*/ 95896 w 2164666"/>
                <a:gd name="connsiteY697" fmla="*/ 466615 h 1507432"/>
                <a:gd name="connsiteX698" fmla="*/ 101742 w 2164666"/>
                <a:gd name="connsiteY698" fmla="*/ 465445 h 1507432"/>
                <a:gd name="connsiteX699" fmla="*/ 101742 w 2164666"/>
                <a:gd name="connsiteY699" fmla="*/ 458429 h 1507432"/>
                <a:gd name="connsiteX700" fmla="*/ 97065 w 2164666"/>
                <a:gd name="connsiteY700" fmla="*/ 451410 h 1507432"/>
                <a:gd name="connsiteX701" fmla="*/ 99403 w 2164666"/>
                <a:gd name="connsiteY701" fmla="*/ 443225 h 1507432"/>
                <a:gd name="connsiteX702" fmla="*/ 106419 w 2164666"/>
                <a:gd name="connsiteY702" fmla="*/ 440885 h 1507432"/>
                <a:gd name="connsiteX703" fmla="*/ 104082 w 2164666"/>
                <a:gd name="connsiteY703" fmla="*/ 433869 h 1507432"/>
                <a:gd name="connsiteX704" fmla="*/ 94726 w 2164666"/>
                <a:gd name="connsiteY704" fmla="*/ 432699 h 1507432"/>
                <a:gd name="connsiteX705" fmla="*/ 85370 w 2164666"/>
                <a:gd name="connsiteY705" fmla="*/ 430360 h 1507432"/>
                <a:gd name="connsiteX706" fmla="*/ 77183 w 2164666"/>
                <a:gd name="connsiteY706" fmla="*/ 425683 h 1507432"/>
                <a:gd name="connsiteX707" fmla="*/ 71336 w 2164666"/>
                <a:gd name="connsiteY707" fmla="*/ 424513 h 1507432"/>
                <a:gd name="connsiteX708" fmla="*/ 70166 w 2164666"/>
                <a:gd name="connsiteY708" fmla="*/ 418667 h 1507432"/>
                <a:gd name="connsiteX709" fmla="*/ 64320 w 2164666"/>
                <a:gd name="connsiteY709" fmla="*/ 419837 h 1507432"/>
                <a:gd name="connsiteX710" fmla="*/ 60813 w 2164666"/>
                <a:gd name="connsiteY710" fmla="*/ 408142 h 1507432"/>
                <a:gd name="connsiteX711" fmla="*/ 57304 w 2164666"/>
                <a:gd name="connsiteY711" fmla="*/ 401123 h 1507432"/>
                <a:gd name="connsiteX712" fmla="*/ 47946 w 2164666"/>
                <a:gd name="connsiteY712" fmla="*/ 395277 h 1507432"/>
                <a:gd name="connsiteX713" fmla="*/ 42100 w 2164666"/>
                <a:gd name="connsiteY713" fmla="*/ 388261 h 1507432"/>
                <a:gd name="connsiteX714" fmla="*/ 36253 w 2164666"/>
                <a:gd name="connsiteY714" fmla="*/ 385921 h 1507432"/>
                <a:gd name="connsiteX715" fmla="*/ 25728 w 2164666"/>
                <a:gd name="connsiteY715" fmla="*/ 376566 h 1507432"/>
                <a:gd name="connsiteX716" fmla="*/ 15202 w 2164666"/>
                <a:gd name="connsiteY716" fmla="*/ 369547 h 1507432"/>
                <a:gd name="connsiteX717" fmla="*/ 8186 w 2164666"/>
                <a:gd name="connsiteY717" fmla="*/ 369547 h 1507432"/>
                <a:gd name="connsiteX718" fmla="*/ 4679 w 2164666"/>
                <a:gd name="connsiteY718" fmla="*/ 359024 h 1507432"/>
                <a:gd name="connsiteX719" fmla="*/ 4679 w 2164666"/>
                <a:gd name="connsiteY719" fmla="*/ 352006 h 1507432"/>
                <a:gd name="connsiteX720" fmla="*/ 7016 w 2164666"/>
                <a:gd name="connsiteY720" fmla="*/ 342650 h 1507432"/>
                <a:gd name="connsiteX721" fmla="*/ 9356 w 2164666"/>
                <a:gd name="connsiteY721" fmla="*/ 330955 h 1507432"/>
                <a:gd name="connsiteX722" fmla="*/ 8186 w 2164666"/>
                <a:gd name="connsiteY722" fmla="*/ 325109 h 1507432"/>
                <a:gd name="connsiteX723" fmla="*/ 9356 w 2164666"/>
                <a:gd name="connsiteY723" fmla="*/ 316923 h 1507432"/>
                <a:gd name="connsiteX724" fmla="*/ 7016 w 2164666"/>
                <a:gd name="connsiteY724" fmla="*/ 311074 h 1507432"/>
                <a:gd name="connsiteX725" fmla="*/ 8186 w 2164666"/>
                <a:gd name="connsiteY725" fmla="*/ 305228 h 1507432"/>
                <a:gd name="connsiteX726" fmla="*/ 0 w 2164666"/>
                <a:gd name="connsiteY726" fmla="*/ 299381 h 1507432"/>
                <a:gd name="connsiteX727" fmla="*/ 2340 w 2164666"/>
                <a:gd name="connsiteY727" fmla="*/ 292365 h 1507432"/>
                <a:gd name="connsiteX728" fmla="*/ 7016 w 2164666"/>
                <a:gd name="connsiteY728" fmla="*/ 286517 h 1507432"/>
                <a:gd name="connsiteX729" fmla="*/ 10526 w 2164666"/>
                <a:gd name="connsiteY729" fmla="*/ 278331 h 1507432"/>
                <a:gd name="connsiteX730" fmla="*/ 17542 w 2164666"/>
                <a:gd name="connsiteY730" fmla="*/ 279501 h 1507432"/>
                <a:gd name="connsiteX731" fmla="*/ 23388 w 2164666"/>
                <a:gd name="connsiteY731" fmla="*/ 279501 h 1507432"/>
                <a:gd name="connsiteX732" fmla="*/ 29237 w 2164666"/>
                <a:gd name="connsiteY732" fmla="*/ 281838 h 1507432"/>
                <a:gd name="connsiteX733" fmla="*/ 31576 w 2164666"/>
                <a:gd name="connsiteY733" fmla="*/ 287686 h 1507432"/>
                <a:gd name="connsiteX734" fmla="*/ 40930 w 2164666"/>
                <a:gd name="connsiteY734" fmla="*/ 292365 h 1507432"/>
                <a:gd name="connsiteX735" fmla="*/ 49118 w 2164666"/>
                <a:gd name="connsiteY735" fmla="*/ 292365 h 1507432"/>
                <a:gd name="connsiteX736" fmla="*/ 50285 w 2164666"/>
                <a:gd name="connsiteY736" fmla="*/ 285349 h 1507432"/>
                <a:gd name="connsiteX737" fmla="*/ 53795 w 2164666"/>
                <a:gd name="connsiteY737" fmla="*/ 279501 h 1507432"/>
                <a:gd name="connsiteX738" fmla="*/ 59641 w 2164666"/>
                <a:gd name="connsiteY738" fmla="*/ 279501 h 1507432"/>
                <a:gd name="connsiteX739" fmla="*/ 60813 w 2164666"/>
                <a:gd name="connsiteY739" fmla="*/ 271315 h 1507432"/>
                <a:gd name="connsiteX740" fmla="*/ 61980 w 2164666"/>
                <a:gd name="connsiteY740" fmla="*/ 265466 h 1507432"/>
                <a:gd name="connsiteX741" fmla="*/ 68999 w 2164666"/>
                <a:gd name="connsiteY741" fmla="*/ 261959 h 1507432"/>
                <a:gd name="connsiteX742" fmla="*/ 77183 w 2164666"/>
                <a:gd name="connsiteY742" fmla="*/ 257280 h 1507432"/>
                <a:gd name="connsiteX743" fmla="*/ 85370 w 2164666"/>
                <a:gd name="connsiteY743" fmla="*/ 251434 h 1507432"/>
                <a:gd name="connsiteX744" fmla="*/ 84201 w 2164666"/>
                <a:gd name="connsiteY744" fmla="*/ 244417 h 1507432"/>
                <a:gd name="connsiteX745" fmla="*/ 91217 w 2164666"/>
                <a:gd name="connsiteY745" fmla="*/ 251434 h 1507432"/>
                <a:gd name="connsiteX746" fmla="*/ 92387 w 2164666"/>
                <a:gd name="connsiteY746" fmla="*/ 244417 h 1507432"/>
                <a:gd name="connsiteX747" fmla="*/ 95896 w 2164666"/>
                <a:gd name="connsiteY747" fmla="*/ 238569 h 1507432"/>
                <a:gd name="connsiteX748" fmla="*/ 101742 w 2164666"/>
                <a:gd name="connsiteY748" fmla="*/ 232722 h 1507432"/>
                <a:gd name="connsiteX749" fmla="*/ 107591 w 2164666"/>
                <a:gd name="connsiteY749" fmla="*/ 230383 h 1507432"/>
                <a:gd name="connsiteX750" fmla="*/ 119284 w 2164666"/>
                <a:gd name="connsiteY750" fmla="*/ 223365 h 1507432"/>
                <a:gd name="connsiteX751" fmla="*/ 113437 w 2164666"/>
                <a:gd name="connsiteY751" fmla="*/ 218688 h 1507432"/>
                <a:gd name="connsiteX752" fmla="*/ 100573 w 2164666"/>
                <a:gd name="connsiteY752" fmla="*/ 212842 h 1507432"/>
                <a:gd name="connsiteX753" fmla="*/ 97065 w 2164666"/>
                <a:gd name="connsiteY753" fmla="*/ 206995 h 1507432"/>
                <a:gd name="connsiteX754" fmla="*/ 88878 w 2164666"/>
                <a:gd name="connsiteY754" fmla="*/ 197639 h 1507432"/>
                <a:gd name="connsiteX755" fmla="*/ 88878 w 2164666"/>
                <a:gd name="connsiteY755" fmla="*/ 191791 h 1507432"/>
                <a:gd name="connsiteX756" fmla="*/ 94726 w 2164666"/>
                <a:gd name="connsiteY756" fmla="*/ 192961 h 1507432"/>
                <a:gd name="connsiteX757" fmla="*/ 90047 w 2164666"/>
                <a:gd name="connsiteY757" fmla="*/ 185944 h 1507432"/>
                <a:gd name="connsiteX758" fmla="*/ 84201 w 2164666"/>
                <a:gd name="connsiteY758" fmla="*/ 180096 h 1507432"/>
                <a:gd name="connsiteX759" fmla="*/ 85370 w 2164666"/>
                <a:gd name="connsiteY759" fmla="*/ 167231 h 1507432"/>
                <a:gd name="connsiteX760" fmla="*/ 91217 w 2164666"/>
                <a:gd name="connsiteY760" fmla="*/ 163724 h 1507432"/>
                <a:gd name="connsiteX761" fmla="*/ 92387 w 2164666"/>
                <a:gd name="connsiteY761" fmla="*/ 154369 h 1507432"/>
                <a:gd name="connsiteX762" fmla="*/ 91217 w 2164666"/>
                <a:gd name="connsiteY762" fmla="*/ 147350 h 1507432"/>
                <a:gd name="connsiteX763" fmla="*/ 91217 w 2164666"/>
                <a:gd name="connsiteY763" fmla="*/ 140334 h 1507432"/>
                <a:gd name="connsiteX764" fmla="*/ 84201 w 2164666"/>
                <a:gd name="connsiteY764" fmla="*/ 130979 h 1507432"/>
                <a:gd name="connsiteX765" fmla="*/ 83031 w 2164666"/>
                <a:gd name="connsiteY765" fmla="*/ 118114 h 1507432"/>
                <a:gd name="connsiteX766" fmla="*/ 88878 w 2164666"/>
                <a:gd name="connsiteY766" fmla="*/ 114607 h 1507432"/>
                <a:gd name="connsiteX767" fmla="*/ 93556 w 2164666"/>
                <a:gd name="connsiteY767" fmla="*/ 107591 h 1507432"/>
                <a:gd name="connsiteX768" fmla="*/ 97065 w 2164666"/>
                <a:gd name="connsiteY768" fmla="*/ 97065 h 1507432"/>
                <a:gd name="connsiteX769" fmla="*/ 101742 w 2164666"/>
                <a:gd name="connsiteY769" fmla="*/ 90049 h 1507432"/>
                <a:gd name="connsiteX770" fmla="*/ 100573 w 2164666"/>
                <a:gd name="connsiteY770" fmla="*/ 83031 h 1507432"/>
                <a:gd name="connsiteX771" fmla="*/ 95896 w 2164666"/>
                <a:gd name="connsiteY771" fmla="*/ 77184 h 1507432"/>
                <a:gd name="connsiteX772" fmla="*/ 97065 w 2164666"/>
                <a:gd name="connsiteY772" fmla="*/ 70168 h 1507432"/>
                <a:gd name="connsiteX773" fmla="*/ 97065 w 2164666"/>
                <a:gd name="connsiteY773" fmla="*/ 63152 h 1507432"/>
                <a:gd name="connsiteX774" fmla="*/ 98235 w 2164666"/>
                <a:gd name="connsiteY774" fmla="*/ 57303 h 1507432"/>
                <a:gd name="connsiteX775" fmla="*/ 107591 w 2164666"/>
                <a:gd name="connsiteY775" fmla="*/ 57303 h 1507432"/>
                <a:gd name="connsiteX776" fmla="*/ 113437 w 2164666"/>
                <a:gd name="connsiteY776" fmla="*/ 58473 h 1507432"/>
                <a:gd name="connsiteX777" fmla="*/ 122793 w 2164666"/>
                <a:gd name="connsiteY777" fmla="*/ 58473 h 1507432"/>
                <a:gd name="connsiteX778" fmla="*/ 133318 w 2164666"/>
                <a:gd name="connsiteY778" fmla="*/ 59641 h 1507432"/>
                <a:gd name="connsiteX779" fmla="*/ 149690 w 2164666"/>
                <a:gd name="connsiteY779" fmla="*/ 58473 h 1507432"/>
                <a:gd name="connsiteX780" fmla="*/ 156708 w 2164666"/>
                <a:gd name="connsiteY780" fmla="*/ 58473 h 1507432"/>
                <a:gd name="connsiteX781" fmla="*/ 162555 w 2164666"/>
                <a:gd name="connsiteY781" fmla="*/ 57303 h 1507432"/>
                <a:gd name="connsiteX782" fmla="*/ 171910 w 2164666"/>
                <a:gd name="connsiteY782" fmla="*/ 56134 h 1507432"/>
                <a:gd name="connsiteX783" fmla="*/ 183605 w 2164666"/>
                <a:gd name="connsiteY783" fmla="*/ 54964 h 1507432"/>
                <a:gd name="connsiteX784" fmla="*/ 189452 w 2164666"/>
                <a:gd name="connsiteY784" fmla="*/ 54964 h 1507432"/>
                <a:gd name="connsiteX785" fmla="*/ 202317 w 2164666"/>
                <a:gd name="connsiteY785" fmla="*/ 56134 h 1507432"/>
                <a:gd name="connsiteX786" fmla="*/ 210503 w 2164666"/>
                <a:gd name="connsiteY786" fmla="*/ 56134 h 1507432"/>
                <a:gd name="connsiteX787" fmla="*/ 217519 w 2164666"/>
                <a:gd name="connsiteY787" fmla="*/ 59641 h 1507432"/>
                <a:gd name="connsiteX788" fmla="*/ 224535 w 2164666"/>
                <a:gd name="connsiteY788" fmla="*/ 64320 h 1507432"/>
                <a:gd name="connsiteX789" fmla="*/ 231551 w 2164666"/>
                <a:gd name="connsiteY789" fmla="*/ 65489 h 1507432"/>
                <a:gd name="connsiteX790" fmla="*/ 237400 w 2164666"/>
                <a:gd name="connsiteY790" fmla="*/ 65489 h 1507432"/>
                <a:gd name="connsiteX791" fmla="*/ 243246 w 2164666"/>
                <a:gd name="connsiteY791" fmla="*/ 65489 h 1507432"/>
                <a:gd name="connsiteX792" fmla="*/ 249095 w 2164666"/>
                <a:gd name="connsiteY792" fmla="*/ 65489 h 1507432"/>
                <a:gd name="connsiteX793" fmla="*/ 259620 w 2164666"/>
                <a:gd name="connsiteY793" fmla="*/ 64320 h 1507432"/>
                <a:gd name="connsiteX794" fmla="*/ 265467 w 2164666"/>
                <a:gd name="connsiteY794" fmla="*/ 63152 h 1507432"/>
                <a:gd name="connsiteX795" fmla="*/ 274822 w 2164666"/>
                <a:gd name="connsiteY795" fmla="*/ 61980 h 1507432"/>
                <a:gd name="connsiteX796" fmla="*/ 284178 w 2164666"/>
                <a:gd name="connsiteY796" fmla="*/ 59641 h 1507432"/>
                <a:gd name="connsiteX797" fmla="*/ 297042 w 2164666"/>
                <a:gd name="connsiteY797" fmla="*/ 57303 h 1507432"/>
                <a:gd name="connsiteX798" fmla="*/ 302889 w 2164666"/>
                <a:gd name="connsiteY798" fmla="*/ 54964 h 1507432"/>
                <a:gd name="connsiteX799" fmla="*/ 318093 w 2164666"/>
                <a:gd name="connsiteY799" fmla="*/ 51457 h 1507432"/>
                <a:gd name="connsiteX800" fmla="*/ 330956 w 2164666"/>
                <a:gd name="connsiteY800" fmla="*/ 47948 h 1507432"/>
                <a:gd name="connsiteX801" fmla="*/ 346158 w 2164666"/>
                <a:gd name="connsiteY801" fmla="*/ 43271 h 1507432"/>
                <a:gd name="connsiteX802" fmla="*/ 354346 w 2164666"/>
                <a:gd name="connsiteY802" fmla="*/ 40932 h 1507432"/>
                <a:gd name="connsiteX803" fmla="*/ 362532 w 2164666"/>
                <a:gd name="connsiteY803" fmla="*/ 38592 h 1507432"/>
                <a:gd name="connsiteX804" fmla="*/ 373057 w 2164666"/>
                <a:gd name="connsiteY804" fmla="*/ 35083 h 1507432"/>
                <a:gd name="connsiteX805" fmla="*/ 380073 w 2164666"/>
                <a:gd name="connsiteY805" fmla="*/ 35083 h 1507432"/>
                <a:gd name="connsiteX806" fmla="*/ 387090 w 2164666"/>
                <a:gd name="connsiteY806" fmla="*/ 37422 h 1507432"/>
                <a:gd name="connsiteX807" fmla="*/ 392938 w 2164666"/>
                <a:gd name="connsiteY807" fmla="*/ 38592 h 1507432"/>
                <a:gd name="connsiteX808" fmla="*/ 401124 w 2164666"/>
                <a:gd name="connsiteY808" fmla="*/ 42099 h 1507432"/>
                <a:gd name="connsiteX809" fmla="*/ 408140 w 2164666"/>
                <a:gd name="connsiteY809" fmla="*/ 42099 h 1507432"/>
                <a:gd name="connsiteX810" fmla="*/ 415156 w 2164666"/>
                <a:gd name="connsiteY810" fmla="*/ 42099 h 1507432"/>
                <a:gd name="connsiteX811" fmla="*/ 428021 w 2164666"/>
                <a:gd name="connsiteY811" fmla="*/ 40932 h 1507432"/>
                <a:gd name="connsiteX812" fmla="*/ 435039 w 2164666"/>
                <a:gd name="connsiteY812" fmla="*/ 39762 h 1507432"/>
                <a:gd name="connsiteX813" fmla="*/ 445563 w 2164666"/>
                <a:gd name="connsiteY813" fmla="*/ 37422 h 1507432"/>
                <a:gd name="connsiteX814" fmla="*/ 460767 w 2164666"/>
                <a:gd name="connsiteY814" fmla="*/ 35083 h 1507432"/>
                <a:gd name="connsiteX815" fmla="*/ 477139 w 2164666"/>
                <a:gd name="connsiteY815" fmla="*/ 31576 h 1507432"/>
                <a:gd name="connsiteX816" fmla="*/ 484157 w 2164666"/>
                <a:gd name="connsiteY816" fmla="*/ 30406 h 1507432"/>
                <a:gd name="connsiteX817" fmla="*/ 507545 w 2164666"/>
                <a:gd name="connsiteY817" fmla="*/ 24558 h 1507432"/>
                <a:gd name="connsiteX818" fmla="*/ 527426 w 2164666"/>
                <a:gd name="connsiteY818" fmla="*/ 21051 h 1507432"/>
                <a:gd name="connsiteX819" fmla="*/ 541458 w 2164666"/>
                <a:gd name="connsiteY819" fmla="*/ 17542 h 1507432"/>
                <a:gd name="connsiteX820" fmla="*/ 547307 w 2164666"/>
                <a:gd name="connsiteY820" fmla="*/ 16372 h 1507432"/>
                <a:gd name="connsiteX821" fmla="*/ 563680 w 2164666"/>
                <a:gd name="connsiteY821" fmla="*/ 10525 h 1507432"/>
                <a:gd name="connsiteX822" fmla="*/ 570697 w 2164666"/>
                <a:gd name="connsiteY822" fmla="*/ 9356 h 1507432"/>
                <a:gd name="connsiteX823" fmla="*/ 577713 w 2164666"/>
                <a:gd name="connsiteY823" fmla="*/ 7016 h 1507432"/>
                <a:gd name="connsiteX824" fmla="*/ 591745 w 2164666"/>
                <a:gd name="connsiteY824" fmla="*/ 0 h 150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</a:cxnLst>
              <a:rect l="l" t="t" r="r" b="b"/>
              <a:pathLst>
                <a:path w="2164666" h="1507432">
                  <a:moveTo>
                    <a:pt x="1714425" y="1149576"/>
                  </a:moveTo>
                  <a:lnTo>
                    <a:pt x="1714198" y="1150201"/>
                  </a:lnTo>
                  <a:lnTo>
                    <a:pt x="1716026" y="1149897"/>
                  </a:lnTo>
                  <a:lnTo>
                    <a:pt x="1714425" y="1149576"/>
                  </a:lnTo>
                  <a:close/>
                  <a:moveTo>
                    <a:pt x="562097" y="618507"/>
                  </a:moveTo>
                  <a:lnTo>
                    <a:pt x="562509" y="617474"/>
                  </a:lnTo>
                  <a:lnTo>
                    <a:pt x="562097" y="618507"/>
                  </a:lnTo>
                  <a:close/>
                  <a:moveTo>
                    <a:pt x="1132774" y="571742"/>
                  </a:moveTo>
                  <a:lnTo>
                    <a:pt x="1133205" y="571866"/>
                  </a:lnTo>
                  <a:lnTo>
                    <a:pt x="1132986" y="572377"/>
                  </a:lnTo>
                  <a:lnTo>
                    <a:pt x="1132774" y="571742"/>
                  </a:lnTo>
                  <a:close/>
                  <a:moveTo>
                    <a:pt x="1125019" y="569526"/>
                  </a:moveTo>
                  <a:lnTo>
                    <a:pt x="1132036" y="569526"/>
                  </a:lnTo>
                  <a:lnTo>
                    <a:pt x="1132774" y="571742"/>
                  </a:lnTo>
                  <a:lnTo>
                    <a:pt x="1125019" y="569526"/>
                  </a:lnTo>
                  <a:close/>
                  <a:moveTo>
                    <a:pt x="591745" y="0"/>
                  </a:moveTo>
                  <a:lnTo>
                    <a:pt x="597594" y="1170"/>
                  </a:lnTo>
                  <a:lnTo>
                    <a:pt x="604610" y="3507"/>
                  </a:lnTo>
                  <a:lnTo>
                    <a:pt x="610459" y="1170"/>
                  </a:lnTo>
                  <a:lnTo>
                    <a:pt x="617475" y="2339"/>
                  </a:lnTo>
                  <a:lnTo>
                    <a:pt x="619814" y="2339"/>
                  </a:lnTo>
                  <a:lnTo>
                    <a:pt x="628000" y="4679"/>
                  </a:lnTo>
                  <a:lnTo>
                    <a:pt x="636186" y="5847"/>
                  </a:lnTo>
                  <a:lnTo>
                    <a:pt x="642034" y="10525"/>
                  </a:lnTo>
                  <a:lnTo>
                    <a:pt x="653728" y="21051"/>
                  </a:lnTo>
                  <a:lnTo>
                    <a:pt x="660744" y="23390"/>
                  </a:lnTo>
                  <a:lnTo>
                    <a:pt x="667760" y="23390"/>
                  </a:lnTo>
                  <a:lnTo>
                    <a:pt x="673608" y="25727"/>
                  </a:lnTo>
                  <a:lnTo>
                    <a:pt x="675948" y="32744"/>
                  </a:lnTo>
                  <a:lnTo>
                    <a:pt x="680625" y="38592"/>
                  </a:lnTo>
                  <a:lnTo>
                    <a:pt x="687641" y="42099"/>
                  </a:lnTo>
                  <a:lnTo>
                    <a:pt x="688813" y="53794"/>
                  </a:lnTo>
                  <a:lnTo>
                    <a:pt x="689980" y="60812"/>
                  </a:lnTo>
                  <a:lnTo>
                    <a:pt x="692320" y="70168"/>
                  </a:lnTo>
                  <a:lnTo>
                    <a:pt x="695829" y="76015"/>
                  </a:lnTo>
                  <a:lnTo>
                    <a:pt x="705184" y="85370"/>
                  </a:lnTo>
                  <a:lnTo>
                    <a:pt x="702845" y="92388"/>
                  </a:lnTo>
                  <a:lnTo>
                    <a:pt x="706354" y="102912"/>
                  </a:lnTo>
                  <a:lnTo>
                    <a:pt x="705184" y="111098"/>
                  </a:lnTo>
                  <a:lnTo>
                    <a:pt x="704015" y="119286"/>
                  </a:lnTo>
                  <a:lnTo>
                    <a:pt x="701675" y="127471"/>
                  </a:lnTo>
                  <a:lnTo>
                    <a:pt x="692320" y="132148"/>
                  </a:lnTo>
                  <a:lnTo>
                    <a:pt x="689980" y="139166"/>
                  </a:lnTo>
                  <a:lnTo>
                    <a:pt x="684134" y="145013"/>
                  </a:lnTo>
                  <a:lnTo>
                    <a:pt x="677118" y="153199"/>
                  </a:lnTo>
                  <a:lnTo>
                    <a:pt x="670099" y="155538"/>
                  </a:lnTo>
                  <a:lnTo>
                    <a:pt x="658404" y="162554"/>
                  </a:lnTo>
                  <a:lnTo>
                    <a:pt x="653728" y="169571"/>
                  </a:lnTo>
                  <a:lnTo>
                    <a:pt x="649051" y="175419"/>
                  </a:lnTo>
                  <a:lnTo>
                    <a:pt x="642034" y="178926"/>
                  </a:lnTo>
                  <a:lnTo>
                    <a:pt x="638523" y="184775"/>
                  </a:lnTo>
                  <a:lnTo>
                    <a:pt x="637356" y="190621"/>
                  </a:lnTo>
                  <a:lnTo>
                    <a:pt x="625661" y="201147"/>
                  </a:lnTo>
                  <a:lnTo>
                    <a:pt x="619814" y="205823"/>
                  </a:lnTo>
                  <a:lnTo>
                    <a:pt x="613966" y="209332"/>
                  </a:lnTo>
                  <a:lnTo>
                    <a:pt x="605780" y="215181"/>
                  </a:lnTo>
                  <a:lnTo>
                    <a:pt x="594085" y="222197"/>
                  </a:lnTo>
                  <a:lnTo>
                    <a:pt x="584729" y="229213"/>
                  </a:lnTo>
                  <a:lnTo>
                    <a:pt x="578883" y="231553"/>
                  </a:lnTo>
                  <a:lnTo>
                    <a:pt x="573036" y="236230"/>
                  </a:lnTo>
                  <a:lnTo>
                    <a:pt x="564848" y="243246"/>
                  </a:lnTo>
                  <a:lnTo>
                    <a:pt x="555493" y="251434"/>
                  </a:lnTo>
                  <a:lnTo>
                    <a:pt x="550814" y="257280"/>
                  </a:lnTo>
                  <a:lnTo>
                    <a:pt x="548476" y="263129"/>
                  </a:lnTo>
                  <a:lnTo>
                    <a:pt x="547307" y="268975"/>
                  </a:lnTo>
                  <a:lnTo>
                    <a:pt x="547307" y="278331"/>
                  </a:lnTo>
                  <a:lnTo>
                    <a:pt x="547307" y="284177"/>
                  </a:lnTo>
                  <a:lnTo>
                    <a:pt x="548476" y="292365"/>
                  </a:lnTo>
                  <a:lnTo>
                    <a:pt x="549644" y="300551"/>
                  </a:lnTo>
                  <a:lnTo>
                    <a:pt x="551983" y="308737"/>
                  </a:lnTo>
                  <a:lnTo>
                    <a:pt x="554323" y="316923"/>
                  </a:lnTo>
                  <a:lnTo>
                    <a:pt x="566020" y="341483"/>
                  </a:lnTo>
                  <a:lnTo>
                    <a:pt x="569527" y="348499"/>
                  </a:lnTo>
                  <a:lnTo>
                    <a:pt x="574204" y="356685"/>
                  </a:lnTo>
                  <a:lnTo>
                    <a:pt x="580052" y="363701"/>
                  </a:lnTo>
                  <a:lnTo>
                    <a:pt x="589408" y="371887"/>
                  </a:lnTo>
                  <a:lnTo>
                    <a:pt x="595254" y="377735"/>
                  </a:lnTo>
                  <a:lnTo>
                    <a:pt x="604610" y="383582"/>
                  </a:lnTo>
                  <a:lnTo>
                    <a:pt x="613966" y="389430"/>
                  </a:lnTo>
                  <a:lnTo>
                    <a:pt x="628000" y="395277"/>
                  </a:lnTo>
                  <a:lnTo>
                    <a:pt x="620982" y="396447"/>
                  </a:lnTo>
                  <a:lnTo>
                    <a:pt x="615864" y="394985"/>
                  </a:lnTo>
                  <a:lnTo>
                    <a:pt x="616303" y="395277"/>
                  </a:lnTo>
                  <a:lnTo>
                    <a:pt x="623321" y="397616"/>
                  </a:lnTo>
                  <a:lnTo>
                    <a:pt x="631505" y="399956"/>
                  </a:lnTo>
                  <a:lnTo>
                    <a:pt x="640863" y="399956"/>
                  </a:lnTo>
                  <a:lnTo>
                    <a:pt x="657235" y="406972"/>
                  </a:lnTo>
                  <a:lnTo>
                    <a:pt x="666590" y="410481"/>
                  </a:lnTo>
                  <a:lnTo>
                    <a:pt x="677116" y="415158"/>
                  </a:lnTo>
                  <a:lnTo>
                    <a:pt x="684132" y="417497"/>
                  </a:lnTo>
                  <a:lnTo>
                    <a:pt x="691150" y="421006"/>
                  </a:lnTo>
                  <a:lnTo>
                    <a:pt x="706352" y="428022"/>
                  </a:lnTo>
                  <a:lnTo>
                    <a:pt x="716877" y="432699"/>
                  </a:lnTo>
                  <a:lnTo>
                    <a:pt x="728572" y="437378"/>
                  </a:lnTo>
                  <a:lnTo>
                    <a:pt x="735589" y="438548"/>
                  </a:lnTo>
                  <a:lnTo>
                    <a:pt x="741435" y="439717"/>
                  </a:lnTo>
                  <a:lnTo>
                    <a:pt x="748451" y="444394"/>
                  </a:lnTo>
                  <a:lnTo>
                    <a:pt x="755470" y="450243"/>
                  </a:lnTo>
                  <a:lnTo>
                    <a:pt x="762486" y="454920"/>
                  </a:lnTo>
                  <a:lnTo>
                    <a:pt x="769502" y="458429"/>
                  </a:lnTo>
                  <a:lnTo>
                    <a:pt x="775351" y="460768"/>
                  </a:lnTo>
                  <a:lnTo>
                    <a:pt x="781197" y="461936"/>
                  </a:lnTo>
                  <a:lnTo>
                    <a:pt x="790553" y="463108"/>
                  </a:lnTo>
                  <a:lnTo>
                    <a:pt x="798739" y="465445"/>
                  </a:lnTo>
                  <a:lnTo>
                    <a:pt x="809264" y="467784"/>
                  </a:lnTo>
                  <a:lnTo>
                    <a:pt x="816280" y="468954"/>
                  </a:lnTo>
                  <a:lnTo>
                    <a:pt x="825636" y="471291"/>
                  </a:lnTo>
                  <a:lnTo>
                    <a:pt x="832652" y="474801"/>
                  </a:lnTo>
                  <a:lnTo>
                    <a:pt x="838500" y="478310"/>
                  </a:lnTo>
                  <a:lnTo>
                    <a:pt x="846686" y="482986"/>
                  </a:lnTo>
                  <a:lnTo>
                    <a:pt x="854872" y="485326"/>
                  </a:lnTo>
                  <a:lnTo>
                    <a:pt x="866567" y="488833"/>
                  </a:lnTo>
                  <a:lnTo>
                    <a:pt x="879430" y="498191"/>
                  </a:lnTo>
                  <a:lnTo>
                    <a:pt x="886448" y="502867"/>
                  </a:lnTo>
                  <a:lnTo>
                    <a:pt x="893464" y="504037"/>
                  </a:lnTo>
                  <a:lnTo>
                    <a:pt x="902820" y="502867"/>
                  </a:lnTo>
                  <a:lnTo>
                    <a:pt x="909838" y="507546"/>
                  </a:lnTo>
                  <a:lnTo>
                    <a:pt x="916854" y="508714"/>
                  </a:lnTo>
                  <a:lnTo>
                    <a:pt x="922701" y="512223"/>
                  </a:lnTo>
                  <a:lnTo>
                    <a:pt x="932057" y="514562"/>
                  </a:lnTo>
                  <a:lnTo>
                    <a:pt x="937903" y="520409"/>
                  </a:lnTo>
                  <a:lnTo>
                    <a:pt x="939075" y="520409"/>
                  </a:lnTo>
                  <a:lnTo>
                    <a:pt x="947261" y="522748"/>
                  </a:lnTo>
                  <a:lnTo>
                    <a:pt x="956616" y="527425"/>
                  </a:lnTo>
                  <a:lnTo>
                    <a:pt x="963634" y="534443"/>
                  </a:lnTo>
                  <a:lnTo>
                    <a:pt x="969481" y="536783"/>
                  </a:lnTo>
                  <a:lnTo>
                    <a:pt x="983513" y="540290"/>
                  </a:lnTo>
                  <a:lnTo>
                    <a:pt x="989362" y="542629"/>
                  </a:lnTo>
                  <a:lnTo>
                    <a:pt x="996378" y="542629"/>
                  </a:lnTo>
                  <a:lnTo>
                    <a:pt x="1003394" y="543799"/>
                  </a:lnTo>
                  <a:lnTo>
                    <a:pt x="1011580" y="543799"/>
                  </a:lnTo>
                  <a:lnTo>
                    <a:pt x="1018596" y="546138"/>
                  </a:lnTo>
                  <a:lnTo>
                    <a:pt x="1030292" y="551985"/>
                  </a:lnTo>
                  <a:lnTo>
                    <a:pt x="1044326" y="555492"/>
                  </a:lnTo>
                  <a:lnTo>
                    <a:pt x="1051344" y="556662"/>
                  </a:lnTo>
                  <a:lnTo>
                    <a:pt x="1059528" y="556662"/>
                  </a:lnTo>
                  <a:lnTo>
                    <a:pt x="1065377" y="559001"/>
                  </a:lnTo>
                  <a:lnTo>
                    <a:pt x="1078241" y="561340"/>
                  </a:lnTo>
                  <a:lnTo>
                    <a:pt x="1084088" y="566019"/>
                  </a:lnTo>
                  <a:lnTo>
                    <a:pt x="1093443" y="573035"/>
                  </a:lnTo>
                  <a:lnTo>
                    <a:pt x="1109815" y="576543"/>
                  </a:lnTo>
                  <a:lnTo>
                    <a:pt x="1116831" y="574203"/>
                  </a:lnTo>
                  <a:lnTo>
                    <a:pt x="1123848" y="581221"/>
                  </a:lnTo>
                  <a:lnTo>
                    <a:pt x="1129696" y="580052"/>
                  </a:lnTo>
                  <a:lnTo>
                    <a:pt x="1132986" y="572377"/>
                  </a:lnTo>
                  <a:lnTo>
                    <a:pt x="1134375" y="576543"/>
                  </a:lnTo>
                  <a:lnTo>
                    <a:pt x="1135543" y="582389"/>
                  </a:lnTo>
                  <a:lnTo>
                    <a:pt x="1146068" y="587068"/>
                  </a:lnTo>
                  <a:lnTo>
                    <a:pt x="1163611" y="590577"/>
                  </a:lnTo>
                  <a:lnTo>
                    <a:pt x="1174137" y="594084"/>
                  </a:lnTo>
                  <a:lnTo>
                    <a:pt x="1189339" y="599933"/>
                  </a:lnTo>
                  <a:lnTo>
                    <a:pt x="1199862" y="599933"/>
                  </a:lnTo>
                  <a:lnTo>
                    <a:pt x="1206880" y="602272"/>
                  </a:lnTo>
                  <a:lnTo>
                    <a:pt x="1216236" y="605779"/>
                  </a:lnTo>
                  <a:lnTo>
                    <a:pt x="1222083" y="605779"/>
                  </a:lnTo>
                  <a:lnTo>
                    <a:pt x="1229099" y="606949"/>
                  </a:lnTo>
                  <a:lnTo>
                    <a:pt x="1238456" y="608118"/>
                  </a:lnTo>
                  <a:lnTo>
                    <a:pt x="1244303" y="609288"/>
                  </a:lnTo>
                  <a:lnTo>
                    <a:pt x="1250151" y="612797"/>
                  </a:lnTo>
                  <a:lnTo>
                    <a:pt x="1261844" y="617474"/>
                  </a:lnTo>
                  <a:lnTo>
                    <a:pt x="1267693" y="622153"/>
                  </a:lnTo>
                  <a:lnTo>
                    <a:pt x="1278216" y="626830"/>
                  </a:lnTo>
                  <a:lnTo>
                    <a:pt x="1296929" y="636185"/>
                  </a:lnTo>
                  <a:lnTo>
                    <a:pt x="1302776" y="637355"/>
                  </a:lnTo>
                  <a:lnTo>
                    <a:pt x="1310962" y="638523"/>
                  </a:lnTo>
                  <a:lnTo>
                    <a:pt x="1319148" y="643201"/>
                  </a:lnTo>
                  <a:lnTo>
                    <a:pt x="1329673" y="651387"/>
                  </a:lnTo>
                  <a:lnTo>
                    <a:pt x="1332013" y="657236"/>
                  </a:lnTo>
                  <a:lnTo>
                    <a:pt x="1339029" y="659575"/>
                  </a:lnTo>
                  <a:lnTo>
                    <a:pt x="1346045" y="661913"/>
                  </a:lnTo>
                  <a:lnTo>
                    <a:pt x="1353063" y="663082"/>
                  </a:lnTo>
                  <a:lnTo>
                    <a:pt x="1360079" y="668931"/>
                  </a:lnTo>
                  <a:lnTo>
                    <a:pt x="1365926" y="671268"/>
                  </a:lnTo>
                  <a:lnTo>
                    <a:pt x="1375282" y="675947"/>
                  </a:lnTo>
                  <a:lnTo>
                    <a:pt x="1388146" y="682963"/>
                  </a:lnTo>
                  <a:lnTo>
                    <a:pt x="1396332" y="689980"/>
                  </a:lnTo>
                  <a:lnTo>
                    <a:pt x="1401009" y="695828"/>
                  </a:lnTo>
                  <a:lnTo>
                    <a:pt x="1406857" y="700505"/>
                  </a:lnTo>
                  <a:lnTo>
                    <a:pt x="1413874" y="707521"/>
                  </a:lnTo>
                  <a:lnTo>
                    <a:pt x="1419720" y="715709"/>
                  </a:lnTo>
                  <a:lnTo>
                    <a:pt x="1423229" y="722725"/>
                  </a:lnTo>
                  <a:lnTo>
                    <a:pt x="1430245" y="726232"/>
                  </a:lnTo>
                  <a:lnTo>
                    <a:pt x="1443110" y="729741"/>
                  </a:lnTo>
                  <a:lnTo>
                    <a:pt x="1445450" y="733250"/>
                  </a:lnTo>
                  <a:lnTo>
                    <a:pt x="1453636" y="735590"/>
                  </a:lnTo>
                  <a:lnTo>
                    <a:pt x="1462991" y="743776"/>
                  </a:lnTo>
                  <a:lnTo>
                    <a:pt x="1475856" y="754301"/>
                  </a:lnTo>
                  <a:lnTo>
                    <a:pt x="1481704" y="755471"/>
                  </a:lnTo>
                  <a:lnTo>
                    <a:pt x="1491060" y="760148"/>
                  </a:lnTo>
                  <a:lnTo>
                    <a:pt x="1498076" y="764826"/>
                  </a:lnTo>
                  <a:lnTo>
                    <a:pt x="1499246" y="770673"/>
                  </a:lnTo>
                  <a:lnTo>
                    <a:pt x="1514448" y="778861"/>
                  </a:lnTo>
                  <a:lnTo>
                    <a:pt x="1520296" y="781198"/>
                  </a:lnTo>
                  <a:lnTo>
                    <a:pt x="1527313" y="783538"/>
                  </a:lnTo>
                  <a:lnTo>
                    <a:pt x="1535499" y="787045"/>
                  </a:lnTo>
                  <a:lnTo>
                    <a:pt x="1544854" y="789384"/>
                  </a:lnTo>
                  <a:lnTo>
                    <a:pt x="1557719" y="794063"/>
                  </a:lnTo>
                  <a:lnTo>
                    <a:pt x="1565903" y="795233"/>
                  </a:lnTo>
                  <a:lnTo>
                    <a:pt x="1571751" y="797570"/>
                  </a:lnTo>
                  <a:lnTo>
                    <a:pt x="1579937" y="799909"/>
                  </a:lnTo>
                  <a:lnTo>
                    <a:pt x="1591632" y="801079"/>
                  </a:lnTo>
                  <a:lnTo>
                    <a:pt x="1597479" y="802249"/>
                  </a:lnTo>
                  <a:lnTo>
                    <a:pt x="1606834" y="804586"/>
                  </a:lnTo>
                  <a:lnTo>
                    <a:pt x="1613853" y="806926"/>
                  </a:lnTo>
                  <a:lnTo>
                    <a:pt x="1619699" y="809265"/>
                  </a:lnTo>
                  <a:lnTo>
                    <a:pt x="1626715" y="810435"/>
                  </a:lnTo>
                  <a:lnTo>
                    <a:pt x="1632564" y="812774"/>
                  </a:lnTo>
                  <a:lnTo>
                    <a:pt x="1641918" y="815113"/>
                  </a:lnTo>
                  <a:lnTo>
                    <a:pt x="1651275" y="819790"/>
                  </a:lnTo>
                  <a:lnTo>
                    <a:pt x="1661800" y="826806"/>
                  </a:lnTo>
                  <a:lnTo>
                    <a:pt x="1679342" y="838501"/>
                  </a:lnTo>
                  <a:lnTo>
                    <a:pt x="1696883" y="844350"/>
                  </a:lnTo>
                  <a:lnTo>
                    <a:pt x="1703902" y="850196"/>
                  </a:lnTo>
                  <a:lnTo>
                    <a:pt x="1716764" y="856043"/>
                  </a:lnTo>
                  <a:lnTo>
                    <a:pt x="1722611" y="858382"/>
                  </a:lnTo>
                  <a:lnTo>
                    <a:pt x="1736645" y="860722"/>
                  </a:lnTo>
                  <a:lnTo>
                    <a:pt x="1743662" y="861891"/>
                  </a:lnTo>
                  <a:lnTo>
                    <a:pt x="1750680" y="861891"/>
                  </a:lnTo>
                  <a:lnTo>
                    <a:pt x="1763542" y="861891"/>
                  </a:lnTo>
                  <a:lnTo>
                    <a:pt x="1774068" y="861891"/>
                  </a:lnTo>
                  <a:lnTo>
                    <a:pt x="1779916" y="857213"/>
                  </a:lnTo>
                  <a:lnTo>
                    <a:pt x="1785763" y="864231"/>
                  </a:lnTo>
                  <a:lnTo>
                    <a:pt x="1790440" y="872417"/>
                  </a:lnTo>
                  <a:lnTo>
                    <a:pt x="1799795" y="872417"/>
                  </a:lnTo>
                  <a:lnTo>
                    <a:pt x="1805642" y="871247"/>
                  </a:lnTo>
                  <a:lnTo>
                    <a:pt x="1799795" y="878263"/>
                  </a:lnTo>
                  <a:lnTo>
                    <a:pt x="1791609" y="884112"/>
                  </a:lnTo>
                  <a:lnTo>
                    <a:pt x="1783423" y="888789"/>
                  </a:lnTo>
                  <a:lnTo>
                    <a:pt x="1789270" y="889958"/>
                  </a:lnTo>
                  <a:lnTo>
                    <a:pt x="1797458" y="884112"/>
                  </a:lnTo>
                  <a:lnTo>
                    <a:pt x="1805642" y="884112"/>
                  </a:lnTo>
                  <a:lnTo>
                    <a:pt x="1814999" y="882940"/>
                  </a:lnTo>
                  <a:lnTo>
                    <a:pt x="1829032" y="888789"/>
                  </a:lnTo>
                  <a:lnTo>
                    <a:pt x="1829032" y="895805"/>
                  </a:lnTo>
                  <a:lnTo>
                    <a:pt x="1833711" y="903991"/>
                  </a:lnTo>
                  <a:lnTo>
                    <a:pt x="1840727" y="911009"/>
                  </a:lnTo>
                  <a:lnTo>
                    <a:pt x="1847743" y="915686"/>
                  </a:lnTo>
                  <a:lnTo>
                    <a:pt x="1847743" y="926211"/>
                  </a:lnTo>
                  <a:lnTo>
                    <a:pt x="1845406" y="934397"/>
                  </a:lnTo>
                  <a:lnTo>
                    <a:pt x="1846573" y="942585"/>
                  </a:lnTo>
                  <a:lnTo>
                    <a:pt x="1855931" y="950769"/>
                  </a:lnTo>
                  <a:lnTo>
                    <a:pt x="1862947" y="956617"/>
                  </a:lnTo>
                  <a:lnTo>
                    <a:pt x="1868794" y="960126"/>
                  </a:lnTo>
                  <a:lnTo>
                    <a:pt x="1874640" y="968310"/>
                  </a:lnTo>
                  <a:lnTo>
                    <a:pt x="1886335" y="976498"/>
                  </a:lnTo>
                  <a:lnTo>
                    <a:pt x="1885528" y="977789"/>
                  </a:lnTo>
                  <a:lnTo>
                    <a:pt x="1892184" y="980007"/>
                  </a:lnTo>
                  <a:lnTo>
                    <a:pt x="1898030" y="984684"/>
                  </a:lnTo>
                  <a:lnTo>
                    <a:pt x="1903877" y="990532"/>
                  </a:lnTo>
                  <a:lnTo>
                    <a:pt x="1910893" y="995209"/>
                  </a:lnTo>
                  <a:lnTo>
                    <a:pt x="1922588" y="997549"/>
                  </a:lnTo>
                  <a:lnTo>
                    <a:pt x="1930774" y="998718"/>
                  </a:lnTo>
                  <a:lnTo>
                    <a:pt x="1936622" y="1004565"/>
                  </a:lnTo>
                  <a:lnTo>
                    <a:pt x="1943639" y="1006904"/>
                  </a:lnTo>
                  <a:lnTo>
                    <a:pt x="1950655" y="1006904"/>
                  </a:lnTo>
                  <a:lnTo>
                    <a:pt x="1956503" y="1010413"/>
                  </a:lnTo>
                  <a:lnTo>
                    <a:pt x="1963519" y="1016260"/>
                  </a:lnTo>
                  <a:lnTo>
                    <a:pt x="1970538" y="1018599"/>
                  </a:lnTo>
                  <a:lnTo>
                    <a:pt x="1976384" y="1023278"/>
                  </a:lnTo>
                  <a:lnTo>
                    <a:pt x="1981061" y="1030294"/>
                  </a:lnTo>
                  <a:lnTo>
                    <a:pt x="1986908" y="1036141"/>
                  </a:lnTo>
                  <a:lnTo>
                    <a:pt x="1993925" y="1040820"/>
                  </a:lnTo>
                  <a:lnTo>
                    <a:pt x="1999774" y="1047836"/>
                  </a:lnTo>
                  <a:lnTo>
                    <a:pt x="2010297" y="1053682"/>
                  </a:lnTo>
                  <a:lnTo>
                    <a:pt x="2016144" y="1057191"/>
                  </a:lnTo>
                  <a:lnTo>
                    <a:pt x="2017315" y="1064208"/>
                  </a:lnTo>
                  <a:lnTo>
                    <a:pt x="2023162" y="1070056"/>
                  </a:lnTo>
                  <a:lnTo>
                    <a:pt x="2033687" y="1077072"/>
                  </a:lnTo>
                  <a:lnTo>
                    <a:pt x="2041873" y="1081751"/>
                  </a:lnTo>
                  <a:lnTo>
                    <a:pt x="2051229" y="1088767"/>
                  </a:lnTo>
                  <a:lnTo>
                    <a:pt x="2061754" y="1100460"/>
                  </a:lnTo>
                  <a:lnTo>
                    <a:pt x="2065263" y="1106309"/>
                  </a:lnTo>
                  <a:lnTo>
                    <a:pt x="2078128" y="1118004"/>
                  </a:lnTo>
                  <a:lnTo>
                    <a:pt x="2083975" y="1121511"/>
                  </a:lnTo>
                  <a:lnTo>
                    <a:pt x="2089821" y="1123850"/>
                  </a:lnTo>
                  <a:lnTo>
                    <a:pt x="2095669" y="1128529"/>
                  </a:lnTo>
                  <a:lnTo>
                    <a:pt x="2099177" y="1135545"/>
                  </a:lnTo>
                  <a:lnTo>
                    <a:pt x="2099177" y="1141392"/>
                  </a:lnTo>
                  <a:lnTo>
                    <a:pt x="2107365" y="1147240"/>
                  </a:lnTo>
                  <a:lnTo>
                    <a:pt x="2109702" y="1156594"/>
                  </a:lnTo>
                  <a:lnTo>
                    <a:pt x="2116718" y="1163612"/>
                  </a:lnTo>
                  <a:lnTo>
                    <a:pt x="2121397" y="1171798"/>
                  </a:lnTo>
                  <a:lnTo>
                    <a:pt x="2122567" y="1177645"/>
                  </a:lnTo>
                  <a:lnTo>
                    <a:pt x="2120227" y="1184663"/>
                  </a:lnTo>
                  <a:lnTo>
                    <a:pt x="2120227" y="1190509"/>
                  </a:lnTo>
                  <a:lnTo>
                    <a:pt x="2123735" y="1198695"/>
                  </a:lnTo>
                  <a:lnTo>
                    <a:pt x="2130753" y="1203374"/>
                  </a:lnTo>
                  <a:lnTo>
                    <a:pt x="2134262" y="1209221"/>
                  </a:lnTo>
                  <a:lnTo>
                    <a:pt x="2135429" y="1216239"/>
                  </a:lnTo>
                  <a:lnTo>
                    <a:pt x="2142448" y="1225594"/>
                  </a:lnTo>
                  <a:lnTo>
                    <a:pt x="2142448" y="1231441"/>
                  </a:lnTo>
                  <a:lnTo>
                    <a:pt x="2150633" y="1231441"/>
                  </a:lnTo>
                  <a:lnTo>
                    <a:pt x="2159989" y="1238457"/>
                  </a:lnTo>
                  <a:lnTo>
                    <a:pt x="2154143" y="1245475"/>
                  </a:lnTo>
                  <a:lnTo>
                    <a:pt x="2157650" y="1252491"/>
                  </a:lnTo>
                  <a:lnTo>
                    <a:pt x="2164666" y="1259508"/>
                  </a:lnTo>
                  <a:lnTo>
                    <a:pt x="2155311" y="1271201"/>
                  </a:lnTo>
                  <a:lnTo>
                    <a:pt x="2149464" y="1279389"/>
                  </a:lnTo>
                  <a:lnTo>
                    <a:pt x="2145955" y="1286405"/>
                  </a:lnTo>
                  <a:lnTo>
                    <a:pt x="2144785" y="1292253"/>
                  </a:lnTo>
                  <a:lnTo>
                    <a:pt x="2143617" y="1301609"/>
                  </a:lnTo>
                  <a:lnTo>
                    <a:pt x="2143617" y="1309795"/>
                  </a:lnTo>
                  <a:lnTo>
                    <a:pt x="2136601" y="1317981"/>
                  </a:lnTo>
                  <a:lnTo>
                    <a:pt x="2124906" y="1326167"/>
                  </a:lnTo>
                  <a:lnTo>
                    <a:pt x="2122567" y="1333185"/>
                  </a:lnTo>
                  <a:lnTo>
                    <a:pt x="2121397" y="1346048"/>
                  </a:lnTo>
                  <a:lnTo>
                    <a:pt x="2114381" y="1349555"/>
                  </a:lnTo>
                  <a:lnTo>
                    <a:pt x="2112041" y="1357742"/>
                  </a:lnTo>
                  <a:lnTo>
                    <a:pt x="2109702" y="1364759"/>
                  </a:lnTo>
                  <a:lnTo>
                    <a:pt x="2107365" y="1378791"/>
                  </a:lnTo>
                  <a:lnTo>
                    <a:pt x="2107365" y="1388147"/>
                  </a:lnTo>
                  <a:lnTo>
                    <a:pt x="2107365" y="1395165"/>
                  </a:lnTo>
                  <a:lnTo>
                    <a:pt x="2106193" y="1404521"/>
                  </a:lnTo>
                  <a:lnTo>
                    <a:pt x="2106193" y="1415046"/>
                  </a:lnTo>
                  <a:lnTo>
                    <a:pt x="2105025" y="1420892"/>
                  </a:lnTo>
                  <a:lnTo>
                    <a:pt x="2109702" y="1427909"/>
                  </a:lnTo>
                  <a:lnTo>
                    <a:pt x="2112041" y="1440773"/>
                  </a:lnTo>
                  <a:lnTo>
                    <a:pt x="2112041" y="1447791"/>
                  </a:lnTo>
                  <a:lnTo>
                    <a:pt x="2109702" y="1454808"/>
                  </a:lnTo>
                  <a:lnTo>
                    <a:pt x="2109702" y="1461824"/>
                  </a:lnTo>
                  <a:lnTo>
                    <a:pt x="2108532" y="1467672"/>
                  </a:lnTo>
                  <a:lnTo>
                    <a:pt x="2107365" y="1474689"/>
                  </a:lnTo>
                  <a:lnTo>
                    <a:pt x="2109702" y="1481705"/>
                  </a:lnTo>
                  <a:lnTo>
                    <a:pt x="2112041" y="1487551"/>
                  </a:lnTo>
                  <a:lnTo>
                    <a:pt x="2106193" y="1498077"/>
                  </a:lnTo>
                  <a:lnTo>
                    <a:pt x="2101516" y="1506264"/>
                  </a:lnTo>
                  <a:lnTo>
                    <a:pt x="2092161" y="1506264"/>
                  </a:lnTo>
                  <a:lnTo>
                    <a:pt x="2080465" y="1507432"/>
                  </a:lnTo>
                  <a:lnTo>
                    <a:pt x="2076956" y="1501586"/>
                  </a:lnTo>
                  <a:lnTo>
                    <a:pt x="2069940" y="1498077"/>
                  </a:lnTo>
                  <a:lnTo>
                    <a:pt x="2060585" y="1492230"/>
                  </a:lnTo>
                  <a:lnTo>
                    <a:pt x="2053568" y="1489891"/>
                  </a:lnTo>
                  <a:lnTo>
                    <a:pt x="2044213" y="1485214"/>
                  </a:lnTo>
                  <a:lnTo>
                    <a:pt x="2037197" y="1481705"/>
                  </a:lnTo>
                  <a:lnTo>
                    <a:pt x="2031348" y="1482874"/>
                  </a:lnTo>
                  <a:lnTo>
                    <a:pt x="2024332" y="1484044"/>
                  </a:lnTo>
                  <a:lnTo>
                    <a:pt x="2013807" y="1484044"/>
                  </a:lnTo>
                  <a:lnTo>
                    <a:pt x="2004451" y="1484044"/>
                  </a:lnTo>
                  <a:lnTo>
                    <a:pt x="1993925" y="1479365"/>
                  </a:lnTo>
                  <a:lnTo>
                    <a:pt x="1984570" y="1475856"/>
                  </a:lnTo>
                  <a:lnTo>
                    <a:pt x="1977554" y="1471179"/>
                  </a:lnTo>
                  <a:lnTo>
                    <a:pt x="1969366" y="1470010"/>
                  </a:lnTo>
                  <a:lnTo>
                    <a:pt x="1961182" y="1462994"/>
                  </a:lnTo>
                  <a:lnTo>
                    <a:pt x="1949487" y="1453638"/>
                  </a:lnTo>
                  <a:lnTo>
                    <a:pt x="1936622" y="1446620"/>
                  </a:lnTo>
                  <a:lnTo>
                    <a:pt x="1927267" y="1443113"/>
                  </a:lnTo>
                  <a:lnTo>
                    <a:pt x="1917911" y="1433757"/>
                  </a:lnTo>
                  <a:lnTo>
                    <a:pt x="1910893" y="1427909"/>
                  </a:lnTo>
                  <a:lnTo>
                    <a:pt x="1905046" y="1425571"/>
                  </a:lnTo>
                  <a:lnTo>
                    <a:pt x="1899200" y="1418555"/>
                  </a:lnTo>
                  <a:lnTo>
                    <a:pt x="1891014" y="1410367"/>
                  </a:lnTo>
                  <a:lnTo>
                    <a:pt x="1889844" y="1404521"/>
                  </a:lnTo>
                  <a:lnTo>
                    <a:pt x="1879319" y="1393995"/>
                  </a:lnTo>
                  <a:lnTo>
                    <a:pt x="1868794" y="1379963"/>
                  </a:lnTo>
                  <a:lnTo>
                    <a:pt x="1865285" y="1374114"/>
                  </a:lnTo>
                  <a:lnTo>
                    <a:pt x="1873472" y="1376454"/>
                  </a:lnTo>
                  <a:lnTo>
                    <a:pt x="1878149" y="1369437"/>
                  </a:lnTo>
                  <a:lnTo>
                    <a:pt x="1880489" y="1360082"/>
                  </a:lnTo>
                  <a:lnTo>
                    <a:pt x="1879319" y="1354233"/>
                  </a:lnTo>
                  <a:lnTo>
                    <a:pt x="1876980" y="1348387"/>
                  </a:lnTo>
                  <a:lnTo>
                    <a:pt x="1872301" y="1341369"/>
                  </a:lnTo>
                  <a:lnTo>
                    <a:pt x="1864115" y="1334353"/>
                  </a:lnTo>
                  <a:lnTo>
                    <a:pt x="1854759" y="1333185"/>
                  </a:lnTo>
                  <a:lnTo>
                    <a:pt x="1865285" y="1322658"/>
                  </a:lnTo>
                  <a:lnTo>
                    <a:pt x="1868794" y="1307455"/>
                  </a:lnTo>
                  <a:lnTo>
                    <a:pt x="1868794" y="1301609"/>
                  </a:lnTo>
                  <a:lnTo>
                    <a:pt x="1868794" y="1294591"/>
                  </a:lnTo>
                  <a:lnTo>
                    <a:pt x="1862947" y="1286405"/>
                  </a:lnTo>
                  <a:lnTo>
                    <a:pt x="1857099" y="1277049"/>
                  </a:lnTo>
                  <a:lnTo>
                    <a:pt x="1852420" y="1270033"/>
                  </a:lnTo>
                  <a:lnTo>
                    <a:pt x="1846573" y="1266524"/>
                  </a:lnTo>
                  <a:lnTo>
                    <a:pt x="1839557" y="1263017"/>
                  </a:lnTo>
                  <a:lnTo>
                    <a:pt x="1832541" y="1255999"/>
                  </a:lnTo>
                  <a:lnTo>
                    <a:pt x="1826694" y="1250152"/>
                  </a:lnTo>
                  <a:lnTo>
                    <a:pt x="1820846" y="1247813"/>
                  </a:lnTo>
                  <a:lnTo>
                    <a:pt x="1814999" y="1241964"/>
                  </a:lnTo>
                  <a:lnTo>
                    <a:pt x="1807981" y="1232611"/>
                  </a:lnTo>
                  <a:lnTo>
                    <a:pt x="1806811" y="1225594"/>
                  </a:lnTo>
                  <a:lnTo>
                    <a:pt x="1807981" y="1217406"/>
                  </a:lnTo>
                  <a:lnTo>
                    <a:pt x="1806811" y="1206881"/>
                  </a:lnTo>
                  <a:lnTo>
                    <a:pt x="1799795" y="1201035"/>
                  </a:lnTo>
                  <a:lnTo>
                    <a:pt x="1791609" y="1192849"/>
                  </a:lnTo>
                  <a:lnTo>
                    <a:pt x="1797458" y="1196358"/>
                  </a:lnTo>
                  <a:lnTo>
                    <a:pt x="1797458" y="1189340"/>
                  </a:lnTo>
                  <a:lnTo>
                    <a:pt x="1792779" y="1183493"/>
                  </a:lnTo>
                  <a:lnTo>
                    <a:pt x="1785763" y="1183493"/>
                  </a:lnTo>
                  <a:lnTo>
                    <a:pt x="1782254" y="1177645"/>
                  </a:lnTo>
                  <a:lnTo>
                    <a:pt x="1769389" y="1167121"/>
                  </a:lnTo>
                  <a:lnTo>
                    <a:pt x="1762373" y="1164782"/>
                  </a:lnTo>
                  <a:lnTo>
                    <a:pt x="1756526" y="1165950"/>
                  </a:lnTo>
                  <a:lnTo>
                    <a:pt x="1748340" y="1168289"/>
                  </a:lnTo>
                  <a:lnTo>
                    <a:pt x="1741322" y="1164782"/>
                  </a:lnTo>
                  <a:lnTo>
                    <a:pt x="1724950" y="1163612"/>
                  </a:lnTo>
                  <a:lnTo>
                    <a:pt x="1714425" y="1162443"/>
                  </a:lnTo>
                  <a:lnTo>
                    <a:pt x="1712309" y="1155393"/>
                  </a:lnTo>
                  <a:lnTo>
                    <a:pt x="1709746" y="1162441"/>
                  </a:lnTo>
                  <a:lnTo>
                    <a:pt x="1698053" y="1164780"/>
                  </a:lnTo>
                  <a:lnTo>
                    <a:pt x="1691037" y="1161271"/>
                  </a:lnTo>
                  <a:lnTo>
                    <a:pt x="1681681" y="1161271"/>
                  </a:lnTo>
                  <a:lnTo>
                    <a:pt x="1673493" y="1161271"/>
                  </a:lnTo>
                  <a:lnTo>
                    <a:pt x="1659461" y="1161271"/>
                  </a:lnTo>
                  <a:lnTo>
                    <a:pt x="1648936" y="1162441"/>
                  </a:lnTo>
                  <a:lnTo>
                    <a:pt x="1636071" y="1164780"/>
                  </a:lnTo>
                  <a:lnTo>
                    <a:pt x="1619699" y="1168287"/>
                  </a:lnTo>
                  <a:lnTo>
                    <a:pt x="1612683" y="1169457"/>
                  </a:lnTo>
                  <a:lnTo>
                    <a:pt x="1604495" y="1170626"/>
                  </a:lnTo>
                  <a:lnTo>
                    <a:pt x="1595139" y="1171796"/>
                  </a:lnTo>
                  <a:lnTo>
                    <a:pt x="1585786" y="1174136"/>
                  </a:lnTo>
                  <a:lnTo>
                    <a:pt x="1576430" y="1175303"/>
                  </a:lnTo>
                  <a:lnTo>
                    <a:pt x="1568242" y="1177643"/>
                  </a:lnTo>
                  <a:lnTo>
                    <a:pt x="1561226" y="1177643"/>
                  </a:lnTo>
                  <a:lnTo>
                    <a:pt x="1557717" y="1171796"/>
                  </a:lnTo>
                  <a:lnTo>
                    <a:pt x="1550701" y="1167119"/>
                  </a:lnTo>
                  <a:lnTo>
                    <a:pt x="1541345" y="1165948"/>
                  </a:lnTo>
                  <a:lnTo>
                    <a:pt x="1535499" y="1164780"/>
                  </a:lnTo>
                  <a:lnTo>
                    <a:pt x="1528480" y="1162441"/>
                  </a:lnTo>
                  <a:lnTo>
                    <a:pt x="1521464" y="1155424"/>
                  </a:lnTo>
                  <a:lnTo>
                    <a:pt x="1514448" y="1154255"/>
                  </a:lnTo>
                  <a:lnTo>
                    <a:pt x="1505092" y="1154255"/>
                  </a:lnTo>
                  <a:lnTo>
                    <a:pt x="1499244" y="1155424"/>
                  </a:lnTo>
                  <a:lnTo>
                    <a:pt x="1491058" y="1153085"/>
                  </a:lnTo>
                  <a:lnTo>
                    <a:pt x="1484042" y="1150746"/>
                  </a:lnTo>
                  <a:lnTo>
                    <a:pt x="1480535" y="1144899"/>
                  </a:lnTo>
                  <a:lnTo>
                    <a:pt x="1474686" y="1144899"/>
                  </a:lnTo>
                  <a:lnTo>
                    <a:pt x="1465331" y="1141390"/>
                  </a:lnTo>
                  <a:lnTo>
                    <a:pt x="1459484" y="1137883"/>
                  </a:lnTo>
                  <a:lnTo>
                    <a:pt x="1451298" y="1137883"/>
                  </a:lnTo>
                  <a:lnTo>
                    <a:pt x="1441942" y="1134374"/>
                  </a:lnTo>
                  <a:lnTo>
                    <a:pt x="1433757" y="1127358"/>
                  </a:lnTo>
                  <a:lnTo>
                    <a:pt x="1425569" y="1126188"/>
                  </a:lnTo>
                  <a:lnTo>
                    <a:pt x="1415043" y="1119170"/>
                  </a:lnTo>
                  <a:lnTo>
                    <a:pt x="1408027" y="1115663"/>
                  </a:lnTo>
                  <a:lnTo>
                    <a:pt x="1402181" y="1115663"/>
                  </a:lnTo>
                  <a:lnTo>
                    <a:pt x="1395164" y="1112153"/>
                  </a:lnTo>
                  <a:lnTo>
                    <a:pt x="1386977" y="1107475"/>
                  </a:lnTo>
                  <a:lnTo>
                    <a:pt x="1376451" y="1108646"/>
                  </a:lnTo>
                  <a:lnTo>
                    <a:pt x="1378791" y="1098121"/>
                  </a:lnTo>
                  <a:lnTo>
                    <a:pt x="1385807" y="1095782"/>
                  </a:lnTo>
                  <a:lnTo>
                    <a:pt x="1391655" y="1094612"/>
                  </a:lnTo>
                  <a:lnTo>
                    <a:pt x="1403348" y="1081747"/>
                  </a:lnTo>
                  <a:lnTo>
                    <a:pt x="1399841" y="1070052"/>
                  </a:lnTo>
                  <a:lnTo>
                    <a:pt x="1393993" y="1063036"/>
                  </a:lnTo>
                  <a:lnTo>
                    <a:pt x="1384639" y="1056020"/>
                  </a:lnTo>
                  <a:lnTo>
                    <a:pt x="1371774" y="1054850"/>
                  </a:lnTo>
                  <a:lnTo>
                    <a:pt x="1360079" y="1056020"/>
                  </a:lnTo>
                  <a:lnTo>
                    <a:pt x="1357740" y="1046664"/>
                  </a:lnTo>
                  <a:lnTo>
                    <a:pt x="1348386" y="1040816"/>
                  </a:lnTo>
                  <a:lnTo>
                    <a:pt x="1342538" y="1044325"/>
                  </a:lnTo>
                  <a:lnTo>
                    <a:pt x="1347215" y="1038478"/>
                  </a:lnTo>
                  <a:lnTo>
                    <a:pt x="1341368" y="1041987"/>
                  </a:lnTo>
                  <a:lnTo>
                    <a:pt x="1336691" y="1036139"/>
                  </a:lnTo>
                  <a:lnTo>
                    <a:pt x="1330843" y="1032632"/>
                  </a:lnTo>
                  <a:lnTo>
                    <a:pt x="1323827" y="1030292"/>
                  </a:lnTo>
                  <a:lnTo>
                    <a:pt x="1315641" y="1029123"/>
                  </a:lnTo>
                  <a:lnTo>
                    <a:pt x="1309792" y="1029123"/>
                  </a:lnTo>
                  <a:lnTo>
                    <a:pt x="1302776" y="1030292"/>
                  </a:lnTo>
                  <a:lnTo>
                    <a:pt x="1294590" y="1031460"/>
                  </a:lnTo>
                  <a:lnTo>
                    <a:pt x="1286404" y="1034969"/>
                  </a:lnTo>
                  <a:lnTo>
                    <a:pt x="1277049" y="1038478"/>
                  </a:lnTo>
                  <a:lnTo>
                    <a:pt x="1271200" y="1041987"/>
                  </a:lnTo>
                  <a:lnTo>
                    <a:pt x="1264184" y="1044325"/>
                  </a:lnTo>
                  <a:lnTo>
                    <a:pt x="1254828" y="1051341"/>
                  </a:lnTo>
                  <a:lnTo>
                    <a:pt x="1248982" y="1054850"/>
                  </a:lnTo>
                  <a:lnTo>
                    <a:pt x="1240796" y="1060697"/>
                  </a:lnTo>
                  <a:lnTo>
                    <a:pt x="1234947" y="1066545"/>
                  </a:lnTo>
                  <a:lnTo>
                    <a:pt x="1227931" y="1072392"/>
                  </a:lnTo>
                  <a:lnTo>
                    <a:pt x="1218575" y="1082917"/>
                  </a:lnTo>
                  <a:lnTo>
                    <a:pt x="1211559" y="1088765"/>
                  </a:lnTo>
                  <a:lnTo>
                    <a:pt x="1204541" y="1099289"/>
                  </a:lnTo>
                  <a:lnTo>
                    <a:pt x="1190509" y="1118002"/>
                  </a:lnTo>
                  <a:lnTo>
                    <a:pt x="1183490" y="1129695"/>
                  </a:lnTo>
                  <a:lnTo>
                    <a:pt x="1171797" y="1133204"/>
                  </a:lnTo>
                  <a:lnTo>
                    <a:pt x="1169458" y="1127358"/>
                  </a:lnTo>
                  <a:lnTo>
                    <a:pt x="1163609" y="1126188"/>
                  </a:lnTo>
                  <a:lnTo>
                    <a:pt x="1155426" y="1120341"/>
                  </a:lnTo>
                  <a:lnTo>
                    <a:pt x="1150747" y="1113323"/>
                  </a:lnTo>
                  <a:lnTo>
                    <a:pt x="1144900" y="1103968"/>
                  </a:lnTo>
                  <a:lnTo>
                    <a:pt x="1142561" y="1094612"/>
                  </a:lnTo>
                  <a:lnTo>
                    <a:pt x="1134375" y="1089933"/>
                  </a:lnTo>
                  <a:lnTo>
                    <a:pt x="1128526" y="1089933"/>
                  </a:lnTo>
                  <a:lnTo>
                    <a:pt x="1119171" y="1091105"/>
                  </a:lnTo>
                  <a:lnTo>
                    <a:pt x="1113324" y="1089933"/>
                  </a:lnTo>
                  <a:lnTo>
                    <a:pt x="1106308" y="1089933"/>
                  </a:lnTo>
                  <a:lnTo>
                    <a:pt x="1092274" y="1080578"/>
                  </a:lnTo>
                  <a:lnTo>
                    <a:pt x="1094613" y="1071224"/>
                  </a:lnTo>
                  <a:lnTo>
                    <a:pt x="1098122" y="1065375"/>
                  </a:lnTo>
                  <a:lnTo>
                    <a:pt x="1099290" y="1058357"/>
                  </a:lnTo>
                  <a:lnTo>
                    <a:pt x="1092274" y="1053680"/>
                  </a:lnTo>
                  <a:lnTo>
                    <a:pt x="1086427" y="1046664"/>
                  </a:lnTo>
                  <a:lnTo>
                    <a:pt x="1089934" y="1038478"/>
                  </a:lnTo>
                  <a:lnTo>
                    <a:pt x="1085257" y="1031460"/>
                  </a:lnTo>
                  <a:lnTo>
                    <a:pt x="1079411" y="1027953"/>
                  </a:lnTo>
                  <a:lnTo>
                    <a:pt x="1078241" y="1017428"/>
                  </a:lnTo>
                  <a:lnTo>
                    <a:pt x="1080579" y="1011579"/>
                  </a:lnTo>
                  <a:lnTo>
                    <a:pt x="1082918" y="1002224"/>
                  </a:lnTo>
                  <a:lnTo>
                    <a:pt x="1079411" y="995207"/>
                  </a:lnTo>
                  <a:lnTo>
                    <a:pt x="1087595" y="988191"/>
                  </a:lnTo>
                  <a:lnTo>
                    <a:pt x="1078241" y="977666"/>
                  </a:lnTo>
                  <a:lnTo>
                    <a:pt x="1075902" y="964801"/>
                  </a:lnTo>
                  <a:lnTo>
                    <a:pt x="1075902" y="958955"/>
                  </a:lnTo>
                  <a:lnTo>
                    <a:pt x="1078241" y="951938"/>
                  </a:lnTo>
                  <a:lnTo>
                    <a:pt x="1079411" y="940243"/>
                  </a:lnTo>
                  <a:lnTo>
                    <a:pt x="1081748" y="929718"/>
                  </a:lnTo>
                  <a:lnTo>
                    <a:pt x="1081748" y="921532"/>
                  </a:lnTo>
                  <a:lnTo>
                    <a:pt x="1075902" y="921532"/>
                  </a:lnTo>
                  <a:lnTo>
                    <a:pt x="1063037" y="913346"/>
                  </a:lnTo>
                  <a:lnTo>
                    <a:pt x="1066546" y="905160"/>
                  </a:lnTo>
                  <a:lnTo>
                    <a:pt x="1074732" y="905160"/>
                  </a:lnTo>
                  <a:lnTo>
                    <a:pt x="1080579" y="903991"/>
                  </a:lnTo>
                  <a:lnTo>
                    <a:pt x="1081750" y="903489"/>
                  </a:lnTo>
                  <a:lnTo>
                    <a:pt x="1074732" y="900482"/>
                  </a:lnTo>
                  <a:lnTo>
                    <a:pt x="1064207" y="895803"/>
                  </a:lnTo>
                  <a:lnTo>
                    <a:pt x="1056021" y="891126"/>
                  </a:lnTo>
                  <a:lnTo>
                    <a:pt x="1049005" y="887619"/>
                  </a:lnTo>
                  <a:lnTo>
                    <a:pt x="1040817" y="879431"/>
                  </a:lnTo>
                  <a:lnTo>
                    <a:pt x="1040817" y="885279"/>
                  </a:lnTo>
                  <a:lnTo>
                    <a:pt x="1033801" y="887619"/>
                  </a:lnTo>
                  <a:lnTo>
                    <a:pt x="1029124" y="881770"/>
                  </a:lnTo>
                  <a:lnTo>
                    <a:pt x="1023275" y="877094"/>
                  </a:lnTo>
                  <a:lnTo>
                    <a:pt x="1017429" y="877094"/>
                  </a:lnTo>
                  <a:lnTo>
                    <a:pt x="1008073" y="879431"/>
                  </a:lnTo>
                  <a:lnTo>
                    <a:pt x="1002227" y="878261"/>
                  </a:lnTo>
                  <a:lnTo>
                    <a:pt x="995208" y="872415"/>
                  </a:lnTo>
                  <a:lnTo>
                    <a:pt x="988192" y="872415"/>
                  </a:lnTo>
                  <a:lnTo>
                    <a:pt x="984683" y="879431"/>
                  </a:lnTo>
                  <a:lnTo>
                    <a:pt x="990532" y="886447"/>
                  </a:lnTo>
                  <a:lnTo>
                    <a:pt x="989362" y="892296"/>
                  </a:lnTo>
                  <a:lnTo>
                    <a:pt x="982346" y="887619"/>
                  </a:lnTo>
                  <a:lnTo>
                    <a:pt x="980006" y="879431"/>
                  </a:lnTo>
                  <a:lnTo>
                    <a:pt x="971818" y="879431"/>
                  </a:lnTo>
                  <a:lnTo>
                    <a:pt x="965972" y="884110"/>
                  </a:lnTo>
                  <a:lnTo>
                    <a:pt x="970651" y="889956"/>
                  </a:lnTo>
                  <a:lnTo>
                    <a:pt x="972990" y="902821"/>
                  </a:lnTo>
                  <a:lnTo>
                    <a:pt x="961295" y="895803"/>
                  </a:lnTo>
                  <a:lnTo>
                    <a:pt x="960125" y="889956"/>
                  </a:lnTo>
                  <a:lnTo>
                    <a:pt x="950770" y="882940"/>
                  </a:lnTo>
                  <a:lnTo>
                    <a:pt x="946093" y="877094"/>
                  </a:lnTo>
                  <a:lnTo>
                    <a:pt x="942582" y="884110"/>
                  </a:lnTo>
                  <a:lnTo>
                    <a:pt x="939075" y="891126"/>
                  </a:lnTo>
                  <a:lnTo>
                    <a:pt x="935566" y="896974"/>
                  </a:lnTo>
                  <a:lnTo>
                    <a:pt x="928549" y="906328"/>
                  </a:lnTo>
                  <a:lnTo>
                    <a:pt x="921533" y="912177"/>
                  </a:lnTo>
                  <a:lnTo>
                    <a:pt x="916856" y="918023"/>
                  </a:lnTo>
                  <a:lnTo>
                    <a:pt x="909838" y="923872"/>
                  </a:lnTo>
                  <a:lnTo>
                    <a:pt x="900483" y="927379"/>
                  </a:lnTo>
                  <a:lnTo>
                    <a:pt x="892297" y="923872"/>
                  </a:lnTo>
                  <a:lnTo>
                    <a:pt x="881771" y="906328"/>
                  </a:lnTo>
                  <a:lnTo>
                    <a:pt x="874755" y="900482"/>
                  </a:lnTo>
                  <a:lnTo>
                    <a:pt x="868907" y="898142"/>
                  </a:lnTo>
                  <a:lnTo>
                    <a:pt x="860721" y="894635"/>
                  </a:lnTo>
                  <a:lnTo>
                    <a:pt x="849026" y="881770"/>
                  </a:lnTo>
                  <a:lnTo>
                    <a:pt x="839670" y="872415"/>
                  </a:lnTo>
                  <a:lnTo>
                    <a:pt x="830316" y="865399"/>
                  </a:lnTo>
                  <a:lnTo>
                    <a:pt x="823298" y="860720"/>
                  </a:lnTo>
                  <a:lnTo>
                    <a:pt x="815112" y="858382"/>
                  </a:lnTo>
                  <a:lnTo>
                    <a:pt x="811605" y="852534"/>
                  </a:lnTo>
                  <a:lnTo>
                    <a:pt x="805757" y="845518"/>
                  </a:lnTo>
                  <a:lnTo>
                    <a:pt x="799910" y="839669"/>
                  </a:lnTo>
                  <a:lnTo>
                    <a:pt x="794064" y="832653"/>
                  </a:lnTo>
                  <a:lnTo>
                    <a:pt x="791724" y="825637"/>
                  </a:lnTo>
                  <a:lnTo>
                    <a:pt x="785876" y="820960"/>
                  </a:lnTo>
                  <a:lnTo>
                    <a:pt x="783536" y="812772"/>
                  </a:lnTo>
                  <a:lnTo>
                    <a:pt x="781199" y="805756"/>
                  </a:lnTo>
                  <a:lnTo>
                    <a:pt x="778860" y="796400"/>
                  </a:lnTo>
                  <a:lnTo>
                    <a:pt x="773011" y="787045"/>
                  </a:lnTo>
                  <a:lnTo>
                    <a:pt x="767165" y="776519"/>
                  </a:lnTo>
                  <a:lnTo>
                    <a:pt x="765995" y="770673"/>
                  </a:lnTo>
                  <a:lnTo>
                    <a:pt x="767385" y="766503"/>
                  </a:lnTo>
                  <a:cubicBezTo>
                    <a:pt x="767384" y="766503"/>
                    <a:pt x="767384" y="766502"/>
                    <a:pt x="767383" y="766502"/>
                  </a:cubicBezTo>
                  <a:lnTo>
                    <a:pt x="765993" y="770673"/>
                  </a:lnTo>
                  <a:lnTo>
                    <a:pt x="753130" y="770673"/>
                  </a:lnTo>
                  <a:lnTo>
                    <a:pt x="746114" y="768333"/>
                  </a:lnTo>
                  <a:lnTo>
                    <a:pt x="740265" y="768333"/>
                  </a:lnTo>
                  <a:lnTo>
                    <a:pt x="734419" y="771843"/>
                  </a:lnTo>
                  <a:lnTo>
                    <a:pt x="727401" y="776521"/>
                  </a:lnTo>
                  <a:lnTo>
                    <a:pt x="726233" y="784707"/>
                  </a:lnTo>
                  <a:lnTo>
                    <a:pt x="720385" y="789384"/>
                  </a:lnTo>
                  <a:lnTo>
                    <a:pt x="707520" y="781198"/>
                  </a:lnTo>
                  <a:lnTo>
                    <a:pt x="700504" y="776521"/>
                  </a:lnTo>
                  <a:lnTo>
                    <a:pt x="693487" y="774182"/>
                  </a:lnTo>
                  <a:lnTo>
                    <a:pt x="685301" y="773012"/>
                  </a:lnTo>
                  <a:lnTo>
                    <a:pt x="678285" y="769503"/>
                  </a:lnTo>
                  <a:lnTo>
                    <a:pt x="668930" y="764826"/>
                  </a:lnTo>
                  <a:lnTo>
                    <a:pt x="661913" y="762487"/>
                  </a:lnTo>
                  <a:lnTo>
                    <a:pt x="653726" y="760148"/>
                  </a:lnTo>
                  <a:lnTo>
                    <a:pt x="644370" y="757808"/>
                  </a:lnTo>
                  <a:lnTo>
                    <a:pt x="636184" y="756640"/>
                  </a:lnTo>
                  <a:lnTo>
                    <a:pt x="629168" y="743776"/>
                  </a:lnTo>
                  <a:lnTo>
                    <a:pt x="636184" y="744945"/>
                  </a:lnTo>
                  <a:lnTo>
                    <a:pt x="643200" y="743776"/>
                  </a:lnTo>
                  <a:lnTo>
                    <a:pt x="650218" y="741436"/>
                  </a:lnTo>
                  <a:lnTo>
                    <a:pt x="654895" y="732083"/>
                  </a:lnTo>
                  <a:lnTo>
                    <a:pt x="659574" y="726234"/>
                  </a:lnTo>
                  <a:lnTo>
                    <a:pt x="661913" y="720388"/>
                  </a:lnTo>
                  <a:lnTo>
                    <a:pt x="659574" y="713369"/>
                  </a:lnTo>
                  <a:lnTo>
                    <a:pt x="657235" y="706353"/>
                  </a:lnTo>
                  <a:lnTo>
                    <a:pt x="658404" y="699335"/>
                  </a:lnTo>
                  <a:lnTo>
                    <a:pt x="664253" y="696998"/>
                  </a:lnTo>
                  <a:lnTo>
                    <a:pt x="664253" y="691151"/>
                  </a:lnTo>
                  <a:lnTo>
                    <a:pt x="652558" y="680626"/>
                  </a:lnTo>
                  <a:lnTo>
                    <a:pt x="644370" y="675947"/>
                  </a:lnTo>
                  <a:lnTo>
                    <a:pt x="633845" y="671270"/>
                  </a:lnTo>
                  <a:lnTo>
                    <a:pt x="627998" y="663082"/>
                  </a:lnTo>
                  <a:lnTo>
                    <a:pt x="629168" y="656066"/>
                  </a:lnTo>
                  <a:lnTo>
                    <a:pt x="623321" y="650220"/>
                  </a:lnTo>
                  <a:lnTo>
                    <a:pt x="615135" y="652557"/>
                  </a:lnTo>
                  <a:lnTo>
                    <a:pt x="613964" y="645541"/>
                  </a:lnTo>
                  <a:lnTo>
                    <a:pt x="609287" y="638525"/>
                  </a:lnTo>
                  <a:lnTo>
                    <a:pt x="603440" y="638525"/>
                  </a:lnTo>
                  <a:lnTo>
                    <a:pt x="590576" y="640864"/>
                  </a:lnTo>
                  <a:lnTo>
                    <a:pt x="584727" y="635016"/>
                  </a:lnTo>
                  <a:lnTo>
                    <a:pt x="578881" y="629169"/>
                  </a:lnTo>
                  <a:lnTo>
                    <a:pt x="570695" y="627999"/>
                  </a:lnTo>
                  <a:lnTo>
                    <a:pt x="560910" y="621477"/>
                  </a:lnTo>
                  <a:lnTo>
                    <a:pt x="560171" y="623321"/>
                  </a:lnTo>
                  <a:lnTo>
                    <a:pt x="553153" y="627999"/>
                  </a:lnTo>
                  <a:lnTo>
                    <a:pt x="547307" y="632676"/>
                  </a:lnTo>
                  <a:lnTo>
                    <a:pt x="540290" y="629169"/>
                  </a:lnTo>
                  <a:lnTo>
                    <a:pt x="535612" y="639694"/>
                  </a:lnTo>
                  <a:lnTo>
                    <a:pt x="529763" y="639694"/>
                  </a:lnTo>
                  <a:lnTo>
                    <a:pt x="523917" y="651389"/>
                  </a:lnTo>
                  <a:lnTo>
                    <a:pt x="522747" y="657236"/>
                  </a:lnTo>
                  <a:lnTo>
                    <a:pt x="518070" y="664252"/>
                  </a:lnTo>
                  <a:lnTo>
                    <a:pt x="508715" y="665422"/>
                  </a:lnTo>
                  <a:lnTo>
                    <a:pt x="495850" y="658406"/>
                  </a:lnTo>
                  <a:lnTo>
                    <a:pt x="486494" y="657236"/>
                  </a:lnTo>
                  <a:lnTo>
                    <a:pt x="480646" y="660745"/>
                  </a:lnTo>
                  <a:lnTo>
                    <a:pt x="457258" y="668931"/>
                  </a:lnTo>
                  <a:lnTo>
                    <a:pt x="451409" y="667761"/>
                  </a:lnTo>
                  <a:lnTo>
                    <a:pt x="437377" y="668931"/>
                  </a:lnTo>
                  <a:lnTo>
                    <a:pt x="429191" y="667761"/>
                  </a:lnTo>
                  <a:lnTo>
                    <a:pt x="419835" y="663082"/>
                  </a:lnTo>
                  <a:lnTo>
                    <a:pt x="412819" y="665422"/>
                  </a:lnTo>
                  <a:lnTo>
                    <a:pt x="403463" y="665422"/>
                  </a:lnTo>
                  <a:lnTo>
                    <a:pt x="396447" y="666591"/>
                  </a:lnTo>
                  <a:lnTo>
                    <a:pt x="389429" y="671270"/>
                  </a:lnTo>
                  <a:lnTo>
                    <a:pt x="383582" y="677117"/>
                  </a:lnTo>
                  <a:lnTo>
                    <a:pt x="380073" y="685303"/>
                  </a:lnTo>
                  <a:lnTo>
                    <a:pt x="377734" y="694658"/>
                  </a:lnTo>
                  <a:lnTo>
                    <a:pt x="369548" y="698167"/>
                  </a:lnTo>
                  <a:lnTo>
                    <a:pt x="360192" y="694658"/>
                  </a:lnTo>
                  <a:lnTo>
                    <a:pt x="346158" y="689981"/>
                  </a:lnTo>
                  <a:lnTo>
                    <a:pt x="340311" y="686472"/>
                  </a:lnTo>
                  <a:lnTo>
                    <a:pt x="333295" y="685303"/>
                  </a:lnTo>
                  <a:lnTo>
                    <a:pt x="326279" y="687642"/>
                  </a:lnTo>
                  <a:lnTo>
                    <a:pt x="320433" y="685303"/>
                  </a:lnTo>
                  <a:lnTo>
                    <a:pt x="309905" y="675947"/>
                  </a:lnTo>
                  <a:lnTo>
                    <a:pt x="298212" y="671270"/>
                  </a:lnTo>
                  <a:lnTo>
                    <a:pt x="291196" y="666591"/>
                  </a:lnTo>
                  <a:lnTo>
                    <a:pt x="285347" y="674777"/>
                  </a:lnTo>
                  <a:lnTo>
                    <a:pt x="277162" y="682965"/>
                  </a:lnTo>
                  <a:lnTo>
                    <a:pt x="270143" y="682965"/>
                  </a:lnTo>
                  <a:lnTo>
                    <a:pt x="261959" y="677117"/>
                  </a:lnTo>
                  <a:lnTo>
                    <a:pt x="254941" y="677117"/>
                  </a:lnTo>
                  <a:lnTo>
                    <a:pt x="246755" y="674777"/>
                  </a:lnTo>
                  <a:lnTo>
                    <a:pt x="240907" y="674777"/>
                  </a:lnTo>
                  <a:lnTo>
                    <a:pt x="235060" y="680626"/>
                  </a:lnTo>
                  <a:lnTo>
                    <a:pt x="229214" y="678286"/>
                  </a:lnTo>
                  <a:lnTo>
                    <a:pt x="216349" y="672438"/>
                  </a:lnTo>
                  <a:lnTo>
                    <a:pt x="214010" y="666591"/>
                  </a:lnTo>
                  <a:lnTo>
                    <a:pt x="196468" y="647880"/>
                  </a:lnTo>
                  <a:lnTo>
                    <a:pt x="188282" y="646711"/>
                  </a:lnTo>
                  <a:lnTo>
                    <a:pt x="182434" y="642034"/>
                  </a:lnTo>
                  <a:lnTo>
                    <a:pt x="180096" y="627999"/>
                  </a:lnTo>
                  <a:lnTo>
                    <a:pt x="185945" y="619813"/>
                  </a:lnTo>
                  <a:lnTo>
                    <a:pt x="190622" y="613965"/>
                  </a:lnTo>
                  <a:lnTo>
                    <a:pt x="205824" y="603440"/>
                  </a:lnTo>
                  <a:lnTo>
                    <a:pt x="201147" y="590577"/>
                  </a:lnTo>
                  <a:lnTo>
                    <a:pt x="198808" y="584728"/>
                  </a:lnTo>
                  <a:lnTo>
                    <a:pt x="197638" y="576543"/>
                  </a:lnTo>
                  <a:lnTo>
                    <a:pt x="203486" y="573035"/>
                  </a:lnTo>
                  <a:lnTo>
                    <a:pt x="212842" y="571866"/>
                  </a:lnTo>
                  <a:lnTo>
                    <a:pt x="214010" y="563680"/>
                  </a:lnTo>
                  <a:lnTo>
                    <a:pt x="204654" y="556662"/>
                  </a:lnTo>
                  <a:lnTo>
                    <a:pt x="197638" y="548476"/>
                  </a:lnTo>
                  <a:lnTo>
                    <a:pt x="191791" y="548476"/>
                  </a:lnTo>
                  <a:lnTo>
                    <a:pt x="183605" y="553155"/>
                  </a:lnTo>
                  <a:lnTo>
                    <a:pt x="178927" y="546138"/>
                  </a:lnTo>
                  <a:lnTo>
                    <a:pt x="171910" y="544967"/>
                  </a:lnTo>
                  <a:lnTo>
                    <a:pt x="169571" y="539120"/>
                  </a:lnTo>
                  <a:lnTo>
                    <a:pt x="159046" y="539120"/>
                  </a:lnTo>
                  <a:lnTo>
                    <a:pt x="152029" y="541460"/>
                  </a:lnTo>
                  <a:lnTo>
                    <a:pt x="145013" y="542629"/>
                  </a:lnTo>
                  <a:lnTo>
                    <a:pt x="137995" y="544967"/>
                  </a:lnTo>
                  <a:lnTo>
                    <a:pt x="132149" y="541460"/>
                  </a:lnTo>
                  <a:lnTo>
                    <a:pt x="132149" y="533274"/>
                  </a:lnTo>
                  <a:lnTo>
                    <a:pt x="126300" y="529765"/>
                  </a:lnTo>
                  <a:lnTo>
                    <a:pt x="126300" y="522748"/>
                  </a:lnTo>
                  <a:lnTo>
                    <a:pt x="116946" y="516902"/>
                  </a:lnTo>
                  <a:lnTo>
                    <a:pt x="109930" y="512223"/>
                  </a:lnTo>
                  <a:lnTo>
                    <a:pt x="100573" y="511053"/>
                  </a:lnTo>
                  <a:lnTo>
                    <a:pt x="93556" y="508714"/>
                  </a:lnTo>
                  <a:lnTo>
                    <a:pt x="90047" y="501698"/>
                  </a:lnTo>
                  <a:lnTo>
                    <a:pt x="90047" y="495851"/>
                  </a:lnTo>
                  <a:lnTo>
                    <a:pt x="85370" y="487665"/>
                  </a:lnTo>
                  <a:lnTo>
                    <a:pt x="84201" y="480647"/>
                  </a:lnTo>
                  <a:lnTo>
                    <a:pt x="90047" y="474801"/>
                  </a:lnTo>
                  <a:lnTo>
                    <a:pt x="95896" y="466615"/>
                  </a:lnTo>
                  <a:lnTo>
                    <a:pt x="101742" y="465445"/>
                  </a:lnTo>
                  <a:lnTo>
                    <a:pt x="101742" y="458429"/>
                  </a:lnTo>
                  <a:lnTo>
                    <a:pt x="97065" y="451410"/>
                  </a:lnTo>
                  <a:lnTo>
                    <a:pt x="99403" y="443225"/>
                  </a:lnTo>
                  <a:lnTo>
                    <a:pt x="106419" y="440885"/>
                  </a:lnTo>
                  <a:lnTo>
                    <a:pt x="104082" y="433869"/>
                  </a:lnTo>
                  <a:lnTo>
                    <a:pt x="94726" y="432699"/>
                  </a:lnTo>
                  <a:lnTo>
                    <a:pt x="85370" y="430360"/>
                  </a:lnTo>
                  <a:lnTo>
                    <a:pt x="77183" y="425683"/>
                  </a:lnTo>
                  <a:lnTo>
                    <a:pt x="71336" y="424513"/>
                  </a:lnTo>
                  <a:lnTo>
                    <a:pt x="70166" y="418667"/>
                  </a:lnTo>
                  <a:lnTo>
                    <a:pt x="64320" y="419837"/>
                  </a:lnTo>
                  <a:lnTo>
                    <a:pt x="60813" y="408142"/>
                  </a:lnTo>
                  <a:lnTo>
                    <a:pt x="57304" y="401123"/>
                  </a:lnTo>
                  <a:lnTo>
                    <a:pt x="47946" y="395277"/>
                  </a:lnTo>
                  <a:lnTo>
                    <a:pt x="42100" y="388261"/>
                  </a:lnTo>
                  <a:lnTo>
                    <a:pt x="36253" y="385921"/>
                  </a:lnTo>
                  <a:lnTo>
                    <a:pt x="25728" y="376566"/>
                  </a:lnTo>
                  <a:lnTo>
                    <a:pt x="15202" y="369547"/>
                  </a:lnTo>
                  <a:lnTo>
                    <a:pt x="8186" y="369547"/>
                  </a:lnTo>
                  <a:lnTo>
                    <a:pt x="4679" y="359024"/>
                  </a:lnTo>
                  <a:lnTo>
                    <a:pt x="4679" y="352006"/>
                  </a:lnTo>
                  <a:lnTo>
                    <a:pt x="7016" y="342650"/>
                  </a:lnTo>
                  <a:lnTo>
                    <a:pt x="9356" y="330955"/>
                  </a:lnTo>
                  <a:lnTo>
                    <a:pt x="8186" y="325109"/>
                  </a:lnTo>
                  <a:lnTo>
                    <a:pt x="9356" y="316923"/>
                  </a:lnTo>
                  <a:lnTo>
                    <a:pt x="7016" y="311074"/>
                  </a:lnTo>
                  <a:lnTo>
                    <a:pt x="8186" y="305228"/>
                  </a:lnTo>
                  <a:lnTo>
                    <a:pt x="0" y="299381"/>
                  </a:lnTo>
                  <a:lnTo>
                    <a:pt x="2340" y="292365"/>
                  </a:lnTo>
                  <a:lnTo>
                    <a:pt x="7016" y="286517"/>
                  </a:lnTo>
                  <a:lnTo>
                    <a:pt x="10526" y="278331"/>
                  </a:lnTo>
                  <a:lnTo>
                    <a:pt x="17542" y="279501"/>
                  </a:lnTo>
                  <a:lnTo>
                    <a:pt x="23388" y="279501"/>
                  </a:lnTo>
                  <a:lnTo>
                    <a:pt x="29237" y="281838"/>
                  </a:lnTo>
                  <a:lnTo>
                    <a:pt x="31576" y="287686"/>
                  </a:lnTo>
                  <a:lnTo>
                    <a:pt x="40930" y="292365"/>
                  </a:lnTo>
                  <a:lnTo>
                    <a:pt x="49118" y="292365"/>
                  </a:lnTo>
                  <a:lnTo>
                    <a:pt x="50285" y="285349"/>
                  </a:lnTo>
                  <a:lnTo>
                    <a:pt x="53795" y="279501"/>
                  </a:lnTo>
                  <a:lnTo>
                    <a:pt x="59641" y="279501"/>
                  </a:lnTo>
                  <a:lnTo>
                    <a:pt x="60813" y="271315"/>
                  </a:lnTo>
                  <a:lnTo>
                    <a:pt x="61980" y="265466"/>
                  </a:lnTo>
                  <a:lnTo>
                    <a:pt x="68999" y="261959"/>
                  </a:lnTo>
                  <a:lnTo>
                    <a:pt x="77183" y="257280"/>
                  </a:lnTo>
                  <a:lnTo>
                    <a:pt x="85370" y="251434"/>
                  </a:lnTo>
                  <a:lnTo>
                    <a:pt x="84201" y="244417"/>
                  </a:lnTo>
                  <a:lnTo>
                    <a:pt x="91217" y="251434"/>
                  </a:lnTo>
                  <a:lnTo>
                    <a:pt x="92387" y="244417"/>
                  </a:lnTo>
                  <a:lnTo>
                    <a:pt x="95896" y="238569"/>
                  </a:lnTo>
                  <a:lnTo>
                    <a:pt x="101742" y="232722"/>
                  </a:lnTo>
                  <a:lnTo>
                    <a:pt x="107591" y="230383"/>
                  </a:lnTo>
                  <a:lnTo>
                    <a:pt x="119284" y="223365"/>
                  </a:lnTo>
                  <a:lnTo>
                    <a:pt x="113437" y="218688"/>
                  </a:lnTo>
                  <a:lnTo>
                    <a:pt x="100573" y="212842"/>
                  </a:lnTo>
                  <a:lnTo>
                    <a:pt x="97065" y="206995"/>
                  </a:lnTo>
                  <a:lnTo>
                    <a:pt x="88878" y="197639"/>
                  </a:lnTo>
                  <a:lnTo>
                    <a:pt x="88878" y="191791"/>
                  </a:lnTo>
                  <a:lnTo>
                    <a:pt x="94726" y="192961"/>
                  </a:lnTo>
                  <a:lnTo>
                    <a:pt x="90047" y="185944"/>
                  </a:lnTo>
                  <a:lnTo>
                    <a:pt x="84201" y="180096"/>
                  </a:lnTo>
                  <a:cubicBezTo>
                    <a:pt x="84591" y="175808"/>
                    <a:pt x="84980" y="171519"/>
                    <a:pt x="85370" y="167231"/>
                  </a:cubicBezTo>
                  <a:lnTo>
                    <a:pt x="91217" y="163724"/>
                  </a:lnTo>
                  <a:lnTo>
                    <a:pt x="92387" y="154369"/>
                  </a:lnTo>
                  <a:lnTo>
                    <a:pt x="91217" y="147350"/>
                  </a:lnTo>
                  <a:lnTo>
                    <a:pt x="91217" y="140334"/>
                  </a:lnTo>
                  <a:lnTo>
                    <a:pt x="84201" y="130979"/>
                  </a:lnTo>
                  <a:lnTo>
                    <a:pt x="83031" y="118114"/>
                  </a:lnTo>
                  <a:lnTo>
                    <a:pt x="88878" y="114607"/>
                  </a:lnTo>
                  <a:lnTo>
                    <a:pt x="93556" y="107591"/>
                  </a:lnTo>
                  <a:lnTo>
                    <a:pt x="97065" y="97065"/>
                  </a:lnTo>
                  <a:lnTo>
                    <a:pt x="101742" y="90049"/>
                  </a:lnTo>
                  <a:lnTo>
                    <a:pt x="100573" y="83031"/>
                  </a:lnTo>
                  <a:lnTo>
                    <a:pt x="95896" y="77184"/>
                  </a:lnTo>
                  <a:lnTo>
                    <a:pt x="97065" y="70168"/>
                  </a:lnTo>
                  <a:lnTo>
                    <a:pt x="97065" y="63152"/>
                  </a:lnTo>
                  <a:lnTo>
                    <a:pt x="98235" y="57303"/>
                  </a:lnTo>
                  <a:lnTo>
                    <a:pt x="107591" y="57303"/>
                  </a:lnTo>
                  <a:lnTo>
                    <a:pt x="113437" y="58473"/>
                  </a:lnTo>
                  <a:lnTo>
                    <a:pt x="122793" y="58473"/>
                  </a:lnTo>
                  <a:lnTo>
                    <a:pt x="133318" y="59641"/>
                  </a:lnTo>
                  <a:lnTo>
                    <a:pt x="149690" y="58473"/>
                  </a:lnTo>
                  <a:lnTo>
                    <a:pt x="156708" y="58473"/>
                  </a:lnTo>
                  <a:lnTo>
                    <a:pt x="162555" y="57303"/>
                  </a:lnTo>
                  <a:lnTo>
                    <a:pt x="171910" y="56134"/>
                  </a:lnTo>
                  <a:lnTo>
                    <a:pt x="183605" y="54964"/>
                  </a:lnTo>
                  <a:lnTo>
                    <a:pt x="189452" y="54964"/>
                  </a:lnTo>
                  <a:lnTo>
                    <a:pt x="202317" y="56134"/>
                  </a:lnTo>
                  <a:lnTo>
                    <a:pt x="210503" y="56134"/>
                  </a:lnTo>
                  <a:lnTo>
                    <a:pt x="217519" y="59641"/>
                  </a:lnTo>
                  <a:lnTo>
                    <a:pt x="224535" y="64320"/>
                  </a:lnTo>
                  <a:lnTo>
                    <a:pt x="231551" y="65489"/>
                  </a:lnTo>
                  <a:lnTo>
                    <a:pt x="237400" y="65489"/>
                  </a:lnTo>
                  <a:lnTo>
                    <a:pt x="243246" y="65489"/>
                  </a:lnTo>
                  <a:lnTo>
                    <a:pt x="249095" y="65489"/>
                  </a:lnTo>
                  <a:lnTo>
                    <a:pt x="259620" y="64320"/>
                  </a:lnTo>
                  <a:lnTo>
                    <a:pt x="265467" y="63152"/>
                  </a:lnTo>
                  <a:lnTo>
                    <a:pt x="274822" y="61980"/>
                  </a:lnTo>
                  <a:lnTo>
                    <a:pt x="284178" y="59641"/>
                  </a:lnTo>
                  <a:lnTo>
                    <a:pt x="297042" y="57303"/>
                  </a:lnTo>
                  <a:lnTo>
                    <a:pt x="302889" y="54964"/>
                  </a:lnTo>
                  <a:lnTo>
                    <a:pt x="318093" y="51457"/>
                  </a:lnTo>
                  <a:lnTo>
                    <a:pt x="330956" y="47948"/>
                  </a:lnTo>
                  <a:lnTo>
                    <a:pt x="346158" y="43271"/>
                  </a:lnTo>
                  <a:lnTo>
                    <a:pt x="354346" y="40932"/>
                  </a:lnTo>
                  <a:lnTo>
                    <a:pt x="362532" y="38592"/>
                  </a:lnTo>
                  <a:lnTo>
                    <a:pt x="373057" y="35083"/>
                  </a:lnTo>
                  <a:lnTo>
                    <a:pt x="380073" y="35083"/>
                  </a:lnTo>
                  <a:lnTo>
                    <a:pt x="387090" y="37422"/>
                  </a:lnTo>
                  <a:lnTo>
                    <a:pt x="392938" y="38592"/>
                  </a:lnTo>
                  <a:lnTo>
                    <a:pt x="401124" y="42099"/>
                  </a:lnTo>
                  <a:lnTo>
                    <a:pt x="408140" y="42099"/>
                  </a:lnTo>
                  <a:lnTo>
                    <a:pt x="415156" y="42099"/>
                  </a:lnTo>
                  <a:lnTo>
                    <a:pt x="428021" y="40932"/>
                  </a:lnTo>
                  <a:lnTo>
                    <a:pt x="435039" y="39762"/>
                  </a:lnTo>
                  <a:lnTo>
                    <a:pt x="445563" y="37422"/>
                  </a:lnTo>
                  <a:lnTo>
                    <a:pt x="460767" y="35083"/>
                  </a:lnTo>
                  <a:lnTo>
                    <a:pt x="477139" y="31576"/>
                  </a:lnTo>
                  <a:lnTo>
                    <a:pt x="484157" y="30406"/>
                  </a:lnTo>
                  <a:lnTo>
                    <a:pt x="507545" y="24558"/>
                  </a:lnTo>
                  <a:lnTo>
                    <a:pt x="527426" y="21051"/>
                  </a:lnTo>
                  <a:lnTo>
                    <a:pt x="541458" y="17542"/>
                  </a:lnTo>
                  <a:lnTo>
                    <a:pt x="547307" y="16372"/>
                  </a:lnTo>
                  <a:lnTo>
                    <a:pt x="563680" y="10525"/>
                  </a:lnTo>
                  <a:lnTo>
                    <a:pt x="570697" y="9356"/>
                  </a:lnTo>
                  <a:lnTo>
                    <a:pt x="577713" y="7016"/>
                  </a:lnTo>
                  <a:lnTo>
                    <a:pt x="591745" y="0"/>
                  </a:ln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  <p:sp>
          <p:nvSpPr>
            <p:cNvPr id="28" name="Calabria">
              <a:extLst>
                <a:ext uri="{FF2B5EF4-FFF2-40B4-BE49-F238E27FC236}">
                  <a16:creationId xmlns:a16="http://schemas.microsoft.com/office/drawing/2014/main" id="{EB11315D-944D-6919-9E76-FAB83846C080}"/>
                </a:ext>
              </a:extLst>
            </p:cNvPr>
            <p:cNvSpPr/>
            <p:nvPr/>
          </p:nvSpPr>
          <p:spPr>
            <a:xfrm>
              <a:off x="7048941" y="3205976"/>
              <a:ext cx="464406" cy="879204"/>
            </a:xfrm>
            <a:custGeom>
              <a:avLst/>
              <a:gdLst>
                <a:gd name="connsiteX0" fmla="*/ 941428 w 1505120"/>
                <a:gd name="connsiteY0" fmla="*/ 2090125 h 2849464"/>
                <a:gd name="connsiteX1" fmla="*/ 938141 w 1505120"/>
                <a:gd name="connsiteY1" fmla="*/ 2091222 h 2849464"/>
                <a:gd name="connsiteX2" fmla="*/ 938388 w 1505120"/>
                <a:gd name="connsiteY2" fmla="*/ 2091716 h 2849464"/>
                <a:gd name="connsiteX3" fmla="*/ 951096 w 1505120"/>
                <a:gd name="connsiteY3" fmla="*/ 2090125 h 2849464"/>
                <a:gd name="connsiteX4" fmla="*/ 813580 w 1505120"/>
                <a:gd name="connsiteY4" fmla="*/ 0 h 2849464"/>
                <a:gd name="connsiteX5" fmla="*/ 832951 w 1505120"/>
                <a:gd name="connsiteY5" fmla="*/ 11622 h 2849464"/>
                <a:gd name="connsiteX6" fmla="*/ 829076 w 1505120"/>
                <a:gd name="connsiteY6" fmla="*/ 27118 h 2849464"/>
                <a:gd name="connsiteX7" fmla="*/ 817455 w 1505120"/>
                <a:gd name="connsiteY7" fmla="*/ 40678 h 2849464"/>
                <a:gd name="connsiteX8" fmla="*/ 807771 w 1505120"/>
                <a:gd name="connsiteY8" fmla="*/ 58112 h 2849464"/>
                <a:gd name="connsiteX9" fmla="*/ 803896 w 1505120"/>
                <a:gd name="connsiteY9" fmla="*/ 67799 h 2849464"/>
                <a:gd name="connsiteX10" fmla="*/ 801958 w 1505120"/>
                <a:gd name="connsiteY10" fmla="*/ 83293 h 2849464"/>
                <a:gd name="connsiteX11" fmla="*/ 805830 w 1505120"/>
                <a:gd name="connsiteY11" fmla="*/ 96855 h 2849464"/>
                <a:gd name="connsiteX12" fmla="*/ 801958 w 1505120"/>
                <a:gd name="connsiteY12" fmla="*/ 106539 h 2849464"/>
                <a:gd name="connsiteX13" fmla="*/ 801958 w 1505120"/>
                <a:gd name="connsiteY13" fmla="*/ 116227 h 2849464"/>
                <a:gd name="connsiteX14" fmla="*/ 809705 w 1505120"/>
                <a:gd name="connsiteY14" fmla="*/ 133661 h 2849464"/>
                <a:gd name="connsiteX15" fmla="*/ 815517 w 1505120"/>
                <a:gd name="connsiteY15" fmla="*/ 151092 h 2849464"/>
                <a:gd name="connsiteX16" fmla="*/ 817455 w 1505120"/>
                <a:gd name="connsiteY16" fmla="*/ 160779 h 2849464"/>
                <a:gd name="connsiteX17" fmla="*/ 821330 w 1505120"/>
                <a:gd name="connsiteY17" fmla="*/ 184023 h 2849464"/>
                <a:gd name="connsiteX18" fmla="*/ 827142 w 1505120"/>
                <a:gd name="connsiteY18" fmla="*/ 195644 h 2849464"/>
                <a:gd name="connsiteX19" fmla="*/ 836826 w 1505120"/>
                <a:gd name="connsiteY19" fmla="*/ 205332 h 2849464"/>
                <a:gd name="connsiteX20" fmla="*/ 838764 w 1505120"/>
                <a:gd name="connsiteY20" fmla="*/ 218891 h 2849464"/>
                <a:gd name="connsiteX21" fmla="*/ 823267 w 1505120"/>
                <a:gd name="connsiteY21" fmla="*/ 246009 h 2849464"/>
                <a:gd name="connsiteX22" fmla="*/ 813580 w 1505120"/>
                <a:gd name="connsiteY22" fmla="*/ 261506 h 2849464"/>
                <a:gd name="connsiteX23" fmla="*/ 800021 w 1505120"/>
                <a:gd name="connsiteY23" fmla="*/ 282815 h 2849464"/>
                <a:gd name="connsiteX24" fmla="*/ 786461 w 1505120"/>
                <a:gd name="connsiteY24" fmla="*/ 294437 h 2849464"/>
                <a:gd name="connsiteX25" fmla="*/ 778715 w 1505120"/>
                <a:gd name="connsiteY25" fmla="*/ 306058 h 2849464"/>
                <a:gd name="connsiteX26" fmla="*/ 763218 w 1505120"/>
                <a:gd name="connsiteY26" fmla="*/ 333180 h 2849464"/>
                <a:gd name="connsiteX27" fmla="*/ 755468 w 1505120"/>
                <a:gd name="connsiteY27" fmla="*/ 346739 h 2849464"/>
                <a:gd name="connsiteX28" fmla="*/ 745784 w 1505120"/>
                <a:gd name="connsiteY28" fmla="*/ 369982 h 2849464"/>
                <a:gd name="connsiteX29" fmla="*/ 738034 w 1505120"/>
                <a:gd name="connsiteY29" fmla="*/ 379670 h 2849464"/>
                <a:gd name="connsiteX30" fmla="*/ 734159 w 1505120"/>
                <a:gd name="connsiteY30" fmla="*/ 389354 h 2849464"/>
                <a:gd name="connsiteX31" fmla="*/ 728346 w 1505120"/>
                <a:gd name="connsiteY31" fmla="*/ 399038 h 2849464"/>
                <a:gd name="connsiteX32" fmla="*/ 724475 w 1505120"/>
                <a:gd name="connsiteY32" fmla="*/ 414538 h 2849464"/>
                <a:gd name="connsiteX33" fmla="*/ 722537 w 1505120"/>
                <a:gd name="connsiteY33" fmla="*/ 428097 h 2849464"/>
                <a:gd name="connsiteX34" fmla="*/ 720600 w 1505120"/>
                <a:gd name="connsiteY34" fmla="*/ 449406 h 2849464"/>
                <a:gd name="connsiteX35" fmla="*/ 722537 w 1505120"/>
                <a:gd name="connsiteY35" fmla="*/ 461028 h 2849464"/>
                <a:gd name="connsiteX36" fmla="*/ 722537 w 1505120"/>
                <a:gd name="connsiteY36" fmla="*/ 472650 h 2849464"/>
                <a:gd name="connsiteX37" fmla="*/ 726412 w 1505120"/>
                <a:gd name="connsiteY37" fmla="*/ 482337 h 2849464"/>
                <a:gd name="connsiteX38" fmla="*/ 734159 w 1505120"/>
                <a:gd name="connsiteY38" fmla="*/ 495893 h 2849464"/>
                <a:gd name="connsiteX39" fmla="*/ 743846 w 1505120"/>
                <a:gd name="connsiteY39" fmla="*/ 507518 h 2849464"/>
                <a:gd name="connsiteX40" fmla="*/ 765152 w 1505120"/>
                <a:gd name="connsiteY40" fmla="*/ 517202 h 2849464"/>
                <a:gd name="connsiteX41" fmla="*/ 767090 w 1505120"/>
                <a:gd name="connsiteY41" fmla="*/ 532699 h 2849464"/>
                <a:gd name="connsiteX42" fmla="*/ 767090 w 1505120"/>
                <a:gd name="connsiteY42" fmla="*/ 546258 h 2849464"/>
                <a:gd name="connsiteX43" fmla="*/ 767090 w 1505120"/>
                <a:gd name="connsiteY43" fmla="*/ 563692 h 2849464"/>
                <a:gd name="connsiteX44" fmla="*/ 769027 w 1505120"/>
                <a:gd name="connsiteY44" fmla="*/ 573377 h 2849464"/>
                <a:gd name="connsiteX45" fmla="*/ 767090 w 1505120"/>
                <a:gd name="connsiteY45" fmla="*/ 583064 h 2849464"/>
                <a:gd name="connsiteX46" fmla="*/ 769027 w 1505120"/>
                <a:gd name="connsiteY46" fmla="*/ 602436 h 2849464"/>
                <a:gd name="connsiteX47" fmla="*/ 780649 w 1505120"/>
                <a:gd name="connsiteY47" fmla="*/ 598561 h 2849464"/>
                <a:gd name="connsiteX48" fmla="*/ 809705 w 1505120"/>
                <a:gd name="connsiteY48" fmla="*/ 619870 h 2849464"/>
                <a:gd name="connsiteX49" fmla="*/ 819392 w 1505120"/>
                <a:gd name="connsiteY49" fmla="*/ 623745 h 2849464"/>
                <a:gd name="connsiteX50" fmla="*/ 832951 w 1505120"/>
                <a:gd name="connsiteY50" fmla="*/ 629554 h 2849464"/>
                <a:gd name="connsiteX51" fmla="*/ 844573 w 1505120"/>
                <a:gd name="connsiteY51" fmla="*/ 635366 h 2849464"/>
                <a:gd name="connsiteX52" fmla="*/ 856198 w 1505120"/>
                <a:gd name="connsiteY52" fmla="*/ 639238 h 2849464"/>
                <a:gd name="connsiteX53" fmla="*/ 865882 w 1505120"/>
                <a:gd name="connsiteY53" fmla="*/ 641176 h 2849464"/>
                <a:gd name="connsiteX54" fmla="*/ 877504 w 1505120"/>
                <a:gd name="connsiteY54" fmla="*/ 641176 h 2849464"/>
                <a:gd name="connsiteX55" fmla="*/ 887191 w 1505120"/>
                <a:gd name="connsiteY55" fmla="*/ 641176 h 2849464"/>
                <a:gd name="connsiteX56" fmla="*/ 910435 w 1505120"/>
                <a:gd name="connsiteY56" fmla="*/ 639238 h 2849464"/>
                <a:gd name="connsiteX57" fmla="*/ 922056 w 1505120"/>
                <a:gd name="connsiteY57" fmla="*/ 637304 h 2849464"/>
                <a:gd name="connsiteX58" fmla="*/ 933681 w 1505120"/>
                <a:gd name="connsiteY58" fmla="*/ 635366 h 2849464"/>
                <a:gd name="connsiteX59" fmla="*/ 945303 w 1505120"/>
                <a:gd name="connsiteY59" fmla="*/ 637304 h 2849464"/>
                <a:gd name="connsiteX60" fmla="*/ 958862 w 1505120"/>
                <a:gd name="connsiteY60" fmla="*/ 637304 h 2849464"/>
                <a:gd name="connsiteX61" fmla="*/ 968550 w 1505120"/>
                <a:gd name="connsiteY61" fmla="*/ 639238 h 2849464"/>
                <a:gd name="connsiteX62" fmla="*/ 978234 w 1505120"/>
                <a:gd name="connsiteY62" fmla="*/ 639238 h 2849464"/>
                <a:gd name="connsiteX63" fmla="*/ 989855 w 1505120"/>
                <a:gd name="connsiteY63" fmla="*/ 631491 h 2849464"/>
                <a:gd name="connsiteX64" fmla="*/ 1009227 w 1505120"/>
                <a:gd name="connsiteY64" fmla="*/ 629554 h 2849464"/>
                <a:gd name="connsiteX65" fmla="*/ 1022786 w 1505120"/>
                <a:gd name="connsiteY65" fmla="*/ 635366 h 2849464"/>
                <a:gd name="connsiteX66" fmla="*/ 1030536 w 1505120"/>
                <a:gd name="connsiteY66" fmla="*/ 645051 h 2849464"/>
                <a:gd name="connsiteX67" fmla="*/ 1040220 w 1505120"/>
                <a:gd name="connsiteY67" fmla="*/ 650860 h 2849464"/>
                <a:gd name="connsiteX68" fmla="*/ 1053780 w 1505120"/>
                <a:gd name="connsiteY68" fmla="*/ 658610 h 2849464"/>
                <a:gd name="connsiteX69" fmla="*/ 1065401 w 1505120"/>
                <a:gd name="connsiteY69" fmla="*/ 672172 h 2849464"/>
                <a:gd name="connsiteX70" fmla="*/ 1069276 w 1505120"/>
                <a:gd name="connsiteY70" fmla="*/ 681856 h 2849464"/>
                <a:gd name="connsiteX71" fmla="*/ 1080898 w 1505120"/>
                <a:gd name="connsiteY71" fmla="*/ 699287 h 2849464"/>
                <a:gd name="connsiteX72" fmla="*/ 1092523 w 1505120"/>
                <a:gd name="connsiteY72" fmla="*/ 707037 h 2849464"/>
                <a:gd name="connsiteX73" fmla="*/ 1102207 w 1505120"/>
                <a:gd name="connsiteY73" fmla="*/ 714787 h 2849464"/>
                <a:gd name="connsiteX74" fmla="*/ 1111894 w 1505120"/>
                <a:gd name="connsiteY74" fmla="*/ 718659 h 2849464"/>
                <a:gd name="connsiteX75" fmla="*/ 1121579 w 1505120"/>
                <a:gd name="connsiteY75" fmla="*/ 728346 h 2849464"/>
                <a:gd name="connsiteX76" fmla="*/ 1135138 w 1505120"/>
                <a:gd name="connsiteY76" fmla="*/ 734159 h 2849464"/>
                <a:gd name="connsiteX77" fmla="*/ 1150634 w 1505120"/>
                <a:gd name="connsiteY77" fmla="*/ 738031 h 2849464"/>
                <a:gd name="connsiteX78" fmla="*/ 1162256 w 1505120"/>
                <a:gd name="connsiteY78" fmla="*/ 747715 h 2849464"/>
                <a:gd name="connsiteX79" fmla="*/ 1175818 w 1505120"/>
                <a:gd name="connsiteY79" fmla="*/ 751590 h 2849464"/>
                <a:gd name="connsiteX80" fmla="*/ 1195187 w 1505120"/>
                <a:gd name="connsiteY80" fmla="*/ 765152 h 2849464"/>
                <a:gd name="connsiteX81" fmla="*/ 1208749 w 1505120"/>
                <a:gd name="connsiteY81" fmla="*/ 769024 h 2849464"/>
                <a:gd name="connsiteX82" fmla="*/ 1222305 w 1505120"/>
                <a:gd name="connsiteY82" fmla="*/ 772899 h 2849464"/>
                <a:gd name="connsiteX83" fmla="*/ 1233930 w 1505120"/>
                <a:gd name="connsiteY83" fmla="*/ 774836 h 2849464"/>
                <a:gd name="connsiteX84" fmla="*/ 1247489 w 1505120"/>
                <a:gd name="connsiteY84" fmla="*/ 774836 h 2849464"/>
                <a:gd name="connsiteX85" fmla="*/ 1257177 w 1505120"/>
                <a:gd name="connsiteY85" fmla="*/ 776774 h 2849464"/>
                <a:gd name="connsiteX86" fmla="*/ 1274608 w 1505120"/>
                <a:gd name="connsiteY86" fmla="*/ 780646 h 2849464"/>
                <a:gd name="connsiteX87" fmla="*/ 1267171 w 1505120"/>
                <a:gd name="connsiteY87" fmla="*/ 790872 h 2849464"/>
                <a:gd name="connsiteX88" fmla="*/ 1268516 w 1505120"/>
                <a:gd name="connsiteY88" fmla="*/ 790978 h 2849464"/>
                <a:gd name="connsiteX89" fmla="*/ 1270729 w 1505120"/>
                <a:gd name="connsiteY89" fmla="*/ 788396 h 2849464"/>
                <a:gd name="connsiteX90" fmla="*/ 1280417 w 1505120"/>
                <a:gd name="connsiteY90" fmla="*/ 786461 h 2849464"/>
                <a:gd name="connsiteX91" fmla="*/ 1286226 w 1505120"/>
                <a:gd name="connsiteY91" fmla="*/ 801958 h 2849464"/>
                <a:gd name="connsiteX92" fmla="*/ 1290101 w 1505120"/>
                <a:gd name="connsiteY92" fmla="*/ 811642 h 2849464"/>
                <a:gd name="connsiteX93" fmla="*/ 1301726 w 1505120"/>
                <a:gd name="connsiteY93" fmla="*/ 827139 h 2849464"/>
                <a:gd name="connsiteX94" fmla="*/ 1307535 w 1505120"/>
                <a:gd name="connsiteY94" fmla="*/ 832951 h 2849464"/>
                <a:gd name="connsiteX95" fmla="*/ 1319157 w 1505120"/>
                <a:gd name="connsiteY95" fmla="*/ 840698 h 2849464"/>
                <a:gd name="connsiteX96" fmla="*/ 1330782 w 1505120"/>
                <a:gd name="connsiteY96" fmla="*/ 846510 h 2849464"/>
                <a:gd name="connsiteX97" fmla="*/ 1342403 w 1505120"/>
                <a:gd name="connsiteY97" fmla="*/ 856195 h 2849464"/>
                <a:gd name="connsiteX98" fmla="*/ 1367584 w 1505120"/>
                <a:gd name="connsiteY98" fmla="*/ 865882 h 2849464"/>
                <a:gd name="connsiteX99" fmla="*/ 1377272 w 1505120"/>
                <a:gd name="connsiteY99" fmla="*/ 869754 h 2849464"/>
                <a:gd name="connsiteX100" fmla="*/ 1390831 w 1505120"/>
                <a:gd name="connsiteY100" fmla="*/ 871695 h 2849464"/>
                <a:gd name="connsiteX101" fmla="*/ 1404390 w 1505120"/>
                <a:gd name="connsiteY101" fmla="*/ 871695 h 2849464"/>
                <a:gd name="connsiteX102" fmla="*/ 1414074 w 1505120"/>
                <a:gd name="connsiteY102" fmla="*/ 871695 h 2849464"/>
                <a:gd name="connsiteX103" fmla="*/ 1406328 w 1505120"/>
                <a:gd name="connsiteY103" fmla="*/ 891063 h 2849464"/>
                <a:gd name="connsiteX104" fmla="*/ 1398581 w 1505120"/>
                <a:gd name="connsiteY104" fmla="*/ 902685 h 2849464"/>
                <a:gd name="connsiteX105" fmla="*/ 1394706 w 1505120"/>
                <a:gd name="connsiteY105" fmla="*/ 914306 h 2849464"/>
                <a:gd name="connsiteX106" fmla="*/ 1394706 w 1505120"/>
                <a:gd name="connsiteY106" fmla="*/ 925931 h 2849464"/>
                <a:gd name="connsiteX107" fmla="*/ 1390831 w 1505120"/>
                <a:gd name="connsiteY107" fmla="*/ 939490 h 2849464"/>
                <a:gd name="connsiteX108" fmla="*/ 1385019 w 1505120"/>
                <a:gd name="connsiteY108" fmla="*/ 964674 h 2849464"/>
                <a:gd name="connsiteX109" fmla="*/ 1381143 w 1505120"/>
                <a:gd name="connsiteY109" fmla="*/ 976296 h 2849464"/>
                <a:gd name="connsiteX110" fmla="*/ 1379209 w 1505120"/>
                <a:gd name="connsiteY110" fmla="*/ 985980 h 2849464"/>
                <a:gd name="connsiteX111" fmla="*/ 1381143 w 1505120"/>
                <a:gd name="connsiteY111" fmla="*/ 1013102 h 2849464"/>
                <a:gd name="connsiteX112" fmla="*/ 1381143 w 1505120"/>
                <a:gd name="connsiteY112" fmla="*/ 1022786 h 2849464"/>
                <a:gd name="connsiteX113" fmla="*/ 1379209 w 1505120"/>
                <a:gd name="connsiteY113" fmla="*/ 1044092 h 2849464"/>
                <a:gd name="connsiteX114" fmla="*/ 1379209 w 1505120"/>
                <a:gd name="connsiteY114" fmla="*/ 1055717 h 2849464"/>
                <a:gd name="connsiteX115" fmla="*/ 1383081 w 1505120"/>
                <a:gd name="connsiteY115" fmla="*/ 1067339 h 2849464"/>
                <a:gd name="connsiteX116" fmla="*/ 1390831 w 1505120"/>
                <a:gd name="connsiteY116" fmla="*/ 1077023 h 2849464"/>
                <a:gd name="connsiteX117" fmla="*/ 1398581 w 1505120"/>
                <a:gd name="connsiteY117" fmla="*/ 1086710 h 2849464"/>
                <a:gd name="connsiteX118" fmla="*/ 1406328 w 1505120"/>
                <a:gd name="connsiteY118" fmla="*/ 1098332 h 2849464"/>
                <a:gd name="connsiteX119" fmla="*/ 1417949 w 1505120"/>
                <a:gd name="connsiteY119" fmla="*/ 1106082 h 2849464"/>
                <a:gd name="connsiteX120" fmla="*/ 1425696 w 1505120"/>
                <a:gd name="connsiteY120" fmla="*/ 1115766 h 2849464"/>
                <a:gd name="connsiteX121" fmla="*/ 1427637 w 1505120"/>
                <a:gd name="connsiteY121" fmla="*/ 1127388 h 2849464"/>
                <a:gd name="connsiteX122" fmla="*/ 1423762 w 1505120"/>
                <a:gd name="connsiteY122" fmla="*/ 1139013 h 2849464"/>
                <a:gd name="connsiteX123" fmla="*/ 1417949 w 1505120"/>
                <a:gd name="connsiteY123" fmla="*/ 1150634 h 2849464"/>
                <a:gd name="connsiteX124" fmla="*/ 1414074 w 1505120"/>
                <a:gd name="connsiteY124" fmla="*/ 1162256 h 2849464"/>
                <a:gd name="connsiteX125" fmla="*/ 1408265 w 1505120"/>
                <a:gd name="connsiteY125" fmla="*/ 1181628 h 2849464"/>
                <a:gd name="connsiteX126" fmla="*/ 1404390 w 1505120"/>
                <a:gd name="connsiteY126" fmla="*/ 1197124 h 2849464"/>
                <a:gd name="connsiteX127" fmla="*/ 1402453 w 1505120"/>
                <a:gd name="connsiteY127" fmla="*/ 1206812 h 2849464"/>
                <a:gd name="connsiteX128" fmla="*/ 1400515 w 1505120"/>
                <a:gd name="connsiteY128" fmla="*/ 1220371 h 2849464"/>
                <a:gd name="connsiteX129" fmla="*/ 1398581 w 1505120"/>
                <a:gd name="connsiteY129" fmla="*/ 1235868 h 2849464"/>
                <a:gd name="connsiteX130" fmla="*/ 1398581 w 1505120"/>
                <a:gd name="connsiteY130" fmla="*/ 1245552 h 2849464"/>
                <a:gd name="connsiteX131" fmla="*/ 1402453 w 1505120"/>
                <a:gd name="connsiteY131" fmla="*/ 1255239 h 2849464"/>
                <a:gd name="connsiteX132" fmla="*/ 1412137 w 1505120"/>
                <a:gd name="connsiteY132" fmla="*/ 1268798 h 2849464"/>
                <a:gd name="connsiteX133" fmla="*/ 1427637 w 1505120"/>
                <a:gd name="connsiteY133" fmla="*/ 1272670 h 2849464"/>
                <a:gd name="connsiteX134" fmla="*/ 1421824 w 1505120"/>
                <a:gd name="connsiteY134" fmla="*/ 1261049 h 2849464"/>
                <a:gd name="connsiteX135" fmla="*/ 1431508 w 1505120"/>
                <a:gd name="connsiteY135" fmla="*/ 1276545 h 2849464"/>
                <a:gd name="connsiteX136" fmla="*/ 1425696 w 1505120"/>
                <a:gd name="connsiteY136" fmla="*/ 1286229 h 2849464"/>
                <a:gd name="connsiteX137" fmla="*/ 1427637 w 1505120"/>
                <a:gd name="connsiteY137" fmla="*/ 1297854 h 2849464"/>
                <a:gd name="connsiteX138" fmla="*/ 1437321 w 1505120"/>
                <a:gd name="connsiteY138" fmla="*/ 1311413 h 2849464"/>
                <a:gd name="connsiteX139" fmla="*/ 1447008 w 1505120"/>
                <a:gd name="connsiteY139" fmla="*/ 1321098 h 2849464"/>
                <a:gd name="connsiteX140" fmla="*/ 1470252 w 1505120"/>
                <a:gd name="connsiteY140" fmla="*/ 1332723 h 2849464"/>
                <a:gd name="connsiteX141" fmla="*/ 1495436 w 1505120"/>
                <a:gd name="connsiteY141" fmla="*/ 1338532 h 2849464"/>
                <a:gd name="connsiteX142" fmla="*/ 1505120 w 1505120"/>
                <a:gd name="connsiteY142" fmla="*/ 1336594 h 2849464"/>
                <a:gd name="connsiteX143" fmla="*/ 1503183 w 1505120"/>
                <a:gd name="connsiteY143" fmla="*/ 1346282 h 2849464"/>
                <a:gd name="connsiteX144" fmla="*/ 1493495 w 1505120"/>
                <a:gd name="connsiteY144" fmla="*/ 1344344 h 2849464"/>
                <a:gd name="connsiteX145" fmla="*/ 1481873 w 1505120"/>
                <a:gd name="connsiteY145" fmla="*/ 1354028 h 2849464"/>
                <a:gd name="connsiteX146" fmla="*/ 1474123 w 1505120"/>
                <a:gd name="connsiteY146" fmla="*/ 1365653 h 2849464"/>
                <a:gd name="connsiteX147" fmla="*/ 1466377 w 1505120"/>
                <a:gd name="connsiteY147" fmla="*/ 1385022 h 2849464"/>
                <a:gd name="connsiteX148" fmla="*/ 1464439 w 1505120"/>
                <a:gd name="connsiteY148" fmla="*/ 1398581 h 2849464"/>
                <a:gd name="connsiteX149" fmla="*/ 1466377 w 1505120"/>
                <a:gd name="connsiteY149" fmla="*/ 1414081 h 2849464"/>
                <a:gd name="connsiteX150" fmla="*/ 1477998 w 1505120"/>
                <a:gd name="connsiteY150" fmla="*/ 1429574 h 2849464"/>
                <a:gd name="connsiteX151" fmla="*/ 1466377 w 1505120"/>
                <a:gd name="connsiteY151" fmla="*/ 1439262 h 2849464"/>
                <a:gd name="connsiteX152" fmla="*/ 1456693 w 1505120"/>
                <a:gd name="connsiteY152" fmla="*/ 1447008 h 2849464"/>
                <a:gd name="connsiteX153" fmla="*/ 1450880 w 1505120"/>
                <a:gd name="connsiteY153" fmla="*/ 1458633 h 2849464"/>
                <a:gd name="connsiteX154" fmla="*/ 1441193 w 1505120"/>
                <a:gd name="connsiteY154" fmla="*/ 1470255 h 2849464"/>
                <a:gd name="connsiteX155" fmla="*/ 1429571 w 1505120"/>
                <a:gd name="connsiteY155" fmla="*/ 1483814 h 2849464"/>
                <a:gd name="connsiteX156" fmla="*/ 1416012 w 1505120"/>
                <a:gd name="connsiteY156" fmla="*/ 1499311 h 2849464"/>
                <a:gd name="connsiteX157" fmla="*/ 1412137 w 1505120"/>
                <a:gd name="connsiteY157" fmla="*/ 1508995 h 2849464"/>
                <a:gd name="connsiteX158" fmla="*/ 1406328 w 1505120"/>
                <a:gd name="connsiteY158" fmla="*/ 1497373 h 2849464"/>
                <a:gd name="connsiteX159" fmla="*/ 1396640 w 1505120"/>
                <a:gd name="connsiteY159" fmla="*/ 1491564 h 2849464"/>
                <a:gd name="connsiteX160" fmla="*/ 1375334 w 1505120"/>
                <a:gd name="connsiteY160" fmla="*/ 1487689 h 2849464"/>
                <a:gd name="connsiteX161" fmla="*/ 1361775 w 1505120"/>
                <a:gd name="connsiteY161" fmla="*/ 1487689 h 2849464"/>
                <a:gd name="connsiteX162" fmla="*/ 1348213 w 1505120"/>
                <a:gd name="connsiteY162" fmla="*/ 1491564 h 2849464"/>
                <a:gd name="connsiteX163" fmla="*/ 1344338 w 1505120"/>
                <a:gd name="connsiteY163" fmla="*/ 1501248 h 2849464"/>
                <a:gd name="connsiteX164" fmla="*/ 1324969 w 1505120"/>
                <a:gd name="connsiteY164" fmla="*/ 1499311 h 2849464"/>
                <a:gd name="connsiteX165" fmla="*/ 1313348 w 1505120"/>
                <a:gd name="connsiteY165" fmla="*/ 1485752 h 2849464"/>
                <a:gd name="connsiteX166" fmla="*/ 1301726 w 1505120"/>
                <a:gd name="connsiteY166" fmla="*/ 1472193 h 2849464"/>
                <a:gd name="connsiteX167" fmla="*/ 1290101 w 1505120"/>
                <a:gd name="connsiteY167" fmla="*/ 1468318 h 2849464"/>
                <a:gd name="connsiteX168" fmla="*/ 1274604 w 1505120"/>
                <a:gd name="connsiteY168" fmla="*/ 1470255 h 2849464"/>
                <a:gd name="connsiteX169" fmla="*/ 1264920 w 1505120"/>
                <a:gd name="connsiteY169" fmla="*/ 1472193 h 2849464"/>
                <a:gd name="connsiteX170" fmla="*/ 1233927 w 1505120"/>
                <a:gd name="connsiteY170" fmla="*/ 1481877 h 2849464"/>
                <a:gd name="connsiteX171" fmla="*/ 1212618 w 1505120"/>
                <a:gd name="connsiteY171" fmla="*/ 1487689 h 2849464"/>
                <a:gd name="connsiteX172" fmla="*/ 1218427 w 1505120"/>
                <a:gd name="connsiteY172" fmla="*/ 1478002 h 2849464"/>
                <a:gd name="connsiteX173" fmla="*/ 1220186 w 1505120"/>
                <a:gd name="connsiteY173" fmla="*/ 1473608 h 2849464"/>
                <a:gd name="connsiteX174" fmla="*/ 1210683 w 1505120"/>
                <a:gd name="connsiteY174" fmla="*/ 1479942 h 2849464"/>
                <a:gd name="connsiteX175" fmla="*/ 1193249 w 1505120"/>
                <a:gd name="connsiteY175" fmla="*/ 1493502 h 2849464"/>
                <a:gd name="connsiteX176" fmla="*/ 1183565 w 1505120"/>
                <a:gd name="connsiteY176" fmla="*/ 1499314 h 2849464"/>
                <a:gd name="connsiteX177" fmla="*/ 1171940 w 1505120"/>
                <a:gd name="connsiteY177" fmla="*/ 1503186 h 2849464"/>
                <a:gd name="connsiteX178" fmla="*/ 1158384 w 1505120"/>
                <a:gd name="connsiteY178" fmla="*/ 1507061 h 2849464"/>
                <a:gd name="connsiteX179" fmla="*/ 1148697 w 1505120"/>
                <a:gd name="connsiteY179" fmla="*/ 1512873 h 2849464"/>
                <a:gd name="connsiteX180" fmla="*/ 1139013 w 1505120"/>
                <a:gd name="connsiteY180" fmla="*/ 1516748 h 2849464"/>
                <a:gd name="connsiteX181" fmla="*/ 1125453 w 1505120"/>
                <a:gd name="connsiteY181" fmla="*/ 1522557 h 2849464"/>
                <a:gd name="connsiteX182" fmla="*/ 1115766 w 1505120"/>
                <a:gd name="connsiteY182" fmla="*/ 1530307 h 2849464"/>
                <a:gd name="connsiteX183" fmla="*/ 1098332 w 1505120"/>
                <a:gd name="connsiteY183" fmla="*/ 1539992 h 2849464"/>
                <a:gd name="connsiteX184" fmla="*/ 1075085 w 1505120"/>
                <a:gd name="connsiteY184" fmla="*/ 1555488 h 2849464"/>
                <a:gd name="connsiteX185" fmla="*/ 1053780 w 1505120"/>
                <a:gd name="connsiteY185" fmla="*/ 1569051 h 2849464"/>
                <a:gd name="connsiteX186" fmla="*/ 1034408 w 1505120"/>
                <a:gd name="connsiteY186" fmla="*/ 1586482 h 2849464"/>
                <a:gd name="connsiteX187" fmla="*/ 1022786 w 1505120"/>
                <a:gd name="connsiteY187" fmla="*/ 1594232 h 2849464"/>
                <a:gd name="connsiteX188" fmla="*/ 1013102 w 1505120"/>
                <a:gd name="connsiteY188" fmla="*/ 1603916 h 2849464"/>
                <a:gd name="connsiteX189" fmla="*/ 1001477 w 1505120"/>
                <a:gd name="connsiteY189" fmla="*/ 1613603 h 2849464"/>
                <a:gd name="connsiteX190" fmla="*/ 976296 w 1505120"/>
                <a:gd name="connsiteY190" fmla="*/ 1631037 h 2849464"/>
                <a:gd name="connsiteX191" fmla="*/ 966609 w 1505120"/>
                <a:gd name="connsiteY191" fmla="*/ 1638784 h 2849464"/>
                <a:gd name="connsiteX192" fmla="*/ 954987 w 1505120"/>
                <a:gd name="connsiteY192" fmla="*/ 1640722 h 2849464"/>
                <a:gd name="connsiteX193" fmla="*/ 945303 w 1505120"/>
                <a:gd name="connsiteY193" fmla="*/ 1652343 h 2849464"/>
                <a:gd name="connsiteX194" fmla="*/ 937553 w 1505120"/>
                <a:gd name="connsiteY194" fmla="*/ 1662031 h 2849464"/>
                <a:gd name="connsiteX195" fmla="*/ 933678 w 1505120"/>
                <a:gd name="connsiteY195" fmla="*/ 1673652 h 2849464"/>
                <a:gd name="connsiteX196" fmla="*/ 923994 w 1505120"/>
                <a:gd name="connsiteY196" fmla="*/ 1689149 h 2849464"/>
                <a:gd name="connsiteX197" fmla="*/ 910435 w 1505120"/>
                <a:gd name="connsiteY197" fmla="*/ 1710458 h 2849464"/>
                <a:gd name="connsiteX198" fmla="*/ 904622 w 1505120"/>
                <a:gd name="connsiteY198" fmla="*/ 1720142 h 2849464"/>
                <a:gd name="connsiteX199" fmla="*/ 908497 w 1505120"/>
                <a:gd name="connsiteY199" fmla="*/ 1735639 h 2849464"/>
                <a:gd name="connsiteX200" fmla="*/ 898813 w 1505120"/>
                <a:gd name="connsiteY200" fmla="*/ 1745323 h 2849464"/>
                <a:gd name="connsiteX201" fmla="*/ 889126 w 1505120"/>
                <a:gd name="connsiteY201" fmla="*/ 1766632 h 2849464"/>
                <a:gd name="connsiteX202" fmla="*/ 883316 w 1505120"/>
                <a:gd name="connsiteY202" fmla="*/ 1778254 h 2849464"/>
                <a:gd name="connsiteX203" fmla="*/ 879441 w 1505120"/>
                <a:gd name="connsiteY203" fmla="*/ 1787941 h 2849464"/>
                <a:gd name="connsiteX204" fmla="*/ 881379 w 1505120"/>
                <a:gd name="connsiteY204" fmla="*/ 1801501 h 2849464"/>
                <a:gd name="connsiteX205" fmla="*/ 893001 w 1505120"/>
                <a:gd name="connsiteY205" fmla="*/ 1813122 h 2849464"/>
                <a:gd name="connsiteX206" fmla="*/ 902688 w 1505120"/>
                <a:gd name="connsiteY206" fmla="*/ 1818931 h 2849464"/>
                <a:gd name="connsiteX207" fmla="*/ 906563 w 1505120"/>
                <a:gd name="connsiteY207" fmla="*/ 1828619 h 2849464"/>
                <a:gd name="connsiteX208" fmla="*/ 906563 w 1505120"/>
                <a:gd name="connsiteY208" fmla="*/ 1842178 h 2849464"/>
                <a:gd name="connsiteX209" fmla="*/ 906563 w 1505120"/>
                <a:gd name="connsiteY209" fmla="*/ 1859612 h 2849464"/>
                <a:gd name="connsiteX210" fmla="*/ 910435 w 1505120"/>
                <a:gd name="connsiteY210" fmla="*/ 1877046 h 2849464"/>
                <a:gd name="connsiteX211" fmla="*/ 914310 w 1505120"/>
                <a:gd name="connsiteY211" fmla="*/ 1902230 h 2849464"/>
                <a:gd name="connsiteX212" fmla="*/ 918185 w 1505120"/>
                <a:gd name="connsiteY212" fmla="*/ 1913852 h 2849464"/>
                <a:gd name="connsiteX213" fmla="*/ 923994 w 1505120"/>
                <a:gd name="connsiteY213" fmla="*/ 1927411 h 2849464"/>
                <a:gd name="connsiteX214" fmla="*/ 925931 w 1505120"/>
                <a:gd name="connsiteY214" fmla="*/ 1939033 h 2849464"/>
                <a:gd name="connsiteX215" fmla="*/ 927869 w 1505120"/>
                <a:gd name="connsiteY215" fmla="*/ 1950658 h 2849464"/>
                <a:gd name="connsiteX216" fmla="*/ 929806 w 1505120"/>
                <a:gd name="connsiteY216" fmla="*/ 1962280 h 2849464"/>
                <a:gd name="connsiteX217" fmla="*/ 933678 w 1505120"/>
                <a:gd name="connsiteY217" fmla="*/ 1971964 h 2849464"/>
                <a:gd name="connsiteX218" fmla="*/ 933678 w 1505120"/>
                <a:gd name="connsiteY218" fmla="*/ 1981648 h 2849464"/>
                <a:gd name="connsiteX219" fmla="*/ 933678 w 1505120"/>
                <a:gd name="connsiteY219" fmla="*/ 1993270 h 2849464"/>
                <a:gd name="connsiteX220" fmla="*/ 933678 w 1505120"/>
                <a:gd name="connsiteY220" fmla="*/ 2004895 h 2849464"/>
                <a:gd name="connsiteX221" fmla="*/ 939491 w 1505120"/>
                <a:gd name="connsiteY221" fmla="*/ 2035888 h 2849464"/>
                <a:gd name="connsiteX222" fmla="*/ 943365 w 1505120"/>
                <a:gd name="connsiteY222" fmla="*/ 2045572 h 2849464"/>
                <a:gd name="connsiteX223" fmla="*/ 947240 w 1505120"/>
                <a:gd name="connsiteY223" fmla="*/ 2055260 h 2849464"/>
                <a:gd name="connsiteX224" fmla="*/ 947240 w 1505120"/>
                <a:gd name="connsiteY224" fmla="*/ 2066881 h 2849464"/>
                <a:gd name="connsiteX225" fmla="*/ 951115 w 1505120"/>
                <a:gd name="connsiteY225" fmla="*/ 2090125 h 2849464"/>
                <a:gd name="connsiteX226" fmla="*/ 953050 w 1505120"/>
                <a:gd name="connsiteY226" fmla="*/ 2107559 h 2849464"/>
                <a:gd name="connsiteX227" fmla="*/ 951115 w 1505120"/>
                <a:gd name="connsiteY227" fmla="*/ 2119180 h 2849464"/>
                <a:gd name="connsiteX228" fmla="*/ 949175 w 1505120"/>
                <a:gd name="connsiteY228" fmla="*/ 2130802 h 2849464"/>
                <a:gd name="connsiteX229" fmla="*/ 945303 w 1505120"/>
                <a:gd name="connsiteY229" fmla="*/ 2144365 h 2849464"/>
                <a:gd name="connsiteX230" fmla="*/ 931744 w 1505120"/>
                <a:gd name="connsiteY230" fmla="*/ 2165670 h 2849464"/>
                <a:gd name="connsiteX231" fmla="*/ 923994 w 1505120"/>
                <a:gd name="connsiteY231" fmla="*/ 2177292 h 2849464"/>
                <a:gd name="connsiteX232" fmla="*/ 914310 w 1505120"/>
                <a:gd name="connsiteY232" fmla="*/ 2188917 h 2849464"/>
                <a:gd name="connsiteX233" fmla="*/ 900747 w 1505120"/>
                <a:gd name="connsiteY233" fmla="*/ 2206348 h 2849464"/>
                <a:gd name="connsiteX234" fmla="*/ 891063 w 1505120"/>
                <a:gd name="connsiteY234" fmla="*/ 2219910 h 2849464"/>
                <a:gd name="connsiteX235" fmla="*/ 881379 w 1505120"/>
                <a:gd name="connsiteY235" fmla="*/ 2233469 h 2849464"/>
                <a:gd name="connsiteX236" fmla="*/ 869757 w 1505120"/>
                <a:gd name="connsiteY236" fmla="*/ 2243154 h 2849464"/>
                <a:gd name="connsiteX237" fmla="*/ 858135 w 1505120"/>
                <a:gd name="connsiteY237" fmla="*/ 2256716 h 2849464"/>
                <a:gd name="connsiteX238" fmla="*/ 848448 w 1505120"/>
                <a:gd name="connsiteY238" fmla="*/ 2264463 h 2849464"/>
                <a:gd name="connsiteX239" fmla="*/ 836826 w 1505120"/>
                <a:gd name="connsiteY239" fmla="*/ 2272210 h 2849464"/>
                <a:gd name="connsiteX240" fmla="*/ 823264 w 1505120"/>
                <a:gd name="connsiteY240" fmla="*/ 2279959 h 2849464"/>
                <a:gd name="connsiteX241" fmla="*/ 807767 w 1505120"/>
                <a:gd name="connsiteY241" fmla="*/ 2283831 h 2849464"/>
                <a:gd name="connsiteX242" fmla="*/ 794208 w 1505120"/>
                <a:gd name="connsiteY242" fmla="*/ 2291581 h 2849464"/>
                <a:gd name="connsiteX243" fmla="*/ 772902 w 1505120"/>
                <a:gd name="connsiteY243" fmla="*/ 2301269 h 2849464"/>
                <a:gd name="connsiteX244" fmla="*/ 763215 w 1505120"/>
                <a:gd name="connsiteY244" fmla="*/ 2307078 h 2849464"/>
                <a:gd name="connsiteX245" fmla="*/ 749656 w 1505120"/>
                <a:gd name="connsiteY245" fmla="*/ 2312890 h 2849464"/>
                <a:gd name="connsiteX246" fmla="*/ 739971 w 1505120"/>
                <a:gd name="connsiteY246" fmla="*/ 2316765 h 2849464"/>
                <a:gd name="connsiteX247" fmla="*/ 726409 w 1505120"/>
                <a:gd name="connsiteY247" fmla="*/ 2322574 h 2849464"/>
                <a:gd name="connsiteX248" fmla="*/ 714787 w 1505120"/>
                <a:gd name="connsiteY248" fmla="*/ 2332259 h 2849464"/>
                <a:gd name="connsiteX249" fmla="*/ 707041 w 1505120"/>
                <a:gd name="connsiteY249" fmla="*/ 2341946 h 2849464"/>
                <a:gd name="connsiteX250" fmla="*/ 703166 w 1505120"/>
                <a:gd name="connsiteY250" fmla="*/ 2351630 h 2849464"/>
                <a:gd name="connsiteX251" fmla="*/ 697353 w 1505120"/>
                <a:gd name="connsiteY251" fmla="*/ 2363255 h 2849464"/>
                <a:gd name="connsiteX252" fmla="*/ 687669 w 1505120"/>
                <a:gd name="connsiteY252" fmla="*/ 2372939 h 2849464"/>
                <a:gd name="connsiteX253" fmla="*/ 679922 w 1505120"/>
                <a:gd name="connsiteY253" fmla="*/ 2382627 h 2849464"/>
                <a:gd name="connsiteX254" fmla="*/ 676047 w 1505120"/>
                <a:gd name="connsiteY254" fmla="*/ 2392311 h 2849464"/>
                <a:gd name="connsiteX255" fmla="*/ 670235 w 1505120"/>
                <a:gd name="connsiteY255" fmla="*/ 2403933 h 2849464"/>
                <a:gd name="connsiteX256" fmla="*/ 654738 w 1505120"/>
                <a:gd name="connsiteY256" fmla="*/ 2425242 h 2849464"/>
                <a:gd name="connsiteX257" fmla="*/ 645054 w 1505120"/>
                <a:gd name="connsiteY257" fmla="*/ 2440739 h 2849464"/>
                <a:gd name="connsiteX258" fmla="*/ 637304 w 1505120"/>
                <a:gd name="connsiteY258" fmla="*/ 2450423 h 2849464"/>
                <a:gd name="connsiteX259" fmla="*/ 623745 w 1505120"/>
                <a:gd name="connsiteY259" fmla="*/ 2471732 h 2849464"/>
                <a:gd name="connsiteX260" fmla="*/ 615998 w 1505120"/>
                <a:gd name="connsiteY260" fmla="*/ 2481416 h 2849464"/>
                <a:gd name="connsiteX261" fmla="*/ 610186 w 1505120"/>
                <a:gd name="connsiteY261" fmla="*/ 2493041 h 2849464"/>
                <a:gd name="connsiteX262" fmla="*/ 604373 w 1505120"/>
                <a:gd name="connsiteY262" fmla="*/ 2502725 h 2849464"/>
                <a:gd name="connsiteX263" fmla="*/ 598564 w 1505120"/>
                <a:gd name="connsiteY263" fmla="*/ 2512413 h 2849464"/>
                <a:gd name="connsiteX264" fmla="*/ 585002 w 1505120"/>
                <a:gd name="connsiteY264" fmla="*/ 2527909 h 2849464"/>
                <a:gd name="connsiteX265" fmla="*/ 575317 w 1505120"/>
                <a:gd name="connsiteY265" fmla="*/ 2537593 h 2849464"/>
                <a:gd name="connsiteX266" fmla="*/ 569508 w 1505120"/>
                <a:gd name="connsiteY266" fmla="*/ 2549215 h 2849464"/>
                <a:gd name="connsiteX267" fmla="*/ 569508 w 1505120"/>
                <a:gd name="connsiteY267" fmla="*/ 2570524 h 2849464"/>
                <a:gd name="connsiteX268" fmla="*/ 569508 w 1505120"/>
                <a:gd name="connsiteY268" fmla="*/ 2587958 h 2849464"/>
                <a:gd name="connsiteX269" fmla="*/ 567571 w 1505120"/>
                <a:gd name="connsiteY269" fmla="*/ 2601518 h 2849464"/>
                <a:gd name="connsiteX270" fmla="*/ 565633 w 1505120"/>
                <a:gd name="connsiteY270" fmla="*/ 2615077 h 2849464"/>
                <a:gd name="connsiteX271" fmla="*/ 563696 w 1505120"/>
                <a:gd name="connsiteY271" fmla="*/ 2632511 h 2849464"/>
                <a:gd name="connsiteX272" fmla="*/ 563696 w 1505120"/>
                <a:gd name="connsiteY272" fmla="*/ 2644133 h 2849464"/>
                <a:gd name="connsiteX273" fmla="*/ 559821 w 1505120"/>
                <a:gd name="connsiteY273" fmla="*/ 2659629 h 2849464"/>
                <a:gd name="connsiteX274" fmla="*/ 559821 w 1505120"/>
                <a:gd name="connsiteY274" fmla="*/ 2671251 h 2849464"/>
                <a:gd name="connsiteX275" fmla="*/ 557886 w 1505120"/>
                <a:gd name="connsiteY275" fmla="*/ 2682876 h 2849464"/>
                <a:gd name="connsiteX276" fmla="*/ 550137 w 1505120"/>
                <a:gd name="connsiteY276" fmla="*/ 2706122 h 2849464"/>
                <a:gd name="connsiteX277" fmla="*/ 546262 w 1505120"/>
                <a:gd name="connsiteY277" fmla="*/ 2715807 h 2849464"/>
                <a:gd name="connsiteX278" fmla="*/ 538515 w 1505120"/>
                <a:gd name="connsiteY278" fmla="*/ 2740988 h 2849464"/>
                <a:gd name="connsiteX279" fmla="*/ 530765 w 1505120"/>
                <a:gd name="connsiteY279" fmla="*/ 2758422 h 2849464"/>
                <a:gd name="connsiteX280" fmla="*/ 523015 w 1505120"/>
                <a:gd name="connsiteY280" fmla="*/ 2773918 h 2849464"/>
                <a:gd name="connsiteX281" fmla="*/ 509459 w 1505120"/>
                <a:gd name="connsiteY281" fmla="*/ 2791352 h 2849464"/>
                <a:gd name="connsiteX282" fmla="*/ 501709 w 1505120"/>
                <a:gd name="connsiteY282" fmla="*/ 2801037 h 2849464"/>
                <a:gd name="connsiteX283" fmla="*/ 493959 w 1505120"/>
                <a:gd name="connsiteY283" fmla="*/ 2812662 h 2849464"/>
                <a:gd name="connsiteX284" fmla="*/ 476528 w 1505120"/>
                <a:gd name="connsiteY284" fmla="*/ 2818471 h 2849464"/>
                <a:gd name="connsiteX285" fmla="*/ 466841 w 1505120"/>
                <a:gd name="connsiteY285" fmla="*/ 2818471 h 2849464"/>
                <a:gd name="connsiteX286" fmla="*/ 449407 w 1505120"/>
                <a:gd name="connsiteY286" fmla="*/ 2820408 h 2849464"/>
                <a:gd name="connsiteX287" fmla="*/ 433910 w 1505120"/>
                <a:gd name="connsiteY287" fmla="*/ 2828158 h 2849464"/>
                <a:gd name="connsiteX288" fmla="*/ 418413 w 1505120"/>
                <a:gd name="connsiteY288" fmla="*/ 2830092 h 2849464"/>
                <a:gd name="connsiteX289" fmla="*/ 404854 w 1505120"/>
                <a:gd name="connsiteY289" fmla="*/ 2830092 h 2849464"/>
                <a:gd name="connsiteX290" fmla="*/ 391292 w 1505120"/>
                <a:gd name="connsiteY290" fmla="*/ 2830092 h 2849464"/>
                <a:gd name="connsiteX291" fmla="*/ 381608 w 1505120"/>
                <a:gd name="connsiteY291" fmla="*/ 2828158 h 2849464"/>
                <a:gd name="connsiteX292" fmla="*/ 362236 w 1505120"/>
                <a:gd name="connsiteY292" fmla="*/ 2820408 h 2849464"/>
                <a:gd name="connsiteX293" fmla="*/ 350614 w 1505120"/>
                <a:gd name="connsiteY293" fmla="*/ 2820408 h 2849464"/>
                <a:gd name="connsiteX294" fmla="*/ 333180 w 1505120"/>
                <a:gd name="connsiteY294" fmla="*/ 2824283 h 2849464"/>
                <a:gd name="connsiteX295" fmla="*/ 313808 w 1505120"/>
                <a:gd name="connsiteY295" fmla="*/ 2826218 h 2849464"/>
                <a:gd name="connsiteX296" fmla="*/ 282815 w 1505120"/>
                <a:gd name="connsiteY296" fmla="*/ 2833967 h 2849464"/>
                <a:gd name="connsiteX297" fmla="*/ 271193 w 1505120"/>
                <a:gd name="connsiteY297" fmla="*/ 2839780 h 2849464"/>
                <a:gd name="connsiteX298" fmla="*/ 259572 w 1505120"/>
                <a:gd name="connsiteY298" fmla="*/ 2841717 h 2849464"/>
                <a:gd name="connsiteX299" fmla="*/ 249884 w 1505120"/>
                <a:gd name="connsiteY299" fmla="*/ 2839780 h 2849464"/>
                <a:gd name="connsiteX300" fmla="*/ 236325 w 1505120"/>
                <a:gd name="connsiteY300" fmla="*/ 2841717 h 2849464"/>
                <a:gd name="connsiteX301" fmla="*/ 224703 w 1505120"/>
                <a:gd name="connsiteY301" fmla="*/ 2843655 h 2849464"/>
                <a:gd name="connsiteX302" fmla="*/ 209207 w 1505120"/>
                <a:gd name="connsiteY302" fmla="*/ 2847530 h 2849464"/>
                <a:gd name="connsiteX303" fmla="*/ 195648 w 1505120"/>
                <a:gd name="connsiteY303" fmla="*/ 2849464 h 2849464"/>
                <a:gd name="connsiteX304" fmla="*/ 185960 w 1505120"/>
                <a:gd name="connsiteY304" fmla="*/ 2843655 h 2849464"/>
                <a:gd name="connsiteX305" fmla="*/ 174338 w 1505120"/>
                <a:gd name="connsiteY305" fmla="*/ 2837842 h 2849464"/>
                <a:gd name="connsiteX306" fmla="*/ 164651 w 1505120"/>
                <a:gd name="connsiteY306" fmla="*/ 2839780 h 2849464"/>
                <a:gd name="connsiteX307" fmla="*/ 158842 w 1505120"/>
                <a:gd name="connsiteY307" fmla="*/ 2835905 h 2849464"/>
                <a:gd name="connsiteX308" fmla="*/ 143345 w 1505120"/>
                <a:gd name="connsiteY308" fmla="*/ 2828158 h 2849464"/>
                <a:gd name="connsiteX309" fmla="*/ 129786 w 1505120"/>
                <a:gd name="connsiteY309" fmla="*/ 2818471 h 2849464"/>
                <a:gd name="connsiteX310" fmla="*/ 112352 w 1505120"/>
                <a:gd name="connsiteY310" fmla="*/ 2810724 h 2849464"/>
                <a:gd name="connsiteX311" fmla="*/ 91043 w 1505120"/>
                <a:gd name="connsiteY311" fmla="*/ 2787477 h 2849464"/>
                <a:gd name="connsiteX312" fmla="*/ 79421 w 1505120"/>
                <a:gd name="connsiteY312" fmla="*/ 2773918 h 2849464"/>
                <a:gd name="connsiteX313" fmla="*/ 71671 w 1505120"/>
                <a:gd name="connsiteY313" fmla="*/ 2764234 h 2849464"/>
                <a:gd name="connsiteX314" fmla="*/ 61987 w 1505120"/>
                <a:gd name="connsiteY314" fmla="*/ 2746800 h 2849464"/>
                <a:gd name="connsiteX315" fmla="*/ 56178 w 1505120"/>
                <a:gd name="connsiteY315" fmla="*/ 2729366 h 2849464"/>
                <a:gd name="connsiteX316" fmla="*/ 65862 w 1505120"/>
                <a:gd name="connsiteY316" fmla="*/ 2723553 h 2849464"/>
                <a:gd name="connsiteX317" fmla="*/ 75546 w 1505120"/>
                <a:gd name="connsiteY317" fmla="*/ 2711932 h 2849464"/>
                <a:gd name="connsiteX318" fmla="*/ 77484 w 1505120"/>
                <a:gd name="connsiteY318" fmla="*/ 2702247 h 2849464"/>
                <a:gd name="connsiteX319" fmla="*/ 71671 w 1505120"/>
                <a:gd name="connsiteY319" fmla="*/ 2692560 h 2849464"/>
                <a:gd name="connsiteX320" fmla="*/ 69737 w 1505120"/>
                <a:gd name="connsiteY320" fmla="*/ 2679001 h 2849464"/>
                <a:gd name="connsiteX321" fmla="*/ 69737 w 1505120"/>
                <a:gd name="connsiteY321" fmla="*/ 2667379 h 2849464"/>
                <a:gd name="connsiteX322" fmla="*/ 54240 w 1505120"/>
                <a:gd name="connsiteY322" fmla="*/ 2659629 h 2849464"/>
                <a:gd name="connsiteX323" fmla="*/ 48428 w 1505120"/>
                <a:gd name="connsiteY323" fmla="*/ 2648008 h 2849464"/>
                <a:gd name="connsiteX324" fmla="*/ 46490 w 1505120"/>
                <a:gd name="connsiteY324" fmla="*/ 2636383 h 2849464"/>
                <a:gd name="connsiteX325" fmla="*/ 46490 w 1505120"/>
                <a:gd name="connsiteY325" fmla="*/ 2624761 h 2849464"/>
                <a:gd name="connsiteX326" fmla="*/ 58112 w 1505120"/>
                <a:gd name="connsiteY326" fmla="*/ 2613139 h 2849464"/>
                <a:gd name="connsiteX327" fmla="*/ 65862 w 1505120"/>
                <a:gd name="connsiteY327" fmla="*/ 2597643 h 2849464"/>
                <a:gd name="connsiteX328" fmla="*/ 67799 w 1505120"/>
                <a:gd name="connsiteY328" fmla="*/ 2584083 h 2849464"/>
                <a:gd name="connsiteX329" fmla="*/ 65862 w 1505120"/>
                <a:gd name="connsiteY329" fmla="*/ 2562774 h 2849464"/>
                <a:gd name="connsiteX330" fmla="*/ 61987 w 1505120"/>
                <a:gd name="connsiteY330" fmla="*/ 2553090 h 2849464"/>
                <a:gd name="connsiteX331" fmla="*/ 50365 w 1505120"/>
                <a:gd name="connsiteY331" fmla="*/ 2539531 h 2849464"/>
                <a:gd name="connsiteX332" fmla="*/ 48428 w 1505120"/>
                <a:gd name="connsiteY332" fmla="*/ 2527909 h 2849464"/>
                <a:gd name="connsiteX333" fmla="*/ 40681 w 1505120"/>
                <a:gd name="connsiteY333" fmla="*/ 2510472 h 2849464"/>
                <a:gd name="connsiteX334" fmla="*/ 38740 w 1505120"/>
                <a:gd name="connsiteY334" fmla="*/ 2498850 h 2849464"/>
                <a:gd name="connsiteX335" fmla="*/ 38740 w 1505120"/>
                <a:gd name="connsiteY335" fmla="*/ 2487229 h 2849464"/>
                <a:gd name="connsiteX336" fmla="*/ 36806 w 1505120"/>
                <a:gd name="connsiteY336" fmla="*/ 2473669 h 2849464"/>
                <a:gd name="connsiteX337" fmla="*/ 40681 w 1505120"/>
                <a:gd name="connsiteY337" fmla="*/ 2462044 h 2849464"/>
                <a:gd name="connsiteX338" fmla="*/ 56178 w 1505120"/>
                <a:gd name="connsiteY338" fmla="*/ 2456235 h 2849464"/>
                <a:gd name="connsiteX339" fmla="*/ 69737 w 1505120"/>
                <a:gd name="connsiteY339" fmla="*/ 2450423 h 2849464"/>
                <a:gd name="connsiteX340" fmla="*/ 81359 w 1505120"/>
                <a:gd name="connsiteY340" fmla="*/ 2438801 h 2849464"/>
                <a:gd name="connsiteX341" fmla="*/ 91043 w 1505120"/>
                <a:gd name="connsiteY341" fmla="*/ 2434926 h 2849464"/>
                <a:gd name="connsiteX342" fmla="*/ 102668 w 1505120"/>
                <a:gd name="connsiteY342" fmla="*/ 2429114 h 2849464"/>
                <a:gd name="connsiteX343" fmla="*/ 114289 w 1505120"/>
                <a:gd name="connsiteY343" fmla="*/ 2427179 h 2849464"/>
                <a:gd name="connsiteX344" fmla="*/ 129786 w 1505120"/>
                <a:gd name="connsiteY344" fmla="*/ 2429114 h 2849464"/>
                <a:gd name="connsiteX345" fmla="*/ 149158 w 1505120"/>
                <a:gd name="connsiteY345" fmla="*/ 2421367 h 2849464"/>
                <a:gd name="connsiteX346" fmla="*/ 160779 w 1505120"/>
                <a:gd name="connsiteY346" fmla="*/ 2413617 h 2849464"/>
                <a:gd name="connsiteX347" fmla="*/ 176276 w 1505120"/>
                <a:gd name="connsiteY347" fmla="*/ 2401995 h 2849464"/>
                <a:gd name="connsiteX348" fmla="*/ 191773 w 1505120"/>
                <a:gd name="connsiteY348" fmla="*/ 2388436 h 2849464"/>
                <a:gd name="connsiteX349" fmla="*/ 205332 w 1505120"/>
                <a:gd name="connsiteY349" fmla="*/ 2372939 h 2849464"/>
                <a:gd name="connsiteX350" fmla="*/ 213079 w 1505120"/>
                <a:gd name="connsiteY350" fmla="*/ 2361318 h 2849464"/>
                <a:gd name="connsiteX351" fmla="*/ 213079 w 1505120"/>
                <a:gd name="connsiteY351" fmla="*/ 2351630 h 2849464"/>
                <a:gd name="connsiteX352" fmla="*/ 218894 w 1505120"/>
                <a:gd name="connsiteY352" fmla="*/ 2341946 h 2849464"/>
                <a:gd name="connsiteX353" fmla="*/ 222766 w 1505120"/>
                <a:gd name="connsiteY353" fmla="*/ 2330324 h 2849464"/>
                <a:gd name="connsiteX354" fmla="*/ 220828 w 1505120"/>
                <a:gd name="connsiteY354" fmla="*/ 2316765 h 2849464"/>
                <a:gd name="connsiteX355" fmla="*/ 222766 w 1505120"/>
                <a:gd name="connsiteY355" fmla="*/ 2289647 h 2849464"/>
                <a:gd name="connsiteX356" fmla="*/ 226641 w 1505120"/>
                <a:gd name="connsiteY356" fmla="*/ 2279959 h 2849464"/>
                <a:gd name="connsiteX357" fmla="*/ 244075 w 1505120"/>
                <a:gd name="connsiteY357" fmla="*/ 2260588 h 2849464"/>
                <a:gd name="connsiteX358" fmla="*/ 247950 w 1505120"/>
                <a:gd name="connsiteY358" fmla="*/ 2250904 h 2849464"/>
                <a:gd name="connsiteX359" fmla="*/ 247950 w 1505120"/>
                <a:gd name="connsiteY359" fmla="*/ 2241219 h 2849464"/>
                <a:gd name="connsiteX360" fmla="*/ 255697 w 1505120"/>
                <a:gd name="connsiteY360" fmla="*/ 2216035 h 2849464"/>
                <a:gd name="connsiteX361" fmla="*/ 259572 w 1505120"/>
                <a:gd name="connsiteY361" fmla="*/ 2206348 h 2849464"/>
                <a:gd name="connsiteX362" fmla="*/ 265381 w 1505120"/>
                <a:gd name="connsiteY362" fmla="*/ 2192792 h 2849464"/>
                <a:gd name="connsiteX363" fmla="*/ 277006 w 1505120"/>
                <a:gd name="connsiteY363" fmla="*/ 2167608 h 2849464"/>
                <a:gd name="connsiteX364" fmla="*/ 284753 w 1505120"/>
                <a:gd name="connsiteY364" fmla="*/ 2144365 h 2849464"/>
                <a:gd name="connsiteX365" fmla="*/ 288628 w 1505120"/>
                <a:gd name="connsiteY365" fmla="*/ 2132740 h 2849464"/>
                <a:gd name="connsiteX366" fmla="*/ 292503 w 1505120"/>
                <a:gd name="connsiteY366" fmla="*/ 2107559 h 2849464"/>
                <a:gd name="connsiteX367" fmla="*/ 292503 w 1505120"/>
                <a:gd name="connsiteY367" fmla="*/ 2097871 h 2849464"/>
                <a:gd name="connsiteX368" fmla="*/ 304124 w 1505120"/>
                <a:gd name="connsiteY368" fmla="*/ 2093996 h 2849464"/>
                <a:gd name="connsiteX369" fmla="*/ 305411 w 1505120"/>
                <a:gd name="connsiteY369" fmla="*/ 2092924 h 2849464"/>
                <a:gd name="connsiteX370" fmla="*/ 305411 w 1505120"/>
                <a:gd name="connsiteY370" fmla="*/ 2092921 h 2849464"/>
                <a:gd name="connsiteX371" fmla="*/ 304121 w 1505120"/>
                <a:gd name="connsiteY371" fmla="*/ 2093996 h 2849464"/>
                <a:gd name="connsiteX372" fmla="*/ 292499 w 1505120"/>
                <a:gd name="connsiteY372" fmla="*/ 2095937 h 2849464"/>
                <a:gd name="connsiteX373" fmla="*/ 296371 w 1505120"/>
                <a:gd name="connsiteY373" fmla="*/ 2082375 h 2849464"/>
                <a:gd name="connsiteX374" fmla="*/ 300246 w 1505120"/>
                <a:gd name="connsiteY374" fmla="*/ 2070753 h 2849464"/>
                <a:gd name="connsiteX375" fmla="*/ 302183 w 1505120"/>
                <a:gd name="connsiteY375" fmla="*/ 2059131 h 2849464"/>
                <a:gd name="connsiteX376" fmla="*/ 302183 w 1505120"/>
                <a:gd name="connsiteY376" fmla="*/ 2047510 h 2849464"/>
                <a:gd name="connsiteX377" fmla="*/ 284749 w 1505120"/>
                <a:gd name="connsiteY377" fmla="*/ 2035885 h 2849464"/>
                <a:gd name="connsiteX378" fmla="*/ 273128 w 1505120"/>
                <a:gd name="connsiteY378" fmla="*/ 2026201 h 2849464"/>
                <a:gd name="connsiteX379" fmla="*/ 267315 w 1505120"/>
                <a:gd name="connsiteY379" fmla="*/ 2016513 h 2849464"/>
                <a:gd name="connsiteX380" fmla="*/ 236322 w 1505120"/>
                <a:gd name="connsiteY380" fmla="*/ 1993266 h 2849464"/>
                <a:gd name="connsiteX381" fmla="*/ 226638 w 1505120"/>
                <a:gd name="connsiteY381" fmla="*/ 1981645 h 2849464"/>
                <a:gd name="connsiteX382" fmla="*/ 215016 w 1505120"/>
                <a:gd name="connsiteY382" fmla="*/ 1973898 h 2849464"/>
                <a:gd name="connsiteX383" fmla="*/ 197582 w 1505120"/>
                <a:gd name="connsiteY383" fmla="*/ 1962276 h 2849464"/>
                <a:gd name="connsiteX384" fmla="*/ 199516 w 1505120"/>
                <a:gd name="connsiteY384" fmla="*/ 1927408 h 2849464"/>
                <a:gd name="connsiteX385" fmla="*/ 209204 w 1505120"/>
                <a:gd name="connsiteY385" fmla="*/ 1909974 h 2849464"/>
                <a:gd name="connsiteX386" fmla="*/ 220825 w 1505120"/>
                <a:gd name="connsiteY386" fmla="*/ 1900287 h 2849464"/>
                <a:gd name="connsiteX387" fmla="*/ 230513 w 1505120"/>
                <a:gd name="connsiteY387" fmla="*/ 1890602 h 2849464"/>
                <a:gd name="connsiteX388" fmla="*/ 244072 w 1505120"/>
                <a:gd name="connsiteY388" fmla="*/ 1888665 h 2849464"/>
                <a:gd name="connsiteX389" fmla="*/ 259568 w 1505120"/>
                <a:gd name="connsiteY389" fmla="*/ 1878981 h 2849464"/>
                <a:gd name="connsiteX390" fmla="*/ 269253 w 1505120"/>
                <a:gd name="connsiteY390" fmla="*/ 1877043 h 2849464"/>
                <a:gd name="connsiteX391" fmla="*/ 278940 w 1505120"/>
                <a:gd name="connsiteY391" fmla="*/ 1869296 h 2849464"/>
                <a:gd name="connsiteX392" fmla="*/ 290562 w 1505120"/>
                <a:gd name="connsiteY392" fmla="*/ 1865421 h 2849464"/>
                <a:gd name="connsiteX393" fmla="*/ 304121 w 1505120"/>
                <a:gd name="connsiteY393" fmla="*/ 1863484 h 2849464"/>
                <a:gd name="connsiteX394" fmla="*/ 313805 w 1505120"/>
                <a:gd name="connsiteY394" fmla="*/ 1851859 h 2849464"/>
                <a:gd name="connsiteX395" fmla="*/ 321555 w 1505120"/>
                <a:gd name="connsiteY395" fmla="*/ 1838300 h 2849464"/>
                <a:gd name="connsiteX396" fmla="*/ 333177 w 1505120"/>
                <a:gd name="connsiteY396" fmla="*/ 1822803 h 2849464"/>
                <a:gd name="connsiteX397" fmla="*/ 344798 w 1505120"/>
                <a:gd name="connsiteY397" fmla="*/ 1818928 h 2849464"/>
                <a:gd name="connsiteX398" fmla="*/ 354486 w 1505120"/>
                <a:gd name="connsiteY398" fmla="*/ 1818928 h 2849464"/>
                <a:gd name="connsiteX399" fmla="*/ 368045 w 1505120"/>
                <a:gd name="connsiteY399" fmla="*/ 1815057 h 2849464"/>
                <a:gd name="connsiteX400" fmla="*/ 381604 w 1505120"/>
                <a:gd name="connsiteY400" fmla="*/ 1809244 h 2849464"/>
                <a:gd name="connsiteX401" fmla="*/ 393226 w 1505120"/>
                <a:gd name="connsiteY401" fmla="*/ 1809244 h 2849464"/>
                <a:gd name="connsiteX402" fmla="*/ 408726 w 1505120"/>
                <a:gd name="connsiteY402" fmla="*/ 1815057 h 2849464"/>
                <a:gd name="connsiteX403" fmla="*/ 424223 w 1505120"/>
                <a:gd name="connsiteY403" fmla="*/ 1816994 h 2849464"/>
                <a:gd name="connsiteX404" fmla="*/ 439719 w 1505120"/>
                <a:gd name="connsiteY404" fmla="*/ 1820869 h 2849464"/>
                <a:gd name="connsiteX405" fmla="*/ 451341 w 1505120"/>
                <a:gd name="connsiteY405" fmla="*/ 1824741 h 2849464"/>
                <a:gd name="connsiteX406" fmla="*/ 470712 w 1505120"/>
                <a:gd name="connsiteY406" fmla="*/ 1815057 h 2849464"/>
                <a:gd name="connsiteX407" fmla="*/ 480397 w 1505120"/>
                <a:gd name="connsiteY407" fmla="*/ 1816994 h 2849464"/>
                <a:gd name="connsiteX408" fmla="*/ 490081 w 1505120"/>
                <a:gd name="connsiteY408" fmla="*/ 1811182 h 2849464"/>
                <a:gd name="connsiteX409" fmla="*/ 499768 w 1505120"/>
                <a:gd name="connsiteY409" fmla="*/ 1801497 h 2849464"/>
                <a:gd name="connsiteX410" fmla="*/ 505581 w 1505120"/>
                <a:gd name="connsiteY410" fmla="*/ 1791810 h 2849464"/>
                <a:gd name="connsiteX411" fmla="*/ 519140 w 1505120"/>
                <a:gd name="connsiteY411" fmla="*/ 1782126 h 2849464"/>
                <a:gd name="connsiteX412" fmla="*/ 528824 w 1505120"/>
                <a:gd name="connsiteY412" fmla="*/ 1774376 h 2849464"/>
                <a:gd name="connsiteX413" fmla="*/ 534637 w 1505120"/>
                <a:gd name="connsiteY413" fmla="*/ 1762754 h 2849464"/>
                <a:gd name="connsiteX414" fmla="*/ 538508 w 1505120"/>
                <a:gd name="connsiteY414" fmla="*/ 1749195 h 2849464"/>
                <a:gd name="connsiteX415" fmla="*/ 542383 w 1505120"/>
                <a:gd name="connsiteY415" fmla="*/ 1737573 h 2849464"/>
                <a:gd name="connsiteX416" fmla="*/ 546258 w 1505120"/>
                <a:gd name="connsiteY416" fmla="*/ 1720139 h 2849464"/>
                <a:gd name="connsiteX417" fmla="*/ 550133 w 1505120"/>
                <a:gd name="connsiteY417" fmla="*/ 1704642 h 2849464"/>
                <a:gd name="connsiteX418" fmla="*/ 554008 w 1505120"/>
                <a:gd name="connsiteY418" fmla="*/ 1693017 h 2849464"/>
                <a:gd name="connsiteX419" fmla="*/ 557731 w 1505120"/>
                <a:gd name="connsiteY419" fmla="*/ 1691953 h 2849464"/>
                <a:gd name="connsiteX420" fmla="*/ 555946 w 1505120"/>
                <a:gd name="connsiteY420" fmla="*/ 1679465 h 2849464"/>
                <a:gd name="connsiteX421" fmla="*/ 557883 w 1505120"/>
                <a:gd name="connsiteY421" fmla="*/ 1662031 h 2849464"/>
                <a:gd name="connsiteX422" fmla="*/ 557883 w 1505120"/>
                <a:gd name="connsiteY422" fmla="*/ 1646534 h 2849464"/>
                <a:gd name="connsiteX423" fmla="*/ 555946 w 1505120"/>
                <a:gd name="connsiteY423" fmla="*/ 1631037 h 2849464"/>
                <a:gd name="connsiteX424" fmla="*/ 555946 w 1505120"/>
                <a:gd name="connsiteY424" fmla="*/ 1621350 h 2849464"/>
                <a:gd name="connsiteX425" fmla="*/ 554011 w 1505120"/>
                <a:gd name="connsiteY425" fmla="*/ 1609728 h 2849464"/>
                <a:gd name="connsiteX426" fmla="*/ 552071 w 1505120"/>
                <a:gd name="connsiteY426" fmla="*/ 1584544 h 2849464"/>
                <a:gd name="connsiteX427" fmla="*/ 552071 w 1505120"/>
                <a:gd name="connsiteY427" fmla="*/ 1572922 h 2849464"/>
                <a:gd name="connsiteX428" fmla="*/ 550137 w 1505120"/>
                <a:gd name="connsiteY428" fmla="*/ 1563238 h 2849464"/>
                <a:gd name="connsiteX429" fmla="*/ 546262 w 1505120"/>
                <a:gd name="connsiteY429" fmla="*/ 1551613 h 2849464"/>
                <a:gd name="connsiteX430" fmla="*/ 540449 w 1505120"/>
                <a:gd name="connsiteY430" fmla="*/ 1541929 h 2849464"/>
                <a:gd name="connsiteX431" fmla="*/ 530765 w 1505120"/>
                <a:gd name="connsiteY431" fmla="*/ 1539992 h 2849464"/>
                <a:gd name="connsiteX432" fmla="*/ 519143 w 1505120"/>
                <a:gd name="connsiteY432" fmla="*/ 1538054 h 2849464"/>
                <a:gd name="connsiteX433" fmla="*/ 497834 w 1505120"/>
                <a:gd name="connsiteY433" fmla="*/ 1524498 h 2849464"/>
                <a:gd name="connsiteX434" fmla="*/ 488147 w 1505120"/>
                <a:gd name="connsiteY434" fmla="*/ 1522557 h 2849464"/>
                <a:gd name="connsiteX435" fmla="*/ 478462 w 1505120"/>
                <a:gd name="connsiteY435" fmla="*/ 1510936 h 2849464"/>
                <a:gd name="connsiteX436" fmla="*/ 474587 w 1505120"/>
                <a:gd name="connsiteY436" fmla="*/ 1499314 h 2849464"/>
                <a:gd name="connsiteX437" fmla="*/ 466841 w 1505120"/>
                <a:gd name="connsiteY437" fmla="*/ 1487692 h 2849464"/>
                <a:gd name="connsiteX438" fmla="*/ 461032 w 1505120"/>
                <a:gd name="connsiteY438" fmla="*/ 1476071 h 2849464"/>
                <a:gd name="connsiteX439" fmla="*/ 455216 w 1505120"/>
                <a:gd name="connsiteY439" fmla="*/ 1462508 h 2849464"/>
                <a:gd name="connsiteX440" fmla="*/ 439722 w 1505120"/>
                <a:gd name="connsiteY440" fmla="*/ 1450887 h 2849464"/>
                <a:gd name="connsiteX441" fmla="*/ 422288 w 1505120"/>
                <a:gd name="connsiteY441" fmla="*/ 1431515 h 2849464"/>
                <a:gd name="connsiteX442" fmla="*/ 418413 w 1505120"/>
                <a:gd name="connsiteY442" fmla="*/ 1419893 h 2849464"/>
                <a:gd name="connsiteX443" fmla="*/ 414538 w 1505120"/>
                <a:gd name="connsiteY443" fmla="*/ 1408272 h 2849464"/>
                <a:gd name="connsiteX444" fmla="*/ 417447 w 1505120"/>
                <a:gd name="connsiteY444" fmla="*/ 1406194 h 2849464"/>
                <a:gd name="connsiteX445" fmla="*/ 416394 w 1505120"/>
                <a:gd name="connsiteY445" fmla="*/ 1405749 h 2849464"/>
                <a:gd name="connsiteX446" fmla="*/ 416905 w 1505120"/>
                <a:gd name="connsiteY446" fmla="*/ 1401739 h 2849464"/>
                <a:gd name="connsiteX447" fmla="*/ 412601 w 1505120"/>
                <a:gd name="connsiteY447" fmla="*/ 1402456 h 2849464"/>
                <a:gd name="connsiteX448" fmla="*/ 400979 w 1505120"/>
                <a:gd name="connsiteY448" fmla="*/ 1359838 h 2849464"/>
                <a:gd name="connsiteX449" fmla="*/ 399038 w 1505120"/>
                <a:gd name="connsiteY449" fmla="*/ 1348216 h 2849464"/>
                <a:gd name="connsiteX450" fmla="*/ 393229 w 1505120"/>
                <a:gd name="connsiteY450" fmla="*/ 1334657 h 2849464"/>
                <a:gd name="connsiteX451" fmla="*/ 389354 w 1505120"/>
                <a:gd name="connsiteY451" fmla="*/ 1324973 h 2849464"/>
                <a:gd name="connsiteX452" fmla="*/ 383545 w 1505120"/>
                <a:gd name="connsiteY452" fmla="*/ 1309473 h 2849464"/>
                <a:gd name="connsiteX453" fmla="*/ 377733 w 1505120"/>
                <a:gd name="connsiteY453" fmla="*/ 1297851 h 2849464"/>
                <a:gd name="connsiteX454" fmla="*/ 375795 w 1505120"/>
                <a:gd name="connsiteY454" fmla="*/ 1282354 h 2849464"/>
                <a:gd name="connsiteX455" fmla="*/ 371923 w 1505120"/>
                <a:gd name="connsiteY455" fmla="*/ 1266858 h 2849464"/>
                <a:gd name="connsiteX456" fmla="*/ 371923 w 1505120"/>
                <a:gd name="connsiteY456" fmla="*/ 1255236 h 2849464"/>
                <a:gd name="connsiteX457" fmla="*/ 369983 w 1505120"/>
                <a:gd name="connsiteY457" fmla="*/ 1243614 h 2849464"/>
                <a:gd name="connsiteX458" fmla="*/ 368048 w 1505120"/>
                <a:gd name="connsiteY458" fmla="*/ 1220368 h 2849464"/>
                <a:gd name="connsiteX459" fmla="*/ 362236 w 1505120"/>
                <a:gd name="connsiteY459" fmla="*/ 1191312 h 2849464"/>
                <a:gd name="connsiteX460" fmla="*/ 360298 w 1505120"/>
                <a:gd name="connsiteY460" fmla="*/ 1171940 h 2849464"/>
                <a:gd name="connsiteX461" fmla="*/ 356427 w 1505120"/>
                <a:gd name="connsiteY461" fmla="*/ 1140947 h 2849464"/>
                <a:gd name="connsiteX462" fmla="*/ 352552 w 1505120"/>
                <a:gd name="connsiteY462" fmla="*/ 1127388 h 2849464"/>
                <a:gd name="connsiteX463" fmla="*/ 350614 w 1505120"/>
                <a:gd name="connsiteY463" fmla="*/ 1115763 h 2849464"/>
                <a:gd name="connsiteX464" fmla="*/ 346739 w 1505120"/>
                <a:gd name="connsiteY464" fmla="*/ 1092520 h 2849464"/>
                <a:gd name="connsiteX465" fmla="*/ 340927 w 1505120"/>
                <a:gd name="connsiteY465" fmla="*/ 1082835 h 2849464"/>
                <a:gd name="connsiteX466" fmla="*/ 337055 w 1505120"/>
                <a:gd name="connsiteY466" fmla="*/ 1067335 h 2849464"/>
                <a:gd name="connsiteX467" fmla="*/ 331243 w 1505120"/>
                <a:gd name="connsiteY467" fmla="*/ 1042155 h 2849464"/>
                <a:gd name="connsiteX468" fmla="*/ 327371 w 1505120"/>
                <a:gd name="connsiteY468" fmla="*/ 1030533 h 2849464"/>
                <a:gd name="connsiteX469" fmla="*/ 319621 w 1505120"/>
                <a:gd name="connsiteY469" fmla="*/ 1018908 h 2849464"/>
                <a:gd name="connsiteX470" fmla="*/ 315746 w 1505120"/>
                <a:gd name="connsiteY470" fmla="*/ 1005352 h 2849464"/>
                <a:gd name="connsiteX471" fmla="*/ 311871 w 1505120"/>
                <a:gd name="connsiteY471" fmla="*/ 995665 h 2849464"/>
                <a:gd name="connsiteX472" fmla="*/ 307999 w 1505120"/>
                <a:gd name="connsiteY472" fmla="*/ 984043 h 2849464"/>
                <a:gd name="connsiteX473" fmla="*/ 302187 w 1505120"/>
                <a:gd name="connsiteY473" fmla="*/ 970480 h 2849464"/>
                <a:gd name="connsiteX474" fmla="*/ 294437 w 1505120"/>
                <a:gd name="connsiteY474" fmla="*/ 953050 h 2849464"/>
                <a:gd name="connsiteX475" fmla="*/ 286690 w 1505120"/>
                <a:gd name="connsiteY475" fmla="*/ 937553 h 2849464"/>
                <a:gd name="connsiteX476" fmla="*/ 280878 w 1505120"/>
                <a:gd name="connsiteY476" fmla="*/ 923994 h 2849464"/>
                <a:gd name="connsiteX477" fmla="*/ 277003 w 1505120"/>
                <a:gd name="connsiteY477" fmla="*/ 912369 h 2849464"/>
                <a:gd name="connsiteX478" fmla="*/ 269256 w 1505120"/>
                <a:gd name="connsiteY478" fmla="*/ 900747 h 2849464"/>
                <a:gd name="connsiteX479" fmla="*/ 259572 w 1505120"/>
                <a:gd name="connsiteY479" fmla="*/ 891063 h 2849464"/>
                <a:gd name="connsiteX480" fmla="*/ 242138 w 1505120"/>
                <a:gd name="connsiteY480" fmla="*/ 877501 h 2849464"/>
                <a:gd name="connsiteX481" fmla="*/ 232450 w 1505120"/>
                <a:gd name="connsiteY481" fmla="*/ 862004 h 2849464"/>
                <a:gd name="connsiteX482" fmla="*/ 226641 w 1505120"/>
                <a:gd name="connsiteY482" fmla="*/ 852320 h 2849464"/>
                <a:gd name="connsiteX483" fmla="*/ 218891 w 1505120"/>
                <a:gd name="connsiteY483" fmla="*/ 836823 h 2849464"/>
                <a:gd name="connsiteX484" fmla="*/ 205332 w 1505120"/>
                <a:gd name="connsiteY484" fmla="*/ 821326 h 2849464"/>
                <a:gd name="connsiteX485" fmla="*/ 195644 w 1505120"/>
                <a:gd name="connsiteY485" fmla="*/ 813576 h 2849464"/>
                <a:gd name="connsiteX486" fmla="*/ 178213 w 1505120"/>
                <a:gd name="connsiteY486" fmla="*/ 803892 h 2849464"/>
                <a:gd name="connsiteX487" fmla="*/ 168526 w 1505120"/>
                <a:gd name="connsiteY487" fmla="*/ 801955 h 2849464"/>
                <a:gd name="connsiteX488" fmla="*/ 158842 w 1505120"/>
                <a:gd name="connsiteY488" fmla="*/ 798083 h 2849464"/>
                <a:gd name="connsiteX489" fmla="*/ 151092 w 1505120"/>
                <a:gd name="connsiteY489" fmla="*/ 788396 h 2849464"/>
                <a:gd name="connsiteX490" fmla="*/ 145283 w 1505120"/>
                <a:gd name="connsiteY490" fmla="*/ 774836 h 2849464"/>
                <a:gd name="connsiteX491" fmla="*/ 143345 w 1505120"/>
                <a:gd name="connsiteY491" fmla="*/ 763215 h 2849464"/>
                <a:gd name="connsiteX492" fmla="*/ 133661 w 1505120"/>
                <a:gd name="connsiteY492" fmla="*/ 736093 h 2849464"/>
                <a:gd name="connsiteX493" fmla="*/ 127845 w 1505120"/>
                <a:gd name="connsiteY493" fmla="*/ 722534 h 2849464"/>
                <a:gd name="connsiteX494" fmla="*/ 122036 w 1505120"/>
                <a:gd name="connsiteY494" fmla="*/ 705103 h 2849464"/>
                <a:gd name="connsiteX495" fmla="*/ 114289 w 1505120"/>
                <a:gd name="connsiteY495" fmla="*/ 695416 h 2849464"/>
                <a:gd name="connsiteX496" fmla="*/ 106539 w 1505120"/>
                <a:gd name="connsiteY496" fmla="*/ 668297 h 2849464"/>
                <a:gd name="connsiteX497" fmla="*/ 100730 w 1505120"/>
                <a:gd name="connsiteY497" fmla="*/ 652801 h 2849464"/>
                <a:gd name="connsiteX498" fmla="*/ 94918 w 1505120"/>
                <a:gd name="connsiteY498" fmla="*/ 643113 h 2849464"/>
                <a:gd name="connsiteX499" fmla="*/ 83293 w 1505120"/>
                <a:gd name="connsiteY499" fmla="*/ 633429 h 2849464"/>
                <a:gd name="connsiteX500" fmla="*/ 81359 w 1505120"/>
                <a:gd name="connsiteY500" fmla="*/ 635366 h 2849464"/>
                <a:gd name="connsiteX501" fmla="*/ 79421 w 1505120"/>
                <a:gd name="connsiteY501" fmla="*/ 623745 h 2849464"/>
                <a:gd name="connsiteX502" fmla="*/ 71671 w 1505120"/>
                <a:gd name="connsiteY502" fmla="*/ 594686 h 2849464"/>
                <a:gd name="connsiteX503" fmla="*/ 69734 w 1505120"/>
                <a:gd name="connsiteY503" fmla="*/ 583064 h 2849464"/>
                <a:gd name="connsiteX504" fmla="*/ 69734 w 1505120"/>
                <a:gd name="connsiteY504" fmla="*/ 567567 h 2849464"/>
                <a:gd name="connsiteX505" fmla="*/ 63924 w 1505120"/>
                <a:gd name="connsiteY505" fmla="*/ 552071 h 2849464"/>
                <a:gd name="connsiteX506" fmla="*/ 56174 w 1505120"/>
                <a:gd name="connsiteY506" fmla="*/ 530765 h 2849464"/>
                <a:gd name="connsiteX507" fmla="*/ 52303 w 1505120"/>
                <a:gd name="connsiteY507" fmla="*/ 519140 h 2849464"/>
                <a:gd name="connsiteX508" fmla="*/ 50362 w 1505120"/>
                <a:gd name="connsiteY508" fmla="*/ 507518 h 2849464"/>
                <a:gd name="connsiteX509" fmla="*/ 46490 w 1505120"/>
                <a:gd name="connsiteY509" fmla="*/ 497834 h 2849464"/>
                <a:gd name="connsiteX510" fmla="*/ 42615 w 1505120"/>
                <a:gd name="connsiteY510" fmla="*/ 474587 h 2849464"/>
                <a:gd name="connsiteX511" fmla="*/ 38740 w 1505120"/>
                <a:gd name="connsiteY511" fmla="*/ 462966 h 2849464"/>
                <a:gd name="connsiteX512" fmla="*/ 29056 w 1505120"/>
                <a:gd name="connsiteY512" fmla="*/ 455216 h 2849464"/>
                <a:gd name="connsiteX513" fmla="*/ 29056 w 1505120"/>
                <a:gd name="connsiteY513" fmla="*/ 443594 h 2849464"/>
                <a:gd name="connsiteX514" fmla="*/ 23244 w 1505120"/>
                <a:gd name="connsiteY514" fmla="*/ 431969 h 2849464"/>
                <a:gd name="connsiteX515" fmla="*/ 34865 w 1505120"/>
                <a:gd name="connsiteY515" fmla="*/ 422285 h 2849464"/>
                <a:gd name="connsiteX516" fmla="*/ 40678 w 1505120"/>
                <a:gd name="connsiteY516" fmla="*/ 412601 h 2849464"/>
                <a:gd name="connsiteX517" fmla="*/ 38740 w 1505120"/>
                <a:gd name="connsiteY517" fmla="*/ 402913 h 2849464"/>
                <a:gd name="connsiteX518" fmla="*/ 30994 w 1505120"/>
                <a:gd name="connsiteY518" fmla="*/ 383545 h 2849464"/>
                <a:gd name="connsiteX519" fmla="*/ 29056 w 1505120"/>
                <a:gd name="connsiteY519" fmla="*/ 373857 h 2849464"/>
                <a:gd name="connsiteX520" fmla="*/ 21306 w 1505120"/>
                <a:gd name="connsiteY520" fmla="*/ 360298 h 2849464"/>
                <a:gd name="connsiteX521" fmla="*/ 13559 w 1505120"/>
                <a:gd name="connsiteY521" fmla="*/ 348677 h 2849464"/>
                <a:gd name="connsiteX522" fmla="*/ 0 w 1505120"/>
                <a:gd name="connsiteY522" fmla="*/ 329305 h 2849464"/>
                <a:gd name="connsiteX523" fmla="*/ 9684 w 1505120"/>
                <a:gd name="connsiteY523" fmla="*/ 319621 h 2849464"/>
                <a:gd name="connsiteX524" fmla="*/ 11622 w 1505120"/>
                <a:gd name="connsiteY524" fmla="*/ 300249 h 2849464"/>
                <a:gd name="connsiteX525" fmla="*/ 11622 w 1505120"/>
                <a:gd name="connsiteY525" fmla="*/ 288627 h 2849464"/>
                <a:gd name="connsiteX526" fmla="*/ 17434 w 1505120"/>
                <a:gd name="connsiteY526" fmla="*/ 277003 h 2849464"/>
                <a:gd name="connsiteX527" fmla="*/ 27119 w 1505120"/>
                <a:gd name="connsiteY527" fmla="*/ 271193 h 2849464"/>
                <a:gd name="connsiteX528" fmla="*/ 34865 w 1505120"/>
                <a:gd name="connsiteY528" fmla="*/ 259572 h 2849464"/>
                <a:gd name="connsiteX529" fmla="*/ 44553 w 1505120"/>
                <a:gd name="connsiteY529" fmla="*/ 244072 h 2849464"/>
                <a:gd name="connsiteX530" fmla="*/ 52303 w 1505120"/>
                <a:gd name="connsiteY530" fmla="*/ 234388 h 2849464"/>
                <a:gd name="connsiteX531" fmla="*/ 69734 w 1505120"/>
                <a:gd name="connsiteY531" fmla="*/ 224700 h 2849464"/>
                <a:gd name="connsiteX532" fmla="*/ 83293 w 1505120"/>
                <a:gd name="connsiteY532" fmla="*/ 218891 h 2849464"/>
                <a:gd name="connsiteX533" fmla="*/ 100730 w 1505120"/>
                <a:gd name="connsiteY533" fmla="*/ 238262 h 2849464"/>
                <a:gd name="connsiteX534" fmla="*/ 122036 w 1505120"/>
                <a:gd name="connsiteY534" fmla="*/ 230516 h 2849464"/>
                <a:gd name="connsiteX535" fmla="*/ 125911 w 1505120"/>
                <a:gd name="connsiteY535" fmla="*/ 240200 h 2849464"/>
                <a:gd name="connsiteX536" fmla="*/ 135595 w 1505120"/>
                <a:gd name="connsiteY536" fmla="*/ 242137 h 2849464"/>
                <a:gd name="connsiteX537" fmla="*/ 151092 w 1505120"/>
                <a:gd name="connsiteY537" fmla="*/ 226641 h 2849464"/>
                <a:gd name="connsiteX538" fmla="*/ 164651 w 1505120"/>
                <a:gd name="connsiteY538" fmla="*/ 220828 h 2849464"/>
                <a:gd name="connsiteX539" fmla="*/ 178213 w 1505120"/>
                <a:gd name="connsiteY539" fmla="*/ 224700 h 2849464"/>
                <a:gd name="connsiteX540" fmla="*/ 193710 w 1505120"/>
                <a:gd name="connsiteY540" fmla="*/ 228575 h 2849464"/>
                <a:gd name="connsiteX541" fmla="*/ 207269 w 1505120"/>
                <a:gd name="connsiteY541" fmla="*/ 234388 h 2849464"/>
                <a:gd name="connsiteX542" fmla="*/ 222766 w 1505120"/>
                <a:gd name="connsiteY542" fmla="*/ 234388 h 2849464"/>
                <a:gd name="connsiteX543" fmla="*/ 234388 w 1505120"/>
                <a:gd name="connsiteY543" fmla="*/ 228575 h 2849464"/>
                <a:gd name="connsiteX544" fmla="*/ 242138 w 1505120"/>
                <a:gd name="connsiteY544" fmla="*/ 218891 h 2849464"/>
                <a:gd name="connsiteX545" fmla="*/ 257631 w 1505120"/>
                <a:gd name="connsiteY545" fmla="*/ 220828 h 2849464"/>
                <a:gd name="connsiteX546" fmla="*/ 261506 w 1505120"/>
                <a:gd name="connsiteY546" fmla="*/ 232450 h 2849464"/>
                <a:gd name="connsiteX547" fmla="*/ 257631 w 1505120"/>
                <a:gd name="connsiteY547" fmla="*/ 242137 h 2849464"/>
                <a:gd name="connsiteX548" fmla="*/ 242138 w 1505120"/>
                <a:gd name="connsiteY548" fmla="*/ 261506 h 2849464"/>
                <a:gd name="connsiteX549" fmla="*/ 244072 w 1505120"/>
                <a:gd name="connsiteY549" fmla="*/ 284752 h 2849464"/>
                <a:gd name="connsiteX550" fmla="*/ 255697 w 1505120"/>
                <a:gd name="connsiteY550" fmla="*/ 296374 h 2849464"/>
                <a:gd name="connsiteX551" fmla="*/ 251822 w 1505120"/>
                <a:gd name="connsiteY551" fmla="*/ 306058 h 2849464"/>
                <a:gd name="connsiteX552" fmla="*/ 273128 w 1505120"/>
                <a:gd name="connsiteY552" fmla="*/ 317683 h 2849464"/>
                <a:gd name="connsiteX553" fmla="*/ 280878 w 1505120"/>
                <a:gd name="connsiteY553" fmla="*/ 331242 h 2849464"/>
                <a:gd name="connsiteX554" fmla="*/ 284753 w 1505120"/>
                <a:gd name="connsiteY554" fmla="*/ 344802 h 2849464"/>
                <a:gd name="connsiteX555" fmla="*/ 296374 w 1505120"/>
                <a:gd name="connsiteY555" fmla="*/ 338989 h 2849464"/>
                <a:gd name="connsiteX556" fmla="*/ 311871 w 1505120"/>
                <a:gd name="connsiteY556" fmla="*/ 340927 h 2849464"/>
                <a:gd name="connsiteX557" fmla="*/ 325430 w 1505120"/>
                <a:gd name="connsiteY557" fmla="*/ 331242 h 2849464"/>
                <a:gd name="connsiteX558" fmla="*/ 337055 w 1505120"/>
                <a:gd name="connsiteY558" fmla="*/ 325430 h 2849464"/>
                <a:gd name="connsiteX559" fmla="*/ 348677 w 1505120"/>
                <a:gd name="connsiteY559" fmla="*/ 325430 h 2849464"/>
                <a:gd name="connsiteX560" fmla="*/ 362236 w 1505120"/>
                <a:gd name="connsiteY560" fmla="*/ 323496 h 2849464"/>
                <a:gd name="connsiteX561" fmla="*/ 371923 w 1505120"/>
                <a:gd name="connsiteY561" fmla="*/ 327367 h 2849464"/>
                <a:gd name="connsiteX562" fmla="*/ 377733 w 1505120"/>
                <a:gd name="connsiteY562" fmla="*/ 317683 h 2849464"/>
                <a:gd name="connsiteX563" fmla="*/ 389354 w 1505120"/>
                <a:gd name="connsiteY563" fmla="*/ 304124 h 2849464"/>
                <a:gd name="connsiteX564" fmla="*/ 399038 w 1505120"/>
                <a:gd name="connsiteY564" fmla="*/ 307999 h 2849464"/>
                <a:gd name="connsiteX565" fmla="*/ 418413 w 1505120"/>
                <a:gd name="connsiteY565" fmla="*/ 315746 h 2849464"/>
                <a:gd name="connsiteX566" fmla="*/ 431972 w 1505120"/>
                <a:gd name="connsiteY566" fmla="*/ 325430 h 2849464"/>
                <a:gd name="connsiteX567" fmla="*/ 443597 w 1505120"/>
                <a:gd name="connsiteY567" fmla="*/ 329305 h 2849464"/>
                <a:gd name="connsiteX568" fmla="*/ 447469 w 1505120"/>
                <a:gd name="connsiteY568" fmla="*/ 313808 h 2849464"/>
                <a:gd name="connsiteX569" fmla="*/ 447469 w 1505120"/>
                <a:gd name="connsiteY569" fmla="*/ 302187 h 2849464"/>
                <a:gd name="connsiteX570" fmla="*/ 441657 w 1505120"/>
                <a:gd name="connsiteY570" fmla="*/ 290565 h 2849464"/>
                <a:gd name="connsiteX571" fmla="*/ 453282 w 1505120"/>
                <a:gd name="connsiteY571" fmla="*/ 290565 h 2849464"/>
                <a:gd name="connsiteX572" fmla="*/ 462966 w 1505120"/>
                <a:gd name="connsiteY572" fmla="*/ 290565 h 2849464"/>
                <a:gd name="connsiteX573" fmla="*/ 474591 w 1505120"/>
                <a:gd name="connsiteY573" fmla="*/ 284752 h 2849464"/>
                <a:gd name="connsiteX574" fmla="*/ 493959 w 1505120"/>
                <a:gd name="connsiteY574" fmla="*/ 275068 h 2849464"/>
                <a:gd name="connsiteX575" fmla="*/ 505581 w 1505120"/>
                <a:gd name="connsiteY575" fmla="*/ 278943 h 2849464"/>
                <a:gd name="connsiteX576" fmla="*/ 524952 w 1505120"/>
                <a:gd name="connsiteY576" fmla="*/ 277003 h 2849464"/>
                <a:gd name="connsiteX577" fmla="*/ 536577 w 1505120"/>
                <a:gd name="connsiteY577" fmla="*/ 275068 h 2849464"/>
                <a:gd name="connsiteX578" fmla="*/ 546262 w 1505120"/>
                <a:gd name="connsiteY578" fmla="*/ 286690 h 2849464"/>
                <a:gd name="connsiteX579" fmla="*/ 559821 w 1505120"/>
                <a:gd name="connsiteY579" fmla="*/ 298312 h 2849464"/>
                <a:gd name="connsiteX580" fmla="*/ 569508 w 1505120"/>
                <a:gd name="connsiteY580" fmla="*/ 311871 h 2849464"/>
                <a:gd name="connsiteX581" fmla="*/ 581130 w 1505120"/>
                <a:gd name="connsiteY581" fmla="*/ 311871 h 2849464"/>
                <a:gd name="connsiteX582" fmla="*/ 581130 w 1505120"/>
                <a:gd name="connsiteY582" fmla="*/ 298312 h 2849464"/>
                <a:gd name="connsiteX583" fmla="*/ 583064 w 1505120"/>
                <a:gd name="connsiteY583" fmla="*/ 288627 h 2849464"/>
                <a:gd name="connsiteX584" fmla="*/ 573380 w 1505120"/>
                <a:gd name="connsiteY584" fmla="*/ 284752 h 2849464"/>
                <a:gd name="connsiteX585" fmla="*/ 561758 w 1505120"/>
                <a:gd name="connsiteY585" fmla="*/ 273128 h 2849464"/>
                <a:gd name="connsiteX586" fmla="*/ 567571 w 1505120"/>
                <a:gd name="connsiteY586" fmla="*/ 251822 h 2849464"/>
                <a:gd name="connsiteX587" fmla="*/ 577255 w 1505120"/>
                <a:gd name="connsiteY587" fmla="*/ 246009 h 2849464"/>
                <a:gd name="connsiteX588" fmla="*/ 581130 w 1505120"/>
                <a:gd name="connsiteY588" fmla="*/ 236325 h 2849464"/>
                <a:gd name="connsiteX589" fmla="*/ 579192 w 1505120"/>
                <a:gd name="connsiteY589" fmla="*/ 224700 h 2849464"/>
                <a:gd name="connsiteX590" fmla="*/ 586939 w 1505120"/>
                <a:gd name="connsiteY590" fmla="*/ 215016 h 2849464"/>
                <a:gd name="connsiteX591" fmla="*/ 588880 w 1505120"/>
                <a:gd name="connsiteY591" fmla="*/ 205332 h 2849464"/>
                <a:gd name="connsiteX592" fmla="*/ 594689 w 1505120"/>
                <a:gd name="connsiteY592" fmla="*/ 195644 h 2849464"/>
                <a:gd name="connsiteX593" fmla="*/ 604376 w 1505120"/>
                <a:gd name="connsiteY593" fmla="*/ 184023 h 2849464"/>
                <a:gd name="connsiteX594" fmla="*/ 610186 w 1505120"/>
                <a:gd name="connsiteY594" fmla="*/ 164651 h 2849464"/>
                <a:gd name="connsiteX595" fmla="*/ 608248 w 1505120"/>
                <a:gd name="connsiteY595" fmla="*/ 153029 h 2849464"/>
                <a:gd name="connsiteX596" fmla="*/ 602436 w 1505120"/>
                <a:gd name="connsiteY596" fmla="*/ 131720 h 2849464"/>
                <a:gd name="connsiteX597" fmla="*/ 602436 w 1505120"/>
                <a:gd name="connsiteY597" fmla="*/ 122036 h 2849464"/>
                <a:gd name="connsiteX598" fmla="*/ 608248 w 1505120"/>
                <a:gd name="connsiteY598" fmla="*/ 112352 h 2849464"/>
                <a:gd name="connsiteX599" fmla="*/ 610186 w 1505120"/>
                <a:gd name="connsiteY599" fmla="*/ 98789 h 2849464"/>
                <a:gd name="connsiteX600" fmla="*/ 615998 w 1505120"/>
                <a:gd name="connsiteY600" fmla="*/ 87168 h 2849464"/>
                <a:gd name="connsiteX601" fmla="*/ 619870 w 1505120"/>
                <a:gd name="connsiteY601" fmla="*/ 77483 h 2849464"/>
                <a:gd name="connsiteX602" fmla="*/ 615998 w 1505120"/>
                <a:gd name="connsiteY602" fmla="*/ 58112 h 2849464"/>
                <a:gd name="connsiteX603" fmla="*/ 615998 w 1505120"/>
                <a:gd name="connsiteY603" fmla="*/ 44553 h 2849464"/>
                <a:gd name="connsiteX604" fmla="*/ 610186 w 1505120"/>
                <a:gd name="connsiteY604" fmla="*/ 30993 h 2849464"/>
                <a:gd name="connsiteX605" fmla="*/ 619870 w 1505120"/>
                <a:gd name="connsiteY605" fmla="*/ 21306 h 2849464"/>
                <a:gd name="connsiteX606" fmla="*/ 617936 w 1505120"/>
                <a:gd name="connsiteY606" fmla="*/ 3875 h 2849464"/>
                <a:gd name="connsiteX607" fmla="*/ 629557 w 1505120"/>
                <a:gd name="connsiteY607" fmla="*/ 15497 h 2849464"/>
                <a:gd name="connsiteX608" fmla="*/ 641179 w 1505120"/>
                <a:gd name="connsiteY608" fmla="*/ 15497 h 2849464"/>
                <a:gd name="connsiteX609" fmla="*/ 662488 w 1505120"/>
                <a:gd name="connsiteY609" fmla="*/ 9684 h 2849464"/>
                <a:gd name="connsiteX610" fmla="*/ 674110 w 1505120"/>
                <a:gd name="connsiteY610" fmla="*/ 13559 h 2849464"/>
                <a:gd name="connsiteX611" fmla="*/ 683794 w 1505120"/>
                <a:gd name="connsiteY611" fmla="*/ 17434 h 2849464"/>
                <a:gd name="connsiteX612" fmla="*/ 695419 w 1505120"/>
                <a:gd name="connsiteY612" fmla="*/ 17434 h 2849464"/>
                <a:gd name="connsiteX613" fmla="*/ 710916 w 1505120"/>
                <a:gd name="connsiteY613" fmla="*/ 13559 h 2849464"/>
                <a:gd name="connsiteX614" fmla="*/ 722537 w 1505120"/>
                <a:gd name="connsiteY614" fmla="*/ 23247 h 2849464"/>
                <a:gd name="connsiteX615" fmla="*/ 734159 w 1505120"/>
                <a:gd name="connsiteY615" fmla="*/ 19372 h 2849464"/>
                <a:gd name="connsiteX616" fmla="*/ 749656 w 1505120"/>
                <a:gd name="connsiteY616" fmla="*/ 9684 h 2849464"/>
                <a:gd name="connsiteX617" fmla="*/ 759343 w 1505120"/>
                <a:gd name="connsiteY617" fmla="*/ 9684 h 2849464"/>
                <a:gd name="connsiteX618" fmla="*/ 772902 w 1505120"/>
                <a:gd name="connsiteY618" fmla="*/ 5809 h 2849464"/>
                <a:gd name="connsiteX619" fmla="*/ 790336 w 1505120"/>
                <a:gd name="connsiteY619" fmla="*/ 3875 h 2849464"/>
                <a:gd name="connsiteX620" fmla="*/ 803896 w 1505120"/>
                <a:gd name="connsiteY620" fmla="*/ 5809 h 2849464"/>
                <a:gd name="connsiteX0" fmla="*/ 951096 w 1505120"/>
                <a:gd name="connsiteY0" fmla="*/ 2090125 h 2849464"/>
                <a:gd name="connsiteX1" fmla="*/ 938141 w 1505120"/>
                <a:gd name="connsiteY1" fmla="*/ 2091222 h 2849464"/>
                <a:gd name="connsiteX2" fmla="*/ 938388 w 1505120"/>
                <a:gd name="connsiteY2" fmla="*/ 2091716 h 2849464"/>
                <a:gd name="connsiteX3" fmla="*/ 951096 w 1505120"/>
                <a:gd name="connsiteY3" fmla="*/ 2090125 h 2849464"/>
                <a:gd name="connsiteX4" fmla="*/ 813580 w 1505120"/>
                <a:gd name="connsiteY4" fmla="*/ 0 h 2849464"/>
                <a:gd name="connsiteX5" fmla="*/ 832951 w 1505120"/>
                <a:gd name="connsiteY5" fmla="*/ 11622 h 2849464"/>
                <a:gd name="connsiteX6" fmla="*/ 829076 w 1505120"/>
                <a:gd name="connsiteY6" fmla="*/ 27118 h 2849464"/>
                <a:gd name="connsiteX7" fmla="*/ 817455 w 1505120"/>
                <a:gd name="connsiteY7" fmla="*/ 40678 h 2849464"/>
                <a:gd name="connsiteX8" fmla="*/ 807771 w 1505120"/>
                <a:gd name="connsiteY8" fmla="*/ 58112 h 2849464"/>
                <a:gd name="connsiteX9" fmla="*/ 803896 w 1505120"/>
                <a:gd name="connsiteY9" fmla="*/ 67799 h 2849464"/>
                <a:gd name="connsiteX10" fmla="*/ 801958 w 1505120"/>
                <a:gd name="connsiteY10" fmla="*/ 83293 h 2849464"/>
                <a:gd name="connsiteX11" fmla="*/ 805830 w 1505120"/>
                <a:gd name="connsiteY11" fmla="*/ 96855 h 2849464"/>
                <a:gd name="connsiteX12" fmla="*/ 801958 w 1505120"/>
                <a:gd name="connsiteY12" fmla="*/ 106539 h 2849464"/>
                <a:gd name="connsiteX13" fmla="*/ 801958 w 1505120"/>
                <a:gd name="connsiteY13" fmla="*/ 116227 h 2849464"/>
                <a:gd name="connsiteX14" fmla="*/ 809705 w 1505120"/>
                <a:gd name="connsiteY14" fmla="*/ 133661 h 2849464"/>
                <a:gd name="connsiteX15" fmla="*/ 815517 w 1505120"/>
                <a:gd name="connsiteY15" fmla="*/ 151092 h 2849464"/>
                <a:gd name="connsiteX16" fmla="*/ 817455 w 1505120"/>
                <a:gd name="connsiteY16" fmla="*/ 160779 h 2849464"/>
                <a:gd name="connsiteX17" fmla="*/ 821330 w 1505120"/>
                <a:gd name="connsiteY17" fmla="*/ 184023 h 2849464"/>
                <a:gd name="connsiteX18" fmla="*/ 827142 w 1505120"/>
                <a:gd name="connsiteY18" fmla="*/ 195644 h 2849464"/>
                <a:gd name="connsiteX19" fmla="*/ 836826 w 1505120"/>
                <a:gd name="connsiteY19" fmla="*/ 205332 h 2849464"/>
                <a:gd name="connsiteX20" fmla="*/ 838764 w 1505120"/>
                <a:gd name="connsiteY20" fmla="*/ 218891 h 2849464"/>
                <a:gd name="connsiteX21" fmla="*/ 823267 w 1505120"/>
                <a:gd name="connsiteY21" fmla="*/ 246009 h 2849464"/>
                <a:gd name="connsiteX22" fmla="*/ 813580 w 1505120"/>
                <a:gd name="connsiteY22" fmla="*/ 261506 h 2849464"/>
                <a:gd name="connsiteX23" fmla="*/ 800021 w 1505120"/>
                <a:gd name="connsiteY23" fmla="*/ 282815 h 2849464"/>
                <a:gd name="connsiteX24" fmla="*/ 786461 w 1505120"/>
                <a:gd name="connsiteY24" fmla="*/ 294437 h 2849464"/>
                <a:gd name="connsiteX25" fmla="*/ 778715 w 1505120"/>
                <a:gd name="connsiteY25" fmla="*/ 306058 h 2849464"/>
                <a:gd name="connsiteX26" fmla="*/ 763218 w 1505120"/>
                <a:gd name="connsiteY26" fmla="*/ 333180 h 2849464"/>
                <a:gd name="connsiteX27" fmla="*/ 755468 w 1505120"/>
                <a:gd name="connsiteY27" fmla="*/ 346739 h 2849464"/>
                <a:gd name="connsiteX28" fmla="*/ 745784 w 1505120"/>
                <a:gd name="connsiteY28" fmla="*/ 369982 h 2849464"/>
                <a:gd name="connsiteX29" fmla="*/ 738034 w 1505120"/>
                <a:gd name="connsiteY29" fmla="*/ 379670 h 2849464"/>
                <a:gd name="connsiteX30" fmla="*/ 734159 w 1505120"/>
                <a:gd name="connsiteY30" fmla="*/ 389354 h 2849464"/>
                <a:gd name="connsiteX31" fmla="*/ 728346 w 1505120"/>
                <a:gd name="connsiteY31" fmla="*/ 399038 h 2849464"/>
                <a:gd name="connsiteX32" fmla="*/ 724475 w 1505120"/>
                <a:gd name="connsiteY32" fmla="*/ 414538 h 2849464"/>
                <a:gd name="connsiteX33" fmla="*/ 722537 w 1505120"/>
                <a:gd name="connsiteY33" fmla="*/ 428097 h 2849464"/>
                <a:gd name="connsiteX34" fmla="*/ 720600 w 1505120"/>
                <a:gd name="connsiteY34" fmla="*/ 449406 h 2849464"/>
                <a:gd name="connsiteX35" fmla="*/ 722537 w 1505120"/>
                <a:gd name="connsiteY35" fmla="*/ 461028 h 2849464"/>
                <a:gd name="connsiteX36" fmla="*/ 722537 w 1505120"/>
                <a:gd name="connsiteY36" fmla="*/ 472650 h 2849464"/>
                <a:gd name="connsiteX37" fmla="*/ 726412 w 1505120"/>
                <a:gd name="connsiteY37" fmla="*/ 482337 h 2849464"/>
                <a:gd name="connsiteX38" fmla="*/ 734159 w 1505120"/>
                <a:gd name="connsiteY38" fmla="*/ 495893 h 2849464"/>
                <a:gd name="connsiteX39" fmla="*/ 743846 w 1505120"/>
                <a:gd name="connsiteY39" fmla="*/ 507518 h 2849464"/>
                <a:gd name="connsiteX40" fmla="*/ 765152 w 1505120"/>
                <a:gd name="connsiteY40" fmla="*/ 517202 h 2849464"/>
                <a:gd name="connsiteX41" fmla="*/ 767090 w 1505120"/>
                <a:gd name="connsiteY41" fmla="*/ 532699 h 2849464"/>
                <a:gd name="connsiteX42" fmla="*/ 767090 w 1505120"/>
                <a:gd name="connsiteY42" fmla="*/ 546258 h 2849464"/>
                <a:gd name="connsiteX43" fmla="*/ 767090 w 1505120"/>
                <a:gd name="connsiteY43" fmla="*/ 563692 h 2849464"/>
                <a:gd name="connsiteX44" fmla="*/ 769027 w 1505120"/>
                <a:gd name="connsiteY44" fmla="*/ 573377 h 2849464"/>
                <a:gd name="connsiteX45" fmla="*/ 767090 w 1505120"/>
                <a:gd name="connsiteY45" fmla="*/ 583064 h 2849464"/>
                <a:gd name="connsiteX46" fmla="*/ 769027 w 1505120"/>
                <a:gd name="connsiteY46" fmla="*/ 602436 h 2849464"/>
                <a:gd name="connsiteX47" fmla="*/ 780649 w 1505120"/>
                <a:gd name="connsiteY47" fmla="*/ 598561 h 2849464"/>
                <a:gd name="connsiteX48" fmla="*/ 809705 w 1505120"/>
                <a:gd name="connsiteY48" fmla="*/ 619870 h 2849464"/>
                <a:gd name="connsiteX49" fmla="*/ 819392 w 1505120"/>
                <a:gd name="connsiteY49" fmla="*/ 623745 h 2849464"/>
                <a:gd name="connsiteX50" fmla="*/ 832951 w 1505120"/>
                <a:gd name="connsiteY50" fmla="*/ 629554 h 2849464"/>
                <a:gd name="connsiteX51" fmla="*/ 844573 w 1505120"/>
                <a:gd name="connsiteY51" fmla="*/ 635366 h 2849464"/>
                <a:gd name="connsiteX52" fmla="*/ 856198 w 1505120"/>
                <a:gd name="connsiteY52" fmla="*/ 639238 h 2849464"/>
                <a:gd name="connsiteX53" fmla="*/ 865882 w 1505120"/>
                <a:gd name="connsiteY53" fmla="*/ 641176 h 2849464"/>
                <a:gd name="connsiteX54" fmla="*/ 877504 w 1505120"/>
                <a:gd name="connsiteY54" fmla="*/ 641176 h 2849464"/>
                <a:gd name="connsiteX55" fmla="*/ 887191 w 1505120"/>
                <a:gd name="connsiteY55" fmla="*/ 641176 h 2849464"/>
                <a:gd name="connsiteX56" fmla="*/ 910435 w 1505120"/>
                <a:gd name="connsiteY56" fmla="*/ 639238 h 2849464"/>
                <a:gd name="connsiteX57" fmla="*/ 922056 w 1505120"/>
                <a:gd name="connsiteY57" fmla="*/ 637304 h 2849464"/>
                <a:gd name="connsiteX58" fmla="*/ 933681 w 1505120"/>
                <a:gd name="connsiteY58" fmla="*/ 635366 h 2849464"/>
                <a:gd name="connsiteX59" fmla="*/ 945303 w 1505120"/>
                <a:gd name="connsiteY59" fmla="*/ 637304 h 2849464"/>
                <a:gd name="connsiteX60" fmla="*/ 958862 w 1505120"/>
                <a:gd name="connsiteY60" fmla="*/ 637304 h 2849464"/>
                <a:gd name="connsiteX61" fmla="*/ 968550 w 1505120"/>
                <a:gd name="connsiteY61" fmla="*/ 639238 h 2849464"/>
                <a:gd name="connsiteX62" fmla="*/ 978234 w 1505120"/>
                <a:gd name="connsiteY62" fmla="*/ 639238 h 2849464"/>
                <a:gd name="connsiteX63" fmla="*/ 989855 w 1505120"/>
                <a:gd name="connsiteY63" fmla="*/ 631491 h 2849464"/>
                <a:gd name="connsiteX64" fmla="*/ 1009227 w 1505120"/>
                <a:gd name="connsiteY64" fmla="*/ 629554 h 2849464"/>
                <a:gd name="connsiteX65" fmla="*/ 1022786 w 1505120"/>
                <a:gd name="connsiteY65" fmla="*/ 635366 h 2849464"/>
                <a:gd name="connsiteX66" fmla="*/ 1030536 w 1505120"/>
                <a:gd name="connsiteY66" fmla="*/ 645051 h 2849464"/>
                <a:gd name="connsiteX67" fmla="*/ 1040220 w 1505120"/>
                <a:gd name="connsiteY67" fmla="*/ 650860 h 2849464"/>
                <a:gd name="connsiteX68" fmla="*/ 1053780 w 1505120"/>
                <a:gd name="connsiteY68" fmla="*/ 658610 h 2849464"/>
                <a:gd name="connsiteX69" fmla="*/ 1065401 w 1505120"/>
                <a:gd name="connsiteY69" fmla="*/ 672172 h 2849464"/>
                <a:gd name="connsiteX70" fmla="*/ 1069276 w 1505120"/>
                <a:gd name="connsiteY70" fmla="*/ 681856 h 2849464"/>
                <a:gd name="connsiteX71" fmla="*/ 1080898 w 1505120"/>
                <a:gd name="connsiteY71" fmla="*/ 699287 h 2849464"/>
                <a:gd name="connsiteX72" fmla="*/ 1092523 w 1505120"/>
                <a:gd name="connsiteY72" fmla="*/ 707037 h 2849464"/>
                <a:gd name="connsiteX73" fmla="*/ 1102207 w 1505120"/>
                <a:gd name="connsiteY73" fmla="*/ 714787 h 2849464"/>
                <a:gd name="connsiteX74" fmla="*/ 1111894 w 1505120"/>
                <a:gd name="connsiteY74" fmla="*/ 718659 h 2849464"/>
                <a:gd name="connsiteX75" fmla="*/ 1121579 w 1505120"/>
                <a:gd name="connsiteY75" fmla="*/ 728346 h 2849464"/>
                <a:gd name="connsiteX76" fmla="*/ 1135138 w 1505120"/>
                <a:gd name="connsiteY76" fmla="*/ 734159 h 2849464"/>
                <a:gd name="connsiteX77" fmla="*/ 1150634 w 1505120"/>
                <a:gd name="connsiteY77" fmla="*/ 738031 h 2849464"/>
                <a:gd name="connsiteX78" fmla="*/ 1162256 w 1505120"/>
                <a:gd name="connsiteY78" fmla="*/ 747715 h 2849464"/>
                <a:gd name="connsiteX79" fmla="*/ 1175818 w 1505120"/>
                <a:gd name="connsiteY79" fmla="*/ 751590 h 2849464"/>
                <a:gd name="connsiteX80" fmla="*/ 1195187 w 1505120"/>
                <a:gd name="connsiteY80" fmla="*/ 765152 h 2849464"/>
                <a:gd name="connsiteX81" fmla="*/ 1208749 w 1505120"/>
                <a:gd name="connsiteY81" fmla="*/ 769024 h 2849464"/>
                <a:gd name="connsiteX82" fmla="*/ 1222305 w 1505120"/>
                <a:gd name="connsiteY82" fmla="*/ 772899 h 2849464"/>
                <a:gd name="connsiteX83" fmla="*/ 1233930 w 1505120"/>
                <a:gd name="connsiteY83" fmla="*/ 774836 h 2849464"/>
                <a:gd name="connsiteX84" fmla="*/ 1247489 w 1505120"/>
                <a:gd name="connsiteY84" fmla="*/ 774836 h 2849464"/>
                <a:gd name="connsiteX85" fmla="*/ 1257177 w 1505120"/>
                <a:gd name="connsiteY85" fmla="*/ 776774 h 2849464"/>
                <a:gd name="connsiteX86" fmla="*/ 1274608 w 1505120"/>
                <a:gd name="connsiteY86" fmla="*/ 780646 h 2849464"/>
                <a:gd name="connsiteX87" fmla="*/ 1267171 w 1505120"/>
                <a:gd name="connsiteY87" fmla="*/ 790872 h 2849464"/>
                <a:gd name="connsiteX88" fmla="*/ 1268516 w 1505120"/>
                <a:gd name="connsiteY88" fmla="*/ 790978 h 2849464"/>
                <a:gd name="connsiteX89" fmla="*/ 1270729 w 1505120"/>
                <a:gd name="connsiteY89" fmla="*/ 788396 h 2849464"/>
                <a:gd name="connsiteX90" fmla="*/ 1280417 w 1505120"/>
                <a:gd name="connsiteY90" fmla="*/ 786461 h 2849464"/>
                <a:gd name="connsiteX91" fmla="*/ 1286226 w 1505120"/>
                <a:gd name="connsiteY91" fmla="*/ 801958 h 2849464"/>
                <a:gd name="connsiteX92" fmla="*/ 1290101 w 1505120"/>
                <a:gd name="connsiteY92" fmla="*/ 811642 h 2849464"/>
                <a:gd name="connsiteX93" fmla="*/ 1301726 w 1505120"/>
                <a:gd name="connsiteY93" fmla="*/ 827139 h 2849464"/>
                <a:gd name="connsiteX94" fmla="*/ 1307535 w 1505120"/>
                <a:gd name="connsiteY94" fmla="*/ 832951 h 2849464"/>
                <a:gd name="connsiteX95" fmla="*/ 1319157 w 1505120"/>
                <a:gd name="connsiteY95" fmla="*/ 840698 h 2849464"/>
                <a:gd name="connsiteX96" fmla="*/ 1330782 w 1505120"/>
                <a:gd name="connsiteY96" fmla="*/ 846510 h 2849464"/>
                <a:gd name="connsiteX97" fmla="*/ 1342403 w 1505120"/>
                <a:gd name="connsiteY97" fmla="*/ 856195 h 2849464"/>
                <a:gd name="connsiteX98" fmla="*/ 1367584 w 1505120"/>
                <a:gd name="connsiteY98" fmla="*/ 865882 h 2849464"/>
                <a:gd name="connsiteX99" fmla="*/ 1377272 w 1505120"/>
                <a:gd name="connsiteY99" fmla="*/ 869754 h 2849464"/>
                <a:gd name="connsiteX100" fmla="*/ 1390831 w 1505120"/>
                <a:gd name="connsiteY100" fmla="*/ 871695 h 2849464"/>
                <a:gd name="connsiteX101" fmla="*/ 1404390 w 1505120"/>
                <a:gd name="connsiteY101" fmla="*/ 871695 h 2849464"/>
                <a:gd name="connsiteX102" fmla="*/ 1414074 w 1505120"/>
                <a:gd name="connsiteY102" fmla="*/ 871695 h 2849464"/>
                <a:gd name="connsiteX103" fmla="*/ 1406328 w 1505120"/>
                <a:gd name="connsiteY103" fmla="*/ 891063 h 2849464"/>
                <a:gd name="connsiteX104" fmla="*/ 1398581 w 1505120"/>
                <a:gd name="connsiteY104" fmla="*/ 902685 h 2849464"/>
                <a:gd name="connsiteX105" fmla="*/ 1394706 w 1505120"/>
                <a:gd name="connsiteY105" fmla="*/ 914306 h 2849464"/>
                <a:gd name="connsiteX106" fmla="*/ 1394706 w 1505120"/>
                <a:gd name="connsiteY106" fmla="*/ 925931 h 2849464"/>
                <a:gd name="connsiteX107" fmla="*/ 1390831 w 1505120"/>
                <a:gd name="connsiteY107" fmla="*/ 939490 h 2849464"/>
                <a:gd name="connsiteX108" fmla="*/ 1385019 w 1505120"/>
                <a:gd name="connsiteY108" fmla="*/ 964674 h 2849464"/>
                <a:gd name="connsiteX109" fmla="*/ 1381143 w 1505120"/>
                <a:gd name="connsiteY109" fmla="*/ 976296 h 2849464"/>
                <a:gd name="connsiteX110" fmla="*/ 1379209 w 1505120"/>
                <a:gd name="connsiteY110" fmla="*/ 985980 h 2849464"/>
                <a:gd name="connsiteX111" fmla="*/ 1381143 w 1505120"/>
                <a:gd name="connsiteY111" fmla="*/ 1013102 h 2849464"/>
                <a:gd name="connsiteX112" fmla="*/ 1381143 w 1505120"/>
                <a:gd name="connsiteY112" fmla="*/ 1022786 h 2849464"/>
                <a:gd name="connsiteX113" fmla="*/ 1379209 w 1505120"/>
                <a:gd name="connsiteY113" fmla="*/ 1044092 h 2849464"/>
                <a:gd name="connsiteX114" fmla="*/ 1379209 w 1505120"/>
                <a:gd name="connsiteY114" fmla="*/ 1055717 h 2849464"/>
                <a:gd name="connsiteX115" fmla="*/ 1383081 w 1505120"/>
                <a:gd name="connsiteY115" fmla="*/ 1067339 h 2849464"/>
                <a:gd name="connsiteX116" fmla="*/ 1390831 w 1505120"/>
                <a:gd name="connsiteY116" fmla="*/ 1077023 h 2849464"/>
                <a:gd name="connsiteX117" fmla="*/ 1398581 w 1505120"/>
                <a:gd name="connsiteY117" fmla="*/ 1086710 h 2849464"/>
                <a:gd name="connsiteX118" fmla="*/ 1406328 w 1505120"/>
                <a:gd name="connsiteY118" fmla="*/ 1098332 h 2849464"/>
                <a:gd name="connsiteX119" fmla="*/ 1417949 w 1505120"/>
                <a:gd name="connsiteY119" fmla="*/ 1106082 h 2849464"/>
                <a:gd name="connsiteX120" fmla="*/ 1425696 w 1505120"/>
                <a:gd name="connsiteY120" fmla="*/ 1115766 h 2849464"/>
                <a:gd name="connsiteX121" fmla="*/ 1427637 w 1505120"/>
                <a:gd name="connsiteY121" fmla="*/ 1127388 h 2849464"/>
                <a:gd name="connsiteX122" fmla="*/ 1423762 w 1505120"/>
                <a:gd name="connsiteY122" fmla="*/ 1139013 h 2849464"/>
                <a:gd name="connsiteX123" fmla="*/ 1417949 w 1505120"/>
                <a:gd name="connsiteY123" fmla="*/ 1150634 h 2849464"/>
                <a:gd name="connsiteX124" fmla="*/ 1414074 w 1505120"/>
                <a:gd name="connsiteY124" fmla="*/ 1162256 h 2849464"/>
                <a:gd name="connsiteX125" fmla="*/ 1408265 w 1505120"/>
                <a:gd name="connsiteY125" fmla="*/ 1181628 h 2849464"/>
                <a:gd name="connsiteX126" fmla="*/ 1404390 w 1505120"/>
                <a:gd name="connsiteY126" fmla="*/ 1197124 h 2849464"/>
                <a:gd name="connsiteX127" fmla="*/ 1402453 w 1505120"/>
                <a:gd name="connsiteY127" fmla="*/ 1206812 h 2849464"/>
                <a:gd name="connsiteX128" fmla="*/ 1400515 w 1505120"/>
                <a:gd name="connsiteY128" fmla="*/ 1220371 h 2849464"/>
                <a:gd name="connsiteX129" fmla="*/ 1398581 w 1505120"/>
                <a:gd name="connsiteY129" fmla="*/ 1235868 h 2849464"/>
                <a:gd name="connsiteX130" fmla="*/ 1398581 w 1505120"/>
                <a:gd name="connsiteY130" fmla="*/ 1245552 h 2849464"/>
                <a:gd name="connsiteX131" fmla="*/ 1402453 w 1505120"/>
                <a:gd name="connsiteY131" fmla="*/ 1255239 h 2849464"/>
                <a:gd name="connsiteX132" fmla="*/ 1412137 w 1505120"/>
                <a:gd name="connsiteY132" fmla="*/ 1268798 h 2849464"/>
                <a:gd name="connsiteX133" fmla="*/ 1427637 w 1505120"/>
                <a:gd name="connsiteY133" fmla="*/ 1272670 h 2849464"/>
                <a:gd name="connsiteX134" fmla="*/ 1421824 w 1505120"/>
                <a:gd name="connsiteY134" fmla="*/ 1261049 h 2849464"/>
                <a:gd name="connsiteX135" fmla="*/ 1431508 w 1505120"/>
                <a:gd name="connsiteY135" fmla="*/ 1276545 h 2849464"/>
                <a:gd name="connsiteX136" fmla="*/ 1425696 w 1505120"/>
                <a:gd name="connsiteY136" fmla="*/ 1286229 h 2849464"/>
                <a:gd name="connsiteX137" fmla="*/ 1427637 w 1505120"/>
                <a:gd name="connsiteY137" fmla="*/ 1297854 h 2849464"/>
                <a:gd name="connsiteX138" fmla="*/ 1437321 w 1505120"/>
                <a:gd name="connsiteY138" fmla="*/ 1311413 h 2849464"/>
                <a:gd name="connsiteX139" fmla="*/ 1447008 w 1505120"/>
                <a:gd name="connsiteY139" fmla="*/ 1321098 h 2849464"/>
                <a:gd name="connsiteX140" fmla="*/ 1470252 w 1505120"/>
                <a:gd name="connsiteY140" fmla="*/ 1332723 h 2849464"/>
                <a:gd name="connsiteX141" fmla="*/ 1495436 w 1505120"/>
                <a:gd name="connsiteY141" fmla="*/ 1338532 h 2849464"/>
                <a:gd name="connsiteX142" fmla="*/ 1505120 w 1505120"/>
                <a:gd name="connsiteY142" fmla="*/ 1336594 h 2849464"/>
                <a:gd name="connsiteX143" fmla="*/ 1503183 w 1505120"/>
                <a:gd name="connsiteY143" fmla="*/ 1346282 h 2849464"/>
                <a:gd name="connsiteX144" fmla="*/ 1493495 w 1505120"/>
                <a:gd name="connsiteY144" fmla="*/ 1344344 h 2849464"/>
                <a:gd name="connsiteX145" fmla="*/ 1481873 w 1505120"/>
                <a:gd name="connsiteY145" fmla="*/ 1354028 h 2849464"/>
                <a:gd name="connsiteX146" fmla="*/ 1474123 w 1505120"/>
                <a:gd name="connsiteY146" fmla="*/ 1365653 h 2849464"/>
                <a:gd name="connsiteX147" fmla="*/ 1466377 w 1505120"/>
                <a:gd name="connsiteY147" fmla="*/ 1385022 h 2849464"/>
                <a:gd name="connsiteX148" fmla="*/ 1464439 w 1505120"/>
                <a:gd name="connsiteY148" fmla="*/ 1398581 h 2849464"/>
                <a:gd name="connsiteX149" fmla="*/ 1466377 w 1505120"/>
                <a:gd name="connsiteY149" fmla="*/ 1414081 h 2849464"/>
                <a:gd name="connsiteX150" fmla="*/ 1477998 w 1505120"/>
                <a:gd name="connsiteY150" fmla="*/ 1429574 h 2849464"/>
                <a:gd name="connsiteX151" fmla="*/ 1466377 w 1505120"/>
                <a:gd name="connsiteY151" fmla="*/ 1439262 h 2849464"/>
                <a:gd name="connsiteX152" fmla="*/ 1456693 w 1505120"/>
                <a:gd name="connsiteY152" fmla="*/ 1447008 h 2849464"/>
                <a:gd name="connsiteX153" fmla="*/ 1450880 w 1505120"/>
                <a:gd name="connsiteY153" fmla="*/ 1458633 h 2849464"/>
                <a:gd name="connsiteX154" fmla="*/ 1441193 w 1505120"/>
                <a:gd name="connsiteY154" fmla="*/ 1470255 h 2849464"/>
                <a:gd name="connsiteX155" fmla="*/ 1429571 w 1505120"/>
                <a:gd name="connsiteY155" fmla="*/ 1483814 h 2849464"/>
                <a:gd name="connsiteX156" fmla="*/ 1416012 w 1505120"/>
                <a:gd name="connsiteY156" fmla="*/ 1499311 h 2849464"/>
                <a:gd name="connsiteX157" fmla="*/ 1412137 w 1505120"/>
                <a:gd name="connsiteY157" fmla="*/ 1508995 h 2849464"/>
                <a:gd name="connsiteX158" fmla="*/ 1406328 w 1505120"/>
                <a:gd name="connsiteY158" fmla="*/ 1497373 h 2849464"/>
                <a:gd name="connsiteX159" fmla="*/ 1396640 w 1505120"/>
                <a:gd name="connsiteY159" fmla="*/ 1491564 h 2849464"/>
                <a:gd name="connsiteX160" fmla="*/ 1375334 w 1505120"/>
                <a:gd name="connsiteY160" fmla="*/ 1487689 h 2849464"/>
                <a:gd name="connsiteX161" fmla="*/ 1361775 w 1505120"/>
                <a:gd name="connsiteY161" fmla="*/ 1487689 h 2849464"/>
                <a:gd name="connsiteX162" fmla="*/ 1348213 w 1505120"/>
                <a:gd name="connsiteY162" fmla="*/ 1491564 h 2849464"/>
                <a:gd name="connsiteX163" fmla="*/ 1344338 w 1505120"/>
                <a:gd name="connsiteY163" fmla="*/ 1501248 h 2849464"/>
                <a:gd name="connsiteX164" fmla="*/ 1324969 w 1505120"/>
                <a:gd name="connsiteY164" fmla="*/ 1499311 h 2849464"/>
                <a:gd name="connsiteX165" fmla="*/ 1313348 w 1505120"/>
                <a:gd name="connsiteY165" fmla="*/ 1485752 h 2849464"/>
                <a:gd name="connsiteX166" fmla="*/ 1301726 w 1505120"/>
                <a:gd name="connsiteY166" fmla="*/ 1472193 h 2849464"/>
                <a:gd name="connsiteX167" fmla="*/ 1290101 w 1505120"/>
                <a:gd name="connsiteY167" fmla="*/ 1468318 h 2849464"/>
                <a:gd name="connsiteX168" fmla="*/ 1274604 w 1505120"/>
                <a:gd name="connsiteY168" fmla="*/ 1470255 h 2849464"/>
                <a:gd name="connsiteX169" fmla="*/ 1264920 w 1505120"/>
                <a:gd name="connsiteY169" fmla="*/ 1472193 h 2849464"/>
                <a:gd name="connsiteX170" fmla="*/ 1233927 w 1505120"/>
                <a:gd name="connsiteY170" fmla="*/ 1481877 h 2849464"/>
                <a:gd name="connsiteX171" fmla="*/ 1212618 w 1505120"/>
                <a:gd name="connsiteY171" fmla="*/ 1487689 h 2849464"/>
                <a:gd name="connsiteX172" fmla="*/ 1218427 w 1505120"/>
                <a:gd name="connsiteY172" fmla="*/ 1478002 h 2849464"/>
                <a:gd name="connsiteX173" fmla="*/ 1220186 w 1505120"/>
                <a:gd name="connsiteY173" fmla="*/ 1473608 h 2849464"/>
                <a:gd name="connsiteX174" fmla="*/ 1210683 w 1505120"/>
                <a:gd name="connsiteY174" fmla="*/ 1479942 h 2849464"/>
                <a:gd name="connsiteX175" fmla="*/ 1193249 w 1505120"/>
                <a:gd name="connsiteY175" fmla="*/ 1493502 h 2849464"/>
                <a:gd name="connsiteX176" fmla="*/ 1183565 w 1505120"/>
                <a:gd name="connsiteY176" fmla="*/ 1499314 h 2849464"/>
                <a:gd name="connsiteX177" fmla="*/ 1171940 w 1505120"/>
                <a:gd name="connsiteY177" fmla="*/ 1503186 h 2849464"/>
                <a:gd name="connsiteX178" fmla="*/ 1158384 w 1505120"/>
                <a:gd name="connsiteY178" fmla="*/ 1507061 h 2849464"/>
                <a:gd name="connsiteX179" fmla="*/ 1148697 w 1505120"/>
                <a:gd name="connsiteY179" fmla="*/ 1512873 h 2849464"/>
                <a:gd name="connsiteX180" fmla="*/ 1139013 w 1505120"/>
                <a:gd name="connsiteY180" fmla="*/ 1516748 h 2849464"/>
                <a:gd name="connsiteX181" fmla="*/ 1125453 w 1505120"/>
                <a:gd name="connsiteY181" fmla="*/ 1522557 h 2849464"/>
                <a:gd name="connsiteX182" fmla="*/ 1115766 w 1505120"/>
                <a:gd name="connsiteY182" fmla="*/ 1530307 h 2849464"/>
                <a:gd name="connsiteX183" fmla="*/ 1098332 w 1505120"/>
                <a:gd name="connsiteY183" fmla="*/ 1539992 h 2849464"/>
                <a:gd name="connsiteX184" fmla="*/ 1075085 w 1505120"/>
                <a:gd name="connsiteY184" fmla="*/ 1555488 h 2849464"/>
                <a:gd name="connsiteX185" fmla="*/ 1053780 w 1505120"/>
                <a:gd name="connsiteY185" fmla="*/ 1569051 h 2849464"/>
                <a:gd name="connsiteX186" fmla="*/ 1034408 w 1505120"/>
                <a:gd name="connsiteY186" fmla="*/ 1586482 h 2849464"/>
                <a:gd name="connsiteX187" fmla="*/ 1022786 w 1505120"/>
                <a:gd name="connsiteY187" fmla="*/ 1594232 h 2849464"/>
                <a:gd name="connsiteX188" fmla="*/ 1013102 w 1505120"/>
                <a:gd name="connsiteY188" fmla="*/ 1603916 h 2849464"/>
                <a:gd name="connsiteX189" fmla="*/ 1001477 w 1505120"/>
                <a:gd name="connsiteY189" fmla="*/ 1613603 h 2849464"/>
                <a:gd name="connsiteX190" fmla="*/ 976296 w 1505120"/>
                <a:gd name="connsiteY190" fmla="*/ 1631037 h 2849464"/>
                <a:gd name="connsiteX191" fmla="*/ 966609 w 1505120"/>
                <a:gd name="connsiteY191" fmla="*/ 1638784 h 2849464"/>
                <a:gd name="connsiteX192" fmla="*/ 954987 w 1505120"/>
                <a:gd name="connsiteY192" fmla="*/ 1640722 h 2849464"/>
                <a:gd name="connsiteX193" fmla="*/ 945303 w 1505120"/>
                <a:gd name="connsiteY193" fmla="*/ 1652343 h 2849464"/>
                <a:gd name="connsiteX194" fmla="*/ 937553 w 1505120"/>
                <a:gd name="connsiteY194" fmla="*/ 1662031 h 2849464"/>
                <a:gd name="connsiteX195" fmla="*/ 933678 w 1505120"/>
                <a:gd name="connsiteY195" fmla="*/ 1673652 h 2849464"/>
                <a:gd name="connsiteX196" fmla="*/ 923994 w 1505120"/>
                <a:gd name="connsiteY196" fmla="*/ 1689149 h 2849464"/>
                <a:gd name="connsiteX197" fmla="*/ 910435 w 1505120"/>
                <a:gd name="connsiteY197" fmla="*/ 1710458 h 2849464"/>
                <a:gd name="connsiteX198" fmla="*/ 904622 w 1505120"/>
                <a:gd name="connsiteY198" fmla="*/ 1720142 h 2849464"/>
                <a:gd name="connsiteX199" fmla="*/ 908497 w 1505120"/>
                <a:gd name="connsiteY199" fmla="*/ 1735639 h 2849464"/>
                <a:gd name="connsiteX200" fmla="*/ 898813 w 1505120"/>
                <a:gd name="connsiteY200" fmla="*/ 1745323 h 2849464"/>
                <a:gd name="connsiteX201" fmla="*/ 889126 w 1505120"/>
                <a:gd name="connsiteY201" fmla="*/ 1766632 h 2849464"/>
                <a:gd name="connsiteX202" fmla="*/ 883316 w 1505120"/>
                <a:gd name="connsiteY202" fmla="*/ 1778254 h 2849464"/>
                <a:gd name="connsiteX203" fmla="*/ 879441 w 1505120"/>
                <a:gd name="connsiteY203" fmla="*/ 1787941 h 2849464"/>
                <a:gd name="connsiteX204" fmla="*/ 881379 w 1505120"/>
                <a:gd name="connsiteY204" fmla="*/ 1801501 h 2849464"/>
                <a:gd name="connsiteX205" fmla="*/ 893001 w 1505120"/>
                <a:gd name="connsiteY205" fmla="*/ 1813122 h 2849464"/>
                <a:gd name="connsiteX206" fmla="*/ 902688 w 1505120"/>
                <a:gd name="connsiteY206" fmla="*/ 1818931 h 2849464"/>
                <a:gd name="connsiteX207" fmla="*/ 906563 w 1505120"/>
                <a:gd name="connsiteY207" fmla="*/ 1828619 h 2849464"/>
                <a:gd name="connsiteX208" fmla="*/ 906563 w 1505120"/>
                <a:gd name="connsiteY208" fmla="*/ 1842178 h 2849464"/>
                <a:gd name="connsiteX209" fmla="*/ 906563 w 1505120"/>
                <a:gd name="connsiteY209" fmla="*/ 1859612 h 2849464"/>
                <a:gd name="connsiteX210" fmla="*/ 910435 w 1505120"/>
                <a:gd name="connsiteY210" fmla="*/ 1877046 h 2849464"/>
                <a:gd name="connsiteX211" fmla="*/ 914310 w 1505120"/>
                <a:gd name="connsiteY211" fmla="*/ 1902230 h 2849464"/>
                <a:gd name="connsiteX212" fmla="*/ 918185 w 1505120"/>
                <a:gd name="connsiteY212" fmla="*/ 1913852 h 2849464"/>
                <a:gd name="connsiteX213" fmla="*/ 923994 w 1505120"/>
                <a:gd name="connsiteY213" fmla="*/ 1927411 h 2849464"/>
                <a:gd name="connsiteX214" fmla="*/ 925931 w 1505120"/>
                <a:gd name="connsiteY214" fmla="*/ 1939033 h 2849464"/>
                <a:gd name="connsiteX215" fmla="*/ 927869 w 1505120"/>
                <a:gd name="connsiteY215" fmla="*/ 1950658 h 2849464"/>
                <a:gd name="connsiteX216" fmla="*/ 929806 w 1505120"/>
                <a:gd name="connsiteY216" fmla="*/ 1962280 h 2849464"/>
                <a:gd name="connsiteX217" fmla="*/ 933678 w 1505120"/>
                <a:gd name="connsiteY217" fmla="*/ 1971964 h 2849464"/>
                <a:gd name="connsiteX218" fmla="*/ 933678 w 1505120"/>
                <a:gd name="connsiteY218" fmla="*/ 1981648 h 2849464"/>
                <a:gd name="connsiteX219" fmla="*/ 933678 w 1505120"/>
                <a:gd name="connsiteY219" fmla="*/ 1993270 h 2849464"/>
                <a:gd name="connsiteX220" fmla="*/ 933678 w 1505120"/>
                <a:gd name="connsiteY220" fmla="*/ 2004895 h 2849464"/>
                <a:gd name="connsiteX221" fmla="*/ 939491 w 1505120"/>
                <a:gd name="connsiteY221" fmla="*/ 2035888 h 2849464"/>
                <a:gd name="connsiteX222" fmla="*/ 943365 w 1505120"/>
                <a:gd name="connsiteY222" fmla="*/ 2045572 h 2849464"/>
                <a:gd name="connsiteX223" fmla="*/ 947240 w 1505120"/>
                <a:gd name="connsiteY223" fmla="*/ 2055260 h 2849464"/>
                <a:gd name="connsiteX224" fmla="*/ 947240 w 1505120"/>
                <a:gd name="connsiteY224" fmla="*/ 2066881 h 2849464"/>
                <a:gd name="connsiteX225" fmla="*/ 951115 w 1505120"/>
                <a:gd name="connsiteY225" fmla="*/ 2090125 h 2849464"/>
                <a:gd name="connsiteX226" fmla="*/ 953050 w 1505120"/>
                <a:gd name="connsiteY226" fmla="*/ 2107559 h 2849464"/>
                <a:gd name="connsiteX227" fmla="*/ 951115 w 1505120"/>
                <a:gd name="connsiteY227" fmla="*/ 2119180 h 2849464"/>
                <a:gd name="connsiteX228" fmla="*/ 949175 w 1505120"/>
                <a:gd name="connsiteY228" fmla="*/ 2130802 h 2849464"/>
                <a:gd name="connsiteX229" fmla="*/ 945303 w 1505120"/>
                <a:gd name="connsiteY229" fmla="*/ 2144365 h 2849464"/>
                <a:gd name="connsiteX230" fmla="*/ 931744 w 1505120"/>
                <a:gd name="connsiteY230" fmla="*/ 2165670 h 2849464"/>
                <a:gd name="connsiteX231" fmla="*/ 923994 w 1505120"/>
                <a:gd name="connsiteY231" fmla="*/ 2177292 h 2849464"/>
                <a:gd name="connsiteX232" fmla="*/ 914310 w 1505120"/>
                <a:gd name="connsiteY232" fmla="*/ 2188917 h 2849464"/>
                <a:gd name="connsiteX233" fmla="*/ 900747 w 1505120"/>
                <a:gd name="connsiteY233" fmla="*/ 2206348 h 2849464"/>
                <a:gd name="connsiteX234" fmla="*/ 891063 w 1505120"/>
                <a:gd name="connsiteY234" fmla="*/ 2219910 h 2849464"/>
                <a:gd name="connsiteX235" fmla="*/ 881379 w 1505120"/>
                <a:gd name="connsiteY235" fmla="*/ 2233469 h 2849464"/>
                <a:gd name="connsiteX236" fmla="*/ 869757 w 1505120"/>
                <a:gd name="connsiteY236" fmla="*/ 2243154 h 2849464"/>
                <a:gd name="connsiteX237" fmla="*/ 858135 w 1505120"/>
                <a:gd name="connsiteY237" fmla="*/ 2256716 h 2849464"/>
                <a:gd name="connsiteX238" fmla="*/ 848448 w 1505120"/>
                <a:gd name="connsiteY238" fmla="*/ 2264463 h 2849464"/>
                <a:gd name="connsiteX239" fmla="*/ 836826 w 1505120"/>
                <a:gd name="connsiteY239" fmla="*/ 2272210 h 2849464"/>
                <a:gd name="connsiteX240" fmla="*/ 823264 w 1505120"/>
                <a:gd name="connsiteY240" fmla="*/ 2279959 h 2849464"/>
                <a:gd name="connsiteX241" fmla="*/ 807767 w 1505120"/>
                <a:gd name="connsiteY241" fmla="*/ 2283831 h 2849464"/>
                <a:gd name="connsiteX242" fmla="*/ 794208 w 1505120"/>
                <a:gd name="connsiteY242" fmla="*/ 2291581 h 2849464"/>
                <a:gd name="connsiteX243" fmla="*/ 772902 w 1505120"/>
                <a:gd name="connsiteY243" fmla="*/ 2301269 h 2849464"/>
                <a:gd name="connsiteX244" fmla="*/ 763215 w 1505120"/>
                <a:gd name="connsiteY244" fmla="*/ 2307078 h 2849464"/>
                <a:gd name="connsiteX245" fmla="*/ 749656 w 1505120"/>
                <a:gd name="connsiteY245" fmla="*/ 2312890 h 2849464"/>
                <a:gd name="connsiteX246" fmla="*/ 739971 w 1505120"/>
                <a:gd name="connsiteY246" fmla="*/ 2316765 h 2849464"/>
                <a:gd name="connsiteX247" fmla="*/ 726409 w 1505120"/>
                <a:gd name="connsiteY247" fmla="*/ 2322574 h 2849464"/>
                <a:gd name="connsiteX248" fmla="*/ 714787 w 1505120"/>
                <a:gd name="connsiteY248" fmla="*/ 2332259 h 2849464"/>
                <a:gd name="connsiteX249" fmla="*/ 707041 w 1505120"/>
                <a:gd name="connsiteY249" fmla="*/ 2341946 h 2849464"/>
                <a:gd name="connsiteX250" fmla="*/ 703166 w 1505120"/>
                <a:gd name="connsiteY250" fmla="*/ 2351630 h 2849464"/>
                <a:gd name="connsiteX251" fmla="*/ 697353 w 1505120"/>
                <a:gd name="connsiteY251" fmla="*/ 2363255 h 2849464"/>
                <a:gd name="connsiteX252" fmla="*/ 687669 w 1505120"/>
                <a:gd name="connsiteY252" fmla="*/ 2372939 h 2849464"/>
                <a:gd name="connsiteX253" fmla="*/ 679922 w 1505120"/>
                <a:gd name="connsiteY253" fmla="*/ 2382627 h 2849464"/>
                <a:gd name="connsiteX254" fmla="*/ 676047 w 1505120"/>
                <a:gd name="connsiteY254" fmla="*/ 2392311 h 2849464"/>
                <a:gd name="connsiteX255" fmla="*/ 670235 w 1505120"/>
                <a:gd name="connsiteY255" fmla="*/ 2403933 h 2849464"/>
                <a:gd name="connsiteX256" fmla="*/ 654738 w 1505120"/>
                <a:gd name="connsiteY256" fmla="*/ 2425242 h 2849464"/>
                <a:gd name="connsiteX257" fmla="*/ 645054 w 1505120"/>
                <a:gd name="connsiteY257" fmla="*/ 2440739 h 2849464"/>
                <a:gd name="connsiteX258" fmla="*/ 637304 w 1505120"/>
                <a:gd name="connsiteY258" fmla="*/ 2450423 h 2849464"/>
                <a:gd name="connsiteX259" fmla="*/ 623745 w 1505120"/>
                <a:gd name="connsiteY259" fmla="*/ 2471732 h 2849464"/>
                <a:gd name="connsiteX260" fmla="*/ 615998 w 1505120"/>
                <a:gd name="connsiteY260" fmla="*/ 2481416 h 2849464"/>
                <a:gd name="connsiteX261" fmla="*/ 610186 w 1505120"/>
                <a:gd name="connsiteY261" fmla="*/ 2493041 h 2849464"/>
                <a:gd name="connsiteX262" fmla="*/ 604373 w 1505120"/>
                <a:gd name="connsiteY262" fmla="*/ 2502725 h 2849464"/>
                <a:gd name="connsiteX263" fmla="*/ 598564 w 1505120"/>
                <a:gd name="connsiteY263" fmla="*/ 2512413 h 2849464"/>
                <a:gd name="connsiteX264" fmla="*/ 585002 w 1505120"/>
                <a:gd name="connsiteY264" fmla="*/ 2527909 h 2849464"/>
                <a:gd name="connsiteX265" fmla="*/ 575317 w 1505120"/>
                <a:gd name="connsiteY265" fmla="*/ 2537593 h 2849464"/>
                <a:gd name="connsiteX266" fmla="*/ 569508 w 1505120"/>
                <a:gd name="connsiteY266" fmla="*/ 2549215 h 2849464"/>
                <a:gd name="connsiteX267" fmla="*/ 569508 w 1505120"/>
                <a:gd name="connsiteY267" fmla="*/ 2570524 h 2849464"/>
                <a:gd name="connsiteX268" fmla="*/ 569508 w 1505120"/>
                <a:gd name="connsiteY268" fmla="*/ 2587958 h 2849464"/>
                <a:gd name="connsiteX269" fmla="*/ 567571 w 1505120"/>
                <a:gd name="connsiteY269" fmla="*/ 2601518 h 2849464"/>
                <a:gd name="connsiteX270" fmla="*/ 565633 w 1505120"/>
                <a:gd name="connsiteY270" fmla="*/ 2615077 h 2849464"/>
                <a:gd name="connsiteX271" fmla="*/ 563696 w 1505120"/>
                <a:gd name="connsiteY271" fmla="*/ 2632511 h 2849464"/>
                <a:gd name="connsiteX272" fmla="*/ 563696 w 1505120"/>
                <a:gd name="connsiteY272" fmla="*/ 2644133 h 2849464"/>
                <a:gd name="connsiteX273" fmla="*/ 559821 w 1505120"/>
                <a:gd name="connsiteY273" fmla="*/ 2659629 h 2849464"/>
                <a:gd name="connsiteX274" fmla="*/ 559821 w 1505120"/>
                <a:gd name="connsiteY274" fmla="*/ 2671251 h 2849464"/>
                <a:gd name="connsiteX275" fmla="*/ 557886 w 1505120"/>
                <a:gd name="connsiteY275" fmla="*/ 2682876 h 2849464"/>
                <a:gd name="connsiteX276" fmla="*/ 550137 w 1505120"/>
                <a:gd name="connsiteY276" fmla="*/ 2706122 h 2849464"/>
                <a:gd name="connsiteX277" fmla="*/ 546262 w 1505120"/>
                <a:gd name="connsiteY277" fmla="*/ 2715807 h 2849464"/>
                <a:gd name="connsiteX278" fmla="*/ 538515 w 1505120"/>
                <a:gd name="connsiteY278" fmla="*/ 2740988 h 2849464"/>
                <a:gd name="connsiteX279" fmla="*/ 530765 w 1505120"/>
                <a:gd name="connsiteY279" fmla="*/ 2758422 h 2849464"/>
                <a:gd name="connsiteX280" fmla="*/ 523015 w 1505120"/>
                <a:gd name="connsiteY280" fmla="*/ 2773918 h 2849464"/>
                <a:gd name="connsiteX281" fmla="*/ 509459 w 1505120"/>
                <a:gd name="connsiteY281" fmla="*/ 2791352 h 2849464"/>
                <a:gd name="connsiteX282" fmla="*/ 501709 w 1505120"/>
                <a:gd name="connsiteY282" fmla="*/ 2801037 h 2849464"/>
                <a:gd name="connsiteX283" fmla="*/ 493959 w 1505120"/>
                <a:gd name="connsiteY283" fmla="*/ 2812662 h 2849464"/>
                <a:gd name="connsiteX284" fmla="*/ 476528 w 1505120"/>
                <a:gd name="connsiteY284" fmla="*/ 2818471 h 2849464"/>
                <a:gd name="connsiteX285" fmla="*/ 466841 w 1505120"/>
                <a:gd name="connsiteY285" fmla="*/ 2818471 h 2849464"/>
                <a:gd name="connsiteX286" fmla="*/ 449407 w 1505120"/>
                <a:gd name="connsiteY286" fmla="*/ 2820408 h 2849464"/>
                <a:gd name="connsiteX287" fmla="*/ 433910 w 1505120"/>
                <a:gd name="connsiteY287" fmla="*/ 2828158 h 2849464"/>
                <a:gd name="connsiteX288" fmla="*/ 418413 w 1505120"/>
                <a:gd name="connsiteY288" fmla="*/ 2830092 h 2849464"/>
                <a:gd name="connsiteX289" fmla="*/ 404854 w 1505120"/>
                <a:gd name="connsiteY289" fmla="*/ 2830092 h 2849464"/>
                <a:gd name="connsiteX290" fmla="*/ 391292 w 1505120"/>
                <a:gd name="connsiteY290" fmla="*/ 2830092 h 2849464"/>
                <a:gd name="connsiteX291" fmla="*/ 381608 w 1505120"/>
                <a:gd name="connsiteY291" fmla="*/ 2828158 h 2849464"/>
                <a:gd name="connsiteX292" fmla="*/ 362236 w 1505120"/>
                <a:gd name="connsiteY292" fmla="*/ 2820408 h 2849464"/>
                <a:gd name="connsiteX293" fmla="*/ 350614 w 1505120"/>
                <a:gd name="connsiteY293" fmla="*/ 2820408 h 2849464"/>
                <a:gd name="connsiteX294" fmla="*/ 333180 w 1505120"/>
                <a:gd name="connsiteY294" fmla="*/ 2824283 h 2849464"/>
                <a:gd name="connsiteX295" fmla="*/ 313808 w 1505120"/>
                <a:gd name="connsiteY295" fmla="*/ 2826218 h 2849464"/>
                <a:gd name="connsiteX296" fmla="*/ 282815 w 1505120"/>
                <a:gd name="connsiteY296" fmla="*/ 2833967 h 2849464"/>
                <a:gd name="connsiteX297" fmla="*/ 271193 w 1505120"/>
                <a:gd name="connsiteY297" fmla="*/ 2839780 h 2849464"/>
                <a:gd name="connsiteX298" fmla="*/ 259572 w 1505120"/>
                <a:gd name="connsiteY298" fmla="*/ 2841717 h 2849464"/>
                <a:gd name="connsiteX299" fmla="*/ 249884 w 1505120"/>
                <a:gd name="connsiteY299" fmla="*/ 2839780 h 2849464"/>
                <a:gd name="connsiteX300" fmla="*/ 236325 w 1505120"/>
                <a:gd name="connsiteY300" fmla="*/ 2841717 h 2849464"/>
                <a:gd name="connsiteX301" fmla="*/ 224703 w 1505120"/>
                <a:gd name="connsiteY301" fmla="*/ 2843655 h 2849464"/>
                <a:gd name="connsiteX302" fmla="*/ 209207 w 1505120"/>
                <a:gd name="connsiteY302" fmla="*/ 2847530 h 2849464"/>
                <a:gd name="connsiteX303" fmla="*/ 195648 w 1505120"/>
                <a:gd name="connsiteY303" fmla="*/ 2849464 h 2849464"/>
                <a:gd name="connsiteX304" fmla="*/ 185960 w 1505120"/>
                <a:gd name="connsiteY304" fmla="*/ 2843655 h 2849464"/>
                <a:gd name="connsiteX305" fmla="*/ 174338 w 1505120"/>
                <a:gd name="connsiteY305" fmla="*/ 2837842 h 2849464"/>
                <a:gd name="connsiteX306" fmla="*/ 164651 w 1505120"/>
                <a:gd name="connsiteY306" fmla="*/ 2839780 h 2849464"/>
                <a:gd name="connsiteX307" fmla="*/ 158842 w 1505120"/>
                <a:gd name="connsiteY307" fmla="*/ 2835905 h 2849464"/>
                <a:gd name="connsiteX308" fmla="*/ 143345 w 1505120"/>
                <a:gd name="connsiteY308" fmla="*/ 2828158 h 2849464"/>
                <a:gd name="connsiteX309" fmla="*/ 129786 w 1505120"/>
                <a:gd name="connsiteY309" fmla="*/ 2818471 h 2849464"/>
                <a:gd name="connsiteX310" fmla="*/ 112352 w 1505120"/>
                <a:gd name="connsiteY310" fmla="*/ 2810724 h 2849464"/>
                <a:gd name="connsiteX311" fmla="*/ 91043 w 1505120"/>
                <a:gd name="connsiteY311" fmla="*/ 2787477 h 2849464"/>
                <a:gd name="connsiteX312" fmla="*/ 79421 w 1505120"/>
                <a:gd name="connsiteY312" fmla="*/ 2773918 h 2849464"/>
                <a:gd name="connsiteX313" fmla="*/ 71671 w 1505120"/>
                <a:gd name="connsiteY313" fmla="*/ 2764234 h 2849464"/>
                <a:gd name="connsiteX314" fmla="*/ 61987 w 1505120"/>
                <a:gd name="connsiteY314" fmla="*/ 2746800 h 2849464"/>
                <a:gd name="connsiteX315" fmla="*/ 56178 w 1505120"/>
                <a:gd name="connsiteY315" fmla="*/ 2729366 h 2849464"/>
                <a:gd name="connsiteX316" fmla="*/ 65862 w 1505120"/>
                <a:gd name="connsiteY316" fmla="*/ 2723553 h 2849464"/>
                <a:gd name="connsiteX317" fmla="*/ 75546 w 1505120"/>
                <a:gd name="connsiteY317" fmla="*/ 2711932 h 2849464"/>
                <a:gd name="connsiteX318" fmla="*/ 77484 w 1505120"/>
                <a:gd name="connsiteY318" fmla="*/ 2702247 h 2849464"/>
                <a:gd name="connsiteX319" fmla="*/ 71671 w 1505120"/>
                <a:gd name="connsiteY319" fmla="*/ 2692560 h 2849464"/>
                <a:gd name="connsiteX320" fmla="*/ 69737 w 1505120"/>
                <a:gd name="connsiteY320" fmla="*/ 2679001 h 2849464"/>
                <a:gd name="connsiteX321" fmla="*/ 69737 w 1505120"/>
                <a:gd name="connsiteY321" fmla="*/ 2667379 h 2849464"/>
                <a:gd name="connsiteX322" fmla="*/ 54240 w 1505120"/>
                <a:gd name="connsiteY322" fmla="*/ 2659629 h 2849464"/>
                <a:gd name="connsiteX323" fmla="*/ 48428 w 1505120"/>
                <a:gd name="connsiteY323" fmla="*/ 2648008 h 2849464"/>
                <a:gd name="connsiteX324" fmla="*/ 46490 w 1505120"/>
                <a:gd name="connsiteY324" fmla="*/ 2636383 h 2849464"/>
                <a:gd name="connsiteX325" fmla="*/ 46490 w 1505120"/>
                <a:gd name="connsiteY325" fmla="*/ 2624761 h 2849464"/>
                <a:gd name="connsiteX326" fmla="*/ 58112 w 1505120"/>
                <a:gd name="connsiteY326" fmla="*/ 2613139 h 2849464"/>
                <a:gd name="connsiteX327" fmla="*/ 65862 w 1505120"/>
                <a:gd name="connsiteY327" fmla="*/ 2597643 h 2849464"/>
                <a:gd name="connsiteX328" fmla="*/ 67799 w 1505120"/>
                <a:gd name="connsiteY328" fmla="*/ 2584083 h 2849464"/>
                <a:gd name="connsiteX329" fmla="*/ 65862 w 1505120"/>
                <a:gd name="connsiteY329" fmla="*/ 2562774 h 2849464"/>
                <a:gd name="connsiteX330" fmla="*/ 61987 w 1505120"/>
                <a:gd name="connsiteY330" fmla="*/ 2553090 h 2849464"/>
                <a:gd name="connsiteX331" fmla="*/ 50365 w 1505120"/>
                <a:gd name="connsiteY331" fmla="*/ 2539531 h 2849464"/>
                <a:gd name="connsiteX332" fmla="*/ 48428 w 1505120"/>
                <a:gd name="connsiteY332" fmla="*/ 2527909 h 2849464"/>
                <a:gd name="connsiteX333" fmla="*/ 40681 w 1505120"/>
                <a:gd name="connsiteY333" fmla="*/ 2510472 h 2849464"/>
                <a:gd name="connsiteX334" fmla="*/ 38740 w 1505120"/>
                <a:gd name="connsiteY334" fmla="*/ 2498850 h 2849464"/>
                <a:gd name="connsiteX335" fmla="*/ 38740 w 1505120"/>
                <a:gd name="connsiteY335" fmla="*/ 2487229 h 2849464"/>
                <a:gd name="connsiteX336" fmla="*/ 36806 w 1505120"/>
                <a:gd name="connsiteY336" fmla="*/ 2473669 h 2849464"/>
                <a:gd name="connsiteX337" fmla="*/ 40681 w 1505120"/>
                <a:gd name="connsiteY337" fmla="*/ 2462044 h 2849464"/>
                <a:gd name="connsiteX338" fmla="*/ 56178 w 1505120"/>
                <a:gd name="connsiteY338" fmla="*/ 2456235 h 2849464"/>
                <a:gd name="connsiteX339" fmla="*/ 69737 w 1505120"/>
                <a:gd name="connsiteY339" fmla="*/ 2450423 h 2849464"/>
                <a:gd name="connsiteX340" fmla="*/ 81359 w 1505120"/>
                <a:gd name="connsiteY340" fmla="*/ 2438801 h 2849464"/>
                <a:gd name="connsiteX341" fmla="*/ 91043 w 1505120"/>
                <a:gd name="connsiteY341" fmla="*/ 2434926 h 2849464"/>
                <a:gd name="connsiteX342" fmla="*/ 102668 w 1505120"/>
                <a:gd name="connsiteY342" fmla="*/ 2429114 h 2849464"/>
                <a:gd name="connsiteX343" fmla="*/ 114289 w 1505120"/>
                <a:gd name="connsiteY343" fmla="*/ 2427179 h 2849464"/>
                <a:gd name="connsiteX344" fmla="*/ 129786 w 1505120"/>
                <a:gd name="connsiteY344" fmla="*/ 2429114 h 2849464"/>
                <a:gd name="connsiteX345" fmla="*/ 149158 w 1505120"/>
                <a:gd name="connsiteY345" fmla="*/ 2421367 h 2849464"/>
                <a:gd name="connsiteX346" fmla="*/ 160779 w 1505120"/>
                <a:gd name="connsiteY346" fmla="*/ 2413617 h 2849464"/>
                <a:gd name="connsiteX347" fmla="*/ 176276 w 1505120"/>
                <a:gd name="connsiteY347" fmla="*/ 2401995 h 2849464"/>
                <a:gd name="connsiteX348" fmla="*/ 191773 w 1505120"/>
                <a:gd name="connsiteY348" fmla="*/ 2388436 h 2849464"/>
                <a:gd name="connsiteX349" fmla="*/ 205332 w 1505120"/>
                <a:gd name="connsiteY349" fmla="*/ 2372939 h 2849464"/>
                <a:gd name="connsiteX350" fmla="*/ 213079 w 1505120"/>
                <a:gd name="connsiteY350" fmla="*/ 2361318 h 2849464"/>
                <a:gd name="connsiteX351" fmla="*/ 213079 w 1505120"/>
                <a:gd name="connsiteY351" fmla="*/ 2351630 h 2849464"/>
                <a:gd name="connsiteX352" fmla="*/ 218894 w 1505120"/>
                <a:gd name="connsiteY352" fmla="*/ 2341946 h 2849464"/>
                <a:gd name="connsiteX353" fmla="*/ 222766 w 1505120"/>
                <a:gd name="connsiteY353" fmla="*/ 2330324 h 2849464"/>
                <a:gd name="connsiteX354" fmla="*/ 220828 w 1505120"/>
                <a:gd name="connsiteY354" fmla="*/ 2316765 h 2849464"/>
                <a:gd name="connsiteX355" fmla="*/ 222766 w 1505120"/>
                <a:gd name="connsiteY355" fmla="*/ 2289647 h 2849464"/>
                <a:gd name="connsiteX356" fmla="*/ 226641 w 1505120"/>
                <a:gd name="connsiteY356" fmla="*/ 2279959 h 2849464"/>
                <a:gd name="connsiteX357" fmla="*/ 244075 w 1505120"/>
                <a:gd name="connsiteY357" fmla="*/ 2260588 h 2849464"/>
                <a:gd name="connsiteX358" fmla="*/ 247950 w 1505120"/>
                <a:gd name="connsiteY358" fmla="*/ 2250904 h 2849464"/>
                <a:gd name="connsiteX359" fmla="*/ 247950 w 1505120"/>
                <a:gd name="connsiteY359" fmla="*/ 2241219 h 2849464"/>
                <a:gd name="connsiteX360" fmla="*/ 255697 w 1505120"/>
                <a:gd name="connsiteY360" fmla="*/ 2216035 h 2849464"/>
                <a:gd name="connsiteX361" fmla="*/ 259572 w 1505120"/>
                <a:gd name="connsiteY361" fmla="*/ 2206348 h 2849464"/>
                <a:gd name="connsiteX362" fmla="*/ 265381 w 1505120"/>
                <a:gd name="connsiteY362" fmla="*/ 2192792 h 2849464"/>
                <a:gd name="connsiteX363" fmla="*/ 277006 w 1505120"/>
                <a:gd name="connsiteY363" fmla="*/ 2167608 h 2849464"/>
                <a:gd name="connsiteX364" fmla="*/ 284753 w 1505120"/>
                <a:gd name="connsiteY364" fmla="*/ 2144365 h 2849464"/>
                <a:gd name="connsiteX365" fmla="*/ 288628 w 1505120"/>
                <a:gd name="connsiteY365" fmla="*/ 2132740 h 2849464"/>
                <a:gd name="connsiteX366" fmla="*/ 292503 w 1505120"/>
                <a:gd name="connsiteY366" fmla="*/ 2107559 h 2849464"/>
                <a:gd name="connsiteX367" fmla="*/ 292503 w 1505120"/>
                <a:gd name="connsiteY367" fmla="*/ 2097871 h 2849464"/>
                <a:gd name="connsiteX368" fmla="*/ 304124 w 1505120"/>
                <a:gd name="connsiteY368" fmla="*/ 2093996 h 2849464"/>
                <a:gd name="connsiteX369" fmla="*/ 305411 w 1505120"/>
                <a:gd name="connsiteY369" fmla="*/ 2092924 h 2849464"/>
                <a:gd name="connsiteX370" fmla="*/ 305411 w 1505120"/>
                <a:gd name="connsiteY370" fmla="*/ 2092921 h 2849464"/>
                <a:gd name="connsiteX371" fmla="*/ 304121 w 1505120"/>
                <a:gd name="connsiteY371" fmla="*/ 2093996 h 2849464"/>
                <a:gd name="connsiteX372" fmla="*/ 292499 w 1505120"/>
                <a:gd name="connsiteY372" fmla="*/ 2095937 h 2849464"/>
                <a:gd name="connsiteX373" fmla="*/ 296371 w 1505120"/>
                <a:gd name="connsiteY373" fmla="*/ 2082375 h 2849464"/>
                <a:gd name="connsiteX374" fmla="*/ 300246 w 1505120"/>
                <a:gd name="connsiteY374" fmla="*/ 2070753 h 2849464"/>
                <a:gd name="connsiteX375" fmla="*/ 302183 w 1505120"/>
                <a:gd name="connsiteY375" fmla="*/ 2059131 h 2849464"/>
                <a:gd name="connsiteX376" fmla="*/ 302183 w 1505120"/>
                <a:gd name="connsiteY376" fmla="*/ 2047510 h 2849464"/>
                <a:gd name="connsiteX377" fmla="*/ 284749 w 1505120"/>
                <a:gd name="connsiteY377" fmla="*/ 2035885 h 2849464"/>
                <a:gd name="connsiteX378" fmla="*/ 273128 w 1505120"/>
                <a:gd name="connsiteY378" fmla="*/ 2026201 h 2849464"/>
                <a:gd name="connsiteX379" fmla="*/ 267315 w 1505120"/>
                <a:gd name="connsiteY379" fmla="*/ 2016513 h 2849464"/>
                <a:gd name="connsiteX380" fmla="*/ 236322 w 1505120"/>
                <a:gd name="connsiteY380" fmla="*/ 1993266 h 2849464"/>
                <a:gd name="connsiteX381" fmla="*/ 226638 w 1505120"/>
                <a:gd name="connsiteY381" fmla="*/ 1981645 h 2849464"/>
                <a:gd name="connsiteX382" fmla="*/ 215016 w 1505120"/>
                <a:gd name="connsiteY382" fmla="*/ 1973898 h 2849464"/>
                <a:gd name="connsiteX383" fmla="*/ 197582 w 1505120"/>
                <a:gd name="connsiteY383" fmla="*/ 1962276 h 2849464"/>
                <a:gd name="connsiteX384" fmla="*/ 199516 w 1505120"/>
                <a:gd name="connsiteY384" fmla="*/ 1927408 h 2849464"/>
                <a:gd name="connsiteX385" fmla="*/ 209204 w 1505120"/>
                <a:gd name="connsiteY385" fmla="*/ 1909974 h 2849464"/>
                <a:gd name="connsiteX386" fmla="*/ 220825 w 1505120"/>
                <a:gd name="connsiteY386" fmla="*/ 1900287 h 2849464"/>
                <a:gd name="connsiteX387" fmla="*/ 230513 w 1505120"/>
                <a:gd name="connsiteY387" fmla="*/ 1890602 h 2849464"/>
                <a:gd name="connsiteX388" fmla="*/ 244072 w 1505120"/>
                <a:gd name="connsiteY388" fmla="*/ 1888665 h 2849464"/>
                <a:gd name="connsiteX389" fmla="*/ 259568 w 1505120"/>
                <a:gd name="connsiteY389" fmla="*/ 1878981 h 2849464"/>
                <a:gd name="connsiteX390" fmla="*/ 269253 w 1505120"/>
                <a:gd name="connsiteY390" fmla="*/ 1877043 h 2849464"/>
                <a:gd name="connsiteX391" fmla="*/ 278940 w 1505120"/>
                <a:gd name="connsiteY391" fmla="*/ 1869296 h 2849464"/>
                <a:gd name="connsiteX392" fmla="*/ 290562 w 1505120"/>
                <a:gd name="connsiteY392" fmla="*/ 1865421 h 2849464"/>
                <a:gd name="connsiteX393" fmla="*/ 304121 w 1505120"/>
                <a:gd name="connsiteY393" fmla="*/ 1863484 h 2849464"/>
                <a:gd name="connsiteX394" fmla="*/ 313805 w 1505120"/>
                <a:gd name="connsiteY394" fmla="*/ 1851859 h 2849464"/>
                <a:gd name="connsiteX395" fmla="*/ 321555 w 1505120"/>
                <a:gd name="connsiteY395" fmla="*/ 1838300 h 2849464"/>
                <a:gd name="connsiteX396" fmla="*/ 333177 w 1505120"/>
                <a:gd name="connsiteY396" fmla="*/ 1822803 h 2849464"/>
                <a:gd name="connsiteX397" fmla="*/ 344798 w 1505120"/>
                <a:gd name="connsiteY397" fmla="*/ 1818928 h 2849464"/>
                <a:gd name="connsiteX398" fmla="*/ 354486 w 1505120"/>
                <a:gd name="connsiteY398" fmla="*/ 1818928 h 2849464"/>
                <a:gd name="connsiteX399" fmla="*/ 368045 w 1505120"/>
                <a:gd name="connsiteY399" fmla="*/ 1815057 h 2849464"/>
                <a:gd name="connsiteX400" fmla="*/ 381604 w 1505120"/>
                <a:gd name="connsiteY400" fmla="*/ 1809244 h 2849464"/>
                <a:gd name="connsiteX401" fmla="*/ 393226 w 1505120"/>
                <a:gd name="connsiteY401" fmla="*/ 1809244 h 2849464"/>
                <a:gd name="connsiteX402" fmla="*/ 408726 w 1505120"/>
                <a:gd name="connsiteY402" fmla="*/ 1815057 h 2849464"/>
                <a:gd name="connsiteX403" fmla="*/ 424223 w 1505120"/>
                <a:gd name="connsiteY403" fmla="*/ 1816994 h 2849464"/>
                <a:gd name="connsiteX404" fmla="*/ 439719 w 1505120"/>
                <a:gd name="connsiteY404" fmla="*/ 1820869 h 2849464"/>
                <a:gd name="connsiteX405" fmla="*/ 451341 w 1505120"/>
                <a:gd name="connsiteY405" fmla="*/ 1824741 h 2849464"/>
                <a:gd name="connsiteX406" fmla="*/ 470712 w 1505120"/>
                <a:gd name="connsiteY406" fmla="*/ 1815057 h 2849464"/>
                <a:gd name="connsiteX407" fmla="*/ 480397 w 1505120"/>
                <a:gd name="connsiteY407" fmla="*/ 1816994 h 2849464"/>
                <a:gd name="connsiteX408" fmla="*/ 490081 w 1505120"/>
                <a:gd name="connsiteY408" fmla="*/ 1811182 h 2849464"/>
                <a:gd name="connsiteX409" fmla="*/ 499768 w 1505120"/>
                <a:gd name="connsiteY409" fmla="*/ 1801497 h 2849464"/>
                <a:gd name="connsiteX410" fmla="*/ 505581 w 1505120"/>
                <a:gd name="connsiteY410" fmla="*/ 1791810 h 2849464"/>
                <a:gd name="connsiteX411" fmla="*/ 519140 w 1505120"/>
                <a:gd name="connsiteY411" fmla="*/ 1782126 h 2849464"/>
                <a:gd name="connsiteX412" fmla="*/ 528824 w 1505120"/>
                <a:gd name="connsiteY412" fmla="*/ 1774376 h 2849464"/>
                <a:gd name="connsiteX413" fmla="*/ 534637 w 1505120"/>
                <a:gd name="connsiteY413" fmla="*/ 1762754 h 2849464"/>
                <a:gd name="connsiteX414" fmla="*/ 538508 w 1505120"/>
                <a:gd name="connsiteY414" fmla="*/ 1749195 h 2849464"/>
                <a:gd name="connsiteX415" fmla="*/ 542383 w 1505120"/>
                <a:gd name="connsiteY415" fmla="*/ 1737573 h 2849464"/>
                <a:gd name="connsiteX416" fmla="*/ 546258 w 1505120"/>
                <a:gd name="connsiteY416" fmla="*/ 1720139 h 2849464"/>
                <a:gd name="connsiteX417" fmla="*/ 550133 w 1505120"/>
                <a:gd name="connsiteY417" fmla="*/ 1704642 h 2849464"/>
                <a:gd name="connsiteX418" fmla="*/ 554008 w 1505120"/>
                <a:gd name="connsiteY418" fmla="*/ 1693017 h 2849464"/>
                <a:gd name="connsiteX419" fmla="*/ 557731 w 1505120"/>
                <a:gd name="connsiteY419" fmla="*/ 1691953 h 2849464"/>
                <a:gd name="connsiteX420" fmla="*/ 555946 w 1505120"/>
                <a:gd name="connsiteY420" fmla="*/ 1679465 h 2849464"/>
                <a:gd name="connsiteX421" fmla="*/ 557883 w 1505120"/>
                <a:gd name="connsiteY421" fmla="*/ 1662031 h 2849464"/>
                <a:gd name="connsiteX422" fmla="*/ 557883 w 1505120"/>
                <a:gd name="connsiteY422" fmla="*/ 1646534 h 2849464"/>
                <a:gd name="connsiteX423" fmla="*/ 555946 w 1505120"/>
                <a:gd name="connsiteY423" fmla="*/ 1631037 h 2849464"/>
                <a:gd name="connsiteX424" fmla="*/ 555946 w 1505120"/>
                <a:gd name="connsiteY424" fmla="*/ 1621350 h 2849464"/>
                <a:gd name="connsiteX425" fmla="*/ 554011 w 1505120"/>
                <a:gd name="connsiteY425" fmla="*/ 1609728 h 2849464"/>
                <a:gd name="connsiteX426" fmla="*/ 552071 w 1505120"/>
                <a:gd name="connsiteY426" fmla="*/ 1584544 h 2849464"/>
                <a:gd name="connsiteX427" fmla="*/ 552071 w 1505120"/>
                <a:gd name="connsiteY427" fmla="*/ 1572922 h 2849464"/>
                <a:gd name="connsiteX428" fmla="*/ 550137 w 1505120"/>
                <a:gd name="connsiteY428" fmla="*/ 1563238 h 2849464"/>
                <a:gd name="connsiteX429" fmla="*/ 546262 w 1505120"/>
                <a:gd name="connsiteY429" fmla="*/ 1551613 h 2849464"/>
                <a:gd name="connsiteX430" fmla="*/ 540449 w 1505120"/>
                <a:gd name="connsiteY430" fmla="*/ 1541929 h 2849464"/>
                <a:gd name="connsiteX431" fmla="*/ 530765 w 1505120"/>
                <a:gd name="connsiteY431" fmla="*/ 1539992 h 2849464"/>
                <a:gd name="connsiteX432" fmla="*/ 519143 w 1505120"/>
                <a:gd name="connsiteY432" fmla="*/ 1538054 h 2849464"/>
                <a:gd name="connsiteX433" fmla="*/ 497834 w 1505120"/>
                <a:gd name="connsiteY433" fmla="*/ 1524498 h 2849464"/>
                <a:gd name="connsiteX434" fmla="*/ 488147 w 1505120"/>
                <a:gd name="connsiteY434" fmla="*/ 1522557 h 2849464"/>
                <a:gd name="connsiteX435" fmla="*/ 478462 w 1505120"/>
                <a:gd name="connsiteY435" fmla="*/ 1510936 h 2849464"/>
                <a:gd name="connsiteX436" fmla="*/ 474587 w 1505120"/>
                <a:gd name="connsiteY436" fmla="*/ 1499314 h 2849464"/>
                <a:gd name="connsiteX437" fmla="*/ 466841 w 1505120"/>
                <a:gd name="connsiteY437" fmla="*/ 1487692 h 2849464"/>
                <a:gd name="connsiteX438" fmla="*/ 461032 w 1505120"/>
                <a:gd name="connsiteY438" fmla="*/ 1476071 h 2849464"/>
                <a:gd name="connsiteX439" fmla="*/ 455216 w 1505120"/>
                <a:gd name="connsiteY439" fmla="*/ 1462508 h 2849464"/>
                <a:gd name="connsiteX440" fmla="*/ 439722 w 1505120"/>
                <a:gd name="connsiteY440" fmla="*/ 1450887 h 2849464"/>
                <a:gd name="connsiteX441" fmla="*/ 422288 w 1505120"/>
                <a:gd name="connsiteY441" fmla="*/ 1431515 h 2849464"/>
                <a:gd name="connsiteX442" fmla="*/ 418413 w 1505120"/>
                <a:gd name="connsiteY442" fmla="*/ 1419893 h 2849464"/>
                <a:gd name="connsiteX443" fmla="*/ 414538 w 1505120"/>
                <a:gd name="connsiteY443" fmla="*/ 1408272 h 2849464"/>
                <a:gd name="connsiteX444" fmla="*/ 417447 w 1505120"/>
                <a:gd name="connsiteY444" fmla="*/ 1406194 h 2849464"/>
                <a:gd name="connsiteX445" fmla="*/ 416394 w 1505120"/>
                <a:gd name="connsiteY445" fmla="*/ 1405749 h 2849464"/>
                <a:gd name="connsiteX446" fmla="*/ 416905 w 1505120"/>
                <a:gd name="connsiteY446" fmla="*/ 1401739 h 2849464"/>
                <a:gd name="connsiteX447" fmla="*/ 412601 w 1505120"/>
                <a:gd name="connsiteY447" fmla="*/ 1402456 h 2849464"/>
                <a:gd name="connsiteX448" fmla="*/ 400979 w 1505120"/>
                <a:gd name="connsiteY448" fmla="*/ 1359838 h 2849464"/>
                <a:gd name="connsiteX449" fmla="*/ 399038 w 1505120"/>
                <a:gd name="connsiteY449" fmla="*/ 1348216 h 2849464"/>
                <a:gd name="connsiteX450" fmla="*/ 393229 w 1505120"/>
                <a:gd name="connsiteY450" fmla="*/ 1334657 h 2849464"/>
                <a:gd name="connsiteX451" fmla="*/ 389354 w 1505120"/>
                <a:gd name="connsiteY451" fmla="*/ 1324973 h 2849464"/>
                <a:gd name="connsiteX452" fmla="*/ 383545 w 1505120"/>
                <a:gd name="connsiteY452" fmla="*/ 1309473 h 2849464"/>
                <a:gd name="connsiteX453" fmla="*/ 377733 w 1505120"/>
                <a:gd name="connsiteY453" fmla="*/ 1297851 h 2849464"/>
                <a:gd name="connsiteX454" fmla="*/ 375795 w 1505120"/>
                <a:gd name="connsiteY454" fmla="*/ 1282354 h 2849464"/>
                <a:gd name="connsiteX455" fmla="*/ 371923 w 1505120"/>
                <a:gd name="connsiteY455" fmla="*/ 1266858 h 2849464"/>
                <a:gd name="connsiteX456" fmla="*/ 371923 w 1505120"/>
                <a:gd name="connsiteY456" fmla="*/ 1255236 h 2849464"/>
                <a:gd name="connsiteX457" fmla="*/ 369983 w 1505120"/>
                <a:gd name="connsiteY457" fmla="*/ 1243614 h 2849464"/>
                <a:gd name="connsiteX458" fmla="*/ 368048 w 1505120"/>
                <a:gd name="connsiteY458" fmla="*/ 1220368 h 2849464"/>
                <a:gd name="connsiteX459" fmla="*/ 362236 w 1505120"/>
                <a:gd name="connsiteY459" fmla="*/ 1191312 h 2849464"/>
                <a:gd name="connsiteX460" fmla="*/ 360298 w 1505120"/>
                <a:gd name="connsiteY460" fmla="*/ 1171940 h 2849464"/>
                <a:gd name="connsiteX461" fmla="*/ 356427 w 1505120"/>
                <a:gd name="connsiteY461" fmla="*/ 1140947 h 2849464"/>
                <a:gd name="connsiteX462" fmla="*/ 352552 w 1505120"/>
                <a:gd name="connsiteY462" fmla="*/ 1127388 h 2849464"/>
                <a:gd name="connsiteX463" fmla="*/ 350614 w 1505120"/>
                <a:gd name="connsiteY463" fmla="*/ 1115763 h 2849464"/>
                <a:gd name="connsiteX464" fmla="*/ 346739 w 1505120"/>
                <a:gd name="connsiteY464" fmla="*/ 1092520 h 2849464"/>
                <a:gd name="connsiteX465" fmla="*/ 340927 w 1505120"/>
                <a:gd name="connsiteY465" fmla="*/ 1082835 h 2849464"/>
                <a:gd name="connsiteX466" fmla="*/ 337055 w 1505120"/>
                <a:gd name="connsiteY466" fmla="*/ 1067335 h 2849464"/>
                <a:gd name="connsiteX467" fmla="*/ 331243 w 1505120"/>
                <a:gd name="connsiteY467" fmla="*/ 1042155 h 2849464"/>
                <a:gd name="connsiteX468" fmla="*/ 327371 w 1505120"/>
                <a:gd name="connsiteY468" fmla="*/ 1030533 h 2849464"/>
                <a:gd name="connsiteX469" fmla="*/ 319621 w 1505120"/>
                <a:gd name="connsiteY469" fmla="*/ 1018908 h 2849464"/>
                <a:gd name="connsiteX470" fmla="*/ 315746 w 1505120"/>
                <a:gd name="connsiteY470" fmla="*/ 1005352 h 2849464"/>
                <a:gd name="connsiteX471" fmla="*/ 311871 w 1505120"/>
                <a:gd name="connsiteY471" fmla="*/ 995665 h 2849464"/>
                <a:gd name="connsiteX472" fmla="*/ 307999 w 1505120"/>
                <a:gd name="connsiteY472" fmla="*/ 984043 h 2849464"/>
                <a:gd name="connsiteX473" fmla="*/ 302187 w 1505120"/>
                <a:gd name="connsiteY473" fmla="*/ 970480 h 2849464"/>
                <a:gd name="connsiteX474" fmla="*/ 294437 w 1505120"/>
                <a:gd name="connsiteY474" fmla="*/ 953050 h 2849464"/>
                <a:gd name="connsiteX475" fmla="*/ 286690 w 1505120"/>
                <a:gd name="connsiteY475" fmla="*/ 937553 h 2849464"/>
                <a:gd name="connsiteX476" fmla="*/ 280878 w 1505120"/>
                <a:gd name="connsiteY476" fmla="*/ 923994 h 2849464"/>
                <a:gd name="connsiteX477" fmla="*/ 277003 w 1505120"/>
                <a:gd name="connsiteY477" fmla="*/ 912369 h 2849464"/>
                <a:gd name="connsiteX478" fmla="*/ 269256 w 1505120"/>
                <a:gd name="connsiteY478" fmla="*/ 900747 h 2849464"/>
                <a:gd name="connsiteX479" fmla="*/ 259572 w 1505120"/>
                <a:gd name="connsiteY479" fmla="*/ 891063 h 2849464"/>
                <a:gd name="connsiteX480" fmla="*/ 242138 w 1505120"/>
                <a:gd name="connsiteY480" fmla="*/ 877501 h 2849464"/>
                <a:gd name="connsiteX481" fmla="*/ 232450 w 1505120"/>
                <a:gd name="connsiteY481" fmla="*/ 862004 h 2849464"/>
                <a:gd name="connsiteX482" fmla="*/ 226641 w 1505120"/>
                <a:gd name="connsiteY482" fmla="*/ 852320 h 2849464"/>
                <a:gd name="connsiteX483" fmla="*/ 218891 w 1505120"/>
                <a:gd name="connsiteY483" fmla="*/ 836823 h 2849464"/>
                <a:gd name="connsiteX484" fmla="*/ 205332 w 1505120"/>
                <a:gd name="connsiteY484" fmla="*/ 821326 h 2849464"/>
                <a:gd name="connsiteX485" fmla="*/ 195644 w 1505120"/>
                <a:gd name="connsiteY485" fmla="*/ 813576 h 2849464"/>
                <a:gd name="connsiteX486" fmla="*/ 178213 w 1505120"/>
                <a:gd name="connsiteY486" fmla="*/ 803892 h 2849464"/>
                <a:gd name="connsiteX487" fmla="*/ 168526 w 1505120"/>
                <a:gd name="connsiteY487" fmla="*/ 801955 h 2849464"/>
                <a:gd name="connsiteX488" fmla="*/ 158842 w 1505120"/>
                <a:gd name="connsiteY488" fmla="*/ 798083 h 2849464"/>
                <a:gd name="connsiteX489" fmla="*/ 151092 w 1505120"/>
                <a:gd name="connsiteY489" fmla="*/ 788396 h 2849464"/>
                <a:gd name="connsiteX490" fmla="*/ 145283 w 1505120"/>
                <a:gd name="connsiteY490" fmla="*/ 774836 h 2849464"/>
                <a:gd name="connsiteX491" fmla="*/ 143345 w 1505120"/>
                <a:gd name="connsiteY491" fmla="*/ 763215 h 2849464"/>
                <a:gd name="connsiteX492" fmla="*/ 133661 w 1505120"/>
                <a:gd name="connsiteY492" fmla="*/ 736093 h 2849464"/>
                <a:gd name="connsiteX493" fmla="*/ 127845 w 1505120"/>
                <a:gd name="connsiteY493" fmla="*/ 722534 h 2849464"/>
                <a:gd name="connsiteX494" fmla="*/ 122036 w 1505120"/>
                <a:gd name="connsiteY494" fmla="*/ 705103 h 2849464"/>
                <a:gd name="connsiteX495" fmla="*/ 114289 w 1505120"/>
                <a:gd name="connsiteY495" fmla="*/ 695416 h 2849464"/>
                <a:gd name="connsiteX496" fmla="*/ 106539 w 1505120"/>
                <a:gd name="connsiteY496" fmla="*/ 668297 h 2849464"/>
                <a:gd name="connsiteX497" fmla="*/ 100730 w 1505120"/>
                <a:gd name="connsiteY497" fmla="*/ 652801 h 2849464"/>
                <a:gd name="connsiteX498" fmla="*/ 94918 w 1505120"/>
                <a:gd name="connsiteY498" fmla="*/ 643113 h 2849464"/>
                <a:gd name="connsiteX499" fmla="*/ 83293 w 1505120"/>
                <a:gd name="connsiteY499" fmla="*/ 633429 h 2849464"/>
                <a:gd name="connsiteX500" fmla="*/ 81359 w 1505120"/>
                <a:gd name="connsiteY500" fmla="*/ 635366 h 2849464"/>
                <a:gd name="connsiteX501" fmla="*/ 79421 w 1505120"/>
                <a:gd name="connsiteY501" fmla="*/ 623745 h 2849464"/>
                <a:gd name="connsiteX502" fmla="*/ 71671 w 1505120"/>
                <a:gd name="connsiteY502" fmla="*/ 594686 h 2849464"/>
                <a:gd name="connsiteX503" fmla="*/ 69734 w 1505120"/>
                <a:gd name="connsiteY503" fmla="*/ 583064 h 2849464"/>
                <a:gd name="connsiteX504" fmla="*/ 69734 w 1505120"/>
                <a:gd name="connsiteY504" fmla="*/ 567567 h 2849464"/>
                <a:gd name="connsiteX505" fmla="*/ 63924 w 1505120"/>
                <a:gd name="connsiteY505" fmla="*/ 552071 h 2849464"/>
                <a:gd name="connsiteX506" fmla="*/ 56174 w 1505120"/>
                <a:gd name="connsiteY506" fmla="*/ 530765 h 2849464"/>
                <a:gd name="connsiteX507" fmla="*/ 52303 w 1505120"/>
                <a:gd name="connsiteY507" fmla="*/ 519140 h 2849464"/>
                <a:gd name="connsiteX508" fmla="*/ 50362 w 1505120"/>
                <a:gd name="connsiteY508" fmla="*/ 507518 h 2849464"/>
                <a:gd name="connsiteX509" fmla="*/ 46490 w 1505120"/>
                <a:gd name="connsiteY509" fmla="*/ 497834 h 2849464"/>
                <a:gd name="connsiteX510" fmla="*/ 42615 w 1505120"/>
                <a:gd name="connsiteY510" fmla="*/ 474587 h 2849464"/>
                <a:gd name="connsiteX511" fmla="*/ 38740 w 1505120"/>
                <a:gd name="connsiteY511" fmla="*/ 462966 h 2849464"/>
                <a:gd name="connsiteX512" fmla="*/ 29056 w 1505120"/>
                <a:gd name="connsiteY512" fmla="*/ 455216 h 2849464"/>
                <a:gd name="connsiteX513" fmla="*/ 29056 w 1505120"/>
                <a:gd name="connsiteY513" fmla="*/ 443594 h 2849464"/>
                <a:gd name="connsiteX514" fmla="*/ 23244 w 1505120"/>
                <a:gd name="connsiteY514" fmla="*/ 431969 h 2849464"/>
                <a:gd name="connsiteX515" fmla="*/ 34865 w 1505120"/>
                <a:gd name="connsiteY515" fmla="*/ 422285 h 2849464"/>
                <a:gd name="connsiteX516" fmla="*/ 40678 w 1505120"/>
                <a:gd name="connsiteY516" fmla="*/ 412601 h 2849464"/>
                <a:gd name="connsiteX517" fmla="*/ 38740 w 1505120"/>
                <a:gd name="connsiteY517" fmla="*/ 402913 h 2849464"/>
                <a:gd name="connsiteX518" fmla="*/ 30994 w 1505120"/>
                <a:gd name="connsiteY518" fmla="*/ 383545 h 2849464"/>
                <a:gd name="connsiteX519" fmla="*/ 29056 w 1505120"/>
                <a:gd name="connsiteY519" fmla="*/ 373857 h 2849464"/>
                <a:gd name="connsiteX520" fmla="*/ 21306 w 1505120"/>
                <a:gd name="connsiteY520" fmla="*/ 360298 h 2849464"/>
                <a:gd name="connsiteX521" fmla="*/ 13559 w 1505120"/>
                <a:gd name="connsiteY521" fmla="*/ 348677 h 2849464"/>
                <a:gd name="connsiteX522" fmla="*/ 0 w 1505120"/>
                <a:gd name="connsiteY522" fmla="*/ 329305 h 2849464"/>
                <a:gd name="connsiteX523" fmla="*/ 9684 w 1505120"/>
                <a:gd name="connsiteY523" fmla="*/ 319621 h 2849464"/>
                <a:gd name="connsiteX524" fmla="*/ 11622 w 1505120"/>
                <a:gd name="connsiteY524" fmla="*/ 300249 h 2849464"/>
                <a:gd name="connsiteX525" fmla="*/ 11622 w 1505120"/>
                <a:gd name="connsiteY525" fmla="*/ 288627 h 2849464"/>
                <a:gd name="connsiteX526" fmla="*/ 17434 w 1505120"/>
                <a:gd name="connsiteY526" fmla="*/ 277003 h 2849464"/>
                <a:gd name="connsiteX527" fmla="*/ 27119 w 1505120"/>
                <a:gd name="connsiteY527" fmla="*/ 271193 h 2849464"/>
                <a:gd name="connsiteX528" fmla="*/ 34865 w 1505120"/>
                <a:gd name="connsiteY528" fmla="*/ 259572 h 2849464"/>
                <a:gd name="connsiteX529" fmla="*/ 44553 w 1505120"/>
                <a:gd name="connsiteY529" fmla="*/ 244072 h 2849464"/>
                <a:gd name="connsiteX530" fmla="*/ 52303 w 1505120"/>
                <a:gd name="connsiteY530" fmla="*/ 234388 h 2849464"/>
                <a:gd name="connsiteX531" fmla="*/ 69734 w 1505120"/>
                <a:gd name="connsiteY531" fmla="*/ 224700 h 2849464"/>
                <a:gd name="connsiteX532" fmla="*/ 83293 w 1505120"/>
                <a:gd name="connsiteY532" fmla="*/ 218891 h 2849464"/>
                <a:gd name="connsiteX533" fmla="*/ 100730 w 1505120"/>
                <a:gd name="connsiteY533" fmla="*/ 238262 h 2849464"/>
                <a:gd name="connsiteX534" fmla="*/ 122036 w 1505120"/>
                <a:gd name="connsiteY534" fmla="*/ 230516 h 2849464"/>
                <a:gd name="connsiteX535" fmla="*/ 125911 w 1505120"/>
                <a:gd name="connsiteY535" fmla="*/ 240200 h 2849464"/>
                <a:gd name="connsiteX536" fmla="*/ 135595 w 1505120"/>
                <a:gd name="connsiteY536" fmla="*/ 242137 h 2849464"/>
                <a:gd name="connsiteX537" fmla="*/ 151092 w 1505120"/>
                <a:gd name="connsiteY537" fmla="*/ 226641 h 2849464"/>
                <a:gd name="connsiteX538" fmla="*/ 164651 w 1505120"/>
                <a:gd name="connsiteY538" fmla="*/ 220828 h 2849464"/>
                <a:gd name="connsiteX539" fmla="*/ 178213 w 1505120"/>
                <a:gd name="connsiteY539" fmla="*/ 224700 h 2849464"/>
                <a:gd name="connsiteX540" fmla="*/ 193710 w 1505120"/>
                <a:gd name="connsiteY540" fmla="*/ 228575 h 2849464"/>
                <a:gd name="connsiteX541" fmla="*/ 207269 w 1505120"/>
                <a:gd name="connsiteY541" fmla="*/ 234388 h 2849464"/>
                <a:gd name="connsiteX542" fmla="*/ 222766 w 1505120"/>
                <a:gd name="connsiteY542" fmla="*/ 234388 h 2849464"/>
                <a:gd name="connsiteX543" fmla="*/ 234388 w 1505120"/>
                <a:gd name="connsiteY543" fmla="*/ 228575 h 2849464"/>
                <a:gd name="connsiteX544" fmla="*/ 242138 w 1505120"/>
                <a:gd name="connsiteY544" fmla="*/ 218891 h 2849464"/>
                <a:gd name="connsiteX545" fmla="*/ 257631 w 1505120"/>
                <a:gd name="connsiteY545" fmla="*/ 220828 h 2849464"/>
                <a:gd name="connsiteX546" fmla="*/ 261506 w 1505120"/>
                <a:gd name="connsiteY546" fmla="*/ 232450 h 2849464"/>
                <a:gd name="connsiteX547" fmla="*/ 257631 w 1505120"/>
                <a:gd name="connsiteY547" fmla="*/ 242137 h 2849464"/>
                <a:gd name="connsiteX548" fmla="*/ 242138 w 1505120"/>
                <a:gd name="connsiteY548" fmla="*/ 261506 h 2849464"/>
                <a:gd name="connsiteX549" fmla="*/ 244072 w 1505120"/>
                <a:gd name="connsiteY549" fmla="*/ 284752 h 2849464"/>
                <a:gd name="connsiteX550" fmla="*/ 255697 w 1505120"/>
                <a:gd name="connsiteY550" fmla="*/ 296374 h 2849464"/>
                <a:gd name="connsiteX551" fmla="*/ 251822 w 1505120"/>
                <a:gd name="connsiteY551" fmla="*/ 306058 h 2849464"/>
                <a:gd name="connsiteX552" fmla="*/ 273128 w 1505120"/>
                <a:gd name="connsiteY552" fmla="*/ 317683 h 2849464"/>
                <a:gd name="connsiteX553" fmla="*/ 280878 w 1505120"/>
                <a:gd name="connsiteY553" fmla="*/ 331242 h 2849464"/>
                <a:gd name="connsiteX554" fmla="*/ 284753 w 1505120"/>
                <a:gd name="connsiteY554" fmla="*/ 344802 h 2849464"/>
                <a:gd name="connsiteX555" fmla="*/ 296374 w 1505120"/>
                <a:gd name="connsiteY555" fmla="*/ 338989 h 2849464"/>
                <a:gd name="connsiteX556" fmla="*/ 311871 w 1505120"/>
                <a:gd name="connsiteY556" fmla="*/ 340927 h 2849464"/>
                <a:gd name="connsiteX557" fmla="*/ 325430 w 1505120"/>
                <a:gd name="connsiteY557" fmla="*/ 331242 h 2849464"/>
                <a:gd name="connsiteX558" fmla="*/ 337055 w 1505120"/>
                <a:gd name="connsiteY558" fmla="*/ 325430 h 2849464"/>
                <a:gd name="connsiteX559" fmla="*/ 348677 w 1505120"/>
                <a:gd name="connsiteY559" fmla="*/ 325430 h 2849464"/>
                <a:gd name="connsiteX560" fmla="*/ 362236 w 1505120"/>
                <a:gd name="connsiteY560" fmla="*/ 323496 h 2849464"/>
                <a:gd name="connsiteX561" fmla="*/ 371923 w 1505120"/>
                <a:gd name="connsiteY561" fmla="*/ 327367 h 2849464"/>
                <a:gd name="connsiteX562" fmla="*/ 377733 w 1505120"/>
                <a:gd name="connsiteY562" fmla="*/ 317683 h 2849464"/>
                <a:gd name="connsiteX563" fmla="*/ 389354 w 1505120"/>
                <a:gd name="connsiteY563" fmla="*/ 304124 h 2849464"/>
                <a:gd name="connsiteX564" fmla="*/ 399038 w 1505120"/>
                <a:gd name="connsiteY564" fmla="*/ 307999 h 2849464"/>
                <a:gd name="connsiteX565" fmla="*/ 418413 w 1505120"/>
                <a:gd name="connsiteY565" fmla="*/ 315746 h 2849464"/>
                <a:gd name="connsiteX566" fmla="*/ 431972 w 1505120"/>
                <a:gd name="connsiteY566" fmla="*/ 325430 h 2849464"/>
                <a:gd name="connsiteX567" fmla="*/ 443597 w 1505120"/>
                <a:gd name="connsiteY567" fmla="*/ 329305 h 2849464"/>
                <a:gd name="connsiteX568" fmla="*/ 447469 w 1505120"/>
                <a:gd name="connsiteY568" fmla="*/ 313808 h 2849464"/>
                <a:gd name="connsiteX569" fmla="*/ 447469 w 1505120"/>
                <a:gd name="connsiteY569" fmla="*/ 302187 h 2849464"/>
                <a:gd name="connsiteX570" fmla="*/ 441657 w 1505120"/>
                <a:gd name="connsiteY570" fmla="*/ 290565 h 2849464"/>
                <a:gd name="connsiteX571" fmla="*/ 453282 w 1505120"/>
                <a:gd name="connsiteY571" fmla="*/ 290565 h 2849464"/>
                <a:gd name="connsiteX572" fmla="*/ 462966 w 1505120"/>
                <a:gd name="connsiteY572" fmla="*/ 290565 h 2849464"/>
                <a:gd name="connsiteX573" fmla="*/ 474591 w 1505120"/>
                <a:gd name="connsiteY573" fmla="*/ 284752 h 2849464"/>
                <a:gd name="connsiteX574" fmla="*/ 493959 w 1505120"/>
                <a:gd name="connsiteY574" fmla="*/ 275068 h 2849464"/>
                <a:gd name="connsiteX575" fmla="*/ 505581 w 1505120"/>
                <a:gd name="connsiteY575" fmla="*/ 278943 h 2849464"/>
                <a:gd name="connsiteX576" fmla="*/ 524952 w 1505120"/>
                <a:gd name="connsiteY576" fmla="*/ 277003 h 2849464"/>
                <a:gd name="connsiteX577" fmla="*/ 536577 w 1505120"/>
                <a:gd name="connsiteY577" fmla="*/ 275068 h 2849464"/>
                <a:gd name="connsiteX578" fmla="*/ 546262 w 1505120"/>
                <a:gd name="connsiteY578" fmla="*/ 286690 h 2849464"/>
                <a:gd name="connsiteX579" fmla="*/ 559821 w 1505120"/>
                <a:gd name="connsiteY579" fmla="*/ 298312 h 2849464"/>
                <a:gd name="connsiteX580" fmla="*/ 569508 w 1505120"/>
                <a:gd name="connsiteY580" fmla="*/ 311871 h 2849464"/>
                <a:gd name="connsiteX581" fmla="*/ 581130 w 1505120"/>
                <a:gd name="connsiteY581" fmla="*/ 311871 h 2849464"/>
                <a:gd name="connsiteX582" fmla="*/ 581130 w 1505120"/>
                <a:gd name="connsiteY582" fmla="*/ 298312 h 2849464"/>
                <a:gd name="connsiteX583" fmla="*/ 583064 w 1505120"/>
                <a:gd name="connsiteY583" fmla="*/ 288627 h 2849464"/>
                <a:gd name="connsiteX584" fmla="*/ 573380 w 1505120"/>
                <a:gd name="connsiteY584" fmla="*/ 284752 h 2849464"/>
                <a:gd name="connsiteX585" fmla="*/ 561758 w 1505120"/>
                <a:gd name="connsiteY585" fmla="*/ 273128 h 2849464"/>
                <a:gd name="connsiteX586" fmla="*/ 567571 w 1505120"/>
                <a:gd name="connsiteY586" fmla="*/ 251822 h 2849464"/>
                <a:gd name="connsiteX587" fmla="*/ 577255 w 1505120"/>
                <a:gd name="connsiteY587" fmla="*/ 246009 h 2849464"/>
                <a:gd name="connsiteX588" fmla="*/ 581130 w 1505120"/>
                <a:gd name="connsiteY588" fmla="*/ 236325 h 2849464"/>
                <a:gd name="connsiteX589" fmla="*/ 579192 w 1505120"/>
                <a:gd name="connsiteY589" fmla="*/ 224700 h 2849464"/>
                <a:gd name="connsiteX590" fmla="*/ 586939 w 1505120"/>
                <a:gd name="connsiteY590" fmla="*/ 215016 h 2849464"/>
                <a:gd name="connsiteX591" fmla="*/ 588880 w 1505120"/>
                <a:gd name="connsiteY591" fmla="*/ 205332 h 2849464"/>
                <a:gd name="connsiteX592" fmla="*/ 594689 w 1505120"/>
                <a:gd name="connsiteY592" fmla="*/ 195644 h 2849464"/>
                <a:gd name="connsiteX593" fmla="*/ 604376 w 1505120"/>
                <a:gd name="connsiteY593" fmla="*/ 184023 h 2849464"/>
                <a:gd name="connsiteX594" fmla="*/ 610186 w 1505120"/>
                <a:gd name="connsiteY594" fmla="*/ 164651 h 2849464"/>
                <a:gd name="connsiteX595" fmla="*/ 608248 w 1505120"/>
                <a:gd name="connsiteY595" fmla="*/ 153029 h 2849464"/>
                <a:gd name="connsiteX596" fmla="*/ 602436 w 1505120"/>
                <a:gd name="connsiteY596" fmla="*/ 131720 h 2849464"/>
                <a:gd name="connsiteX597" fmla="*/ 602436 w 1505120"/>
                <a:gd name="connsiteY597" fmla="*/ 122036 h 2849464"/>
                <a:gd name="connsiteX598" fmla="*/ 608248 w 1505120"/>
                <a:gd name="connsiteY598" fmla="*/ 112352 h 2849464"/>
                <a:gd name="connsiteX599" fmla="*/ 610186 w 1505120"/>
                <a:gd name="connsiteY599" fmla="*/ 98789 h 2849464"/>
                <a:gd name="connsiteX600" fmla="*/ 615998 w 1505120"/>
                <a:gd name="connsiteY600" fmla="*/ 87168 h 2849464"/>
                <a:gd name="connsiteX601" fmla="*/ 619870 w 1505120"/>
                <a:gd name="connsiteY601" fmla="*/ 77483 h 2849464"/>
                <a:gd name="connsiteX602" fmla="*/ 615998 w 1505120"/>
                <a:gd name="connsiteY602" fmla="*/ 58112 h 2849464"/>
                <a:gd name="connsiteX603" fmla="*/ 615998 w 1505120"/>
                <a:gd name="connsiteY603" fmla="*/ 44553 h 2849464"/>
                <a:gd name="connsiteX604" fmla="*/ 610186 w 1505120"/>
                <a:gd name="connsiteY604" fmla="*/ 30993 h 2849464"/>
                <a:gd name="connsiteX605" fmla="*/ 619870 w 1505120"/>
                <a:gd name="connsiteY605" fmla="*/ 21306 h 2849464"/>
                <a:gd name="connsiteX606" fmla="*/ 617936 w 1505120"/>
                <a:gd name="connsiteY606" fmla="*/ 3875 h 2849464"/>
                <a:gd name="connsiteX607" fmla="*/ 629557 w 1505120"/>
                <a:gd name="connsiteY607" fmla="*/ 15497 h 2849464"/>
                <a:gd name="connsiteX608" fmla="*/ 641179 w 1505120"/>
                <a:gd name="connsiteY608" fmla="*/ 15497 h 2849464"/>
                <a:gd name="connsiteX609" fmla="*/ 662488 w 1505120"/>
                <a:gd name="connsiteY609" fmla="*/ 9684 h 2849464"/>
                <a:gd name="connsiteX610" fmla="*/ 674110 w 1505120"/>
                <a:gd name="connsiteY610" fmla="*/ 13559 h 2849464"/>
                <a:gd name="connsiteX611" fmla="*/ 683794 w 1505120"/>
                <a:gd name="connsiteY611" fmla="*/ 17434 h 2849464"/>
                <a:gd name="connsiteX612" fmla="*/ 695419 w 1505120"/>
                <a:gd name="connsiteY612" fmla="*/ 17434 h 2849464"/>
                <a:gd name="connsiteX613" fmla="*/ 710916 w 1505120"/>
                <a:gd name="connsiteY613" fmla="*/ 13559 h 2849464"/>
                <a:gd name="connsiteX614" fmla="*/ 722537 w 1505120"/>
                <a:gd name="connsiteY614" fmla="*/ 23247 h 2849464"/>
                <a:gd name="connsiteX615" fmla="*/ 734159 w 1505120"/>
                <a:gd name="connsiteY615" fmla="*/ 19372 h 2849464"/>
                <a:gd name="connsiteX616" fmla="*/ 749656 w 1505120"/>
                <a:gd name="connsiteY616" fmla="*/ 9684 h 2849464"/>
                <a:gd name="connsiteX617" fmla="*/ 759343 w 1505120"/>
                <a:gd name="connsiteY617" fmla="*/ 9684 h 2849464"/>
                <a:gd name="connsiteX618" fmla="*/ 772902 w 1505120"/>
                <a:gd name="connsiteY618" fmla="*/ 5809 h 2849464"/>
                <a:gd name="connsiteX619" fmla="*/ 790336 w 1505120"/>
                <a:gd name="connsiteY619" fmla="*/ 3875 h 2849464"/>
                <a:gd name="connsiteX620" fmla="*/ 803896 w 1505120"/>
                <a:gd name="connsiteY620" fmla="*/ 5809 h 2849464"/>
                <a:gd name="connsiteX621" fmla="*/ 813580 w 1505120"/>
                <a:gd name="connsiteY621" fmla="*/ 0 h 2849464"/>
                <a:gd name="connsiteX0" fmla="*/ 951096 w 1505120"/>
                <a:gd name="connsiteY0" fmla="*/ 2090125 h 2849464"/>
                <a:gd name="connsiteX1" fmla="*/ 938141 w 1505120"/>
                <a:gd name="connsiteY1" fmla="*/ 2091222 h 2849464"/>
                <a:gd name="connsiteX2" fmla="*/ 951096 w 1505120"/>
                <a:gd name="connsiteY2" fmla="*/ 2090125 h 2849464"/>
                <a:gd name="connsiteX3" fmla="*/ 813580 w 1505120"/>
                <a:gd name="connsiteY3" fmla="*/ 0 h 2849464"/>
                <a:gd name="connsiteX4" fmla="*/ 832951 w 1505120"/>
                <a:gd name="connsiteY4" fmla="*/ 11622 h 2849464"/>
                <a:gd name="connsiteX5" fmla="*/ 829076 w 1505120"/>
                <a:gd name="connsiteY5" fmla="*/ 27118 h 2849464"/>
                <a:gd name="connsiteX6" fmla="*/ 817455 w 1505120"/>
                <a:gd name="connsiteY6" fmla="*/ 40678 h 2849464"/>
                <a:gd name="connsiteX7" fmla="*/ 807771 w 1505120"/>
                <a:gd name="connsiteY7" fmla="*/ 58112 h 2849464"/>
                <a:gd name="connsiteX8" fmla="*/ 803896 w 1505120"/>
                <a:gd name="connsiteY8" fmla="*/ 67799 h 2849464"/>
                <a:gd name="connsiteX9" fmla="*/ 801958 w 1505120"/>
                <a:gd name="connsiteY9" fmla="*/ 83293 h 2849464"/>
                <a:gd name="connsiteX10" fmla="*/ 805830 w 1505120"/>
                <a:gd name="connsiteY10" fmla="*/ 96855 h 2849464"/>
                <a:gd name="connsiteX11" fmla="*/ 801958 w 1505120"/>
                <a:gd name="connsiteY11" fmla="*/ 106539 h 2849464"/>
                <a:gd name="connsiteX12" fmla="*/ 801958 w 1505120"/>
                <a:gd name="connsiteY12" fmla="*/ 116227 h 2849464"/>
                <a:gd name="connsiteX13" fmla="*/ 809705 w 1505120"/>
                <a:gd name="connsiteY13" fmla="*/ 133661 h 2849464"/>
                <a:gd name="connsiteX14" fmla="*/ 815517 w 1505120"/>
                <a:gd name="connsiteY14" fmla="*/ 151092 h 2849464"/>
                <a:gd name="connsiteX15" fmla="*/ 817455 w 1505120"/>
                <a:gd name="connsiteY15" fmla="*/ 160779 h 2849464"/>
                <a:gd name="connsiteX16" fmla="*/ 821330 w 1505120"/>
                <a:gd name="connsiteY16" fmla="*/ 184023 h 2849464"/>
                <a:gd name="connsiteX17" fmla="*/ 827142 w 1505120"/>
                <a:gd name="connsiteY17" fmla="*/ 195644 h 2849464"/>
                <a:gd name="connsiteX18" fmla="*/ 836826 w 1505120"/>
                <a:gd name="connsiteY18" fmla="*/ 205332 h 2849464"/>
                <a:gd name="connsiteX19" fmla="*/ 838764 w 1505120"/>
                <a:gd name="connsiteY19" fmla="*/ 218891 h 2849464"/>
                <a:gd name="connsiteX20" fmla="*/ 823267 w 1505120"/>
                <a:gd name="connsiteY20" fmla="*/ 246009 h 2849464"/>
                <a:gd name="connsiteX21" fmla="*/ 813580 w 1505120"/>
                <a:gd name="connsiteY21" fmla="*/ 261506 h 2849464"/>
                <a:gd name="connsiteX22" fmla="*/ 800021 w 1505120"/>
                <a:gd name="connsiteY22" fmla="*/ 282815 h 2849464"/>
                <a:gd name="connsiteX23" fmla="*/ 786461 w 1505120"/>
                <a:gd name="connsiteY23" fmla="*/ 294437 h 2849464"/>
                <a:gd name="connsiteX24" fmla="*/ 778715 w 1505120"/>
                <a:gd name="connsiteY24" fmla="*/ 306058 h 2849464"/>
                <a:gd name="connsiteX25" fmla="*/ 763218 w 1505120"/>
                <a:gd name="connsiteY25" fmla="*/ 333180 h 2849464"/>
                <a:gd name="connsiteX26" fmla="*/ 755468 w 1505120"/>
                <a:gd name="connsiteY26" fmla="*/ 346739 h 2849464"/>
                <a:gd name="connsiteX27" fmla="*/ 745784 w 1505120"/>
                <a:gd name="connsiteY27" fmla="*/ 369982 h 2849464"/>
                <a:gd name="connsiteX28" fmla="*/ 738034 w 1505120"/>
                <a:gd name="connsiteY28" fmla="*/ 379670 h 2849464"/>
                <a:gd name="connsiteX29" fmla="*/ 734159 w 1505120"/>
                <a:gd name="connsiteY29" fmla="*/ 389354 h 2849464"/>
                <a:gd name="connsiteX30" fmla="*/ 728346 w 1505120"/>
                <a:gd name="connsiteY30" fmla="*/ 399038 h 2849464"/>
                <a:gd name="connsiteX31" fmla="*/ 724475 w 1505120"/>
                <a:gd name="connsiteY31" fmla="*/ 414538 h 2849464"/>
                <a:gd name="connsiteX32" fmla="*/ 722537 w 1505120"/>
                <a:gd name="connsiteY32" fmla="*/ 428097 h 2849464"/>
                <a:gd name="connsiteX33" fmla="*/ 720600 w 1505120"/>
                <a:gd name="connsiteY33" fmla="*/ 449406 h 2849464"/>
                <a:gd name="connsiteX34" fmla="*/ 722537 w 1505120"/>
                <a:gd name="connsiteY34" fmla="*/ 461028 h 2849464"/>
                <a:gd name="connsiteX35" fmla="*/ 722537 w 1505120"/>
                <a:gd name="connsiteY35" fmla="*/ 472650 h 2849464"/>
                <a:gd name="connsiteX36" fmla="*/ 726412 w 1505120"/>
                <a:gd name="connsiteY36" fmla="*/ 482337 h 2849464"/>
                <a:gd name="connsiteX37" fmla="*/ 734159 w 1505120"/>
                <a:gd name="connsiteY37" fmla="*/ 495893 h 2849464"/>
                <a:gd name="connsiteX38" fmla="*/ 743846 w 1505120"/>
                <a:gd name="connsiteY38" fmla="*/ 507518 h 2849464"/>
                <a:gd name="connsiteX39" fmla="*/ 765152 w 1505120"/>
                <a:gd name="connsiteY39" fmla="*/ 517202 h 2849464"/>
                <a:gd name="connsiteX40" fmla="*/ 767090 w 1505120"/>
                <a:gd name="connsiteY40" fmla="*/ 532699 h 2849464"/>
                <a:gd name="connsiteX41" fmla="*/ 767090 w 1505120"/>
                <a:gd name="connsiteY41" fmla="*/ 546258 h 2849464"/>
                <a:gd name="connsiteX42" fmla="*/ 767090 w 1505120"/>
                <a:gd name="connsiteY42" fmla="*/ 563692 h 2849464"/>
                <a:gd name="connsiteX43" fmla="*/ 769027 w 1505120"/>
                <a:gd name="connsiteY43" fmla="*/ 573377 h 2849464"/>
                <a:gd name="connsiteX44" fmla="*/ 767090 w 1505120"/>
                <a:gd name="connsiteY44" fmla="*/ 583064 h 2849464"/>
                <a:gd name="connsiteX45" fmla="*/ 769027 w 1505120"/>
                <a:gd name="connsiteY45" fmla="*/ 602436 h 2849464"/>
                <a:gd name="connsiteX46" fmla="*/ 780649 w 1505120"/>
                <a:gd name="connsiteY46" fmla="*/ 598561 h 2849464"/>
                <a:gd name="connsiteX47" fmla="*/ 809705 w 1505120"/>
                <a:gd name="connsiteY47" fmla="*/ 619870 h 2849464"/>
                <a:gd name="connsiteX48" fmla="*/ 819392 w 1505120"/>
                <a:gd name="connsiteY48" fmla="*/ 623745 h 2849464"/>
                <a:gd name="connsiteX49" fmla="*/ 832951 w 1505120"/>
                <a:gd name="connsiteY49" fmla="*/ 629554 h 2849464"/>
                <a:gd name="connsiteX50" fmla="*/ 844573 w 1505120"/>
                <a:gd name="connsiteY50" fmla="*/ 635366 h 2849464"/>
                <a:gd name="connsiteX51" fmla="*/ 856198 w 1505120"/>
                <a:gd name="connsiteY51" fmla="*/ 639238 h 2849464"/>
                <a:gd name="connsiteX52" fmla="*/ 865882 w 1505120"/>
                <a:gd name="connsiteY52" fmla="*/ 641176 h 2849464"/>
                <a:gd name="connsiteX53" fmla="*/ 877504 w 1505120"/>
                <a:gd name="connsiteY53" fmla="*/ 641176 h 2849464"/>
                <a:gd name="connsiteX54" fmla="*/ 887191 w 1505120"/>
                <a:gd name="connsiteY54" fmla="*/ 641176 h 2849464"/>
                <a:gd name="connsiteX55" fmla="*/ 910435 w 1505120"/>
                <a:gd name="connsiteY55" fmla="*/ 639238 h 2849464"/>
                <a:gd name="connsiteX56" fmla="*/ 922056 w 1505120"/>
                <a:gd name="connsiteY56" fmla="*/ 637304 h 2849464"/>
                <a:gd name="connsiteX57" fmla="*/ 933681 w 1505120"/>
                <a:gd name="connsiteY57" fmla="*/ 635366 h 2849464"/>
                <a:gd name="connsiteX58" fmla="*/ 945303 w 1505120"/>
                <a:gd name="connsiteY58" fmla="*/ 637304 h 2849464"/>
                <a:gd name="connsiteX59" fmla="*/ 958862 w 1505120"/>
                <a:gd name="connsiteY59" fmla="*/ 637304 h 2849464"/>
                <a:gd name="connsiteX60" fmla="*/ 968550 w 1505120"/>
                <a:gd name="connsiteY60" fmla="*/ 639238 h 2849464"/>
                <a:gd name="connsiteX61" fmla="*/ 978234 w 1505120"/>
                <a:gd name="connsiteY61" fmla="*/ 639238 h 2849464"/>
                <a:gd name="connsiteX62" fmla="*/ 989855 w 1505120"/>
                <a:gd name="connsiteY62" fmla="*/ 631491 h 2849464"/>
                <a:gd name="connsiteX63" fmla="*/ 1009227 w 1505120"/>
                <a:gd name="connsiteY63" fmla="*/ 629554 h 2849464"/>
                <a:gd name="connsiteX64" fmla="*/ 1022786 w 1505120"/>
                <a:gd name="connsiteY64" fmla="*/ 635366 h 2849464"/>
                <a:gd name="connsiteX65" fmla="*/ 1030536 w 1505120"/>
                <a:gd name="connsiteY65" fmla="*/ 645051 h 2849464"/>
                <a:gd name="connsiteX66" fmla="*/ 1040220 w 1505120"/>
                <a:gd name="connsiteY66" fmla="*/ 650860 h 2849464"/>
                <a:gd name="connsiteX67" fmla="*/ 1053780 w 1505120"/>
                <a:gd name="connsiteY67" fmla="*/ 658610 h 2849464"/>
                <a:gd name="connsiteX68" fmla="*/ 1065401 w 1505120"/>
                <a:gd name="connsiteY68" fmla="*/ 672172 h 2849464"/>
                <a:gd name="connsiteX69" fmla="*/ 1069276 w 1505120"/>
                <a:gd name="connsiteY69" fmla="*/ 681856 h 2849464"/>
                <a:gd name="connsiteX70" fmla="*/ 1080898 w 1505120"/>
                <a:gd name="connsiteY70" fmla="*/ 699287 h 2849464"/>
                <a:gd name="connsiteX71" fmla="*/ 1092523 w 1505120"/>
                <a:gd name="connsiteY71" fmla="*/ 707037 h 2849464"/>
                <a:gd name="connsiteX72" fmla="*/ 1102207 w 1505120"/>
                <a:gd name="connsiteY72" fmla="*/ 714787 h 2849464"/>
                <a:gd name="connsiteX73" fmla="*/ 1111894 w 1505120"/>
                <a:gd name="connsiteY73" fmla="*/ 718659 h 2849464"/>
                <a:gd name="connsiteX74" fmla="*/ 1121579 w 1505120"/>
                <a:gd name="connsiteY74" fmla="*/ 728346 h 2849464"/>
                <a:gd name="connsiteX75" fmla="*/ 1135138 w 1505120"/>
                <a:gd name="connsiteY75" fmla="*/ 734159 h 2849464"/>
                <a:gd name="connsiteX76" fmla="*/ 1150634 w 1505120"/>
                <a:gd name="connsiteY76" fmla="*/ 738031 h 2849464"/>
                <a:gd name="connsiteX77" fmla="*/ 1162256 w 1505120"/>
                <a:gd name="connsiteY77" fmla="*/ 747715 h 2849464"/>
                <a:gd name="connsiteX78" fmla="*/ 1175818 w 1505120"/>
                <a:gd name="connsiteY78" fmla="*/ 751590 h 2849464"/>
                <a:gd name="connsiteX79" fmla="*/ 1195187 w 1505120"/>
                <a:gd name="connsiteY79" fmla="*/ 765152 h 2849464"/>
                <a:gd name="connsiteX80" fmla="*/ 1208749 w 1505120"/>
                <a:gd name="connsiteY80" fmla="*/ 769024 h 2849464"/>
                <a:gd name="connsiteX81" fmla="*/ 1222305 w 1505120"/>
                <a:gd name="connsiteY81" fmla="*/ 772899 h 2849464"/>
                <a:gd name="connsiteX82" fmla="*/ 1233930 w 1505120"/>
                <a:gd name="connsiteY82" fmla="*/ 774836 h 2849464"/>
                <a:gd name="connsiteX83" fmla="*/ 1247489 w 1505120"/>
                <a:gd name="connsiteY83" fmla="*/ 774836 h 2849464"/>
                <a:gd name="connsiteX84" fmla="*/ 1257177 w 1505120"/>
                <a:gd name="connsiteY84" fmla="*/ 776774 h 2849464"/>
                <a:gd name="connsiteX85" fmla="*/ 1274608 w 1505120"/>
                <a:gd name="connsiteY85" fmla="*/ 780646 h 2849464"/>
                <a:gd name="connsiteX86" fmla="*/ 1267171 w 1505120"/>
                <a:gd name="connsiteY86" fmla="*/ 790872 h 2849464"/>
                <a:gd name="connsiteX87" fmla="*/ 1268516 w 1505120"/>
                <a:gd name="connsiteY87" fmla="*/ 790978 h 2849464"/>
                <a:gd name="connsiteX88" fmla="*/ 1270729 w 1505120"/>
                <a:gd name="connsiteY88" fmla="*/ 788396 h 2849464"/>
                <a:gd name="connsiteX89" fmla="*/ 1280417 w 1505120"/>
                <a:gd name="connsiteY89" fmla="*/ 786461 h 2849464"/>
                <a:gd name="connsiteX90" fmla="*/ 1286226 w 1505120"/>
                <a:gd name="connsiteY90" fmla="*/ 801958 h 2849464"/>
                <a:gd name="connsiteX91" fmla="*/ 1290101 w 1505120"/>
                <a:gd name="connsiteY91" fmla="*/ 811642 h 2849464"/>
                <a:gd name="connsiteX92" fmla="*/ 1301726 w 1505120"/>
                <a:gd name="connsiteY92" fmla="*/ 827139 h 2849464"/>
                <a:gd name="connsiteX93" fmla="*/ 1307535 w 1505120"/>
                <a:gd name="connsiteY93" fmla="*/ 832951 h 2849464"/>
                <a:gd name="connsiteX94" fmla="*/ 1319157 w 1505120"/>
                <a:gd name="connsiteY94" fmla="*/ 840698 h 2849464"/>
                <a:gd name="connsiteX95" fmla="*/ 1330782 w 1505120"/>
                <a:gd name="connsiteY95" fmla="*/ 846510 h 2849464"/>
                <a:gd name="connsiteX96" fmla="*/ 1342403 w 1505120"/>
                <a:gd name="connsiteY96" fmla="*/ 856195 h 2849464"/>
                <a:gd name="connsiteX97" fmla="*/ 1367584 w 1505120"/>
                <a:gd name="connsiteY97" fmla="*/ 865882 h 2849464"/>
                <a:gd name="connsiteX98" fmla="*/ 1377272 w 1505120"/>
                <a:gd name="connsiteY98" fmla="*/ 869754 h 2849464"/>
                <a:gd name="connsiteX99" fmla="*/ 1390831 w 1505120"/>
                <a:gd name="connsiteY99" fmla="*/ 871695 h 2849464"/>
                <a:gd name="connsiteX100" fmla="*/ 1404390 w 1505120"/>
                <a:gd name="connsiteY100" fmla="*/ 871695 h 2849464"/>
                <a:gd name="connsiteX101" fmla="*/ 1414074 w 1505120"/>
                <a:gd name="connsiteY101" fmla="*/ 871695 h 2849464"/>
                <a:gd name="connsiteX102" fmla="*/ 1406328 w 1505120"/>
                <a:gd name="connsiteY102" fmla="*/ 891063 h 2849464"/>
                <a:gd name="connsiteX103" fmla="*/ 1398581 w 1505120"/>
                <a:gd name="connsiteY103" fmla="*/ 902685 h 2849464"/>
                <a:gd name="connsiteX104" fmla="*/ 1394706 w 1505120"/>
                <a:gd name="connsiteY104" fmla="*/ 914306 h 2849464"/>
                <a:gd name="connsiteX105" fmla="*/ 1394706 w 1505120"/>
                <a:gd name="connsiteY105" fmla="*/ 925931 h 2849464"/>
                <a:gd name="connsiteX106" fmla="*/ 1390831 w 1505120"/>
                <a:gd name="connsiteY106" fmla="*/ 939490 h 2849464"/>
                <a:gd name="connsiteX107" fmla="*/ 1385019 w 1505120"/>
                <a:gd name="connsiteY107" fmla="*/ 964674 h 2849464"/>
                <a:gd name="connsiteX108" fmla="*/ 1381143 w 1505120"/>
                <a:gd name="connsiteY108" fmla="*/ 976296 h 2849464"/>
                <a:gd name="connsiteX109" fmla="*/ 1379209 w 1505120"/>
                <a:gd name="connsiteY109" fmla="*/ 985980 h 2849464"/>
                <a:gd name="connsiteX110" fmla="*/ 1381143 w 1505120"/>
                <a:gd name="connsiteY110" fmla="*/ 1013102 h 2849464"/>
                <a:gd name="connsiteX111" fmla="*/ 1381143 w 1505120"/>
                <a:gd name="connsiteY111" fmla="*/ 1022786 h 2849464"/>
                <a:gd name="connsiteX112" fmla="*/ 1379209 w 1505120"/>
                <a:gd name="connsiteY112" fmla="*/ 1044092 h 2849464"/>
                <a:gd name="connsiteX113" fmla="*/ 1379209 w 1505120"/>
                <a:gd name="connsiteY113" fmla="*/ 1055717 h 2849464"/>
                <a:gd name="connsiteX114" fmla="*/ 1383081 w 1505120"/>
                <a:gd name="connsiteY114" fmla="*/ 1067339 h 2849464"/>
                <a:gd name="connsiteX115" fmla="*/ 1390831 w 1505120"/>
                <a:gd name="connsiteY115" fmla="*/ 1077023 h 2849464"/>
                <a:gd name="connsiteX116" fmla="*/ 1398581 w 1505120"/>
                <a:gd name="connsiteY116" fmla="*/ 1086710 h 2849464"/>
                <a:gd name="connsiteX117" fmla="*/ 1406328 w 1505120"/>
                <a:gd name="connsiteY117" fmla="*/ 1098332 h 2849464"/>
                <a:gd name="connsiteX118" fmla="*/ 1417949 w 1505120"/>
                <a:gd name="connsiteY118" fmla="*/ 1106082 h 2849464"/>
                <a:gd name="connsiteX119" fmla="*/ 1425696 w 1505120"/>
                <a:gd name="connsiteY119" fmla="*/ 1115766 h 2849464"/>
                <a:gd name="connsiteX120" fmla="*/ 1427637 w 1505120"/>
                <a:gd name="connsiteY120" fmla="*/ 1127388 h 2849464"/>
                <a:gd name="connsiteX121" fmla="*/ 1423762 w 1505120"/>
                <a:gd name="connsiteY121" fmla="*/ 1139013 h 2849464"/>
                <a:gd name="connsiteX122" fmla="*/ 1417949 w 1505120"/>
                <a:gd name="connsiteY122" fmla="*/ 1150634 h 2849464"/>
                <a:gd name="connsiteX123" fmla="*/ 1414074 w 1505120"/>
                <a:gd name="connsiteY123" fmla="*/ 1162256 h 2849464"/>
                <a:gd name="connsiteX124" fmla="*/ 1408265 w 1505120"/>
                <a:gd name="connsiteY124" fmla="*/ 1181628 h 2849464"/>
                <a:gd name="connsiteX125" fmla="*/ 1404390 w 1505120"/>
                <a:gd name="connsiteY125" fmla="*/ 1197124 h 2849464"/>
                <a:gd name="connsiteX126" fmla="*/ 1402453 w 1505120"/>
                <a:gd name="connsiteY126" fmla="*/ 1206812 h 2849464"/>
                <a:gd name="connsiteX127" fmla="*/ 1400515 w 1505120"/>
                <a:gd name="connsiteY127" fmla="*/ 1220371 h 2849464"/>
                <a:gd name="connsiteX128" fmla="*/ 1398581 w 1505120"/>
                <a:gd name="connsiteY128" fmla="*/ 1235868 h 2849464"/>
                <a:gd name="connsiteX129" fmla="*/ 1398581 w 1505120"/>
                <a:gd name="connsiteY129" fmla="*/ 1245552 h 2849464"/>
                <a:gd name="connsiteX130" fmla="*/ 1402453 w 1505120"/>
                <a:gd name="connsiteY130" fmla="*/ 1255239 h 2849464"/>
                <a:gd name="connsiteX131" fmla="*/ 1412137 w 1505120"/>
                <a:gd name="connsiteY131" fmla="*/ 1268798 h 2849464"/>
                <a:gd name="connsiteX132" fmla="*/ 1427637 w 1505120"/>
                <a:gd name="connsiteY132" fmla="*/ 1272670 h 2849464"/>
                <a:gd name="connsiteX133" fmla="*/ 1421824 w 1505120"/>
                <a:gd name="connsiteY133" fmla="*/ 1261049 h 2849464"/>
                <a:gd name="connsiteX134" fmla="*/ 1431508 w 1505120"/>
                <a:gd name="connsiteY134" fmla="*/ 1276545 h 2849464"/>
                <a:gd name="connsiteX135" fmla="*/ 1425696 w 1505120"/>
                <a:gd name="connsiteY135" fmla="*/ 1286229 h 2849464"/>
                <a:gd name="connsiteX136" fmla="*/ 1427637 w 1505120"/>
                <a:gd name="connsiteY136" fmla="*/ 1297854 h 2849464"/>
                <a:gd name="connsiteX137" fmla="*/ 1437321 w 1505120"/>
                <a:gd name="connsiteY137" fmla="*/ 1311413 h 2849464"/>
                <a:gd name="connsiteX138" fmla="*/ 1447008 w 1505120"/>
                <a:gd name="connsiteY138" fmla="*/ 1321098 h 2849464"/>
                <a:gd name="connsiteX139" fmla="*/ 1470252 w 1505120"/>
                <a:gd name="connsiteY139" fmla="*/ 1332723 h 2849464"/>
                <a:gd name="connsiteX140" fmla="*/ 1495436 w 1505120"/>
                <a:gd name="connsiteY140" fmla="*/ 1338532 h 2849464"/>
                <a:gd name="connsiteX141" fmla="*/ 1505120 w 1505120"/>
                <a:gd name="connsiteY141" fmla="*/ 1336594 h 2849464"/>
                <a:gd name="connsiteX142" fmla="*/ 1503183 w 1505120"/>
                <a:gd name="connsiteY142" fmla="*/ 1346282 h 2849464"/>
                <a:gd name="connsiteX143" fmla="*/ 1493495 w 1505120"/>
                <a:gd name="connsiteY143" fmla="*/ 1344344 h 2849464"/>
                <a:gd name="connsiteX144" fmla="*/ 1481873 w 1505120"/>
                <a:gd name="connsiteY144" fmla="*/ 1354028 h 2849464"/>
                <a:gd name="connsiteX145" fmla="*/ 1474123 w 1505120"/>
                <a:gd name="connsiteY145" fmla="*/ 1365653 h 2849464"/>
                <a:gd name="connsiteX146" fmla="*/ 1466377 w 1505120"/>
                <a:gd name="connsiteY146" fmla="*/ 1385022 h 2849464"/>
                <a:gd name="connsiteX147" fmla="*/ 1464439 w 1505120"/>
                <a:gd name="connsiteY147" fmla="*/ 1398581 h 2849464"/>
                <a:gd name="connsiteX148" fmla="*/ 1466377 w 1505120"/>
                <a:gd name="connsiteY148" fmla="*/ 1414081 h 2849464"/>
                <a:gd name="connsiteX149" fmla="*/ 1477998 w 1505120"/>
                <a:gd name="connsiteY149" fmla="*/ 1429574 h 2849464"/>
                <a:gd name="connsiteX150" fmla="*/ 1466377 w 1505120"/>
                <a:gd name="connsiteY150" fmla="*/ 1439262 h 2849464"/>
                <a:gd name="connsiteX151" fmla="*/ 1456693 w 1505120"/>
                <a:gd name="connsiteY151" fmla="*/ 1447008 h 2849464"/>
                <a:gd name="connsiteX152" fmla="*/ 1450880 w 1505120"/>
                <a:gd name="connsiteY152" fmla="*/ 1458633 h 2849464"/>
                <a:gd name="connsiteX153" fmla="*/ 1441193 w 1505120"/>
                <a:gd name="connsiteY153" fmla="*/ 1470255 h 2849464"/>
                <a:gd name="connsiteX154" fmla="*/ 1429571 w 1505120"/>
                <a:gd name="connsiteY154" fmla="*/ 1483814 h 2849464"/>
                <a:gd name="connsiteX155" fmla="*/ 1416012 w 1505120"/>
                <a:gd name="connsiteY155" fmla="*/ 1499311 h 2849464"/>
                <a:gd name="connsiteX156" fmla="*/ 1412137 w 1505120"/>
                <a:gd name="connsiteY156" fmla="*/ 1508995 h 2849464"/>
                <a:gd name="connsiteX157" fmla="*/ 1406328 w 1505120"/>
                <a:gd name="connsiteY157" fmla="*/ 1497373 h 2849464"/>
                <a:gd name="connsiteX158" fmla="*/ 1396640 w 1505120"/>
                <a:gd name="connsiteY158" fmla="*/ 1491564 h 2849464"/>
                <a:gd name="connsiteX159" fmla="*/ 1375334 w 1505120"/>
                <a:gd name="connsiteY159" fmla="*/ 1487689 h 2849464"/>
                <a:gd name="connsiteX160" fmla="*/ 1361775 w 1505120"/>
                <a:gd name="connsiteY160" fmla="*/ 1487689 h 2849464"/>
                <a:gd name="connsiteX161" fmla="*/ 1348213 w 1505120"/>
                <a:gd name="connsiteY161" fmla="*/ 1491564 h 2849464"/>
                <a:gd name="connsiteX162" fmla="*/ 1344338 w 1505120"/>
                <a:gd name="connsiteY162" fmla="*/ 1501248 h 2849464"/>
                <a:gd name="connsiteX163" fmla="*/ 1324969 w 1505120"/>
                <a:gd name="connsiteY163" fmla="*/ 1499311 h 2849464"/>
                <a:gd name="connsiteX164" fmla="*/ 1313348 w 1505120"/>
                <a:gd name="connsiteY164" fmla="*/ 1485752 h 2849464"/>
                <a:gd name="connsiteX165" fmla="*/ 1301726 w 1505120"/>
                <a:gd name="connsiteY165" fmla="*/ 1472193 h 2849464"/>
                <a:gd name="connsiteX166" fmla="*/ 1290101 w 1505120"/>
                <a:gd name="connsiteY166" fmla="*/ 1468318 h 2849464"/>
                <a:gd name="connsiteX167" fmla="*/ 1274604 w 1505120"/>
                <a:gd name="connsiteY167" fmla="*/ 1470255 h 2849464"/>
                <a:gd name="connsiteX168" fmla="*/ 1264920 w 1505120"/>
                <a:gd name="connsiteY168" fmla="*/ 1472193 h 2849464"/>
                <a:gd name="connsiteX169" fmla="*/ 1233927 w 1505120"/>
                <a:gd name="connsiteY169" fmla="*/ 1481877 h 2849464"/>
                <a:gd name="connsiteX170" fmla="*/ 1212618 w 1505120"/>
                <a:gd name="connsiteY170" fmla="*/ 1487689 h 2849464"/>
                <a:gd name="connsiteX171" fmla="*/ 1218427 w 1505120"/>
                <a:gd name="connsiteY171" fmla="*/ 1478002 h 2849464"/>
                <a:gd name="connsiteX172" fmla="*/ 1220186 w 1505120"/>
                <a:gd name="connsiteY172" fmla="*/ 1473608 h 2849464"/>
                <a:gd name="connsiteX173" fmla="*/ 1210683 w 1505120"/>
                <a:gd name="connsiteY173" fmla="*/ 1479942 h 2849464"/>
                <a:gd name="connsiteX174" fmla="*/ 1193249 w 1505120"/>
                <a:gd name="connsiteY174" fmla="*/ 1493502 h 2849464"/>
                <a:gd name="connsiteX175" fmla="*/ 1183565 w 1505120"/>
                <a:gd name="connsiteY175" fmla="*/ 1499314 h 2849464"/>
                <a:gd name="connsiteX176" fmla="*/ 1171940 w 1505120"/>
                <a:gd name="connsiteY176" fmla="*/ 1503186 h 2849464"/>
                <a:gd name="connsiteX177" fmla="*/ 1158384 w 1505120"/>
                <a:gd name="connsiteY177" fmla="*/ 1507061 h 2849464"/>
                <a:gd name="connsiteX178" fmla="*/ 1148697 w 1505120"/>
                <a:gd name="connsiteY178" fmla="*/ 1512873 h 2849464"/>
                <a:gd name="connsiteX179" fmla="*/ 1139013 w 1505120"/>
                <a:gd name="connsiteY179" fmla="*/ 1516748 h 2849464"/>
                <a:gd name="connsiteX180" fmla="*/ 1125453 w 1505120"/>
                <a:gd name="connsiteY180" fmla="*/ 1522557 h 2849464"/>
                <a:gd name="connsiteX181" fmla="*/ 1115766 w 1505120"/>
                <a:gd name="connsiteY181" fmla="*/ 1530307 h 2849464"/>
                <a:gd name="connsiteX182" fmla="*/ 1098332 w 1505120"/>
                <a:gd name="connsiteY182" fmla="*/ 1539992 h 2849464"/>
                <a:gd name="connsiteX183" fmla="*/ 1075085 w 1505120"/>
                <a:gd name="connsiteY183" fmla="*/ 1555488 h 2849464"/>
                <a:gd name="connsiteX184" fmla="*/ 1053780 w 1505120"/>
                <a:gd name="connsiteY184" fmla="*/ 1569051 h 2849464"/>
                <a:gd name="connsiteX185" fmla="*/ 1034408 w 1505120"/>
                <a:gd name="connsiteY185" fmla="*/ 1586482 h 2849464"/>
                <a:gd name="connsiteX186" fmla="*/ 1022786 w 1505120"/>
                <a:gd name="connsiteY186" fmla="*/ 1594232 h 2849464"/>
                <a:gd name="connsiteX187" fmla="*/ 1013102 w 1505120"/>
                <a:gd name="connsiteY187" fmla="*/ 1603916 h 2849464"/>
                <a:gd name="connsiteX188" fmla="*/ 1001477 w 1505120"/>
                <a:gd name="connsiteY188" fmla="*/ 1613603 h 2849464"/>
                <a:gd name="connsiteX189" fmla="*/ 976296 w 1505120"/>
                <a:gd name="connsiteY189" fmla="*/ 1631037 h 2849464"/>
                <a:gd name="connsiteX190" fmla="*/ 966609 w 1505120"/>
                <a:gd name="connsiteY190" fmla="*/ 1638784 h 2849464"/>
                <a:gd name="connsiteX191" fmla="*/ 954987 w 1505120"/>
                <a:gd name="connsiteY191" fmla="*/ 1640722 h 2849464"/>
                <a:gd name="connsiteX192" fmla="*/ 945303 w 1505120"/>
                <a:gd name="connsiteY192" fmla="*/ 1652343 h 2849464"/>
                <a:gd name="connsiteX193" fmla="*/ 937553 w 1505120"/>
                <a:gd name="connsiteY193" fmla="*/ 1662031 h 2849464"/>
                <a:gd name="connsiteX194" fmla="*/ 933678 w 1505120"/>
                <a:gd name="connsiteY194" fmla="*/ 1673652 h 2849464"/>
                <a:gd name="connsiteX195" fmla="*/ 923994 w 1505120"/>
                <a:gd name="connsiteY195" fmla="*/ 1689149 h 2849464"/>
                <a:gd name="connsiteX196" fmla="*/ 910435 w 1505120"/>
                <a:gd name="connsiteY196" fmla="*/ 1710458 h 2849464"/>
                <a:gd name="connsiteX197" fmla="*/ 904622 w 1505120"/>
                <a:gd name="connsiteY197" fmla="*/ 1720142 h 2849464"/>
                <a:gd name="connsiteX198" fmla="*/ 908497 w 1505120"/>
                <a:gd name="connsiteY198" fmla="*/ 1735639 h 2849464"/>
                <a:gd name="connsiteX199" fmla="*/ 898813 w 1505120"/>
                <a:gd name="connsiteY199" fmla="*/ 1745323 h 2849464"/>
                <a:gd name="connsiteX200" fmla="*/ 889126 w 1505120"/>
                <a:gd name="connsiteY200" fmla="*/ 1766632 h 2849464"/>
                <a:gd name="connsiteX201" fmla="*/ 883316 w 1505120"/>
                <a:gd name="connsiteY201" fmla="*/ 1778254 h 2849464"/>
                <a:gd name="connsiteX202" fmla="*/ 879441 w 1505120"/>
                <a:gd name="connsiteY202" fmla="*/ 1787941 h 2849464"/>
                <a:gd name="connsiteX203" fmla="*/ 881379 w 1505120"/>
                <a:gd name="connsiteY203" fmla="*/ 1801501 h 2849464"/>
                <a:gd name="connsiteX204" fmla="*/ 893001 w 1505120"/>
                <a:gd name="connsiteY204" fmla="*/ 1813122 h 2849464"/>
                <a:gd name="connsiteX205" fmla="*/ 902688 w 1505120"/>
                <a:gd name="connsiteY205" fmla="*/ 1818931 h 2849464"/>
                <a:gd name="connsiteX206" fmla="*/ 906563 w 1505120"/>
                <a:gd name="connsiteY206" fmla="*/ 1828619 h 2849464"/>
                <a:gd name="connsiteX207" fmla="*/ 906563 w 1505120"/>
                <a:gd name="connsiteY207" fmla="*/ 1842178 h 2849464"/>
                <a:gd name="connsiteX208" fmla="*/ 906563 w 1505120"/>
                <a:gd name="connsiteY208" fmla="*/ 1859612 h 2849464"/>
                <a:gd name="connsiteX209" fmla="*/ 910435 w 1505120"/>
                <a:gd name="connsiteY209" fmla="*/ 1877046 h 2849464"/>
                <a:gd name="connsiteX210" fmla="*/ 914310 w 1505120"/>
                <a:gd name="connsiteY210" fmla="*/ 1902230 h 2849464"/>
                <a:gd name="connsiteX211" fmla="*/ 918185 w 1505120"/>
                <a:gd name="connsiteY211" fmla="*/ 1913852 h 2849464"/>
                <a:gd name="connsiteX212" fmla="*/ 923994 w 1505120"/>
                <a:gd name="connsiteY212" fmla="*/ 1927411 h 2849464"/>
                <a:gd name="connsiteX213" fmla="*/ 925931 w 1505120"/>
                <a:gd name="connsiteY213" fmla="*/ 1939033 h 2849464"/>
                <a:gd name="connsiteX214" fmla="*/ 927869 w 1505120"/>
                <a:gd name="connsiteY214" fmla="*/ 1950658 h 2849464"/>
                <a:gd name="connsiteX215" fmla="*/ 929806 w 1505120"/>
                <a:gd name="connsiteY215" fmla="*/ 1962280 h 2849464"/>
                <a:gd name="connsiteX216" fmla="*/ 933678 w 1505120"/>
                <a:gd name="connsiteY216" fmla="*/ 1971964 h 2849464"/>
                <a:gd name="connsiteX217" fmla="*/ 933678 w 1505120"/>
                <a:gd name="connsiteY217" fmla="*/ 1981648 h 2849464"/>
                <a:gd name="connsiteX218" fmla="*/ 933678 w 1505120"/>
                <a:gd name="connsiteY218" fmla="*/ 1993270 h 2849464"/>
                <a:gd name="connsiteX219" fmla="*/ 933678 w 1505120"/>
                <a:gd name="connsiteY219" fmla="*/ 2004895 h 2849464"/>
                <a:gd name="connsiteX220" fmla="*/ 939491 w 1505120"/>
                <a:gd name="connsiteY220" fmla="*/ 2035888 h 2849464"/>
                <a:gd name="connsiteX221" fmla="*/ 943365 w 1505120"/>
                <a:gd name="connsiteY221" fmla="*/ 2045572 h 2849464"/>
                <a:gd name="connsiteX222" fmla="*/ 947240 w 1505120"/>
                <a:gd name="connsiteY222" fmla="*/ 2055260 h 2849464"/>
                <a:gd name="connsiteX223" fmla="*/ 947240 w 1505120"/>
                <a:gd name="connsiteY223" fmla="*/ 2066881 h 2849464"/>
                <a:gd name="connsiteX224" fmla="*/ 951115 w 1505120"/>
                <a:gd name="connsiteY224" fmla="*/ 2090125 h 2849464"/>
                <a:gd name="connsiteX225" fmla="*/ 953050 w 1505120"/>
                <a:gd name="connsiteY225" fmla="*/ 2107559 h 2849464"/>
                <a:gd name="connsiteX226" fmla="*/ 951115 w 1505120"/>
                <a:gd name="connsiteY226" fmla="*/ 2119180 h 2849464"/>
                <a:gd name="connsiteX227" fmla="*/ 949175 w 1505120"/>
                <a:gd name="connsiteY227" fmla="*/ 2130802 h 2849464"/>
                <a:gd name="connsiteX228" fmla="*/ 945303 w 1505120"/>
                <a:gd name="connsiteY228" fmla="*/ 2144365 h 2849464"/>
                <a:gd name="connsiteX229" fmla="*/ 931744 w 1505120"/>
                <a:gd name="connsiteY229" fmla="*/ 2165670 h 2849464"/>
                <a:gd name="connsiteX230" fmla="*/ 923994 w 1505120"/>
                <a:gd name="connsiteY230" fmla="*/ 2177292 h 2849464"/>
                <a:gd name="connsiteX231" fmla="*/ 914310 w 1505120"/>
                <a:gd name="connsiteY231" fmla="*/ 2188917 h 2849464"/>
                <a:gd name="connsiteX232" fmla="*/ 900747 w 1505120"/>
                <a:gd name="connsiteY232" fmla="*/ 2206348 h 2849464"/>
                <a:gd name="connsiteX233" fmla="*/ 891063 w 1505120"/>
                <a:gd name="connsiteY233" fmla="*/ 2219910 h 2849464"/>
                <a:gd name="connsiteX234" fmla="*/ 881379 w 1505120"/>
                <a:gd name="connsiteY234" fmla="*/ 2233469 h 2849464"/>
                <a:gd name="connsiteX235" fmla="*/ 869757 w 1505120"/>
                <a:gd name="connsiteY235" fmla="*/ 2243154 h 2849464"/>
                <a:gd name="connsiteX236" fmla="*/ 858135 w 1505120"/>
                <a:gd name="connsiteY236" fmla="*/ 2256716 h 2849464"/>
                <a:gd name="connsiteX237" fmla="*/ 848448 w 1505120"/>
                <a:gd name="connsiteY237" fmla="*/ 2264463 h 2849464"/>
                <a:gd name="connsiteX238" fmla="*/ 836826 w 1505120"/>
                <a:gd name="connsiteY238" fmla="*/ 2272210 h 2849464"/>
                <a:gd name="connsiteX239" fmla="*/ 823264 w 1505120"/>
                <a:gd name="connsiteY239" fmla="*/ 2279959 h 2849464"/>
                <a:gd name="connsiteX240" fmla="*/ 807767 w 1505120"/>
                <a:gd name="connsiteY240" fmla="*/ 2283831 h 2849464"/>
                <a:gd name="connsiteX241" fmla="*/ 794208 w 1505120"/>
                <a:gd name="connsiteY241" fmla="*/ 2291581 h 2849464"/>
                <a:gd name="connsiteX242" fmla="*/ 772902 w 1505120"/>
                <a:gd name="connsiteY242" fmla="*/ 2301269 h 2849464"/>
                <a:gd name="connsiteX243" fmla="*/ 763215 w 1505120"/>
                <a:gd name="connsiteY243" fmla="*/ 2307078 h 2849464"/>
                <a:gd name="connsiteX244" fmla="*/ 749656 w 1505120"/>
                <a:gd name="connsiteY244" fmla="*/ 2312890 h 2849464"/>
                <a:gd name="connsiteX245" fmla="*/ 739971 w 1505120"/>
                <a:gd name="connsiteY245" fmla="*/ 2316765 h 2849464"/>
                <a:gd name="connsiteX246" fmla="*/ 726409 w 1505120"/>
                <a:gd name="connsiteY246" fmla="*/ 2322574 h 2849464"/>
                <a:gd name="connsiteX247" fmla="*/ 714787 w 1505120"/>
                <a:gd name="connsiteY247" fmla="*/ 2332259 h 2849464"/>
                <a:gd name="connsiteX248" fmla="*/ 707041 w 1505120"/>
                <a:gd name="connsiteY248" fmla="*/ 2341946 h 2849464"/>
                <a:gd name="connsiteX249" fmla="*/ 703166 w 1505120"/>
                <a:gd name="connsiteY249" fmla="*/ 2351630 h 2849464"/>
                <a:gd name="connsiteX250" fmla="*/ 697353 w 1505120"/>
                <a:gd name="connsiteY250" fmla="*/ 2363255 h 2849464"/>
                <a:gd name="connsiteX251" fmla="*/ 687669 w 1505120"/>
                <a:gd name="connsiteY251" fmla="*/ 2372939 h 2849464"/>
                <a:gd name="connsiteX252" fmla="*/ 679922 w 1505120"/>
                <a:gd name="connsiteY252" fmla="*/ 2382627 h 2849464"/>
                <a:gd name="connsiteX253" fmla="*/ 676047 w 1505120"/>
                <a:gd name="connsiteY253" fmla="*/ 2392311 h 2849464"/>
                <a:gd name="connsiteX254" fmla="*/ 670235 w 1505120"/>
                <a:gd name="connsiteY254" fmla="*/ 2403933 h 2849464"/>
                <a:gd name="connsiteX255" fmla="*/ 654738 w 1505120"/>
                <a:gd name="connsiteY255" fmla="*/ 2425242 h 2849464"/>
                <a:gd name="connsiteX256" fmla="*/ 645054 w 1505120"/>
                <a:gd name="connsiteY256" fmla="*/ 2440739 h 2849464"/>
                <a:gd name="connsiteX257" fmla="*/ 637304 w 1505120"/>
                <a:gd name="connsiteY257" fmla="*/ 2450423 h 2849464"/>
                <a:gd name="connsiteX258" fmla="*/ 623745 w 1505120"/>
                <a:gd name="connsiteY258" fmla="*/ 2471732 h 2849464"/>
                <a:gd name="connsiteX259" fmla="*/ 615998 w 1505120"/>
                <a:gd name="connsiteY259" fmla="*/ 2481416 h 2849464"/>
                <a:gd name="connsiteX260" fmla="*/ 610186 w 1505120"/>
                <a:gd name="connsiteY260" fmla="*/ 2493041 h 2849464"/>
                <a:gd name="connsiteX261" fmla="*/ 604373 w 1505120"/>
                <a:gd name="connsiteY261" fmla="*/ 2502725 h 2849464"/>
                <a:gd name="connsiteX262" fmla="*/ 598564 w 1505120"/>
                <a:gd name="connsiteY262" fmla="*/ 2512413 h 2849464"/>
                <a:gd name="connsiteX263" fmla="*/ 585002 w 1505120"/>
                <a:gd name="connsiteY263" fmla="*/ 2527909 h 2849464"/>
                <a:gd name="connsiteX264" fmla="*/ 575317 w 1505120"/>
                <a:gd name="connsiteY264" fmla="*/ 2537593 h 2849464"/>
                <a:gd name="connsiteX265" fmla="*/ 569508 w 1505120"/>
                <a:gd name="connsiteY265" fmla="*/ 2549215 h 2849464"/>
                <a:gd name="connsiteX266" fmla="*/ 569508 w 1505120"/>
                <a:gd name="connsiteY266" fmla="*/ 2570524 h 2849464"/>
                <a:gd name="connsiteX267" fmla="*/ 569508 w 1505120"/>
                <a:gd name="connsiteY267" fmla="*/ 2587958 h 2849464"/>
                <a:gd name="connsiteX268" fmla="*/ 567571 w 1505120"/>
                <a:gd name="connsiteY268" fmla="*/ 2601518 h 2849464"/>
                <a:gd name="connsiteX269" fmla="*/ 565633 w 1505120"/>
                <a:gd name="connsiteY269" fmla="*/ 2615077 h 2849464"/>
                <a:gd name="connsiteX270" fmla="*/ 563696 w 1505120"/>
                <a:gd name="connsiteY270" fmla="*/ 2632511 h 2849464"/>
                <a:gd name="connsiteX271" fmla="*/ 563696 w 1505120"/>
                <a:gd name="connsiteY271" fmla="*/ 2644133 h 2849464"/>
                <a:gd name="connsiteX272" fmla="*/ 559821 w 1505120"/>
                <a:gd name="connsiteY272" fmla="*/ 2659629 h 2849464"/>
                <a:gd name="connsiteX273" fmla="*/ 559821 w 1505120"/>
                <a:gd name="connsiteY273" fmla="*/ 2671251 h 2849464"/>
                <a:gd name="connsiteX274" fmla="*/ 557886 w 1505120"/>
                <a:gd name="connsiteY274" fmla="*/ 2682876 h 2849464"/>
                <a:gd name="connsiteX275" fmla="*/ 550137 w 1505120"/>
                <a:gd name="connsiteY275" fmla="*/ 2706122 h 2849464"/>
                <a:gd name="connsiteX276" fmla="*/ 546262 w 1505120"/>
                <a:gd name="connsiteY276" fmla="*/ 2715807 h 2849464"/>
                <a:gd name="connsiteX277" fmla="*/ 538515 w 1505120"/>
                <a:gd name="connsiteY277" fmla="*/ 2740988 h 2849464"/>
                <a:gd name="connsiteX278" fmla="*/ 530765 w 1505120"/>
                <a:gd name="connsiteY278" fmla="*/ 2758422 h 2849464"/>
                <a:gd name="connsiteX279" fmla="*/ 523015 w 1505120"/>
                <a:gd name="connsiteY279" fmla="*/ 2773918 h 2849464"/>
                <a:gd name="connsiteX280" fmla="*/ 509459 w 1505120"/>
                <a:gd name="connsiteY280" fmla="*/ 2791352 h 2849464"/>
                <a:gd name="connsiteX281" fmla="*/ 501709 w 1505120"/>
                <a:gd name="connsiteY281" fmla="*/ 2801037 h 2849464"/>
                <a:gd name="connsiteX282" fmla="*/ 493959 w 1505120"/>
                <a:gd name="connsiteY282" fmla="*/ 2812662 h 2849464"/>
                <a:gd name="connsiteX283" fmla="*/ 476528 w 1505120"/>
                <a:gd name="connsiteY283" fmla="*/ 2818471 h 2849464"/>
                <a:gd name="connsiteX284" fmla="*/ 466841 w 1505120"/>
                <a:gd name="connsiteY284" fmla="*/ 2818471 h 2849464"/>
                <a:gd name="connsiteX285" fmla="*/ 449407 w 1505120"/>
                <a:gd name="connsiteY285" fmla="*/ 2820408 h 2849464"/>
                <a:gd name="connsiteX286" fmla="*/ 433910 w 1505120"/>
                <a:gd name="connsiteY286" fmla="*/ 2828158 h 2849464"/>
                <a:gd name="connsiteX287" fmla="*/ 418413 w 1505120"/>
                <a:gd name="connsiteY287" fmla="*/ 2830092 h 2849464"/>
                <a:gd name="connsiteX288" fmla="*/ 404854 w 1505120"/>
                <a:gd name="connsiteY288" fmla="*/ 2830092 h 2849464"/>
                <a:gd name="connsiteX289" fmla="*/ 391292 w 1505120"/>
                <a:gd name="connsiteY289" fmla="*/ 2830092 h 2849464"/>
                <a:gd name="connsiteX290" fmla="*/ 381608 w 1505120"/>
                <a:gd name="connsiteY290" fmla="*/ 2828158 h 2849464"/>
                <a:gd name="connsiteX291" fmla="*/ 362236 w 1505120"/>
                <a:gd name="connsiteY291" fmla="*/ 2820408 h 2849464"/>
                <a:gd name="connsiteX292" fmla="*/ 350614 w 1505120"/>
                <a:gd name="connsiteY292" fmla="*/ 2820408 h 2849464"/>
                <a:gd name="connsiteX293" fmla="*/ 333180 w 1505120"/>
                <a:gd name="connsiteY293" fmla="*/ 2824283 h 2849464"/>
                <a:gd name="connsiteX294" fmla="*/ 313808 w 1505120"/>
                <a:gd name="connsiteY294" fmla="*/ 2826218 h 2849464"/>
                <a:gd name="connsiteX295" fmla="*/ 282815 w 1505120"/>
                <a:gd name="connsiteY295" fmla="*/ 2833967 h 2849464"/>
                <a:gd name="connsiteX296" fmla="*/ 271193 w 1505120"/>
                <a:gd name="connsiteY296" fmla="*/ 2839780 h 2849464"/>
                <a:gd name="connsiteX297" fmla="*/ 259572 w 1505120"/>
                <a:gd name="connsiteY297" fmla="*/ 2841717 h 2849464"/>
                <a:gd name="connsiteX298" fmla="*/ 249884 w 1505120"/>
                <a:gd name="connsiteY298" fmla="*/ 2839780 h 2849464"/>
                <a:gd name="connsiteX299" fmla="*/ 236325 w 1505120"/>
                <a:gd name="connsiteY299" fmla="*/ 2841717 h 2849464"/>
                <a:gd name="connsiteX300" fmla="*/ 224703 w 1505120"/>
                <a:gd name="connsiteY300" fmla="*/ 2843655 h 2849464"/>
                <a:gd name="connsiteX301" fmla="*/ 209207 w 1505120"/>
                <a:gd name="connsiteY301" fmla="*/ 2847530 h 2849464"/>
                <a:gd name="connsiteX302" fmla="*/ 195648 w 1505120"/>
                <a:gd name="connsiteY302" fmla="*/ 2849464 h 2849464"/>
                <a:gd name="connsiteX303" fmla="*/ 185960 w 1505120"/>
                <a:gd name="connsiteY303" fmla="*/ 2843655 h 2849464"/>
                <a:gd name="connsiteX304" fmla="*/ 174338 w 1505120"/>
                <a:gd name="connsiteY304" fmla="*/ 2837842 h 2849464"/>
                <a:gd name="connsiteX305" fmla="*/ 164651 w 1505120"/>
                <a:gd name="connsiteY305" fmla="*/ 2839780 h 2849464"/>
                <a:gd name="connsiteX306" fmla="*/ 158842 w 1505120"/>
                <a:gd name="connsiteY306" fmla="*/ 2835905 h 2849464"/>
                <a:gd name="connsiteX307" fmla="*/ 143345 w 1505120"/>
                <a:gd name="connsiteY307" fmla="*/ 2828158 h 2849464"/>
                <a:gd name="connsiteX308" fmla="*/ 129786 w 1505120"/>
                <a:gd name="connsiteY308" fmla="*/ 2818471 h 2849464"/>
                <a:gd name="connsiteX309" fmla="*/ 112352 w 1505120"/>
                <a:gd name="connsiteY309" fmla="*/ 2810724 h 2849464"/>
                <a:gd name="connsiteX310" fmla="*/ 91043 w 1505120"/>
                <a:gd name="connsiteY310" fmla="*/ 2787477 h 2849464"/>
                <a:gd name="connsiteX311" fmla="*/ 79421 w 1505120"/>
                <a:gd name="connsiteY311" fmla="*/ 2773918 h 2849464"/>
                <a:gd name="connsiteX312" fmla="*/ 71671 w 1505120"/>
                <a:gd name="connsiteY312" fmla="*/ 2764234 h 2849464"/>
                <a:gd name="connsiteX313" fmla="*/ 61987 w 1505120"/>
                <a:gd name="connsiteY313" fmla="*/ 2746800 h 2849464"/>
                <a:gd name="connsiteX314" fmla="*/ 56178 w 1505120"/>
                <a:gd name="connsiteY314" fmla="*/ 2729366 h 2849464"/>
                <a:gd name="connsiteX315" fmla="*/ 65862 w 1505120"/>
                <a:gd name="connsiteY315" fmla="*/ 2723553 h 2849464"/>
                <a:gd name="connsiteX316" fmla="*/ 75546 w 1505120"/>
                <a:gd name="connsiteY316" fmla="*/ 2711932 h 2849464"/>
                <a:gd name="connsiteX317" fmla="*/ 77484 w 1505120"/>
                <a:gd name="connsiteY317" fmla="*/ 2702247 h 2849464"/>
                <a:gd name="connsiteX318" fmla="*/ 71671 w 1505120"/>
                <a:gd name="connsiteY318" fmla="*/ 2692560 h 2849464"/>
                <a:gd name="connsiteX319" fmla="*/ 69737 w 1505120"/>
                <a:gd name="connsiteY319" fmla="*/ 2679001 h 2849464"/>
                <a:gd name="connsiteX320" fmla="*/ 69737 w 1505120"/>
                <a:gd name="connsiteY320" fmla="*/ 2667379 h 2849464"/>
                <a:gd name="connsiteX321" fmla="*/ 54240 w 1505120"/>
                <a:gd name="connsiteY321" fmla="*/ 2659629 h 2849464"/>
                <a:gd name="connsiteX322" fmla="*/ 48428 w 1505120"/>
                <a:gd name="connsiteY322" fmla="*/ 2648008 h 2849464"/>
                <a:gd name="connsiteX323" fmla="*/ 46490 w 1505120"/>
                <a:gd name="connsiteY323" fmla="*/ 2636383 h 2849464"/>
                <a:gd name="connsiteX324" fmla="*/ 46490 w 1505120"/>
                <a:gd name="connsiteY324" fmla="*/ 2624761 h 2849464"/>
                <a:gd name="connsiteX325" fmla="*/ 58112 w 1505120"/>
                <a:gd name="connsiteY325" fmla="*/ 2613139 h 2849464"/>
                <a:gd name="connsiteX326" fmla="*/ 65862 w 1505120"/>
                <a:gd name="connsiteY326" fmla="*/ 2597643 h 2849464"/>
                <a:gd name="connsiteX327" fmla="*/ 67799 w 1505120"/>
                <a:gd name="connsiteY327" fmla="*/ 2584083 h 2849464"/>
                <a:gd name="connsiteX328" fmla="*/ 65862 w 1505120"/>
                <a:gd name="connsiteY328" fmla="*/ 2562774 h 2849464"/>
                <a:gd name="connsiteX329" fmla="*/ 61987 w 1505120"/>
                <a:gd name="connsiteY329" fmla="*/ 2553090 h 2849464"/>
                <a:gd name="connsiteX330" fmla="*/ 50365 w 1505120"/>
                <a:gd name="connsiteY330" fmla="*/ 2539531 h 2849464"/>
                <a:gd name="connsiteX331" fmla="*/ 48428 w 1505120"/>
                <a:gd name="connsiteY331" fmla="*/ 2527909 h 2849464"/>
                <a:gd name="connsiteX332" fmla="*/ 40681 w 1505120"/>
                <a:gd name="connsiteY332" fmla="*/ 2510472 h 2849464"/>
                <a:gd name="connsiteX333" fmla="*/ 38740 w 1505120"/>
                <a:gd name="connsiteY333" fmla="*/ 2498850 h 2849464"/>
                <a:gd name="connsiteX334" fmla="*/ 38740 w 1505120"/>
                <a:gd name="connsiteY334" fmla="*/ 2487229 h 2849464"/>
                <a:gd name="connsiteX335" fmla="*/ 36806 w 1505120"/>
                <a:gd name="connsiteY335" fmla="*/ 2473669 h 2849464"/>
                <a:gd name="connsiteX336" fmla="*/ 40681 w 1505120"/>
                <a:gd name="connsiteY336" fmla="*/ 2462044 h 2849464"/>
                <a:gd name="connsiteX337" fmla="*/ 56178 w 1505120"/>
                <a:gd name="connsiteY337" fmla="*/ 2456235 h 2849464"/>
                <a:gd name="connsiteX338" fmla="*/ 69737 w 1505120"/>
                <a:gd name="connsiteY338" fmla="*/ 2450423 h 2849464"/>
                <a:gd name="connsiteX339" fmla="*/ 81359 w 1505120"/>
                <a:gd name="connsiteY339" fmla="*/ 2438801 h 2849464"/>
                <a:gd name="connsiteX340" fmla="*/ 91043 w 1505120"/>
                <a:gd name="connsiteY340" fmla="*/ 2434926 h 2849464"/>
                <a:gd name="connsiteX341" fmla="*/ 102668 w 1505120"/>
                <a:gd name="connsiteY341" fmla="*/ 2429114 h 2849464"/>
                <a:gd name="connsiteX342" fmla="*/ 114289 w 1505120"/>
                <a:gd name="connsiteY342" fmla="*/ 2427179 h 2849464"/>
                <a:gd name="connsiteX343" fmla="*/ 129786 w 1505120"/>
                <a:gd name="connsiteY343" fmla="*/ 2429114 h 2849464"/>
                <a:gd name="connsiteX344" fmla="*/ 149158 w 1505120"/>
                <a:gd name="connsiteY344" fmla="*/ 2421367 h 2849464"/>
                <a:gd name="connsiteX345" fmla="*/ 160779 w 1505120"/>
                <a:gd name="connsiteY345" fmla="*/ 2413617 h 2849464"/>
                <a:gd name="connsiteX346" fmla="*/ 176276 w 1505120"/>
                <a:gd name="connsiteY346" fmla="*/ 2401995 h 2849464"/>
                <a:gd name="connsiteX347" fmla="*/ 191773 w 1505120"/>
                <a:gd name="connsiteY347" fmla="*/ 2388436 h 2849464"/>
                <a:gd name="connsiteX348" fmla="*/ 205332 w 1505120"/>
                <a:gd name="connsiteY348" fmla="*/ 2372939 h 2849464"/>
                <a:gd name="connsiteX349" fmla="*/ 213079 w 1505120"/>
                <a:gd name="connsiteY349" fmla="*/ 2361318 h 2849464"/>
                <a:gd name="connsiteX350" fmla="*/ 213079 w 1505120"/>
                <a:gd name="connsiteY350" fmla="*/ 2351630 h 2849464"/>
                <a:gd name="connsiteX351" fmla="*/ 218894 w 1505120"/>
                <a:gd name="connsiteY351" fmla="*/ 2341946 h 2849464"/>
                <a:gd name="connsiteX352" fmla="*/ 222766 w 1505120"/>
                <a:gd name="connsiteY352" fmla="*/ 2330324 h 2849464"/>
                <a:gd name="connsiteX353" fmla="*/ 220828 w 1505120"/>
                <a:gd name="connsiteY353" fmla="*/ 2316765 h 2849464"/>
                <a:gd name="connsiteX354" fmla="*/ 222766 w 1505120"/>
                <a:gd name="connsiteY354" fmla="*/ 2289647 h 2849464"/>
                <a:gd name="connsiteX355" fmla="*/ 226641 w 1505120"/>
                <a:gd name="connsiteY355" fmla="*/ 2279959 h 2849464"/>
                <a:gd name="connsiteX356" fmla="*/ 244075 w 1505120"/>
                <a:gd name="connsiteY356" fmla="*/ 2260588 h 2849464"/>
                <a:gd name="connsiteX357" fmla="*/ 247950 w 1505120"/>
                <a:gd name="connsiteY357" fmla="*/ 2250904 h 2849464"/>
                <a:gd name="connsiteX358" fmla="*/ 247950 w 1505120"/>
                <a:gd name="connsiteY358" fmla="*/ 2241219 h 2849464"/>
                <a:gd name="connsiteX359" fmla="*/ 255697 w 1505120"/>
                <a:gd name="connsiteY359" fmla="*/ 2216035 h 2849464"/>
                <a:gd name="connsiteX360" fmla="*/ 259572 w 1505120"/>
                <a:gd name="connsiteY360" fmla="*/ 2206348 h 2849464"/>
                <a:gd name="connsiteX361" fmla="*/ 265381 w 1505120"/>
                <a:gd name="connsiteY361" fmla="*/ 2192792 h 2849464"/>
                <a:gd name="connsiteX362" fmla="*/ 277006 w 1505120"/>
                <a:gd name="connsiteY362" fmla="*/ 2167608 h 2849464"/>
                <a:gd name="connsiteX363" fmla="*/ 284753 w 1505120"/>
                <a:gd name="connsiteY363" fmla="*/ 2144365 h 2849464"/>
                <a:gd name="connsiteX364" fmla="*/ 288628 w 1505120"/>
                <a:gd name="connsiteY364" fmla="*/ 2132740 h 2849464"/>
                <a:gd name="connsiteX365" fmla="*/ 292503 w 1505120"/>
                <a:gd name="connsiteY365" fmla="*/ 2107559 h 2849464"/>
                <a:gd name="connsiteX366" fmla="*/ 292503 w 1505120"/>
                <a:gd name="connsiteY366" fmla="*/ 2097871 h 2849464"/>
                <a:gd name="connsiteX367" fmla="*/ 304124 w 1505120"/>
                <a:gd name="connsiteY367" fmla="*/ 2093996 h 2849464"/>
                <a:gd name="connsiteX368" fmla="*/ 305411 w 1505120"/>
                <a:gd name="connsiteY368" fmla="*/ 2092924 h 2849464"/>
                <a:gd name="connsiteX369" fmla="*/ 305411 w 1505120"/>
                <a:gd name="connsiteY369" fmla="*/ 2092921 h 2849464"/>
                <a:gd name="connsiteX370" fmla="*/ 304121 w 1505120"/>
                <a:gd name="connsiteY370" fmla="*/ 2093996 h 2849464"/>
                <a:gd name="connsiteX371" fmla="*/ 292499 w 1505120"/>
                <a:gd name="connsiteY371" fmla="*/ 2095937 h 2849464"/>
                <a:gd name="connsiteX372" fmla="*/ 296371 w 1505120"/>
                <a:gd name="connsiteY372" fmla="*/ 2082375 h 2849464"/>
                <a:gd name="connsiteX373" fmla="*/ 300246 w 1505120"/>
                <a:gd name="connsiteY373" fmla="*/ 2070753 h 2849464"/>
                <a:gd name="connsiteX374" fmla="*/ 302183 w 1505120"/>
                <a:gd name="connsiteY374" fmla="*/ 2059131 h 2849464"/>
                <a:gd name="connsiteX375" fmla="*/ 302183 w 1505120"/>
                <a:gd name="connsiteY375" fmla="*/ 2047510 h 2849464"/>
                <a:gd name="connsiteX376" fmla="*/ 284749 w 1505120"/>
                <a:gd name="connsiteY376" fmla="*/ 2035885 h 2849464"/>
                <a:gd name="connsiteX377" fmla="*/ 273128 w 1505120"/>
                <a:gd name="connsiteY377" fmla="*/ 2026201 h 2849464"/>
                <a:gd name="connsiteX378" fmla="*/ 267315 w 1505120"/>
                <a:gd name="connsiteY378" fmla="*/ 2016513 h 2849464"/>
                <a:gd name="connsiteX379" fmla="*/ 236322 w 1505120"/>
                <a:gd name="connsiteY379" fmla="*/ 1993266 h 2849464"/>
                <a:gd name="connsiteX380" fmla="*/ 226638 w 1505120"/>
                <a:gd name="connsiteY380" fmla="*/ 1981645 h 2849464"/>
                <a:gd name="connsiteX381" fmla="*/ 215016 w 1505120"/>
                <a:gd name="connsiteY381" fmla="*/ 1973898 h 2849464"/>
                <a:gd name="connsiteX382" fmla="*/ 197582 w 1505120"/>
                <a:gd name="connsiteY382" fmla="*/ 1962276 h 2849464"/>
                <a:gd name="connsiteX383" fmla="*/ 199516 w 1505120"/>
                <a:gd name="connsiteY383" fmla="*/ 1927408 h 2849464"/>
                <a:gd name="connsiteX384" fmla="*/ 209204 w 1505120"/>
                <a:gd name="connsiteY384" fmla="*/ 1909974 h 2849464"/>
                <a:gd name="connsiteX385" fmla="*/ 220825 w 1505120"/>
                <a:gd name="connsiteY385" fmla="*/ 1900287 h 2849464"/>
                <a:gd name="connsiteX386" fmla="*/ 230513 w 1505120"/>
                <a:gd name="connsiteY386" fmla="*/ 1890602 h 2849464"/>
                <a:gd name="connsiteX387" fmla="*/ 244072 w 1505120"/>
                <a:gd name="connsiteY387" fmla="*/ 1888665 h 2849464"/>
                <a:gd name="connsiteX388" fmla="*/ 259568 w 1505120"/>
                <a:gd name="connsiteY388" fmla="*/ 1878981 h 2849464"/>
                <a:gd name="connsiteX389" fmla="*/ 269253 w 1505120"/>
                <a:gd name="connsiteY389" fmla="*/ 1877043 h 2849464"/>
                <a:gd name="connsiteX390" fmla="*/ 278940 w 1505120"/>
                <a:gd name="connsiteY390" fmla="*/ 1869296 h 2849464"/>
                <a:gd name="connsiteX391" fmla="*/ 290562 w 1505120"/>
                <a:gd name="connsiteY391" fmla="*/ 1865421 h 2849464"/>
                <a:gd name="connsiteX392" fmla="*/ 304121 w 1505120"/>
                <a:gd name="connsiteY392" fmla="*/ 1863484 h 2849464"/>
                <a:gd name="connsiteX393" fmla="*/ 313805 w 1505120"/>
                <a:gd name="connsiteY393" fmla="*/ 1851859 h 2849464"/>
                <a:gd name="connsiteX394" fmla="*/ 321555 w 1505120"/>
                <a:gd name="connsiteY394" fmla="*/ 1838300 h 2849464"/>
                <a:gd name="connsiteX395" fmla="*/ 333177 w 1505120"/>
                <a:gd name="connsiteY395" fmla="*/ 1822803 h 2849464"/>
                <a:gd name="connsiteX396" fmla="*/ 344798 w 1505120"/>
                <a:gd name="connsiteY396" fmla="*/ 1818928 h 2849464"/>
                <a:gd name="connsiteX397" fmla="*/ 354486 w 1505120"/>
                <a:gd name="connsiteY397" fmla="*/ 1818928 h 2849464"/>
                <a:gd name="connsiteX398" fmla="*/ 368045 w 1505120"/>
                <a:gd name="connsiteY398" fmla="*/ 1815057 h 2849464"/>
                <a:gd name="connsiteX399" fmla="*/ 381604 w 1505120"/>
                <a:gd name="connsiteY399" fmla="*/ 1809244 h 2849464"/>
                <a:gd name="connsiteX400" fmla="*/ 393226 w 1505120"/>
                <a:gd name="connsiteY400" fmla="*/ 1809244 h 2849464"/>
                <a:gd name="connsiteX401" fmla="*/ 408726 w 1505120"/>
                <a:gd name="connsiteY401" fmla="*/ 1815057 h 2849464"/>
                <a:gd name="connsiteX402" fmla="*/ 424223 w 1505120"/>
                <a:gd name="connsiteY402" fmla="*/ 1816994 h 2849464"/>
                <a:gd name="connsiteX403" fmla="*/ 439719 w 1505120"/>
                <a:gd name="connsiteY403" fmla="*/ 1820869 h 2849464"/>
                <a:gd name="connsiteX404" fmla="*/ 451341 w 1505120"/>
                <a:gd name="connsiteY404" fmla="*/ 1824741 h 2849464"/>
                <a:gd name="connsiteX405" fmla="*/ 470712 w 1505120"/>
                <a:gd name="connsiteY405" fmla="*/ 1815057 h 2849464"/>
                <a:gd name="connsiteX406" fmla="*/ 480397 w 1505120"/>
                <a:gd name="connsiteY406" fmla="*/ 1816994 h 2849464"/>
                <a:gd name="connsiteX407" fmla="*/ 490081 w 1505120"/>
                <a:gd name="connsiteY407" fmla="*/ 1811182 h 2849464"/>
                <a:gd name="connsiteX408" fmla="*/ 499768 w 1505120"/>
                <a:gd name="connsiteY408" fmla="*/ 1801497 h 2849464"/>
                <a:gd name="connsiteX409" fmla="*/ 505581 w 1505120"/>
                <a:gd name="connsiteY409" fmla="*/ 1791810 h 2849464"/>
                <a:gd name="connsiteX410" fmla="*/ 519140 w 1505120"/>
                <a:gd name="connsiteY410" fmla="*/ 1782126 h 2849464"/>
                <a:gd name="connsiteX411" fmla="*/ 528824 w 1505120"/>
                <a:gd name="connsiteY411" fmla="*/ 1774376 h 2849464"/>
                <a:gd name="connsiteX412" fmla="*/ 534637 w 1505120"/>
                <a:gd name="connsiteY412" fmla="*/ 1762754 h 2849464"/>
                <a:gd name="connsiteX413" fmla="*/ 538508 w 1505120"/>
                <a:gd name="connsiteY413" fmla="*/ 1749195 h 2849464"/>
                <a:gd name="connsiteX414" fmla="*/ 542383 w 1505120"/>
                <a:gd name="connsiteY414" fmla="*/ 1737573 h 2849464"/>
                <a:gd name="connsiteX415" fmla="*/ 546258 w 1505120"/>
                <a:gd name="connsiteY415" fmla="*/ 1720139 h 2849464"/>
                <a:gd name="connsiteX416" fmla="*/ 550133 w 1505120"/>
                <a:gd name="connsiteY416" fmla="*/ 1704642 h 2849464"/>
                <a:gd name="connsiteX417" fmla="*/ 554008 w 1505120"/>
                <a:gd name="connsiteY417" fmla="*/ 1693017 h 2849464"/>
                <a:gd name="connsiteX418" fmla="*/ 557731 w 1505120"/>
                <a:gd name="connsiteY418" fmla="*/ 1691953 h 2849464"/>
                <a:gd name="connsiteX419" fmla="*/ 555946 w 1505120"/>
                <a:gd name="connsiteY419" fmla="*/ 1679465 h 2849464"/>
                <a:gd name="connsiteX420" fmla="*/ 557883 w 1505120"/>
                <a:gd name="connsiteY420" fmla="*/ 1662031 h 2849464"/>
                <a:gd name="connsiteX421" fmla="*/ 557883 w 1505120"/>
                <a:gd name="connsiteY421" fmla="*/ 1646534 h 2849464"/>
                <a:gd name="connsiteX422" fmla="*/ 555946 w 1505120"/>
                <a:gd name="connsiteY422" fmla="*/ 1631037 h 2849464"/>
                <a:gd name="connsiteX423" fmla="*/ 555946 w 1505120"/>
                <a:gd name="connsiteY423" fmla="*/ 1621350 h 2849464"/>
                <a:gd name="connsiteX424" fmla="*/ 554011 w 1505120"/>
                <a:gd name="connsiteY424" fmla="*/ 1609728 h 2849464"/>
                <a:gd name="connsiteX425" fmla="*/ 552071 w 1505120"/>
                <a:gd name="connsiteY425" fmla="*/ 1584544 h 2849464"/>
                <a:gd name="connsiteX426" fmla="*/ 552071 w 1505120"/>
                <a:gd name="connsiteY426" fmla="*/ 1572922 h 2849464"/>
                <a:gd name="connsiteX427" fmla="*/ 550137 w 1505120"/>
                <a:gd name="connsiteY427" fmla="*/ 1563238 h 2849464"/>
                <a:gd name="connsiteX428" fmla="*/ 546262 w 1505120"/>
                <a:gd name="connsiteY428" fmla="*/ 1551613 h 2849464"/>
                <a:gd name="connsiteX429" fmla="*/ 540449 w 1505120"/>
                <a:gd name="connsiteY429" fmla="*/ 1541929 h 2849464"/>
                <a:gd name="connsiteX430" fmla="*/ 530765 w 1505120"/>
                <a:gd name="connsiteY430" fmla="*/ 1539992 h 2849464"/>
                <a:gd name="connsiteX431" fmla="*/ 519143 w 1505120"/>
                <a:gd name="connsiteY431" fmla="*/ 1538054 h 2849464"/>
                <a:gd name="connsiteX432" fmla="*/ 497834 w 1505120"/>
                <a:gd name="connsiteY432" fmla="*/ 1524498 h 2849464"/>
                <a:gd name="connsiteX433" fmla="*/ 488147 w 1505120"/>
                <a:gd name="connsiteY433" fmla="*/ 1522557 h 2849464"/>
                <a:gd name="connsiteX434" fmla="*/ 478462 w 1505120"/>
                <a:gd name="connsiteY434" fmla="*/ 1510936 h 2849464"/>
                <a:gd name="connsiteX435" fmla="*/ 474587 w 1505120"/>
                <a:gd name="connsiteY435" fmla="*/ 1499314 h 2849464"/>
                <a:gd name="connsiteX436" fmla="*/ 466841 w 1505120"/>
                <a:gd name="connsiteY436" fmla="*/ 1487692 h 2849464"/>
                <a:gd name="connsiteX437" fmla="*/ 461032 w 1505120"/>
                <a:gd name="connsiteY437" fmla="*/ 1476071 h 2849464"/>
                <a:gd name="connsiteX438" fmla="*/ 455216 w 1505120"/>
                <a:gd name="connsiteY438" fmla="*/ 1462508 h 2849464"/>
                <a:gd name="connsiteX439" fmla="*/ 439722 w 1505120"/>
                <a:gd name="connsiteY439" fmla="*/ 1450887 h 2849464"/>
                <a:gd name="connsiteX440" fmla="*/ 422288 w 1505120"/>
                <a:gd name="connsiteY440" fmla="*/ 1431515 h 2849464"/>
                <a:gd name="connsiteX441" fmla="*/ 418413 w 1505120"/>
                <a:gd name="connsiteY441" fmla="*/ 1419893 h 2849464"/>
                <a:gd name="connsiteX442" fmla="*/ 414538 w 1505120"/>
                <a:gd name="connsiteY442" fmla="*/ 1408272 h 2849464"/>
                <a:gd name="connsiteX443" fmla="*/ 417447 w 1505120"/>
                <a:gd name="connsiteY443" fmla="*/ 1406194 h 2849464"/>
                <a:gd name="connsiteX444" fmla="*/ 416394 w 1505120"/>
                <a:gd name="connsiteY444" fmla="*/ 1405749 h 2849464"/>
                <a:gd name="connsiteX445" fmla="*/ 416905 w 1505120"/>
                <a:gd name="connsiteY445" fmla="*/ 1401739 h 2849464"/>
                <a:gd name="connsiteX446" fmla="*/ 412601 w 1505120"/>
                <a:gd name="connsiteY446" fmla="*/ 1402456 h 2849464"/>
                <a:gd name="connsiteX447" fmla="*/ 400979 w 1505120"/>
                <a:gd name="connsiteY447" fmla="*/ 1359838 h 2849464"/>
                <a:gd name="connsiteX448" fmla="*/ 399038 w 1505120"/>
                <a:gd name="connsiteY448" fmla="*/ 1348216 h 2849464"/>
                <a:gd name="connsiteX449" fmla="*/ 393229 w 1505120"/>
                <a:gd name="connsiteY449" fmla="*/ 1334657 h 2849464"/>
                <a:gd name="connsiteX450" fmla="*/ 389354 w 1505120"/>
                <a:gd name="connsiteY450" fmla="*/ 1324973 h 2849464"/>
                <a:gd name="connsiteX451" fmla="*/ 383545 w 1505120"/>
                <a:gd name="connsiteY451" fmla="*/ 1309473 h 2849464"/>
                <a:gd name="connsiteX452" fmla="*/ 377733 w 1505120"/>
                <a:gd name="connsiteY452" fmla="*/ 1297851 h 2849464"/>
                <a:gd name="connsiteX453" fmla="*/ 375795 w 1505120"/>
                <a:gd name="connsiteY453" fmla="*/ 1282354 h 2849464"/>
                <a:gd name="connsiteX454" fmla="*/ 371923 w 1505120"/>
                <a:gd name="connsiteY454" fmla="*/ 1266858 h 2849464"/>
                <a:gd name="connsiteX455" fmla="*/ 371923 w 1505120"/>
                <a:gd name="connsiteY455" fmla="*/ 1255236 h 2849464"/>
                <a:gd name="connsiteX456" fmla="*/ 369983 w 1505120"/>
                <a:gd name="connsiteY456" fmla="*/ 1243614 h 2849464"/>
                <a:gd name="connsiteX457" fmla="*/ 368048 w 1505120"/>
                <a:gd name="connsiteY457" fmla="*/ 1220368 h 2849464"/>
                <a:gd name="connsiteX458" fmla="*/ 362236 w 1505120"/>
                <a:gd name="connsiteY458" fmla="*/ 1191312 h 2849464"/>
                <a:gd name="connsiteX459" fmla="*/ 360298 w 1505120"/>
                <a:gd name="connsiteY459" fmla="*/ 1171940 h 2849464"/>
                <a:gd name="connsiteX460" fmla="*/ 356427 w 1505120"/>
                <a:gd name="connsiteY460" fmla="*/ 1140947 h 2849464"/>
                <a:gd name="connsiteX461" fmla="*/ 352552 w 1505120"/>
                <a:gd name="connsiteY461" fmla="*/ 1127388 h 2849464"/>
                <a:gd name="connsiteX462" fmla="*/ 350614 w 1505120"/>
                <a:gd name="connsiteY462" fmla="*/ 1115763 h 2849464"/>
                <a:gd name="connsiteX463" fmla="*/ 346739 w 1505120"/>
                <a:gd name="connsiteY463" fmla="*/ 1092520 h 2849464"/>
                <a:gd name="connsiteX464" fmla="*/ 340927 w 1505120"/>
                <a:gd name="connsiteY464" fmla="*/ 1082835 h 2849464"/>
                <a:gd name="connsiteX465" fmla="*/ 337055 w 1505120"/>
                <a:gd name="connsiteY465" fmla="*/ 1067335 h 2849464"/>
                <a:gd name="connsiteX466" fmla="*/ 331243 w 1505120"/>
                <a:gd name="connsiteY466" fmla="*/ 1042155 h 2849464"/>
                <a:gd name="connsiteX467" fmla="*/ 327371 w 1505120"/>
                <a:gd name="connsiteY467" fmla="*/ 1030533 h 2849464"/>
                <a:gd name="connsiteX468" fmla="*/ 319621 w 1505120"/>
                <a:gd name="connsiteY468" fmla="*/ 1018908 h 2849464"/>
                <a:gd name="connsiteX469" fmla="*/ 315746 w 1505120"/>
                <a:gd name="connsiteY469" fmla="*/ 1005352 h 2849464"/>
                <a:gd name="connsiteX470" fmla="*/ 311871 w 1505120"/>
                <a:gd name="connsiteY470" fmla="*/ 995665 h 2849464"/>
                <a:gd name="connsiteX471" fmla="*/ 307999 w 1505120"/>
                <a:gd name="connsiteY471" fmla="*/ 984043 h 2849464"/>
                <a:gd name="connsiteX472" fmla="*/ 302187 w 1505120"/>
                <a:gd name="connsiteY472" fmla="*/ 970480 h 2849464"/>
                <a:gd name="connsiteX473" fmla="*/ 294437 w 1505120"/>
                <a:gd name="connsiteY473" fmla="*/ 953050 h 2849464"/>
                <a:gd name="connsiteX474" fmla="*/ 286690 w 1505120"/>
                <a:gd name="connsiteY474" fmla="*/ 937553 h 2849464"/>
                <a:gd name="connsiteX475" fmla="*/ 280878 w 1505120"/>
                <a:gd name="connsiteY475" fmla="*/ 923994 h 2849464"/>
                <a:gd name="connsiteX476" fmla="*/ 277003 w 1505120"/>
                <a:gd name="connsiteY476" fmla="*/ 912369 h 2849464"/>
                <a:gd name="connsiteX477" fmla="*/ 269256 w 1505120"/>
                <a:gd name="connsiteY477" fmla="*/ 900747 h 2849464"/>
                <a:gd name="connsiteX478" fmla="*/ 259572 w 1505120"/>
                <a:gd name="connsiteY478" fmla="*/ 891063 h 2849464"/>
                <a:gd name="connsiteX479" fmla="*/ 242138 w 1505120"/>
                <a:gd name="connsiteY479" fmla="*/ 877501 h 2849464"/>
                <a:gd name="connsiteX480" fmla="*/ 232450 w 1505120"/>
                <a:gd name="connsiteY480" fmla="*/ 862004 h 2849464"/>
                <a:gd name="connsiteX481" fmla="*/ 226641 w 1505120"/>
                <a:gd name="connsiteY481" fmla="*/ 852320 h 2849464"/>
                <a:gd name="connsiteX482" fmla="*/ 218891 w 1505120"/>
                <a:gd name="connsiteY482" fmla="*/ 836823 h 2849464"/>
                <a:gd name="connsiteX483" fmla="*/ 205332 w 1505120"/>
                <a:gd name="connsiteY483" fmla="*/ 821326 h 2849464"/>
                <a:gd name="connsiteX484" fmla="*/ 195644 w 1505120"/>
                <a:gd name="connsiteY484" fmla="*/ 813576 h 2849464"/>
                <a:gd name="connsiteX485" fmla="*/ 178213 w 1505120"/>
                <a:gd name="connsiteY485" fmla="*/ 803892 h 2849464"/>
                <a:gd name="connsiteX486" fmla="*/ 168526 w 1505120"/>
                <a:gd name="connsiteY486" fmla="*/ 801955 h 2849464"/>
                <a:gd name="connsiteX487" fmla="*/ 158842 w 1505120"/>
                <a:gd name="connsiteY487" fmla="*/ 798083 h 2849464"/>
                <a:gd name="connsiteX488" fmla="*/ 151092 w 1505120"/>
                <a:gd name="connsiteY488" fmla="*/ 788396 h 2849464"/>
                <a:gd name="connsiteX489" fmla="*/ 145283 w 1505120"/>
                <a:gd name="connsiteY489" fmla="*/ 774836 h 2849464"/>
                <a:gd name="connsiteX490" fmla="*/ 143345 w 1505120"/>
                <a:gd name="connsiteY490" fmla="*/ 763215 h 2849464"/>
                <a:gd name="connsiteX491" fmla="*/ 133661 w 1505120"/>
                <a:gd name="connsiteY491" fmla="*/ 736093 h 2849464"/>
                <a:gd name="connsiteX492" fmla="*/ 127845 w 1505120"/>
                <a:gd name="connsiteY492" fmla="*/ 722534 h 2849464"/>
                <a:gd name="connsiteX493" fmla="*/ 122036 w 1505120"/>
                <a:gd name="connsiteY493" fmla="*/ 705103 h 2849464"/>
                <a:gd name="connsiteX494" fmla="*/ 114289 w 1505120"/>
                <a:gd name="connsiteY494" fmla="*/ 695416 h 2849464"/>
                <a:gd name="connsiteX495" fmla="*/ 106539 w 1505120"/>
                <a:gd name="connsiteY495" fmla="*/ 668297 h 2849464"/>
                <a:gd name="connsiteX496" fmla="*/ 100730 w 1505120"/>
                <a:gd name="connsiteY496" fmla="*/ 652801 h 2849464"/>
                <a:gd name="connsiteX497" fmla="*/ 94918 w 1505120"/>
                <a:gd name="connsiteY497" fmla="*/ 643113 h 2849464"/>
                <a:gd name="connsiteX498" fmla="*/ 83293 w 1505120"/>
                <a:gd name="connsiteY498" fmla="*/ 633429 h 2849464"/>
                <a:gd name="connsiteX499" fmla="*/ 81359 w 1505120"/>
                <a:gd name="connsiteY499" fmla="*/ 635366 h 2849464"/>
                <a:gd name="connsiteX500" fmla="*/ 79421 w 1505120"/>
                <a:gd name="connsiteY500" fmla="*/ 623745 h 2849464"/>
                <a:gd name="connsiteX501" fmla="*/ 71671 w 1505120"/>
                <a:gd name="connsiteY501" fmla="*/ 594686 h 2849464"/>
                <a:gd name="connsiteX502" fmla="*/ 69734 w 1505120"/>
                <a:gd name="connsiteY502" fmla="*/ 583064 h 2849464"/>
                <a:gd name="connsiteX503" fmla="*/ 69734 w 1505120"/>
                <a:gd name="connsiteY503" fmla="*/ 567567 h 2849464"/>
                <a:gd name="connsiteX504" fmla="*/ 63924 w 1505120"/>
                <a:gd name="connsiteY504" fmla="*/ 552071 h 2849464"/>
                <a:gd name="connsiteX505" fmla="*/ 56174 w 1505120"/>
                <a:gd name="connsiteY505" fmla="*/ 530765 h 2849464"/>
                <a:gd name="connsiteX506" fmla="*/ 52303 w 1505120"/>
                <a:gd name="connsiteY506" fmla="*/ 519140 h 2849464"/>
                <a:gd name="connsiteX507" fmla="*/ 50362 w 1505120"/>
                <a:gd name="connsiteY507" fmla="*/ 507518 h 2849464"/>
                <a:gd name="connsiteX508" fmla="*/ 46490 w 1505120"/>
                <a:gd name="connsiteY508" fmla="*/ 497834 h 2849464"/>
                <a:gd name="connsiteX509" fmla="*/ 42615 w 1505120"/>
                <a:gd name="connsiteY509" fmla="*/ 474587 h 2849464"/>
                <a:gd name="connsiteX510" fmla="*/ 38740 w 1505120"/>
                <a:gd name="connsiteY510" fmla="*/ 462966 h 2849464"/>
                <a:gd name="connsiteX511" fmla="*/ 29056 w 1505120"/>
                <a:gd name="connsiteY511" fmla="*/ 455216 h 2849464"/>
                <a:gd name="connsiteX512" fmla="*/ 29056 w 1505120"/>
                <a:gd name="connsiteY512" fmla="*/ 443594 h 2849464"/>
                <a:gd name="connsiteX513" fmla="*/ 23244 w 1505120"/>
                <a:gd name="connsiteY513" fmla="*/ 431969 h 2849464"/>
                <a:gd name="connsiteX514" fmla="*/ 34865 w 1505120"/>
                <a:gd name="connsiteY514" fmla="*/ 422285 h 2849464"/>
                <a:gd name="connsiteX515" fmla="*/ 40678 w 1505120"/>
                <a:gd name="connsiteY515" fmla="*/ 412601 h 2849464"/>
                <a:gd name="connsiteX516" fmla="*/ 38740 w 1505120"/>
                <a:gd name="connsiteY516" fmla="*/ 402913 h 2849464"/>
                <a:gd name="connsiteX517" fmla="*/ 30994 w 1505120"/>
                <a:gd name="connsiteY517" fmla="*/ 383545 h 2849464"/>
                <a:gd name="connsiteX518" fmla="*/ 29056 w 1505120"/>
                <a:gd name="connsiteY518" fmla="*/ 373857 h 2849464"/>
                <a:gd name="connsiteX519" fmla="*/ 21306 w 1505120"/>
                <a:gd name="connsiteY519" fmla="*/ 360298 h 2849464"/>
                <a:gd name="connsiteX520" fmla="*/ 13559 w 1505120"/>
                <a:gd name="connsiteY520" fmla="*/ 348677 h 2849464"/>
                <a:gd name="connsiteX521" fmla="*/ 0 w 1505120"/>
                <a:gd name="connsiteY521" fmla="*/ 329305 h 2849464"/>
                <a:gd name="connsiteX522" fmla="*/ 9684 w 1505120"/>
                <a:gd name="connsiteY522" fmla="*/ 319621 h 2849464"/>
                <a:gd name="connsiteX523" fmla="*/ 11622 w 1505120"/>
                <a:gd name="connsiteY523" fmla="*/ 300249 h 2849464"/>
                <a:gd name="connsiteX524" fmla="*/ 11622 w 1505120"/>
                <a:gd name="connsiteY524" fmla="*/ 288627 h 2849464"/>
                <a:gd name="connsiteX525" fmla="*/ 17434 w 1505120"/>
                <a:gd name="connsiteY525" fmla="*/ 277003 h 2849464"/>
                <a:gd name="connsiteX526" fmla="*/ 27119 w 1505120"/>
                <a:gd name="connsiteY526" fmla="*/ 271193 h 2849464"/>
                <a:gd name="connsiteX527" fmla="*/ 34865 w 1505120"/>
                <a:gd name="connsiteY527" fmla="*/ 259572 h 2849464"/>
                <a:gd name="connsiteX528" fmla="*/ 44553 w 1505120"/>
                <a:gd name="connsiteY528" fmla="*/ 244072 h 2849464"/>
                <a:gd name="connsiteX529" fmla="*/ 52303 w 1505120"/>
                <a:gd name="connsiteY529" fmla="*/ 234388 h 2849464"/>
                <a:gd name="connsiteX530" fmla="*/ 69734 w 1505120"/>
                <a:gd name="connsiteY530" fmla="*/ 224700 h 2849464"/>
                <a:gd name="connsiteX531" fmla="*/ 83293 w 1505120"/>
                <a:gd name="connsiteY531" fmla="*/ 218891 h 2849464"/>
                <a:gd name="connsiteX532" fmla="*/ 100730 w 1505120"/>
                <a:gd name="connsiteY532" fmla="*/ 238262 h 2849464"/>
                <a:gd name="connsiteX533" fmla="*/ 122036 w 1505120"/>
                <a:gd name="connsiteY533" fmla="*/ 230516 h 2849464"/>
                <a:gd name="connsiteX534" fmla="*/ 125911 w 1505120"/>
                <a:gd name="connsiteY534" fmla="*/ 240200 h 2849464"/>
                <a:gd name="connsiteX535" fmla="*/ 135595 w 1505120"/>
                <a:gd name="connsiteY535" fmla="*/ 242137 h 2849464"/>
                <a:gd name="connsiteX536" fmla="*/ 151092 w 1505120"/>
                <a:gd name="connsiteY536" fmla="*/ 226641 h 2849464"/>
                <a:gd name="connsiteX537" fmla="*/ 164651 w 1505120"/>
                <a:gd name="connsiteY537" fmla="*/ 220828 h 2849464"/>
                <a:gd name="connsiteX538" fmla="*/ 178213 w 1505120"/>
                <a:gd name="connsiteY538" fmla="*/ 224700 h 2849464"/>
                <a:gd name="connsiteX539" fmla="*/ 193710 w 1505120"/>
                <a:gd name="connsiteY539" fmla="*/ 228575 h 2849464"/>
                <a:gd name="connsiteX540" fmla="*/ 207269 w 1505120"/>
                <a:gd name="connsiteY540" fmla="*/ 234388 h 2849464"/>
                <a:gd name="connsiteX541" fmla="*/ 222766 w 1505120"/>
                <a:gd name="connsiteY541" fmla="*/ 234388 h 2849464"/>
                <a:gd name="connsiteX542" fmla="*/ 234388 w 1505120"/>
                <a:gd name="connsiteY542" fmla="*/ 228575 h 2849464"/>
                <a:gd name="connsiteX543" fmla="*/ 242138 w 1505120"/>
                <a:gd name="connsiteY543" fmla="*/ 218891 h 2849464"/>
                <a:gd name="connsiteX544" fmla="*/ 257631 w 1505120"/>
                <a:gd name="connsiteY544" fmla="*/ 220828 h 2849464"/>
                <a:gd name="connsiteX545" fmla="*/ 261506 w 1505120"/>
                <a:gd name="connsiteY545" fmla="*/ 232450 h 2849464"/>
                <a:gd name="connsiteX546" fmla="*/ 257631 w 1505120"/>
                <a:gd name="connsiteY546" fmla="*/ 242137 h 2849464"/>
                <a:gd name="connsiteX547" fmla="*/ 242138 w 1505120"/>
                <a:gd name="connsiteY547" fmla="*/ 261506 h 2849464"/>
                <a:gd name="connsiteX548" fmla="*/ 244072 w 1505120"/>
                <a:gd name="connsiteY548" fmla="*/ 284752 h 2849464"/>
                <a:gd name="connsiteX549" fmla="*/ 255697 w 1505120"/>
                <a:gd name="connsiteY549" fmla="*/ 296374 h 2849464"/>
                <a:gd name="connsiteX550" fmla="*/ 251822 w 1505120"/>
                <a:gd name="connsiteY550" fmla="*/ 306058 h 2849464"/>
                <a:gd name="connsiteX551" fmla="*/ 273128 w 1505120"/>
                <a:gd name="connsiteY551" fmla="*/ 317683 h 2849464"/>
                <a:gd name="connsiteX552" fmla="*/ 280878 w 1505120"/>
                <a:gd name="connsiteY552" fmla="*/ 331242 h 2849464"/>
                <a:gd name="connsiteX553" fmla="*/ 284753 w 1505120"/>
                <a:gd name="connsiteY553" fmla="*/ 344802 h 2849464"/>
                <a:gd name="connsiteX554" fmla="*/ 296374 w 1505120"/>
                <a:gd name="connsiteY554" fmla="*/ 338989 h 2849464"/>
                <a:gd name="connsiteX555" fmla="*/ 311871 w 1505120"/>
                <a:gd name="connsiteY555" fmla="*/ 340927 h 2849464"/>
                <a:gd name="connsiteX556" fmla="*/ 325430 w 1505120"/>
                <a:gd name="connsiteY556" fmla="*/ 331242 h 2849464"/>
                <a:gd name="connsiteX557" fmla="*/ 337055 w 1505120"/>
                <a:gd name="connsiteY557" fmla="*/ 325430 h 2849464"/>
                <a:gd name="connsiteX558" fmla="*/ 348677 w 1505120"/>
                <a:gd name="connsiteY558" fmla="*/ 325430 h 2849464"/>
                <a:gd name="connsiteX559" fmla="*/ 362236 w 1505120"/>
                <a:gd name="connsiteY559" fmla="*/ 323496 h 2849464"/>
                <a:gd name="connsiteX560" fmla="*/ 371923 w 1505120"/>
                <a:gd name="connsiteY560" fmla="*/ 327367 h 2849464"/>
                <a:gd name="connsiteX561" fmla="*/ 377733 w 1505120"/>
                <a:gd name="connsiteY561" fmla="*/ 317683 h 2849464"/>
                <a:gd name="connsiteX562" fmla="*/ 389354 w 1505120"/>
                <a:gd name="connsiteY562" fmla="*/ 304124 h 2849464"/>
                <a:gd name="connsiteX563" fmla="*/ 399038 w 1505120"/>
                <a:gd name="connsiteY563" fmla="*/ 307999 h 2849464"/>
                <a:gd name="connsiteX564" fmla="*/ 418413 w 1505120"/>
                <a:gd name="connsiteY564" fmla="*/ 315746 h 2849464"/>
                <a:gd name="connsiteX565" fmla="*/ 431972 w 1505120"/>
                <a:gd name="connsiteY565" fmla="*/ 325430 h 2849464"/>
                <a:gd name="connsiteX566" fmla="*/ 443597 w 1505120"/>
                <a:gd name="connsiteY566" fmla="*/ 329305 h 2849464"/>
                <a:gd name="connsiteX567" fmla="*/ 447469 w 1505120"/>
                <a:gd name="connsiteY567" fmla="*/ 313808 h 2849464"/>
                <a:gd name="connsiteX568" fmla="*/ 447469 w 1505120"/>
                <a:gd name="connsiteY568" fmla="*/ 302187 h 2849464"/>
                <a:gd name="connsiteX569" fmla="*/ 441657 w 1505120"/>
                <a:gd name="connsiteY569" fmla="*/ 290565 h 2849464"/>
                <a:gd name="connsiteX570" fmla="*/ 453282 w 1505120"/>
                <a:gd name="connsiteY570" fmla="*/ 290565 h 2849464"/>
                <a:gd name="connsiteX571" fmla="*/ 462966 w 1505120"/>
                <a:gd name="connsiteY571" fmla="*/ 290565 h 2849464"/>
                <a:gd name="connsiteX572" fmla="*/ 474591 w 1505120"/>
                <a:gd name="connsiteY572" fmla="*/ 284752 h 2849464"/>
                <a:gd name="connsiteX573" fmla="*/ 493959 w 1505120"/>
                <a:gd name="connsiteY573" fmla="*/ 275068 h 2849464"/>
                <a:gd name="connsiteX574" fmla="*/ 505581 w 1505120"/>
                <a:gd name="connsiteY574" fmla="*/ 278943 h 2849464"/>
                <a:gd name="connsiteX575" fmla="*/ 524952 w 1505120"/>
                <a:gd name="connsiteY575" fmla="*/ 277003 h 2849464"/>
                <a:gd name="connsiteX576" fmla="*/ 536577 w 1505120"/>
                <a:gd name="connsiteY576" fmla="*/ 275068 h 2849464"/>
                <a:gd name="connsiteX577" fmla="*/ 546262 w 1505120"/>
                <a:gd name="connsiteY577" fmla="*/ 286690 h 2849464"/>
                <a:gd name="connsiteX578" fmla="*/ 559821 w 1505120"/>
                <a:gd name="connsiteY578" fmla="*/ 298312 h 2849464"/>
                <a:gd name="connsiteX579" fmla="*/ 569508 w 1505120"/>
                <a:gd name="connsiteY579" fmla="*/ 311871 h 2849464"/>
                <a:gd name="connsiteX580" fmla="*/ 581130 w 1505120"/>
                <a:gd name="connsiteY580" fmla="*/ 311871 h 2849464"/>
                <a:gd name="connsiteX581" fmla="*/ 581130 w 1505120"/>
                <a:gd name="connsiteY581" fmla="*/ 298312 h 2849464"/>
                <a:gd name="connsiteX582" fmla="*/ 583064 w 1505120"/>
                <a:gd name="connsiteY582" fmla="*/ 288627 h 2849464"/>
                <a:gd name="connsiteX583" fmla="*/ 573380 w 1505120"/>
                <a:gd name="connsiteY583" fmla="*/ 284752 h 2849464"/>
                <a:gd name="connsiteX584" fmla="*/ 561758 w 1505120"/>
                <a:gd name="connsiteY584" fmla="*/ 273128 h 2849464"/>
                <a:gd name="connsiteX585" fmla="*/ 567571 w 1505120"/>
                <a:gd name="connsiteY585" fmla="*/ 251822 h 2849464"/>
                <a:gd name="connsiteX586" fmla="*/ 577255 w 1505120"/>
                <a:gd name="connsiteY586" fmla="*/ 246009 h 2849464"/>
                <a:gd name="connsiteX587" fmla="*/ 581130 w 1505120"/>
                <a:gd name="connsiteY587" fmla="*/ 236325 h 2849464"/>
                <a:gd name="connsiteX588" fmla="*/ 579192 w 1505120"/>
                <a:gd name="connsiteY588" fmla="*/ 224700 h 2849464"/>
                <a:gd name="connsiteX589" fmla="*/ 586939 w 1505120"/>
                <a:gd name="connsiteY589" fmla="*/ 215016 h 2849464"/>
                <a:gd name="connsiteX590" fmla="*/ 588880 w 1505120"/>
                <a:gd name="connsiteY590" fmla="*/ 205332 h 2849464"/>
                <a:gd name="connsiteX591" fmla="*/ 594689 w 1505120"/>
                <a:gd name="connsiteY591" fmla="*/ 195644 h 2849464"/>
                <a:gd name="connsiteX592" fmla="*/ 604376 w 1505120"/>
                <a:gd name="connsiteY592" fmla="*/ 184023 h 2849464"/>
                <a:gd name="connsiteX593" fmla="*/ 610186 w 1505120"/>
                <a:gd name="connsiteY593" fmla="*/ 164651 h 2849464"/>
                <a:gd name="connsiteX594" fmla="*/ 608248 w 1505120"/>
                <a:gd name="connsiteY594" fmla="*/ 153029 h 2849464"/>
                <a:gd name="connsiteX595" fmla="*/ 602436 w 1505120"/>
                <a:gd name="connsiteY595" fmla="*/ 131720 h 2849464"/>
                <a:gd name="connsiteX596" fmla="*/ 602436 w 1505120"/>
                <a:gd name="connsiteY596" fmla="*/ 122036 h 2849464"/>
                <a:gd name="connsiteX597" fmla="*/ 608248 w 1505120"/>
                <a:gd name="connsiteY597" fmla="*/ 112352 h 2849464"/>
                <a:gd name="connsiteX598" fmla="*/ 610186 w 1505120"/>
                <a:gd name="connsiteY598" fmla="*/ 98789 h 2849464"/>
                <a:gd name="connsiteX599" fmla="*/ 615998 w 1505120"/>
                <a:gd name="connsiteY599" fmla="*/ 87168 h 2849464"/>
                <a:gd name="connsiteX600" fmla="*/ 619870 w 1505120"/>
                <a:gd name="connsiteY600" fmla="*/ 77483 h 2849464"/>
                <a:gd name="connsiteX601" fmla="*/ 615998 w 1505120"/>
                <a:gd name="connsiteY601" fmla="*/ 58112 h 2849464"/>
                <a:gd name="connsiteX602" fmla="*/ 615998 w 1505120"/>
                <a:gd name="connsiteY602" fmla="*/ 44553 h 2849464"/>
                <a:gd name="connsiteX603" fmla="*/ 610186 w 1505120"/>
                <a:gd name="connsiteY603" fmla="*/ 30993 h 2849464"/>
                <a:gd name="connsiteX604" fmla="*/ 619870 w 1505120"/>
                <a:gd name="connsiteY604" fmla="*/ 21306 h 2849464"/>
                <a:gd name="connsiteX605" fmla="*/ 617936 w 1505120"/>
                <a:gd name="connsiteY605" fmla="*/ 3875 h 2849464"/>
                <a:gd name="connsiteX606" fmla="*/ 629557 w 1505120"/>
                <a:gd name="connsiteY606" fmla="*/ 15497 h 2849464"/>
                <a:gd name="connsiteX607" fmla="*/ 641179 w 1505120"/>
                <a:gd name="connsiteY607" fmla="*/ 15497 h 2849464"/>
                <a:gd name="connsiteX608" fmla="*/ 662488 w 1505120"/>
                <a:gd name="connsiteY608" fmla="*/ 9684 h 2849464"/>
                <a:gd name="connsiteX609" fmla="*/ 674110 w 1505120"/>
                <a:gd name="connsiteY609" fmla="*/ 13559 h 2849464"/>
                <a:gd name="connsiteX610" fmla="*/ 683794 w 1505120"/>
                <a:gd name="connsiteY610" fmla="*/ 17434 h 2849464"/>
                <a:gd name="connsiteX611" fmla="*/ 695419 w 1505120"/>
                <a:gd name="connsiteY611" fmla="*/ 17434 h 2849464"/>
                <a:gd name="connsiteX612" fmla="*/ 710916 w 1505120"/>
                <a:gd name="connsiteY612" fmla="*/ 13559 h 2849464"/>
                <a:gd name="connsiteX613" fmla="*/ 722537 w 1505120"/>
                <a:gd name="connsiteY613" fmla="*/ 23247 h 2849464"/>
                <a:gd name="connsiteX614" fmla="*/ 734159 w 1505120"/>
                <a:gd name="connsiteY614" fmla="*/ 19372 h 2849464"/>
                <a:gd name="connsiteX615" fmla="*/ 749656 w 1505120"/>
                <a:gd name="connsiteY615" fmla="*/ 9684 h 2849464"/>
                <a:gd name="connsiteX616" fmla="*/ 759343 w 1505120"/>
                <a:gd name="connsiteY616" fmla="*/ 9684 h 2849464"/>
                <a:gd name="connsiteX617" fmla="*/ 772902 w 1505120"/>
                <a:gd name="connsiteY617" fmla="*/ 5809 h 2849464"/>
                <a:gd name="connsiteX618" fmla="*/ 790336 w 1505120"/>
                <a:gd name="connsiteY618" fmla="*/ 3875 h 2849464"/>
                <a:gd name="connsiteX619" fmla="*/ 803896 w 1505120"/>
                <a:gd name="connsiteY619" fmla="*/ 5809 h 2849464"/>
                <a:gd name="connsiteX620" fmla="*/ 813580 w 1505120"/>
                <a:gd name="connsiteY620" fmla="*/ 0 h 2849464"/>
                <a:gd name="connsiteX0" fmla="*/ 813580 w 1505120"/>
                <a:gd name="connsiteY0" fmla="*/ 0 h 2849464"/>
                <a:gd name="connsiteX1" fmla="*/ 832951 w 1505120"/>
                <a:gd name="connsiteY1" fmla="*/ 11622 h 2849464"/>
                <a:gd name="connsiteX2" fmla="*/ 829076 w 1505120"/>
                <a:gd name="connsiteY2" fmla="*/ 27118 h 2849464"/>
                <a:gd name="connsiteX3" fmla="*/ 817455 w 1505120"/>
                <a:gd name="connsiteY3" fmla="*/ 40678 h 2849464"/>
                <a:gd name="connsiteX4" fmla="*/ 807771 w 1505120"/>
                <a:gd name="connsiteY4" fmla="*/ 58112 h 2849464"/>
                <a:gd name="connsiteX5" fmla="*/ 803896 w 1505120"/>
                <a:gd name="connsiteY5" fmla="*/ 67799 h 2849464"/>
                <a:gd name="connsiteX6" fmla="*/ 801958 w 1505120"/>
                <a:gd name="connsiteY6" fmla="*/ 83293 h 2849464"/>
                <a:gd name="connsiteX7" fmla="*/ 805830 w 1505120"/>
                <a:gd name="connsiteY7" fmla="*/ 96855 h 2849464"/>
                <a:gd name="connsiteX8" fmla="*/ 801958 w 1505120"/>
                <a:gd name="connsiteY8" fmla="*/ 106539 h 2849464"/>
                <a:gd name="connsiteX9" fmla="*/ 801958 w 1505120"/>
                <a:gd name="connsiteY9" fmla="*/ 116227 h 2849464"/>
                <a:gd name="connsiteX10" fmla="*/ 809705 w 1505120"/>
                <a:gd name="connsiteY10" fmla="*/ 133661 h 2849464"/>
                <a:gd name="connsiteX11" fmla="*/ 815517 w 1505120"/>
                <a:gd name="connsiteY11" fmla="*/ 151092 h 2849464"/>
                <a:gd name="connsiteX12" fmla="*/ 817455 w 1505120"/>
                <a:gd name="connsiteY12" fmla="*/ 160779 h 2849464"/>
                <a:gd name="connsiteX13" fmla="*/ 821330 w 1505120"/>
                <a:gd name="connsiteY13" fmla="*/ 184023 h 2849464"/>
                <a:gd name="connsiteX14" fmla="*/ 827142 w 1505120"/>
                <a:gd name="connsiteY14" fmla="*/ 195644 h 2849464"/>
                <a:gd name="connsiteX15" fmla="*/ 836826 w 1505120"/>
                <a:gd name="connsiteY15" fmla="*/ 205332 h 2849464"/>
                <a:gd name="connsiteX16" fmla="*/ 838764 w 1505120"/>
                <a:gd name="connsiteY16" fmla="*/ 218891 h 2849464"/>
                <a:gd name="connsiteX17" fmla="*/ 823267 w 1505120"/>
                <a:gd name="connsiteY17" fmla="*/ 246009 h 2849464"/>
                <a:gd name="connsiteX18" fmla="*/ 813580 w 1505120"/>
                <a:gd name="connsiteY18" fmla="*/ 261506 h 2849464"/>
                <a:gd name="connsiteX19" fmla="*/ 800021 w 1505120"/>
                <a:gd name="connsiteY19" fmla="*/ 282815 h 2849464"/>
                <a:gd name="connsiteX20" fmla="*/ 786461 w 1505120"/>
                <a:gd name="connsiteY20" fmla="*/ 294437 h 2849464"/>
                <a:gd name="connsiteX21" fmla="*/ 778715 w 1505120"/>
                <a:gd name="connsiteY21" fmla="*/ 306058 h 2849464"/>
                <a:gd name="connsiteX22" fmla="*/ 763218 w 1505120"/>
                <a:gd name="connsiteY22" fmla="*/ 333180 h 2849464"/>
                <a:gd name="connsiteX23" fmla="*/ 755468 w 1505120"/>
                <a:gd name="connsiteY23" fmla="*/ 346739 h 2849464"/>
                <a:gd name="connsiteX24" fmla="*/ 745784 w 1505120"/>
                <a:gd name="connsiteY24" fmla="*/ 369982 h 2849464"/>
                <a:gd name="connsiteX25" fmla="*/ 738034 w 1505120"/>
                <a:gd name="connsiteY25" fmla="*/ 379670 h 2849464"/>
                <a:gd name="connsiteX26" fmla="*/ 734159 w 1505120"/>
                <a:gd name="connsiteY26" fmla="*/ 389354 h 2849464"/>
                <a:gd name="connsiteX27" fmla="*/ 728346 w 1505120"/>
                <a:gd name="connsiteY27" fmla="*/ 399038 h 2849464"/>
                <a:gd name="connsiteX28" fmla="*/ 724475 w 1505120"/>
                <a:gd name="connsiteY28" fmla="*/ 414538 h 2849464"/>
                <a:gd name="connsiteX29" fmla="*/ 722537 w 1505120"/>
                <a:gd name="connsiteY29" fmla="*/ 428097 h 2849464"/>
                <a:gd name="connsiteX30" fmla="*/ 720600 w 1505120"/>
                <a:gd name="connsiteY30" fmla="*/ 449406 h 2849464"/>
                <a:gd name="connsiteX31" fmla="*/ 722537 w 1505120"/>
                <a:gd name="connsiteY31" fmla="*/ 461028 h 2849464"/>
                <a:gd name="connsiteX32" fmla="*/ 722537 w 1505120"/>
                <a:gd name="connsiteY32" fmla="*/ 472650 h 2849464"/>
                <a:gd name="connsiteX33" fmla="*/ 726412 w 1505120"/>
                <a:gd name="connsiteY33" fmla="*/ 482337 h 2849464"/>
                <a:gd name="connsiteX34" fmla="*/ 734159 w 1505120"/>
                <a:gd name="connsiteY34" fmla="*/ 495893 h 2849464"/>
                <a:gd name="connsiteX35" fmla="*/ 743846 w 1505120"/>
                <a:gd name="connsiteY35" fmla="*/ 507518 h 2849464"/>
                <a:gd name="connsiteX36" fmla="*/ 765152 w 1505120"/>
                <a:gd name="connsiteY36" fmla="*/ 517202 h 2849464"/>
                <a:gd name="connsiteX37" fmla="*/ 767090 w 1505120"/>
                <a:gd name="connsiteY37" fmla="*/ 532699 h 2849464"/>
                <a:gd name="connsiteX38" fmla="*/ 767090 w 1505120"/>
                <a:gd name="connsiteY38" fmla="*/ 546258 h 2849464"/>
                <a:gd name="connsiteX39" fmla="*/ 767090 w 1505120"/>
                <a:gd name="connsiteY39" fmla="*/ 563692 h 2849464"/>
                <a:gd name="connsiteX40" fmla="*/ 769027 w 1505120"/>
                <a:gd name="connsiteY40" fmla="*/ 573377 h 2849464"/>
                <a:gd name="connsiteX41" fmla="*/ 767090 w 1505120"/>
                <a:gd name="connsiteY41" fmla="*/ 583064 h 2849464"/>
                <a:gd name="connsiteX42" fmla="*/ 769027 w 1505120"/>
                <a:gd name="connsiteY42" fmla="*/ 602436 h 2849464"/>
                <a:gd name="connsiteX43" fmla="*/ 780649 w 1505120"/>
                <a:gd name="connsiteY43" fmla="*/ 598561 h 2849464"/>
                <a:gd name="connsiteX44" fmla="*/ 809705 w 1505120"/>
                <a:gd name="connsiteY44" fmla="*/ 619870 h 2849464"/>
                <a:gd name="connsiteX45" fmla="*/ 819392 w 1505120"/>
                <a:gd name="connsiteY45" fmla="*/ 623745 h 2849464"/>
                <a:gd name="connsiteX46" fmla="*/ 832951 w 1505120"/>
                <a:gd name="connsiteY46" fmla="*/ 629554 h 2849464"/>
                <a:gd name="connsiteX47" fmla="*/ 844573 w 1505120"/>
                <a:gd name="connsiteY47" fmla="*/ 635366 h 2849464"/>
                <a:gd name="connsiteX48" fmla="*/ 856198 w 1505120"/>
                <a:gd name="connsiteY48" fmla="*/ 639238 h 2849464"/>
                <a:gd name="connsiteX49" fmla="*/ 865882 w 1505120"/>
                <a:gd name="connsiteY49" fmla="*/ 641176 h 2849464"/>
                <a:gd name="connsiteX50" fmla="*/ 877504 w 1505120"/>
                <a:gd name="connsiteY50" fmla="*/ 641176 h 2849464"/>
                <a:gd name="connsiteX51" fmla="*/ 887191 w 1505120"/>
                <a:gd name="connsiteY51" fmla="*/ 641176 h 2849464"/>
                <a:gd name="connsiteX52" fmla="*/ 910435 w 1505120"/>
                <a:gd name="connsiteY52" fmla="*/ 639238 h 2849464"/>
                <a:gd name="connsiteX53" fmla="*/ 922056 w 1505120"/>
                <a:gd name="connsiteY53" fmla="*/ 637304 h 2849464"/>
                <a:gd name="connsiteX54" fmla="*/ 933681 w 1505120"/>
                <a:gd name="connsiteY54" fmla="*/ 635366 h 2849464"/>
                <a:gd name="connsiteX55" fmla="*/ 945303 w 1505120"/>
                <a:gd name="connsiteY55" fmla="*/ 637304 h 2849464"/>
                <a:gd name="connsiteX56" fmla="*/ 958862 w 1505120"/>
                <a:gd name="connsiteY56" fmla="*/ 637304 h 2849464"/>
                <a:gd name="connsiteX57" fmla="*/ 968550 w 1505120"/>
                <a:gd name="connsiteY57" fmla="*/ 639238 h 2849464"/>
                <a:gd name="connsiteX58" fmla="*/ 978234 w 1505120"/>
                <a:gd name="connsiteY58" fmla="*/ 639238 h 2849464"/>
                <a:gd name="connsiteX59" fmla="*/ 989855 w 1505120"/>
                <a:gd name="connsiteY59" fmla="*/ 631491 h 2849464"/>
                <a:gd name="connsiteX60" fmla="*/ 1009227 w 1505120"/>
                <a:gd name="connsiteY60" fmla="*/ 629554 h 2849464"/>
                <a:gd name="connsiteX61" fmla="*/ 1022786 w 1505120"/>
                <a:gd name="connsiteY61" fmla="*/ 635366 h 2849464"/>
                <a:gd name="connsiteX62" fmla="*/ 1030536 w 1505120"/>
                <a:gd name="connsiteY62" fmla="*/ 645051 h 2849464"/>
                <a:gd name="connsiteX63" fmla="*/ 1040220 w 1505120"/>
                <a:gd name="connsiteY63" fmla="*/ 650860 h 2849464"/>
                <a:gd name="connsiteX64" fmla="*/ 1053780 w 1505120"/>
                <a:gd name="connsiteY64" fmla="*/ 658610 h 2849464"/>
                <a:gd name="connsiteX65" fmla="*/ 1065401 w 1505120"/>
                <a:gd name="connsiteY65" fmla="*/ 672172 h 2849464"/>
                <a:gd name="connsiteX66" fmla="*/ 1069276 w 1505120"/>
                <a:gd name="connsiteY66" fmla="*/ 681856 h 2849464"/>
                <a:gd name="connsiteX67" fmla="*/ 1080898 w 1505120"/>
                <a:gd name="connsiteY67" fmla="*/ 699287 h 2849464"/>
                <a:gd name="connsiteX68" fmla="*/ 1092523 w 1505120"/>
                <a:gd name="connsiteY68" fmla="*/ 707037 h 2849464"/>
                <a:gd name="connsiteX69" fmla="*/ 1102207 w 1505120"/>
                <a:gd name="connsiteY69" fmla="*/ 714787 h 2849464"/>
                <a:gd name="connsiteX70" fmla="*/ 1111894 w 1505120"/>
                <a:gd name="connsiteY70" fmla="*/ 718659 h 2849464"/>
                <a:gd name="connsiteX71" fmla="*/ 1121579 w 1505120"/>
                <a:gd name="connsiteY71" fmla="*/ 728346 h 2849464"/>
                <a:gd name="connsiteX72" fmla="*/ 1135138 w 1505120"/>
                <a:gd name="connsiteY72" fmla="*/ 734159 h 2849464"/>
                <a:gd name="connsiteX73" fmla="*/ 1150634 w 1505120"/>
                <a:gd name="connsiteY73" fmla="*/ 738031 h 2849464"/>
                <a:gd name="connsiteX74" fmla="*/ 1162256 w 1505120"/>
                <a:gd name="connsiteY74" fmla="*/ 747715 h 2849464"/>
                <a:gd name="connsiteX75" fmla="*/ 1175818 w 1505120"/>
                <a:gd name="connsiteY75" fmla="*/ 751590 h 2849464"/>
                <a:gd name="connsiteX76" fmla="*/ 1195187 w 1505120"/>
                <a:gd name="connsiteY76" fmla="*/ 765152 h 2849464"/>
                <a:gd name="connsiteX77" fmla="*/ 1208749 w 1505120"/>
                <a:gd name="connsiteY77" fmla="*/ 769024 h 2849464"/>
                <a:gd name="connsiteX78" fmla="*/ 1222305 w 1505120"/>
                <a:gd name="connsiteY78" fmla="*/ 772899 h 2849464"/>
                <a:gd name="connsiteX79" fmla="*/ 1233930 w 1505120"/>
                <a:gd name="connsiteY79" fmla="*/ 774836 h 2849464"/>
                <a:gd name="connsiteX80" fmla="*/ 1247489 w 1505120"/>
                <a:gd name="connsiteY80" fmla="*/ 774836 h 2849464"/>
                <a:gd name="connsiteX81" fmla="*/ 1257177 w 1505120"/>
                <a:gd name="connsiteY81" fmla="*/ 776774 h 2849464"/>
                <a:gd name="connsiteX82" fmla="*/ 1274608 w 1505120"/>
                <a:gd name="connsiteY82" fmla="*/ 780646 h 2849464"/>
                <a:gd name="connsiteX83" fmla="*/ 1267171 w 1505120"/>
                <a:gd name="connsiteY83" fmla="*/ 790872 h 2849464"/>
                <a:gd name="connsiteX84" fmla="*/ 1268516 w 1505120"/>
                <a:gd name="connsiteY84" fmla="*/ 790978 h 2849464"/>
                <a:gd name="connsiteX85" fmla="*/ 1270729 w 1505120"/>
                <a:gd name="connsiteY85" fmla="*/ 788396 h 2849464"/>
                <a:gd name="connsiteX86" fmla="*/ 1280417 w 1505120"/>
                <a:gd name="connsiteY86" fmla="*/ 786461 h 2849464"/>
                <a:gd name="connsiteX87" fmla="*/ 1286226 w 1505120"/>
                <a:gd name="connsiteY87" fmla="*/ 801958 h 2849464"/>
                <a:gd name="connsiteX88" fmla="*/ 1290101 w 1505120"/>
                <a:gd name="connsiteY88" fmla="*/ 811642 h 2849464"/>
                <a:gd name="connsiteX89" fmla="*/ 1301726 w 1505120"/>
                <a:gd name="connsiteY89" fmla="*/ 827139 h 2849464"/>
                <a:gd name="connsiteX90" fmla="*/ 1307535 w 1505120"/>
                <a:gd name="connsiteY90" fmla="*/ 832951 h 2849464"/>
                <a:gd name="connsiteX91" fmla="*/ 1319157 w 1505120"/>
                <a:gd name="connsiteY91" fmla="*/ 840698 h 2849464"/>
                <a:gd name="connsiteX92" fmla="*/ 1330782 w 1505120"/>
                <a:gd name="connsiteY92" fmla="*/ 846510 h 2849464"/>
                <a:gd name="connsiteX93" fmla="*/ 1342403 w 1505120"/>
                <a:gd name="connsiteY93" fmla="*/ 856195 h 2849464"/>
                <a:gd name="connsiteX94" fmla="*/ 1367584 w 1505120"/>
                <a:gd name="connsiteY94" fmla="*/ 865882 h 2849464"/>
                <a:gd name="connsiteX95" fmla="*/ 1377272 w 1505120"/>
                <a:gd name="connsiteY95" fmla="*/ 869754 h 2849464"/>
                <a:gd name="connsiteX96" fmla="*/ 1390831 w 1505120"/>
                <a:gd name="connsiteY96" fmla="*/ 871695 h 2849464"/>
                <a:gd name="connsiteX97" fmla="*/ 1404390 w 1505120"/>
                <a:gd name="connsiteY97" fmla="*/ 871695 h 2849464"/>
                <a:gd name="connsiteX98" fmla="*/ 1414074 w 1505120"/>
                <a:gd name="connsiteY98" fmla="*/ 871695 h 2849464"/>
                <a:gd name="connsiteX99" fmla="*/ 1406328 w 1505120"/>
                <a:gd name="connsiteY99" fmla="*/ 891063 h 2849464"/>
                <a:gd name="connsiteX100" fmla="*/ 1398581 w 1505120"/>
                <a:gd name="connsiteY100" fmla="*/ 902685 h 2849464"/>
                <a:gd name="connsiteX101" fmla="*/ 1394706 w 1505120"/>
                <a:gd name="connsiteY101" fmla="*/ 914306 h 2849464"/>
                <a:gd name="connsiteX102" fmla="*/ 1394706 w 1505120"/>
                <a:gd name="connsiteY102" fmla="*/ 925931 h 2849464"/>
                <a:gd name="connsiteX103" fmla="*/ 1390831 w 1505120"/>
                <a:gd name="connsiteY103" fmla="*/ 939490 h 2849464"/>
                <a:gd name="connsiteX104" fmla="*/ 1385019 w 1505120"/>
                <a:gd name="connsiteY104" fmla="*/ 964674 h 2849464"/>
                <a:gd name="connsiteX105" fmla="*/ 1381143 w 1505120"/>
                <a:gd name="connsiteY105" fmla="*/ 976296 h 2849464"/>
                <a:gd name="connsiteX106" fmla="*/ 1379209 w 1505120"/>
                <a:gd name="connsiteY106" fmla="*/ 985980 h 2849464"/>
                <a:gd name="connsiteX107" fmla="*/ 1381143 w 1505120"/>
                <a:gd name="connsiteY107" fmla="*/ 1013102 h 2849464"/>
                <a:gd name="connsiteX108" fmla="*/ 1381143 w 1505120"/>
                <a:gd name="connsiteY108" fmla="*/ 1022786 h 2849464"/>
                <a:gd name="connsiteX109" fmla="*/ 1379209 w 1505120"/>
                <a:gd name="connsiteY109" fmla="*/ 1044092 h 2849464"/>
                <a:gd name="connsiteX110" fmla="*/ 1379209 w 1505120"/>
                <a:gd name="connsiteY110" fmla="*/ 1055717 h 2849464"/>
                <a:gd name="connsiteX111" fmla="*/ 1383081 w 1505120"/>
                <a:gd name="connsiteY111" fmla="*/ 1067339 h 2849464"/>
                <a:gd name="connsiteX112" fmla="*/ 1390831 w 1505120"/>
                <a:gd name="connsiteY112" fmla="*/ 1077023 h 2849464"/>
                <a:gd name="connsiteX113" fmla="*/ 1398581 w 1505120"/>
                <a:gd name="connsiteY113" fmla="*/ 1086710 h 2849464"/>
                <a:gd name="connsiteX114" fmla="*/ 1406328 w 1505120"/>
                <a:gd name="connsiteY114" fmla="*/ 1098332 h 2849464"/>
                <a:gd name="connsiteX115" fmla="*/ 1417949 w 1505120"/>
                <a:gd name="connsiteY115" fmla="*/ 1106082 h 2849464"/>
                <a:gd name="connsiteX116" fmla="*/ 1425696 w 1505120"/>
                <a:gd name="connsiteY116" fmla="*/ 1115766 h 2849464"/>
                <a:gd name="connsiteX117" fmla="*/ 1427637 w 1505120"/>
                <a:gd name="connsiteY117" fmla="*/ 1127388 h 2849464"/>
                <a:gd name="connsiteX118" fmla="*/ 1423762 w 1505120"/>
                <a:gd name="connsiteY118" fmla="*/ 1139013 h 2849464"/>
                <a:gd name="connsiteX119" fmla="*/ 1417949 w 1505120"/>
                <a:gd name="connsiteY119" fmla="*/ 1150634 h 2849464"/>
                <a:gd name="connsiteX120" fmla="*/ 1414074 w 1505120"/>
                <a:gd name="connsiteY120" fmla="*/ 1162256 h 2849464"/>
                <a:gd name="connsiteX121" fmla="*/ 1408265 w 1505120"/>
                <a:gd name="connsiteY121" fmla="*/ 1181628 h 2849464"/>
                <a:gd name="connsiteX122" fmla="*/ 1404390 w 1505120"/>
                <a:gd name="connsiteY122" fmla="*/ 1197124 h 2849464"/>
                <a:gd name="connsiteX123" fmla="*/ 1402453 w 1505120"/>
                <a:gd name="connsiteY123" fmla="*/ 1206812 h 2849464"/>
                <a:gd name="connsiteX124" fmla="*/ 1400515 w 1505120"/>
                <a:gd name="connsiteY124" fmla="*/ 1220371 h 2849464"/>
                <a:gd name="connsiteX125" fmla="*/ 1398581 w 1505120"/>
                <a:gd name="connsiteY125" fmla="*/ 1235868 h 2849464"/>
                <a:gd name="connsiteX126" fmla="*/ 1398581 w 1505120"/>
                <a:gd name="connsiteY126" fmla="*/ 1245552 h 2849464"/>
                <a:gd name="connsiteX127" fmla="*/ 1402453 w 1505120"/>
                <a:gd name="connsiteY127" fmla="*/ 1255239 h 2849464"/>
                <a:gd name="connsiteX128" fmla="*/ 1412137 w 1505120"/>
                <a:gd name="connsiteY128" fmla="*/ 1268798 h 2849464"/>
                <a:gd name="connsiteX129" fmla="*/ 1427637 w 1505120"/>
                <a:gd name="connsiteY129" fmla="*/ 1272670 h 2849464"/>
                <a:gd name="connsiteX130" fmla="*/ 1421824 w 1505120"/>
                <a:gd name="connsiteY130" fmla="*/ 1261049 h 2849464"/>
                <a:gd name="connsiteX131" fmla="*/ 1431508 w 1505120"/>
                <a:gd name="connsiteY131" fmla="*/ 1276545 h 2849464"/>
                <a:gd name="connsiteX132" fmla="*/ 1425696 w 1505120"/>
                <a:gd name="connsiteY132" fmla="*/ 1286229 h 2849464"/>
                <a:gd name="connsiteX133" fmla="*/ 1427637 w 1505120"/>
                <a:gd name="connsiteY133" fmla="*/ 1297854 h 2849464"/>
                <a:gd name="connsiteX134" fmla="*/ 1437321 w 1505120"/>
                <a:gd name="connsiteY134" fmla="*/ 1311413 h 2849464"/>
                <a:gd name="connsiteX135" fmla="*/ 1447008 w 1505120"/>
                <a:gd name="connsiteY135" fmla="*/ 1321098 h 2849464"/>
                <a:gd name="connsiteX136" fmla="*/ 1470252 w 1505120"/>
                <a:gd name="connsiteY136" fmla="*/ 1332723 h 2849464"/>
                <a:gd name="connsiteX137" fmla="*/ 1495436 w 1505120"/>
                <a:gd name="connsiteY137" fmla="*/ 1338532 h 2849464"/>
                <a:gd name="connsiteX138" fmla="*/ 1505120 w 1505120"/>
                <a:gd name="connsiteY138" fmla="*/ 1336594 h 2849464"/>
                <a:gd name="connsiteX139" fmla="*/ 1503183 w 1505120"/>
                <a:gd name="connsiteY139" fmla="*/ 1346282 h 2849464"/>
                <a:gd name="connsiteX140" fmla="*/ 1493495 w 1505120"/>
                <a:gd name="connsiteY140" fmla="*/ 1344344 h 2849464"/>
                <a:gd name="connsiteX141" fmla="*/ 1481873 w 1505120"/>
                <a:gd name="connsiteY141" fmla="*/ 1354028 h 2849464"/>
                <a:gd name="connsiteX142" fmla="*/ 1474123 w 1505120"/>
                <a:gd name="connsiteY142" fmla="*/ 1365653 h 2849464"/>
                <a:gd name="connsiteX143" fmla="*/ 1466377 w 1505120"/>
                <a:gd name="connsiteY143" fmla="*/ 1385022 h 2849464"/>
                <a:gd name="connsiteX144" fmla="*/ 1464439 w 1505120"/>
                <a:gd name="connsiteY144" fmla="*/ 1398581 h 2849464"/>
                <a:gd name="connsiteX145" fmla="*/ 1466377 w 1505120"/>
                <a:gd name="connsiteY145" fmla="*/ 1414081 h 2849464"/>
                <a:gd name="connsiteX146" fmla="*/ 1477998 w 1505120"/>
                <a:gd name="connsiteY146" fmla="*/ 1429574 h 2849464"/>
                <a:gd name="connsiteX147" fmla="*/ 1466377 w 1505120"/>
                <a:gd name="connsiteY147" fmla="*/ 1439262 h 2849464"/>
                <a:gd name="connsiteX148" fmla="*/ 1456693 w 1505120"/>
                <a:gd name="connsiteY148" fmla="*/ 1447008 h 2849464"/>
                <a:gd name="connsiteX149" fmla="*/ 1450880 w 1505120"/>
                <a:gd name="connsiteY149" fmla="*/ 1458633 h 2849464"/>
                <a:gd name="connsiteX150" fmla="*/ 1441193 w 1505120"/>
                <a:gd name="connsiteY150" fmla="*/ 1470255 h 2849464"/>
                <a:gd name="connsiteX151" fmla="*/ 1429571 w 1505120"/>
                <a:gd name="connsiteY151" fmla="*/ 1483814 h 2849464"/>
                <a:gd name="connsiteX152" fmla="*/ 1416012 w 1505120"/>
                <a:gd name="connsiteY152" fmla="*/ 1499311 h 2849464"/>
                <a:gd name="connsiteX153" fmla="*/ 1412137 w 1505120"/>
                <a:gd name="connsiteY153" fmla="*/ 1508995 h 2849464"/>
                <a:gd name="connsiteX154" fmla="*/ 1406328 w 1505120"/>
                <a:gd name="connsiteY154" fmla="*/ 1497373 h 2849464"/>
                <a:gd name="connsiteX155" fmla="*/ 1396640 w 1505120"/>
                <a:gd name="connsiteY155" fmla="*/ 1491564 h 2849464"/>
                <a:gd name="connsiteX156" fmla="*/ 1375334 w 1505120"/>
                <a:gd name="connsiteY156" fmla="*/ 1487689 h 2849464"/>
                <a:gd name="connsiteX157" fmla="*/ 1361775 w 1505120"/>
                <a:gd name="connsiteY157" fmla="*/ 1487689 h 2849464"/>
                <a:gd name="connsiteX158" fmla="*/ 1348213 w 1505120"/>
                <a:gd name="connsiteY158" fmla="*/ 1491564 h 2849464"/>
                <a:gd name="connsiteX159" fmla="*/ 1344338 w 1505120"/>
                <a:gd name="connsiteY159" fmla="*/ 1501248 h 2849464"/>
                <a:gd name="connsiteX160" fmla="*/ 1324969 w 1505120"/>
                <a:gd name="connsiteY160" fmla="*/ 1499311 h 2849464"/>
                <a:gd name="connsiteX161" fmla="*/ 1313348 w 1505120"/>
                <a:gd name="connsiteY161" fmla="*/ 1485752 h 2849464"/>
                <a:gd name="connsiteX162" fmla="*/ 1301726 w 1505120"/>
                <a:gd name="connsiteY162" fmla="*/ 1472193 h 2849464"/>
                <a:gd name="connsiteX163" fmla="*/ 1290101 w 1505120"/>
                <a:gd name="connsiteY163" fmla="*/ 1468318 h 2849464"/>
                <a:gd name="connsiteX164" fmla="*/ 1274604 w 1505120"/>
                <a:gd name="connsiteY164" fmla="*/ 1470255 h 2849464"/>
                <a:gd name="connsiteX165" fmla="*/ 1264920 w 1505120"/>
                <a:gd name="connsiteY165" fmla="*/ 1472193 h 2849464"/>
                <a:gd name="connsiteX166" fmla="*/ 1233927 w 1505120"/>
                <a:gd name="connsiteY166" fmla="*/ 1481877 h 2849464"/>
                <a:gd name="connsiteX167" fmla="*/ 1212618 w 1505120"/>
                <a:gd name="connsiteY167" fmla="*/ 1487689 h 2849464"/>
                <a:gd name="connsiteX168" fmla="*/ 1218427 w 1505120"/>
                <a:gd name="connsiteY168" fmla="*/ 1478002 h 2849464"/>
                <a:gd name="connsiteX169" fmla="*/ 1220186 w 1505120"/>
                <a:gd name="connsiteY169" fmla="*/ 1473608 h 2849464"/>
                <a:gd name="connsiteX170" fmla="*/ 1210683 w 1505120"/>
                <a:gd name="connsiteY170" fmla="*/ 1479942 h 2849464"/>
                <a:gd name="connsiteX171" fmla="*/ 1193249 w 1505120"/>
                <a:gd name="connsiteY171" fmla="*/ 1493502 h 2849464"/>
                <a:gd name="connsiteX172" fmla="*/ 1183565 w 1505120"/>
                <a:gd name="connsiteY172" fmla="*/ 1499314 h 2849464"/>
                <a:gd name="connsiteX173" fmla="*/ 1171940 w 1505120"/>
                <a:gd name="connsiteY173" fmla="*/ 1503186 h 2849464"/>
                <a:gd name="connsiteX174" fmla="*/ 1158384 w 1505120"/>
                <a:gd name="connsiteY174" fmla="*/ 1507061 h 2849464"/>
                <a:gd name="connsiteX175" fmla="*/ 1148697 w 1505120"/>
                <a:gd name="connsiteY175" fmla="*/ 1512873 h 2849464"/>
                <a:gd name="connsiteX176" fmla="*/ 1139013 w 1505120"/>
                <a:gd name="connsiteY176" fmla="*/ 1516748 h 2849464"/>
                <a:gd name="connsiteX177" fmla="*/ 1125453 w 1505120"/>
                <a:gd name="connsiteY177" fmla="*/ 1522557 h 2849464"/>
                <a:gd name="connsiteX178" fmla="*/ 1115766 w 1505120"/>
                <a:gd name="connsiteY178" fmla="*/ 1530307 h 2849464"/>
                <a:gd name="connsiteX179" fmla="*/ 1098332 w 1505120"/>
                <a:gd name="connsiteY179" fmla="*/ 1539992 h 2849464"/>
                <a:gd name="connsiteX180" fmla="*/ 1075085 w 1505120"/>
                <a:gd name="connsiteY180" fmla="*/ 1555488 h 2849464"/>
                <a:gd name="connsiteX181" fmla="*/ 1053780 w 1505120"/>
                <a:gd name="connsiteY181" fmla="*/ 1569051 h 2849464"/>
                <a:gd name="connsiteX182" fmla="*/ 1034408 w 1505120"/>
                <a:gd name="connsiteY182" fmla="*/ 1586482 h 2849464"/>
                <a:gd name="connsiteX183" fmla="*/ 1022786 w 1505120"/>
                <a:gd name="connsiteY183" fmla="*/ 1594232 h 2849464"/>
                <a:gd name="connsiteX184" fmla="*/ 1013102 w 1505120"/>
                <a:gd name="connsiteY184" fmla="*/ 1603916 h 2849464"/>
                <a:gd name="connsiteX185" fmla="*/ 1001477 w 1505120"/>
                <a:gd name="connsiteY185" fmla="*/ 1613603 h 2849464"/>
                <a:gd name="connsiteX186" fmla="*/ 976296 w 1505120"/>
                <a:gd name="connsiteY186" fmla="*/ 1631037 h 2849464"/>
                <a:gd name="connsiteX187" fmla="*/ 966609 w 1505120"/>
                <a:gd name="connsiteY187" fmla="*/ 1638784 h 2849464"/>
                <a:gd name="connsiteX188" fmla="*/ 954987 w 1505120"/>
                <a:gd name="connsiteY188" fmla="*/ 1640722 h 2849464"/>
                <a:gd name="connsiteX189" fmla="*/ 945303 w 1505120"/>
                <a:gd name="connsiteY189" fmla="*/ 1652343 h 2849464"/>
                <a:gd name="connsiteX190" fmla="*/ 937553 w 1505120"/>
                <a:gd name="connsiteY190" fmla="*/ 1662031 h 2849464"/>
                <a:gd name="connsiteX191" fmla="*/ 933678 w 1505120"/>
                <a:gd name="connsiteY191" fmla="*/ 1673652 h 2849464"/>
                <a:gd name="connsiteX192" fmla="*/ 923994 w 1505120"/>
                <a:gd name="connsiteY192" fmla="*/ 1689149 h 2849464"/>
                <a:gd name="connsiteX193" fmla="*/ 910435 w 1505120"/>
                <a:gd name="connsiteY193" fmla="*/ 1710458 h 2849464"/>
                <a:gd name="connsiteX194" fmla="*/ 904622 w 1505120"/>
                <a:gd name="connsiteY194" fmla="*/ 1720142 h 2849464"/>
                <a:gd name="connsiteX195" fmla="*/ 908497 w 1505120"/>
                <a:gd name="connsiteY195" fmla="*/ 1735639 h 2849464"/>
                <a:gd name="connsiteX196" fmla="*/ 898813 w 1505120"/>
                <a:gd name="connsiteY196" fmla="*/ 1745323 h 2849464"/>
                <a:gd name="connsiteX197" fmla="*/ 889126 w 1505120"/>
                <a:gd name="connsiteY197" fmla="*/ 1766632 h 2849464"/>
                <a:gd name="connsiteX198" fmla="*/ 883316 w 1505120"/>
                <a:gd name="connsiteY198" fmla="*/ 1778254 h 2849464"/>
                <a:gd name="connsiteX199" fmla="*/ 879441 w 1505120"/>
                <a:gd name="connsiteY199" fmla="*/ 1787941 h 2849464"/>
                <a:gd name="connsiteX200" fmla="*/ 881379 w 1505120"/>
                <a:gd name="connsiteY200" fmla="*/ 1801501 h 2849464"/>
                <a:gd name="connsiteX201" fmla="*/ 893001 w 1505120"/>
                <a:gd name="connsiteY201" fmla="*/ 1813122 h 2849464"/>
                <a:gd name="connsiteX202" fmla="*/ 902688 w 1505120"/>
                <a:gd name="connsiteY202" fmla="*/ 1818931 h 2849464"/>
                <a:gd name="connsiteX203" fmla="*/ 906563 w 1505120"/>
                <a:gd name="connsiteY203" fmla="*/ 1828619 h 2849464"/>
                <a:gd name="connsiteX204" fmla="*/ 906563 w 1505120"/>
                <a:gd name="connsiteY204" fmla="*/ 1842178 h 2849464"/>
                <a:gd name="connsiteX205" fmla="*/ 906563 w 1505120"/>
                <a:gd name="connsiteY205" fmla="*/ 1859612 h 2849464"/>
                <a:gd name="connsiteX206" fmla="*/ 910435 w 1505120"/>
                <a:gd name="connsiteY206" fmla="*/ 1877046 h 2849464"/>
                <a:gd name="connsiteX207" fmla="*/ 914310 w 1505120"/>
                <a:gd name="connsiteY207" fmla="*/ 1902230 h 2849464"/>
                <a:gd name="connsiteX208" fmla="*/ 918185 w 1505120"/>
                <a:gd name="connsiteY208" fmla="*/ 1913852 h 2849464"/>
                <a:gd name="connsiteX209" fmla="*/ 923994 w 1505120"/>
                <a:gd name="connsiteY209" fmla="*/ 1927411 h 2849464"/>
                <a:gd name="connsiteX210" fmla="*/ 925931 w 1505120"/>
                <a:gd name="connsiteY210" fmla="*/ 1939033 h 2849464"/>
                <a:gd name="connsiteX211" fmla="*/ 927869 w 1505120"/>
                <a:gd name="connsiteY211" fmla="*/ 1950658 h 2849464"/>
                <a:gd name="connsiteX212" fmla="*/ 929806 w 1505120"/>
                <a:gd name="connsiteY212" fmla="*/ 1962280 h 2849464"/>
                <a:gd name="connsiteX213" fmla="*/ 933678 w 1505120"/>
                <a:gd name="connsiteY213" fmla="*/ 1971964 h 2849464"/>
                <a:gd name="connsiteX214" fmla="*/ 933678 w 1505120"/>
                <a:gd name="connsiteY214" fmla="*/ 1981648 h 2849464"/>
                <a:gd name="connsiteX215" fmla="*/ 933678 w 1505120"/>
                <a:gd name="connsiteY215" fmla="*/ 1993270 h 2849464"/>
                <a:gd name="connsiteX216" fmla="*/ 933678 w 1505120"/>
                <a:gd name="connsiteY216" fmla="*/ 2004895 h 2849464"/>
                <a:gd name="connsiteX217" fmla="*/ 939491 w 1505120"/>
                <a:gd name="connsiteY217" fmla="*/ 2035888 h 2849464"/>
                <a:gd name="connsiteX218" fmla="*/ 943365 w 1505120"/>
                <a:gd name="connsiteY218" fmla="*/ 2045572 h 2849464"/>
                <a:gd name="connsiteX219" fmla="*/ 947240 w 1505120"/>
                <a:gd name="connsiteY219" fmla="*/ 2055260 h 2849464"/>
                <a:gd name="connsiteX220" fmla="*/ 947240 w 1505120"/>
                <a:gd name="connsiteY220" fmla="*/ 2066881 h 2849464"/>
                <a:gd name="connsiteX221" fmla="*/ 951115 w 1505120"/>
                <a:gd name="connsiteY221" fmla="*/ 2090125 h 2849464"/>
                <a:gd name="connsiteX222" fmla="*/ 953050 w 1505120"/>
                <a:gd name="connsiteY222" fmla="*/ 2107559 h 2849464"/>
                <a:gd name="connsiteX223" fmla="*/ 951115 w 1505120"/>
                <a:gd name="connsiteY223" fmla="*/ 2119180 h 2849464"/>
                <a:gd name="connsiteX224" fmla="*/ 949175 w 1505120"/>
                <a:gd name="connsiteY224" fmla="*/ 2130802 h 2849464"/>
                <a:gd name="connsiteX225" fmla="*/ 945303 w 1505120"/>
                <a:gd name="connsiteY225" fmla="*/ 2144365 h 2849464"/>
                <a:gd name="connsiteX226" fmla="*/ 931744 w 1505120"/>
                <a:gd name="connsiteY226" fmla="*/ 2165670 h 2849464"/>
                <a:gd name="connsiteX227" fmla="*/ 923994 w 1505120"/>
                <a:gd name="connsiteY227" fmla="*/ 2177292 h 2849464"/>
                <a:gd name="connsiteX228" fmla="*/ 914310 w 1505120"/>
                <a:gd name="connsiteY228" fmla="*/ 2188917 h 2849464"/>
                <a:gd name="connsiteX229" fmla="*/ 900747 w 1505120"/>
                <a:gd name="connsiteY229" fmla="*/ 2206348 h 2849464"/>
                <a:gd name="connsiteX230" fmla="*/ 891063 w 1505120"/>
                <a:gd name="connsiteY230" fmla="*/ 2219910 h 2849464"/>
                <a:gd name="connsiteX231" fmla="*/ 881379 w 1505120"/>
                <a:gd name="connsiteY231" fmla="*/ 2233469 h 2849464"/>
                <a:gd name="connsiteX232" fmla="*/ 869757 w 1505120"/>
                <a:gd name="connsiteY232" fmla="*/ 2243154 h 2849464"/>
                <a:gd name="connsiteX233" fmla="*/ 858135 w 1505120"/>
                <a:gd name="connsiteY233" fmla="*/ 2256716 h 2849464"/>
                <a:gd name="connsiteX234" fmla="*/ 848448 w 1505120"/>
                <a:gd name="connsiteY234" fmla="*/ 2264463 h 2849464"/>
                <a:gd name="connsiteX235" fmla="*/ 836826 w 1505120"/>
                <a:gd name="connsiteY235" fmla="*/ 2272210 h 2849464"/>
                <a:gd name="connsiteX236" fmla="*/ 823264 w 1505120"/>
                <a:gd name="connsiteY236" fmla="*/ 2279959 h 2849464"/>
                <a:gd name="connsiteX237" fmla="*/ 807767 w 1505120"/>
                <a:gd name="connsiteY237" fmla="*/ 2283831 h 2849464"/>
                <a:gd name="connsiteX238" fmla="*/ 794208 w 1505120"/>
                <a:gd name="connsiteY238" fmla="*/ 2291581 h 2849464"/>
                <a:gd name="connsiteX239" fmla="*/ 772902 w 1505120"/>
                <a:gd name="connsiteY239" fmla="*/ 2301269 h 2849464"/>
                <a:gd name="connsiteX240" fmla="*/ 763215 w 1505120"/>
                <a:gd name="connsiteY240" fmla="*/ 2307078 h 2849464"/>
                <a:gd name="connsiteX241" fmla="*/ 749656 w 1505120"/>
                <a:gd name="connsiteY241" fmla="*/ 2312890 h 2849464"/>
                <a:gd name="connsiteX242" fmla="*/ 739971 w 1505120"/>
                <a:gd name="connsiteY242" fmla="*/ 2316765 h 2849464"/>
                <a:gd name="connsiteX243" fmla="*/ 726409 w 1505120"/>
                <a:gd name="connsiteY243" fmla="*/ 2322574 h 2849464"/>
                <a:gd name="connsiteX244" fmla="*/ 714787 w 1505120"/>
                <a:gd name="connsiteY244" fmla="*/ 2332259 h 2849464"/>
                <a:gd name="connsiteX245" fmla="*/ 707041 w 1505120"/>
                <a:gd name="connsiteY245" fmla="*/ 2341946 h 2849464"/>
                <a:gd name="connsiteX246" fmla="*/ 703166 w 1505120"/>
                <a:gd name="connsiteY246" fmla="*/ 2351630 h 2849464"/>
                <a:gd name="connsiteX247" fmla="*/ 697353 w 1505120"/>
                <a:gd name="connsiteY247" fmla="*/ 2363255 h 2849464"/>
                <a:gd name="connsiteX248" fmla="*/ 687669 w 1505120"/>
                <a:gd name="connsiteY248" fmla="*/ 2372939 h 2849464"/>
                <a:gd name="connsiteX249" fmla="*/ 679922 w 1505120"/>
                <a:gd name="connsiteY249" fmla="*/ 2382627 h 2849464"/>
                <a:gd name="connsiteX250" fmla="*/ 676047 w 1505120"/>
                <a:gd name="connsiteY250" fmla="*/ 2392311 h 2849464"/>
                <a:gd name="connsiteX251" fmla="*/ 670235 w 1505120"/>
                <a:gd name="connsiteY251" fmla="*/ 2403933 h 2849464"/>
                <a:gd name="connsiteX252" fmla="*/ 654738 w 1505120"/>
                <a:gd name="connsiteY252" fmla="*/ 2425242 h 2849464"/>
                <a:gd name="connsiteX253" fmla="*/ 645054 w 1505120"/>
                <a:gd name="connsiteY253" fmla="*/ 2440739 h 2849464"/>
                <a:gd name="connsiteX254" fmla="*/ 637304 w 1505120"/>
                <a:gd name="connsiteY254" fmla="*/ 2450423 h 2849464"/>
                <a:gd name="connsiteX255" fmla="*/ 623745 w 1505120"/>
                <a:gd name="connsiteY255" fmla="*/ 2471732 h 2849464"/>
                <a:gd name="connsiteX256" fmla="*/ 615998 w 1505120"/>
                <a:gd name="connsiteY256" fmla="*/ 2481416 h 2849464"/>
                <a:gd name="connsiteX257" fmla="*/ 610186 w 1505120"/>
                <a:gd name="connsiteY257" fmla="*/ 2493041 h 2849464"/>
                <a:gd name="connsiteX258" fmla="*/ 604373 w 1505120"/>
                <a:gd name="connsiteY258" fmla="*/ 2502725 h 2849464"/>
                <a:gd name="connsiteX259" fmla="*/ 598564 w 1505120"/>
                <a:gd name="connsiteY259" fmla="*/ 2512413 h 2849464"/>
                <a:gd name="connsiteX260" fmla="*/ 585002 w 1505120"/>
                <a:gd name="connsiteY260" fmla="*/ 2527909 h 2849464"/>
                <a:gd name="connsiteX261" fmla="*/ 575317 w 1505120"/>
                <a:gd name="connsiteY261" fmla="*/ 2537593 h 2849464"/>
                <a:gd name="connsiteX262" fmla="*/ 569508 w 1505120"/>
                <a:gd name="connsiteY262" fmla="*/ 2549215 h 2849464"/>
                <a:gd name="connsiteX263" fmla="*/ 569508 w 1505120"/>
                <a:gd name="connsiteY263" fmla="*/ 2570524 h 2849464"/>
                <a:gd name="connsiteX264" fmla="*/ 569508 w 1505120"/>
                <a:gd name="connsiteY264" fmla="*/ 2587958 h 2849464"/>
                <a:gd name="connsiteX265" fmla="*/ 567571 w 1505120"/>
                <a:gd name="connsiteY265" fmla="*/ 2601518 h 2849464"/>
                <a:gd name="connsiteX266" fmla="*/ 565633 w 1505120"/>
                <a:gd name="connsiteY266" fmla="*/ 2615077 h 2849464"/>
                <a:gd name="connsiteX267" fmla="*/ 563696 w 1505120"/>
                <a:gd name="connsiteY267" fmla="*/ 2632511 h 2849464"/>
                <a:gd name="connsiteX268" fmla="*/ 563696 w 1505120"/>
                <a:gd name="connsiteY268" fmla="*/ 2644133 h 2849464"/>
                <a:gd name="connsiteX269" fmla="*/ 559821 w 1505120"/>
                <a:gd name="connsiteY269" fmla="*/ 2659629 h 2849464"/>
                <a:gd name="connsiteX270" fmla="*/ 559821 w 1505120"/>
                <a:gd name="connsiteY270" fmla="*/ 2671251 h 2849464"/>
                <a:gd name="connsiteX271" fmla="*/ 557886 w 1505120"/>
                <a:gd name="connsiteY271" fmla="*/ 2682876 h 2849464"/>
                <a:gd name="connsiteX272" fmla="*/ 550137 w 1505120"/>
                <a:gd name="connsiteY272" fmla="*/ 2706122 h 2849464"/>
                <a:gd name="connsiteX273" fmla="*/ 546262 w 1505120"/>
                <a:gd name="connsiteY273" fmla="*/ 2715807 h 2849464"/>
                <a:gd name="connsiteX274" fmla="*/ 538515 w 1505120"/>
                <a:gd name="connsiteY274" fmla="*/ 2740988 h 2849464"/>
                <a:gd name="connsiteX275" fmla="*/ 530765 w 1505120"/>
                <a:gd name="connsiteY275" fmla="*/ 2758422 h 2849464"/>
                <a:gd name="connsiteX276" fmla="*/ 523015 w 1505120"/>
                <a:gd name="connsiteY276" fmla="*/ 2773918 h 2849464"/>
                <a:gd name="connsiteX277" fmla="*/ 509459 w 1505120"/>
                <a:gd name="connsiteY277" fmla="*/ 2791352 h 2849464"/>
                <a:gd name="connsiteX278" fmla="*/ 501709 w 1505120"/>
                <a:gd name="connsiteY278" fmla="*/ 2801037 h 2849464"/>
                <a:gd name="connsiteX279" fmla="*/ 493959 w 1505120"/>
                <a:gd name="connsiteY279" fmla="*/ 2812662 h 2849464"/>
                <a:gd name="connsiteX280" fmla="*/ 476528 w 1505120"/>
                <a:gd name="connsiteY280" fmla="*/ 2818471 h 2849464"/>
                <a:gd name="connsiteX281" fmla="*/ 466841 w 1505120"/>
                <a:gd name="connsiteY281" fmla="*/ 2818471 h 2849464"/>
                <a:gd name="connsiteX282" fmla="*/ 449407 w 1505120"/>
                <a:gd name="connsiteY282" fmla="*/ 2820408 h 2849464"/>
                <a:gd name="connsiteX283" fmla="*/ 433910 w 1505120"/>
                <a:gd name="connsiteY283" fmla="*/ 2828158 h 2849464"/>
                <a:gd name="connsiteX284" fmla="*/ 418413 w 1505120"/>
                <a:gd name="connsiteY284" fmla="*/ 2830092 h 2849464"/>
                <a:gd name="connsiteX285" fmla="*/ 404854 w 1505120"/>
                <a:gd name="connsiteY285" fmla="*/ 2830092 h 2849464"/>
                <a:gd name="connsiteX286" fmla="*/ 391292 w 1505120"/>
                <a:gd name="connsiteY286" fmla="*/ 2830092 h 2849464"/>
                <a:gd name="connsiteX287" fmla="*/ 381608 w 1505120"/>
                <a:gd name="connsiteY287" fmla="*/ 2828158 h 2849464"/>
                <a:gd name="connsiteX288" fmla="*/ 362236 w 1505120"/>
                <a:gd name="connsiteY288" fmla="*/ 2820408 h 2849464"/>
                <a:gd name="connsiteX289" fmla="*/ 350614 w 1505120"/>
                <a:gd name="connsiteY289" fmla="*/ 2820408 h 2849464"/>
                <a:gd name="connsiteX290" fmla="*/ 333180 w 1505120"/>
                <a:gd name="connsiteY290" fmla="*/ 2824283 h 2849464"/>
                <a:gd name="connsiteX291" fmla="*/ 313808 w 1505120"/>
                <a:gd name="connsiteY291" fmla="*/ 2826218 h 2849464"/>
                <a:gd name="connsiteX292" fmla="*/ 282815 w 1505120"/>
                <a:gd name="connsiteY292" fmla="*/ 2833967 h 2849464"/>
                <a:gd name="connsiteX293" fmla="*/ 271193 w 1505120"/>
                <a:gd name="connsiteY293" fmla="*/ 2839780 h 2849464"/>
                <a:gd name="connsiteX294" fmla="*/ 259572 w 1505120"/>
                <a:gd name="connsiteY294" fmla="*/ 2841717 h 2849464"/>
                <a:gd name="connsiteX295" fmla="*/ 249884 w 1505120"/>
                <a:gd name="connsiteY295" fmla="*/ 2839780 h 2849464"/>
                <a:gd name="connsiteX296" fmla="*/ 236325 w 1505120"/>
                <a:gd name="connsiteY296" fmla="*/ 2841717 h 2849464"/>
                <a:gd name="connsiteX297" fmla="*/ 224703 w 1505120"/>
                <a:gd name="connsiteY297" fmla="*/ 2843655 h 2849464"/>
                <a:gd name="connsiteX298" fmla="*/ 209207 w 1505120"/>
                <a:gd name="connsiteY298" fmla="*/ 2847530 h 2849464"/>
                <a:gd name="connsiteX299" fmla="*/ 195648 w 1505120"/>
                <a:gd name="connsiteY299" fmla="*/ 2849464 h 2849464"/>
                <a:gd name="connsiteX300" fmla="*/ 185960 w 1505120"/>
                <a:gd name="connsiteY300" fmla="*/ 2843655 h 2849464"/>
                <a:gd name="connsiteX301" fmla="*/ 174338 w 1505120"/>
                <a:gd name="connsiteY301" fmla="*/ 2837842 h 2849464"/>
                <a:gd name="connsiteX302" fmla="*/ 164651 w 1505120"/>
                <a:gd name="connsiteY302" fmla="*/ 2839780 h 2849464"/>
                <a:gd name="connsiteX303" fmla="*/ 158842 w 1505120"/>
                <a:gd name="connsiteY303" fmla="*/ 2835905 h 2849464"/>
                <a:gd name="connsiteX304" fmla="*/ 143345 w 1505120"/>
                <a:gd name="connsiteY304" fmla="*/ 2828158 h 2849464"/>
                <a:gd name="connsiteX305" fmla="*/ 129786 w 1505120"/>
                <a:gd name="connsiteY305" fmla="*/ 2818471 h 2849464"/>
                <a:gd name="connsiteX306" fmla="*/ 112352 w 1505120"/>
                <a:gd name="connsiteY306" fmla="*/ 2810724 h 2849464"/>
                <a:gd name="connsiteX307" fmla="*/ 91043 w 1505120"/>
                <a:gd name="connsiteY307" fmla="*/ 2787477 h 2849464"/>
                <a:gd name="connsiteX308" fmla="*/ 79421 w 1505120"/>
                <a:gd name="connsiteY308" fmla="*/ 2773918 h 2849464"/>
                <a:gd name="connsiteX309" fmla="*/ 71671 w 1505120"/>
                <a:gd name="connsiteY309" fmla="*/ 2764234 h 2849464"/>
                <a:gd name="connsiteX310" fmla="*/ 61987 w 1505120"/>
                <a:gd name="connsiteY310" fmla="*/ 2746800 h 2849464"/>
                <a:gd name="connsiteX311" fmla="*/ 56178 w 1505120"/>
                <a:gd name="connsiteY311" fmla="*/ 2729366 h 2849464"/>
                <a:gd name="connsiteX312" fmla="*/ 65862 w 1505120"/>
                <a:gd name="connsiteY312" fmla="*/ 2723553 h 2849464"/>
                <a:gd name="connsiteX313" fmla="*/ 75546 w 1505120"/>
                <a:gd name="connsiteY313" fmla="*/ 2711932 h 2849464"/>
                <a:gd name="connsiteX314" fmla="*/ 77484 w 1505120"/>
                <a:gd name="connsiteY314" fmla="*/ 2702247 h 2849464"/>
                <a:gd name="connsiteX315" fmla="*/ 71671 w 1505120"/>
                <a:gd name="connsiteY315" fmla="*/ 2692560 h 2849464"/>
                <a:gd name="connsiteX316" fmla="*/ 69737 w 1505120"/>
                <a:gd name="connsiteY316" fmla="*/ 2679001 h 2849464"/>
                <a:gd name="connsiteX317" fmla="*/ 69737 w 1505120"/>
                <a:gd name="connsiteY317" fmla="*/ 2667379 h 2849464"/>
                <a:gd name="connsiteX318" fmla="*/ 54240 w 1505120"/>
                <a:gd name="connsiteY318" fmla="*/ 2659629 h 2849464"/>
                <a:gd name="connsiteX319" fmla="*/ 48428 w 1505120"/>
                <a:gd name="connsiteY319" fmla="*/ 2648008 h 2849464"/>
                <a:gd name="connsiteX320" fmla="*/ 46490 w 1505120"/>
                <a:gd name="connsiteY320" fmla="*/ 2636383 h 2849464"/>
                <a:gd name="connsiteX321" fmla="*/ 46490 w 1505120"/>
                <a:gd name="connsiteY321" fmla="*/ 2624761 h 2849464"/>
                <a:gd name="connsiteX322" fmla="*/ 58112 w 1505120"/>
                <a:gd name="connsiteY322" fmla="*/ 2613139 h 2849464"/>
                <a:gd name="connsiteX323" fmla="*/ 65862 w 1505120"/>
                <a:gd name="connsiteY323" fmla="*/ 2597643 h 2849464"/>
                <a:gd name="connsiteX324" fmla="*/ 67799 w 1505120"/>
                <a:gd name="connsiteY324" fmla="*/ 2584083 h 2849464"/>
                <a:gd name="connsiteX325" fmla="*/ 65862 w 1505120"/>
                <a:gd name="connsiteY325" fmla="*/ 2562774 h 2849464"/>
                <a:gd name="connsiteX326" fmla="*/ 61987 w 1505120"/>
                <a:gd name="connsiteY326" fmla="*/ 2553090 h 2849464"/>
                <a:gd name="connsiteX327" fmla="*/ 50365 w 1505120"/>
                <a:gd name="connsiteY327" fmla="*/ 2539531 h 2849464"/>
                <a:gd name="connsiteX328" fmla="*/ 48428 w 1505120"/>
                <a:gd name="connsiteY328" fmla="*/ 2527909 h 2849464"/>
                <a:gd name="connsiteX329" fmla="*/ 40681 w 1505120"/>
                <a:gd name="connsiteY329" fmla="*/ 2510472 h 2849464"/>
                <a:gd name="connsiteX330" fmla="*/ 38740 w 1505120"/>
                <a:gd name="connsiteY330" fmla="*/ 2498850 h 2849464"/>
                <a:gd name="connsiteX331" fmla="*/ 38740 w 1505120"/>
                <a:gd name="connsiteY331" fmla="*/ 2487229 h 2849464"/>
                <a:gd name="connsiteX332" fmla="*/ 36806 w 1505120"/>
                <a:gd name="connsiteY332" fmla="*/ 2473669 h 2849464"/>
                <a:gd name="connsiteX333" fmla="*/ 40681 w 1505120"/>
                <a:gd name="connsiteY333" fmla="*/ 2462044 h 2849464"/>
                <a:gd name="connsiteX334" fmla="*/ 56178 w 1505120"/>
                <a:gd name="connsiteY334" fmla="*/ 2456235 h 2849464"/>
                <a:gd name="connsiteX335" fmla="*/ 69737 w 1505120"/>
                <a:gd name="connsiteY335" fmla="*/ 2450423 h 2849464"/>
                <a:gd name="connsiteX336" fmla="*/ 81359 w 1505120"/>
                <a:gd name="connsiteY336" fmla="*/ 2438801 h 2849464"/>
                <a:gd name="connsiteX337" fmla="*/ 91043 w 1505120"/>
                <a:gd name="connsiteY337" fmla="*/ 2434926 h 2849464"/>
                <a:gd name="connsiteX338" fmla="*/ 102668 w 1505120"/>
                <a:gd name="connsiteY338" fmla="*/ 2429114 h 2849464"/>
                <a:gd name="connsiteX339" fmla="*/ 114289 w 1505120"/>
                <a:gd name="connsiteY339" fmla="*/ 2427179 h 2849464"/>
                <a:gd name="connsiteX340" fmla="*/ 129786 w 1505120"/>
                <a:gd name="connsiteY340" fmla="*/ 2429114 h 2849464"/>
                <a:gd name="connsiteX341" fmla="*/ 149158 w 1505120"/>
                <a:gd name="connsiteY341" fmla="*/ 2421367 h 2849464"/>
                <a:gd name="connsiteX342" fmla="*/ 160779 w 1505120"/>
                <a:gd name="connsiteY342" fmla="*/ 2413617 h 2849464"/>
                <a:gd name="connsiteX343" fmla="*/ 176276 w 1505120"/>
                <a:gd name="connsiteY343" fmla="*/ 2401995 h 2849464"/>
                <a:gd name="connsiteX344" fmla="*/ 191773 w 1505120"/>
                <a:gd name="connsiteY344" fmla="*/ 2388436 h 2849464"/>
                <a:gd name="connsiteX345" fmla="*/ 205332 w 1505120"/>
                <a:gd name="connsiteY345" fmla="*/ 2372939 h 2849464"/>
                <a:gd name="connsiteX346" fmla="*/ 213079 w 1505120"/>
                <a:gd name="connsiteY346" fmla="*/ 2361318 h 2849464"/>
                <a:gd name="connsiteX347" fmla="*/ 213079 w 1505120"/>
                <a:gd name="connsiteY347" fmla="*/ 2351630 h 2849464"/>
                <a:gd name="connsiteX348" fmla="*/ 218894 w 1505120"/>
                <a:gd name="connsiteY348" fmla="*/ 2341946 h 2849464"/>
                <a:gd name="connsiteX349" fmla="*/ 222766 w 1505120"/>
                <a:gd name="connsiteY349" fmla="*/ 2330324 h 2849464"/>
                <a:gd name="connsiteX350" fmla="*/ 220828 w 1505120"/>
                <a:gd name="connsiteY350" fmla="*/ 2316765 h 2849464"/>
                <a:gd name="connsiteX351" fmla="*/ 222766 w 1505120"/>
                <a:gd name="connsiteY351" fmla="*/ 2289647 h 2849464"/>
                <a:gd name="connsiteX352" fmla="*/ 226641 w 1505120"/>
                <a:gd name="connsiteY352" fmla="*/ 2279959 h 2849464"/>
                <a:gd name="connsiteX353" fmla="*/ 244075 w 1505120"/>
                <a:gd name="connsiteY353" fmla="*/ 2260588 h 2849464"/>
                <a:gd name="connsiteX354" fmla="*/ 247950 w 1505120"/>
                <a:gd name="connsiteY354" fmla="*/ 2250904 h 2849464"/>
                <a:gd name="connsiteX355" fmla="*/ 247950 w 1505120"/>
                <a:gd name="connsiteY355" fmla="*/ 2241219 h 2849464"/>
                <a:gd name="connsiteX356" fmla="*/ 255697 w 1505120"/>
                <a:gd name="connsiteY356" fmla="*/ 2216035 h 2849464"/>
                <a:gd name="connsiteX357" fmla="*/ 259572 w 1505120"/>
                <a:gd name="connsiteY357" fmla="*/ 2206348 h 2849464"/>
                <a:gd name="connsiteX358" fmla="*/ 265381 w 1505120"/>
                <a:gd name="connsiteY358" fmla="*/ 2192792 h 2849464"/>
                <a:gd name="connsiteX359" fmla="*/ 277006 w 1505120"/>
                <a:gd name="connsiteY359" fmla="*/ 2167608 h 2849464"/>
                <a:gd name="connsiteX360" fmla="*/ 284753 w 1505120"/>
                <a:gd name="connsiteY360" fmla="*/ 2144365 h 2849464"/>
                <a:gd name="connsiteX361" fmla="*/ 288628 w 1505120"/>
                <a:gd name="connsiteY361" fmla="*/ 2132740 h 2849464"/>
                <a:gd name="connsiteX362" fmla="*/ 292503 w 1505120"/>
                <a:gd name="connsiteY362" fmla="*/ 2107559 h 2849464"/>
                <a:gd name="connsiteX363" fmla="*/ 292503 w 1505120"/>
                <a:gd name="connsiteY363" fmla="*/ 2097871 h 2849464"/>
                <a:gd name="connsiteX364" fmla="*/ 304124 w 1505120"/>
                <a:gd name="connsiteY364" fmla="*/ 2093996 h 2849464"/>
                <a:gd name="connsiteX365" fmla="*/ 305411 w 1505120"/>
                <a:gd name="connsiteY365" fmla="*/ 2092924 h 2849464"/>
                <a:gd name="connsiteX366" fmla="*/ 305411 w 1505120"/>
                <a:gd name="connsiteY366" fmla="*/ 2092921 h 2849464"/>
                <a:gd name="connsiteX367" fmla="*/ 304121 w 1505120"/>
                <a:gd name="connsiteY367" fmla="*/ 2093996 h 2849464"/>
                <a:gd name="connsiteX368" fmla="*/ 292499 w 1505120"/>
                <a:gd name="connsiteY368" fmla="*/ 2095937 h 2849464"/>
                <a:gd name="connsiteX369" fmla="*/ 296371 w 1505120"/>
                <a:gd name="connsiteY369" fmla="*/ 2082375 h 2849464"/>
                <a:gd name="connsiteX370" fmla="*/ 300246 w 1505120"/>
                <a:gd name="connsiteY370" fmla="*/ 2070753 h 2849464"/>
                <a:gd name="connsiteX371" fmla="*/ 302183 w 1505120"/>
                <a:gd name="connsiteY371" fmla="*/ 2059131 h 2849464"/>
                <a:gd name="connsiteX372" fmla="*/ 302183 w 1505120"/>
                <a:gd name="connsiteY372" fmla="*/ 2047510 h 2849464"/>
                <a:gd name="connsiteX373" fmla="*/ 284749 w 1505120"/>
                <a:gd name="connsiteY373" fmla="*/ 2035885 h 2849464"/>
                <a:gd name="connsiteX374" fmla="*/ 273128 w 1505120"/>
                <a:gd name="connsiteY374" fmla="*/ 2026201 h 2849464"/>
                <a:gd name="connsiteX375" fmla="*/ 267315 w 1505120"/>
                <a:gd name="connsiteY375" fmla="*/ 2016513 h 2849464"/>
                <a:gd name="connsiteX376" fmla="*/ 236322 w 1505120"/>
                <a:gd name="connsiteY376" fmla="*/ 1993266 h 2849464"/>
                <a:gd name="connsiteX377" fmla="*/ 226638 w 1505120"/>
                <a:gd name="connsiteY377" fmla="*/ 1981645 h 2849464"/>
                <a:gd name="connsiteX378" fmla="*/ 215016 w 1505120"/>
                <a:gd name="connsiteY378" fmla="*/ 1973898 h 2849464"/>
                <a:gd name="connsiteX379" fmla="*/ 197582 w 1505120"/>
                <a:gd name="connsiteY379" fmla="*/ 1962276 h 2849464"/>
                <a:gd name="connsiteX380" fmla="*/ 199516 w 1505120"/>
                <a:gd name="connsiteY380" fmla="*/ 1927408 h 2849464"/>
                <a:gd name="connsiteX381" fmla="*/ 209204 w 1505120"/>
                <a:gd name="connsiteY381" fmla="*/ 1909974 h 2849464"/>
                <a:gd name="connsiteX382" fmla="*/ 220825 w 1505120"/>
                <a:gd name="connsiteY382" fmla="*/ 1900287 h 2849464"/>
                <a:gd name="connsiteX383" fmla="*/ 230513 w 1505120"/>
                <a:gd name="connsiteY383" fmla="*/ 1890602 h 2849464"/>
                <a:gd name="connsiteX384" fmla="*/ 244072 w 1505120"/>
                <a:gd name="connsiteY384" fmla="*/ 1888665 h 2849464"/>
                <a:gd name="connsiteX385" fmla="*/ 259568 w 1505120"/>
                <a:gd name="connsiteY385" fmla="*/ 1878981 h 2849464"/>
                <a:gd name="connsiteX386" fmla="*/ 269253 w 1505120"/>
                <a:gd name="connsiteY386" fmla="*/ 1877043 h 2849464"/>
                <a:gd name="connsiteX387" fmla="*/ 278940 w 1505120"/>
                <a:gd name="connsiteY387" fmla="*/ 1869296 h 2849464"/>
                <a:gd name="connsiteX388" fmla="*/ 290562 w 1505120"/>
                <a:gd name="connsiteY388" fmla="*/ 1865421 h 2849464"/>
                <a:gd name="connsiteX389" fmla="*/ 304121 w 1505120"/>
                <a:gd name="connsiteY389" fmla="*/ 1863484 h 2849464"/>
                <a:gd name="connsiteX390" fmla="*/ 313805 w 1505120"/>
                <a:gd name="connsiteY390" fmla="*/ 1851859 h 2849464"/>
                <a:gd name="connsiteX391" fmla="*/ 321555 w 1505120"/>
                <a:gd name="connsiteY391" fmla="*/ 1838300 h 2849464"/>
                <a:gd name="connsiteX392" fmla="*/ 333177 w 1505120"/>
                <a:gd name="connsiteY392" fmla="*/ 1822803 h 2849464"/>
                <a:gd name="connsiteX393" fmla="*/ 344798 w 1505120"/>
                <a:gd name="connsiteY393" fmla="*/ 1818928 h 2849464"/>
                <a:gd name="connsiteX394" fmla="*/ 354486 w 1505120"/>
                <a:gd name="connsiteY394" fmla="*/ 1818928 h 2849464"/>
                <a:gd name="connsiteX395" fmla="*/ 368045 w 1505120"/>
                <a:gd name="connsiteY395" fmla="*/ 1815057 h 2849464"/>
                <a:gd name="connsiteX396" fmla="*/ 381604 w 1505120"/>
                <a:gd name="connsiteY396" fmla="*/ 1809244 h 2849464"/>
                <a:gd name="connsiteX397" fmla="*/ 393226 w 1505120"/>
                <a:gd name="connsiteY397" fmla="*/ 1809244 h 2849464"/>
                <a:gd name="connsiteX398" fmla="*/ 408726 w 1505120"/>
                <a:gd name="connsiteY398" fmla="*/ 1815057 h 2849464"/>
                <a:gd name="connsiteX399" fmla="*/ 424223 w 1505120"/>
                <a:gd name="connsiteY399" fmla="*/ 1816994 h 2849464"/>
                <a:gd name="connsiteX400" fmla="*/ 439719 w 1505120"/>
                <a:gd name="connsiteY400" fmla="*/ 1820869 h 2849464"/>
                <a:gd name="connsiteX401" fmla="*/ 451341 w 1505120"/>
                <a:gd name="connsiteY401" fmla="*/ 1824741 h 2849464"/>
                <a:gd name="connsiteX402" fmla="*/ 470712 w 1505120"/>
                <a:gd name="connsiteY402" fmla="*/ 1815057 h 2849464"/>
                <a:gd name="connsiteX403" fmla="*/ 480397 w 1505120"/>
                <a:gd name="connsiteY403" fmla="*/ 1816994 h 2849464"/>
                <a:gd name="connsiteX404" fmla="*/ 490081 w 1505120"/>
                <a:gd name="connsiteY404" fmla="*/ 1811182 h 2849464"/>
                <a:gd name="connsiteX405" fmla="*/ 499768 w 1505120"/>
                <a:gd name="connsiteY405" fmla="*/ 1801497 h 2849464"/>
                <a:gd name="connsiteX406" fmla="*/ 505581 w 1505120"/>
                <a:gd name="connsiteY406" fmla="*/ 1791810 h 2849464"/>
                <a:gd name="connsiteX407" fmla="*/ 519140 w 1505120"/>
                <a:gd name="connsiteY407" fmla="*/ 1782126 h 2849464"/>
                <a:gd name="connsiteX408" fmla="*/ 528824 w 1505120"/>
                <a:gd name="connsiteY408" fmla="*/ 1774376 h 2849464"/>
                <a:gd name="connsiteX409" fmla="*/ 534637 w 1505120"/>
                <a:gd name="connsiteY409" fmla="*/ 1762754 h 2849464"/>
                <a:gd name="connsiteX410" fmla="*/ 538508 w 1505120"/>
                <a:gd name="connsiteY410" fmla="*/ 1749195 h 2849464"/>
                <a:gd name="connsiteX411" fmla="*/ 542383 w 1505120"/>
                <a:gd name="connsiteY411" fmla="*/ 1737573 h 2849464"/>
                <a:gd name="connsiteX412" fmla="*/ 546258 w 1505120"/>
                <a:gd name="connsiteY412" fmla="*/ 1720139 h 2849464"/>
                <a:gd name="connsiteX413" fmla="*/ 550133 w 1505120"/>
                <a:gd name="connsiteY413" fmla="*/ 1704642 h 2849464"/>
                <a:gd name="connsiteX414" fmla="*/ 554008 w 1505120"/>
                <a:gd name="connsiteY414" fmla="*/ 1693017 h 2849464"/>
                <a:gd name="connsiteX415" fmla="*/ 557731 w 1505120"/>
                <a:gd name="connsiteY415" fmla="*/ 1691953 h 2849464"/>
                <a:gd name="connsiteX416" fmla="*/ 555946 w 1505120"/>
                <a:gd name="connsiteY416" fmla="*/ 1679465 h 2849464"/>
                <a:gd name="connsiteX417" fmla="*/ 557883 w 1505120"/>
                <a:gd name="connsiteY417" fmla="*/ 1662031 h 2849464"/>
                <a:gd name="connsiteX418" fmla="*/ 557883 w 1505120"/>
                <a:gd name="connsiteY418" fmla="*/ 1646534 h 2849464"/>
                <a:gd name="connsiteX419" fmla="*/ 555946 w 1505120"/>
                <a:gd name="connsiteY419" fmla="*/ 1631037 h 2849464"/>
                <a:gd name="connsiteX420" fmla="*/ 555946 w 1505120"/>
                <a:gd name="connsiteY420" fmla="*/ 1621350 h 2849464"/>
                <a:gd name="connsiteX421" fmla="*/ 554011 w 1505120"/>
                <a:gd name="connsiteY421" fmla="*/ 1609728 h 2849464"/>
                <a:gd name="connsiteX422" fmla="*/ 552071 w 1505120"/>
                <a:gd name="connsiteY422" fmla="*/ 1584544 h 2849464"/>
                <a:gd name="connsiteX423" fmla="*/ 552071 w 1505120"/>
                <a:gd name="connsiteY423" fmla="*/ 1572922 h 2849464"/>
                <a:gd name="connsiteX424" fmla="*/ 550137 w 1505120"/>
                <a:gd name="connsiteY424" fmla="*/ 1563238 h 2849464"/>
                <a:gd name="connsiteX425" fmla="*/ 546262 w 1505120"/>
                <a:gd name="connsiteY425" fmla="*/ 1551613 h 2849464"/>
                <a:gd name="connsiteX426" fmla="*/ 540449 w 1505120"/>
                <a:gd name="connsiteY426" fmla="*/ 1541929 h 2849464"/>
                <a:gd name="connsiteX427" fmla="*/ 530765 w 1505120"/>
                <a:gd name="connsiteY427" fmla="*/ 1539992 h 2849464"/>
                <a:gd name="connsiteX428" fmla="*/ 519143 w 1505120"/>
                <a:gd name="connsiteY428" fmla="*/ 1538054 h 2849464"/>
                <a:gd name="connsiteX429" fmla="*/ 497834 w 1505120"/>
                <a:gd name="connsiteY429" fmla="*/ 1524498 h 2849464"/>
                <a:gd name="connsiteX430" fmla="*/ 488147 w 1505120"/>
                <a:gd name="connsiteY430" fmla="*/ 1522557 h 2849464"/>
                <a:gd name="connsiteX431" fmla="*/ 478462 w 1505120"/>
                <a:gd name="connsiteY431" fmla="*/ 1510936 h 2849464"/>
                <a:gd name="connsiteX432" fmla="*/ 474587 w 1505120"/>
                <a:gd name="connsiteY432" fmla="*/ 1499314 h 2849464"/>
                <a:gd name="connsiteX433" fmla="*/ 466841 w 1505120"/>
                <a:gd name="connsiteY433" fmla="*/ 1487692 h 2849464"/>
                <a:gd name="connsiteX434" fmla="*/ 461032 w 1505120"/>
                <a:gd name="connsiteY434" fmla="*/ 1476071 h 2849464"/>
                <a:gd name="connsiteX435" fmla="*/ 455216 w 1505120"/>
                <a:gd name="connsiteY435" fmla="*/ 1462508 h 2849464"/>
                <a:gd name="connsiteX436" fmla="*/ 439722 w 1505120"/>
                <a:gd name="connsiteY436" fmla="*/ 1450887 h 2849464"/>
                <a:gd name="connsiteX437" fmla="*/ 422288 w 1505120"/>
                <a:gd name="connsiteY437" fmla="*/ 1431515 h 2849464"/>
                <a:gd name="connsiteX438" fmla="*/ 418413 w 1505120"/>
                <a:gd name="connsiteY438" fmla="*/ 1419893 h 2849464"/>
                <a:gd name="connsiteX439" fmla="*/ 414538 w 1505120"/>
                <a:gd name="connsiteY439" fmla="*/ 1408272 h 2849464"/>
                <a:gd name="connsiteX440" fmla="*/ 417447 w 1505120"/>
                <a:gd name="connsiteY440" fmla="*/ 1406194 h 2849464"/>
                <a:gd name="connsiteX441" fmla="*/ 416394 w 1505120"/>
                <a:gd name="connsiteY441" fmla="*/ 1405749 h 2849464"/>
                <a:gd name="connsiteX442" fmla="*/ 416905 w 1505120"/>
                <a:gd name="connsiteY442" fmla="*/ 1401739 h 2849464"/>
                <a:gd name="connsiteX443" fmla="*/ 412601 w 1505120"/>
                <a:gd name="connsiteY443" fmla="*/ 1402456 h 2849464"/>
                <a:gd name="connsiteX444" fmla="*/ 400979 w 1505120"/>
                <a:gd name="connsiteY444" fmla="*/ 1359838 h 2849464"/>
                <a:gd name="connsiteX445" fmla="*/ 399038 w 1505120"/>
                <a:gd name="connsiteY445" fmla="*/ 1348216 h 2849464"/>
                <a:gd name="connsiteX446" fmla="*/ 393229 w 1505120"/>
                <a:gd name="connsiteY446" fmla="*/ 1334657 h 2849464"/>
                <a:gd name="connsiteX447" fmla="*/ 389354 w 1505120"/>
                <a:gd name="connsiteY447" fmla="*/ 1324973 h 2849464"/>
                <a:gd name="connsiteX448" fmla="*/ 383545 w 1505120"/>
                <a:gd name="connsiteY448" fmla="*/ 1309473 h 2849464"/>
                <a:gd name="connsiteX449" fmla="*/ 377733 w 1505120"/>
                <a:gd name="connsiteY449" fmla="*/ 1297851 h 2849464"/>
                <a:gd name="connsiteX450" fmla="*/ 375795 w 1505120"/>
                <a:gd name="connsiteY450" fmla="*/ 1282354 h 2849464"/>
                <a:gd name="connsiteX451" fmla="*/ 371923 w 1505120"/>
                <a:gd name="connsiteY451" fmla="*/ 1266858 h 2849464"/>
                <a:gd name="connsiteX452" fmla="*/ 371923 w 1505120"/>
                <a:gd name="connsiteY452" fmla="*/ 1255236 h 2849464"/>
                <a:gd name="connsiteX453" fmla="*/ 369983 w 1505120"/>
                <a:gd name="connsiteY453" fmla="*/ 1243614 h 2849464"/>
                <a:gd name="connsiteX454" fmla="*/ 368048 w 1505120"/>
                <a:gd name="connsiteY454" fmla="*/ 1220368 h 2849464"/>
                <a:gd name="connsiteX455" fmla="*/ 362236 w 1505120"/>
                <a:gd name="connsiteY455" fmla="*/ 1191312 h 2849464"/>
                <a:gd name="connsiteX456" fmla="*/ 360298 w 1505120"/>
                <a:gd name="connsiteY456" fmla="*/ 1171940 h 2849464"/>
                <a:gd name="connsiteX457" fmla="*/ 356427 w 1505120"/>
                <a:gd name="connsiteY457" fmla="*/ 1140947 h 2849464"/>
                <a:gd name="connsiteX458" fmla="*/ 352552 w 1505120"/>
                <a:gd name="connsiteY458" fmla="*/ 1127388 h 2849464"/>
                <a:gd name="connsiteX459" fmla="*/ 350614 w 1505120"/>
                <a:gd name="connsiteY459" fmla="*/ 1115763 h 2849464"/>
                <a:gd name="connsiteX460" fmla="*/ 346739 w 1505120"/>
                <a:gd name="connsiteY460" fmla="*/ 1092520 h 2849464"/>
                <a:gd name="connsiteX461" fmla="*/ 340927 w 1505120"/>
                <a:gd name="connsiteY461" fmla="*/ 1082835 h 2849464"/>
                <a:gd name="connsiteX462" fmla="*/ 337055 w 1505120"/>
                <a:gd name="connsiteY462" fmla="*/ 1067335 h 2849464"/>
                <a:gd name="connsiteX463" fmla="*/ 331243 w 1505120"/>
                <a:gd name="connsiteY463" fmla="*/ 1042155 h 2849464"/>
                <a:gd name="connsiteX464" fmla="*/ 327371 w 1505120"/>
                <a:gd name="connsiteY464" fmla="*/ 1030533 h 2849464"/>
                <a:gd name="connsiteX465" fmla="*/ 319621 w 1505120"/>
                <a:gd name="connsiteY465" fmla="*/ 1018908 h 2849464"/>
                <a:gd name="connsiteX466" fmla="*/ 315746 w 1505120"/>
                <a:gd name="connsiteY466" fmla="*/ 1005352 h 2849464"/>
                <a:gd name="connsiteX467" fmla="*/ 311871 w 1505120"/>
                <a:gd name="connsiteY467" fmla="*/ 995665 h 2849464"/>
                <a:gd name="connsiteX468" fmla="*/ 307999 w 1505120"/>
                <a:gd name="connsiteY468" fmla="*/ 984043 h 2849464"/>
                <a:gd name="connsiteX469" fmla="*/ 302187 w 1505120"/>
                <a:gd name="connsiteY469" fmla="*/ 970480 h 2849464"/>
                <a:gd name="connsiteX470" fmla="*/ 294437 w 1505120"/>
                <a:gd name="connsiteY470" fmla="*/ 953050 h 2849464"/>
                <a:gd name="connsiteX471" fmla="*/ 286690 w 1505120"/>
                <a:gd name="connsiteY471" fmla="*/ 937553 h 2849464"/>
                <a:gd name="connsiteX472" fmla="*/ 280878 w 1505120"/>
                <a:gd name="connsiteY472" fmla="*/ 923994 h 2849464"/>
                <a:gd name="connsiteX473" fmla="*/ 277003 w 1505120"/>
                <a:gd name="connsiteY473" fmla="*/ 912369 h 2849464"/>
                <a:gd name="connsiteX474" fmla="*/ 269256 w 1505120"/>
                <a:gd name="connsiteY474" fmla="*/ 900747 h 2849464"/>
                <a:gd name="connsiteX475" fmla="*/ 259572 w 1505120"/>
                <a:gd name="connsiteY475" fmla="*/ 891063 h 2849464"/>
                <a:gd name="connsiteX476" fmla="*/ 242138 w 1505120"/>
                <a:gd name="connsiteY476" fmla="*/ 877501 h 2849464"/>
                <a:gd name="connsiteX477" fmla="*/ 232450 w 1505120"/>
                <a:gd name="connsiteY477" fmla="*/ 862004 h 2849464"/>
                <a:gd name="connsiteX478" fmla="*/ 226641 w 1505120"/>
                <a:gd name="connsiteY478" fmla="*/ 852320 h 2849464"/>
                <a:gd name="connsiteX479" fmla="*/ 218891 w 1505120"/>
                <a:gd name="connsiteY479" fmla="*/ 836823 h 2849464"/>
                <a:gd name="connsiteX480" fmla="*/ 205332 w 1505120"/>
                <a:gd name="connsiteY480" fmla="*/ 821326 h 2849464"/>
                <a:gd name="connsiteX481" fmla="*/ 195644 w 1505120"/>
                <a:gd name="connsiteY481" fmla="*/ 813576 h 2849464"/>
                <a:gd name="connsiteX482" fmla="*/ 178213 w 1505120"/>
                <a:gd name="connsiteY482" fmla="*/ 803892 h 2849464"/>
                <a:gd name="connsiteX483" fmla="*/ 168526 w 1505120"/>
                <a:gd name="connsiteY483" fmla="*/ 801955 h 2849464"/>
                <a:gd name="connsiteX484" fmla="*/ 158842 w 1505120"/>
                <a:gd name="connsiteY484" fmla="*/ 798083 h 2849464"/>
                <a:gd name="connsiteX485" fmla="*/ 151092 w 1505120"/>
                <a:gd name="connsiteY485" fmla="*/ 788396 h 2849464"/>
                <a:gd name="connsiteX486" fmla="*/ 145283 w 1505120"/>
                <a:gd name="connsiteY486" fmla="*/ 774836 h 2849464"/>
                <a:gd name="connsiteX487" fmla="*/ 143345 w 1505120"/>
                <a:gd name="connsiteY487" fmla="*/ 763215 h 2849464"/>
                <a:gd name="connsiteX488" fmla="*/ 133661 w 1505120"/>
                <a:gd name="connsiteY488" fmla="*/ 736093 h 2849464"/>
                <a:gd name="connsiteX489" fmla="*/ 127845 w 1505120"/>
                <a:gd name="connsiteY489" fmla="*/ 722534 h 2849464"/>
                <a:gd name="connsiteX490" fmla="*/ 122036 w 1505120"/>
                <a:gd name="connsiteY490" fmla="*/ 705103 h 2849464"/>
                <a:gd name="connsiteX491" fmla="*/ 114289 w 1505120"/>
                <a:gd name="connsiteY491" fmla="*/ 695416 h 2849464"/>
                <a:gd name="connsiteX492" fmla="*/ 106539 w 1505120"/>
                <a:gd name="connsiteY492" fmla="*/ 668297 h 2849464"/>
                <a:gd name="connsiteX493" fmla="*/ 100730 w 1505120"/>
                <a:gd name="connsiteY493" fmla="*/ 652801 h 2849464"/>
                <a:gd name="connsiteX494" fmla="*/ 94918 w 1505120"/>
                <a:gd name="connsiteY494" fmla="*/ 643113 h 2849464"/>
                <a:gd name="connsiteX495" fmla="*/ 83293 w 1505120"/>
                <a:gd name="connsiteY495" fmla="*/ 633429 h 2849464"/>
                <a:gd name="connsiteX496" fmla="*/ 81359 w 1505120"/>
                <a:gd name="connsiteY496" fmla="*/ 635366 h 2849464"/>
                <a:gd name="connsiteX497" fmla="*/ 79421 w 1505120"/>
                <a:gd name="connsiteY497" fmla="*/ 623745 h 2849464"/>
                <a:gd name="connsiteX498" fmla="*/ 71671 w 1505120"/>
                <a:gd name="connsiteY498" fmla="*/ 594686 h 2849464"/>
                <a:gd name="connsiteX499" fmla="*/ 69734 w 1505120"/>
                <a:gd name="connsiteY499" fmla="*/ 583064 h 2849464"/>
                <a:gd name="connsiteX500" fmla="*/ 69734 w 1505120"/>
                <a:gd name="connsiteY500" fmla="*/ 567567 h 2849464"/>
                <a:gd name="connsiteX501" fmla="*/ 63924 w 1505120"/>
                <a:gd name="connsiteY501" fmla="*/ 552071 h 2849464"/>
                <a:gd name="connsiteX502" fmla="*/ 56174 w 1505120"/>
                <a:gd name="connsiteY502" fmla="*/ 530765 h 2849464"/>
                <a:gd name="connsiteX503" fmla="*/ 52303 w 1505120"/>
                <a:gd name="connsiteY503" fmla="*/ 519140 h 2849464"/>
                <a:gd name="connsiteX504" fmla="*/ 50362 w 1505120"/>
                <a:gd name="connsiteY504" fmla="*/ 507518 h 2849464"/>
                <a:gd name="connsiteX505" fmla="*/ 46490 w 1505120"/>
                <a:gd name="connsiteY505" fmla="*/ 497834 h 2849464"/>
                <a:gd name="connsiteX506" fmla="*/ 42615 w 1505120"/>
                <a:gd name="connsiteY506" fmla="*/ 474587 h 2849464"/>
                <a:gd name="connsiteX507" fmla="*/ 38740 w 1505120"/>
                <a:gd name="connsiteY507" fmla="*/ 462966 h 2849464"/>
                <a:gd name="connsiteX508" fmla="*/ 29056 w 1505120"/>
                <a:gd name="connsiteY508" fmla="*/ 455216 h 2849464"/>
                <a:gd name="connsiteX509" fmla="*/ 29056 w 1505120"/>
                <a:gd name="connsiteY509" fmla="*/ 443594 h 2849464"/>
                <a:gd name="connsiteX510" fmla="*/ 23244 w 1505120"/>
                <a:gd name="connsiteY510" fmla="*/ 431969 h 2849464"/>
                <a:gd name="connsiteX511" fmla="*/ 34865 w 1505120"/>
                <a:gd name="connsiteY511" fmla="*/ 422285 h 2849464"/>
                <a:gd name="connsiteX512" fmla="*/ 40678 w 1505120"/>
                <a:gd name="connsiteY512" fmla="*/ 412601 h 2849464"/>
                <a:gd name="connsiteX513" fmla="*/ 38740 w 1505120"/>
                <a:gd name="connsiteY513" fmla="*/ 402913 h 2849464"/>
                <a:gd name="connsiteX514" fmla="*/ 30994 w 1505120"/>
                <a:gd name="connsiteY514" fmla="*/ 383545 h 2849464"/>
                <a:gd name="connsiteX515" fmla="*/ 29056 w 1505120"/>
                <a:gd name="connsiteY515" fmla="*/ 373857 h 2849464"/>
                <a:gd name="connsiteX516" fmla="*/ 21306 w 1505120"/>
                <a:gd name="connsiteY516" fmla="*/ 360298 h 2849464"/>
                <a:gd name="connsiteX517" fmla="*/ 13559 w 1505120"/>
                <a:gd name="connsiteY517" fmla="*/ 348677 h 2849464"/>
                <a:gd name="connsiteX518" fmla="*/ 0 w 1505120"/>
                <a:gd name="connsiteY518" fmla="*/ 329305 h 2849464"/>
                <a:gd name="connsiteX519" fmla="*/ 9684 w 1505120"/>
                <a:gd name="connsiteY519" fmla="*/ 319621 h 2849464"/>
                <a:gd name="connsiteX520" fmla="*/ 11622 w 1505120"/>
                <a:gd name="connsiteY520" fmla="*/ 300249 h 2849464"/>
                <a:gd name="connsiteX521" fmla="*/ 11622 w 1505120"/>
                <a:gd name="connsiteY521" fmla="*/ 288627 h 2849464"/>
                <a:gd name="connsiteX522" fmla="*/ 17434 w 1505120"/>
                <a:gd name="connsiteY522" fmla="*/ 277003 h 2849464"/>
                <a:gd name="connsiteX523" fmla="*/ 27119 w 1505120"/>
                <a:gd name="connsiteY523" fmla="*/ 271193 h 2849464"/>
                <a:gd name="connsiteX524" fmla="*/ 34865 w 1505120"/>
                <a:gd name="connsiteY524" fmla="*/ 259572 h 2849464"/>
                <a:gd name="connsiteX525" fmla="*/ 44553 w 1505120"/>
                <a:gd name="connsiteY525" fmla="*/ 244072 h 2849464"/>
                <a:gd name="connsiteX526" fmla="*/ 52303 w 1505120"/>
                <a:gd name="connsiteY526" fmla="*/ 234388 h 2849464"/>
                <a:gd name="connsiteX527" fmla="*/ 69734 w 1505120"/>
                <a:gd name="connsiteY527" fmla="*/ 224700 h 2849464"/>
                <a:gd name="connsiteX528" fmla="*/ 83293 w 1505120"/>
                <a:gd name="connsiteY528" fmla="*/ 218891 h 2849464"/>
                <a:gd name="connsiteX529" fmla="*/ 100730 w 1505120"/>
                <a:gd name="connsiteY529" fmla="*/ 238262 h 2849464"/>
                <a:gd name="connsiteX530" fmla="*/ 122036 w 1505120"/>
                <a:gd name="connsiteY530" fmla="*/ 230516 h 2849464"/>
                <a:gd name="connsiteX531" fmla="*/ 125911 w 1505120"/>
                <a:gd name="connsiteY531" fmla="*/ 240200 h 2849464"/>
                <a:gd name="connsiteX532" fmla="*/ 135595 w 1505120"/>
                <a:gd name="connsiteY532" fmla="*/ 242137 h 2849464"/>
                <a:gd name="connsiteX533" fmla="*/ 151092 w 1505120"/>
                <a:gd name="connsiteY533" fmla="*/ 226641 h 2849464"/>
                <a:gd name="connsiteX534" fmla="*/ 164651 w 1505120"/>
                <a:gd name="connsiteY534" fmla="*/ 220828 h 2849464"/>
                <a:gd name="connsiteX535" fmla="*/ 178213 w 1505120"/>
                <a:gd name="connsiteY535" fmla="*/ 224700 h 2849464"/>
                <a:gd name="connsiteX536" fmla="*/ 193710 w 1505120"/>
                <a:gd name="connsiteY536" fmla="*/ 228575 h 2849464"/>
                <a:gd name="connsiteX537" fmla="*/ 207269 w 1505120"/>
                <a:gd name="connsiteY537" fmla="*/ 234388 h 2849464"/>
                <a:gd name="connsiteX538" fmla="*/ 222766 w 1505120"/>
                <a:gd name="connsiteY538" fmla="*/ 234388 h 2849464"/>
                <a:gd name="connsiteX539" fmla="*/ 234388 w 1505120"/>
                <a:gd name="connsiteY539" fmla="*/ 228575 h 2849464"/>
                <a:gd name="connsiteX540" fmla="*/ 242138 w 1505120"/>
                <a:gd name="connsiteY540" fmla="*/ 218891 h 2849464"/>
                <a:gd name="connsiteX541" fmla="*/ 257631 w 1505120"/>
                <a:gd name="connsiteY541" fmla="*/ 220828 h 2849464"/>
                <a:gd name="connsiteX542" fmla="*/ 261506 w 1505120"/>
                <a:gd name="connsiteY542" fmla="*/ 232450 h 2849464"/>
                <a:gd name="connsiteX543" fmla="*/ 257631 w 1505120"/>
                <a:gd name="connsiteY543" fmla="*/ 242137 h 2849464"/>
                <a:gd name="connsiteX544" fmla="*/ 242138 w 1505120"/>
                <a:gd name="connsiteY544" fmla="*/ 261506 h 2849464"/>
                <a:gd name="connsiteX545" fmla="*/ 244072 w 1505120"/>
                <a:gd name="connsiteY545" fmla="*/ 284752 h 2849464"/>
                <a:gd name="connsiteX546" fmla="*/ 255697 w 1505120"/>
                <a:gd name="connsiteY546" fmla="*/ 296374 h 2849464"/>
                <a:gd name="connsiteX547" fmla="*/ 251822 w 1505120"/>
                <a:gd name="connsiteY547" fmla="*/ 306058 h 2849464"/>
                <a:gd name="connsiteX548" fmla="*/ 273128 w 1505120"/>
                <a:gd name="connsiteY548" fmla="*/ 317683 h 2849464"/>
                <a:gd name="connsiteX549" fmla="*/ 280878 w 1505120"/>
                <a:gd name="connsiteY549" fmla="*/ 331242 h 2849464"/>
                <a:gd name="connsiteX550" fmla="*/ 284753 w 1505120"/>
                <a:gd name="connsiteY550" fmla="*/ 344802 h 2849464"/>
                <a:gd name="connsiteX551" fmla="*/ 296374 w 1505120"/>
                <a:gd name="connsiteY551" fmla="*/ 338989 h 2849464"/>
                <a:gd name="connsiteX552" fmla="*/ 311871 w 1505120"/>
                <a:gd name="connsiteY552" fmla="*/ 340927 h 2849464"/>
                <a:gd name="connsiteX553" fmla="*/ 325430 w 1505120"/>
                <a:gd name="connsiteY553" fmla="*/ 331242 h 2849464"/>
                <a:gd name="connsiteX554" fmla="*/ 337055 w 1505120"/>
                <a:gd name="connsiteY554" fmla="*/ 325430 h 2849464"/>
                <a:gd name="connsiteX555" fmla="*/ 348677 w 1505120"/>
                <a:gd name="connsiteY555" fmla="*/ 325430 h 2849464"/>
                <a:gd name="connsiteX556" fmla="*/ 362236 w 1505120"/>
                <a:gd name="connsiteY556" fmla="*/ 323496 h 2849464"/>
                <a:gd name="connsiteX557" fmla="*/ 371923 w 1505120"/>
                <a:gd name="connsiteY557" fmla="*/ 327367 h 2849464"/>
                <a:gd name="connsiteX558" fmla="*/ 377733 w 1505120"/>
                <a:gd name="connsiteY558" fmla="*/ 317683 h 2849464"/>
                <a:gd name="connsiteX559" fmla="*/ 389354 w 1505120"/>
                <a:gd name="connsiteY559" fmla="*/ 304124 h 2849464"/>
                <a:gd name="connsiteX560" fmla="*/ 399038 w 1505120"/>
                <a:gd name="connsiteY560" fmla="*/ 307999 h 2849464"/>
                <a:gd name="connsiteX561" fmla="*/ 418413 w 1505120"/>
                <a:gd name="connsiteY561" fmla="*/ 315746 h 2849464"/>
                <a:gd name="connsiteX562" fmla="*/ 431972 w 1505120"/>
                <a:gd name="connsiteY562" fmla="*/ 325430 h 2849464"/>
                <a:gd name="connsiteX563" fmla="*/ 443597 w 1505120"/>
                <a:gd name="connsiteY563" fmla="*/ 329305 h 2849464"/>
                <a:gd name="connsiteX564" fmla="*/ 447469 w 1505120"/>
                <a:gd name="connsiteY564" fmla="*/ 313808 h 2849464"/>
                <a:gd name="connsiteX565" fmla="*/ 447469 w 1505120"/>
                <a:gd name="connsiteY565" fmla="*/ 302187 h 2849464"/>
                <a:gd name="connsiteX566" fmla="*/ 441657 w 1505120"/>
                <a:gd name="connsiteY566" fmla="*/ 290565 h 2849464"/>
                <a:gd name="connsiteX567" fmla="*/ 453282 w 1505120"/>
                <a:gd name="connsiteY567" fmla="*/ 290565 h 2849464"/>
                <a:gd name="connsiteX568" fmla="*/ 462966 w 1505120"/>
                <a:gd name="connsiteY568" fmla="*/ 290565 h 2849464"/>
                <a:gd name="connsiteX569" fmla="*/ 474591 w 1505120"/>
                <a:gd name="connsiteY569" fmla="*/ 284752 h 2849464"/>
                <a:gd name="connsiteX570" fmla="*/ 493959 w 1505120"/>
                <a:gd name="connsiteY570" fmla="*/ 275068 h 2849464"/>
                <a:gd name="connsiteX571" fmla="*/ 505581 w 1505120"/>
                <a:gd name="connsiteY571" fmla="*/ 278943 h 2849464"/>
                <a:gd name="connsiteX572" fmla="*/ 524952 w 1505120"/>
                <a:gd name="connsiteY572" fmla="*/ 277003 h 2849464"/>
                <a:gd name="connsiteX573" fmla="*/ 536577 w 1505120"/>
                <a:gd name="connsiteY573" fmla="*/ 275068 h 2849464"/>
                <a:gd name="connsiteX574" fmla="*/ 546262 w 1505120"/>
                <a:gd name="connsiteY574" fmla="*/ 286690 h 2849464"/>
                <a:gd name="connsiteX575" fmla="*/ 559821 w 1505120"/>
                <a:gd name="connsiteY575" fmla="*/ 298312 h 2849464"/>
                <a:gd name="connsiteX576" fmla="*/ 569508 w 1505120"/>
                <a:gd name="connsiteY576" fmla="*/ 311871 h 2849464"/>
                <a:gd name="connsiteX577" fmla="*/ 581130 w 1505120"/>
                <a:gd name="connsiteY577" fmla="*/ 311871 h 2849464"/>
                <a:gd name="connsiteX578" fmla="*/ 581130 w 1505120"/>
                <a:gd name="connsiteY578" fmla="*/ 298312 h 2849464"/>
                <a:gd name="connsiteX579" fmla="*/ 583064 w 1505120"/>
                <a:gd name="connsiteY579" fmla="*/ 288627 h 2849464"/>
                <a:gd name="connsiteX580" fmla="*/ 573380 w 1505120"/>
                <a:gd name="connsiteY580" fmla="*/ 284752 h 2849464"/>
                <a:gd name="connsiteX581" fmla="*/ 561758 w 1505120"/>
                <a:gd name="connsiteY581" fmla="*/ 273128 h 2849464"/>
                <a:gd name="connsiteX582" fmla="*/ 567571 w 1505120"/>
                <a:gd name="connsiteY582" fmla="*/ 251822 h 2849464"/>
                <a:gd name="connsiteX583" fmla="*/ 577255 w 1505120"/>
                <a:gd name="connsiteY583" fmla="*/ 246009 h 2849464"/>
                <a:gd name="connsiteX584" fmla="*/ 581130 w 1505120"/>
                <a:gd name="connsiteY584" fmla="*/ 236325 h 2849464"/>
                <a:gd name="connsiteX585" fmla="*/ 579192 w 1505120"/>
                <a:gd name="connsiteY585" fmla="*/ 224700 h 2849464"/>
                <a:gd name="connsiteX586" fmla="*/ 586939 w 1505120"/>
                <a:gd name="connsiteY586" fmla="*/ 215016 h 2849464"/>
                <a:gd name="connsiteX587" fmla="*/ 588880 w 1505120"/>
                <a:gd name="connsiteY587" fmla="*/ 205332 h 2849464"/>
                <a:gd name="connsiteX588" fmla="*/ 594689 w 1505120"/>
                <a:gd name="connsiteY588" fmla="*/ 195644 h 2849464"/>
                <a:gd name="connsiteX589" fmla="*/ 604376 w 1505120"/>
                <a:gd name="connsiteY589" fmla="*/ 184023 h 2849464"/>
                <a:gd name="connsiteX590" fmla="*/ 610186 w 1505120"/>
                <a:gd name="connsiteY590" fmla="*/ 164651 h 2849464"/>
                <a:gd name="connsiteX591" fmla="*/ 608248 w 1505120"/>
                <a:gd name="connsiteY591" fmla="*/ 153029 h 2849464"/>
                <a:gd name="connsiteX592" fmla="*/ 602436 w 1505120"/>
                <a:gd name="connsiteY592" fmla="*/ 131720 h 2849464"/>
                <a:gd name="connsiteX593" fmla="*/ 602436 w 1505120"/>
                <a:gd name="connsiteY593" fmla="*/ 122036 h 2849464"/>
                <a:gd name="connsiteX594" fmla="*/ 608248 w 1505120"/>
                <a:gd name="connsiteY594" fmla="*/ 112352 h 2849464"/>
                <a:gd name="connsiteX595" fmla="*/ 610186 w 1505120"/>
                <a:gd name="connsiteY595" fmla="*/ 98789 h 2849464"/>
                <a:gd name="connsiteX596" fmla="*/ 615998 w 1505120"/>
                <a:gd name="connsiteY596" fmla="*/ 87168 h 2849464"/>
                <a:gd name="connsiteX597" fmla="*/ 619870 w 1505120"/>
                <a:gd name="connsiteY597" fmla="*/ 77483 h 2849464"/>
                <a:gd name="connsiteX598" fmla="*/ 615998 w 1505120"/>
                <a:gd name="connsiteY598" fmla="*/ 58112 h 2849464"/>
                <a:gd name="connsiteX599" fmla="*/ 615998 w 1505120"/>
                <a:gd name="connsiteY599" fmla="*/ 44553 h 2849464"/>
                <a:gd name="connsiteX600" fmla="*/ 610186 w 1505120"/>
                <a:gd name="connsiteY600" fmla="*/ 30993 h 2849464"/>
                <a:gd name="connsiteX601" fmla="*/ 619870 w 1505120"/>
                <a:gd name="connsiteY601" fmla="*/ 21306 h 2849464"/>
                <a:gd name="connsiteX602" fmla="*/ 617936 w 1505120"/>
                <a:gd name="connsiteY602" fmla="*/ 3875 h 2849464"/>
                <a:gd name="connsiteX603" fmla="*/ 629557 w 1505120"/>
                <a:gd name="connsiteY603" fmla="*/ 15497 h 2849464"/>
                <a:gd name="connsiteX604" fmla="*/ 641179 w 1505120"/>
                <a:gd name="connsiteY604" fmla="*/ 15497 h 2849464"/>
                <a:gd name="connsiteX605" fmla="*/ 662488 w 1505120"/>
                <a:gd name="connsiteY605" fmla="*/ 9684 h 2849464"/>
                <a:gd name="connsiteX606" fmla="*/ 674110 w 1505120"/>
                <a:gd name="connsiteY606" fmla="*/ 13559 h 2849464"/>
                <a:gd name="connsiteX607" fmla="*/ 683794 w 1505120"/>
                <a:gd name="connsiteY607" fmla="*/ 17434 h 2849464"/>
                <a:gd name="connsiteX608" fmla="*/ 695419 w 1505120"/>
                <a:gd name="connsiteY608" fmla="*/ 17434 h 2849464"/>
                <a:gd name="connsiteX609" fmla="*/ 710916 w 1505120"/>
                <a:gd name="connsiteY609" fmla="*/ 13559 h 2849464"/>
                <a:gd name="connsiteX610" fmla="*/ 722537 w 1505120"/>
                <a:gd name="connsiteY610" fmla="*/ 23247 h 2849464"/>
                <a:gd name="connsiteX611" fmla="*/ 734159 w 1505120"/>
                <a:gd name="connsiteY611" fmla="*/ 19372 h 2849464"/>
                <a:gd name="connsiteX612" fmla="*/ 749656 w 1505120"/>
                <a:gd name="connsiteY612" fmla="*/ 9684 h 2849464"/>
                <a:gd name="connsiteX613" fmla="*/ 759343 w 1505120"/>
                <a:gd name="connsiteY613" fmla="*/ 9684 h 2849464"/>
                <a:gd name="connsiteX614" fmla="*/ 772902 w 1505120"/>
                <a:gd name="connsiteY614" fmla="*/ 5809 h 2849464"/>
                <a:gd name="connsiteX615" fmla="*/ 790336 w 1505120"/>
                <a:gd name="connsiteY615" fmla="*/ 3875 h 2849464"/>
                <a:gd name="connsiteX616" fmla="*/ 803896 w 1505120"/>
                <a:gd name="connsiteY616" fmla="*/ 5809 h 2849464"/>
                <a:gd name="connsiteX617" fmla="*/ 813580 w 1505120"/>
                <a:gd name="connsiteY617" fmla="*/ 0 h 2849464"/>
                <a:gd name="connsiteX0" fmla="*/ 813580 w 1505120"/>
                <a:gd name="connsiteY0" fmla="*/ 0 h 2849464"/>
                <a:gd name="connsiteX1" fmla="*/ 832951 w 1505120"/>
                <a:gd name="connsiteY1" fmla="*/ 11622 h 2849464"/>
                <a:gd name="connsiteX2" fmla="*/ 829076 w 1505120"/>
                <a:gd name="connsiteY2" fmla="*/ 27118 h 2849464"/>
                <a:gd name="connsiteX3" fmla="*/ 817455 w 1505120"/>
                <a:gd name="connsiteY3" fmla="*/ 40678 h 2849464"/>
                <a:gd name="connsiteX4" fmla="*/ 807771 w 1505120"/>
                <a:gd name="connsiteY4" fmla="*/ 58112 h 2849464"/>
                <a:gd name="connsiteX5" fmla="*/ 803896 w 1505120"/>
                <a:gd name="connsiteY5" fmla="*/ 67799 h 2849464"/>
                <a:gd name="connsiteX6" fmla="*/ 801958 w 1505120"/>
                <a:gd name="connsiteY6" fmla="*/ 83293 h 2849464"/>
                <a:gd name="connsiteX7" fmla="*/ 805830 w 1505120"/>
                <a:gd name="connsiteY7" fmla="*/ 96855 h 2849464"/>
                <a:gd name="connsiteX8" fmla="*/ 801958 w 1505120"/>
                <a:gd name="connsiteY8" fmla="*/ 106539 h 2849464"/>
                <a:gd name="connsiteX9" fmla="*/ 801958 w 1505120"/>
                <a:gd name="connsiteY9" fmla="*/ 116227 h 2849464"/>
                <a:gd name="connsiteX10" fmla="*/ 809705 w 1505120"/>
                <a:gd name="connsiteY10" fmla="*/ 133661 h 2849464"/>
                <a:gd name="connsiteX11" fmla="*/ 815517 w 1505120"/>
                <a:gd name="connsiteY11" fmla="*/ 151092 h 2849464"/>
                <a:gd name="connsiteX12" fmla="*/ 817455 w 1505120"/>
                <a:gd name="connsiteY12" fmla="*/ 160779 h 2849464"/>
                <a:gd name="connsiteX13" fmla="*/ 821330 w 1505120"/>
                <a:gd name="connsiteY13" fmla="*/ 184023 h 2849464"/>
                <a:gd name="connsiteX14" fmla="*/ 827142 w 1505120"/>
                <a:gd name="connsiteY14" fmla="*/ 195644 h 2849464"/>
                <a:gd name="connsiteX15" fmla="*/ 836826 w 1505120"/>
                <a:gd name="connsiteY15" fmla="*/ 205332 h 2849464"/>
                <a:gd name="connsiteX16" fmla="*/ 838764 w 1505120"/>
                <a:gd name="connsiteY16" fmla="*/ 218891 h 2849464"/>
                <a:gd name="connsiteX17" fmla="*/ 823267 w 1505120"/>
                <a:gd name="connsiteY17" fmla="*/ 246009 h 2849464"/>
                <a:gd name="connsiteX18" fmla="*/ 813580 w 1505120"/>
                <a:gd name="connsiteY18" fmla="*/ 261506 h 2849464"/>
                <a:gd name="connsiteX19" fmla="*/ 800021 w 1505120"/>
                <a:gd name="connsiteY19" fmla="*/ 282815 h 2849464"/>
                <a:gd name="connsiteX20" fmla="*/ 786461 w 1505120"/>
                <a:gd name="connsiteY20" fmla="*/ 294437 h 2849464"/>
                <a:gd name="connsiteX21" fmla="*/ 778715 w 1505120"/>
                <a:gd name="connsiteY21" fmla="*/ 306058 h 2849464"/>
                <a:gd name="connsiteX22" fmla="*/ 763218 w 1505120"/>
                <a:gd name="connsiteY22" fmla="*/ 333180 h 2849464"/>
                <a:gd name="connsiteX23" fmla="*/ 755468 w 1505120"/>
                <a:gd name="connsiteY23" fmla="*/ 346739 h 2849464"/>
                <a:gd name="connsiteX24" fmla="*/ 745784 w 1505120"/>
                <a:gd name="connsiteY24" fmla="*/ 369982 h 2849464"/>
                <a:gd name="connsiteX25" fmla="*/ 738034 w 1505120"/>
                <a:gd name="connsiteY25" fmla="*/ 379670 h 2849464"/>
                <a:gd name="connsiteX26" fmla="*/ 734159 w 1505120"/>
                <a:gd name="connsiteY26" fmla="*/ 389354 h 2849464"/>
                <a:gd name="connsiteX27" fmla="*/ 728346 w 1505120"/>
                <a:gd name="connsiteY27" fmla="*/ 399038 h 2849464"/>
                <a:gd name="connsiteX28" fmla="*/ 724475 w 1505120"/>
                <a:gd name="connsiteY28" fmla="*/ 414538 h 2849464"/>
                <a:gd name="connsiteX29" fmla="*/ 722537 w 1505120"/>
                <a:gd name="connsiteY29" fmla="*/ 428097 h 2849464"/>
                <a:gd name="connsiteX30" fmla="*/ 720600 w 1505120"/>
                <a:gd name="connsiteY30" fmla="*/ 449406 h 2849464"/>
                <a:gd name="connsiteX31" fmla="*/ 722537 w 1505120"/>
                <a:gd name="connsiteY31" fmla="*/ 461028 h 2849464"/>
                <a:gd name="connsiteX32" fmla="*/ 722537 w 1505120"/>
                <a:gd name="connsiteY32" fmla="*/ 472650 h 2849464"/>
                <a:gd name="connsiteX33" fmla="*/ 726412 w 1505120"/>
                <a:gd name="connsiteY33" fmla="*/ 482337 h 2849464"/>
                <a:gd name="connsiteX34" fmla="*/ 734159 w 1505120"/>
                <a:gd name="connsiteY34" fmla="*/ 495893 h 2849464"/>
                <a:gd name="connsiteX35" fmla="*/ 743846 w 1505120"/>
                <a:gd name="connsiteY35" fmla="*/ 507518 h 2849464"/>
                <a:gd name="connsiteX36" fmla="*/ 765152 w 1505120"/>
                <a:gd name="connsiteY36" fmla="*/ 517202 h 2849464"/>
                <a:gd name="connsiteX37" fmla="*/ 767090 w 1505120"/>
                <a:gd name="connsiteY37" fmla="*/ 532699 h 2849464"/>
                <a:gd name="connsiteX38" fmla="*/ 767090 w 1505120"/>
                <a:gd name="connsiteY38" fmla="*/ 546258 h 2849464"/>
                <a:gd name="connsiteX39" fmla="*/ 767090 w 1505120"/>
                <a:gd name="connsiteY39" fmla="*/ 563692 h 2849464"/>
                <a:gd name="connsiteX40" fmla="*/ 769027 w 1505120"/>
                <a:gd name="connsiteY40" fmla="*/ 573377 h 2849464"/>
                <a:gd name="connsiteX41" fmla="*/ 767090 w 1505120"/>
                <a:gd name="connsiteY41" fmla="*/ 583064 h 2849464"/>
                <a:gd name="connsiteX42" fmla="*/ 769027 w 1505120"/>
                <a:gd name="connsiteY42" fmla="*/ 602436 h 2849464"/>
                <a:gd name="connsiteX43" fmla="*/ 780649 w 1505120"/>
                <a:gd name="connsiteY43" fmla="*/ 598561 h 2849464"/>
                <a:gd name="connsiteX44" fmla="*/ 809705 w 1505120"/>
                <a:gd name="connsiteY44" fmla="*/ 619870 h 2849464"/>
                <a:gd name="connsiteX45" fmla="*/ 819392 w 1505120"/>
                <a:gd name="connsiteY45" fmla="*/ 623745 h 2849464"/>
                <a:gd name="connsiteX46" fmla="*/ 832951 w 1505120"/>
                <a:gd name="connsiteY46" fmla="*/ 629554 h 2849464"/>
                <a:gd name="connsiteX47" fmla="*/ 844573 w 1505120"/>
                <a:gd name="connsiteY47" fmla="*/ 635366 h 2849464"/>
                <a:gd name="connsiteX48" fmla="*/ 856198 w 1505120"/>
                <a:gd name="connsiteY48" fmla="*/ 639238 h 2849464"/>
                <a:gd name="connsiteX49" fmla="*/ 865882 w 1505120"/>
                <a:gd name="connsiteY49" fmla="*/ 641176 h 2849464"/>
                <a:gd name="connsiteX50" fmla="*/ 877504 w 1505120"/>
                <a:gd name="connsiteY50" fmla="*/ 641176 h 2849464"/>
                <a:gd name="connsiteX51" fmla="*/ 887191 w 1505120"/>
                <a:gd name="connsiteY51" fmla="*/ 641176 h 2849464"/>
                <a:gd name="connsiteX52" fmla="*/ 910435 w 1505120"/>
                <a:gd name="connsiteY52" fmla="*/ 639238 h 2849464"/>
                <a:gd name="connsiteX53" fmla="*/ 922056 w 1505120"/>
                <a:gd name="connsiteY53" fmla="*/ 637304 h 2849464"/>
                <a:gd name="connsiteX54" fmla="*/ 933681 w 1505120"/>
                <a:gd name="connsiteY54" fmla="*/ 635366 h 2849464"/>
                <a:gd name="connsiteX55" fmla="*/ 945303 w 1505120"/>
                <a:gd name="connsiteY55" fmla="*/ 637304 h 2849464"/>
                <a:gd name="connsiteX56" fmla="*/ 958862 w 1505120"/>
                <a:gd name="connsiteY56" fmla="*/ 637304 h 2849464"/>
                <a:gd name="connsiteX57" fmla="*/ 968550 w 1505120"/>
                <a:gd name="connsiteY57" fmla="*/ 639238 h 2849464"/>
                <a:gd name="connsiteX58" fmla="*/ 978234 w 1505120"/>
                <a:gd name="connsiteY58" fmla="*/ 639238 h 2849464"/>
                <a:gd name="connsiteX59" fmla="*/ 989855 w 1505120"/>
                <a:gd name="connsiteY59" fmla="*/ 631491 h 2849464"/>
                <a:gd name="connsiteX60" fmla="*/ 1009227 w 1505120"/>
                <a:gd name="connsiteY60" fmla="*/ 629554 h 2849464"/>
                <a:gd name="connsiteX61" fmla="*/ 1022786 w 1505120"/>
                <a:gd name="connsiteY61" fmla="*/ 635366 h 2849464"/>
                <a:gd name="connsiteX62" fmla="*/ 1030536 w 1505120"/>
                <a:gd name="connsiteY62" fmla="*/ 645051 h 2849464"/>
                <a:gd name="connsiteX63" fmla="*/ 1040220 w 1505120"/>
                <a:gd name="connsiteY63" fmla="*/ 650860 h 2849464"/>
                <a:gd name="connsiteX64" fmla="*/ 1053780 w 1505120"/>
                <a:gd name="connsiteY64" fmla="*/ 658610 h 2849464"/>
                <a:gd name="connsiteX65" fmla="*/ 1065401 w 1505120"/>
                <a:gd name="connsiteY65" fmla="*/ 672172 h 2849464"/>
                <a:gd name="connsiteX66" fmla="*/ 1069276 w 1505120"/>
                <a:gd name="connsiteY66" fmla="*/ 681856 h 2849464"/>
                <a:gd name="connsiteX67" fmla="*/ 1080898 w 1505120"/>
                <a:gd name="connsiteY67" fmla="*/ 699287 h 2849464"/>
                <a:gd name="connsiteX68" fmla="*/ 1092523 w 1505120"/>
                <a:gd name="connsiteY68" fmla="*/ 707037 h 2849464"/>
                <a:gd name="connsiteX69" fmla="*/ 1102207 w 1505120"/>
                <a:gd name="connsiteY69" fmla="*/ 714787 h 2849464"/>
                <a:gd name="connsiteX70" fmla="*/ 1111894 w 1505120"/>
                <a:gd name="connsiteY70" fmla="*/ 718659 h 2849464"/>
                <a:gd name="connsiteX71" fmla="*/ 1121579 w 1505120"/>
                <a:gd name="connsiteY71" fmla="*/ 728346 h 2849464"/>
                <a:gd name="connsiteX72" fmla="*/ 1135138 w 1505120"/>
                <a:gd name="connsiteY72" fmla="*/ 734159 h 2849464"/>
                <a:gd name="connsiteX73" fmla="*/ 1150634 w 1505120"/>
                <a:gd name="connsiteY73" fmla="*/ 738031 h 2849464"/>
                <a:gd name="connsiteX74" fmla="*/ 1162256 w 1505120"/>
                <a:gd name="connsiteY74" fmla="*/ 747715 h 2849464"/>
                <a:gd name="connsiteX75" fmla="*/ 1175818 w 1505120"/>
                <a:gd name="connsiteY75" fmla="*/ 751590 h 2849464"/>
                <a:gd name="connsiteX76" fmla="*/ 1195187 w 1505120"/>
                <a:gd name="connsiteY76" fmla="*/ 765152 h 2849464"/>
                <a:gd name="connsiteX77" fmla="*/ 1208749 w 1505120"/>
                <a:gd name="connsiteY77" fmla="*/ 769024 h 2849464"/>
                <a:gd name="connsiteX78" fmla="*/ 1222305 w 1505120"/>
                <a:gd name="connsiteY78" fmla="*/ 772899 h 2849464"/>
                <a:gd name="connsiteX79" fmla="*/ 1233930 w 1505120"/>
                <a:gd name="connsiteY79" fmla="*/ 774836 h 2849464"/>
                <a:gd name="connsiteX80" fmla="*/ 1247489 w 1505120"/>
                <a:gd name="connsiteY80" fmla="*/ 774836 h 2849464"/>
                <a:gd name="connsiteX81" fmla="*/ 1257177 w 1505120"/>
                <a:gd name="connsiteY81" fmla="*/ 776774 h 2849464"/>
                <a:gd name="connsiteX82" fmla="*/ 1274608 w 1505120"/>
                <a:gd name="connsiteY82" fmla="*/ 780646 h 2849464"/>
                <a:gd name="connsiteX83" fmla="*/ 1267171 w 1505120"/>
                <a:gd name="connsiteY83" fmla="*/ 790872 h 2849464"/>
                <a:gd name="connsiteX84" fmla="*/ 1268516 w 1505120"/>
                <a:gd name="connsiteY84" fmla="*/ 790978 h 2849464"/>
                <a:gd name="connsiteX85" fmla="*/ 1270729 w 1505120"/>
                <a:gd name="connsiteY85" fmla="*/ 788396 h 2849464"/>
                <a:gd name="connsiteX86" fmla="*/ 1280417 w 1505120"/>
                <a:gd name="connsiteY86" fmla="*/ 786461 h 2849464"/>
                <a:gd name="connsiteX87" fmla="*/ 1286226 w 1505120"/>
                <a:gd name="connsiteY87" fmla="*/ 801958 h 2849464"/>
                <a:gd name="connsiteX88" fmla="*/ 1290101 w 1505120"/>
                <a:gd name="connsiteY88" fmla="*/ 811642 h 2849464"/>
                <a:gd name="connsiteX89" fmla="*/ 1301726 w 1505120"/>
                <a:gd name="connsiteY89" fmla="*/ 827139 h 2849464"/>
                <a:gd name="connsiteX90" fmla="*/ 1307535 w 1505120"/>
                <a:gd name="connsiteY90" fmla="*/ 832951 h 2849464"/>
                <a:gd name="connsiteX91" fmla="*/ 1319157 w 1505120"/>
                <a:gd name="connsiteY91" fmla="*/ 840698 h 2849464"/>
                <a:gd name="connsiteX92" fmla="*/ 1330782 w 1505120"/>
                <a:gd name="connsiteY92" fmla="*/ 846510 h 2849464"/>
                <a:gd name="connsiteX93" fmla="*/ 1342403 w 1505120"/>
                <a:gd name="connsiteY93" fmla="*/ 856195 h 2849464"/>
                <a:gd name="connsiteX94" fmla="*/ 1367584 w 1505120"/>
                <a:gd name="connsiteY94" fmla="*/ 865882 h 2849464"/>
                <a:gd name="connsiteX95" fmla="*/ 1377272 w 1505120"/>
                <a:gd name="connsiteY95" fmla="*/ 869754 h 2849464"/>
                <a:gd name="connsiteX96" fmla="*/ 1390831 w 1505120"/>
                <a:gd name="connsiteY96" fmla="*/ 871695 h 2849464"/>
                <a:gd name="connsiteX97" fmla="*/ 1404390 w 1505120"/>
                <a:gd name="connsiteY97" fmla="*/ 871695 h 2849464"/>
                <a:gd name="connsiteX98" fmla="*/ 1414074 w 1505120"/>
                <a:gd name="connsiteY98" fmla="*/ 871695 h 2849464"/>
                <a:gd name="connsiteX99" fmla="*/ 1406328 w 1505120"/>
                <a:gd name="connsiteY99" fmla="*/ 891063 h 2849464"/>
                <a:gd name="connsiteX100" fmla="*/ 1398581 w 1505120"/>
                <a:gd name="connsiteY100" fmla="*/ 902685 h 2849464"/>
                <a:gd name="connsiteX101" fmla="*/ 1394706 w 1505120"/>
                <a:gd name="connsiteY101" fmla="*/ 914306 h 2849464"/>
                <a:gd name="connsiteX102" fmla="*/ 1394706 w 1505120"/>
                <a:gd name="connsiteY102" fmla="*/ 925931 h 2849464"/>
                <a:gd name="connsiteX103" fmla="*/ 1390831 w 1505120"/>
                <a:gd name="connsiteY103" fmla="*/ 939490 h 2849464"/>
                <a:gd name="connsiteX104" fmla="*/ 1385019 w 1505120"/>
                <a:gd name="connsiteY104" fmla="*/ 964674 h 2849464"/>
                <a:gd name="connsiteX105" fmla="*/ 1381143 w 1505120"/>
                <a:gd name="connsiteY105" fmla="*/ 976296 h 2849464"/>
                <a:gd name="connsiteX106" fmla="*/ 1379209 w 1505120"/>
                <a:gd name="connsiteY106" fmla="*/ 985980 h 2849464"/>
                <a:gd name="connsiteX107" fmla="*/ 1381143 w 1505120"/>
                <a:gd name="connsiteY107" fmla="*/ 1013102 h 2849464"/>
                <a:gd name="connsiteX108" fmla="*/ 1381143 w 1505120"/>
                <a:gd name="connsiteY108" fmla="*/ 1022786 h 2849464"/>
                <a:gd name="connsiteX109" fmla="*/ 1379209 w 1505120"/>
                <a:gd name="connsiteY109" fmla="*/ 1044092 h 2849464"/>
                <a:gd name="connsiteX110" fmla="*/ 1379209 w 1505120"/>
                <a:gd name="connsiteY110" fmla="*/ 1055717 h 2849464"/>
                <a:gd name="connsiteX111" fmla="*/ 1383081 w 1505120"/>
                <a:gd name="connsiteY111" fmla="*/ 1067339 h 2849464"/>
                <a:gd name="connsiteX112" fmla="*/ 1390831 w 1505120"/>
                <a:gd name="connsiteY112" fmla="*/ 1077023 h 2849464"/>
                <a:gd name="connsiteX113" fmla="*/ 1398581 w 1505120"/>
                <a:gd name="connsiteY113" fmla="*/ 1086710 h 2849464"/>
                <a:gd name="connsiteX114" fmla="*/ 1406328 w 1505120"/>
                <a:gd name="connsiteY114" fmla="*/ 1098332 h 2849464"/>
                <a:gd name="connsiteX115" fmla="*/ 1417949 w 1505120"/>
                <a:gd name="connsiteY115" fmla="*/ 1106082 h 2849464"/>
                <a:gd name="connsiteX116" fmla="*/ 1425696 w 1505120"/>
                <a:gd name="connsiteY116" fmla="*/ 1115766 h 2849464"/>
                <a:gd name="connsiteX117" fmla="*/ 1427637 w 1505120"/>
                <a:gd name="connsiteY117" fmla="*/ 1127388 h 2849464"/>
                <a:gd name="connsiteX118" fmla="*/ 1423762 w 1505120"/>
                <a:gd name="connsiteY118" fmla="*/ 1139013 h 2849464"/>
                <a:gd name="connsiteX119" fmla="*/ 1417949 w 1505120"/>
                <a:gd name="connsiteY119" fmla="*/ 1150634 h 2849464"/>
                <a:gd name="connsiteX120" fmla="*/ 1414074 w 1505120"/>
                <a:gd name="connsiteY120" fmla="*/ 1162256 h 2849464"/>
                <a:gd name="connsiteX121" fmla="*/ 1408265 w 1505120"/>
                <a:gd name="connsiteY121" fmla="*/ 1181628 h 2849464"/>
                <a:gd name="connsiteX122" fmla="*/ 1404390 w 1505120"/>
                <a:gd name="connsiteY122" fmla="*/ 1197124 h 2849464"/>
                <a:gd name="connsiteX123" fmla="*/ 1402453 w 1505120"/>
                <a:gd name="connsiteY123" fmla="*/ 1206812 h 2849464"/>
                <a:gd name="connsiteX124" fmla="*/ 1400515 w 1505120"/>
                <a:gd name="connsiteY124" fmla="*/ 1220371 h 2849464"/>
                <a:gd name="connsiteX125" fmla="*/ 1398581 w 1505120"/>
                <a:gd name="connsiteY125" fmla="*/ 1235868 h 2849464"/>
                <a:gd name="connsiteX126" fmla="*/ 1398581 w 1505120"/>
                <a:gd name="connsiteY126" fmla="*/ 1245552 h 2849464"/>
                <a:gd name="connsiteX127" fmla="*/ 1402453 w 1505120"/>
                <a:gd name="connsiteY127" fmla="*/ 1255239 h 2849464"/>
                <a:gd name="connsiteX128" fmla="*/ 1412137 w 1505120"/>
                <a:gd name="connsiteY128" fmla="*/ 1268798 h 2849464"/>
                <a:gd name="connsiteX129" fmla="*/ 1427637 w 1505120"/>
                <a:gd name="connsiteY129" fmla="*/ 1272670 h 2849464"/>
                <a:gd name="connsiteX130" fmla="*/ 1421824 w 1505120"/>
                <a:gd name="connsiteY130" fmla="*/ 1261049 h 2849464"/>
                <a:gd name="connsiteX131" fmla="*/ 1431508 w 1505120"/>
                <a:gd name="connsiteY131" fmla="*/ 1276545 h 2849464"/>
                <a:gd name="connsiteX132" fmla="*/ 1425696 w 1505120"/>
                <a:gd name="connsiteY132" fmla="*/ 1286229 h 2849464"/>
                <a:gd name="connsiteX133" fmla="*/ 1427637 w 1505120"/>
                <a:gd name="connsiteY133" fmla="*/ 1297854 h 2849464"/>
                <a:gd name="connsiteX134" fmla="*/ 1437321 w 1505120"/>
                <a:gd name="connsiteY134" fmla="*/ 1311413 h 2849464"/>
                <a:gd name="connsiteX135" fmla="*/ 1447008 w 1505120"/>
                <a:gd name="connsiteY135" fmla="*/ 1321098 h 2849464"/>
                <a:gd name="connsiteX136" fmla="*/ 1470252 w 1505120"/>
                <a:gd name="connsiteY136" fmla="*/ 1332723 h 2849464"/>
                <a:gd name="connsiteX137" fmla="*/ 1495436 w 1505120"/>
                <a:gd name="connsiteY137" fmla="*/ 1338532 h 2849464"/>
                <a:gd name="connsiteX138" fmla="*/ 1505120 w 1505120"/>
                <a:gd name="connsiteY138" fmla="*/ 1336594 h 2849464"/>
                <a:gd name="connsiteX139" fmla="*/ 1503183 w 1505120"/>
                <a:gd name="connsiteY139" fmla="*/ 1346282 h 2849464"/>
                <a:gd name="connsiteX140" fmla="*/ 1493495 w 1505120"/>
                <a:gd name="connsiteY140" fmla="*/ 1344344 h 2849464"/>
                <a:gd name="connsiteX141" fmla="*/ 1481873 w 1505120"/>
                <a:gd name="connsiteY141" fmla="*/ 1354028 h 2849464"/>
                <a:gd name="connsiteX142" fmla="*/ 1474123 w 1505120"/>
                <a:gd name="connsiteY142" fmla="*/ 1365653 h 2849464"/>
                <a:gd name="connsiteX143" fmla="*/ 1466377 w 1505120"/>
                <a:gd name="connsiteY143" fmla="*/ 1385022 h 2849464"/>
                <a:gd name="connsiteX144" fmla="*/ 1464439 w 1505120"/>
                <a:gd name="connsiteY144" fmla="*/ 1398581 h 2849464"/>
                <a:gd name="connsiteX145" fmla="*/ 1466377 w 1505120"/>
                <a:gd name="connsiteY145" fmla="*/ 1414081 h 2849464"/>
                <a:gd name="connsiteX146" fmla="*/ 1477998 w 1505120"/>
                <a:gd name="connsiteY146" fmla="*/ 1429574 h 2849464"/>
                <a:gd name="connsiteX147" fmla="*/ 1466377 w 1505120"/>
                <a:gd name="connsiteY147" fmla="*/ 1439262 h 2849464"/>
                <a:gd name="connsiteX148" fmla="*/ 1456693 w 1505120"/>
                <a:gd name="connsiteY148" fmla="*/ 1447008 h 2849464"/>
                <a:gd name="connsiteX149" fmla="*/ 1450880 w 1505120"/>
                <a:gd name="connsiteY149" fmla="*/ 1458633 h 2849464"/>
                <a:gd name="connsiteX150" fmla="*/ 1441193 w 1505120"/>
                <a:gd name="connsiteY150" fmla="*/ 1470255 h 2849464"/>
                <a:gd name="connsiteX151" fmla="*/ 1429571 w 1505120"/>
                <a:gd name="connsiteY151" fmla="*/ 1483814 h 2849464"/>
                <a:gd name="connsiteX152" fmla="*/ 1416012 w 1505120"/>
                <a:gd name="connsiteY152" fmla="*/ 1499311 h 2849464"/>
                <a:gd name="connsiteX153" fmla="*/ 1412137 w 1505120"/>
                <a:gd name="connsiteY153" fmla="*/ 1508995 h 2849464"/>
                <a:gd name="connsiteX154" fmla="*/ 1406328 w 1505120"/>
                <a:gd name="connsiteY154" fmla="*/ 1497373 h 2849464"/>
                <a:gd name="connsiteX155" fmla="*/ 1396640 w 1505120"/>
                <a:gd name="connsiteY155" fmla="*/ 1491564 h 2849464"/>
                <a:gd name="connsiteX156" fmla="*/ 1375334 w 1505120"/>
                <a:gd name="connsiteY156" fmla="*/ 1487689 h 2849464"/>
                <a:gd name="connsiteX157" fmla="*/ 1361775 w 1505120"/>
                <a:gd name="connsiteY157" fmla="*/ 1487689 h 2849464"/>
                <a:gd name="connsiteX158" fmla="*/ 1348213 w 1505120"/>
                <a:gd name="connsiteY158" fmla="*/ 1491564 h 2849464"/>
                <a:gd name="connsiteX159" fmla="*/ 1344338 w 1505120"/>
                <a:gd name="connsiteY159" fmla="*/ 1501248 h 2849464"/>
                <a:gd name="connsiteX160" fmla="*/ 1324969 w 1505120"/>
                <a:gd name="connsiteY160" fmla="*/ 1499311 h 2849464"/>
                <a:gd name="connsiteX161" fmla="*/ 1313348 w 1505120"/>
                <a:gd name="connsiteY161" fmla="*/ 1485752 h 2849464"/>
                <a:gd name="connsiteX162" fmla="*/ 1301726 w 1505120"/>
                <a:gd name="connsiteY162" fmla="*/ 1472193 h 2849464"/>
                <a:gd name="connsiteX163" fmla="*/ 1290101 w 1505120"/>
                <a:gd name="connsiteY163" fmla="*/ 1468318 h 2849464"/>
                <a:gd name="connsiteX164" fmla="*/ 1274604 w 1505120"/>
                <a:gd name="connsiteY164" fmla="*/ 1470255 h 2849464"/>
                <a:gd name="connsiteX165" fmla="*/ 1264920 w 1505120"/>
                <a:gd name="connsiteY165" fmla="*/ 1472193 h 2849464"/>
                <a:gd name="connsiteX166" fmla="*/ 1233927 w 1505120"/>
                <a:gd name="connsiteY166" fmla="*/ 1481877 h 2849464"/>
                <a:gd name="connsiteX167" fmla="*/ 1212618 w 1505120"/>
                <a:gd name="connsiteY167" fmla="*/ 1487689 h 2849464"/>
                <a:gd name="connsiteX168" fmla="*/ 1218427 w 1505120"/>
                <a:gd name="connsiteY168" fmla="*/ 1478002 h 2849464"/>
                <a:gd name="connsiteX169" fmla="*/ 1220186 w 1505120"/>
                <a:gd name="connsiteY169" fmla="*/ 1473608 h 2849464"/>
                <a:gd name="connsiteX170" fmla="*/ 1210683 w 1505120"/>
                <a:gd name="connsiteY170" fmla="*/ 1479942 h 2849464"/>
                <a:gd name="connsiteX171" fmla="*/ 1193249 w 1505120"/>
                <a:gd name="connsiteY171" fmla="*/ 1493502 h 2849464"/>
                <a:gd name="connsiteX172" fmla="*/ 1183565 w 1505120"/>
                <a:gd name="connsiteY172" fmla="*/ 1499314 h 2849464"/>
                <a:gd name="connsiteX173" fmla="*/ 1171940 w 1505120"/>
                <a:gd name="connsiteY173" fmla="*/ 1503186 h 2849464"/>
                <a:gd name="connsiteX174" fmla="*/ 1158384 w 1505120"/>
                <a:gd name="connsiteY174" fmla="*/ 1507061 h 2849464"/>
                <a:gd name="connsiteX175" fmla="*/ 1148697 w 1505120"/>
                <a:gd name="connsiteY175" fmla="*/ 1512873 h 2849464"/>
                <a:gd name="connsiteX176" fmla="*/ 1139013 w 1505120"/>
                <a:gd name="connsiteY176" fmla="*/ 1516748 h 2849464"/>
                <a:gd name="connsiteX177" fmla="*/ 1125453 w 1505120"/>
                <a:gd name="connsiteY177" fmla="*/ 1522557 h 2849464"/>
                <a:gd name="connsiteX178" fmla="*/ 1115766 w 1505120"/>
                <a:gd name="connsiteY178" fmla="*/ 1530307 h 2849464"/>
                <a:gd name="connsiteX179" fmla="*/ 1098332 w 1505120"/>
                <a:gd name="connsiteY179" fmla="*/ 1539992 h 2849464"/>
                <a:gd name="connsiteX180" fmla="*/ 1075085 w 1505120"/>
                <a:gd name="connsiteY180" fmla="*/ 1555488 h 2849464"/>
                <a:gd name="connsiteX181" fmla="*/ 1053780 w 1505120"/>
                <a:gd name="connsiteY181" fmla="*/ 1569051 h 2849464"/>
                <a:gd name="connsiteX182" fmla="*/ 1034408 w 1505120"/>
                <a:gd name="connsiteY182" fmla="*/ 1586482 h 2849464"/>
                <a:gd name="connsiteX183" fmla="*/ 1022786 w 1505120"/>
                <a:gd name="connsiteY183" fmla="*/ 1594232 h 2849464"/>
                <a:gd name="connsiteX184" fmla="*/ 1013102 w 1505120"/>
                <a:gd name="connsiteY184" fmla="*/ 1603916 h 2849464"/>
                <a:gd name="connsiteX185" fmla="*/ 1001477 w 1505120"/>
                <a:gd name="connsiteY185" fmla="*/ 1613603 h 2849464"/>
                <a:gd name="connsiteX186" fmla="*/ 976296 w 1505120"/>
                <a:gd name="connsiteY186" fmla="*/ 1631037 h 2849464"/>
                <a:gd name="connsiteX187" fmla="*/ 966609 w 1505120"/>
                <a:gd name="connsiteY187" fmla="*/ 1638784 h 2849464"/>
                <a:gd name="connsiteX188" fmla="*/ 954987 w 1505120"/>
                <a:gd name="connsiteY188" fmla="*/ 1640722 h 2849464"/>
                <a:gd name="connsiteX189" fmla="*/ 945303 w 1505120"/>
                <a:gd name="connsiteY189" fmla="*/ 1652343 h 2849464"/>
                <a:gd name="connsiteX190" fmla="*/ 937553 w 1505120"/>
                <a:gd name="connsiteY190" fmla="*/ 1662031 h 2849464"/>
                <a:gd name="connsiteX191" fmla="*/ 933678 w 1505120"/>
                <a:gd name="connsiteY191" fmla="*/ 1673652 h 2849464"/>
                <a:gd name="connsiteX192" fmla="*/ 923994 w 1505120"/>
                <a:gd name="connsiteY192" fmla="*/ 1689149 h 2849464"/>
                <a:gd name="connsiteX193" fmla="*/ 910435 w 1505120"/>
                <a:gd name="connsiteY193" fmla="*/ 1710458 h 2849464"/>
                <a:gd name="connsiteX194" fmla="*/ 904622 w 1505120"/>
                <a:gd name="connsiteY194" fmla="*/ 1720142 h 2849464"/>
                <a:gd name="connsiteX195" fmla="*/ 908497 w 1505120"/>
                <a:gd name="connsiteY195" fmla="*/ 1735639 h 2849464"/>
                <a:gd name="connsiteX196" fmla="*/ 898813 w 1505120"/>
                <a:gd name="connsiteY196" fmla="*/ 1745323 h 2849464"/>
                <a:gd name="connsiteX197" fmla="*/ 889126 w 1505120"/>
                <a:gd name="connsiteY197" fmla="*/ 1766632 h 2849464"/>
                <a:gd name="connsiteX198" fmla="*/ 883316 w 1505120"/>
                <a:gd name="connsiteY198" fmla="*/ 1778254 h 2849464"/>
                <a:gd name="connsiteX199" fmla="*/ 879441 w 1505120"/>
                <a:gd name="connsiteY199" fmla="*/ 1787941 h 2849464"/>
                <a:gd name="connsiteX200" fmla="*/ 881379 w 1505120"/>
                <a:gd name="connsiteY200" fmla="*/ 1801501 h 2849464"/>
                <a:gd name="connsiteX201" fmla="*/ 893001 w 1505120"/>
                <a:gd name="connsiteY201" fmla="*/ 1813122 h 2849464"/>
                <a:gd name="connsiteX202" fmla="*/ 902688 w 1505120"/>
                <a:gd name="connsiteY202" fmla="*/ 1818931 h 2849464"/>
                <a:gd name="connsiteX203" fmla="*/ 906563 w 1505120"/>
                <a:gd name="connsiteY203" fmla="*/ 1828619 h 2849464"/>
                <a:gd name="connsiteX204" fmla="*/ 906563 w 1505120"/>
                <a:gd name="connsiteY204" fmla="*/ 1842178 h 2849464"/>
                <a:gd name="connsiteX205" fmla="*/ 906563 w 1505120"/>
                <a:gd name="connsiteY205" fmla="*/ 1859612 h 2849464"/>
                <a:gd name="connsiteX206" fmla="*/ 910435 w 1505120"/>
                <a:gd name="connsiteY206" fmla="*/ 1877046 h 2849464"/>
                <a:gd name="connsiteX207" fmla="*/ 914310 w 1505120"/>
                <a:gd name="connsiteY207" fmla="*/ 1902230 h 2849464"/>
                <a:gd name="connsiteX208" fmla="*/ 918185 w 1505120"/>
                <a:gd name="connsiteY208" fmla="*/ 1913852 h 2849464"/>
                <a:gd name="connsiteX209" fmla="*/ 923994 w 1505120"/>
                <a:gd name="connsiteY209" fmla="*/ 1927411 h 2849464"/>
                <a:gd name="connsiteX210" fmla="*/ 925931 w 1505120"/>
                <a:gd name="connsiteY210" fmla="*/ 1939033 h 2849464"/>
                <a:gd name="connsiteX211" fmla="*/ 927869 w 1505120"/>
                <a:gd name="connsiteY211" fmla="*/ 1950658 h 2849464"/>
                <a:gd name="connsiteX212" fmla="*/ 929806 w 1505120"/>
                <a:gd name="connsiteY212" fmla="*/ 1962280 h 2849464"/>
                <a:gd name="connsiteX213" fmla="*/ 933678 w 1505120"/>
                <a:gd name="connsiteY213" fmla="*/ 1971964 h 2849464"/>
                <a:gd name="connsiteX214" fmla="*/ 933678 w 1505120"/>
                <a:gd name="connsiteY214" fmla="*/ 1981648 h 2849464"/>
                <a:gd name="connsiteX215" fmla="*/ 933678 w 1505120"/>
                <a:gd name="connsiteY215" fmla="*/ 1993270 h 2849464"/>
                <a:gd name="connsiteX216" fmla="*/ 933678 w 1505120"/>
                <a:gd name="connsiteY216" fmla="*/ 2004895 h 2849464"/>
                <a:gd name="connsiteX217" fmla="*/ 939491 w 1505120"/>
                <a:gd name="connsiteY217" fmla="*/ 2035888 h 2849464"/>
                <a:gd name="connsiteX218" fmla="*/ 943365 w 1505120"/>
                <a:gd name="connsiteY218" fmla="*/ 2045572 h 2849464"/>
                <a:gd name="connsiteX219" fmla="*/ 947240 w 1505120"/>
                <a:gd name="connsiteY219" fmla="*/ 2055260 h 2849464"/>
                <a:gd name="connsiteX220" fmla="*/ 947240 w 1505120"/>
                <a:gd name="connsiteY220" fmla="*/ 2066881 h 2849464"/>
                <a:gd name="connsiteX221" fmla="*/ 951115 w 1505120"/>
                <a:gd name="connsiteY221" fmla="*/ 2090125 h 2849464"/>
                <a:gd name="connsiteX222" fmla="*/ 953050 w 1505120"/>
                <a:gd name="connsiteY222" fmla="*/ 2107559 h 2849464"/>
                <a:gd name="connsiteX223" fmla="*/ 951115 w 1505120"/>
                <a:gd name="connsiteY223" fmla="*/ 2119180 h 2849464"/>
                <a:gd name="connsiteX224" fmla="*/ 949175 w 1505120"/>
                <a:gd name="connsiteY224" fmla="*/ 2130802 h 2849464"/>
                <a:gd name="connsiteX225" fmla="*/ 945303 w 1505120"/>
                <a:gd name="connsiteY225" fmla="*/ 2144365 h 2849464"/>
                <a:gd name="connsiteX226" fmla="*/ 931744 w 1505120"/>
                <a:gd name="connsiteY226" fmla="*/ 2165670 h 2849464"/>
                <a:gd name="connsiteX227" fmla="*/ 923994 w 1505120"/>
                <a:gd name="connsiteY227" fmla="*/ 2177292 h 2849464"/>
                <a:gd name="connsiteX228" fmla="*/ 914310 w 1505120"/>
                <a:gd name="connsiteY228" fmla="*/ 2188917 h 2849464"/>
                <a:gd name="connsiteX229" fmla="*/ 900747 w 1505120"/>
                <a:gd name="connsiteY229" fmla="*/ 2206348 h 2849464"/>
                <a:gd name="connsiteX230" fmla="*/ 891063 w 1505120"/>
                <a:gd name="connsiteY230" fmla="*/ 2219910 h 2849464"/>
                <a:gd name="connsiteX231" fmla="*/ 881379 w 1505120"/>
                <a:gd name="connsiteY231" fmla="*/ 2233469 h 2849464"/>
                <a:gd name="connsiteX232" fmla="*/ 869757 w 1505120"/>
                <a:gd name="connsiteY232" fmla="*/ 2243154 h 2849464"/>
                <a:gd name="connsiteX233" fmla="*/ 858135 w 1505120"/>
                <a:gd name="connsiteY233" fmla="*/ 2256716 h 2849464"/>
                <a:gd name="connsiteX234" fmla="*/ 848448 w 1505120"/>
                <a:gd name="connsiteY234" fmla="*/ 2264463 h 2849464"/>
                <a:gd name="connsiteX235" fmla="*/ 836826 w 1505120"/>
                <a:gd name="connsiteY235" fmla="*/ 2272210 h 2849464"/>
                <a:gd name="connsiteX236" fmla="*/ 823264 w 1505120"/>
                <a:gd name="connsiteY236" fmla="*/ 2279959 h 2849464"/>
                <a:gd name="connsiteX237" fmla="*/ 807767 w 1505120"/>
                <a:gd name="connsiteY237" fmla="*/ 2283831 h 2849464"/>
                <a:gd name="connsiteX238" fmla="*/ 794208 w 1505120"/>
                <a:gd name="connsiteY238" fmla="*/ 2291581 h 2849464"/>
                <a:gd name="connsiteX239" fmla="*/ 772902 w 1505120"/>
                <a:gd name="connsiteY239" fmla="*/ 2301269 h 2849464"/>
                <a:gd name="connsiteX240" fmla="*/ 763215 w 1505120"/>
                <a:gd name="connsiteY240" fmla="*/ 2307078 h 2849464"/>
                <a:gd name="connsiteX241" fmla="*/ 749656 w 1505120"/>
                <a:gd name="connsiteY241" fmla="*/ 2312890 h 2849464"/>
                <a:gd name="connsiteX242" fmla="*/ 739971 w 1505120"/>
                <a:gd name="connsiteY242" fmla="*/ 2316765 h 2849464"/>
                <a:gd name="connsiteX243" fmla="*/ 726409 w 1505120"/>
                <a:gd name="connsiteY243" fmla="*/ 2322574 h 2849464"/>
                <a:gd name="connsiteX244" fmla="*/ 714787 w 1505120"/>
                <a:gd name="connsiteY244" fmla="*/ 2332259 h 2849464"/>
                <a:gd name="connsiteX245" fmla="*/ 707041 w 1505120"/>
                <a:gd name="connsiteY245" fmla="*/ 2341946 h 2849464"/>
                <a:gd name="connsiteX246" fmla="*/ 703166 w 1505120"/>
                <a:gd name="connsiteY246" fmla="*/ 2351630 h 2849464"/>
                <a:gd name="connsiteX247" fmla="*/ 697353 w 1505120"/>
                <a:gd name="connsiteY247" fmla="*/ 2363255 h 2849464"/>
                <a:gd name="connsiteX248" fmla="*/ 687669 w 1505120"/>
                <a:gd name="connsiteY248" fmla="*/ 2372939 h 2849464"/>
                <a:gd name="connsiteX249" fmla="*/ 679922 w 1505120"/>
                <a:gd name="connsiteY249" fmla="*/ 2382627 h 2849464"/>
                <a:gd name="connsiteX250" fmla="*/ 676047 w 1505120"/>
                <a:gd name="connsiteY250" fmla="*/ 2392311 h 2849464"/>
                <a:gd name="connsiteX251" fmla="*/ 670235 w 1505120"/>
                <a:gd name="connsiteY251" fmla="*/ 2403933 h 2849464"/>
                <a:gd name="connsiteX252" fmla="*/ 654738 w 1505120"/>
                <a:gd name="connsiteY252" fmla="*/ 2425242 h 2849464"/>
                <a:gd name="connsiteX253" fmla="*/ 645054 w 1505120"/>
                <a:gd name="connsiteY253" fmla="*/ 2440739 h 2849464"/>
                <a:gd name="connsiteX254" fmla="*/ 637304 w 1505120"/>
                <a:gd name="connsiteY254" fmla="*/ 2450423 h 2849464"/>
                <a:gd name="connsiteX255" fmla="*/ 623745 w 1505120"/>
                <a:gd name="connsiteY255" fmla="*/ 2471732 h 2849464"/>
                <a:gd name="connsiteX256" fmla="*/ 615998 w 1505120"/>
                <a:gd name="connsiteY256" fmla="*/ 2481416 h 2849464"/>
                <a:gd name="connsiteX257" fmla="*/ 610186 w 1505120"/>
                <a:gd name="connsiteY257" fmla="*/ 2493041 h 2849464"/>
                <a:gd name="connsiteX258" fmla="*/ 604373 w 1505120"/>
                <a:gd name="connsiteY258" fmla="*/ 2502725 h 2849464"/>
                <a:gd name="connsiteX259" fmla="*/ 598564 w 1505120"/>
                <a:gd name="connsiteY259" fmla="*/ 2512413 h 2849464"/>
                <a:gd name="connsiteX260" fmla="*/ 585002 w 1505120"/>
                <a:gd name="connsiteY260" fmla="*/ 2527909 h 2849464"/>
                <a:gd name="connsiteX261" fmla="*/ 575317 w 1505120"/>
                <a:gd name="connsiteY261" fmla="*/ 2537593 h 2849464"/>
                <a:gd name="connsiteX262" fmla="*/ 569508 w 1505120"/>
                <a:gd name="connsiteY262" fmla="*/ 2549215 h 2849464"/>
                <a:gd name="connsiteX263" fmla="*/ 569508 w 1505120"/>
                <a:gd name="connsiteY263" fmla="*/ 2570524 h 2849464"/>
                <a:gd name="connsiteX264" fmla="*/ 569508 w 1505120"/>
                <a:gd name="connsiteY264" fmla="*/ 2587958 h 2849464"/>
                <a:gd name="connsiteX265" fmla="*/ 567571 w 1505120"/>
                <a:gd name="connsiteY265" fmla="*/ 2601518 h 2849464"/>
                <a:gd name="connsiteX266" fmla="*/ 565633 w 1505120"/>
                <a:gd name="connsiteY266" fmla="*/ 2615077 h 2849464"/>
                <a:gd name="connsiteX267" fmla="*/ 563696 w 1505120"/>
                <a:gd name="connsiteY267" fmla="*/ 2632511 h 2849464"/>
                <a:gd name="connsiteX268" fmla="*/ 563696 w 1505120"/>
                <a:gd name="connsiteY268" fmla="*/ 2644133 h 2849464"/>
                <a:gd name="connsiteX269" fmla="*/ 559821 w 1505120"/>
                <a:gd name="connsiteY269" fmla="*/ 2659629 h 2849464"/>
                <a:gd name="connsiteX270" fmla="*/ 559821 w 1505120"/>
                <a:gd name="connsiteY270" fmla="*/ 2671251 h 2849464"/>
                <a:gd name="connsiteX271" fmla="*/ 557886 w 1505120"/>
                <a:gd name="connsiteY271" fmla="*/ 2682876 h 2849464"/>
                <a:gd name="connsiteX272" fmla="*/ 550137 w 1505120"/>
                <a:gd name="connsiteY272" fmla="*/ 2706122 h 2849464"/>
                <a:gd name="connsiteX273" fmla="*/ 546262 w 1505120"/>
                <a:gd name="connsiteY273" fmla="*/ 2715807 h 2849464"/>
                <a:gd name="connsiteX274" fmla="*/ 538515 w 1505120"/>
                <a:gd name="connsiteY274" fmla="*/ 2740988 h 2849464"/>
                <a:gd name="connsiteX275" fmla="*/ 530765 w 1505120"/>
                <a:gd name="connsiteY275" fmla="*/ 2758422 h 2849464"/>
                <a:gd name="connsiteX276" fmla="*/ 523015 w 1505120"/>
                <a:gd name="connsiteY276" fmla="*/ 2773918 h 2849464"/>
                <a:gd name="connsiteX277" fmla="*/ 509459 w 1505120"/>
                <a:gd name="connsiteY277" fmla="*/ 2791352 h 2849464"/>
                <a:gd name="connsiteX278" fmla="*/ 501709 w 1505120"/>
                <a:gd name="connsiteY278" fmla="*/ 2801037 h 2849464"/>
                <a:gd name="connsiteX279" fmla="*/ 493959 w 1505120"/>
                <a:gd name="connsiteY279" fmla="*/ 2812662 h 2849464"/>
                <a:gd name="connsiteX280" fmla="*/ 476528 w 1505120"/>
                <a:gd name="connsiteY280" fmla="*/ 2818471 h 2849464"/>
                <a:gd name="connsiteX281" fmla="*/ 466841 w 1505120"/>
                <a:gd name="connsiteY281" fmla="*/ 2818471 h 2849464"/>
                <a:gd name="connsiteX282" fmla="*/ 449407 w 1505120"/>
                <a:gd name="connsiteY282" fmla="*/ 2820408 h 2849464"/>
                <a:gd name="connsiteX283" fmla="*/ 433910 w 1505120"/>
                <a:gd name="connsiteY283" fmla="*/ 2828158 h 2849464"/>
                <a:gd name="connsiteX284" fmla="*/ 418413 w 1505120"/>
                <a:gd name="connsiteY284" fmla="*/ 2830092 h 2849464"/>
                <a:gd name="connsiteX285" fmla="*/ 404854 w 1505120"/>
                <a:gd name="connsiteY285" fmla="*/ 2830092 h 2849464"/>
                <a:gd name="connsiteX286" fmla="*/ 391292 w 1505120"/>
                <a:gd name="connsiteY286" fmla="*/ 2830092 h 2849464"/>
                <a:gd name="connsiteX287" fmla="*/ 381608 w 1505120"/>
                <a:gd name="connsiteY287" fmla="*/ 2828158 h 2849464"/>
                <a:gd name="connsiteX288" fmla="*/ 362236 w 1505120"/>
                <a:gd name="connsiteY288" fmla="*/ 2820408 h 2849464"/>
                <a:gd name="connsiteX289" fmla="*/ 350614 w 1505120"/>
                <a:gd name="connsiteY289" fmla="*/ 2820408 h 2849464"/>
                <a:gd name="connsiteX290" fmla="*/ 333180 w 1505120"/>
                <a:gd name="connsiteY290" fmla="*/ 2824283 h 2849464"/>
                <a:gd name="connsiteX291" fmla="*/ 313808 w 1505120"/>
                <a:gd name="connsiteY291" fmla="*/ 2826218 h 2849464"/>
                <a:gd name="connsiteX292" fmla="*/ 282815 w 1505120"/>
                <a:gd name="connsiteY292" fmla="*/ 2833967 h 2849464"/>
                <a:gd name="connsiteX293" fmla="*/ 271193 w 1505120"/>
                <a:gd name="connsiteY293" fmla="*/ 2839780 h 2849464"/>
                <a:gd name="connsiteX294" fmla="*/ 259572 w 1505120"/>
                <a:gd name="connsiteY294" fmla="*/ 2841717 h 2849464"/>
                <a:gd name="connsiteX295" fmla="*/ 249884 w 1505120"/>
                <a:gd name="connsiteY295" fmla="*/ 2839780 h 2849464"/>
                <a:gd name="connsiteX296" fmla="*/ 236325 w 1505120"/>
                <a:gd name="connsiteY296" fmla="*/ 2841717 h 2849464"/>
                <a:gd name="connsiteX297" fmla="*/ 224703 w 1505120"/>
                <a:gd name="connsiteY297" fmla="*/ 2843655 h 2849464"/>
                <a:gd name="connsiteX298" fmla="*/ 209207 w 1505120"/>
                <a:gd name="connsiteY298" fmla="*/ 2847530 h 2849464"/>
                <a:gd name="connsiteX299" fmla="*/ 195648 w 1505120"/>
                <a:gd name="connsiteY299" fmla="*/ 2849464 h 2849464"/>
                <a:gd name="connsiteX300" fmla="*/ 185960 w 1505120"/>
                <a:gd name="connsiteY300" fmla="*/ 2843655 h 2849464"/>
                <a:gd name="connsiteX301" fmla="*/ 174338 w 1505120"/>
                <a:gd name="connsiteY301" fmla="*/ 2837842 h 2849464"/>
                <a:gd name="connsiteX302" fmla="*/ 164651 w 1505120"/>
                <a:gd name="connsiteY302" fmla="*/ 2839780 h 2849464"/>
                <a:gd name="connsiteX303" fmla="*/ 158842 w 1505120"/>
                <a:gd name="connsiteY303" fmla="*/ 2835905 h 2849464"/>
                <a:gd name="connsiteX304" fmla="*/ 143345 w 1505120"/>
                <a:gd name="connsiteY304" fmla="*/ 2828158 h 2849464"/>
                <a:gd name="connsiteX305" fmla="*/ 129786 w 1505120"/>
                <a:gd name="connsiteY305" fmla="*/ 2818471 h 2849464"/>
                <a:gd name="connsiteX306" fmla="*/ 112352 w 1505120"/>
                <a:gd name="connsiteY306" fmla="*/ 2810724 h 2849464"/>
                <a:gd name="connsiteX307" fmla="*/ 91043 w 1505120"/>
                <a:gd name="connsiteY307" fmla="*/ 2787477 h 2849464"/>
                <a:gd name="connsiteX308" fmla="*/ 79421 w 1505120"/>
                <a:gd name="connsiteY308" fmla="*/ 2773918 h 2849464"/>
                <a:gd name="connsiteX309" fmla="*/ 71671 w 1505120"/>
                <a:gd name="connsiteY309" fmla="*/ 2764234 h 2849464"/>
                <a:gd name="connsiteX310" fmla="*/ 61987 w 1505120"/>
                <a:gd name="connsiteY310" fmla="*/ 2746800 h 2849464"/>
                <a:gd name="connsiteX311" fmla="*/ 56178 w 1505120"/>
                <a:gd name="connsiteY311" fmla="*/ 2729366 h 2849464"/>
                <a:gd name="connsiteX312" fmla="*/ 65862 w 1505120"/>
                <a:gd name="connsiteY312" fmla="*/ 2723553 h 2849464"/>
                <a:gd name="connsiteX313" fmla="*/ 75546 w 1505120"/>
                <a:gd name="connsiteY313" fmla="*/ 2711932 h 2849464"/>
                <a:gd name="connsiteX314" fmla="*/ 77484 w 1505120"/>
                <a:gd name="connsiteY314" fmla="*/ 2702247 h 2849464"/>
                <a:gd name="connsiteX315" fmla="*/ 71671 w 1505120"/>
                <a:gd name="connsiteY315" fmla="*/ 2692560 h 2849464"/>
                <a:gd name="connsiteX316" fmla="*/ 69737 w 1505120"/>
                <a:gd name="connsiteY316" fmla="*/ 2679001 h 2849464"/>
                <a:gd name="connsiteX317" fmla="*/ 69737 w 1505120"/>
                <a:gd name="connsiteY317" fmla="*/ 2667379 h 2849464"/>
                <a:gd name="connsiteX318" fmla="*/ 54240 w 1505120"/>
                <a:gd name="connsiteY318" fmla="*/ 2659629 h 2849464"/>
                <a:gd name="connsiteX319" fmla="*/ 48428 w 1505120"/>
                <a:gd name="connsiteY319" fmla="*/ 2648008 h 2849464"/>
                <a:gd name="connsiteX320" fmla="*/ 46490 w 1505120"/>
                <a:gd name="connsiteY320" fmla="*/ 2636383 h 2849464"/>
                <a:gd name="connsiteX321" fmla="*/ 46490 w 1505120"/>
                <a:gd name="connsiteY321" fmla="*/ 2624761 h 2849464"/>
                <a:gd name="connsiteX322" fmla="*/ 58112 w 1505120"/>
                <a:gd name="connsiteY322" fmla="*/ 2613139 h 2849464"/>
                <a:gd name="connsiteX323" fmla="*/ 65862 w 1505120"/>
                <a:gd name="connsiteY323" fmla="*/ 2597643 h 2849464"/>
                <a:gd name="connsiteX324" fmla="*/ 67799 w 1505120"/>
                <a:gd name="connsiteY324" fmla="*/ 2584083 h 2849464"/>
                <a:gd name="connsiteX325" fmla="*/ 65862 w 1505120"/>
                <a:gd name="connsiteY325" fmla="*/ 2562774 h 2849464"/>
                <a:gd name="connsiteX326" fmla="*/ 61987 w 1505120"/>
                <a:gd name="connsiteY326" fmla="*/ 2553090 h 2849464"/>
                <a:gd name="connsiteX327" fmla="*/ 50365 w 1505120"/>
                <a:gd name="connsiteY327" fmla="*/ 2539531 h 2849464"/>
                <a:gd name="connsiteX328" fmla="*/ 48428 w 1505120"/>
                <a:gd name="connsiteY328" fmla="*/ 2527909 h 2849464"/>
                <a:gd name="connsiteX329" fmla="*/ 40681 w 1505120"/>
                <a:gd name="connsiteY329" fmla="*/ 2510472 h 2849464"/>
                <a:gd name="connsiteX330" fmla="*/ 38740 w 1505120"/>
                <a:gd name="connsiteY330" fmla="*/ 2498850 h 2849464"/>
                <a:gd name="connsiteX331" fmla="*/ 38740 w 1505120"/>
                <a:gd name="connsiteY331" fmla="*/ 2487229 h 2849464"/>
                <a:gd name="connsiteX332" fmla="*/ 36806 w 1505120"/>
                <a:gd name="connsiteY332" fmla="*/ 2473669 h 2849464"/>
                <a:gd name="connsiteX333" fmla="*/ 40681 w 1505120"/>
                <a:gd name="connsiteY333" fmla="*/ 2462044 h 2849464"/>
                <a:gd name="connsiteX334" fmla="*/ 56178 w 1505120"/>
                <a:gd name="connsiteY334" fmla="*/ 2456235 h 2849464"/>
                <a:gd name="connsiteX335" fmla="*/ 69737 w 1505120"/>
                <a:gd name="connsiteY335" fmla="*/ 2450423 h 2849464"/>
                <a:gd name="connsiteX336" fmla="*/ 81359 w 1505120"/>
                <a:gd name="connsiteY336" fmla="*/ 2438801 h 2849464"/>
                <a:gd name="connsiteX337" fmla="*/ 91043 w 1505120"/>
                <a:gd name="connsiteY337" fmla="*/ 2434926 h 2849464"/>
                <a:gd name="connsiteX338" fmla="*/ 102668 w 1505120"/>
                <a:gd name="connsiteY338" fmla="*/ 2429114 h 2849464"/>
                <a:gd name="connsiteX339" fmla="*/ 114289 w 1505120"/>
                <a:gd name="connsiteY339" fmla="*/ 2427179 h 2849464"/>
                <a:gd name="connsiteX340" fmla="*/ 129786 w 1505120"/>
                <a:gd name="connsiteY340" fmla="*/ 2429114 h 2849464"/>
                <a:gd name="connsiteX341" fmla="*/ 149158 w 1505120"/>
                <a:gd name="connsiteY341" fmla="*/ 2421367 h 2849464"/>
                <a:gd name="connsiteX342" fmla="*/ 160779 w 1505120"/>
                <a:gd name="connsiteY342" fmla="*/ 2413617 h 2849464"/>
                <a:gd name="connsiteX343" fmla="*/ 176276 w 1505120"/>
                <a:gd name="connsiteY343" fmla="*/ 2401995 h 2849464"/>
                <a:gd name="connsiteX344" fmla="*/ 191773 w 1505120"/>
                <a:gd name="connsiteY344" fmla="*/ 2388436 h 2849464"/>
                <a:gd name="connsiteX345" fmla="*/ 205332 w 1505120"/>
                <a:gd name="connsiteY345" fmla="*/ 2372939 h 2849464"/>
                <a:gd name="connsiteX346" fmla="*/ 213079 w 1505120"/>
                <a:gd name="connsiteY346" fmla="*/ 2361318 h 2849464"/>
                <a:gd name="connsiteX347" fmla="*/ 213079 w 1505120"/>
                <a:gd name="connsiteY347" fmla="*/ 2351630 h 2849464"/>
                <a:gd name="connsiteX348" fmla="*/ 218894 w 1505120"/>
                <a:gd name="connsiteY348" fmla="*/ 2341946 h 2849464"/>
                <a:gd name="connsiteX349" fmla="*/ 222766 w 1505120"/>
                <a:gd name="connsiteY349" fmla="*/ 2330324 h 2849464"/>
                <a:gd name="connsiteX350" fmla="*/ 220828 w 1505120"/>
                <a:gd name="connsiteY350" fmla="*/ 2316765 h 2849464"/>
                <a:gd name="connsiteX351" fmla="*/ 222766 w 1505120"/>
                <a:gd name="connsiteY351" fmla="*/ 2289647 h 2849464"/>
                <a:gd name="connsiteX352" fmla="*/ 226641 w 1505120"/>
                <a:gd name="connsiteY352" fmla="*/ 2279959 h 2849464"/>
                <a:gd name="connsiteX353" fmla="*/ 244075 w 1505120"/>
                <a:gd name="connsiteY353" fmla="*/ 2260588 h 2849464"/>
                <a:gd name="connsiteX354" fmla="*/ 247950 w 1505120"/>
                <a:gd name="connsiteY354" fmla="*/ 2250904 h 2849464"/>
                <a:gd name="connsiteX355" fmla="*/ 247950 w 1505120"/>
                <a:gd name="connsiteY355" fmla="*/ 2241219 h 2849464"/>
                <a:gd name="connsiteX356" fmla="*/ 255697 w 1505120"/>
                <a:gd name="connsiteY356" fmla="*/ 2216035 h 2849464"/>
                <a:gd name="connsiteX357" fmla="*/ 259572 w 1505120"/>
                <a:gd name="connsiteY357" fmla="*/ 2206348 h 2849464"/>
                <a:gd name="connsiteX358" fmla="*/ 265381 w 1505120"/>
                <a:gd name="connsiteY358" fmla="*/ 2192792 h 2849464"/>
                <a:gd name="connsiteX359" fmla="*/ 277006 w 1505120"/>
                <a:gd name="connsiteY359" fmla="*/ 2167608 h 2849464"/>
                <a:gd name="connsiteX360" fmla="*/ 284753 w 1505120"/>
                <a:gd name="connsiteY360" fmla="*/ 2144365 h 2849464"/>
                <a:gd name="connsiteX361" fmla="*/ 288628 w 1505120"/>
                <a:gd name="connsiteY361" fmla="*/ 2132740 h 2849464"/>
                <a:gd name="connsiteX362" fmla="*/ 292503 w 1505120"/>
                <a:gd name="connsiteY362" fmla="*/ 2107559 h 2849464"/>
                <a:gd name="connsiteX363" fmla="*/ 292503 w 1505120"/>
                <a:gd name="connsiteY363" fmla="*/ 2097871 h 2849464"/>
                <a:gd name="connsiteX364" fmla="*/ 304124 w 1505120"/>
                <a:gd name="connsiteY364" fmla="*/ 2093996 h 2849464"/>
                <a:gd name="connsiteX365" fmla="*/ 305411 w 1505120"/>
                <a:gd name="connsiteY365" fmla="*/ 2092924 h 2849464"/>
                <a:gd name="connsiteX366" fmla="*/ 305411 w 1505120"/>
                <a:gd name="connsiteY366" fmla="*/ 2092921 h 2849464"/>
                <a:gd name="connsiteX367" fmla="*/ 292499 w 1505120"/>
                <a:gd name="connsiteY367" fmla="*/ 2095937 h 2849464"/>
                <a:gd name="connsiteX368" fmla="*/ 296371 w 1505120"/>
                <a:gd name="connsiteY368" fmla="*/ 2082375 h 2849464"/>
                <a:gd name="connsiteX369" fmla="*/ 300246 w 1505120"/>
                <a:gd name="connsiteY369" fmla="*/ 2070753 h 2849464"/>
                <a:gd name="connsiteX370" fmla="*/ 302183 w 1505120"/>
                <a:gd name="connsiteY370" fmla="*/ 2059131 h 2849464"/>
                <a:gd name="connsiteX371" fmla="*/ 302183 w 1505120"/>
                <a:gd name="connsiteY371" fmla="*/ 2047510 h 2849464"/>
                <a:gd name="connsiteX372" fmla="*/ 284749 w 1505120"/>
                <a:gd name="connsiteY372" fmla="*/ 2035885 h 2849464"/>
                <a:gd name="connsiteX373" fmla="*/ 273128 w 1505120"/>
                <a:gd name="connsiteY373" fmla="*/ 2026201 h 2849464"/>
                <a:gd name="connsiteX374" fmla="*/ 267315 w 1505120"/>
                <a:gd name="connsiteY374" fmla="*/ 2016513 h 2849464"/>
                <a:gd name="connsiteX375" fmla="*/ 236322 w 1505120"/>
                <a:gd name="connsiteY375" fmla="*/ 1993266 h 2849464"/>
                <a:gd name="connsiteX376" fmla="*/ 226638 w 1505120"/>
                <a:gd name="connsiteY376" fmla="*/ 1981645 h 2849464"/>
                <a:gd name="connsiteX377" fmla="*/ 215016 w 1505120"/>
                <a:gd name="connsiteY377" fmla="*/ 1973898 h 2849464"/>
                <a:gd name="connsiteX378" fmla="*/ 197582 w 1505120"/>
                <a:gd name="connsiteY378" fmla="*/ 1962276 h 2849464"/>
                <a:gd name="connsiteX379" fmla="*/ 199516 w 1505120"/>
                <a:gd name="connsiteY379" fmla="*/ 1927408 h 2849464"/>
                <a:gd name="connsiteX380" fmla="*/ 209204 w 1505120"/>
                <a:gd name="connsiteY380" fmla="*/ 1909974 h 2849464"/>
                <a:gd name="connsiteX381" fmla="*/ 220825 w 1505120"/>
                <a:gd name="connsiteY381" fmla="*/ 1900287 h 2849464"/>
                <a:gd name="connsiteX382" fmla="*/ 230513 w 1505120"/>
                <a:gd name="connsiteY382" fmla="*/ 1890602 h 2849464"/>
                <a:gd name="connsiteX383" fmla="*/ 244072 w 1505120"/>
                <a:gd name="connsiteY383" fmla="*/ 1888665 h 2849464"/>
                <a:gd name="connsiteX384" fmla="*/ 259568 w 1505120"/>
                <a:gd name="connsiteY384" fmla="*/ 1878981 h 2849464"/>
                <a:gd name="connsiteX385" fmla="*/ 269253 w 1505120"/>
                <a:gd name="connsiteY385" fmla="*/ 1877043 h 2849464"/>
                <a:gd name="connsiteX386" fmla="*/ 278940 w 1505120"/>
                <a:gd name="connsiteY386" fmla="*/ 1869296 h 2849464"/>
                <a:gd name="connsiteX387" fmla="*/ 290562 w 1505120"/>
                <a:gd name="connsiteY387" fmla="*/ 1865421 h 2849464"/>
                <a:gd name="connsiteX388" fmla="*/ 304121 w 1505120"/>
                <a:gd name="connsiteY388" fmla="*/ 1863484 h 2849464"/>
                <a:gd name="connsiteX389" fmla="*/ 313805 w 1505120"/>
                <a:gd name="connsiteY389" fmla="*/ 1851859 h 2849464"/>
                <a:gd name="connsiteX390" fmla="*/ 321555 w 1505120"/>
                <a:gd name="connsiteY390" fmla="*/ 1838300 h 2849464"/>
                <a:gd name="connsiteX391" fmla="*/ 333177 w 1505120"/>
                <a:gd name="connsiteY391" fmla="*/ 1822803 h 2849464"/>
                <a:gd name="connsiteX392" fmla="*/ 344798 w 1505120"/>
                <a:gd name="connsiteY392" fmla="*/ 1818928 h 2849464"/>
                <a:gd name="connsiteX393" fmla="*/ 354486 w 1505120"/>
                <a:gd name="connsiteY393" fmla="*/ 1818928 h 2849464"/>
                <a:gd name="connsiteX394" fmla="*/ 368045 w 1505120"/>
                <a:gd name="connsiteY394" fmla="*/ 1815057 h 2849464"/>
                <a:gd name="connsiteX395" fmla="*/ 381604 w 1505120"/>
                <a:gd name="connsiteY395" fmla="*/ 1809244 h 2849464"/>
                <a:gd name="connsiteX396" fmla="*/ 393226 w 1505120"/>
                <a:gd name="connsiteY396" fmla="*/ 1809244 h 2849464"/>
                <a:gd name="connsiteX397" fmla="*/ 408726 w 1505120"/>
                <a:gd name="connsiteY397" fmla="*/ 1815057 h 2849464"/>
                <a:gd name="connsiteX398" fmla="*/ 424223 w 1505120"/>
                <a:gd name="connsiteY398" fmla="*/ 1816994 h 2849464"/>
                <a:gd name="connsiteX399" fmla="*/ 439719 w 1505120"/>
                <a:gd name="connsiteY399" fmla="*/ 1820869 h 2849464"/>
                <a:gd name="connsiteX400" fmla="*/ 451341 w 1505120"/>
                <a:gd name="connsiteY400" fmla="*/ 1824741 h 2849464"/>
                <a:gd name="connsiteX401" fmla="*/ 470712 w 1505120"/>
                <a:gd name="connsiteY401" fmla="*/ 1815057 h 2849464"/>
                <a:gd name="connsiteX402" fmla="*/ 480397 w 1505120"/>
                <a:gd name="connsiteY402" fmla="*/ 1816994 h 2849464"/>
                <a:gd name="connsiteX403" fmla="*/ 490081 w 1505120"/>
                <a:gd name="connsiteY403" fmla="*/ 1811182 h 2849464"/>
                <a:gd name="connsiteX404" fmla="*/ 499768 w 1505120"/>
                <a:gd name="connsiteY404" fmla="*/ 1801497 h 2849464"/>
                <a:gd name="connsiteX405" fmla="*/ 505581 w 1505120"/>
                <a:gd name="connsiteY405" fmla="*/ 1791810 h 2849464"/>
                <a:gd name="connsiteX406" fmla="*/ 519140 w 1505120"/>
                <a:gd name="connsiteY406" fmla="*/ 1782126 h 2849464"/>
                <a:gd name="connsiteX407" fmla="*/ 528824 w 1505120"/>
                <a:gd name="connsiteY407" fmla="*/ 1774376 h 2849464"/>
                <a:gd name="connsiteX408" fmla="*/ 534637 w 1505120"/>
                <a:gd name="connsiteY408" fmla="*/ 1762754 h 2849464"/>
                <a:gd name="connsiteX409" fmla="*/ 538508 w 1505120"/>
                <a:gd name="connsiteY409" fmla="*/ 1749195 h 2849464"/>
                <a:gd name="connsiteX410" fmla="*/ 542383 w 1505120"/>
                <a:gd name="connsiteY410" fmla="*/ 1737573 h 2849464"/>
                <a:gd name="connsiteX411" fmla="*/ 546258 w 1505120"/>
                <a:gd name="connsiteY411" fmla="*/ 1720139 h 2849464"/>
                <a:gd name="connsiteX412" fmla="*/ 550133 w 1505120"/>
                <a:gd name="connsiteY412" fmla="*/ 1704642 h 2849464"/>
                <a:gd name="connsiteX413" fmla="*/ 554008 w 1505120"/>
                <a:gd name="connsiteY413" fmla="*/ 1693017 h 2849464"/>
                <a:gd name="connsiteX414" fmla="*/ 557731 w 1505120"/>
                <a:gd name="connsiteY414" fmla="*/ 1691953 h 2849464"/>
                <a:gd name="connsiteX415" fmla="*/ 555946 w 1505120"/>
                <a:gd name="connsiteY415" fmla="*/ 1679465 h 2849464"/>
                <a:gd name="connsiteX416" fmla="*/ 557883 w 1505120"/>
                <a:gd name="connsiteY416" fmla="*/ 1662031 h 2849464"/>
                <a:gd name="connsiteX417" fmla="*/ 557883 w 1505120"/>
                <a:gd name="connsiteY417" fmla="*/ 1646534 h 2849464"/>
                <a:gd name="connsiteX418" fmla="*/ 555946 w 1505120"/>
                <a:gd name="connsiteY418" fmla="*/ 1631037 h 2849464"/>
                <a:gd name="connsiteX419" fmla="*/ 555946 w 1505120"/>
                <a:gd name="connsiteY419" fmla="*/ 1621350 h 2849464"/>
                <a:gd name="connsiteX420" fmla="*/ 554011 w 1505120"/>
                <a:gd name="connsiteY420" fmla="*/ 1609728 h 2849464"/>
                <a:gd name="connsiteX421" fmla="*/ 552071 w 1505120"/>
                <a:gd name="connsiteY421" fmla="*/ 1584544 h 2849464"/>
                <a:gd name="connsiteX422" fmla="*/ 552071 w 1505120"/>
                <a:gd name="connsiteY422" fmla="*/ 1572922 h 2849464"/>
                <a:gd name="connsiteX423" fmla="*/ 550137 w 1505120"/>
                <a:gd name="connsiteY423" fmla="*/ 1563238 h 2849464"/>
                <a:gd name="connsiteX424" fmla="*/ 546262 w 1505120"/>
                <a:gd name="connsiteY424" fmla="*/ 1551613 h 2849464"/>
                <a:gd name="connsiteX425" fmla="*/ 540449 w 1505120"/>
                <a:gd name="connsiteY425" fmla="*/ 1541929 h 2849464"/>
                <a:gd name="connsiteX426" fmla="*/ 530765 w 1505120"/>
                <a:gd name="connsiteY426" fmla="*/ 1539992 h 2849464"/>
                <a:gd name="connsiteX427" fmla="*/ 519143 w 1505120"/>
                <a:gd name="connsiteY427" fmla="*/ 1538054 h 2849464"/>
                <a:gd name="connsiteX428" fmla="*/ 497834 w 1505120"/>
                <a:gd name="connsiteY428" fmla="*/ 1524498 h 2849464"/>
                <a:gd name="connsiteX429" fmla="*/ 488147 w 1505120"/>
                <a:gd name="connsiteY429" fmla="*/ 1522557 h 2849464"/>
                <a:gd name="connsiteX430" fmla="*/ 478462 w 1505120"/>
                <a:gd name="connsiteY430" fmla="*/ 1510936 h 2849464"/>
                <a:gd name="connsiteX431" fmla="*/ 474587 w 1505120"/>
                <a:gd name="connsiteY431" fmla="*/ 1499314 h 2849464"/>
                <a:gd name="connsiteX432" fmla="*/ 466841 w 1505120"/>
                <a:gd name="connsiteY432" fmla="*/ 1487692 h 2849464"/>
                <a:gd name="connsiteX433" fmla="*/ 461032 w 1505120"/>
                <a:gd name="connsiteY433" fmla="*/ 1476071 h 2849464"/>
                <a:gd name="connsiteX434" fmla="*/ 455216 w 1505120"/>
                <a:gd name="connsiteY434" fmla="*/ 1462508 h 2849464"/>
                <a:gd name="connsiteX435" fmla="*/ 439722 w 1505120"/>
                <a:gd name="connsiteY435" fmla="*/ 1450887 h 2849464"/>
                <a:gd name="connsiteX436" fmla="*/ 422288 w 1505120"/>
                <a:gd name="connsiteY436" fmla="*/ 1431515 h 2849464"/>
                <a:gd name="connsiteX437" fmla="*/ 418413 w 1505120"/>
                <a:gd name="connsiteY437" fmla="*/ 1419893 h 2849464"/>
                <a:gd name="connsiteX438" fmla="*/ 414538 w 1505120"/>
                <a:gd name="connsiteY438" fmla="*/ 1408272 h 2849464"/>
                <a:gd name="connsiteX439" fmla="*/ 417447 w 1505120"/>
                <a:gd name="connsiteY439" fmla="*/ 1406194 h 2849464"/>
                <a:gd name="connsiteX440" fmla="*/ 416394 w 1505120"/>
                <a:gd name="connsiteY440" fmla="*/ 1405749 h 2849464"/>
                <a:gd name="connsiteX441" fmla="*/ 416905 w 1505120"/>
                <a:gd name="connsiteY441" fmla="*/ 1401739 h 2849464"/>
                <a:gd name="connsiteX442" fmla="*/ 412601 w 1505120"/>
                <a:gd name="connsiteY442" fmla="*/ 1402456 h 2849464"/>
                <a:gd name="connsiteX443" fmla="*/ 400979 w 1505120"/>
                <a:gd name="connsiteY443" fmla="*/ 1359838 h 2849464"/>
                <a:gd name="connsiteX444" fmla="*/ 399038 w 1505120"/>
                <a:gd name="connsiteY444" fmla="*/ 1348216 h 2849464"/>
                <a:gd name="connsiteX445" fmla="*/ 393229 w 1505120"/>
                <a:gd name="connsiteY445" fmla="*/ 1334657 h 2849464"/>
                <a:gd name="connsiteX446" fmla="*/ 389354 w 1505120"/>
                <a:gd name="connsiteY446" fmla="*/ 1324973 h 2849464"/>
                <a:gd name="connsiteX447" fmla="*/ 383545 w 1505120"/>
                <a:gd name="connsiteY447" fmla="*/ 1309473 h 2849464"/>
                <a:gd name="connsiteX448" fmla="*/ 377733 w 1505120"/>
                <a:gd name="connsiteY448" fmla="*/ 1297851 h 2849464"/>
                <a:gd name="connsiteX449" fmla="*/ 375795 w 1505120"/>
                <a:gd name="connsiteY449" fmla="*/ 1282354 h 2849464"/>
                <a:gd name="connsiteX450" fmla="*/ 371923 w 1505120"/>
                <a:gd name="connsiteY450" fmla="*/ 1266858 h 2849464"/>
                <a:gd name="connsiteX451" fmla="*/ 371923 w 1505120"/>
                <a:gd name="connsiteY451" fmla="*/ 1255236 h 2849464"/>
                <a:gd name="connsiteX452" fmla="*/ 369983 w 1505120"/>
                <a:gd name="connsiteY452" fmla="*/ 1243614 h 2849464"/>
                <a:gd name="connsiteX453" fmla="*/ 368048 w 1505120"/>
                <a:gd name="connsiteY453" fmla="*/ 1220368 h 2849464"/>
                <a:gd name="connsiteX454" fmla="*/ 362236 w 1505120"/>
                <a:gd name="connsiteY454" fmla="*/ 1191312 h 2849464"/>
                <a:gd name="connsiteX455" fmla="*/ 360298 w 1505120"/>
                <a:gd name="connsiteY455" fmla="*/ 1171940 h 2849464"/>
                <a:gd name="connsiteX456" fmla="*/ 356427 w 1505120"/>
                <a:gd name="connsiteY456" fmla="*/ 1140947 h 2849464"/>
                <a:gd name="connsiteX457" fmla="*/ 352552 w 1505120"/>
                <a:gd name="connsiteY457" fmla="*/ 1127388 h 2849464"/>
                <a:gd name="connsiteX458" fmla="*/ 350614 w 1505120"/>
                <a:gd name="connsiteY458" fmla="*/ 1115763 h 2849464"/>
                <a:gd name="connsiteX459" fmla="*/ 346739 w 1505120"/>
                <a:gd name="connsiteY459" fmla="*/ 1092520 h 2849464"/>
                <a:gd name="connsiteX460" fmla="*/ 340927 w 1505120"/>
                <a:gd name="connsiteY460" fmla="*/ 1082835 h 2849464"/>
                <a:gd name="connsiteX461" fmla="*/ 337055 w 1505120"/>
                <a:gd name="connsiteY461" fmla="*/ 1067335 h 2849464"/>
                <a:gd name="connsiteX462" fmla="*/ 331243 w 1505120"/>
                <a:gd name="connsiteY462" fmla="*/ 1042155 h 2849464"/>
                <a:gd name="connsiteX463" fmla="*/ 327371 w 1505120"/>
                <a:gd name="connsiteY463" fmla="*/ 1030533 h 2849464"/>
                <a:gd name="connsiteX464" fmla="*/ 319621 w 1505120"/>
                <a:gd name="connsiteY464" fmla="*/ 1018908 h 2849464"/>
                <a:gd name="connsiteX465" fmla="*/ 315746 w 1505120"/>
                <a:gd name="connsiteY465" fmla="*/ 1005352 h 2849464"/>
                <a:gd name="connsiteX466" fmla="*/ 311871 w 1505120"/>
                <a:gd name="connsiteY466" fmla="*/ 995665 h 2849464"/>
                <a:gd name="connsiteX467" fmla="*/ 307999 w 1505120"/>
                <a:gd name="connsiteY467" fmla="*/ 984043 h 2849464"/>
                <a:gd name="connsiteX468" fmla="*/ 302187 w 1505120"/>
                <a:gd name="connsiteY468" fmla="*/ 970480 h 2849464"/>
                <a:gd name="connsiteX469" fmla="*/ 294437 w 1505120"/>
                <a:gd name="connsiteY469" fmla="*/ 953050 h 2849464"/>
                <a:gd name="connsiteX470" fmla="*/ 286690 w 1505120"/>
                <a:gd name="connsiteY470" fmla="*/ 937553 h 2849464"/>
                <a:gd name="connsiteX471" fmla="*/ 280878 w 1505120"/>
                <a:gd name="connsiteY471" fmla="*/ 923994 h 2849464"/>
                <a:gd name="connsiteX472" fmla="*/ 277003 w 1505120"/>
                <a:gd name="connsiteY472" fmla="*/ 912369 h 2849464"/>
                <a:gd name="connsiteX473" fmla="*/ 269256 w 1505120"/>
                <a:gd name="connsiteY473" fmla="*/ 900747 h 2849464"/>
                <a:gd name="connsiteX474" fmla="*/ 259572 w 1505120"/>
                <a:gd name="connsiteY474" fmla="*/ 891063 h 2849464"/>
                <a:gd name="connsiteX475" fmla="*/ 242138 w 1505120"/>
                <a:gd name="connsiteY475" fmla="*/ 877501 h 2849464"/>
                <a:gd name="connsiteX476" fmla="*/ 232450 w 1505120"/>
                <a:gd name="connsiteY476" fmla="*/ 862004 h 2849464"/>
                <a:gd name="connsiteX477" fmla="*/ 226641 w 1505120"/>
                <a:gd name="connsiteY477" fmla="*/ 852320 h 2849464"/>
                <a:gd name="connsiteX478" fmla="*/ 218891 w 1505120"/>
                <a:gd name="connsiteY478" fmla="*/ 836823 h 2849464"/>
                <a:gd name="connsiteX479" fmla="*/ 205332 w 1505120"/>
                <a:gd name="connsiteY479" fmla="*/ 821326 h 2849464"/>
                <a:gd name="connsiteX480" fmla="*/ 195644 w 1505120"/>
                <a:gd name="connsiteY480" fmla="*/ 813576 h 2849464"/>
                <a:gd name="connsiteX481" fmla="*/ 178213 w 1505120"/>
                <a:gd name="connsiteY481" fmla="*/ 803892 h 2849464"/>
                <a:gd name="connsiteX482" fmla="*/ 168526 w 1505120"/>
                <a:gd name="connsiteY482" fmla="*/ 801955 h 2849464"/>
                <a:gd name="connsiteX483" fmla="*/ 158842 w 1505120"/>
                <a:gd name="connsiteY483" fmla="*/ 798083 h 2849464"/>
                <a:gd name="connsiteX484" fmla="*/ 151092 w 1505120"/>
                <a:gd name="connsiteY484" fmla="*/ 788396 h 2849464"/>
                <a:gd name="connsiteX485" fmla="*/ 145283 w 1505120"/>
                <a:gd name="connsiteY485" fmla="*/ 774836 h 2849464"/>
                <a:gd name="connsiteX486" fmla="*/ 143345 w 1505120"/>
                <a:gd name="connsiteY486" fmla="*/ 763215 h 2849464"/>
                <a:gd name="connsiteX487" fmla="*/ 133661 w 1505120"/>
                <a:gd name="connsiteY487" fmla="*/ 736093 h 2849464"/>
                <a:gd name="connsiteX488" fmla="*/ 127845 w 1505120"/>
                <a:gd name="connsiteY488" fmla="*/ 722534 h 2849464"/>
                <a:gd name="connsiteX489" fmla="*/ 122036 w 1505120"/>
                <a:gd name="connsiteY489" fmla="*/ 705103 h 2849464"/>
                <a:gd name="connsiteX490" fmla="*/ 114289 w 1505120"/>
                <a:gd name="connsiteY490" fmla="*/ 695416 h 2849464"/>
                <a:gd name="connsiteX491" fmla="*/ 106539 w 1505120"/>
                <a:gd name="connsiteY491" fmla="*/ 668297 h 2849464"/>
                <a:gd name="connsiteX492" fmla="*/ 100730 w 1505120"/>
                <a:gd name="connsiteY492" fmla="*/ 652801 h 2849464"/>
                <a:gd name="connsiteX493" fmla="*/ 94918 w 1505120"/>
                <a:gd name="connsiteY493" fmla="*/ 643113 h 2849464"/>
                <a:gd name="connsiteX494" fmla="*/ 83293 w 1505120"/>
                <a:gd name="connsiteY494" fmla="*/ 633429 h 2849464"/>
                <a:gd name="connsiteX495" fmla="*/ 81359 w 1505120"/>
                <a:gd name="connsiteY495" fmla="*/ 635366 h 2849464"/>
                <a:gd name="connsiteX496" fmla="*/ 79421 w 1505120"/>
                <a:gd name="connsiteY496" fmla="*/ 623745 h 2849464"/>
                <a:gd name="connsiteX497" fmla="*/ 71671 w 1505120"/>
                <a:gd name="connsiteY497" fmla="*/ 594686 h 2849464"/>
                <a:gd name="connsiteX498" fmla="*/ 69734 w 1505120"/>
                <a:gd name="connsiteY498" fmla="*/ 583064 h 2849464"/>
                <a:gd name="connsiteX499" fmla="*/ 69734 w 1505120"/>
                <a:gd name="connsiteY499" fmla="*/ 567567 h 2849464"/>
                <a:gd name="connsiteX500" fmla="*/ 63924 w 1505120"/>
                <a:gd name="connsiteY500" fmla="*/ 552071 h 2849464"/>
                <a:gd name="connsiteX501" fmla="*/ 56174 w 1505120"/>
                <a:gd name="connsiteY501" fmla="*/ 530765 h 2849464"/>
                <a:gd name="connsiteX502" fmla="*/ 52303 w 1505120"/>
                <a:gd name="connsiteY502" fmla="*/ 519140 h 2849464"/>
                <a:gd name="connsiteX503" fmla="*/ 50362 w 1505120"/>
                <a:gd name="connsiteY503" fmla="*/ 507518 h 2849464"/>
                <a:gd name="connsiteX504" fmla="*/ 46490 w 1505120"/>
                <a:gd name="connsiteY504" fmla="*/ 497834 h 2849464"/>
                <a:gd name="connsiteX505" fmla="*/ 42615 w 1505120"/>
                <a:gd name="connsiteY505" fmla="*/ 474587 h 2849464"/>
                <a:gd name="connsiteX506" fmla="*/ 38740 w 1505120"/>
                <a:gd name="connsiteY506" fmla="*/ 462966 h 2849464"/>
                <a:gd name="connsiteX507" fmla="*/ 29056 w 1505120"/>
                <a:gd name="connsiteY507" fmla="*/ 455216 h 2849464"/>
                <a:gd name="connsiteX508" fmla="*/ 29056 w 1505120"/>
                <a:gd name="connsiteY508" fmla="*/ 443594 h 2849464"/>
                <a:gd name="connsiteX509" fmla="*/ 23244 w 1505120"/>
                <a:gd name="connsiteY509" fmla="*/ 431969 h 2849464"/>
                <a:gd name="connsiteX510" fmla="*/ 34865 w 1505120"/>
                <a:gd name="connsiteY510" fmla="*/ 422285 h 2849464"/>
                <a:gd name="connsiteX511" fmla="*/ 40678 w 1505120"/>
                <a:gd name="connsiteY511" fmla="*/ 412601 h 2849464"/>
                <a:gd name="connsiteX512" fmla="*/ 38740 w 1505120"/>
                <a:gd name="connsiteY512" fmla="*/ 402913 h 2849464"/>
                <a:gd name="connsiteX513" fmla="*/ 30994 w 1505120"/>
                <a:gd name="connsiteY513" fmla="*/ 383545 h 2849464"/>
                <a:gd name="connsiteX514" fmla="*/ 29056 w 1505120"/>
                <a:gd name="connsiteY514" fmla="*/ 373857 h 2849464"/>
                <a:gd name="connsiteX515" fmla="*/ 21306 w 1505120"/>
                <a:gd name="connsiteY515" fmla="*/ 360298 h 2849464"/>
                <a:gd name="connsiteX516" fmla="*/ 13559 w 1505120"/>
                <a:gd name="connsiteY516" fmla="*/ 348677 h 2849464"/>
                <a:gd name="connsiteX517" fmla="*/ 0 w 1505120"/>
                <a:gd name="connsiteY517" fmla="*/ 329305 h 2849464"/>
                <a:gd name="connsiteX518" fmla="*/ 9684 w 1505120"/>
                <a:gd name="connsiteY518" fmla="*/ 319621 h 2849464"/>
                <a:gd name="connsiteX519" fmla="*/ 11622 w 1505120"/>
                <a:gd name="connsiteY519" fmla="*/ 300249 h 2849464"/>
                <a:gd name="connsiteX520" fmla="*/ 11622 w 1505120"/>
                <a:gd name="connsiteY520" fmla="*/ 288627 h 2849464"/>
                <a:gd name="connsiteX521" fmla="*/ 17434 w 1505120"/>
                <a:gd name="connsiteY521" fmla="*/ 277003 h 2849464"/>
                <a:gd name="connsiteX522" fmla="*/ 27119 w 1505120"/>
                <a:gd name="connsiteY522" fmla="*/ 271193 h 2849464"/>
                <a:gd name="connsiteX523" fmla="*/ 34865 w 1505120"/>
                <a:gd name="connsiteY523" fmla="*/ 259572 h 2849464"/>
                <a:gd name="connsiteX524" fmla="*/ 44553 w 1505120"/>
                <a:gd name="connsiteY524" fmla="*/ 244072 h 2849464"/>
                <a:gd name="connsiteX525" fmla="*/ 52303 w 1505120"/>
                <a:gd name="connsiteY525" fmla="*/ 234388 h 2849464"/>
                <a:gd name="connsiteX526" fmla="*/ 69734 w 1505120"/>
                <a:gd name="connsiteY526" fmla="*/ 224700 h 2849464"/>
                <a:gd name="connsiteX527" fmla="*/ 83293 w 1505120"/>
                <a:gd name="connsiteY527" fmla="*/ 218891 h 2849464"/>
                <a:gd name="connsiteX528" fmla="*/ 100730 w 1505120"/>
                <a:gd name="connsiteY528" fmla="*/ 238262 h 2849464"/>
                <a:gd name="connsiteX529" fmla="*/ 122036 w 1505120"/>
                <a:gd name="connsiteY529" fmla="*/ 230516 h 2849464"/>
                <a:gd name="connsiteX530" fmla="*/ 125911 w 1505120"/>
                <a:gd name="connsiteY530" fmla="*/ 240200 h 2849464"/>
                <a:gd name="connsiteX531" fmla="*/ 135595 w 1505120"/>
                <a:gd name="connsiteY531" fmla="*/ 242137 h 2849464"/>
                <a:gd name="connsiteX532" fmla="*/ 151092 w 1505120"/>
                <a:gd name="connsiteY532" fmla="*/ 226641 h 2849464"/>
                <a:gd name="connsiteX533" fmla="*/ 164651 w 1505120"/>
                <a:gd name="connsiteY533" fmla="*/ 220828 h 2849464"/>
                <a:gd name="connsiteX534" fmla="*/ 178213 w 1505120"/>
                <a:gd name="connsiteY534" fmla="*/ 224700 h 2849464"/>
                <a:gd name="connsiteX535" fmla="*/ 193710 w 1505120"/>
                <a:gd name="connsiteY535" fmla="*/ 228575 h 2849464"/>
                <a:gd name="connsiteX536" fmla="*/ 207269 w 1505120"/>
                <a:gd name="connsiteY536" fmla="*/ 234388 h 2849464"/>
                <a:gd name="connsiteX537" fmla="*/ 222766 w 1505120"/>
                <a:gd name="connsiteY537" fmla="*/ 234388 h 2849464"/>
                <a:gd name="connsiteX538" fmla="*/ 234388 w 1505120"/>
                <a:gd name="connsiteY538" fmla="*/ 228575 h 2849464"/>
                <a:gd name="connsiteX539" fmla="*/ 242138 w 1505120"/>
                <a:gd name="connsiteY539" fmla="*/ 218891 h 2849464"/>
                <a:gd name="connsiteX540" fmla="*/ 257631 w 1505120"/>
                <a:gd name="connsiteY540" fmla="*/ 220828 h 2849464"/>
                <a:gd name="connsiteX541" fmla="*/ 261506 w 1505120"/>
                <a:gd name="connsiteY541" fmla="*/ 232450 h 2849464"/>
                <a:gd name="connsiteX542" fmla="*/ 257631 w 1505120"/>
                <a:gd name="connsiteY542" fmla="*/ 242137 h 2849464"/>
                <a:gd name="connsiteX543" fmla="*/ 242138 w 1505120"/>
                <a:gd name="connsiteY543" fmla="*/ 261506 h 2849464"/>
                <a:gd name="connsiteX544" fmla="*/ 244072 w 1505120"/>
                <a:gd name="connsiteY544" fmla="*/ 284752 h 2849464"/>
                <a:gd name="connsiteX545" fmla="*/ 255697 w 1505120"/>
                <a:gd name="connsiteY545" fmla="*/ 296374 h 2849464"/>
                <a:gd name="connsiteX546" fmla="*/ 251822 w 1505120"/>
                <a:gd name="connsiteY546" fmla="*/ 306058 h 2849464"/>
                <a:gd name="connsiteX547" fmla="*/ 273128 w 1505120"/>
                <a:gd name="connsiteY547" fmla="*/ 317683 h 2849464"/>
                <a:gd name="connsiteX548" fmla="*/ 280878 w 1505120"/>
                <a:gd name="connsiteY548" fmla="*/ 331242 h 2849464"/>
                <a:gd name="connsiteX549" fmla="*/ 284753 w 1505120"/>
                <a:gd name="connsiteY549" fmla="*/ 344802 h 2849464"/>
                <a:gd name="connsiteX550" fmla="*/ 296374 w 1505120"/>
                <a:gd name="connsiteY550" fmla="*/ 338989 h 2849464"/>
                <a:gd name="connsiteX551" fmla="*/ 311871 w 1505120"/>
                <a:gd name="connsiteY551" fmla="*/ 340927 h 2849464"/>
                <a:gd name="connsiteX552" fmla="*/ 325430 w 1505120"/>
                <a:gd name="connsiteY552" fmla="*/ 331242 h 2849464"/>
                <a:gd name="connsiteX553" fmla="*/ 337055 w 1505120"/>
                <a:gd name="connsiteY553" fmla="*/ 325430 h 2849464"/>
                <a:gd name="connsiteX554" fmla="*/ 348677 w 1505120"/>
                <a:gd name="connsiteY554" fmla="*/ 325430 h 2849464"/>
                <a:gd name="connsiteX555" fmla="*/ 362236 w 1505120"/>
                <a:gd name="connsiteY555" fmla="*/ 323496 h 2849464"/>
                <a:gd name="connsiteX556" fmla="*/ 371923 w 1505120"/>
                <a:gd name="connsiteY556" fmla="*/ 327367 h 2849464"/>
                <a:gd name="connsiteX557" fmla="*/ 377733 w 1505120"/>
                <a:gd name="connsiteY557" fmla="*/ 317683 h 2849464"/>
                <a:gd name="connsiteX558" fmla="*/ 389354 w 1505120"/>
                <a:gd name="connsiteY558" fmla="*/ 304124 h 2849464"/>
                <a:gd name="connsiteX559" fmla="*/ 399038 w 1505120"/>
                <a:gd name="connsiteY559" fmla="*/ 307999 h 2849464"/>
                <a:gd name="connsiteX560" fmla="*/ 418413 w 1505120"/>
                <a:gd name="connsiteY560" fmla="*/ 315746 h 2849464"/>
                <a:gd name="connsiteX561" fmla="*/ 431972 w 1505120"/>
                <a:gd name="connsiteY561" fmla="*/ 325430 h 2849464"/>
                <a:gd name="connsiteX562" fmla="*/ 443597 w 1505120"/>
                <a:gd name="connsiteY562" fmla="*/ 329305 h 2849464"/>
                <a:gd name="connsiteX563" fmla="*/ 447469 w 1505120"/>
                <a:gd name="connsiteY563" fmla="*/ 313808 h 2849464"/>
                <a:gd name="connsiteX564" fmla="*/ 447469 w 1505120"/>
                <a:gd name="connsiteY564" fmla="*/ 302187 h 2849464"/>
                <a:gd name="connsiteX565" fmla="*/ 441657 w 1505120"/>
                <a:gd name="connsiteY565" fmla="*/ 290565 h 2849464"/>
                <a:gd name="connsiteX566" fmla="*/ 453282 w 1505120"/>
                <a:gd name="connsiteY566" fmla="*/ 290565 h 2849464"/>
                <a:gd name="connsiteX567" fmla="*/ 462966 w 1505120"/>
                <a:gd name="connsiteY567" fmla="*/ 290565 h 2849464"/>
                <a:gd name="connsiteX568" fmla="*/ 474591 w 1505120"/>
                <a:gd name="connsiteY568" fmla="*/ 284752 h 2849464"/>
                <a:gd name="connsiteX569" fmla="*/ 493959 w 1505120"/>
                <a:gd name="connsiteY569" fmla="*/ 275068 h 2849464"/>
                <a:gd name="connsiteX570" fmla="*/ 505581 w 1505120"/>
                <a:gd name="connsiteY570" fmla="*/ 278943 h 2849464"/>
                <a:gd name="connsiteX571" fmla="*/ 524952 w 1505120"/>
                <a:gd name="connsiteY571" fmla="*/ 277003 h 2849464"/>
                <a:gd name="connsiteX572" fmla="*/ 536577 w 1505120"/>
                <a:gd name="connsiteY572" fmla="*/ 275068 h 2849464"/>
                <a:gd name="connsiteX573" fmla="*/ 546262 w 1505120"/>
                <a:gd name="connsiteY573" fmla="*/ 286690 h 2849464"/>
                <a:gd name="connsiteX574" fmla="*/ 559821 w 1505120"/>
                <a:gd name="connsiteY574" fmla="*/ 298312 h 2849464"/>
                <a:gd name="connsiteX575" fmla="*/ 569508 w 1505120"/>
                <a:gd name="connsiteY575" fmla="*/ 311871 h 2849464"/>
                <a:gd name="connsiteX576" fmla="*/ 581130 w 1505120"/>
                <a:gd name="connsiteY576" fmla="*/ 311871 h 2849464"/>
                <a:gd name="connsiteX577" fmla="*/ 581130 w 1505120"/>
                <a:gd name="connsiteY577" fmla="*/ 298312 h 2849464"/>
                <a:gd name="connsiteX578" fmla="*/ 583064 w 1505120"/>
                <a:gd name="connsiteY578" fmla="*/ 288627 h 2849464"/>
                <a:gd name="connsiteX579" fmla="*/ 573380 w 1505120"/>
                <a:gd name="connsiteY579" fmla="*/ 284752 h 2849464"/>
                <a:gd name="connsiteX580" fmla="*/ 561758 w 1505120"/>
                <a:gd name="connsiteY580" fmla="*/ 273128 h 2849464"/>
                <a:gd name="connsiteX581" fmla="*/ 567571 w 1505120"/>
                <a:gd name="connsiteY581" fmla="*/ 251822 h 2849464"/>
                <a:gd name="connsiteX582" fmla="*/ 577255 w 1505120"/>
                <a:gd name="connsiteY582" fmla="*/ 246009 h 2849464"/>
                <a:gd name="connsiteX583" fmla="*/ 581130 w 1505120"/>
                <a:gd name="connsiteY583" fmla="*/ 236325 h 2849464"/>
                <a:gd name="connsiteX584" fmla="*/ 579192 w 1505120"/>
                <a:gd name="connsiteY584" fmla="*/ 224700 h 2849464"/>
                <a:gd name="connsiteX585" fmla="*/ 586939 w 1505120"/>
                <a:gd name="connsiteY585" fmla="*/ 215016 h 2849464"/>
                <a:gd name="connsiteX586" fmla="*/ 588880 w 1505120"/>
                <a:gd name="connsiteY586" fmla="*/ 205332 h 2849464"/>
                <a:gd name="connsiteX587" fmla="*/ 594689 w 1505120"/>
                <a:gd name="connsiteY587" fmla="*/ 195644 h 2849464"/>
                <a:gd name="connsiteX588" fmla="*/ 604376 w 1505120"/>
                <a:gd name="connsiteY588" fmla="*/ 184023 h 2849464"/>
                <a:gd name="connsiteX589" fmla="*/ 610186 w 1505120"/>
                <a:gd name="connsiteY589" fmla="*/ 164651 h 2849464"/>
                <a:gd name="connsiteX590" fmla="*/ 608248 w 1505120"/>
                <a:gd name="connsiteY590" fmla="*/ 153029 h 2849464"/>
                <a:gd name="connsiteX591" fmla="*/ 602436 w 1505120"/>
                <a:gd name="connsiteY591" fmla="*/ 131720 h 2849464"/>
                <a:gd name="connsiteX592" fmla="*/ 602436 w 1505120"/>
                <a:gd name="connsiteY592" fmla="*/ 122036 h 2849464"/>
                <a:gd name="connsiteX593" fmla="*/ 608248 w 1505120"/>
                <a:gd name="connsiteY593" fmla="*/ 112352 h 2849464"/>
                <a:gd name="connsiteX594" fmla="*/ 610186 w 1505120"/>
                <a:gd name="connsiteY594" fmla="*/ 98789 h 2849464"/>
                <a:gd name="connsiteX595" fmla="*/ 615998 w 1505120"/>
                <a:gd name="connsiteY595" fmla="*/ 87168 h 2849464"/>
                <a:gd name="connsiteX596" fmla="*/ 619870 w 1505120"/>
                <a:gd name="connsiteY596" fmla="*/ 77483 h 2849464"/>
                <a:gd name="connsiteX597" fmla="*/ 615998 w 1505120"/>
                <a:gd name="connsiteY597" fmla="*/ 58112 h 2849464"/>
                <a:gd name="connsiteX598" fmla="*/ 615998 w 1505120"/>
                <a:gd name="connsiteY598" fmla="*/ 44553 h 2849464"/>
                <a:gd name="connsiteX599" fmla="*/ 610186 w 1505120"/>
                <a:gd name="connsiteY599" fmla="*/ 30993 h 2849464"/>
                <a:gd name="connsiteX600" fmla="*/ 619870 w 1505120"/>
                <a:gd name="connsiteY600" fmla="*/ 21306 h 2849464"/>
                <a:gd name="connsiteX601" fmla="*/ 617936 w 1505120"/>
                <a:gd name="connsiteY601" fmla="*/ 3875 h 2849464"/>
                <a:gd name="connsiteX602" fmla="*/ 629557 w 1505120"/>
                <a:gd name="connsiteY602" fmla="*/ 15497 h 2849464"/>
                <a:gd name="connsiteX603" fmla="*/ 641179 w 1505120"/>
                <a:gd name="connsiteY603" fmla="*/ 15497 h 2849464"/>
                <a:gd name="connsiteX604" fmla="*/ 662488 w 1505120"/>
                <a:gd name="connsiteY604" fmla="*/ 9684 h 2849464"/>
                <a:gd name="connsiteX605" fmla="*/ 674110 w 1505120"/>
                <a:gd name="connsiteY605" fmla="*/ 13559 h 2849464"/>
                <a:gd name="connsiteX606" fmla="*/ 683794 w 1505120"/>
                <a:gd name="connsiteY606" fmla="*/ 17434 h 2849464"/>
                <a:gd name="connsiteX607" fmla="*/ 695419 w 1505120"/>
                <a:gd name="connsiteY607" fmla="*/ 17434 h 2849464"/>
                <a:gd name="connsiteX608" fmla="*/ 710916 w 1505120"/>
                <a:gd name="connsiteY608" fmla="*/ 13559 h 2849464"/>
                <a:gd name="connsiteX609" fmla="*/ 722537 w 1505120"/>
                <a:gd name="connsiteY609" fmla="*/ 23247 h 2849464"/>
                <a:gd name="connsiteX610" fmla="*/ 734159 w 1505120"/>
                <a:gd name="connsiteY610" fmla="*/ 19372 h 2849464"/>
                <a:gd name="connsiteX611" fmla="*/ 749656 w 1505120"/>
                <a:gd name="connsiteY611" fmla="*/ 9684 h 2849464"/>
                <a:gd name="connsiteX612" fmla="*/ 759343 w 1505120"/>
                <a:gd name="connsiteY612" fmla="*/ 9684 h 2849464"/>
                <a:gd name="connsiteX613" fmla="*/ 772902 w 1505120"/>
                <a:gd name="connsiteY613" fmla="*/ 5809 h 2849464"/>
                <a:gd name="connsiteX614" fmla="*/ 790336 w 1505120"/>
                <a:gd name="connsiteY614" fmla="*/ 3875 h 2849464"/>
                <a:gd name="connsiteX615" fmla="*/ 803896 w 1505120"/>
                <a:gd name="connsiteY615" fmla="*/ 5809 h 2849464"/>
                <a:gd name="connsiteX616" fmla="*/ 813580 w 1505120"/>
                <a:gd name="connsiteY616" fmla="*/ 0 h 2849464"/>
                <a:gd name="connsiteX0" fmla="*/ 813580 w 1505120"/>
                <a:gd name="connsiteY0" fmla="*/ 0 h 2849464"/>
                <a:gd name="connsiteX1" fmla="*/ 832951 w 1505120"/>
                <a:gd name="connsiteY1" fmla="*/ 11622 h 2849464"/>
                <a:gd name="connsiteX2" fmla="*/ 829076 w 1505120"/>
                <a:gd name="connsiteY2" fmla="*/ 27118 h 2849464"/>
                <a:gd name="connsiteX3" fmla="*/ 817455 w 1505120"/>
                <a:gd name="connsiteY3" fmla="*/ 40678 h 2849464"/>
                <a:gd name="connsiteX4" fmla="*/ 807771 w 1505120"/>
                <a:gd name="connsiteY4" fmla="*/ 58112 h 2849464"/>
                <a:gd name="connsiteX5" fmla="*/ 803896 w 1505120"/>
                <a:gd name="connsiteY5" fmla="*/ 67799 h 2849464"/>
                <a:gd name="connsiteX6" fmla="*/ 801958 w 1505120"/>
                <a:gd name="connsiteY6" fmla="*/ 83293 h 2849464"/>
                <a:gd name="connsiteX7" fmla="*/ 805830 w 1505120"/>
                <a:gd name="connsiteY7" fmla="*/ 96855 h 2849464"/>
                <a:gd name="connsiteX8" fmla="*/ 801958 w 1505120"/>
                <a:gd name="connsiteY8" fmla="*/ 106539 h 2849464"/>
                <a:gd name="connsiteX9" fmla="*/ 801958 w 1505120"/>
                <a:gd name="connsiteY9" fmla="*/ 116227 h 2849464"/>
                <a:gd name="connsiteX10" fmla="*/ 809705 w 1505120"/>
                <a:gd name="connsiteY10" fmla="*/ 133661 h 2849464"/>
                <a:gd name="connsiteX11" fmla="*/ 815517 w 1505120"/>
                <a:gd name="connsiteY11" fmla="*/ 151092 h 2849464"/>
                <a:gd name="connsiteX12" fmla="*/ 817455 w 1505120"/>
                <a:gd name="connsiteY12" fmla="*/ 160779 h 2849464"/>
                <a:gd name="connsiteX13" fmla="*/ 821330 w 1505120"/>
                <a:gd name="connsiteY13" fmla="*/ 184023 h 2849464"/>
                <a:gd name="connsiteX14" fmla="*/ 827142 w 1505120"/>
                <a:gd name="connsiteY14" fmla="*/ 195644 h 2849464"/>
                <a:gd name="connsiteX15" fmla="*/ 836826 w 1505120"/>
                <a:gd name="connsiteY15" fmla="*/ 205332 h 2849464"/>
                <a:gd name="connsiteX16" fmla="*/ 838764 w 1505120"/>
                <a:gd name="connsiteY16" fmla="*/ 218891 h 2849464"/>
                <a:gd name="connsiteX17" fmla="*/ 823267 w 1505120"/>
                <a:gd name="connsiteY17" fmla="*/ 246009 h 2849464"/>
                <a:gd name="connsiteX18" fmla="*/ 813580 w 1505120"/>
                <a:gd name="connsiteY18" fmla="*/ 261506 h 2849464"/>
                <a:gd name="connsiteX19" fmla="*/ 800021 w 1505120"/>
                <a:gd name="connsiteY19" fmla="*/ 282815 h 2849464"/>
                <a:gd name="connsiteX20" fmla="*/ 786461 w 1505120"/>
                <a:gd name="connsiteY20" fmla="*/ 294437 h 2849464"/>
                <a:gd name="connsiteX21" fmla="*/ 778715 w 1505120"/>
                <a:gd name="connsiteY21" fmla="*/ 306058 h 2849464"/>
                <a:gd name="connsiteX22" fmla="*/ 763218 w 1505120"/>
                <a:gd name="connsiteY22" fmla="*/ 333180 h 2849464"/>
                <a:gd name="connsiteX23" fmla="*/ 755468 w 1505120"/>
                <a:gd name="connsiteY23" fmla="*/ 346739 h 2849464"/>
                <a:gd name="connsiteX24" fmla="*/ 745784 w 1505120"/>
                <a:gd name="connsiteY24" fmla="*/ 369982 h 2849464"/>
                <a:gd name="connsiteX25" fmla="*/ 738034 w 1505120"/>
                <a:gd name="connsiteY25" fmla="*/ 379670 h 2849464"/>
                <a:gd name="connsiteX26" fmla="*/ 734159 w 1505120"/>
                <a:gd name="connsiteY26" fmla="*/ 389354 h 2849464"/>
                <a:gd name="connsiteX27" fmla="*/ 728346 w 1505120"/>
                <a:gd name="connsiteY27" fmla="*/ 399038 h 2849464"/>
                <a:gd name="connsiteX28" fmla="*/ 724475 w 1505120"/>
                <a:gd name="connsiteY28" fmla="*/ 414538 h 2849464"/>
                <a:gd name="connsiteX29" fmla="*/ 722537 w 1505120"/>
                <a:gd name="connsiteY29" fmla="*/ 428097 h 2849464"/>
                <a:gd name="connsiteX30" fmla="*/ 720600 w 1505120"/>
                <a:gd name="connsiteY30" fmla="*/ 449406 h 2849464"/>
                <a:gd name="connsiteX31" fmla="*/ 722537 w 1505120"/>
                <a:gd name="connsiteY31" fmla="*/ 461028 h 2849464"/>
                <a:gd name="connsiteX32" fmla="*/ 722537 w 1505120"/>
                <a:gd name="connsiteY32" fmla="*/ 472650 h 2849464"/>
                <a:gd name="connsiteX33" fmla="*/ 726412 w 1505120"/>
                <a:gd name="connsiteY33" fmla="*/ 482337 h 2849464"/>
                <a:gd name="connsiteX34" fmla="*/ 734159 w 1505120"/>
                <a:gd name="connsiteY34" fmla="*/ 495893 h 2849464"/>
                <a:gd name="connsiteX35" fmla="*/ 743846 w 1505120"/>
                <a:gd name="connsiteY35" fmla="*/ 507518 h 2849464"/>
                <a:gd name="connsiteX36" fmla="*/ 765152 w 1505120"/>
                <a:gd name="connsiteY36" fmla="*/ 517202 h 2849464"/>
                <a:gd name="connsiteX37" fmla="*/ 767090 w 1505120"/>
                <a:gd name="connsiteY37" fmla="*/ 532699 h 2849464"/>
                <a:gd name="connsiteX38" fmla="*/ 767090 w 1505120"/>
                <a:gd name="connsiteY38" fmla="*/ 546258 h 2849464"/>
                <a:gd name="connsiteX39" fmla="*/ 767090 w 1505120"/>
                <a:gd name="connsiteY39" fmla="*/ 563692 h 2849464"/>
                <a:gd name="connsiteX40" fmla="*/ 769027 w 1505120"/>
                <a:gd name="connsiteY40" fmla="*/ 573377 h 2849464"/>
                <a:gd name="connsiteX41" fmla="*/ 767090 w 1505120"/>
                <a:gd name="connsiteY41" fmla="*/ 583064 h 2849464"/>
                <a:gd name="connsiteX42" fmla="*/ 769027 w 1505120"/>
                <a:gd name="connsiteY42" fmla="*/ 602436 h 2849464"/>
                <a:gd name="connsiteX43" fmla="*/ 780649 w 1505120"/>
                <a:gd name="connsiteY43" fmla="*/ 598561 h 2849464"/>
                <a:gd name="connsiteX44" fmla="*/ 809705 w 1505120"/>
                <a:gd name="connsiteY44" fmla="*/ 619870 h 2849464"/>
                <a:gd name="connsiteX45" fmla="*/ 819392 w 1505120"/>
                <a:gd name="connsiteY45" fmla="*/ 623745 h 2849464"/>
                <a:gd name="connsiteX46" fmla="*/ 832951 w 1505120"/>
                <a:gd name="connsiteY46" fmla="*/ 629554 h 2849464"/>
                <a:gd name="connsiteX47" fmla="*/ 844573 w 1505120"/>
                <a:gd name="connsiteY47" fmla="*/ 635366 h 2849464"/>
                <a:gd name="connsiteX48" fmla="*/ 856198 w 1505120"/>
                <a:gd name="connsiteY48" fmla="*/ 639238 h 2849464"/>
                <a:gd name="connsiteX49" fmla="*/ 865882 w 1505120"/>
                <a:gd name="connsiteY49" fmla="*/ 641176 h 2849464"/>
                <a:gd name="connsiteX50" fmla="*/ 877504 w 1505120"/>
                <a:gd name="connsiteY50" fmla="*/ 641176 h 2849464"/>
                <a:gd name="connsiteX51" fmla="*/ 887191 w 1505120"/>
                <a:gd name="connsiteY51" fmla="*/ 641176 h 2849464"/>
                <a:gd name="connsiteX52" fmla="*/ 910435 w 1505120"/>
                <a:gd name="connsiteY52" fmla="*/ 639238 h 2849464"/>
                <a:gd name="connsiteX53" fmla="*/ 922056 w 1505120"/>
                <a:gd name="connsiteY53" fmla="*/ 637304 h 2849464"/>
                <a:gd name="connsiteX54" fmla="*/ 933681 w 1505120"/>
                <a:gd name="connsiteY54" fmla="*/ 635366 h 2849464"/>
                <a:gd name="connsiteX55" fmla="*/ 945303 w 1505120"/>
                <a:gd name="connsiteY55" fmla="*/ 637304 h 2849464"/>
                <a:gd name="connsiteX56" fmla="*/ 958862 w 1505120"/>
                <a:gd name="connsiteY56" fmla="*/ 637304 h 2849464"/>
                <a:gd name="connsiteX57" fmla="*/ 968550 w 1505120"/>
                <a:gd name="connsiteY57" fmla="*/ 639238 h 2849464"/>
                <a:gd name="connsiteX58" fmla="*/ 978234 w 1505120"/>
                <a:gd name="connsiteY58" fmla="*/ 639238 h 2849464"/>
                <a:gd name="connsiteX59" fmla="*/ 989855 w 1505120"/>
                <a:gd name="connsiteY59" fmla="*/ 631491 h 2849464"/>
                <a:gd name="connsiteX60" fmla="*/ 1009227 w 1505120"/>
                <a:gd name="connsiteY60" fmla="*/ 629554 h 2849464"/>
                <a:gd name="connsiteX61" fmla="*/ 1022786 w 1505120"/>
                <a:gd name="connsiteY61" fmla="*/ 635366 h 2849464"/>
                <a:gd name="connsiteX62" fmla="*/ 1030536 w 1505120"/>
                <a:gd name="connsiteY62" fmla="*/ 645051 h 2849464"/>
                <a:gd name="connsiteX63" fmla="*/ 1040220 w 1505120"/>
                <a:gd name="connsiteY63" fmla="*/ 650860 h 2849464"/>
                <a:gd name="connsiteX64" fmla="*/ 1053780 w 1505120"/>
                <a:gd name="connsiteY64" fmla="*/ 658610 h 2849464"/>
                <a:gd name="connsiteX65" fmla="*/ 1065401 w 1505120"/>
                <a:gd name="connsiteY65" fmla="*/ 672172 h 2849464"/>
                <a:gd name="connsiteX66" fmla="*/ 1069276 w 1505120"/>
                <a:gd name="connsiteY66" fmla="*/ 681856 h 2849464"/>
                <a:gd name="connsiteX67" fmla="*/ 1080898 w 1505120"/>
                <a:gd name="connsiteY67" fmla="*/ 699287 h 2849464"/>
                <a:gd name="connsiteX68" fmla="*/ 1092523 w 1505120"/>
                <a:gd name="connsiteY68" fmla="*/ 707037 h 2849464"/>
                <a:gd name="connsiteX69" fmla="*/ 1102207 w 1505120"/>
                <a:gd name="connsiteY69" fmla="*/ 714787 h 2849464"/>
                <a:gd name="connsiteX70" fmla="*/ 1111894 w 1505120"/>
                <a:gd name="connsiteY70" fmla="*/ 718659 h 2849464"/>
                <a:gd name="connsiteX71" fmla="*/ 1121579 w 1505120"/>
                <a:gd name="connsiteY71" fmla="*/ 728346 h 2849464"/>
                <a:gd name="connsiteX72" fmla="*/ 1135138 w 1505120"/>
                <a:gd name="connsiteY72" fmla="*/ 734159 h 2849464"/>
                <a:gd name="connsiteX73" fmla="*/ 1150634 w 1505120"/>
                <a:gd name="connsiteY73" fmla="*/ 738031 h 2849464"/>
                <a:gd name="connsiteX74" fmla="*/ 1162256 w 1505120"/>
                <a:gd name="connsiteY74" fmla="*/ 747715 h 2849464"/>
                <a:gd name="connsiteX75" fmla="*/ 1175818 w 1505120"/>
                <a:gd name="connsiteY75" fmla="*/ 751590 h 2849464"/>
                <a:gd name="connsiteX76" fmla="*/ 1195187 w 1505120"/>
                <a:gd name="connsiteY76" fmla="*/ 765152 h 2849464"/>
                <a:gd name="connsiteX77" fmla="*/ 1208749 w 1505120"/>
                <a:gd name="connsiteY77" fmla="*/ 769024 h 2849464"/>
                <a:gd name="connsiteX78" fmla="*/ 1222305 w 1505120"/>
                <a:gd name="connsiteY78" fmla="*/ 772899 h 2849464"/>
                <a:gd name="connsiteX79" fmla="*/ 1233930 w 1505120"/>
                <a:gd name="connsiteY79" fmla="*/ 774836 h 2849464"/>
                <a:gd name="connsiteX80" fmla="*/ 1247489 w 1505120"/>
                <a:gd name="connsiteY80" fmla="*/ 774836 h 2849464"/>
                <a:gd name="connsiteX81" fmla="*/ 1257177 w 1505120"/>
                <a:gd name="connsiteY81" fmla="*/ 776774 h 2849464"/>
                <a:gd name="connsiteX82" fmla="*/ 1274608 w 1505120"/>
                <a:gd name="connsiteY82" fmla="*/ 780646 h 2849464"/>
                <a:gd name="connsiteX83" fmla="*/ 1267171 w 1505120"/>
                <a:gd name="connsiteY83" fmla="*/ 790872 h 2849464"/>
                <a:gd name="connsiteX84" fmla="*/ 1268516 w 1505120"/>
                <a:gd name="connsiteY84" fmla="*/ 790978 h 2849464"/>
                <a:gd name="connsiteX85" fmla="*/ 1270729 w 1505120"/>
                <a:gd name="connsiteY85" fmla="*/ 788396 h 2849464"/>
                <a:gd name="connsiteX86" fmla="*/ 1280417 w 1505120"/>
                <a:gd name="connsiteY86" fmla="*/ 786461 h 2849464"/>
                <a:gd name="connsiteX87" fmla="*/ 1286226 w 1505120"/>
                <a:gd name="connsiteY87" fmla="*/ 801958 h 2849464"/>
                <a:gd name="connsiteX88" fmla="*/ 1290101 w 1505120"/>
                <a:gd name="connsiteY88" fmla="*/ 811642 h 2849464"/>
                <a:gd name="connsiteX89" fmla="*/ 1301726 w 1505120"/>
                <a:gd name="connsiteY89" fmla="*/ 827139 h 2849464"/>
                <a:gd name="connsiteX90" fmla="*/ 1307535 w 1505120"/>
                <a:gd name="connsiteY90" fmla="*/ 832951 h 2849464"/>
                <a:gd name="connsiteX91" fmla="*/ 1319157 w 1505120"/>
                <a:gd name="connsiteY91" fmla="*/ 840698 h 2849464"/>
                <a:gd name="connsiteX92" fmla="*/ 1330782 w 1505120"/>
                <a:gd name="connsiteY92" fmla="*/ 846510 h 2849464"/>
                <a:gd name="connsiteX93" fmla="*/ 1342403 w 1505120"/>
                <a:gd name="connsiteY93" fmla="*/ 856195 h 2849464"/>
                <a:gd name="connsiteX94" fmla="*/ 1367584 w 1505120"/>
                <a:gd name="connsiteY94" fmla="*/ 865882 h 2849464"/>
                <a:gd name="connsiteX95" fmla="*/ 1377272 w 1505120"/>
                <a:gd name="connsiteY95" fmla="*/ 869754 h 2849464"/>
                <a:gd name="connsiteX96" fmla="*/ 1390831 w 1505120"/>
                <a:gd name="connsiteY96" fmla="*/ 871695 h 2849464"/>
                <a:gd name="connsiteX97" fmla="*/ 1404390 w 1505120"/>
                <a:gd name="connsiteY97" fmla="*/ 871695 h 2849464"/>
                <a:gd name="connsiteX98" fmla="*/ 1414074 w 1505120"/>
                <a:gd name="connsiteY98" fmla="*/ 871695 h 2849464"/>
                <a:gd name="connsiteX99" fmla="*/ 1406328 w 1505120"/>
                <a:gd name="connsiteY99" fmla="*/ 891063 h 2849464"/>
                <a:gd name="connsiteX100" fmla="*/ 1398581 w 1505120"/>
                <a:gd name="connsiteY100" fmla="*/ 902685 h 2849464"/>
                <a:gd name="connsiteX101" fmla="*/ 1394706 w 1505120"/>
                <a:gd name="connsiteY101" fmla="*/ 914306 h 2849464"/>
                <a:gd name="connsiteX102" fmla="*/ 1394706 w 1505120"/>
                <a:gd name="connsiteY102" fmla="*/ 925931 h 2849464"/>
                <a:gd name="connsiteX103" fmla="*/ 1390831 w 1505120"/>
                <a:gd name="connsiteY103" fmla="*/ 939490 h 2849464"/>
                <a:gd name="connsiteX104" fmla="*/ 1385019 w 1505120"/>
                <a:gd name="connsiteY104" fmla="*/ 964674 h 2849464"/>
                <a:gd name="connsiteX105" fmla="*/ 1381143 w 1505120"/>
                <a:gd name="connsiteY105" fmla="*/ 976296 h 2849464"/>
                <a:gd name="connsiteX106" fmla="*/ 1379209 w 1505120"/>
                <a:gd name="connsiteY106" fmla="*/ 985980 h 2849464"/>
                <a:gd name="connsiteX107" fmla="*/ 1381143 w 1505120"/>
                <a:gd name="connsiteY107" fmla="*/ 1013102 h 2849464"/>
                <a:gd name="connsiteX108" fmla="*/ 1381143 w 1505120"/>
                <a:gd name="connsiteY108" fmla="*/ 1022786 h 2849464"/>
                <a:gd name="connsiteX109" fmla="*/ 1379209 w 1505120"/>
                <a:gd name="connsiteY109" fmla="*/ 1044092 h 2849464"/>
                <a:gd name="connsiteX110" fmla="*/ 1379209 w 1505120"/>
                <a:gd name="connsiteY110" fmla="*/ 1055717 h 2849464"/>
                <a:gd name="connsiteX111" fmla="*/ 1383081 w 1505120"/>
                <a:gd name="connsiteY111" fmla="*/ 1067339 h 2849464"/>
                <a:gd name="connsiteX112" fmla="*/ 1390831 w 1505120"/>
                <a:gd name="connsiteY112" fmla="*/ 1077023 h 2849464"/>
                <a:gd name="connsiteX113" fmla="*/ 1398581 w 1505120"/>
                <a:gd name="connsiteY113" fmla="*/ 1086710 h 2849464"/>
                <a:gd name="connsiteX114" fmla="*/ 1406328 w 1505120"/>
                <a:gd name="connsiteY114" fmla="*/ 1098332 h 2849464"/>
                <a:gd name="connsiteX115" fmla="*/ 1417949 w 1505120"/>
                <a:gd name="connsiteY115" fmla="*/ 1106082 h 2849464"/>
                <a:gd name="connsiteX116" fmla="*/ 1425696 w 1505120"/>
                <a:gd name="connsiteY116" fmla="*/ 1115766 h 2849464"/>
                <a:gd name="connsiteX117" fmla="*/ 1427637 w 1505120"/>
                <a:gd name="connsiteY117" fmla="*/ 1127388 h 2849464"/>
                <a:gd name="connsiteX118" fmla="*/ 1423762 w 1505120"/>
                <a:gd name="connsiteY118" fmla="*/ 1139013 h 2849464"/>
                <a:gd name="connsiteX119" fmla="*/ 1417949 w 1505120"/>
                <a:gd name="connsiteY119" fmla="*/ 1150634 h 2849464"/>
                <a:gd name="connsiteX120" fmla="*/ 1414074 w 1505120"/>
                <a:gd name="connsiteY120" fmla="*/ 1162256 h 2849464"/>
                <a:gd name="connsiteX121" fmla="*/ 1408265 w 1505120"/>
                <a:gd name="connsiteY121" fmla="*/ 1181628 h 2849464"/>
                <a:gd name="connsiteX122" fmla="*/ 1404390 w 1505120"/>
                <a:gd name="connsiteY122" fmla="*/ 1197124 h 2849464"/>
                <a:gd name="connsiteX123" fmla="*/ 1402453 w 1505120"/>
                <a:gd name="connsiteY123" fmla="*/ 1206812 h 2849464"/>
                <a:gd name="connsiteX124" fmla="*/ 1400515 w 1505120"/>
                <a:gd name="connsiteY124" fmla="*/ 1220371 h 2849464"/>
                <a:gd name="connsiteX125" fmla="*/ 1398581 w 1505120"/>
                <a:gd name="connsiteY125" fmla="*/ 1235868 h 2849464"/>
                <a:gd name="connsiteX126" fmla="*/ 1398581 w 1505120"/>
                <a:gd name="connsiteY126" fmla="*/ 1245552 h 2849464"/>
                <a:gd name="connsiteX127" fmla="*/ 1402453 w 1505120"/>
                <a:gd name="connsiteY127" fmla="*/ 1255239 h 2849464"/>
                <a:gd name="connsiteX128" fmla="*/ 1412137 w 1505120"/>
                <a:gd name="connsiteY128" fmla="*/ 1268798 h 2849464"/>
                <a:gd name="connsiteX129" fmla="*/ 1427637 w 1505120"/>
                <a:gd name="connsiteY129" fmla="*/ 1272670 h 2849464"/>
                <a:gd name="connsiteX130" fmla="*/ 1421824 w 1505120"/>
                <a:gd name="connsiteY130" fmla="*/ 1261049 h 2849464"/>
                <a:gd name="connsiteX131" fmla="*/ 1431508 w 1505120"/>
                <a:gd name="connsiteY131" fmla="*/ 1276545 h 2849464"/>
                <a:gd name="connsiteX132" fmla="*/ 1425696 w 1505120"/>
                <a:gd name="connsiteY132" fmla="*/ 1286229 h 2849464"/>
                <a:gd name="connsiteX133" fmla="*/ 1427637 w 1505120"/>
                <a:gd name="connsiteY133" fmla="*/ 1297854 h 2849464"/>
                <a:gd name="connsiteX134" fmla="*/ 1437321 w 1505120"/>
                <a:gd name="connsiteY134" fmla="*/ 1311413 h 2849464"/>
                <a:gd name="connsiteX135" fmla="*/ 1447008 w 1505120"/>
                <a:gd name="connsiteY135" fmla="*/ 1321098 h 2849464"/>
                <a:gd name="connsiteX136" fmla="*/ 1470252 w 1505120"/>
                <a:gd name="connsiteY136" fmla="*/ 1332723 h 2849464"/>
                <a:gd name="connsiteX137" fmla="*/ 1495436 w 1505120"/>
                <a:gd name="connsiteY137" fmla="*/ 1338532 h 2849464"/>
                <a:gd name="connsiteX138" fmla="*/ 1505120 w 1505120"/>
                <a:gd name="connsiteY138" fmla="*/ 1336594 h 2849464"/>
                <a:gd name="connsiteX139" fmla="*/ 1503183 w 1505120"/>
                <a:gd name="connsiteY139" fmla="*/ 1346282 h 2849464"/>
                <a:gd name="connsiteX140" fmla="*/ 1493495 w 1505120"/>
                <a:gd name="connsiteY140" fmla="*/ 1344344 h 2849464"/>
                <a:gd name="connsiteX141" fmla="*/ 1481873 w 1505120"/>
                <a:gd name="connsiteY141" fmla="*/ 1354028 h 2849464"/>
                <a:gd name="connsiteX142" fmla="*/ 1474123 w 1505120"/>
                <a:gd name="connsiteY142" fmla="*/ 1365653 h 2849464"/>
                <a:gd name="connsiteX143" fmla="*/ 1466377 w 1505120"/>
                <a:gd name="connsiteY143" fmla="*/ 1385022 h 2849464"/>
                <a:gd name="connsiteX144" fmla="*/ 1464439 w 1505120"/>
                <a:gd name="connsiteY144" fmla="*/ 1398581 h 2849464"/>
                <a:gd name="connsiteX145" fmla="*/ 1466377 w 1505120"/>
                <a:gd name="connsiteY145" fmla="*/ 1414081 h 2849464"/>
                <a:gd name="connsiteX146" fmla="*/ 1477998 w 1505120"/>
                <a:gd name="connsiteY146" fmla="*/ 1429574 h 2849464"/>
                <a:gd name="connsiteX147" fmla="*/ 1466377 w 1505120"/>
                <a:gd name="connsiteY147" fmla="*/ 1439262 h 2849464"/>
                <a:gd name="connsiteX148" fmla="*/ 1456693 w 1505120"/>
                <a:gd name="connsiteY148" fmla="*/ 1447008 h 2849464"/>
                <a:gd name="connsiteX149" fmla="*/ 1450880 w 1505120"/>
                <a:gd name="connsiteY149" fmla="*/ 1458633 h 2849464"/>
                <a:gd name="connsiteX150" fmla="*/ 1441193 w 1505120"/>
                <a:gd name="connsiteY150" fmla="*/ 1470255 h 2849464"/>
                <a:gd name="connsiteX151" fmla="*/ 1429571 w 1505120"/>
                <a:gd name="connsiteY151" fmla="*/ 1483814 h 2849464"/>
                <a:gd name="connsiteX152" fmla="*/ 1416012 w 1505120"/>
                <a:gd name="connsiteY152" fmla="*/ 1499311 h 2849464"/>
                <a:gd name="connsiteX153" fmla="*/ 1412137 w 1505120"/>
                <a:gd name="connsiteY153" fmla="*/ 1508995 h 2849464"/>
                <a:gd name="connsiteX154" fmla="*/ 1406328 w 1505120"/>
                <a:gd name="connsiteY154" fmla="*/ 1497373 h 2849464"/>
                <a:gd name="connsiteX155" fmla="*/ 1396640 w 1505120"/>
                <a:gd name="connsiteY155" fmla="*/ 1491564 h 2849464"/>
                <a:gd name="connsiteX156" fmla="*/ 1375334 w 1505120"/>
                <a:gd name="connsiteY156" fmla="*/ 1487689 h 2849464"/>
                <a:gd name="connsiteX157" fmla="*/ 1361775 w 1505120"/>
                <a:gd name="connsiteY157" fmla="*/ 1487689 h 2849464"/>
                <a:gd name="connsiteX158" fmla="*/ 1348213 w 1505120"/>
                <a:gd name="connsiteY158" fmla="*/ 1491564 h 2849464"/>
                <a:gd name="connsiteX159" fmla="*/ 1344338 w 1505120"/>
                <a:gd name="connsiteY159" fmla="*/ 1501248 h 2849464"/>
                <a:gd name="connsiteX160" fmla="*/ 1324969 w 1505120"/>
                <a:gd name="connsiteY160" fmla="*/ 1499311 h 2849464"/>
                <a:gd name="connsiteX161" fmla="*/ 1313348 w 1505120"/>
                <a:gd name="connsiteY161" fmla="*/ 1485752 h 2849464"/>
                <a:gd name="connsiteX162" fmla="*/ 1301726 w 1505120"/>
                <a:gd name="connsiteY162" fmla="*/ 1472193 h 2849464"/>
                <a:gd name="connsiteX163" fmla="*/ 1290101 w 1505120"/>
                <a:gd name="connsiteY163" fmla="*/ 1468318 h 2849464"/>
                <a:gd name="connsiteX164" fmla="*/ 1274604 w 1505120"/>
                <a:gd name="connsiteY164" fmla="*/ 1470255 h 2849464"/>
                <a:gd name="connsiteX165" fmla="*/ 1264920 w 1505120"/>
                <a:gd name="connsiteY165" fmla="*/ 1472193 h 2849464"/>
                <a:gd name="connsiteX166" fmla="*/ 1233927 w 1505120"/>
                <a:gd name="connsiteY166" fmla="*/ 1481877 h 2849464"/>
                <a:gd name="connsiteX167" fmla="*/ 1212618 w 1505120"/>
                <a:gd name="connsiteY167" fmla="*/ 1487689 h 2849464"/>
                <a:gd name="connsiteX168" fmla="*/ 1218427 w 1505120"/>
                <a:gd name="connsiteY168" fmla="*/ 1478002 h 2849464"/>
                <a:gd name="connsiteX169" fmla="*/ 1220186 w 1505120"/>
                <a:gd name="connsiteY169" fmla="*/ 1473608 h 2849464"/>
                <a:gd name="connsiteX170" fmla="*/ 1210683 w 1505120"/>
                <a:gd name="connsiteY170" fmla="*/ 1479942 h 2849464"/>
                <a:gd name="connsiteX171" fmla="*/ 1193249 w 1505120"/>
                <a:gd name="connsiteY171" fmla="*/ 1493502 h 2849464"/>
                <a:gd name="connsiteX172" fmla="*/ 1183565 w 1505120"/>
                <a:gd name="connsiteY172" fmla="*/ 1499314 h 2849464"/>
                <a:gd name="connsiteX173" fmla="*/ 1171940 w 1505120"/>
                <a:gd name="connsiteY173" fmla="*/ 1503186 h 2849464"/>
                <a:gd name="connsiteX174" fmla="*/ 1158384 w 1505120"/>
                <a:gd name="connsiteY174" fmla="*/ 1507061 h 2849464"/>
                <a:gd name="connsiteX175" fmla="*/ 1148697 w 1505120"/>
                <a:gd name="connsiteY175" fmla="*/ 1512873 h 2849464"/>
                <a:gd name="connsiteX176" fmla="*/ 1139013 w 1505120"/>
                <a:gd name="connsiteY176" fmla="*/ 1516748 h 2849464"/>
                <a:gd name="connsiteX177" fmla="*/ 1125453 w 1505120"/>
                <a:gd name="connsiteY177" fmla="*/ 1522557 h 2849464"/>
                <a:gd name="connsiteX178" fmla="*/ 1115766 w 1505120"/>
                <a:gd name="connsiteY178" fmla="*/ 1530307 h 2849464"/>
                <a:gd name="connsiteX179" fmla="*/ 1098332 w 1505120"/>
                <a:gd name="connsiteY179" fmla="*/ 1539992 h 2849464"/>
                <a:gd name="connsiteX180" fmla="*/ 1075085 w 1505120"/>
                <a:gd name="connsiteY180" fmla="*/ 1555488 h 2849464"/>
                <a:gd name="connsiteX181" fmla="*/ 1053780 w 1505120"/>
                <a:gd name="connsiteY181" fmla="*/ 1569051 h 2849464"/>
                <a:gd name="connsiteX182" fmla="*/ 1034408 w 1505120"/>
                <a:gd name="connsiteY182" fmla="*/ 1586482 h 2849464"/>
                <a:gd name="connsiteX183" fmla="*/ 1022786 w 1505120"/>
                <a:gd name="connsiteY183" fmla="*/ 1594232 h 2849464"/>
                <a:gd name="connsiteX184" fmla="*/ 1013102 w 1505120"/>
                <a:gd name="connsiteY184" fmla="*/ 1603916 h 2849464"/>
                <a:gd name="connsiteX185" fmla="*/ 1001477 w 1505120"/>
                <a:gd name="connsiteY185" fmla="*/ 1613603 h 2849464"/>
                <a:gd name="connsiteX186" fmla="*/ 976296 w 1505120"/>
                <a:gd name="connsiteY186" fmla="*/ 1631037 h 2849464"/>
                <a:gd name="connsiteX187" fmla="*/ 966609 w 1505120"/>
                <a:gd name="connsiteY187" fmla="*/ 1638784 h 2849464"/>
                <a:gd name="connsiteX188" fmla="*/ 954987 w 1505120"/>
                <a:gd name="connsiteY188" fmla="*/ 1640722 h 2849464"/>
                <a:gd name="connsiteX189" fmla="*/ 945303 w 1505120"/>
                <a:gd name="connsiteY189" fmla="*/ 1652343 h 2849464"/>
                <a:gd name="connsiteX190" fmla="*/ 937553 w 1505120"/>
                <a:gd name="connsiteY190" fmla="*/ 1662031 h 2849464"/>
                <a:gd name="connsiteX191" fmla="*/ 933678 w 1505120"/>
                <a:gd name="connsiteY191" fmla="*/ 1673652 h 2849464"/>
                <a:gd name="connsiteX192" fmla="*/ 923994 w 1505120"/>
                <a:gd name="connsiteY192" fmla="*/ 1689149 h 2849464"/>
                <a:gd name="connsiteX193" fmla="*/ 910435 w 1505120"/>
                <a:gd name="connsiteY193" fmla="*/ 1710458 h 2849464"/>
                <a:gd name="connsiteX194" fmla="*/ 904622 w 1505120"/>
                <a:gd name="connsiteY194" fmla="*/ 1720142 h 2849464"/>
                <a:gd name="connsiteX195" fmla="*/ 908497 w 1505120"/>
                <a:gd name="connsiteY195" fmla="*/ 1735639 h 2849464"/>
                <a:gd name="connsiteX196" fmla="*/ 898813 w 1505120"/>
                <a:gd name="connsiteY196" fmla="*/ 1745323 h 2849464"/>
                <a:gd name="connsiteX197" fmla="*/ 889126 w 1505120"/>
                <a:gd name="connsiteY197" fmla="*/ 1766632 h 2849464"/>
                <a:gd name="connsiteX198" fmla="*/ 883316 w 1505120"/>
                <a:gd name="connsiteY198" fmla="*/ 1778254 h 2849464"/>
                <a:gd name="connsiteX199" fmla="*/ 879441 w 1505120"/>
                <a:gd name="connsiteY199" fmla="*/ 1787941 h 2849464"/>
                <a:gd name="connsiteX200" fmla="*/ 881379 w 1505120"/>
                <a:gd name="connsiteY200" fmla="*/ 1801501 h 2849464"/>
                <a:gd name="connsiteX201" fmla="*/ 893001 w 1505120"/>
                <a:gd name="connsiteY201" fmla="*/ 1813122 h 2849464"/>
                <a:gd name="connsiteX202" fmla="*/ 902688 w 1505120"/>
                <a:gd name="connsiteY202" fmla="*/ 1818931 h 2849464"/>
                <a:gd name="connsiteX203" fmla="*/ 906563 w 1505120"/>
                <a:gd name="connsiteY203" fmla="*/ 1828619 h 2849464"/>
                <a:gd name="connsiteX204" fmla="*/ 906563 w 1505120"/>
                <a:gd name="connsiteY204" fmla="*/ 1842178 h 2849464"/>
                <a:gd name="connsiteX205" fmla="*/ 906563 w 1505120"/>
                <a:gd name="connsiteY205" fmla="*/ 1859612 h 2849464"/>
                <a:gd name="connsiteX206" fmla="*/ 910435 w 1505120"/>
                <a:gd name="connsiteY206" fmla="*/ 1877046 h 2849464"/>
                <a:gd name="connsiteX207" fmla="*/ 914310 w 1505120"/>
                <a:gd name="connsiteY207" fmla="*/ 1902230 h 2849464"/>
                <a:gd name="connsiteX208" fmla="*/ 918185 w 1505120"/>
                <a:gd name="connsiteY208" fmla="*/ 1913852 h 2849464"/>
                <a:gd name="connsiteX209" fmla="*/ 923994 w 1505120"/>
                <a:gd name="connsiteY209" fmla="*/ 1927411 h 2849464"/>
                <a:gd name="connsiteX210" fmla="*/ 925931 w 1505120"/>
                <a:gd name="connsiteY210" fmla="*/ 1939033 h 2849464"/>
                <a:gd name="connsiteX211" fmla="*/ 927869 w 1505120"/>
                <a:gd name="connsiteY211" fmla="*/ 1950658 h 2849464"/>
                <a:gd name="connsiteX212" fmla="*/ 929806 w 1505120"/>
                <a:gd name="connsiteY212" fmla="*/ 1962280 h 2849464"/>
                <a:gd name="connsiteX213" fmla="*/ 933678 w 1505120"/>
                <a:gd name="connsiteY213" fmla="*/ 1971964 h 2849464"/>
                <a:gd name="connsiteX214" fmla="*/ 933678 w 1505120"/>
                <a:gd name="connsiteY214" fmla="*/ 1981648 h 2849464"/>
                <a:gd name="connsiteX215" fmla="*/ 933678 w 1505120"/>
                <a:gd name="connsiteY215" fmla="*/ 1993270 h 2849464"/>
                <a:gd name="connsiteX216" fmla="*/ 933678 w 1505120"/>
                <a:gd name="connsiteY216" fmla="*/ 2004895 h 2849464"/>
                <a:gd name="connsiteX217" fmla="*/ 939491 w 1505120"/>
                <a:gd name="connsiteY217" fmla="*/ 2035888 h 2849464"/>
                <a:gd name="connsiteX218" fmla="*/ 943365 w 1505120"/>
                <a:gd name="connsiteY218" fmla="*/ 2045572 h 2849464"/>
                <a:gd name="connsiteX219" fmla="*/ 947240 w 1505120"/>
                <a:gd name="connsiteY219" fmla="*/ 2055260 h 2849464"/>
                <a:gd name="connsiteX220" fmla="*/ 947240 w 1505120"/>
                <a:gd name="connsiteY220" fmla="*/ 2066881 h 2849464"/>
                <a:gd name="connsiteX221" fmla="*/ 951115 w 1505120"/>
                <a:gd name="connsiteY221" fmla="*/ 2090125 h 2849464"/>
                <a:gd name="connsiteX222" fmla="*/ 953050 w 1505120"/>
                <a:gd name="connsiteY222" fmla="*/ 2107559 h 2849464"/>
                <a:gd name="connsiteX223" fmla="*/ 951115 w 1505120"/>
                <a:gd name="connsiteY223" fmla="*/ 2119180 h 2849464"/>
                <a:gd name="connsiteX224" fmla="*/ 949175 w 1505120"/>
                <a:gd name="connsiteY224" fmla="*/ 2130802 h 2849464"/>
                <a:gd name="connsiteX225" fmla="*/ 945303 w 1505120"/>
                <a:gd name="connsiteY225" fmla="*/ 2144365 h 2849464"/>
                <a:gd name="connsiteX226" fmla="*/ 931744 w 1505120"/>
                <a:gd name="connsiteY226" fmla="*/ 2165670 h 2849464"/>
                <a:gd name="connsiteX227" fmla="*/ 923994 w 1505120"/>
                <a:gd name="connsiteY227" fmla="*/ 2177292 h 2849464"/>
                <a:gd name="connsiteX228" fmla="*/ 914310 w 1505120"/>
                <a:gd name="connsiteY228" fmla="*/ 2188917 h 2849464"/>
                <a:gd name="connsiteX229" fmla="*/ 900747 w 1505120"/>
                <a:gd name="connsiteY229" fmla="*/ 2206348 h 2849464"/>
                <a:gd name="connsiteX230" fmla="*/ 891063 w 1505120"/>
                <a:gd name="connsiteY230" fmla="*/ 2219910 h 2849464"/>
                <a:gd name="connsiteX231" fmla="*/ 881379 w 1505120"/>
                <a:gd name="connsiteY231" fmla="*/ 2233469 h 2849464"/>
                <a:gd name="connsiteX232" fmla="*/ 869757 w 1505120"/>
                <a:gd name="connsiteY232" fmla="*/ 2243154 h 2849464"/>
                <a:gd name="connsiteX233" fmla="*/ 858135 w 1505120"/>
                <a:gd name="connsiteY233" fmla="*/ 2256716 h 2849464"/>
                <a:gd name="connsiteX234" fmla="*/ 848448 w 1505120"/>
                <a:gd name="connsiteY234" fmla="*/ 2264463 h 2849464"/>
                <a:gd name="connsiteX235" fmla="*/ 836826 w 1505120"/>
                <a:gd name="connsiteY235" fmla="*/ 2272210 h 2849464"/>
                <a:gd name="connsiteX236" fmla="*/ 823264 w 1505120"/>
                <a:gd name="connsiteY236" fmla="*/ 2279959 h 2849464"/>
                <a:gd name="connsiteX237" fmla="*/ 807767 w 1505120"/>
                <a:gd name="connsiteY237" fmla="*/ 2283831 h 2849464"/>
                <a:gd name="connsiteX238" fmla="*/ 794208 w 1505120"/>
                <a:gd name="connsiteY238" fmla="*/ 2291581 h 2849464"/>
                <a:gd name="connsiteX239" fmla="*/ 772902 w 1505120"/>
                <a:gd name="connsiteY239" fmla="*/ 2301269 h 2849464"/>
                <a:gd name="connsiteX240" fmla="*/ 763215 w 1505120"/>
                <a:gd name="connsiteY240" fmla="*/ 2307078 h 2849464"/>
                <a:gd name="connsiteX241" fmla="*/ 749656 w 1505120"/>
                <a:gd name="connsiteY241" fmla="*/ 2312890 h 2849464"/>
                <a:gd name="connsiteX242" fmla="*/ 739971 w 1505120"/>
                <a:gd name="connsiteY242" fmla="*/ 2316765 h 2849464"/>
                <a:gd name="connsiteX243" fmla="*/ 726409 w 1505120"/>
                <a:gd name="connsiteY243" fmla="*/ 2322574 h 2849464"/>
                <a:gd name="connsiteX244" fmla="*/ 714787 w 1505120"/>
                <a:gd name="connsiteY244" fmla="*/ 2332259 h 2849464"/>
                <a:gd name="connsiteX245" fmla="*/ 707041 w 1505120"/>
                <a:gd name="connsiteY245" fmla="*/ 2341946 h 2849464"/>
                <a:gd name="connsiteX246" fmla="*/ 703166 w 1505120"/>
                <a:gd name="connsiteY246" fmla="*/ 2351630 h 2849464"/>
                <a:gd name="connsiteX247" fmla="*/ 697353 w 1505120"/>
                <a:gd name="connsiteY247" fmla="*/ 2363255 h 2849464"/>
                <a:gd name="connsiteX248" fmla="*/ 687669 w 1505120"/>
                <a:gd name="connsiteY248" fmla="*/ 2372939 h 2849464"/>
                <a:gd name="connsiteX249" fmla="*/ 679922 w 1505120"/>
                <a:gd name="connsiteY249" fmla="*/ 2382627 h 2849464"/>
                <a:gd name="connsiteX250" fmla="*/ 676047 w 1505120"/>
                <a:gd name="connsiteY250" fmla="*/ 2392311 h 2849464"/>
                <a:gd name="connsiteX251" fmla="*/ 670235 w 1505120"/>
                <a:gd name="connsiteY251" fmla="*/ 2403933 h 2849464"/>
                <a:gd name="connsiteX252" fmla="*/ 654738 w 1505120"/>
                <a:gd name="connsiteY252" fmla="*/ 2425242 h 2849464"/>
                <a:gd name="connsiteX253" fmla="*/ 645054 w 1505120"/>
                <a:gd name="connsiteY253" fmla="*/ 2440739 h 2849464"/>
                <a:gd name="connsiteX254" fmla="*/ 637304 w 1505120"/>
                <a:gd name="connsiteY254" fmla="*/ 2450423 h 2849464"/>
                <a:gd name="connsiteX255" fmla="*/ 623745 w 1505120"/>
                <a:gd name="connsiteY255" fmla="*/ 2471732 h 2849464"/>
                <a:gd name="connsiteX256" fmla="*/ 615998 w 1505120"/>
                <a:gd name="connsiteY256" fmla="*/ 2481416 h 2849464"/>
                <a:gd name="connsiteX257" fmla="*/ 610186 w 1505120"/>
                <a:gd name="connsiteY257" fmla="*/ 2493041 h 2849464"/>
                <a:gd name="connsiteX258" fmla="*/ 604373 w 1505120"/>
                <a:gd name="connsiteY258" fmla="*/ 2502725 h 2849464"/>
                <a:gd name="connsiteX259" fmla="*/ 598564 w 1505120"/>
                <a:gd name="connsiteY259" fmla="*/ 2512413 h 2849464"/>
                <a:gd name="connsiteX260" fmla="*/ 585002 w 1505120"/>
                <a:gd name="connsiteY260" fmla="*/ 2527909 h 2849464"/>
                <a:gd name="connsiteX261" fmla="*/ 575317 w 1505120"/>
                <a:gd name="connsiteY261" fmla="*/ 2537593 h 2849464"/>
                <a:gd name="connsiteX262" fmla="*/ 569508 w 1505120"/>
                <a:gd name="connsiteY262" fmla="*/ 2549215 h 2849464"/>
                <a:gd name="connsiteX263" fmla="*/ 569508 w 1505120"/>
                <a:gd name="connsiteY263" fmla="*/ 2570524 h 2849464"/>
                <a:gd name="connsiteX264" fmla="*/ 569508 w 1505120"/>
                <a:gd name="connsiteY264" fmla="*/ 2587958 h 2849464"/>
                <a:gd name="connsiteX265" fmla="*/ 567571 w 1505120"/>
                <a:gd name="connsiteY265" fmla="*/ 2601518 h 2849464"/>
                <a:gd name="connsiteX266" fmla="*/ 565633 w 1505120"/>
                <a:gd name="connsiteY266" fmla="*/ 2615077 h 2849464"/>
                <a:gd name="connsiteX267" fmla="*/ 563696 w 1505120"/>
                <a:gd name="connsiteY267" fmla="*/ 2632511 h 2849464"/>
                <a:gd name="connsiteX268" fmla="*/ 563696 w 1505120"/>
                <a:gd name="connsiteY268" fmla="*/ 2644133 h 2849464"/>
                <a:gd name="connsiteX269" fmla="*/ 559821 w 1505120"/>
                <a:gd name="connsiteY269" fmla="*/ 2659629 h 2849464"/>
                <a:gd name="connsiteX270" fmla="*/ 559821 w 1505120"/>
                <a:gd name="connsiteY270" fmla="*/ 2671251 h 2849464"/>
                <a:gd name="connsiteX271" fmla="*/ 557886 w 1505120"/>
                <a:gd name="connsiteY271" fmla="*/ 2682876 h 2849464"/>
                <a:gd name="connsiteX272" fmla="*/ 550137 w 1505120"/>
                <a:gd name="connsiteY272" fmla="*/ 2706122 h 2849464"/>
                <a:gd name="connsiteX273" fmla="*/ 546262 w 1505120"/>
                <a:gd name="connsiteY273" fmla="*/ 2715807 h 2849464"/>
                <a:gd name="connsiteX274" fmla="*/ 538515 w 1505120"/>
                <a:gd name="connsiteY274" fmla="*/ 2740988 h 2849464"/>
                <a:gd name="connsiteX275" fmla="*/ 530765 w 1505120"/>
                <a:gd name="connsiteY275" fmla="*/ 2758422 h 2849464"/>
                <a:gd name="connsiteX276" fmla="*/ 523015 w 1505120"/>
                <a:gd name="connsiteY276" fmla="*/ 2773918 h 2849464"/>
                <a:gd name="connsiteX277" fmla="*/ 509459 w 1505120"/>
                <a:gd name="connsiteY277" fmla="*/ 2791352 h 2849464"/>
                <a:gd name="connsiteX278" fmla="*/ 501709 w 1505120"/>
                <a:gd name="connsiteY278" fmla="*/ 2801037 h 2849464"/>
                <a:gd name="connsiteX279" fmla="*/ 493959 w 1505120"/>
                <a:gd name="connsiteY279" fmla="*/ 2812662 h 2849464"/>
                <a:gd name="connsiteX280" fmla="*/ 476528 w 1505120"/>
                <a:gd name="connsiteY280" fmla="*/ 2818471 h 2849464"/>
                <a:gd name="connsiteX281" fmla="*/ 466841 w 1505120"/>
                <a:gd name="connsiteY281" fmla="*/ 2818471 h 2849464"/>
                <a:gd name="connsiteX282" fmla="*/ 449407 w 1505120"/>
                <a:gd name="connsiteY282" fmla="*/ 2820408 h 2849464"/>
                <a:gd name="connsiteX283" fmla="*/ 433910 w 1505120"/>
                <a:gd name="connsiteY283" fmla="*/ 2828158 h 2849464"/>
                <a:gd name="connsiteX284" fmla="*/ 418413 w 1505120"/>
                <a:gd name="connsiteY284" fmla="*/ 2830092 h 2849464"/>
                <a:gd name="connsiteX285" fmla="*/ 404854 w 1505120"/>
                <a:gd name="connsiteY285" fmla="*/ 2830092 h 2849464"/>
                <a:gd name="connsiteX286" fmla="*/ 391292 w 1505120"/>
                <a:gd name="connsiteY286" fmla="*/ 2830092 h 2849464"/>
                <a:gd name="connsiteX287" fmla="*/ 381608 w 1505120"/>
                <a:gd name="connsiteY287" fmla="*/ 2828158 h 2849464"/>
                <a:gd name="connsiteX288" fmla="*/ 362236 w 1505120"/>
                <a:gd name="connsiteY288" fmla="*/ 2820408 h 2849464"/>
                <a:gd name="connsiteX289" fmla="*/ 350614 w 1505120"/>
                <a:gd name="connsiteY289" fmla="*/ 2820408 h 2849464"/>
                <a:gd name="connsiteX290" fmla="*/ 333180 w 1505120"/>
                <a:gd name="connsiteY290" fmla="*/ 2824283 h 2849464"/>
                <a:gd name="connsiteX291" fmla="*/ 313808 w 1505120"/>
                <a:gd name="connsiteY291" fmla="*/ 2826218 h 2849464"/>
                <a:gd name="connsiteX292" fmla="*/ 282815 w 1505120"/>
                <a:gd name="connsiteY292" fmla="*/ 2833967 h 2849464"/>
                <a:gd name="connsiteX293" fmla="*/ 271193 w 1505120"/>
                <a:gd name="connsiteY293" fmla="*/ 2839780 h 2849464"/>
                <a:gd name="connsiteX294" fmla="*/ 259572 w 1505120"/>
                <a:gd name="connsiteY294" fmla="*/ 2841717 h 2849464"/>
                <a:gd name="connsiteX295" fmla="*/ 249884 w 1505120"/>
                <a:gd name="connsiteY295" fmla="*/ 2839780 h 2849464"/>
                <a:gd name="connsiteX296" fmla="*/ 236325 w 1505120"/>
                <a:gd name="connsiteY296" fmla="*/ 2841717 h 2849464"/>
                <a:gd name="connsiteX297" fmla="*/ 224703 w 1505120"/>
                <a:gd name="connsiteY297" fmla="*/ 2843655 h 2849464"/>
                <a:gd name="connsiteX298" fmla="*/ 209207 w 1505120"/>
                <a:gd name="connsiteY298" fmla="*/ 2847530 h 2849464"/>
                <a:gd name="connsiteX299" fmla="*/ 195648 w 1505120"/>
                <a:gd name="connsiteY299" fmla="*/ 2849464 h 2849464"/>
                <a:gd name="connsiteX300" fmla="*/ 185960 w 1505120"/>
                <a:gd name="connsiteY300" fmla="*/ 2843655 h 2849464"/>
                <a:gd name="connsiteX301" fmla="*/ 174338 w 1505120"/>
                <a:gd name="connsiteY301" fmla="*/ 2837842 h 2849464"/>
                <a:gd name="connsiteX302" fmla="*/ 164651 w 1505120"/>
                <a:gd name="connsiteY302" fmla="*/ 2839780 h 2849464"/>
                <a:gd name="connsiteX303" fmla="*/ 158842 w 1505120"/>
                <a:gd name="connsiteY303" fmla="*/ 2835905 h 2849464"/>
                <a:gd name="connsiteX304" fmla="*/ 143345 w 1505120"/>
                <a:gd name="connsiteY304" fmla="*/ 2828158 h 2849464"/>
                <a:gd name="connsiteX305" fmla="*/ 129786 w 1505120"/>
                <a:gd name="connsiteY305" fmla="*/ 2818471 h 2849464"/>
                <a:gd name="connsiteX306" fmla="*/ 112352 w 1505120"/>
                <a:gd name="connsiteY306" fmla="*/ 2810724 h 2849464"/>
                <a:gd name="connsiteX307" fmla="*/ 91043 w 1505120"/>
                <a:gd name="connsiteY307" fmla="*/ 2787477 h 2849464"/>
                <a:gd name="connsiteX308" fmla="*/ 79421 w 1505120"/>
                <a:gd name="connsiteY308" fmla="*/ 2773918 h 2849464"/>
                <a:gd name="connsiteX309" fmla="*/ 71671 w 1505120"/>
                <a:gd name="connsiteY309" fmla="*/ 2764234 h 2849464"/>
                <a:gd name="connsiteX310" fmla="*/ 61987 w 1505120"/>
                <a:gd name="connsiteY310" fmla="*/ 2746800 h 2849464"/>
                <a:gd name="connsiteX311" fmla="*/ 56178 w 1505120"/>
                <a:gd name="connsiteY311" fmla="*/ 2729366 h 2849464"/>
                <a:gd name="connsiteX312" fmla="*/ 65862 w 1505120"/>
                <a:gd name="connsiteY312" fmla="*/ 2723553 h 2849464"/>
                <a:gd name="connsiteX313" fmla="*/ 75546 w 1505120"/>
                <a:gd name="connsiteY313" fmla="*/ 2711932 h 2849464"/>
                <a:gd name="connsiteX314" fmla="*/ 77484 w 1505120"/>
                <a:gd name="connsiteY314" fmla="*/ 2702247 h 2849464"/>
                <a:gd name="connsiteX315" fmla="*/ 71671 w 1505120"/>
                <a:gd name="connsiteY315" fmla="*/ 2692560 h 2849464"/>
                <a:gd name="connsiteX316" fmla="*/ 69737 w 1505120"/>
                <a:gd name="connsiteY316" fmla="*/ 2679001 h 2849464"/>
                <a:gd name="connsiteX317" fmla="*/ 69737 w 1505120"/>
                <a:gd name="connsiteY317" fmla="*/ 2667379 h 2849464"/>
                <a:gd name="connsiteX318" fmla="*/ 54240 w 1505120"/>
                <a:gd name="connsiteY318" fmla="*/ 2659629 h 2849464"/>
                <a:gd name="connsiteX319" fmla="*/ 48428 w 1505120"/>
                <a:gd name="connsiteY319" fmla="*/ 2648008 h 2849464"/>
                <a:gd name="connsiteX320" fmla="*/ 46490 w 1505120"/>
                <a:gd name="connsiteY320" fmla="*/ 2636383 h 2849464"/>
                <a:gd name="connsiteX321" fmla="*/ 46490 w 1505120"/>
                <a:gd name="connsiteY321" fmla="*/ 2624761 h 2849464"/>
                <a:gd name="connsiteX322" fmla="*/ 58112 w 1505120"/>
                <a:gd name="connsiteY322" fmla="*/ 2613139 h 2849464"/>
                <a:gd name="connsiteX323" fmla="*/ 65862 w 1505120"/>
                <a:gd name="connsiteY323" fmla="*/ 2597643 h 2849464"/>
                <a:gd name="connsiteX324" fmla="*/ 67799 w 1505120"/>
                <a:gd name="connsiteY324" fmla="*/ 2584083 h 2849464"/>
                <a:gd name="connsiteX325" fmla="*/ 65862 w 1505120"/>
                <a:gd name="connsiteY325" fmla="*/ 2562774 h 2849464"/>
                <a:gd name="connsiteX326" fmla="*/ 61987 w 1505120"/>
                <a:gd name="connsiteY326" fmla="*/ 2553090 h 2849464"/>
                <a:gd name="connsiteX327" fmla="*/ 50365 w 1505120"/>
                <a:gd name="connsiteY327" fmla="*/ 2539531 h 2849464"/>
                <a:gd name="connsiteX328" fmla="*/ 48428 w 1505120"/>
                <a:gd name="connsiteY328" fmla="*/ 2527909 h 2849464"/>
                <a:gd name="connsiteX329" fmla="*/ 40681 w 1505120"/>
                <a:gd name="connsiteY329" fmla="*/ 2510472 h 2849464"/>
                <a:gd name="connsiteX330" fmla="*/ 38740 w 1505120"/>
                <a:gd name="connsiteY330" fmla="*/ 2498850 h 2849464"/>
                <a:gd name="connsiteX331" fmla="*/ 38740 w 1505120"/>
                <a:gd name="connsiteY331" fmla="*/ 2487229 h 2849464"/>
                <a:gd name="connsiteX332" fmla="*/ 36806 w 1505120"/>
                <a:gd name="connsiteY332" fmla="*/ 2473669 h 2849464"/>
                <a:gd name="connsiteX333" fmla="*/ 40681 w 1505120"/>
                <a:gd name="connsiteY333" fmla="*/ 2462044 h 2849464"/>
                <a:gd name="connsiteX334" fmla="*/ 56178 w 1505120"/>
                <a:gd name="connsiteY334" fmla="*/ 2456235 h 2849464"/>
                <a:gd name="connsiteX335" fmla="*/ 69737 w 1505120"/>
                <a:gd name="connsiteY335" fmla="*/ 2450423 h 2849464"/>
                <a:gd name="connsiteX336" fmla="*/ 81359 w 1505120"/>
                <a:gd name="connsiteY336" fmla="*/ 2438801 h 2849464"/>
                <a:gd name="connsiteX337" fmla="*/ 91043 w 1505120"/>
                <a:gd name="connsiteY337" fmla="*/ 2434926 h 2849464"/>
                <a:gd name="connsiteX338" fmla="*/ 102668 w 1505120"/>
                <a:gd name="connsiteY338" fmla="*/ 2429114 h 2849464"/>
                <a:gd name="connsiteX339" fmla="*/ 114289 w 1505120"/>
                <a:gd name="connsiteY339" fmla="*/ 2427179 h 2849464"/>
                <a:gd name="connsiteX340" fmla="*/ 129786 w 1505120"/>
                <a:gd name="connsiteY340" fmla="*/ 2429114 h 2849464"/>
                <a:gd name="connsiteX341" fmla="*/ 149158 w 1505120"/>
                <a:gd name="connsiteY341" fmla="*/ 2421367 h 2849464"/>
                <a:gd name="connsiteX342" fmla="*/ 160779 w 1505120"/>
                <a:gd name="connsiteY342" fmla="*/ 2413617 h 2849464"/>
                <a:gd name="connsiteX343" fmla="*/ 176276 w 1505120"/>
                <a:gd name="connsiteY343" fmla="*/ 2401995 h 2849464"/>
                <a:gd name="connsiteX344" fmla="*/ 191773 w 1505120"/>
                <a:gd name="connsiteY344" fmla="*/ 2388436 h 2849464"/>
                <a:gd name="connsiteX345" fmla="*/ 205332 w 1505120"/>
                <a:gd name="connsiteY345" fmla="*/ 2372939 h 2849464"/>
                <a:gd name="connsiteX346" fmla="*/ 213079 w 1505120"/>
                <a:gd name="connsiteY346" fmla="*/ 2361318 h 2849464"/>
                <a:gd name="connsiteX347" fmla="*/ 213079 w 1505120"/>
                <a:gd name="connsiteY347" fmla="*/ 2351630 h 2849464"/>
                <a:gd name="connsiteX348" fmla="*/ 218894 w 1505120"/>
                <a:gd name="connsiteY348" fmla="*/ 2341946 h 2849464"/>
                <a:gd name="connsiteX349" fmla="*/ 222766 w 1505120"/>
                <a:gd name="connsiteY349" fmla="*/ 2330324 h 2849464"/>
                <a:gd name="connsiteX350" fmla="*/ 220828 w 1505120"/>
                <a:gd name="connsiteY350" fmla="*/ 2316765 h 2849464"/>
                <a:gd name="connsiteX351" fmla="*/ 222766 w 1505120"/>
                <a:gd name="connsiteY351" fmla="*/ 2289647 h 2849464"/>
                <a:gd name="connsiteX352" fmla="*/ 226641 w 1505120"/>
                <a:gd name="connsiteY352" fmla="*/ 2279959 h 2849464"/>
                <a:gd name="connsiteX353" fmla="*/ 244075 w 1505120"/>
                <a:gd name="connsiteY353" fmla="*/ 2260588 h 2849464"/>
                <a:gd name="connsiteX354" fmla="*/ 247950 w 1505120"/>
                <a:gd name="connsiteY354" fmla="*/ 2250904 h 2849464"/>
                <a:gd name="connsiteX355" fmla="*/ 247950 w 1505120"/>
                <a:gd name="connsiteY355" fmla="*/ 2241219 h 2849464"/>
                <a:gd name="connsiteX356" fmla="*/ 255697 w 1505120"/>
                <a:gd name="connsiteY356" fmla="*/ 2216035 h 2849464"/>
                <a:gd name="connsiteX357" fmla="*/ 259572 w 1505120"/>
                <a:gd name="connsiteY357" fmla="*/ 2206348 h 2849464"/>
                <a:gd name="connsiteX358" fmla="*/ 265381 w 1505120"/>
                <a:gd name="connsiteY358" fmla="*/ 2192792 h 2849464"/>
                <a:gd name="connsiteX359" fmla="*/ 277006 w 1505120"/>
                <a:gd name="connsiteY359" fmla="*/ 2167608 h 2849464"/>
                <a:gd name="connsiteX360" fmla="*/ 284753 w 1505120"/>
                <a:gd name="connsiteY360" fmla="*/ 2144365 h 2849464"/>
                <a:gd name="connsiteX361" fmla="*/ 288628 w 1505120"/>
                <a:gd name="connsiteY361" fmla="*/ 2132740 h 2849464"/>
                <a:gd name="connsiteX362" fmla="*/ 292503 w 1505120"/>
                <a:gd name="connsiteY362" fmla="*/ 2107559 h 2849464"/>
                <a:gd name="connsiteX363" fmla="*/ 292503 w 1505120"/>
                <a:gd name="connsiteY363" fmla="*/ 2097871 h 2849464"/>
                <a:gd name="connsiteX364" fmla="*/ 304124 w 1505120"/>
                <a:gd name="connsiteY364" fmla="*/ 2093996 h 2849464"/>
                <a:gd name="connsiteX365" fmla="*/ 305411 w 1505120"/>
                <a:gd name="connsiteY365" fmla="*/ 2092924 h 2849464"/>
                <a:gd name="connsiteX366" fmla="*/ 292499 w 1505120"/>
                <a:gd name="connsiteY366" fmla="*/ 2095937 h 2849464"/>
                <a:gd name="connsiteX367" fmla="*/ 296371 w 1505120"/>
                <a:gd name="connsiteY367" fmla="*/ 2082375 h 2849464"/>
                <a:gd name="connsiteX368" fmla="*/ 300246 w 1505120"/>
                <a:gd name="connsiteY368" fmla="*/ 2070753 h 2849464"/>
                <a:gd name="connsiteX369" fmla="*/ 302183 w 1505120"/>
                <a:gd name="connsiteY369" fmla="*/ 2059131 h 2849464"/>
                <a:gd name="connsiteX370" fmla="*/ 302183 w 1505120"/>
                <a:gd name="connsiteY370" fmla="*/ 2047510 h 2849464"/>
                <a:gd name="connsiteX371" fmla="*/ 284749 w 1505120"/>
                <a:gd name="connsiteY371" fmla="*/ 2035885 h 2849464"/>
                <a:gd name="connsiteX372" fmla="*/ 273128 w 1505120"/>
                <a:gd name="connsiteY372" fmla="*/ 2026201 h 2849464"/>
                <a:gd name="connsiteX373" fmla="*/ 267315 w 1505120"/>
                <a:gd name="connsiteY373" fmla="*/ 2016513 h 2849464"/>
                <a:gd name="connsiteX374" fmla="*/ 236322 w 1505120"/>
                <a:gd name="connsiteY374" fmla="*/ 1993266 h 2849464"/>
                <a:gd name="connsiteX375" fmla="*/ 226638 w 1505120"/>
                <a:gd name="connsiteY375" fmla="*/ 1981645 h 2849464"/>
                <a:gd name="connsiteX376" fmla="*/ 215016 w 1505120"/>
                <a:gd name="connsiteY376" fmla="*/ 1973898 h 2849464"/>
                <a:gd name="connsiteX377" fmla="*/ 197582 w 1505120"/>
                <a:gd name="connsiteY377" fmla="*/ 1962276 h 2849464"/>
                <a:gd name="connsiteX378" fmla="*/ 199516 w 1505120"/>
                <a:gd name="connsiteY378" fmla="*/ 1927408 h 2849464"/>
                <a:gd name="connsiteX379" fmla="*/ 209204 w 1505120"/>
                <a:gd name="connsiteY379" fmla="*/ 1909974 h 2849464"/>
                <a:gd name="connsiteX380" fmla="*/ 220825 w 1505120"/>
                <a:gd name="connsiteY380" fmla="*/ 1900287 h 2849464"/>
                <a:gd name="connsiteX381" fmla="*/ 230513 w 1505120"/>
                <a:gd name="connsiteY381" fmla="*/ 1890602 h 2849464"/>
                <a:gd name="connsiteX382" fmla="*/ 244072 w 1505120"/>
                <a:gd name="connsiteY382" fmla="*/ 1888665 h 2849464"/>
                <a:gd name="connsiteX383" fmla="*/ 259568 w 1505120"/>
                <a:gd name="connsiteY383" fmla="*/ 1878981 h 2849464"/>
                <a:gd name="connsiteX384" fmla="*/ 269253 w 1505120"/>
                <a:gd name="connsiteY384" fmla="*/ 1877043 h 2849464"/>
                <a:gd name="connsiteX385" fmla="*/ 278940 w 1505120"/>
                <a:gd name="connsiteY385" fmla="*/ 1869296 h 2849464"/>
                <a:gd name="connsiteX386" fmla="*/ 290562 w 1505120"/>
                <a:gd name="connsiteY386" fmla="*/ 1865421 h 2849464"/>
                <a:gd name="connsiteX387" fmla="*/ 304121 w 1505120"/>
                <a:gd name="connsiteY387" fmla="*/ 1863484 h 2849464"/>
                <a:gd name="connsiteX388" fmla="*/ 313805 w 1505120"/>
                <a:gd name="connsiteY388" fmla="*/ 1851859 h 2849464"/>
                <a:gd name="connsiteX389" fmla="*/ 321555 w 1505120"/>
                <a:gd name="connsiteY389" fmla="*/ 1838300 h 2849464"/>
                <a:gd name="connsiteX390" fmla="*/ 333177 w 1505120"/>
                <a:gd name="connsiteY390" fmla="*/ 1822803 h 2849464"/>
                <a:gd name="connsiteX391" fmla="*/ 344798 w 1505120"/>
                <a:gd name="connsiteY391" fmla="*/ 1818928 h 2849464"/>
                <a:gd name="connsiteX392" fmla="*/ 354486 w 1505120"/>
                <a:gd name="connsiteY392" fmla="*/ 1818928 h 2849464"/>
                <a:gd name="connsiteX393" fmla="*/ 368045 w 1505120"/>
                <a:gd name="connsiteY393" fmla="*/ 1815057 h 2849464"/>
                <a:gd name="connsiteX394" fmla="*/ 381604 w 1505120"/>
                <a:gd name="connsiteY394" fmla="*/ 1809244 h 2849464"/>
                <a:gd name="connsiteX395" fmla="*/ 393226 w 1505120"/>
                <a:gd name="connsiteY395" fmla="*/ 1809244 h 2849464"/>
                <a:gd name="connsiteX396" fmla="*/ 408726 w 1505120"/>
                <a:gd name="connsiteY396" fmla="*/ 1815057 h 2849464"/>
                <a:gd name="connsiteX397" fmla="*/ 424223 w 1505120"/>
                <a:gd name="connsiteY397" fmla="*/ 1816994 h 2849464"/>
                <a:gd name="connsiteX398" fmla="*/ 439719 w 1505120"/>
                <a:gd name="connsiteY398" fmla="*/ 1820869 h 2849464"/>
                <a:gd name="connsiteX399" fmla="*/ 451341 w 1505120"/>
                <a:gd name="connsiteY399" fmla="*/ 1824741 h 2849464"/>
                <a:gd name="connsiteX400" fmla="*/ 470712 w 1505120"/>
                <a:gd name="connsiteY400" fmla="*/ 1815057 h 2849464"/>
                <a:gd name="connsiteX401" fmla="*/ 480397 w 1505120"/>
                <a:gd name="connsiteY401" fmla="*/ 1816994 h 2849464"/>
                <a:gd name="connsiteX402" fmla="*/ 490081 w 1505120"/>
                <a:gd name="connsiteY402" fmla="*/ 1811182 h 2849464"/>
                <a:gd name="connsiteX403" fmla="*/ 499768 w 1505120"/>
                <a:gd name="connsiteY403" fmla="*/ 1801497 h 2849464"/>
                <a:gd name="connsiteX404" fmla="*/ 505581 w 1505120"/>
                <a:gd name="connsiteY404" fmla="*/ 1791810 h 2849464"/>
                <a:gd name="connsiteX405" fmla="*/ 519140 w 1505120"/>
                <a:gd name="connsiteY405" fmla="*/ 1782126 h 2849464"/>
                <a:gd name="connsiteX406" fmla="*/ 528824 w 1505120"/>
                <a:gd name="connsiteY406" fmla="*/ 1774376 h 2849464"/>
                <a:gd name="connsiteX407" fmla="*/ 534637 w 1505120"/>
                <a:gd name="connsiteY407" fmla="*/ 1762754 h 2849464"/>
                <a:gd name="connsiteX408" fmla="*/ 538508 w 1505120"/>
                <a:gd name="connsiteY408" fmla="*/ 1749195 h 2849464"/>
                <a:gd name="connsiteX409" fmla="*/ 542383 w 1505120"/>
                <a:gd name="connsiteY409" fmla="*/ 1737573 h 2849464"/>
                <a:gd name="connsiteX410" fmla="*/ 546258 w 1505120"/>
                <a:gd name="connsiteY410" fmla="*/ 1720139 h 2849464"/>
                <a:gd name="connsiteX411" fmla="*/ 550133 w 1505120"/>
                <a:gd name="connsiteY411" fmla="*/ 1704642 h 2849464"/>
                <a:gd name="connsiteX412" fmla="*/ 554008 w 1505120"/>
                <a:gd name="connsiteY412" fmla="*/ 1693017 h 2849464"/>
                <a:gd name="connsiteX413" fmla="*/ 557731 w 1505120"/>
                <a:gd name="connsiteY413" fmla="*/ 1691953 h 2849464"/>
                <a:gd name="connsiteX414" fmla="*/ 555946 w 1505120"/>
                <a:gd name="connsiteY414" fmla="*/ 1679465 h 2849464"/>
                <a:gd name="connsiteX415" fmla="*/ 557883 w 1505120"/>
                <a:gd name="connsiteY415" fmla="*/ 1662031 h 2849464"/>
                <a:gd name="connsiteX416" fmla="*/ 557883 w 1505120"/>
                <a:gd name="connsiteY416" fmla="*/ 1646534 h 2849464"/>
                <a:gd name="connsiteX417" fmla="*/ 555946 w 1505120"/>
                <a:gd name="connsiteY417" fmla="*/ 1631037 h 2849464"/>
                <a:gd name="connsiteX418" fmla="*/ 555946 w 1505120"/>
                <a:gd name="connsiteY418" fmla="*/ 1621350 h 2849464"/>
                <a:gd name="connsiteX419" fmla="*/ 554011 w 1505120"/>
                <a:gd name="connsiteY419" fmla="*/ 1609728 h 2849464"/>
                <a:gd name="connsiteX420" fmla="*/ 552071 w 1505120"/>
                <a:gd name="connsiteY420" fmla="*/ 1584544 h 2849464"/>
                <a:gd name="connsiteX421" fmla="*/ 552071 w 1505120"/>
                <a:gd name="connsiteY421" fmla="*/ 1572922 h 2849464"/>
                <a:gd name="connsiteX422" fmla="*/ 550137 w 1505120"/>
                <a:gd name="connsiteY422" fmla="*/ 1563238 h 2849464"/>
                <a:gd name="connsiteX423" fmla="*/ 546262 w 1505120"/>
                <a:gd name="connsiteY423" fmla="*/ 1551613 h 2849464"/>
                <a:gd name="connsiteX424" fmla="*/ 540449 w 1505120"/>
                <a:gd name="connsiteY424" fmla="*/ 1541929 h 2849464"/>
                <a:gd name="connsiteX425" fmla="*/ 530765 w 1505120"/>
                <a:gd name="connsiteY425" fmla="*/ 1539992 h 2849464"/>
                <a:gd name="connsiteX426" fmla="*/ 519143 w 1505120"/>
                <a:gd name="connsiteY426" fmla="*/ 1538054 h 2849464"/>
                <a:gd name="connsiteX427" fmla="*/ 497834 w 1505120"/>
                <a:gd name="connsiteY427" fmla="*/ 1524498 h 2849464"/>
                <a:gd name="connsiteX428" fmla="*/ 488147 w 1505120"/>
                <a:gd name="connsiteY428" fmla="*/ 1522557 h 2849464"/>
                <a:gd name="connsiteX429" fmla="*/ 478462 w 1505120"/>
                <a:gd name="connsiteY429" fmla="*/ 1510936 h 2849464"/>
                <a:gd name="connsiteX430" fmla="*/ 474587 w 1505120"/>
                <a:gd name="connsiteY430" fmla="*/ 1499314 h 2849464"/>
                <a:gd name="connsiteX431" fmla="*/ 466841 w 1505120"/>
                <a:gd name="connsiteY431" fmla="*/ 1487692 h 2849464"/>
                <a:gd name="connsiteX432" fmla="*/ 461032 w 1505120"/>
                <a:gd name="connsiteY432" fmla="*/ 1476071 h 2849464"/>
                <a:gd name="connsiteX433" fmla="*/ 455216 w 1505120"/>
                <a:gd name="connsiteY433" fmla="*/ 1462508 h 2849464"/>
                <a:gd name="connsiteX434" fmla="*/ 439722 w 1505120"/>
                <a:gd name="connsiteY434" fmla="*/ 1450887 h 2849464"/>
                <a:gd name="connsiteX435" fmla="*/ 422288 w 1505120"/>
                <a:gd name="connsiteY435" fmla="*/ 1431515 h 2849464"/>
                <a:gd name="connsiteX436" fmla="*/ 418413 w 1505120"/>
                <a:gd name="connsiteY436" fmla="*/ 1419893 h 2849464"/>
                <a:gd name="connsiteX437" fmla="*/ 414538 w 1505120"/>
                <a:gd name="connsiteY437" fmla="*/ 1408272 h 2849464"/>
                <a:gd name="connsiteX438" fmla="*/ 417447 w 1505120"/>
                <a:gd name="connsiteY438" fmla="*/ 1406194 h 2849464"/>
                <a:gd name="connsiteX439" fmla="*/ 416394 w 1505120"/>
                <a:gd name="connsiteY439" fmla="*/ 1405749 h 2849464"/>
                <a:gd name="connsiteX440" fmla="*/ 416905 w 1505120"/>
                <a:gd name="connsiteY440" fmla="*/ 1401739 h 2849464"/>
                <a:gd name="connsiteX441" fmla="*/ 412601 w 1505120"/>
                <a:gd name="connsiteY441" fmla="*/ 1402456 h 2849464"/>
                <a:gd name="connsiteX442" fmla="*/ 400979 w 1505120"/>
                <a:gd name="connsiteY442" fmla="*/ 1359838 h 2849464"/>
                <a:gd name="connsiteX443" fmla="*/ 399038 w 1505120"/>
                <a:gd name="connsiteY443" fmla="*/ 1348216 h 2849464"/>
                <a:gd name="connsiteX444" fmla="*/ 393229 w 1505120"/>
                <a:gd name="connsiteY444" fmla="*/ 1334657 h 2849464"/>
                <a:gd name="connsiteX445" fmla="*/ 389354 w 1505120"/>
                <a:gd name="connsiteY445" fmla="*/ 1324973 h 2849464"/>
                <a:gd name="connsiteX446" fmla="*/ 383545 w 1505120"/>
                <a:gd name="connsiteY446" fmla="*/ 1309473 h 2849464"/>
                <a:gd name="connsiteX447" fmla="*/ 377733 w 1505120"/>
                <a:gd name="connsiteY447" fmla="*/ 1297851 h 2849464"/>
                <a:gd name="connsiteX448" fmla="*/ 375795 w 1505120"/>
                <a:gd name="connsiteY448" fmla="*/ 1282354 h 2849464"/>
                <a:gd name="connsiteX449" fmla="*/ 371923 w 1505120"/>
                <a:gd name="connsiteY449" fmla="*/ 1266858 h 2849464"/>
                <a:gd name="connsiteX450" fmla="*/ 371923 w 1505120"/>
                <a:gd name="connsiteY450" fmla="*/ 1255236 h 2849464"/>
                <a:gd name="connsiteX451" fmla="*/ 369983 w 1505120"/>
                <a:gd name="connsiteY451" fmla="*/ 1243614 h 2849464"/>
                <a:gd name="connsiteX452" fmla="*/ 368048 w 1505120"/>
                <a:gd name="connsiteY452" fmla="*/ 1220368 h 2849464"/>
                <a:gd name="connsiteX453" fmla="*/ 362236 w 1505120"/>
                <a:gd name="connsiteY453" fmla="*/ 1191312 h 2849464"/>
                <a:gd name="connsiteX454" fmla="*/ 360298 w 1505120"/>
                <a:gd name="connsiteY454" fmla="*/ 1171940 h 2849464"/>
                <a:gd name="connsiteX455" fmla="*/ 356427 w 1505120"/>
                <a:gd name="connsiteY455" fmla="*/ 1140947 h 2849464"/>
                <a:gd name="connsiteX456" fmla="*/ 352552 w 1505120"/>
                <a:gd name="connsiteY456" fmla="*/ 1127388 h 2849464"/>
                <a:gd name="connsiteX457" fmla="*/ 350614 w 1505120"/>
                <a:gd name="connsiteY457" fmla="*/ 1115763 h 2849464"/>
                <a:gd name="connsiteX458" fmla="*/ 346739 w 1505120"/>
                <a:gd name="connsiteY458" fmla="*/ 1092520 h 2849464"/>
                <a:gd name="connsiteX459" fmla="*/ 340927 w 1505120"/>
                <a:gd name="connsiteY459" fmla="*/ 1082835 h 2849464"/>
                <a:gd name="connsiteX460" fmla="*/ 337055 w 1505120"/>
                <a:gd name="connsiteY460" fmla="*/ 1067335 h 2849464"/>
                <a:gd name="connsiteX461" fmla="*/ 331243 w 1505120"/>
                <a:gd name="connsiteY461" fmla="*/ 1042155 h 2849464"/>
                <a:gd name="connsiteX462" fmla="*/ 327371 w 1505120"/>
                <a:gd name="connsiteY462" fmla="*/ 1030533 h 2849464"/>
                <a:gd name="connsiteX463" fmla="*/ 319621 w 1505120"/>
                <a:gd name="connsiteY463" fmla="*/ 1018908 h 2849464"/>
                <a:gd name="connsiteX464" fmla="*/ 315746 w 1505120"/>
                <a:gd name="connsiteY464" fmla="*/ 1005352 h 2849464"/>
                <a:gd name="connsiteX465" fmla="*/ 311871 w 1505120"/>
                <a:gd name="connsiteY465" fmla="*/ 995665 h 2849464"/>
                <a:gd name="connsiteX466" fmla="*/ 307999 w 1505120"/>
                <a:gd name="connsiteY466" fmla="*/ 984043 h 2849464"/>
                <a:gd name="connsiteX467" fmla="*/ 302187 w 1505120"/>
                <a:gd name="connsiteY467" fmla="*/ 970480 h 2849464"/>
                <a:gd name="connsiteX468" fmla="*/ 294437 w 1505120"/>
                <a:gd name="connsiteY468" fmla="*/ 953050 h 2849464"/>
                <a:gd name="connsiteX469" fmla="*/ 286690 w 1505120"/>
                <a:gd name="connsiteY469" fmla="*/ 937553 h 2849464"/>
                <a:gd name="connsiteX470" fmla="*/ 280878 w 1505120"/>
                <a:gd name="connsiteY470" fmla="*/ 923994 h 2849464"/>
                <a:gd name="connsiteX471" fmla="*/ 277003 w 1505120"/>
                <a:gd name="connsiteY471" fmla="*/ 912369 h 2849464"/>
                <a:gd name="connsiteX472" fmla="*/ 269256 w 1505120"/>
                <a:gd name="connsiteY472" fmla="*/ 900747 h 2849464"/>
                <a:gd name="connsiteX473" fmla="*/ 259572 w 1505120"/>
                <a:gd name="connsiteY473" fmla="*/ 891063 h 2849464"/>
                <a:gd name="connsiteX474" fmla="*/ 242138 w 1505120"/>
                <a:gd name="connsiteY474" fmla="*/ 877501 h 2849464"/>
                <a:gd name="connsiteX475" fmla="*/ 232450 w 1505120"/>
                <a:gd name="connsiteY475" fmla="*/ 862004 h 2849464"/>
                <a:gd name="connsiteX476" fmla="*/ 226641 w 1505120"/>
                <a:gd name="connsiteY476" fmla="*/ 852320 h 2849464"/>
                <a:gd name="connsiteX477" fmla="*/ 218891 w 1505120"/>
                <a:gd name="connsiteY477" fmla="*/ 836823 h 2849464"/>
                <a:gd name="connsiteX478" fmla="*/ 205332 w 1505120"/>
                <a:gd name="connsiteY478" fmla="*/ 821326 h 2849464"/>
                <a:gd name="connsiteX479" fmla="*/ 195644 w 1505120"/>
                <a:gd name="connsiteY479" fmla="*/ 813576 h 2849464"/>
                <a:gd name="connsiteX480" fmla="*/ 178213 w 1505120"/>
                <a:gd name="connsiteY480" fmla="*/ 803892 h 2849464"/>
                <a:gd name="connsiteX481" fmla="*/ 168526 w 1505120"/>
                <a:gd name="connsiteY481" fmla="*/ 801955 h 2849464"/>
                <a:gd name="connsiteX482" fmla="*/ 158842 w 1505120"/>
                <a:gd name="connsiteY482" fmla="*/ 798083 h 2849464"/>
                <a:gd name="connsiteX483" fmla="*/ 151092 w 1505120"/>
                <a:gd name="connsiteY483" fmla="*/ 788396 h 2849464"/>
                <a:gd name="connsiteX484" fmla="*/ 145283 w 1505120"/>
                <a:gd name="connsiteY484" fmla="*/ 774836 h 2849464"/>
                <a:gd name="connsiteX485" fmla="*/ 143345 w 1505120"/>
                <a:gd name="connsiteY485" fmla="*/ 763215 h 2849464"/>
                <a:gd name="connsiteX486" fmla="*/ 133661 w 1505120"/>
                <a:gd name="connsiteY486" fmla="*/ 736093 h 2849464"/>
                <a:gd name="connsiteX487" fmla="*/ 127845 w 1505120"/>
                <a:gd name="connsiteY487" fmla="*/ 722534 h 2849464"/>
                <a:gd name="connsiteX488" fmla="*/ 122036 w 1505120"/>
                <a:gd name="connsiteY488" fmla="*/ 705103 h 2849464"/>
                <a:gd name="connsiteX489" fmla="*/ 114289 w 1505120"/>
                <a:gd name="connsiteY489" fmla="*/ 695416 h 2849464"/>
                <a:gd name="connsiteX490" fmla="*/ 106539 w 1505120"/>
                <a:gd name="connsiteY490" fmla="*/ 668297 h 2849464"/>
                <a:gd name="connsiteX491" fmla="*/ 100730 w 1505120"/>
                <a:gd name="connsiteY491" fmla="*/ 652801 h 2849464"/>
                <a:gd name="connsiteX492" fmla="*/ 94918 w 1505120"/>
                <a:gd name="connsiteY492" fmla="*/ 643113 h 2849464"/>
                <a:gd name="connsiteX493" fmla="*/ 83293 w 1505120"/>
                <a:gd name="connsiteY493" fmla="*/ 633429 h 2849464"/>
                <a:gd name="connsiteX494" fmla="*/ 81359 w 1505120"/>
                <a:gd name="connsiteY494" fmla="*/ 635366 h 2849464"/>
                <a:gd name="connsiteX495" fmla="*/ 79421 w 1505120"/>
                <a:gd name="connsiteY495" fmla="*/ 623745 h 2849464"/>
                <a:gd name="connsiteX496" fmla="*/ 71671 w 1505120"/>
                <a:gd name="connsiteY496" fmla="*/ 594686 h 2849464"/>
                <a:gd name="connsiteX497" fmla="*/ 69734 w 1505120"/>
                <a:gd name="connsiteY497" fmla="*/ 583064 h 2849464"/>
                <a:gd name="connsiteX498" fmla="*/ 69734 w 1505120"/>
                <a:gd name="connsiteY498" fmla="*/ 567567 h 2849464"/>
                <a:gd name="connsiteX499" fmla="*/ 63924 w 1505120"/>
                <a:gd name="connsiteY499" fmla="*/ 552071 h 2849464"/>
                <a:gd name="connsiteX500" fmla="*/ 56174 w 1505120"/>
                <a:gd name="connsiteY500" fmla="*/ 530765 h 2849464"/>
                <a:gd name="connsiteX501" fmla="*/ 52303 w 1505120"/>
                <a:gd name="connsiteY501" fmla="*/ 519140 h 2849464"/>
                <a:gd name="connsiteX502" fmla="*/ 50362 w 1505120"/>
                <a:gd name="connsiteY502" fmla="*/ 507518 h 2849464"/>
                <a:gd name="connsiteX503" fmla="*/ 46490 w 1505120"/>
                <a:gd name="connsiteY503" fmla="*/ 497834 h 2849464"/>
                <a:gd name="connsiteX504" fmla="*/ 42615 w 1505120"/>
                <a:gd name="connsiteY504" fmla="*/ 474587 h 2849464"/>
                <a:gd name="connsiteX505" fmla="*/ 38740 w 1505120"/>
                <a:gd name="connsiteY505" fmla="*/ 462966 h 2849464"/>
                <a:gd name="connsiteX506" fmla="*/ 29056 w 1505120"/>
                <a:gd name="connsiteY506" fmla="*/ 455216 h 2849464"/>
                <a:gd name="connsiteX507" fmla="*/ 29056 w 1505120"/>
                <a:gd name="connsiteY507" fmla="*/ 443594 h 2849464"/>
                <a:gd name="connsiteX508" fmla="*/ 23244 w 1505120"/>
                <a:gd name="connsiteY508" fmla="*/ 431969 h 2849464"/>
                <a:gd name="connsiteX509" fmla="*/ 34865 w 1505120"/>
                <a:gd name="connsiteY509" fmla="*/ 422285 h 2849464"/>
                <a:gd name="connsiteX510" fmla="*/ 40678 w 1505120"/>
                <a:gd name="connsiteY510" fmla="*/ 412601 h 2849464"/>
                <a:gd name="connsiteX511" fmla="*/ 38740 w 1505120"/>
                <a:gd name="connsiteY511" fmla="*/ 402913 h 2849464"/>
                <a:gd name="connsiteX512" fmla="*/ 30994 w 1505120"/>
                <a:gd name="connsiteY512" fmla="*/ 383545 h 2849464"/>
                <a:gd name="connsiteX513" fmla="*/ 29056 w 1505120"/>
                <a:gd name="connsiteY513" fmla="*/ 373857 h 2849464"/>
                <a:gd name="connsiteX514" fmla="*/ 21306 w 1505120"/>
                <a:gd name="connsiteY514" fmla="*/ 360298 h 2849464"/>
                <a:gd name="connsiteX515" fmla="*/ 13559 w 1505120"/>
                <a:gd name="connsiteY515" fmla="*/ 348677 h 2849464"/>
                <a:gd name="connsiteX516" fmla="*/ 0 w 1505120"/>
                <a:gd name="connsiteY516" fmla="*/ 329305 h 2849464"/>
                <a:gd name="connsiteX517" fmla="*/ 9684 w 1505120"/>
                <a:gd name="connsiteY517" fmla="*/ 319621 h 2849464"/>
                <a:gd name="connsiteX518" fmla="*/ 11622 w 1505120"/>
                <a:gd name="connsiteY518" fmla="*/ 300249 h 2849464"/>
                <a:gd name="connsiteX519" fmla="*/ 11622 w 1505120"/>
                <a:gd name="connsiteY519" fmla="*/ 288627 h 2849464"/>
                <a:gd name="connsiteX520" fmla="*/ 17434 w 1505120"/>
                <a:gd name="connsiteY520" fmla="*/ 277003 h 2849464"/>
                <a:gd name="connsiteX521" fmla="*/ 27119 w 1505120"/>
                <a:gd name="connsiteY521" fmla="*/ 271193 h 2849464"/>
                <a:gd name="connsiteX522" fmla="*/ 34865 w 1505120"/>
                <a:gd name="connsiteY522" fmla="*/ 259572 h 2849464"/>
                <a:gd name="connsiteX523" fmla="*/ 44553 w 1505120"/>
                <a:gd name="connsiteY523" fmla="*/ 244072 h 2849464"/>
                <a:gd name="connsiteX524" fmla="*/ 52303 w 1505120"/>
                <a:gd name="connsiteY524" fmla="*/ 234388 h 2849464"/>
                <a:gd name="connsiteX525" fmla="*/ 69734 w 1505120"/>
                <a:gd name="connsiteY525" fmla="*/ 224700 h 2849464"/>
                <a:gd name="connsiteX526" fmla="*/ 83293 w 1505120"/>
                <a:gd name="connsiteY526" fmla="*/ 218891 h 2849464"/>
                <a:gd name="connsiteX527" fmla="*/ 100730 w 1505120"/>
                <a:gd name="connsiteY527" fmla="*/ 238262 h 2849464"/>
                <a:gd name="connsiteX528" fmla="*/ 122036 w 1505120"/>
                <a:gd name="connsiteY528" fmla="*/ 230516 h 2849464"/>
                <a:gd name="connsiteX529" fmla="*/ 125911 w 1505120"/>
                <a:gd name="connsiteY529" fmla="*/ 240200 h 2849464"/>
                <a:gd name="connsiteX530" fmla="*/ 135595 w 1505120"/>
                <a:gd name="connsiteY530" fmla="*/ 242137 h 2849464"/>
                <a:gd name="connsiteX531" fmla="*/ 151092 w 1505120"/>
                <a:gd name="connsiteY531" fmla="*/ 226641 h 2849464"/>
                <a:gd name="connsiteX532" fmla="*/ 164651 w 1505120"/>
                <a:gd name="connsiteY532" fmla="*/ 220828 h 2849464"/>
                <a:gd name="connsiteX533" fmla="*/ 178213 w 1505120"/>
                <a:gd name="connsiteY533" fmla="*/ 224700 h 2849464"/>
                <a:gd name="connsiteX534" fmla="*/ 193710 w 1505120"/>
                <a:gd name="connsiteY534" fmla="*/ 228575 h 2849464"/>
                <a:gd name="connsiteX535" fmla="*/ 207269 w 1505120"/>
                <a:gd name="connsiteY535" fmla="*/ 234388 h 2849464"/>
                <a:gd name="connsiteX536" fmla="*/ 222766 w 1505120"/>
                <a:gd name="connsiteY536" fmla="*/ 234388 h 2849464"/>
                <a:gd name="connsiteX537" fmla="*/ 234388 w 1505120"/>
                <a:gd name="connsiteY537" fmla="*/ 228575 h 2849464"/>
                <a:gd name="connsiteX538" fmla="*/ 242138 w 1505120"/>
                <a:gd name="connsiteY538" fmla="*/ 218891 h 2849464"/>
                <a:gd name="connsiteX539" fmla="*/ 257631 w 1505120"/>
                <a:gd name="connsiteY539" fmla="*/ 220828 h 2849464"/>
                <a:gd name="connsiteX540" fmla="*/ 261506 w 1505120"/>
                <a:gd name="connsiteY540" fmla="*/ 232450 h 2849464"/>
                <a:gd name="connsiteX541" fmla="*/ 257631 w 1505120"/>
                <a:gd name="connsiteY541" fmla="*/ 242137 h 2849464"/>
                <a:gd name="connsiteX542" fmla="*/ 242138 w 1505120"/>
                <a:gd name="connsiteY542" fmla="*/ 261506 h 2849464"/>
                <a:gd name="connsiteX543" fmla="*/ 244072 w 1505120"/>
                <a:gd name="connsiteY543" fmla="*/ 284752 h 2849464"/>
                <a:gd name="connsiteX544" fmla="*/ 255697 w 1505120"/>
                <a:gd name="connsiteY544" fmla="*/ 296374 h 2849464"/>
                <a:gd name="connsiteX545" fmla="*/ 251822 w 1505120"/>
                <a:gd name="connsiteY545" fmla="*/ 306058 h 2849464"/>
                <a:gd name="connsiteX546" fmla="*/ 273128 w 1505120"/>
                <a:gd name="connsiteY546" fmla="*/ 317683 h 2849464"/>
                <a:gd name="connsiteX547" fmla="*/ 280878 w 1505120"/>
                <a:gd name="connsiteY547" fmla="*/ 331242 h 2849464"/>
                <a:gd name="connsiteX548" fmla="*/ 284753 w 1505120"/>
                <a:gd name="connsiteY548" fmla="*/ 344802 h 2849464"/>
                <a:gd name="connsiteX549" fmla="*/ 296374 w 1505120"/>
                <a:gd name="connsiteY549" fmla="*/ 338989 h 2849464"/>
                <a:gd name="connsiteX550" fmla="*/ 311871 w 1505120"/>
                <a:gd name="connsiteY550" fmla="*/ 340927 h 2849464"/>
                <a:gd name="connsiteX551" fmla="*/ 325430 w 1505120"/>
                <a:gd name="connsiteY551" fmla="*/ 331242 h 2849464"/>
                <a:gd name="connsiteX552" fmla="*/ 337055 w 1505120"/>
                <a:gd name="connsiteY552" fmla="*/ 325430 h 2849464"/>
                <a:gd name="connsiteX553" fmla="*/ 348677 w 1505120"/>
                <a:gd name="connsiteY553" fmla="*/ 325430 h 2849464"/>
                <a:gd name="connsiteX554" fmla="*/ 362236 w 1505120"/>
                <a:gd name="connsiteY554" fmla="*/ 323496 h 2849464"/>
                <a:gd name="connsiteX555" fmla="*/ 371923 w 1505120"/>
                <a:gd name="connsiteY555" fmla="*/ 327367 h 2849464"/>
                <a:gd name="connsiteX556" fmla="*/ 377733 w 1505120"/>
                <a:gd name="connsiteY556" fmla="*/ 317683 h 2849464"/>
                <a:gd name="connsiteX557" fmla="*/ 389354 w 1505120"/>
                <a:gd name="connsiteY557" fmla="*/ 304124 h 2849464"/>
                <a:gd name="connsiteX558" fmla="*/ 399038 w 1505120"/>
                <a:gd name="connsiteY558" fmla="*/ 307999 h 2849464"/>
                <a:gd name="connsiteX559" fmla="*/ 418413 w 1505120"/>
                <a:gd name="connsiteY559" fmla="*/ 315746 h 2849464"/>
                <a:gd name="connsiteX560" fmla="*/ 431972 w 1505120"/>
                <a:gd name="connsiteY560" fmla="*/ 325430 h 2849464"/>
                <a:gd name="connsiteX561" fmla="*/ 443597 w 1505120"/>
                <a:gd name="connsiteY561" fmla="*/ 329305 h 2849464"/>
                <a:gd name="connsiteX562" fmla="*/ 447469 w 1505120"/>
                <a:gd name="connsiteY562" fmla="*/ 313808 h 2849464"/>
                <a:gd name="connsiteX563" fmla="*/ 447469 w 1505120"/>
                <a:gd name="connsiteY563" fmla="*/ 302187 h 2849464"/>
                <a:gd name="connsiteX564" fmla="*/ 441657 w 1505120"/>
                <a:gd name="connsiteY564" fmla="*/ 290565 h 2849464"/>
                <a:gd name="connsiteX565" fmla="*/ 453282 w 1505120"/>
                <a:gd name="connsiteY565" fmla="*/ 290565 h 2849464"/>
                <a:gd name="connsiteX566" fmla="*/ 462966 w 1505120"/>
                <a:gd name="connsiteY566" fmla="*/ 290565 h 2849464"/>
                <a:gd name="connsiteX567" fmla="*/ 474591 w 1505120"/>
                <a:gd name="connsiteY567" fmla="*/ 284752 h 2849464"/>
                <a:gd name="connsiteX568" fmla="*/ 493959 w 1505120"/>
                <a:gd name="connsiteY568" fmla="*/ 275068 h 2849464"/>
                <a:gd name="connsiteX569" fmla="*/ 505581 w 1505120"/>
                <a:gd name="connsiteY569" fmla="*/ 278943 h 2849464"/>
                <a:gd name="connsiteX570" fmla="*/ 524952 w 1505120"/>
                <a:gd name="connsiteY570" fmla="*/ 277003 h 2849464"/>
                <a:gd name="connsiteX571" fmla="*/ 536577 w 1505120"/>
                <a:gd name="connsiteY571" fmla="*/ 275068 h 2849464"/>
                <a:gd name="connsiteX572" fmla="*/ 546262 w 1505120"/>
                <a:gd name="connsiteY572" fmla="*/ 286690 h 2849464"/>
                <a:gd name="connsiteX573" fmla="*/ 559821 w 1505120"/>
                <a:gd name="connsiteY573" fmla="*/ 298312 h 2849464"/>
                <a:gd name="connsiteX574" fmla="*/ 569508 w 1505120"/>
                <a:gd name="connsiteY574" fmla="*/ 311871 h 2849464"/>
                <a:gd name="connsiteX575" fmla="*/ 581130 w 1505120"/>
                <a:gd name="connsiteY575" fmla="*/ 311871 h 2849464"/>
                <a:gd name="connsiteX576" fmla="*/ 581130 w 1505120"/>
                <a:gd name="connsiteY576" fmla="*/ 298312 h 2849464"/>
                <a:gd name="connsiteX577" fmla="*/ 583064 w 1505120"/>
                <a:gd name="connsiteY577" fmla="*/ 288627 h 2849464"/>
                <a:gd name="connsiteX578" fmla="*/ 573380 w 1505120"/>
                <a:gd name="connsiteY578" fmla="*/ 284752 h 2849464"/>
                <a:gd name="connsiteX579" fmla="*/ 561758 w 1505120"/>
                <a:gd name="connsiteY579" fmla="*/ 273128 h 2849464"/>
                <a:gd name="connsiteX580" fmla="*/ 567571 w 1505120"/>
                <a:gd name="connsiteY580" fmla="*/ 251822 h 2849464"/>
                <a:gd name="connsiteX581" fmla="*/ 577255 w 1505120"/>
                <a:gd name="connsiteY581" fmla="*/ 246009 h 2849464"/>
                <a:gd name="connsiteX582" fmla="*/ 581130 w 1505120"/>
                <a:gd name="connsiteY582" fmla="*/ 236325 h 2849464"/>
                <a:gd name="connsiteX583" fmla="*/ 579192 w 1505120"/>
                <a:gd name="connsiteY583" fmla="*/ 224700 h 2849464"/>
                <a:gd name="connsiteX584" fmla="*/ 586939 w 1505120"/>
                <a:gd name="connsiteY584" fmla="*/ 215016 h 2849464"/>
                <a:gd name="connsiteX585" fmla="*/ 588880 w 1505120"/>
                <a:gd name="connsiteY585" fmla="*/ 205332 h 2849464"/>
                <a:gd name="connsiteX586" fmla="*/ 594689 w 1505120"/>
                <a:gd name="connsiteY586" fmla="*/ 195644 h 2849464"/>
                <a:gd name="connsiteX587" fmla="*/ 604376 w 1505120"/>
                <a:gd name="connsiteY587" fmla="*/ 184023 h 2849464"/>
                <a:gd name="connsiteX588" fmla="*/ 610186 w 1505120"/>
                <a:gd name="connsiteY588" fmla="*/ 164651 h 2849464"/>
                <a:gd name="connsiteX589" fmla="*/ 608248 w 1505120"/>
                <a:gd name="connsiteY589" fmla="*/ 153029 h 2849464"/>
                <a:gd name="connsiteX590" fmla="*/ 602436 w 1505120"/>
                <a:gd name="connsiteY590" fmla="*/ 131720 h 2849464"/>
                <a:gd name="connsiteX591" fmla="*/ 602436 w 1505120"/>
                <a:gd name="connsiteY591" fmla="*/ 122036 h 2849464"/>
                <a:gd name="connsiteX592" fmla="*/ 608248 w 1505120"/>
                <a:gd name="connsiteY592" fmla="*/ 112352 h 2849464"/>
                <a:gd name="connsiteX593" fmla="*/ 610186 w 1505120"/>
                <a:gd name="connsiteY593" fmla="*/ 98789 h 2849464"/>
                <a:gd name="connsiteX594" fmla="*/ 615998 w 1505120"/>
                <a:gd name="connsiteY594" fmla="*/ 87168 h 2849464"/>
                <a:gd name="connsiteX595" fmla="*/ 619870 w 1505120"/>
                <a:gd name="connsiteY595" fmla="*/ 77483 h 2849464"/>
                <a:gd name="connsiteX596" fmla="*/ 615998 w 1505120"/>
                <a:gd name="connsiteY596" fmla="*/ 58112 h 2849464"/>
                <a:gd name="connsiteX597" fmla="*/ 615998 w 1505120"/>
                <a:gd name="connsiteY597" fmla="*/ 44553 h 2849464"/>
                <a:gd name="connsiteX598" fmla="*/ 610186 w 1505120"/>
                <a:gd name="connsiteY598" fmla="*/ 30993 h 2849464"/>
                <a:gd name="connsiteX599" fmla="*/ 619870 w 1505120"/>
                <a:gd name="connsiteY599" fmla="*/ 21306 h 2849464"/>
                <a:gd name="connsiteX600" fmla="*/ 617936 w 1505120"/>
                <a:gd name="connsiteY600" fmla="*/ 3875 h 2849464"/>
                <a:gd name="connsiteX601" fmla="*/ 629557 w 1505120"/>
                <a:gd name="connsiteY601" fmla="*/ 15497 h 2849464"/>
                <a:gd name="connsiteX602" fmla="*/ 641179 w 1505120"/>
                <a:gd name="connsiteY602" fmla="*/ 15497 h 2849464"/>
                <a:gd name="connsiteX603" fmla="*/ 662488 w 1505120"/>
                <a:gd name="connsiteY603" fmla="*/ 9684 h 2849464"/>
                <a:gd name="connsiteX604" fmla="*/ 674110 w 1505120"/>
                <a:gd name="connsiteY604" fmla="*/ 13559 h 2849464"/>
                <a:gd name="connsiteX605" fmla="*/ 683794 w 1505120"/>
                <a:gd name="connsiteY605" fmla="*/ 17434 h 2849464"/>
                <a:gd name="connsiteX606" fmla="*/ 695419 w 1505120"/>
                <a:gd name="connsiteY606" fmla="*/ 17434 h 2849464"/>
                <a:gd name="connsiteX607" fmla="*/ 710916 w 1505120"/>
                <a:gd name="connsiteY607" fmla="*/ 13559 h 2849464"/>
                <a:gd name="connsiteX608" fmla="*/ 722537 w 1505120"/>
                <a:gd name="connsiteY608" fmla="*/ 23247 h 2849464"/>
                <a:gd name="connsiteX609" fmla="*/ 734159 w 1505120"/>
                <a:gd name="connsiteY609" fmla="*/ 19372 h 2849464"/>
                <a:gd name="connsiteX610" fmla="*/ 749656 w 1505120"/>
                <a:gd name="connsiteY610" fmla="*/ 9684 h 2849464"/>
                <a:gd name="connsiteX611" fmla="*/ 759343 w 1505120"/>
                <a:gd name="connsiteY611" fmla="*/ 9684 h 2849464"/>
                <a:gd name="connsiteX612" fmla="*/ 772902 w 1505120"/>
                <a:gd name="connsiteY612" fmla="*/ 5809 h 2849464"/>
                <a:gd name="connsiteX613" fmla="*/ 790336 w 1505120"/>
                <a:gd name="connsiteY613" fmla="*/ 3875 h 2849464"/>
                <a:gd name="connsiteX614" fmla="*/ 803896 w 1505120"/>
                <a:gd name="connsiteY614" fmla="*/ 5809 h 2849464"/>
                <a:gd name="connsiteX615" fmla="*/ 813580 w 1505120"/>
                <a:gd name="connsiteY615" fmla="*/ 0 h 2849464"/>
                <a:gd name="connsiteX0" fmla="*/ 813580 w 1505120"/>
                <a:gd name="connsiteY0" fmla="*/ 0 h 2849464"/>
                <a:gd name="connsiteX1" fmla="*/ 832951 w 1505120"/>
                <a:gd name="connsiteY1" fmla="*/ 11622 h 2849464"/>
                <a:gd name="connsiteX2" fmla="*/ 829076 w 1505120"/>
                <a:gd name="connsiteY2" fmla="*/ 27118 h 2849464"/>
                <a:gd name="connsiteX3" fmla="*/ 817455 w 1505120"/>
                <a:gd name="connsiteY3" fmla="*/ 40678 h 2849464"/>
                <a:gd name="connsiteX4" fmla="*/ 807771 w 1505120"/>
                <a:gd name="connsiteY4" fmla="*/ 58112 h 2849464"/>
                <a:gd name="connsiteX5" fmla="*/ 803896 w 1505120"/>
                <a:gd name="connsiteY5" fmla="*/ 67799 h 2849464"/>
                <a:gd name="connsiteX6" fmla="*/ 801958 w 1505120"/>
                <a:gd name="connsiteY6" fmla="*/ 83293 h 2849464"/>
                <a:gd name="connsiteX7" fmla="*/ 805830 w 1505120"/>
                <a:gd name="connsiteY7" fmla="*/ 96855 h 2849464"/>
                <a:gd name="connsiteX8" fmla="*/ 801958 w 1505120"/>
                <a:gd name="connsiteY8" fmla="*/ 106539 h 2849464"/>
                <a:gd name="connsiteX9" fmla="*/ 801958 w 1505120"/>
                <a:gd name="connsiteY9" fmla="*/ 116227 h 2849464"/>
                <a:gd name="connsiteX10" fmla="*/ 809705 w 1505120"/>
                <a:gd name="connsiteY10" fmla="*/ 133661 h 2849464"/>
                <a:gd name="connsiteX11" fmla="*/ 815517 w 1505120"/>
                <a:gd name="connsiteY11" fmla="*/ 151092 h 2849464"/>
                <a:gd name="connsiteX12" fmla="*/ 817455 w 1505120"/>
                <a:gd name="connsiteY12" fmla="*/ 160779 h 2849464"/>
                <a:gd name="connsiteX13" fmla="*/ 821330 w 1505120"/>
                <a:gd name="connsiteY13" fmla="*/ 184023 h 2849464"/>
                <a:gd name="connsiteX14" fmla="*/ 827142 w 1505120"/>
                <a:gd name="connsiteY14" fmla="*/ 195644 h 2849464"/>
                <a:gd name="connsiteX15" fmla="*/ 836826 w 1505120"/>
                <a:gd name="connsiteY15" fmla="*/ 205332 h 2849464"/>
                <a:gd name="connsiteX16" fmla="*/ 838764 w 1505120"/>
                <a:gd name="connsiteY16" fmla="*/ 218891 h 2849464"/>
                <a:gd name="connsiteX17" fmla="*/ 823267 w 1505120"/>
                <a:gd name="connsiteY17" fmla="*/ 246009 h 2849464"/>
                <a:gd name="connsiteX18" fmla="*/ 813580 w 1505120"/>
                <a:gd name="connsiteY18" fmla="*/ 261506 h 2849464"/>
                <a:gd name="connsiteX19" fmla="*/ 800021 w 1505120"/>
                <a:gd name="connsiteY19" fmla="*/ 282815 h 2849464"/>
                <a:gd name="connsiteX20" fmla="*/ 786461 w 1505120"/>
                <a:gd name="connsiteY20" fmla="*/ 294437 h 2849464"/>
                <a:gd name="connsiteX21" fmla="*/ 778715 w 1505120"/>
                <a:gd name="connsiteY21" fmla="*/ 306058 h 2849464"/>
                <a:gd name="connsiteX22" fmla="*/ 763218 w 1505120"/>
                <a:gd name="connsiteY22" fmla="*/ 333180 h 2849464"/>
                <a:gd name="connsiteX23" fmla="*/ 755468 w 1505120"/>
                <a:gd name="connsiteY23" fmla="*/ 346739 h 2849464"/>
                <a:gd name="connsiteX24" fmla="*/ 745784 w 1505120"/>
                <a:gd name="connsiteY24" fmla="*/ 369982 h 2849464"/>
                <a:gd name="connsiteX25" fmla="*/ 738034 w 1505120"/>
                <a:gd name="connsiteY25" fmla="*/ 379670 h 2849464"/>
                <a:gd name="connsiteX26" fmla="*/ 734159 w 1505120"/>
                <a:gd name="connsiteY26" fmla="*/ 389354 h 2849464"/>
                <a:gd name="connsiteX27" fmla="*/ 728346 w 1505120"/>
                <a:gd name="connsiteY27" fmla="*/ 399038 h 2849464"/>
                <a:gd name="connsiteX28" fmla="*/ 724475 w 1505120"/>
                <a:gd name="connsiteY28" fmla="*/ 414538 h 2849464"/>
                <a:gd name="connsiteX29" fmla="*/ 722537 w 1505120"/>
                <a:gd name="connsiteY29" fmla="*/ 428097 h 2849464"/>
                <a:gd name="connsiteX30" fmla="*/ 720600 w 1505120"/>
                <a:gd name="connsiteY30" fmla="*/ 449406 h 2849464"/>
                <a:gd name="connsiteX31" fmla="*/ 722537 w 1505120"/>
                <a:gd name="connsiteY31" fmla="*/ 461028 h 2849464"/>
                <a:gd name="connsiteX32" fmla="*/ 722537 w 1505120"/>
                <a:gd name="connsiteY32" fmla="*/ 472650 h 2849464"/>
                <a:gd name="connsiteX33" fmla="*/ 726412 w 1505120"/>
                <a:gd name="connsiteY33" fmla="*/ 482337 h 2849464"/>
                <a:gd name="connsiteX34" fmla="*/ 734159 w 1505120"/>
                <a:gd name="connsiteY34" fmla="*/ 495893 h 2849464"/>
                <a:gd name="connsiteX35" fmla="*/ 743846 w 1505120"/>
                <a:gd name="connsiteY35" fmla="*/ 507518 h 2849464"/>
                <a:gd name="connsiteX36" fmla="*/ 765152 w 1505120"/>
                <a:gd name="connsiteY36" fmla="*/ 517202 h 2849464"/>
                <a:gd name="connsiteX37" fmla="*/ 767090 w 1505120"/>
                <a:gd name="connsiteY37" fmla="*/ 532699 h 2849464"/>
                <a:gd name="connsiteX38" fmla="*/ 767090 w 1505120"/>
                <a:gd name="connsiteY38" fmla="*/ 546258 h 2849464"/>
                <a:gd name="connsiteX39" fmla="*/ 767090 w 1505120"/>
                <a:gd name="connsiteY39" fmla="*/ 563692 h 2849464"/>
                <a:gd name="connsiteX40" fmla="*/ 769027 w 1505120"/>
                <a:gd name="connsiteY40" fmla="*/ 573377 h 2849464"/>
                <a:gd name="connsiteX41" fmla="*/ 767090 w 1505120"/>
                <a:gd name="connsiteY41" fmla="*/ 583064 h 2849464"/>
                <a:gd name="connsiteX42" fmla="*/ 769027 w 1505120"/>
                <a:gd name="connsiteY42" fmla="*/ 602436 h 2849464"/>
                <a:gd name="connsiteX43" fmla="*/ 780649 w 1505120"/>
                <a:gd name="connsiteY43" fmla="*/ 598561 h 2849464"/>
                <a:gd name="connsiteX44" fmla="*/ 809705 w 1505120"/>
                <a:gd name="connsiteY44" fmla="*/ 619870 h 2849464"/>
                <a:gd name="connsiteX45" fmla="*/ 819392 w 1505120"/>
                <a:gd name="connsiteY45" fmla="*/ 623745 h 2849464"/>
                <a:gd name="connsiteX46" fmla="*/ 832951 w 1505120"/>
                <a:gd name="connsiteY46" fmla="*/ 629554 h 2849464"/>
                <a:gd name="connsiteX47" fmla="*/ 844573 w 1505120"/>
                <a:gd name="connsiteY47" fmla="*/ 635366 h 2849464"/>
                <a:gd name="connsiteX48" fmla="*/ 856198 w 1505120"/>
                <a:gd name="connsiteY48" fmla="*/ 639238 h 2849464"/>
                <a:gd name="connsiteX49" fmla="*/ 865882 w 1505120"/>
                <a:gd name="connsiteY49" fmla="*/ 641176 h 2849464"/>
                <a:gd name="connsiteX50" fmla="*/ 877504 w 1505120"/>
                <a:gd name="connsiteY50" fmla="*/ 641176 h 2849464"/>
                <a:gd name="connsiteX51" fmla="*/ 887191 w 1505120"/>
                <a:gd name="connsiteY51" fmla="*/ 641176 h 2849464"/>
                <a:gd name="connsiteX52" fmla="*/ 910435 w 1505120"/>
                <a:gd name="connsiteY52" fmla="*/ 639238 h 2849464"/>
                <a:gd name="connsiteX53" fmla="*/ 922056 w 1505120"/>
                <a:gd name="connsiteY53" fmla="*/ 637304 h 2849464"/>
                <a:gd name="connsiteX54" fmla="*/ 933681 w 1505120"/>
                <a:gd name="connsiteY54" fmla="*/ 635366 h 2849464"/>
                <a:gd name="connsiteX55" fmla="*/ 945303 w 1505120"/>
                <a:gd name="connsiteY55" fmla="*/ 637304 h 2849464"/>
                <a:gd name="connsiteX56" fmla="*/ 958862 w 1505120"/>
                <a:gd name="connsiteY56" fmla="*/ 637304 h 2849464"/>
                <a:gd name="connsiteX57" fmla="*/ 968550 w 1505120"/>
                <a:gd name="connsiteY57" fmla="*/ 639238 h 2849464"/>
                <a:gd name="connsiteX58" fmla="*/ 978234 w 1505120"/>
                <a:gd name="connsiteY58" fmla="*/ 639238 h 2849464"/>
                <a:gd name="connsiteX59" fmla="*/ 989855 w 1505120"/>
                <a:gd name="connsiteY59" fmla="*/ 631491 h 2849464"/>
                <a:gd name="connsiteX60" fmla="*/ 1009227 w 1505120"/>
                <a:gd name="connsiteY60" fmla="*/ 629554 h 2849464"/>
                <a:gd name="connsiteX61" fmla="*/ 1022786 w 1505120"/>
                <a:gd name="connsiteY61" fmla="*/ 635366 h 2849464"/>
                <a:gd name="connsiteX62" fmla="*/ 1030536 w 1505120"/>
                <a:gd name="connsiteY62" fmla="*/ 645051 h 2849464"/>
                <a:gd name="connsiteX63" fmla="*/ 1040220 w 1505120"/>
                <a:gd name="connsiteY63" fmla="*/ 650860 h 2849464"/>
                <a:gd name="connsiteX64" fmla="*/ 1053780 w 1505120"/>
                <a:gd name="connsiteY64" fmla="*/ 658610 h 2849464"/>
                <a:gd name="connsiteX65" fmla="*/ 1065401 w 1505120"/>
                <a:gd name="connsiteY65" fmla="*/ 672172 h 2849464"/>
                <a:gd name="connsiteX66" fmla="*/ 1069276 w 1505120"/>
                <a:gd name="connsiteY66" fmla="*/ 681856 h 2849464"/>
                <a:gd name="connsiteX67" fmla="*/ 1080898 w 1505120"/>
                <a:gd name="connsiteY67" fmla="*/ 699287 h 2849464"/>
                <a:gd name="connsiteX68" fmla="*/ 1092523 w 1505120"/>
                <a:gd name="connsiteY68" fmla="*/ 707037 h 2849464"/>
                <a:gd name="connsiteX69" fmla="*/ 1102207 w 1505120"/>
                <a:gd name="connsiteY69" fmla="*/ 714787 h 2849464"/>
                <a:gd name="connsiteX70" fmla="*/ 1111894 w 1505120"/>
                <a:gd name="connsiteY70" fmla="*/ 718659 h 2849464"/>
                <a:gd name="connsiteX71" fmla="*/ 1121579 w 1505120"/>
                <a:gd name="connsiteY71" fmla="*/ 728346 h 2849464"/>
                <a:gd name="connsiteX72" fmla="*/ 1135138 w 1505120"/>
                <a:gd name="connsiteY72" fmla="*/ 734159 h 2849464"/>
                <a:gd name="connsiteX73" fmla="*/ 1150634 w 1505120"/>
                <a:gd name="connsiteY73" fmla="*/ 738031 h 2849464"/>
                <a:gd name="connsiteX74" fmla="*/ 1162256 w 1505120"/>
                <a:gd name="connsiteY74" fmla="*/ 747715 h 2849464"/>
                <a:gd name="connsiteX75" fmla="*/ 1175818 w 1505120"/>
                <a:gd name="connsiteY75" fmla="*/ 751590 h 2849464"/>
                <a:gd name="connsiteX76" fmla="*/ 1195187 w 1505120"/>
                <a:gd name="connsiteY76" fmla="*/ 765152 h 2849464"/>
                <a:gd name="connsiteX77" fmla="*/ 1208749 w 1505120"/>
                <a:gd name="connsiteY77" fmla="*/ 769024 h 2849464"/>
                <a:gd name="connsiteX78" fmla="*/ 1222305 w 1505120"/>
                <a:gd name="connsiteY78" fmla="*/ 772899 h 2849464"/>
                <a:gd name="connsiteX79" fmla="*/ 1233930 w 1505120"/>
                <a:gd name="connsiteY79" fmla="*/ 774836 h 2849464"/>
                <a:gd name="connsiteX80" fmla="*/ 1247489 w 1505120"/>
                <a:gd name="connsiteY80" fmla="*/ 774836 h 2849464"/>
                <a:gd name="connsiteX81" fmla="*/ 1257177 w 1505120"/>
                <a:gd name="connsiteY81" fmla="*/ 776774 h 2849464"/>
                <a:gd name="connsiteX82" fmla="*/ 1274608 w 1505120"/>
                <a:gd name="connsiteY82" fmla="*/ 780646 h 2849464"/>
                <a:gd name="connsiteX83" fmla="*/ 1267171 w 1505120"/>
                <a:gd name="connsiteY83" fmla="*/ 790872 h 2849464"/>
                <a:gd name="connsiteX84" fmla="*/ 1268516 w 1505120"/>
                <a:gd name="connsiteY84" fmla="*/ 790978 h 2849464"/>
                <a:gd name="connsiteX85" fmla="*/ 1270729 w 1505120"/>
                <a:gd name="connsiteY85" fmla="*/ 788396 h 2849464"/>
                <a:gd name="connsiteX86" fmla="*/ 1280417 w 1505120"/>
                <a:gd name="connsiteY86" fmla="*/ 786461 h 2849464"/>
                <a:gd name="connsiteX87" fmla="*/ 1286226 w 1505120"/>
                <a:gd name="connsiteY87" fmla="*/ 801958 h 2849464"/>
                <a:gd name="connsiteX88" fmla="*/ 1290101 w 1505120"/>
                <a:gd name="connsiteY88" fmla="*/ 811642 h 2849464"/>
                <a:gd name="connsiteX89" fmla="*/ 1301726 w 1505120"/>
                <a:gd name="connsiteY89" fmla="*/ 827139 h 2849464"/>
                <a:gd name="connsiteX90" fmla="*/ 1307535 w 1505120"/>
                <a:gd name="connsiteY90" fmla="*/ 832951 h 2849464"/>
                <a:gd name="connsiteX91" fmla="*/ 1319157 w 1505120"/>
                <a:gd name="connsiteY91" fmla="*/ 840698 h 2849464"/>
                <a:gd name="connsiteX92" fmla="*/ 1330782 w 1505120"/>
                <a:gd name="connsiteY92" fmla="*/ 846510 h 2849464"/>
                <a:gd name="connsiteX93" fmla="*/ 1342403 w 1505120"/>
                <a:gd name="connsiteY93" fmla="*/ 856195 h 2849464"/>
                <a:gd name="connsiteX94" fmla="*/ 1367584 w 1505120"/>
                <a:gd name="connsiteY94" fmla="*/ 865882 h 2849464"/>
                <a:gd name="connsiteX95" fmla="*/ 1377272 w 1505120"/>
                <a:gd name="connsiteY95" fmla="*/ 869754 h 2849464"/>
                <a:gd name="connsiteX96" fmla="*/ 1390831 w 1505120"/>
                <a:gd name="connsiteY96" fmla="*/ 871695 h 2849464"/>
                <a:gd name="connsiteX97" fmla="*/ 1404390 w 1505120"/>
                <a:gd name="connsiteY97" fmla="*/ 871695 h 2849464"/>
                <a:gd name="connsiteX98" fmla="*/ 1414074 w 1505120"/>
                <a:gd name="connsiteY98" fmla="*/ 871695 h 2849464"/>
                <a:gd name="connsiteX99" fmla="*/ 1406328 w 1505120"/>
                <a:gd name="connsiteY99" fmla="*/ 891063 h 2849464"/>
                <a:gd name="connsiteX100" fmla="*/ 1398581 w 1505120"/>
                <a:gd name="connsiteY100" fmla="*/ 902685 h 2849464"/>
                <a:gd name="connsiteX101" fmla="*/ 1394706 w 1505120"/>
                <a:gd name="connsiteY101" fmla="*/ 914306 h 2849464"/>
                <a:gd name="connsiteX102" fmla="*/ 1394706 w 1505120"/>
                <a:gd name="connsiteY102" fmla="*/ 925931 h 2849464"/>
                <a:gd name="connsiteX103" fmla="*/ 1390831 w 1505120"/>
                <a:gd name="connsiteY103" fmla="*/ 939490 h 2849464"/>
                <a:gd name="connsiteX104" fmla="*/ 1385019 w 1505120"/>
                <a:gd name="connsiteY104" fmla="*/ 964674 h 2849464"/>
                <a:gd name="connsiteX105" fmla="*/ 1381143 w 1505120"/>
                <a:gd name="connsiteY105" fmla="*/ 976296 h 2849464"/>
                <a:gd name="connsiteX106" fmla="*/ 1379209 w 1505120"/>
                <a:gd name="connsiteY106" fmla="*/ 985980 h 2849464"/>
                <a:gd name="connsiteX107" fmla="*/ 1381143 w 1505120"/>
                <a:gd name="connsiteY107" fmla="*/ 1013102 h 2849464"/>
                <a:gd name="connsiteX108" fmla="*/ 1381143 w 1505120"/>
                <a:gd name="connsiteY108" fmla="*/ 1022786 h 2849464"/>
                <a:gd name="connsiteX109" fmla="*/ 1379209 w 1505120"/>
                <a:gd name="connsiteY109" fmla="*/ 1044092 h 2849464"/>
                <a:gd name="connsiteX110" fmla="*/ 1379209 w 1505120"/>
                <a:gd name="connsiteY110" fmla="*/ 1055717 h 2849464"/>
                <a:gd name="connsiteX111" fmla="*/ 1383081 w 1505120"/>
                <a:gd name="connsiteY111" fmla="*/ 1067339 h 2849464"/>
                <a:gd name="connsiteX112" fmla="*/ 1390831 w 1505120"/>
                <a:gd name="connsiteY112" fmla="*/ 1077023 h 2849464"/>
                <a:gd name="connsiteX113" fmla="*/ 1398581 w 1505120"/>
                <a:gd name="connsiteY113" fmla="*/ 1086710 h 2849464"/>
                <a:gd name="connsiteX114" fmla="*/ 1406328 w 1505120"/>
                <a:gd name="connsiteY114" fmla="*/ 1098332 h 2849464"/>
                <a:gd name="connsiteX115" fmla="*/ 1417949 w 1505120"/>
                <a:gd name="connsiteY115" fmla="*/ 1106082 h 2849464"/>
                <a:gd name="connsiteX116" fmla="*/ 1425696 w 1505120"/>
                <a:gd name="connsiteY116" fmla="*/ 1115766 h 2849464"/>
                <a:gd name="connsiteX117" fmla="*/ 1427637 w 1505120"/>
                <a:gd name="connsiteY117" fmla="*/ 1127388 h 2849464"/>
                <a:gd name="connsiteX118" fmla="*/ 1423762 w 1505120"/>
                <a:gd name="connsiteY118" fmla="*/ 1139013 h 2849464"/>
                <a:gd name="connsiteX119" fmla="*/ 1417949 w 1505120"/>
                <a:gd name="connsiteY119" fmla="*/ 1150634 h 2849464"/>
                <a:gd name="connsiteX120" fmla="*/ 1414074 w 1505120"/>
                <a:gd name="connsiteY120" fmla="*/ 1162256 h 2849464"/>
                <a:gd name="connsiteX121" fmla="*/ 1408265 w 1505120"/>
                <a:gd name="connsiteY121" fmla="*/ 1181628 h 2849464"/>
                <a:gd name="connsiteX122" fmla="*/ 1404390 w 1505120"/>
                <a:gd name="connsiteY122" fmla="*/ 1197124 h 2849464"/>
                <a:gd name="connsiteX123" fmla="*/ 1402453 w 1505120"/>
                <a:gd name="connsiteY123" fmla="*/ 1206812 h 2849464"/>
                <a:gd name="connsiteX124" fmla="*/ 1400515 w 1505120"/>
                <a:gd name="connsiteY124" fmla="*/ 1220371 h 2849464"/>
                <a:gd name="connsiteX125" fmla="*/ 1398581 w 1505120"/>
                <a:gd name="connsiteY125" fmla="*/ 1235868 h 2849464"/>
                <a:gd name="connsiteX126" fmla="*/ 1398581 w 1505120"/>
                <a:gd name="connsiteY126" fmla="*/ 1245552 h 2849464"/>
                <a:gd name="connsiteX127" fmla="*/ 1402453 w 1505120"/>
                <a:gd name="connsiteY127" fmla="*/ 1255239 h 2849464"/>
                <a:gd name="connsiteX128" fmla="*/ 1412137 w 1505120"/>
                <a:gd name="connsiteY128" fmla="*/ 1268798 h 2849464"/>
                <a:gd name="connsiteX129" fmla="*/ 1427637 w 1505120"/>
                <a:gd name="connsiteY129" fmla="*/ 1272670 h 2849464"/>
                <a:gd name="connsiteX130" fmla="*/ 1421824 w 1505120"/>
                <a:gd name="connsiteY130" fmla="*/ 1261049 h 2849464"/>
                <a:gd name="connsiteX131" fmla="*/ 1431508 w 1505120"/>
                <a:gd name="connsiteY131" fmla="*/ 1276545 h 2849464"/>
                <a:gd name="connsiteX132" fmla="*/ 1425696 w 1505120"/>
                <a:gd name="connsiteY132" fmla="*/ 1286229 h 2849464"/>
                <a:gd name="connsiteX133" fmla="*/ 1427637 w 1505120"/>
                <a:gd name="connsiteY133" fmla="*/ 1297854 h 2849464"/>
                <a:gd name="connsiteX134" fmla="*/ 1437321 w 1505120"/>
                <a:gd name="connsiteY134" fmla="*/ 1311413 h 2849464"/>
                <a:gd name="connsiteX135" fmla="*/ 1447008 w 1505120"/>
                <a:gd name="connsiteY135" fmla="*/ 1321098 h 2849464"/>
                <a:gd name="connsiteX136" fmla="*/ 1470252 w 1505120"/>
                <a:gd name="connsiteY136" fmla="*/ 1332723 h 2849464"/>
                <a:gd name="connsiteX137" fmla="*/ 1495436 w 1505120"/>
                <a:gd name="connsiteY137" fmla="*/ 1338532 h 2849464"/>
                <a:gd name="connsiteX138" fmla="*/ 1505120 w 1505120"/>
                <a:gd name="connsiteY138" fmla="*/ 1336594 h 2849464"/>
                <a:gd name="connsiteX139" fmla="*/ 1503183 w 1505120"/>
                <a:gd name="connsiteY139" fmla="*/ 1346282 h 2849464"/>
                <a:gd name="connsiteX140" fmla="*/ 1493495 w 1505120"/>
                <a:gd name="connsiteY140" fmla="*/ 1344344 h 2849464"/>
                <a:gd name="connsiteX141" fmla="*/ 1481873 w 1505120"/>
                <a:gd name="connsiteY141" fmla="*/ 1354028 h 2849464"/>
                <a:gd name="connsiteX142" fmla="*/ 1474123 w 1505120"/>
                <a:gd name="connsiteY142" fmla="*/ 1365653 h 2849464"/>
                <a:gd name="connsiteX143" fmla="*/ 1466377 w 1505120"/>
                <a:gd name="connsiteY143" fmla="*/ 1385022 h 2849464"/>
                <a:gd name="connsiteX144" fmla="*/ 1464439 w 1505120"/>
                <a:gd name="connsiteY144" fmla="*/ 1398581 h 2849464"/>
                <a:gd name="connsiteX145" fmla="*/ 1466377 w 1505120"/>
                <a:gd name="connsiteY145" fmla="*/ 1414081 h 2849464"/>
                <a:gd name="connsiteX146" fmla="*/ 1477998 w 1505120"/>
                <a:gd name="connsiteY146" fmla="*/ 1429574 h 2849464"/>
                <a:gd name="connsiteX147" fmla="*/ 1466377 w 1505120"/>
                <a:gd name="connsiteY147" fmla="*/ 1439262 h 2849464"/>
                <a:gd name="connsiteX148" fmla="*/ 1456693 w 1505120"/>
                <a:gd name="connsiteY148" fmla="*/ 1447008 h 2849464"/>
                <a:gd name="connsiteX149" fmla="*/ 1450880 w 1505120"/>
                <a:gd name="connsiteY149" fmla="*/ 1458633 h 2849464"/>
                <a:gd name="connsiteX150" fmla="*/ 1441193 w 1505120"/>
                <a:gd name="connsiteY150" fmla="*/ 1470255 h 2849464"/>
                <a:gd name="connsiteX151" fmla="*/ 1429571 w 1505120"/>
                <a:gd name="connsiteY151" fmla="*/ 1483814 h 2849464"/>
                <a:gd name="connsiteX152" fmla="*/ 1416012 w 1505120"/>
                <a:gd name="connsiteY152" fmla="*/ 1499311 h 2849464"/>
                <a:gd name="connsiteX153" fmla="*/ 1412137 w 1505120"/>
                <a:gd name="connsiteY153" fmla="*/ 1508995 h 2849464"/>
                <a:gd name="connsiteX154" fmla="*/ 1406328 w 1505120"/>
                <a:gd name="connsiteY154" fmla="*/ 1497373 h 2849464"/>
                <a:gd name="connsiteX155" fmla="*/ 1396640 w 1505120"/>
                <a:gd name="connsiteY155" fmla="*/ 1491564 h 2849464"/>
                <a:gd name="connsiteX156" fmla="*/ 1375334 w 1505120"/>
                <a:gd name="connsiteY156" fmla="*/ 1487689 h 2849464"/>
                <a:gd name="connsiteX157" fmla="*/ 1361775 w 1505120"/>
                <a:gd name="connsiteY157" fmla="*/ 1487689 h 2849464"/>
                <a:gd name="connsiteX158" fmla="*/ 1348213 w 1505120"/>
                <a:gd name="connsiteY158" fmla="*/ 1491564 h 2849464"/>
                <a:gd name="connsiteX159" fmla="*/ 1344338 w 1505120"/>
                <a:gd name="connsiteY159" fmla="*/ 1501248 h 2849464"/>
                <a:gd name="connsiteX160" fmla="*/ 1324969 w 1505120"/>
                <a:gd name="connsiteY160" fmla="*/ 1499311 h 2849464"/>
                <a:gd name="connsiteX161" fmla="*/ 1313348 w 1505120"/>
                <a:gd name="connsiteY161" fmla="*/ 1485752 h 2849464"/>
                <a:gd name="connsiteX162" fmla="*/ 1301726 w 1505120"/>
                <a:gd name="connsiteY162" fmla="*/ 1472193 h 2849464"/>
                <a:gd name="connsiteX163" fmla="*/ 1290101 w 1505120"/>
                <a:gd name="connsiteY163" fmla="*/ 1468318 h 2849464"/>
                <a:gd name="connsiteX164" fmla="*/ 1274604 w 1505120"/>
                <a:gd name="connsiteY164" fmla="*/ 1470255 h 2849464"/>
                <a:gd name="connsiteX165" fmla="*/ 1264920 w 1505120"/>
                <a:gd name="connsiteY165" fmla="*/ 1472193 h 2849464"/>
                <a:gd name="connsiteX166" fmla="*/ 1233927 w 1505120"/>
                <a:gd name="connsiteY166" fmla="*/ 1481877 h 2849464"/>
                <a:gd name="connsiteX167" fmla="*/ 1212618 w 1505120"/>
                <a:gd name="connsiteY167" fmla="*/ 1487689 h 2849464"/>
                <a:gd name="connsiteX168" fmla="*/ 1218427 w 1505120"/>
                <a:gd name="connsiteY168" fmla="*/ 1478002 h 2849464"/>
                <a:gd name="connsiteX169" fmla="*/ 1220186 w 1505120"/>
                <a:gd name="connsiteY169" fmla="*/ 1473608 h 2849464"/>
                <a:gd name="connsiteX170" fmla="*/ 1210683 w 1505120"/>
                <a:gd name="connsiteY170" fmla="*/ 1479942 h 2849464"/>
                <a:gd name="connsiteX171" fmla="*/ 1193249 w 1505120"/>
                <a:gd name="connsiteY171" fmla="*/ 1493502 h 2849464"/>
                <a:gd name="connsiteX172" fmla="*/ 1183565 w 1505120"/>
                <a:gd name="connsiteY172" fmla="*/ 1499314 h 2849464"/>
                <a:gd name="connsiteX173" fmla="*/ 1171940 w 1505120"/>
                <a:gd name="connsiteY173" fmla="*/ 1503186 h 2849464"/>
                <a:gd name="connsiteX174" fmla="*/ 1158384 w 1505120"/>
                <a:gd name="connsiteY174" fmla="*/ 1507061 h 2849464"/>
                <a:gd name="connsiteX175" fmla="*/ 1148697 w 1505120"/>
                <a:gd name="connsiteY175" fmla="*/ 1512873 h 2849464"/>
                <a:gd name="connsiteX176" fmla="*/ 1139013 w 1505120"/>
                <a:gd name="connsiteY176" fmla="*/ 1516748 h 2849464"/>
                <a:gd name="connsiteX177" fmla="*/ 1125453 w 1505120"/>
                <a:gd name="connsiteY177" fmla="*/ 1522557 h 2849464"/>
                <a:gd name="connsiteX178" fmla="*/ 1115766 w 1505120"/>
                <a:gd name="connsiteY178" fmla="*/ 1530307 h 2849464"/>
                <a:gd name="connsiteX179" fmla="*/ 1098332 w 1505120"/>
                <a:gd name="connsiteY179" fmla="*/ 1539992 h 2849464"/>
                <a:gd name="connsiteX180" fmla="*/ 1075085 w 1505120"/>
                <a:gd name="connsiteY180" fmla="*/ 1555488 h 2849464"/>
                <a:gd name="connsiteX181" fmla="*/ 1053780 w 1505120"/>
                <a:gd name="connsiteY181" fmla="*/ 1569051 h 2849464"/>
                <a:gd name="connsiteX182" fmla="*/ 1034408 w 1505120"/>
                <a:gd name="connsiteY182" fmla="*/ 1586482 h 2849464"/>
                <a:gd name="connsiteX183" fmla="*/ 1022786 w 1505120"/>
                <a:gd name="connsiteY183" fmla="*/ 1594232 h 2849464"/>
                <a:gd name="connsiteX184" fmla="*/ 1013102 w 1505120"/>
                <a:gd name="connsiteY184" fmla="*/ 1603916 h 2849464"/>
                <a:gd name="connsiteX185" fmla="*/ 1001477 w 1505120"/>
                <a:gd name="connsiteY185" fmla="*/ 1613603 h 2849464"/>
                <a:gd name="connsiteX186" fmla="*/ 976296 w 1505120"/>
                <a:gd name="connsiteY186" fmla="*/ 1631037 h 2849464"/>
                <a:gd name="connsiteX187" fmla="*/ 966609 w 1505120"/>
                <a:gd name="connsiteY187" fmla="*/ 1638784 h 2849464"/>
                <a:gd name="connsiteX188" fmla="*/ 954987 w 1505120"/>
                <a:gd name="connsiteY188" fmla="*/ 1640722 h 2849464"/>
                <a:gd name="connsiteX189" fmla="*/ 945303 w 1505120"/>
                <a:gd name="connsiteY189" fmla="*/ 1652343 h 2849464"/>
                <a:gd name="connsiteX190" fmla="*/ 937553 w 1505120"/>
                <a:gd name="connsiteY190" fmla="*/ 1662031 h 2849464"/>
                <a:gd name="connsiteX191" fmla="*/ 933678 w 1505120"/>
                <a:gd name="connsiteY191" fmla="*/ 1673652 h 2849464"/>
                <a:gd name="connsiteX192" fmla="*/ 923994 w 1505120"/>
                <a:gd name="connsiteY192" fmla="*/ 1689149 h 2849464"/>
                <a:gd name="connsiteX193" fmla="*/ 910435 w 1505120"/>
                <a:gd name="connsiteY193" fmla="*/ 1710458 h 2849464"/>
                <a:gd name="connsiteX194" fmla="*/ 904622 w 1505120"/>
                <a:gd name="connsiteY194" fmla="*/ 1720142 h 2849464"/>
                <a:gd name="connsiteX195" fmla="*/ 908497 w 1505120"/>
                <a:gd name="connsiteY195" fmla="*/ 1735639 h 2849464"/>
                <a:gd name="connsiteX196" fmla="*/ 898813 w 1505120"/>
                <a:gd name="connsiteY196" fmla="*/ 1745323 h 2849464"/>
                <a:gd name="connsiteX197" fmla="*/ 889126 w 1505120"/>
                <a:gd name="connsiteY197" fmla="*/ 1766632 h 2849464"/>
                <a:gd name="connsiteX198" fmla="*/ 883316 w 1505120"/>
                <a:gd name="connsiteY198" fmla="*/ 1778254 h 2849464"/>
                <a:gd name="connsiteX199" fmla="*/ 879441 w 1505120"/>
                <a:gd name="connsiteY199" fmla="*/ 1787941 h 2849464"/>
                <a:gd name="connsiteX200" fmla="*/ 881379 w 1505120"/>
                <a:gd name="connsiteY200" fmla="*/ 1801501 h 2849464"/>
                <a:gd name="connsiteX201" fmla="*/ 893001 w 1505120"/>
                <a:gd name="connsiteY201" fmla="*/ 1813122 h 2849464"/>
                <a:gd name="connsiteX202" fmla="*/ 902688 w 1505120"/>
                <a:gd name="connsiteY202" fmla="*/ 1818931 h 2849464"/>
                <a:gd name="connsiteX203" fmla="*/ 906563 w 1505120"/>
                <a:gd name="connsiteY203" fmla="*/ 1828619 h 2849464"/>
                <a:gd name="connsiteX204" fmla="*/ 906563 w 1505120"/>
                <a:gd name="connsiteY204" fmla="*/ 1842178 h 2849464"/>
                <a:gd name="connsiteX205" fmla="*/ 906563 w 1505120"/>
                <a:gd name="connsiteY205" fmla="*/ 1859612 h 2849464"/>
                <a:gd name="connsiteX206" fmla="*/ 910435 w 1505120"/>
                <a:gd name="connsiteY206" fmla="*/ 1877046 h 2849464"/>
                <a:gd name="connsiteX207" fmla="*/ 914310 w 1505120"/>
                <a:gd name="connsiteY207" fmla="*/ 1902230 h 2849464"/>
                <a:gd name="connsiteX208" fmla="*/ 918185 w 1505120"/>
                <a:gd name="connsiteY208" fmla="*/ 1913852 h 2849464"/>
                <a:gd name="connsiteX209" fmla="*/ 923994 w 1505120"/>
                <a:gd name="connsiteY209" fmla="*/ 1927411 h 2849464"/>
                <a:gd name="connsiteX210" fmla="*/ 925931 w 1505120"/>
                <a:gd name="connsiteY210" fmla="*/ 1939033 h 2849464"/>
                <a:gd name="connsiteX211" fmla="*/ 927869 w 1505120"/>
                <a:gd name="connsiteY211" fmla="*/ 1950658 h 2849464"/>
                <a:gd name="connsiteX212" fmla="*/ 929806 w 1505120"/>
                <a:gd name="connsiteY212" fmla="*/ 1962280 h 2849464"/>
                <a:gd name="connsiteX213" fmla="*/ 933678 w 1505120"/>
                <a:gd name="connsiteY213" fmla="*/ 1971964 h 2849464"/>
                <a:gd name="connsiteX214" fmla="*/ 933678 w 1505120"/>
                <a:gd name="connsiteY214" fmla="*/ 1981648 h 2849464"/>
                <a:gd name="connsiteX215" fmla="*/ 933678 w 1505120"/>
                <a:gd name="connsiteY215" fmla="*/ 1993270 h 2849464"/>
                <a:gd name="connsiteX216" fmla="*/ 933678 w 1505120"/>
                <a:gd name="connsiteY216" fmla="*/ 2004895 h 2849464"/>
                <a:gd name="connsiteX217" fmla="*/ 939491 w 1505120"/>
                <a:gd name="connsiteY217" fmla="*/ 2035888 h 2849464"/>
                <a:gd name="connsiteX218" fmla="*/ 943365 w 1505120"/>
                <a:gd name="connsiteY218" fmla="*/ 2045572 h 2849464"/>
                <a:gd name="connsiteX219" fmla="*/ 947240 w 1505120"/>
                <a:gd name="connsiteY219" fmla="*/ 2055260 h 2849464"/>
                <a:gd name="connsiteX220" fmla="*/ 947240 w 1505120"/>
                <a:gd name="connsiteY220" fmla="*/ 2066881 h 2849464"/>
                <a:gd name="connsiteX221" fmla="*/ 951115 w 1505120"/>
                <a:gd name="connsiteY221" fmla="*/ 2090125 h 2849464"/>
                <a:gd name="connsiteX222" fmla="*/ 953050 w 1505120"/>
                <a:gd name="connsiteY222" fmla="*/ 2107559 h 2849464"/>
                <a:gd name="connsiteX223" fmla="*/ 951115 w 1505120"/>
                <a:gd name="connsiteY223" fmla="*/ 2119180 h 2849464"/>
                <a:gd name="connsiteX224" fmla="*/ 949175 w 1505120"/>
                <a:gd name="connsiteY224" fmla="*/ 2130802 h 2849464"/>
                <a:gd name="connsiteX225" fmla="*/ 945303 w 1505120"/>
                <a:gd name="connsiteY225" fmla="*/ 2144365 h 2849464"/>
                <a:gd name="connsiteX226" fmla="*/ 931744 w 1505120"/>
                <a:gd name="connsiteY226" fmla="*/ 2165670 h 2849464"/>
                <a:gd name="connsiteX227" fmla="*/ 923994 w 1505120"/>
                <a:gd name="connsiteY227" fmla="*/ 2177292 h 2849464"/>
                <a:gd name="connsiteX228" fmla="*/ 914310 w 1505120"/>
                <a:gd name="connsiteY228" fmla="*/ 2188917 h 2849464"/>
                <a:gd name="connsiteX229" fmla="*/ 900747 w 1505120"/>
                <a:gd name="connsiteY229" fmla="*/ 2206348 h 2849464"/>
                <a:gd name="connsiteX230" fmla="*/ 891063 w 1505120"/>
                <a:gd name="connsiteY230" fmla="*/ 2219910 h 2849464"/>
                <a:gd name="connsiteX231" fmla="*/ 881379 w 1505120"/>
                <a:gd name="connsiteY231" fmla="*/ 2233469 h 2849464"/>
                <a:gd name="connsiteX232" fmla="*/ 869757 w 1505120"/>
                <a:gd name="connsiteY232" fmla="*/ 2243154 h 2849464"/>
                <a:gd name="connsiteX233" fmla="*/ 858135 w 1505120"/>
                <a:gd name="connsiteY233" fmla="*/ 2256716 h 2849464"/>
                <a:gd name="connsiteX234" fmla="*/ 848448 w 1505120"/>
                <a:gd name="connsiteY234" fmla="*/ 2264463 h 2849464"/>
                <a:gd name="connsiteX235" fmla="*/ 836826 w 1505120"/>
                <a:gd name="connsiteY235" fmla="*/ 2272210 h 2849464"/>
                <a:gd name="connsiteX236" fmla="*/ 823264 w 1505120"/>
                <a:gd name="connsiteY236" fmla="*/ 2279959 h 2849464"/>
                <a:gd name="connsiteX237" fmla="*/ 807767 w 1505120"/>
                <a:gd name="connsiteY237" fmla="*/ 2283831 h 2849464"/>
                <a:gd name="connsiteX238" fmla="*/ 794208 w 1505120"/>
                <a:gd name="connsiteY238" fmla="*/ 2291581 h 2849464"/>
                <a:gd name="connsiteX239" fmla="*/ 772902 w 1505120"/>
                <a:gd name="connsiteY239" fmla="*/ 2301269 h 2849464"/>
                <a:gd name="connsiteX240" fmla="*/ 763215 w 1505120"/>
                <a:gd name="connsiteY240" fmla="*/ 2307078 h 2849464"/>
                <a:gd name="connsiteX241" fmla="*/ 749656 w 1505120"/>
                <a:gd name="connsiteY241" fmla="*/ 2312890 h 2849464"/>
                <a:gd name="connsiteX242" fmla="*/ 739971 w 1505120"/>
                <a:gd name="connsiteY242" fmla="*/ 2316765 h 2849464"/>
                <a:gd name="connsiteX243" fmla="*/ 726409 w 1505120"/>
                <a:gd name="connsiteY243" fmla="*/ 2322574 h 2849464"/>
                <a:gd name="connsiteX244" fmla="*/ 714787 w 1505120"/>
                <a:gd name="connsiteY244" fmla="*/ 2332259 h 2849464"/>
                <a:gd name="connsiteX245" fmla="*/ 707041 w 1505120"/>
                <a:gd name="connsiteY245" fmla="*/ 2341946 h 2849464"/>
                <a:gd name="connsiteX246" fmla="*/ 703166 w 1505120"/>
                <a:gd name="connsiteY246" fmla="*/ 2351630 h 2849464"/>
                <a:gd name="connsiteX247" fmla="*/ 697353 w 1505120"/>
                <a:gd name="connsiteY247" fmla="*/ 2363255 h 2849464"/>
                <a:gd name="connsiteX248" fmla="*/ 687669 w 1505120"/>
                <a:gd name="connsiteY248" fmla="*/ 2372939 h 2849464"/>
                <a:gd name="connsiteX249" fmla="*/ 679922 w 1505120"/>
                <a:gd name="connsiteY249" fmla="*/ 2382627 h 2849464"/>
                <a:gd name="connsiteX250" fmla="*/ 676047 w 1505120"/>
                <a:gd name="connsiteY250" fmla="*/ 2392311 h 2849464"/>
                <a:gd name="connsiteX251" fmla="*/ 670235 w 1505120"/>
                <a:gd name="connsiteY251" fmla="*/ 2403933 h 2849464"/>
                <a:gd name="connsiteX252" fmla="*/ 654738 w 1505120"/>
                <a:gd name="connsiteY252" fmla="*/ 2425242 h 2849464"/>
                <a:gd name="connsiteX253" fmla="*/ 645054 w 1505120"/>
                <a:gd name="connsiteY253" fmla="*/ 2440739 h 2849464"/>
                <a:gd name="connsiteX254" fmla="*/ 637304 w 1505120"/>
                <a:gd name="connsiteY254" fmla="*/ 2450423 h 2849464"/>
                <a:gd name="connsiteX255" fmla="*/ 623745 w 1505120"/>
                <a:gd name="connsiteY255" fmla="*/ 2471732 h 2849464"/>
                <a:gd name="connsiteX256" fmla="*/ 615998 w 1505120"/>
                <a:gd name="connsiteY256" fmla="*/ 2481416 h 2849464"/>
                <a:gd name="connsiteX257" fmla="*/ 610186 w 1505120"/>
                <a:gd name="connsiteY257" fmla="*/ 2493041 h 2849464"/>
                <a:gd name="connsiteX258" fmla="*/ 604373 w 1505120"/>
                <a:gd name="connsiteY258" fmla="*/ 2502725 h 2849464"/>
                <a:gd name="connsiteX259" fmla="*/ 598564 w 1505120"/>
                <a:gd name="connsiteY259" fmla="*/ 2512413 h 2849464"/>
                <a:gd name="connsiteX260" fmla="*/ 585002 w 1505120"/>
                <a:gd name="connsiteY260" fmla="*/ 2527909 h 2849464"/>
                <a:gd name="connsiteX261" fmla="*/ 575317 w 1505120"/>
                <a:gd name="connsiteY261" fmla="*/ 2537593 h 2849464"/>
                <a:gd name="connsiteX262" fmla="*/ 569508 w 1505120"/>
                <a:gd name="connsiteY262" fmla="*/ 2549215 h 2849464"/>
                <a:gd name="connsiteX263" fmla="*/ 569508 w 1505120"/>
                <a:gd name="connsiteY263" fmla="*/ 2570524 h 2849464"/>
                <a:gd name="connsiteX264" fmla="*/ 569508 w 1505120"/>
                <a:gd name="connsiteY264" fmla="*/ 2587958 h 2849464"/>
                <a:gd name="connsiteX265" fmla="*/ 567571 w 1505120"/>
                <a:gd name="connsiteY265" fmla="*/ 2601518 h 2849464"/>
                <a:gd name="connsiteX266" fmla="*/ 565633 w 1505120"/>
                <a:gd name="connsiteY266" fmla="*/ 2615077 h 2849464"/>
                <a:gd name="connsiteX267" fmla="*/ 563696 w 1505120"/>
                <a:gd name="connsiteY267" fmla="*/ 2632511 h 2849464"/>
                <a:gd name="connsiteX268" fmla="*/ 563696 w 1505120"/>
                <a:gd name="connsiteY268" fmla="*/ 2644133 h 2849464"/>
                <a:gd name="connsiteX269" fmla="*/ 559821 w 1505120"/>
                <a:gd name="connsiteY269" fmla="*/ 2659629 h 2849464"/>
                <a:gd name="connsiteX270" fmla="*/ 559821 w 1505120"/>
                <a:gd name="connsiteY270" fmla="*/ 2671251 h 2849464"/>
                <a:gd name="connsiteX271" fmla="*/ 557886 w 1505120"/>
                <a:gd name="connsiteY271" fmla="*/ 2682876 h 2849464"/>
                <a:gd name="connsiteX272" fmla="*/ 550137 w 1505120"/>
                <a:gd name="connsiteY272" fmla="*/ 2706122 h 2849464"/>
                <a:gd name="connsiteX273" fmla="*/ 546262 w 1505120"/>
                <a:gd name="connsiteY273" fmla="*/ 2715807 h 2849464"/>
                <a:gd name="connsiteX274" fmla="*/ 538515 w 1505120"/>
                <a:gd name="connsiteY274" fmla="*/ 2740988 h 2849464"/>
                <a:gd name="connsiteX275" fmla="*/ 530765 w 1505120"/>
                <a:gd name="connsiteY275" fmla="*/ 2758422 h 2849464"/>
                <a:gd name="connsiteX276" fmla="*/ 523015 w 1505120"/>
                <a:gd name="connsiteY276" fmla="*/ 2773918 h 2849464"/>
                <a:gd name="connsiteX277" fmla="*/ 509459 w 1505120"/>
                <a:gd name="connsiteY277" fmla="*/ 2791352 h 2849464"/>
                <a:gd name="connsiteX278" fmla="*/ 501709 w 1505120"/>
                <a:gd name="connsiteY278" fmla="*/ 2801037 h 2849464"/>
                <a:gd name="connsiteX279" fmla="*/ 493959 w 1505120"/>
                <a:gd name="connsiteY279" fmla="*/ 2812662 h 2849464"/>
                <a:gd name="connsiteX280" fmla="*/ 476528 w 1505120"/>
                <a:gd name="connsiteY280" fmla="*/ 2818471 h 2849464"/>
                <a:gd name="connsiteX281" fmla="*/ 466841 w 1505120"/>
                <a:gd name="connsiteY281" fmla="*/ 2818471 h 2849464"/>
                <a:gd name="connsiteX282" fmla="*/ 449407 w 1505120"/>
                <a:gd name="connsiteY282" fmla="*/ 2820408 h 2849464"/>
                <a:gd name="connsiteX283" fmla="*/ 433910 w 1505120"/>
                <a:gd name="connsiteY283" fmla="*/ 2828158 h 2849464"/>
                <a:gd name="connsiteX284" fmla="*/ 418413 w 1505120"/>
                <a:gd name="connsiteY284" fmla="*/ 2830092 h 2849464"/>
                <a:gd name="connsiteX285" fmla="*/ 404854 w 1505120"/>
                <a:gd name="connsiteY285" fmla="*/ 2830092 h 2849464"/>
                <a:gd name="connsiteX286" fmla="*/ 391292 w 1505120"/>
                <a:gd name="connsiteY286" fmla="*/ 2830092 h 2849464"/>
                <a:gd name="connsiteX287" fmla="*/ 381608 w 1505120"/>
                <a:gd name="connsiteY287" fmla="*/ 2828158 h 2849464"/>
                <a:gd name="connsiteX288" fmla="*/ 362236 w 1505120"/>
                <a:gd name="connsiteY288" fmla="*/ 2820408 h 2849464"/>
                <a:gd name="connsiteX289" fmla="*/ 350614 w 1505120"/>
                <a:gd name="connsiteY289" fmla="*/ 2820408 h 2849464"/>
                <a:gd name="connsiteX290" fmla="*/ 333180 w 1505120"/>
                <a:gd name="connsiteY290" fmla="*/ 2824283 h 2849464"/>
                <a:gd name="connsiteX291" fmla="*/ 313808 w 1505120"/>
                <a:gd name="connsiteY291" fmla="*/ 2826218 h 2849464"/>
                <a:gd name="connsiteX292" fmla="*/ 282815 w 1505120"/>
                <a:gd name="connsiteY292" fmla="*/ 2833967 h 2849464"/>
                <a:gd name="connsiteX293" fmla="*/ 271193 w 1505120"/>
                <a:gd name="connsiteY293" fmla="*/ 2839780 h 2849464"/>
                <a:gd name="connsiteX294" fmla="*/ 259572 w 1505120"/>
                <a:gd name="connsiteY294" fmla="*/ 2841717 h 2849464"/>
                <a:gd name="connsiteX295" fmla="*/ 249884 w 1505120"/>
                <a:gd name="connsiteY295" fmla="*/ 2839780 h 2849464"/>
                <a:gd name="connsiteX296" fmla="*/ 236325 w 1505120"/>
                <a:gd name="connsiteY296" fmla="*/ 2841717 h 2849464"/>
                <a:gd name="connsiteX297" fmla="*/ 224703 w 1505120"/>
                <a:gd name="connsiteY297" fmla="*/ 2843655 h 2849464"/>
                <a:gd name="connsiteX298" fmla="*/ 209207 w 1505120"/>
                <a:gd name="connsiteY298" fmla="*/ 2847530 h 2849464"/>
                <a:gd name="connsiteX299" fmla="*/ 195648 w 1505120"/>
                <a:gd name="connsiteY299" fmla="*/ 2849464 h 2849464"/>
                <a:gd name="connsiteX300" fmla="*/ 185960 w 1505120"/>
                <a:gd name="connsiteY300" fmla="*/ 2843655 h 2849464"/>
                <a:gd name="connsiteX301" fmla="*/ 174338 w 1505120"/>
                <a:gd name="connsiteY301" fmla="*/ 2837842 h 2849464"/>
                <a:gd name="connsiteX302" fmla="*/ 164651 w 1505120"/>
                <a:gd name="connsiteY302" fmla="*/ 2839780 h 2849464"/>
                <a:gd name="connsiteX303" fmla="*/ 158842 w 1505120"/>
                <a:gd name="connsiteY303" fmla="*/ 2835905 h 2849464"/>
                <a:gd name="connsiteX304" fmla="*/ 143345 w 1505120"/>
                <a:gd name="connsiteY304" fmla="*/ 2828158 h 2849464"/>
                <a:gd name="connsiteX305" fmla="*/ 129786 w 1505120"/>
                <a:gd name="connsiteY305" fmla="*/ 2818471 h 2849464"/>
                <a:gd name="connsiteX306" fmla="*/ 112352 w 1505120"/>
                <a:gd name="connsiteY306" fmla="*/ 2810724 h 2849464"/>
                <a:gd name="connsiteX307" fmla="*/ 91043 w 1505120"/>
                <a:gd name="connsiteY307" fmla="*/ 2787477 h 2849464"/>
                <a:gd name="connsiteX308" fmla="*/ 79421 w 1505120"/>
                <a:gd name="connsiteY308" fmla="*/ 2773918 h 2849464"/>
                <a:gd name="connsiteX309" fmla="*/ 71671 w 1505120"/>
                <a:gd name="connsiteY309" fmla="*/ 2764234 h 2849464"/>
                <a:gd name="connsiteX310" fmla="*/ 61987 w 1505120"/>
                <a:gd name="connsiteY310" fmla="*/ 2746800 h 2849464"/>
                <a:gd name="connsiteX311" fmla="*/ 56178 w 1505120"/>
                <a:gd name="connsiteY311" fmla="*/ 2729366 h 2849464"/>
                <a:gd name="connsiteX312" fmla="*/ 65862 w 1505120"/>
                <a:gd name="connsiteY312" fmla="*/ 2723553 h 2849464"/>
                <a:gd name="connsiteX313" fmla="*/ 75546 w 1505120"/>
                <a:gd name="connsiteY313" fmla="*/ 2711932 h 2849464"/>
                <a:gd name="connsiteX314" fmla="*/ 77484 w 1505120"/>
                <a:gd name="connsiteY314" fmla="*/ 2702247 h 2849464"/>
                <a:gd name="connsiteX315" fmla="*/ 71671 w 1505120"/>
                <a:gd name="connsiteY315" fmla="*/ 2692560 h 2849464"/>
                <a:gd name="connsiteX316" fmla="*/ 69737 w 1505120"/>
                <a:gd name="connsiteY316" fmla="*/ 2679001 h 2849464"/>
                <a:gd name="connsiteX317" fmla="*/ 69737 w 1505120"/>
                <a:gd name="connsiteY317" fmla="*/ 2667379 h 2849464"/>
                <a:gd name="connsiteX318" fmla="*/ 54240 w 1505120"/>
                <a:gd name="connsiteY318" fmla="*/ 2659629 h 2849464"/>
                <a:gd name="connsiteX319" fmla="*/ 48428 w 1505120"/>
                <a:gd name="connsiteY319" fmla="*/ 2648008 h 2849464"/>
                <a:gd name="connsiteX320" fmla="*/ 46490 w 1505120"/>
                <a:gd name="connsiteY320" fmla="*/ 2636383 h 2849464"/>
                <a:gd name="connsiteX321" fmla="*/ 46490 w 1505120"/>
                <a:gd name="connsiteY321" fmla="*/ 2624761 h 2849464"/>
                <a:gd name="connsiteX322" fmla="*/ 58112 w 1505120"/>
                <a:gd name="connsiteY322" fmla="*/ 2613139 h 2849464"/>
                <a:gd name="connsiteX323" fmla="*/ 65862 w 1505120"/>
                <a:gd name="connsiteY323" fmla="*/ 2597643 h 2849464"/>
                <a:gd name="connsiteX324" fmla="*/ 67799 w 1505120"/>
                <a:gd name="connsiteY324" fmla="*/ 2584083 h 2849464"/>
                <a:gd name="connsiteX325" fmla="*/ 65862 w 1505120"/>
                <a:gd name="connsiteY325" fmla="*/ 2562774 h 2849464"/>
                <a:gd name="connsiteX326" fmla="*/ 61987 w 1505120"/>
                <a:gd name="connsiteY326" fmla="*/ 2553090 h 2849464"/>
                <a:gd name="connsiteX327" fmla="*/ 50365 w 1505120"/>
                <a:gd name="connsiteY327" fmla="*/ 2539531 h 2849464"/>
                <a:gd name="connsiteX328" fmla="*/ 48428 w 1505120"/>
                <a:gd name="connsiteY328" fmla="*/ 2527909 h 2849464"/>
                <a:gd name="connsiteX329" fmla="*/ 40681 w 1505120"/>
                <a:gd name="connsiteY329" fmla="*/ 2510472 h 2849464"/>
                <a:gd name="connsiteX330" fmla="*/ 38740 w 1505120"/>
                <a:gd name="connsiteY330" fmla="*/ 2498850 h 2849464"/>
                <a:gd name="connsiteX331" fmla="*/ 38740 w 1505120"/>
                <a:gd name="connsiteY331" fmla="*/ 2487229 h 2849464"/>
                <a:gd name="connsiteX332" fmla="*/ 36806 w 1505120"/>
                <a:gd name="connsiteY332" fmla="*/ 2473669 h 2849464"/>
                <a:gd name="connsiteX333" fmla="*/ 40681 w 1505120"/>
                <a:gd name="connsiteY333" fmla="*/ 2462044 h 2849464"/>
                <a:gd name="connsiteX334" fmla="*/ 56178 w 1505120"/>
                <a:gd name="connsiteY334" fmla="*/ 2456235 h 2849464"/>
                <a:gd name="connsiteX335" fmla="*/ 69737 w 1505120"/>
                <a:gd name="connsiteY335" fmla="*/ 2450423 h 2849464"/>
                <a:gd name="connsiteX336" fmla="*/ 81359 w 1505120"/>
                <a:gd name="connsiteY336" fmla="*/ 2438801 h 2849464"/>
                <a:gd name="connsiteX337" fmla="*/ 91043 w 1505120"/>
                <a:gd name="connsiteY337" fmla="*/ 2434926 h 2849464"/>
                <a:gd name="connsiteX338" fmla="*/ 102668 w 1505120"/>
                <a:gd name="connsiteY338" fmla="*/ 2429114 h 2849464"/>
                <a:gd name="connsiteX339" fmla="*/ 114289 w 1505120"/>
                <a:gd name="connsiteY339" fmla="*/ 2427179 h 2849464"/>
                <a:gd name="connsiteX340" fmla="*/ 129786 w 1505120"/>
                <a:gd name="connsiteY340" fmla="*/ 2429114 h 2849464"/>
                <a:gd name="connsiteX341" fmla="*/ 149158 w 1505120"/>
                <a:gd name="connsiteY341" fmla="*/ 2421367 h 2849464"/>
                <a:gd name="connsiteX342" fmla="*/ 160779 w 1505120"/>
                <a:gd name="connsiteY342" fmla="*/ 2413617 h 2849464"/>
                <a:gd name="connsiteX343" fmla="*/ 176276 w 1505120"/>
                <a:gd name="connsiteY343" fmla="*/ 2401995 h 2849464"/>
                <a:gd name="connsiteX344" fmla="*/ 191773 w 1505120"/>
                <a:gd name="connsiteY344" fmla="*/ 2388436 h 2849464"/>
                <a:gd name="connsiteX345" fmla="*/ 205332 w 1505120"/>
                <a:gd name="connsiteY345" fmla="*/ 2372939 h 2849464"/>
                <a:gd name="connsiteX346" fmla="*/ 213079 w 1505120"/>
                <a:gd name="connsiteY346" fmla="*/ 2361318 h 2849464"/>
                <a:gd name="connsiteX347" fmla="*/ 213079 w 1505120"/>
                <a:gd name="connsiteY347" fmla="*/ 2351630 h 2849464"/>
                <a:gd name="connsiteX348" fmla="*/ 218894 w 1505120"/>
                <a:gd name="connsiteY348" fmla="*/ 2341946 h 2849464"/>
                <a:gd name="connsiteX349" fmla="*/ 222766 w 1505120"/>
                <a:gd name="connsiteY349" fmla="*/ 2330324 h 2849464"/>
                <a:gd name="connsiteX350" fmla="*/ 220828 w 1505120"/>
                <a:gd name="connsiteY350" fmla="*/ 2316765 h 2849464"/>
                <a:gd name="connsiteX351" fmla="*/ 222766 w 1505120"/>
                <a:gd name="connsiteY351" fmla="*/ 2289647 h 2849464"/>
                <a:gd name="connsiteX352" fmla="*/ 226641 w 1505120"/>
                <a:gd name="connsiteY352" fmla="*/ 2279959 h 2849464"/>
                <a:gd name="connsiteX353" fmla="*/ 244075 w 1505120"/>
                <a:gd name="connsiteY353" fmla="*/ 2260588 h 2849464"/>
                <a:gd name="connsiteX354" fmla="*/ 247950 w 1505120"/>
                <a:gd name="connsiteY354" fmla="*/ 2250904 h 2849464"/>
                <a:gd name="connsiteX355" fmla="*/ 247950 w 1505120"/>
                <a:gd name="connsiteY355" fmla="*/ 2241219 h 2849464"/>
                <a:gd name="connsiteX356" fmla="*/ 255697 w 1505120"/>
                <a:gd name="connsiteY356" fmla="*/ 2216035 h 2849464"/>
                <a:gd name="connsiteX357" fmla="*/ 259572 w 1505120"/>
                <a:gd name="connsiteY357" fmla="*/ 2206348 h 2849464"/>
                <a:gd name="connsiteX358" fmla="*/ 265381 w 1505120"/>
                <a:gd name="connsiteY358" fmla="*/ 2192792 h 2849464"/>
                <a:gd name="connsiteX359" fmla="*/ 277006 w 1505120"/>
                <a:gd name="connsiteY359" fmla="*/ 2167608 h 2849464"/>
                <a:gd name="connsiteX360" fmla="*/ 284753 w 1505120"/>
                <a:gd name="connsiteY360" fmla="*/ 2144365 h 2849464"/>
                <a:gd name="connsiteX361" fmla="*/ 288628 w 1505120"/>
                <a:gd name="connsiteY361" fmla="*/ 2132740 h 2849464"/>
                <a:gd name="connsiteX362" fmla="*/ 292503 w 1505120"/>
                <a:gd name="connsiteY362" fmla="*/ 2107559 h 2849464"/>
                <a:gd name="connsiteX363" fmla="*/ 292503 w 1505120"/>
                <a:gd name="connsiteY363" fmla="*/ 2097871 h 2849464"/>
                <a:gd name="connsiteX364" fmla="*/ 304124 w 1505120"/>
                <a:gd name="connsiteY364" fmla="*/ 2093996 h 2849464"/>
                <a:gd name="connsiteX365" fmla="*/ 292499 w 1505120"/>
                <a:gd name="connsiteY365" fmla="*/ 2095937 h 2849464"/>
                <a:gd name="connsiteX366" fmla="*/ 296371 w 1505120"/>
                <a:gd name="connsiteY366" fmla="*/ 2082375 h 2849464"/>
                <a:gd name="connsiteX367" fmla="*/ 300246 w 1505120"/>
                <a:gd name="connsiteY367" fmla="*/ 2070753 h 2849464"/>
                <a:gd name="connsiteX368" fmla="*/ 302183 w 1505120"/>
                <a:gd name="connsiteY368" fmla="*/ 2059131 h 2849464"/>
                <a:gd name="connsiteX369" fmla="*/ 302183 w 1505120"/>
                <a:gd name="connsiteY369" fmla="*/ 2047510 h 2849464"/>
                <a:gd name="connsiteX370" fmla="*/ 284749 w 1505120"/>
                <a:gd name="connsiteY370" fmla="*/ 2035885 h 2849464"/>
                <a:gd name="connsiteX371" fmla="*/ 273128 w 1505120"/>
                <a:gd name="connsiteY371" fmla="*/ 2026201 h 2849464"/>
                <a:gd name="connsiteX372" fmla="*/ 267315 w 1505120"/>
                <a:gd name="connsiteY372" fmla="*/ 2016513 h 2849464"/>
                <a:gd name="connsiteX373" fmla="*/ 236322 w 1505120"/>
                <a:gd name="connsiteY373" fmla="*/ 1993266 h 2849464"/>
                <a:gd name="connsiteX374" fmla="*/ 226638 w 1505120"/>
                <a:gd name="connsiteY374" fmla="*/ 1981645 h 2849464"/>
                <a:gd name="connsiteX375" fmla="*/ 215016 w 1505120"/>
                <a:gd name="connsiteY375" fmla="*/ 1973898 h 2849464"/>
                <a:gd name="connsiteX376" fmla="*/ 197582 w 1505120"/>
                <a:gd name="connsiteY376" fmla="*/ 1962276 h 2849464"/>
                <a:gd name="connsiteX377" fmla="*/ 199516 w 1505120"/>
                <a:gd name="connsiteY377" fmla="*/ 1927408 h 2849464"/>
                <a:gd name="connsiteX378" fmla="*/ 209204 w 1505120"/>
                <a:gd name="connsiteY378" fmla="*/ 1909974 h 2849464"/>
                <a:gd name="connsiteX379" fmla="*/ 220825 w 1505120"/>
                <a:gd name="connsiteY379" fmla="*/ 1900287 h 2849464"/>
                <a:gd name="connsiteX380" fmla="*/ 230513 w 1505120"/>
                <a:gd name="connsiteY380" fmla="*/ 1890602 h 2849464"/>
                <a:gd name="connsiteX381" fmla="*/ 244072 w 1505120"/>
                <a:gd name="connsiteY381" fmla="*/ 1888665 h 2849464"/>
                <a:gd name="connsiteX382" fmla="*/ 259568 w 1505120"/>
                <a:gd name="connsiteY382" fmla="*/ 1878981 h 2849464"/>
                <a:gd name="connsiteX383" fmla="*/ 269253 w 1505120"/>
                <a:gd name="connsiteY383" fmla="*/ 1877043 h 2849464"/>
                <a:gd name="connsiteX384" fmla="*/ 278940 w 1505120"/>
                <a:gd name="connsiteY384" fmla="*/ 1869296 h 2849464"/>
                <a:gd name="connsiteX385" fmla="*/ 290562 w 1505120"/>
                <a:gd name="connsiteY385" fmla="*/ 1865421 h 2849464"/>
                <a:gd name="connsiteX386" fmla="*/ 304121 w 1505120"/>
                <a:gd name="connsiteY386" fmla="*/ 1863484 h 2849464"/>
                <a:gd name="connsiteX387" fmla="*/ 313805 w 1505120"/>
                <a:gd name="connsiteY387" fmla="*/ 1851859 h 2849464"/>
                <a:gd name="connsiteX388" fmla="*/ 321555 w 1505120"/>
                <a:gd name="connsiteY388" fmla="*/ 1838300 h 2849464"/>
                <a:gd name="connsiteX389" fmla="*/ 333177 w 1505120"/>
                <a:gd name="connsiteY389" fmla="*/ 1822803 h 2849464"/>
                <a:gd name="connsiteX390" fmla="*/ 344798 w 1505120"/>
                <a:gd name="connsiteY390" fmla="*/ 1818928 h 2849464"/>
                <a:gd name="connsiteX391" fmla="*/ 354486 w 1505120"/>
                <a:gd name="connsiteY391" fmla="*/ 1818928 h 2849464"/>
                <a:gd name="connsiteX392" fmla="*/ 368045 w 1505120"/>
                <a:gd name="connsiteY392" fmla="*/ 1815057 h 2849464"/>
                <a:gd name="connsiteX393" fmla="*/ 381604 w 1505120"/>
                <a:gd name="connsiteY393" fmla="*/ 1809244 h 2849464"/>
                <a:gd name="connsiteX394" fmla="*/ 393226 w 1505120"/>
                <a:gd name="connsiteY394" fmla="*/ 1809244 h 2849464"/>
                <a:gd name="connsiteX395" fmla="*/ 408726 w 1505120"/>
                <a:gd name="connsiteY395" fmla="*/ 1815057 h 2849464"/>
                <a:gd name="connsiteX396" fmla="*/ 424223 w 1505120"/>
                <a:gd name="connsiteY396" fmla="*/ 1816994 h 2849464"/>
                <a:gd name="connsiteX397" fmla="*/ 439719 w 1505120"/>
                <a:gd name="connsiteY397" fmla="*/ 1820869 h 2849464"/>
                <a:gd name="connsiteX398" fmla="*/ 451341 w 1505120"/>
                <a:gd name="connsiteY398" fmla="*/ 1824741 h 2849464"/>
                <a:gd name="connsiteX399" fmla="*/ 470712 w 1505120"/>
                <a:gd name="connsiteY399" fmla="*/ 1815057 h 2849464"/>
                <a:gd name="connsiteX400" fmla="*/ 480397 w 1505120"/>
                <a:gd name="connsiteY400" fmla="*/ 1816994 h 2849464"/>
                <a:gd name="connsiteX401" fmla="*/ 490081 w 1505120"/>
                <a:gd name="connsiteY401" fmla="*/ 1811182 h 2849464"/>
                <a:gd name="connsiteX402" fmla="*/ 499768 w 1505120"/>
                <a:gd name="connsiteY402" fmla="*/ 1801497 h 2849464"/>
                <a:gd name="connsiteX403" fmla="*/ 505581 w 1505120"/>
                <a:gd name="connsiteY403" fmla="*/ 1791810 h 2849464"/>
                <a:gd name="connsiteX404" fmla="*/ 519140 w 1505120"/>
                <a:gd name="connsiteY404" fmla="*/ 1782126 h 2849464"/>
                <a:gd name="connsiteX405" fmla="*/ 528824 w 1505120"/>
                <a:gd name="connsiteY405" fmla="*/ 1774376 h 2849464"/>
                <a:gd name="connsiteX406" fmla="*/ 534637 w 1505120"/>
                <a:gd name="connsiteY406" fmla="*/ 1762754 h 2849464"/>
                <a:gd name="connsiteX407" fmla="*/ 538508 w 1505120"/>
                <a:gd name="connsiteY407" fmla="*/ 1749195 h 2849464"/>
                <a:gd name="connsiteX408" fmla="*/ 542383 w 1505120"/>
                <a:gd name="connsiteY408" fmla="*/ 1737573 h 2849464"/>
                <a:gd name="connsiteX409" fmla="*/ 546258 w 1505120"/>
                <a:gd name="connsiteY409" fmla="*/ 1720139 h 2849464"/>
                <a:gd name="connsiteX410" fmla="*/ 550133 w 1505120"/>
                <a:gd name="connsiteY410" fmla="*/ 1704642 h 2849464"/>
                <a:gd name="connsiteX411" fmla="*/ 554008 w 1505120"/>
                <a:gd name="connsiteY411" fmla="*/ 1693017 h 2849464"/>
                <a:gd name="connsiteX412" fmla="*/ 557731 w 1505120"/>
                <a:gd name="connsiteY412" fmla="*/ 1691953 h 2849464"/>
                <a:gd name="connsiteX413" fmla="*/ 555946 w 1505120"/>
                <a:gd name="connsiteY413" fmla="*/ 1679465 h 2849464"/>
                <a:gd name="connsiteX414" fmla="*/ 557883 w 1505120"/>
                <a:gd name="connsiteY414" fmla="*/ 1662031 h 2849464"/>
                <a:gd name="connsiteX415" fmla="*/ 557883 w 1505120"/>
                <a:gd name="connsiteY415" fmla="*/ 1646534 h 2849464"/>
                <a:gd name="connsiteX416" fmla="*/ 555946 w 1505120"/>
                <a:gd name="connsiteY416" fmla="*/ 1631037 h 2849464"/>
                <a:gd name="connsiteX417" fmla="*/ 555946 w 1505120"/>
                <a:gd name="connsiteY417" fmla="*/ 1621350 h 2849464"/>
                <a:gd name="connsiteX418" fmla="*/ 554011 w 1505120"/>
                <a:gd name="connsiteY418" fmla="*/ 1609728 h 2849464"/>
                <a:gd name="connsiteX419" fmla="*/ 552071 w 1505120"/>
                <a:gd name="connsiteY419" fmla="*/ 1584544 h 2849464"/>
                <a:gd name="connsiteX420" fmla="*/ 552071 w 1505120"/>
                <a:gd name="connsiteY420" fmla="*/ 1572922 h 2849464"/>
                <a:gd name="connsiteX421" fmla="*/ 550137 w 1505120"/>
                <a:gd name="connsiteY421" fmla="*/ 1563238 h 2849464"/>
                <a:gd name="connsiteX422" fmla="*/ 546262 w 1505120"/>
                <a:gd name="connsiteY422" fmla="*/ 1551613 h 2849464"/>
                <a:gd name="connsiteX423" fmla="*/ 540449 w 1505120"/>
                <a:gd name="connsiteY423" fmla="*/ 1541929 h 2849464"/>
                <a:gd name="connsiteX424" fmla="*/ 530765 w 1505120"/>
                <a:gd name="connsiteY424" fmla="*/ 1539992 h 2849464"/>
                <a:gd name="connsiteX425" fmla="*/ 519143 w 1505120"/>
                <a:gd name="connsiteY425" fmla="*/ 1538054 h 2849464"/>
                <a:gd name="connsiteX426" fmla="*/ 497834 w 1505120"/>
                <a:gd name="connsiteY426" fmla="*/ 1524498 h 2849464"/>
                <a:gd name="connsiteX427" fmla="*/ 488147 w 1505120"/>
                <a:gd name="connsiteY427" fmla="*/ 1522557 h 2849464"/>
                <a:gd name="connsiteX428" fmla="*/ 478462 w 1505120"/>
                <a:gd name="connsiteY428" fmla="*/ 1510936 h 2849464"/>
                <a:gd name="connsiteX429" fmla="*/ 474587 w 1505120"/>
                <a:gd name="connsiteY429" fmla="*/ 1499314 h 2849464"/>
                <a:gd name="connsiteX430" fmla="*/ 466841 w 1505120"/>
                <a:gd name="connsiteY430" fmla="*/ 1487692 h 2849464"/>
                <a:gd name="connsiteX431" fmla="*/ 461032 w 1505120"/>
                <a:gd name="connsiteY431" fmla="*/ 1476071 h 2849464"/>
                <a:gd name="connsiteX432" fmla="*/ 455216 w 1505120"/>
                <a:gd name="connsiteY432" fmla="*/ 1462508 h 2849464"/>
                <a:gd name="connsiteX433" fmla="*/ 439722 w 1505120"/>
                <a:gd name="connsiteY433" fmla="*/ 1450887 h 2849464"/>
                <a:gd name="connsiteX434" fmla="*/ 422288 w 1505120"/>
                <a:gd name="connsiteY434" fmla="*/ 1431515 h 2849464"/>
                <a:gd name="connsiteX435" fmla="*/ 418413 w 1505120"/>
                <a:gd name="connsiteY435" fmla="*/ 1419893 h 2849464"/>
                <a:gd name="connsiteX436" fmla="*/ 414538 w 1505120"/>
                <a:gd name="connsiteY436" fmla="*/ 1408272 h 2849464"/>
                <a:gd name="connsiteX437" fmla="*/ 417447 w 1505120"/>
                <a:gd name="connsiteY437" fmla="*/ 1406194 h 2849464"/>
                <a:gd name="connsiteX438" fmla="*/ 416394 w 1505120"/>
                <a:gd name="connsiteY438" fmla="*/ 1405749 h 2849464"/>
                <a:gd name="connsiteX439" fmla="*/ 416905 w 1505120"/>
                <a:gd name="connsiteY439" fmla="*/ 1401739 h 2849464"/>
                <a:gd name="connsiteX440" fmla="*/ 412601 w 1505120"/>
                <a:gd name="connsiteY440" fmla="*/ 1402456 h 2849464"/>
                <a:gd name="connsiteX441" fmla="*/ 400979 w 1505120"/>
                <a:gd name="connsiteY441" fmla="*/ 1359838 h 2849464"/>
                <a:gd name="connsiteX442" fmla="*/ 399038 w 1505120"/>
                <a:gd name="connsiteY442" fmla="*/ 1348216 h 2849464"/>
                <a:gd name="connsiteX443" fmla="*/ 393229 w 1505120"/>
                <a:gd name="connsiteY443" fmla="*/ 1334657 h 2849464"/>
                <a:gd name="connsiteX444" fmla="*/ 389354 w 1505120"/>
                <a:gd name="connsiteY444" fmla="*/ 1324973 h 2849464"/>
                <a:gd name="connsiteX445" fmla="*/ 383545 w 1505120"/>
                <a:gd name="connsiteY445" fmla="*/ 1309473 h 2849464"/>
                <a:gd name="connsiteX446" fmla="*/ 377733 w 1505120"/>
                <a:gd name="connsiteY446" fmla="*/ 1297851 h 2849464"/>
                <a:gd name="connsiteX447" fmla="*/ 375795 w 1505120"/>
                <a:gd name="connsiteY447" fmla="*/ 1282354 h 2849464"/>
                <a:gd name="connsiteX448" fmla="*/ 371923 w 1505120"/>
                <a:gd name="connsiteY448" fmla="*/ 1266858 h 2849464"/>
                <a:gd name="connsiteX449" fmla="*/ 371923 w 1505120"/>
                <a:gd name="connsiteY449" fmla="*/ 1255236 h 2849464"/>
                <a:gd name="connsiteX450" fmla="*/ 369983 w 1505120"/>
                <a:gd name="connsiteY450" fmla="*/ 1243614 h 2849464"/>
                <a:gd name="connsiteX451" fmla="*/ 368048 w 1505120"/>
                <a:gd name="connsiteY451" fmla="*/ 1220368 h 2849464"/>
                <a:gd name="connsiteX452" fmla="*/ 362236 w 1505120"/>
                <a:gd name="connsiteY452" fmla="*/ 1191312 h 2849464"/>
                <a:gd name="connsiteX453" fmla="*/ 360298 w 1505120"/>
                <a:gd name="connsiteY453" fmla="*/ 1171940 h 2849464"/>
                <a:gd name="connsiteX454" fmla="*/ 356427 w 1505120"/>
                <a:gd name="connsiteY454" fmla="*/ 1140947 h 2849464"/>
                <a:gd name="connsiteX455" fmla="*/ 352552 w 1505120"/>
                <a:gd name="connsiteY455" fmla="*/ 1127388 h 2849464"/>
                <a:gd name="connsiteX456" fmla="*/ 350614 w 1505120"/>
                <a:gd name="connsiteY456" fmla="*/ 1115763 h 2849464"/>
                <a:gd name="connsiteX457" fmla="*/ 346739 w 1505120"/>
                <a:gd name="connsiteY457" fmla="*/ 1092520 h 2849464"/>
                <a:gd name="connsiteX458" fmla="*/ 340927 w 1505120"/>
                <a:gd name="connsiteY458" fmla="*/ 1082835 h 2849464"/>
                <a:gd name="connsiteX459" fmla="*/ 337055 w 1505120"/>
                <a:gd name="connsiteY459" fmla="*/ 1067335 h 2849464"/>
                <a:gd name="connsiteX460" fmla="*/ 331243 w 1505120"/>
                <a:gd name="connsiteY460" fmla="*/ 1042155 h 2849464"/>
                <a:gd name="connsiteX461" fmla="*/ 327371 w 1505120"/>
                <a:gd name="connsiteY461" fmla="*/ 1030533 h 2849464"/>
                <a:gd name="connsiteX462" fmla="*/ 319621 w 1505120"/>
                <a:gd name="connsiteY462" fmla="*/ 1018908 h 2849464"/>
                <a:gd name="connsiteX463" fmla="*/ 315746 w 1505120"/>
                <a:gd name="connsiteY463" fmla="*/ 1005352 h 2849464"/>
                <a:gd name="connsiteX464" fmla="*/ 311871 w 1505120"/>
                <a:gd name="connsiteY464" fmla="*/ 995665 h 2849464"/>
                <a:gd name="connsiteX465" fmla="*/ 307999 w 1505120"/>
                <a:gd name="connsiteY465" fmla="*/ 984043 h 2849464"/>
                <a:gd name="connsiteX466" fmla="*/ 302187 w 1505120"/>
                <a:gd name="connsiteY466" fmla="*/ 970480 h 2849464"/>
                <a:gd name="connsiteX467" fmla="*/ 294437 w 1505120"/>
                <a:gd name="connsiteY467" fmla="*/ 953050 h 2849464"/>
                <a:gd name="connsiteX468" fmla="*/ 286690 w 1505120"/>
                <a:gd name="connsiteY468" fmla="*/ 937553 h 2849464"/>
                <a:gd name="connsiteX469" fmla="*/ 280878 w 1505120"/>
                <a:gd name="connsiteY469" fmla="*/ 923994 h 2849464"/>
                <a:gd name="connsiteX470" fmla="*/ 277003 w 1505120"/>
                <a:gd name="connsiteY470" fmla="*/ 912369 h 2849464"/>
                <a:gd name="connsiteX471" fmla="*/ 269256 w 1505120"/>
                <a:gd name="connsiteY471" fmla="*/ 900747 h 2849464"/>
                <a:gd name="connsiteX472" fmla="*/ 259572 w 1505120"/>
                <a:gd name="connsiteY472" fmla="*/ 891063 h 2849464"/>
                <a:gd name="connsiteX473" fmla="*/ 242138 w 1505120"/>
                <a:gd name="connsiteY473" fmla="*/ 877501 h 2849464"/>
                <a:gd name="connsiteX474" fmla="*/ 232450 w 1505120"/>
                <a:gd name="connsiteY474" fmla="*/ 862004 h 2849464"/>
                <a:gd name="connsiteX475" fmla="*/ 226641 w 1505120"/>
                <a:gd name="connsiteY475" fmla="*/ 852320 h 2849464"/>
                <a:gd name="connsiteX476" fmla="*/ 218891 w 1505120"/>
                <a:gd name="connsiteY476" fmla="*/ 836823 h 2849464"/>
                <a:gd name="connsiteX477" fmla="*/ 205332 w 1505120"/>
                <a:gd name="connsiteY477" fmla="*/ 821326 h 2849464"/>
                <a:gd name="connsiteX478" fmla="*/ 195644 w 1505120"/>
                <a:gd name="connsiteY478" fmla="*/ 813576 h 2849464"/>
                <a:gd name="connsiteX479" fmla="*/ 178213 w 1505120"/>
                <a:gd name="connsiteY479" fmla="*/ 803892 h 2849464"/>
                <a:gd name="connsiteX480" fmla="*/ 168526 w 1505120"/>
                <a:gd name="connsiteY480" fmla="*/ 801955 h 2849464"/>
                <a:gd name="connsiteX481" fmla="*/ 158842 w 1505120"/>
                <a:gd name="connsiteY481" fmla="*/ 798083 h 2849464"/>
                <a:gd name="connsiteX482" fmla="*/ 151092 w 1505120"/>
                <a:gd name="connsiteY482" fmla="*/ 788396 h 2849464"/>
                <a:gd name="connsiteX483" fmla="*/ 145283 w 1505120"/>
                <a:gd name="connsiteY483" fmla="*/ 774836 h 2849464"/>
                <a:gd name="connsiteX484" fmla="*/ 143345 w 1505120"/>
                <a:gd name="connsiteY484" fmla="*/ 763215 h 2849464"/>
                <a:gd name="connsiteX485" fmla="*/ 133661 w 1505120"/>
                <a:gd name="connsiteY485" fmla="*/ 736093 h 2849464"/>
                <a:gd name="connsiteX486" fmla="*/ 127845 w 1505120"/>
                <a:gd name="connsiteY486" fmla="*/ 722534 h 2849464"/>
                <a:gd name="connsiteX487" fmla="*/ 122036 w 1505120"/>
                <a:gd name="connsiteY487" fmla="*/ 705103 h 2849464"/>
                <a:gd name="connsiteX488" fmla="*/ 114289 w 1505120"/>
                <a:gd name="connsiteY488" fmla="*/ 695416 h 2849464"/>
                <a:gd name="connsiteX489" fmla="*/ 106539 w 1505120"/>
                <a:gd name="connsiteY489" fmla="*/ 668297 h 2849464"/>
                <a:gd name="connsiteX490" fmla="*/ 100730 w 1505120"/>
                <a:gd name="connsiteY490" fmla="*/ 652801 h 2849464"/>
                <a:gd name="connsiteX491" fmla="*/ 94918 w 1505120"/>
                <a:gd name="connsiteY491" fmla="*/ 643113 h 2849464"/>
                <a:gd name="connsiteX492" fmla="*/ 83293 w 1505120"/>
                <a:gd name="connsiteY492" fmla="*/ 633429 h 2849464"/>
                <a:gd name="connsiteX493" fmla="*/ 81359 w 1505120"/>
                <a:gd name="connsiteY493" fmla="*/ 635366 h 2849464"/>
                <a:gd name="connsiteX494" fmla="*/ 79421 w 1505120"/>
                <a:gd name="connsiteY494" fmla="*/ 623745 h 2849464"/>
                <a:gd name="connsiteX495" fmla="*/ 71671 w 1505120"/>
                <a:gd name="connsiteY495" fmla="*/ 594686 h 2849464"/>
                <a:gd name="connsiteX496" fmla="*/ 69734 w 1505120"/>
                <a:gd name="connsiteY496" fmla="*/ 583064 h 2849464"/>
                <a:gd name="connsiteX497" fmla="*/ 69734 w 1505120"/>
                <a:gd name="connsiteY497" fmla="*/ 567567 h 2849464"/>
                <a:gd name="connsiteX498" fmla="*/ 63924 w 1505120"/>
                <a:gd name="connsiteY498" fmla="*/ 552071 h 2849464"/>
                <a:gd name="connsiteX499" fmla="*/ 56174 w 1505120"/>
                <a:gd name="connsiteY499" fmla="*/ 530765 h 2849464"/>
                <a:gd name="connsiteX500" fmla="*/ 52303 w 1505120"/>
                <a:gd name="connsiteY500" fmla="*/ 519140 h 2849464"/>
                <a:gd name="connsiteX501" fmla="*/ 50362 w 1505120"/>
                <a:gd name="connsiteY501" fmla="*/ 507518 h 2849464"/>
                <a:gd name="connsiteX502" fmla="*/ 46490 w 1505120"/>
                <a:gd name="connsiteY502" fmla="*/ 497834 h 2849464"/>
                <a:gd name="connsiteX503" fmla="*/ 42615 w 1505120"/>
                <a:gd name="connsiteY503" fmla="*/ 474587 h 2849464"/>
                <a:gd name="connsiteX504" fmla="*/ 38740 w 1505120"/>
                <a:gd name="connsiteY504" fmla="*/ 462966 h 2849464"/>
                <a:gd name="connsiteX505" fmla="*/ 29056 w 1505120"/>
                <a:gd name="connsiteY505" fmla="*/ 455216 h 2849464"/>
                <a:gd name="connsiteX506" fmla="*/ 29056 w 1505120"/>
                <a:gd name="connsiteY506" fmla="*/ 443594 h 2849464"/>
                <a:gd name="connsiteX507" fmla="*/ 23244 w 1505120"/>
                <a:gd name="connsiteY507" fmla="*/ 431969 h 2849464"/>
                <a:gd name="connsiteX508" fmla="*/ 34865 w 1505120"/>
                <a:gd name="connsiteY508" fmla="*/ 422285 h 2849464"/>
                <a:gd name="connsiteX509" fmla="*/ 40678 w 1505120"/>
                <a:gd name="connsiteY509" fmla="*/ 412601 h 2849464"/>
                <a:gd name="connsiteX510" fmla="*/ 38740 w 1505120"/>
                <a:gd name="connsiteY510" fmla="*/ 402913 h 2849464"/>
                <a:gd name="connsiteX511" fmla="*/ 30994 w 1505120"/>
                <a:gd name="connsiteY511" fmla="*/ 383545 h 2849464"/>
                <a:gd name="connsiteX512" fmla="*/ 29056 w 1505120"/>
                <a:gd name="connsiteY512" fmla="*/ 373857 h 2849464"/>
                <a:gd name="connsiteX513" fmla="*/ 21306 w 1505120"/>
                <a:gd name="connsiteY513" fmla="*/ 360298 h 2849464"/>
                <a:gd name="connsiteX514" fmla="*/ 13559 w 1505120"/>
                <a:gd name="connsiteY514" fmla="*/ 348677 h 2849464"/>
                <a:gd name="connsiteX515" fmla="*/ 0 w 1505120"/>
                <a:gd name="connsiteY515" fmla="*/ 329305 h 2849464"/>
                <a:gd name="connsiteX516" fmla="*/ 9684 w 1505120"/>
                <a:gd name="connsiteY516" fmla="*/ 319621 h 2849464"/>
                <a:gd name="connsiteX517" fmla="*/ 11622 w 1505120"/>
                <a:gd name="connsiteY517" fmla="*/ 300249 h 2849464"/>
                <a:gd name="connsiteX518" fmla="*/ 11622 w 1505120"/>
                <a:gd name="connsiteY518" fmla="*/ 288627 h 2849464"/>
                <a:gd name="connsiteX519" fmla="*/ 17434 w 1505120"/>
                <a:gd name="connsiteY519" fmla="*/ 277003 h 2849464"/>
                <a:gd name="connsiteX520" fmla="*/ 27119 w 1505120"/>
                <a:gd name="connsiteY520" fmla="*/ 271193 h 2849464"/>
                <a:gd name="connsiteX521" fmla="*/ 34865 w 1505120"/>
                <a:gd name="connsiteY521" fmla="*/ 259572 h 2849464"/>
                <a:gd name="connsiteX522" fmla="*/ 44553 w 1505120"/>
                <a:gd name="connsiteY522" fmla="*/ 244072 h 2849464"/>
                <a:gd name="connsiteX523" fmla="*/ 52303 w 1505120"/>
                <a:gd name="connsiteY523" fmla="*/ 234388 h 2849464"/>
                <a:gd name="connsiteX524" fmla="*/ 69734 w 1505120"/>
                <a:gd name="connsiteY524" fmla="*/ 224700 h 2849464"/>
                <a:gd name="connsiteX525" fmla="*/ 83293 w 1505120"/>
                <a:gd name="connsiteY525" fmla="*/ 218891 h 2849464"/>
                <a:gd name="connsiteX526" fmla="*/ 100730 w 1505120"/>
                <a:gd name="connsiteY526" fmla="*/ 238262 h 2849464"/>
                <a:gd name="connsiteX527" fmla="*/ 122036 w 1505120"/>
                <a:gd name="connsiteY527" fmla="*/ 230516 h 2849464"/>
                <a:gd name="connsiteX528" fmla="*/ 125911 w 1505120"/>
                <a:gd name="connsiteY528" fmla="*/ 240200 h 2849464"/>
                <a:gd name="connsiteX529" fmla="*/ 135595 w 1505120"/>
                <a:gd name="connsiteY529" fmla="*/ 242137 h 2849464"/>
                <a:gd name="connsiteX530" fmla="*/ 151092 w 1505120"/>
                <a:gd name="connsiteY530" fmla="*/ 226641 h 2849464"/>
                <a:gd name="connsiteX531" fmla="*/ 164651 w 1505120"/>
                <a:gd name="connsiteY531" fmla="*/ 220828 h 2849464"/>
                <a:gd name="connsiteX532" fmla="*/ 178213 w 1505120"/>
                <a:gd name="connsiteY532" fmla="*/ 224700 h 2849464"/>
                <a:gd name="connsiteX533" fmla="*/ 193710 w 1505120"/>
                <a:gd name="connsiteY533" fmla="*/ 228575 h 2849464"/>
                <a:gd name="connsiteX534" fmla="*/ 207269 w 1505120"/>
                <a:gd name="connsiteY534" fmla="*/ 234388 h 2849464"/>
                <a:gd name="connsiteX535" fmla="*/ 222766 w 1505120"/>
                <a:gd name="connsiteY535" fmla="*/ 234388 h 2849464"/>
                <a:gd name="connsiteX536" fmla="*/ 234388 w 1505120"/>
                <a:gd name="connsiteY536" fmla="*/ 228575 h 2849464"/>
                <a:gd name="connsiteX537" fmla="*/ 242138 w 1505120"/>
                <a:gd name="connsiteY537" fmla="*/ 218891 h 2849464"/>
                <a:gd name="connsiteX538" fmla="*/ 257631 w 1505120"/>
                <a:gd name="connsiteY538" fmla="*/ 220828 h 2849464"/>
                <a:gd name="connsiteX539" fmla="*/ 261506 w 1505120"/>
                <a:gd name="connsiteY539" fmla="*/ 232450 h 2849464"/>
                <a:gd name="connsiteX540" fmla="*/ 257631 w 1505120"/>
                <a:gd name="connsiteY540" fmla="*/ 242137 h 2849464"/>
                <a:gd name="connsiteX541" fmla="*/ 242138 w 1505120"/>
                <a:gd name="connsiteY541" fmla="*/ 261506 h 2849464"/>
                <a:gd name="connsiteX542" fmla="*/ 244072 w 1505120"/>
                <a:gd name="connsiteY542" fmla="*/ 284752 h 2849464"/>
                <a:gd name="connsiteX543" fmla="*/ 255697 w 1505120"/>
                <a:gd name="connsiteY543" fmla="*/ 296374 h 2849464"/>
                <a:gd name="connsiteX544" fmla="*/ 251822 w 1505120"/>
                <a:gd name="connsiteY544" fmla="*/ 306058 h 2849464"/>
                <a:gd name="connsiteX545" fmla="*/ 273128 w 1505120"/>
                <a:gd name="connsiteY545" fmla="*/ 317683 h 2849464"/>
                <a:gd name="connsiteX546" fmla="*/ 280878 w 1505120"/>
                <a:gd name="connsiteY546" fmla="*/ 331242 h 2849464"/>
                <a:gd name="connsiteX547" fmla="*/ 284753 w 1505120"/>
                <a:gd name="connsiteY547" fmla="*/ 344802 h 2849464"/>
                <a:gd name="connsiteX548" fmla="*/ 296374 w 1505120"/>
                <a:gd name="connsiteY548" fmla="*/ 338989 h 2849464"/>
                <a:gd name="connsiteX549" fmla="*/ 311871 w 1505120"/>
                <a:gd name="connsiteY549" fmla="*/ 340927 h 2849464"/>
                <a:gd name="connsiteX550" fmla="*/ 325430 w 1505120"/>
                <a:gd name="connsiteY550" fmla="*/ 331242 h 2849464"/>
                <a:gd name="connsiteX551" fmla="*/ 337055 w 1505120"/>
                <a:gd name="connsiteY551" fmla="*/ 325430 h 2849464"/>
                <a:gd name="connsiteX552" fmla="*/ 348677 w 1505120"/>
                <a:gd name="connsiteY552" fmla="*/ 325430 h 2849464"/>
                <a:gd name="connsiteX553" fmla="*/ 362236 w 1505120"/>
                <a:gd name="connsiteY553" fmla="*/ 323496 h 2849464"/>
                <a:gd name="connsiteX554" fmla="*/ 371923 w 1505120"/>
                <a:gd name="connsiteY554" fmla="*/ 327367 h 2849464"/>
                <a:gd name="connsiteX555" fmla="*/ 377733 w 1505120"/>
                <a:gd name="connsiteY555" fmla="*/ 317683 h 2849464"/>
                <a:gd name="connsiteX556" fmla="*/ 389354 w 1505120"/>
                <a:gd name="connsiteY556" fmla="*/ 304124 h 2849464"/>
                <a:gd name="connsiteX557" fmla="*/ 399038 w 1505120"/>
                <a:gd name="connsiteY557" fmla="*/ 307999 h 2849464"/>
                <a:gd name="connsiteX558" fmla="*/ 418413 w 1505120"/>
                <a:gd name="connsiteY558" fmla="*/ 315746 h 2849464"/>
                <a:gd name="connsiteX559" fmla="*/ 431972 w 1505120"/>
                <a:gd name="connsiteY559" fmla="*/ 325430 h 2849464"/>
                <a:gd name="connsiteX560" fmla="*/ 443597 w 1505120"/>
                <a:gd name="connsiteY560" fmla="*/ 329305 h 2849464"/>
                <a:gd name="connsiteX561" fmla="*/ 447469 w 1505120"/>
                <a:gd name="connsiteY561" fmla="*/ 313808 h 2849464"/>
                <a:gd name="connsiteX562" fmla="*/ 447469 w 1505120"/>
                <a:gd name="connsiteY562" fmla="*/ 302187 h 2849464"/>
                <a:gd name="connsiteX563" fmla="*/ 441657 w 1505120"/>
                <a:gd name="connsiteY563" fmla="*/ 290565 h 2849464"/>
                <a:gd name="connsiteX564" fmla="*/ 453282 w 1505120"/>
                <a:gd name="connsiteY564" fmla="*/ 290565 h 2849464"/>
                <a:gd name="connsiteX565" fmla="*/ 462966 w 1505120"/>
                <a:gd name="connsiteY565" fmla="*/ 290565 h 2849464"/>
                <a:gd name="connsiteX566" fmla="*/ 474591 w 1505120"/>
                <a:gd name="connsiteY566" fmla="*/ 284752 h 2849464"/>
                <a:gd name="connsiteX567" fmla="*/ 493959 w 1505120"/>
                <a:gd name="connsiteY567" fmla="*/ 275068 h 2849464"/>
                <a:gd name="connsiteX568" fmla="*/ 505581 w 1505120"/>
                <a:gd name="connsiteY568" fmla="*/ 278943 h 2849464"/>
                <a:gd name="connsiteX569" fmla="*/ 524952 w 1505120"/>
                <a:gd name="connsiteY569" fmla="*/ 277003 h 2849464"/>
                <a:gd name="connsiteX570" fmla="*/ 536577 w 1505120"/>
                <a:gd name="connsiteY570" fmla="*/ 275068 h 2849464"/>
                <a:gd name="connsiteX571" fmla="*/ 546262 w 1505120"/>
                <a:gd name="connsiteY571" fmla="*/ 286690 h 2849464"/>
                <a:gd name="connsiteX572" fmla="*/ 559821 w 1505120"/>
                <a:gd name="connsiteY572" fmla="*/ 298312 h 2849464"/>
                <a:gd name="connsiteX573" fmla="*/ 569508 w 1505120"/>
                <a:gd name="connsiteY573" fmla="*/ 311871 h 2849464"/>
                <a:gd name="connsiteX574" fmla="*/ 581130 w 1505120"/>
                <a:gd name="connsiteY574" fmla="*/ 311871 h 2849464"/>
                <a:gd name="connsiteX575" fmla="*/ 581130 w 1505120"/>
                <a:gd name="connsiteY575" fmla="*/ 298312 h 2849464"/>
                <a:gd name="connsiteX576" fmla="*/ 583064 w 1505120"/>
                <a:gd name="connsiteY576" fmla="*/ 288627 h 2849464"/>
                <a:gd name="connsiteX577" fmla="*/ 573380 w 1505120"/>
                <a:gd name="connsiteY577" fmla="*/ 284752 h 2849464"/>
                <a:gd name="connsiteX578" fmla="*/ 561758 w 1505120"/>
                <a:gd name="connsiteY578" fmla="*/ 273128 h 2849464"/>
                <a:gd name="connsiteX579" fmla="*/ 567571 w 1505120"/>
                <a:gd name="connsiteY579" fmla="*/ 251822 h 2849464"/>
                <a:gd name="connsiteX580" fmla="*/ 577255 w 1505120"/>
                <a:gd name="connsiteY580" fmla="*/ 246009 h 2849464"/>
                <a:gd name="connsiteX581" fmla="*/ 581130 w 1505120"/>
                <a:gd name="connsiteY581" fmla="*/ 236325 h 2849464"/>
                <a:gd name="connsiteX582" fmla="*/ 579192 w 1505120"/>
                <a:gd name="connsiteY582" fmla="*/ 224700 h 2849464"/>
                <a:gd name="connsiteX583" fmla="*/ 586939 w 1505120"/>
                <a:gd name="connsiteY583" fmla="*/ 215016 h 2849464"/>
                <a:gd name="connsiteX584" fmla="*/ 588880 w 1505120"/>
                <a:gd name="connsiteY584" fmla="*/ 205332 h 2849464"/>
                <a:gd name="connsiteX585" fmla="*/ 594689 w 1505120"/>
                <a:gd name="connsiteY585" fmla="*/ 195644 h 2849464"/>
                <a:gd name="connsiteX586" fmla="*/ 604376 w 1505120"/>
                <a:gd name="connsiteY586" fmla="*/ 184023 h 2849464"/>
                <a:gd name="connsiteX587" fmla="*/ 610186 w 1505120"/>
                <a:gd name="connsiteY587" fmla="*/ 164651 h 2849464"/>
                <a:gd name="connsiteX588" fmla="*/ 608248 w 1505120"/>
                <a:gd name="connsiteY588" fmla="*/ 153029 h 2849464"/>
                <a:gd name="connsiteX589" fmla="*/ 602436 w 1505120"/>
                <a:gd name="connsiteY589" fmla="*/ 131720 h 2849464"/>
                <a:gd name="connsiteX590" fmla="*/ 602436 w 1505120"/>
                <a:gd name="connsiteY590" fmla="*/ 122036 h 2849464"/>
                <a:gd name="connsiteX591" fmla="*/ 608248 w 1505120"/>
                <a:gd name="connsiteY591" fmla="*/ 112352 h 2849464"/>
                <a:gd name="connsiteX592" fmla="*/ 610186 w 1505120"/>
                <a:gd name="connsiteY592" fmla="*/ 98789 h 2849464"/>
                <a:gd name="connsiteX593" fmla="*/ 615998 w 1505120"/>
                <a:gd name="connsiteY593" fmla="*/ 87168 h 2849464"/>
                <a:gd name="connsiteX594" fmla="*/ 619870 w 1505120"/>
                <a:gd name="connsiteY594" fmla="*/ 77483 h 2849464"/>
                <a:gd name="connsiteX595" fmla="*/ 615998 w 1505120"/>
                <a:gd name="connsiteY595" fmla="*/ 58112 h 2849464"/>
                <a:gd name="connsiteX596" fmla="*/ 615998 w 1505120"/>
                <a:gd name="connsiteY596" fmla="*/ 44553 h 2849464"/>
                <a:gd name="connsiteX597" fmla="*/ 610186 w 1505120"/>
                <a:gd name="connsiteY597" fmla="*/ 30993 h 2849464"/>
                <a:gd name="connsiteX598" fmla="*/ 619870 w 1505120"/>
                <a:gd name="connsiteY598" fmla="*/ 21306 h 2849464"/>
                <a:gd name="connsiteX599" fmla="*/ 617936 w 1505120"/>
                <a:gd name="connsiteY599" fmla="*/ 3875 h 2849464"/>
                <a:gd name="connsiteX600" fmla="*/ 629557 w 1505120"/>
                <a:gd name="connsiteY600" fmla="*/ 15497 h 2849464"/>
                <a:gd name="connsiteX601" fmla="*/ 641179 w 1505120"/>
                <a:gd name="connsiteY601" fmla="*/ 15497 h 2849464"/>
                <a:gd name="connsiteX602" fmla="*/ 662488 w 1505120"/>
                <a:gd name="connsiteY602" fmla="*/ 9684 h 2849464"/>
                <a:gd name="connsiteX603" fmla="*/ 674110 w 1505120"/>
                <a:gd name="connsiteY603" fmla="*/ 13559 h 2849464"/>
                <a:gd name="connsiteX604" fmla="*/ 683794 w 1505120"/>
                <a:gd name="connsiteY604" fmla="*/ 17434 h 2849464"/>
                <a:gd name="connsiteX605" fmla="*/ 695419 w 1505120"/>
                <a:gd name="connsiteY605" fmla="*/ 17434 h 2849464"/>
                <a:gd name="connsiteX606" fmla="*/ 710916 w 1505120"/>
                <a:gd name="connsiteY606" fmla="*/ 13559 h 2849464"/>
                <a:gd name="connsiteX607" fmla="*/ 722537 w 1505120"/>
                <a:gd name="connsiteY607" fmla="*/ 23247 h 2849464"/>
                <a:gd name="connsiteX608" fmla="*/ 734159 w 1505120"/>
                <a:gd name="connsiteY608" fmla="*/ 19372 h 2849464"/>
                <a:gd name="connsiteX609" fmla="*/ 749656 w 1505120"/>
                <a:gd name="connsiteY609" fmla="*/ 9684 h 2849464"/>
                <a:gd name="connsiteX610" fmla="*/ 759343 w 1505120"/>
                <a:gd name="connsiteY610" fmla="*/ 9684 h 2849464"/>
                <a:gd name="connsiteX611" fmla="*/ 772902 w 1505120"/>
                <a:gd name="connsiteY611" fmla="*/ 5809 h 2849464"/>
                <a:gd name="connsiteX612" fmla="*/ 790336 w 1505120"/>
                <a:gd name="connsiteY612" fmla="*/ 3875 h 2849464"/>
                <a:gd name="connsiteX613" fmla="*/ 803896 w 1505120"/>
                <a:gd name="connsiteY613" fmla="*/ 5809 h 2849464"/>
                <a:gd name="connsiteX614" fmla="*/ 813580 w 1505120"/>
                <a:gd name="connsiteY614" fmla="*/ 0 h 2849464"/>
                <a:gd name="connsiteX0" fmla="*/ 813580 w 1505120"/>
                <a:gd name="connsiteY0" fmla="*/ 0 h 2849464"/>
                <a:gd name="connsiteX1" fmla="*/ 832951 w 1505120"/>
                <a:gd name="connsiteY1" fmla="*/ 11622 h 2849464"/>
                <a:gd name="connsiteX2" fmla="*/ 829076 w 1505120"/>
                <a:gd name="connsiteY2" fmla="*/ 27118 h 2849464"/>
                <a:gd name="connsiteX3" fmla="*/ 817455 w 1505120"/>
                <a:gd name="connsiteY3" fmla="*/ 40678 h 2849464"/>
                <a:gd name="connsiteX4" fmla="*/ 807771 w 1505120"/>
                <a:gd name="connsiteY4" fmla="*/ 58112 h 2849464"/>
                <a:gd name="connsiteX5" fmla="*/ 803896 w 1505120"/>
                <a:gd name="connsiteY5" fmla="*/ 67799 h 2849464"/>
                <a:gd name="connsiteX6" fmla="*/ 801958 w 1505120"/>
                <a:gd name="connsiteY6" fmla="*/ 83293 h 2849464"/>
                <a:gd name="connsiteX7" fmla="*/ 805830 w 1505120"/>
                <a:gd name="connsiteY7" fmla="*/ 96855 h 2849464"/>
                <a:gd name="connsiteX8" fmla="*/ 801958 w 1505120"/>
                <a:gd name="connsiteY8" fmla="*/ 106539 h 2849464"/>
                <a:gd name="connsiteX9" fmla="*/ 801958 w 1505120"/>
                <a:gd name="connsiteY9" fmla="*/ 116227 h 2849464"/>
                <a:gd name="connsiteX10" fmla="*/ 809705 w 1505120"/>
                <a:gd name="connsiteY10" fmla="*/ 133661 h 2849464"/>
                <a:gd name="connsiteX11" fmla="*/ 815517 w 1505120"/>
                <a:gd name="connsiteY11" fmla="*/ 151092 h 2849464"/>
                <a:gd name="connsiteX12" fmla="*/ 817455 w 1505120"/>
                <a:gd name="connsiteY12" fmla="*/ 160779 h 2849464"/>
                <a:gd name="connsiteX13" fmla="*/ 821330 w 1505120"/>
                <a:gd name="connsiteY13" fmla="*/ 184023 h 2849464"/>
                <a:gd name="connsiteX14" fmla="*/ 827142 w 1505120"/>
                <a:gd name="connsiteY14" fmla="*/ 195644 h 2849464"/>
                <a:gd name="connsiteX15" fmla="*/ 836826 w 1505120"/>
                <a:gd name="connsiteY15" fmla="*/ 205332 h 2849464"/>
                <a:gd name="connsiteX16" fmla="*/ 838764 w 1505120"/>
                <a:gd name="connsiteY16" fmla="*/ 218891 h 2849464"/>
                <a:gd name="connsiteX17" fmla="*/ 823267 w 1505120"/>
                <a:gd name="connsiteY17" fmla="*/ 246009 h 2849464"/>
                <a:gd name="connsiteX18" fmla="*/ 813580 w 1505120"/>
                <a:gd name="connsiteY18" fmla="*/ 261506 h 2849464"/>
                <a:gd name="connsiteX19" fmla="*/ 800021 w 1505120"/>
                <a:gd name="connsiteY19" fmla="*/ 282815 h 2849464"/>
                <a:gd name="connsiteX20" fmla="*/ 786461 w 1505120"/>
                <a:gd name="connsiteY20" fmla="*/ 294437 h 2849464"/>
                <a:gd name="connsiteX21" fmla="*/ 778715 w 1505120"/>
                <a:gd name="connsiteY21" fmla="*/ 306058 h 2849464"/>
                <a:gd name="connsiteX22" fmla="*/ 763218 w 1505120"/>
                <a:gd name="connsiteY22" fmla="*/ 333180 h 2849464"/>
                <a:gd name="connsiteX23" fmla="*/ 755468 w 1505120"/>
                <a:gd name="connsiteY23" fmla="*/ 346739 h 2849464"/>
                <a:gd name="connsiteX24" fmla="*/ 745784 w 1505120"/>
                <a:gd name="connsiteY24" fmla="*/ 369982 h 2849464"/>
                <a:gd name="connsiteX25" fmla="*/ 738034 w 1505120"/>
                <a:gd name="connsiteY25" fmla="*/ 379670 h 2849464"/>
                <a:gd name="connsiteX26" fmla="*/ 734159 w 1505120"/>
                <a:gd name="connsiteY26" fmla="*/ 389354 h 2849464"/>
                <a:gd name="connsiteX27" fmla="*/ 728346 w 1505120"/>
                <a:gd name="connsiteY27" fmla="*/ 399038 h 2849464"/>
                <a:gd name="connsiteX28" fmla="*/ 724475 w 1505120"/>
                <a:gd name="connsiteY28" fmla="*/ 414538 h 2849464"/>
                <a:gd name="connsiteX29" fmla="*/ 722537 w 1505120"/>
                <a:gd name="connsiteY29" fmla="*/ 428097 h 2849464"/>
                <a:gd name="connsiteX30" fmla="*/ 720600 w 1505120"/>
                <a:gd name="connsiteY30" fmla="*/ 449406 h 2849464"/>
                <a:gd name="connsiteX31" fmla="*/ 722537 w 1505120"/>
                <a:gd name="connsiteY31" fmla="*/ 461028 h 2849464"/>
                <a:gd name="connsiteX32" fmla="*/ 722537 w 1505120"/>
                <a:gd name="connsiteY32" fmla="*/ 472650 h 2849464"/>
                <a:gd name="connsiteX33" fmla="*/ 726412 w 1505120"/>
                <a:gd name="connsiteY33" fmla="*/ 482337 h 2849464"/>
                <a:gd name="connsiteX34" fmla="*/ 734159 w 1505120"/>
                <a:gd name="connsiteY34" fmla="*/ 495893 h 2849464"/>
                <a:gd name="connsiteX35" fmla="*/ 743846 w 1505120"/>
                <a:gd name="connsiteY35" fmla="*/ 507518 h 2849464"/>
                <a:gd name="connsiteX36" fmla="*/ 765152 w 1505120"/>
                <a:gd name="connsiteY36" fmla="*/ 517202 h 2849464"/>
                <a:gd name="connsiteX37" fmla="*/ 767090 w 1505120"/>
                <a:gd name="connsiteY37" fmla="*/ 532699 h 2849464"/>
                <a:gd name="connsiteX38" fmla="*/ 767090 w 1505120"/>
                <a:gd name="connsiteY38" fmla="*/ 546258 h 2849464"/>
                <a:gd name="connsiteX39" fmla="*/ 767090 w 1505120"/>
                <a:gd name="connsiteY39" fmla="*/ 563692 h 2849464"/>
                <a:gd name="connsiteX40" fmla="*/ 769027 w 1505120"/>
                <a:gd name="connsiteY40" fmla="*/ 573377 h 2849464"/>
                <a:gd name="connsiteX41" fmla="*/ 767090 w 1505120"/>
                <a:gd name="connsiteY41" fmla="*/ 583064 h 2849464"/>
                <a:gd name="connsiteX42" fmla="*/ 769027 w 1505120"/>
                <a:gd name="connsiteY42" fmla="*/ 602436 h 2849464"/>
                <a:gd name="connsiteX43" fmla="*/ 780649 w 1505120"/>
                <a:gd name="connsiteY43" fmla="*/ 598561 h 2849464"/>
                <a:gd name="connsiteX44" fmla="*/ 809705 w 1505120"/>
                <a:gd name="connsiteY44" fmla="*/ 619870 h 2849464"/>
                <a:gd name="connsiteX45" fmla="*/ 819392 w 1505120"/>
                <a:gd name="connsiteY45" fmla="*/ 623745 h 2849464"/>
                <a:gd name="connsiteX46" fmla="*/ 832951 w 1505120"/>
                <a:gd name="connsiteY46" fmla="*/ 629554 h 2849464"/>
                <a:gd name="connsiteX47" fmla="*/ 844573 w 1505120"/>
                <a:gd name="connsiteY47" fmla="*/ 635366 h 2849464"/>
                <a:gd name="connsiteX48" fmla="*/ 856198 w 1505120"/>
                <a:gd name="connsiteY48" fmla="*/ 639238 h 2849464"/>
                <a:gd name="connsiteX49" fmla="*/ 865882 w 1505120"/>
                <a:gd name="connsiteY49" fmla="*/ 641176 h 2849464"/>
                <a:gd name="connsiteX50" fmla="*/ 877504 w 1505120"/>
                <a:gd name="connsiteY50" fmla="*/ 641176 h 2849464"/>
                <a:gd name="connsiteX51" fmla="*/ 887191 w 1505120"/>
                <a:gd name="connsiteY51" fmla="*/ 641176 h 2849464"/>
                <a:gd name="connsiteX52" fmla="*/ 910435 w 1505120"/>
                <a:gd name="connsiteY52" fmla="*/ 639238 h 2849464"/>
                <a:gd name="connsiteX53" fmla="*/ 922056 w 1505120"/>
                <a:gd name="connsiteY53" fmla="*/ 637304 h 2849464"/>
                <a:gd name="connsiteX54" fmla="*/ 933681 w 1505120"/>
                <a:gd name="connsiteY54" fmla="*/ 635366 h 2849464"/>
                <a:gd name="connsiteX55" fmla="*/ 945303 w 1505120"/>
                <a:gd name="connsiteY55" fmla="*/ 637304 h 2849464"/>
                <a:gd name="connsiteX56" fmla="*/ 958862 w 1505120"/>
                <a:gd name="connsiteY56" fmla="*/ 637304 h 2849464"/>
                <a:gd name="connsiteX57" fmla="*/ 968550 w 1505120"/>
                <a:gd name="connsiteY57" fmla="*/ 639238 h 2849464"/>
                <a:gd name="connsiteX58" fmla="*/ 978234 w 1505120"/>
                <a:gd name="connsiteY58" fmla="*/ 639238 h 2849464"/>
                <a:gd name="connsiteX59" fmla="*/ 989855 w 1505120"/>
                <a:gd name="connsiteY59" fmla="*/ 631491 h 2849464"/>
                <a:gd name="connsiteX60" fmla="*/ 1009227 w 1505120"/>
                <a:gd name="connsiteY60" fmla="*/ 629554 h 2849464"/>
                <a:gd name="connsiteX61" fmla="*/ 1022786 w 1505120"/>
                <a:gd name="connsiteY61" fmla="*/ 635366 h 2849464"/>
                <a:gd name="connsiteX62" fmla="*/ 1030536 w 1505120"/>
                <a:gd name="connsiteY62" fmla="*/ 645051 h 2849464"/>
                <a:gd name="connsiteX63" fmla="*/ 1040220 w 1505120"/>
                <a:gd name="connsiteY63" fmla="*/ 650860 h 2849464"/>
                <a:gd name="connsiteX64" fmla="*/ 1053780 w 1505120"/>
                <a:gd name="connsiteY64" fmla="*/ 658610 h 2849464"/>
                <a:gd name="connsiteX65" fmla="*/ 1065401 w 1505120"/>
                <a:gd name="connsiteY65" fmla="*/ 672172 h 2849464"/>
                <a:gd name="connsiteX66" fmla="*/ 1069276 w 1505120"/>
                <a:gd name="connsiteY66" fmla="*/ 681856 h 2849464"/>
                <a:gd name="connsiteX67" fmla="*/ 1080898 w 1505120"/>
                <a:gd name="connsiteY67" fmla="*/ 699287 h 2849464"/>
                <a:gd name="connsiteX68" fmla="*/ 1092523 w 1505120"/>
                <a:gd name="connsiteY68" fmla="*/ 707037 h 2849464"/>
                <a:gd name="connsiteX69" fmla="*/ 1102207 w 1505120"/>
                <a:gd name="connsiteY69" fmla="*/ 714787 h 2849464"/>
                <a:gd name="connsiteX70" fmla="*/ 1111894 w 1505120"/>
                <a:gd name="connsiteY70" fmla="*/ 718659 h 2849464"/>
                <a:gd name="connsiteX71" fmla="*/ 1121579 w 1505120"/>
                <a:gd name="connsiteY71" fmla="*/ 728346 h 2849464"/>
                <a:gd name="connsiteX72" fmla="*/ 1135138 w 1505120"/>
                <a:gd name="connsiteY72" fmla="*/ 734159 h 2849464"/>
                <a:gd name="connsiteX73" fmla="*/ 1150634 w 1505120"/>
                <a:gd name="connsiteY73" fmla="*/ 738031 h 2849464"/>
                <a:gd name="connsiteX74" fmla="*/ 1162256 w 1505120"/>
                <a:gd name="connsiteY74" fmla="*/ 747715 h 2849464"/>
                <a:gd name="connsiteX75" fmla="*/ 1175818 w 1505120"/>
                <a:gd name="connsiteY75" fmla="*/ 751590 h 2849464"/>
                <a:gd name="connsiteX76" fmla="*/ 1195187 w 1505120"/>
                <a:gd name="connsiteY76" fmla="*/ 765152 h 2849464"/>
                <a:gd name="connsiteX77" fmla="*/ 1208749 w 1505120"/>
                <a:gd name="connsiteY77" fmla="*/ 769024 h 2849464"/>
                <a:gd name="connsiteX78" fmla="*/ 1222305 w 1505120"/>
                <a:gd name="connsiteY78" fmla="*/ 772899 h 2849464"/>
                <a:gd name="connsiteX79" fmla="*/ 1233930 w 1505120"/>
                <a:gd name="connsiteY79" fmla="*/ 774836 h 2849464"/>
                <a:gd name="connsiteX80" fmla="*/ 1247489 w 1505120"/>
                <a:gd name="connsiteY80" fmla="*/ 774836 h 2849464"/>
                <a:gd name="connsiteX81" fmla="*/ 1257177 w 1505120"/>
                <a:gd name="connsiteY81" fmla="*/ 776774 h 2849464"/>
                <a:gd name="connsiteX82" fmla="*/ 1274608 w 1505120"/>
                <a:gd name="connsiteY82" fmla="*/ 780646 h 2849464"/>
                <a:gd name="connsiteX83" fmla="*/ 1267171 w 1505120"/>
                <a:gd name="connsiteY83" fmla="*/ 790872 h 2849464"/>
                <a:gd name="connsiteX84" fmla="*/ 1268516 w 1505120"/>
                <a:gd name="connsiteY84" fmla="*/ 790978 h 2849464"/>
                <a:gd name="connsiteX85" fmla="*/ 1270729 w 1505120"/>
                <a:gd name="connsiteY85" fmla="*/ 788396 h 2849464"/>
                <a:gd name="connsiteX86" fmla="*/ 1280417 w 1505120"/>
                <a:gd name="connsiteY86" fmla="*/ 786461 h 2849464"/>
                <a:gd name="connsiteX87" fmla="*/ 1286226 w 1505120"/>
                <a:gd name="connsiteY87" fmla="*/ 801958 h 2849464"/>
                <a:gd name="connsiteX88" fmla="*/ 1290101 w 1505120"/>
                <a:gd name="connsiteY88" fmla="*/ 811642 h 2849464"/>
                <a:gd name="connsiteX89" fmla="*/ 1301726 w 1505120"/>
                <a:gd name="connsiteY89" fmla="*/ 827139 h 2849464"/>
                <a:gd name="connsiteX90" fmla="*/ 1307535 w 1505120"/>
                <a:gd name="connsiteY90" fmla="*/ 832951 h 2849464"/>
                <a:gd name="connsiteX91" fmla="*/ 1319157 w 1505120"/>
                <a:gd name="connsiteY91" fmla="*/ 840698 h 2849464"/>
                <a:gd name="connsiteX92" fmla="*/ 1330782 w 1505120"/>
                <a:gd name="connsiteY92" fmla="*/ 846510 h 2849464"/>
                <a:gd name="connsiteX93" fmla="*/ 1342403 w 1505120"/>
                <a:gd name="connsiteY93" fmla="*/ 856195 h 2849464"/>
                <a:gd name="connsiteX94" fmla="*/ 1367584 w 1505120"/>
                <a:gd name="connsiteY94" fmla="*/ 865882 h 2849464"/>
                <a:gd name="connsiteX95" fmla="*/ 1377272 w 1505120"/>
                <a:gd name="connsiteY95" fmla="*/ 869754 h 2849464"/>
                <a:gd name="connsiteX96" fmla="*/ 1390831 w 1505120"/>
                <a:gd name="connsiteY96" fmla="*/ 871695 h 2849464"/>
                <a:gd name="connsiteX97" fmla="*/ 1404390 w 1505120"/>
                <a:gd name="connsiteY97" fmla="*/ 871695 h 2849464"/>
                <a:gd name="connsiteX98" fmla="*/ 1414074 w 1505120"/>
                <a:gd name="connsiteY98" fmla="*/ 871695 h 2849464"/>
                <a:gd name="connsiteX99" fmla="*/ 1406328 w 1505120"/>
                <a:gd name="connsiteY99" fmla="*/ 891063 h 2849464"/>
                <a:gd name="connsiteX100" fmla="*/ 1398581 w 1505120"/>
                <a:gd name="connsiteY100" fmla="*/ 902685 h 2849464"/>
                <a:gd name="connsiteX101" fmla="*/ 1394706 w 1505120"/>
                <a:gd name="connsiteY101" fmla="*/ 914306 h 2849464"/>
                <a:gd name="connsiteX102" fmla="*/ 1394706 w 1505120"/>
                <a:gd name="connsiteY102" fmla="*/ 925931 h 2849464"/>
                <a:gd name="connsiteX103" fmla="*/ 1390831 w 1505120"/>
                <a:gd name="connsiteY103" fmla="*/ 939490 h 2849464"/>
                <a:gd name="connsiteX104" fmla="*/ 1385019 w 1505120"/>
                <a:gd name="connsiteY104" fmla="*/ 964674 h 2849464"/>
                <a:gd name="connsiteX105" fmla="*/ 1381143 w 1505120"/>
                <a:gd name="connsiteY105" fmla="*/ 976296 h 2849464"/>
                <a:gd name="connsiteX106" fmla="*/ 1379209 w 1505120"/>
                <a:gd name="connsiteY106" fmla="*/ 985980 h 2849464"/>
                <a:gd name="connsiteX107" fmla="*/ 1381143 w 1505120"/>
                <a:gd name="connsiteY107" fmla="*/ 1013102 h 2849464"/>
                <a:gd name="connsiteX108" fmla="*/ 1381143 w 1505120"/>
                <a:gd name="connsiteY108" fmla="*/ 1022786 h 2849464"/>
                <a:gd name="connsiteX109" fmla="*/ 1379209 w 1505120"/>
                <a:gd name="connsiteY109" fmla="*/ 1044092 h 2849464"/>
                <a:gd name="connsiteX110" fmla="*/ 1379209 w 1505120"/>
                <a:gd name="connsiteY110" fmla="*/ 1055717 h 2849464"/>
                <a:gd name="connsiteX111" fmla="*/ 1383081 w 1505120"/>
                <a:gd name="connsiteY111" fmla="*/ 1067339 h 2849464"/>
                <a:gd name="connsiteX112" fmla="*/ 1390831 w 1505120"/>
                <a:gd name="connsiteY112" fmla="*/ 1077023 h 2849464"/>
                <a:gd name="connsiteX113" fmla="*/ 1398581 w 1505120"/>
                <a:gd name="connsiteY113" fmla="*/ 1086710 h 2849464"/>
                <a:gd name="connsiteX114" fmla="*/ 1406328 w 1505120"/>
                <a:gd name="connsiteY114" fmla="*/ 1098332 h 2849464"/>
                <a:gd name="connsiteX115" fmla="*/ 1417949 w 1505120"/>
                <a:gd name="connsiteY115" fmla="*/ 1106082 h 2849464"/>
                <a:gd name="connsiteX116" fmla="*/ 1425696 w 1505120"/>
                <a:gd name="connsiteY116" fmla="*/ 1115766 h 2849464"/>
                <a:gd name="connsiteX117" fmla="*/ 1427637 w 1505120"/>
                <a:gd name="connsiteY117" fmla="*/ 1127388 h 2849464"/>
                <a:gd name="connsiteX118" fmla="*/ 1423762 w 1505120"/>
                <a:gd name="connsiteY118" fmla="*/ 1139013 h 2849464"/>
                <a:gd name="connsiteX119" fmla="*/ 1417949 w 1505120"/>
                <a:gd name="connsiteY119" fmla="*/ 1150634 h 2849464"/>
                <a:gd name="connsiteX120" fmla="*/ 1414074 w 1505120"/>
                <a:gd name="connsiteY120" fmla="*/ 1162256 h 2849464"/>
                <a:gd name="connsiteX121" fmla="*/ 1408265 w 1505120"/>
                <a:gd name="connsiteY121" fmla="*/ 1181628 h 2849464"/>
                <a:gd name="connsiteX122" fmla="*/ 1404390 w 1505120"/>
                <a:gd name="connsiteY122" fmla="*/ 1197124 h 2849464"/>
                <a:gd name="connsiteX123" fmla="*/ 1402453 w 1505120"/>
                <a:gd name="connsiteY123" fmla="*/ 1206812 h 2849464"/>
                <a:gd name="connsiteX124" fmla="*/ 1400515 w 1505120"/>
                <a:gd name="connsiteY124" fmla="*/ 1220371 h 2849464"/>
                <a:gd name="connsiteX125" fmla="*/ 1398581 w 1505120"/>
                <a:gd name="connsiteY125" fmla="*/ 1235868 h 2849464"/>
                <a:gd name="connsiteX126" fmla="*/ 1398581 w 1505120"/>
                <a:gd name="connsiteY126" fmla="*/ 1245552 h 2849464"/>
                <a:gd name="connsiteX127" fmla="*/ 1402453 w 1505120"/>
                <a:gd name="connsiteY127" fmla="*/ 1255239 h 2849464"/>
                <a:gd name="connsiteX128" fmla="*/ 1412137 w 1505120"/>
                <a:gd name="connsiteY128" fmla="*/ 1268798 h 2849464"/>
                <a:gd name="connsiteX129" fmla="*/ 1427637 w 1505120"/>
                <a:gd name="connsiteY129" fmla="*/ 1272670 h 2849464"/>
                <a:gd name="connsiteX130" fmla="*/ 1421824 w 1505120"/>
                <a:gd name="connsiteY130" fmla="*/ 1261049 h 2849464"/>
                <a:gd name="connsiteX131" fmla="*/ 1431508 w 1505120"/>
                <a:gd name="connsiteY131" fmla="*/ 1276545 h 2849464"/>
                <a:gd name="connsiteX132" fmla="*/ 1425696 w 1505120"/>
                <a:gd name="connsiteY132" fmla="*/ 1286229 h 2849464"/>
                <a:gd name="connsiteX133" fmla="*/ 1427637 w 1505120"/>
                <a:gd name="connsiteY133" fmla="*/ 1297854 h 2849464"/>
                <a:gd name="connsiteX134" fmla="*/ 1437321 w 1505120"/>
                <a:gd name="connsiteY134" fmla="*/ 1311413 h 2849464"/>
                <a:gd name="connsiteX135" fmla="*/ 1447008 w 1505120"/>
                <a:gd name="connsiteY135" fmla="*/ 1321098 h 2849464"/>
                <a:gd name="connsiteX136" fmla="*/ 1470252 w 1505120"/>
                <a:gd name="connsiteY136" fmla="*/ 1332723 h 2849464"/>
                <a:gd name="connsiteX137" fmla="*/ 1495436 w 1505120"/>
                <a:gd name="connsiteY137" fmla="*/ 1338532 h 2849464"/>
                <a:gd name="connsiteX138" fmla="*/ 1505120 w 1505120"/>
                <a:gd name="connsiteY138" fmla="*/ 1336594 h 2849464"/>
                <a:gd name="connsiteX139" fmla="*/ 1503183 w 1505120"/>
                <a:gd name="connsiteY139" fmla="*/ 1346282 h 2849464"/>
                <a:gd name="connsiteX140" fmla="*/ 1493495 w 1505120"/>
                <a:gd name="connsiteY140" fmla="*/ 1344344 h 2849464"/>
                <a:gd name="connsiteX141" fmla="*/ 1481873 w 1505120"/>
                <a:gd name="connsiteY141" fmla="*/ 1354028 h 2849464"/>
                <a:gd name="connsiteX142" fmla="*/ 1474123 w 1505120"/>
                <a:gd name="connsiteY142" fmla="*/ 1365653 h 2849464"/>
                <a:gd name="connsiteX143" fmla="*/ 1466377 w 1505120"/>
                <a:gd name="connsiteY143" fmla="*/ 1385022 h 2849464"/>
                <a:gd name="connsiteX144" fmla="*/ 1464439 w 1505120"/>
                <a:gd name="connsiteY144" fmla="*/ 1398581 h 2849464"/>
                <a:gd name="connsiteX145" fmla="*/ 1466377 w 1505120"/>
                <a:gd name="connsiteY145" fmla="*/ 1414081 h 2849464"/>
                <a:gd name="connsiteX146" fmla="*/ 1477998 w 1505120"/>
                <a:gd name="connsiteY146" fmla="*/ 1429574 h 2849464"/>
                <a:gd name="connsiteX147" fmla="*/ 1466377 w 1505120"/>
                <a:gd name="connsiteY147" fmla="*/ 1439262 h 2849464"/>
                <a:gd name="connsiteX148" fmla="*/ 1456693 w 1505120"/>
                <a:gd name="connsiteY148" fmla="*/ 1447008 h 2849464"/>
                <a:gd name="connsiteX149" fmla="*/ 1450880 w 1505120"/>
                <a:gd name="connsiteY149" fmla="*/ 1458633 h 2849464"/>
                <a:gd name="connsiteX150" fmla="*/ 1441193 w 1505120"/>
                <a:gd name="connsiteY150" fmla="*/ 1470255 h 2849464"/>
                <a:gd name="connsiteX151" fmla="*/ 1429571 w 1505120"/>
                <a:gd name="connsiteY151" fmla="*/ 1483814 h 2849464"/>
                <a:gd name="connsiteX152" fmla="*/ 1416012 w 1505120"/>
                <a:gd name="connsiteY152" fmla="*/ 1499311 h 2849464"/>
                <a:gd name="connsiteX153" fmla="*/ 1412137 w 1505120"/>
                <a:gd name="connsiteY153" fmla="*/ 1508995 h 2849464"/>
                <a:gd name="connsiteX154" fmla="*/ 1406328 w 1505120"/>
                <a:gd name="connsiteY154" fmla="*/ 1497373 h 2849464"/>
                <a:gd name="connsiteX155" fmla="*/ 1396640 w 1505120"/>
                <a:gd name="connsiteY155" fmla="*/ 1491564 h 2849464"/>
                <a:gd name="connsiteX156" fmla="*/ 1375334 w 1505120"/>
                <a:gd name="connsiteY156" fmla="*/ 1487689 h 2849464"/>
                <a:gd name="connsiteX157" fmla="*/ 1361775 w 1505120"/>
                <a:gd name="connsiteY157" fmla="*/ 1487689 h 2849464"/>
                <a:gd name="connsiteX158" fmla="*/ 1348213 w 1505120"/>
                <a:gd name="connsiteY158" fmla="*/ 1491564 h 2849464"/>
                <a:gd name="connsiteX159" fmla="*/ 1344338 w 1505120"/>
                <a:gd name="connsiteY159" fmla="*/ 1501248 h 2849464"/>
                <a:gd name="connsiteX160" fmla="*/ 1324969 w 1505120"/>
                <a:gd name="connsiteY160" fmla="*/ 1499311 h 2849464"/>
                <a:gd name="connsiteX161" fmla="*/ 1313348 w 1505120"/>
                <a:gd name="connsiteY161" fmla="*/ 1485752 h 2849464"/>
                <a:gd name="connsiteX162" fmla="*/ 1301726 w 1505120"/>
                <a:gd name="connsiteY162" fmla="*/ 1472193 h 2849464"/>
                <a:gd name="connsiteX163" fmla="*/ 1290101 w 1505120"/>
                <a:gd name="connsiteY163" fmla="*/ 1468318 h 2849464"/>
                <a:gd name="connsiteX164" fmla="*/ 1274604 w 1505120"/>
                <a:gd name="connsiteY164" fmla="*/ 1470255 h 2849464"/>
                <a:gd name="connsiteX165" fmla="*/ 1264920 w 1505120"/>
                <a:gd name="connsiteY165" fmla="*/ 1472193 h 2849464"/>
                <a:gd name="connsiteX166" fmla="*/ 1233927 w 1505120"/>
                <a:gd name="connsiteY166" fmla="*/ 1481877 h 2849464"/>
                <a:gd name="connsiteX167" fmla="*/ 1212618 w 1505120"/>
                <a:gd name="connsiteY167" fmla="*/ 1487689 h 2849464"/>
                <a:gd name="connsiteX168" fmla="*/ 1218427 w 1505120"/>
                <a:gd name="connsiteY168" fmla="*/ 1478002 h 2849464"/>
                <a:gd name="connsiteX169" fmla="*/ 1220186 w 1505120"/>
                <a:gd name="connsiteY169" fmla="*/ 1473608 h 2849464"/>
                <a:gd name="connsiteX170" fmla="*/ 1210683 w 1505120"/>
                <a:gd name="connsiteY170" fmla="*/ 1479942 h 2849464"/>
                <a:gd name="connsiteX171" fmla="*/ 1193249 w 1505120"/>
                <a:gd name="connsiteY171" fmla="*/ 1493502 h 2849464"/>
                <a:gd name="connsiteX172" fmla="*/ 1183565 w 1505120"/>
                <a:gd name="connsiteY172" fmla="*/ 1499314 h 2849464"/>
                <a:gd name="connsiteX173" fmla="*/ 1171940 w 1505120"/>
                <a:gd name="connsiteY173" fmla="*/ 1503186 h 2849464"/>
                <a:gd name="connsiteX174" fmla="*/ 1158384 w 1505120"/>
                <a:gd name="connsiteY174" fmla="*/ 1507061 h 2849464"/>
                <a:gd name="connsiteX175" fmla="*/ 1148697 w 1505120"/>
                <a:gd name="connsiteY175" fmla="*/ 1512873 h 2849464"/>
                <a:gd name="connsiteX176" fmla="*/ 1139013 w 1505120"/>
                <a:gd name="connsiteY176" fmla="*/ 1516748 h 2849464"/>
                <a:gd name="connsiteX177" fmla="*/ 1125453 w 1505120"/>
                <a:gd name="connsiteY177" fmla="*/ 1522557 h 2849464"/>
                <a:gd name="connsiteX178" fmla="*/ 1115766 w 1505120"/>
                <a:gd name="connsiteY178" fmla="*/ 1530307 h 2849464"/>
                <a:gd name="connsiteX179" fmla="*/ 1098332 w 1505120"/>
                <a:gd name="connsiteY179" fmla="*/ 1539992 h 2849464"/>
                <a:gd name="connsiteX180" fmla="*/ 1075085 w 1505120"/>
                <a:gd name="connsiteY180" fmla="*/ 1555488 h 2849464"/>
                <a:gd name="connsiteX181" fmla="*/ 1053780 w 1505120"/>
                <a:gd name="connsiteY181" fmla="*/ 1569051 h 2849464"/>
                <a:gd name="connsiteX182" fmla="*/ 1034408 w 1505120"/>
                <a:gd name="connsiteY182" fmla="*/ 1586482 h 2849464"/>
                <a:gd name="connsiteX183" fmla="*/ 1022786 w 1505120"/>
                <a:gd name="connsiteY183" fmla="*/ 1594232 h 2849464"/>
                <a:gd name="connsiteX184" fmla="*/ 1013102 w 1505120"/>
                <a:gd name="connsiteY184" fmla="*/ 1603916 h 2849464"/>
                <a:gd name="connsiteX185" fmla="*/ 1001477 w 1505120"/>
                <a:gd name="connsiteY185" fmla="*/ 1613603 h 2849464"/>
                <a:gd name="connsiteX186" fmla="*/ 976296 w 1505120"/>
                <a:gd name="connsiteY186" fmla="*/ 1631037 h 2849464"/>
                <a:gd name="connsiteX187" fmla="*/ 966609 w 1505120"/>
                <a:gd name="connsiteY187" fmla="*/ 1638784 h 2849464"/>
                <a:gd name="connsiteX188" fmla="*/ 954987 w 1505120"/>
                <a:gd name="connsiteY188" fmla="*/ 1640722 h 2849464"/>
                <a:gd name="connsiteX189" fmla="*/ 945303 w 1505120"/>
                <a:gd name="connsiteY189" fmla="*/ 1652343 h 2849464"/>
                <a:gd name="connsiteX190" fmla="*/ 937553 w 1505120"/>
                <a:gd name="connsiteY190" fmla="*/ 1662031 h 2849464"/>
                <a:gd name="connsiteX191" fmla="*/ 933678 w 1505120"/>
                <a:gd name="connsiteY191" fmla="*/ 1673652 h 2849464"/>
                <a:gd name="connsiteX192" fmla="*/ 923994 w 1505120"/>
                <a:gd name="connsiteY192" fmla="*/ 1689149 h 2849464"/>
                <a:gd name="connsiteX193" fmla="*/ 910435 w 1505120"/>
                <a:gd name="connsiteY193" fmla="*/ 1710458 h 2849464"/>
                <a:gd name="connsiteX194" fmla="*/ 904622 w 1505120"/>
                <a:gd name="connsiteY194" fmla="*/ 1720142 h 2849464"/>
                <a:gd name="connsiteX195" fmla="*/ 908497 w 1505120"/>
                <a:gd name="connsiteY195" fmla="*/ 1735639 h 2849464"/>
                <a:gd name="connsiteX196" fmla="*/ 898813 w 1505120"/>
                <a:gd name="connsiteY196" fmla="*/ 1745323 h 2849464"/>
                <a:gd name="connsiteX197" fmla="*/ 889126 w 1505120"/>
                <a:gd name="connsiteY197" fmla="*/ 1766632 h 2849464"/>
                <a:gd name="connsiteX198" fmla="*/ 883316 w 1505120"/>
                <a:gd name="connsiteY198" fmla="*/ 1778254 h 2849464"/>
                <a:gd name="connsiteX199" fmla="*/ 879441 w 1505120"/>
                <a:gd name="connsiteY199" fmla="*/ 1787941 h 2849464"/>
                <a:gd name="connsiteX200" fmla="*/ 881379 w 1505120"/>
                <a:gd name="connsiteY200" fmla="*/ 1801501 h 2849464"/>
                <a:gd name="connsiteX201" fmla="*/ 893001 w 1505120"/>
                <a:gd name="connsiteY201" fmla="*/ 1813122 h 2849464"/>
                <a:gd name="connsiteX202" fmla="*/ 902688 w 1505120"/>
                <a:gd name="connsiteY202" fmla="*/ 1818931 h 2849464"/>
                <a:gd name="connsiteX203" fmla="*/ 906563 w 1505120"/>
                <a:gd name="connsiteY203" fmla="*/ 1828619 h 2849464"/>
                <a:gd name="connsiteX204" fmla="*/ 906563 w 1505120"/>
                <a:gd name="connsiteY204" fmla="*/ 1842178 h 2849464"/>
                <a:gd name="connsiteX205" fmla="*/ 906563 w 1505120"/>
                <a:gd name="connsiteY205" fmla="*/ 1859612 h 2849464"/>
                <a:gd name="connsiteX206" fmla="*/ 910435 w 1505120"/>
                <a:gd name="connsiteY206" fmla="*/ 1877046 h 2849464"/>
                <a:gd name="connsiteX207" fmla="*/ 914310 w 1505120"/>
                <a:gd name="connsiteY207" fmla="*/ 1902230 h 2849464"/>
                <a:gd name="connsiteX208" fmla="*/ 918185 w 1505120"/>
                <a:gd name="connsiteY208" fmla="*/ 1913852 h 2849464"/>
                <a:gd name="connsiteX209" fmla="*/ 923994 w 1505120"/>
                <a:gd name="connsiteY209" fmla="*/ 1927411 h 2849464"/>
                <a:gd name="connsiteX210" fmla="*/ 925931 w 1505120"/>
                <a:gd name="connsiteY210" fmla="*/ 1939033 h 2849464"/>
                <a:gd name="connsiteX211" fmla="*/ 927869 w 1505120"/>
                <a:gd name="connsiteY211" fmla="*/ 1950658 h 2849464"/>
                <a:gd name="connsiteX212" fmla="*/ 929806 w 1505120"/>
                <a:gd name="connsiteY212" fmla="*/ 1962280 h 2849464"/>
                <a:gd name="connsiteX213" fmla="*/ 933678 w 1505120"/>
                <a:gd name="connsiteY213" fmla="*/ 1971964 h 2849464"/>
                <a:gd name="connsiteX214" fmla="*/ 933678 w 1505120"/>
                <a:gd name="connsiteY214" fmla="*/ 1981648 h 2849464"/>
                <a:gd name="connsiteX215" fmla="*/ 933678 w 1505120"/>
                <a:gd name="connsiteY215" fmla="*/ 1993270 h 2849464"/>
                <a:gd name="connsiteX216" fmla="*/ 933678 w 1505120"/>
                <a:gd name="connsiteY216" fmla="*/ 2004895 h 2849464"/>
                <a:gd name="connsiteX217" fmla="*/ 939491 w 1505120"/>
                <a:gd name="connsiteY217" fmla="*/ 2035888 h 2849464"/>
                <a:gd name="connsiteX218" fmla="*/ 943365 w 1505120"/>
                <a:gd name="connsiteY218" fmla="*/ 2045572 h 2849464"/>
                <a:gd name="connsiteX219" fmla="*/ 947240 w 1505120"/>
                <a:gd name="connsiteY219" fmla="*/ 2055260 h 2849464"/>
                <a:gd name="connsiteX220" fmla="*/ 947240 w 1505120"/>
                <a:gd name="connsiteY220" fmla="*/ 2066881 h 2849464"/>
                <a:gd name="connsiteX221" fmla="*/ 951115 w 1505120"/>
                <a:gd name="connsiteY221" fmla="*/ 2090125 h 2849464"/>
                <a:gd name="connsiteX222" fmla="*/ 953050 w 1505120"/>
                <a:gd name="connsiteY222" fmla="*/ 2107559 h 2849464"/>
                <a:gd name="connsiteX223" fmla="*/ 951115 w 1505120"/>
                <a:gd name="connsiteY223" fmla="*/ 2119180 h 2849464"/>
                <a:gd name="connsiteX224" fmla="*/ 949175 w 1505120"/>
                <a:gd name="connsiteY224" fmla="*/ 2130802 h 2849464"/>
                <a:gd name="connsiteX225" fmla="*/ 945303 w 1505120"/>
                <a:gd name="connsiteY225" fmla="*/ 2144365 h 2849464"/>
                <a:gd name="connsiteX226" fmla="*/ 931744 w 1505120"/>
                <a:gd name="connsiteY226" fmla="*/ 2165670 h 2849464"/>
                <a:gd name="connsiteX227" fmla="*/ 923994 w 1505120"/>
                <a:gd name="connsiteY227" fmla="*/ 2177292 h 2849464"/>
                <a:gd name="connsiteX228" fmla="*/ 914310 w 1505120"/>
                <a:gd name="connsiteY228" fmla="*/ 2188917 h 2849464"/>
                <a:gd name="connsiteX229" fmla="*/ 900747 w 1505120"/>
                <a:gd name="connsiteY229" fmla="*/ 2206348 h 2849464"/>
                <a:gd name="connsiteX230" fmla="*/ 891063 w 1505120"/>
                <a:gd name="connsiteY230" fmla="*/ 2219910 h 2849464"/>
                <a:gd name="connsiteX231" fmla="*/ 881379 w 1505120"/>
                <a:gd name="connsiteY231" fmla="*/ 2233469 h 2849464"/>
                <a:gd name="connsiteX232" fmla="*/ 869757 w 1505120"/>
                <a:gd name="connsiteY232" fmla="*/ 2243154 h 2849464"/>
                <a:gd name="connsiteX233" fmla="*/ 858135 w 1505120"/>
                <a:gd name="connsiteY233" fmla="*/ 2256716 h 2849464"/>
                <a:gd name="connsiteX234" fmla="*/ 848448 w 1505120"/>
                <a:gd name="connsiteY234" fmla="*/ 2264463 h 2849464"/>
                <a:gd name="connsiteX235" fmla="*/ 836826 w 1505120"/>
                <a:gd name="connsiteY235" fmla="*/ 2272210 h 2849464"/>
                <a:gd name="connsiteX236" fmla="*/ 823264 w 1505120"/>
                <a:gd name="connsiteY236" fmla="*/ 2279959 h 2849464"/>
                <a:gd name="connsiteX237" fmla="*/ 807767 w 1505120"/>
                <a:gd name="connsiteY237" fmla="*/ 2283831 h 2849464"/>
                <a:gd name="connsiteX238" fmla="*/ 794208 w 1505120"/>
                <a:gd name="connsiteY238" fmla="*/ 2291581 h 2849464"/>
                <a:gd name="connsiteX239" fmla="*/ 772902 w 1505120"/>
                <a:gd name="connsiteY239" fmla="*/ 2301269 h 2849464"/>
                <a:gd name="connsiteX240" fmla="*/ 763215 w 1505120"/>
                <a:gd name="connsiteY240" fmla="*/ 2307078 h 2849464"/>
                <a:gd name="connsiteX241" fmla="*/ 749656 w 1505120"/>
                <a:gd name="connsiteY241" fmla="*/ 2312890 h 2849464"/>
                <a:gd name="connsiteX242" fmla="*/ 739971 w 1505120"/>
                <a:gd name="connsiteY242" fmla="*/ 2316765 h 2849464"/>
                <a:gd name="connsiteX243" fmla="*/ 726409 w 1505120"/>
                <a:gd name="connsiteY243" fmla="*/ 2322574 h 2849464"/>
                <a:gd name="connsiteX244" fmla="*/ 714787 w 1505120"/>
                <a:gd name="connsiteY244" fmla="*/ 2332259 h 2849464"/>
                <a:gd name="connsiteX245" fmla="*/ 707041 w 1505120"/>
                <a:gd name="connsiteY245" fmla="*/ 2341946 h 2849464"/>
                <a:gd name="connsiteX246" fmla="*/ 703166 w 1505120"/>
                <a:gd name="connsiteY246" fmla="*/ 2351630 h 2849464"/>
                <a:gd name="connsiteX247" fmla="*/ 697353 w 1505120"/>
                <a:gd name="connsiteY247" fmla="*/ 2363255 h 2849464"/>
                <a:gd name="connsiteX248" fmla="*/ 687669 w 1505120"/>
                <a:gd name="connsiteY248" fmla="*/ 2372939 h 2849464"/>
                <a:gd name="connsiteX249" fmla="*/ 679922 w 1505120"/>
                <a:gd name="connsiteY249" fmla="*/ 2382627 h 2849464"/>
                <a:gd name="connsiteX250" fmla="*/ 676047 w 1505120"/>
                <a:gd name="connsiteY250" fmla="*/ 2392311 h 2849464"/>
                <a:gd name="connsiteX251" fmla="*/ 670235 w 1505120"/>
                <a:gd name="connsiteY251" fmla="*/ 2403933 h 2849464"/>
                <a:gd name="connsiteX252" fmla="*/ 654738 w 1505120"/>
                <a:gd name="connsiteY252" fmla="*/ 2425242 h 2849464"/>
                <a:gd name="connsiteX253" fmla="*/ 645054 w 1505120"/>
                <a:gd name="connsiteY253" fmla="*/ 2440739 h 2849464"/>
                <a:gd name="connsiteX254" fmla="*/ 637304 w 1505120"/>
                <a:gd name="connsiteY254" fmla="*/ 2450423 h 2849464"/>
                <a:gd name="connsiteX255" fmla="*/ 623745 w 1505120"/>
                <a:gd name="connsiteY255" fmla="*/ 2471732 h 2849464"/>
                <a:gd name="connsiteX256" fmla="*/ 615998 w 1505120"/>
                <a:gd name="connsiteY256" fmla="*/ 2481416 h 2849464"/>
                <a:gd name="connsiteX257" fmla="*/ 610186 w 1505120"/>
                <a:gd name="connsiteY257" fmla="*/ 2493041 h 2849464"/>
                <a:gd name="connsiteX258" fmla="*/ 604373 w 1505120"/>
                <a:gd name="connsiteY258" fmla="*/ 2502725 h 2849464"/>
                <a:gd name="connsiteX259" fmla="*/ 598564 w 1505120"/>
                <a:gd name="connsiteY259" fmla="*/ 2512413 h 2849464"/>
                <a:gd name="connsiteX260" fmla="*/ 585002 w 1505120"/>
                <a:gd name="connsiteY260" fmla="*/ 2527909 h 2849464"/>
                <a:gd name="connsiteX261" fmla="*/ 575317 w 1505120"/>
                <a:gd name="connsiteY261" fmla="*/ 2537593 h 2849464"/>
                <a:gd name="connsiteX262" fmla="*/ 569508 w 1505120"/>
                <a:gd name="connsiteY262" fmla="*/ 2549215 h 2849464"/>
                <a:gd name="connsiteX263" fmla="*/ 569508 w 1505120"/>
                <a:gd name="connsiteY263" fmla="*/ 2570524 h 2849464"/>
                <a:gd name="connsiteX264" fmla="*/ 569508 w 1505120"/>
                <a:gd name="connsiteY264" fmla="*/ 2587958 h 2849464"/>
                <a:gd name="connsiteX265" fmla="*/ 567571 w 1505120"/>
                <a:gd name="connsiteY265" fmla="*/ 2601518 h 2849464"/>
                <a:gd name="connsiteX266" fmla="*/ 565633 w 1505120"/>
                <a:gd name="connsiteY266" fmla="*/ 2615077 h 2849464"/>
                <a:gd name="connsiteX267" fmla="*/ 563696 w 1505120"/>
                <a:gd name="connsiteY267" fmla="*/ 2632511 h 2849464"/>
                <a:gd name="connsiteX268" fmla="*/ 563696 w 1505120"/>
                <a:gd name="connsiteY268" fmla="*/ 2644133 h 2849464"/>
                <a:gd name="connsiteX269" fmla="*/ 559821 w 1505120"/>
                <a:gd name="connsiteY269" fmla="*/ 2659629 h 2849464"/>
                <a:gd name="connsiteX270" fmla="*/ 559821 w 1505120"/>
                <a:gd name="connsiteY270" fmla="*/ 2671251 h 2849464"/>
                <a:gd name="connsiteX271" fmla="*/ 557886 w 1505120"/>
                <a:gd name="connsiteY271" fmla="*/ 2682876 h 2849464"/>
                <a:gd name="connsiteX272" fmla="*/ 550137 w 1505120"/>
                <a:gd name="connsiteY272" fmla="*/ 2706122 h 2849464"/>
                <a:gd name="connsiteX273" fmla="*/ 546262 w 1505120"/>
                <a:gd name="connsiteY273" fmla="*/ 2715807 h 2849464"/>
                <a:gd name="connsiteX274" fmla="*/ 538515 w 1505120"/>
                <a:gd name="connsiteY274" fmla="*/ 2740988 h 2849464"/>
                <a:gd name="connsiteX275" fmla="*/ 530765 w 1505120"/>
                <a:gd name="connsiteY275" fmla="*/ 2758422 h 2849464"/>
                <a:gd name="connsiteX276" fmla="*/ 523015 w 1505120"/>
                <a:gd name="connsiteY276" fmla="*/ 2773918 h 2849464"/>
                <a:gd name="connsiteX277" fmla="*/ 509459 w 1505120"/>
                <a:gd name="connsiteY277" fmla="*/ 2791352 h 2849464"/>
                <a:gd name="connsiteX278" fmla="*/ 501709 w 1505120"/>
                <a:gd name="connsiteY278" fmla="*/ 2801037 h 2849464"/>
                <a:gd name="connsiteX279" fmla="*/ 493959 w 1505120"/>
                <a:gd name="connsiteY279" fmla="*/ 2812662 h 2849464"/>
                <a:gd name="connsiteX280" fmla="*/ 476528 w 1505120"/>
                <a:gd name="connsiteY280" fmla="*/ 2818471 h 2849464"/>
                <a:gd name="connsiteX281" fmla="*/ 466841 w 1505120"/>
                <a:gd name="connsiteY281" fmla="*/ 2818471 h 2849464"/>
                <a:gd name="connsiteX282" fmla="*/ 449407 w 1505120"/>
                <a:gd name="connsiteY282" fmla="*/ 2820408 h 2849464"/>
                <a:gd name="connsiteX283" fmla="*/ 433910 w 1505120"/>
                <a:gd name="connsiteY283" fmla="*/ 2828158 h 2849464"/>
                <a:gd name="connsiteX284" fmla="*/ 418413 w 1505120"/>
                <a:gd name="connsiteY284" fmla="*/ 2830092 h 2849464"/>
                <a:gd name="connsiteX285" fmla="*/ 404854 w 1505120"/>
                <a:gd name="connsiteY285" fmla="*/ 2830092 h 2849464"/>
                <a:gd name="connsiteX286" fmla="*/ 391292 w 1505120"/>
                <a:gd name="connsiteY286" fmla="*/ 2830092 h 2849464"/>
                <a:gd name="connsiteX287" fmla="*/ 381608 w 1505120"/>
                <a:gd name="connsiteY287" fmla="*/ 2828158 h 2849464"/>
                <a:gd name="connsiteX288" fmla="*/ 362236 w 1505120"/>
                <a:gd name="connsiteY288" fmla="*/ 2820408 h 2849464"/>
                <a:gd name="connsiteX289" fmla="*/ 350614 w 1505120"/>
                <a:gd name="connsiteY289" fmla="*/ 2820408 h 2849464"/>
                <a:gd name="connsiteX290" fmla="*/ 333180 w 1505120"/>
                <a:gd name="connsiteY290" fmla="*/ 2824283 h 2849464"/>
                <a:gd name="connsiteX291" fmla="*/ 313808 w 1505120"/>
                <a:gd name="connsiteY291" fmla="*/ 2826218 h 2849464"/>
                <a:gd name="connsiteX292" fmla="*/ 282815 w 1505120"/>
                <a:gd name="connsiteY292" fmla="*/ 2833967 h 2849464"/>
                <a:gd name="connsiteX293" fmla="*/ 271193 w 1505120"/>
                <a:gd name="connsiteY293" fmla="*/ 2839780 h 2849464"/>
                <a:gd name="connsiteX294" fmla="*/ 259572 w 1505120"/>
                <a:gd name="connsiteY294" fmla="*/ 2841717 h 2849464"/>
                <a:gd name="connsiteX295" fmla="*/ 249884 w 1505120"/>
                <a:gd name="connsiteY295" fmla="*/ 2839780 h 2849464"/>
                <a:gd name="connsiteX296" fmla="*/ 236325 w 1505120"/>
                <a:gd name="connsiteY296" fmla="*/ 2841717 h 2849464"/>
                <a:gd name="connsiteX297" fmla="*/ 224703 w 1505120"/>
                <a:gd name="connsiteY297" fmla="*/ 2843655 h 2849464"/>
                <a:gd name="connsiteX298" fmla="*/ 209207 w 1505120"/>
                <a:gd name="connsiteY298" fmla="*/ 2847530 h 2849464"/>
                <a:gd name="connsiteX299" fmla="*/ 195648 w 1505120"/>
                <a:gd name="connsiteY299" fmla="*/ 2849464 h 2849464"/>
                <a:gd name="connsiteX300" fmla="*/ 185960 w 1505120"/>
                <a:gd name="connsiteY300" fmla="*/ 2843655 h 2849464"/>
                <a:gd name="connsiteX301" fmla="*/ 174338 w 1505120"/>
                <a:gd name="connsiteY301" fmla="*/ 2837842 h 2849464"/>
                <a:gd name="connsiteX302" fmla="*/ 164651 w 1505120"/>
                <a:gd name="connsiteY302" fmla="*/ 2839780 h 2849464"/>
                <a:gd name="connsiteX303" fmla="*/ 158842 w 1505120"/>
                <a:gd name="connsiteY303" fmla="*/ 2835905 h 2849464"/>
                <a:gd name="connsiteX304" fmla="*/ 143345 w 1505120"/>
                <a:gd name="connsiteY304" fmla="*/ 2828158 h 2849464"/>
                <a:gd name="connsiteX305" fmla="*/ 129786 w 1505120"/>
                <a:gd name="connsiteY305" fmla="*/ 2818471 h 2849464"/>
                <a:gd name="connsiteX306" fmla="*/ 112352 w 1505120"/>
                <a:gd name="connsiteY306" fmla="*/ 2810724 h 2849464"/>
                <a:gd name="connsiteX307" fmla="*/ 91043 w 1505120"/>
                <a:gd name="connsiteY307" fmla="*/ 2787477 h 2849464"/>
                <a:gd name="connsiteX308" fmla="*/ 79421 w 1505120"/>
                <a:gd name="connsiteY308" fmla="*/ 2773918 h 2849464"/>
                <a:gd name="connsiteX309" fmla="*/ 71671 w 1505120"/>
                <a:gd name="connsiteY309" fmla="*/ 2764234 h 2849464"/>
                <a:gd name="connsiteX310" fmla="*/ 61987 w 1505120"/>
                <a:gd name="connsiteY310" fmla="*/ 2746800 h 2849464"/>
                <a:gd name="connsiteX311" fmla="*/ 56178 w 1505120"/>
                <a:gd name="connsiteY311" fmla="*/ 2729366 h 2849464"/>
                <a:gd name="connsiteX312" fmla="*/ 65862 w 1505120"/>
                <a:gd name="connsiteY312" fmla="*/ 2723553 h 2849464"/>
                <a:gd name="connsiteX313" fmla="*/ 75546 w 1505120"/>
                <a:gd name="connsiteY313" fmla="*/ 2711932 h 2849464"/>
                <a:gd name="connsiteX314" fmla="*/ 77484 w 1505120"/>
                <a:gd name="connsiteY314" fmla="*/ 2702247 h 2849464"/>
                <a:gd name="connsiteX315" fmla="*/ 71671 w 1505120"/>
                <a:gd name="connsiteY315" fmla="*/ 2692560 h 2849464"/>
                <a:gd name="connsiteX316" fmla="*/ 69737 w 1505120"/>
                <a:gd name="connsiteY316" fmla="*/ 2679001 h 2849464"/>
                <a:gd name="connsiteX317" fmla="*/ 69737 w 1505120"/>
                <a:gd name="connsiteY317" fmla="*/ 2667379 h 2849464"/>
                <a:gd name="connsiteX318" fmla="*/ 54240 w 1505120"/>
                <a:gd name="connsiteY318" fmla="*/ 2659629 h 2849464"/>
                <a:gd name="connsiteX319" fmla="*/ 48428 w 1505120"/>
                <a:gd name="connsiteY319" fmla="*/ 2648008 h 2849464"/>
                <a:gd name="connsiteX320" fmla="*/ 46490 w 1505120"/>
                <a:gd name="connsiteY320" fmla="*/ 2636383 h 2849464"/>
                <a:gd name="connsiteX321" fmla="*/ 46490 w 1505120"/>
                <a:gd name="connsiteY321" fmla="*/ 2624761 h 2849464"/>
                <a:gd name="connsiteX322" fmla="*/ 58112 w 1505120"/>
                <a:gd name="connsiteY322" fmla="*/ 2613139 h 2849464"/>
                <a:gd name="connsiteX323" fmla="*/ 65862 w 1505120"/>
                <a:gd name="connsiteY323" fmla="*/ 2597643 h 2849464"/>
                <a:gd name="connsiteX324" fmla="*/ 67799 w 1505120"/>
                <a:gd name="connsiteY324" fmla="*/ 2584083 h 2849464"/>
                <a:gd name="connsiteX325" fmla="*/ 65862 w 1505120"/>
                <a:gd name="connsiteY325" fmla="*/ 2562774 h 2849464"/>
                <a:gd name="connsiteX326" fmla="*/ 61987 w 1505120"/>
                <a:gd name="connsiteY326" fmla="*/ 2553090 h 2849464"/>
                <a:gd name="connsiteX327" fmla="*/ 50365 w 1505120"/>
                <a:gd name="connsiteY327" fmla="*/ 2539531 h 2849464"/>
                <a:gd name="connsiteX328" fmla="*/ 48428 w 1505120"/>
                <a:gd name="connsiteY328" fmla="*/ 2527909 h 2849464"/>
                <a:gd name="connsiteX329" fmla="*/ 40681 w 1505120"/>
                <a:gd name="connsiteY329" fmla="*/ 2510472 h 2849464"/>
                <a:gd name="connsiteX330" fmla="*/ 38740 w 1505120"/>
                <a:gd name="connsiteY330" fmla="*/ 2498850 h 2849464"/>
                <a:gd name="connsiteX331" fmla="*/ 38740 w 1505120"/>
                <a:gd name="connsiteY331" fmla="*/ 2487229 h 2849464"/>
                <a:gd name="connsiteX332" fmla="*/ 36806 w 1505120"/>
                <a:gd name="connsiteY332" fmla="*/ 2473669 h 2849464"/>
                <a:gd name="connsiteX333" fmla="*/ 40681 w 1505120"/>
                <a:gd name="connsiteY333" fmla="*/ 2462044 h 2849464"/>
                <a:gd name="connsiteX334" fmla="*/ 56178 w 1505120"/>
                <a:gd name="connsiteY334" fmla="*/ 2456235 h 2849464"/>
                <a:gd name="connsiteX335" fmla="*/ 69737 w 1505120"/>
                <a:gd name="connsiteY335" fmla="*/ 2450423 h 2849464"/>
                <a:gd name="connsiteX336" fmla="*/ 81359 w 1505120"/>
                <a:gd name="connsiteY336" fmla="*/ 2438801 h 2849464"/>
                <a:gd name="connsiteX337" fmla="*/ 91043 w 1505120"/>
                <a:gd name="connsiteY337" fmla="*/ 2434926 h 2849464"/>
                <a:gd name="connsiteX338" fmla="*/ 102668 w 1505120"/>
                <a:gd name="connsiteY338" fmla="*/ 2429114 h 2849464"/>
                <a:gd name="connsiteX339" fmla="*/ 114289 w 1505120"/>
                <a:gd name="connsiteY339" fmla="*/ 2427179 h 2849464"/>
                <a:gd name="connsiteX340" fmla="*/ 129786 w 1505120"/>
                <a:gd name="connsiteY340" fmla="*/ 2429114 h 2849464"/>
                <a:gd name="connsiteX341" fmla="*/ 149158 w 1505120"/>
                <a:gd name="connsiteY341" fmla="*/ 2421367 h 2849464"/>
                <a:gd name="connsiteX342" fmla="*/ 160779 w 1505120"/>
                <a:gd name="connsiteY342" fmla="*/ 2413617 h 2849464"/>
                <a:gd name="connsiteX343" fmla="*/ 176276 w 1505120"/>
                <a:gd name="connsiteY343" fmla="*/ 2401995 h 2849464"/>
                <a:gd name="connsiteX344" fmla="*/ 191773 w 1505120"/>
                <a:gd name="connsiteY344" fmla="*/ 2388436 h 2849464"/>
                <a:gd name="connsiteX345" fmla="*/ 205332 w 1505120"/>
                <a:gd name="connsiteY345" fmla="*/ 2372939 h 2849464"/>
                <a:gd name="connsiteX346" fmla="*/ 213079 w 1505120"/>
                <a:gd name="connsiteY346" fmla="*/ 2361318 h 2849464"/>
                <a:gd name="connsiteX347" fmla="*/ 213079 w 1505120"/>
                <a:gd name="connsiteY347" fmla="*/ 2351630 h 2849464"/>
                <a:gd name="connsiteX348" fmla="*/ 218894 w 1505120"/>
                <a:gd name="connsiteY348" fmla="*/ 2341946 h 2849464"/>
                <a:gd name="connsiteX349" fmla="*/ 222766 w 1505120"/>
                <a:gd name="connsiteY349" fmla="*/ 2330324 h 2849464"/>
                <a:gd name="connsiteX350" fmla="*/ 220828 w 1505120"/>
                <a:gd name="connsiteY350" fmla="*/ 2316765 h 2849464"/>
                <a:gd name="connsiteX351" fmla="*/ 222766 w 1505120"/>
                <a:gd name="connsiteY351" fmla="*/ 2289647 h 2849464"/>
                <a:gd name="connsiteX352" fmla="*/ 226641 w 1505120"/>
                <a:gd name="connsiteY352" fmla="*/ 2279959 h 2849464"/>
                <a:gd name="connsiteX353" fmla="*/ 244075 w 1505120"/>
                <a:gd name="connsiteY353" fmla="*/ 2260588 h 2849464"/>
                <a:gd name="connsiteX354" fmla="*/ 247950 w 1505120"/>
                <a:gd name="connsiteY354" fmla="*/ 2250904 h 2849464"/>
                <a:gd name="connsiteX355" fmla="*/ 247950 w 1505120"/>
                <a:gd name="connsiteY355" fmla="*/ 2241219 h 2849464"/>
                <a:gd name="connsiteX356" fmla="*/ 255697 w 1505120"/>
                <a:gd name="connsiteY356" fmla="*/ 2216035 h 2849464"/>
                <a:gd name="connsiteX357" fmla="*/ 259572 w 1505120"/>
                <a:gd name="connsiteY357" fmla="*/ 2206348 h 2849464"/>
                <a:gd name="connsiteX358" fmla="*/ 265381 w 1505120"/>
                <a:gd name="connsiteY358" fmla="*/ 2192792 h 2849464"/>
                <a:gd name="connsiteX359" fmla="*/ 277006 w 1505120"/>
                <a:gd name="connsiteY359" fmla="*/ 2167608 h 2849464"/>
                <a:gd name="connsiteX360" fmla="*/ 284753 w 1505120"/>
                <a:gd name="connsiteY360" fmla="*/ 2144365 h 2849464"/>
                <a:gd name="connsiteX361" fmla="*/ 288628 w 1505120"/>
                <a:gd name="connsiteY361" fmla="*/ 2132740 h 2849464"/>
                <a:gd name="connsiteX362" fmla="*/ 292503 w 1505120"/>
                <a:gd name="connsiteY362" fmla="*/ 2107559 h 2849464"/>
                <a:gd name="connsiteX363" fmla="*/ 292503 w 1505120"/>
                <a:gd name="connsiteY363" fmla="*/ 2097871 h 2849464"/>
                <a:gd name="connsiteX364" fmla="*/ 292499 w 1505120"/>
                <a:gd name="connsiteY364" fmla="*/ 2095937 h 2849464"/>
                <a:gd name="connsiteX365" fmla="*/ 296371 w 1505120"/>
                <a:gd name="connsiteY365" fmla="*/ 2082375 h 2849464"/>
                <a:gd name="connsiteX366" fmla="*/ 300246 w 1505120"/>
                <a:gd name="connsiteY366" fmla="*/ 2070753 h 2849464"/>
                <a:gd name="connsiteX367" fmla="*/ 302183 w 1505120"/>
                <a:gd name="connsiteY367" fmla="*/ 2059131 h 2849464"/>
                <a:gd name="connsiteX368" fmla="*/ 302183 w 1505120"/>
                <a:gd name="connsiteY368" fmla="*/ 2047510 h 2849464"/>
                <a:gd name="connsiteX369" fmla="*/ 284749 w 1505120"/>
                <a:gd name="connsiteY369" fmla="*/ 2035885 h 2849464"/>
                <a:gd name="connsiteX370" fmla="*/ 273128 w 1505120"/>
                <a:gd name="connsiteY370" fmla="*/ 2026201 h 2849464"/>
                <a:gd name="connsiteX371" fmla="*/ 267315 w 1505120"/>
                <a:gd name="connsiteY371" fmla="*/ 2016513 h 2849464"/>
                <a:gd name="connsiteX372" fmla="*/ 236322 w 1505120"/>
                <a:gd name="connsiteY372" fmla="*/ 1993266 h 2849464"/>
                <a:gd name="connsiteX373" fmla="*/ 226638 w 1505120"/>
                <a:gd name="connsiteY373" fmla="*/ 1981645 h 2849464"/>
                <a:gd name="connsiteX374" fmla="*/ 215016 w 1505120"/>
                <a:gd name="connsiteY374" fmla="*/ 1973898 h 2849464"/>
                <a:gd name="connsiteX375" fmla="*/ 197582 w 1505120"/>
                <a:gd name="connsiteY375" fmla="*/ 1962276 h 2849464"/>
                <a:gd name="connsiteX376" fmla="*/ 199516 w 1505120"/>
                <a:gd name="connsiteY376" fmla="*/ 1927408 h 2849464"/>
                <a:gd name="connsiteX377" fmla="*/ 209204 w 1505120"/>
                <a:gd name="connsiteY377" fmla="*/ 1909974 h 2849464"/>
                <a:gd name="connsiteX378" fmla="*/ 220825 w 1505120"/>
                <a:gd name="connsiteY378" fmla="*/ 1900287 h 2849464"/>
                <a:gd name="connsiteX379" fmla="*/ 230513 w 1505120"/>
                <a:gd name="connsiteY379" fmla="*/ 1890602 h 2849464"/>
                <a:gd name="connsiteX380" fmla="*/ 244072 w 1505120"/>
                <a:gd name="connsiteY380" fmla="*/ 1888665 h 2849464"/>
                <a:gd name="connsiteX381" fmla="*/ 259568 w 1505120"/>
                <a:gd name="connsiteY381" fmla="*/ 1878981 h 2849464"/>
                <a:gd name="connsiteX382" fmla="*/ 269253 w 1505120"/>
                <a:gd name="connsiteY382" fmla="*/ 1877043 h 2849464"/>
                <a:gd name="connsiteX383" fmla="*/ 278940 w 1505120"/>
                <a:gd name="connsiteY383" fmla="*/ 1869296 h 2849464"/>
                <a:gd name="connsiteX384" fmla="*/ 290562 w 1505120"/>
                <a:gd name="connsiteY384" fmla="*/ 1865421 h 2849464"/>
                <a:gd name="connsiteX385" fmla="*/ 304121 w 1505120"/>
                <a:gd name="connsiteY385" fmla="*/ 1863484 h 2849464"/>
                <a:gd name="connsiteX386" fmla="*/ 313805 w 1505120"/>
                <a:gd name="connsiteY386" fmla="*/ 1851859 h 2849464"/>
                <a:gd name="connsiteX387" fmla="*/ 321555 w 1505120"/>
                <a:gd name="connsiteY387" fmla="*/ 1838300 h 2849464"/>
                <a:gd name="connsiteX388" fmla="*/ 333177 w 1505120"/>
                <a:gd name="connsiteY388" fmla="*/ 1822803 h 2849464"/>
                <a:gd name="connsiteX389" fmla="*/ 344798 w 1505120"/>
                <a:gd name="connsiteY389" fmla="*/ 1818928 h 2849464"/>
                <a:gd name="connsiteX390" fmla="*/ 354486 w 1505120"/>
                <a:gd name="connsiteY390" fmla="*/ 1818928 h 2849464"/>
                <a:gd name="connsiteX391" fmla="*/ 368045 w 1505120"/>
                <a:gd name="connsiteY391" fmla="*/ 1815057 h 2849464"/>
                <a:gd name="connsiteX392" fmla="*/ 381604 w 1505120"/>
                <a:gd name="connsiteY392" fmla="*/ 1809244 h 2849464"/>
                <a:gd name="connsiteX393" fmla="*/ 393226 w 1505120"/>
                <a:gd name="connsiteY393" fmla="*/ 1809244 h 2849464"/>
                <a:gd name="connsiteX394" fmla="*/ 408726 w 1505120"/>
                <a:gd name="connsiteY394" fmla="*/ 1815057 h 2849464"/>
                <a:gd name="connsiteX395" fmla="*/ 424223 w 1505120"/>
                <a:gd name="connsiteY395" fmla="*/ 1816994 h 2849464"/>
                <a:gd name="connsiteX396" fmla="*/ 439719 w 1505120"/>
                <a:gd name="connsiteY396" fmla="*/ 1820869 h 2849464"/>
                <a:gd name="connsiteX397" fmla="*/ 451341 w 1505120"/>
                <a:gd name="connsiteY397" fmla="*/ 1824741 h 2849464"/>
                <a:gd name="connsiteX398" fmla="*/ 470712 w 1505120"/>
                <a:gd name="connsiteY398" fmla="*/ 1815057 h 2849464"/>
                <a:gd name="connsiteX399" fmla="*/ 480397 w 1505120"/>
                <a:gd name="connsiteY399" fmla="*/ 1816994 h 2849464"/>
                <a:gd name="connsiteX400" fmla="*/ 490081 w 1505120"/>
                <a:gd name="connsiteY400" fmla="*/ 1811182 h 2849464"/>
                <a:gd name="connsiteX401" fmla="*/ 499768 w 1505120"/>
                <a:gd name="connsiteY401" fmla="*/ 1801497 h 2849464"/>
                <a:gd name="connsiteX402" fmla="*/ 505581 w 1505120"/>
                <a:gd name="connsiteY402" fmla="*/ 1791810 h 2849464"/>
                <a:gd name="connsiteX403" fmla="*/ 519140 w 1505120"/>
                <a:gd name="connsiteY403" fmla="*/ 1782126 h 2849464"/>
                <a:gd name="connsiteX404" fmla="*/ 528824 w 1505120"/>
                <a:gd name="connsiteY404" fmla="*/ 1774376 h 2849464"/>
                <a:gd name="connsiteX405" fmla="*/ 534637 w 1505120"/>
                <a:gd name="connsiteY405" fmla="*/ 1762754 h 2849464"/>
                <a:gd name="connsiteX406" fmla="*/ 538508 w 1505120"/>
                <a:gd name="connsiteY406" fmla="*/ 1749195 h 2849464"/>
                <a:gd name="connsiteX407" fmla="*/ 542383 w 1505120"/>
                <a:gd name="connsiteY407" fmla="*/ 1737573 h 2849464"/>
                <a:gd name="connsiteX408" fmla="*/ 546258 w 1505120"/>
                <a:gd name="connsiteY408" fmla="*/ 1720139 h 2849464"/>
                <a:gd name="connsiteX409" fmla="*/ 550133 w 1505120"/>
                <a:gd name="connsiteY409" fmla="*/ 1704642 h 2849464"/>
                <a:gd name="connsiteX410" fmla="*/ 554008 w 1505120"/>
                <a:gd name="connsiteY410" fmla="*/ 1693017 h 2849464"/>
                <a:gd name="connsiteX411" fmla="*/ 557731 w 1505120"/>
                <a:gd name="connsiteY411" fmla="*/ 1691953 h 2849464"/>
                <a:gd name="connsiteX412" fmla="*/ 555946 w 1505120"/>
                <a:gd name="connsiteY412" fmla="*/ 1679465 h 2849464"/>
                <a:gd name="connsiteX413" fmla="*/ 557883 w 1505120"/>
                <a:gd name="connsiteY413" fmla="*/ 1662031 h 2849464"/>
                <a:gd name="connsiteX414" fmla="*/ 557883 w 1505120"/>
                <a:gd name="connsiteY414" fmla="*/ 1646534 h 2849464"/>
                <a:gd name="connsiteX415" fmla="*/ 555946 w 1505120"/>
                <a:gd name="connsiteY415" fmla="*/ 1631037 h 2849464"/>
                <a:gd name="connsiteX416" fmla="*/ 555946 w 1505120"/>
                <a:gd name="connsiteY416" fmla="*/ 1621350 h 2849464"/>
                <a:gd name="connsiteX417" fmla="*/ 554011 w 1505120"/>
                <a:gd name="connsiteY417" fmla="*/ 1609728 h 2849464"/>
                <a:gd name="connsiteX418" fmla="*/ 552071 w 1505120"/>
                <a:gd name="connsiteY418" fmla="*/ 1584544 h 2849464"/>
                <a:gd name="connsiteX419" fmla="*/ 552071 w 1505120"/>
                <a:gd name="connsiteY419" fmla="*/ 1572922 h 2849464"/>
                <a:gd name="connsiteX420" fmla="*/ 550137 w 1505120"/>
                <a:gd name="connsiteY420" fmla="*/ 1563238 h 2849464"/>
                <a:gd name="connsiteX421" fmla="*/ 546262 w 1505120"/>
                <a:gd name="connsiteY421" fmla="*/ 1551613 h 2849464"/>
                <a:gd name="connsiteX422" fmla="*/ 540449 w 1505120"/>
                <a:gd name="connsiteY422" fmla="*/ 1541929 h 2849464"/>
                <a:gd name="connsiteX423" fmla="*/ 530765 w 1505120"/>
                <a:gd name="connsiteY423" fmla="*/ 1539992 h 2849464"/>
                <a:gd name="connsiteX424" fmla="*/ 519143 w 1505120"/>
                <a:gd name="connsiteY424" fmla="*/ 1538054 h 2849464"/>
                <a:gd name="connsiteX425" fmla="*/ 497834 w 1505120"/>
                <a:gd name="connsiteY425" fmla="*/ 1524498 h 2849464"/>
                <a:gd name="connsiteX426" fmla="*/ 488147 w 1505120"/>
                <a:gd name="connsiteY426" fmla="*/ 1522557 h 2849464"/>
                <a:gd name="connsiteX427" fmla="*/ 478462 w 1505120"/>
                <a:gd name="connsiteY427" fmla="*/ 1510936 h 2849464"/>
                <a:gd name="connsiteX428" fmla="*/ 474587 w 1505120"/>
                <a:gd name="connsiteY428" fmla="*/ 1499314 h 2849464"/>
                <a:gd name="connsiteX429" fmla="*/ 466841 w 1505120"/>
                <a:gd name="connsiteY429" fmla="*/ 1487692 h 2849464"/>
                <a:gd name="connsiteX430" fmla="*/ 461032 w 1505120"/>
                <a:gd name="connsiteY430" fmla="*/ 1476071 h 2849464"/>
                <a:gd name="connsiteX431" fmla="*/ 455216 w 1505120"/>
                <a:gd name="connsiteY431" fmla="*/ 1462508 h 2849464"/>
                <a:gd name="connsiteX432" fmla="*/ 439722 w 1505120"/>
                <a:gd name="connsiteY432" fmla="*/ 1450887 h 2849464"/>
                <a:gd name="connsiteX433" fmla="*/ 422288 w 1505120"/>
                <a:gd name="connsiteY433" fmla="*/ 1431515 h 2849464"/>
                <a:gd name="connsiteX434" fmla="*/ 418413 w 1505120"/>
                <a:gd name="connsiteY434" fmla="*/ 1419893 h 2849464"/>
                <a:gd name="connsiteX435" fmla="*/ 414538 w 1505120"/>
                <a:gd name="connsiteY435" fmla="*/ 1408272 h 2849464"/>
                <a:gd name="connsiteX436" fmla="*/ 417447 w 1505120"/>
                <a:gd name="connsiteY436" fmla="*/ 1406194 h 2849464"/>
                <a:gd name="connsiteX437" fmla="*/ 416394 w 1505120"/>
                <a:gd name="connsiteY437" fmla="*/ 1405749 h 2849464"/>
                <a:gd name="connsiteX438" fmla="*/ 416905 w 1505120"/>
                <a:gd name="connsiteY438" fmla="*/ 1401739 h 2849464"/>
                <a:gd name="connsiteX439" fmla="*/ 412601 w 1505120"/>
                <a:gd name="connsiteY439" fmla="*/ 1402456 h 2849464"/>
                <a:gd name="connsiteX440" fmla="*/ 400979 w 1505120"/>
                <a:gd name="connsiteY440" fmla="*/ 1359838 h 2849464"/>
                <a:gd name="connsiteX441" fmla="*/ 399038 w 1505120"/>
                <a:gd name="connsiteY441" fmla="*/ 1348216 h 2849464"/>
                <a:gd name="connsiteX442" fmla="*/ 393229 w 1505120"/>
                <a:gd name="connsiteY442" fmla="*/ 1334657 h 2849464"/>
                <a:gd name="connsiteX443" fmla="*/ 389354 w 1505120"/>
                <a:gd name="connsiteY443" fmla="*/ 1324973 h 2849464"/>
                <a:gd name="connsiteX444" fmla="*/ 383545 w 1505120"/>
                <a:gd name="connsiteY444" fmla="*/ 1309473 h 2849464"/>
                <a:gd name="connsiteX445" fmla="*/ 377733 w 1505120"/>
                <a:gd name="connsiteY445" fmla="*/ 1297851 h 2849464"/>
                <a:gd name="connsiteX446" fmla="*/ 375795 w 1505120"/>
                <a:gd name="connsiteY446" fmla="*/ 1282354 h 2849464"/>
                <a:gd name="connsiteX447" fmla="*/ 371923 w 1505120"/>
                <a:gd name="connsiteY447" fmla="*/ 1266858 h 2849464"/>
                <a:gd name="connsiteX448" fmla="*/ 371923 w 1505120"/>
                <a:gd name="connsiteY448" fmla="*/ 1255236 h 2849464"/>
                <a:gd name="connsiteX449" fmla="*/ 369983 w 1505120"/>
                <a:gd name="connsiteY449" fmla="*/ 1243614 h 2849464"/>
                <a:gd name="connsiteX450" fmla="*/ 368048 w 1505120"/>
                <a:gd name="connsiteY450" fmla="*/ 1220368 h 2849464"/>
                <a:gd name="connsiteX451" fmla="*/ 362236 w 1505120"/>
                <a:gd name="connsiteY451" fmla="*/ 1191312 h 2849464"/>
                <a:gd name="connsiteX452" fmla="*/ 360298 w 1505120"/>
                <a:gd name="connsiteY452" fmla="*/ 1171940 h 2849464"/>
                <a:gd name="connsiteX453" fmla="*/ 356427 w 1505120"/>
                <a:gd name="connsiteY453" fmla="*/ 1140947 h 2849464"/>
                <a:gd name="connsiteX454" fmla="*/ 352552 w 1505120"/>
                <a:gd name="connsiteY454" fmla="*/ 1127388 h 2849464"/>
                <a:gd name="connsiteX455" fmla="*/ 350614 w 1505120"/>
                <a:gd name="connsiteY455" fmla="*/ 1115763 h 2849464"/>
                <a:gd name="connsiteX456" fmla="*/ 346739 w 1505120"/>
                <a:gd name="connsiteY456" fmla="*/ 1092520 h 2849464"/>
                <a:gd name="connsiteX457" fmla="*/ 340927 w 1505120"/>
                <a:gd name="connsiteY457" fmla="*/ 1082835 h 2849464"/>
                <a:gd name="connsiteX458" fmla="*/ 337055 w 1505120"/>
                <a:gd name="connsiteY458" fmla="*/ 1067335 h 2849464"/>
                <a:gd name="connsiteX459" fmla="*/ 331243 w 1505120"/>
                <a:gd name="connsiteY459" fmla="*/ 1042155 h 2849464"/>
                <a:gd name="connsiteX460" fmla="*/ 327371 w 1505120"/>
                <a:gd name="connsiteY460" fmla="*/ 1030533 h 2849464"/>
                <a:gd name="connsiteX461" fmla="*/ 319621 w 1505120"/>
                <a:gd name="connsiteY461" fmla="*/ 1018908 h 2849464"/>
                <a:gd name="connsiteX462" fmla="*/ 315746 w 1505120"/>
                <a:gd name="connsiteY462" fmla="*/ 1005352 h 2849464"/>
                <a:gd name="connsiteX463" fmla="*/ 311871 w 1505120"/>
                <a:gd name="connsiteY463" fmla="*/ 995665 h 2849464"/>
                <a:gd name="connsiteX464" fmla="*/ 307999 w 1505120"/>
                <a:gd name="connsiteY464" fmla="*/ 984043 h 2849464"/>
                <a:gd name="connsiteX465" fmla="*/ 302187 w 1505120"/>
                <a:gd name="connsiteY465" fmla="*/ 970480 h 2849464"/>
                <a:gd name="connsiteX466" fmla="*/ 294437 w 1505120"/>
                <a:gd name="connsiteY466" fmla="*/ 953050 h 2849464"/>
                <a:gd name="connsiteX467" fmla="*/ 286690 w 1505120"/>
                <a:gd name="connsiteY467" fmla="*/ 937553 h 2849464"/>
                <a:gd name="connsiteX468" fmla="*/ 280878 w 1505120"/>
                <a:gd name="connsiteY468" fmla="*/ 923994 h 2849464"/>
                <a:gd name="connsiteX469" fmla="*/ 277003 w 1505120"/>
                <a:gd name="connsiteY469" fmla="*/ 912369 h 2849464"/>
                <a:gd name="connsiteX470" fmla="*/ 269256 w 1505120"/>
                <a:gd name="connsiteY470" fmla="*/ 900747 h 2849464"/>
                <a:gd name="connsiteX471" fmla="*/ 259572 w 1505120"/>
                <a:gd name="connsiteY471" fmla="*/ 891063 h 2849464"/>
                <a:gd name="connsiteX472" fmla="*/ 242138 w 1505120"/>
                <a:gd name="connsiteY472" fmla="*/ 877501 h 2849464"/>
                <a:gd name="connsiteX473" fmla="*/ 232450 w 1505120"/>
                <a:gd name="connsiteY473" fmla="*/ 862004 h 2849464"/>
                <a:gd name="connsiteX474" fmla="*/ 226641 w 1505120"/>
                <a:gd name="connsiteY474" fmla="*/ 852320 h 2849464"/>
                <a:gd name="connsiteX475" fmla="*/ 218891 w 1505120"/>
                <a:gd name="connsiteY475" fmla="*/ 836823 h 2849464"/>
                <a:gd name="connsiteX476" fmla="*/ 205332 w 1505120"/>
                <a:gd name="connsiteY476" fmla="*/ 821326 h 2849464"/>
                <a:gd name="connsiteX477" fmla="*/ 195644 w 1505120"/>
                <a:gd name="connsiteY477" fmla="*/ 813576 h 2849464"/>
                <a:gd name="connsiteX478" fmla="*/ 178213 w 1505120"/>
                <a:gd name="connsiteY478" fmla="*/ 803892 h 2849464"/>
                <a:gd name="connsiteX479" fmla="*/ 168526 w 1505120"/>
                <a:gd name="connsiteY479" fmla="*/ 801955 h 2849464"/>
                <a:gd name="connsiteX480" fmla="*/ 158842 w 1505120"/>
                <a:gd name="connsiteY480" fmla="*/ 798083 h 2849464"/>
                <a:gd name="connsiteX481" fmla="*/ 151092 w 1505120"/>
                <a:gd name="connsiteY481" fmla="*/ 788396 h 2849464"/>
                <a:gd name="connsiteX482" fmla="*/ 145283 w 1505120"/>
                <a:gd name="connsiteY482" fmla="*/ 774836 h 2849464"/>
                <a:gd name="connsiteX483" fmla="*/ 143345 w 1505120"/>
                <a:gd name="connsiteY483" fmla="*/ 763215 h 2849464"/>
                <a:gd name="connsiteX484" fmla="*/ 133661 w 1505120"/>
                <a:gd name="connsiteY484" fmla="*/ 736093 h 2849464"/>
                <a:gd name="connsiteX485" fmla="*/ 127845 w 1505120"/>
                <a:gd name="connsiteY485" fmla="*/ 722534 h 2849464"/>
                <a:gd name="connsiteX486" fmla="*/ 122036 w 1505120"/>
                <a:gd name="connsiteY486" fmla="*/ 705103 h 2849464"/>
                <a:gd name="connsiteX487" fmla="*/ 114289 w 1505120"/>
                <a:gd name="connsiteY487" fmla="*/ 695416 h 2849464"/>
                <a:gd name="connsiteX488" fmla="*/ 106539 w 1505120"/>
                <a:gd name="connsiteY488" fmla="*/ 668297 h 2849464"/>
                <a:gd name="connsiteX489" fmla="*/ 100730 w 1505120"/>
                <a:gd name="connsiteY489" fmla="*/ 652801 h 2849464"/>
                <a:gd name="connsiteX490" fmla="*/ 94918 w 1505120"/>
                <a:gd name="connsiteY490" fmla="*/ 643113 h 2849464"/>
                <a:gd name="connsiteX491" fmla="*/ 83293 w 1505120"/>
                <a:gd name="connsiteY491" fmla="*/ 633429 h 2849464"/>
                <a:gd name="connsiteX492" fmla="*/ 81359 w 1505120"/>
                <a:gd name="connsiteY492" fmla="*/ 635366 h 2849464"/>
                <a:gd name="connsiteX493" fmla="*/ 79421 w 1505120"/>
                <a:gd name="connsiteY493" fmla="*/ 623745 h 2849464"/>
                <a:gd name="connsiteX494" fmla="*/ 71671 w 1505120"/>
                <a:gd name="connsiteY494" fmla="*/ 594686 h 2849464"/>
                <a:gd name="connsiteX495" fmla="*/ 69734 w 1505120"/>
                <a:gd name="connsiteY495" fmla="*/ 583064 h 2849464"/>
                <a:gd name="connsiteX496" fmla="*/ 69734 w 1505120"/>
                <a:gd name="connsiteY496" fmla="*/ 567567 h 2849464"/>
                <a:gd name="connsiteX497" fmla="*/ 63924 w 1505120"/>
                <a:gd name="connsiteY497" fmla="*/ 552071 h 2849464"/>
                <a:gd name="connsiteX498" fmla="*/ 56174 w 1505120"/>
                <a:gd name="connsiteY498" fmla="*/ 530765 h 2849464"/>
                <a:gd name="connsiteX499" fmla="*/ 52303 w 1505120"/>
                <a:gd name="connsiteY499" fmla="*/ 519140 h 2849464"/>
                <a:gd name="connsiteX500" fmla="*/ 50362 w 1505120"/>
                <a:gd name="connsiteY500" fmla="*/ 507518 h 2849464"/>
                <a:gd name="connsiteX501" fmla="*/ 46490 w 1505120"/>
                <a:gd name="connsiteY501" fmla="*/ 497834 h 2849464"/>
                <a:gd name="connsiteX502" fmla="*/ 42615 w 1505120"/>
                <a:gd name="connsiteY502" fmla="*/ 474587 h 2849464"/>
                <a:gd name="connsiteX503" fmla="*/ 38740 w 1505120"/>
                <a:gd name="connsiteY503" fmla="*/ 462966 h 2849464"/>
                <a:gd name="connsiteX504" fmla="*/ 29056 w 1505120"/>
                <a:gd name="connsiteY504" fmla="*/ 455216 h 2849464"/>
                <a:gd name="connsiteX505" fmla="*/ 29056 w 1505120"/>
                <a:gd name="connsiteY505" fmla="*/ 443594 h 2849464"/>
                <a:gd name="connsiteX506" fmla="*/ 23244 w 1505120"/>
                <a:gd name="connsiteY506" fmla="*/ 431969 h 2849464"/>
                <a:gd name="connsiteX507" fmla="*/ 34865 w 1505120"/>
                <a:gd name="connsiteY507" fmla="*/ 422285 h 2849464"/>
                <a:gd name="connsiteX508" fmla="*/ 40678 w 1505120"/>
                <a:gd name="connsiteY508" fmla="*/ 412601 h 2849464"/>
                <a:gd name="connsiteX509" fmla="*/ 38740 w 1505120"/>
                <a:gd name="connsiteY509" fmla="*/ 402913 h 2849464"/>
                <a:gd name="connsiteX510" fmla="*/ 30994 w 1505120"/>
                <a:gd name="connsiteY510" fmla="*/ 383545 h 2849464"/>
                <a:gd name="connsiteX511" fmla="*/ 29056 w 1505120"/>
                <a:gd name="connsiteY511" fmla="*/ 373857 h 2849464"/>
                <a:gd name="connsiteX512" fmla="*/ 21306 w 1505120"/>
                <a:gd name="connsiteY512" fmla="*/ 360298 h 2849464"/>
                <a:gd name="connsiteX513" fmla="*/ 13559 w 1505120"/>
                <a:gd name="connsiteY513" fmla="*/ 348677 h 2849464"/>
                <a:gd name="connsiteX514" fmla="*/ 0 w 1505120"/>
                <a:gd name="connsiteY514" fmla="*/ 329305 h 2849464"/>
                <a:gd name="connsiteX515" fmla="*/ 9684 w 1505120"/>
                <a:gd name="connsiteY515" fmla="*/ 319621 h 2849464"/>
                <a:gd name="connsiteX516" fmla="*/ 11622 w 1505120"/>
                <a:gd name="connsiteY516" fmla="*/ 300249 h 2849464"/>
                <a:gd name="connsiteX517" fmla="*/ 11622 w 1505120"/>
                <a:gd name="connsiteY517" fmla="*/ 288627 h 2849464"/>
                <a:gd name="connsiteX518" fmla="*/ 17434 w 1505120"/>
                <a:gd name="connsiteY518" fmla="*/ 277003 h 2849464"/>
                <a:gd name="connsiteX519" fmla="*/ 27119 w 1505120"/>
                <a:gd name="connsiteY519" fmla="*/ 271193 h 2849464"/>
                <a:gd name="connsiteX520" fmla="*/ 34865 w 1505120"/>
                <a:gd name="connsiteY520" fmla="*/ 259572 h 2849464"/>
                <a:gd name="connsiteX521" fmla="*/ 44553 w 1505120"/>
                <a:gd name="connsiteY521" fmla="*/ 244072 h 2849464"/>
                <a:gd name="connsiteX522" fmla="*/ 52303 w 1505120"/>
                <a:gd name="connsiteY522" fmla="*/ 234388 h 2849464"/>
                <a:gd name="connsiteX523" fmla="*/ 69734 w 1505120"/>
                <a:gd name="connsiteY523" fmla="*/ 224700 h 2849464"/>
                <a:gd name="connsiteX524" fmla="*/ 83293 w 1505120"/>
                <a:gd name="connsiteY524" fmla="*/ 218891 h 2849464"/>
                <a:gd name="connsiteX525" fmla="*/ 100730 w 1505120"/>
                <a:gd name="connsiteY525" fmla="*/ 238262 h 2849464"/>
                <a:gd name="connsiteX526" fmla="*/ 122036 w 1505120"/>
                <a:gd name="connsiteY526" fmla="*/ 230516 h 2849464"/>
                <a:gd name="connsiteX527" fmla="*/ 125911 w 1505120"/>
                <a:gd name="connsiteY527" fmla="*/ 240200 h 2849464"/>
                <a:gd name="connsiteX528" fmla="*/ 135595 w 1505120"/>
                <a:gd name="connsiteY528" fmla="*/ 242137 h 2849464"/>
                <a:gd name="connsiteX529" fmla="*/ 151092 w 1505120"/>
                <a:gd name="connsiteY529" fmla="*/ 226641 h 2849464"/>
                <a:gd name="connsiteX530" fmla="*/ 164651 w 1505120"/>
                <a:gd name="connsiteY530" fmla="*/ 220828 h 2849464"/>
                <a:gd name="connsiteX531" fmla="*/ 178213 w 1505120"/>
                <a:gd name="connsiteY531" fmla="*/ 224700 h 2849464"/>
                <a:gd name="connsiteX532" fmla="*/ 193710 w 1505120"/>
                <a:gd name="connsiteY532" fmla="*/ 228575 h 2849464"/>
                <a:gd name="connsiteX533" fmla="*/ 207269 w 1505120"/>
                <a:gd name="connsiteY533" fmla="*/ 234388 h 2849464"/>
                <a:gd name="connsiteX534" fmla="*/ 222766 w 1505120"/>
                <a:gd name="connsiteY534" fmla="*/ 234388 h 2849464"/>
                <a:gd name="connsiteX535" fmla="*/ 234388 w 1505120"/>
                <a:gd name="connsiteY535" fmla="*/ 228575 h 2849464"/>
                <a:gd name="connsiteX536" fmla="*/ 242138 w 1505120"/>
                <a:gd name="connsiteY536" fmla="*/ 218891 h 2849464"/>
                <a:gd name="connsiteX537" fmla="*/ 257631 w 1505120"/>
                <a:gd name="connsiteY537" fmla="*/ 220828 h 2849464"/>
                <a:gd name="connsiteX538" fmla="*/ 261506 w 1505120"/>
                <a:gd name="connsiteY538" fmla="*/ 232450 h 2849464"/>
                <a:gd name="connsiteX539" fmla="*/ 257631 w 1505120"/>
                <a:gd name="connsiteY539" fmla="*/ 242137 h 2849464"/>
                <a:gd name="connsiteX540" fmla="*/ 242138 w 1505120"/>
                <a:gd name="connsiteY540" fmla="*/ 261506 h 2849464"/>
                <a:gd name="connsiteX541" fmla="*/ 244072 w 1505120"/>
                <a:gd name="connsiteY541" fmla="*/ 284752 h 2849464"/>
                <a:gd name="connsiteX542" fmla="*/ 255697 w 1505120"/>
                <a:gd name="connsiteY542" fmla="*/ 296374 h 2849464"/>
                <a:gd name="connsiteX543" fmla="*/ 251822 w 1505120"/>
                <a:gd name="connsiteY543" fmla="*/ 306058 h 2849464"/>
                <a:gd name="connsiteX544" fmla="*/ 273128 w 1505120"/>
                <a:gd name="connsiteY544" fmla="*/ 317683 h 2849464"/>
                <a:gd name="connsiteX545" fmla="*/ 280878 w 1505120"/>
                <a:gd name="connsiteY545" fmla="*/ 331242 h 2849464"/>
                <a:gd name="connsiteX546" fmla="*/ 284753 w 1505120"/>
                <a:gd name="connsiteY546" fmla="*/ 344802 h 2849464"/>
                <a:gd name="connsiteX547" fmla="*/ 296374 w 1505120"/>
                <a:gd name="connsiteY547" fmla="*/ 338989 h 2849464"/>
                <a:gd name="connsiteX548" fmla="*/ 311871 w 1505120"/>
                <a:gd name="connsiteY548" fmla="*/ 340927 h 2849464"/>
                <a:gd name="connsiteX549" fmla="*/ 325430 w 1505120"/>
                <a:gd name="connsiteY549" fmla="*/ 331242 h 2849464"/>
                <a:gd name="connsiteX550" fmla="*/ 337055 w 1505120"/>
                <a:gd name="connsiteY550" fmla="*/ 325430 h 2849464"/>
                <a:gd name="connsiteX551" fmla="*/ 348677 w 1505120"/>
                <a:gd name="connsiteY551" fmla="*/ 325430 h 2849464"/>
                <a:gd name="connsiteX552" fmla="*/ 362236 w 1505120"/>
                <a:gd name="connsiteY552" fmla="*/ 323496 h 2849464"/>
                <a:gd name="connsiteX553" fmla="*/ 371923 w 1505120"/>
                <a:gd name="connsiteY553" fmla="*/ 327367 h 2849464"/>
                <a:gd name="connsiteX554" fmla="*/ 377733 w 1505120"/>
                <a:gd name="connsiteY554" fmla="*/ 317683 h 2849464"/>
                <a:gd name="connsiteX555" fmla="*/ 389354 w 1505120"/>
                <a:gd name="connsiteY555" fmla="*/ 304124 h 2849464"/>
                <a:gd name="connsiteX556" fmla="*/ 399038 w 1505120"/>
                <a:gd name="connsiteY556" fmla="*/ 307999 h 2849464"/>
                <a:gd name="connsiteX557" fmla="*/ 418413 w 1505120"/>
                <a:gd name="connsiteY557" fmla="*/ 315746 h 2849464"/>
                <a:gd name="connsiteX558" fmla="*/ 431972 w 1505120"/>
                <a:gd name="connsiteY558" fmla="*/ 325430 h 2849464"/>
                <a:gd name="connsiteX559" fmla="*/ 443597 w 1505120"/>
                <a:gd name="connsiteY559" fmla="*/ 329305 h 2849464"/>
                <a:gd name="connsiteX560" fmla="*/ 447469 w 1505120"/>
                <a:gd name="connsiteY560" fmla="*/ 313808 h 2849464"/>
                <a:gd name="connsiteX561" fmla="*/ 447469 w 1505120"/>
                <a:gd name="connsiteY561" fmla="*/ 302187 h 2849464"/>
                <a:gd name="connsiteX562" fmla="*/ 441657 w 1505120"/>
                <a:gd name="connsiteY562" fmla="*/ 290565 h 2849464"/>
                <a:gd name="connsiteX563" fmla="*/ 453282 w 1505120"/>
                <a:gd name="connsiteY563" fmla="*/ 290565 h 2849464"/>
                <a:gd name="connsiteX564" fmla="*/ 462966 w 1505120"/>
                <a:gd name="connsiteY564" fmla="*/ 290565 h 2849464"/>
                <a:gd name="connsiteX565" fmla="*/ 474591 w 1505120"/>
                <a:gd name="connsiteY565" fmla="*/ 284752 h 2849464"/>
                <a:gd name="connsiteX566" fmla="*/ 493959 w 1505120"/>
                <a:gd name="connsiteY566" fmla="*/ 275068 h 2849464"/>
                <a:gd name="connsiteX567" fmla="*/ 505581 w 1505120"/>
                <a:gd name="connsiteY567" fmla="*/ 278943 h 2849464"/>
                <a:gd name="connsiteX568" fmla="*/ 524952 w 1505120"/>
                <a:gd name="connsiteY568" fmla="*/ 277003 h 2849464"/>
                <a:gd name="connsiteX569" fmla="*/ 536577 w 1505120"/>
                <a:gd name="connsiteY569" fmla="*/ 275068 h 2849464"/>
                <a:gd name="connsiteX570" fmla="*/ 546262 w 1505120"/>
                <a:gd name="connsiteY570" fmla="*/ 286690 h 2849464"/>
                <a:gd name="connsiteX571" fmla="*/ 559821 w 1505120"/>
                <a:gd name="connsiteY571" fmla="*/ 298312 h 2849464"/>
                <a:gd name="connsiteX572" fmla="*/ 569508 w 1505120"/>
                <a:gd name="connsiteY572" fmla="*/ 311871 h 2849464"/>
                <a:gd name="connsiteX573" fmla="*/ 581130 w 1505120"/>
                <a:gd name="connsiteY573" fmla="*/ 311871 h 2849464"/>
                <a:gd name="connsiteX574" fmla="*/ 581130 w 1505120"/>
                <a:gd name="connsiteY574" fmla="*/ 298312 h 2849464"/>
                <a:gd name="connsiteX575" fmla="*/ 583064 w 1505120"/>
                <a:gd name="connsiteY575" fmla="*/ 288627 h 2849464"/>
                <a:gd name="connsiteX576" fmla="*/ 573380 w 1505120"/>
                <a:gd name="connsiteY576" fmla="*/ 284752 h 2849464"/>
                <a:gd name="connsiteX577" fmla="*/ 561758 w 1505120"/>
                <a:gd name="connsiteY577" fmla="*/ 273128 h 2849464"/>
                <a:gd name="connsiteX578" fmla="*/ 567571 w 1505120"/>
                <a:gd name="connsiteY578" fmla="*/ 251822 h 2849464"/>
                <a:gd name="connsiteX579" fmla="*/ 577255 w 1505120"/>
                <a:gd name="connsiteY579" fmla="*/ 246009 h 2849464"/>
                <a:gd name="connsiteX580" fmla="*/ 581130 w 1505120"/>
                <a:gd name="connsiteY580" fmla="*/ 236325 h 2849464"/>
                <a:gd name="connsiteX581" fmla="*/ 579192 w 1505120"/>
                <a:gd name="connsiteY581" fmla="*/ 224700 h 2849464"/>
                <a:gd name="connsiteX582" fmla="*/ 586939 w 1505120"/>
                <a:gd name="connsiteY582" fmla="*/ 215016 h 2849464"/>
                <a:gd name="connsiteX583" fmla="*/ 588880 w 1505120"/>
                <a:gd name="connsiteY583" fmla="*/ 205332 h 2849464"/>
                <a:gd name="connsiteX584" fmla="*/ 594689 w 1505120"/>
                <a:gd name="connsiteY584" fmla="*/ 195644 h 2849464"/>
                <a:gd name="connsiteX585" fmla="*/ 604376 w 1505120"/>
                <a:gd name="connsiteY585" fmla="*/ 184023 h 2849464"/>
                <a:gd name="connsiteX586" fmla="*/ 610186 w 1505120"/>
                <a:gd name="connsiteY586" fmla="*/ 164651 h 2849464"/>
                <a:gd name="connsiteX587" fmla="*/ 608248 w 1505120"/>
                <a:gd name="connsiteY587" fmla="*/ 153029 h 2849464"/>
                <a:gd name="connsiteX588" fmla="*/ 602436 w 1505120"/>
                <a:gd name="connsiteY588" fmla="*/ 131720 h 2849464"/>
                <a:gd name="connsiteX589" fmla="*/ 602436 w 1505120"/>
                <a:gd name="connsiteY589" fmla="*/ 122036 h 2849464"/>
                <a:gd name="connsiteX590" fmla="*/ 608248 w 1505120"/>
                <a:gd name="connsiteY590" fmla="*/ 112352 h 2849464"/>
                <a:gd name="connsiteX591" fmla="*/ 610186 w 1505120"/>
                <a:gd name="connsiteY591" fmla="*/ 98789 h 2849464"/>
                <a:gd name="connsiteX592" fmla="*/ 615998 w 1505120"/>
                <a:gd name="connsiteY592" fmla="*/ 87168 h 2849464"/>
                <a:gd name="connsiteX593" fmla="*/ 619870 w 1505120"/>
                <a:gd name="connsiteY593" fmla="*/ 77483 h 2849464"/>
                <a:gd name="connsiteX594" fmla="*/ 615998 w 1505120"/>
                <a:gd name="connsiteY594" fmla="*/ 58112 h 2849464"/>
                <a:gd name="connsiteX595" fmla="*/ 615998 w 1505120"/>
                <a:gd name="connsiteY595" fmla="*/ 44553 h 2849464"/>
                <a:gd name="connsiteX596" fmla="*/ 610186 w 1505120"/>
                <a:gd name="connsiteY596" fmla="*/ 30993 h 2849464"/>
                <a:gd name="connsiteX597" fmla="*/ 619870 w 1505120"/>
                <a:gd name="connsiteY597" fmla="*/ 21306 h 2849464"/>
                <a:gd name="connsiteX598" fmla="*/ 617936 w 1505120"/>
                <a:gd name="connsiteY598" fmla="*/ 3875 h 2849464"/>
                <a:gd name="connsiteX599" fmla="*/ 629557 w 1505120"/>
                <a:gd name="connsiteY599" fmla="*/ 15497 h 2849464"/>
                <a:gd name="connsiteX600" fmla="*/ 641179 w 1505120"/>
                <a:gd name="connsiteY600" fmla="*/ 15497 h 2849464"/>
                <a:gd name="connsiteX601" fmla="*/ 662488 w 1505120"/>
                <a:gd name="connsiteY601" fmla="*/ 9684 h 2849464"/>
                <a:gd name="connsiteX602" fmla="*/ 674110 w 1505120"/>
                <a:gd name="connsiteY602" fmla="*/ 13559 h 2849464"/>
                <a:gd name="connsiteX603" fmla="*/ 683794 w 1505120"/>
                <a:gd name="connsiteY603" fmla="*/ 17434 h 2849464"/>
                <a:gd name="connsiteX604" fmla="*/ 695419 w 1505120"/>
                <a:gd name="connsiteY604" fmla="*/ 17434 h 2849464"/>
                <a:gd name="connsiteX605" fmla="*/ 710916 w 1505120"/>
                <a:gd name="connsiteY605" fmla="*/ 13559 h 2849464"/>
                <a:gd name="connsiteX606" fmla="*/ 722537 w 1505120"/>
                <a:gd name="connsiteY606" fmla="*/ 23247 h 2849464"/>
                <a:gd name="connsiteX607" fmla="*/ 734159 w 1505120"/>
                <a:gd name="connsiteY607" fmla="*/ 19372 h 2849464"/>
                <a:gd name="connsiteX608" fmla="*/ 749656 w 1505120"/>
                <a:gd name="connsiteY608" fmla="*/ 9684 h 2849464"/>
                <a:gd name="connsiteX609" fmla="*/ 759343 w 1505120"/>
                <a:gd name="connsiteY609" fmla="*/ 9684 h 2849464"/>
                <a:gd name="connsiteX610" fmla="*/ 772902 w 1505120"/>
                <a:gd name="connsiteY610" fmla="*/ 5809 h 2849464"/>
                <a:gd name="connsiteX611" fmla="*/ 790336 w 1505120"/>
                <a:gd name="connsiteY611" fmla="*/ 3875 h 2849464"/>
                <a:gd name="connsiteX612" fmla="*/ 803896 w 1505120"/>
                <a:gd name="connsiteY612" fmla="*/ 5809 h 2849464"/>
                <a:gd name="connsiteX613" fmla="*/ 813580 w 1505120"/>
                <a:gd name="connsiteY613" fmla="*/ 0 h 2849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</a:cxnLst>
              <a:rect l="l" t="t" r="r" b="b"/>
              <a:pathLst>
                <a:path w="1505120" h="2849464">
                  <a:moveTo>
                    <a:pt x="813580" y="0"/>
                  </a:moveTo>
                  <a:lnTo>
                    <a:pt x="832951" y="11622"/>
                  </a:lnTo>
                  <a:lnTo>
                    <a:pt x="829076" y="27118"/>
                  </a:lnTo>
                  <a:lnTo>
                    <a:pt x="817455" y="40678"/>
                  </a:lnTo>
                  <a:lnTo>
                    <a:pt x="807771" y="58112"/>
                  </a:lnTo>
                  <a:lnTo>
                    <a:pt x="803896" y="67799"/>
                  </a:lnTo>
                  <a:lnTo>
                    <a:pt x="801958" y="83293"/>
                  </a:lnTo>
                  <a:lnTo>
                    <a:pt x="805830" y="96855"/>
                  </a:lnTo>
                  <a:lnTo>
                    <a:pt x="801958" y="106539"/>
                  </a:lnTo>
                  <a:lnTo>
                    <a:pt x="801958" y="116227"/>
                  </a:lnTo>
                  <a:lnTo>
                    <a:pt x="809705" y="133661"/>
                  </a:lnTo>
                  <a:lnTo>
                    <a:pt x="815517" y="151092"/>
                  </a:lnTo>
                  <a:lnTo>
                    <a:pt x="817455" y="160779"/>
                  </a:lnTo>
                  <a:lnTo>
                    <a:pt x="821330" y="184023"/>
                  </a:lnTo>
                  <a:lnTo>
                    <a:pt x="827142" y="195644"/>
                  </a:lnTo>
                  <a:lnTo>
                    <a:pt x="836826" y="205332"/>
                  </a:lnTo>
                  <a:lnTo>
                    <a:pt x="838764" y="218891"/>
                  </a:lnTo>
                  <a:lnTo>
                    <a:pt x="823267" y="246009"/>
                  </a:lnTo>
                  <a:lnTo>
                    <a:pt x="813580" y="261506"/>
                  </a:lnTo>
                  <a:lnTo>
                    <a:pt x="800021" y="282815"/>
                  </a:lnTo>
                  <a:lnTo>
                    <a:pt x="786461" y="294437"/>
                  </a:lnTo>
                  <a:lnTo>
                    <a:pt x="778715" y="306058"/>
                  </a:lnTo>
                  <a:lnTo>
                    <a:pt x="763218" y="333180"/>
                  </a:lnTo>
                  <a:lnTo>
                    <a:pt x="755468" y="346739"/>
                  </a:lnTo>
                  <a:lnTo>
                    <a:pt x="745784" y="369982"/>
                  </a:lnTo>
                  <a:lnTo>
                    <a:pt x="738034" y="379670"/>
                  </a:lnTo>
                  <a:lnTo>
                    <a:pt x="734159" y="389354"/>
                  </a:lnTo>
                  <a:lnTo>
                    <a:pt x="728346" y="399038"/>
                  </a:lnTo>
                  <a:lnTo>
                    <a:pt x="724475" y="414538"/>
                  </a:lnTo>
                  <a:lnTo>
                    <a:pt x="722537" y="428097"/>
                  </a:lnTo>
                  <a:lnTo>
                    <a:pt x="720600" y="449406"/>
                  </a:lnTo>
                  <a:lnTo>
                    <a:pt x="722537" y="461028"/>
                  </a:lnTo>
                  <a:lnTo>
                    <a:pt x="722537" y="472650"/>
                  </a:lnTo>
                  <a:lnTo>
                    <a:pt x="726412" y="482337"/>
                  </a:lnTo>
                  <a:lnTo>
                    <a:pt x="734159" y="495893"/>
                  </a:lnTo>
                  <a:lnTo>
                    <a:pt x="743846" y="507518"/>
                  </a:lnTo>
                  <a:lnTo>
                    <a:pt x="765152" y="517202"/>
                  </a:lnTo>
                  <a:lnTo>
                    <a:pt x="767090" y="532699"/>
                  </a:lnTo>
                  <a:lnTo>
                    <a:pt x="767090" y="546258"/>
                  </a:lnTo>
                  <a:lnTo>
                    <a:pt x="767090" y="563692"/>
                  </a:lnTo>
                  <a:lnTo>
                    <a:pt x="769027" y="573377"/>
                  </a:lnTo>
                  <a:lnTo>
                    <a:pt x="767090" y="583064"/>
                  </a:lnTo>
                  <a:lnTo>
                    <a:pt x="769027" y="602436"/>
                  </a:lnTo>
                  <a:lnTo>
                    <a:pt x="780649" y="598561"/>
                  </a:lnTo>
                  <a:lnTo>
                    <a:pt x="809705" y="619870"/>
                  </a:lnTo>
                  <a:lnTo>
                    <a:pt x="819392" y="623745"/>
                  </a:lnTo>
                  <a:lnTo>
                    <a:pt x="832951" y="629554"/>
                  </a:lnTo>
                  <a:lnTo>
                    <a:pt x="844573" y="635366"/>
                  </a:lnTo>
                  <a:lnTo>
                    <a:pt x="856198" y="639238"/>
                  </a:lnTo>
                  <a:lnTo>
                    <a:pt x="865882" y="641176"/>
                  </a:lnTo>
                  <a:lnTo>
                    <a:pt x="877504" y="641176"/>
                  </a:lnTo>
                  <a:lnTo>
                    <a:pt x="887191" y="641176"/>
                  </a:lnTo>
                  <a:lnTo>
                    <a:pt x="910435" y="639238"/>
                  </a:lnTo>
                  <a:lnTo>
                    <a:pt x="922056" y="637304"/>
                  </a:lnTo>
                  <a:lnTo>
                    <a:pt x="933681" y="635366"/>
                  </a:lnTo>
                  <a:lnTo>
                    <a:pt x="945303" y="637304"/>
                  </a:lnTo>
                  <a:lnTo>
                    <a:pt x="958862" y="637304"/>
                  </a:lnTo>
                  <a:lnTo>
                    <a:pt x="968550" y="639238"/>
                  </a:lnTo>
                  <a:lnTo>
                    <a:pt x="978234" y="639238"/>
                  </a:lnTo>
                  <a:lnTo>
                    <a:pt x="989855" y="631491"/>
                  </a:lnTo>
                  <a:lnTo>
                    <a:pt x="1009227" y="629554"/>
                  </a:lnTo>
                  <a:lnTo>
                    <a:pt x="1022786" y="635366"/>
                  </a:lnTo>
                  <a:lnTo>
                    <a:pt x="1030536" y="645051"/>
                  </a:lnTo>
                  <a:lnTo>
                    <a:pt x="1040220" y="650860"/>
                  </a:lnTo>
                  <a:lnTo>
                    <a:pt x="1053780" y="658610"/>
                  </a:lnTo>
                  <a:lnTo>
                    <a:pt x="1065401" y="672172"/>
                  </a:lnTo>
                  <a:lnTo>
                    <a:pt x="1069276" y="681856"/>
                  </a:lnTo>
                  <a:lnTo>
                    <a:pt x="1080898" y="699287"/>
                  </a:lnTo>
                  <a:lnTo>
                    <a:pt x="1092523" y="707037"/>
                  </a:lnTo>
                  <a:lnTo>
                    <a:pt x="1102207" y="714787"/>
                  </a:lnTo>
                  <a:lnTo>
                    <a:pt x="1111894" y="718659"/>
                  </a:lnTo>
                  <a:lnTo>
                    <a:pt x="1121579" y="728346"/>
                  </a:lnTo>
                  <a:lnTo>
                    <a:pt x="1135138" y="734159"/>
                  </a:lnTo>
                  <a:lnTo>
                    <a:pt x="1150634" y="738031"/>
                  </a:lnTo>
                  <a:lnTo>
                    <a:pt x="1162256" y="747715"/>
                  </a:lnTo>
                  <a:lnTo>
                    <a:pt x="1175818" y="751590"/>
                  </a:lnTo>
                  <a:lnTo>
                    <a:pt x="1195187" y="765152"/>
                  </a:lnTo>
                  <a:lnTo>
                    <a:pt x="1208749" y="769024"/>
                  </a:lnTo>
                  <a:lnTo>
                    <a:pt x="1222305" y="772899"/>
                  </a:lnTo>
                  <a:lnTo>
                    <a:pt x="1233930" y="774836"/>
                  </a:lnTo>
                  <a:lnTo>
                    <a:pt x="1247489" y="774836"/>
                  </a:lnTo>
                  <a:lnTo>
                    <a:pt x="1257177" y="776774"/>
                  </a:lnTo>
                  <a:lnTo>
                    <a:pt x="1274608" y="780646"/>
                  </a:lnTo>
                  <a:lnTo>
                    <a:pt x="1267171" y="790872"/>
                  </a:lnTo>
                  <a:lnTo>
                    <a:pt x="1268516" y="790978"/>
                  </a:lnTo>
                  <a:lnTo>
                    <a:pt x="1270729" y="788396"/>
                  </a:lnTo>
                  <a:lnTo>
                    <a:pt x="1280417" y="786461"/>
                  </a:lnTo>
                  <a:lnTo>
                    <a:pt x="1286226" y="801958"/>
                  </a:lnTo>
                  <a:lnTo>
                    <a:pt x="1290101" y="811642"/>
                  </a:lnTo>
                  <a:lnTo>
                    <a:pt x="1301726" y="827139"/>
                  </a:lnTo>
                  <a:lnTo>
                    <a:pt x="1307535" y="832951"/>
                  </a:lnTo>
                  <a:lnTo>
                    <a:pt x="1319157" y="840698"/>
                  </a:lnTo>
                  <a:lnTo>
                    <a:pt x="1330782" y="846510"/>
                  </a:lnTo>
                  <a:lnTo>
                    <a:pt x="1342403" y="856195"/>
                  </a:lnTo>
                  <a:lnTo>
                    <a:pt x="1367584" y="865882"/>
                  </a:lnTo>
                  <a:lnTo>
                    <a:pt x="1377272" y="869754"/>
                  </a:lnTo>
                  <a:lnTo>
                    <a:pt x="1390831" y="871695"/>
                  </a:lnTo>
                  <a:lnTo>
                    <a:pt x="1404390" y="871695"/>
                  </a:lnTo>
                  <a:lnTo>
                    <a:pt x="1414074" y="871695"/>
                  </a:lnTo>
                  <a:lnTo>
                    <a:pt x="1406328" y="891063"/>
                  </a:lnTo>
                  <a:lnTo>
                    <a:pt x="1398581" y="902685"/>
                  </a:lnTo>
                  <a:lnTo>
                    <a:pt x="1394706" y="914306"/>
                  </a:lnTo>
                  <a:lnTo>
                    <a:pt x="1394706" y="925931"/>
                  </a:lnTo>
                  <a:lnTo>
                    <a:pt x="1390831" y="939490"/>
                  </a:lnTo>
                  <a:lnTo>
                    <a:pt x="1385019" y="964674"/>
                  </a:lnTo>
                  <a:lnTo>
                    <a:pt x="1381143" y="976296"/>
                  </a:lnTo>
                  <a:lnTo>
                    <a:pt x="1379209" y="985980"/>
                  </a:lnTo>
                  <a:lnTo>
                    <a:pt x="1381143" y="1013102"/>
                  </a:lnTo>
                  <a:lnTo>
                    <a:pt x="1381143" y="1022786"/>
                  </a:lnTo>
                  <a:lnTo>
                    <a:pt x="1379209" y="1044092"/>
                  </a:lnTo>
                  <a:lnTo>
                    <a:pt x="1379209" y="1055717"/>
                  </a:lnTo>
                  <a:lnTo>
                    <a:pt x="1383081" y="1067339"/>
                  </a:lnTo>
                  <a:lnTo>
                    <a:pt x="1390831" y="1077023"/>
                  </a:lnTo>
                  <a:lnTo>
                    <a:pt x="1398581" y="1086710"/>
                  </a:lnTo>
                  <a:lnTo>
                    <a:pt x="1406328" y="1098332"/>
                  </a:lnTo>
                  <a:lnTo>
                    <a:pt x="1417949" y="1106082"/>
                  </a:lnTo>
                  <a:lnTo>
                    <a:pt x="1425696" y="1115766"/>
                  </a:lnTo>
                  <a:lnTo>
                    <a:pt x="1427637" y="1127388"/>
                  </a:lnTo>
                  <a:lnTo>
                    <a:pt x="1423762" y="1139013"/>
                  </a:lnTo>
                  <a:lnTo>
                    <a:pt x="1417949" y="1150634"/>
                  </a:lnTo>
                  <a:lnTo>
                    <a:pt x="1414074" y="1162256"/>
                  </a:lnTo>
                  <a:lnTo>
                    <a:pt x="1408265" y="1181628"/>
                  </a:lnTo>
                  <a:lnTo>
                    <a:pt x="1404390" y="1197124"/>
                  </a:lnTo>
                  <a:lnTo>
                    <a:pt x="1402453" y="1206812"/>
                  </a:lnTo>
                  <a:lnTo>
                    <a:pt x="1400515" y="1220371"/>
                  </a:lnTo>
                  <a:lnTo>
                    <a:pt x="1398581" y="1235868"/>
                  </a:lnTo>
                  <a:lnTo>
                    <a:pt x="1398581" y="1245552"/>
                  </a:lnTo>
                  <a:lnTo>
                    <a:pt x="1402453" y="1255239"/>
                  </a:lnTo>
                  <a:lnTo>
                    <a:pt x="1412137" y="1268798"/>
                  </a:lnTo>
                  <a:lnTo>
                    <a:pt x="1427637" y="1272670"/>
                  </a:lnTo>
                  <a:lnTo>
                    <a:pt x="1421824" y="1261049"/>
                  </a:lnTo>
                  <a:lnTo>
                    <a:pt x="1431508" y="1276545"/>
                  </a:lnTo>
                  <a:lnTo>
                    <a:pt x="1425696" y="1286229"/>
                  </a:lnTo>
                  <a:lnTo>
                    <a:pt x="1427637" y="1297854"/>
                  </a:lnTo>
                  <a:lnTo>
                    <a:pt x="1437321" y="1311413"/>
                  </a:lnTo>
                  <a:lnTo>
                    <a:pt x="1447008" y="1321098"/>
                  </a:lnTo>
                  <a:lnTo>
                    <a:pt x="1470252" y="1332723"/>
                  </a:lnTo>
                  <a:lnTo>
                    <a:pt x="1495436" y="1338532"/>
                  </a:lnTo>
                  <a:lnTo>
                    <a:pt x="1505120" y="1336594"/>
                  </a:lnTo>
                  <a:lnTo>
                    <a:pt x="1503183" y="1346282"/>
                  </a:lnTo>
                  <a:lnTo>
                    <a:pt x="1493495" y="1344344"/>
                  </a:lnTo>
                  <a:lnTo>
                    <a:pt x="1481873" y="1354028"/>
                  </a:lnTo>
                  <a:lnTo>
                    <a:pt x="1474123" y="1365653"/>
                  </a:lnTo>
                  <a:lnTo>
                    <a:pt x="1466377" y="1385022"/>
                  </a:lnTo>
                  <a:lnTo>
                    <a:pt x="1464439" y="1398581"/>
                  </a:lnTo>
                  <a:lnTo>
                    <a:pt x="1466377" y="1414081"/>
                  </a:lnTo>
                  <a:lnTo>
                    <a:pt x="1477998" y="1429574"/>
                  </a:lnTo>
                  <a:lnTo>
                    <a:pt x="1466377" y="1439262"/>
                  </a:lnTo>
                  <a:lnTo>
                    <a:pt x="1456693" y="1447008"/>
                  </a:lnTo>
                  <a:lnTo>
                    <a:pt x="1450880" y="1458633"/>
                  </a:lnTo>
                  <a:lnTo>
                    <a:pt x="1441193" y="1470255"/>
                  </a:lnTo>
                  <a:lnTo>
                    <a:pt x="1429571" y="1483814"/>
                  </a:lnTo>
                  <a:lnTo>
                    <a:pt x="1416012" y="1499311"/>
                  </a:lnTo>
                  <a:lnTo>
                    <a:pt x="1412137" y="1508995"/>
                  </a:lnTo>
                  <a:lnTo>
                    <a:pt x="1406328" y="1497373"/>
                  </a:lnTo>
                  <a:lnTo>
                    <a:pt x="1396640" y="1491564"/>
                  </a:lnTo>
                  <a:lnTo>
                    <a:pt x="1375334" y="1487689"/>
                  </a:lnTo>
                  <a:lnTo>
                    <a:pt x="1361775" y="1487689"/>
                  </a:lnTo>
                  <a:lnTo>
                    <a:pt x="1348213" y="1491564"/>
                  </a:lnTo>
                  <a:lnTo>
                    <a:pt x="1344338" y="1501248"/>
                  </a:lnTo>
                  <a:lnTo>
                    <a:pt x="1324969" y="1499311"/>
                  </a:lnTo>
                  <a:lnTo>
                    <a:pt x="1313348" y="1485752"/>
                  </a:lnTo>
                  <a:lnTo>
                    <a:pt x="1301726" y="1472193"/>
                  </a:lnTo>
                  <a:lnTo>
                    <a:pt x="1290101" y="1468318"/>
                  </a:lnTo>
                  <a:lnTo>
                    <a:pt x="1274604" y="1470255"/>
                  </a:lnTo>
                  <a:lnTo>
                    <a:pt x="1264920" y="1472193"/>
                  </a:lnTo>
                  <a:lnTo>
                    <a:pt x="1233927" y="1481877"/>
                  </a:lnTo>
                  <a:lnTo>
                    <a:pt x="1212618" y="1487689"/>
                  </a:lnTo>
                  <a:lnTo>
                    <a:pt x="1218427" y="1478002"/>
                  </a:lnTo>
                  <a:lnTo>
                    <a:pt x="1220186" y="1473608"/>
                  </a:lnTo>
                  <a:lnTo>
                    <a:pt x="1210683" y="1479942"/>
                  </a:lnTo>
                  <a:lnTo>
                    <a:pt x="1193249" y="1493502"/>
                  </a:lnTo>
                  <a:lnTo>
                    <a:pt x="1183565" y="1499314"/>
                  </a:lnTo>
                  <a:lnTo>
                    <a:pt x="1171940" y="1503186"/>
                  </a:lnTo>
                  <a:lnTo>
                    <a:pt x="1158384" y="1507061"/>
                  </a:lnTo>
                  <a:lnTo>
                    <a:pt x="1148697" y="1512873"/>
                  </a:lnTo>
                  <a:lnTo>
                    <a:pt x="1139013" y="1516748"/>
                  </a:lnTo>
                  <a:lnTo>
                    <a:pt x="1125453" y="1522557"/>
                  </a:lnTo>
                  <a:lnTo>
                    <a:pt x="1115766" y="1530307"/>
                  </a:lnTo>
                  <a:lnTo>
                    <a:pt x="1098332" y="1539992"/>
                  </a:lnTo>
                  <a:lnTo>
                    <a:pt x="1075085" y="1555488"/>
                  </a:lnTo>
                  <a:lnTo>
                    <a:pt x="1053780" y="1569051"/>
                  </a:lnTo>
                  <a:lnTo>
                    <a:pt x="1034408" y="1586482"/>
                  </a:lnTo>
                  <a:lnTo>
                    <a:pt x="1022786" y="1594232"/>
                  </a:lnTo>
                  <a:lnTo>
                    <a:pt x="1013102" y="1603916"/>
                  </a:lnTo>
                  <a:lnTo>
                    <a:pt x="1001477" y="1613603"/>
                  </a:lnTo>
                  <a:lnTo>
                    <a:pt x="976296" y="1631037"/>
                  </a:lnTo>
                  <a:lnTo>
                    <a:pt x="966609" y="1638784"/>
                  </a:lnTo>
                  <a:lnTo>
                    <a:pt x="954987" y="1640722"/>
                  </a:lnTo>
                  <a:lnTo>
                    <a:pt x="945303" y="1652343"/>
                  </a:lnTo>
                  <a:lnTo>
                    <a:pt x="937553" y="1662031"/>
                  </a:lnTo>
                  <a:lnTo>
                    <a:pt x="933678" y="1673652"/>
                  </a:lnTo>
                  <a:lnTo>
                    <a:pt x="923994" y="1689149"/>
                  </a:lnTo>
                  <a:lnTo>
                    <a:pt x="910435" y="1710458"/>
                  </a:lnTo>
                  <a:lnTo>
                    <a:pt x="904622" y="1720142"/>
                  </a:lnTo>
                  <a:lnTo>
                    <a:pt x="908497" y="1735639"/>
                  </a:lnTo>
                  <a:lnTo>
                    <a:pt x="898813" y="1745323"/>
                  </a:lnTo>
                  <a:lnTo>
                    <a:pt x="889126" y="1766632"/>
                  </a:lnTo>
                  <a:lnTo>
                    <a:pt x="883316" y="1778254"/>
                  </a:lnTo>
                  <a:lnTo>
                    <a:pt x="879441" y="1787941"/>
                  </a:lnTo>
                  <a:lnTo>
                    <a:pt x="881379" y="1801501"/>
                  </a:lnTo>
                  <a:lnTo>
                    <a:pt x="893001" y="1813122"/>
                  </a:lnTo>
                  <a:lnTo>
                    <a:pt x="902688" y="1818931"/>
                  </a:lnTo>
                  <a:lnTo>
                    <a:pt x="906563" y="1828619"/>
                  </a:lnTo>
                  <a:lnTo>
                    <a:pt x="906563" y="1842178"/>
                  </a:lnTo>
                  <a:lnTo>
                    <a:pt x="906563" y="1859612"/>
                  </a:lnTo>
                  <a:lnTo>
                    <a:pt x="910435" y="1877046"/>
                  </a:lnTo>
                  <a:lnTo>
                    <a:pt x="914310" y="1902230"/>
                  </a:lnTo>
                  <a:lnTo>
                    <a:pt x="918185" y="1913852"/>
                  </a:lnTo>
                  <a:lnTo>
                    <a:pt x="923994" y="1927411"/>
                  </a:lnTo>
                  <a:lnTo>
                    <a:pt x="925931" y="1939033"/>
                  </a:lnTo>
                  <a:lnTo>
                    <a:pt x="927869" y="1950658"/>
                  </a:lnTo>
                  <a:lnTo>
                    <a:pt x="929806" y="1962280"/>
                  </a:lnTo>
                  <a:lnTo>
                    <a:pt x="933678" y="1971964"/>
                  </a:lnTo>
                  <a:lnTo>
                    <a:pt x="933678" y="1981648"/>
                  </a:lnTo>
                  <a:lnTo>
                    <a:pt x="933678" y="1993270"/>
                  </a:lnTo>
                  <a:lnTo>
                    <a:pt x="933678" y="2004895"/>
                  </a:lnTo>
                  <a:lnTo>
                    <a:pt x="939491" y="2035888"/>
                  </a:lnTo>
                  <a:lnTo>
                    <a:pt x="943365" y="2045572"/>
                  </a:lnTo>
                  <a:lnTo>
                    <a:pt x="947240" y="2055260"/>
                  </a:lnTo>
                  <a:lnTo>
                    <a:pt x="947240" y="2066881"/>
                  </a:lnTo>
                  <a:lnTo>
                    <a:pt x="951115" y="2090125"/>
                  </a:lnTo>
                  <a:lnTo>
                    <a:pt x="953050" y="2107559"/>
                  </a:lnTo>
                  <a:lnTo>
                    <a:pt x="951115" y="2119180"/>
                  </a:lnTo>
                  <a:lnTo>
                    <a:pt x="949175" y="2130802"/>
                  </a:lnTo>
                  <a:lnTo>
                    <a:pt x="945303" y="2144365"/>
                  </a:lnTo>
                  <a:lnTo>
                    <a:pt x="931744" y="2165670"/>
                  </a:lnTo>
                  <a:lnTo>
                    <a:pt x="923994" y="2177292"/>
                  </a:lnTo>
                  <a:lnTo>
                    <a:pt x="914310" y="2188917"/>
                  </a:lnTo>
                  <a:lnTo>
                    <a:pt x="900747" y="2206348"/>
                  </a:lnTo>
                  <a:lnTo>
                    <a:pt x="891063" y="2219910"/>
                  </a:lnTo>
                  <a:lnTo>
                    <a:pt x="881379" y="2233469"/>
                  </a:lnTo>
                  <a:lnTo>
                    <a:pt x="869757" y="2243154"/>
                  </a:lnTo>
                  <a:lnTo>
                    <a:pt x="858135" y="2256716"/>
                  </a:lnTo>
                  <a:lnTo>
                    <a:pt x="848448" y="2264463"/>
                  </a:lnTo>
                  <a:lnTo>
                    <a:pt x="836826" y="2272210"/>
                  </a:lnTo>
                  <a:lnTo>
                    <a:pt x="823264" y="2279959"/>
                  </a:lnTo>
                  <a:lnTo>
                    <a:pt x="807767" y="2283831"/>
                  </a:lnTo>
                  <a:lnTo>
                    <a:pt x="794208" y="2291581"/>
                  </a:lnTo>
                  <a:lnTo>
                    <a:pt x="772902" y="2301269"/>
                  </a:lnTo>
                  <a:lnTo>
                    <a:pt x="763215" y="2307078"/>
                  </a:lnTo>
                  <a:lnTo>
                    <a:pt x="749656" y="2312890"/>
                  </a:lnTo>
                  <a:lnTo>
                    <a:pt x="739971" y="2316765"/>
                  </a:lnTo>
                  <a:lnTo>
                    <a:pt x="726409" y="2322574"/>
                  </a:lnTo>
                  <a:lnTo>
                    <a:pt x="714787" y="2332259"/>
                  </a:lnTo>
                  <a:lnTo>
                    <a:pt x="707041" y="2341946"/>
                  </a:lnTo>
                  <a:lnTo>
                    <a:pt x="703166" y="2351630"/>
                  </a:lnTo>
                  <a:lnTo>
                    <a:pt x="697353" y="2363255"/>
                  </a:lnTo>
                  <a:lnTo>
                    <a:pt x="687669" y="2372939"/>
                  </a:lnTo>
                  <a:lnTo>
                    <a:pt x="679922" y="2382627"/>
                  </a:lnTo>
                  <a:lnTo>
                    <a:pt x="676047" y="2392311"/>
                  </a:lnTo>
                  <a:lnTo>
                    <a:pt x="670235" y="2403933"/>
                  </a:lnTo>
                  <a:lnTo>
                    <a:pt x="654738" y="2425242"/>
                  </a:lnTo>
                  <a:lnTo>
                    <a:pt x="645054" y="2440739"/>
                  </a:lnTo>
                  <a:lnTo>
                    <a:pt x="637304" y="2450423"/>
                  </a:lnTo>
                  <a:lnTo>
                    <a:pt x="623745" y="2471732"/>
                  </a:lnTo>
                  <a:lnTo>
                    <a:pt x="615998" y="2481416"/>
                  </a:lnTo>
                  <a:lnTo>
                    <a:pt x="610186" y="2493041"/>
                  </a:lnTo>
                  <a:lnTo>
                    <a:pt x="604373" y="2502725"/>
                  </a:lnTo>
                  <a:lnTo>
                    <a:pt x="598564" y="2512413"/>
                  </a:lnTo>
                  <a:lnTo>
                    <a:pt x="585002" y="2527909"/>
                  </a:lnTo>
                  <a:lnTo>
                    <a:pt x="575317" y="2537593"/>
                  </a:lnTo>
                  <a:lnTo>
                    <a:pt x="569508" y="2549215"/>
                  </a:lnTo>
                  <a:lnTo>
                    <a:pt x="569508" y="2570524"/>
                  </a:lnTo>
                  <a:lnTo>
                    <a:pt x="569508" y="2587958"/>
                  </a:lnTo>
                  <a:lnTo>
                    <a:pt x="567571" y="2601518"/>
                  </a:lnTo>
                  <a:lnTo>
                    <a:pt x="565633" y="2615077"/>
                  </a:lnTo>
                  <a:lnTo>
                    <a:pt x="563696" y="2632511"/>
                  </a:lnTo>
                  <a:lnTo>
                    <a:pt x="563696" y="2644133"/>
                  </a:lnTo>
                  <a:lnTo>
                    <a:pt x="559821" y="2659629"/>
                  </a:lnTo>
                  <a:lnTo>
                    <a:pt x="559821" y="2671251"/>
                  </a:lnTo>
                  <a:lnTo>
                    <a:pt x="557886" y="2682876"/>
                  </a:lnTo>
                  <a:lnTo>
                    <a:pt x="550137" y="2706122"/>
                  </a:lnTo>
                  <a:lnTo>
                    <a:pt x="546262" y="2715807"/>
                  </a:lnTo>
                  <a:lnTo>
                    <a:pt x="538515" y="2740988"/>
                  </a:lnTo>
                  <a:lnTo>
                    <a:pt x="530765" y="2758422"/>
                  </a:lnTo>
                  <a:lnTo>
                    <a:pt x="523015" y="2773918"/>
                  </a:lnTo>
                  <a:lnTo>
                    <a:pt x="509459" y="2791352"/>
                  </a:lnTo>
                  <a:lnTo>
                    <a:pt x="501709" y="2801037"/>
                  </a:lnTo>
                  <a:lnTo>
                    <a:pt x="493959" y="2812662"/>
                  </a:lnTo>
                  <a:lnTo>
                    <a:pt x="476528" y="2818471"/>
                  </a:lnTo>
                  <a:lnTo>
                    <a:pt x="466841" y="2818471"/>
                  </a:lnTo>
                  <a:lnTo>
                    <a:pt x="449407" y="2820408"/>
                  </a:lnTo>
                  <a:lnTo>
                    <a:pt x="433910" y="2828158"/>
                  </a:lnTo>
                  <a:lnTo>
                    <a:pt x="418413" y="2830092"/>
                  </a:lnTo>
                  <a:lnTo>
                    <a:pt x="404854" y="2830092"/>
                  </a:lnTo>
                  <a:lnTo>
                    <a:pt x="391292" y="2830092"/>
                  </a:lnTo>
                  <a:lnTo>
                    <a:pt x="381608" y="2828158"/>
                  </a:lnTo>
                  <a:lnTo>
                    <a:pt x="362236" y="2820408"/>
                  </a:lnTo>
                  <a:lnTo>
                    <a:pt x="350614" y="2820408"/>
                  </a:lnTo>
                  <a:lnTo>
                    <a:pt x="333180" y="2824283"/>
                  </a:lnTo>
                  <a:lnTo>
                    <a:pt x="313808" y="2826218"/>
                  </a:lnTo>
                  <a:lnTo>
                    <a:pt x="282815" y="2833967"/>
                  </a:lnTo>
                  <a:lnTo>
                    <a:pt x="271193" y="2839780"/>
                  </a:lnTo>
                  <a:lnTo>
                    <a:pt x="259572" y="2841717"/>
                  </a:lnTo>
                  <a:lnTo>
                    <a:pt x="249884" y="2839780"/>
                  </a:lnTo>
                  <a:lnTo>
                    <a:pt x="236325" y="2841717"/>
                  </a:lnTo>
                  <a:lnTo>
                    <a:pt x="224703" y="2843655"/>
                  </a:lnTo>
                  <a:lnTo>
                    <a:pt x="209207" y="2847530"/>
                  </a:lnTo>
                  <a:lnTo>
                    <a:pt x="195648" y="2849464"/>
                  </a:lnTo>
                  <a:lnTo>
                    <a:pt x="185960" y="2843655"/>
                  </a:lnTo>
                  <a:lnTo>
                    <a:pt x="174338" y="2837842"/>
                  </a:lnTo>
                  <a:lnTo>
                    <a:pt x="164651" y="2839780"/>
                  </a:lnTo>
                  <a:lnTo>
                    <a:pt x="158842" y="2835905"/>
                  </a:lnTo>
                  <a:lnTo>
                    <a:pt x="143345" y="2828158"/>
                  </a:lnTo>
                  <a:lnTo>
                    <a:pt x="129786" y="2818471"/>
                  </a:lnTo>
                  <a:lnTo>
                    <a:pt x="112352" y="2810724"/>
                  </a:lnTo>
                  <a:lnTo>
                    <a:pt x="91043" y="2787477"/>
                  </a:lnTo>
                  <a:lnTo>
                    <a:pt x="79421" y="2773918"/>
                  </a:lnTo>
                  <a:lnTo>
                    <a:pt x="71671" y="2764234"/>
                  </a:lnTo>
                  <a:lnTo>
                    <a:pt x="61987" y="2746800"/>
                  </a:lnTo>
                  <a:lnTo>
                    <a:pt x="56178" y="2729366"/>
                  </a:lnTo>
                  <a:lnTo>
                    <a:pt x="65862" y="2723553"/>
                  </a:lnTo>
                  <a:lnTo>
                    <a:pt x="75546" y="2711932"/>
                  </a:lnTo>
                  <a:lnTo>
                    <a:pt x="77484" y="2702247"/>
                  </a:lnTo>
                  <a:lnTo>
                    <a:pt x="71671" y="2692560"/>
                  </a:lnTo>
                  <a:lnTo>
                    <a:pt x="69737" y="2679001"/>
                  </a:lnTo>
                  <a:lnTo>
                    <a:pt x="69737" y="2667379"/>
                  </a:lnTo>
                  <a:lnTo>
                    <a:pt x="54240" y="2659629"/>
                  </a:lnTo>
                  <a:lnTo>
                    <a:pt x="48428" y="2648008"/>
                  </a:lnTo>
                  <a:lnTo>
                    <a:pt x="46490" y="2636383"/>
                  </a:lnTo>
                  <a:lnTo>
                    <a:pt x="46490" y="2624761"/>
                  </a:lnTo>
                  <a:lnTo>
                    <a:pt x="58112" y="2613139"/>
                  </a:lnTo>
                  <a:lnTo>
                    <a:pt x="65862" y="2597643"/>
                  </a:lnTo>
                  <a:lnTo>
                    <a:pt x="67799" y="2584083"/>
                  </a:lnTo>
                  <a:lnTo>
                    <a:pt x="65862" y="2562774"/>
                  </a:lnTo>
                  <a:lnTo>
                    <a:pt x="61987" y="2553090"/>
                  </a:lnTo>
                  <a:lnTo>
                    <a:pt x="50365" y="2539531"/>
                  </a:lnTo>
                  <a:lnTo>
                    <a:pt x="48428" y="2527909"/>
                  </a:lnTo>
                  <a:lnTo>
                    <a:pt x="40681" y="2510472"/>
                  </a:lnTo>
                  <a:lnTo>
                    <a:pt x="38740" y="2498850"/>
                  </a:lnTo>
                  <a:lnTo>
                    <a:pt x="38740" y="2487229"/>
                  </a:lnTo>
                  <a:lnTo>
                    <a:pt x="36806" y="2473669"/>
                  </a:lnTo>
                  <a:lnTo>
                    <a:pt x="40681" y="2462044"/>
                  </a:lnTo>
                  <a:lnTo>
                    <a:pt x="56178" y="2456235"/>
                  </a:lnTo>
                  <a:lnTo>
                    <a:pt x="69737" y="2450423"/>
                  </a:lnTo>
                  <a:lnTo>
                    <a:pt x="81359" y="2438801"/>
                  </a:lnTo>
                  <a:lnTo>
                    <a:pt x="91043" y="2434926"/>
                  </a:lnTo>
                  <a:lnTo>
                    <a:pt x="102668" y="2429114"/>
                  </a:lnTo>
                  <a:lnTo>
                    <a:pt x="114289" y="2427179"/>
                  </a:lnTo>
                  <a:lnTo>
                    <a:pt x="129786" y="2429114"/>
                  </a:lnTo>
                  <a:lnTo>
                    <a:pt x="149158" y="2421367"/>
                  </a:lnTo>
                  <a:lnTo>
                    <a:pt x="160779" y="2413617"/>
                  </a:lnTo>
                  <a:lnTo>
                    <a:pt x="176276" y="2401995"/>
                  </a:lnTo>
                  <a:lnTo>
                    <a:pt x="191773" y="2388436"/>
                  </a:lnTo>
                  <a:lnTo>
                    <a:pt x="205332" y="2372939"/>
                  </a:lnTo>
                  <a:lnTo>
                    <a:pt x="213079" y="2361318"/>
                  </a:lnTo>
                  <a:lnTo>
                    <a:pt x="213079" y="2351630"/>
                  </a:lnTo>
                  <a:lnTo>
                    <a:pt x="218894" y="2341946"/>
                  </a:lnTo>
                  <a:lnTo>
                    <a:pt x="222766" y="2330324"/>
                  </a:lnTo>
                  <a:lnTo>
                    <a:pt x="220828" y="2316765"/>
                  </a:lnTo>
                  <a:lnTo>
                    <a:pt x="222766" y="2289647"/>
                  </a:lnTo>
                  <a:lnTo>
                    <a:pt x="226641" y="2279959"/>
                  </a:lnTo>
                  <a:lnTo>
                    <a:pt x="244075" y="2260588"/>
                  </a:lnTo>
                  <a:lnTo>
                    <a:pt x="247950" y="2250904"/>
                  </a:lnTo>
                  <a:lnTo>
                    <a:pt x="247950" y="2241219"/>
                  </a:lnTo>
                  <a:lnTo>
                    <a:pt x="255697" y="2216035"/>
                  </a:lnTo>
                  <a:lnTo>
                    <a:pt x="259572" y="2206348"/>
                  </a:lnTo>
                  <a:lnTo>
                    <a:pt x="265381" y="2192792"/>
                  </a:lnTo>
                  <a:lnTo>
                    <a:pt x="277006" y="2167608"/>
                  </a:lnTo>
                  <a:lnTo>
                    <a:pt x="284753" y="2144365"/>
                  </a:lnTo>
                  <a:lnTo>
                    <a:pt x="288628" y="2132740"/>
                  </a:lnTo>
                  <a:lnTo>
                    <a:pt x="292503" y="2107559"/>
                  </a:lnTo>
                  <a:lnTo>
                    <a:pt x="292503" y="2097871"/>
                  </a:lnTo>
                  <a:cubicBezTo>
                    <a:pt x="292502" y="2097226"/>
                    <a:pt x="292500" y="2096582"/>
                    <a:pt x="292499" y="2095937"/>
                  </a:cubicBezTo>
                  <a:lnTo>
                    <a:pt x="296371" y="2082375"/>
                  </a:lnTo>
                  <a:lnTo>
                    <a:pt x="300246" y="2070753"/>
                  </a:lnTo>
                  <a:lnTo>
                    <a:pt x="302183" y="2059131"/>
                  </a:lnTo>
                  <a:lnTo>
                    <a:pt x="302183" y="2047510"/>
                  </a:lnTo>
                  <a:lnTo>
                    <a:pt x="284749" y="2035885"/>
                  </a:lnTo>
                  <a:lnTo>
                    <a:pt x="273128" y="2026201"/>
                  </a:lnTo>
                  <a:lnTo>
                    <a:pt x="267315" y="2016513"/>
                  </a:lnTo>
                  <a:lnTo>
                    <a:pt x="236322" y="1993266"/>
                  </a:lnTo>
                  <a:lnTo>
                    <a:pt x="226638" y="1981645"/>
                  </a:lnTo>
                  <a:lnTo>
                    <a:pt x="215016" y="1973898"/>
                  </a:lnTo>
                  <a:lnTo>
                    <a:pt x="197582" y="1962276"/>
                  </a:lnTo>
                  <a:lnTo>
                    <a:pt x="199516" y="1927408"/>
                  </a:lnTo>
                  <a:lnTo>
                    <a:pt x="209204" y="1909974"/>
                  </a:lnTo>
                  <a:lnTo>
                    <a:pt x="220825" y="1900287"/>
                  </a:lnTo>
                  <a:lnTo>
                    <a:pt x="230513" y="1890602"/>
                  </a:lnTo>
                  <a:lnTo>
                    <a:pt x="244072" y="1888665"/>
                  </a:lnTo>
                  <a:lnTo>
                    <a:pt x="259568" y="1878981"/>
                  </a:lnTo>
                  <a:lnTo>
                    <a:pt x="269253" y="1877043"/>
                  </a:lnTo>
                  <a:lnTo>
                    <a:pt x="278940" y="1869296"/>
                  </a:lnTo>
                  <a:lnTo>
                    <a:pt x="290562" y="1865421"/>
                  </a:lnTo>
                  <a:lnTo>
                    <a:pt x="304121" y="1863484"/>
                  </a:lnTo>
                  <a:lnTo>
                    <a:pt x="313805" y="1851859"/>
                  </a:lnTo>
                  <a:lnTo>
                    <a:pt x="321555" y="1838300"/>
                  </a:lnTo>
                  <a:lnTo>
                    <a:pt x="333177" y="1822803"/>
                  </a:lnTo>
                  <a:lnTo>
                    <a:pt x="344798" y="1818928"/>
                  </a:lnTo>
                  <a:lnTo>
                    <a:pt x="354486" y="1818928"/>
                  </a:lnTo>
                  <a:lnTo>
                    <a:pt x="368045" y="1815057"/>
                  </a:lnTo>
                  <a:lnTo>
                    <a:pt x="381604" y="1809244"/>
                  </a:lnTo>
                  <a:lnTo>
                    <a:pt x="393226" y="1809244"/>
                  </a:lnTo>
                  <a:lnTo>
                    <a:pt x="408726" y="1815057"/>
                  </a:lnTo>
                  <a:lnTo>
                    <a:pt x="424223" y="1816994"/>
                  </a:lnTo>
                  <a:lnTo>
                    <a:pt x="439719" y="1820869"/>
                  </a:lnTo>
                  <a:lnTo>
                    <a:pt x="451341" y="1824741"/>
                  </a:lnTo>
                  <a:lnTo>
                    <a:pt x="470712" y="1815057"/>
                  </a:lnTo>
                  <a:lnTo>
                    <a:pt x="480397" y="1816994"/>
                  </a:lnTo>
                  <a:lnTo>
                    <a:pt x="490081" y="1811182"/>
                  </a:lnTo>
                  <a:lnTo>
                    <a:pt x="499768" y="1801497"/>
                  </a:lnTo>
                  <a:lnTo>
                    <a:pt x="505581" y="1791810"/>
                  </a:lnTo>
                  <a:lnTo>
                    <a:pt x="519140" y="1782126"/>
                  </a:lnTo>
                  <a:lnTo>
                    <a:pt x="528824" y="1774376"/>
                  </a:lnTo>
                  <a:lnTo>
                    <a:pt x="534637" y="1762754"/>
                  </a:lnTo>
                  <a:lnTo>
                    <a:pt x="538508" y="1749195"/>
                  </a:lnTo>
                  <a:lnTo>
                    <a:pt x="542383" y="1737573"/>
                  </a:lnTo>
                  <a:lnTo>
                    <a:pt x="546258" y="1720139"/>
                  </a:lnTo>
                  <a:lnTo>
                    <a:pt x="550133" y="1704642"/>
                  </a:lnTo>
                  <a:lnTo>
                    <a:pt x="554008" y="1693017"/>
                  </a:lnTo>
                  <a:lnTo>
                    <a:pt x="557731" y="1691953"/>
                  </a:lnTo>
                  <a:lnTo>
                    <a:pt x="555946" y="1679465"/>
                  </a:lnTo>
                  <a:lnTo>
                    <a:pt x="557883" y="1662031"/>
                  </a:lnTo>
                  <a:lnTo>
                    <a:pt x="557883" y="1646534"/>
                  </a:lnTo>
                  <a:lnTo>
                    <a:pt x="555946" y="1631037"/>
                  </a:lnTo>
                  <a:lnTo>
                    <a:pt x="555946" y="1621350"/>
                  </a:lnTo>
                  <a:lnTo>
                    <a:pt x="554011" y="1609728"/>
                  </a:lnTo>
                  <a:lnTo>
                    <a:pt x="552071" y="1584544"/>
                  </a:lnTo>
                  <a:lnTo>
                    <a:pt x="552071" y="1572922"/>
                  </a:lnTo>
                  <a:lnTo>
                    <a:pt x="550137" y="1563238"/>
                  </a:lnTo>
                  <a:lnTo>
                    <a:pt x="546262" y="1551613"/>
                  </a:lnTo>
                  <a:lnTo>
                    <a:pt x="540449" y="1541929"/>
                  </a:lnTo>
                  <a:lnTo>
                    <a:pt x="530765" y="1539992"/>
                  </a:lnTo>
                  <a:lnTo>
                    <a:pt x="519143" y="1538054"/>
                  </a:lnTo>
                  <a:lnTo>
                    <a:pt x="497834" y="1524498"/>
                  </a:lnTo>
                  <a:lnTo>
                    <a:pt x="488147" y="1522557"/>
                  </a:lnTo>
                  <a:lnTo>
                    <a:pt x="478462" y="1510936"/>
                  </a:lnTo>
                  <a:lnTo>
                    <a:pt x="474587" y="1499314"/>
                  </a:lnTo>
                  <a:lnTo>
                    <a:pt x="466841" y="1487692"/>
                  </a:lnTo>
                  <a:lnTo>
                    <a:pt x="461032" y="1476071"/>
                  </a:lnTo>
                  <a:lnTo>
                    <a:pt x="455216" y="1462508"/>
                  </a:lnTo>
                  <a:lnTo>
                    <a:pt x="439722" y="1450887"/>
                  </a:lnTo>
                  <a:lnTo>
                    <a:pt x="422288" y="1431515"/>
                  </a:lnTo>
                  <a:lnTo>
                    <a:pt x="418413" y="1419893"/>
                  </a:lnTo>
                  <a:lnTo>
                    <a:pt x="414538" y="1408272"/>
                  </a:lnTo>
                  <a:lnTo>
                    <a:pt x="417447" y="1406194"/>
                  </a:lnTo>
                  <a:lnTo>
                    <a:pt x="416394" y="1405749"/>
                  </a:lnTo>
                  <a:cubicBezTo>
                    <a:pt x="416564" y="1404412"/>
                    <a:pt x="416735" y="1403076"/>
                    <a:pt x="416905" y="1401739"/>
                  </a:cubicBezTo>
                  <a:lnTo>
                    <a:pt x="412601" y="1402456"/>
                  </a:lnTo>
                  <a:lnTo>
                    <a:pt x="400979" y="1359838"/>
                  </a:lnTo>
                  <a:lnTo>
                    <a:pt x="399038" y="1348216"/>
                  </a:lnTo>
                  <a:lnTo>
                    <a:pt x="393229" y="1334657"/>
                  </a:lnTo>
                  <a:lnTo>
                    <a:pt x="389354" y="1324973"/>
                  </a:lnTo>
                  <a:lnTo>
                    <a:pt x="383545" y="1309473"/>
                  </a:lnTo>
                  <a:lnTo>
                    <a:pt x="377733" y="1297851"/>
                  </a:lnTo>
                  <a:lnTo>
                    <a:pt x="375795" y="1282354"/>
                  </a:lnTo>
                  <a:lnTo>
                    <a:pt x="371923" y="1266858"/>
                  </a:lnTo>
                  <a:lnTo>
                    <a:pt x="371923" y="1255236"/>
                  </a:lnTo>
                  <a:lnTo>
                    <a:pt x="369983" y="1243614"/>
                  </a:lnTo>
                  <a:lnTo>
                    <a:pt x="368048" y="1220368"/>
                  </a:lnTo>
                  <a:lnTo>
                    <a:pt x="362236" y="1191312"/>
                  </a:lnTo>
                  <a:lnTo>
                    <a:pt x="360298" y="1171940"/>
                  </a:lnTo>
                  <a:lnTo>
                    <a:pt x="356427" y="1140947"/>
                  </a:lnTo>
                  <a:lnTo>
                    <a:pt x="352552" y="1127388"/>
                  </a:lnTo>
                  <a:lnTo>
                    <a:pt x="350614" y="1115763"/>
                  </a:lnTo>
                  <a:lnTo>
                    <a:pt x="346739" y="1092520"/>
                  </a:lnTo>
                  <a:lnTo>
                    <a:pt x="340927" y="1082835"/>
                  </a:lnTo>
                  <a:lnTo>
                    <a:pt x="337055" y="1067335"/>
                  </a:lnTo>
                  <a:lnTo>
                    <a:pt x="331243" y="1042155"/>
                  </a:lnTo>
                  <a:lnTo>
                    <a:pt x="327371" y="1030533"/>
                  </a:lnTo>
                  <a:lnTo>
                    <a:pt x="319621" y="1018908"/>
                  </a:lnTo>
                  <a:lnTo>
                    <a:pt x="315746" y="1005352"/>
                  </a:lnTo>
                  <a:lnTo>
                    <a:pt x="311871" y="995665"/>
                  </a:lnTo>
                  <a:lnTo>
                    <a:pt x="307999" y="984043"/>
                  </a:lnTo>
                  <a:lnTo>
                    <a:pt x="302187" y="970480"/>
                  </a:lnTo>
                  <a:lnTo>
                    <a:pt x="294437" y="953050"/>
                  </a:lnTo>
                  <a:lnTo>
                    <a:pt x="286690" y="937553"/>
                  </a:lnTo>
                  <a:lnTo>
                    <a:pt x="280878" y="923994"/>
                  </a:lnTo>
                  <a:lnTo>
                    <a:pt x="277003" y="912369"/>
                  </a:lnTo>
                  <a:lnTo>
                    <a:pt x="269256" y="900747"/>
                  </a:lnTo>
                  <a:lnTo>
                    <a:pt x="259572" y="891063"/>
                  </a:lnTo>
                  <a:lnTo>
                    <a:pt x="242138" y="877501"/>
                  </a:lnTo>
                  <a:lnTo>
                    <a:pt x="232450" y="862004"/>
                  </a:lnTo>
                  <a:lnTo>
                    <a:pt x="226641" y="852320"/>
                  </a:lnTo>
                  <a:lnTo>
                    <a:pt x="218891" y="836823"/>
                  </a:lnTo>
                  <a:lnTo>
                    <a:pt x="205332" y="821326"/>
                  </a:lnTo>
                  <a:lnTo>
                    <a:pt x="195644" y="813576"/>
                  </a:lnTo>
                  <a:lnTo>
                    <a:pt x="178213" y="803892"/>
                  </a:lnTo>
                  <a:lnTo>
                    <a:pt x="168526" y="801955"/>
                  </a:lnTo>
                  <a:lnTo>
                    <a:pt x="158842" y="798083"/>
                  </a:lnTo>
                  <a:lnTo>
                    <a:pt x="151092" y="788396"/>
                  </a:lnTo>
                  <a:lnTo>
                    <a:pt x="145283" y="774836"/>
                  </a:lnTo>
                  <a:lnTo>
                    <a:pt x="143345" y="763215"/>
                  </a:lnTo>
                  <a:lnTo>
                    <a:pt x="133661" y="736093"/>
                  </a:lnTo>
                  <a:lnTo>
                    <a:pt x="127845" y="722534"/>
                  </a:lnTo>
                  <a:lnTo>
                    <a:pt x="122036" y="705103"/>
                  </a:lnTo>
                  <a:lnTo>
                    <a:pt x="114289" y="695416"/>
                  </a:lnTo>
                  <a:lnTo>
                    <a:pt x="106539" y="668297"/>
                  </a:lnTo>
                  <a:lnTo>
                    <a:pt x="100730" y="652801"/>
                  </a:lnTo>
                  <a:lnTo>
                    <a:pt x="94918" y="643113"/>
                  </a:lnTo>
                  <a:lnTo>
                    <a:pt x="83293" y="633429"/>
                  </a:lnTo>
                  <a:lnTo>
                    <a:pt x="81359" y="635366"/>
                  </a:lnTo>
                  <a:lnTo>
                    <a:pt x="79421" y="623745"/>
                  </a:lnTo>
                  <a:lnTo>
                    <a:pt x="71671" y="594686"/>
                  </a:lnTo>
                  <a:lnTo>
                    <a:pt x="69734" y="583064"/>
                  </a:lnTo>
                  <a:lnTo>
                    <a:pt x="69734" y="567567"/>
                  </a:lnTo>
                  <a:lnTo>
                    <a:pt x="63924" y="552071"/>
                  </a:lnTo>
                  <a:lnTo>
                    <a:pt x="56174" y="530765"/>
                  </a:lnTo>
                  <a:lnTo>
                    <a:pt x="52303" y="519140"/>
                  </a:lnTo>
                  <a:lnTo>
                    <a:pt x="50362" y="507518"/>
                  </a:lnTo>
                  <a:lnTo>
                    <a:pt x="46490" y="497834"/>
                  </a:lnTo>
                  <a:lnTo>
                    <a:pt x="42615" y="474587"/>
                  </a:lnTo>
                  <a:lnTo>
                    <a:pt x="38740" y="462966"/>
                  </a:lnTo>
                  <a:lnTo>
                    <a:pt x="29056" y="455216"/>
                  </a:lnTo>
                  <a:lnTo>
                    <a:pt x="29056" y="443594"/>
                  </a:lnTo>
                  <a:lnTo>
                    <a:pt x="23244" y="431969"/>
                  </a:lnTo>
                  <a:lnTo>
                    <a:pt x="34865" y="422285"/>
                  </a:lnTo>
                  <a:lnTo>
                    <a:pt x="40678" y="412601"/>
                  </a:lnTo>
                  <a:lnTo>
                    <a:pt x="38740" y="402913"/>
                  </a:lnTo>
                  <a:lnTo>
                    <a:pt x="30994" y="383545"/>
                  </a:lnTo>
                  <a:lnTo>
                    <a:pt x="29056" y="373857"/>
                  </a:lnTo>
                  <a:lnTo>
                    <a:pt x="21306" y="360298"/>
                  </a:lnTo>
                  <a:lnTo>
                    <a:pt x="13559" y="348677"/>
                  </a:lnTo>
                  <a:lnTo>
                    <a:pt x="0" y="329305"/>
                  </a:lnTo>
                  <a:lnTo>
                    <a:pt x="9684" y="319621"/>
                  </a:lnTo>
                  <a:lnTo>
                    <a:pt x="11622" y="300249"/>
                  </a:lnTo>
                  <a:lnTo>
                    <a:pt x="11622" y="288627"/>
                  </a:lnTo>
                  <a:lnTo>
                    <a:pt x="17434" y="277003"/>
                  </a:lnTo>
                  <a:lnTo>
                    <a:pt x="27119" y="271193"/>
                  </a:lnTo>
                  <a:lnTo>
                    <a:pt x="34865" y="259572"/>
                  </a:lnTo>
                  <a:lnTo>
                    <a:pt x="44553" y="244072"/>
                  </a:lnTo>
                  <a:lnTo>
                    <a:pt x="52303" y="234388"/>
                  </a:lnTo>
                  <a:lnTo>
                    <a:pt x="69734" y="224700"/>
                  </a:lnTo>
                  <a:lnTo>
                    <a:pt x="83293" y="218891"/>
                  </a:lnTo>
                  <a:lnTo>
                    <a:pt x="100730" y="238262"/>
                  </a:lnTo>
                  <a:lnTo>
                    <a:pt x="122036" y="230516"/>
                  </a:lnTo>
                  <a:lnTo>
                    <a:pt x="125911" y="240200"/>
                  </a:lnTo>
                  <a:lnTo>
                    <a:pt x="135595" y="242137"/>
                  </a:lnTo>
                  <a:lnTo>
                    <a:pt x="151092" y="226641"/>
                  </a:lnTo>
                  <a:lnTo>
                    <a:pt x="164651" y="220828"/>
                  </a:lnTo>
                  <a:lnTo>
                    <a:pt x="178213" y="224700"/>
                  </a:lnTo>
                  <a:lnTo>
                    <a:pt x="193710" y="228575"/>
                  </a:lnTo>
                  <a:lnTo>
                    <a:pt x="207269" y="234388"/>
                  </a:lnTo>
                  <a:lnTo>
                    <a:pt x="222766" y="234388"/>
                  </a:lnTo>
                  <a:lnTo>
                    <a:pt x="234388" y="228575"/>
                  </a:lnTo>
                  <a:lnTo>
                    <a:pt x="242138" y="218891"/>
                  </a:lnTo>
                  <a:lnTo>
                    <a:pt x="257631" y="220828"/>
                  </a:lnTo>
                  <a:lnTo>
                    <a:pt x="261506" y="232450"/>
                  </a:lnTo>
                  <a:lnTo>
                    <a:pt x="257631" y="242137"/>
                  </a:lnTo>
                  <a:lnTo>
                    <a:pt x="242138" y="261506"/>
                  </a:lnTo>
                  <a:lnTo>
                    <a:pt x="244072" y="284752"/>
                  </a:lnTo>
                  <a:lnTo>
                    <a:pt x="255697" y="296374"/>
                  </a:lnTo>
                  <a:lnTo>
                    <a:pt x="251822" y="306058"/>
                  </a:lnTo>
                  <a:lnTo>
                    <a:pt x="273128" y="317683"/>
                  </a:lnTo>
                  <a:lnTo>
                    <a:pt x="280878" y="331242"/>
                  </a:lnTo>
                  <a:lnTo>
                    <a:pt x="284753" y="344802"/>
                  </a:lnTo>
                  <a:lnTo>
                    <a:pt x="296374" y="338989"/>
                  </a:lnTo>
                  <a:lnTo>
                    <a:pt x="311871" y="340927"/>
                  </a:lnTo>
                  <a:lnTo>
                    <a:pt x="325430" y="331242"/>
                  </a:lnTo>
                  <a:lnTo>
                    <a:pt x="337055" y="325430"/>
                  </a:lnTo>
                  <a:lnTo>
                    <a:pt x="348677" y="325430"/>
                  </a:lnTo>
                  <a:lnTo>
                    <a:pt x="362236" y="323496"/>
                  </a:lnTo>
                  <a:lnTo>
                    <a:pt x="371923" y="327367"/>
                  </a:lnTo>
                  <a:lnTo>
                    <a:pt x="377733" y="317683"/>
                  </a:lnTo>
                  <a:lnTo>
                    <a:pt x="389354" y="304124"/>
                  </a:lnTo>
                  <a:lnTo>
                    <a:pt x="399038" y="307999"/>
                  </a:lnTo>
                  <a:lnTo>
                    <a:pt x="418413" y="315746"/>
                  </a:lnTo>
                  <a:lnTo>
                    <a:pt x="431972" y="325430"/>
                  </a:lnTo>
                  <a:lnTo>
                    <a:pt x="443597" y="329305"/>
                  </a:lnTo>
                  <a:lnTo>
                    <a:pt x="447469" y="313808"/>
                  </a:lnTo>
                  <a:lnTo>
                    <a:pt x="447469" y="302187"/>
                  </a:lnTo>
                  <a:lnTo>
                    <a:pt x="441657" y="290565"/>
                  </a:lnTo>
                  <a:lnTo>
                    <a:pt x="453282" y="290565"/>
                  </a:lnTo>
                  <a:lnTo>
                    <a:pt x="462966" y="290565"/>
                  </a:lnTo>
                  <a:lnTo>
                    <a:pt x="474591" y="284752"/>
                  </a:lnTo>
                  <a:lnTo>
                    <a:pt x="493959" y="275068"/>
                  </a:lnTo>
                  <a:lnTo>
                    <a:pt x="505581" y="278943"/>
                  </a:lnTo>
                  <a:lnTo>
                    <a:pt x="524952" y="277003"/>
                  </a:lnTo>
                  <a:lnTo>
                    <a:pt x="536577" y="275068"/>
                  </a:lnTo>
                  <a:lnTo>
                    <a:pt x="546262" y="286690"/>
                  </a:lnTo>
                  <a:lnTo>
                    <a:pt x="559821" y="298312"/>
                  </a:lnTo>
                  <a:lnTo>
                    <a:pt x="569508" y="311871"/>
                  </a:lnTo>
                  <a:lnTo>
                    <a:pt x="581130" y="311871"/>
                  </a:lnTo>
                  <a:lnTo>
                    <a:pt x="581130" y="298312"/>
                  </a:lnTo>
                  <a:lnTo>
                    <a:pt x="583064" y="288627"/>
                  </a:lnTo>
                  <a:lnTo>
                    <a:pt x="573380" y="284752"/>
                  </a:lnTo>
                  <a:lnTo>
                    <a:pt x="561758" y="273128"/>
                  </a:lnTo>
                  <a:lnTo>
                    <a:pt x="567571" y="251822"/>
                  </a:lnTo>
                  <a:lnTo>
                    <a:pt x="577255" y="246009"/>
                  </a:lnTo>
                  <a:lnTo>
                    <a:pt x="581130" y="236325"/>
                  </a:lnTo>
                  <a:lnTo>
                    <a:pt x="579192" y="224700"/>
                  </a:lnTo>
                  <a:lnTo>
                    <a:pt x="586939" y="215016"/>
                  </a:lnTo>
                  <a:lnTo>
                    <a:pt x="588880" y="205332"/>
                  </a:lnTo>
                  <a:lnTo>
                    <a:pt x="594689" y="195644"/>
                  </a:lnTo>
                  <a:lnTo>
                    <a:pt x="604376" y="184023"/>
                  </a:lnTo>
                  <a:lnTo>
                    <a:pt x="610186" y="164651"/>
                  </a:lnTo>
                  <a:lnTo>
                    <a:pt x="608248" y="153029"/>
                  </a:lnTo>
                  <a:lnTo>
                    <a:pt x="602436" y="131720"/>
                  </a:lnTo>
                  <a:lnTo>
                    <a:pt x="602436" y="122036"/>
                  </a:lnTo>
                  <a:lnTo>
                    <a:pt x="608248" y="112352"/>
                  </a:lnTo>
                  <a:lnTo>
                    <a:pt x="610186" y="98789"/>
                  </a:lnTo>
                  <a:lnTo>
                    <a:pt x="615998" y="87168"/>
                  </a:lnTo>
                  <a:lnTo>
                    <a:pt x="619870" y="77483"/>
                  </a:lnTo>
                  <a:lnTo>
                    <a:pt x="615998" y="58112"/>
                  </a:lnTo>
                  <a:lnTo>
                    <a:pt x="615998" y="44553"/>
                  </a:lnTo>
                  <a:lnTo>
                    <a:pt x="610186" y="30993"/>
                  </a:lnTo>
                  <a:lnTo>
                    <a:pt x="619870" y="21306"/>
                  </a:lnTo>
                  <a:lnTo>
                    <a:pt x="617936" y="3875"/>
                  </a:lnTo>
                  <a:lnTo>
                    <a:pt x="629557" y="15497"/>
                  </a:lnTo>
                  <a:lnTo>
                    <a:pt x="641179" y="15497"/>
                  </a:lnTo>
                  <a:lnTo>
                    <a:pt x="662488" y="9684"/>
                  </a:lnTo>
                  <a:lnTo>
                    <a:pt x="674110" y="13559"/>
                  </a:lnTo>
                  <a:lnTo>
                    <a:pt x="683794" y="17434"/>
                  </a:lnTo>
                  <a:lnTo>
                    <a:pt x="695419" y="17434"/>
                  </a:lnTo>
                  <a:lnTo>
                    <a:pt x="710916" y="13559"/>
                  </a:lnTo>
                  <a:lnTo>
                    <a:pt x="722537" y="23247"/>
                  </a:lnTo>
                  <a:lnTo>
                    <a:pt x="734159" y="19372"/>
                  </a:lnTo>
                  <a:lnTo>
                    <a:pt x="749656" y="9684"/>
                  </a:lnTo>
                  <a:lnTo>
                    <a:pt x="759343" y="9684"/>
                  </a:lnTo>
                  <a:lnTo>
                    <a:pt x="772902" y="5809"/>
                  </a:lnTo>
                  <a:lnTo>
                    <a:pt x="790336" y="3875"/>
                  </a:lnTo>
                  <a:lnTo>
                    <a:pt x="803896" y="5809"/>
                  </a:lnTo>
                  <a:lnTo>
                    <a:pt x="813580" y="0"/>
                  </a:ln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1218895"/>
              <a:endParaRPr lang="nb-NO" sz="1200" dirty="0"/>
            </a:p>
          </p:txBody>
        </p:sp>
      </p:grpSp>
      <p:sp>
        <p:nvSpPr>
          <p:cNvPr id="4" name="Titolo 3">
            <a:extLst>
              <a:ext uri="{FF2B5EF4-FFF2-40B4-BE49-F238E27FC236}">
                <a16:creationId xmlns:a16="http://schemas.microsoft.com/office/drawing/2014/main" id="{FFC4A157-D63F-04E5-86F4-9B8248919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920" y="335025"/>
            <a:ext cx="10440989" cy="463036"/>
          </a:xfrm>
        </p:spPr>
        <p:txBody>
          <a:bodyPr/>
          <a:lstStyle/>
          <a:p>
            <a:r>
              <a:rPr lang="it-IT" dirty="0"/>
              <a:t>Aree interessate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89CCF8-0308-E9B1-8DD9-B1EBE82884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407B1-F227-FC44-8239-9F50C0785540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137" name="Google Shape;330;p14">
            <a:extLst>
              <a:ext uri="{FF2B5EF4-FFF2-40B4-BE49-F238E27FC236}">
                <a16:creationId xmlns:a16="http://schemas.microsoft.com/office/drawing/2014/main" id="{E5017E53-8170-CA63-BBA5-C83A7765DFD1}"/>
              </a:ext>
            </a:extLst>
          </p:cNvPr>
          <p:cNvSpPr txBox="1"/>
          <p:nvPr/>
        </p:nvSpPr>
        <p:spPr>
          <a:xfrm>
            <a:off x="8509427" y="2607137"/>
            <a:ext cx="212769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Zone assistite Umbria</a:t>
            </a:r>
            <a:endParaRPr lang="it-IT" sz="14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sp>
        <p:nvSpPr>
          <p:cNvPr id="138" name="Google Shape;331;p14">
            <a:extLst>
              <a:ext uri="{FF2B5EF4-FFF2-40B4-BE49-F238E27FC236}">
                <a16:creationId xmlns:a16="http://schemas.microsoft.com/office/drawing/2014/main" id="{3C124D08-6A66-4387-561C-44BD34A9D513}"/>
              </a:ext>
            </a:extLst>
          </p:cNvPr>
          <p:cNvSpPr txBox="1"/>
          <p:nvPr/>
        </p:nvSpPr>
        <p:spPr>
          <a:xfrm>
            <a:off x="5420155" y="736953"/>
            <a:ext cx="1886177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ZLS Lombardia </a:t>
            </a:r>
            <a:endParaRPr sz="14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sp>
        <p:nvSpPr>
          <p:cNvPr id="140" name="Google Shape;333;p14">
            <a:extLst>
              <a:ext uri="{FF2B5EF4-FFF2-40B4-BE49-F238E27FC236}">
                <a16:creationId xmlns:a16="http://schemas.microsoft.com/office/drawing/2014/main" id="{07A3648F-233D-40EF-47CA-D81C4FAF38B6}"/>
              </a:ext>
            </a:extLst>
          </p:cNvPr>
          <p:cNvSpPr txBox="1"/>
          <p:nvPr/>
        </p:nvSpPr>
        <p:spPr>
          <a:xfrm>
            <a:off x="8122389" y="1793312"/>
            <a:ext cx="25378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ZLS Emilia Romagna </a:t>
            </a:r>
            <a:endParaRPr sz="14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sp>
        <p:nvSpPr>
          <p:cNvPr id="29" name="Google Shape;2743;p19">
            <a:extLst>
              <a:ext uri="{FF2B5EF4-FFF2-40B4-BE49-F238E27FC236}">
                <a16:creationId xmlns:a16="http://schemas.microsoft.com/office/drawing/2014/main" id="{C6F74F47-871A-CA8A-0E91-B38A8F7B8F0D}"/>
              </a:ext>
            </a:extLst>
          </p:cNvPr>
          <p:cNvSpPr txBox="1"/>
          <p:nvPr/>
        </p:nvSpPr>
        <p:spPr>
          <a:xfrm>
            <a:off x="664225" y="1409706"/>
            <a:ext cx="4317968" cy="1785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just"/>
            <a:r>
              <a:rPr lang="it-IT" sz="1100" dirty="0">
                <a:solidFill>
                  <a:srgbClr val="767676"/>
                </a:solidFill>
                <a:latin typeface="+mj-lt"/>
              </a:rPr>
              <a:t>Zone delimitate del territorio dello Stato introdotte con l’intento di favorire – nel rispetto della normativa unionale in materia di aiuti di Stato – lo sviluppo dell’attività di impresa nelle Regioni del Sud Italia individuate come “meno sviluppate” e “in transizione”, attraverso incentivi fiscali, semplificazioni normative e il sostegno agli investimenti.</a:t>
            </a:r>
          </a:p>
          <a:p>
            <a:pPr algn="just"/>
            <a:r>
              <a:rPr lang="it-IT" sz="1100" dirty="0">
                <a:solidFill>
                  <a:srgbClr val="767676"/>
                </a:solidFill>
                <a:latin typeface="+mj-lt"/>
              </a:rPr>
              <a:t>La ZES Unica è stata istituita il 1° gennaio 2024 (art. 9 D.L. 124/2023), in sostituzione delle precedenti otto ZES regionali e interregionali.</a:t>
            </a:r>
            <a:endParaRPr lang="it-IT" sz="1100" dirty="0">
              <a:solidFill>
                <a:srgbClr val="767676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2766;p19">
            <a:extLst>
              <a:ext uri="{FF2B5EF4-FFF2-40B4-BE49-F238E27FC236}">
                <a16:creationId xmlns:a16="http://schemas.microsoft.com/office/drawing/2014/main" id="{0CC4EDA5-1DFF-4700-E73A-98825A049F14}"/>
              </a:ext>
            </a:extLst>
          </p:cNvPr>
          <p:cNvSpPr/>
          <p:nvPr/>
        </p:nvSpPr>
        <p:spPr>
          <a:xfrm>
            <a:off x="525931" y="3732513"/>
            <a:ext cx="4659744" cy="2592327"/>
          </a:xfrm>
          <a:prstGeom prst="roundRect">
            <a:avLst>
              <a:gd name="adj" fmla="val 16667"/>
            </a:avLst>
          </a:prstGeom>
          <a:gradFill>
            <a:gsLst>
              <a:gs pos="40000">
                <a:srgbClr val="105273"/>
              </a:gs>
              <a:gs pos="95000">
                <a:srgbClr val="1792CA"/>
              </a:gs>
            </a:gsLst>
            <a:lin ang="18900000" scaled="1"/>
          </a:gradFill>
          <a:ln>
            <a:noFill/>
          </a:ln>
          <a:effectLst>
            <a:outerShdw blurRad="153590" dist="7739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01D0A661-0F90-C066-B20E-046397A3AFC5}"/>
              </a:ext>
            </a:extLst>
          </p:cNvPr>
          <p:cNvSpPr txBox="1"/>
          <p:nvPr/>
        </p:nvSpPr>
        <p:spPr>
          <a:xfrm>
            <a:off x="8809503" y="811689"/>
            <a:ext cx="60944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ZLS Friuli Venezia Giulia </a:t>
            </a:r>
            <a:endParaRPr lang="it-IT" sz="14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grpSp>
        <p:nvGrpSpPr>
          <p:cNvPr id="52" name="Gruppo 51">
            <a:extLst>
              <a:ext uri="{FF2B5EF4-FFF2-40B4-BE49-F238E27FC236}">
                <a16:creationId xmlns:a16="http://schemas.microsoft.com/office/drawing/2014/main" id="{A967F975-2FCF-E85C-B0FE-3FABDFA4FEA7}"/>
              </a:ext>
            </a:extLst>
          </p:cNvPr>
          <p:cNvGrpSpPr/>
          <p:nvPr/>
        </p:nvGrpSpPr>
        <p:grpSpPr>
          <a:xfrm>
            <a:off x="8012261" y="985781"/>
            <a:ext cx="363220" cy="553491"/>
            <a:chOff x="9841692" y="2414766"/>
            <a:chExt cx="363220" cy="553491"/>
          </a:xfrm>
        </p:grpSpPr>
        <p:sp>
          <p:nvSpPr>
            <p:cNvPr id="53" name="Ovale 52">
              <a:extLst>
                <a:ext uri="{FF2B5EF4-FFF2-40B4-BE49-F238E27FC236}">
                  <a16:creationId xmlns:a16="http://schemas.microsoft.com/office/drawing/2014/main" id="{93B10D75-F21B-053A-0A63-2D5F7C620C58}"/>
                </a:ext>
              </a:extLst>
            </p:cNvPr>
            <p:cNvSpPr/>
            <p:nvPr/>
          </p:nvSpPr>
          <p:spPr>
            <a:xfrm>
              <a:off x="9944345" y="251484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Figura a mano libera: forma 53">
              <a:extLst>
                <a:ext uri="{FF2B5EF4-FFF2-40B4-BE49-F238E27FC236}">
                  <a16:creationId xmlns:a16="http://schemas.microsoft.com/office/drawing/2014/main" id="{C0DD8C55-A0E8-D35D-09D6-5B00751D961D}"/>
                </a:ext>
              </a:extLst>
            </p:cNvPr>
            <p:cNvSpPr/>
            <p:nvPr/>
          </p:nvSpPr>
          <p:spPr>
            <a:xfrm>
              <a:off x="9841692" y="2414766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40000">
                  <a:srgbClr val="105273"/>
                </a:gs>
                <a:gs pos="95000">
                  <a:srgbClr val="1792CA"/>
                </a:gs>
              </a:gsLst>
              <a:lin ang="18900000" scaled="1"/>
            </a:gradFill>
            <a:ln>
              <a:solidFill>
                <a:srgbClr val="FFCC00"/>
              </a:solidFill>
            </a:ln>
            <a:effectLst/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endParaRPr lang="it-IT">
                <a:solidFill>
                  <a:schemeClr val="lt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0C718BFC-7813-2D28-77A9-F2F5521E138D}"/>
              </a:ext>
            </a:extLst>
          </p:cNvPr>
          <p:cNvSpPr txBox="1"/>
          <p:nvPr/>
        </p:nvSpPr>
        <p:spPr>
          <a:xfrm>
            <a:off x="8356934" y="1356128"/>
            <a:ext cx="19763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ZLS Veneto</a:t>
            </a:r>
            <a:endParaRPr lang="it-IT" sz="14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C20F3F5A-26F4-BB5F-E5EB-06B5C6E189C6}"/>
              </a:ext>
            </a:extLst>
          </p:cNvPr>
          <p:cNvSpPr txBox="1"/>
          <p:nvPr/>
        </p:nvSpPr>
        <p:spPr>
          <a:xfrm>
            <a:off x="6068897" y="2001024"/>
            <a:ext cx="8936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ZLS Genova</a:t>
            </a:r>
            <a:endParaRPr lang="it-IT" sz="14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8FAA26A5-A05C-E9EF-5B4D-B6BE04985C83}"/>
              </a:ext>
            </a:extLst>
          </p:cNvPr>
          <p:cNvSpPr txBox="1"/>
          <p:nvPr/>
        </p:nvSpPr>
        <p:spPr>
          <a:xfrm>
            <a:off x="6280512" y="2341844"/>
            <a:ext cx="13825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ZLS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La Spezia</a:t>
            </a:r>
            <a:endParaRPr lang="it-IT" sz="14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sp>
        <p:nvSpPr>
          <p:cNvPr id="135" name="CasellaDiTesto 134">
            <a:extLst>
              <a:ext uri="{FF2B5EF4-FFF2-40B4-BE49-F238E27FC236}">
                <a16:creationId xmlns:a16="http://schemas.microsoft.com/office/drawing/2014/main" id="{D5A5C08A-4ECD-068A-0F0A-D4E4984BF0DE}"/>
              </a:ext>
            </a:extLst>
          </p:cNvPr>
          <p:cNvSpPr txBox="1"/>
          <p:nvPr/>
        </p:nvSpPr>
        <p:spPr>
          <a:xfrm>
            <a:off x="6995244" y="3030865"/>
            <a:ext cx="9476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ZLS Toscana </a:t>
            </a:r>
          </a:p>
        </p:txBody>
      </p:sp>
      <p:sp>
        <p:nvSpPr>
          <p:cNvPr id="143" name="CasellaDiTesto 142">
            <a:extLst>
              <a:ext uri="{FF2B5EF4-FFF2-40B4-BE49-F238E27FC236}">
                <a16:creationId xmlns:a16="http://schemas.microsoft.com/office/drawing/2014/main" id="{938D69C4-9470-EF80-AD57-179F5B77FBA6}"/>
              </a:ext>
            </a:extLst>
          </p:cNvPr>
          <p:cNvSpPr txBox="1"/>
          <p:nvPr/>
        </p:nvSpPr>
        <p:spPr>
          <a:xfrm>
            <a:off x="7663107" y="3750676"/>
            <a:ext cx="11776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ZLS Lazio</a:t>
            </a:r>
          </a:p>
        </p:txBody>
      </p:sp>
      <p:sp>
        <p:nvSpPr>
          <p:cNvPr id="148" name="CasellaDiTesto 147">
            <a:extLst>
              <a:ext uri="{FF2B5EF4-FFF2-40B4-BE49-F238E27FC236}">
                <a16:creationId xmlns:a16="http://schemas.microsoft.com/office/drawing/2014/main" id="{4CEC0637-E0F5-8D68-6352-89A9521C0497}"/>
              </a:ext>
            </a:extLst>
          </p:cNvPr>
          <p:cNvSpPr txBox="1"/>
          <p:nvPr/>
        </p:nvSpPr>
        <p:spPr>
          <a:xfrm>
            <a:off x="8883879" y="2212889"/>
            <a:ext cx="21276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Zone assistite Marche</a:t>
            </a:r>
            <a:endParaRPr lang="it-IT" sz="14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grpSp>
        <p:nvGrpSpPr>
          <p:cNvPr id="149" name="Gruppo 148">
            <a:extLst>
              <a:ext uri="{FF2B5EF4-FFF2-40B4-BE49-F238E27FC236}">
                <a16:creationId xmlns:a16="http://schemas.microsoft.com/office/drawing/2014/main" id="{61248CB8-A21A-96C2-CC67-610D486D62D7}"/>
              </a:ext>
            </a:extLst>
          </p:cNvPr>
          <p:cNvGrpSpPr/>
          <p:nvPr/>
        </p:nvGrpSpPr>
        <p:grpSpPr>
          <a:xfrm>
            <a:off x="9085827" y="2815355"/>
            <a:ext cx="312103" cy="458756"/>
            <a:chOff x="7773357" y="1857359"/>
            <a:chExt cx="363220" cy="553491"/>
          </a:xfrm>
        </p:grpSpPr>
        <p:sp>
          <p:nvSpPr>
            <p:cNvPr id="150" name="Ovale 149">
              <a:extLst>
                <a:ext uri="{FF2B5EF4-FFF2-40B4-BE49-F238E27FC236}">
                  <a16:creationId xmlns:a16="http://schemas.microsoft.com/office/drawing/2014/main" id="{13C204F1-05F5-69BD-B47C-87520B66C7BD}"/>
                </a:ext>
              </a:extLst>
            </p:cNvPr>
            <p:cNvSpPr/>
            <p:nvPr/>
          </p:nvSpPr>
          <p:spPr>
            <a:xfrm>
              <a:off x="7876010" y="195897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latin typeface="Montserrat" pitchFamily="2" charset="77"/>
                <a:ea typeface="Calibri"/>
                <a:cs typeface="Calibri"/>
              </a:endParaRPr>
            </a:p>
          </p:txBody>
        </p:sp>
        <p:sp>
          <p:nvSpPr>
            <p:cNvPr id="151" name="Figura a mano libera: forma 150">
              <a:extLst>
                <a:ext uri="{FF2B5EF4-FFF2-40B4-BE49-F238E27FC236}">
                  <a16:creationId xmlns:a16="http://schemas.microsoft.com/office/drawing/2014/main" id="{8AD0D577-44D5-ED91-DF57-A1DEFA866A7A}"/>
                </a:ext>
              </a:extLst>
            </p:cNvPr>
            <p:cNvSpPr/>
            <p:nvPr/>
          </p:nvSpPr>
          <p:spPr>
            <a:xfrm>
              <a:off x="7773357" y="1857359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25000">
                  <a:srgbClr val="FAB318"/>
                </a:gs>
                <a:gs pos="9000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</a:gra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solidFill>
                  <a:schemeClr val="lt1"/>
                </a:solidFill>
                <a:latin typeface="Montserrat" pitchFamily="2" charset="77"/>
                <a:ea typeface="Calibri"/>
                <a:cs typeface="Calibri"/>
              </a:endParaRPr>
            </a:p>
          </p:txBody>
        </p:sp>
      </p:grpSp>
      <p:sp>
        <p:nvSpPr>
          <p:cNvPr id="153" name="CasellaDiTesto 152">
            <a:extLst>
              <a:ext uri="{FF2B5EF4-FFF2-40B4-BE49-F238E27FC236}">
                <a16:creationId xmlns:a16="http://schemas.microsoft.com/office/drawing/2014/main" id="{E96BA4B7-80F5-A7B5-B318-AE39BAFA1BC9}"/>
              </a:ext>
            </a:extLst>
          </p:cNvPr>
          <p:cNvSpPr txBox="1"/>
          <p:nvPr/>
        </p:nvSpPr>
        <p:spPr>
          <a:xfrm>
            <a:off x="9668823" y="3295329"/>
            <a:ext cx="291660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Molise</a:t>
            </a:r>
            <a:endParaRPr lang="it-IT" sz="14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grpSp>
        <p:nvGrpSpPr>
          <p:cNvPr id="154" name="Gruppo 153">
            <a:extLst>
              <a:ext uri="{FF2B5EF4-FFF2-40B4-BE49-F238E27FC236}">
                <a16:creationId xmlns:a16="http://schemas.microsoft.com/office/drawing/2014/main" id="{0C11A270-9823-8948-0045-CC7F35844989}"/>
              </a:ext>
            </a:extLst>
          </p:cNvPr>
          <p:cNvGrpSpPr/>
          <p:nvPr/>
        </p:nvGrpSpPr>
        <p:grpSpPr>
          <a:xfrm>
            <a:off x="9351573" y="3129922"/>
            <a:ext cx="312103" cy="458756"/>
            <a:chOff x="7773357" y="1857359"/>
            <a:chExt cx="363220" cy="553491"/>
          </a:xfrm>
        </p:grpSpPr>
        <p:sp>
          <p:nvSpPr>
            <p:cNvPr id="155" name="Ovale 154">
              <a:extLst>
                <a:ext uri="{FF2B5EF4-FFF2-40B4-BE49-F238E27FC236}">
                  <a16:creationId xmlns:a16="http://schemas.microsoft.com/office/drawing/2014/main" id="{D5B423EB-1E5A-E0E4-A038-13DBE4ED01E7}"/>
                </a:ext>
              </a:extLst>
            </p:cNvPr>
            <p:cNvSpPr/>
            <p:nvPr/>
          </p:nvSpPr>
          <p:spPr>
            <a:xfrm>
              <a:off x="7876010" y="195897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latin typeface="Montserrat" pitchFamily="2" charset="77"/>
                <a:ea typeface="Calibri"/>
                <a:cs typeface="Calibri"/>
              </a:endParaRPr>
            </a:p>
          </p:txBody>
        </p:sp>
        <p:sp>
          <p:nvSpPr>
            <p:cNvPr id="156" name="Figura a mano libera: forma 155">
              <a:extLst>
                <a:ext uri="{FF2B5EF4-FFF2-40B4-BE49-F238E27FC236}">
                  <a16:creationId xmlns:a16="http://schemas.microsoft.com/office/drawing/2014/main" id="{9BDA93EE-C399-0D21-E290-6F2DE93594C8}"/>
                </a:ext>
              </a:extLst>
            </p:cNvPr>
            <p:cNvSpPr/>
            <p:nvPr/>
          </p:nvSpPr>
          <p:spPr>
            <a:xfrm>
              <a:off x="7773357" y="1857359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25000">
                  <a:srgbClr val="FAB318"/>
                </a:gs>
                <a:gs pos="9000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</a:gra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solidFill>
                  <a:schemeClr val="lt1"/>
                </a:solidFill>
                <a:latin typeface="Montserrat" pitchFamily="2" charset="77"/>
                <a:ea typeface="Calibri"/>
                <a:cs typeface="Calibri"/>
              </a:endParaRPr>
            </a:p>
          </p:txBody>
        </p:sp>
      </p:grpSp>
      <p:sp>
        <p:nvSpPr>
          <p:cNvPr id="158" name="CasellaDiTesto 157">
            <a:extLst>
              <a:ext uri="{FF2B5EF4-FFF2-40B4-BE49-F238E27FC236}">
                <a16:creationId xmlns:a16="http://schemas.microsoft.com/office/drawing/2014/main" id="{C00AC48E-4E67-8B48-5810-4BD67D56DD74}"/>
              </a:ext>
            </a:extLst>
          </p:cNvPr>
          <p:cNvSpPr txBox="1"/>
          <p:nvPr/>
        </p:nvSpPr>
        <p:spPr>
          <a:xfrm>
            <a:off x="9391322" y="2889693"/>
            <a:ext cx="20098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Zone assistite Abruzzo</a:t>
            </a:r>
            <a:endParaRPr lang="it-IT" sz="14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grpSp>
        <p:nvGrpSpPr>
          <p:cNvPr id="159" name="Gruppo 158">
            <a:extLst>
              <a:ext uri="{FF2B5EF4-FFF2-40B4-BE49-F238E27FC236}">
                <a16:creationId xmlns:a16="http://schemas.microsoft.com/office/drawing/2014/main" id="{3436EB51-92C9-D5CD-E3F9-4928501057B8}"/>
              </a:ext>
            </a:extLst>
          </p:cNvPr>
          <p:cNvGrpSpPr/>
          <p:nvPr/>
        </p:nvGrpSpPr>
        <p:grpSpPr>
          <a:xfrm>
            <a:off x="10729912" y="3432421"/>
            <a:ext cx="312103" cy="458756"/>
            <a:chOff x="7773357" y="1857359"/>
            <a:chExt cx="363220" cy="553491"/>
          </a:xfrm>
        </p:grpSpPr>
        <p:sp>
          <p:nvSpPr>
            <p:cNvPr id="160" name="Ovale 159">
              <a:extLst>
                <a:ext uri="{FF2B5EF4-FFF2-40B4-BE49-F238E27FC236}">
                  <a16:creationId xmlns:a16="http://schemas.microsoft.com/office/drawing/2014/main" id="{AF51AEE7-7489-A2FC-F262-1707C2DD7753}"/>
                </a:ext>
              </a:extLst>
            </p:cNvPr>
            <p:cNvSpPr/>
            <p:nvPr/>
          </p:nvSpPr>
          <p:spPr>
            <a:xfrm>
              <a:off x="7876010" y="195897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latin typeface="Montserrat" pitchFamily="2" charset="77"/>
                <a:ea typeface="Calibri"/>
                <a:cs typeface="Calibri"/>
              </a:endParaRPr>
            </a:p>
          </p:txBody>
        </p:sp>
        <p:sp>
          <p:nvSpPr>
            <p:cNvPr id="161" name="Figura a mano libera: forma 160">
              <a:extLst>
                <a:ext uri="{FF2B5EF4-FFF2-40B4-BE49-F238E27FC236}">
                  <a16:creationId xmlns:a16="http://schemas.microsoft.com/office/drawing/2014/main" id="{955AE2FA-4C58-0D7D-787F-43D29ACF88C6}"/>
                </a:ext>
              </a:extLst>
            </p:cNvPr>
            <p:cNvSpPr/>
            <p:nvPr/>
          </p:nvSpPr>
          <p:spPr>
            <a:xfrm>
              <a:off x="7773357" y="1857359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25000">
                  <a:srgbClr val="FAB318"/>
                </a:gs>
                <a:gs pos="9000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</a:gra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solidFill>
                  <a:schemeClr val="lt1"/>
                </a:solidFill>
                <a:latin typeface="Montserrat" pitchFamily="2" charset="77"/>
                <a:ea typeface="Calibri"/>
                <a:cs typeface="Calibri"/>
              </a:endParaRPr>
            </a:p>
          </p:txBody>
        </p:sp>
      </p:grpSp>
      <p:sp>
        <p:nvSpPr>
          <p:cNvPr id="163" name="CasellaDiTesto 162">
            <a:extLst>
              <a:ext uri="{FF2B5EF4-FFF2-40B4-BE49-F238E27FC236}">
                <a16:creationId xmlns:a16="http://schemas.microsoft.com/office/drawing/2014/main" id="{EEE35936-045F-56D4-ED43-0FEC72BE07E5}"/>
              </a:ext>
            </a:extLst>
          </p:cNvPr>
          <p:cNvSpPr txBox="1"/>
          <p:nvPr/>
        </p:nvSpPr>
        <p:spPr>
          <a:xfrm>
            <a:off x="6388679" y="3603034"/>
            <a:ext cx="10270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Sardegna</a:t>
            </a:r>
            <a:endParaRPr lang="it-IT" sz="12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grpSp>
        <p:nvGrpSpPr>
          <p:cNvPr id="164" name="Gruppo 163">
            <a:extLst>
              <a:ext uri="{FF2B5EF4-FFF2-40B4-BE49-F238E27FC236}">
                <a16:creationId xmlns:a16="http://schemas.microsoft.com/office/drawing/2014/main" id="{F3DAFAE1-C44C-5F85-28BE-78E47D0E793A}"/>
              </a:ext>
            </a:extLst>
          </p:cNvPr>
          <p:cNvGrpSpPr/>
          <p:nvPr/>
        </p:nvGrpSpPr>
        <p:grpSpPr>
          <a:xfrm>
            <a:off x="10417809" y="4742575"/>
            <a:ext cx="312103" cy="458756"/>
            <a:chOff x="7773357" y="1857359"/>
            <a:chExt cx="363220" cy="553491"/>
          </a:xfrm>
        </p:grpSpPr>
        <p:sp>
          <p:nvSpPr>
            <p:cNvPr id="165" name="Ovale 164">
              <a:extLst>
                <a:ext uri="{FF2B5EF4-FFF2-40B4-BE49-F238E27FC236}">
                  <a16:creationId xmlns:a16="http://schemas.microsoft.com/office/drawing/2014/main" id="{FBC1D3AA-7276-7A96-6923-8258358BDA28}"/>
                </a:ext>
              </a:extLst>
            </p:cNvPr>
            <p:cNvSpPr/>
            <p:nvPr/>
          </p:nvSpPr>
          <p:spPr>
            <a:xfrm>
              <a:off x="7876010" y="195897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latin typeface="Montserrat" pitchFamily="2" charset="77"/>
                <a:ea typeface="Calibri"/>
                <a:cs typeface="Calibri"/>
              </a:endParaRPr>
            </a:p>
          </p:txBody>
        </p:sp>
        <p:sp>
          <p:nvSpPr>
            <p:cNvPr id="166" name="Figura a mano libera: forma 165">
              <a:extLst>
                <a:ext uri="{FF2B5EF4-FFF2-40B4-BE49-F238E27FC236}">
                  <a16:creationId xmlns:a16="http://schemas.microsoft.com/office/drawing/2014/main" id="{2D1E23D1-E7F3-4771-FEB3-E816F4145C45}"/>
                </a:ext>
              </a:extLst>
            </p:cNvPr>
            <p:cNvSpPr/>
            <p:nvPr/>
          </p:nvSpPr>
          <p:spPr>
            <a:xfrm>
              <a:off x="7773357" y="1857359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25000">
                  <a:srgbClr val="FAB318"/>
                </a:gs>
                <a:gs pos="9000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</a:gra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 dirty="0">
                <a:solidFill>
                  <a:schemeClr val="lt1"/>
                </a:solidFill>
                <a:latin typeface="Montserrat" pitchFamily="2" charset="77"/>
                <a:ea typeface="Calibri"/>
                <a:cs typeface="Calibri"/>
              </a:endParaRPr>
            </a:p>
          </p:txBody>
        </p:sp>
      </p:grpSp>
      <p:sp>
        <p:nvSpPr>
          <p:cNvPr id="167" name="CasellaDiTesto 166">
            <a:extLst>
              <a:ext uri="{FF2B5EF4-FFF2-40B4-BE49-F238E27FC236}">
                <a16:creationId xmlns:a16="http://schemas.microsoft.com/office/drawing/2014/main" id="{809611C0-BC4D-930E-9E75-A35027EF7F41}"/>
              </a:ext>
            </a:extLst>
          </p:cNvPr>
          <p:cNvSpPr txBox="1"/>
          <p:nvPr/>
        </p:nvSpPr>
        <p:spPr>
          <a:xfrm>
            <a:off x="10582116" y="5276269"/>
            <a:ext cx="1949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Calabria</a:t>
            </a:r>
            <a:endParaRPr lang="it-IT" sz="12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sp>
        <p:nvSpPr>
          <p:cNvPr id="168" name="CasellaDiTesto 167">
            <a:extLst>
              <a:ext uri="{FF2B5EF4-FFF2-40B4-BE49-F238E27FC236}">
                <a16:creationId xmlns:a16="http://schemas.microsoft.com/office/drawing/2014/main" id="{CAB862DB-6566-DB57-C59B-ABAE19F3C6F2}"/>
              </a:ext>
            </a:extLst>
          </p:cNvPr>
          <p:cNvSpPr txBox="1"/>
          <p:nvPr/>
        </p:nvSpPr>
        <p:spPr>
          <a:xfrm>
            <a:off x="10983293" y="3732513"/>
            <a:ext cx="1949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Puglia</a:t>
            </a:r>
            <a:endParaRPr lang="it-IT" sz="12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grpSp>
        <p:nvGrpSpPr>
          <p:cNvPr id="169" name="Gruppo 168">
            <a:extLst>
              <a:ext uri="{FF2B5EF4-FFF2-40B4-BE49-F238E27FC236}">
                <a16:creationId xmlns:a16="http://schemas.microsoft.com/office/drawing/2014/main" id="{1C71A725-4E57-A6C5-C81C-DB59E10AA676}"/>
              </a:ext>
            </a:extLst>
          </p:cNvPr>
          <p:cNvGrpSpPr/>
          <p:nvPr/>
        </p:nvGrpSpPr>
        <p:grpSpPr>
          <a:xfrm>
            <a:off x="8433383" y="5144559"/>
            <a:ext cx="312103" cy="458756"/>
            <a:chOff x="7773357" y="1857359"/>
            <a:chExt cx="363220" cy="553491"/>
          </a:xfrm>
        </p:grpSpPr>
        <p:sp>
          <p:nvSpPr>
            <p:cNvPr id="170" name="Ovale 169">
              <a:extLst>
                <a:ext uri="{FF2B5EF4-FFF2-40B4-BE49-F238E27FC236}">
                  <a16:creationId xmlns:a16="http://schemas.microsoft.com/office/drawing/2014/main" id="{0DAF6A6D-E240-6A52-3369-59136EEA1A61}"/>
                </a:ext>
              </a:extLst>
            </p:cNvPr>
            <p:cNvSpPr/>
            <p:nvPr/>
          </p:nvSpPr>
          <p:spPr>
            <a:xfrm>
              <a:off x="7876010" y="195897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latin typeface="Montserrat" pitchFamily="2" charset="77"/>
                <a:ea typeface="Calibri"/>
                <a:cs typeface="Calibri"/>
              </a:endParaRPr>
            </a:p>
          </p:txBody>
        </p:sp>
        <p:sp>
          <p:nvSpPr>
            <p:cNvPr id="171" name="Figura a mano libera: forma 170">
              <a:extLst>
                <a:ext uri="{FF2B5EF4-FFF2-40B4-BE49-F238E27FC236}">
                  <a16:creationId xmlns:a16="http://schemas.microsoft.com/office/drawing/2014/main" id="{65BBCDAF-223F-523F-D455-14E42D62D5F2}"/>
                </a:ext>
              </a:extLst>
            </p:cNvPr>
            <p:cNvSpPr/>
            <p:nvPr/>
          </p:nvSpPr>
          <p:spPr>
            <a:xfrm>
              <a:off x="7773357" y="1857359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25000">
                  <a:srgbClr val="FAB318"/>
                </a:gs>
                <a:gs pos="9000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</a:gra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solidFill>
                  <a:schemeClr val="lt1"/>
                </a:solidFill>
                <a:latin typeface="Montserrat" pitchFamily="2" charset="77"/>
                <a:ea typeface="Calibri"/>
                <a:cs typeface="Calibri"/>
              </a:endParaRPr>
            </a:p>
          </p:txBody>
        </p:sp>
      </p:grpSp>
      <p:grpSp>
        <p:nvGrpSpPr>
          <p:cNvPr id="172" name="Gruppo 171">
            <a:extLst>
              <a:ext uri="{FF2B5EF4-FFF2-40B4-BE49-F238E27FC236}">
                <a16:creationId xmlns:a16="http://schemas.microsoft.com/office/drawing/2014/main" id="{AFB25901-839F-3378-D96C-875133423133}"/>
              </a:ext>
            </a:extLst>
          </p:cNvPr>
          <p:cNvGrpSpPr/>
          <p:nvPr/>
        </p:nvGrpSpPr>
        <p:grpSpPr>
          <a:xfrm>
            <a:off x="10165975" y="3793031"/>
            <a:ext cx="312103" cy="458756"/>
            <a:chOff x="7773357" y="1857359"/>
            <a:chExt cx="363220" cy="553491"/>
          </a:xfrm>
        </p:grpSpPr>
        <p:sp>
          <p:nvSpPr>
            <p:cNvPr id="173" name="Ovale 172">
              <a:extLst>
                <a:ext uri="{FF2B5EF4-FFF2-40B4-BE49-F238E27FC236}">
                  <a16:creationId xmlns:a16="http://schemas.microsoft.com/office/drawing/2014/main" id="{60ED5B20-1891-26B9-5752-EF824638D3FA}"/>
                </a:ext>
              </a:extLst>
            </p:cNvPr>
            <p:cNvSpPr/>
            <p:nvPr/>
          </p:nvSpPr>
          <p:spPr>
            <a:xfrm>
              <a:off x="7876010" y="195897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latin typeface="Montserrat" pitchFamily="2" charset="77"/>
                <a:ea typeface="Calibri"/>
                <a:cs typeface="Calibri"/>
              </a:endParaRPr>
            </a:p>
          </p:txBody>
        </p:sp>
        <p:sp>
          <p:nvSpPr>
            <p:cNvPr id="174" name="Figura a mano libera: forma 173">
              <a:extLst>
                <a:ext uri="{FF2B5EF4-FFF2-40B4-BE49-F238E27FC236}">
                  <a16:creationId xmlns:a16="http://schemas.microsoft.com/office/drawing/2014/main" id="{BB254BC6-9A75-C59F-16D0-23E6D4E0A252}"/>
                </a:ext>
              </a:extLst>
            </p:cNvPr>
            <p:cNvSpPr/>
            <p:nvPr/>
          </p:nvSpPr>
          <p:spPr>
            <a:xfrm>
              <a:off x="7773357" y="1857359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25000">
                  <a:srgbClr val="FAB318"/>
                </a:gs>
                <a:gs pos="9000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</a:gra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 dirty="0">
                <a:solidFill>
                  <a:schemeClr val="lt1"/>
                </a:solidFill>
                <a:latin typeface="Montserrat" pitchFamily="2" charset="77"/>
                <a:ea typeface="Calibri"/>
                <a:cs typeface="Calibri"/>
              </a:endParaRPr>
            </a:p>
          </p:txBody>
        </p:sp>
      </p:grpSp>
      <p:grpSp>
        <p:nvGrpSpPr>
          <p:cNvPr id="175" name="Gruppo 174">
            <a:extLst>
              <a:ext uri="{FF2B5EF4-FFF2-40B4-BE49-F238E27FC236}">
                <a16:creationId xmlns:a16="http://schemas.microsoft.com/office/drawing/2014/main" id="{7C7CAD58-CCB2-8A45-82D4-360B0E0911DD}"/>
              </a:ext>
            </a:extLst>
          </p:cNvPr>
          <p:cNvGrpSpPr/>
          <p:nvPr/>
        </p:nvGrpSpPr>
        <p:grpSpPr>
          <a:xfrm>
            <a:off x="9512771" y="3757091"/>
            <a:ext cx="312103" cy="458756"/>
            <a:chOff x="7773357" y="1857359"/>
            <a:chExt cx="363220" cy="553491"/>
          </a:xfrm>
        </p:grpSpPr>
        <p:sp>
          <p:nvSpPr>
            <p:cNvPr id="176" name="Ovale 175">
              <a:extLst>
                <a:ext uri="{FF2B5EF4-FFF2-40B4-BE49-F238E27FC236}">
                  <a16:creationId xmlns:a16="http://schemas.microsoft.com/office/drawing/2014/main" id="{14D25286-D720-AAC8-42ED-F56239F4A7D8}"/>
                </a:ext>
              </a:extLst>
            </p:cNvPr>
            <p:cNvSpPr/>
            <p:nvPr/>
          </p:nvSpPr>
          <p:spPr>
            <a:xfrm>
              <a:off x="7876010" y="195897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latin typeface="Montserrat" pitchFamily="2" charset="77"/>
                <a:ea typeface="Calibri"/>
                <a:cs typeface="Calibri"/>
              </a:endParaRPr>
            </a:p>
          </p:txBody>
        </p:sp>
        <p:sp>
          <p:nvSpPr>
            <p:cNvPr id="177" name="Figura a mano libera: forma 176">
              <a:extLst>
                <a:ext uri="{FF2B5EF4-FFF2-40B4-BE49-F238E27FC236}">
                  <a16:creationId xmlns:a16="http://schemas.microsoft.com/office/drawing/2014/main" id="{FE1B4148-ED43-1E95-8670-9573E48BCC39}"/>
                </a:ext>
              </a:extLst>
            </p:cNvPr>
            <p:cNvSpPr/>
            <p:nvPr/>
          </p:nvSpPr>
          <p:spPr>
            <a:xfrm>
              <a:off x="7773357" y="1857359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25000">
                  <a:srgbClr val="FAB318"/>
                </a:gs>
                <a:gs pos="9000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</a:gra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solidFill>
                  <a:schemeClr val="lt1"/>
                </a:solidFill>
                <a:latin typeface="Montserrat" pitchFamily="2" charset="77"/>
                <a:ea typeface="Calibri"/>
                <a:cs typeface="Calibri"/>
              </a:endParaRPr>
            </a:p>
          </p:txBody>
        </p:sp>
      </p:grpSp>
      <p:sp>
        <p:nvSpPr>
          <p:cNvPr id="181" name="CasellaDiTesto 180">
            <a:extLst>
              <a:ext uri="{FF2B5EF4-FFF2-40B4-BE49-F238E27FC236}">
                <a16:creationId xmlns:a16="http://schemas.microsoft.com/office/drawing/2014/main" id="{CEC54886-4327-D462-7B9F-E65216429286}"/>
              </a:ext>
            </a:extLst>
          </p:cNvPr>
          <p:cNvSpPr txBox="1"/>
          <p:nvPr/>
        </p:nvSpPr>
        <p:spPr>
          <a:xfrm>
            <a:off x="7834828" y="5464816"/>
            <a:ext cx="1949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Sicilia</a:t>
            </a:r>
            <a:endParaRPr lang="it-IT" sz="12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sp>
        <p:nvSpPr>
          <p:cNvPr id="182" name="CasellaDiTesto 181">
            <a:extLst>
              <a:ext uri="{FF2B5EF4-FFF2-40B4-BE49-F238E27FC236}">
                <a16:creationId xmlns:a16="http://schemas.microsoft.com/office/drawing/2014/main" id="{16621061-65D7-0FA8-CC04-D298F05B6CD7}"/>
              </a:ext>
            </a:extLst>
          </p:cNvPr>
          <p:cNvSpPr txBox="1"/>
          <p:nvPr/>
        </p:nvSpPr>
        <p:spPr>
          <a:xfrm>
            <a:off x="8883879" y="4273511"/>
            <a:ext cx="10148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Campania</a:t>
            </a:r>
            <a:endParaRPr lang="it-IT" sz="12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sp>
        <p:nvSpPr>
          <p:cNvPr id="183" name="CasellaDiTesto 182">
            <a:extLst>
              <a:ext uri="{FF2B5EF4-FFF2-40B4-BE49-F238E27FC236}">
                <a16:creationId xmlns:a16="http://schemas.microsoft.com/office/drawing/2014/main" id="{548F275E-6EBA-9A59-315C-47E82D37C6BD}"/>
              </a:ext>
            </a:extLst>
          </p:cNvPr>
          <p:cNvSpPr txBox="1"/>
          <p:nvPr/>
        </p:nvSpPr>
        <p:spPr>
          <a:xfrm>
            <a:off x="10340575" y="4189240"/>
            <a:ext cx="12162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Basilicata</a:t>
            </a:r>
            <a:endParaRPr lang="it-IT" sz="1200" dirty="0">
              <a:solidFill>
                <a:schemeClr val="accent3"/>
              </a:solidFill>
              <a:latin typeface="Montserrat" pitchFamily="2" charset="77"/>
            </a:endParaRPr>
          </a:p>
        </p:txBody>
      </p:sp>
      <p:grpSp>
        <p:nvGrpSpPr>
          <p:cNvPr id="184" name="Gruppo 183">
            <a:extLst>
              <a:ext uri="{FF2B5EF4-FFF2-40B4-BE49-F238E27FC236}">
                <a16:creationId xmlns:a16="http://schemas.microsoft.com/office/drawing/2014/main" id="{9E8B48E9-4805-58B9-39A7-F2AB1B03E974}"/>
              </a:ext>
            </a:extLst>
          </p:cNvPr>
          <p:cNvGrpSpPr/>
          <p:nvPr/>
        </p:nvGrpSpPr>
        <p:grpSpPr>
          <a:xfrm>
            <a:off x="8197324" y="2394813"/>
            <a:ext cx="312103" cy="458756"/>
            <a:chOff x="7773357" y="1857359"/>
            <a:chExt cx="363220" cy="553491"/>
          </a:xfrm>
        </p:grpSpPr>
        <p:sp>
          <p:nvSpPr>
            <p:cNvPr id="185" name="Ovale 184">
              <a:extLst>
                <a:ext uri="{FF2B5EF4-FFF2-40B4-BE49-F238E27FC236}">
                  <a16:creationId xmlns:a16="http://schemas.microsoft.com/office/drawing/2014/main" id="{78A47F5E-3C63-6940-31BE-7D3A212A5263}"/>
                </a:ext>
              </a:extLst>
            </p:cNvPr>
            <p:cNvSpPr/>
            <p:nvPr/>
          </p:nvSpPr>
          <p:spPr>
            <a:xfrm>
              <a:off x="7876010" y="195897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latin typeface="Montserrat" pitchFamily="2" charset="77"/>
                <a:ea typeface="Calibri"/>
                <a:cs typeface="Calibri"/>
              </a:endParaRPr>
            </a:p>
          </p:txBody>
        </p:sp>
        <p:sp>
          <p:nvSpPr>
            <p:cNvPr id="186" name="Figura a mano libera: forma 185">
              <a:extLst>
                <a:ext uri="{FF2B5EF4-FFF2-40B4-BE49-F238E27FC236}">
                  <a16:creationId xmlns:a16="http://schemas.microsoft.com/office/drawing/2014/main" id="{7D50507D-597F-F536-CBEA-6CBD5E641A37}"/>
                </a:ext>
              </a:extLst>
            </p:cNvPr>
            <p:cNvSpPr/>
            <p:nvPr/>
          </p:nvSpPr>
          <p:spPr>
            <a:xfrm>
              <a:off x="7773357" y="1857359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25000">
                  <a:srgbClr val="FAB318"/>
                </a:gs>
                <a:gs pos="9000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</a:gra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solidFill>
                  <a:schemeClr val="lt1"/>
                </a:solidFill>
                <a:latin typeface="Montserrat" pitchFamily="2" charset="77"/>
                <a:ea typeface="Calibri"/>
                <a:cs typeface="Calibri"/>
              </a:endParaRPr>
            </a:p>
          </p:txBody>
        </p:sp>
      </p:grpSp>
      <p:grpSp>
        <p:nvGrpSpPr>
          <p:cNvPr id="187" name="Gruppo 186">
            <a:extLst>
              <a:ext uri="{FF2B5EF4-FFF2-40B4-BE49-F238E27FC236}">
                <a16:creationId xmlns:a16="http://schemas.microsoft.com/office/drawing/2014/main" id="{2587A547-78FA-4367-8526-B98F5F4E45BF}"/>
              </a:ext>
            </a:extLst>
          </p:cNvPr>
          <p:cNvGrpSpPr/>
          <p:nvPr/>
        </p:nvGrpSpPr>
        <p:grpSpPr>
          <a:xfrm>
            <a:off x="8571776" y="2049568"/>
            <a:ext cx="312103" cy="458756"/>
            <a:chOff x="7773357" y="1857359"/>
            <a:chExt cx="363220" cy="553491"/>
          </a:xfrm>
        </p:grpSpPr>
        <p:sp>
          <p:nvSpPr>
            <p:cNvPr id="188" name="Ovale 187">
              <a:extLst>
                <a:ext uri="{FF2B5EF4-FFF2-40B4-BE49-F238E27FC236}">
                  <a16:creationId xmlns:a16="http://schemas.microsoft.com/office/drawing/2014/main" id="{BC5A5A68-F54D-8A95-1AD1-29F247055913}"/>
                </a:ext>
              </a:extLst>
            </p:cNvPr>
            <p:cNvSpPr/>
            <p:nvPr/>
          </p:nvSpPr>
          <p:spPr>
            <a:xfrm>
              <a:off x="7876010" y="195897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latin typeface="Montserrat" pitchFamily="2" charset="77"/>
                <a:ea typeface="Calibri"/>
                <a:cs typeface="Calibri"/>
              </a:endParaRPr>
            </a:p>
          </p:txBody>
        </p:sp>
        <p:sp>
          <p:nvSpPr>
            <p:cNvPr id="189" name="Figura a mano libera: forma 188">
              <a:extLst>
                <a:ext uri="{FF2B5EF4-FFF2-40B4-BE49-F238E27FC236}">
                  <a16:creationId xmlns:a16="http://schemas.microsoft.com/office/drawing/2014/main" id="{A8AED8AB-5B6E-A541-5CB9-71C3A7E69B24}"/>
                </a:ext>
              </a:extLst>
            </p:cNvPr>
            <p:cNvSpPr/>
            <p:nvPr/>
          </p:nvSpPr>
          <p:spPr>
            <a:xfrm>
              <a:off x="7773357" y="1857359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25000">
                  <a:srgbClr val="FAB318"/>
                </a:gs>
                <a:gs pos="9000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</a:gra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solidFill>
                  <a:schemeClr val="lt1"/>
                </a:solidFill>
                <a:latin typeface="Montserrat" pitchFamily="2" charset="77"/>
                <a:ea typeface="Calibri"/>
                <a:cs typeface="Calibri"/>
              </a:endParaRPr>
            </a:p>
          </p:txBody>
        </p:sp>
      </p:grpSp>
      <p:grpSp>
        <p:nvGrpSpPr>
          <p:cNvPr id="197" name="Gruppo 196">
            <a:extLst>
              <a:ext uri="{FF2B5EF4-FFF2-40B4-BE49-F238E27FC236}">
                <a16:creationId xmlns:a16="http://schemas.microsoft.com/office/drawing/2014/main" id="{388584BD-A06B-1B96-A3C5-C0761BF056E0}"/>
              </a:ext>
            </a:extLst>
          </p:cNvPr>
          <p:cNvGrpSpPr/>
          <p:nvPr/>
        </p:nvGrpSpPr>
        <p:grpSpPr>
          <a:xfrm>
            <a:off x="8433383" y="447547"/>
            <a:ext cx="363220" cy="553491"/>
            <a:chOff x="9841692" y="2414766"/>
            <a:chExt cx="363220" cy="553491"/>
          </a:xfrm>
        </p:grpSpPr>
        <p:sp>
          <p:nvSpPr>
            <p:cNvPr id="198" name="Ovale 197">
              <a:extLst>
                <a:ext uri="{FF2B5EF4-FFF2-40B4-BE49-F238E27FC236}">
                  <a16:creationId xmlns:a16="http://schemas.microsoft.com/office/drawing/2014/main" id="{27655A45-E649-A5FE-638A-5B8EF0840CB6}"/>
                </a:ext>
              </a:extLst>
            </p:cNvPr>
            <p:cNvSpPr/>
            <p:nvPr/>
          </p:nvSpPr>
          <p:spPr>
            <a:xfrm>
              <a:off x="9944345" y="251484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9" name="Figura a mano libera: forma 198">
              <a:extLst>
                <a:ext uri="{FF2B5EF4-FFF2-40B4-BE49-F238E27FC236}">
                  <a16:creationId xmlns:a16="http://schemas.microsoft.com/office/drawing/2014/main" id="{89FBBBEC-092C-EF10-A0A8-8A8F1509ABF6}"/>
                </a:ext>
              </a:extLst>
            </p:cNvPr>
            <p:cNvSpPr/>
            <p:nvPr/>
          </p:nvSpPr>
          <p:spPr>
            <a:xfrm>
              <a:off x="9841692" y="2414766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40000">
                  <a:srgbClr val="105273"/>
                </a:gs>
                <a:gs pos="95000">
                  <a:srgbClr val="1792CA"/>
                </a:gs>
              </a:gsLst>
              <a:lin ang="18900000" scaled="1"/>
            </a:gradFill>
            <a:ln>
              <a:solidFill>
                <a:srgbClr val="FFCC00"/>
              </a:solidFill>
            </a:ln>
            <a:effectLst/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endParaRPr lang="it-IT">
                <a:solidFill>
                  <a:schemeClr val="lt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200" name="Gruppo 199">
            <a:extLst>
              <a:ext uri="{FF2B5EF4-FFF2-40B4-BE49-F238E27FC236}">
                <a16:creationId xmlns:a16="http://schemas.microsoft.com/office/drawing/2014/main" id="{020616BD-6C8A-05C2-2C85-9616B33A9B03}"/>
              </a:ext>
            </a:extLst>
          </p:cNvPr>
          <p:cNvGrpSpPr/>
          <p:nvPr/>
        </p:nvGrpSpPr>
        <p:grpSpPr>
          <a:xfrm>
            <a:off x="7791412" y="1537507"/>
            <a:ext cx="363220" cy="553491"/>
            <a:chOff x="9841692" y="2414766"/>
            <a:chExt cx="363220" cy="553491"/>
          </a:xfrm>
        </p:grpSpPr>
        <p:sp>
          <p:nvSpPr>
            <p:cNvPr id="201" name="Ovale 200">
              <a:extLst>
                <a:ext uri="{FF2B5EF4-FFF2-40B4-BE49-F238E27FC236}">
                  <a16:creationId xmlns:a16="http://schemas.microsoft.com/office/drawing/2014/main" id="{39D4D4E7-D917-416D-9A94-41D21E580776}"/>
                </a:ext>
              </a:extLst>
            </p:cNvPr>
            <p:cNvSpPr/>
            <p:nvPr/>
          </p:nvSpPr>
          <p:spPr>
            <a:xfrm>
              <a:off x="9944345" y="251484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2" name="Figura a mano libera: forma 201">
              <a:extLst>
                <a:ext uri="{FF2B5EF4-FFF2-40B4-BE49-F238E27FC236}">
                  <a16:creationId xmlns:a16="http://schemas.microsoft.com/office/drawing/2014/main" id="{D701551D-3E38-C08D-BB63-B4004AC3CE8E}"/>
                </a:ext>
              </a:extLst>
            </p:cNvPr>
            <p:cNvSpPr/>
            <p:nvPr/>
          </p:nvSpPr>
          <p:spPr>
            <a:xfrm>
              <a:off x="9841692" y="2414766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40000">
                  <a:srgbClr val="105273"/>
                </a:gs>
                <a:gs pos="95000">
                  <a:srgbClr val="1792CA"/>
                </a:gs>
              </a:gsLst>
              <a:lin ang="18900000" scaled="1"/>
            </a:gradFill>
            <a:ln>
              <a:solidFill>
                <a:srgbClr val="FFCC00"/>
              </a:solidFill>
            </a:ln>
            <a:effectLst/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endParaRPr lang="it-IT">
                <a:solidFill>
                  <a:schemeClr val="lt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203" name="Gruppo 202">
            <a:extLst>
              <a:ext uri="{FF2B5EF4-FFF2-40B4-BE49-F238E27FC236}">
                <a16:creationId xmlns:a16="http://schemas.microsoft.com/office/drawing/2014/main" id="{5D926C4D-602A-F445-02D8-19B94A34448C}"/>
              </a:ext>
            </a:extLst>
          </p:cNvPr>
          <p:cNvGrpSpPr/>
          <p:nvPr/>
        </p:nvGrpSpPr>
        <p:grpSpPr>
          <a:xfrm>
            <a:off x="6933686" y="1689401"/>
            <a:ext cx="363220" cy="553491"/>
            <a:chOff x="9841692" y="2414766"/>
            <a:chExt cx="363220" cy="553491"/>
          </a:xfrm>
        </p:grpSpPr>
        <p:sp>
          <p:nvSpPr>
            <p:cNvPr id="204" name="Ovale 203">
              <a:extLst>
                <a:ext uri="{FF2B5EF4-FFF2-40B4-BE49-F238E27FC236}">
                  <a16:creationId xmlns:a16="http://schemas.microsoft.com/office/drawing/2014/main" id="{584FD5D5-B372-98BE-F844-F5CCC37F60F8}"/>
                </a:ext>
              </a:extLst>
            </p:cNvPr>
            <p:cNvSpPr/>
            <p:nvPr/>
          </p:nvSpPr>
          <p:spPr>
            <a:xfrm>
              <a:off x="9944345" y="251484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5" name="Figura a mano libera: forma 204">
              <a:extLst>
                <a:ext uri="{FF2B5EF4-FFF2-40B4-BE49-F238E27FC236}">
                  <a16:creationId xmlns:a16="http://schemas.microsoft.com/office/drawing/2014/main" id="{6F9DCBA0-7430-6BF8-A144-E7D11A8BBA09}"/>
                </a:ext>
              </a:extLst>
            </p:cNvPr>
            <p:cNvSpPr/>
            <p:nvPr/>
          </p:nvSpPr>
          <p:spPr>
            <a:xfrm>
              <a:off x="9841692" y="2414766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40000">
                  <a:srgbClr val="105273"/>
                </a:gs>
                <a:gs pos="95000">
                  <a:srgbClr val="1792CA"/>
                </a:gs>
              </a:gsLst>
              <a:lin ang="18900000" scaled="1"/>
            </a:gradFill>
            <a:ln>
              <a:solidFill>
                <a:srgbClr val="FFCC00"/>
              </a:solidFill>
            </a:ln>
            <a:effectLst/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endParaRPr lang="it-IT">
                <a:solidFill>
                  <a:schemeClr val="lt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206" name="Gruppo 205">
            <a:extLst>
              <a:ext uri="{FF2B5EF4-FFF2-40B4-BE49-F238E27FC236}">
                <a16:creationId xmlns:a16="http://schemas.microsoft.com/office/drawing/2014/main" id="{EA3FDAB3-6EFC-8E40-6BB0-3C2D1867C6A8}"/>
              </a:ext>
            </a:extLst>
          </p:cNvPr>
          <p:cNvGrpSpPr/>
          <p:nvPr/>
        </p:nvGrpSpPr>
        <p:grpSpPr>
          <a:xfrm>
            <a:off x="6345451" y="1421794"/>
            <a:ext cx="363220" cy="553491"/>
            <a:chOff x="9841692" y="2414766"/>
            <a:chExt cx="363220" cy="553491"/>
          </a:xfrm>
        </p:grpSpPr>
        <p:sp>
          <p:nvSpPr>
            <p:cNvPr id="207" name="Ovale 206">
              <a:extLst>
                <a:ext uri="{FF2B5EF4-FFF2-40B4-BE49-F238E27FC236}">
                  <a16:creationId xmlns:a16="http://schemas.microsoft.com/office/drawing/2014/main" id="{508AF05C-DF0E-04B4-3ABF-748F5DDA7FDA}"/>
                </a:ext>
              </a:extLst>
            </p:cNvPr>
            <p:cNvSpPr/>
            <p:nvPr/>
          </p:nvSpPr>
          <p:spPr>
            <a:xfrm>
              <a:off x="9944345" y="251484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8" name="Figura a mano libera: forma 207">
              <a:extLst>
                <a:ext uri="{FF2B5EF4-FFF2-40B4-BE49-F238E27FC236}">
                  <a16:creationId xmlns:a16="http://schemas.microsoft.com/office/drawing/2014/main" id="{73DCAE48-DFE3-8E7F-B335-C7D0971A635F}"/>
                </a:ext>
              </a:extLst>
            </p:cNvPr>
            <p:cNvSpPr/>
            <p:nvPr/>
          </p:nvSpPr>
          <p:spPr>
            <a:xfrm>
              <a:off x="9841692" y="2414766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40000">
                  <a:srgbClr val="105273"/>
                </a:gs>
                <a:gs pos="95000">
                  <a:srgbClr val="1792CA"/>
                </a:gs>
              </a:gsLst>
              <a:lin ang="18900000" scaled="1"/>
            </a:gradFill>
            <a:ln>
              <a:solidFill>
                <a:srgbClr val="FFCC00"/>
              </a:solidFill>
            </a:ln>
            <a:effectLst/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endParaRPr lang="it-IT">
                <a:solidFill>
                  <a:schemeClr val="lt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209" name="Gruppo 208">
            <a:extLst>
              <a:ext uri="{FF2B5EF4-FFF2-40B4-BE49-F238E27FC236}">
                <a16:creationId xmlns:a16="http://schemas.microsoft.com/office/drawing/2014/main" id="{98F8BD28-A241-767C-99FE-8C7EC94E9AD4}"/>
              </a:ext>
            </a:extLst>
          </p:cNvPr>
          <p:cNvGrpSpPr/>
          <p:nvPr/>
        </p:nvGrpSpPr>
        <p:grpSpPr>
          <a:xfrm>
            <a:off x="6790199" y="538759"/>
            <a:ext cx="363220" cy="553491"/>
            <a:chOff x="9841692" y="2414766"/>
            <a:chExt cx="363220" cy="553491"/>
          </a:xfrm>
        </p:grpSpPr>
        <p:sp>
          <p:nvSpPr>
            <p:cNvPr id="210" name="Ovale 209">
              <a:extLst>
                <a:ext uri="{FF2B5EF4-FFF2-40B4-BE49-F238E27FC236}">
                  <a16:creationId xmlns:a16="http://schemas.microsoft.com/office/drawing/2014/main" id="{AE52684A-444B-FA94-41A9-D701D726E0FB}"/>
                </a:ext>
              </a:extLst>
            </p:cNvPr>
            <p:cNvSpPr/>
            <p:nvPr/>
          </p:nvSpPr>
          <p:spPr>
            <a:xfrm>
              <a:off x="9944345" y="251484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1" name="Figura a mano libera: forma 210">
              <a:extLst>
                <a:ext uri="{FF2B5EF4-FFF2-40B4-BE49-F238E27FC236}">
                  <a16:creationId xmlns:a16="http://schemas.microsoft.com/office/drawing/2014/main" id="{EE9DD788-F7A8-E45F-652D-CBB75B530C9C}"/>
                </a:ext>
              </a:extLst>
            </p:cNvPr>
            <p:cNvSpPr/>
            <p:nvPr/>
          </p:nvSpPr>
          <p:spPr>
            <a:xfrm>
              <a:off x="9841692" y="2414766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40000">
                  <a:srgbClr val="105273"/>
                </a:gs>
                <a:gs pos="95000">
                  <a:srgbClr val="1792CA"/>
                </a:gs>
              </a:gsLst>
              <a:lin ang="18900000" scaled="1"/>
            </a:gradFill>
            <a:ln>
              <a:solidFill>
                <a:srgbClr val="FFCC00"/>
              </a:solidFill>
            </a:ln>
            <a:effectLst/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endParaRPr lang="it-IT">
                <a:solidFill>
                  <a:schemeClr val="lt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214" name="Gruppo 213">
            <a:extLst>
              <a:ext uri="{FF2B5EF4-FFF2-40B4-BE49-F238E27FC236}">
                <a16:creationId xmlns:a16="http://schemas.microsoft.com/office/drawing/2014/main" id="{9E8AA547-CD51-0EBA-5A61-B0A115E04B40}"/>
              </a:ext>
            </a:extLst>
          </p:cNvPr>
          <p:cNvGrpSpPr/>
          <p:nvPr/>
        </p:nvGrpSpPr>
        <p:grpSpPr>
          <a:xfrm>
            <a:off x="7523650" y="2448291"/>
            <a:ext cx="363220" cy="553491"/>
            <a:chOff x="9841692" y="2414766"/>
            <a:chExt cx="363220" cy="553491"/>
          </a:xfrm>
        </p:grpSpPr>
        <p:sp>
          <p:nvSpPr>
            <p:cNvPr id="215" name="Ovale 214">
              <a:extLst>
                <a:ext uri="{FF2B5EF4-FFF2-40B4-BE49-F238E27FC236}">
                  <a16:creationId xmlns:a16="http://schemas.microsoft.com/office/drawing/2014/main" id="{849331AB-2488-0344-536C-DECA88E6724F}"/>
                </a:ext>
              </a:extLst>
            </p:cNvPr>
            <p:cNvSpPr/>
            <p:nvPr/>
          </p:nvSpPr>
          <p:spPr>
            <a:xfrm>
              <a:off x="9944345" y="251484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6" name="Figura a mano libera: forma 215">
              <a:extLst>
                <a:ext uri="{FF2B5EF4-FFF2-40B4-BE49-F238E27FC236}">
                  <a16:creationId xmlns:a16="http://schemas.microsoft.com/office/drawing/2014/main" id="{7E714D0F-4C2E-A7A5-F0A2-1691AEFD6E46}"/>
                </a:ext>
              </a:extLst>
            </p:cNvPr>
            <p:cNvSpPr/>
            <p:nvPr/>
          </p:nvSpPr>
          <p:spPr>
            <a:xfrm>
              <a:off x="9841692" y="2414766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40000">
                  <a:srgbClr val="105273"/>
                </a:gs>
                <a:gs pos="95000">
                  <a:srgbClr val="1792CA"/>
                </a:gs>
              </a:gsLst>
              <a:lin ang="18900000" scaled="1"/>
            </a:gradFill>
            <a:ln>
              <a:solidFill>
                <a:srgbClr val="FFCC00"/>
              </a:solidFill>
            </a:ln>
            <a:effectLst/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endParaRPr lang="it-IT">
                <a:solidFill>
                  <a:schemeClr val="lt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217" name="Gruppo 216">
            <a:extLst>
              <a:ext uri="{FF2B5EF4-FFF2-40B4-BE49-F238E27FC236}">
                <a16:creationId xmlns:a16="http://schemas.microsoft.com/office/drawing/2014/main" id="{A6004555-B6DE-FC4A-00A9-C6340B71D1AD}"/>
              </a:ext>
            </a:extLst>
          </p:cNvPr>
          <p:cNvGrpSpPr/>
          <p:nvPr/>
        </p:nvGrpSpPr>
        <p:grpSpPr>
          <a:xfrm>
            <a:off x="8346760" y="3165576"/>
            <a:ext cx="363220" cy="553491"/>
            <a:chOff x="9841692" y="2414766"/>
            <a:chExt cx="363220" cy="553491"/>
          </a:xfrm>
        </p:grpSpPr>
        <p:sp>
          <p:nvSpPr>
            <p:cNvPr id="218" name="Ovale 217">
              <a:extLst>
                <a:ext uri="{FF2B5EF4-FFF2-40B4-BE49-F238E27FC236}">
                  <a16:creationId xmlns:a16="http://schemas.microsoft.com/office/drawing/2014/main" id="{043837D6-BED1-1C2A-87BC-844D36D1D0B2}"/>
                </a:ext>
              </a:extLst>
            </p:cNvPr>
            <p:cNvSpPr/>
            <p:nvPr/>
          </p:nvSpPr>
          <p:spPr>
            <a:xfrm>
              <a:off x="9944345" y="251484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9" name="Figura a mano libera: forma 218">
              <a:extLst>
                <a:ext uri="{FF2B5EF4-FFF2-40B4-BE49-F238E27FC236}">
                  <a16:creationId xmlns:a16="http://schemas.microsoft.com/office/drawing/2014/main" id="{AA11DD00-D38E-5CD9-6FC9-D9C8390783FF}"/>
                </a:ext>
              </a:extLst>
            </p:cNvPr>
            <p:cNvSpPr/>
            <p:nvPr/>
          </p:nvSpPr>
          <p:spPr>
            <a:xfrm>
              <a:off x="9841692" y="2414766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40000">
                  <a:srgbClr val="105273"/>
                </a:gs>
                <a:gs pos="95000">
                  <a:srgbClr val="1792CA"/>
                </a:gs>
              </a:gsLst>
              <a:lin ang="18900000" scaled="1"/>
            </a:gradFill>
            <a:ln>
              <a:solidFill>
                <a:srgbClr val="FFCC00"/>
              </a:solidFill>
            </a:ln>
            <a:effectLst/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endParaRPr lang="it-IT">
                <a:solidFill>
                  <a:schemeClr val="lt1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220" name="Gruppo 219">
            <a:extLst>
              <a:ext uri="{FF2B5EF4-FFF2-40B4-BE49-F238E27FC236}">
                <a16:creationId xmlns:a16="http://schemas.microsoft.com/office/drawing/2014/main" id="{B3065820-144A-C7A0-EDA1-E0DAEE07DD6F}"/>
              </a:ext>
            </a:extLst>
          </p:cNvPr>
          <p:cNvGrpSpPr/>
          <p:nvPr/>
        </p:nvGrpSpPr>
        <p:grpSpPr>
          <a:xfrm>
            <a:off x="6049968" y="3572328"/>
            <a:ext cx="312103" cy="458756"/>
            <a:chOff x="7773357" y="1857359"/>
            <a:chExt cx="363220" cy="553491"/>
          </a:xfrm>
        </p:grpSpPr>
        <p:sp>
          <p:nvSpPr>
            <p:cNvPr id="221" name="Ovale 220">
              <a:extLst>
                <a:ext uri="{FF2B5EF4-FFF2-40B4-BE49-F238E27FC236}">
                  <a16:creationId xmlns:a16="http://schemas.microsoft.com/office/drawing/2014/main" id="{DF0D3FA8-54E5-BC48-BC99-4610AE6F6FF3}"/>
                </a:ext>
              </a:extLst>
            </p:cNvPr>
            <p:cNvSpPr/>
            <p:nvPr/>
          </p:nvSpPr>
          <p:spPr>
            <a:xfrm>
              <a:off x="7876010" y="1958975"/>
              <a:ext cx="157914" cy="1579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>
                <a:latin typeface="Montserrat" pitchFamily="2" charset="77"/>
                <a:ea typeface="Calibri"/>
                <a:cs typeface="Calibri"/>
              </a:endParaRPr>
            </a:p>
          </p:txBody>
        </p:sp>
        <p:sp>
          <p:nvSpPr>
            <p:cNvPr id="222" name="Figura a mano libera: forma 221">
              <a:extLst>
                <a:ext uri="{FF2B5EF4-FFF2-40B4-BE49-F238E27FC236}">
                  <a16:creationId xmlns:a16="http://schemas.microsoft.com/office/drawing/2014/main" id="{052899BC-DD2F-E945-373E-5A1185043299}"/>
                </a:ext>
              </a:extLst>
            </p:cNvPr>
            <p:cNvSpPr/>
            <p:nvPr/>
          </p:nvSpPr>
          <p:spPr>
            <a:xfrm>
              <a:off x="7773357" y="1857359"/>
              <a:ext cx="363220" cy="553491"/>
            </a:xfrm>
            <a:custGeom>
              <a:avLst/>
              <a:gdLst>
                <a:gd name="connsiteX0" fmla="*/ 100068 w 200080"/>
                <a:gd name="connsiteY0" fmla="*/ 140109 h 304891"/>
                <a:gd name="connsiteX1" fmla="*/ 59111 w 200080"/>
                <a:gd name="connsiteY1" fmla="*/ 97246 h 304891"/>
                <a:gd name="connsiteX2" fmla="*/ 101021 w 200080"/>
                <a:gd name="connsiteY2" fmla="*/ 55336 h 304891"/>
                <a:gd name="connsiteX3" fmla="*/ 142931 w 200080"/>
                <a:gd name="connsiteY3" fmla="*/ 97246 h 304891"/>
                <a:gd name="connsiteX4" fmla="*/ 130548 w 200080"/>
                <a:gd name="connsiteY4" fmla="*/ 126774 h 304891"/>
                <a:gd name="connsiteX5" fmla="*/ 100068 w 200080"/>
                <a:gd name="connsiteY5" fmla="*/ 140109 h 304891"/>
                <a:gd name="connsiteX6" fmla="*/ 59111 w 200080"/>
                <a:gd name="connsiteY6" fmla="*/ 7711 h 304891"/>
                <a:gd name="connsiteX7" fmla="*/ 11486 w 200080"/>
                <a:gd name="connsiteY7" fmla="*/ 50574 h 304891"/>
                <a:gd name="connsiteX8" fmla="*/ 6723 w 200080"/>
                <a:gd name="connsiteY8" fmla="*/ 132489 h 304891"/>
                <a:gd name="connsiteX9" fmla="*/ 52443 w 200080"/>
                <a:gd name="connsiteY9" fmla="*/ 231549 h 304891"/>
                <a:gd name="connsiteX10" fmla="*/ 82923 w 200080"/>
                <a:gd name="connsiteY10" fmla="*/ 294414 h 304891"/>
                <a:gd name="connsiteX11" fmla="*/ 100068 w 200080"/>
                <a:gd name="connsiteY11" fmla="*/ 304891 h 304891"/>
                <a:gd name="connsiteX12" fmla="*/ 117213 w 200080"/>
                <a:gd name="connsiteY12" fmla="*/ 294414 h 304891"/>
                <a:gd name="connsiteX13" fmla="*/ 147693 w 200080"/>
                <a:gd name="connsiteY13" fmla="*/ 231549 h 304891"/>
                <a:gd name="connsiteX14" fmla="*/ 193413 w 200080"/>
                <a:gd name="connsiteY14" fmla="*/ 133441 h 304891"/>
                <a:gd name="connsiteX15" fmla="*/ 200081 w 200080"/>
                <a:gd name="connsiteY15" fmla="*/ 97246 h 304891"/>
                <a:gd name="connsiteX16" fmla="*/ 59111 w 200080"/>
                <a:gd name="connsiteY16" fmla="*/ 7711 h 30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080" h="304891">
                  <a:moveTo>
                    <a:pt x="100068" y="140109"/>
                  </a:moveTo>
                  <a:cubicBezTo>
                    <a:pt x="77208" y="140109"/>
                    <a:pt x="58158" y="121059"/>
                    <a:pt x="59111" y="97246"/>
                  </a:cubicBezTo>
                  <a:cubicBezTo>
                    <a:pt x="59111" y="74386"/>
                    <a:pt x="78161" y="55336"/>
                    <a:pt x="101021" y="55336"/>
                  </a:cubicBezTo>
                  <a:cubicBezTo>
                    <a:pt x="123881" y="55336"/>
                    <a:pt x="142931" y="74386"/>
                    <a:pt x="142931" y="97246"/>
                  </a:cubicBezTo>
                  <a:cubicBezTo>
                    <a:pt x="142931" y="108676"/>
                    <a:pt x="138168" y="119154"/>
                    <a:pt x="130548" y="126774"/>
                  </a:cubicBezTo>
                  <a:cubicBezTo>
                    <a:pt x="121976" y="135346"/>
                    <a:pt x="111498" y="140109"/>
                    <a:pt x="100068" y="140109"/>
                  </a:cubicBezTo>
                  <a:close/>
                  <a:moveTo>
                    <a:pt x="59111" y="7711"/>
                  </a:moveTo>
                  <a:cubicBezTo>
                    <a:pt x="38156" y="15331"/>
                    <a:pt x="21963" y="31524"/>
                    <a:pt x="11486" y="50574"/>
                  </a:cubicBezTo>
                  <a:cubicBezTo>
                    <a:pt x="-1849" y="76291"/>
                    <a:pt x="-3754" y="105819"/>
                    <a:pt x="6723" y="132489"/>
                  </a:cubicBezTo>
                  <a:lnTo>
                    <a:pt x="52443" y="231549"/>
                  </a:lnTo>
                  <a:lnTo>
                    <a:pt x="82923" y="294414"/>
                  </a:lnTo>
                  <a:cubicBezTo>
                    <a:pt x="85781" y="301081"/>
                    <a:pt x="92448" y="304891"/>
                    <a:pt x="100068" y="304891"/>
                  </a:cubicBezTo>
                  <a:cubicBezTo>
                    <a:pt x="107688" y="304891"/>
                    <a:pt x="114356" y="301081"/>
                    <a:pt x="117213" y="294414"/>
                  </a:cubicBezTo>
                  <a:lnTo>
                    <a:pt x="147693" y="231549"/>
                  </a:lnTo>
                  <a:lnTo>
                    <a:pt x="193413" y="133441"/>
                  </a:lnTo>
                  <a:cubicBezTo>
                    <a:pt x="198176" y="122011"/>
                    <a:pt x="200081" y="109629"/>
                    <a:pt x="200081" y="97246"/>
                  </a:cubicBezTo>
                  <a:cubicBezTo>
                    <a:pt x="200081" y="30571"/>
                    <a:pt x="131501" y="-19911"/>
                    <a:pt x="59111" y="7711"/>
                  </a:cubicBezTo>
                  <a:close/>
                </a:path>
              </a:pathLst>
            </a:custGeom>
            <a:gradFill>
              <a:gsLst>
                <a:gs pos="25000">
                  <a:srgbClr val="FAB318"/>
                </a:gs>
                <a:gs pos="9000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</a:gradFill>
            <a:ln>
              <a:solidFill>
                <a:srgbClr val="0C6C90"/>
              </a:solidFill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400"/>
              </a:pPr>
              <a:endParaRPr lang="it-IT" sz="1100" dirty="0">
                <a:solidFill>
                  <a:schemeClr val="lt1"/>
                </a:solidFill>
                <a:latin typeface="Montserrat" pitchFamily="2" charset="77"/>
                <a:ea typeface="Calibri"/>
                <a:cs typeface="Calibri"/>
              </a:endParaRPr>
            </a:p>
          </p:txBody>
        </p:sp>
      </p:grp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37F7381-9D23-882A-E58E-70ED009C6A44}"/>
              </a:ext>
            </a:extLst>
          </p:cNvPr>
          <p:cNvSpPr txBox="1"/>
          <p:nvPr/>
        </p:nvSpPr>
        <p:spPr>
          <a:xfrm>
            <a:off x="2031797" y="1103014"/>
            <a:ext cx="1555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chemeClr val="accent3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ZES UNICA</a:t>
            </a:r>
            <a:endParaRPr lang="it-IT" dirty="0"/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08D478A9-4AA9-78B7-4F0D-F0E2E9707568}"/>
              </a:ext>
            </a:extLst>
          </p:cNvPr>
          <p:cNvSpPr txBox="1"/>
          <p:nvPr/>
        </p:nvSpPr>
        <p:spPr>
          <a:xfrm>
            <a:off x="729412" y="3950781"/>
            <a:ext cx="4252781" cy="2292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endParaRPr lang="it-IT" sz="1100" dirty="0">
              <a:solidFill>
                <a:schemeClr val="bg1"/>
              </a:solidFill>
              <a:latin typeface="+mj-lt"/>
            </a:endParaRPr>
          </a:p>
          <a:p>
            <a:pPr algn="just">
              <a:buNone/>
            </a:pPr>
            <a:r>
              <a:rPr lang="it-IT" sz="1100" dirty="0">
                <a:solidFill>
                  <a:schemeClr val="bg1"/>
                </a:solidFill>
                <a:latin typeface="+mj-lt"/>
              </a:rPr>
              <a:t>Aree territoriali delimitate istituite nelle regioni del Centro-Nord in connessione con uno o più aree portuali di rilevanza nazionale, che possono includere anche aree della medesima regione non territorialmente adiacenti all’area portuale, purché presentino un nesso economico funzionale con la stessa.</a:t>
            </a:r>
          </a:p>
          <a:p>
            <a:pPr algn="just"/>
            <a:r>
              <a:rPr lang="it-IT" sz="1100" dirty="0">
                <a:solidFill>
                  <a:srgbClr val="FFCC00"/>
                </a:solidFill>
                <a:latin typeface="+mj-lt"/>
              </a:rPr>
              <a:t>ATTEZIONE: sono agevolabili  i soli investimenti effettuati nei territori della ZLS rientranti nelle «zone ammissibili agli aiuti a finalità regionale art 107, paragrafo 3, lettera c) del trattato sul funzionamento dell’Unione europea, così come individuate dalla carta degli aiuti a finalità regionale per l’Italia 2022-2027.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CBD93AC9-DDFD-2409-83C3-ABB4381B9532}"/>
              </a:ext>
            </a:extLst>
          </p:cNvPr>
          <p:cNvSpPr txBox="1"/>
          <p:nvPr/>
        </p:nvSpPr>
        <p:spPr>
          <a:xfrm>
            <a:off x="2520876" y="3824846"/>
            <a:ext cx="1555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solidFill>
                  <a:schemeClr val="bg1"/>
                </a:solidFill>
                <a:latin typeface="Montserrat" pitchFamily="2" charset="77"/>
                <a:ea typeface="Calibri"/>
                <a:cs typeface="Calibri"/>
                <a:sym typeface="Calibri"/>
              </a:rPr>
              <a:t>ZLS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901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2738;p19">
            <a:extLst>
              <a:ext uri="{FF2B5EF4-FFF2-40B4-BE49-F238E27FC236}">
                <a16:creationId xmlns:a16="http://schemas.microsoft.com/office/drawing/2014/main" id="{289628E3-AE2D-CEB7-DE17-43F299282E7C}"/>
              </a:ext>
            </a:extLst>
          </p:cNvPr>
          <p:cNvSpPr/>
          <p:nvPr/>
        </p:nvSpPr>
        <p:spPr>
          <a:xfrm>
            <a:off x="717777" y="3068236"/>
            <a:ext cx="10634031" cy="3417624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358EEBFE-BE8F-F8CF-889B-D0879A8AA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723" y="-107876"/>
            <a:ext cx="10440989" cy="844444"/>
          </a:xfrm>
        </p:spPr>
        <p:txBody>
          <a:bodyPr/>
          <a:lstStyle/>
          <a:p>
            <a:r>
              <a:rPr lang="it-IT" dirty="0"/>
              <a:t>Ambito soggettivo di applicazione 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86A822F-5F0B-45D6-DD43-C0227B56D4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0512" y="5791307"/>
            <a:ext cx="9953308" cy="412583"/>
          </a:xfrm>
        </p:spPr>
        <p:txBody>
          <a:bodyPr/>
          <a:lstStyle/>
          <a:p>
            <a:pPr algn="just"/>
            <a:r>
              <a:rPr lang="it-IT" b="1" dirty="0">
                <a:solidFill>
                  <a:srgbClr val="0C6C90"/>
                </a:solidFill>
                <a:latin typeface="+mj-lt"/>
              </a:rPr>
              <a:t>Ai fini dell’individuazione del settore di appartenenza, deve tenersi conto del codice attività, compreso nella tabella ATECO 2025, riferibile alla struttura produttiva presso la quale è realizzato l’investimento oggetto dell’agevolazione richiesta, il quale deve essere presente in Anagrafe Tributaria e visibile nell’area riservata dell’impresa sul sito internet dell’AdE.</a:t>
            </a:r>
          </a:p>
          <a:p>
            <a:pPr algn="ctr"/>
            <a:endParaRPr lang="it-IT" b="1" dirty="0">
              <a:solidFill>
                <a:srgbClr val="0C6C90"/>
              </a:solidFill>
              <a:latin typeface="+mj-lt"/>
            </a:endParaRPr>
          </a:p>
        </p:txBody>
      </p:sp>
      <p:sp>
        <p:nvSpPr>
          <p:cNvPr id="8" name="Segnaposto testo 2">
            <a:extLst>
              <a:ext uri="{FF2B5EF4-FFF2-40B4-BE49-F238E27FC236}">
                <a16:creationId xmlns:a16="http://schemas.microsoft.com/office/drawing/2014/main" id="{4692A80E-22B0-7FC0-EEF4-02F30337174B}"/>
              </a:ext>
            </a:extLst>
          </p:cNvPr>
          <p:cNvSpPr txBox="1">
            <a:spLocks/>
          </p:cNvSpPr>
          <p:nvPr/>
        </p:nvSpPr>
        <p:spPr>
          <a:xfrm>
            <a:off x="1293673" y="746570"/>
            <a:ext cx="10440988" cy="46303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b="0" i="0" u="none" strike="noStrike" baseline="0" dirty="0">
              <a:solidFill>
                <a:srgbClr val="000000"/>
              </a:solidFill>
            </a:endParaRPr>
          </a:p>
        </p:txBody>
      </p:sp>
      <p:pic>
        <p:nvPicPr>
          <p:cNvPr id="23" name="Elemento grafico 22" descr="Lente di ingrandimento con riempimento a tinta unita">
            <a:extLst>
              <a:ext uri="{FF2B5EF4-FFF2-40B4-BE49-F238E27FC236}">
                <a16:creationId xmlns:a16="http://schemas.microsoft.com/office/drawing/2014/main" id="{36ABF842-CC74-E6BD-4DB3-E9C908F1A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31145" y="2913247"/>
            <a:ext cx="628158" cy="62815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787B8A6-6D77-3A05-3952-012EAAA97BA6}"/>
              </a:ext>
            </a:extLst>
          </p:cNvPr>
          <p:cNvSpPr txBox="1"/>
          <p:nvPr/>
        </p:nvSpPr>
        <p:spPr>
          <a:xfrm>
            <a:off x="1116047" y="3911141"/>
            <a:ext cx="226389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it-IT" sz="1050" u="none" strike="noStrike" cap="none" dirty="0">
                <a:solidFill>
                  <a:srgbClr val="0C6C90"/>
                </a:solidFill>
                <a:latin typeface="+mj-lt"/>
              </a:rPr>
              <a:t>Industria siderurgica </a:t>
            </a:r>
            <a:r>
              <a:rPr lang="it-IT" sz="1050" b="1" u="none" strike="noStrike" cap="none" dirty="0">
                <a:solidFill>
                  <a:srgbClr val="0C6C90"/>
                </a:solidFill>
                <a:latin typeface="+mj-lt"/>
              </a:rPr>
              <a:t>ATECO 24.1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088012E-E669-55A4-5CBF-0C946A9AE733}"/>
              </a:ext>
            </a:extLst>
          </p:cNvPr>
          <p:cNvSpPr txBox="1"/>
          <p:nvPr/>
        </p:nvSpPr>
        <p:spPr>
          <a:xfrm>
            <a:off x="1128528" y="4656754"/>
            <a:ext cx="232581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it-IT" sz="1050" u="none" strike="noStrike" cap="none" dirty="0">
                <a:solidFill>
                  <a:srgbClr val="0C6C90"/>
                </a:solidFill>
                <a:latin typeface="+mj-lt"/>
              </a:rPr>
              <a:t>Industria carbonifera </a:t>
            </a:r>
            <a:r>
              <a:rPr lang="it-IT" sz="1050" b="1" u="none" strike="noStrike" cap="none" dirty="0">
                <a:solidFill>
                  <a:srgbClr val="0C6C90"/>
                </a:solidFill>
                <a:latin typeface="+mj-lt"/>
              </a:rPr>
              <a:t>ATECO 05.1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endParaRPr lang="it-IT" sz="1050" b="1" u="none" strike="noStrike" cap="none" dirty="0">
              <a:solidFill>
                <a:schemeClr val="bg1"/>
              </a:solidFill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endParaRPr lang="it-IT" sz="1050" b="1" u="none" strike="noStrike" cap="none" dirty="0">
              <a:solidFill>
                <a:schemeClr val="bg1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1E29523-9841-B4CF-58B0-E44DCC9082B1}"/>
              </a:ext>
            </a:extLst>
          </p:cNvPr>
          <p:cNvSpPr txBox="1"/>
          <p:nvPr/>
        </p:nvSpPr>
        <p:spPr>
          <a:xfrm>
            <a:off x="1090512" y="4293687"/>
            <a:ext cx="221802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it-IT" sz="1050" dirty="0">
                <a:solidFill>
                  <a:srgbClr val="0C6C90"/>
                </a:solidFill>
                <a:latin typeface="+mj-lt"/>
              </a:rPr>
              <a:t>Industria della lignite </a:t>
            </a:r>
            <a:r>
              <a:rPr lang="it-IT" sz="1050" b="1" dirty="0">
                <a:solidFill>
                  <a:srgbClr val="0C6C90"/>
                </a:solidFill>
                <a:latin typeface="+mj-lt"/>
              </a:rPr>
              <a:t>ATECO 05.2 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271FB1A-4A8A-7B57-6EAE-6936E4F6BA9E}"/>
              </a:ext>
            </a:extLst>
          </p:cNvPr>
          <p:cNvSpPr txBox="1"/>
          <p:nvPr/>
        </p:nvSpPr>
        <p:spPr>
          <a:xfrm>
            <a:off x="3581384" y="4534951"/>
            <a:ext cx="2422354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it-IT" sz="1050" b="1" u="none" strike="noStrike" kern="1200" cap="none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it-IT" sz="1050" b="1" dirty="0">
                <a:solidFill>
                  <a:srgbClr val="C00000"/>
                </a:solidFill>
              </a:rPr>
              <a:t>Fanno eccezione i settori del magazzinaggio e del supporto ai trasporti di cui al codice ATECO 52 nonché i codici ATECO 501000 e 503000.</a:t>
            </a:r>
            <a:endParaRPr lang="it-IT" sz="1050" dirty="0">
              <a:solidFill>
                <a:srgbClr val="C00000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04B52316-9071-14D0-7F3B-C565D65554C5}"/>
              </a:ext>
            </a:extLst>
          </p:cNvPr>
          <p:cNvSpPr txBox="1"/>
          <p:nvPr/>
        </p:nvSpPr>
        <p:spPr>
          <a:xfrm>
            <a:off x="6429568" y="4861875"/>
            <a:ext cx="2297911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endParaRPr lang="it-IT" sz="1100" u="none" strike="noStrike" kern="1200" cap="none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r>
              <a:rPr lang="it-IT" sz="1100" u="none" strike="noStrike" kern="1200" cap="none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endParaRPr lang="it-IT" sz="1050" u="none" strike="noStrike" kern="1200" cap="none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r>
              <a:rPr lang="it-IT" sz="1050" b="1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Industria delle infrastrutture energetiche ATECO 35.16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95B24032-AFF3-B815-44D1-355B3B5F0499}"/>
              </a:ext>
            </a:extLst>
          </p:cNvPr>
          <p:cNvSpPr txBox="1"/>
          <p:nvPr/>
        </p:nvSpPr>
        <p:spPr>
          <a:xfrm>
            <a:off x="8915618" y="4277062"/>
            <a:ext cx="256254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b="1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Industria del settore finanziario ATECO 65 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890114FA-032C-2B6B-3A65-45A68556498B}"/>
              </a:ext>
            </a:extLst>
          </p:cNvPr>
          <p:cNvSpPr txBox="1"/>
          <p:nvPr/>
        </p:nvSpPr>
        <p:spPr>
          <a:xfrm>
            <a:off x="2551767" y="3131017"/>
            <a:ext cx="7924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i="0" u="none" strike="noStrike" baseline="0" dirty="0">
                <a:solidFill>
                  <a:srgbClr val="0C6C90"/>
                </a:solidFill>
                <a:latin typeface="+mj-lt"/>
              </a:rPr>
              <a:t>Sono </a:t>
            </a:r>
            <a:r>
              <a:rPr lang="it-IT" sz="1400" b="1" i="0" u="none" strike="noStrike" baseline="0" dirty="0">
                <a:solidFill>
                  <a:srgbClr val="C00000"/>
                </a:solidFill>
                <a:latin typeface="+mj-lt"/>
              </a:rPr>
              <a:t>esclusi </a:t>
            </a:r>
            <a:r>
              <a:rPr lang="it-IT" sz="1400" b="1" i="0" u="none" strike="noStrike" baseline="0" dirty="0">
                <a:solidFill>
                  <a:srgbClr val="0C6C90"/>
                </a:solidFill>
                <a:latin typeface="+mj-lt"/>
              </a:rPr>
              <a:t>dall’agevolazione i soggetti operanti nei seguenti settori</a:t>
            </a:r>
            <a:endParaRPr lang="it-IT" sz="1400" b="1" dirty="0">
              <a:solidFill>
                <a:srgbClr val="0C6C90"/>
              </a:solidFill>
              <a:latin typeface="+mj-lt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7DFE9E9A-044E-4DEF-9946-B70084425665}"/>
              </a:ext>
            </a:extLst>
          </p:cNvPr>
          <p:cNvSpPr txBox="1"/>
          <p:nvPr/>
        </p:nvSpPr>
        <p:spPr>
          <a:xfrm>
            <a:off x="8868267" y="3620627"/>
            <a:ext cx="24333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b="1" dirty="0">
              <a:solidFill>
                <a:schemeClr val="bg1"/>
              </a:solidFill>
            </a:endParaRPr>
          </a:p>
          <a:p>
            <a:r>
              <a:rPr lang="it-IT" sz="1050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Industria </a:t>
            </a:r>
            <a:r>
              <a:rPr lang="it-IT" sz="1050" dirty="0">
                <a:solidFill>
                  <a:srgbClr val="0C6C90"/>
                </a:solidFill>
                <a:latin typeface="+mj-lt"/>
              </a:rPr>
              <a:t>del settore creditizio</a:t>
            </a:r>
            <a:r>
              <a:rPr lang="it-IT" sz="1050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 </a:t>
            </a:r>
            <a:r>
              <a:rPr lang="it-IT" sz="1050" b="1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ATECO 64</a:t>
            </a:r>
            <a:endParaRPr lang="it-IT" sz="1800" b="1" u="none" strike="noStrike" kern="1200" cap="none" dirty="0">
              <a:solidFill>
                <a:srgbClr val="0C6C9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D1338A3A-4CDA-36C4-82A9-3550CBE881FD}"/>
              </a:ext>
            </a:extLst>
          </p:cNvPr>
          <p:cNvSpPr txBox="1"/>
          <p:nvPr/>
        </p:nvSpPr>
        <p:spPr>
          <a:xfrm>
            <a:off x="8863152" y="4644438"/>
            <a:ext cx="247039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Industria del settore assicurativo </a:t>
            </a:r>
            <a:r>
              <a:rPr lang="it-IT" sz="1050" b="1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ATECO 66</a:t>
            </a:r>
            <a:endParaRPr lang="it-IT" sz="1050" dirty="0">
              <a:solidFill>
                <a:srgbClr val="0C6C90"/>
              </a:solidFill>
              <a:latin typeface="+mj-lt"/>
            </a:endParaRP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15868FE7-B511-9C67-1D23-237375E90F90}"/>
              </a:ext>
            </a:extLst>
          </p:cNvPr>
          <p:cNvSpPr/>
          <p:nvPr/>
        </p:nvSpPr>
        <p:spPr>
          <a:xfrm>
            <a:off x="1019844" y="3961891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120FF2AA-D05B-66C8-F064-5460562F2231}"/>
              </a:ext>
            </a:extLst>
          </p:cNvPr>
          <p:cNvSpPr/>
          <p:nvPr/>
        </p:nvSpPr>
        <p:spPr>
          <a:xfrm>
            <a:off x="1017362" y="4342903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C7DC2869-5F54-8FBE-89FE-695278ACD2E9}"/>
              </a:ext>
            </a:extLst>
          </p:cNvPr>
          <p:cNvSpPr/>
          <p:nvPr/>
        </p:nvSpPr>
        <p:spPr>
          <a:xfrm>
            <a:off x="1036370" y="4708656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5B39A1D8-4010-0C99-7455-D85186B6400F}"/>
              </a:ext>
            </a:extLst>
          </p:cNvPr>
          <p:cNvSpPr/>
          <p:nvPr/>
        </p:nvSpPr>
        <p:spPr>
          <a:xfrm>
            <a:off x="3559892" y="3987806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D8E17CD0-DA9A-2A55-8717-0FF50D95C62D}"/>
              </a:ext>
            </a:extLst>
          </p:cNvPr>
          <p:cNvSpPr/>
          <p:nvPr/>
        </p:nvSpPr>
        <p:spPr>
          <a:xfrm>
            <a:off x="3584947" y="4371266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CB7EDD5D-55F1-CF2E-C370-568D7539CA6E}"/>
              </a:ext>
            </a:extLst>
          </p:cNvPr>
          <p:cNvSpPr/>
          <p:nvPr/>
        </p:nvSpPr>
        <p:spPr>
          <a:xfrm>
            <a:off x="6246893" y="3983746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7ECAD827-C214-89CF-B79D-F93460400827}"/>
              </a:ext>
            </a:extLst>
          </p:cNvPr>
          <p:cNvSpPr txBox="1"/>
          <p:nvPr/>
        </p:nvSpPr>
        <p:spPr>
          <a:xfrm>
            <a:off x="3706193" y="3918073"/>
            <a:ext cx="239987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C6C90"/>
                </a:solidFill>
                <a:latin typeface="+mj-lt"/>
              </a:rPr>
              <a:t>Trasporto terrestre e trasporto mediante condotte </a:t>
            </a:r>
            <a:r>
              <a:rPr lang="it-IT" sz="1050" b="1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ATECO 49 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1C1D770E-DB6C-411C-6EF3-21AD86CD61AD}"/>
              </a:ext>
            </a:extLst>
          </p:cNvPr>
          <p:cNvSpPr txBox="1"/>
          <p:nvPr/>
        </p:nvSpPr>
        <p:spPr>
          <a:xfrm>
            <a:off x="3760931" y="4301533"/>
            <a:ext cx="225152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050" dirty="0">
                <a:solidFill>
                  <a:srgbClr val="0C6C90"/>
                </a:solidFill>
                <a:latin typeface="+mj-lt"/>
              </a:rPr>
              <a:t>Trasporto marittimo e per vie d'acqua interne </a:t>
            </a:r>
            <a:r>
              <a:rPr lang="it-IT" sz="1050" b="1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ATECO  50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C62BECFB-6A0C-68BA-5C69-3EB9614B596F}"/>
              </a:ext>
            </a:extLst>
          </p:cNvPr>
          <p:cNvSpPr txBox="1"/>
          <p:nvPr/>
        </p:nvSpPr>
        <p:spPr>
          <a:xfrm>
            <a:off x="6385035" y="3928146"/>
            <a:ext cx="220594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r>
              <a:rPr lang="it-IT" sz="1050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Industria della produzione di energia </a:t>
            </a:r>
            <a:r>
              <a:rPr lang="it-IT" sz="1050" b="1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ATECO 35.11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04B8FBED-1B21-08FF-A604-3E719598C216}"/>
              </a:ext>
            </a:extLst>
          </p:cNvPr>
          <p:cNvSpPr txBox="1"/>
          <p:nvPr/>
        </p:nvSpPr>
        <p:spPr>
          <a:xfrm>
            <a:off x="6401882" y="4267163"/>
            <a:ext cx="220594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r>
              <a:rPr lang="it-IT" sz="1050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Industria dello stoccaggio di energia </a:t>
            </a:r>
            <a:r>
              <a:rPr lang="it-IT" sz="1050" b="1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ATECO</a:t>
            </a:r>
            <a:r>
              <a:rPr lang="it-IT" sz="1050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 </a:t>
            </a:r>
            <a:r>
              <a:rPr lang="it-IT" sz="1050" b="1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35.12</a:t>
            </a:r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AE6B6DF0-95C9-742E-A2B5-95E6F08A35F8}"/>
              </a:ext>
            </a:extLst>
          </p:cNvPr>
          <p:cNvSpPr/>
          <p:nvPr/>
        </p:nvSpPr>
        <p:spPr>
          <a:xfrm>
            <a:off x="6257782" y="4316687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BA72E06E-8C2D-7145-2936-B507F4521CCA}"/>
              </a:ext>
            </a:extLst>
          </p:cNvPr>
          <p:cNvSpPr txBox="1"/>
          <p:nvPr/>
        </p:nvSpPr>
        <p:spPr>
          <a:xfrm>
            <a:off x="6431287" y="4638923"/>
            <a:ext cx="221257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r>
              <a:rPr lang="it-IT" sz="1050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Industria  della trasmissione di energia </a:t>
            </a:r>
            <a:r>
              <a:rPr lang="it-IT" sz="1050" b="1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ATECO 35.13</a:t>
            </a:r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1D3F6686-C5FC-4C52-6902-D8570C168534}"/>
              </a:ext>
            </a:extLst>
          </p:cNvPr>
          <p:cNvSpPr/>
          <p:nvPr/>
        </p:nvSpPr>
        <p:spPr>
          <a:xfrm>
            <a:off x="6263333" y="4676091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7E6C7A36-F18B-72E1-A667-9D7388227DC9}"/>
              </a:ext>
            </a:extLst>
          </p:cNvPr>
          <p:cNvSpPr txBox="1"/>
          <p:nvPr/>
        </p:nvSpPr>
        <p:spPr>
          <a:xfrm>
            <a:off x="6446181" y="4992450"/>
            <a:ext cx="225333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r>
              <a:rPr lang="it-IT" sz="1050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Industria della distribuzione di energia  </a:t>
            </a:r>
            <a:r>
              <a:rPr lang="it-IT" sz="1050" b="1" u="none" strike="noStrike" kern="1200" cap="none" dirty="0">
                <a:solidFill>
                  <a:srgbClr val="0C6C90"/>
                </a:solidFill>
                <a:latin typeface="+mj-lt"/>
                <a:ea typeface="+mn-ea"/>
                <a:cs typeface="+mn-cs"/>
              </a:rPr>
              <a:t>ATECO 35.14 </a:t>
            </a:r>
          </a:p>
        </p:txBody>
      </p:sp>
      <p:sp>
        <p:nvSpPr>
          <p:cNvPr id="59" name="Rettangolo 58">
            <a:extLst>
              <a:ext uri="{FF2B5EF4-FFF2-40B4-BE49-F238E27FC236}">
                <a16:creationId xmlns:a16="http://schemas.microsoft.com/office/drawing/2014/main" id="{B86A0C55-D33C-3A07-6330-6FF2884AB67C}"/>
              </a:ext>
            </a:extLst>
          </p:cNvPr>
          <p:cNvSpPr/>
          <p:nvPr/>
        </p:nvSpPr>
        <p:spPr>
          <a:xfrm>
            <a:off x="6270475" y="5055921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Rettangolo 59">
            <a:extLst>
              <a:ext uri="{FF2B5EF4-FFF2-40B4-BE49-F238E27FC236}">
                <a16:creationId xmlns:a16="http://schemas.microsoft.com/office/drawing/2014/main" id="{6F073EA7-B31D-8D7F-B73F-398B050411E9}"/>
              </a:ext>
            </a:extLst>
          </p:cNvPr>
          <p:cNvSpPr/>
          <p:nvPr/>
        </p:nvSpPr>
        <p:spPr>
          <a:xfrm>
            <a:off x="6283267" y="5415325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Rettangolo 60">
            <a:extLst>
              <a:ext uri="{FF2B5EF4-FFF2-40B4-BE49-F238E27FC236}">
                <a16:creationId xmlns:a16="http://schemas.microsoft.com/office/drawing/2014/main" id="{403878A6-3295-4AD9-AEF6-6F7851AEE8B8}"/>
              </a:ext>
            </a:extLst>
          </p:cNvPr>
          <p:cNvSpPr/>
          <p:nvPr/>
        </p:nvSpPr>
        <p:spPr>
          <a:xfrm>
            <a:off x="8769317" y="3974570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Rettangolo 61">
            <a:extLst>
              <a:ext uri="{FF2B5EF4-FFF2-40B4-BE49-F238E27FC236}">
                <a16:creationId xmlns:a16="http://schemas.microsoft.com/office/drawing/2014/main" id="{BF31F21E-4296-5EFA-D3C0-829AAFBBA5A3}"/>
              </a:ext>
            </a:extLst>
          </p:cNvPr>
          <p:cNvSpPr/>
          <p:nvPr/>
        </p:nvSpPr>
        <p:spPr>
          <a:xfrm>
            <a:off x="8775955" y="4329815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Rettangolo 62">
            <a:extLst>
              <a:ext uri="{FF2B5EF4-FFF2-40B4-BE49-F238E27FC236}">
                <a16:creationId xmlns:a16="http://schemas.microsoft.com/office/drawing/2014/main" id="{AAF3E670-EC11-0C4C-3FE7-D956C0E0DAC9}"/>
              </a:ext>
            </a:extLst>
          </p:cNvPr>
          <p:cNvSpPr/>
          <p:nvPr/>
        </p:nvSpPr>
        <p:spPr>
          <a:xfrm>
            <a:off x="8775954" y="4685183"/>
            <a:ext cx="146301" cy="138016"/>
          </a:xfrm>
          <a:prstGeom prst="rect">
            <a:avLst/>
          </a:prstGeom>
          <a:ln w="190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C0F314DB-162A-8980-45AE-1E54C7F34998}"/>
              </a:ext>
            </a:extLst>
          </p:cNvPr>
          <p:cNvSpPr txBox="1"/>
          <p:nvPr/>
        </p:nvSpPr>
        <p:spPr>
          <a:xfrm>
            <a:off x="548584" y="784080"/>
            <a:ext cx="10531471" cy="2544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15000"/>
              </a:lnSpc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rgbClr val="767676"/>
                </a:solidFill>
                <a:latin typeface="+mj-lt"/>
              </a:rPr>
              <a:t>Possono accedere ai crediti ZES e ZLS tutti i soggetti </a:t>
            </a:r>
            <a:r>
              <a:rPr lang="it-IT" sz="1200" b="1" dirty="0">
                <a:solidFill>
                  <a:srgbClr val="0C6C90"/>
                </a:solidFill>
                <a:latin typeface="+mj-lt"/>
              </a:rPr>
              <a:t>titolari di reddito d’impresa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, indipendentemente dalla forma giuridica ed il regime contabile adottato, incluse le stabili organizzazioni di soggetti non residenti, </a:t>
            </a:r>
            <a:r>
              <a:rPr lang="it-IT" sz="1200" b="1" dirty="0">
                <a:solidFill>
                  <a:srgbClr val="767676"/>
                </a:solidFill>
                <a:latin typeface="+mj-lt"/>
              </a:rPr>
              <a:t>già operative o che si insediano all’interno della ZES unica ovvero dei territori inclusi nella ZLS.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 </a:t>
            </a:r>
          </a:p>
          <a:p>
            <a:pPr marL="171450" indent="-171450" algn="just">
              <a:lnSpc>
                <a:spcPct val="115000"/>
              </a:lnSpc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it-IT" sz="1200" b="1" dirty="0">
                <a:solidFill>
                  <a:srgbClr val="767676"/>
                </a:solidFill>
                <a:latin typeface="+mj-lt"/>
              </a:rPr>
              <a:t>Il credito d'imposta può essere richiesto anche da una </a:t>
            </a:r>
            <a:r>
              <a:rPr lang="it-IT" sz="1200" b="1" dirty="0">
                <a:solidFill>
                  <a:srgbClr val="0C6C90"/>
                </a:solidFill>
                <a:latin typeface="+mj-lt"/>
              </a:rPr>
              <a:t>società con sede legale al di fuori della ZES unica/ZLS </a:t>
            </a:r>
            <a:r>
              <a:rPr lang="it-IT" sz="1200" dirty="0">
                <a:solidFill>
                  <a:srgbClr val="0C6C90"/>
                </a:solidFill>
                <a:latin typeface="+mj-lt"/>
              </a:rPr>
              <a:t>per investimenti agevolati destinati ad una sua struttura produttiva operativa o che si insedia nell'ambito territoriale della ZES unica/ZLS 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(Risposta a interpello 10 novembre 2021, n. 771; FAQ 11 luglio 2024).</a:t>
            </a:r>
          </a:p>
          <a:p>
            <a:pPr marL="171450" indent="-171450" algn="just">
              <a:lnSpc>
                <a:spcPct val="115000"/>
              </a:lnSpc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rgbClr val="767676"/>
                </a:solidFill>
                <a:latin typeface="+mj-lt"/>
              </a:rPr>
              <a:t>L’agevolazione </a:t>
            </a:r>
            <a:r>
              <a:rPr lang="it-IT" sz="1200" b="1" dirty="0">
                <a:solidFill>
                  <a:srgbClr val="0C6C90"/>
                </a:solidFill>
                <a:latin typeface="+mj-lt"/>
              </a:rPr>
              <a:t>non si applica </a:t>
            </a:r>
            <a:r>
              <a:rPr lang="it-IT" sz="1200" dirty="0">
                <a:solidFill>
                  <a:srgbClr val="0C6C90"/>
                </a:solidFill>
                <a:latin typeface="+mj-lt"/>
              </a:rPr>
              <a:t>alle imprese che si trovano in </a:t>
            </a:r>
            <a:r>
              <a:rPr lang="it-IT" sz="1200" b="1" dirty="0">
                <a:solidFill>
                  <a:srgbClr val="0C6C90"/>
                </a:solidFill>
                <a:latin typeface="+mj-lt"/>
              </a:rPr>
              <a:t>stato di liquidazione o i scioglimento</a:t>
            </a:r>
            <a:r>
              <a:rPr lang="it-IT" sz="1200" dirty="0">
                <a:solidFill>
                  <a:srgbClr val="0C6C90"/>
                </a:solidFill>
                <a:latin typeface="+mj-lt"/>
              </a:rPr>
              <a:t>, alle imprese in difficoltà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 come definite dall’art. 2, punto 18, del Reg. (UE) n. 651/2014 del 17 giugno 2014, nonché ai </a:t>
            </a:r>
            <a:r>
              <a:rPr lang="it-IT" sz="1200" dirty="0">
                <a:solidFill>
                  <a:srgbClr val="0C6C90"/>
                </a:solidFill>
                <a:latin typeface="+mj-lt"/>
              </a:rPr>
              <a:t>soggetti che operano nel settore primario della produzione agricola, della pesca e acquacoltura 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(per i quali è previsto uno specifico credito ZES)</a:t>
            </a:r>
            <a:r>
              <a:rPr lang="it-IT" sz="1400" dirty="0">
                <a:solidFill>
                  <a:srgbClr val="767676"/>
                </a:solidFill>
                <a:latin typeface="+mj-lt"/>
              </a:rPr>
              <a:t>.</a:t>
            </a:r>
          </a:p>
          <a:p>
            <a:pPr marL="171450" indent="-171450">
              <a:lnSpc>
                <a:spcPct val="115000"/>
              </a:lnSpc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it-IT" sz="1200" dirty="0">
              <a:solidFill>
                <a:srgbClr val="000000"/>
              </a:solidFill>
            </a:endParaRPr>
          </a:p>
        </p:txBody>
      </p:sp>
      <p:sp>
        <p:nvSpPr>
          <p:cNvPr id="81" name="Rettangolo con angoli arrotondati 80">
            <a:extLst>
              <a:ext uri="{FF2B5EF4-FFF2-40B4-BE49-F238E27FC236}">
                <a16:creationId xmlns:a16="http://schemas.microsoft.com/office/drawing/2014/main" id="{E7073CAE-8908-F922-ED53-B238EE1BA4B1}"/>
              </a:ext>
            </a:extLst>
          </p:cNvPr>
          <p:cNvSpPr/>
          <p:nvPr/>
        </p:nvSpPr>
        <p:spPr>
          <a:xfrm>
            <a:off x="1066927" y="3448796"/>
            <a:ext cx="2313017" cy="41486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latin typeface="+mj-lt"/>
              </a:rPr>
              <a:t>Settore siderurgico</a:t>
            </a:r>
          </a:p>
        </p:txBody>
      </p:sp>
      <p:sp>
        <p:nvSpPr>
          <p:cNvPr id="82" name="Rettangolo con angoli arrotondati 81">
            <a:extLst>
              <a:ext uri="{FF2B5EF4-FFF2-40B4-BE49-F238E27FC236}">
                <a16:creationId xmlns:a16="http://schemas.microsoft.com/office/drawing/2014/main" id="{8FF73E88-B201-E859-5362-BEC378142772}"/>
              </a:ext>
            </a:extLst>
          </p:cNvPr>
          <p:cNvSpPr/>
          <p:nvPr/>
        </p:nvSpPr>
        <p:spPr>
          <a:xfrm>
            <a:off x="3518083" y="3455799"/>
            <a:ext cx="2607951" cy="39894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latin typeface="+mj-lt"/>
              </a:rPr>
              <a:t>Settore dei trasporti e infrastrutture</a:t>
            </a:r>
          </a:p>
        </p:txBody>
      </p:sp>
      <p:sp>
        <p:nvSpPr>
          <p:cNvPr id="85" name="Rettangolo con angoli arrotondati 84">
            <a:extLst>
              <a:ext uri="{FF2B5EF4-FFF2-40B4-BE49-F238E27FC236}">
                <a16:creationId xmlns:a16="http://schemas.microsoft.com/office/drawing/2014/main" id="{8DED4382-2A45-36DB-5AE8-DA2B929260EF}"/>
              </a:ext>
            </a:extLst>
          </p:cNvPr>
          <p:cNvSpPr/>
          <p:nvPr/>
        </p:nvSpPr>
        <p:spPr>
          <a:xfrm>
            <a:off x="6246451" y="3455777"/>
            <a:ext cx="2325459" cy="41549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latin typeface="+mj-lt"/>
              </a:rPr>
              <a:t>Settore energetico </a:t>
            </a:r>
          </a:p>
        </p:txBody>
      </p:sp>
      <p:sp>
        <p:nvSpPr>
          <p:cNvPr id="86" name="Rettangolo con angoli arrotondati 85">
            <a:extLst>
              <a:ext uri="{FF2B5EF4-FFF2-40B4-BE49-F238E27FC236}">
                <a16:creationId xmlns:a16="http://schemas.microsoft.com/office/drawing/2014/main" id="{919C7A27-4191-6FE3-7DF3-62DA75D0D2D5}"/>
              </a:ext>
            </a:extLst>
          </p:cNvPr>
          <p:cNvSpPr/>
          <p:nvPr/>
        </p:nvSpPr>
        <p:spPr>
          <a:xfrm>
            <a:off x="8718361" y="3458786"/>
            <a:ext cx="2325459" cy="41549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latin typeface="+mj-lt"/>
              </a:rPr>
              <a:t>Settore creditizio e assicurativo </a:t>
            </a:r>
          </a:p>
        </p:txBody>
      </p:sp>
      <p:sp>
        <p:nvSpPr>
          <p:cNvPr id="88" name="Segnaposto numero diapositiva 5">
            <a:extLst>
              <a:ext uri="{FF2B5EF4-FFF2-40B4-BE49-F238E27FC236}">
                <a16:creationId xmlns:a16="http://schemas.microsoft.com/office/drawing/2014/main" id="{C75CDA5A-403E-9CAC-79B8-A34DB2536766}"/>
              </a:ext>
            </a:extLst>
          </p:cNvPr>
          <p:cNvSpPr txBox="1">
            <a:spLocks/>
          </p:cNvSpPr>
          <p:nvPr/>
        </p:nvSpPr>
        <p:spPr>
          <a:xfrm>
            <a:off x="479425" y="63817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457200" rtl="0" eaLnBrk="1" latinLnBrk="0" hangingPunct="1">
              <a:defRPr lang="it-IT" sz="1200" kern="1200" smtClean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BB407B1-F227-FC44-8239-9F50C0785540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5405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2738;p19">
            <a:extLst>
              <a:ext uri="{FF2B5EF4-FFF2-40B4-BE49-F238E27FC236}">
                <a16:creationId xmlns:a16="http://schemas.microsoft.com/office/drawing/2014/main" id="{17D22304-6A4A-BCFA-CD75-A0AE32144730}"/>
              </a:ext>
            </a:extLst>
          </p:cNvPr>
          <p:cNvSpPr/>
          <p:nvPr/>
        </p:nvSpPr>
        <p:spPr>
          <a:xfrm>
            <a:off x="1316845" y="5753239"/>
            <a:ext cx="9558310" cy="490269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6540BDCA-5EC2-885C-87E2-2ABADA433F1B}"/>
              </a:ext>
            </a:extLst>
          </p:cNvPr>
          <p:cNvSpPr/>
          <p:nvPr/>
        </p:nvSpPr>
        <p:spPr>
          <a:xfrm>
            <a:off x="3916340" y="2369082"/>
            <a:ext cx="4540907" cy="244679"/>
          </a:xfrm>
          <a:prstGeom prst="rect">
            <a:avLst/>
          </a:prstGeom>
          <a:solidFill>
            <a:schemeClr val="accent2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8F4D37B-66A1-1092-1356-B8FA8D906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6491" y="693638"/>
            <a:ext cx="5118133" cy="512799"/>
          </a:xfrm>
          <a:ln>
            <a:noFill/>
          </a:ln>
        </p:spPr>
        <p:txBody>
          <a:bodyPr/>
          <a:lstStyle/>
          <a:p>
            <a:pPr lvl="0"/>
            <a:r>
              <a:rPr lang="it-IT" sz="2600" b="1" i="1" dirty="0">
                <a:solidFill>
                  <a:schemeClr val="accent2"/>
                </a:solidFill>
              </a:rPr>
              <a:t>Beni strumentali agevolabili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F951959-05ED-8B52-D5CA-EC97B122D0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407B1-F227-FC44-8239-9F50C0785540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12" name="Google Shape;233;p19">
            <a:extLst>
              <a:ext uri="{FF2B5EF4-FFF2-40B4-BE49-F238E27FC236}">
                <a16:creationId xmlns:a16="http://schemas.microsoft.com/office/drawing/2014/main" id="{D12EA0F0-33F6-CC6D-2A95-172FB1D718A5}"/>
              </a:ext>
            </a:extLst>
          </p:cNvPr>
          <p:cNvSpPr/>
          <p:nvPr/>
        </p:nvSpPr>
        <p:spPr>
          <a:xfrm>
            <a:off x="3906369" y="1591633"/>
            <a:ext cx="8525200" cy="5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algn="just"/>
            <a:endParaRPr sz="12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93B7C11-4A54-C0E8-9445-7EC424C09CCB}"/>
              </a:ext>
            </a:extLst>
          </p:cNvPr>
          <p:cNvSpPr txBox="1"/>
          <p:nvPr/>
        </p:nvSpPr>
        <p:spPr>
          <a:xfrm>
            <a:off x="223138" y="3912858"/>
            <a:ext cx="1099421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171450" algn="just">
              <a:buClr>
                <a:srgbClr val="0C6C90"/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rgbClr val="767676"/>
                </a:solidFill>
                <a:latin typeface="+mj-lt"/>
              </a:rPr>
              <a:t>il valore di terreni e immobili non può superare il </a:t>
            </a:r>
            <a:r>
              <a:rPr lang="it-IT" sz="1200" dirty="0">
                <a:solidFill>
                  <a:schemeClr val="accent2"/>
                </a:solidFill>
                <a:latin typeface="+mj-lt"/>
              </a:rPr>
              <a:t>50% del valore complessivo dell’investimento agevolato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;</a:t>
            </a:r>
          </a:p>
          <a:p>
            <a:pPr marL="628650" lvl="1" indent="-171450" algn="just">
              <a:buClr>
                <a:srgbClr val="0C6C90"/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rgbClr val="767676"/>
                </a:solidFill>
                <a:latin typeface="+mj-lt"/>
              </a:rPr>
              <a:t>gli investimenti in beni immobili strumentali sono agevolabili anche se riguardanti beni </a:t>
            </a:r>
            <a:r>
              <a:rPr lang="it-IT" sz="1200" dirty="0">
                <a:solidFill>
                  <a:schemeClr val="accent2"/>
                </a:solidFill>
                <a:latin typeface="+mj-lt"/>
              </a:rPr>
              <a:t>già utilizzati 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per lo svolgimento di un'attività economica;</a:t>
            </a:r>
          </a:p>
          <a:p>
            <a:pPr marL="628650" lvl="1" indent="-171450" algn="just">
              <a:buClr>
                <a:srgbClr val="0C6C90"/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rgbClr val="767676"/>
                </a:solidFill>
                <a:latin typeface="+mj-lt"/>
              </a:rPr>
              <a:t>risultano agevolabili esclusivamente le </a:t>
            </a:r>
            <a:r>
              <a:rPr lang="it-IT" sz="1200" dirty="0">
                <a:solidFill>
                  <a:schemeClr val="accent2"/>
                </a:solidFill>
                <a:latin typeface="+mj-lt"/>
              </a:rPr>
              <a:t>acquisizioni tra soggetti tra i quali non sussistano rapporti di controllo o di collegamento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 di cui all’art. 2359 cod. civ. e, comunque, </a:t>
            </a:r>
            <a:r>
              <a:rPr lang="it-IT" sz="1200" dirty="0">
                <a:solidFill>
                  <a:schemeClr val="accent2"/>
                </a:solidFill>
                <a:latin typeface="+mj-lt"/>
              </a:rPr>
              <a:t>realizzate a condizioni di mercato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;</a:t>
            </a:r>
          </a:p>
          <a:p>
            <a:pPr marL="628650" lvl="1" indent="-171450" algn="just">
              <a:buClr>
                <a:srgbClr val="0C6C90"/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rgbClr val="767676"/>
                </a:solidFill>
                <a:latin typeface="+mj-lt"/>
              </a:rPr>
              <a:t>sono </a:t>
            </a:r>
            <a:r>
              <a:rPr lang="it-IT" sz="1200" dirty="0">
                <a:solidFill>
                  <a:schemeClr val="accent2"/>
                </a:solidFill>
                <a:latin typeface="+mj-lt"/>
              </a:rPr>
              <a:t>esclusi 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dall’agevolazione i </a:t>
            </a:r>
            <a:r>
              <a:rPr lang="it-IT" sz="1200" dirty="0">
                <a:solidFill>
                  <a:srgbClr val="FFCC00"/>
                </a:solidFill>
                <a:latin typeface="+mj-lt"/>
              </a:rPr>
              <a:t>beni autonomamente destinati alla vendita, quelli trasformati o assemblati per l'ottenimento di prodotti destinati alla vendita nonché i materiali di consumo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;</a:t>
            </a:r>
          </a:p>
          <a:p>
            <a:pPr marL="628650" lvl="1" indent="-171450" algn="just">
              <a:buClr>
                <a:srgbClr val="0C6C90"/>
              </a:buClr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rgbClr val="767676"/>
                </a:solidFill>
                <a:latin typeface="+mj-lt"/>
              </a:rPr>
              <a:t>sono </a:t>
            </a:r>
            <a:r>
              <a:rPr lang="it-IT" sz="1200" dirty="0">
                <a:solidFill>
                  <a:schemeClr val="accent2"/>
                </a:solidFill>
                <a:latin typeface="+mj-lt"/>
              </a:rPr>
              <a:t>esclusi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 dall’agevolazione i beni che </a:t>
            </a:r>
            <a:r>
              <a:rPr lang="it-IT" sz="1200" dirty="0">
                <a:solidFill>
                  <a:schemeClr val="accent2"/>
                </a:solidFill>
                <a:latin typeface="+mj-lt"/>
              </a:rPr>
              <a:t>non possono essere classificati nelle voci B.II.2 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(impianti e macchinari) e </a:t>
            </a:r>
            <a:r>
              <a:rPr lang="it-IT" sz="1200" dirty="0">
                <a:solidFill>
                  <a:schemeClr val="accent2"/>
                </a:solidFill>
                <a:latin typeface="+mj-lt"/>
              </a:rPr>
              <a:t>B.II.3 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(attrezzature industriali e commerciali) dell’attivo dello stato patrimoniale;</a:t>
            </a:r>
          </a:p>
          <a:p>
            <a:pPr lvl="1" algn="just">
              <a:buClr>
                <a:srgbClr val="0C6C90"/>
              </a:buClr>
            </a:pPr>
            <a:endParaRPr lang="it-IT" sz="1400" u="sng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180F0FA1-43A6-6CD5-733F-962220EC8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7794"/>
            <a:ext cx="2231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D17D89A-D70F-CCFD-23F9-31618D3E0862}"/>
              </a:ext>
            </a:extLst>
          </p:cNvPr>
          <p:cNvSpPr txBox="1"/>
          <p:nvPr/>
        </p:nvSpPr>
        <p:spPr>
          <a:xfrm>
            <a:off x="648478" y="307669"/>
            <a:ext cx="74010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chemeClr val="accent1"/>
                </a:solidFill>
                <a:latin typeface="Montserrat SemiBold" pitchFamily="2" charset="77"/>
                <a:cs typeface="Calibri"/>
                <a:sym typeface="Calibri"/>
              </a:rPr>
              <a:t>Ambito oggettivo di applicazione (1/2)</a:t>
            </a:r>
          </a:p>
        </p:txBody>
      </p:sp>
      <p:sp>
        <p:nvSpPr>
          <p:cNvPr id="39" name="Google Shape;2766;p19">
            <a:extLst>
              <a:ext uri="{FF2B5EF4-FFF2-40B4-BE49-F238E27FC236}">
                <a16:creationId xmlns:a16="http://schemas.microsoft.com/office/drawing/2014/main" id="{F67589EC-35D1-1908-9DDA-C7CBA703A838}"/>
              </a:ext>
            </a:extLst>
          </p:cNvPr>
          <p:cNvSpPr/>
          <p:nvPr/>
        </p:nvSpPr>
        <p:spPr>
          <a:xfrm>
            <a:off x="639178" y="1358047"/>
            <a:ext cx="3481569" cy="1900814"/>
          </a:xfrm>
          <a:prstGeom prst="roundRect">
            <a:avLst>
              <a:gd name="adj" fmla="val 16667"/>
            </a:avLst>
          </a:prstGeom>
          <a:gradFill>
            <a:gsLst>
              <a:gs pos="40000">
                <a:srgbClr val="105273"/>
              </a:gs>
              <a:gs pos="95000">
                <a:srgbClr val="1792CA"/>
              </a:gs>
            </a:gsLst>
            <a:lin ang="18900000" scaled="1"/>
          </a:gradFill>
          <a:ln>
            <a:noFill/>
          </a:ln>
          <a:effectLst>
            <a:outerShdw blurRad="153590" dist="7739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defRPr/>
            </a:pPr>
            <a:endParaRPr lang="it-IT" sz="1100" cap="all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0" name="Google Shape;2766;p19">
            <a:extLst>
              <a:ext uri="{FF2B5EF4-FFF2-40B4-BE49-F238E27FC236}">
                <a16:creationId xmlns:a16="http://schemas.microsoft.com/office/drawing/2014/main" id="{B5F4B595-FBCC-6BF2-B2A2-B314D8A34A8B}"/>
              </a:ext>
            </a:extLst>
          </p:cNvPr>
          <p:cNvSpPr/>
          <p:nvPr/>
        </p:nvSpPr>
        <p:spPr>
          <a:xfrm>
            <a:off x="4343993" y="1361344"/>
            <a:ext cx="3481568" cy="190081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40000">
                <a:srgbClr val="105273"/>
              </a:gs>
              <a:gs pos="95000">
                <a:srgbClr val="1792C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53590" dist="7739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defRPr/>
            </a:pPr>
            <a:endParaRPr lang="it-IT" sz="1400" cap="all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1" name="Google Shape;2766;p19">
            <a:extLst>
              <a:ext uri="{FF2B5EF4-FFF2-40B4-BE49-F238E27FC236}">
                <a16:creationId xmlns:a16="http://schemas.microsoft.com/office/drawing/2014/main" id="{638F1CA4-0E56-9ABC-4C4E-21EAF9BF8CA0}"/>
              </a:ext>
            </a:extLst>
          </p:cNvPr>
          <p:cNvSpPr/>
          <p:nvPr/>
        </p:nvSpPr>
        <p:spPr>
          <a:xfrm>
            <a:off x="8004422" y="1385353"/>
            <a:ext cx="3349226" cy="190081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40000">
                <a:srgbClr val="105273"/>
              </a:gs>
              <a:gs pos="95000">
                <a:srgbClr val="1792CA"/>
              </a:gs>
            </a:gsLst>
            <a:lin ang="10800000" scaled="1"/>
            <a:tileRect/>
          </a:gradFill>
          <a:ln>
            <a:noFill/>
          </a:ln>
          <a:effectLst>
            <a:outerShdw blurRad="153590" dist="7739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defRPr/>
            </a:pPr>
            <a:endParaRPr lang="it-IT" sz="1400" b="1" cap="all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5" name="Google Shape;2766;p19">
            <a:extLst>
              <a:ext uri="{FF2B5EF4-FFF2-40B4-BE49-F238E27FC236}">
                <a16:creationId xmlns:a16="http://schemas.microsoft.com/office/drawing/2014/main" id="{54F04042-D128-4CED-8EE2-90350B6216DE}"/>
              </a:ext>
            </a:extLst>
          </p:cNvPr>
          <p:cNvSpPr/>
          <p:nvPr/>
        </p:nvSpPr>
        <p:spPr>
          <a:xfrm>
            <a:off x="4343993" y="3576259"/>
            <a:ext cx="3481568" cy="23686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40000">
                <a:srgbClr val="105273"/>
              </a:gs>
              <a:gs pos="95000">
                <a:srgbClr val="1792C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53590" dist="7739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defRPr/>
            </a:pPr>
            <a:r>
              <a:rPr lang="it-IT" sz="1400" b="1" cap="all" dirty="0">
                <a:solidFill>
                  <a:srgbClr val="FFFFFF"/>
                </a:solidFill>
                <a:latin typeface="+mj-lt"/>
              </a:rPr>
              <a:t>CARATTERISTICHE DEI BENI </a:t>
            </a:r>
            <a:endParaRPr lang="it-IT" sz="1400" cap="all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DF480E95-4E07-DF00-C315-32D4E194E972}"/>
              </a:ext>
            </a:extLst>
          </p:cNvPr>
          <p:cNvSpPr txBox="1"/>
          <p:nvPr/>
        </p:nvSpPr>
        <p:spPr>
          <a:xfrm>
            <a:off x="682811" y="2173589"/>
            <a:ext cx="3408185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it-IT" sz="1100" b="1" cap="all" dirty="0">
                <a:solidFill>
                  <a:srgbClr val="FFFFFF"/>
                </a:solidFill>
                <a:latin typeface="+mj-lt"/>
              </a:rPr>
              <a:t>Acquisto</a:t>
            </a:r>
            <a:r>
              <a:rPr lang="it-IT" sz="1100" cap="all" dirty="0">
                <a:solidFill>
                  <a:srgbClr val="FFFFFF"/>
                </a:solidFill>
                <a:latin typeface="+mj-lt"/>
              </a:rPr>
              <a:t> di </a:t>
            </a:r>
            <a:r>
              <a:rPr lang="it-IT" sz="1100" b="1" cap="all" dirty="0">
                <a:solidFill>
                  <a:srgbClr val="FFFFFF"/>
                </a:solidFill>
                <a:latin typeface="+mj-lt"/>
              </a:rPr>
              <a:t>nuovi macchinari, impianti e attrezzature varie destinati a strutture produttive già esistenti o che vengono impiantate nel territorio 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36A4423D-656A-A31D-990D-8D68DA59A463}"/>
              </a:ext>
            </a:extLst>
          </p:cNvPr>
          <p:cNvSpPr txBox="1"/>
          <p:nvPr/>
        </p:nvSpPr>
        <p:spPr>
          <a:xfrm>
            <a:off x="4182720" y="2571745"/>
            <a:ext cx="39862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it-IT" sz="1200" b="1" cap="all" dirty="0">
                <a:solidFill>
                  <a:srgbClr val="FFFFFF"/>
                </a:solidFill>
                <a:latin typeface="+mj-lt"/>
              </a:rPr>
              <a:t>Acquisto</a:t>
            </a:r>
            <a:r>
              <a:rPr lang="it-IT" sz="1200" cap="all" dirty="0">
                <a:solidFill>
                  <a:srgbClr val="FFFFFF"/>
                </a:solidFill>
                <a:latin typeface="+mj-lt"/>
              </a:rPr>
              <a:t> di </a:t>
            </a:r>
            <a:r>
              <a:rPr lang="it-IT" sz="1200" b="1" cap="all" dirty="0">
                <a:solidFill>
                  <a:srgbClr val="FFFFFF"/>
                </a:solidFill>
                <a:latin typeface="+mj-lt"/>
              </a:rPr>
              <a:t>terreni</a:t>
            </a:r>
            <a:endParaRPr lang="it-IT" sz="1200" cap="all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836EB3CF-D381-1F6A-DA25-7FBD4F890DB9}"/>
              </a:ext>
            </a:extLst>
          </p:cNvPr>
          <p:cNvSpPr txBox="1"/>
          <p:nvPr/>
        </p:nvSpPr>
        <p:spPr>
          <a:xfrm>
            <a:off x="8193141" y="2358582"/>
            <a:ext cx="294699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it-IT" sz="1100" b="1" cap="all" dirty="0">
                <a:solidFill>
                  <a:srgbClr val="FFFFFF"/>
                </a:solidFill>
                <a:latin typeface="+mj-lt"/>
              </a:rPr>
              <a:t>acquisizione, realizzazione o ampliamento di immobili strumentali agli investimenti</a:t>
            </a:r>
          </a:p>
        </p:txBody>
      </p:sp>
      <p:sp>
        <p:nvSpPr>
          <p:cNvPr id="53" name="Elemento grafico 79">
            <a:extLst>
              <a:ext uri="{FF2B5EF4-FFF2-40B4-BE49-F238E27FC236}">
                <a16:creationId xmlns:a16="http://schemas.microsoft.com/office/drawing/2014/main" id="{315FDD18-04FA-BAC3-76B3-F035B4A461E5}"/>
              </a:ext>
            </a:extLst>
          </p:cNvPr>
          <p:cNvSpPr/>
          <p:nvPr/>
        </p:nvSpPr>
        <p:spPr>
          <a:xfrm>
            <a:off x="2080391" y="1525892"/>
            <a:ext cx="578975" cy="618483"/>
          </a:xfrm>
          <a:custGeom>
            <a:avLst/>
            <a:gdLst>
              <a:gd name="connsiteX0" fmla="*/ 589421 w 599577"/>
              <a:gd name="connsiteY0" fmla="*/ 239505 h 599558"/>
              <a:gd name="connsiteX1" fmla="*/ 599577 w 599577"/>
              <a:gd name="connsiteY1" fmla="*/ 251571 h 599558"/>
              <a:gd name="connsiteX2" fmla="*/ 599577 w 599577"/>
              <a:gd name="connsiteY2" fmla="*/ 347931 h 599558"/>
              <a:gd name="connsiteX3" fmla="*/ 589421 w 599577"/>
              <a:gd name="connsiteY3" fmla="*/ 359997 h 599558"/>
              <a:gd name="connsiteX4" fmla="*/ 517417 w 599577"/>
              <a:gd name="connsiteY4" fmla="*/ 372438 h 599558"/>
              <a:gd name="connsiteX5" fmla="*/ 505088 w 599577"/>
              <a:gd name="connsiteY5" fmla="*/ 402266 h 599558"/>
              <a:gd name="connsiteX6" fmla="*/ 547192 w 599577"/>
              <a:gd name="connsiteY6" fmla="*/ 462016 h 599558"/>
              <a:gd name="connsiteX7" fmla="*/ 545841 w 599577"/>
              <a:gd name="connsiteY7" fmla="*/ 477715 h 599558"/>
              <a:gd name="connsiteX8" fmla="*/ 477715 w 599577"/>
              <a:gd name="connsiteY8" fmla="*/ 545841 h 599558"/>
              <a:gd name="connsiteX9" fmla="*/ 462016 w 599577"/>
              <a:gd name="connsiteY9" fmla="*/ 547192 h 599558"/>
              <a:gd name="connsiteX10" fmla="*/ 402304 w 599577"/>
              <a:gd name="connsiteY10" fmla="*/ 505088 h 599558"/>
              <a:gd name="connsiteX11" fmla="*/ 372476 w 599577"/>
              <a:gd name="connsiteY11" fmla="*/ 517398 h 599558"/>
              <a:gd name="connsiteX12" fmla="*/ 360035 w 599577"/>
              <a:gd name="connsiteY12" fmla="*/ 589403 h 599558"/>
              <a:gd name="connsiteX13" fmla="*/ 347969 w 599577"/>
              <a:gd name="connsiteY13" fmla="*/ 599559 h 599558"/>
              <a:gd name="connsiteX14" fmla="*/ 251608 w 599577"/>
              <a:gd name="connsiteY14" fmla="*/ 599559 h 599558"/>
              <a:gd name="connsiteX15" fmla="*/ 239542 w 599577"/>
              <a:gd name="connsiteY15" fmla="*/ 589403 h 599558"/>
              <a:gd name="connsiteX16" fmla="*/ 227101 w 599577"/>
              <a:gd name="connsiteY16" fmla="*/ 517361 h 599558"/>
              <a:gd name="connsiteX17" fmla="*/ 197273 w 599577"/>
              <a:gd name="connsiteY17" fmla="*/ 505033 h 599558"/>
              <a:gd name="connsiteX18" fmla="*/ 137561 w 599577"/>
              <a:gd name="connsiteY18" fmla="*/ 547132 h 599558"/>
              <a:gd name="connsiteX19" fmla="*/ 121860 w 599577"/>
              <a:gd name="connsiteY19" fmla="*/ 545786 h 599558"/>
              <a:gd name="connsiteX20" fmla="*/ 53735 w 599577"/>
              <a:gd name="connsiteY20" fmla="*/ 477660 h 599558"/>
              <a:gd name="connsiteX21" fmla="*/ 52386 w 599577"/>
              <a:gd name="connsiteY21" fmla="*/ 461960 h 599558"/>
              <a:gd name="connsiteX22" fmla="*/ 94486 w 599577"/>
              <a:gd name="connsiteY22" fmla="*/ 402304 h 599558"/>
              <a:gd name="connsiteX23" fmla="*/ 82158 w 599577"/>
              <a:gd name="connsiteY23" fmla="*/ 372457 h 599558"/>
              <a:gd name="connsiteX24" fmla="*/ 10155 w 599577"/>
              <a:gd name="connsiteY24" fmla="*/ 360016 h 599558"/>
              <a:gd name="connsiteX25" fmla="*/ 0 w 599577"/>
              <a:gd name="connsiteY25" fmla="*/ 347950 h 599558"/>
              <a:gd name="connsiteX26" fmla="*/ 0 w 599577"/>
              <a:gd name="connsiteY26" fmla="*/ 251589 h 599558"/>
              <a:gd name="connsiteX27" fmla="*/ 10155 w 599577"/>
              <a:gd name="connsiteY27" fmla="*/ 239542 h 599558"/>
              <a:gd name="connsiteX28" fmla="*/ 82158 w 599577"/>
              <a:gd name="connsiteY28" fmla="*/ 227083 h 599558"/>
              <a:gd name="connsiteX29" fmla="*/ 94486 w 599577"/>
              <a:gd name="connsiteY29" fmla="*/ 197255 h 599558"/>
              <a:gd name="connsiteX30" fmla="*/ 52386 w 599577"/>
              <a:gd name="connsiteY30" fmla="*/ 137580 h 599558"/>
              <a:gd name="connsiteX31" fmla="*/ 53735 w 599577"/>
              <a:gd name="connsiteY31" fmla="*/ 121879 h 599558"/>
              <a:gd name="connsiteX32" fmla="*/ 121860 w 599577"/>
              <a:gd name="connsiteY32" fmla="*/ 53717 h 599558"/>
              <a:gd name="connsiteX33" fmla="*/ 137561 w 599577"/>
              <a:gd name="connsiteY33" fmla="*/ 52368 h 599558"/>
              <a:gd name="connsiteX34" fmla="*/ 197273 w 599577"/>
              <a:gd name="connsiteY34" fmla="*/ 94468 h 599558"/>
              <a:gd name="connsiteX35" fmla="*/ 227101 w 599577"/>
              <a:gd name="connsiteY35" fmla="*/ 82158 h 599558"/>
              <a:gd name="connsiteX36" fmla="*/ 239542 w 599577"/>
              <a:gd name="connsiteY36" fmla="*/ 10155 h 599558"/>
              <a:gd name="connsiteX37" fmla="*/ 251608 w 599577"/>
              <a:gd name="connsiteY37" fmla="*/ 0 h 599558"/>
              <a:gd name="connsiteX38" fmla="*/ 347969 w 599577"/>
              <a:gd name="connsiteY38" fmla="*/ 0 h 599558"/>
              <a:gd name="connsiteX39" fmla="*/ 360035 w 599577"/>
              <a:gd name="connsiteY39" fmla="*/ 10155 h 599558"/>
              <a:gd name="connsiteX40" fmla="*/ 372476 w 599577"/>
              <a:gd name="connsiteY40" fmla="*/ 82177 h 599558"/>
              <a:gd name="connsiteX41" fmla="*/ 402304 w 599577"/>
              <a:gd name="connsiteY41" fmla="*/ 94505 h 599558"/>
              <a:gd name="connsiteX42" fmla="*/ 462016 w 599577"/>
              <a:gd name="connsiteY42" fmla="*/ 52405 h 599558"/>
              <a:gd name="connsiteX43" fmla="*/ 477715 w 599577"/>
              <a:gd name="connsiteY43" fmla="*/ 53754 h 599558"/>
              <a:gd name="connsiteX44" fmla="*/ 545841 w 599577"/>
              <a:gd name="connsiteY44" fmla="*/ 121917 h 599558"/>
              <a:gd name="connsiteX45" fmla="*/ 547192 w 599577"/>
              <a:gd name="connsiteY45" fmla="*/ 137617 h 599558"/>
              <a:gd name="connsiteX46" fmla="*/ 505088 w 599577"/>
              <a:gd name="connsiteY46" fmla="*/ 197273 h 599558"/>
              <a:gd name="connsiteX47" fmla="*/ 517417 w 599577"/>
              <a:gd name="connsiteY47" fmla="*/ 227120 h 599558"/>
              <a:gd name="connsiteX48" fmla="*/ 589421 w 599577"/>
              <a:gd name="connsiteY48" fmla="*/ 239561 h 599558"/>
              <a:gd name="connsiteX49" fmla="*/ 589421 w 599577"/>
              <a:gd name="connsiteY49" fmla="*/ 239505 h 599558"/>
              <a:gd name="connsiteX50" fmla="*/ 575110 w 599577"/>
              <a:gd name="connsiteY50" fmla="*/ 261876 h 599558"/>
              <a:gd name="connsiteX51" fmla="*/ 505914 w 599577"/>
              <a:gd name="connsiteY51" fmla="*/ 249922 h 599558"/>
              <a:gd name="connsiteX52" fmla="*/ 496265 w 599577"/>
              <a:gd name="connsiteY52" fmla="*/ 241360 h 599558"/>
              <a:gd name="connsiteX53" fmla="*/ 480040 w 599577"/>
              <a:gd name="connsiteY53" fmla="*/ 202145 h 599558"/>
              <a:gd name="connsiteX54" fmla="*/ 480792 w 599577"/>
              <a:gd name="connsiteY54" fmla="*/ 189236 h 599558"/>
              <a:gd name="connsiteX55" fmla="*/ 521240 w 599577"/>
              <a:gd name="connsiteY55" fmla="*/ 131884 h 599558"/>
              <a:gd name="connsiteX56" fmla="*/ 467675 w 599577"/>
              <a:gd name="connsiteY56" fmla="*/ 78299 h 599558"/>
              <a:gd name="connsiteX57" fmla="*/ 410304 w 599577"/>
              <a:gd name="connsiteY57" fmla="*/ 118750 h 599558"/>
              <a:gd name="connsiteX58" fmla="*/ 397413 w 599577"/>
              <a:gd name="connsiteY58" fmla="*/ 119499 h 599558"/>
              <a:gd name="connsiteX59" fmla="*/ 358199 w 599577"/>
              <a:gd name="connsiteY59" fmla="*/ 103293 h 599558"/>
              <a:gd name="connsiteX60" fmla="*/ 349618 w 599577"/>
              <a:gd name="connsiteY60" fmla="*/ 93643 h 599558"/>
              <a:gd name="connsiteX61" fmla="*/ 337664 w 599577"/>
              <a:gd name="connsiteY61" fmla="*/ 24432 h 599558"/>
              <a:gd name="connsiteX62" fmla="*/ 261913 w 599577"/>
              <a:gd name="connsiteY62" fmla="*/ 24432 h 599558"/>
              <a:gd name="connsiteX63" fmla="*/ 249960 w 599577"/>
              <a:gd name="connsiteY63" fmla="*/ 93625 h 599558"/>
              <a:gd name="connsiteX64" fmla="*/ 241397 w 599577"/>
              <a:gd name="connsiteY64" fmla="*/ 103274 h 599558"/>
              <a:gd name="connsiteX65" fmla="*/ 202164 w 599577"/>
              <a:gd name="connsiteY65" fmla="*/ 119481 h 599558"/>
              <a:gd name="connsiteX66" fmla="*/ 189273 w 599577"/>
              <a:gd name="connsiteY66" fmla="*/ 118731 h 599558"/>
              <a:gd name="connsiteX67" fmla="*/ 131903 w 599577"/>
              <a:gd name="connsiteY67" fmla="*/ 78280 h 599558"/>
              <a:gd name="connsiteX68" fmla="*/ 78336 w 599577"/>
              <a:gd name="connsiteY68" fmla="*/ 131865 h 599558"/>
              <a:gd name="connsiteX69" fmla="*/ 118787 w 599577"/>
              <a:gd name="connsiteY69" fmla="*/ 189217 h 599558"/>
              <a:gd name="connsiteX70" fmla="*/ 119537 w 599577"/>
              <a:gd name="connsiteY70" fmla="*/ 202107 h 599558"/>
              <a:gd name="connsiteX71" fmla="*/ 103311 w 599577"/>
              <a:gd name="connsiteY71" fmla="*/ 241341 h 599558"/>
              <a:gd name="connsiteX72" fmla="*/ 93662 w 599577"/>
              <a:gd name="connsiteY72" fmla="*/ 249903 h 599558"/>
              <a:gd name="connsiteX73" fmla="*/ 24469 w 599577"/>
              <a:gd name="connsiteY73" fmla="*/ 261876 h 599558"/>
              <a:gd name="connsiteX74" fmla="*/ 24469 w 599577"/>
              <a:gd name="connsiteY74" fmla="*/ 337626 h 599558"/>
              <a:gd name="connsiteX75" fmla="*/ 93662 w 599577"/>
              <a:gd name="connsiteY75" fmla="*/ 349580 h 599558"/>
              <a:gd name="connsiteX76" fmla="*/ 103311 w 599577"/>
              <a:gd name="connsiteY76" fmla="*/ 358143 h 599558"/>
              <a:gd name="connsiteX77" fmla="*/ 119537 w 599577"/>
              <a:gd name="connsiteY77" fmla="*/ 397357 h 599558"/>
              <a:gd name="connsiteX78" fmla="*/ 118787 w 599577"/>
              <a:gd name="connsiteY78" fmla="*/ 410267 h 599558"/>
              <a:gd name="connsiteX79" fmla="*/ 78336 w 599577"/>
              <a:gd name="connsiteY79" fmla="*/ 467619 h 599558"/>
              <a:gd name="connsiteX80" fmla="*/ 131903 w 599577"/>
              <a:gd name="connsiteY80" fmla="*/ 521185 h 599558"/>
              <a:gd name="connsiteX81" fmla="*/ 189273 w 599577"/>
              <a:gd name="connsiteY81" fmla="*/ 480713 h 599558"/>
              <a:gd name="connsiteX82" fmla="*/ 202164 w 599577"/>
              <a:gd name="connsiteY82" fmla="*/ 479966 h 599558"/>
              <a:gd name="connsiteX83" fmla="*/ 241379 w 599577"/>
              <a:gd name="connsiteY83" fmla="*/ 496173 h 599558"/>
              <a:gd name="connsiteX84" fmla="*/ 249960 w 599577"/>
              <a:gd name="connsiteY84" fmla="*/ 505822 h 599558"/>
              <a:gd name="connsiteX85" fmla="*/ 261913 w 599577"/>
              <a:gd name="connsiteY85" fmla="*/ 575068 h 599558"/>
              <a:gd name="connsiteX86" fmla="*/ 337664 w 599577"/>
              <a:gd name="connsiteY86" fmla="*/ 575068 h 599558"/>
              <a:gd name="connsiteX87" fmla="*/ 349618 w 599577"/>
              <a:gd name="connsiteY87" fmla="*/ 505877 h 599558"/>
              <a:gd name="connsiteX88" fmla="*/ 358180 w 599577"/>
              <a:gd name="connsiteY88" fmla="*/ 496228 h 599558"/>
              <a:gd name="connsiteX89" fmla="*/ 397413 w 599577"/>
              <a:gd name="connsiteY89" fmla="*/ 480021 h 599558"/>
              <a:gd name="connsiteX90" fmla="*/ 410304 w 599577"/>
              <a:gd name="connsiteY90" fmla="*/ 480769 h 599558"/>
              <a:gd name="connsiteX91" fmla="*/ 467675 w 599577"/>
              <a:gd name="connsiteY91" fmla="*/ 521222 h 599558"/>
              <a:gd name="connsiteX92" fmla="*/ 521240 w 599577"/>
              <a:gd name="connsiteY92" fmla="*/ 467675 h 599558"/>
              <a:gd name="connsiteX93" fmla="*/ 480769 w 599577"/>
              <a:gd name="connsiteY93" fmla="*/ 410267 h 599558"/>
              <a:gd name="connsiteX94" fmla="*/ 480021 w 599577"/>
              <a:gd name="connsiteY94" fmla="*/ 397376 h 599558"/>
              <a:gd name="connsiteX95" fmla="*/ 496247 w 599577"/>
              <a:gd name="connsiteY95" fmla="*/ 358143 h 599558"/>
              <a:gd name="connsiteX96" fmla="*/ 505895 w 599577"/>
              <a:gd name="connsiteY96" fmla="*/ 349580 h 599558"/>
              <a:gd name="connsiteX97" fmla="*/ 575087 w 599577"/>
              <a:gd name="connsiteY97" fmla="*/ 337626 h 599558"/>
              <a:gd name="connsiteX98" fmla="*/ 575087 w 599577"/>
              <a:gd name="connsiteY98" fmla="*/ 261876 h 599558"/>
              <a:gd name="connsiteX99" fmla="*/ 575110 w 599577"/>
              <a:gd name="connsiteY99" fmla="*/ 261876 h 599558"/>
              <a:gd name="connsiteX100" fmla="*/ 299798 w 599577"/>
              <a:gd name="connsiteY100" fmla="*/ 422108 h 599558"/>
              <a:gd name="connsiteX101" fmla="*/ 422164 w 599577"/>
              <a:gd name="connsiteY101" fmla="*/ 299741 h 599558"/>
              <a:gd name="connsiteX102" fmla="*/ 299798 w 599577"/>
              <a:gd name="connsiteY102" fmla="*/ 177376 h 599558"/>
              <a:gd name="connsiteX103" fmla="*/ 177432 w 599577"/>
              <a:gd name="connsiteY103" fmla="*/ 299741 h 599558"/>
              <a:gd name="connsiteX104" fmla="*/ 299798 w 599577"/>
              <a:gd name="connsiteY104" fmla="*/ 422108 h 599558"/>
              <a:gd name="connsiteX105" fmla="*/ 299798 w 599577"/>
              <a:gd name="connsiteY105" fmla="*/ 446577 h 599558"/>
              <a:gd name="connsiteX106" fmla="*/ 152962 w 599577"/>
              <a:gd name="connsiteY106" fmla="*/ 299741 h 599558"/>
              <a:gd name="connsiteX107" fmla="*/ 299798 w 599577"/>
              <a:gd name="connsiteY107" fmla="*/ 152906 h 599558"/>
              <a:gd name="connsiteX108" fmla="*/ 446634 w 599577"/>
              <a:gd name="connsiteY108" fmla="*/ 299741 h 599558"/>
              <a:gd name="connsiteX109" fmla="*/ 299798 w 599577"/>
              <a:gd name="connsiteY109" fmla="*/ 446577 h 599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599577" h="599558">
                <a:moveTo>
                  <a:pt x="589421" y="239505"/>
                </a:moveTo>
                <a:cubicBezTo>
                  <a:pt x="595288" y="240517"/>
                  <a:pt x="599577" y="245613"/>
                  <a:pt x="599577" y="251571"/>
                </a:cubicBezTo>
                <a:lnTo>
                  <a:pt x="599577" y="347931"/>
                </a:lnTo>
                <a:cubicBezTo>
                  <a:pt x="599577" y="353889"/>
                  <a:pt x="595288" y="358967"/>
                  <a:pt x="589421" y="359997"/>
                </a:cubicBezTo>
                <a:lnTo>
                  <a:pt x="517417" y="372438"/>
                </a:lnTo>
                <a:cubicBezTo>
                  <a:pt x="513990" y="382705"/>
                  <a:pt x="509866" y="392673"/>
                  <a:pt x="505088" y="402266"/>
                </a:cubicBezTo>
                <a:lnTo>
                  <a:pt x="547192" y="462016"/>
                </a:lnTo>
                <a:cubicBezTo>
                  <a:pt x="550619" y="466886"/>
                  <a:pt x="550057" y="473500"/>
                  <a:pt x="545841" y="477715"/>
                </a:cubicBezTo>
                <a:lnTo>
                  <a:pt x="477715" y="545841"/>
                </a:lnTo>
                <a:cubicBezTo>
                  <a:pt x="473500" y="550057"/>
                  <a:pt x="466886" y="550619"/>
                  <a:pt x="462016" y="547192"/>
                </a:cubicBezTo>
                <a:lnTo>
                  <a:pt x="402304" y="505088"/>
                </a:lnTo>
                <a:cubicBezTo>
                  <a:pt x="392729" y="509848"/>
                  <a:pt x="382781" y="513971"/>
                  <a:pt x="372476" y="517398"/>
                </a:cubicBezTo>
                <a:lnTo>
                  <a:pt x="360035" y="589403"/>
                </a:lnTo>
                <a:cubicBezTo>
                  <a:pt x="359023" y="595269"/>
                  <a:pt x="353927" y="599559"/>
                  <a:pt x="347969" y="599559"/>
                </a:cubicBezTo>
                <a:lnTo>
                  <a:pt x="251608" y="599559"/>
                </a:lnTo>
                <a:cubicBezTo>
                  <a:pt x="245650" y="599559"/>
                  <a:pt x="240573" y="595269"/>
                  <a:pt x="239542" y="589403"/>
                </a:cubicBezTo>
                <a:lnTo>
                  <a:pt x="227101" y="517361"/>
                </a:lnTo>
                <a:cubicBezTo>
                  <a:pt x="216834" y="513953"/>
                  <a:pt x="206867" y="509830"/>
                  <a:pt x="197273" y="505033"/>
                </a:cubicBezTo>
                <a:lnTo>
                  <a:pt x="137561" y="547132"/>
                </a:lnTo>
                <a:cubicBezTo>
                  <a:pt x="132690" y="550564"/>
                  <a:pt x="126076" y="550001"/>
                  <a:pt x="121860" y="545786"/>
                </a:cubicBezTo>
                <a:lnTo>
                  <a:pt x="53735" y="477660"/>
                </a:lnTo>
                <a:cubicBezTo>
                  <a:pt x="49520" y="473444"/>
                  <a:pt x="48958" y="466812"/>
                  <a:pt x="52386" y="461960"/>
                </a:cubicBezTo>
                <a:lnTo>
                  <a:pt x="94486" y="402304"/>
                </a:lnTo>
                <a:cubicBezTo>
                  <a:pt x="89709" y="392748"/>
                  <a:pt x="85587" y="382781"/>
                  <a:pt x="82158" y="372457"/>
                </a:cubicBezTo>
                <a:lnTo>
                  <a:pt x="10155" y="360016"/>
                </a:lnTo>
                <a:cubicBezTo>
                  <a:pt x="4291" y="359004"/>
                  <a:pt x="0" y="353908"/>
                  <a:pt x="0" y="347950"/>
                </a:cubicBezTo>
                <a:lnTo>
                  <a:pt x="0" y="251589"/>
                </a:lnTo>
                <a:cubicBezTo>
                  <a:pt x="0" y="245631"/>
                  <a:pt x="4291" y="240554"/>
                  <a:pt x="10155" y="239542"/>
                </a:cubicBezTo>
                <a:lnTo>
                  <a:pt x="82158" y="227083"/>
                </a:lnTo>
                <a:cubicBezTo>
                  <a:pt x="85587" y="216815"/>
                  <a:pt x="89709" y="206848"/>
                  <a:pt x="94486" y="197255"/>
                </a:cubicBezTo>
                <a:lnTo>
                  <a:pt x="52386" y="137580"/>
                </a:lnTo>
                <a:cubicBezTo>
                  <a:pt x="48958" y="132709"/>
                  <a:pt x="49520" y="126095"/>
                  <a:pt x="53735" y="121879"/>
                </a:cubicBezTo>
                <a:lnTo>
                  <a:pt x="121860" y="53717"/>
                </a:lnTo>
                <a:cubicBezTo>
                  <a:pt x="126076" y="49501"/>
                  <a:pt x="132690" y="48939"/>
                  <a:pt x="137561" y="52368"/>
                </a:cubicBezTo>
                <a:lnTo>
                  <a:pt x="197273" y="94468"/>
                </a:lnTo>
                <a:cubicBezTo>
                  <a:pt x="206848" y="89709"/>
                  <a:pt x="216796" y="85587"/>
                  <a:pt x="227101" y="82158"/>
                </a:cubicBezTo>
                <a:lnTo>
                  <a:pt x="239542" y="10155"/>
                </a:lnTo>
                <a:cubicBezTo>
                  <a:pt x="240554" y="4291"/>
                  <a:pt x="245650" y="0"/>
                  <a:pt x="251608" y="0"/>
                </a:cubicBezTo>
                <a:lnTo>
                  <a:pt x="347969" y="0"/>
                </a:lnTo>
                <a:cubicBezTo>
                  <a:pt x="353927" y="0"/>
                  <a:pt x="359004" y="4291"/>
                  <a:pt x="360035" y="10155"/>
                </a:cubicBezTo>
                <a:lnTo>
                  <a:pt x="372476" y="82177"/>
                </a:lnTo>
                <a:cubicBezTo>
                  <a:pt x="382743" y="85587"/>
                  <a:pt x="392711" y="89709"/>
                  <a:pt x="402304" y="94505"/>
                </a:cubicBezTo>
                <a:lnTo>
                  <a:pt x="462016" y="52405"/>
                </a:lnTo>
                <a:cubicBezTo>
                  <a:pt x="466886" y="48976"/>
                  <a:pt x="473518" y="49538"/>
                  <a:pt x="477715" y="53754"/>
                </a:cubicBezTo>
                <a:lnTo>
                  <a:pt x="545841" y="121917"/>
                </a:lnTo>
                <a:cubicBezTo>
                  <a:pt x="550057" y="126132"/>
                  <a:pt x="550619" y="132765"/>
                  <a:pt x="547192" y="137617"/>
                </a:cubicBezTo>
                <a:lnTo>
                  <a:pt x="505088" y="197273"/>
                </a:lnTo>
                <a:cubicBezTo>
                  <a:pt x="509866" y="206829"/>
                  <a:pt x="513990" y="216796"/>
                  <a:pt x="517417" y="227120"/>
                </a:cubicBezTo>
                <a:lnTo>
                  <a:pt x="589421" y="239561"/>
                </a:lnTo>
                <a:lnTo>
                  <a:pt x="589421" y="239505"/>
                </a:lnTo>
                <a:close/>
                <a:moveTo>
                  <a:pt x="575110" y="261876"/>
                </a:moveTo>
                <a:lnTo>
                  <a:pt x="505914" y="249922"/>
                </a:lnTo>
                <a:cubicBezTo>
                  <a:pt x="501325" y="249135"/>
                  <a:pt x="497598" y="245819"/>
                  <a:pt x="496265" y="241360"/>
                </a:cubicBezTo>
                <a:cubicBezTo>
                  <a:pt x="492142" y="227533"/>
                  <a:pt x="486727" y="214398"/>
                  <a:pt x="480040" y="202145"/>
                </a:cubicBezTo>
                <a:cubicBezTo>
                  <a:pt x="477812" y="198042"/>
                  <a:pt x="478094" y="193039"/>
                  <a:pt x="480792" y="189236"/>
                </a:cubicBezTo>
                <a:lnTo>
                  <a:pt x="521240" y="131884"/>
                </a:lnTo>
                <a:lnTo>
                  <a:pt x="467675" y="78299"/>
                </a:lnTo>
                <a:lnTo>
                  <a:pt x="410304" y="118750"/>
                </a:lnTo>
                <a:cubicBezTo>
                  <a:pt x="406500" y="121429"/>
                  <a:pt x="401517" y="121729"/>
                  <a:pt x="397413" y="119499"/>
                </a:cubicBezTo>
                <a:cubicBezTo>
                  <a:pt x="385029" y="112773"/>
                  <a:pt x="371876" y="107340"/>
                  <a:pt x="358199" y="103293"/>
                </a:cubicBezTo>
                <a:cubicBezTo>
                  <a:pt x="353739" y="101962"/>
                  <a:pt x="350404" y="98234"/>
                  <a:pt x="349618" y="93643"/>
                </a:cubicBezTo>
                <a:lnTo>
                  <a:pt x="337664" y="24432"/>
                </a:lnTo>
                <a:lnTo>
                  <a:pt x="261913" y="24432"/>
                </a:lnTo>
                <a:lnTo>
                  <a:pt x="249960" y="93625"/>
                </a:lnTo>
                <a:cubicBezTo>
                  <a:pt x="249173" y="98215"/>
                  <a:pt x="245857" y="101944"/>
                  <a:pt x="241397" y="103274"/>
                </a:cubicBezTo>
                <a:cubicBezTo>
                  <a:pt x="227588" y="107377"/>
                  <a:pt x="214454" y="112792"/>
                  <a:pt x="202164" y="119481"/>
                </a:cubicBezTo>
                <a:cubicBezTo>
                  <a:pt x="198079" y="121692"/>
                  <a:pt x="193077" y="121411"/>
                  <a:pt x="189273" y="118731"/>
                </a:cubicBezTo>
                <a:lnTo>
                  <a:pt x="131903" y="78280"/>
                </a:lnTo>
                <a:lnTo>
                  <a:pt x="78336" y="131865"/>
                </a:lnTo>
                <a:lnTo>
                  <a:pt x="118787" y="189217"/>
                </a:lnTo>
                <a:cubicBezTo>
                  <a:pt x="121467" y="193020"/>
                  <a:pt x="121767" y="198023"/>
                  <a:pt x="119537" y="202107"/>
                </a:cubicBezTo>
                <a:cubicBezTo>
                  <a:pt x="112829" y="214473"/>
                  <a:pt x="107396" y="227626"/>
                  <a:pt x="103311" y="241341"/>
                </a:cubicBezTo>
                <a:cubicBezTo>
                  <a:pt x="101981" y="245800"/>
                  <a:pt x="98253" y="249116"/>
                  <a:pt x="93662" y="249903"/>
                </a:cubicBezTo>
                <a:lnTo>
                  <a:pt x="24469" y="261876"/>
                </a:lnTo>
                <a:lnTo>
                  <a:pt x="24469" y="337626"/>
                </a:lnTo>
                <a:lnTo>
                  <a:pt x="93662" y="349580"/>
                </a:lnTo>
                <a:cubicBezTo>
                  <a:pt x="98253" y="350367"/>
                  <a:pt x="101981" y="353683"/>
                  <a:pt x="103311" y="358143"/>
                </a:cubicBezTo>
                <a:cubicBezTo>
                  <a:pt x="107433" y="371970"/>
                  <a:pt x="112848" y="385104"/>
                  <a:pt x="119537" y="397357"/>
                </a:cubicBezTo>
                <a:cubicBezTo>
                  <a:pt x="121767" y="401442"/>
                  <a:pt x="121485" y="406463"/>
                  <a:pt x="118787" y="410267"/>
                </a:cubicBezTo>
                <a:lnTo>
                  <a:pt x="78336" y="467619"/>
                </a:lnTo>
                <a:lnTo>
                  <a:pt x="131903" y="521185"/>
                </a:lnTo>
                <a:lnTo>
                  <a:pt x="189273" y="480713"/>
                </a:lnTo>
                <a:cubicBezTo>
                  <a:pt x="193077" y="478034"/>
                  <a:pt x="198060" y="477734"/>
                  <a:pt x="202164" y="479966"/>
                </a:cubicBezTo>
                <a:cubicBezTo>
                  <a:pt x="214548" y="486691"/>
                  <a:pt x="227701" y="492124"/>
                  <a:pt x="241379" y="496173"/>
                </a:cubicBezTo>
                <a:cubicBezTo>
                  <a:pt x="245838" y="497483"/>
                  <a:pt x="249173" y="501233"/>
                  <a:pt x="249960" y="505822"/>
                </a:cubicBezTo>
                <a:lnTo>
                  <a:pt x="261913" y="575068"/>
                </a:lnTo>
                <a:lnTo>
                  <a:pt x="337664" y="575068"/>
                </a:lnTo>
                <a:lnTo>
                  <a:pt x="349618" y="505877"/>
                </a:lnTo>
                <a:cubicBezTo>
                  <a:pt x="350404" y="501288"/>
                  <a:pt x="353720" y="497557"/>
                  <a:pt x="358180" y="496228"/>
                </a:cubicBezTo>
                <a:cubicBezTo>
                  <a:pt x="371989" y="492124"/>
                  <a:pt x="385123" y="486709"/>
                  <a:pt x="397413" y="480021"/>
                </a:cubicBezTo>
                <a:cubicBezTo>
                  <a:pt x="401498" y="477812"/>
                  <a:pt x="406500" y="478094"/>
                  <a:pt x="410304" y="480769"/>
                </a:cubicBezTo>
                <a:lnTo>
                  <a:pt x="467675" y="521222"/>
                </a:lnTo>
                <a:lnTo>
                  <a:pt x="521240" y="467675"/>
                </a:lnTo>
                <a:lnTo>
                  <a:pt x="480769" y="410267"/>
                </a:lnTo>
                <a:cubicBezTo>
                  <a:pt x="478094" y="406463"/>
                  <a:pt x="477794" y="401479"/>
                  <a:pt x="480021" y="397376"/>
                </a:cubicBezTo>
                <a:cubicBezTo>
                  <a:pt x="486727" y="385010"/>
                  <a:pt x="492160" y="371857"/>
                  <a:pt x="496247" y="358143"/>
                </a:cubicBezTo>
                <a:cubicBezTo>
                  <a:pt x="497575" y="353683"/>
                  <a:pt x="501306" y="350367"/>
                  <a:pt x="505895" y="349580"/>
                </a:cubicBezTo>
                <a:lnTo>
                  <a:pt x="575087" y="337626"/>
                </a:lnTo>
                <a:lnTo>
                  <a:pt x="575087" y="261876"/>
                </a:lnTo>
                <a:lnTo>
                  <a:pt x="575110" y="261876"/>
                </a:lnTo>
                <a:close/>
                <a:moveTo>
                  <a:pt x="299798" y="422108"/>
                </a:moveTo>
                <a:cubicBezTo>
                  <a:pt x="367379" y="422108"/>
                  <a:pt x="422164" y="367323"/>
                  <a:pt x="422164" y="299741"/>
                </a:cubicBezTo>
                <a:cubicBezTo>
                  <a:pt x="422164" y="232160"/>
                  <a:pt x="367379" y="177376"/>
                  <a:pt x="299798" y="177376"/>
                </a:cubicBezTo>
                <a:cubicBezTo>
                  <a:pt x="232217" y="177376"/>
                  <a:pt x="177432" y="232160"/>
                  <a:pt x="177432" y="299741"/>
                </a:cubicBezTo>
                <a:cubicBezTo>
                  <a:pt x="177432" y="367323"/>
                  <a:pt x="232217" y="422108"/>
                  <a:pt x="299798" y="422108"/>
                </a:cubicBezTo>
                <a:close/>
                <a:moveTo>
                  <a:pt x="299798" y="446577"/>
                </a:moveTo>
                <a:cubicBezTo>
                  <a:pt x="218708" y="446577"/>
                  <a:pt x="152962" y="380832"/>
                  <a:pt x="152962" y="299741"/>
                </a:cubicBezTo>
                <a:cubicBezTo>
                  <a:pt x="152962" y="218651"/>
                  <a:pt x="218689" y="152906"/>
                  <a:pt x="299798" y="152906"/>
                </a:cubicBezTo>
                <a:cubicBezTo>
                  <a:pt x="380888" y="152906"/>
                  <a:pt x="446634" y="218633"/>
                  <a:pt x="446634" y="299741"/>
                </a:cubicBezTo>
                <a:cubicBezTo>
                  <a:pt x="446634" y="380851"/>
                  <a:pt x="380888" y="446577"/>
                  <a:pt x="299798" y="446577"/>
                </a:cubicBezTo>
                <a:close/>
              </a:path>
            </a:pathLst>
          </a:custGeom>
          <a:solidFill>
            <a:schemeClr val="bg1"/>
          </a:solidFill>
          <a:ln w="4543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it-IT" dirty="0"/>
          </a:p>
        </p:txBody>
      </p:sp>
      <p:grpSp>
        <p:nvGrpSpPr>
          <p:cNvPr id="54" name="Elemento grafico 167">
            <a:extLst>
              <a:ext uri="{FF2B5EF4-FFF2-40B4-BE49-F238E27FC236}">
                <a16:creationId xmlns:a16="http://schemas.microsoft.com/office/drawing/2014/main" id="{97C2113B-EC04-75FC-677D-B9162FA1FD97}"/>
              </a:ext>
            </a:extLst>
          </p:cNvPr>
          <p:cNvGrpSpPr/>
          <p:nvPr/>
        </p:nvGrpSpPr>
        <p:grpSpPr>
          <a:xfrm>
            <a:off x="5796891" y="1764495"/>
            <a:ext cx="585825" cy="591330"/>
            <a:chOff x="11001681" y="5553530"/>
            <a:chExt cx="585825" cy="591330"/>
          </a:xfrm>
          <a:solidFill>
            <a:schemeClr val="bg1"/>
          </a:solidFill>
        </p:grpSpPr>
        <p:sp>
          <p:nvSpPr>
            <p:cNvPr id="55" name="Figura a mano libera: forma 54">
              <a:extLst>
                <a:ext uri="{FF2B5EF4-FFF2-40B4-BE49-F238E27FC236}">
                  <a16:creationId xmlns:a16="http://schemas.microsoft.com/office/drawing/2014/main" id="{0B78F21A-17AE-4B9F-1098-B93CA22F0932}"/>
                </a:ext>
              </a:extLst>
            </p:cNvPr>
            <p:cNvSpPr/>
            <p:nvPr/>
          </p:nvSpPr>
          <p:spPr>
            <a:xfrm>
              <a:off x="11094238" y="5800740"/>
              <a:ext cx="212220" cy="285394"/>
            </a:xfrm>
            <a:custGeom>
              <a:avLst/>
              <a:gdLst>
                <a:gd name="connsiteX0" fmla="*/ 64551 w 212220"/>
                <a:gd name="connsiteY0" fmla="*/ 224115 h 285394"/>
                <a:gd name="connsiteX1" fmla="*/ 82823 w 212220"/>
                <a:gd name="connsiteY1" fmla="*/ 269756 h 285394"/>
                <a:gd name="connsiteX2" fmla="*/ 89127 w 212220"/>
                <a:gd name="connsiteY2" fmla="*/ 275740 h 285394"/>
                <a:gd name="connsiteX3" fmla="*/ 116495 w 212220"/>
                <a:gd name="connsiteY3" fmla="*/ 284836 h 285394"/>
                <a:gd name="connsiteX4" fmla="*/ 119766 w 212220"/>
                <a:gd name="connsiteY4" fmla="*/ 285395 h 285394"/>
                <a:gd name="connsiteX5" fmla="*/ 125830 w 212220"/>
                <a:gd name="connsiteY5" fmla="*/ 283400 h 285394"/>
                <a:gd name="connsiteX6" fmla="*/ 130139 w 212220"/>
                <a:gd name="connsiteY6" fmla="*/ 275022 h 285394"/>
                <a:gd name="connsiteX7" fmla="*/ 130139 w 212220"/>
                <a:gd name="connsiteY7" fmla="*/ 234568 h 285394"/>
                <a:gd name="connsiteX8" fmla="*/ 162454 w 212220"/>
                <a:gd name="connsiteY8" fmla="*/ 210311 h 285394"/>
                <a:gd name="connsiteX9" fmla="*/ 166604 w 212220"/>
                <a:gd name="connsiteY9" fmla="*/ 202013 h 285394"/>
                <a:gd name="connsiteX10" fmla="*/ 166604 w 212220"/>
                <a:gd name="connsiteY10" fmla="*/ 178953 h 285394"/>
                <a:gd name="connsiteX11" fmla="*/ 200116 w 212220"/>
                <a:gd name="connsiteY11" fmla="*/ 145521 h 285394"/>
                <a:gd name="connsiteX12" fmla="*/ 202908 w 212220"/>
                <a:gd name="connsiteY12" fmla="*/ 140255 h 285394"/>
                <a:gd name="connsiteX13" fmla="*/ 212005 w 212220"/>
                <a:gd name="connsiteY13" fmla="*/ 94614 h 285394"/>
                <a:gd name="connsiteX14" fmla="*/ 209850 w 212220"/>
                <a:gd name="connsiteY14" fmla="*/ 85997 h 285394"/>
                <a:gd name="connsiteX15" fmla="*/ 201871 w 212220"/>
                <a:gd name="connsiteY15" fmla="*/ 82167 h 285394"/>
                <a:gd name="connsiteX16" fmla="*/ 171231 w 212220"/>
                <a:gd name="connsiteY16" fmla="*/ 82167 h 285394"/>
                <a:gd name="connsiteX17" fmla="*/ 146895 w 212220"/>
                <a:gd name="connsiteY17" fmla="*/ 41553 h 285394"/>
                <a:gd name="connsiteX18" fmla="*/ 138038 w 212220"/>
                <a:gd name="connsiteY18" fmla="*/ 36527 h 285394"/>
                <a:gd name="connsiteX19" fmla="*/ 80589 w 212220"/>
                <a:gd name="connsiteY19" fmla="*/ 36527 h 285394"/>
                <a:gd name="connsiteX20" fmla="*/ 65189 w 212220"/>
                <a:gd name="connsiteY20" fmla="*/ 5727 h 285394"/>
                <a:gd name="connsiteX21" fmla="*/ 57609 w 212220"/>
                <a:gd name="connsiteY21" fmla="*/ 142 h 285394"/>
                <a:gd name="connsiteX22" fmla="*/ 48672 w 212220"/>
                <a:gd name="connsiteY22" fmla="*/ 3014 h 285394"/>
                <a:gd name="connsiteX23" fmla="*/ 3032 w 212220"/>
                <a:gd name="connsiteY23" fmla="*/ 48655 h 285394"/>
                <a:gd name="connsiteX24" fmla="*/ 0 w 212220"/>
                <a:gd name="connsiteY24" fmla="*/ 55996 h 285394"/>
                <a:gd name="connsiteX25" fmla="*/ 0 w 212220"/>
                <a:gd name="connsiteY25" fmla="*/ 83364 h 285394"/>
                <a:gd name="connsiteX26" fmla="*/ 1117 w 212220"/>
                <a:gd name="connsiteY26" fmla="*/ 87992 h 285394"/>
                <a:gd name="connsiteX27" fmla="*/ 19389 w 212220"/>
                <a:gd name="connsiteY27" fmla="*/ 124456 h 285394"/>
                <a:gd name="connsiteX28" fmla="*/ 26650 w 212220"/>
                <a:gd name="connsiteY28" fmla="*/ 129962 h 285394"/>
                <a:gd name="connsiteX29" fmla="*/ 63992 w 212220"/>
                <a:gd name="connsiteY29" fmla="*/ 137462 h 285394"/>
                <a:gd name="connsiteX30" fmla="*/ 63992 w 212220"/>
                <a:gd name="connsiteY30" fmla="*/ 220205 h 285394"/>
                <a:gd name="connsiteX31" fmla="*/ 64710 w 212220"/>
                <a:gd name="connsiteY31" fmla="*/ 224035 h 285394"/>
                <a:gd name="connsiteX32" fmla="*/ 35507 w 212220"/>
                <a:gd name="connsiteY32" fmla="*/ 110732 h 285394"/>
                <a:gd name="connsiteX33" fmla="*/ 20586 w 212220"/>
                <a:gd name="connsiteY33" fmla="*/ 80970 h 285394"/>
                <a:gd name="connsiteX34" fmla="*/ 20586 w 212220"/>
                <a:gd name="connsiteY34" fmla="*/ 60304 h 285394"/>
                <a:gd name="connsiteX35" fmla="*/ 53061 w 212220"/>
                <a:gd name="connsiteY35" fmla="*/ 27829 h 285394"/>
                <a:gd name="connsiteX36" fmla="*/ 64870 w 212220"/>
                <a:gd name="connsiteY36" fmla="*/ 51527 h 285394"/>
                <a:gd name="connsiteX37" fmla="*/ 74126 w 212220"/>
                <a:gd name="connsiteY37" fmla="*/ 57272 h 285394"/>
                <a:gd name="connsiteX38" fmla="*/ 132134 w 212220"/>
                <a:gd name="connsiteY38" fmla="*/ 57272 h 285394"/>
                <a:gd name="connsiteX39" fmla="*/ 156470 w 212220"/>
                <a:gd name="connsiteY39" fmla="*/ 97886 h 285394"/>
                <a:gd name="connsiteX40" fmla="*/ 165327 w 212220"/>
                <a:gd name="connsiteY40" fmla="*/ 102913 h 285394"/>
                <a:gd name="connsiteX41" fmla="*/ 189184 w 212220"/>
                <a:gd name="connsiteY41" fmla="*/ 102913 h 285394"/>
                <a:gd name="connsiteX42" fmla="*/ 183120 w 212220"/>
                <a:gd name="connsiteY42" fmla="*/ 133074 h 285394"/>
                <a:gd name="connsiteX43" fmla="*/ 148810 w 212220"/>
                <a:gd name="connsiteY43" fmla="*/ 167384 h 285394"/>
                <a:gd name="connsiteX44" fmla="*/ 145778 w 212220"/>
                <a:gd name="connsiteY44" fmla="*/ 174725 h 285394"/>
                <a:gd name="connsiteX45" fmla="*/ 145778 w 212220"/>
                <a:gd name="connsiteY45" fmla="*/ 196906 h 285394"/>
                <a:gd name="connsiteX46" fmla="*/ 113383 w 212220"/>
                <a:gd name="connsiteY46" fmla="*/ 221163 h 285394"/>
                <a:gd name="connsiteX47" fmla="*/ 109234 w 212220"/>
                <a:gd name="connsiteY47" fmla="*/ 229461 h 285394"/>
                <a:gd name="connsiteX48" fmla="*/ 109234 w 212220"/>
                <a:gd name="connsiteY48" fmla="*/ 260739 h 285394"/>
                <a:gd name="connsiteX49" fmla="*/ 99978 w 212220"/>
                <a:gd name="connsiteY49" fmla="*/ 257627 h 285394"/>
                <a:gd name="connsiteX50" fmla="*/ 84259 w 212220"/>
                <a:gd name="connsiteY50" fmla="*/ 218290 h 285394"/>
                <a:gd name="connsiteX51" fmla="*/ 84259 w 212220"/>
                <a:gd name="connsiteY51" fmla="*/ 129004 h 285394"/>
                <a:gd name="connsiteX52" fmla="*/ 75961 w 212220"/>
                <a:gd name="connsiteY52" fmla="*/ 118871 h 285394"/>
                <a:gd name="connsiteX53" fmla="*/ 35268 w 212220"/>
                <a:gd name="connsiteY53" fmla="*/ 110732 h 28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2220" h="285394">
                  <a:moveTo>
                    <a:pt x="64551" y="224115"/>
                  </a:moveTo>
                  <a:lnTo>
                    <a:pt x="82823" y="269756"/>
                  </a:lnTo>
                  <a:cubicBezTo>
                    <a:pt x="83940" y="272548"/>
                    <a:pt x="86254" y="274782"/>
                    <a:pt x="89127" y="275740"/>
                  </a:cubicBezTo>
                  <a:lnTo>
                    <a:pt x="116495" y="284836"/>
                  </a:lnTo>
                  <a:cubicBezTo>
                    <a:pt x="117532" y="285155"/>
                    <a:pt x="118649" y="285395"/>
                    <a:pt x="119766" y="285395"/>
                  </a:cubicBezTo>
                  <a:cubicBezTo>
                    <a:pt x="121921" y="285395"/>
                    <a:pt x="123995" y="284756"/>
                    <a:pt x="125830" y="283400"/>
                  </a:cubicBezTo>
                  <a:cubicBezTo>
                    <a:pt x="128543" y="281485"/>
                    <a:pt x="130139" y="278373"/>
                    <a:pt x="130139" y="275022"/>
                  </a:cubicBezTo>
                  <a:lnTo>
                    <a:pt x="130139" y="234568"/>
                  </a:lnTo>
                  <a:lnTo>
                    <a:pt x="162454" y="210311"/>
                  </a:lnTo>
                  <a:cubicBezTo>
                    <a:pt x="165088" y="208317"/>
                    <a:pt x="166604" y="205284"/>
                    <a:pt x="166604" y="202013"/>
                  </a:cubicBezTo>
                  <a:lnTo>
                    <a:pt x="166604" y="178953"/>
                  </a:lnTo>
                  <a:lnTo>
                    <a:pt x="200116" y="145521"/>
                  </a:lnTo>
                  <a:cubicBezTo>
                    <a:pt x="201552" y="144085"/>
                    <a:pt x="202509" y="142250"/>
                    <a:pt x="202908" y="140255"/>
                  </a:cubicBezTo>
                  <a:lnTo>
                    <a:pt x="212005" y="94614"/>
                  </a:lnTo>
                  <a:cubicBezTo>
                    <a:pt x="212643" y="91582"/>
                    <a:pt x="211845" y="88391"/>
                    <a:pt x="209850" y="85997"/>
                  </a:cubicBezTo>
                  <a:cubicBezTo>
                    <a:pt x="207855" y="83603"/>
                    <a:pt x="204983" y="82167"/>
                    <a:pt x="201871" y="82167"/>
                  </a:cubicBezTo>
                  <a:lnTo>
                    <a:pt x="171231" y="82167"/>
                  </a:lnTo>
                  <a:lnTo>
                    <a:pt x="146895" y="41553"/>
                  </a:lnTo>
                  <a:cubicBezTo>
                    <a:pt x="145060" y="38442"/>
                    <a:pt x="141629" y="36527"/>
                    <a:pt x="138038" y="36527"/>
                  </a:cubicBezTo>
                  <a:lnTo>
                    <a:pt x="80589" y="36527"/>
                  </a:lnTo>
                  <a:lnTo>
                    <a:pt x="65189" y="5727"/>
                  </a:lnTo>
                  <a:cubicBezTo>
                    <a:pt x="63673" y="2775"/>
                    <a:pt x="60880" y="700"/>
                    <a:pt x="57609" y="142"/>
                  </a:cubicBezTo>
                  <a:cubicBezTo>
                    <a:pt x="54338" y="-417"/>
                    <a:pt x="50986" y="700"/>
                    <a:pt x="48672" y="3014"/>
                  </a:cubicBezTo>
                  <a:lnTo>
                    <a:pt x="3032" y="48655"/>
                  </a:lnTo>
                  <a:cubicBezTo>
                    <a:pt x="1117" y="50570"/>
                    <a:pt x="0" y="53203"/>
                    <a:pt x="0" y="55996"/>
                  </a:cubicBezTo>
                  <a:lnTo>
                    <a:pt x="0" y="83364"/>
                  </a:lnTo>
                  <a:cubicBezTo>
                    <a:pt x="0" y="84960"/>
                    <a:pt x="399" y="86556"/>
                    <a:pt x="1117" y="87992"/>
                  </a:cubicBezTo>
                  <a:lnTo>
                    <a:pt x="19389" y="124456"/>
                  </a:lnTo>
                  <a:cubicBezTo>
                    <a:pt x="20825" y="127329"/>
                    <a:pt x="23459" y="129323"/>
                    <a:pt x="26650" y="129962"/>
                  </a:cubicBezTo>
                  <a:lnTo>
                    <a:pt x="63992" y="137462"/>
                  </a:lnTo>
                  <a:lnTo>
                    <a:pt x="63992" y="220205"/>
                  </a:lnTo>
                  <a:cubicBezTo>
                    <a:pt x="63992" y="221482"/>
                    <a:pt x="64232" y="222838"/>
                    <a:pt x="64710" y="224035"/>
                  </a:cubicBezTo>
                  <a:close/>
                  <a:moveTo>
                    <a:pt x="35507" y="110732"/>
                  </a:moveTo>
                  <a:lnTo>
                    <a:pt x="20586" y="80970"/>
                  </a:lnTo>
                  <a:lnTo>
                    <a:pt x="20586" y="60304"/>
                  </a:lnTo>
                  <a:lnTo>
                    <a:pt x="53061" y="27829"/>
                  </a:lnTo>
                  <a:lnTo>
                    <a:pt x="64870" y="51527"/>
                  </a:lnTo>
                  <a:cubicBezTo>
                    <a:pt x="66625" y="55038"/>
                    <a:pt x="70216" y="57272"/>
                    <a:pt x="74126" y="57272"/>
                  </a:cubicBezTo>
                  <a:lnTo>
                    <a:pt x="132134" y="57272"/>
                  </a:lnTo>
                  <a:lnTo>
                    <a:pt x="156470" y="97886"/>
                  </a:lnTo>
                  <a:cubicBezTo>
                    <a:pt x="158305" y="100998"/>
                    <a:pt x="161736" y="102913"/>
                    <a:pt x="165327" y="102913"/>
                  </a:cubicBezTo>
                  <a:lnTo>
                    <a:pt x="189184" y="102913"/>
                  </a:lnTo>
                  <a:lnTo>
                    <a:pt x="183120" y="133074"/>
                  </a:lnTo>
                  <a:lnTo>
                    <a:pt x="148810" y="167384"/>
                  </a:lnTo>
                  <a:cubicBezTo>
                    <a:pt x="146895" y="169299"/>
                    <a:pt x="145778" y="171932"/>
                    <a:pt x="145778" y="174725"/>
                  </a:cubicBezTo>
                  <a:lnTo>
                    <a:pt x="145778" y="196906"/>
                  </a:lnTo>
                  <a:lnTo>
                    <a:pt x="113383" y="221163"/>
                  </a:lnTo>
                  <a:cubicBezTo>
                    <a:pt x="110750" y="223078"/>
                    <a:pt x="109234" y="226190"/>
                    <a:pt x="109234" y="229461"/>
                  </a:cubicBezTo>
                  <a:lnTo>
                    <a:pt x="109234" y="260739"/>
                  </a:lnTo>
                  <a:lnTo>
                    <a:pt x="99978" y="257627"/>
                  </a:lnTo>
                  <a:lnTo>
                    <a:pt x="84259" y="218290"/>
                  </a:lnTo>
                  <a:lnTo>
                    <a:pt x="84259" y="129004"/>
                  </a:lnTo>
                  <a:cubicBezTo>
                    <a:pt x="84259" y="124057"/>
                    <a:pt x="80748" y="119828"/>
                    <a:pt x="75961" y="118871"/>
                  </a:cubicBezTo>
                  <a:lnTo>
                    <a:pt x="35268" y="110732"/>
                  </a:lnTo>
                  <a:close/>
                </a:path>
              </a:pathLst>
            </a:custGeom>
            <a:grpFill/>
            <a:ln w="79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56" name="Figura a mano libera: forma 55">
              <a:extLst>
                <a:ext uri="{FF2B5EF4-FFF2-40B4-BE49-F238E27FC236}">
                  <a16:creationId xmlns:a16="http://schemas.microsoft.com/office/drawing/2014/main" id="{30C990A7-4E2F-F35F-4C61-27C1969C8EB8}"/>
                </a:ext>
              </a:extLst>
            </p:cNvPr>
            <p:cNvSpPr/>
            <p:nvPr/>
          </p:nvSpPr>
          <p:spPr>
            <a:xfrm>
              <a:off x="11001681" y="5553530"/>
              <a:ext cx="585825" cy="591330"/>
            </a:xfrm>
            <a:custGeom>
              <a:avLst/>
              <a:gdLst>
                <a:gd name="connsiteX0" fmla="*/ 85775 w 585825"/>
                <a:gd name="connsiteY0" fmla="*/ 505555 h 591330"/>
                <a:gd name="connsiteX1" fmla="*/ 292913 w 585825"/>
                <a:gd name="connsiteY1" fmla="*/ 591331 h 591330"/>
                <a:gd name="connsiteX2" fmla="*/ 500050 w 585825"/>
                <a:gd name="connsiteY2" fmla="*/ 505555 h 591330"/>
                <a:gd name="connsiteX3" fmla="*/ 585825 w 585825"/>
                <a:gd name="connsiteY3" fmla="*/ 298418 h 591330"/>
                <a:gd name="connsiteX4" fmla="*/ 500050 w 585825"/>
                <a:gd name="connsiteY4" fmla="*/ 91281 h 591330"/>
                <a:gd name="connsiteX5" fmla="*/ 410604 w 585825"/>
                <a:gd name="connsiteY5" fmla="*/ 30001 h 591330"/>
                <a:gd name="connsiteX6" fmla="*/ 408370 w 585825"/>
                <a:gd name="connsiteY6" fmla="*/ 29044 h 591330"/>
                <a:gd name="connsiteX7" fmla="*/ 292913 w 585825"/>
                <a:gd name="connsiteY7" fmla="*/ 5506 h 591330"/>
                <a:gd name="connsiteX8" fmla="*/ 282540 w 585825"/>
                <a:gd name="connsiteY8" fmla="*/ 15878 h 591330"/>
                <a:gd name="connsiteX9" fmla="*/ 292913 w 585825"/>
                <a:gd name="connsiteY9" fmla="*/ 26251 h 591330"/>
                <a:gd name="connsiteX10" fmla="*/ 379725 w 585825"/>
                <a:gd name="connsiteY10" fmla="*/ 40294 h 591330"/>
                <a:gd name="connsiteX11" fmla="*/ 364964 w 585825"/>
                <a:gd name="connsiteY11" fmla="*/ 47715 h 591330"/>
                <a:gd name="connsiteX12" fmla="*/ 328579 w 585825"/>
                <a:gd name="connsiteY12" fmla="*/ 47715 h 591330"/>
                <a:gd name="connsiteX13" fmla="*/ 319323 w 585825"/>
                <a:gd name="connsiteY13" fmla="*/ 53460 h 591330"/>
                <a:gd name="connsiteX14" fmla="*/ 299934 w 585825"/>
                <a:gd name="connsiteY14" fmla="*/ 92238 h 591330"/>
                <a:gd name="connsiteX15" fmla="*/ 299615 w 585825"/>
                <a:gd name="connsiteY15" fmla="*/ 100856 h 591330"/>
                <a:gd name="connsiteX16" fmla="*/ 305919 w 585825"/>
                <a:gd name="connsiteY16" fmla="*/ 106681 h 591330"/>
                <a:gd name="connsiteX17" fmla="*/ 335042 w 585825"/>
                <a:gd name="connsiteY17" fmla="*/ 116415 h 591330"/>
                <a:gd name="connsiteX18" fmla="*/ 340787 w 585825"/>
                <a:gd name="connsiteY18" fmla="*/ 116654 h 591330"/>
                <a:gd name="connsiteX19" fmla="*/ 376693 w 585825"/>
                <a:gd name="connsiteY19" fmla="*/ 107718 h 591330"/>
                <a:gd name="connsiteX20" fmla="*/ 402944 w 585825"/>
                <a:gd name="connsiteY20" fmla="*/ 116495 h 591330"/>
                <a:gd name="connsiteX21" fmla="*/ 404141 w 585825"/>
                <a:gd name="connsiteY21" fmla="*/ 116814 h 591330"/>
                <a:gd name="connsiteX22" fmla="*/ 452654 w 585825"/>
                <a:gd name="connsiteY22" fmla="*/ 126548 h 591330"/>
                <a:gd name="connsiteX23" fmla="*/ 454649 w 585825"/>
                <a:gd name="connsiteY23" fmla="*/ 126708 h 591330"/>
                <a:gd name="connsiteX24" fmla="*/ 460394 w 585825"/>
                <a:gd name="connsiteY24" fmla="*/ 124953 h 591330"/>
                <a:gd name="connsiteX25" fmla="*/ 486645 w 585825"/>
                <a:gd name="connsiteY25" fmla="*/ 107399 h 591330"/>
                <a:gd name="connsiteX26" fmla="*/ 524306 w 585825"/>
                <a:gd name="connsiteY26" fmla="*/ 155034 h 591330"/>
                <a:gd name="connsiteX27" fmla="*/ 477150 w 585825"/>
                <a:gd name="connsiteY27" fmla="*/ 170753 h 591330"/>
                <a:gd name="connsiteX28" fmla="*/ 425844 w 585825"/>
                <a:gd name="connsiteY28" fmla="*/ 162215 h 591330"/>
                <a:gd name="connsiteX29" fmla="*/ 408929 w 585825"/>
                <a:gd name="connsiteY29" fmla="*/ 136841 h 591330"/>
                <a:gd name="connsiteX30" fmla="*/ 400311 w 585825"/>
                <a:gd name="connsiteY30" fmla="*/ 132214 h 591330"/>
                <a:gd name="connsiteX31" fmla="*/ 342064 w 585825"/>
                <a:gd name="connsiteY31" fmla="*/ 132214 h 591330"/>
                <a:gd name="connsiteX32" fmla="*/ 334723 w 585825"/>
                <a:gd name="connsiteY32" fmla="*/ 135246 h 591330"/>
                <a:gd name="connsiteX33" fmla="*/ 305599 w 585825"/>
                <a:gd name="connsiteY33" fmla="*/ 164369 h 591330"/>
                <a:gd name="connsiteX34" fmla="*/ 302647 w 585825"/>
                <a:gd name="connsiteY34" fmla="*/ 173146 h 591330"/>
                <a:gd name="connsiteX35" fmla="*/ 312382 w 585825"/>
                <a:gd name="connsiteY35" fmla="*/ 241048 h 591330"/>
                <a:gd name="connsiteX36" fmla="*/ 318526 w 585825"/>
                <a:gd name="connsiteY36" fmla="*/ 249107 h 591330"/>
                <a:gd name="connsiteX37" fmla="*/ 386428 w 585825"/>
                <a:gd name="connsiteY37" fmla="*/ 278231 h 591330"/>
                <a:gd name="connsiteX38" fmla="*/ 392970 w 585825"/>
                <a:gd name="connsiteY38" fmla="*/ 278790 h 591330"/>
                <a:gd name="connsiteX39" fmla="*/ 427360 w 585825"/>
                <a:gd name="connsiteY39" fmla="*/ 270172 h 591330"/>
                <a:gd name="connsiteX40" fmla="*/ 448026 w 585825"/>
                <a:gd name="connsiteY40" fmla="*/ 283976 h 591330"/>
                <a:gd name="connsiteX41" fmla="*/ 448026 w 585825"/>
                <a:gd name="connsiteY41" fmla="*/ 317249 h 591330"/>
                <a:gd name="connsiteX42" fmla="*/ 449143 w 585825"/>
                <a:gd name="connsiteY42" fmla="*/ 321877 h 591330"/>
                <a:gd name="connsiteX43" fmla="*/ 486884 w 585825"/>
                <a:gd name="connsiteY43" fmla="*/ 397359 h 591330"/>
                <a:gd name="connsiteX44" fmla="*/ 486884 w 585825"/>
                <a:gd name="connsiteY44" fmla="*/ 433744 h 591330"/>
                <a:gd name="connsiteX45" fmla="*/ 489917 w 585825"/>
                <a:gd name="connsiteY45" fmla="*/ 441084 h 591330"/>
                <a:gd name="connsiteX46" fmla="*/ 510662 w 585825"/>
                <a:gd name="connsiteY46" fmla="*/ 461830 h 591330"/>
                <a:gd name="connsiteX47" fmla="*/ 485209 w 585825"/>
                <a:gd name="connsiteY47" fmla="*/ 491193 h 591330"/>
                <a:gd name="connsiteX48" fmla="*/ 292673 w 585825"/>
                <a:gd name="connsiteY48" fmla="*/ 570904 h 591330"/>
                <a:gd name="connsiteX49" fmla="*/ 100138 w 585825"/>
                <a:gd name="connsiteY49" fmla="*/ 491193 h 591330"/>
                <a:gd name="connsiteX50" fmla="*/ 20426 w 585825"/>
                <a:gd name="connsiteY50" fmla="*/ 298658 h 591330"/>
                <a:gd name="connsiteX51" fmla="*/ 37342 w 585825"/>
                <a:gd name="connsiteY51" fmla="*/ 204504 h 591330"/>
                <a:gd name="connsiteX52" fmla="*/ 90323 w 585825"/>
                <a:gd name="connsiteY52" fmla="*/ 211845 h 591330"/>
                <a:gd name="connsiteX53" fmla="*/ 90323 w 585825"/>
                <a:gd name="connsiteY53" fmla="*/ 211845 h 591330"/>
                <a:gd name="connsiteX54" fmla="*/ 188785 w 585825"/>
                <a:gd name="connsiteY54" fmla="*/ 166045 h 591330"/>
                <a:gd name="connsiteX55" fmla="*/ 227005 w 585825"/>
                <a:gd name="connsiteY55" fmla="*/ 82264 h 591330"/>
                <a:gd name="connsiteX56" fmla="*/ 246714 w 585825"/>
                <a:gd name="connsiteY56" fmla="*/ 20506 h 591330"/>
                <a:gd name="connsiteX57" fmla="*/ 246474 w 585825"/>
                <a:gd name="connsiteY57" fmla="*/ 12048 h 591330"/>
                <a:gd name="connsiteX58" fmla="*/ 240011 w 585825"/>
                <a:gd name="connsiteY58" fmla="*/ 6623 h 591330"/>
                <a:gd name="connsiteX59" fmla="*/ 192615 w 585825"/>
                <a:gd name="connsiteY59" fmla="*/ 0 h 591330"/>
                <a:gd name="connsiteX60" fmla="*/ 80509 w 585825"/>
                <a:gd name="connsiteY60" fmla="*/ 41332 h 591330"/>
                <a:gd name="connsiteX61" fmla="*/ 20506 w 585825"/>
                <a:gd name="connsiteY61" fmla="*/ 190860 h 591330"/>
                <a:gd name="connsiteX62" fmla="*/ 0 w 585825"/>
                <a:gd name="connsiteY62" fmla="*/ 298418 h 591330"/>
                <a:gd name="connsiteX63" fmla="*/ 85775 w 585825"/>
                <a:gd name="connsiteY63" fmla="*/ 505555 h 591330"/>
                <a:gd name="connsiteX64" fmla="*/ 452574 w 585825"/>
                <a:gd name="connsiteY64" fmla="*/ 105244 h 591330"/>
                <a:gd name="connsiteX65" fmla="*/ 408849 w 585825"/>
                <a:gd name="connsiteY65" fmla="*/ 96467 h 591330"/>
                <a:gd name="connsiteX66" fmla="*/ 380364 w 585825"/>
                <a:gd name="connsiteY66" fmla="*/ 86972 h 591330"/>
                <a:gd name="connsiteX67" fmla="*/ 374619 w 585825"/>
                <a:gd name="connsiteY67" fmla="*/ 86733 h 591330"/>
                <a:gd name="connsiteX68" fmla="*/ 338713 w 585825"/>
                <a:gd name="connsiteY68" fmla="*/ 95669 h 591330"/>
                <a:gd name="connsiteX69" fmla="*/ 323792 w 585825"/>
                <a:gd name="connsiteY69" fmla="*/ 90722 h 591330"/>
                <a:gd name="connsiteX70" fmla="*/ 335042 w 585825"/>
                <a:gd name="connsiteY70" fmla="*/ 68301 h 591330"/>
                <a:gd name="connsiteX71" fmla="*/ 367437 w 585825"/>
                <a:gd name="connsiteY71" fmla="*/ 68301 h 591330"/>
                <a:gd name="connsiteX72" fmla="*/ 372065 w 585825"/>
                <a:gd name="connsiteY72" fmla="*/ 67184 h 591330"/>
                <a:gd name="connsiteX73" fmla="*/ 405657 w 585825"/>
                <a:gd name="connsiteY73" fmla="*/ 50428 h 591330"/>
                <a:gd name="connsiteX74" fmla="*/ 471325 w 585825"/>
                <a:gd name="connsiteY74" fmla="*/ 92717 h 591330"/>
                <a:gd name="connsiteX75" fmla="*/ 452574 w 585825"/>
                <a:gd name="connsiteY75" fmla="*/ 105244 h 591330"/>
                <a:gd name="connsiteX76" fmla="*/ 507869 w 585825"/>
                <a:gd name="connsiteY76" fmla="*/ 429275 h 591330"/>
                <a:gd name="connsiteX77" fmla="*/ 507869 w 585825"/>
                <a:gd name="connsiteY77" fmla="*/ 394726 h 591330"/>
                <a:gd name="connsiteX78" fmla="*/ 506752 w 585825"/>
                <a:gd name="connsiteY78" fmla="*/ 390098 h 591330"/>
                <a:gd name="connsiteX79" fmla="*/ 469011 w 585825"/>
                <a:gd name="connsiteY79" fmla="*/ 314616 h 591330"/>
                <a:gd name="connsiteX80" fmla="*/ 469011 w 585825"/>
                <a:gd name="connsiteY80" fmla="*/ 278231 h 591330"/>
                <a:gd name="connsiteX81" fmla="*/ 464383 w 585825"/>
                <a:gd name="connsiteY81" fmla="*/ 269614 h 591330"/>
                <a:gd name="connsiteX82" fmla="*/ 435260 w 585825"/>
                <a:gd name="connsiteY82" fmla="*/ 250224 h 591330"/>
                <a:gd name="connsiteX83" fmla="*/ 427041 w 585825"/>
                <a:gd name="connsiteY83" fmla="*/ 248788 h 591330"/>
                <a:gd name="connsiteX84" fmla="*/ 391614 w 585825"/>
                <a:gd name="connsiteY84" fmla="*/ 257645 h 591330"/>
                <a:gd name="connsiteX85" fmla="*/ 332250 w 585825"/>
                <a:gd name="connsiteY85" fmla="*/ 232192 h 591330"/>
                <a:gd name="connsiteX86" fmla="*/ 324111 w 585825"/>
                <a:gd name="connsiteY86" fmla="*/ 175141 h 591330"/>
                <a:gd name="connsiteX87" fmla="*/ 346532 w 585825"/>
                <a:gd name="connsiteY87" fmla="*/ 152720 h 591330"/>
                <a:gd name="connsiteX88" fmla="*/ 394965 w 585825"/>
                <a:gd name="connsiteY88" fmla="*/ 152720 h 591330"/>
                <a:gd name="connsiteX89" fmla="*/ 411322 w 585825"/>
                <a:gd name="connsiteY89" fmla="*/ 177216 h 591330"/>
                <a:gd name="connsiteX90" fmla="*/ 418264 w 585825"/>
                <a:gd name="connsiteY90" fmla="*/ 181684 h 591330"/>
                <a:gd name="connsiteX91" fmla="*/ 476512 w 585825"/>
                <a:gd name="connsiteY91" fmla="*/ 191418 h 591330"/>
                <a:gd name="connsiteX92" fmla="*/ 481459 w 585825"/>
                <a:gd name="connsiteY92" fmla="*/ 191020 h 591330"/>
                <a:gd name="connsiteX93" fmla="*/ 534919 w 585825"/>
                <a:gd name="connsiteY93" fmla="*/ 173226 h 591330"/>
                <a:gd name="connsiteX94" fmla="*/ 565319 w 585825"/>
                <a:gd name="connsiteY94" fmla="*/ 298418 h 591330"/>
                <a:gd name="connsiteX95" fmla="*/ 523030 w 585825"/>
                <a:gd name="connsiteY95" fmla="*/ 444276 h 591330"/>
                <a:gd name="connsiteX96" fmla="*/ 507949 w 585825"/>
                <a:gd name="connsiteY96" fmla="*/ 429196 h 591330"/>
                <a:gd name="connsiteX97" fmla="*/ 94074 w 585825"/>
                <a:gd name="connsiteY97" fmla="*/ 56891 h 591330"/>
                <a:gd name="connsiteX98" fmla="*/ 192775 w 585825"/>
                <a:gd name="connsiteY98" fmla="*/ 20506 h 591330"/>
                <a:gd name="connsiteX99" fmla="*/ 223415 w 585825"/>
                <a:gd name="connsiteY99" fmla="*/ 23618 h 591330"/>
                <a:gd name="connsiteX100" fmla="*/ 207217 w 585825"/>
                <a:gd name="connsiteY100" fmla="*/ 76759 h 591330"/>
                <a:gd name="connsiteX101" fmla="*/ 173067 w 585825"/>
                <a:gd name="connsiteY101" fmla="*/ 152560 h 591330"/>
                <a:gd name="connsiteX102" fmla="*/ 90483 w 585825"/>
                <a:gd name="connsiteY102" fmla="*/ 190860 h 591330"/>
                <a:gd name="connsiteX103" fmla="*/ 45561 w 585825"/>
                <a:gd name="connsiteY103" fmla="*/ 184876 h 591330"/>
                <a:gd name="connsiteX104" fmla="*/ 110830 w 585825"/>
                <a:gd name="connsiteY104" fmla="*/ 95989 h 591330"/>
                <a:gd name="connsiteX105" fmla="*/ 172668 w 585825"/>
                <a:gd name="connsiteY105" fmla="*/ 54018 h 591330"/>
                <a:gd name="connsiteX106" fmla="*/ 177375 w 585825"/>
                <a:gd name="connsiteY106" fmla="*/ 40215 h 591330"/>
                <a:gd name="connsiteX107" fmla="*/ 163492 w 585825"/>
                <a:gd name="connsiteY107" fmla="*/ 35507 h 591330"/>
                <a:gd name="connsiteX108" fmla="*/ 96946 w 585825"/>
                <a:gd name="connsiteY108" fmla="*/ 80669 h 591330"/>
                <a:gd name="connsiteX109" fmla="*/ 42529 w 585825"/>
                <a:gd name="connsiteY109" fmla="*/ 146416 h 591330"/>
                <a:gd name="connsiteX110" fmla="*/ 93994 w 585825"/>
                <a:gd name="connsiteY110" fmla="*/ 56891 h 59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585825" h="591330">
                  <a:moveTo>
                    <a:pt x="85775" y="505555"/>
                  </a:moveTo>
                  <a:cubicBezTo>
                    <a:pt x="141070" y="560851"/>
                    <a:pt x="214638" y="591331"/>
                    <a:pt x="292913" y="591331"/>
                  </a:cubicBezTo>
                  <a:cubicBezTo>
                    <a:pt x="371188" y="591331"/>
                    <a:pt x="444755" y="560851"/>
                    <a:pt x="500050" y="505555"/>
                  </a:cubicBezTo>
                  <a:cubicBezTo>
                    <a:pt x="555345" y="450260"/>
                    <a:pt x="585825" y="376693"/>
                    <a:pt x="585825" y="298418"/>
                  </a:cubicBezTo>
                  <a:cubicBezTo>
                    <a:pt x="585825" y="220143"/>
                    <a:pt x="555345" y="146576"/>
                    <a:pt x="500050" y="91281"/>
                  </a:cubicBezTo>
                  <a:cubicBezTo>
                    <a:pt x="473879" y="65030"/>
                    <a:pt x="443558" y="44444"/>
                    <a:pt x="410604" y="30001"/>
                  </a:cubicBezTo>
                  <a:cubicBezTo>
                    <a:pt x="409886" y="29602"/>
                    <a:pt x="409168" y="29283"/>
                    <a:pt x="408370" y="29044"/>
                  </a:cubicBezTo>
                  <a:cubicBezTo>
                    <a:pt x="372384" y="13644"/>
                    <a:pt x="333287" y="5506"/>
                    <a:pt x="292913" y="5506"/>
                  </a:cubicBezTo>
                  <a:cubicBezTo>
                    <a:pt x="287168" y="5506"/>
                    <a:pt x="282540" y="10133"/>
                    <a:pt x="282540" y="15878"/>
                  </a:cubicBezTo>
                  <a:cubicBezTo>
                    <a:pt x="282540" y="21623"/>
                    <a:pt x="287168" y="26251"/>
                    <a:pt x="292913" y="26251"/>
                  </a:cubicBezTo>
                  <a:cubicBezTo>
                    <a:pt x="322914" y="26251"/>
                    <a:pt x="352118" y="31039"/>
                    <a:pt x="379725" y="40294"/>
                  </a:cubicBezTo>
                  <a:lnTo>
                    <a:pt x="364964" y="47715"/>
                  </a:lnTo>
                  <a:lnTo>
                    <a:pt x="328579" y="47715"/>
                  </a:lnTo>
                  <a:cubicBezTo>
                    <a:pt x="324669" y="47715"/>
                    <a:pt x="321079" y="49949"/>
                    <a:pt x="319323" y="53460"/>
                  </a:cubicBezTo>
                  <a:lnTo>
                    <a:pt x="299934" y="92238"/>
                  </a:lnTo>
                  <a:cubicBezTo>
                    <a:pt x="298578" y="94951"/>
                    <a:pt x="298498" y="98063"/>
                    <a:pt x="299615" y="100856"/>
                  </a:cubicBezTo>
                  <a:cubicBezTo>
                    <a:pt x="300732" y="103648"/>
                    <a:pt x="303046" y="105723"/>
                    <a:pt x="305919" y="106681"/>
                  </a:cubicBezTo>
                  <a:lnTo>
                    <a:pt x="335042" y="116415"/>
                  </a:lnTo>
                  <a:cubicBezTo>
                    <a:pt x="336877" y="117053"/>
                    <a:pt x="338872" y="117133"/>
                    <a:pt x="340787" y="116654"/>
                  </a:cubicBezTo>
                  <a:lnTo>
                    <a:pt x="376693" y="107718"/>
                  </a:lnTo>
                  <a:lnTo>
                    <a:pt x="402944" y="116495"/>
                  </a:lnTo>
                  <a:cubicBezTo>
                    <a:pt x="403343" y="116654"/>
                    <a:pt x="403742" y="116734"/>
                    <a:pt x="404141" y="116814"/>
                  </a:cubicBezTo>
                  <a:lnTo>
                    <a:pt x="452654" y="126548"/>
                  </a:lnTo>
                  <a:cubicBezTo>
                    <a:pt x="453292" y="126708"/>
                    <a:pt x="454011" y="126708"/>
                    <a:pt x="454649" y="126708"/>
                  </a:cubicBezTo>
                  <a:cubicBezTo>
                    <a:pt x="456644" y="126708"/>
                    <a:pt x="458638" y="126149"/>
                    <a:pt x="460394" y="124953"/>
                  </a:cubicBezTo>
                  <a:lnTo>
                    <a:pt x="486645" y="107399"/>
                  </a:lnTo>
                  <a:cubicBezTo>
                    <a:pt x="501087" y="122000"/>
                    <a:pt x="513694" y="138038"/>
                    <a:pt x="524306" y="155034"/>
                  </a:cubicBezTo>
                  <a:lnTo>
                    <a:pt x="477150" y="170753"/>
                  </a:lnTo>
                  <a:lnTo>
                    <a:pt x="425844" y="162215"/>
                  </a:lnTo>
                  <a:lnTo>
                    <a:pt x="408929" y="136841"/>
                  </a:lnTo>
                  <a:cubicBezTo>
                    <a:pt x="407014" y="133969"/>
                    <a:pt x="403822" y="132214"/>
                    <a:pt x="400311" y="132214"/>
                  </a:cubicBezTo>
                  <a:lnTo>
                    <a:pt x="342064" y="132214"/>
                  </a:lnTo>
                  <a:cubicBezTo>
                    <a:pt x="339351" y="132214"/>
                    <a:pt x="336718" y="133331"/>
                    <a:pt x="334723" y="135246"/>
                  </a:cubicBezTo>
                  <a:lnTo>
                    <a:pt x="305599" y="164369"/>
                  </a:lnTo>
                  <a:cubicBezTo>
                    <a:pt x="303285" y="166683"/>
                    <a:pt x="302248" y="169955"/>
                    <a:pt x="302647" y="173146"/>
                  </a:cubicBezTo>
                  <a:lnTo>
                    <a:pt x="312382" y="241048"/>
                  </a:lnTo>
                  <a:cubicBezTo>
                    <a:pt x="312860" y="244639"/>
                    <a:pt x="315254" y="247671"/>
                    <a:pt x="318526" y="249107"/>
                  </a:cubicBezTo>
                  <a:lnTo>
                    <a:pt x="386428" y="278231"/>
                  </a:lnTo>
                  <a:cubicBezTo>
                    <a:pt x="388502" y="279109"/>
                    <a:pt x="390816" y="279348"/>
                    <a:pt x="392970" y="278790"/>
                  </a:cubicBezTo>
                  <a:lnTo>
                    <a:pt x="427360" y="270172"/>
                  </a:lnTo>
                  <a:lnTo>
                    <a:pt x="448026" y="283976"/>
                  </a:lnTo>
                  <a:lnTo>
                    <a:pt x="448026" y="317249"/>
                  </a:lnTo>
                  <a:cubicBezTo>
                    <a:pt x="448026" y="318845"/>
                    <a:pt x="448425" y="320440"/>
                    <a:pt x="449143" y="321877"/>
                  </a:cubicBezTo>
                  <a:lnTo>
                    <a:pt x="486884" y="397359"/>
                  </a:lnTo>
                  <a:lnTo>
                    <a:pt x="486884" y="433744"/>
                  </a:lnTo>
                  <a:cubicBezTo>
                    <a:pt x="486884" y="436456"/>
                    <a:pt x="488002" y="439090"/>
                    <a:pt x="489917" y="441084"/>
                  </a:cubicBezTo>
                  <a:lnTo>
                    <a:pt x="510662" y="461830"/>
                  </a:lnTo>
                  <a:cubicBezTo>
                    <a:pt x="502922" y="472123"/>
                    <a:pt x="494465" y="481937"/>
                    <a:pt x="485209" y="491193"/>
                  </a:cubicBezTo>
                  <a:cubicBezTo>
                    <a:pt x="433744" y="542578"/>
                    <a:pt x="365443" y="570904"/>
                    <a:pt x="292673" y="570904"/>
                  </a:cubicBezTo>
                  <a:cubicBezTo>
                    <a:pt x="219904" y="570904"/>
                    <a:pt x="151603" y="542578"/>
                    <a:pt x="100138" y="491193"/>
                  </a:cubicBezTo>
                  <a:cubicBezTo>
                    <a:pt x="48752" y="439808"/>
                    <a:pt x="20426" y="371427"/>
                    <a:pt x="20426" y="298658"/>
                  </a:cubicBezTo>
                  <a:cubicBezTo>
                    <a:pt x="20426" y="266183"/>
                    <a:pt x="26251" y="234346"/>
                    <a:pt x="37342" y="204504"/>
                  </a:cubicBezTo>
                  <a:cubicBezTo>
                    <a:pt x="56731" y="209451"/>
                    <a:pt x="74206" y="211845"/>
                    <a:pt x="90323" y="211845"/>
                  </a:cubicBezTo>
                  <a:lnTo>
                    <a:pt x="90323" y="211845"/>
                  </a:lnTo>
                  <a:cubicBezTo>
                    <a:pt x="130458" y="211845"/>
                    <a:pt x="163651" y="196445"/>
                    <a:pt x="188785" y="166045"/>
                  </a:cubicBezTo>
                  <a:cubicBezTo>
                    <a:pt x="212563" y="137400"/>
                    <a:pt x="219266" y="111867"/>
                    <a:pt x="227005" y="82264"/>
                  </a:cubicBezTo>
                  <a:cubicBezTo>
                    <a:pt x="231633" y="64551"/>
                    <a:pt x="236899" y="44523"/>
                    <a:pt x="246714" y="20506"/>
                  </a:cubicBezTo>
                  <a:cubicBezTo>
                    <a:pt x="247831" y="17793"/>
                    <a:pt x="247751" y="14761"/>
                    <a:pt x="246474" y="12048"/>
                  </a:cubicBezTo>
                  <a:cubicBezTo>
                    <a:pt x="245198" y="9415"/>
                    <a:pt x="242804" y="7421"/>
                    <a:pt x="240011" y="6623"/>
                  </a:cubicBezTo>
                  <a:cubicBezTo>
                    <a:pt x="224612" y="2234"/>
                    <a:pt x="208653" y="0"/>
                    <a:pt x="192615" y="0"/>
                  </a:cubicBezTo>
                  <a:cubicBezTo>
                    <a:pt x="151683" y="0"/>
                    <a:pt x="111867" y="14682"/>
                    <a:pt x="80509" y="41332"/>
                  </a:cubicBezTo>
                  <a:cubicBezTo>
                    <a:pt x="36943" y="78275"/>
                    <a:pt x="14602" y="134129"/>
                    <a:pt x="20506" y="190860"/>
                  </a:cubicBezTo>
                  <a:cubicBezTo>
                    <a:pt x="7101" y="224771"/>
                    <a:pt x="0" y="261236"/>
                    <a:pt x="0" y="298418"/>
                  </a:cubicBezTo>
                  <a:cubicBezTo>
                    <a:pt x="0" y="376693"/>
                    <a:pt x="30480" y="450260"/>
                    <a:pt x="85775" y="505555"/>
                  </a:cubicBezTo>
                  <a:close/>
                  <a:moveTo>
                    <a:pt x="452574" y="105244"/>
                  </a:moveTo>
                  <a:lnTo>
                    <a:pt x="408849" y="96467"/>
                  </a:lnTo>
                  <a:lnTo>
                    <a:pt x="380364" y="86972"/>
                  </a:lnTo>
                  <a:cubicBezTo>
                    <a:pt x="378528" y="86334"/>
                    <a:pt x="376534" y="86254"/>
                    <a:pt x="374619" y="86733"/>
                  </a:cubicBezTo>
                  <a:lnTo>
                    <a:pt x="338713" y="95669"/>
                  </a:lnTo>
                  <a:lnTo>
                    <a:pt x="323792" y="90722"/>
                  </a:lnTo>
                  <a:lnTo>
                    <a:pt x="335042" y="68301"/>
                  </a:lnTo>
                  <a:lnTo>
                    <a:pt x="367437" y="68301"/>
                  </a:lnTo>
                  <a:cubicBezTo>
                    <a:pt x="369033" y="68301"/>
                    <a:pt x="370629" y="67902"/>
                    <a:pt x="372065" y="67184"/>
                  </a:cubicBezTo>
                  <a:lnTo>
                    <a:pt x="405657" y="50428"/>
                  </a:lnTo>
                  <a:cubicBezTo>
                    <a:pt x="429275" y="61200"/>
                    <a:pt x="451377" y="75323"/>
                    <a:pt x="471325" y="92717"/>
                  </a:cubicBezTo>
                  <a:lnTo>
                    <a:pt x="452574" y="105244"/>
                  </a:lnTo>
                  <a:close/>
                  <a:moveTo>
                    <a:pt x="507869" y="429275"/>
                  </a:moveTo>
                  <a:lnTo>
                    <a:pt x="507869" y="394726"/>
                  </a:lnTo>
                  <a:cubicBezTo>
                    <a:pt x="507869" y="393130"/>
                    <a:pt x="507471" y="391534"/>
                    <a:pt x="506752" y="390098"/>
                  </a:cubicBezTo>
                  <a:lnTo>
                    <a:pt x="469011" y="314616"/>
                  </a:lnTo>
                  <a:lnTo>
                    <a:pt x="469011" y="278231"/>
                  </a:lnTo>
                  <a:cubicBezTo>
                    <a:pt x="469011" y="274800"/>
                    <a:pt x="467256" y="271529"/>
                    <a:pt x="464383" y="269614"/>
                  </a:cubicBezTo>
                  <a:lnTo>
                    <a:pt x="435260" y="250224"/>
                  </a:lnTo>
                  <a:cubicBezTo>
                    <a:pt x="432866" y="248629"/>
                    <a:pt x="429834" y="248070"/>
                    <a:pt x="427041" y="248788"/>
                  </a:cubicBezTo>
                  <a:lnTo>
                    <a:pt x="391614" y="257645"/>
                  </a:lnTo>
                  <a:lnTo>
                    <a:pt x="332250" y="232192"/>
                  </a:lnTo>
                  <a:lnTo>
                    <a:pt x="324111" y="175141"/>
                  </a:lnTo>
                  <a:lnTo>
                    <a:pt x="346532" y="152720"/>
                  </a:lnTo>
                  <a:lnTo>
                    <a:pt x="394965" y="152720"/>
                  </a:lnTo>
                  <a:lnTo>
                    <a:pt x="411322" y="177216"/>
                  </a:lnTo>
                  <a:cubicBezTo>
                    <a:pt x="412918" y="179609"/>
                    <a:pt x="415392" y="181205"/>
                    <a:pt x="418264" y="181684"/>
                  </a:cubicBezTo>
                  <a:lnTo>
                    <a:pt x="476512" y="191418"/>
                  </a:lnTo>
                  <a:cubicBezTo>
                    <a:pt x="478187" y="191738"/>
                    <a:pt x="479863" y="191578"/>
                    <a:pt x="481459" y="191020"/>
                  </a:cubicBezTo>
                  <a:lnTo>
                    <a:pt x="534919" y="173226"/>
                  </a:lnTo>
                  <a:cubicBezTo>
                    <a:pt x="554787" y="211446"/>
                    <a:pt x="565319" y="254134"/>
                    <a:pt x="565319" y="298418"/>
                  </a:cubicBezTo>
                  <a:cubicBezTo>
                    <a:pt x="565319" y="350921"/>
                    <a:pt x="550558" y="401109"/>
                    <a:pt x="523030" y="444276"/>
                  </a:cubicBezTo>
                  <a:lnTo>
                    <a:pt x="507949" y="429196"/>
                  </a:lnTo>
                  <a:close/>
                  <a:moveTo>
                    <a:pt x="94074" y="56891"/>
                  </a:moveTo>
                  <a:cubicBezTo>
                    <a:pt x="121681" y="33432"/>
                    <a:pt x="156709" y="20506"/>
                    <a:pt x="192775" y="20506"/>
                  </a:cubicBezTo>
                  <a:cubicBezTo>
                    <a:pt x="203068" y="20506"/>
                    <a:pt x="213361" y="21544"/>
                    <a:pt x="223415" y="23618"/>
                  </a:cubicBezTo>
                  <a:cubicBezTo>
                    <a:pt x="215835" y="43965"/>
                    <a:pt x="211286" y="61279"/>
                    <a:pt x="207217" y="76759"/>
                  </a:cubicBezTo>
                  <a:cubicBezTo>
                    <a:pt x="199797" y="105085"/>
                    <a:pt x="193892" y="127426"/>
                    <a:pt x="173067" y="152560"/>
                  </a:cubicBezTo>
                  <a:cubicBezTo>
                    <a:pt x="151683" y="178333"/>
                    <a:pt x="124713" y="190860"/>
                    <a:pt x="90483" y="190860"/>
                  </a:cubicBezTo>
                  <a:cubicBezTo>
                    <a:pt x="76918" y="190860"/>
                    <a:pt x="62077" y="188865"/>
                    <a:pt x="45561" y="184876"/>
                  </a:cubicBezTo>
                  <a:cubicBezTo>
                    <a:pt x="60881" y="151443"/>
                    <a:pt x="82983" y="121043"/>
                    <a:pt x="110830" y="95989"/>
                  </a:cubicBezTo>
                  <a:cubicBezTo>
                    <a:pt x="129501" y="79232"/>
                    <a:pt x="150326" y="65109"/>
                    <a:pt x="172668" y="54018"/>
                  </a:cubicBezTo>
                  <a:cubicBezTo>
                    <a:pt x="177774" y="51465"/>
                    <a:pt x="179929" y="45321"/>
                    <a:pt x="177375" y="40215"/>
                  </a:cubicBezTo>
                  <a:cubicBezTo>
                    <a:pt x="174822" y="35108"/>
                    <a:pt x="168678" y="32954"/>
                    <a:pt x="163492" y="35507"/>
                  </a:cubicBezTo>
                  <a:cubicBezTo>
                    <a:pt x="139395" y="47396"/>
                    <a:pt x="116974" y="62556"/>
                    <a:pt x="96946" y="80669"/>
                  </a:cubicBezTo>
                  <a:cubicBezTo>
                    <a:pt x="75482" y="99978"/>
                    <a:pt x="57290" y="122160"/>
                    <a:pt x="42529" y="146416"/>
                  </a:cubicBezTo>
                  <a:cubicBezTo>
                    <a:pt x="48593" y="112026"/>
                    <a:pt x="66546" y="80270"/>
                    <a:pt x="93994" y="56891"/>
                  </a:cubicBezTo>
                  <a:close/>
                </a:path>
              </a:pathLst>
            </a:custGeom>
            <a:grpFill/>
            <a:ln w="79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</p:grpSp>
      <p:grpSp>
        <p:nvGrpSpPr>
          <p:cNvPr id="57" name="Elemento grafico 94">
            <a:extLst>
              <a:ext uri="{FF2B5EF4-FFF2-40B4-BE49-F238E27FC236}">
                <a16:creationId xmlns:a16="http://schemas.microsoft.com/office/drawing/2014/main" id="{B1D18E73-6987-968A-CD97-01C0D9ED3377}"/>
              </a:ext>
            </a:extLst>
          </p:cNvPr>
          <p:cNvGrpSpPr/>
          <p:nvPr/>
        </p:nvGrpSpPr>
        <p:grpSpPr>
          <a:xfrm>
            <a:off x="9505181" y="1751241"/>
            <a:ext cx="587045" cy="478888"/>
            <a:chOff x="4779000" y="1509924"/>
            <a:chExt cx="587045" cy="478888"/>
          </a:xfrm>
          <a:solidFill>
            <a:schemeClr val="bg1"/>
          </a:solidFill>
        </p:grpSpPr>
        <p:sp>
          <p:nvSpPr>
            <p:cNvPr id="58" name="Figura a mano libera: forma 57">
              <a:extLst>
                <a:ext uri="{FF2B5EF4-FFF2-40B4-BE49-F238E27FC236}">
                  <a16:creationId xmlns:a16="http://schemas.microsoft.com/office/drawing/2014/main" id="{AF37A2F7-C445-1002-D847-6A071D85BE04}"/>
                </a:ext>
              </a:extLst>
            </p:cNvPr>
            <p:cNvSpPr/>
            <p:nvPr/>
          </p:nvSpPr>
          <p:spPr>
            <a:xfrm>
              <a:off x="4801027" y="1537385"/>
              <a:ext cx="412437" cy="451426"/>
            </a:xfrm>
            <a:custGeom>
              <a:avLst/>
              <a:gdLst>
                <a:gd name="connsiteX0" fmla="*/ 412437 w 412437"/>
                <a:gd name="connsiteY0" fmla="*/ 451427 h 451426"/>
                <a:gd name="connsiteX1" fmla="*/ 0 w 412437"/>
                <a:gd name="connsiteY1" fmla="*/ 451427 h 451426"/>
                <a:gd name="connsiteX2" fmla="*/ 0 w 412437"/>
                <a:gd name="connsiteY2" fmla="*/ 31941 h 451426"/>
                <a:gd name="connsiteX3" fmla="*/ 7196 w 412437"/>
                <a:gd name="connsiteY3" fmla="*/ 29297 h 451426"/>
                <a:gd name="connsiteX4" fmla="*/ 204567 w 412437"/>
                <a:gd name="connsiteY4" fmla="*/ 0 h 451426"/>
                <a:gd name="connsiteX5" fmla="*/ 404507 w 412437"/>
                <a:gd name="connsiteY5" fmla="*/ 29077 h 451426"/>
                <a:gd name="connsiteX6" fmla="*/ 412364 w 412437"/>
                <a:gd name="connsiteY6" fmla="*/ 31427 h 451426"/>
                <a:gd name="connsiteX7" fmla="*/ 412364 w 412437"/>
                <a:gd name="connsiteY7" fmla="*/ 451427 h 451426"/>
                <a:gd name="connsiteX8" fmla="*/ 22028 w 412437"/>
                <a:gd name="connsiteY8" fmla="*/ 429399 h 451426"/>
                <a:gd name="connsiteX9" fmla="*/ 390336 w 412437"/>
                <a:gd name="connsiteY9" fmla="*/ 429399 h 451426"/>
                <a:gd name="connsiteX10" fmla="*/ 390336 w 412437"/>
                <a:gd name="connsiteY10" fmla="*/ 47874 h 451426"/>
                <a:gd name="connsiteX11" fmla="*/ 204567 w 412437"/>
                <a:gd name="connsiteY11" fmla="*/ 22028 h 451426"/>
                <a:gd name="connsiteX12" fmla="*/ 22028 w 412437"/>
                <a:gd name="connsiteY12" fmla="*/ 47580 h 451426"/>
                <a:gd name="connsiteX13" fmla="*/ 22028 w 412437"/>
                <a:gd name="connsiteY13" fmla="*/ 429325 h 451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37" h="451426">
                  <a:moveTo>
                    <a:pt x="412437" y="451427"/>
                  </a:moveTo>
                  <a:lnTo>
                    <a:pt x="0" y="451427"/>
                  </a:lnTo>
                  <a:lnTo>
                    <a:pt x="0" y="31941"/>
                  </a:lnTo>
                  <a:lnTo>
                    <a:pt x="7196" y="29297"/>
                  </a:lnTo>
                  <a:cubicBezTo>
                    <a:pt x="10427" y="28122"/>
                    <a:pt x="88259" y="0"/>
                    <a:pt x="204567" y="0"/>
                  </a:cubicBezTo>
                  <a:cubicBezTo>
                    <a:pt x="272780" y="0"/>
                    <a:pt x="340039" y="9766"/>
                    <a:pt x="404507" y="29077"/>
                  </a:cubicBezTo>
                  <a:lnTo>
                    <a:pt x="412364" y="31427"/>
                  </a:lnTo>
                  <a:lnTo>
                    <a:pt x="412364" y="451427"/>
                  </a:lnTo>
                  <a:close/>
                  <a:moveTo>
                    <a:pt x="22028" y="429399"/>
                  </a:moveTo>
                  <a:lnTo>
                    <a:pt x="390336" y="429399"/>
                  </a:lnTo>
                  <a:lnTo>
                    <a:pt x="390336" y="47874"/>
                  </a:lnTo>
                  <a:cubicBezTo>
                    <a:pt x="330346" y="30692"/>
                    <a:pt x="267860" y="22028"/>
                    <a:pt x="204567" y="22028"/>
                  </a:cubicBezTo>
                  <a:cubicBezTo>
                    <a:pt x="111976" y="22028"/>
                    <a:pt x="43615" y="40825"/>
                    <a:pt x="22028" y="47580"/>
                  </a:cubicBezTo>
                  <a:lnTo>
                    <a:pt x="22028" y="429325"/>
                  </a:lnTo>
                  <a:close/>
                </a:path>
              </a:pathLst>
            </a:custGeom>
            <a:grpFill/>
            <a:ln w="72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grpSp>
          <p:nvGrpSpPr>
            <p:cNvPr id="59" name="Elemento grafico 94">
              <a:extLst>
                <a:ext uri="{FF2B5EF4-FFF2-40B4-BE49-F238E27FC236}">
                  <a16:creationId xmlns:a16="http://schemas.microsoft.com/office/drawing/2014/main" id="{F88F25BC-A93A-915C-A058-3546FF5968D2}"/>
                </a:ext>
              </a:extLst>
            </p:cNvPr>
            <p:cNvGrpSpPr/>
            <p:nvPr/>
          </p:nvGrpSpPr>
          <p:grpSpPr>
            <a:xfrm>
              <a:off x="5047300" y="1509924"/>
              <a:ext cx="110286" cy="471766"/>
              <a:chOff x="5047300" y="1509924"/>
              <a:chExt cx="110286" cy="471766"/>
            </a:xfrm>
            <a:grpFill/>
          </p:grpSpPr>
          <p:sp>
            <p:nvSpPr>
              <p:cNvPr id="64" name="Figura a mano libera: forma 63">
                <a:extLst>
                  <a:ext uri="{FF2B5EF4-FFF2-40B4-BE49-F238E27FC236}">
                    <a16:creationId xmlns:a16="http://schemas.microsoft.com/office/drawing/2014/main" id="{CCF3AA07-35AB-47B7-E2DD-DA3E77FF0384}"/>
                  </a:ext>
                </a:extLst>
              </p:cNvPr>
              <p:cNvSpPr/>
              <p:nvPr/>
            </p:nvSpPr>
            <p:spPr>
              <a:xfrm>
                <a:off x="5047300" y="1509924"/>
                <a:ext cx="22027" cy="471766"/>
              </a:xfrm>
              <a:custGeom>
                <a:avLst/>
                <a:gdLst>
                  <a:gd name="connsiteX0" fmla="*/ 0 w 22027"/>
                  <a:gd name="connsiteY0" fmla="*/ 0 h 471766"/>
                  <a:gd name="connsiteX1" fmla="*/ 22028 w 22027"/>
                  <a:gd name="connsiteY1" fmla="*/ 0 h 471766"/>
                  <a:gd name="connsiteX2" fmla="*/ 22028 w 22027"/>
                  <a:gd name="connsiteY2" fmla="*/ 471766 h 471766"/>
                  <a:gd name="connsiteX3" fmla="*/ 0 w 22027"/>
                  <a:gd name="connsiteY3" fmla="*/ 471766 h 471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27" h="471766">
                    <a:moveTo>
                      <a:pt x="0" y="0"/>
                    </a:moveTo>
                    <a:lnTo>
                      <a:pt x="22028" y="0"/>
                    </a:lnTo>
                    <a:lnTo>
                      <a:pt x="22028" y="471766"/>
                    </a:lnTo>
                    <a:lnTo>
                      <a:pt x="0" y="471766"/>
                    </a:lnTo>
                    <a:close/>
                  </a:path>
                </a:pathLst>
              </a:custGeom>
              <a:grpFill/>
              <a:ln w="72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65" name="Figura a mano libera: forma 64">
                <a:extLst>
                  <a:ext uri="{FF2B5EF4-FFF2-40B4-BE49-F238E27FC236}">
                    <a16:creationId xmlns:a16="http://schemas.microsoft.com/office/drawing/2014/main" id="{8E5B715C-FB7F-CD63-7DF4-A005BE37D57C}"/>
                  </a:ext>
                </a:extLst>
              </p:cNvPr>
              <p:cNvSpPr/>
              <p:nvPr/>
            </p:nvSpPr>
            <p:spPr>
              <a:xfrm>
                <a:off x="5135559" y="1529235"/>
                <a:ext cx="22027" cy="452454"/>
              </a:xfrm>
              <a:custGeom>
                <a:avLst/>
                <a:gdLst>
                  <a:gd name="connsiteX0" fmla="*/ 0 w 22027"/>
                  <a:gd name="connsiteY0" fmla="*/ 0 h 452454"/>
                  <a:gd name="connsiteX1" fmla="*/ 22028 w 22027"/>
                  <a:gd name="connsiteY1" fmla="*/ 0 h 452454"/>
                  <a:gd name="connsiteX2" fmla="*/ 22028 w 22027"/>
                  <a:gd name="connsiteY2" fmla="*/ 452455 h 452454"/>
                  <a:gd name="connsiteX3" fmla="*/ 0 w 22027"/>
                  <a:gd name="connsiteY3" fmla="*/ 452455 h 45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27" h="452454">
                    <a:moveTo>
                      <a:pt x="0" y="0"/>
                    </a:moveTo>
                    <a:lnTo>
                      <a:pt x="22028" y="0"/>
                    </a:lnTo>
                    <a:lnTo>
                      <a:pt x="22028" y="452455"/>
                    </a:lnTo>
                    <a:lnTo>
                      <a:pt x="0" y="452455"/>
                    </a:lnTo>
                    <a:close/>
                  </a:path>
                </a:pathLst>
              </a:custGeom>
              <a:grpFill/>
              <a:ln w="72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6" name="Figura a mano libera: forma 65">
                <a:extLst>
                  <a:ext uri="{FF2B5EF4-FFF2-40B4-BE49-F238E27FC236}">
                    <a16:creationId xmlns:a16="http://schemas.microsoft.com/office/drawing/2014/main" id="{1BA22C54-7832-BB19-3CD0-24AA1E582399}"/>
                  </a:ext>
                </a:extLst>
              </p:cNvPr>
              <p:cNvSpPr/>
              <p:nvPr/>
            </p:nvSpPr>
            <p:spPr>
              <a:xfrm>
                <a:off x="5058314" y="1910245"/>
                <a:ext cx="88258" cy="22027"/>
              </a:xfrm>
              <a:custGeom>
                <a:avLst/>
                <a:gdLst>
                  <a:gd name="connsiteX0" fmla="*/ 0 w 88258"/>
                  <a:gd name="connsiteY0" fmla="*/ 0 h 22027"/>
                  <a:gd name="connsiteX1" fmla="*/ 88259 w 88258"/>
                  <a:gd name="connsiteY1" fmla="*/ 0 h 22027"/>
                  <a:gd name="connsiteX2" fmla="*/ 88259 w 88258"/>
                  <a:gd name="connsiteY2" fmla="*/ 22028 h 22027"/>
                  <a:gd name="connsiteX3" fmla="*/ 0 w 88258"/>
                  <a:gd name="connsiteY3" fmla="*/ 22028 h 2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258" h="22027">
                    <a:moveTo>
                      <a:pt x="0" y="0"/>
                    </a:moveTo>
                    <a:lnTo>
                      <a:pt x="88259" y="0"/>
                    </a:lnTo>
                    <a:lnTo>
                      <a:pt x="88259" y="22028"/>
                    </a:lnTo>
                    <a:lnTo>
                      <a:pt x="0" y="22028"/>
                    </a:lnTo>
                    <a:close/>
                  </a:path>
                </a:pathLst>
              </a:custGeom>
              <a:grpFill/>
              <a:ln w="72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7" name="Figura a mano libera: forma 66">
                <a:extLst>
                  <a:ext uri="{FF2B5EF4-FFF2-40B4-BE49-F238E27FC236}">
                    <a16:creationId xmlns:a16="http://schemas.microsoft.com/office/drawing/2014/main" id="{6A8F9713-0B1F-3C3F-D2B1-2A695A9EA945}"/>
                  </a:ext>
                </a:extLst>
              </p:cNvPr>
              <p:cNvSpPr/>
              <p:nvPr/>
            </p:nvSpPr>
            <p:spPr>
              <a:xfrm>
                <a:off x="5058314" y="1833001"/>
                <a:ext cx="88258" cy="22027"/>
              </a:xfrm>
              <a:custGeom>
                <a:avLst/>
                <a:gdLst>
                  <a:gd name="connsiteX0" fmla="*/ 0 w 88258"/>
                  <a:gd name="connsiteY0" fmla="*/ 0 h 22027"/>
                  <a:gd name="connsiteX1" fmla="*/ 88259 w 88258"/>
                  <a:gd name="connsiteY1" fmla="*/ 0 h 22027"/>
                  <a:gd name="connsiteX2" fmla="*/ 88259 w 88258"/>
                  <a:gd name="connsiteY2" fmla="*/ 22028 h 22027"/>
                  <a:gd name="connsiteX3" fmla="*/ 0 w 88258"/>
                  <a:gd name="connsiteY3" fmla="*/ 22028 h 2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258" h="22027">
                    <a:moveTo>
                      <a:pt x="0" y="0"/>
                    </a:moveTo>
                    <a:lnTo>
                      <a:pt x="88259" y="0"/>
                    </a:lnTo>
                    <a:lnTo>
                      <a:pt x="88259" y="22028"/>
                    </a:lnTo>
                    <a:lnTo>
                      <a:pt x="0" y="22028"/>
                    </a:lnTo>
                    <a:close/>
                  </a:path>
                </a:pathLst>
              </a:custGeom>
              <a:grpFill/>
              <a:ln w="72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8" name="Figura a mano libera: forma 67">
                <a:extLst>
                  <a:ext uri="{FF2B5EF4-FFF2-40B4-BE49-F238E27FC236}">
                    <a16:creationId xmlns:a16="http://schemas.microsoft.com/office/drawing/2014/main" id="{DA89A76F-3F53-BC09-C25C-082B012F3146}"/>
                  </a:ext>
                </a:extLst>
              </p:cNvPr>
              <p:cNvSpPr/>
              <p:nvPr/>
            </p:nvSpPr>
            <p:spPr>
              <a:xfrm>
                <a:off x="5058314" y="1755829"/>
                <a:ext cx="88258" cy="22027"/>
              </a:xfrm>
              <a:custGeom>
                <a:avLst/>
                <a:gdLst>
                  <a:gd name="connsiteX0" fmla="*/ 0 w 88258"/>
                  <a:gd name="connsiteY0" fmla="*/ 0 h 22027"/>
                  <a:gd name="connsiteX1" fmla="*/ 88259 w 88258"/>
                  <a:gd name="connsiteY1" fmla="*/ 0 h 22027"/>
                  <a:gd name="connsiteX2" fmla="*/ 88259 w 88258"/>
                  <a:gd name="connsiteY2" fmla="*/ 22028 h 22027"/>
                  <a:gd name="connsiteX3" fmla="*/ 0 w 88258"/>
                  <a:gd name="connsiteY3" fmla="*/ 22028 h 2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258" h="22027">
                    <a:moveTo>
                      <a:pt x="0" y="0"/>
                    </a:moveTo>
                    <a:lnTo>
                      <a:pt x="88259" y="0"/>
                    </a:lnTo>
                    <a:lnTo>
                      <a:pt x="88259" y="22028"/>
                    </a:lnTo>
                    <a:lnTo>
                      <a:pt x="0" y="22028"/>
                    </a:lnTo>
                    <a:close/>
                  </a:path>
                </a:pathLst>
              </a:custGeom>
              <a:grpFill/>
              <a:ln w="72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9" name="Figura a mano libera: forma 68">
                <a:extLst>
                  <a:ext uri="{FF2B5EF4-FFF2-40B4-BE49-F238E27FC236}">
                    <a16:creationId xmlns:a16="http://schemas.microsoft.com/office/drawing/2014/main" id="{B0B1E4B2-6AA0-F8EF-4DDC-AA32A2C60035}"/>
                  </a:ext>
                </a:extLst>
              </p:cNvPr>
              <p:cNvSpPr/>
              <p:nvPr/>
            </p:nvSpPr>
            <p:spPr>
              <a:xfrm>
                <a:off x="5058314" y="1678584"/>
                <a:ext cx="88258" cy="22027"/>
              </a:xfrm>
              <a:custGeom>
                <a:avLst/>
                <a:gdLst>
                  <a:gd name="connsiteX0" fmla="*/ 0 w 88258"/>
                  <a:gd name="connsiteY0" fmla="*/ 0 h 22027"/>
                  <a:gd name="connsiteX1" fmla="*/ 88259 w 88258"/>
                  <a:gd name="connsiteY1" fmla="*/ 0 h 22027"/>
                  <a:gd name="connsiteX2" fmla="*/ 88259 w 88258"/>
                  <a:gd name="connsiteY2" fmla="*/ 22028 h 22027"/>
                  <a:gd name="connsiteX3" fmla="*/ 0 w 88258"/>
                  <a:gd name="connsiteY3" fmla="*/ 22028 h 2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258" h="22027">
                    <a:moveTo>
                      <a:pt x="0" y="0"/>
                    </a:moveTo>
                    <a:lnTo>
                      <a:pt x="88259" y="0"/>
                    </a:lnTo>
                    <a:lnTo>
                      <a:pt x="88259" y="22028"/>
                    </a:lnTo>
                    <a:lnTo>
                      <a:pt x="0" y="22028"/>
                    </a:lnTo>
                    <a:close/>
                  </a:path>
                </a:pathLst>
              </a:custGeom>
              <a:grpFill/>
              <a:ln w="72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70" name="Figura a mano libera: forma 69">
                <a:extLst>
                  <a:ext uri="{FF2B5EF4-FFF2-40B4-BE49-F238E27FC236}">
                    <a16:creationId xmlns:a16="http://schemas.microsoft.com/office/drawing/2014/main" id="{75857CEC-A775-9336-0E2D-2BCBAB48AFF4}"/>
                  </a:ext>
                </a:extLst>
              </p:cNvPr>
              <p:cNvSpPr/>
              <p:nvPr/>
            </p:nvSpPr>
            <p:spPr>
              <a:xfrm>
                <a:off x="5058314" y="1601413"/>
                <a:ext cx="88258" cy="22027"/>
              </a:xfrm>
              <a:custGeom>
                <a:avLst/>
                <a:gdLst>
                  <a:gd name="connsiteX0" fmla="*/ 0 w 88258"/>
                  <a:gd name="connsiteY0" fmla="*/ 0 h 22027"/>
                  <a:gd name="connsiteX1" fmla="*/ 88259 w 88258"/>
                  <a:gd name="connsiteY1" fmla="*/ 0 h 22027"/>
                  <a:gd name="connsiteX2" fmla="*/ 88259 w 88258"/>
                  <a:gd name="connsiteY2" fmla="*/ 22028 h 22027"/>
                  <a:gd name="connsiteX3" fmla="*/ 0 w 88258"/>
                  <a:gd name="connsiteY3" fmla="*/ 22028 h 2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258" h="22027">
                    <a:moveTo>
                      <a:pt x="0" y="0"/>
                    </a:moveTo>
                    <a:lnTo>
                      <a:pt x="88259" y="0"/>
                    </a:lnTo>
                    <a:lnTo>
                      <a:pt x="88259" y="22028"/>
                    </a:lnTo>
                    <a:lnTo>
                      <a:pt x="0" y="22028"/>
                    </a:lnTo>
                    <a:close/>
                  </a:path>
                </a:pathLst>
              </a:custGeom>
              <a:grpFill/>
              <a:ln w="72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</p:grpSp>
        <p:sp>
          <p:nvSpPr>
            <p:cNvPr id="60" name="Figura a mano libera: forma 59">
              <a:extLst>
                <a:ext uri="{FF2B5EF4-FFF2-40B4-BE49-F238E27FC236}">
                  <a16:creationId xmlns:a16="http://schemas.microsoft.com/office/drawing/2014/main" id="{8FA2433D-6B4B-FAD5-7100-B5990C297712}"/>
                </a:ext>
              </a:extLst>
            </p:cNvPr>
            <p:cNvSpPr/>
            <p:nvPr/>
          </p:nvSpPr>
          <p:spPr>
            <a:xfrm>
              <a:off x="5193273" y="1705679"/>
              <a:ext cx="150744" cy="283133"/>
            </a:xfrm>
            <a:custGeom>
              <a:avLst/>
              <a:gdLst>
                <a:gd name="connsiteX0" fmla="*/ 150745 w 150744"/>
                <a:gd name="connsiteY0" fmla="*/ 283133 h 283133"/>
                <a:gd name="connsiteX1" fmla="*/ 0 w 150744"/>
                <a:gd name="connsiteY1" fmla="*/ 283133 h 283133"/>
                <a:gd name="connsiteX2" fmla="*/ 0 w 150744"/>
                <a:gd name="connsiteY2" fmla="*/ 261105 h 283133"/>
                <a:gd name="connsiteX3" fmla="*/ 128717 w 150744"/>
                <a:gd name="connsiteY3" fmla="*/ 261105 h 283133"/>
                <a:gd name="connsiteX4" fmla="*/ 128717 w 150744"/>
                <a:gd name="connsiteY4" fmla="*/ 22101 h 283133"/>
                <a:gd name="connsiteX5" fmla="*/ 9178 w 150744"/>
                <a:gd name="connsiteY5" fmla="*/ 22101 h 283133"/>
                <a:gd name="connsiteX6" fmla="*/ 9178 w 150744"/>
                <a:gd name="connsiteY6" fmla="*/ 0 h 283133"/>
                <a:gd name="connsiteX7" fmla="*/ 150745 w 150744"/>
                <a:gd name="connsiteY7" fmla="*/ 0 h 283133"/>
                <a:gd name="connsiteX8" fmla="*/ 150745 w 150744"/>
                <a:gd name="connsiteY8" fmla="*/ 283133 h 28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744" h="283133">
                  <a:moveTo>
                    <a:pt x="150745" y="283133"/>
                  </a:moveTo>
                  <a:lnTo>
                    <a:pt x="0" y="283133"/>
                  </a:lnTo>
                  <a:lnTo>
                    <a:pt x="0" y="261105"/>
                  </a:lnTo>
                  <a:lnTo>
                    <a:pt x="128717" y="261105"/>
                  </a:lnTo>
                  <a:lnTo>
                    <a:pt x="128717" y="22101"/>
                  </a:lnTo>
                  <a:lnTo>
                    <a:pt x="9178" y="22101"/>
                  </a:lnTo>
                  <a:lnTo>
                    <a:pt x="9178" y="0"/>
                  </a:lnTo>
                  <a:lnTo>
                    <a:pt x="150745" y="0"/>
                  </a:lnTo>
                  <a:lnTo>
                    <a:pt x="150745" y="283133"/>
                  </a:lnTo>
                  <a:close/>
                </a:path>
              </a:pathLst>
            </a:custGeom>
            <a:grpFill/>
            <a:ln w="72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61" name="Figura a mano libera: forma 60">
              <a:extLst>
                <a:ext uri="{FF2B5EF4-FFF2-40B4-BE49-F238E27FC236}">
                  <a16:creationId xmlns:a16="http://schemas.microsoft.com/office/drawing/2014/main" id="{1A42173E-B030-F098-0112-99D08C6AAAD0}"/>
                </a:ext>
              </a:extLst>
            </p:cNvPr>
            <p:cNvSpPr/>
            <p:nvPr/>
          </p:nvSpPr>
          <p:spPr>
            <a:xfrm>
              <a:off x="5311343" y="1705679"/>
              <a:ext cx="54702" cy="22027"/>
            </a:xfrm>
            <a:custGeom>
              <a:avLst/>
              <a:gdLst>
                <a:gd name="connsiteX0" fmla="*/ 0 w 54702"/>
                <a:gd name="connsiteY0" fmla="*/ 0 h 22027"/>
                <a:gd name="connsiteX1" fmla="*/ 54703 w 54702"/>
                <a:gd name="connsiteY1" fmla="*/ 0 h 22027"/>
                <a:gd name="connsiteX2" fmla="*/ 54703 w 54702"/>
                <a:gd name="connsiteY2" fmla="*/ 22028 h 22027"/>
                <a:gd name="connsiteX3" fmla="*/ 0 w 54702"/>
                <a:gd name="connsiteY3" fmla="*/ 22028 h 22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02" h="22027">
                  <a:moveTo>
                    <a:pt x="0" y="0"/>
                  </a:moveTo>
                  <a:lnTo>
                    <a:pt x="54703" y="0"/>
                  </a:lnTo>
                  <a:lnTo>
                    <a:pt x="54703" y="22028"/>
                  </a:lnTo>
                  <a:lnTo>
                    <a:pt x="0" y="22028"/>
                  </a:lnTo>
                  <a:close/>
                </a:path>
              </a:pathLst>
            </a:custGeom>
            <a:grpFill/>
            <a:ln w="72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62" name="Figura a mano libera: forma 61">
              <a:extLst>
                <a:ext uri="{FF2B5EF4-FFF2-40B4-BE49-F238E27FC236}">
                  <a16:creationId xmlns:a16="http://schemas.microsoft.com/office/drawing/2014/main" id="{28BB8ED4-9496-B8DF-B352-DCDC06679802}"/>
                </a:ext>
              </a:extLst>
            </p:cNvPr>
            <p:cNvSpPr/>
            <p:nvPr/>
          </p:nvSpPr>
          <p:spPr>
            <a:xfrm>
              <a:off x="5202451" y="1836231"/>
              <a:ext cx="163594" cy="22027"/>
            </a:xfrm>
            <a:custGeom>
              <a:avLst/>
              <a:gdLst>
                <a:gd name="connsiteX0" fmla="*/ 0 w 163594"/>
                <a:gd name="connsiteY0" fmla="*/ 0 h 22027"/>
                <a:gd name="connsiteX1" fmla="*/ 163595 w 163594"/>
                <a:gd name="connsiteY1" fmla="*/ 0 h 22027"/>
                <a:gd name="connsiteX2" fmla="*/ 163595 w 163594"/>
                <a:gd name="connsiteY2" fmla="*/ 22028 h 22027"/>
                <a:gd name="connsiteX3" fmla="*/ 0 w 163594"/>
                <a:gd name="connsiteY3" fmla="*/ 22028 h 22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594" h="22027">
                  <a:moveTo>
                    <a:pt x="0" y="0"/>
                  </a:moveTo>
                  <a:lnTo>
                    <a:pt x="163595" y="0"/>
                  </a:lnTo>
                  <a:lnTo>
                    <a:pt x="163595" y="22028"/>
                  </a:lnTo>
                  <a:lnTo>
                    <a:pt x="0" y="22028"/>
                  </a:lnTo>
                  <a:close/>
                </a:path>
              </a:pathLst>
            </a:custGeom>
            <a:grpFill/>
            <a:ln w="72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63" name="Figura a mano libera: forma 62">
              <a:extLst>
                <a:ext uri="{FF2B5EF4-FFF2-40B4-BE49-F238E27FC236}">
                  <a16:creationId xmlns:a16="http://schemas.microsoft.com/office/drawing/2014/main" id="{4EA22A75-D04A-9FF1-58CA-E05F4DAA67C9}"/>
                </a:ext>
              </a:extLst>
            </p:cNvPr>
            <p:cNvSpPr/>
            <p:nvPr/>
          </p:nvSpPr>
          <p:spPr>
            <a:xfrm>
              <a:off x="4779000" y="1966784"/>
              <a:ext cx="587045" cy="22027"/>
            </a:xfrm>
            <a:custGeom>
              <a:avLst/>
              <a:gdLst>
                <a:gd name="connsiteX0" fmla="*/ 0 w 587045"/>
                <a:gd name="connsiteY0" fmla="*/ 0 h 22027"/>
                <a:gd name="connsiteX1" fmla="*/ 587046 w 587045"/>
                <a:gd name="connsiteY1" fmla="*/ 0 h 22027"/>
                <a:gd name="connsiteX2" fmla="*/ 587046 w 587045"/>
                <a:gd name="connsiteY2" fmla="*/ 22028 h 22027"/>
                <a:gd name="connsiteX3" fmla="*/ 0 w 587045"/>
                <a:gd name="connsiteY3" fmla="*/ 22028 h 22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7045" h="22027">
                  <a:moveTo>
                    <a:pt x="0" y="0"/>
                  </a:moveTo>
                  <a:lnTo>
                    <a:pt x="587046" y="0"/>
                  </a:lnTo>
                  <a:lnTo>
                    <a:pt x="587046" y="22028"/>
                  </a:lnTo>
                  <a:lnTo>
                    <a:pt x="0" y="22028"/>
                  </a:lnTo>
                  <a:close/>
                </a:path>
              </a:pathLst>
            </a:custGeom>
            <a:grpFill/>
            <a:ln w="72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</p:grpSp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C3331E6A-3A05-C716-3E58-5F5D821A5EFC}"/>
              </a:ext>
            </a:extLst>
          </p:cNvPr>
          <p:cNvSpPr txBox="1"/>
          <p:nvPr/>
        </p:nvSpPr>
        <p:spPr>
          <a:xfrm>
            <a:off x="974651" y="5753239"/>
            <a:ext cx="99714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>
              <a:buClr>
                <a:srgbClr val="0C6C90"/>
              </a:buClr>
            </a:pPr>
            <a:r>
              <a:rPr lang="it-IT" sz="1200" u="sng" dirty="0">
                <a:solidFill>
                  <a:srgbClr val="0C6C90"/>
                </a:solidFill>
                <a:latin typeface="+mj-lt"/>
              </a:rPr>
              <a:t>I crediti d’imposta sono commisurati alla quota di costo complessivo dei beni acquistati o degli investimenti immobiliari realizzati dal 1° gennaio al  31 dicembre di ciascun periodo agevolativo.</a:t>
            </a:r>
          </a:p>
        </p:txBody>
      </p:sp>
    </p:spTree>
    <p:extLst>
      <p:ext uri="{BB962C8B-B14F-4D97-AF65-F5344CB8AC3E}">
        <p14:creationId xmlns:p14="http://schemas.microsoft.com/office/powerpoint/2010/main" val="1511897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2766;p19">
            <a:extLst>
              <a:ext uri="{FF2B5EF4-FFF2-40B4-BE49-F238E27FC236}">
                <a16:creationId xmlns:a16="http://schemas.microsoft.com/office/drawing/2014/main" id="{BB35ED0D-5616-22A1-68C9-011390696D05}"/>
              </a:ext>
            </a:extLst>
          </p:cNvPr>
          <p:cNvSpPr/>
          <p:nvPr/>
        </p:nvSpPr>
        <p:spPr>
          <a:xfrm>
            <a:off x="1169279" y="5697157"/>
            <a:ext cx="10039044" cy="58477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40000">
                <a:srgbClr val="105273"/>
              </a:gs>
              <a:gs pos="95000">
                <a:srgbClr val="1792C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53590" dist="7739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defRPr/>
            </a:pPr>
            <a:endParaRPr lang="it-IT" sz="1400" cap="all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55" name="Google Shape;2738;p19">
            <a:extLst>
              <a:ext uri="{FF2B5EF4-FFF2-40B4-BE49-F238E27FC236}">
                <a16:creationId xmlns:a16="http://schemas.microsoft.com/office/drawing/2014/main" id="{D19A55B4-398F-A497-08D7-5C92F840E27A}"/>
              </a:ext>
            </a:extLst>
          </p:cNvPr>
          <p:cNvSpPr/>
          <p:nvPr/>
        </p:nvSpPr>
        <p:spPr>
          <a:xfrm>
            <a:off x="5994695" y="1705013"/>
            <a:ext cx="5347194" cy="2367910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2738;p19">
            <a:extLst>
              <a:ext uri="{FF2B5EF4-FFF2-40B4-BE49-F238E27FC236}">
                <a16:creationId xmlns:a16="http://schemas.microsoft.com/office/drawing/2014/main" id="{1FA1544D-480C-E92B-1F9C-24E8972761EA}"/>
              </a:ext>
            </a:extLst>
          </p:cNvPr>
          <p:cNvSpPr/>
          <p:nvPr/>
        </p:nvSpPr>
        <p:spPr>
          <a:xfrm>
            <a:off x="647501" y="1724606"/>
            <a:ext cx="5115345" cy="2367910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9E6C44B-96E9-D3C8-67B8-B2704A212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502" y="374593"/>
            <a:ext cx="10440989" cy="844444"/>
          </a:xfrm>
        </p:spPr>
        <p:txBody>
          <a:bodyPr/>
          <a:lstStyle/>
          <a:p>
            <a:r>
              <a:rPr lang="it-IT" dirty="0"/>
              <a:t>Ambito oggettivo di applicazione (2/2)</a:t>
            </a:r>
            <a:br>
              <a:rPr lang="it-IT" sz="3600" dirty="0"/>
            </a:br>
            <a:endParaRPr lang="it-IT" sz="36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46180DB-CBFF-C12C-7C07-D242EA6370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407B1-F227-FC44-8239-9F50C0785540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696364B-0A31-5510-A20D-A94CBA75C059}"/>
              </a:ext>
            </a:extLst>
          </p:cNvPr>
          <p:cNvSpPr txBox="1"/>
          <p:nvPr/>
        </p:nvSpPr>
        <p:spPr>
          <a:xfrm>
            <a:off x="647502" y="1121100"/>
            <a:ext cx="10694386" cy="841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it-IT" sz="1200" dirty="0">
                <a:solidFill>
                  <a:srgbClr val="767676"/>
                </a:solidFill>
                <a:latin typeface="+mj-lt"/>
              </a:rPr>
              <a:t>Gli investimenti agevolabili sono quelli, facenti parte di un </a:t>
            </a:r>
            <a:r>
              <a:rPr lang="it-IT" sz="1200" b="1" u="sng" dirty="0">
                <a:solidFill>
                  <a:srgbClr val="767676"/>
                </a:solidFill>
                <a:latin typeface="+mj-lt"/>
              </a:rPr>
              <a:t>progetto di investimento iniziale </a:t>
            </a:r>
            <a:r>
              <a:rPr lang="it-IT" sz="1200" b="1" dirty="0">
                <a:solidFill>
                  <a:srgbClr val="767676"/>
                </a:solidFill>
                <a:latin typeface="+mj-lt"/>
              </a:rPr>
              <a:t>come definito dall’art. 2, punti 49, 50 e 51, del Reg. (UE) n. 651/2014 che individua le seguenti tipologie:</a:t>
            </a:r>
            <a:r>
              <a:rPr lang="it-IT" sz="1200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1200" b="1" dirty="0">
              <a:solidFill>
                <a:srgbClr val="767676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3FC8A7A-E9CB-8552-853F-E7F4F523006F}"/>
              </a:ext>
            </a:extLst>
          </p:cNvPr>
          <p:cNvSpPr txBox="1"/>
          <p:nvPr/>
        </p:nvSpPr>
        <p:spPr>
          <a:xfrm>
            <a:off x="666237" y="1752378"/>
            <a:ext cx="49983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chemeClr val="tx2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1. INVESTIMENTO INIZIALE</a:t>
            </a:r>
          </a:p>
          <a:p>
            <a:pPr algn="ctr"/>
            <a:endParaRPr lang="it-IT" sz="1400" b="1" dirty="0">
              <a:solidFill>
                <a:schemeClr val="tx2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35C19300-2372-684D-EBB7-029F6F623F8A}"/>
              </a:ext>
            </a:extLst>
          </p:cNvPr>
          <p:cNvSpPr txBox="1"/>
          <p:nvPr/>
        </p:nvSpPr>
        <p:spPr>
          <a:xfrm>
            <a:off x="6047779" y="1752378"/>
            <a:ext cx="53165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b="1" cap="all" dirty="0">
                <a:solidFill>
                  <a:schemeClr val="tx2"/>
                </a:solidFill>
                <a:latin typeface="+mj-lt"/>
              </a:rPr>
              <a:t>2</a:t>
            </a:r>
            <a:r>
              <a:rPr lang="it-IT" sz="1400" b="1" cap="all" dirty="0">
                <a:solidFill>
                  <a:schemeClr val="tx2"/>
                </a:solidFill>
              </a:rPr>
              <a:t>.   </a:t>
            </a:r>
            <a:r>
              <a:rPr lang="it-IT" sz="1400" b="1" cap="all" dirty="0">
                <a:solidFill>
                  <a:schemeClr val="tx2"/>
                </a:solidFill>
                <a:latin typeface="+mj-lt"/>
              </a:rPr>
              <a:t>investimento inziale a favore di una nuova attività economica</a:t>
            </a:r>
            <a:endParaRPr lang="it-IT" cap="all" dirty="0">
              <a:solidFill>
                <a:schemeClr val="tx2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D2692C99-5A24-1D74-12E2-5147CCD60BEB}"/>
              </a:ext>
            </a:extLst>
          </p:cNvPr>
          <p:cNvSpPr txBox="1"/>
          <p:nvPr/>
        </p:nvSpPr>
        <p:spPr>
          <a:xfrm>
            <a:off x="6047779" y="2181296"/>
            <a:ext cx="531654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lphaUcPeriod"/>
            </a:pPr>
            <a:r>
              <a:rPr lang="it-IT" sz="1200" b="1" dirty="0">
                <a:solidFill>
                  <a:srgbClr val="0C6C90"/>
                </a:solidFill>
                <a:latin typeface="+mj-lt"/>
              </a:rPr>
              <a:t>investimento in attivi materiali e immateriali relativo: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alla </a:t>
            </a:r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creazione di un nuovo stabilimento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alla </a:t>
            </a:r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diversificazione dell’attività di uno stabilimento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a condizione che la nuova attività non sia uguale o simile a quella svolta precedentemente nello stesso stabilimento; </a:t>
            </a:r>
          </a:p>
          <a:p>
            <a:pPr marL="228600" indent="-228600" algn="just">
              <a:buFont typeface="+mj-lt"/>
              <a:buAutoNum type="alphaUcPeriod" startAt="2"/>
            </a:pPr>
            <a:r>
              <a:rPr lang="it-IT" sz="1200" b="1" dirty="0">
                <a:solidFill>
                  <a:srgbClr val="0C6C90"/>
                </a:solidFill>
                <a:latin typeface="+mj-lt"/>
              </a:rPr>
              <a:t> acquisizione di attivi appartenenti a uno stabilimento che sia stato chiuso o che sarebbe stato chiuso in assenza di tale acquisizione, a condizione che la nuova attività che verrà svolta utilizzando gli attivi acquisiti non sia uguale o simile a quella svolta nello stabilimento prima dell’acquisizione.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FD1F559A-8BE7-E1A0-75E5-868586D8FC37}"/>
              </a:ext>
            </a:extLst>
          </p:cNvPr>
          <p:cNvSpPr txBox="1"/>
          <p:nvPr/>
        </p:nvSpPr>
        <p:spPr>
          <a:xfrm>
            <a:off x="2937601" y="696036"/>
            <a:ext cx="650240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600" i="1" dirty="0">
                <a:solidFill>
                  <a:schemeClr val="accent2"/>
                </a:solidFill>
                <a:latin typeface="Montserrat SemiBold" pitchFamily="2" charset="77"/>
                <a:cs typeface="Calibri"/>
                <a:sym typeface="Calibri"/>
              </a:rPr>
              <a:t>Progetto di investimento iniziale 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29C3D413-9D1F-97DC-23A7-2707645F7B3D}"/>
              </a:ext>
            </a:extLst>
          </p:cNvPr>
          <p:cNvSpPr txBox="1"/>
          <p:nvPr/>
        </p:nvSpPr>
        <p:spPr>
          <a:xfrm>
            <a:off x="1088310" y="4269487"/>
            <a:ext cx="10274518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767676"/>
                </a:solidFill>
                <a:latin typeface="+mj-lt"/>
              </a:rPr>
              <a:t>Per gli investimenti nelle strutture produttive ubicate nelle zone assistite che soddisfano le condizioni </a:t>
            </a:r>
            <a:r>
              <a:rPr lang="it-IT" sz="1200" b="1" dirty="0">
                <a:solidFill>
                  <a:srgbClr val="767676"/>
                </a:solidFill>
                <a:latin typeface="+mj-lt"/>
              </a:rPr>
              <a:t>dell’art. </a:t>
            </a:r>
            <a:r>
              <a:rPr lang="it-IT" sz="1200" b="1" u="sng" dirty="0">
                <a:solidFill>
                  <a:srgbClr val="767676"/>
                </a:solidFill>
                <a:latin typeface="+mj-lt"/>
              </a:rPr>
              <a:t>107, par. 3, lett. a) TFUE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,  gli aiuti possono essere concessi a </a:t>
            </a:r>
            <a:r>
              <a:rPr lang="it-IT" sz="1200" b="1" dirty="0">
                <a:solidFill>
                  <a:srgbClr val="0C6C90"/>
                </a:solidFill>
                <a:latin typeface="+mj-lt"/>
              </a:rPr>
              <a:t>PMI e grandi imprese per </a:t>
            </a:r>
            <a:r>
              <a:rPr lang="it-IT" sz="1200" b="1" dirty="0">
                <a:solidFill>
                  <a:schemeClr val="tx2"/>
                </a:solidFill>
                <a:latin typeface="+mj-lt"/>
              </a:rPr>
              <a:t>qualsiasi forma di investimento iniziale.</a:t>
            </a:r>
            <a:r>
              <a:rPr lang="it-IT" sz="1200" dirty="0">
                <a:solidFill>
                  <a:schemeClr val="tx2"/>
                </a:solidFill>
                <a:latin typeface="+mj-lt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400" dirty="0">
              <a:latin typeface="+mj-lt"/>
            </a:endParaRPr>
          </a:p>
          <a:p>
            <a:r>
              <a:rPr lang="it-IT" sz="1200" dirty="0">
                <a:solidFill>
                  <a:srgbClr val="767676"/>
                </a:solidFill>
                <a:latin typeface="+mj-lt"/>
              </a:rPr>
              <a:t>Per gli investimenti nelle strutture produttive ubicate nelle zone assistite che soddisfano le condizioni </a:t>
            </a:r>
            <a:r>
              <a:rPr lang="it-IT" sz="1200" b="1" u="sng" dirty="0">
                <a:solidFill>
                  <a:srgbClr val="767676"/>
                </a:solidFill>
                <a:latin typeface="+mj-lt"/>
              </a:rPr>
              <a:t>dell’art. 107, par. 3, lett. c), </a:t>
            </a:r>
            <a:r>
              <a:rPr lang="it-IT" sz="1200" b="1" u="sng" dirty="0" err="1">
                <a:solidFill>
                  <a:srgbClr val="767676"/>
                </a:solidFill>
                <a:latin typeface="+mj-lt"/>
              </a:rPr>
              <a:t>TFUE,</a:t>
            </a:r>
            <a:r>
              <a:rPr lang="it-IT" sz="1200" dirty="0" err="1">
                <a:solidFill>
                  <a:srgbClr val="767676"/>
                </a:solidFill>
                <a:latin typeface="+mj-lt"/>
              </a:rPr>
              <a:t>gli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 aiuti possono essere concessi (i) </a:t>
            </a:r>
            <a:r>
              <a:rPr lang="it-IT" sz="1200" b="1" dirty="0">
                <a:solidFill>
                  <a:srgbClr val="0C6C90"/>
                </a:solidFill>
                <a:latin typeface="+mj-lt"/>
              </a:rPr>
              <a:t>alle PMI  per </a:t>
            </a:r>
            <a:r>
              <a:rPr lang="it-IT" sz="1200" b="1" dirty="0">
                <a:solidFill>
                  <a:schemeClr val="tx2"/>
                </a:solidFill>
                <a:latin typeface="+mj-lt"/>
              </a:rPr>
              <a:t>qualsiasi forma di investimento iniziale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, (ii) </a:t>
            </a:r>
            <a:r>
              <a:rPr lang="it-IT" sz="1200" b="1" dirty="0">
                <a:solidFill>
                  <a:srgbClr val="767676"/>
                </a:solidFill>
                <a:latin typeface="+mj-lt"/>
              </a:rPr>
              <a:t>alle </a:t>
            </a:r>
            <a:r>
              <a:rPr lang="it-IT" sz="1200" b="1" dirty="0">
                <a:solidFill>
                  <a:srgbClr val="0C6C90"/>
                </a:solidFill>
                <a:latin typeface="+mj-lt"/>
              </a:rPr>
              <a:t>grandi imprese </a:t>
            </a:r>
            <a:r>
              <a:rPr lang="it-IT" sz="1200" b="1" dirty="0">
                <a:solidFill>
                  <a:srgbClr val="767676"/>
                </a:solidFill>
                <a:latin typeface="+mj-lt"/>
              </a:rPr>
              <a:t>solo per un</a:t>
            </a:r>
            <a:r>
              <a:rPr lang="it-IT" sz="1200" b="1" dirty="0">
                <a:latin typeface="+mj-lt"/>
              </a:rPr>
              <a:t> </a:t>
            </a:r>
            <a:r>
              <a:rPr lang="it-IT" sz="1200" b="1" dirty="0">
                <a:solidFill>
                  <a:schemeClr val="tx2"/>
                </a:solidFill>
                <a:latin typeface="+mj-lt"/>
              </a:rPr>
              <a:t>investimento iniziale a favore di una nuova attività economica</a:t>
            </a:r>
            <a:r>
              <a:rPr lang="it-IT" sz="1200" b="1" dirty="0">
                <a:latin typeface="+mj-lt"/>
              </a:rPr>
              <a:t>. </a:t>
            </a:r>
          </a:p>
        </p:txBody>
      </p:sp>
      <p:sp>
        <p:nvSpPr>
          <p:cNvPr id="50" name="Elemento grafico 114">
            <a:extLst>
              <a:ext uri="{FF2B5EF4-FFF2-40B4-BE49-F238E27FC236}">
                <a16:creationId xmlns:a16="http://schemas.microsoft.com/office/drawing/2014/main" id="{638CCDCF-F697-31C9-89BC-C36A62B9172F}"/>
              </a:ext>
            </a:extLst>
          </p:cNvPr>
          <p:cNvSpPr/>
          <p:nvPr/>
        </p:nvSpPr>
        <p:spPr>
          <a:xfrm>
            <a:off x="647501" y="4307203"/>
            <a:ext cx="374324" cy="365125"/>
          </a:xfrm>
          <a:custGeom>
            <a:avLst/>
            <a:gdLst>
              <a:gd name="connsiteX0" fmla="*/ 619125 w 1238250"/>
              <a:gd name="connsiteY0" fmla="*/ 0 h 1238250"/>
              <a:gd name="connsiteX1" fmla="*/ 1238250 w 1238250"/>
              <a:gd name="connsiteY1" fmla="*/ 619125 h 1238250"/>
              <a:gd name="connsiteX2" fmla="*/ 619125 w 1238250"/>
              <a:gd name="connsiteY2" fmla="*/ 1238250 h 1238250"/>
              <a:gd name="connsiteX3" fmla="*/ 0 w 1238250"/>
              <a:gd name="connsiteY3" fmla="*/ 619125 h 1238250"/>
              <a:gd name="connsiteX4" fmla="*/ 619125 w 1238250"/>
              <a:gd name="connsiteY4" fmla="*/ 0 h 1238250"/>
              <a:gd name="connsiteX5" fmla="*/ 619125 w 1238250"/>
              <a:gd name="connsiteY5" fmla="*/ 49530 h 1238250"/>
              <a:gd name="connsiteX6" fmla="*/ 49530 w 1238250"/>
              <a:gd name="connsiteY6" fmla="*/ 619125 h 1238250"/>
              <a:gd name="connsiteX7" fmla="*/ 619125 w 1238250"/>
              <a:gd name="connsiteY7" fmla="*/ 1188720 h 1238250"/>
              <a:gd name="connsiteX8" fmla="*/ 1188720 w 1238250"/>
              <a:gd name="connsiteY8" fmla="*/ 619125 h 1238250"/>
              <a:gd name="connsiteX9" fmla="*/ 619125 w 1238250"/>
              <a:gd name="connsiteY9" fmla="*/ 49530 h 1238250"/>
              <a:gd name="connsiteX10" fmla="*/ 619125 w 1238250"/>
              <a:gd name="connsiteY10" fmla="*/ 778669 h 1238250"/>
              <a:gd name="connsiteX11" fmla="*/ 704850 w 1238250"/>
              <a:gd name="connsiteY11" fmla="*/ 865584 h 1238250"/>
              <a:gd name="connsiteX12" fmla="*/ 619125 w 1238250"/>
              <a:gd name="connsiteY12" fmla="*/ 952500 h 1238250"/>
              <a:gd name="connsiteX13" fmla="*/ 533400 w 1238250"/>
              <a:gd name="connsiteY13" fmla="*/ 865584 h 1238250"/>
              <a:gd name="connsiteX14" fmla="*/ 619125 w 1238250"/>
              <a:gd name="connsiteY14" fmla="*/ 778669 h 1238250"/>
              <a:gd name="connsiteX15" fmla="*/ 619125 w 1238250"/>
              <a:gd name="connsiteY15" fmla="*/ 257175 h 1238250"/>
              <a:gd name="connsiteX16" fmla="*/ 690563 w 1238250"/>
              <a:gd name="connsiteY16" fmla="*/ 329677 h 1238250"/>
              <a:gd name="connsiteX17" fmla="*/ 690563 w 1238250"/>
              <a:gd name="connsiteY17" fmla="*/ 619266 h 1238250"/>
              <a:gd name="connsiteX18" fmla="*/ 619125 w 1238250"/>
              <a:gd name="connsiteY18" fmla="*/ 691753 h 1238250"/>
              <a:gd name="connsiteX19" fmla="*/ 547688 w 1238250"/>
              <a:gd name="connsiteY19" fmla="*/ 619266 h 1238250"/>
              <a:gd name="connsiteX20" fmla="*/ 547688 w 1238250"/>
              <a:gd name="connsiteY20" fmla="*/ 329677 h 1238250"/>
              <a:gd name="connsiteX21" fmla="*/ 619125 w 1238250"/>
              <a:gd name="connsiteY21" fmla="*/ 257175 h 123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38250" h="1238250">
                <a:moveTo>
                  <a:pt x="619125" y="0"/>
                </a:moveTo>
                <a:cubicBezTo>
                  <a:pt x="961058" y="0"/>
                  <a:pt x="1238250" y="277192"/>
                  <a:pt x="1238250" y="619125"/>
                </a:cubicBezTo>
                <a:cubicBezTo>
                  <a:pt x="1238250" y="961058"/>
                  <a:pt x="961058" y="1238250"/>
                  <a:pt x="619125" y="1238250"/>
                </a:cubicBezTo>
                <a:cubicBezTo>
                  <a:pt x="277192" y="1238250"/>
                  <a:pt x="0" y="961058"/>
                  <a:pt x="0" y="619125"/>
                </a:cubicBezTo>
                <a:cubicBezTo>
                  <a:pt x="0" y="277192"/>
                  <a:pt x="277192" y="0"/>
                  <a:pt x="619125" y="0"/>
                </a:cubicBezTo>
                <a:close/>
                <a:moveTo>
                  <a:pt x="619125" y="49530"/>
                </a:moveTo>
                <a:cubicBezTo>
                  <a:pt x="304546" y="49530"/>
                  <a:pt x="49530" y="304546"/>
                  <a:pt x="49530" y="619125"/>
                </a:cubicBezTo>
                <a:cubicBezTo>
                  <a:pt x="49530" y="933704"/>
                  <a:pt x="304546" y="1188720"/>
                  <a:pt x="619125" y="1188720"/>
                </a:cubicBezTo>
                <a:cubicBezTo>
                  <a:pt x="933704" y="1188720"/>
                  <a:pt x="1188720" y="933704"/>
                  <a:pt x="1188720" y="619125"/>
                </a:cubicBezTo>
                <a:cubicBezTo>
                  <a:pt x="1188720" y="304546"/>
                  <a:pt x="933704" y="49530"/>
                  <a:pt x="619125" y="49530"/>
                </a:cubicBezTo>
                <a:close/>
                <a:moveTo>
                  <a:pt x="619125" y="778669"/>
                </a:moveTo>
                <a:cubicBezTo>
                  <a:pt x="666374" y="778669"/>
                  <a:pt x="704850" y="817592"/>
                  <a:pt x="704850" y="865584"/>
                </a:cubicBezTo>
                <a:cubicBezTo>
                  <a:pt x="704850" y="913489"/>
                  <a:pt x="666459" y="952500"/>
                  <a:pt x="619125" y="952500"/>
                </a:cubicBezTo>
                <a:cubicBezTo>
                  <a:pt x="571876" y="952500"/>
                  <a:pt x="533400" y="913576"/>
                  <a:pt x="533400" y="865584"/>
                </a:cubicBezTo>
                <a:cubicBezTo>
                  <a:pt x="533400" y="817679"/>
                  <a:pt x="571791" y="778669"/>
                  <a:pt x="619125" y="778669"/>
                </a:cubicBezTo>
                <a:close/>
                <a:moveTo>
                  <a:pt x="619125" y="257175"/>
                </a:moveTo>
                <a:cubicBezTo>
                  <a:pt x="658501" y="257175"/>
                  <a:pt x="690563" y="289624"/>
                  <a:pt x="690563" y="329677"/>
                </a:cubicBezTo>
                <a:lnTo>
                  <a:pt x="690563" y="619266"/>
                </a:lnTo>
                <a:cubicBezTo>
                  <a:pt x="690563" y="659450"/>
                  <a:pt x="658587" y="691753"/>
                  <a:pt x="619125" y="691753"/>
                </a:cubicBezTo>
                <a:cubicBezTo>
                  <a:pt x="579749" y="691753"/>
                  <a:pt x="547688" y="659290"/>
                  <a:pt x="547688" y="619266"/>
                </a:cubicBezTo>
                <a:lnTo>
                  <a:pt x="547688" y="329677"/>
                </a:lnTo>
                <a:cubicBezTo>
                  <a:pt x="547688" y="289479"/>
                  <a:pt x="579677" y="257175"/>
                  <a:pt x="619125" y="25717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sp>
        <p:nvSpPr>
          <p:cNvPr id="51" name="Elemento grafico 114">
            <a:extLst>
              <a:ext uri="{FF2B5EF4-FFF2-40B4-BE49-F238E27FC236}">
                <a16:creationId xmlns:a16="http://schemas.microsoft.com/office/drawing/2014/main" id="{BDC7B3EE-18FC-7BA4-E9F4-D842554E3108}"/>
              </a:ext>
            </a:extLst>
          </p:cNvPr>
          <p:cNvSpPr/>
          <p:nvPr/>
        </p:nvSpPr>
        <p:spPr>
          <a:xfrm>
            <a:off x="647501" y="5068456"/>
            <a:ext cx="374324" cy="365125"/>
          </a:xfrm>
          <a:custGeom>
            <a:avLst/>
            <a:gdLst>
              <a:gd name="connsiteX0" fmla="*/ 619125 w 1238250"/>
              <a:gd name="connsiteY0" fmla="*/ 0 h 1238250"/>
              <a:gd name="connsiteX1" fmla="*/ 1238250 w 1238250"/>
              <a:gd name="connsiteY1" fmla="*/ 619125 h 1238250"/>
              <a:gd name="connsiteX2" fmla="*/ 619125 w 1238250"/>
              <a:gd name="connsiteY2" fmla="*/ 1238250 h 1238250"/>
              <a:gd name="connsiteX3" fmla="*/ 0 w 1238250"/>
              <a:gd name="connsiteY3" fmla="*/ 619125 h 1238250"/>
              <a:gd name="connsiteX4" fmla="*/ 619125 w 1238250"/>
              <a:gd name="connsiteY4" fmla="*/ 0 h 1238250"/>
              <a:gd name="connsiteX5" fmla="*/ 619125 w 1238250"/>
              <a:gd name="connsiteY5" fmla="*/ 49530 h 1238250"/>
              <a:gd name="connsiteX6" fmla="*/ 49530 w 1238250"/>
              <a:gd name="connsiteY6" fmla="*/ 619125 h 1238250"/>
              <a:gd name="connsiteX7" fmla="*/ 619125 w 1238250"/>
              <a:gd name="connsiteY7" fmla="*/ 1188720 h 1238250"/>
              <a:gd name="connsiteX8" fmla="*/ 1188720 w 1238250"/>
              <a:gd name="connsiteY8" fmla="*/ 619125 h 1238250"/>
              <a:gd name="connsiteX9" fmla="*/ 619125 w 1238250"/>
              <a:gd name="connsiteY9" fmla="*/ 49530 h 1238250"/>
              <a:gd name="connsiteX10" fmla="*/ 619125 w 1238250"/>
              <a:gd name="connsiteY10" fmla="*/ 778669 h 1238250"/>
              <a:gd name="connsiteX11" fmla="*/ 704850 w 1238250"/>
              <a:gd name="connsiteY11" fmla="*/ 865584 h 1238250"/>
              <a:gd name="connsiteX12" fmla="*/ 619125 w 1238250"/>
              <a:gd name="connsiteY12" fmla="*/ 952500 h 1238250"/>
              <a:gd name="connsiteX13" fmla="*/ 533400 w 1238250"/>
              <a:gd name="connsiteY13" fmla="*/ 865584 h 1238250"/>
              <a:gd name="connsiteX14" fmla="*/ 619125 w 1238250"/>
              <a:gd name="connsiteY14" fmla="*/ 778669 h 1238250"/>
              <a:gd name="connsiteX15" fmla="*/ 619125 w 1238250"/>
              <a:gd name="connsiteY15" fmla="*/ 257175 h 1238250"/>
              <a:gd name="connsiteX16" fmla="*/ 690563 w 1238250"/>
              <a:gd name="connsiteY16" fmla="*/ 329677 h 1238250"/>
              <a:gd name="connsiteX17" fmla="*/ 690563 w 1238250"/>
              <a:gd name="connsiteY17" fmla="*/ 619266 h 1238250"/>
              <a:gd name="connsiteX18" fmla="*/ 619125 w 1238250"/>
              <a:gd name="connsiteY18" fmla="*/ 691753 h 1238250"/>
              <a:gd name="connsiteX19" fmla="*/ 547688 w 1238250"/>
              <a:gd name="connsiteY19" fmla="*/ 619266 h 1238250"/>
              <a:gd name="connsiteX20" fmla="*/ 547688 w 1238250"/>
              <a:gd name="connsiteY20" fmla="*/ 329677 h 1238250"/>
              <a:gd name="connsiteX21" fmla="*/ 619125 w 1238250"/>
              <a:gd name="connsiteY21" fmla="*/ 257175 h 123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38250" h="1238250">
                <a:moveTo>
                  <a:pt x="619125" y="0"/>
                </a:moveTo>
                <a:cubicBezTo>
                  <a:pt x="961058" y="0"/>
                  <a:pt x="1238250" y="277192"/>
                  <a:pt x="1238250" y="619125"/>
                </a:cubicBezTo>
                <a:cubicBezTo>
                  <a:pt x="1238250" y="961058"/>
                  <a:pt x="961058" y="1238250"/>
                  <a:pt x="619125" y="1238250"/>
                </a:cubicBezTo>
                <a:cubicBezTo>
                  <a:pt x="277192" y="1238250"/>
                  <a:pt x="0" y="961058"/>
                  <a:pt x="0" y="619125"/>
                </a:cubicBezTo>
                <a:cubicBezTo>
                  <a:pt x="0" y="277192"/>
                  <a:pt x="277192" y="0"/>
                  <a:pt x="619125" y="0"/>
                </a:cubicBezTo>
                <a:close/>
                <a:moveTo>
                  <a:pt x="619125" y="49530"/>
                </a:moveTo>
                <a:cubicBezTo>
                  <a:pt x="304546" y="49530"/>
                  <a:pt x="49530" y="304546"/>
                  <a:pt x="49530" y="619125"/>
                </a:cubicBezTo>
                <a:cubicBezTo>
                  <a:pt x="49530" y="933704"/>
                  <a:pt x="304546" y="1188720"/>
                  <a:pt x="619125" y="1188720"/>
                </a:cubicBezTo>
                <a:cubicBezTo>
                  <a:pt x="933704" y="1188720"/>
                  <a:pt x="1188720" y="933704"/>
                  <a:pt x="1188720" y="619125"/>
                </a:cubicBezTo>
                <a:cubicBezTo>
                  <a:pt x="1188720" y="304546"/>
                  <a:pt x="933704" y="49530"/>
                  <a:pt x="619125" y="49530"/>
                </a:cubicBezTo>
                <a:close/>
                <a:moveTo>
                  <a:pt x="619125" y="778669"/>
                </a:moveTo>
                <a:cubicBezTo>
                  <a:pt x="666374" y="778669"/>
                  <a:pt x="704850" y="817592"/>
                  <a:pt x="704850" y="865584"/>
                </a:cubicBezTo>
                <a:cubicBezTo>
                  <a:pt x="704850" y="913489"/>
                  <a:pt x="666459" y="952500"/>
                  <a:pt x="619125" y="952500"/>
                </a:cubicBezTo>
                <a:cubicBezTo>
                  <a:pt x="571876" y="952500"/>
                  <a:pt x="533400" y="913576"/>
                  <a:pt x="533400" y="865584"/>
                </a:cubicBezTo>
                <a:cubicBezTo>
                  <a:pt x="533400" y="817679"/>
                  <a:pt x="571791" y="778669"/>
                  <a:pt x="619125" y="778669"/>
                </a:cubicBezTo>
                <a:close/>
                <a:moveTo>
                  <a:pt x="619125" y="257175"/>
                </a:moveTo>
                <a:cubicBezTo>
                  <a:pt x="658501" y="257175"/>
                  <a:pt x="690563" y="289624"/>
                  <a:pt x="690563" y="329677"/>
                </a:cubicBezTo>
                <a:lnTo>
                  <a:pt x="690563" y="619266"/>
                </a:lnTo>
                <a:cubicBezTo>
                  <a:pt x="690563" y="659450"/>
                  <a:pt x="658587" y="691753"/>
                  <a:pt x="619125" y="691753"/>
                </a:cubicBezTo>
                <a:cubicBezTo>
                  <a:pt x="579749" y="691753"/>
                  <a:pt x="547688" y="659290"/>
                  <a:pt x="547688" y="619266"/>
                </a:cubicBezTo>
                <a:lnTo>
                  <a:pt x="547688" y="329677"/>
                </a:lnTo>
                <a:cubicBezTo>
                  <a:pt x="547688" y="289479"/>
                  <a:pt x="579677" y="257175"/>
                  <a:pt x="619125" y="25717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5405E15D-FECC-159B-4B8D-6B12F663DAFE}"/>
              </a:ext>
            </a:extLst>
          </p:cNvPr>
          <p:cNvSpPr txBox="1"/>
          <p:nvPr/>
        </p:nvSpPr>
        <p:spPr>
          <a:xfrm>
            <a:off x="712785" y="1996630"/>
            <a:ext cx="4996699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just">
              <a:buFont typeface="+mj-lt"/>
              <a:buAutoNum type="alphaUcPeriod"/>
            </a:pPr>
            <a:r>
              <a:rPr lang="it-IT" sz="1200" b="1" dirty="0">
                <a:solidFill>
                  <a:srgbClr val="0C6C9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investimento in attivi materiali e immateriali relativo</a:t>
            </a:r>
            <a:r>
              <a:rPr lang="it-IT" sz="1200" dirty="0">
                <a:solidFill>
                  <a:srgbClr val="0C6C9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alla  </a:t>
            </a:r>
            <a:r>
              <a:rPr lang="it-IT" sz="1200" b="1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creazione di un nuovo stabilimento</a:t>
            </a:r>
            <a:r>
              <a:rPr lang="it-IT" sz="1200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200" b="1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all’ampliamento della capacità di uno stabilimento esistente</a:t>
            </a:r>
            <a:r>
              <a:rPr lang="it-IT" sz="1200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alla </a:t>
            </a:r>
            <a:r>
              <a:rPr lang="it-IT" sz="1200" b="1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diversificazione della produzione di uno stabilimento per ottenere prodotti mai fabbricati precedentemente</a:t>
            </a:r>
            <a:r>
              <a:rPr lang="it-IT" sz="1200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al </a:t>
            </a:r>
            <a:r>
              <a:rPr lang="it-IT" sz="1200" b="1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cambiamento fondamentale del processo produttivo complessivo </a:t>
            </a:r>
            <a:r>
              <a:rPr lang="it-IT" sz="1200" dirty="0">
                <a:solidFill>
                  <a:srgbClr val="767676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di uno stabilimento esistente.</a:t>
            </a:r>
          </a:p>
          <a:p>
            <a:pPr marL="228600" indent="-228600" algn="just">
              <a:buFont typeface="+mj-lt"/>
              <a:buAutoNum type="alphaUcPeriod" startAt="2"/>
            </a:pPr>
            <a:r>
              <a:rPr lang="it-IT" sz="1200" b="1" dirty="0">
                <a:solidFill>
                  <a:srgbClr val="0C6C9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200" b="1" dirty="0">
                <a:solidFill>
                  <a:srgbClr val="0C6C90"/>
                </a:solidFill>
                <a:latin typeface="+mj-lt"/>
              </a:rPr>
              <a:t>acquisizione di attivi appartenenti a uno stabilimento che sia stato chiuso o che sarebbe stato chiuso in assenza di tale acquisizione</a:t>
            </a:r>
            <a:endParaRPr lang="it-IT" sz="1200" b="1" dirty="0">
              <a:solidFill>
                <a:srgbClr val="0C6C9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DB723005-50AF-2ADA-5B4D-92D562504678}"/>
              </a:ext>
            </a:extLst>
          </p:cNvPr>
          <p:cNvSpPr txBox="1"/>
          <p:nvPr/>
        </p:nvSpPr>
        <p:spPr>
          <a:xfrm>
            <a:off x="1506455" y="5775299"/>
            <a:ext cx="98563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0" i="0" u="none" strike="noStrike" baseline="0" dirty="0">
                <a:solidFill>
                  <a:schemeClr val="bg1"/>
                </a:solidFill>
                <a:latin typeface="+mj-lt"/>
              </a:rPr>
              <a:t>Il </a:t>
            </a:r>
            <a:r>
              <a:rPr lang="it-IT" sz="1200" b="1" i="0" u="none" strike="noStrike" baseline="0" dirty="0">
                <a:solidFill>
                  <a:schemeClr val="bg1"/>
                </a:solidFill>
                <a:latin typeface="+mj-lt"/>
              </a:rPr>
              <a:t>limite massimo per ciascun progetto di investimento è di </a:t>
            </a:r>
            <a:r>
              <a:rPr lang="it-IT" sz="1200" b="1" i="0" u="sng" strike="noStrike" baseline="0" dirty="0">
                <a:solidFill>
                  <a:schemeClr val="bg1"/>
                </a:solidFill>
                <a:latin typeface="+mj-lt"/>
              </a:rPr>
              <a:t>100 milioni di euro</a:t>
            </a:r>
            <a:r>
              <a:rPr lang="it-IT" sz="1200" b="1" i="0" u="none" strike="noStrike" baseline="0" dirty="0">
                <a:solidFill>
                  <a:schemeClr val="bg1"/>
                </a:solidFill>
                <a:latin typeface="+mj-lt"/>
              </a:rPr>
              <a:t>, ma non saranno agevolati progetti di investimento di importo </a:t>
            </a:r>
            <a:r>
              <a:rPr lang="it-IT" sz="1200" b="1" i="0" u="sng" strike="noStrike" baseline="0" dirty="0">
                <a:solidFill>
                  <a:schemeClr val="bg1"/>
                </a:solidFill>
                <a:latin typeface="+mj-lt"/>
              </a:rPr>
              <a:t>inferiore a 200 mila euro.</a:t>
            </a:r>
            <a:endParaRPr lang="it-IT" sz="1200" b="1" u="sng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Elemento grafico 96">
            <a:extLst>
              <a:ext uri="{FF2B5EF4-FFF2-40B4-BE49-F238E27FC236}">
                <a16:creationId xmlns:a16="http://schemas.microsoft.com/office/drawing/2014/main" id="{BD8AFF41-7A0B-0FC3-B1A0-8231B36AEC3F}"/>
              </a:ext>
            </a:extLst>
          </p:cNvPr>
          <p:cNvSpPr/>
          <p:nvPr/>
        </p:nvSpPr>
        <p:spPr>
          <a:xfrm>
            <a:off x="573477" y="5744522"/>
            <a:ext cx="514833" cy="523221"/>
          </a:xfrm>
          <a:custGeom>
            <a:avLst/>
            <a:gdLst>
              <a:gd name="connsiteX0" fmla="*/ 284898 w 569795"/>
              <a:gd name="connsiteY0" fmla="*/ 0 h 569795"/>
              <a:gd name="connsiteX1" fmla="*/ 0 w 569795"/>
              <a:gd name="connsiteY1" fmla="*/ 284898 h 569795"/>
              <a:gd name="connsiteX2" fmla="*/ 284898 w 569795"/>
              <a:gd name="connsiteY2" fmla="*/ 569795 h 569795"/>
              <a:gd name="connsiteX3" fmla="*/ 569795 w 569795"/>
              <a:gd name="connsiteY3" fmla="*/ 284898 h 569795"/>
              <a:gd name="connsiteX4" fmla="*/ 284898 w 569795"/>
              <a:gd name="connsiteY4" fmla="*/ 0 h 569795"/>
              <a:gd name="connsiteX5" fmla="*/ 284898 w 569795"/>
              <a:gd name="connsiteY5" fmla="*/ 21919 h 569795"/>
              <a:gd name="connsiteX6" fmla="*/ 547875 w 569795"/>
              <a:gd name="connsiteY6" fmla="*/ 284898 h 569795"/>
              <a:gd name="connsiteX7" fmla="*/ 284898 w 569795"/>
              <a:gd name="connsiteY7" fmla="*/ 547875 h 569795"/>
              <a:gd name="connsiteX8" fmla="*/ 21919 w 569795"/>
              <a:gd name="connsiteY8" fmla="*/ 284898 h 569795"/>
              <a:gd name="connsiteX9" fmla="*/ 284898 w 569795"/>
              <a:gd name="connsiteY9" fmla="*/ 21919 h 569795"/>
              <a:gd name="connsiteX10" fmla="*/ 295599 w 569795"/>
              <a:gd name="connsiteY10" fmla="*/ 410252 h 569795"/>
              <a:gd name="connsiteX11" fmla="*/ 203417 w 569795"/>
              <a:gd name="connsiteY11" fmla="*/ 374266 h 569795"/>
              <a:gd name="connsiteX12" fmla="*/ 174909 w 569795"/>
              <a:gd name="connsiteY12" fmla="*/ 332707 h 569795"/>
              <a:gd name="connsiteX13" fmla="*/ 173521 w 569795"/>
              <a:gd name="connsiteY13" fmla="*/ 329537 h 569795"/>
              <a:gd name="connsiteX14" fmla="*/ 131480 w 569795"/>
              <a:gd name="connsiteY14" fmla="*/ 329537 h 569795"/>
              <a:gd name="connsiteX15" fmla="*/ 131480 w 569795"/>
              <a:gd name="connsiteY15" fmla="*/ 307778 h 569795"/>
              <a:gd name="connsiteX16" fmla="*/ 167253 w 569795"/>
              <a:gd name="connsiteY16" fmla="*/ 307778 h 569795"/>
              <a:gd name="connsiteX17" fmla="*/ 166523 w 569795"/>
              <a:gd name="connsiteY17" fmla="*/ 301867 h 569795"/>
              <a:gd name="connsiteX18" fmla="*/ 166523 w 569795"/>
              <a:gd name="connsiteY18" fmla="*/ 270867 h 569795"/>
              <a:gd name="connsiteX19" fmla="*/ 167253 w 569795"/>
              <a:gd name="connsiteY19" fmla="*/ 264955 h 569795"/>
              <a:gd name="connsiteX20" fmla="*/ 131480 w 569795"/>
              <a:gd name="connsiteY20" fmla="*/ 264955 h 569795"/>
              <a:gd name="connsiteX21" fmla="*/ 131480 w 569795"/>
              <a:gd name="connsiteY21" fmla="*/ 243196 h 569795"/>
              <a:gd name="connsiteX22" fmla="*/ 172915 w 569795"/>
              <a:gd name="connsiteY22" fmla="*/ 243196 h 569795"/>
              <a:gd name="connsiteX23" fmla="*/ 174268 w 569795"/>
              <a:gd name="connsiteY23" fmla="*/ 239973 h 569795"/>
              <a:gd name="connsiteX24" fmla="*/ 202740 w 569795"/>
              <a:gd name="connsiteY24" fmla="*/ 198485 h 569795"/>
              <a:gd name="connsiteX25" fmla="*/ 295172 w 569795"/>
              <a:gd name="connsiteY25" fmla="*/ 162178 h 569795"/>
              <a:gd name="connsiteX26" fmla="*/ 387104 w 569795"/>
              <a:gd name="connsiteY26" fmla="*/ 198485 h 569795"/>
              <a:gd name="connsiteX27" fmla="*/ 395277 w 569795"/>
              <a:gd name="connsiteY27" fmla="*/ 206301 h 569795"/>
              <a:gd name="connsiteX28" fmla="*/ 378593 w 569795"/>
              <a:gd name="connsiteY28" fmla="*/ 222256 h 569795"/>
              <a:gd name="connsiteX29" fmla="*/ 370082 w 569795"/>
              <a:gd name="connsiteY29" fmla="*/ 214118 h 569795"/>
              <a:gd name="connsiteX30" fmla="*/ 295172 w 569795"/>
              <a:gd name="connsiteY30" fmla="*/ 184097 h 569795"/>
              <a:gd name="connsiteX31" fmla="*/ 219745 w 569795"/>
              <a:gd name="connsiteY31" fmla="*/ 214118 h 569795"/>
              <a:gd name="connsiteX32" fmla="*/ 202812 w 569795"/>
              <a:gd name="connsiteY32" fmla="*/ 235022 h 569795"/>
              <a:gd name="connsiteX33" fmla="*/ 197380 w 569795"/>
              <a:gd name="connsiteY33" fmla="*/ 243196 h 569795"/>
              <a:gd name="connsiteX34" fmla="*/ 323394 w 569795"/>
              <a:gd name="connsiteY34" fmla="*/ 243196 h 569795"/>
              <a:gd name="connsiteX35" fmla="*/ 323394 w 569795"/>
              <a:gd name="connsiteY35" fmla="*/ 264955 h 569795"/>
              <a:gd name="connsiteX36" fmla="*/ 190668 w 569795"/>
              <a:gd name="connsiteY36" fmla="*/ 264955 h 569795"/>
              <a:gd name="connsiteX37" fmla="*/ 189866 w 569795"/>
              <a:gd name="connsiteY37" fmla="*/ 269264 h 569795"/>
              <a:gd name="connsiteX38" fmla="*/ 189866 w 569795"/>
              <a:gd name="connsiteY38" fmla="*/ 303451 h 569795"/>
              <a:gd name="connsiteX39" fmla="*/ 190668 w 569795"/>
              <a:gd name="connsiteY39" fmla="*/ 307760 h 569795"/>
              <a:gd name="connsiteX40" fmla="*/ 289652 w 569795"/>
              <a:gd name="connsiteY40" fmla="*/ 307760 h 569795"/>
              <a:gd name="connsiteX41" fmla="*/ 289652 w 569795"/>
              <a:gd name="connsiteY41" fmla="*/ 329519 h 569795"/>
              <a:gd name="connsiteX42" fmla="*/ 198146 w 569795"/>
              <a:gd name="connsiteY42" fmla="*/ 329519 h 569795"/>
              <a:gd name="connsiteX43" fmla="*/ 202634 w 569795"/>
              <a:gd name="connsiteY43" fmla="*/ 337390 h 569795"/>
              <a:gd name="connsiteX44" fmla="*/ 219763 w 569795"/>
              <a:gd name="connsiteY44" fmla="*/ 358597 h 569795"/>
              <a:gd name="connsiteX45" fmla="*/ 295261 w 569795"/>
              <a:gd name="connsiteY45" fmla="*/ 388137 h 569795"/>
              <a:gd name="connsiteX46" fmla="*/ 370741 w 569795"/>
              <a:gd name="connsiteY46" fmla="*/ 358632 h 569795"/>
              <a:gd name="connsiteX47" fmla="*/ 379288 w 569795"/>
              <a:gd name="connsiteY47" fmla="*/ 350459 h 569795"/>
              <a:gd name="connsiteX48" fmla="*/ 395972 w 569795"/>
              <a:gd name="connsiteY48" fmla="*/ 366432 h 569795"/>
              <a:gd name="connsiteX49" fmla="*/ 387799 w 569795"/>
              <a:gd name="connsiteY49" fmla="*/ 374248 h 569795"/>
              <a:gd name="connsiteX50" fmla="*/ 295617 w 569795"/>
              <a:gd name="connsiteY50" fmla="*/ 410234 h 569795"/>
              <a:gd name="connsiteX51" fmla="*/ 295599 w 569795"/>
              <a:gd name="connsiteY51" fmla="*/ 410252 h 569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69795" h="569795">
                <a:moveTo>
                  <a:pt x="284898" y="0"/>
                </a:moveTo>
                <a:cubicBezTo>
                  <a:pt x="127670" y="0"/>
                  <a:pt x="0" y="127670"/>
                  <a:pt x="0" y="284898"/>
                </a:cubicBezTo>
                <a:cubicBezTo>
                  <a:pt x="0" y="442126"/>
                  <a:pt x="127670" y="569795"/>
                  <a:pt x="284898" y="569795"/>
                </a:cubicBezTo>
                <a:cubicBezTo>
                  <a:pt x="442126" y="569795"/>
                  <a:pt x="569795" y="442126"/>
                  <a:pt x="569795" y="284898"/>
                </a:cubicBezTo>
                <a:cubicBezTo>
                  <a:pt x="569795" y="127670"/>
                  <a:pt x="442126" y="0"/>
                  <a:pt x="284898" y="0"/>
                </a:cubicBezTo>
                <a:close/>
                <a:moveTo>
                  <a:pt x="284898" y="21919"/>
                </a:moveTo>
                <a:cubicBezTo>
                  <a:pt x="430249" y="21919"/>
                  <a:pt x="547875" y="139546"/>
                  <a:pt x="547875" y="284898"/>
                </a:cubicBezTo>
                <a:cubicBezTo>
                  <a:pt x="547875" y="430249"/>
                  <a:pt x="430249" y="547875"/>
                  <a:pt x="284898" y="547875"/>
                </a:cubicBezTo>
                <a:cubicBezTo>
                  <a:pt x="139546" y="547875"/>
                  <a:pt x="21919" y="430249"/>
                  <a:pt x="21919" y="284898"/>
                </a:cubicBezTo>
                <a:cubicBezTo>
                  <a:pt x="21919" y="139546"/>
                  <a:pt x="139546" y="21919"/>
                  <a:pt x="284898" y="21919"/>
                </a:cubicBezTo>
                <a:close/>
                <a:moveTo>
                  <a:pt x="295599" y="410252"/>
                </a:moveTo>
                <a:cubicBezTo>
                  <a:pt x="260913" y="410252"/>
                  <a:pt x="227313" y="397129"/>
                  <a:pt x="203417" y="374266"/>
                </a:cubicBezTo>
                <a:cubicBezTo>
                  <a:pt x="191327" y="362069"/>
                  <a:pt x="181426" y="347682"/>
                  <a:pt x="174909" y="332707"/>
                </a:cubicBezTo>
                <a:lnTo>
                  <a:pt x="173521" y="329537"/>
                </a:lnTo>
                <a:lnTo>
                  <a:pt x="131480" y="329537"/>
                </a:lnTo>
                <a:lnTo>
                  <a:pt x="131480" y="307778"/>
                </a:lnTo>
                <a:lnTo>
                  <a:pt x="167253" y="307778"/>
                </a:lnTo>
                <a:lnTo>
                  <a:pt x="166523" y="301867"/>
                </a:lnTo>
                <a:cubicBezTo>
                  <a:pt x="165223" y="291290"/>
                  <a:pt x="165223" y="281443"/>
                  <a:pt x="166523" y="270867"/>
                </a:cubicBezTo>
                <a:lnTo>
                  <a:pt x="167253" y="264955"/>
                </a:lnTo>
                <a:lnTo>
                  <a:pt x="131480" y="264955"/>
                </a:lnTo>
                <a:lnTo>
                  <a:pt x="131480" y="243196"/>
                </a:lnTo>
                <a:lnTo>
                  <a:pt x="172915" y="243196"/>
                </a:lnTo>
                <a:lnTo>
                  <a:pt x="174268" y="239973"/>
                </a:lnTo>
                <a:cubicBezTo>
                  <a:pt x="180945" y="224001"/>
                  <a:pt x="190258" y="210432"/>
                  <a:pt x="202740" y="198485"/>
                </a:cubicBezTo>
                <a:cubicBezTo>
                  <a:pt x="227526" y="175070"/>
                  <a:pt x="260361" y="162178"/>
                  <a:pt x="295172" y="162178"/>
                </a:cubicBezTo>
                <a:cubicBezTo>
                  <a:pt x="329982" y="162178"/>
                  <a:pt x="362639" y="175070"/>
                  <a:pt x="387104" y="198485"/>
                </a:cubicBezTo>
                <a:lnTo>
                  <a:pt x="395277" y="206301"/>
                </a:lnTo>
                <a:lnTo>
                  <a:pt x="378593" y="222256"/>
                </a:lnTo>
                <a:lnTo>
                  <a:pt x="370082" y="214118"/>
                </a:lnTo>
                <a:cubicBezTo>
                  <a:pt x="350193" y="194763"/>
                  <a:pt x="323590" y="184097"/>
                  <a:pt x="295172" y="184097"/>
                </a:cubicBezTo>
                <a:cubicBezTo>
                  <a:pt x="266771" y="184097"/>
                  <a:pt x="239991" y="194763"/>
                  <a:pt x="219745" y="214118"/>
                </a:cubicBezTo>
                <a:cubicBezTo>
                  <a:pt x="214136" y="219496"/>
                  <a:pt x="208598" y="226333"/>
                  <a:pt x="202812" y="235022"/>
                </a:cubicBezTo>
                <a:lnTo>
                  <a:pt x="197380" y="243196"/>
                </a:lnTo>
                <a:lnTo>
                  <a:pt x="323394" y="243196"/>
                </a:lnTo>
                <a:lnTo>
                  <a:pt x="323394" y="264955"/>
                </a:lnTo>
                <a:lnTo>
                  <a:pt x="190668" y="264955"/>
                </a:lnTo>
                <a:lnTo>
                  <a:pt x="189866" y="269264"/>
                </a:lnTo>
                <a:cubicBezTo>
                  <a:pt x="187712" y="280927"/>
                  <a:pt x="187712" y="291789"/>
                  <a:pt x="189866" y="303451"/>
                </a:cubicBezTo>
                <a:lnTo>
                  <a:pt x="190668" y="307760"/>
                </a:lnTo>
                <a:lnTo>
                  <a:pt x="289652" y="307760"/>
                </a:lnTo>
                <a:lnTo>
                  <a:pt x="289652" y="329519"/>
                </a:lnTo>
                <a:lnTo>
                  <a:pt x="198146" y="329519"/>
                </a:lnTo>
                <a:lnTo>
                  <a:pt x="202634" y="337390"/>
                </a:lnTo>
                <a:cubicBezTo>
                  <a:pt x="206765" y="344619"/>
                  <a:pt x="212213" y="351368"/>
                  <a:pt x="219763" y="358597"/>
                </a:cubicBezTo>
                <a:cubicBezTo>
                  <a:pt x="240026" y="377667"/>
                  <a:pt x="266842" y="388137"/>
                  <a:pt x="295261" y="388137"/>
                </a:cubicBezTo>
                <a:cubicBezTo>
                  <a:pt x="323679" y="388137"/>
                  <a:pt x="350495" y="377650"/>
                  <a:pt x="370741" y="358632"/>
                </a:cubicBezTo>
                <a:lnTo>
                  <a:pt x="379288" y="350459"/>
                </a:lnTo>
                <a:lnTo>
                  <a:pt x="395972" y="366432"/>
                </a:lnTo>
                <a:lnTo>
                  <a:pt x="387799" y="374248"/>
                </a:lnTo>
                <a:cubicBezTo>
                  <a:pt x="363280" y="397094"/>
                  <a:pt x="329662" y="410234"/>
                  <a:pt x="295617" y="410234"/>
                </a:cubicBezTo>
                <a:lnTo>
                  <a:pt x="295599" y="410252"/>
                </a:lnTo>
                <a:close/>
              </a:path>
            </a:pathLst>
          </a:custGeom>
          <a:solidFill>
            <a:schemeClr val="accent2"/>
          </a:solidFill>
          <a:ln w="4323" cap="flat">
            <a:solidFill>
              <a:srgbClr val="FFC000"/>
            </a:solidFill>
            <a:prstDash val="solid"/>
            <a:miter/>
          </a:ln>
        </p:spPr>
        <p:txBody>
          <a:bodyPr rtlCol="0" anchor="ctr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8220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2738;p19">
            <a:extLst>
              <a:ext uri="{FF2B5EF4-FFF2-40B4-BE49-F238E27FC236}">
                <a16:creationId xmlns:a16="http://schemas.microsoft.com/office/drawing/2014/main" id="{A48AF58E-3B5C-C461-3A51-A778F43E5E5B}"/>
              </a:ext>
            </a:extLst>
          </p:cNvPr>
          <p:cNvSpPr/>
          <p:nvPr/>
        </p:nvSpPr>
        <p:spPr>
          <a:xfrm>
            <a:off x="6983265" y="4180758"/>
            <a:ext cx="4006997" cy="1364032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A9E448E1-1EED-3128-30ED-D7593E1BA3F5}"/>
              </a:ext>
            </a:extLst>
          </p:cNvPr>
          <p:cNvSpPr/>
          <p:nvPr/>
        </p:nvSpPr>
        <p:spPr>
          <a:xfrm>
            <a:off x="628802" y="4193553"/>
            <a:ext cx="6027179" cy="130455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 descr="Immagine che contiene testo, schermata, Carattere, numero&#10;&#10;Il contenuto generato dall'IA potrebbe non essere corretto.">
            <a:extLst>
              <a:ext uri="{FF2B5EF4-FFF2-40B4-BE49-F238E27FC236}">
                <a16:creationId xmlns:a16="http://schemas.microsoft.com/office/drawing/2014/main" id="{06BA3D8F-4F43-2511-6D02-035D8FDD7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376" y="4258927"/>
            <a:ext cx="3751604" cy="1128443"/>
          </a:xfrm>
          <a:prstGeom prst="rect">
            <a:avLst/>
          </a:prstGeom>
        </p:spPr>
      </p:pic>
      <p:sp>
        <p:nvSpPr>
          <p:cNvPr id="31" name="Rettangolo 30">
            <a:extLst>
              <a:ext uri="{FF2B5EF4-FFF2-40B4-BE49-F238E27FC236}">
                <a16:creationId xmlns:a16="http://schemas.microsoft.com/office/drawing/2014/main" id="{BD02ED71-B85B-0D87-3ED8-3AFE09BA3CC2}"/>
              </a:ext>
            </a:extLst>
          </p:cNvPr>
          <p:cNvSpPr/>
          <p:nvPr/>
        </p:nvSpPr>
        <p:spPr>
          <a:xfrm>
            <a:off x="628802" y="5642528"/>
            <a:ext cx="10328276" cy="830997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it-IT" sz="1050" dirty="0">
              <a:solidFill>
                <a:schemeClr val="tx1"/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47BDA12-9473-4F65-9B81-838CF932A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Misura credito d’imposta ZES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229EBD2-5617-66E7-56B6-C2CB6CB450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407B1-F227-FC44-8239-9F50C0785540}" type="slidenum">
              <a:rPr lang="it-IT" smtClean="0"/>
              <a:pPr/>
              <a:t>7</a:t>
            </a:fld>
            <a:endParaRPr lang="it-IT" dirty="0"/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C1BF00E8-12A4-23C8-51DE-098EA1106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361150"/>
              </p:ext>
            </p:extLst>
          </p:nvPr>
        </p:nvGraphicFramePr>
        <p:xfrm>
          <a:off x="586838" y="878399"/>
          <a:ext cx="10478571" cy="3162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3992">
                  <a:extLst>
                    <a:ext uri="{9D8B030D-6E8A-4147-A177-3AD203B41FA5}">
                      <a16:colId xmlns:a16="http://schemas.microsoft.com/office/drawing/2014/main" val="2355318477"/>
                    </a:ext>
                  </a:extLst>
                </a:gridCol>
                <a:gridCol w="746443">
                  <a:extLst>
                    <a:ext uri="{9D8B030D-6E8A-4147-A177-3AD203B41FA5}">
                      <a16:colId xmlns:a16="http://schemas.microsoft.com/office/drawing/2014/main" val="1773745468"/>
                    </a:ext>
                  </a:extLst>
                </a:gridCol>
                <a:gridCol w="678752">
                  <a:extLst>
                    <a:ext uri="{9D8B030D-6E8A-4147-A177-3AD203B41FA5}">
                      <a16:colId xmlns:a16="http://schemas.microsoft.com/office/drawing/2014/main" val="1577655812"/>
                    </a:ext>
                  </a:extLst>
                </a:gridCol>
                <a:gridCol w="563887">
                  <a:extLst>
                    <a:ext uri="{9D8B030D-6E8A-4147-A177-3AD203B41FA5}">
                      <a16:colId xmlns:a16="http://schemas.microsoft.com/office/drawing/2014/main" val="2939493176"/>
                    </a:ext>
                  </a:extLst>
                </a:gridCol>
                <a:gridCol w="490790">
                  <a:extLst>
                    <a:ext uri="{9D8B030D-6E8A-4147-A177-3AD203B41FA5}">
                      <a16:colId xmlns:a16="http://schemas.microsoft.com/office/drawing/2014/main" val="349534136"/>
                    </a:ext>
                  </a:extLst>
                </a:gridCol>
                <a:gridCol w="1179860">
                  <a:extLst>
                    <a:ext uri="{9D8B030D-6E8A-4147-A177-3AD203B41FA5}">
                      <a16:colId xmlns:a16="http://schemas.microsoft.com/office/drawing/2014/main" val="2587801956"/>
                    </a:ext>
                  </a:extLst>
                </a:gridCol>
                <a:gridCol w="574993">
                  <a:extLst>
                    <a:ext uri="{9D8B030D-6E8A-4147-A177-3AD203B41FA5}">
                      <a16:colId xmlns:a16="http://schemas.microsoft.com/office/drawing/2014/main" val="2277118584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4071348301"/>
                    </a:ext>
                  </a:extLst>
                </a:gridCol>
                <a:gridCol w="776177">
                  <a:extLst>
                    <a:ext uri="{9D8B030D-6E8A-4147-A177-3AD203B41FA5}">
                      <a16:colId xmlns:a16="http://schemas.microsoft.com/office/drawing/2014/main" val="3862622341"/>
                    </a:ext>
                  </a:extLst>
                </a:gridCol>
                <a:gridCol w="1127734">
                  <a:extLst>
                    <a:ext uri="{9D8B030D-6E8A-4147-A177-3AD203B41FA5}">
                      <a16:colId xmlns:a16="http://schemas.microsoft.com/office/drawing/2014/main" val="3994883782"/>
                    </a:ext>
                  </a:extLst>
                </a:gridCol>
                <a:gridCol w="673002">
                  <a:extLst>
                    <a:ext uri="{9D8B030D-6E8A-4147-A177-3AD203B41FA5}">
                      <a16:colId xmlns:a16="http://schemas.microsoft.com/office/drawing/2014/main" val="867343074"/>
                    </a:ext>
                  </a:extLst>
                </a:gridCol>
                <a:gridCol w="825089">
                  <a:extLst>
                    <a:ext uri="{9D8B030D-6E8A-4147-A177-3AD203B41FA5}">
                      <a16:colId xmlns:a16="http://schemas.microsoft.com/office/drawing/2014/main" val="3098167722"/>
                    </a:ext>
                  </a:extLst>
                </a:gridCol>
                <a:gridCol w="639145">
                  <a:extLst>
                    <a:ext uri="{9D8B030D-6E8A-4147-A177-3AD203B41FA5}">
                      <a16:colId xmlns:a16="http://schemas.microsoft.com/office/drawing/2014/main" val="1585542762"/>
                    </a:ext>
                  </a:extLst>
                </a:gridCol>
              </a:tblGrid>
              <a:tr h="204835">
                <a:tc gridSpan="13"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+mj-lt"/>
                        </a:rPr>
                        <a:t>INTENSITA’ MASSIMA DI AIUTO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7736792"/>
                  </a:ext>
                </a:extLst>
              </a:tr>
              <a:tr h="257774">
                <a:tc rowSpan="2">
                  <a:txBody>
                    <a:bodyPr/>
                    <a:lstStyle/>
                    <a:p>
                      <a:endParaRPr lang="it-IT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it-IT" sz="1050" b="1" dirty="0">
                          <a:solidFill>
                            <a:schemeClr val="accent1"/>
                          </a:solidFill>
                          <a:latin typeface="+mj-lt"/>
                        </a:rPr>
                        <a:t>Aiuti di stato ex art. </a:t>
                      </a:r>
                      <a:r>
                        <a:rPr lang="it-IT" sz="1050" b="1" u="sng" dirty="0">
                          <a:solidFill>
                            <a:schemeClr val="accent1"/>
                          </a:solidFill>
                          <a:latin typeface="+mj-lt"/>
                        </a:rPr>
                        <a:t>107, par. 3, lett. a) TFUE</a:t>
                      </a:r>
                      <a:endParaRPr lang="it-IT" sz="1050" u="sng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solidFill>
                            <a:schemeClr val="accent1"/>
                          </a:solidFill>
                          <a:latin typeface="+mj-lt"/>
                        </a:rPr>
                        <a:t>Aiuti di stato ex. art. </a:t>
                      </a:r>
                      <a:r>
                        <a:rPr lang="it-IT" sz="1000" b="1" u="sng" dirty="0">
                          <a:solidFill>
                            <a:schemeClr val="accent1"/>
                          </a:solidFill>
                          <a:latin typeface="+mj-lt"/>
                        </a:rPr>
                        <a:t>107, par. 3, lett. c) TFUE)</a:t>
                      </a:r>
                      <a:endParaRPr lang="it-IT" sz="1000" u="sng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8191271"/>
                  </a:ext>
                </a:extLst>
              </a:tr>
              <a:tr h="284055">
                <a:tc vMerge="1">
                  <a:txBody>
                    <a:bodyPr/>
                    <a:lstStyle/>
                    <a:p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800" b="1" dirty="0">
                          <a:latin typeface="+mj-lt"/>
                        </a:rPr>
                        <a:t>Campania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b="1" dirty="0">
                          <a:latin typeface="+mj-lt"/>
                        </a:rPr>
                        <a:t>Calabria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b="1" dirty="0">
                          <a:latin typeface="+mj-lt"/>
                        </a:rPr>
                        <a:t>Puglia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b="1" dirty="0">
                          <a:latin typeface="+mj-lt"/>
                        </a:rPr>
                        <a:t>Sicilia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dirty="0">
                          <a:latin typeface="+mj-lt"/>
                        </a:rPr>
                        <a:t>Puglia  «Fondo per una transizione giusta»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b="1" dirty="0">
                          <a:latin typeface="+mj-lt"/>
                        </a:rPr>
                        <a:t>Molise 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b="1" dirty="0">
                          <a:latin typeface="+mj-lt"/>
                        </a:rPr>
                        <a:t>Basilicata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b="1" dirty="0">
                          <a:latin typeface="+mj-lt"/>
                        </a:rPr>
                        <a:t>Sardegna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dirty="0">
                          <a:latin typeface="+mj-lt"/>
                        </a:rPr>
                        <a:t>Sardegna  «Fondo per una transizione giusta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b="1" dirty="0">
                          <a:latin typeface="+mj-lt"/>
                        </a:rPr>
                        <a:t>Zone assistite Abruzzo 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dirty="0">
                          <a:latin typeface="+mj-lt"/>
                        </a:rPr>
                        <a:t>Zone assistite Umbria </a:t>
                      </a:r>
                    </a:p>
                    <a:p>
                      <a:endParaRPr lang="it-IT" sz="800" b="1" dirty="0">
                        <a:latin typeface="+mj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b="1" dirty="0">
                          <a:latin typeface="+mj-lt"/>
                        </a:rPr>
                        <a:t>Zone assistite Marche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FFCC00">
                            <a:tint val="66000"/>
                            <a:satMod val="160000"/>
                          </a:srgbClr>
                        </a:gs>
                        <a:gs pos="50000">
                          <a:srgbClr val="FFCC00">
                            <a:tint val="44500"/>
                            <a:satMod val="160000"/>
                          </a:srgbClr>
                        </a:gs>
                        <a:gs pos="100000">
                          <a:srgbClr val="FFCC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16041533"/>
                  </a:ext>
                </a:extLst>
              </a:tr>
              <a:tr h="498880">
                <a:tc>
                  <a:txBody>
                    <a:bodyPr/>
                    <a:lstStyle/>
                    <a:p>
                      <a:r>
                        <a:rPr lang="it-IT" sz="800" b="1" u="sng" dirty="0">
                          <a:latin typeface="+mj-lt"/>
                        </a:rPr>
                        <a:t>Grandi imprese </a:t>
                      </a:r>
                    </a:p>
                    <a:p>
                      <a:r>
                        <a:rPr lang="it-IT" sz="800" b="1" dirty="0">
                          <a:latin typeface="+mj-lt"/>
                        </a:rPr>
                        <a:t>Progetti investimento </a:t>
                      </a:r>
                      <a:r>
                        <a:rPr lang="it-IT" sz="900" b="1" dirty="0">
                          <a:latin typeface="+mj-lt"/>
                        </a:rPr>
                        <a:t>≤</a:t>
                      </a:r>
                      <a:r>
                        <a:rPr lang="it-IT" sz="800" b="1" dirty="0">
                          <a:latin typeface="+mj-lt"/>
                        </a:rPr>
                        <a:t> 100Mil</a:t>
                      </a:r>
                    </a:p>
                  </a:txBody>
                  <a:tcPr>
                    <a:solidFill>
                      <a:srgbClr val="95ABB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40%</a:t>
                      </a:r>
                    </a:p>
                  </a:txBody>
                  <a:tcPr>
                    <a:solidFill>
                      <a:srgbClr val="95AB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50%</a:t>
                      </a:r>
                    </a:p>
                  </a:txBody>
                  <a:tcPr>
                    <a:solidFill>
                      <a:srgbClr val="95ABB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30%</a:t>
                      </a:r>
                    </a:p>
                  </a:txBody>
                  <a:tcPr>
                    <a:solidFill>
                      <a:srgbClr val="95AB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40%</a:t>
                      </a:r>
                    </a:p>
                  </a:txBody>
                  <a:tcPr>
                    <a:solidFill>
                      <a:srgbClr val="95ABB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15%</a:t>
                      </a:r>
                    </a:p>
                  </a:txBody>
                  <a:tcPr>
                    <a:solidFill>
                      <a:srgbClr val="95AB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649500"/>
                  </a:ext>
                </a:extLst>
              </a:tr>
              <a:tr h="418846">
                <a:tc>
                  <a:txBody>
                    <a:bodyPr/>
                    <a:lstStyle/>
                    <a:p>
                      <a:r>
                        <a:rPr lang="it-IT" sz="8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800" b="1" u="sng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PMI </a:t>
                      </a:r>
                    </a:p>
                    <a:p>
                      <a:r>
                        <a:rPr lang="it-IT" sz="8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Progetti investimento  </a:t>
                      </a:r>
                      <a:r>
                        <a:rPr lang="it-IT" sz="9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&gt;</a:t>
                      </a:r>
                      <a:r>
                        <a:rPr lang="it-IT" sz="8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50</a:t>
                      </a:r>
                      <a:r>
                        <a:rPr lang="it-IT" sz="9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&lt; </a:t>
                      </a:r>
                      <a:r>
                        <a:rPr lang="it-IT" sz="8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100Mil</a:t>
                      </a:r>
                    </a:p>
                  </a:txBody>
                  <a:tcPr>
                    <a:solidFill>
                      <a:srgbClr val="ADBEC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40%</a:t>
                      </a:r>
                    </a:p>
                  </a:txBody>
                  <a:tcPr>
                    <a:solidFill>
                      <a:srgbClr val="ADBE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50%</a:t>
                      </a:r>
                    </a:p>
                  </a:txBody>
                  <a:tcPr>
                    <a:solidFill>
                      <a:srgbClr val="ADBEC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30%</a:t>
                      </a:r>
                    </a:p>
                  </a:txBody>
                  <a:tcPr>
                    <a:solidFill>
                      <a:srgbClr val="ADBE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40%</a:t>
                      </a:r>
                    </a:p>
                  </a:txBody>
                  <a:tcPr>
                    <a:solidFill>
                      <a:srgbClr val="ADBEC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15%</a:t>
                      </a:r>
                    </a:p>
                  </a:txBody>
                  <a:tcPr>
                    <a:solidFill>
                      <a:srgbClr val="ADBE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846692"/>
                  </a:ext>
                </a:extLst>
              </a:tr>
              <a:tr h="271907">
                <a:tc>
                  <a:txBody>
                    <a:bodyPr/>
                    <a:lstStyle/>
                    <a:p>
                      <a:r>
                        <a:rPr lang="it-IT" sz="800" b="1" u="sng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Medie imprese </a:t>
                      </a:r>
                    </a:p>
                    <a:p>
                      <a:r>
                        <a:rPr lang="it-IT" sz="8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Progetti investimento </a:t>
                      </a:r>
                      <a:r>
                        <a:rPr lang="it-IT" sz="9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&lt; </a:t>
                      </a:r>
                      <a:r>
                        <a:rPr lang="it-IT" sz="8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50Mil</a:t>
                      </a:r>
                    </a:p>
                  </a:txBody>
                  <a:tcPr>
                    <a:solidFill>
                      <a:srgbClr val="CCD4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50%</a:t>
                      </a:r>
                    </a:p>
                  </a:txBody>
                  <a:tcPr>
                    <a:solidFill>
                      <a:srgbClr val="CCD4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60%</a:t>
                      </a:r>
                    </a:p>
                  </a:txBody>
                  <a:tcPr>
                    <a:solidFill>
                      <a:srgbClr val="CCD4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40%</a:t>
                      </a:r>
                    </a:p>
                  </a:txBody>
                  <a:tcPr>
                    <a:solidFill>
                      <a:srgbClr val="CCD4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50%</a:t>
                      </a:r>
                    </a:p>
                  </a:txBody>
                  <a:tcPr>
                    <a:solidFill>
                      <a:srgbClr val="CCD4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25%</a:t>
                      </a:r>
                    </a:p>
                  </a:txBody>
                  <a:tcPr>
                    <a:solidFill>
                      <a:srgbClr val="CCD4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019987"/>
                  </a:ext>
                </a:extLst>
              </a:tr>
              <a:tr h="484602">
                <a:tc>
                  <a:txBody>
                    <a:bodyPr/>
                    <a:lstStyle/>
                    <a:p>
                      <a:r>
                        <a:rPr lang="it-IT" sz="800" b="1" u="sng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Piccole imprese </a:t>
                      </a:r>
                    </a:p>
                    <a:p>
                      <a:r>
                        <a:rPr lang="it-IT" sz="8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Progetti investimento </a:t>
                      </a:r>
                      <a:r>
                        <a:rPr lang="it-IT" sz="9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&lt;</a:t>
                      </a:r>
                      <a:r>
                        <a:rPr lang="it-IT" sz="8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50Mil 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60%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70%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50%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60%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35%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079849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B17FEDBF-B25C-F12F-3A33-EC7EB06E00D4}"/>
              </a:ext>
            </a:extLst>
          </p:cNvPr>
          <p:cNvSpPr txBox="1"/>
          <p:nvPr/>
        </p:nvSpPr>
        <p:spPr>
          <a:xfrm>
            <a:off x="6991074" y="4574679"/>
            <a:ext cx="4006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900" kern="1100" dirty="0">
                <a:latin typeface="+mj-lt"/>
              </a:rPr>
              <a:t>Nel caso in cui si effettui investimento rientrante tra quelli del c.d. </a:t>
            </a:r>
            <a:r>
              <a:rPr lang="it-IT" sz="900" b="1" kern="1100" dirty="0">
                <a:solidFill>
                  <a:srgbClr val="0C6C90"/>
                </a:solidFill>
                <a:latin typeface="+mj-lt"/>
              </a:rPr>
              <a:t>Regolamento STEP</a:t>
            </a:r>
            <a:r>
              <a:rPr lang="it-IT" sz="900" b="1" kern="1100" dirty="0">
                <a:latin typeface="+mj-lt"/>
              </a:rPr>
              <a:t>, </a:t>
            </a:r>
            <a:r>
              <a:rPr lang="it-IT" sz="900" kern="1100" dirty="0">
                <a:latin typeface="+mj-lt"/>
              </a:rPr>
              <a:t>è previsto un </a:t>
            </a:r>
            <a:r>
              <a:rPr lang="it-IT" sz="900" b="1" kern="1100" dirty="0">
                <a:latin typeface="+mj-lt"/>
              </a:rPr>
              <a:t>incremento dell’intensità massima di aiuto di </a:t>
            </a:r>
            <a:r>
              <a:rPr lang="it-IT" sz="900" b="1" u="sng" kern="1100" dirty="0">
                <a:latin typeface="+mj-lt"/>
              </a:rPr>
              <a:t>10 p.p</a:t>
            </a:r>
            <a:r>
              <a:rPr lang="it-IT" sz="900" b="1" kern="1100" dirty="0">
                <a:latin typeface="+mj-lt"/>
              </a:rPr>
              <a:t>. nelle zone ammesse agli aiuti di stato ex. art. 107, par. 3 lett. a) TFUE  e di </a:t>
            </a:r>
            <a:r>
              <a:rPr lang="it-IT" sz="900" b="1" u="sng" kern="1100" dirty="0">
                <a:latin typeface="+mj-lt"/>
              </a:rPr>
              <a:t>5 p.p. </a:t>
            </a:r>
            <a:r>
              <a:rPr lang="it-IT" sz="900" b="1" kern="1100" dirty="0">
                <a:latin typeface="+mj-lt"/>
              </a:rPr>
              <a:t>nelle zone ammesse ex art. 107, par.3, lett. c) individuate della Carta degli aiuti a finalità regionale 2022-2027</a:t>
            </a:r>
            <a:r>
              <a:rPr lang="it-IT" sz="900" kern="1100" dirty="0">
                <a:latin typeface="+mj-lt"/>
              </a:rPr>
              <a:t>.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C1F0533-8CE7-FA20-5BA6-61E58D83F4EE}"/>
              </a:ext>
            </a:extLst>
          </p:cNvPr>
          <p:cNvSpPr txBox="1"/>
          <p:nvPr/>
        </p:nvSpPr>
        <p:spPr>
          <a:xfrm>
            <a:off x="628802" y="4277022"/>
            <a:ext cx="240077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000" dirty="0">
                <a:latin typeface="+mj-lt"/>
              </a:rPr>
              <a:t>La dimensione dell’impresa ai fini dei crediti ZES e ZLS è quella al </a:t>
            </a:r>
            <a:r>
              <a:rPr lang="it-IT" sz="1000" b="1" dirty="0">
                <a:latin typeface="+mj-lt"/>
              </a:rPr>
              <a:t>momento dell’invio della comunicazione integrativa.</a:t>
            </a:r>
          </a:p>
          <a:p>
            <a:pPr algn="just"/>
            <a:r>
              <a:rPr lang="it-IT" sz="1000" dirty="0">
                <a:latin typeface="+mj-lt"/>
              </a:rPr>
              <a:t>I criteri dimensionali seguono la </a:t>
            </a:r>
            <a:r>
              <a:rPr lang="it-IT" sz="1000" b="1" dirty="0">
                <a:latin typeface="+mj-lt"/>
              </a:rPr>
              <a:t>Raccomandazione 2003/361/CE, DM 18.4.2005 e Reg. UE 651/2014</a:t>
            </a:r>
            <a:r>
              <a:rPr lang="it-IT" sz="900" b="1" dirty="0"/>
              <a:t>.</a:t>
            </a:r>
          </a:p>
        </p:txBody>
      </p:sp>
      <p:pic>
        <p:nvPicPr>
          <p:cNvPr id="28" name="Elemento grafico 27" descr="Ingrandire con riempimento a tinta unita">
            <a:extLst>
              <a:ext uri="{FF2B5EF4-FFF2-40B4-BE49-F238E27FC236}">
                <a16:creationId xmlns:a16="http://schemas.microsoft.com/office/drawing/2014/main" id="{98F2D247-4A1D-DA3F-3F11-E4E57A4A2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2074" y="4012908"/>
            <a:ext cx="448815" cy="448815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35C57F4E-8E37-7140-EA2F-EBAE64057CD8}"/>
              </a:ext>
            </a:extLst>
          </p:cNvPr>
          <p:cNvSpPr txBox="1"/>
          <p:nvPr/>
        </p:nvSpPr>
        <p:spPr>
          <a:xfrm>
            <a:off x="699101" y="5676792"/>
            <a:ext cx="103282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200" dirty="0">
                <a:latin typeface="+mj-lt"/>
              </a:rPr>
              <a:t>Il credito d’imposta </a:t>
            </a:r>
            <a:r>
              <a:rPr lang="it-IT" sz="1200" b="1" dirty="0">
                <a:latin typeface="+mj-lt"/>
              </a:rPr>
              <a:t>effettivamente fruibile </a:t>
            </a:r>
            <a:r>
              <a:rPr lang="it-IT" sz="1200" dirty="0">
                <a:latin typeface="+mj-lt"/>
              </a:rPr>
              <a:t>sarà determinato applicando ai </a:t>
            </a:r>
            <a:r>
              <a:rPr lang="it-IT" sz="1200" b="1" dirty="0">
                <a:latin typeface="+mj-lt"/>
              </a:rPr>
              <a:t>costi ammissibili le percentuali di intensità massima di aiuto moltiplicate per un coefficiente (c.d. percentuale di riparto) che sarà individuato con Provvedimento dell’AdE,</a:t>
            </a:r>
            <a:r>
              <a:rPr lang="it-IT" sz="1200" dirty="0">
                <a:latin typeface="+mj-lt"/>
              </a:rPr>
              <a:t> da emanarsi a conclusione del periodo di ricezione delle «comunicazione integrative», determinato quale rapporto tra le richieste ricevute e risorse stanziate per ciascuna annualità.</a:t>
            </a:r>
          </a:p>
        </p:txBody>
      </p:sp>
      <p:pic>
        <p:nvPicPr>
          <p:cNvPr id="37" name="Elemento grafico 36" descr="Avviso con riempimento a tinta unita">
            <a:extLst>
              <a:ext uri="{FF2B5EF4-FFF2-40B4-BE49-F238E27FC236}">
                <a16:creationId xmlns:a16="http://schemas.microsoft.com/office/drawing/2014/main" id="{4789E1CD-14D1-8A01-5A91-BBE3199565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4275" y="5574942"/>
            <a:ext cx="365125" cy="365125"/>
          </a:xfrm>
          <a:prstGeom prst="rect">
            <a:avLst/>
          </a:prstGeom>
        </p:spPr>
      </p:pic>
      <p:sp>
        <p:nvSpPr>
          <p:cNvPr id="38" name="Elemento grafico 109">
            <a:extLst>
              <a:ext uri="{FF2B5EF4-FFF2-40B4-BE49-F238E27FC236}">
                <a16:creationId xmlns:a16="http://schemas.microsoft.com/office/drawing/2014/main" id="{43D358E6-78A1-3B60-D32E-2A347F4FEFA9}"/>
              </a:ext>
            </a:extLst>
          </p:cNvPr>
          <p:cNvSpPr/>
          <p:nvPr/>
        </p:nvSpPr>
        <p:spPr>
          <a:xfrm>
            <a:off x="8811105" y="4216261"/>
            <a:ext cx="351316" cy="322915"/>
          </a:xfrm>
          <a:custGeom>
            <a:avLst/>
            <a:gdLst>
              <a:gd name="connsiteX0" fmla="*/ 459688 w 468845"/>
              <a:gd name="connsiteY0" fmla="*/ 450531 h 468845"/>
              <a:gd name="connsiteX1" fmla="*/ 468845 w 468845"/>
              <a:gd name="connsiteY1" fmla="*/ 459688 h 468845"/>
              <a:gd name="connsiteX2" fmla="*/ 459688 w 468845"/>
              <a:gd name="connsiteY2" fmla="*/ 468845 h 468845"/>
              <a:gd name="connsiteX3" fmla="*/ 9157 w 468845"/>
              <a:gd name="connsiteY3" fmla="*/ 468845 h 468845"/>
              <a:gd name="connsiteX4" fmla="*/ 0 w 468845"/>
              <a:gd name="connsiteY4" fmla="*/ 459688 h 468845"/>
              <a:gd name="connsiteX5" fmla="*/ 0 w 468845"/>
              <a:gd name="connsiteY5" fmla="*/ 9157 h 468845"/>
              <a:gd name="connsiteX6" fmla="*/ 9157 w 468845"/>
              <a:gd name="connsiteY6" fmla="*/ 0 h 468845"/>
              <a:gd name="connsiteX7" fmla="*/ 18314 w 468845"/>
              <a:gd name="connsiteY7" fmla="*/ 9157 h 468845"/>
              <a:gd name="connsiteX8" fmla="*/ 18314 w 468845"/>
              <a:gd name="connsiteY8" fmla="*/ 450531 h 468845"/>
              <a:gd name="connsiteX9" fmla="*/ 31134 w 468845"/>
              <a:gd name="connsiteY9" fmla="*/ 450531 h 468845"/>
              <a:gd name="connsiteX10" fmla="*/ 31134 w 468845"/>
              <a:gd name="connsiteY10" fmla="*/ 410239 h 468845"/>
              <a:gd name="connsiteX11" fmla="*/ 40291 w 468845"/>
              <a:gd name="connsiteY11" fmla="*/ 401082 h 468845"/>
              <a:gd name="connsiteX12" fmla="*/ 98897 w 468845"/>
              <a:gd name="connsiteY12" fmla="*/ 401082 h 468845"/>
              <a:gd name="connsiteX13" fmla="*/ 108054 w 468845"/>
              <a:gd name="connsiteY13" fmla="*/ 410239 h 468845"/>
              <a:gd name="connsiteX14" fmla="*/ 108054 w 468845"/>
              <a:gd name="connsiteY14" fmla="*/ 450531 h 468845"/>
              <a:gd name="connsiteX15" fmla="*/ 139189 w 468845"/>
              <a:gd name="connsiteY15" fmla="*/ 450531 h 468845"/>
              <a:gd name="connsiteX16" fmla="*/ 139189 w 468845"/>
              <a:gd name="connsiteY16" fmla="*/ 351634 h 468845"/>
              <a:gd name="connsiteX17" fmla="*/ 148345 w 468845"/>
              <a:gd name="connsiteY17" fmla="*/ 342476 h 468845"/>
              <a:gd name="connsiteX18" fmla="*/ 206951 w 468845"/>
              <a:gd name="connsiteY18" fmla="*/ 342476 h 468845"/>
              <a:gd name="connsiteX19" fmla="*/ 216108 w 468845"/>
              <a:gd name="connsiteY19" fmla="*/ 351634 h 468845"/>
              <a:gd name="connsiteX20" fmla="*/ 216108 w 468845"/>
              <a:gd name="connsiteY20" fmla="*/ 450531 h 468845"/>
              <a:gd name="connsiteX21" fmla="*/ 246305 w 468845"/>
              <a:gd name="connsiteY21" fmla="*/ 450531 h 468845"/>
              <a:gd name="connsiteX22" fmla="*/ 246305 w 468845"/>
              <a:gd name="connsiteY22" fmla="*/ 313863 h 468845"/>
              <a:gd name="connsiteX23" fmla="*/ 255462 w 468845"/>
              <a:gd name="connsiteY23" fmla="*/ 304705 h 468845"/>
              <a:gd name="connsiteX24" fmla="*/ 314067 w 468845"/>
              <a:gd name="connsiteY24" fmla="*/ 304705 h 468845"/>
              <a:gd name="connsiteX25" fmla="*/ 323225 w 468845"/>
              <a:gd name="connsiteY25" fmla="*/ 313863 h 468845"/>
              <a:gd name="connsiteX26" fmla="*/ 323225 w 468845"/>
              <a:gd name="connsiteY26" fmla="*/ 450531 h 468845"/>
              <a:gd name="connsiteX27" fmla="*/ 353465 w 468845"/>
              <a:gd name="connsiteY27" fmla="*/ 450531 h 468845"/>
              <a:gd name="connsiteX28" fmla="*/ 353465 w 468845"/>
              <a:gd name="connsiteY28" fmla="*/ 400246 h 468845"/>
              <a:gd name="connsiteX29" fmla="*/ 362623 w 468845"/>
              <a:gd name="connsiteY29" fmla="*/ 391089 h 468845"/>
              <a:gd name="connsiteX30" fmla="*/ 371780 w 468845"/>
              <a:gd name="connsiteY30" fmla="*/ 400246 h 468845"/>
              <a:gd name="connsiteX31" fmla="*/ 371780 w 468845"/>
              <a:gd name="connsiteY31" fmla="*/ 450531 h 468845"/>
              <a:gd name="connsiteX32" fmla="*/ 412072 w 468845"/>
              <a:gd name="connsiteY32" fmla="*/ 450531 h 468845"/>
              <a:gd name="connsiteX33" fmla="*/ 412072 w 468845"/>
              <a:gd name="connsiteY33" fmla="*/ 204416 h 468845"/>
              <a:gd name="connsiteX34" fmla="*/ 371780 w 468845"/>
              <a:gd name="connsiteY34" fmla="*/ 204416 h 468845"/>
              <a:gd name="connsiteX35" fmla="*/ 371780 w 468845"/>
              <a:gd name="connsiteY35" fmla="*/ 327898 h 468845"/>
              <a:gd name="connsiteX36" fmla="*/ 362623 w 468845"/>
              <a:gd name="connsiteY36" fmla="*/ 337056 h 468845"/>
              <a:gd name="connsiteX37" fmla="*/ 353465 w 468845"/>
              <a:gd name="connsiteY37" fmla="*/ 327898 h 468845"/>
              <a:gd name="connsiteX38" fmla="*/ 353465 w 468845"/>
              <a:gd name="connsiteY38" fmla="*/ 195259 h 468845"/>
              <a:gd name="connsiteX39" fmla="*/ 362623 w 468845"/>
              <a:gd name="connsiteY39" fmla="*/ 186102 h 468845"/>
              <a:gd name="connsiteX40" fmla="*/ 421228 w 468845"/>
              <a:gd name="connsiteY40" fmla="*/ 186102 h 468845"/>
              <a:gd name="connsiteX41" fmla="*/ 430385 w 468845"/>
              <a:gd name="connsiteY41" fmla="*/ 195259 h 468845"/>
              <a:gd name="connsiteX42" fmla="*/ 430385 w 468845"/>
              <a:gd name="connsiteY42" fmla="*/ 450531 h 468845"/>
              <a:gd name="connsiteX43" fmla="*/ 459688 w 468845"/>
              <a:gd name="connsiteY43" fmla="*/ 450531 h 468845"/>
              <a:gd name="connsiteX44" fmla="*/ 89740 w 468845"/>
              <a:gd name="connsiteY44" fmla="*/ 450531 h 468845"/>
              <a:gd name="connsiteX45" fmla="*/ 89740 w 468845"/>
              <a:gd name="connsiteY45" fmla="*/ 419396 h 468845"/>
              <a:gd name="connsiteX46" fmla="*/ 49448 w 468845"/>
              <a:gd name="connsiteY46" fmla="*/ 419396 h 468845"/>
              <a:gd name="connsiteX47" fmla="*/ 49448 w 468845"/>
              <a:gd name="connsiteY47" fmla="*/ 450531 h 468845"/>
              <a:gd name="connsiteX48" fmla="*/ 89740 w 468845"/>
              <a:gd name="connsiteY48" fmla="*/ 450531 h 468845"/>
              <a:gd name="connsiteX49" fmla="*/ 197794 w 468845"/>
              <a:gd name="connsiteY49" fmla="*/ 450531 h 468845"/>
              <a:gd name="connsiteX50" fmla="*/ 197794 w 468845"/>
              <a:gd name="connsiteY50" fmla="*/ 360791 h 468845"/>
              <a:gd name="connsiteX51" fmla="*/ 157503 w 468845"/>
              <a:gd name="connsiteY51" fmla="*/ 360791 h 468845"/>
              <a:gd name="connsiteX52" fmla="*/ 157503 w 468845"/>
              <a:gd name="connsiteY52" fmla="*/ 450531 h 468845"/>
              <a:gd name="connsiteX53" fmla="*/ 197794 w 468845"/>
              <a:gd name="connsiteY53" fmla="*/ 450531 h 468845"/>
              <a:gd name="connsiteX54" fmla="*/ 304910 w 468845"/>
              <a:gd name="connsiteY54" fmla="*/ 450531 h 468845"/>
              <a:gd name="connsiteX55" fmla="*/ 304910 w 468845"/>
              <a:gd name="connsiteY55" fmla="*/ 323019 h 468845"/>
              <a:gd name="connsiteX56" fmla="*/ 264619 w 468845"/>
              <a:gd name="connsiteY56" fmla="*/ 323019 h 468845"/>
              <a:gd name="connsiteX57" fmla="*/ 264619 w 468845"/>
              <a:gd name="connsiteY57" fmla="*/ 450531 h 468845"/>
              <a:gd name="connsiteX58" fmla="*/ 304910 w 468845"/>
              <a:gd name="connsiteY58" fmla="*/ 450531 h 468845"/>
              <a:gd name="connsiteX59" fmla="*/ 369096 w 468845"/>
              <a:gd name="connsiteY59" fmla="*/ 355941 h 468845"/>
              <a:gd name="connsiteX60" fmla="*/ 371780 w 468845"/>
              <a:gd name="connsiteY60" fmla="*/ 362417 h 468845"/>
              <a:gd name="connsiteX61" fmla="*/ 369096 w 468845"/>
              <a:gd name="connsiteY61" fmla="*/ 368894 h 468845"/>
              <a:gd name="connsiteX62" fmla="*/ 362623 w 468845"/>
              <a:gd name="connsiteY62" fmla="*/ 371574 h 468845"/>
              <a:gd name="connsiteX63" fmla="*/ 356147 w 468845"/>
              <a:gd name="connsiteY63" fmla="*/ 368894 h 468845"/>
              <a:gd name="connsiteX64" fmla="*/ 353465 w 468845"/>
              <a:gd name="connsiteY64" fmla="*/ 362417 h 468845"/>
              <a:gd name="connsiteX65" fmla="*/ 356147 w 468845"/>
              <a:gd name="connsiteY65" fmla="*/ 355941 h 468845"/>
              <a:gd name="connsiteX66" fmla="*/ 362623 w 468845"/>
              <a:gd name="connsiteY66" fmla="*/ 353260 h 468845"/>
              <a:gd name="connsiteX67" fmla="*/ 369096 w 468845"/>
              <a:gd name="connsiteY67" fmla="*/ 355941 h 468845"/>
              <a:gd name="connsiteX68" fmla="*/ 427644 w 468845"/>
              <a:gd name="connsiteY68" fmla="*/ 32819 h 468845"/>
              <a:gd name="connsiteX69" fmla="*/ 436801 w 468845"/>
              <a:gd name="connsiteY69" fmla="*/ 41976 h 468845"/>
              <a:gd name="connsiteX70" fmla="*/ 436801 w 468845"/>
              <a:gd name="connsiteY70" fmla="*/ 88875 h 468845"/>
              <a:gd name="connsiteX71" fmla="*/ 427644 w 468845"/>
              <a:gd name="connsiteY71" fmla="*/ 98033 h 468845"/>
              <a:gd name="connsiteX72" fmla="*/ 418487 w 468845"/>
              <a:gd name="connsiteY72" fmla="*/ 88875 h 468845"/>
              <a:gd name="connsiteX73" fmla="*/ 418487 w 468845"/>
              <a:gd name="connsiteY73" fmla="*/ 66561 h 468845"/>
              <a:gd name="connsiteX74" fmla="*/ 271828 w 468845"/>
              <a:gd name="connsiteY74" fmla="*/ 180183 h 468845"/>
              <a:gd name="connsiteX75" fmla="*/ 69609 w 468845"/>
              <a:gd name="connsiteY75" fmla="*/ 226936 h 468845"/>
              <a:gd name="connsiteX76" fmla="*/ 60452 w 468845"/>
              <a:gd name="connsiteY76" fmla="*/ 217779 h 468845"/>
              <a:gd name="connsiteX77" fmla="*/ 69609 w 468845"/>
              <a:gd name="connsiteY77" fmla="*/ 208621 h 468845"/>
              <a:gd name="connsiteX78" fmla="*/ 407589 w 468845"/>
              <a:gd name="connsiteY78" fmla="*/ 51119 h 468845"/>
              <a:gd name="connsiteX79" fmla="*/ 380760 w 468845"/>
              <a:gd name="connsiteY79" fmla="*/ 51119 h 468845"/>
              <a:gd name="connsiteX80" fmla="*/ 371603 w 468845"/>
              <a:gd name="connsiteY80" fmla="*/ 41962 h 468845"/>
              <a:gd name="connsiteX81" fmla="*/ 380760 w 468845"/>
              <a:gd name="connsiteY81" fmla="*/ 32805 h 468845"/>
              <a:gd name="connsiteX82" fmla="*/ 427659 w 468845"/>
              <a:gd name="connsiteY82" fmla="*/ 32805 h 468845"/>
              <a:gd name="connsiteX83" fmla="*/ 427644 w 468845"/>
              <a:gd name="connsiteY83" fmla="*/ 32819 h 46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468845" h="468845">
                <a:moveTo>
                  <a:pt x="459688" y="450531"/>
                </a:moveTo>
                <a:cubicBezTo>
                  <a:pt x="464744" y="450531"/>
                  <a:pt x="468845" y="454632"/>
                  <a:pt x="468845" y="459688"/>
                </a:cubicBezTo>
                <a:cubicBezTo>
                  <a:pt x="468845" y="464744"/>
                  <a:pt x="464744" y="468845"/>
                  <a:pt x="459688" y="468845"/>
                </a:cubicBezTo>
                <a:lnTo>
                  <a:pt x="9157" y="468845"/>
                </a:lnTo>
                <a:cubicBezTo>
                  <a:pt x="4102" y="468845"/>
                  <a:pt x="0" y="464744"/>
                  <a:pt x="0" y="459688"/>
                </a:cubicBezTo>
                <a:lnTo>
                  <a:pt x="0" y="9157"/>
                </a:lnTo>
                <a:cubicBezTo>
                  <a:pt x="0" y="4102"/>
                  <a:pt x="4102" y="0"/>
                  <a:pt x="9157" y="0"/>
                </a:cubicBezTo>
                <a:cubicBezTo>
                  <a:pt x="14212" y="0"/>
                  <a:pt x="18314" y="4102"/>
                  <a:pt x="18314" y="9157"/>
                </a:cubicBezTo>
                <a:lnTo>
                  <a:pt x="18314" y="450531"/>
                </a:lnTo>
                <a:lnTo>
                  <a:pt x="31134" y="450531"/>
                </a:lnTo>
                <a:lnTo>
                  <a:pt x="31134" y="410239"/>
                </a:lnTo>
                <a:cubicBezTo>
                  <a:pt x="31134" y="405183"/>
                  <a:pt x="35237" y="401082"/>
                  <a:pt x="40291" y="401082"/>
                </a:cubicBezTo>
                <a:lnTo>
                  <a:pt x="98897" y="401082"/>
                </a:lnTo>
                <a:cubicBezTo>
                  <a:pt x="103952" y="401082"/>
                  <a:pt x="108054" y="405183"/>
                  <a:pt x="108054" y="410239"/>
                </a:cubicBezTo>
                <a:lnTo>
                  <a:pt x="108054" y="450531"/>
                </a:lnTo>
                <a:lnTo>
                  <a:pt x="139189" y="450531"/>
                </a:lnTo>
                <a:lnTo>
                  <a:pt x="139189" y="351634"/>
                </a:lnTo>
                <a:cubicBezTo>
                  <a:pt x="139189" y="346579"/>
                  <a:pt x="143291" y="342476"/>
                  <a:pt x="148345" y="342476"/>
                </a:cubicBezTo>
                <a:lnTo>
                  <a:pt x="206951" y="342476"/>
                </a:lnTo>
                <a:cubicBezTo>
                  <a:pt x="212006" y="342476"/>
                  <a:pt x="216108" y="346579"/>
                  <a:pt x="216108" y="351634"/>
                </a:cubicBezTo>
                <a:lnTo>
                  <a:pt x="216108" y="450531"/>
                </a:lnTo>
                <a:lnTo>
                  <a:pt x="246305" y="450531"/>
                </a:lnTo>
                <a:lnTo>
                  <a:pt x="246305" y="313863"/>
                </a:lnTo>
                <a:cubicBezTo>
                  <a:pt x="246305" y="308808"/>
                  <a:pt x="250407" y="304705"/>
                  <a:pt x="255462" y="304705"/>
                </a:cubicBezTo>
                <a:lnTo>
                  <a:pt x="314067" y="304705"/>
                </a:lnTo>
                <a:cubicBezTo>
                  <a:pt x="319122" y="304705"/>
                  <a:pt x="323225" y="308808"/>
                  <a:pt x="323225" y="313863"/>
                </a:cubicBezTo>
                <a:lnTo>
                  <a:pt x="323225" y="450531"/>
                </a:lnTo>
                <a:lnTo>
                  <a:pt x="353465" y="450531"/>
                </a:lnTo>
                <a:lnTo>
                  <a:pt x="353465" y="400246"/>
                </a:lnTo>
                <a:cubicBezTo>
                  <a:pt x="353465" y="395193"/>
                  <a:pt x="357568" y="391089"/>
                  <a:pt x="362623" y="391089"/>
                </a:cubicBezTo>
                <a:cubicBezTo>
                  <a:pt x="367675" y="391089"/>
                  <a:pt x="371780" y="395193"/>
                  <a:pt x="371780" y="400246"/>
                </a:cubicBezTo>
                <a:lnTo>
                  <a:pt x="371780" y="450531"/>
                </a:lnTo>
                <a:lnTo>
                  <a:pt x="412072" y="450531"/>
                </a:lnTo>
                <a:lnTo>
                  <a:pt x="412072" y="204416"/>
                </a:lnTo>
                <a:lnTo>
                  <a:pt x="371780" y="204416"/>
                </a:lnTo>
                <a:lnTo>
                  <a:pt x="371780" y="327898"/>
                </a:lnTo>
                <a:cubicBezTo>
                  <a:pt x="371780" y="332953"/>
                  <a:pt x="367675" y="337056"/>
                  <a:pt x="362623" y="337056"/>
                </a:cubicBezTo>
                <a:cubicBezTo>
                  <a:pt x="357568" y="337056"/>
                  <a:pt x="353465" y="332953"/>
                  <a:pt x="353465" y="327898"/>
                </a:cubicBezTo>
                <a:lnTo>
                  <a:pt x="353465" y="195259"/>
                </a:lnTo>
                <a:cubicBezTo>
                  <a:pt x="353465" y="190205"/>
                  <a:pt x="357568" y="186102"/>
                  <a:pt x="362623" y="186102"/>
                </a:cubicBezTo>
                <a:lnTo>
                  <a:pt x="421228" y="186102"/>
                </a:lnTo>
                <a:cubicBezTo>
                  <a:pt x="426281" y="186102"/>
                  <a:pt x="430385" y="190205"/>
                  <a:pt x="430385" y="195259"/>
                </a:cubicBezTo>
                <a:lnTo>
                  <a:pt x="430385" y="450531"/>
                </a:lnTo>
                <a:lnTo>
                  <a:pt x="459688" y="450531"/>
                </a:lnTo>
                <a:close/>
                <a:moveTo>
                  <a:pt x="89740" y="450531"/>
                </a:moveTo>
                <a:lnTo>
                  <a:pt x="89740" y="419396"/>
                </a:lnTo>
                <a:lnTo>
                  <a:pt x="49448" y="419396"/>
                </a:lnTo>
                <a:lnTo>
                  <a:pt x="49448" y="450531"/>
                </a:lnTo>
                <a:lnTo>
                  <a:pt x="89740" y="450531"/>
                </a:lnTo>
                <a:close/>
                <a:moveTo>
                  <a:pt x="197794" y="450531"/>
                </a:moveTo>
                <a:lnTo>
                  <a:pt x="197794" y="360791"/>
                </a:lnTo>
                <a:lnTo>
                  <a:pt x="157503" y="360791"/>
                </a:lnTo>
                <a:lnTo>
                  <a:pt x="157503" y="450531"/>
                </a:lnTo>
                <a:lnTo>
                  <a:pt x="197794" y="450531"/>
                </a:lnTo>
                <a:close/>
                <a:moveTo>
                  <a:pt x="304910" y="450531"/>
                </a:moveTo>
                <a:lnTo>
                  <a:pt x="304910" y="323019"/>
                </a:lnTo>
                <a:lnTo>
                  <a:pt x="264619" y="323019"/>
                </a:lnTo>
                <a:lnTo>
                  <a:pt x="264619" y="450531"/>
                </a:lnTo>
                <a:lnTo>
                  <a:pt x="304910" y="450531"/>
                </a:lnTo>
                <a:close/>
                <a:moveTo>
                  <a:pt x="369096" y="355941"/>
                </a:moveTo>
                <a:cubicBezTo>
                  <a:pt x="370799" y="357641"/>
                  <a:pt x="371780" y="360000"/>
                  <a:pt x="371780" y="362417"/>
                </a:cubicBezTo>
                <a:cubicBezTo>
                  <a:pt x="371780" y="364834"/>
                  <a:pt x="370799" y="367192"/>
                  <a:pt x="369096" y="368894"/>
                </a:cubicBezTo>
                <a:cubicBezTo>
                  <a:pt x="367398" y="370593"/>
                  <a:pt x="365039" y="371574"/>
                  <a:pt x="362623" y="371574"/>
                </a:cubicBezTo>
                <a:cubicBezTo>
                  <a:pt x="360205" y="371574"/>
                  <a:pt x="357846" y="370593"/>
                  <a:pt x="356147" y="368894"/>
                </a:cubicBezTo>
                <a:cubicBezTo>
                  <a:pt x="354447" y="367192"/>
                  <a:pt x="353465" y="364834"/>
                  <a:pt x="353465" y="362417"/>
                </a:cubicBezTo>
                <a:cubicBezTo>
                  <a:pt x="353465" y="360000"/>
                  <a:pt x="354447" y="357641"/>
                  <a:pt x="356147" y="355941"/>
                </a:cubicBezTo>
                <a:cubicBezTo>
                  <a:pt x="357846" y="354242"/>
                  <a:pt x="360205" y="353260"/>
                  <a:pt x="362623" y="353260"/>
                </a:cubicBezTo>
                <a:cubicBezTo>
                  <a:pt x="365039" y="353260"/>
                  <a:pt x="367398" y="354242"/>
                  <a:pt x="369096" y="355941"/>
                </a:cubicBezTo>
                <a:close/>
                <a:moveTo>
                  <a:pt x="427644" y="32819"/>
                </a:moveTo>
                <a:cubicBezTo>
                  <a:pt x="432701" y="32819"/>
                  <a:pt x="436801" y="36922"/>
                  <a:pt x="436801" y="41976"/>
                </a:cubicBezTo>
                <a:lnTo>
                  <a:pt x="436801" y="88875"/>
                </a:lnTo>
                <a:cubicBezTo>
                  <a:pt x="436801" y="93930"/>
                  <a:pt x="432701" y="98033"/>
                  <a:pt x="427644" y="98033"/>
                </a:cubicBezTo>
                <a:cubicBezTo>
                  <a:pt x="422592" y="98033"/>
                  <a:pt x="418487" y="93930"/>
                  <a:pt x="418487" y="88875"/>
                </a:cubicBezTo>
                <a:lnTo>
                  <a:pt x="418487" y="66561"/>
                </a:lnTo>
                <a:cubicBezTo>
                  <a:pt x="377903" y="113768"/>
                  <a:pt x="327488" y="152873"/>
                  <a:pt x="271828" y="180183"/>
                </a:cubicBezTo>
                <a:cubicBezTo>
                  <a:pt x="208592" y="211215"/>
                  <a:pt x="140551" y="226936"/>
                  <a:pt x="69609" y="226936"/>
                </a:cubicBezTo>
                <a:cubicBezTo>
                  <a:pt x="64554" y="226936"/>
                  <a:pt x="60452" y="222833"/>
                  <a:pt x="60452" y="217779"/>
                </a:cubicBezTo>
                <a:cubicBezTo>
                  <a:pt x="60452" y="212724"/>
                  <a:pt x="64554" y="208621"/>
                  <a:pt x="69609" y="208621"/>
                </a:cubicBezTo>
                <a:cubicBezTo>
                  <a:pt x="200798" y="208621"/>
                  <a:pt x="323371" y="151349"/>
                  <a:pt x="407589" y="51119"/>
                </a:cubicBezTo>
                <a:lnTo>
                  <a:pt x="380760" y="51119"/>
                </a:lnTo>
                <a:cubicBezTo>
                  <a:pt x="375707" y="51119"/>
                  <a:pt x="371603" y="47017"/>
                  <a:pt x="371603" y="41962"/>
                </a:cubicBezTo>
                <a:cubicBezTo>
                  <a:pt x="371603" y="36907"/>
                  <a:pt x="375707" y="32805"/>
                  <a:pt x="380760" y="32805"/>
                </a:cubicBezTo>
                <a:lnTo>
                  <a:pt x="427659" y="32805"/>
                </a:lnTo>
                <a:lnTo>
                  <a:pt x="427644" y="32819"/>
                </a:lnTo>
                <a:close/>
              </a:path>
            </a:pathLst>
          </a:custGeom>
          <a:solidFill>
            <a:schemeClr val="accent1"/>
          </a:solidFill>
          <a:ln w="3590" cap="flat">
            <a:noFill/>
            <a:prstDash val="solid"/>
            <a:miter/>
          </a:ln>
        </p:spPr>
        <p:txBody>
          <a:bodyPr rtlCol="0" anchor="ctr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0396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>
            <a:extLst>
              <a:ext uri="{FF2B5EF4-FFF2-40B4-BE49-F238E27FC236}">
                <a16:creationId xmlns:a16="http://schemas.microsoft.com/office/drawing/2014/main" id="{2E076F3A-F704-87C9-3D86-3947551B39E9}"/>
              </a:ext>
            </a:extLst>
          </p:cNvPr>
          <p:cNvSpPr/>
          <p:nvPr/>
        </p:nvSpPr>
        <p:spPr>
          <a:xfrm>
            <a:off x="659208" y="5656887"/>
            <a:ext cx="10261205" cy="797719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it-IT" sz="1050" dirty="0">
              <a:solidFill>
                <a:schemeClr val="tx1"/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F402E1B-1196-2694-C968-7F5E1B4F2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Misura credito d’imposta ZLS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A587F31-4BEB-42DB-E62B-C199EFDD22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407B1-F227-FC44-8239-9F50C0785540}" type="slidenum">
              <a:rPr lang="it-IT" smtClean="0"/>
              <a:pPr/>
              <a:t>8</a:t>
            </a:fld>
            <a:endParaRPr lang="it-IT" dirty="0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0E8D668D-0033-0E03-282F-A4F0DC4726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864160"/>
              </p:ext>
            </p:extLst>
          </p:nvPr>
        </p:nvGraphicFramePr>
        <p:xfrm>
          <a:off x="611186" y="898617"/>
          <a:ext cx="10309228" cy="3443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5320">
                  <a:extLst>
                    <a:ext uri="{9D8B030D-6E8A-4147-A177-3AD203B41FA5}">
                      <a16:colId xmlns:a16="http://schemas.microsoft.com/office/drawing/2014/main" val="2355318477"/>
                    </a:ext>
                  </a:extLst>
                </a:gridCol>
                <a:gridCol w="1707029">
                  <a:extLst>
                    <a:ext uri="{9D8B030D-6E8A-4147-A177-3AD203B41FA5}">
                      <a16:colId xmlns:a16="http://schemas.microsoft.com/office/drawing/2014/main" val="1773745468"/>
                    </a:ext>
                  </a:extLst>
                </a:gridCol>
                <a:gridCol w="1818167">
                  <a:extLst>
                    <a:ext uri="{9D8B030D-6E8A-4147-A177-3AD203B41FA5}">
                      <a16:colId xmlns:a16="http://schemas.microsoft.com/office/drawing/2014/main" val="2587801956"/>
                    </a:ext>
                  </a:extLst>
                </a:gridCol>
                <a:gridCol w="903768">
                  <a:extLst>
                    <a:ext uri="{9D8B030D-6E8A-4147-A177-3AD203B41FA5}">
                      <a16:colId xmlns:a16="http://schemas.microsoft.com/office/drawing/2014/main" val="2277118584"/>
                    </a:ext>
                  </a:extLst>
                </a:gridCol>
                <a:gridCol w="765544">
                  <a:extLst>
                    <a:ext uri="{9D8B030D-6E8A-4147-A177-3AD203B41FA5}">
                      <a16:colId xmlns:a16="http://schemas.microsoft.com/office/drawing/2014/main" val="3994883782"/>
                    </a:ext>
                  </a:extLst>
                </a:gridCol>
                <a:gridCol w="1158949">
                  <a:extLst>
                    <a:ext uri="{9D8B030D-6E8A-4147-A177-3AD203B41FA5}">
                      <a16:colId xmlns:a16="http://schemas.microsoft.com/office/drawing/2014/main" val="399584872"/>
                    </a:ext>
                  </a:extLst>
                </a:gridCol>
                <a:gridCol w="1065714">
                  <a:extLst>
                    <a:ext uri="{9D8B030D-6E8A-4147-A177-3AD203B41FA5}">
                      <a16:colId xmlns:a16="http://schemas.microsoft.com/office/drawing/2014/main" val="91455384"/>
                    </a:ext>
                  </a:extLst>
                </a:gridCol>
                <a:gridCol w="1114737">
                  <a:extLst>
                    <a:ext uri="{9D8B030D-6E8A-4147-A177-3AD203B41FA5}">
                      <a16:colId xmlns:a16="http://schemas.microsoft.com/office/drawing/2014/main" val="400221994"/>
                    </a:ext>
                  </a:extLst>
                </a:gridCol>
              </a:tblGrid>
              <a:tr h="255013">
                <a:tc gridSpan="8"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+mj-lt"/>
                        </a:rPr>
                        <a:t>INTENSITA’ MASSIMA DI AIUTO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7736792"/>
                  </a:ext>
                </a:extLst>
              </a:tr>
              <a:tr h="240845">
                <a:tc rowSpan="2">
                  <a:txBody>
                    <a:bodyPr/>
                    <a:lstStyle/>
                    <a:p>
                      <a:endParaRPr lang="it-IT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accent1"/>
                          </a:solidFill>
                          <a:latin typeface="+mj-lt"/>
                        </a:rPr>
                        <a:t>Aiuti di stato ex art. </a:t>
                      </a:r>
                      <a:r>
                        <a:rPr lang="it-IT" sz="1100" b="1" u="sng" dirty="0">
                          <a:solidFill>
                            <a:schemeClr val="accent1"/>
                          </a:solidFill>
                          <a:latin typeface="+mj-lt"/>
                        </a:rPr>
                        <a:t>107, par. 3, lett. c) TFUE</a:t>
                      </a:r>
                      <a:endParaRPr lang="it-IT" sz="1100" u="sng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100" u="sng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100" u="sng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100" u="sng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191271"/>
                  </a:ext>
                </a:extLst>
              </a:tr>
              <a:tr h="467523">
                <a:tc vMerge="1">
                  <a:txBody>
                    <a:bodyPr/>
                    <a:lstStyle/>
                    <a:p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900" dirty="0">
                          <a:latin typeface="+mj-lt"/>
                        </a:rPr>
                        <a:t>Porto di Venezia- Rodigino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t-IT" sz="900" dirty="0">
                          <a:latin typeface="+mj-lt"/>
                        </a:rPr>
                        <a:t>Emilia Romagna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t-IT" sz="900" dirty="0">
                          <a:latin typeface="+mj-lt"/>
                        </a:rPr>
                        <a:t>Lombardia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dirty="0">
                          <a:latin typeface="+mj-lt"/>
                        </a:rPr>
                        <a:t>Toscana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t-IT" sz="900" dirty="0">
                          <a:latin typeface="+mj-lt"/>
                        </a:rPr>
                        <a:t>Porto e Retroporto di Genova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dirty="0">
                          <a:latin typeface="+mj-lt"/>
                        </a:rPr>
                        <a:t>Friuli Venezia Giulia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dirty="0">
                          <a:latin typeface="+mj-lt"/>
                        </a:rPr>
                        <a:t>Lazio 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16041533"/>
                  </a:ext>
                </a:extLst>
              </a:tr>
              <a:tr h="595029">
                <a:tc>
                  <a:txBody>
                    <a:bodyPr/>
                    <a:lstStyle/>
                    <a:p>
                      <a:r>
                        <a:rPr lang="it-IT" sz="900" b="1" dirty="0">
                          <a:latin typeface="+mj-lt"/>
                        </a:rPr>
                        <a:t>Grandi imprese </a:t>
                      </a:r>
                    </a:p>
                    <a:p>
                      <a:r>
                        <a:rPr lang="it-IT" sz="900" b="1" dirty="0">
                          <a:latin typeface="+mj-lt"/>
                        </a:rPr>
                        <a:t>Progetti investimento &lt;/= 100Mil</a:t>
                      </a:r>
                    </a:p>
                    <a:p>
                      <a:endParaRPr lang="it-IT" sz="900" dirty="0">
                        <a:latin typeface="+mj-lt"/>
                      </a:endParaRPr>
                    </a:p>
                  </a:txBody>
                  <a:tcPr>
                    <a:solidFill>
                      <a:srgbClr val="95ABB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10%</a:t>
                      </a:r>
                    </a:p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</a:txBody>
                  <a:tcPr>
                    <a:solidFill>
                      <a:srgbClr val="95AB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solidFill>
                      <a:srgbClr val="95ABB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15%</a:t>
                      </a:r>
                    </a:p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</a:txBody>
                  <a:tcPr>
                    <a:solidFill>
                      <a:srgbClr val="95AB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solidFill>
                      <a:srgbClr val="95AB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solidFill>
                      <a:srgbClr val="95AB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solidFill>
                      <a:srgbClr val="95AB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solidFill>
                      <a:srgbClr val="95AB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649500"/>
                  </a:ext>
                </a:extLst>
              </a:tr>
              <a:tr h="505904">
                <a:tc>
                  <a:txBody>
                    <a:bodyPr/>
                    <a:lstStyle/>
                    <a:p>
                      <a:r>
                        <a:rPr lang="it-IT" sz="9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PMI </a:t>
                      </a:r>
                    </a:p>
                    <a:p>
                      <a:r>
                        <a:rPr lang="it-IT" sz="9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Progetti investimento  &gt; 50 &lt; 100Mil</a:t>
                      </a:r>
                    </a:p>
                  </a:txBody>
                  <a:tcPr>
                    <a:solidFill>
                      <a:srgbClr val="CCD4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10%</a:t>
                      </a:r>
                    </a:p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</a:txBody>
                  <a:tcPr>
                    <a:solidFill>
                      <a:srgbClr val="CCD4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solidFill>
                      <a:srgbClr val="CCD4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15%</a:t>
                      </a:r>
                    </a:p>
                  </a:txBody>
                  <a:tcPr>
                    <a:solidFill>
                      <a:srgbClr val="CCD4D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rgbClr val="CCD4D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rgbClr val="CCD4D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rgbClr val="CCD4D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rgbClr val="CCD4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846692"/>
                  </a:ext>
                </a:extLst>
              </a:tr>
              <a:tr h="552510">
                <a:tc>
                  <a:txBody>
                    <a:bodyPr/>
                    <a:lstStyle/>
                    <a:p>
                      <a:r>
                        <a:rPr lang="it-IT" sz="9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Medie imprese </a:t>
                      </a:r>
                    </a:p>
                    <a:p>
                      <a:r>
                        <a:rPr lang="it-IT" sz="9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Progetti investimento &lt; 50Mil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20%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rgbClr val="E7EBEE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25%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rgbClr val="E7EB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rgbClr val="E7EB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rgbClr val="E7EB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rgbClr val="E7EB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019987"/>
                  </a:ext>
                </a:extLst>
              </a:tr>
              <a:tr h="574879">
                <a:tc>
                  <a:txBody>
                    <a:bodyPr/>
                    <a:lstStyle/>
                    <a:p>
                      <a:r>
                        <a:rPr lang="it-IT" sz="9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Piccole imprese </a:t>
                      </a:r>
                    </a:p>
                    <a:p>
                      <a:r>
                        <a:rPr lang="it-IT" sz="9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Progetti investimento &lt; 50Mil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30%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+mj-lt"/>
                      </a:endParaRPr>
                    </a:p>
                    <a:p>
                      <a:pPr algn="ctr"/>
                      <a:r>
                        <a:rPr lang="it-IT" sz="1200" b="1" dirty="0">
                          <a:latin typeface="+mj-lt"/>
                        </a:rPr>
                        <a:t>35%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079849"/>
                  </a:ext>
                </a:extLst>
              </a:tr>
            </a:tbl>
          </a:graphicData>
        </a:graphic>
      </p:graphicFrame>
      <p:sp>
        <p:nvSpPr>
          <p:cNvPr id="10" name="Rettangolo 9">
            <a:extLst>
              <a:ext uri="{FF2B5EF4-FFF2-40B4-BE49-F238E27FC236}">
                <a16:creationId xmlns:a16="http://schemas.microsoft.com/office/drawing/2014/main" id="{A556DDEA-9AA2-44A8-5915-37933236BD5F}"/>
              </a:ext>
            </a:extLst>
          </p:cNvPr>
          <p:cNvSpPr/>
          <p:nvPr/>
        </p:nvSpPr>
        <p:spPr>
          <a:xfrm>
            <a:off x="659208" y="4590763"/>
            <a:ext cx="4827192" cy="84660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sz="1050" dirty="0">
                <a:solidFill>
                  <a:schemeClr val="tx1"/>
                </a:solidFill>
                <a:latin typeface="+mj-lt"/>
              </a:rPr>
              <a:t>Il credito d’imposta è destinato esclusivamente ai comuni o alle loro porzioni ricompresi nella ZLS, per i quali è prevista la deroga di cui all’art. 107, par. 3 lettera c) del TFUE, come individuati dalla Carta degli aiuti a finalità regionale 2022-2027.</a:t>
            </a:r>
          </a:p>
        </p:txBody>
      </p:sp>
      <p:pic>
        <p:nvPicPr>
          <p:cNvPr id="13" name="Elemento grafico 12" descr="Avviso con riempimento a tinta unita">
            <a:extLst>
              <a:ext uri="{FF2B5EF4-FFF2-40B4-BE49-F238E27FC236}">
                <a16:creationId xmlns:a16="http://schemas.microsoft.com/office/drawing/2014/main" id="{5B679380-118D-8F49-C4DA-330EFFC414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8623" y="5554888"/>
            <a:ext cx="365125" cy="365125"/>
          </a:xfrm>
          <a:prstGeom prst="rect">
            <a:avLst/>
          </a:prstGeom>
        </p:spPr>
      </p:pic>
      <p:pic>
        <p:nvPicPr>
          <p:cNvPr id="18" name="Elemento grafico 17" descr="Ingrandire con riempimento a tinta unita">
            <a:extLst>
              <a:ext uri="{FF2B5EF4-FFF2-40B4-BE49-F238E27FC236}">
                <a16:creationId xmlns:a16="http://schemas.microsoft.com/office/drawing/2014/main" id="{7C410915-D4C5-167B-8044-32BA4EA008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51103" y="4366348"/>
            <a:ext cx="448815" cy="448815"/>
          </a:xfrm>
          <a:prstGeom prst="rect">
            <a:avLst/>
          </a:prstGeom>
        </p:spPr>
      </p:pic>
      <p:sp>
        <p:nvSpPr>
          <p:cNvPr id="19" name="Google Shape;2738;p19">
            <a:extLst>
              <a:ext uri="{FF2B5EF4-FFF2-40B4-BE49-F238E27FC236}">
                <a16:creationId xmlns:a16="http://schemas.microsoft.com/office/drawing/2014/main" id="{276C60D0-1BB1-47AB-92AF-F2C7E7CFAFF8}"/>
              </a:ext>
            </a:extLst>
          </p:cNvPr>
          <p:cNvSpPr/>
          <p:nvPr/>
        </p:nvSpPr>
        <p:spPr>
          <a:xfrm>
            <a:off x="6220048" y="4420131"/>
            <a:ext cx="4700366" cy="1134757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algn="just"/>
            <a:endParaRPr lang="it-IT" sz="900" kern="1100" dirty="0">
              <a:latin typeface="+mj-lt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A046E7F-7875-5649-FD13-EBAAC47BA23E}"/>
              </a:ext>
            </a:extLst>
          </p:cNvPr>
          <p:cNvSpPr txBox="1"/>
          <p:nvPr/>
        </p:nvSpPr>
        <p:spPr>
          <a:xfrm>
            <a:off x="6220048" y="4780195"/>
            <a:ext cx="4594980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900" kern="1100" dirty="0">
                <a:latin typeface="+mj-lt"/>
              </a:rPr>
              <a:t>Nel caso in cui si effettui investimento rientrante tra quelli del c.d. </a:t>
            </a:r>
            <a:r>
              <a:rPr lang="it-IT" sz="900" b="1" kern="1100" dirty="0">
                <a:solidFill>
                  <a:srgbClr val="0C6C90"/>
                </a:solidFill>
                <a:latin typeface="+mj-lt"/>
              </a:rPr>
              <a:t>Regolamento STEP</a:t>
            </a:r>
            <a:r>
              <a:rPr lang="it-IT" sz="900" b="1" kern="1100" dirty="0">
                <a:latin typeface="+mj-lt"/>
              </a:rPr>
              <a:t>, </a:t>
            </a:r>
            <a:r>
              <a:rPr lang="it-IT" sz="900" kern="1100" dirty="0">
                <a:latin typeface="+mj-lt"/>
              </a:rPr>
              <a:t>è previsto un </a:t>
            </a:r>
            <a:r>
              <a:rPr lang="it-IT" sz="900" b="1" kern="1100" dirty="0">
                <a:latin typeface="+mj-lt"/>
              </a:rPr>
              <a:t>incremento dell’intensità massima di aiuto di </a:t>
            </a:r>
            <a:r>
              <a:rPr lang="it-IT" sz="900" b="1" u="sng" kern="1100" dirty="0">
                <a:latin typeface="+mj-lt"/>
              </a:rPr>
              <a:t>10 p.p</a:t>
            </a:r>
            <a:r>
              <a:rPr lang="it-IT" sz="900" b="1" kern="1100" dirty="0">
                <a:latin typeface="+mj-lt"/>
              </a:rPr>
              <a:t>. nelle zone ammesse agli aiuti di stato ex. art. 107, par. 3 lett. a) TFUE  e di </a:t>
            </a:r>
            <a:r>
              <a:rPr lang="it-IT" sz="900" b="1" u="sng" kern="1100" dirty="0">
                <a:latin typeface="+mj-lt"/>
              </a:rPr>
              <a:t>5 p.p. </a:t>
            </a:r>
            <a:r>
              <a:rPr lang="it-IT" sz="900" b="1" kern="1100" dirty="0">
                <a:latin typeface="+mj-lt"/>
              </a:rPr>
              <a:t>nelle zone ammesse ex art. 107, par.3, lett. c) individuate della Carta degli aiuti a finalità regionale 2022-2027</a:t>
            </a:r>
            <a:r>
              <a:rPr lang="it-IT" sz="900" kern="1100" dirty="0">
                <a:latin typeface="+mj-lt"/>
              </a:rPr>
              <a:t>.</a:t>
            </a:r>
          </a:p>
        </p:txBody>
      </p:sp>
      <p:sp>
        <p:nvSpPr>
          <p:cNvPr id="22" name="Elemento grafico 109">
            <a:extLst>
              <a:ext uri="{FF2B5EF4-FFF2-40B4-BE49-F238E27FC236}">
                <a16:creationId xmlns:a16="http://schemas.microsoft.com/office/drawing/2014/main" id="{32B60CE7-B4BF-6CD6-D2E3-6A20ED2050F7}"/>
              </a:ext>
            </a:extLst>
          </p:cNvPr>
          <p:cNvSpPr/>
          <p:nvPr/>
        </p:nvSpPr>
        <p:spPr>
          <a:xfrm>
            <a:off x="8341880" y="4457280"/>
            <a:ext cx="351316" cy="322915"/>
          </a:xfrm>
          <a:custGeom>
            <a:avLst/>
            <a:gdLst>
              <a:gd name="connsiteX0" fmla="*/ 459688 w 468845"/>
              <a:gd name="connsiteY0" fmla="*/ 450531 h 468845"/>
              <a:gd name="connsiteX1" fmla="*/ 468845 w 468845"/>
              <a:gd name="connsiteY1" fmla="*/ 459688 h 468845"/>
              <a:gd name="connsiteX2" fmla="*/ 459688 w 468845"/>
              <a:gd name="connsiteY2" fmla="*/ 468845 h 468845"/>
              <a:gd name="connsiteX3" fmla="*/ 9157 w 468845"/>
              <a:gd name="connsiteY3" fmla="*/ 468845 h 468845"/>
              <a:gd name="connsiteX4" fmla="*/ 0 w 468845"/>
              <a:gd name="connsiteY4" fmla="*/ 459688 h 468845"/>
              <a:gd name="connsiteX5" fmla="*/ 0 w 468845"/>
              <a:gd name="connsiteY5" fmla="*/ 9157 h 468845"/>
              <a:gd name="connsiteX6" fmla="*/ 9157 w 468845"/>
              <a:gd name="connsiteY6" fmla="*/ 0 h 468845"/>
              <a:gd name="connsiteX7" fmla="*/ 18314 w 468845"/>
              <a:gd name="connsiteY7" fmla="*/ 9157 h 468845"/>
              <a:gd name="connsiteX8" fmla="*/ 18314 w 468845"/>
              <a:gd name="connsiteY8" fmla="*/ 450531 h 468845"/>
              <a:gd name="connsiteX9" fmla="*/ 31134 w 468845"/>
              <a:gd name="connsiteY9" fmla="*/ 450531 h 468845"/>
              <a:gd name="connsiteX10" fmla="*/ 31134 w 468845"/>
              <a:gd name="connsiteY10" fmla="*/ 410239 h 468845"/>
              <a:gd name="connsiteX11" fmla="*/ 40291 w 468845"/>
              <a:gd name="connsiteY11" fmla="*/ 401082 h 468845"/>
              <a:gd name="connsiteX12" fmla="*/ 98897 w 468845"/>
              <a:gd name="connsiteY12" fmla="*/ 401082 h 468845"/>
              <a:gd name="connsiteX13" fmla="*/ 108054 w 468845"/>
              <a:gd name="connsiteY13" fmla="*/ 410239 h 468845"/>
              <a:gd name="connsiteX14" fmla="*/ 108054 w 468845"/>
              <a:gd name="connsiteY14" fmla="*/ 450531 h 468845"/>
              <a:gd name="connsiteX15" fmla="*/ 139189 w 468845"/>
              <a:gd name="connsiteY15" fmla="*/ 450531 h 468845"/>
              <a:gd name="connsiteX16" fmla="*/ 139189 w 468845"/>
              <a:gd name="connsiteY16" fmla="*/ 351634 h 468845"/>
              <a:gd name="connsiteX17" fmla="*/ 148345 w 468845"/>
              <a:gd name="connsiteY17" fmla="*/ 342476 h 468845"/>
              <a:gd name="connsiteX18" fmla="*/ 206951 w 468845"/>
              <a:gd name="connsiteY18" fmla="*/ 342476 h 468845"/>
              <a:gd name="connsiteX19" fmla="*/ 216108 w 468845"/>
              <a:gd name="connsiteY19" fmla="*/ 351634 h 468845"/>
              <a:gd name="connsiteX20" fmla="*/ 216108 w 468845"/>
              <a:gd name="connsiteY20" fmla="*/ 450531 h 468845"/>
              <a:gd name="connsiteX21" fmla="*/ 246305 w 468845"/>
              <a:gd name="connsiteY21" fmla="*/ 450531 h 468845"/>
              <a:gd name="connsiteX22" fmla="*/ 246305 w 468845"/>
              <a:gd name="connsiteY22" fmla="*/ 313863 h 468845"/>
              <a:gd name="connsiteX23" fmla="*/ 255462 w 468845"/>
              <a:gd name="connsiteY23" fmla="*/ 304705 h 468845"/>
              <a:gd name="connsiteX24" fmla="*/ 314067 w 468845"/>
              <a:gd name="connsiteY24" fmla="*/ 304705 h 468845"/>
              <a:gd name="connsiteX25" fmla="*/ 323225 w 468845"/>
              <a:gd name="connsiteY25" fmla="*/ 313863 h 468845"/>
              <a:gd name="connsiteX26" fmla="*/ 323225 w 468845"/>
              <a:gd name="connsiteY26" fmla="*/ 450531 h 468845"/>
              <a:gd name="connsiteX27" fmla="*/ 353465 w 468845"/>
              <a:gd name="connsiteY27" fmla="*/ 450531 h 468845"/>
              <a:gd name="connsiteX28" fmla="*/ 353465 w 468845"/>
              <a:gd name="connsiteY28" fmla="*/ 400246 h 468845"/>
              <a:gd name="connsiteX29" fmla="*/ 362623 w 468845"/>
              <a:gd name="connsiteY29" fmla="*/ 391089 h 468845"/>
              <a:gd name="connsiteX30" fmla="*/ 371780 w 468845"/>
              <a:gd name="connsiteY30" fmla="*/ 400246 h 468845"/>
              <a:gd name="connsiteX31" fmla="*/ 371780 w 468845"/>
              <a:gd name="connsiteY31" fmla="*/ 450531 h 468845"/>
              <a:gd name="connsiteX32" fmla="*/ 412072 w 468845"/>
              <a:gd name="connsiteY32" fmla="*/ 450531 h 468845"/>
              <a:gd name="connsiteX33" fmla="*/ 412072 w 468845"/>
              <a:gd name="connsiteY33" fmla="*/ 204416 h 468845"/>
              <a:gd name="connsiteX34" fmla="*/ 371780 w 468845"/>
              <a:gd name="connsiteY34" fmla="*/ 204416 h 468845"/>
              <a:gd name="connsiteX35" fmla="*/ 371780 w 468845"/>
              <a:gd name="connsiteY35" fmla="*/ 327898 h 468845"/>
              <a:gd name="connsiteX36" fmla="*/ 362623 w 468845"/>
              <a:gd name="connsiteY36" fmla="*/ 337056 h 468845"/>
              <a:gd name="connsiteX37" fmla="*/ 353465 w 468845"/>
              <a:gd name="connsiteY37" fmla="*/ 327898 h 468845"/>
              <a:gd name="connsiteX38" fmla="*/ 353465 w 468845"/>
              <a:gd name="connsiteY38" fmla="*/ 195259 h 468845"/>
              <a:gd name="connsiteX39" fmla="*/ 362623 w 468845"/>
              <a:gd name="connsiteY39" fmla="*/ 186102 h 468845"/>
              <a:gd name="connsiteX40" fmla="*/ 421228 w 468845"/>
              <a:gd name="connsiteY40" fmla="*/ 186102 h 468845"/>
              <a:gd name="connsiteX41" fmla="*/ 430385 w 468845"/>
              <a:gd name="connsiteY41" fmla="*/ 195259 h 468845"/>
              <a:gd name="connsiteX42" fmla="*/ 430385 w 468845"/>
              <a:gd name="connsiteY42" fmla="*/ 450531 h 468845"/>
              <a:gd name="connsiteX43" fmla="*/ 459688 w 468845"/>
              <a:gd name="connsiteY43" fmla="*/ 450531 h 468845"/>
              <a:gd name="connsiteX44" fmla="*/ 89740 w 468845"/>
              <a:gd name="connsiteY44" fmla="*/ 450531 h 468845"/>
              <a:gd name="connsiteX45" fmla="*/ 89740 w 468845"/>
              <a:gd name="connsiteY45" fmla="*/ 419396 h 468845"/>
              <a:gd name="connsiteX46" fmla="*/ 49448 w 468845"/>
              <a:gd name="connsiteY46" fmla="*/ 419396 h 468845"/>
              <a:gd name="connsiteX47" fmla="*/ 49448 w 468845"/>
              <a:gd name="connsiteY47" fmla="*/ 450531 h 468845"/>
              <a:gd name="connsiteX48" fmla="*/ 89740 w 468845"/>
              <a:gd name="connsiteY48" fmla="*/ 450531 h 468845"/>
              <a:gd name="connsiteX49" fmla="*/ 197794 w 468845"/>
              <a:gd name="connsiteY49" fmla="*/ 450531 h 468845"/>
              <a:gd name="connsiteX50" fmla="*/ 197794 w 468845"/>
              <a:gd name="connsiteY50" fmla="*/ 360791 h 468845"/>
              <a:gd name="connsiteX51" fmla="*/ 157503 w 468845"/>
              <a:gd name="connsiteY51" fmla="*/ 360791 h 468845"/>
              <a:gd name="connsiteX52" fmla="*/ 157503 w 468845"/>
              <a:gd name="connsiteY52" fmla="*/ 450531 h 468845"/>
              <a:gd name="connsiteX53" fmla="*/ 197794 w 468845"/>
              <a:gd name="connsiteY53" fmla="*/ 450531 h 468845"/>
              <a:gd name="connsiteX54" fmla="*/ 304910 w 468845"/>
              <a:gd name="connsiteY54" fmla="*/ 450531 h 468845"/>
              <a:gd name="connsiteX55" fmla="*/ 304910 w 468845"/>
              <a:gd name="connsiteY55" fmla="*/ 323019 h 468845"/>
              <a:gd name="connsiteX56" fmla="*/ 264619 w 468845"/>
              <a:gd name="connsiteY56" fmla="*/ 323019 h 468845"/>
              <a:gd name="connsiteX57" fmla="*/ 264619 w 468845"/>
              <a:gd name="connsiteY57" fmla="*/ 450531 h 468845"/>
              <a:gd name="connsiteX58" fmla="*/ 304910 w 468845"/>
              <a:gd name="connsiteY58" fmla="*/ 450531 h 468845"/>
              <a:gd name="connsiteX59" fmla="*/ 369096 w 468845"/>
              <a:gd name="connsiteY59" fmla="*/ 355941 h 468845"/>
              <a:gd name="connsiteX60" fmla="*/ 371780 w 468845"/>
              <a:gd name="connsiteY60" fmla="*/ 362417 h 468845"/>
              <a:gd name="connsiteX61" fmla="*/ 369096 w 468845"/>
              <a:gd name="connsiteY61" fmla="*/ 368894 h 468845"/>
              <a:gd name="connsiteX62" fmla="*/ 362623 w 468845"/>
              <a:gd name="connsiteY62" fmla="*/ 371574 h 468845"/>
              <a:gd name="connsiteX63" fmla="*/ 356147 w 468845"/>
              <a:gd name="connsiteY63" fmla="*/ 368894 h 468845"/>
              <a:gd name="connsiteX64" fmla="*/ 353465 w 468845"/>
              <a:gd name="connsiteY64" fmla="*/ 362417 h 468845"/>
              <a:gd name="connsiteX65" fmla="*/ 356147 w 468845"/>
              <a:gd name="connsiteY65" fmla="*/ 355941 h 468845"/>
              <a:gd name="connsiteX66" fmla="*/ 362623 w 468845"/>
              <a:gd name="connsiteY66" fmla="*/ 353260 h 468845"/>
              <a:gd name="connsiteX67" fmla="*/ 369096 w 468845"/>
              <a:gd name="connsiteY67" fmla="*/ 355941 h 468845"/>
              <a:gd name="connsiteX68" fmla="*/ 427644 w 468845"/>
              <a:gd name="connsiteY68" fmla="*/ 32819 h 468845"/>
              <a:gd name="connsiteX69" fmla="*/ 436801 w 468845"/>
              <a:gd name="connsiteY69" fmla="*/ 41976 h 468845"/>
              <a:gd name="connsiteX70" fmla="*/ 436801 w 468845"/>
              <a:gd name="connsiteY70" fmla="*/ 88875 h 468845"/>
              <a:gd name="connsiteX71" fmla="*/ 427644 w 468845"/>
              <a:gd name="connsiteY71" fmla="*/ 98033 h 468845"/>
              <a:gd name="connsiteX72" fmla="*/ 418487 w 468845"/>
              <a:gd name="connsiteY72" fmla="*/ 88875 h 468845"/>
              <a:gd name="connsiteX73" fmla="*/ 418487 w 468845"/>
              <a:gd name="connsiteY73" fmla="*/ 66561 h 468845"/>
              <a:gd name="connsiteX74" fmla="*/ 271828 w 468845"/>
              <a:gd name="connsiteY74" fmla="*/ 180183 h 468845"/>
              <a:gd name="connsiteX75" fmla="*/ 69609 w 468845"/>
              <a:gd name="connsiteY75" fmla="*/ 226936 h 468845"/>
              <a:gd name="connsiteX76" fmla="*/ 60452 w 468845"/>
              <a:gd name="connsiteY76" fmla="*/ 217779 h 468845"/>
              <a:gd name="connsiteX77" fmla="*/ 69609 w 468845"/>
              <a:gd name="connsiteY77" fmla="*/ 208621 h 468845"/>
              <a:gd name="connsiteX78" fmla="*/ 407589 w 468845"/>
              <a:gd name="connsiteY78" fmla="*/ 51119 h 468845"/>
              <a:gd name="connsiteX79" fmla="*/ 380760 w 468845"/>
              <a:gd name="connsiteY79" fmla="*/ 51119 h 468845"/>
              <a:gd name="connsiteX80" fmla="*/ 371603 w 468845"/>
              <a:gd name="connsiteY80" fmla="*/ 41962 h 468845"/>
              <a:gd name="connsiteX81" fmla="*/ 380760 w 468845"/>
              <a:gd name="connsiteY81" fmla="*/ 32805 h 468845"/>
              <a:gd name="connsiteX82" fmla="*/ 427659 w 468845"/>
              <a:gd name="connsiteY82" fmla="*/ 32805 h 468845"/>
              <a:gd name="connsiteX83" fmla="*/ 427644 w 468845"/>
              <a:gd name="connsiteY83" fmla="*/ 32819 h 46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468845" h="468845">
                <a:moveTo>
                  <a:pt x="459688" y="450531"/>
                </a:moveTo>
                <a:cubicBezTo>
                  <a:pt x="464744" y="450531"/>
                  <a:pt x="468845" y="454632"/>
                  <a:pt x="468845" y="459688"/>
                </a:cubicBezTo>
                <a:cubicBezTo>
                  <a:pt x="468845" y="464744"/>
                  <a:pt x="464744" y="468845"/>
                  <a:pt x="459688" y="468845"/>
                </a:cubicBezTo>
                <a:lnTo>
                  <a:pt x="9157" y="468845"/>
                </a:lnTo>
                <a:cubicBezTo>
                  <a:pt x="4102" y="468845"/>
                  <a:pt x="0" y="464744"/>
                  <a:pt x="0" y="459688"/>
                </a:cubicBezTo>
                <a:lnTo>
                  <a:pt x="0" y="9157"/>
                </a:lnTo>
                <a:cubicBezTo>
                  <a:pt x="0" y="4102"/>
                  <a:pt x="4102" y="0"/>
                  <a:pt x="9157" y="0"/>
                </a:cubicBezTo>
                <a:cubicBezTo>
                  <a:pt x="14212" y="0"/>
                  <a:pt x="18314" y="4102"/>
                  <a:pt x="18314" y="9157"/>
                </a:cubicBezTo>
                <a:lnTo>
                  <a:pt x="18314" y="450531"/>
                </a:lnTo>
                <a:lnTo>
                  <a:pt x="31134" y="450531"/>
                </a:lnTo>
                <a:lnTo>
                  <a:pt x="31134" y="410239"/>
                </a:lnTo>
                <a:cubicBezTo>
                  <a:pt x="31134" y="405183"/>
                  <a:pt x="35237" y="401082"/>
                  <a:pt x="40291" y="401082"/>
                </a:cubicBezTo>
                <a:lnTo>
                  <a:pt x="98897" y="401082"/>
                </a:lnTo>
                <a:cubicBezTo>
                  <a:pt x="103952" y="401082"/>
                  <a:pt x="108054" y="405183"/>
                  <a:pt x="108054" y="410239"/>
                </a:cubicBezTo>
                <a:lnTo>
                  <a:pt x="108054" y="450531"/>
                </a:lnTo>
                <a:lnTo>
                  <a:pt x="139189" y="450531"/>
                </a:lnTo>
                <a:lnTo>
                  <a:pt x="139189" y="351634"/>
                </a:lnTo>
                <a:cubicBezTo>
                  <a:pt x="139189" y="346579"/>
                  <a:pt x="143291" y="342476"/>
                  <a:pt x="148345" y="342476"/>
                </a:cubicBezTo>
                <a:lnTo>
                  <a:pt x="206951" y="342476"/>
                </a:lnTo>
                <a:cubicBezTo>
                  <a:pt x="212006" y="342476"/>
                  <a:pt x="216108" y="346579"/>
                  <a:pt x="216108" y="351634"/>
                </a:cubicBezTo>
                <a:lnTo>
                  <a:pt x="216108" y="450531"/>
                </a:lnTo>
                <a:lnTo>
                  <a:pt x="246305" y="450531"/>
                </a:lnTo>
                <a:lnTo>
                  <a:pt x="246305" y="313863"/>
                </a:lnTo>
                <a:cubicBezTo>
                  <a:pt x="246305" y="308808"/>
                  <a:pt x="250407" y="304705"/>
                  <a:pt x="255462" y="304705"/>
                </a:cubicBezTo>
                <a:lnTo>
                  <a:pt x="314067" y="304705"/>
                </a:lnTo>
                <a:cubicBezTo>
                  <a:pt x="319122" y="304705"/>
                  <a:pt x="323225" y="308808"/>
                  <a:pt x="323225" y="313863"/>
                </a:cubicBezTo>
                <a:lnTo>
                  <a:pt x="323225" y="450531"/>
                </a:lnTo>
                <a:lnTo>
                  <a:pt x="353465" y="450531"/>
                </a:lnTo>
                <a:lnTo>
                  <a:pt x="353465" y="400246"/>
                </a:lnTo>
                <a:cubicBezTo>
                  <a:pt x="353465" y="395193"/>
                  <a:pt x="357568" y="391089"/>
                  <a:pt x="362623" y="391089"/>
                </a:cubicBezTo>
                <a:cubicBezTo>
                  <a:pt x="367675" y="391089"/>
                  <a:pt x="371780" y="395193"/>
                  <a:pt x="371780" y="400246"/>
                </a:cubicBezTo>
                <a:lnTo>
                  <a:pt x="371780" y="450531"/>
                </a:lnTo>
                <a:lnTo>
                  <a:pt x="412072" y="450531"/>
                </a:lnTo>
                <a:lnTo>
                  <a:pt x="412072" y="204416"/>
                </a:lnTo>
                <a:lnTo>
                  <a:pt x="371780" y="204416"/>
                </a:lnTo>
                <a:lnTo>
                  <a:pt x="371780" y="327898"/>
                </a:lnTo>
                <a:cubicBezTo>
                  <a:pt x="371780" y="332953"/>
                  <a:pt x="367675" y="337056"/>
                  <a:pt x="362623" y="337056"/>
                </a:cubicBezTo>
                <a:cubicBezTo>
                  <a:pt x="357568" y="337056"/>
                  <a:pt x="353465" y="332953"/>
                  <a:pt x="353465" y="327898"/>
                </a:cubicBezTo>
                <a:lnTo>
                  <a:pt x="353465" y="195259"/>
                </a:lnTo>
                <a:cubicBezTo>
                  <a:pt x="353465" y="190205"/>
                  <a:pt x="357568" y="186102"/>
                  <a:pt x="362623" y="186102"/>
                </a:cubicBezTo>
                <a:lnTo>
                  <a:pt x="421228" y="186102"/>
                </a:lnTo>
                <a:cubicBezTo>
                  <a:pt x="426281" y="186102"/>
                  <a:pt x="430385" y="190205"/>
                  <a:pt x="430385" y="195259"/>
                </a:cubicBezTo>
                <a:lnTo>
                  <a:pt x="430385" y="450531"/>
                </a:lnTo>
                <a:lnTo>
                  <a:pt x="459688" y="450531"/>
                </a:lnTo>
                <a:close/>
                <a:moveTo>
                  <a:pt x="89740" y="450531"/>
                </a:moveTo>
                <a:lnTo>
                  <a:pt x="89740" y="419396"/>
                </a:lnTo>
                <a:lnTo>
                  <a:pt x="49448" y="419396"/>
                </a:lnTo>
                <a:lnTo>
                  <a:pt x="49448" y="450531"/>
                </a:lnTo>
                <a:lnTo>
                  <a:pt x="89740" y="450531"/>
                </a:lnTo>
                <a:close/>
                <a:moveTo>
                  <a:pt x="197794" y="450531"/>
                </a:moveTo>
                <a:lnTo>
                  <a:pt x="197794" y="360791"/>
                </a:lnTo>
                <a:lnTo>
                  <a:pt x="157503" y="360791"/>
                </a:lnTo>
                <a:lnTo>
                  <a:pt x="157503" y="450531"/>
                </a:lnTo>
                <a:lnTo>
                  <a:pt x="197794" y="450531"/>
                </a:lnTo>
                <a:close/>
                <a:moveTo>
                  <a:pt x="304910" y="450531"/>
                </a:moveTo>
                <a:lnTo>
                  <a:pt x="304910" y="323019"/>
                </a:lnTo>
                <a:lnTo>
                  <a:pt x="264619" y="323019"/>
                </a:lnTo>
                <a:lnTo>
                  <a:pt x="264619" y="450531"/>
                </a:lnTo>
                <a:lnTo>
                  <a:pt x="304910" y="450531"/>
                </a:lnTo>
                <a:close/>
                <a:moveTo>
                  <a:pt x="369096" y="355941"/>
                </a:moveTo>
                <a:cubicBezTo>
                  <a:pt x="370799" y="357641"/>
                  <a:pt x="371780" y="360000"/>
                  <a:pt x="371780" y="362417"/>
                </a:cubicBezTo>
                <a:cubicBezTo>
                  <a:pt x="371780" y="364834"/>
                  <a:pt x="370799" y="367192"/>
                  <a:pt x="369096" y="368894"/>
                </a:cubicBezTo>
                <a:cubicBezTo>
                  <a:pt x="367398" y="370593"/>
                  <a:pt x="365039" y="371574"/>
                  <a:pt x="362623" y="371574"/>
                </a:cubicBezTo>
                <a:cubicBezTo>
                  <a:pt x="360205" y="371574"/>
                  <a:pt x="357846" y="370593"/>
                  <a:pt x="356147" y="368894"/>
                </a:cubicBezTo>
                <a:cubicBezTo>
                  <a:pt x="354447" y="367192"/>
                  <a:pt x="353465" y="364834"/>
                  <a:pt x="353465" y="362417"/>
                </a:cubicBezTo>
                <a:cubicBezTo>
                  <a:pt x="353465" y="360000"/>
                  <a:pt x="354447" y="357641"/>
                  <a:pt x="356147" y="355941"/>
                </a:cubicBezTo>
                <a:cubicBezTo>
                  <a:pt x="357846" y="354242"/>
                  <a:pt x="360205" y="353260"/>
                  <a:pt x="362623" y="353260"/>
                </a:cubicBezTo>
                <a:cubicBezTo>
                  <a:pt x="365039" y="353260"/>
                  <a:pt x="367398" y="354242"/>
                  <a:pt x="369096" y="355941"/>
                </a:cubicBezTo>
                <a:close/>
                <a:moveTo>
                  <a:pt x="427644" y="32819"/>
                </a:moveTo>
                <a:cubicBezTo>
                  <a:pt x="432701" y="32819"/>
                  <a:pt x="436801" y="36922"/>
                  <a:pt x="436801" y="41976"/>
                </a:cubicBezTo>
                <a:lnTo>
                  <a:pt x="436801" y="88875"/>
                </a:lnTo>
                <a:cubicBezTo>
                  <a:pt x="436801" y="93930"/>
                  <a:pt x="432701" y="98033"/>
                  <a:pt x="427644" y="98033"/>
                </a:cubicBezTo>
                <a:cubicBezTo>
                  <a:pt x="422592" y="98033"/>
                  <a:pt x="418487" y="93930"/>
                  <a:pt x="418487" y="88875"/>
                </a:cubicBezTo>
                <a:lnTo>
                  <a:pt x="418487" y="66561"/>
                </a:lnTo>
                <a:cubicBezTo>
                  <a:pt x="377903" y="113768"/>
                  <a:pt x="327488" y="152873"/>
                  <a:pt x="271828" y="180183"/>
                </a:cubicBezTo>
                <a:cubicBezTo>
                  <a:pt x="208592" y="211215"/>
                  <a:pt x="140551" y="226936"/>
                  <a:pt x="69609" y="226936"/>
                </a:cubicBezTo>
                <a:cubicBezTo>
                  <a:pt x="64554" y="226936"/>
                  <a:pt x="60452" y="222833"/>
                  <a:pt x="60452" y="217779"/>
                </a:cubicBezTo>
                <a:cubicBezTo>
                  <a:pt x="60452" y="212724"/>
                  <a:pt x="64554" y="208621"/>
                  <a:pt x="69609" y="208621"/>
                </a:cubicBezTo>
                <a:cubicBezTo>
                  <a:pt x="200798" y="208621"/>
                  <a:pt x="323371" y="151349"/>
                  <a:pt x="407589" y="51119"/>
                </a:cubicBezTo>
                <a:lnTo>
                  <a:pt x="380760" y="51119"/>
                </a:lnTo>
                <a:cubicBezTo>
                  <a:pt x="375707" y="51119"/>
                  <a:pt x="371603" y="47017"/>
                  <a:pt x="371603" y="41962"/>
                </a:cubicBezTo>
                <a:cubicBezTo>
                  <a:pt x="371603" y="36907"/>
                  <a:pt x="375707" y="32805"/>
                  <a:pt x="380760" y="32805"/>
                </a:cubicBezTo>
                <a:lnTo>
                  <a:pt x="427659" y="32805"/>
                </a:lnTo>
                <a:lnTo>
                  <a:pt x="427644" y="32819"/>
                </a:lnTo>
                <a:close/>
              </a:path>
            </a:pathLst>
          </a:custGeom>
          <a:solidFill>
            <a:schemeClr val="accent1"/>
          </a:solidFill>
          <a:ln w="3590" cap="flat">
            <a:noFill/>
            <a:prstDash val="solid"/>
            <a:miter/>
          </a:ln>
        </p:spPr>
        <p:txBody>
          <a:bodyPr rtlCol="0" anchor="ctr"/>
          <a:lstStyle/>
          <a:p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530F65C7-AC6B-4712-3F73-C08F01001AFB}"/>
              </a:ext>
            </a:extLst>
          </p:cNvPr>
          <p:cNvSpPr txBox="1"/>
          <p:nvPr/>
        </p:nvSpPr>
        <p:spPr>
          <a:xfrm>
            <a:off x="751218" y="5649006"/>
            <a:ext cx="101266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200" dirty="0">
                <a:latin typeface="+mj-lt"/>
              </a:rPr>
              <a:t>Il credito d’imposta </a:t>
            </a:r>
            <a:r>
              <a:rPr lang="it-IT" sz="1200" b="1" dirty="0">
                <a:latin typeface="+mj-lt"/>
              </a:rPr>
              <a:t>effettivamente fruibile </a:t>
            </a:r>
            <a:r>
              <a:rPr lang="it-IT" sz="1200" dirty="0">
                <a:latin typeface="+mj-lt"/>
              </a:rPr>
              <a:t>sarà determinato applicando ai </a:t>
            </a:r>
            <a:r>
              <a:rPr lang="it-IT" sz="1200" b="1" dirty="0">
                <a:latin typeface="+mj-lt"/>
              </a:rPr>
              <a:t>costi ammissibili le percentuali di intensità massima di aiuto moltiplicate per un coefficiente (c.d. percentuale di riparto) che sarà individuato con Provvedimento dell’AdE,</a:t>
            </a:r>
            <a:r>
              <a:rPr lang="it-IT" sz="1200" dirty="0">
                <a:latin typeface="+mj-lt"/>
              </a:rPr>
              <a:t> da emanarsi a conclusione del periodo di ricezione delle «comunicazione integrative», determinato quale rapporto tra le richieste ricevute e risorse stanziate per ciascuna annualità.</a:t>
            </a:r>
          </a:p>
        </p:txBody>
      </p:sp>
    </p:spTree>
    <p:extLst>
      <p:ext uri="{BB962C8B-B14F-4D97-AF65-F5344CB8AC3E}">
        <p14:creationId xmlns:p14="http://schemas.microsoft.com/office/powerpoint/2010/main" val="1282824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3AF98E-4434-4F7E-2C52-04F5465BA7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2738;p19">
            <a:extLst>
              <a:ext uri="{FF2B5EF4-FFF2-40B4-BE49-F238E27FC236}">
                <a16:creationId xmlns:a16="http://schemas.microsoft.com/office/drawing/2014/main" id="{C622B428-CA5A-E686-D780-649D8EF5F18E}"/>
              </a:ext>
            </a:extLst>
          </p:cNvPr>
          <p:cNvSpPr/>
          <p:nvPr/>
        </p:nvSpPr>
        <p:spPr>
          <a:xfrm>
            <a:off x="1106745" y="5135926"/>
            <a:ext cx="9578976" cy="1237685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766;p19">
            <a:extLst>
              <a:ext uri="{FF2B5EF4-FFF2-40B4-BE49-F238E27FC236}">
                <a16:creationId xmlns:a16="http://schemas.microsoft.com/office/drawing/2014/main" id="{5CB67CA8-9CCC-30D8-AA97-65572BE96FFA}"/>
              </a:ext>
            </a:extLst>
          </p:cNvPr>
          <p:cNvSpPr/>
          <p:nvPr/>
        </p:nvSpPr>
        <p:spPr>
          <a:xfrm>
            <a:off x="6017212" y="1147341"/>
            <a:ext cx="5036503" cy="2461110"/>
          </a:xfrm>
          <a:prstGeom prst="roundRect">
            <a:avLst>
              <a:gd name="adj" fmla="val 16667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defRPr/>
            </a:pPr>
            <a:endParaRPr lang="it-IT" sz="1100" cap="all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5" name="Google Shape;2766;p19">
            <a:extLst>
              <a:ext uri="{FF2B5EF4-FFF2-40B4-BE49-F238E27FC236}">
                <a16:creationId xmlns:a16="http://schemas.microsoft.com/office/drawing/2014/main" id="{4D4F0609-CBE4-1EDC-5576-024AB22FE4A6}"/>
              </a:ext>
            </a:extLst>
          </p:cNvPr>
          <p:cNvSpPr/>
          <p:nvPr/>
        </p:nvSpPr>
        <p:spPr>
          <a:xfrm>
            <a:off x="396115" y="1152197"/>
            <a:ext cx="5375450" cy="2521657"/>
          </a:xfrm>
          <a:prstGeom prst="roundRect">
            <a:avLst>
              <a:gd name="adj" fmla="val 16667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defRPr/>
            </a:pPr>
            <a:endParaRPr lang="it-IT" sz="1100" cap="all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0C8E728-5C05-472C-0E19-FE8AA251E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239" y="256486"/>
            <a:ext cx="10440989" cy="844444"/>
          </a:xfrm>
        </p:spPr>
        <p:txBody>
          <a:bodyPr/>
          <a:lstStyle/>
          <a:p>
            <a:r>
              <a:rPr lang="it-IT" dirty="0"/>
              <a:t>Procedura di accesso ai crediti e utilizzo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62B71D9-FC76-A950-5890-5F811C38DD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407B1-F227-FC44-8239-9F50C0785540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65C6C83-7F26-697B-C8FC-B4B6C5AF07C7}"/>
              </a:ext>
            </a:extLst>
          </p:cNvPr>
          <p:cNvSpPr txBox="1"/>
          <p:nvPr/>
        </p:nvSpPr>
        <p:spPr>
          <a:xfrm>
            <a:off x="469752" y="739617"/>
            <a:ext cx="10791825" cy="322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0" dirty="0">
                <a:solidFill>
                  <a:srgbClr val="767676"/>
                </a:solidFill>
                <a:latin typeface="+mj-lt"/>
                <a:cs typeface="Times New Roman" panose="02020603050405020304" pitchFamily="18" charset="0"/>
              </a:rPr>
              <a:t>L’accesso ai contributi si articola in due momenti, entrambi </a:t>
            </a:r>
            <a:r>
              <a:rPr lang="it-IT" sz="1400" u="sng" kern="0" dirty="0">
                <a:solidFill>
                  <a:srgbClr val="767676"/>
                </a:solidFill>
                <a:latin typeface="+mj-lt"/>
                <a:cs typeface="Times New Roman" panose="02020603050405020304" pitchFamily="18" charset="0"/>
              </a:rPr>
              <a:t>obbligatori </a:t>
            </a:r>
            <a:r>
              <a:rPr lang="it-IT" sz="1400" kern="0" dirty="0">
                <a:solidFill>
                  <a:srgbClr val="767676"/>
                </a:solidFill>
                <a:latin typeface="+mj-lt"/>
                <a:cs typeface="Times New Roman" panose="02020603050405020304" pitchFamily="18" charset="0"/>
              </a:rPr>
              <a:t>ai fini della fruizione del credito.</a:t>
            </a:r>
            <a:endParaRPr lang="it-IT" sz="1400" kern="100" dirty="0">
              <a:solidFill>
                <a:srgbClr val="767676"/>
              </a:solidFill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93C07F8-C254-488D-60DE-2E3E4DECCFBE}"/>
              </a:ext>
            </a:extLst>
          </p:cNvPr>
          <p:cNvSpPr txBox="1"/>
          <p:nvPr/>
        </p:nvSpPr>
        <p:spPr>
          <a:xfrm>
            <a:off x="552762" y="1455774"/>
            <a:ext cx="5274826" cy="22009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None/>
            </a:pPr>
            <a:r>
              <a:rPr lang="it-IT" sz="1200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 tale fase </a:t>
            </a:r>
            <a:r>
              <a:rPr lang="it-IT" sz="1200" b="1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devono essere indicati</a:t>
            </a:r>
            <a:r>
              <a:rPr lang="it-IT" sz="1200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it-IT" sz="1200" kern="100" dirty="0">
              <a:solidFill>
                <a:schemeClr val="bg1"/>
              </a:solidFill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15000"/>
              </a:lnSpc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it-IT" sz="1200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gli </a:t>
            </a:r>
            <a:r>
              <a:rPr lang="it-IT" sz="1200" b="1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investimenti ed i relativi costi ammissibili già realizzati </a:t>
            </a:r>
            <a:r>
              <a:rPr lang="it-IT" sz="1200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dal 1° gennaio di ciascun periodo d’imposta agevolabile;</a:t>
            </a:r>
            <a:endParaRPr lang="it-IT" sz="1200" kern="100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15000"/>
              </a:lnSpc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it-IT" sz="1200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gli </a:t>
            </a:r>
            <a:r>
              <a:rPr lang="it-IT" sz="1200" b="1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investimenti ed i relativi costi ammissibili che si prevede di realizzare </a:t>
            </a:r>
            <a:r>
              <a:rPr lang="it-IT" sz="1200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entro il 31 dicembre di ciascun periodo d’imposta agevolabile</a:t>
            </a:r>
            <a:r>
              <a:rPr lang="it-IT" sz="1200" kern="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1200" kern="100" dirty="0">
              <a:solidFill>
                <a:schemeClr val="bg1"/>
              </a:solidFill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buNone/>
            </a:pPr>
            <a:r>
              <a:rPr lang="it-IT" sz="1200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La comunicazione preventiva costituisce </a:t>
            </a:r>
            <a:r>
              <a:rPr lang="it-IT" sz="1200" b="1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condizione essenziale per accedere al beneficio </a:t>
            </a:r>
            <a:r>
              <a:rPr lang="it-IT" sz="1200" kern="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 per concorrere alla determinazione dell’aliquota effettivamente spettante in funzione delle risorse disponibili.</a:t>
            </a:r>
            <a:endParaRPr lang="it-IT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52D8BBF-1241-E598-5294-FA38BA339BAA}"/>
              </a:ext>
            </a:extLst>
          </p:cNvPr>
          <p:cNvSpPr txBox="1"/>
          <p:nvPr/>
        </p:nvSpPr>
        <p:spPr>
          <a:xfrm>
            <a:off x="6169064" y="1584061"/>
            <a:ext cx="4975801" cy="2481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None/>
            </a:pPr>
            <a:r>
              <a:rPr lang="it-IT" sz="1200" kern="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In tale fase l’impresa:</a:t>
            </a:r>
          </a:p>
          <a:p>
            <a:pPr marL="171450" indent="-171450">
              <a:lnSpc>
                <a:spcPct val="115000"/>
              </a:lnSpc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it-IT" sz="1200" kern="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attesta </a:t>
            </a:r>
            <a:r>
              <a:rPr lang="it-IT" sz="1200" b="1" kern="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l’avvenuta realizzazione </a:t>
            </a:r>
            <a:r>
              <a:rPr lang="it-IT" sz="1200" kern="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degli investimenti;</a:t>
            </a:r>
          </a:p>
          <a:p>
            <a:pPr marL="171450" indent="-171450">
              <a:lnSpc>
                <a:spcPct val="115000"/>
              </a:lnSpc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it-IT" sz="1200" kern="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indica gli </a:t>
            </a:r>
            <a:r>
              <a:rPr lang="it-IT" sz="1200" b="1" kern="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estremi della certificazione del revisore  e delle fatture elettroniche</a:t>
            </a:r>
            <a:r>
              <a:rPr lang="it-IT" sz="1200" kern="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;</a:t>
            </a:r>
          </a:p>
          <a:p>
            <a:pPr marL="171450" indent="-171450">
              <a:lnSpc>
                <a:spcPct val="115000"/>
              </a:lnSpc>
              <a:buClr>
                <a:srgbClr val="FFC000"/>
              </a:buClr>
              <a:buFont typeface="Wingdings" panose="05000000000000000000" pitchFamily="2" charset="2"/>
              <a:buChar char="ü"/>
            </a:pPr>
            <a:r>
              <a:rPr lang="it-IT" sz="1200" b="1" kern="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conferma o riduce gli importi comunicati </a:t>
            </a:r>
            <a:r>
              <a:rPr lang="it-IT" sz="1200" kern="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in fase preventiva.</a:t>
            </a:r>
          </a:p>
          <a:p>
            <a:pPr>
              <a:lnSpc>
                <a:spcPct val="115000"/>
              </a:lnSpc>
            </a:pPr>
            <a:r>
              <a:rPr lang="it-IT" sz="1200" b="1" kern="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L’importo indicato nella comunicazione integrativa non può essere superiore a quello dichiarato nella comunicazione originaria.</a:t>
            </a:r>
          </a:p>
          <a:p>
            <a:pPr marL="171450" indent="-171450"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it-IT" sz="1100" kern="0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 marL="171450" indent="-171450"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it-IT" sz="1100" kern="0" dirty="0">
              <a:cs typeface="Times New Roman" panose="02020603050405020304" pitchFamily="18" charset="0"/>
            </a:endParaRPr>
          </a:p>
        </p:txBody>
      </p:sp>
      <p:graphicFrame>
        <p:nvGraphicFramePr>
          <p:cNvPr id="16" name="Tabella 15">
            <a:extLst>
              <a:ext uri="{FF2B5EF4-FFF2-40B4-BE49-F238E27FC236}">
                <a16:creationId xmlns:a16="http://schemas.microsoft.com/office/drawing/2014/main" id="{32ABCE00-8F32-7FD8-E9A9-62B3EBC990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688566"/>
              </p:ext>
            </p:extLst>
          </p:nvPr>
        </p:nvGraphicFramePr>
        <p:xfrm>
          <a:off x="2817820" y="3823355"/>
          <a:ext cx="6095688" cy="1163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5354">
                  <a:extLst>
                    <a:ext uri="{9D8B030D-6E8A-4147-A177-3AD203B41FA5}">
                      <a16:colId xmlns:a16="http://schemas.microsoft.com/office/drawing/2014/main" val="2355318477"/>
                    </a:ext>
                  </a:extLst>
                </a:gridCol>
                <a:gridCol w="2012214">
                  <a:extLst>
                    <a:ext uri="{9D8B030D-6E8A-4147-A177-3AD203B41FA5}">
                      <a16:colId xmlns:a16="http://schemas.microsoft.com/office/drawing/2014/main" val="1773745468"/>
                    </a:ext>
                  </a:extLst>
                </a:gridCol>
                <a:gridCol w="2208120">
                  <a:extLst>
                    <a:ext uri="{9D8B030D-6E8A-4147-A177-3AD203B41FA5}">
                      <a16:colId xmlns:a16="http://schemas.microsoft.com/office/drawing/2014/main" val="2277118584"/>
                    </a:ext>
                  </a:extLst>
                </a:gridCol>
              </a:tblGrid>
              <a:tr h="201365">
                <a:tc>
                  <a:txBody>
                    <a:bodyPr/>
                    <a:lstStyle/>
                    <a:p>
                      <a:r>
                        <a:rPr lang="it-IT" sz="1100" dirty="0"/>
                        <a:t>Periodo d’investimento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Comunicazione preventiva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Comunicazione integrativa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041533"/>
                  </a:ext>
                </a:extLst>
              </a:tr>
              <a:tr h="213210">
                <a:tc>
                  <a:txBody>
                    <a:bodyPr/>
                    <a:lstStyle/>
                    <a:p>
                      <a:r>
                        <a:rPr lang="it-IT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01.01.2026 – 31.12.2026</a:t>
                      </a:r>
                    </a:p>
                  </a:txBody>
                  <a:tcPr>
                    <a:solidFill>
                      <a:srgbClr val="95AB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31.03.2026 – 30.05.2026</a:t>
                      </a:r>
                    </a:p>
                  </a:txBody>
                  <a:tcPr>
                    <a:solidFill>
                      <a:srgbClr val="95AB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03.01.2027 – 17.01.2027</a:t>
                      </a:r>
                    </a:p>
                  </a:txBody>
                  <a:tcPr>
                    <a:solidFill>
                      <a:srgbClr val="95AB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649500"/>
                  </a:ext>
                </a:extLst>
              </a:tr>
              <a:tr h="2132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01.01.207 – 31.12.2027</a:t>
                      </a:r>
                    </a:p>
                  </a:txBody>
                  <a:tcPr>
                    <a:solidFill>
                      <a:srgbClr val="CCD4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/>
                        <a:t>31.03.2027 – 30.05.2027</a:t>
                      </a:r>
                    </a:p>
                  </a:txBody>
                  <a:tcPr>
                    <a:solidFill>
                      <a:srgbClr val="CCD4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/>
                        <a:t>03.01.2028 – 17.01.2028</a:t>
                      </a:r>
                    </a:p>
                  </a:txBody>
                  <a:tcPr>
                    <a:solidFill>
                      <a:srgbClr val="CCD4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846692"/>
                  </a:ext>
                </a:extLst>
              </a:tr>
              <a:tr h="355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01.01.2028 – 31.12.2028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/>
                        <a:t>31.03.2028 – 30.05.2028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/>
                        <a:t>03.01.2028 – 17.01.2029</a:t>
                      </a:r>
                    </a:p>
                  </a:txBody>
                  <a:tcPr>
                    <a:solidFill>
                      <a:srgbClr val="E7EB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019987"/>
                  </a:ext>
                </a:extLst>
              </a:tr>
            </a:tbl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C6AD711-1E9E-57E1-B435-E1233C91A210}"/>
              </a:ext>
            </a:extLst>
          </p:cNvPr>
          <p:cNvSpPr txBox="1"/>
          <p:nvPr/>
        </p:nvSpPr>
        <p:spPr>
          <a:xfrm>
            <a:off x="1858068" y="5202401"/>
            <a:ext cx="8668166" cy="136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1200" dirty="0">
                <a:solidFill>
                  <a:srgbClr val="767676"/>
                </a:solidFill>
                <a:latin typeface="+mj-lt"/>
              </a:rPr>
              <a:t>I crediti d’imposta ZES e ZLS sono utilizzati in </a:t>
            </a:r>
            <a:r>
              <a:rPr lang="it-IT" sz="1200" b="1" dirty="0">
                <a:solidFill>
                  <a:srgbClr val="0C6C90"/>
                </a:solidFill>
                <a:latin typeface="+mj-lt"/>
              </a:rPr>
              <a:t>compensazione</a:t>
            </a:r>
            <a:r>
              <a:rPr lang="it-IT" sz="1200" b="1" dirty="0">
                <a:solidFill>
                  <a:srgbClr val="767676"/>
                </a:solidFill>
                <a:latin typeface="+mj-lt"/>
              </a:rPr>
              <a:t> con 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Mod. F24 </a:t>
            </a:r>
            <a:r>
              <a:rPr lang="it-IT" sz="1200" b="1" dirty="0">
                <a:solidFill>
                  <a:srgbClr val="767676"/>
                </a:solidFill>
                <a:latin typeface="+mj-lt"/>
              </a:rPr>
              <a:t>a partire dalla ricezione dell’ultima ricevuta dell’Agenzia delle Entrate;</a:t>
            </a:r>
            <a:endParaRPr lang="it-IT" sz="1200" dirty="0">
              <a:solidFill>
                <a:srgbClr val="767676"/>
              </a:solidFill>
              <a:latin typeface="+mj-lt"/>
            </a:endParaRPr>
          </a:p>
          <a:p>
            <a:pPr marL="171450" indent="-1714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1200" b="1" dirty="0">
                <a:solidFill>
                  <a:srgbClr val="0C6C90"/>
                </a:solidFill>
                <a:latin typeface="+mj-lt"/>
              </a:rPr>
              <a:t>Non si applicano i limiti di compensazione 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di cui all'articolo 1, comma 53, L. 244/2007 (</a:t>
            </a:r>
            <a:r>
              <a:rPr lang="it-IT" sz="1200" b="1" dirty="0">
                <a:solidFill>
                  <a:srgbClr val="767676"/>
                </a:solidFill>
                <a:latin typeface="+mj-lt"/>
              </a:rPr>
              <a:t>2Mil Euro annui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), e di cui all'articolo 34 della legge 23 dicembre 2000, n. 388. (</a:t>
            </a:r>
            <a:r>
              <a:rPr lang="it-IT" sz="1200" b="1" dirty="0">
                <a:solidFill>
                  <a:srgbClr val="767676"/>
                </a:solidFill>
                <a:latin typeface="+mj-lt"/>
              </a:rPr>
              <a:t>250.000 Euro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);</a:t>
            </a:r>
          </a:p>
          <a:p>
            <a:pPr marL="171450" indent="-1714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1200" dirty="0">
                <a:solidFill>
                  <a:srgbClr val="767676"/>
                </a:solidFill>
                <a:latin typeface="+mj-lt"/>
              </a:rPr>
              <a:t>I crediti devono essere indicati nel </a:t>
            </a:r>
            <a:r>
              <a:rPr lang="it-IT" sz="1200" b="1" dirty="0">
                <a:solidFill>
                  <a:srgbClr val="0C6C90"/>
                </a:solidFill>
                <a:latin typeface="+mj-lt"/>
              </a:rPr>
              <a:t>quadro RU </a:t>
            </a:r>
            <a:r>
              <a:rPr lang="it-IT" sz="1200" b="1" dirty="0">
                <a:solidFill>
                  <a:srgbClr val="767676"/>
                </a:solidFill>
                <a:latin typeface="+mj-lt"/>
              </a:rPr>
              <a:t>del modello REDDITI </a:t>
            </a:r>
            <a:r>
              <a:rPr lang="it-IT" sz="1200" dirty="0">
                <a:solidFill>
                  <a:srgbClr val="767676"/>
                </a:solidFill>
                <a:latin typeface="+mj-lt"/>
              </a:rPr>
              <a:t>nonché nel </a:t>
            </a:r>
            <a:r>
              <a:rPr lang="it-IT" sz="1200" b="1" dirty="0">
                <a:solidFill>
                  <a:srgbClr val="767676"/>
                </a:solidFill>
                <a:latin typeface="+mj-lt"/>
              </a:rPr>
              <a:t>prospetto sugli aiuti di Stato nel </a:t>
            </a:r>
            <a:r>
              <a:rPr lang="it-IT" sz="1200" b="1" dirty="0">
                <a:solidFill>
                  <a:srgbClr val="0C6C90"/>
                </a:solidFill>
                <a:latin typeface="+mj-lt"/>
              </a:rPr>
              <a:t>quadro RS</a:t>
            </a:r>
            <a:r>
              <a:rPr lang="it-IT" sz="1200" dirty="0">
                <a:solidFill>
                  <a:srgbClr val="0C6C90"/>
                </a:solidFill>
                <a:latin typeface="+mj-lt"/>
              </a:rPr>
              <a:t>. </a:t>
            </a:r>
          </a:p>
          <a:p>
            <a:pPr algn="just"/>
            <a:endParaRPr lang="it-IT" sz="1050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1C2662D2-07CC-B60F-3694-1BAAC2F9714B}"/>
              </a:ext>
            </a:extLst>
          </p:cNvPr>
          <p:cNvSpPr txBox="1"/>
          <p:nvPr/>
        </p:nvSpPr>
        <p:spPr>
          <a:xfrm>
            <a:off x="134305" y="1222046"/>
            <a:ext cx="5627428" cy="322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u="sng" kern="0" cap="all" dirty="0">
                <a:solidFill>
                  <a:schemeClr val="accent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Comunicazione originaria (preventiva</a:t>
            </a:r>
            <a:r>
              <a:rPr lang="it-IT" sz="1400" b="1" u="sng" kern="0" cap="all" dirty="0">
                <a:solidFill>
                  <a:schemeClr val="accent2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sz="1400" b="1" u="sng" kern="0" cap="all" dirty="0">
              <a:solidFill>
                <a:schemeClr val="accent2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EA16AA1E-557D-65E5-AAA2-40767BB222B2}"/>
              </a:ext>
            </a:extLst>
          </p:cNvPr>
          <p:cNvSpPr txBox="1"/>
          <p:nvPr/>
        </p:nvSpPr>
        <p:spPr>
          <a:xfrm>
            <a:off x="5961189" y="1291504"/>
            <a:ext cx="5274826" cy="322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u="sng" kern="0" cap="all" dirty="0">
                <a:solidFill>
                  <a:schemeClr val="accent2"/>
                </a:solidFill>
                <a:latin typeface="+mj-lt"/>
                <a:cs typeface="Times New Roman" panose="02020603050405020304" pitchFamily="18" charset="0"/>
              </a:rPr>
              <a:t>Comunicazione integrativa (di conferma)</a:t>
            </a:r>
          </a:p>
        </p:txBody>
      </p:sp>
      <p:sp>
        <p:nvSpPr>
          <p:cNvPr id="32" name="Elemento grafico 213">
            <a:extLst>
              <a:ext uri="{FF2B5EF4-FFF2-40B4-BE49-F238E27FC236}">
                <a16:creationId xmlns:a16="http://schemas.microsoft.com/office/drawing/2014/main" id="{85E973CA-0514-E9BF-94C9-34D19CED7494}"/>
              </a:ext>
            </a:extLst>
          </p:cNvPr>
          <p:cNvSpPr/>
          <p:nvPr/>
        </p:nvSpPr>
        <p:spPr>
          <a:xfrm>
            <a:off x="1276768" y="5531781"/>
            <a:ext cx="581299" cy="520589"/>
          </a:xfrm>
          <a:custGeom>
            <a:avLst/>
            <a:gdLst>
              <a:gd name="connsiteX0" fmla="*/ 205502 w 581299"/>
              <a:gd name="connsiteY0" fmla="*/ 456853 h 520589"/>
              <a:gd name="connsiteX1" fmla="*/ 205502 w 581299"/>
              <a:gd name="connsiteY1" fmla="*/ 486289 h 520589"/>
              <a:gd name="connsiteX2" fmla="*/ 102751 w 581299"/>
              <a:gd name="connsiteY2" fmla="*/ 520590 h 520589"/>
              <a:gd name="connsiteX3" fmla="*/ 0 w 581299"/>
              <a:gd name="connsiteY3" fmla="*/ 486289 h 520589"/>
              <a:gd name="connsiteX4" fmla="*/ 0 w 581299"/>
              <a:gd name="connsiteY4" fmla="*/ 486289 h 520589"/>
              <a:gd name="connsiteX5" fmla="*/ 0 w 581299"/>
              <a:gd name="connsiteY5" fmla="*/ 456853 h 520589"/>
              <a:gd name="connsiteX6" fmla="*/ 102751 w 581299"/>
              <a:gd name="connsiteY6" fmla="*/ 480154 h 520589"/>
              <a:gd name="connsiteX7" fmla="*/ 205502 w 581299"/>
              <a:gd name="connsiteY7" fmla="*/ 456853 h 520589"/>
              <a:gd name="connsiteX8" fmla="*/ 205502 w 581299"/>
              <a:gd name="connsiteY8" fmla="*/ 456853 h 520589"/>
              <a:gd name="connsiteX9" fmla="*/ 205502 w 581299"/>
              <a:gd name="connsiteY9" fmla="*/ 393193 h 520589"/>
              <a:gd name="connsiteX10" fmla="*/ 205502 w 581299"/>
              <a:gd name="connsiteY10" fmla="*/ 422627 h 520589"/>
              <a:gd name="connsiteX11" fmla="*/ 102751 w 581299"/>
              <a:gd name="connsiteY11" fmla="*/ 456929 h 520589"/>
              <a:gd name="connsiteX12" fmla="*/ 0 w 581299"/>
              <a:gd name="connsiteY12" fmla="*/ 422627 h 520589"/>
              <a:gd name="connsiteX13" fmla="*/ 0 w 581299"/>
              <a:gd name="connsiteY13" fmla="*/ 422627 h 520589"/>
              <a:gd name="connsiteX14" fmla="*/ 0 w 581299"/>
              <a:gd name="connsiteY14" fmla="*/ 393193 h 520589"/>
              <a:gd name="connsiteX15" fmla="*/ 102751 w 581299"/>
              <a:gd name="connsiteY15" fmla="*/ 416493 h 520589"/>
              <a:gd name="connsiteX16" fmla="*/ 205502 w 581299"/>
              <a:gd name="connsiteY16" fmla="*/ 393193 h 520589"/>
              <a:gd name="connsiteX17" fmla="*/ 205502 w 581299"/>
              <a:gd name="connsiteY17" fmla="*/ 393193 h 520589"/>
              <a:gd name="connsiteX18" fmla="*/ 205502 w 581299"/>
              <a:gd name="connsiteY18" fmla="*/ 329456 h 520589"/>
              <a:gd name="connsiteX19" fmla="*/ 205502 w 581299"/>
              <a:gd name="connsiteY19" fmla="*/ 358891 h 520589"/>
              <a:gd name="connsiteX20" fmla="*/ 102751 w 581299"/>
              <a:gd name="connsiteY20" fmla="*/ 393193 h 520589"/>
              <a:gd name="connsiteX21" fmla="*/ 0 w 581299"/>
              <a:gd name="connsiteY21" fmla="*/ 358891 h 520589"/>
              <a:gd name="connsiteX22" fmla="*/ 0 w 581299"/>
              <a:gd name="connsiteY22" fmla="*/ 358891 h 520589"/>
              <a:gd name="connsiteX23" fmla="*/ 0 w 581299"/>
              <a:gd name="connsiteY23" fmla="*/ 329456 h 520589"/>
              <a:gd name="connsiteX24" fmla="*/ 102751 w 581299"/>
              <a:gd name="connsiteY24" fmla="*/ 352755 h 520589"/>
              <a:gd name="connsiteX25" fmla="*/ 205502 w 581299"/>
              <a:gd name="connsiteY25" fmla="*/ 329456 h 520589"/>
              <a:gd name="connsiteX26" fmla="*/ 205502 w 581299"/>
              <a:gd name="connsiteY26" fmla="*/ 329456 h 520589"/>
              <a:gd name="connsiteX27" fmla="*/ 102751 w 581299"/>
              <a:gd name="connsiteY27" fmla="*/ 260877 h 520589"/>
              <a:gd name="connsiteX28" fmla="*/ 205503 w 581299"/>
              <a:gd name="connsiteY28" fmla="*/ 295179 h 520589"/>
              <a:gd name="connsiteX29" fmla="*/ 102751 w 581299"/>
              <a:gd name="connsiteY29" fmla="*/ 329481 h 520589"/>
              <a:gd name="connsiteX30" fmla="*/ 0 w 581299"/>
              <a:gd name="connsiteY30" fmla="*/ 295179 h 520589"/>
              <a:gd name="connsiteX31" fmla="*/ 102751 w 581299"/>
              <a:gd name="connsiteY31" fmla="*/ 260877 h 520589"/>
              <a:gd name="connsiteX32" fmla="*/ 395937 w 581299"/>
              <a:gd name="connsiteY32" fmla="*/ 256631 h 520589"/>
              <a:gd name="connsiteX33" fmla="*/ 395937 w 581299"/>
              <a:gd name="connsiteY33" fmla="*/ 279284 h 520589"/>
              <a:gd name="connsiteX34" fmla="*/ 329274 w 581299"/>
              <a:gd name="connsiteY34" fmla="*/ 279284 h 520589"/>
              <a:gd name="connsiteX35" fmla="*/ 328627 w 581299"/>
              <a:gd name="connsiteY35" fmla="*/ 290934 h 520589"/>
              <a:gd name="connsiteX36" fmla="*/ 329274 w 581299"/>
              <a:gd name="connsiteY36" fmla="*/ 302584 h 520589"/>
              <a:gd name="connsiteX37" fmla="*/ 395937 w 581299"/>
              <a:gd name="connsiteY37" fmla="*/ 302584 h 520589"/>
              <a:gd name="connsiteX38" fmla="*/ 395937 w 581299"/>
              <a:gd name="connsiteY38" fmla="*/ 325236 h 520589"/>
              <a:gd name="connsiteX39" fmla="*/ 336549 w 581299"/>
              <a:gd name="connsiteY39" fmla="*/ 325236 h 520589"/>
              <a:gd name="connsiteX40" fmla="*/ 384287 w 581299"/>
              <a:gd name="connsiteY40" fmla="*/ 358244 h 520589"/>
              <a:gd name="connsiteX41" fmla="*/ 419237 w 581299"/>
              <a:gd name="connsiteY41" fmla="*/ 343513 h 520589"/>
              <a:gd name="connsiteX42" fmla="*/ 438161 w 581299"/>
              <a:gd name="connsiteY42" fmla="*/ 363732 h 520589"/>
              <a:gd name="connsiteX43" fmla="*/ 384287 w 581299"/>
              <a:gd name="connsiteY43" fmla="*/ 385737 h 520589"/>
              <a:gd name="connsiteX44" fmla="*/ 305975 w 581299"/>
              <a:gd name="connsiteY44" fmla="*/ 323942 h 520589"/>
              <a:gd name="connsiteX45" fmla="*/ 281536 w 581299"/>
              <a:gd name="connsiteY45" fmla="*/ 323942 h 520589"/>
              <a:gd name="connsiteX46" fmla="*/ 281536 w 581299"/>
              <a:gd name="connsiteY46" fmla="*/ 301289 h 520589"/>
              <a:gd name="connsiteX47" fmla="*/ 301108 w 581299"/>
              <a:gd name="connsiteY47" fmla="*/ 301289 h 520589"/>
              <a:gd name="connsiteX48" fmla="*/ 300461 w 581299"/>
              <a:gd name="connsiteY48" fmla="*/ 289639 h 520589"/>
              <a:gd name="connsiteX49" fmla="*/ 301108 w 581299"/>
              <a:gd name="connsiteY49" fmla="*/ 277989 h 520589"/>
              <a:gd name="connsiteX50" fmla="*/ 281536 w 581299"/>
              <a:gd name="connsiteY50" fmla="*/ 277989 h 520589"/>
              <a:gd name="connsiteX51" fmla="*/ 281536 w 581299"/>
              <a:gd name="connsiteY51" fmla="*/ 255337 h 520589"/>
              <a:gd name="connsiteX52" fmla="*/ 305975 w 581299"/>
              <a:gd name="connsiteY52" fmla="*/ 255337 h 520589"/>
              <a:gd name="connsiteX53" fmla="*/ 384287 w 581299"/>
              <a:gd name="connsiteY53" fmla="*/ 193542 h 520589"/>
              <a:gd name="connsiteX54" fmla="*/ 438161 w 581299"/>
              <a:gd name="connsiteY54" fmla="*/ 215547 h 520589"/>
              <a:gd name="connsiteX55" fmla="*/ 419237 w 581299"/>
              <a:gd name="connsiteY55" fmla="*/ 236905 h 520589"/>
              <a:gd name="connsiteX56" fmla="*/ 384287 w 581299"/>
              <a:gd name="connsiteY56" fmla="*/ 222174 h 520589"/>
              <a:gd name="connsiteX57" fmla="*/ 335902 w 581299"/>
              <a:gd name="connsiteY57" fmla="*/ 255829 h 520589"/>
              <a:gd name="connsiteX58" fmla="*/ 395937 w 581299"/>
              <a:gd name="connsiteY58" fmla="*/ 255829 h 520589"/>
              <a:gd name="connsiteX59" fmla="*/ 395937 w 581299"/>
              <a:gd name="connsiteY59" fmla="*/ 256631 h 520589"/>
              <a:gd name="connsiteX60" fmla="*/ 576507 w 581299"/>
              <a:gd name="connsiteY60" fmla="*/ 327669 h 520589"/>
              <a:gd name="connsiteX61" fmla="*/ 437048 w 581299"/>
              <a:gd name="connsiteY61" fmla="*/ 96124 h 520589"/>
              <a:gd name="connsiteX62" fmla="*/ 486079 w 581299"/>
              <a:gd name="connsiteY62" fmla="*/ 48385 h 520589"/>
              <a:gd name="connsiteX63" fmla="*/ 466507 w 581299"/>
              <a:gd name="connsiteY63" fmla="*/ 0 h 520589"/>
              <a:gd name="connsiteX64" fmla="*/ 276540 w 581299"/>
              <a:gd name="connsiteY64" fmla="*/ 0 h 520589"/>
              <a:gd name="connsiteX65" fmla="*/ 256968 w 581299"/>
              <a:gd name="connsiteY65" fmla="*/ 48385 h 520589"/>
              <a:gd name="connsiteX66" fmla="*/ 306001 w 581299"/>
              <a:gd name="connsiteY66" fmla="*/ 96124 h 520589"/>
              <a:gd name="connsiteX67" fmla="*/ 191600 w 581299"/>
              <a:gd name="connsiteY67" fmla="*/ 252904 h 520589"/>
              <a:gd name="connsiteX68" fmla="*/ 229630 w 581299"/>
              <a:gd name="connsiteY68" fmla="*/ 295128 h 520589"/>
              <a:gd name="connsiteX69" fmla="*/ 229630 w 581299"/>
              <a:gd name="connsiteY69" fmla="*/ 479425 h 520589"/>
              <a:gd name="connsiteX70" fmla="*/ 284151 w 581299"/>
              <a:gd name="connsiteY70" fmla="*/ 497240 h 520589"/>
              <a:gd name="connsiteX71" fmla="*/ 371680 w 581299"/>
              <a:gd name="connsiteY71" fmla="*/ 500964 h 520589"/>
              <a:gd name="connsiteX72" fmla="*/ 459209 w 581299"/>
              <a:gd name="connsiteY72" fmla="*/ 497240 h 520589"/>
              <a:gd name="connsiteX73" fmla="*/ 576507 w 581299"/>
              <a:gd name="connsiteY73" fmla="*/ 327669 h 520589"/>
              <a:gd name="connsiteX74" fmla="*/ 576507 w 581299"/>
              <a:gd name="connsiteY74" fmla="*/ 327669 h 520589"/>
              <a:gd name="connsiteX75" fmla="*/ 576507 w 581299"/>
              <a:gd name="connsiteY75" fmla="*/ 327669 h 520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81299" h="520589">
                <a:moveTo>
                  <a:pt x="205502" y="456853"/>
                </a:moveTo>
                <a:lnTo>
                  <a:pt x="205502" y="486289"/>
                </a:lnTo>
                <a:cubicBezTo>
                  <a:pt x="205502" y="500370"/>
                  <a:pt x="165194" y="520590"/>
                  <a:pt x="102751" y="520590"/>
                </a:cubicBezTo>
                <a:cubicBezTo>
                  <a:pt x="40464" y="520590"/>
                  <a:pt x="0" y="500370"/>
                  <a:pt x="0" y="486289"/>
                </a:cubicBezTo>
                <a:lnTo>
                  <a:pt x="0" y="486289"/>
                </a:lnTo>
                <a:lnTo>
                  <a:pt x="0" y="456853"/>
                </a:lnTo>
                <a:cubicBezTo>
                  <a:pt x="24439" y="472230"/>
                  <a:pt x="64229" y="480154"/>
                  <a:pt x="102751" y="480154"/>
                </a:cubicBezTo>
                <a:cubicBezTo>
                  <a:pt x="141273" y="480154"/>
                  <a:pt x="181063" y="472230"/>
                  <a:pt x="205502" y="456853"/>
                </a:cubicBezTo>
                <a:lnTo>
                  <a:pt x="205502" y="456853"/>
                </a:lnTo>
                <a:close/>
                <a:moveTo>
                  <a:pt x="205502" y="393193"/>
                </a:moveTo>
                <a:lnTo>
                  <a:pt x="205502" y="422627"/>
                </a:lnTo>
                <a:cubicBezTo>
                  <a:pt x="205502" y="436713"/>
                  <a:pt x="165194" y="456929"/>
                  <a:pt x="102751" y="456929"/>
                </a:cubicBezTo>
                <a:cubicBezTo>
                  <a:pt x="40464" y="456929"/>
                  <a:pt x="0" y="436713"/>
                  <a:pt x="0" y="422627"/>
                </a:cubicBezTo>
                <a:lnTo>
                  <a:pt x="0" y="422627"/>
                </a:lnTo>
                <a:lnTo>
                  <a:pt x="0" y="393193"/>
                </a:lnTo>
                <a:cubicBezTo>
                  <a:pt x="24439" y="408570"/>
                  <a:pt x="64229" y="416493"/>
                  <a:pt x="102751" y="416493"/>
                </a:cubicBezTo>
                <a:cubicBezTo>
                  <a:pt x="141273" y="416493"/>
                  <a:pt x="181063" y="408570"/>
                  <a:pt x="205502" y="393193"/>
                </a:cubicBezTo>
                <a:lnTo>
                  <a:pt x="205502" y="393193"/>
                </a:lnTo>
                <a:close/>
                <a:moveTo>
                  <a:pt x="205502" y="329456"/>
                </a:moveTo>
                <a:lnTo>
                  <a:pt x="205502" y="358891"/>
                </a:lnTo>
                <a:cubicBezTo>
                  <a:pt x="205502" y="372974"/>
                  <a:pt x="165194" y="393193"/>
                  <a:pt x="102751" y="393193"/>
                </a:cubicBezTo>
                <a:cubicBezTo>
                  <a:pt x="40464" y="393193"/>
                  <a:pt x="0" y="372974"/>
                  <a:pt x="0" y="358891"/>
                </a:cubicBezTo>
                <a:lnTo>
                  <a:pt x="0" y="358891"/>
                </a:lnTo>
                <a:lnTo>
                  <a:pt x="0" y="329456"/>
                </a:lnTo>
                <a:cubicBezTo>
                  <a:pt x="24439" y="344833"/>
                  <a:pt x="64229" y="352755"/>
                  <a:pt x="102751" y="352755"/>
                </a:cubicBezTo>
                <a:cubicBezTo>
                  <a:pt x="141273" y="352755"/>
                  <a:pt x="181063" y="344833"/>
                  <a:pt x="205502" y="329456"/>
                </a:cubicBezTo>
                <a:lnTo>
                  <a:pt x="205502" y="329456"/>
                </a:lnTo>
                <a:close/>
                <a:moveTo>
                  <a:pt x="102751" y="260877"/>
                </a:moveTo>
                <a:cubicBezTo>
                  <a:pt x="165867" y="260877"/>
                  <a:pt x="205657" y="281096"/>
                  <a:pt x="205503" y="295179"/>
                </a:cubicBezTo>
                <a:cubicBezTo>
                  <a:pt x="205503" y="309263"/>
                  <a:pt x="165194" y="329481"/>
                  <a:pt x="102751" y="329481"/>
                </a:cubicBezTo>
                <a:cubicBezTo>
                  <a:pt x="40464" y="329481"/>
                  <a:pt x="0" y="309263"/>
                  <a:pt x="0" y="295179"/>
                </a:cubicBezTo>
                <a:cubicBezTo>
                  <a:pt x="0" y="281096"/>
                  <a:pt x="39635" y="260877"/>
                  <a:pt x="102751" y="260877"/>
                </a:cubicBezTo>
                <a:close/>
                <a:moveTo>
                  <a:pt x="395937" y="256631"/>
                </a:moveTo>
                <a:lnTo>
                  <a:pt x="395937" y="279284"/>
                </a:lnTo>
                <a:lnTo>
                  <a:pt x="329274" y="279284"/>
                </a:lnTo>
                <a:cubicBezTo>
                  <a:pt x="328627" y="283012"/>
                  <a:pt x="328627" y="286559"/>
                  <a:pt x="328627" y="290934"/>
                </a:cubicBezTo>
                <a:cubicBezTo>
                  <a:pt x="328627" y="294661"/>
                  <a:pt x="329274" y="298856"/>
                  <a:pt x="329274" y="302584"/>
                </a:cubicBezTo>
                <a:lnTo>
                  <a:pt x="395937" y="302584"/>
                </a:lnTo>
                <a:lnTo>
                  <a:pt x="395937" y="325236"/>
                </a:lnTo>
                <a:lnTo>
                  <a:pt x="336549" y="325236"/>
                </a:lnTo>
                <a:cubicBezTo>
                  <a:pt x="345765" y="344808"/>
                  <a:pt x="364068" y="358244"/>
                  <a:pt x="384287" y="358244"/>
                </a:cubicBezTo>
                <a:cubicBezTo>
                  <a:pt x="397076" y="358244"/>
                  <a:pt x="408726" y="353376"/>
                  <a:pt x="419237" y="343513"/>
                </a:cubicBezTo>
                <a:lnTo>
                  <a:pt x="438161" y="363732"/>
                </a:lnTo>
                <a:cubicBezTo>
                  <a:pt x="422783" y="377815"/>
                  <a:pt x="403859" y="385737"/>
                  <a:pt x="384287" y="385737"/>
                </a:cubicBezTo>
                <a:cubicBezTo>
                  <a:pt x="348846" y="385737"/>
                  <a:pt x="318272" y="360004"/>
                  <a:pt x="305975" y="323942"/>
                </a:cubicBezTo>
                <a:lnTo>
                  <a:pt x="281536" y="323942"/>
                </a:lnTo>
                <a:lnTo>
                  <a:pt x="281536" y="301289"/>
                </a:lnTo>
                <a:lnTo>
                  <a:pt x="301108" y="301289"/>
                </a:lnTo>
                <a:cubicBezTo>
                  <a:pt x="300461" y="297561"/>
                  <a:pt x="300461" y="294014"/>
                  <a:pt x="300461" y="289639"/>
                </a:cubicBezTo>
                <a:cubicBezTo>
                  <a:pt x="300461" y="285912"/>
                  <a:pt x="300461" y="281717"/>
                  <a:pt x="301108" y="277989"/>
                </a:cubicBezTo>
                <a:lnTo>
                  <a:pt x="281536" y="277989"/>
                </a:lnTo>
                <a:lnTo>
                  <a:pt x="281536" y="255337"/>
                </a:lnTo>
                <a:lnTo>
                  <a:pt x="305975" y="255337"/>
                </a:lnTo>
                <a:cubicBezTo>
                  <a:pt x="318272" y="219249"/>
                  <a:pt x="348846" y="193542"/>
                  <a:pt x="384287" y="193542"/>
                </a:cubicBezTo>
                <a:cubicBezTo>
                  <a:pt x="403859" y="193542"/>
                  <a:pt x="422809" y="201463"/>
                  <a:pt x="438161" y="215547"/>
                </a:cubicBezTo>
                <a:lnTo>
                  <a:pt x="419237" y="236905"/>
                </a:lnTo>
                <a:cubicBezTo>
                  <a:pt x="409373" y="227041"/>
                  <a:pt x="397231" y="222174"/>
                  <a:pt x="384287" y="222174"/>
                </a:cubicBezTo>
                <a:cubicBezTo>
                  <a:pt x="363421" y="222174"/>
                  <a:pt x="345765" y="235610"/>
                  <a:pt x="335902" y="255829"/>
                </a:cubicBezTo>
                <a:lnTo>
                  <a:pt x="395937" y="255829"/>
                </a:lnTo>
                <a:lnTo>
                  <a:pt x="395937" y="256631"/>
                </a:lnTo>
                <a:close/>
                <a:moveTo>
                  <a:pt x="576507" y="327669"/>
                </a:moveTo>
                <a:cubicBezTo>
                  <a:pt x="552561" y="240141"/>
                  <a:pt x="509845" y="136587"/>
                  <a:pt x="437048" y="96124"/>
                </a:cubicBezTo>
                <a:lnTo>
                  <a:pt x="486079" y="48385"/>
                </a:lnTo>
                <a:cubicBezTo>
                  <a:pt x="503893" y="30574"/>
                  <a:pt x="491570" y="0"/>
                  <a:pt x="466507" y="0"/>
                </a:cubicBezTo>
                <a:lnTo>
                  <a:pt x="276540" y="0"/>
                </a:lnTo>
                <a:cubicBezTo>
                  <a:pt x="251454" y="0"/>
                  <a:pt x="239157" y="30574"/>
                  <a:pt x="256968" y="48385"/>
                </a:cubicBezTo>
                <a:lnTo>
                  <a:pt x="306001" y="96124"/>
                </a:lnTo>
                <a:cubicBezTo>
                  <a:pt x="253421" y="125559"/>
                  <a:pt x="216686" y="187380"/>
                  <a:pt x="191600" y="252904"/>
                </a:cubicBezTo>
                <a:cubicBezTo>
                  <a:pt x="214252" y="262767"/>
                  <a:pt x="229630" y="276850"/>
                  <a:pt x="229630" y="295128"/>
                </a:cubicBezTo>
                <a:lnTo>
                  <a:pt x="229630" y="479425"/>
                </a:lnTo>
                <a:cubicBezTo>
                  <a:pt x="245500" y="489289"/>
                  <a:pt x="264579" y="495294"/>
                  <a:pt x="284151" y="497240"/>
                </a:cubicBezTo>
                <a:cubicBezTo>
                  <a:pt x="309884" y="499672"/>
                  <a:pt x="339164" y="500964"/>
                  <a:pt x="371680" y="500964"/>
                </a:cubicBezTo>
                <a:cubicBezTo>
                  <a:pt x="404040" y="500964"/>
                  <a:pt x="433475" y="499672"/>
                  <a:pt x="459209" y="497240"/>
                </a:cubicBezTo>
                <a:cubicBezTo>
                  <a:pt x="542205" y="488824"/>
                  <a:pt x="598515" y="407923"/>
                  <a:pt x="576507" y="327669"/>
                </a:cubicBezTo>
                <a:lnTo>
                  <a:pt x="576507" y="327669"/>
                </a:lnTo>
                <a:lnTo>
                  <a:pt x="576507" y="327669"/>
                </a:lnTo>
                <a:close/>
              </a:path>
            </a:pathLst>
          </a:custGeom>
          <a:solidFill>
            <a:schemeClr val="accent1"/>
          </a:solidFill>
          <a:ln w="4469" cap="flat">
            <a:noFill/>
            <a:prstDash val="solid"/>
            <a:miter/>
          </a:ln>
        </p:spPr>
        <p:txBody>
          <a:bodyPr rtlCol="0" anchor="ctr"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19112552"/>
      </p:ext>
    </p:extLst>
  </p:cSld>
  <p:clrMapOvr>
    <a:masterClrMapping/>
  </p:clrMapOvr>
</p:sld>
</file>

<file path=ppt/theme/theme1.xml><?xml version="1.0" encoding="utf-8"?>
<a:theme xmlns:a="http://schemas.openxmlformats.org/drawingml/2006/main" name="Eni">
  <a:themeElements>
    <a:clrScheme name="Eni">
      <a:dk1>
        <a:srgbClr val="181818"/>
      </a:dk1>
      <a:lt1>
        <a:srgbClr val="FFFFFF"/>
      </a:lt1>
      <a:dk2>
        <a:srgbClr val="0C6C90"/>
      </a:dk2>
      <a:lt2>
        <a:srgbClr val="FFFFFF"/>
      </a:lt2>
      <a:accent1>
        <a:srgbClr val="0C6C90"/>
      </a:accent1>
      <a:accent2>
        <a:srgbClr val="FFCC00"/>
      </a:accent2>
      <a:accent3>
        <a:srgbClr val="767676"/>
      </a:accent3>
      <a:accent4>
        <a:srgbClr val="F3F3F3"/>
      </a:accent4>
      <a:accent5>
        <a:srgbClr val="1799CC"/>
      </a:accent5>
      <a:accent6>
        <a:srgbClr val="9AC66A"/>
      </a:accent6>
      <a:hlink>
        <a:srgbClr val="EE7B08"/>
      </a:hlink>
      <a:folHlink>
        <a:srgbClr val="773D03"/>
      </a:folHlink>
    </a:clrScheme>
    <a:fontScheme name="eni">
      <a:majorFont>
        <a:latin typeface="Montserrat SemiBold"/>
        <a:ea typeface=""/>
        <a:cs typeface=""/>
      </a:majorFont>
      <a:minorFont>
        <a:latin typeface="Montserrat Light"/>
        <a:ea typeface=""/>
        <a:cs typeface="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i_BTL_Template_PPT_Corporate" id="{66FE3527-5C12-F549-B185-316150EEC3F0}" vid="{CE530DFA-4C6E-0443-8441-0F9ACF21CCBB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747b690-04d9-499f-91ae-24a46b8073a6" xsi:nil="true"/>
    <Data xmlns="ddea6af2-93e2-4343-8c06-06cb018bee5b" xsi:nil="true"/>
    <lcf76f155ced4ddcb4097134ff3c332f xmlns="ddea6af2-93e2-4343-8c06-06cb018bee5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F4925444C61154CAC99A744A78103F5" ma:contentTypeVersion="17" ma:contentTypeDescription="Creare un nuovo documento." ma:contentTypeScope="" ma:versionID="391f82a8f6e62309d3c0cab182f30b09">
  <xsd:schema xmlns:xsd="http://www.w3.org/2001/XMLSchema" xmlns:xs="http://www.w3.org/2001/XMLSchema" xmlns:p="http://schemas.microsoft.com/office/2006/metadata/properties" xmlns:ns2="ddea6af2-93e2-4343-8c06-06cb018bee5b" xmlns:ns3="1747b690-04d9-499f-91ae-24a46b8073a6" targetNamespace="http://schemas.microsoft.com/office/2006/metadata/properties" ma:root="true" ma:fieldsID="9f0e779c0e5b3a646b2fad5ea77523da" ns2:_="" ns3:_="">
    <xsd:import namespace="ddea6af2-93e2-4343-8c06-06cb018bee5b"/>
    <xsd:import namespace="1747b690-04d9-499f-91ae-24a46b8073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Data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ea6af2-93e2-4343-8c06-06cb018bee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Data" ma:index="21" nillable="true" ma:displayName="Data" ma:format="DateOnly" ma:internalName="Data">
      <xsd:simpleType>
        <xsd:restriction base="dms:DateTime"/>
      </xsd:simpleType>
    </xsd:element>
    <xsd:element name="lcf76f155ced4ddcb4097134ff3c332f" ma:index="23" nillable="true" ma:taxonomy="true" ma:internalName="lcf76f155ced4ddcb4097134ff3c332f" ma:taxonomyFieldName="MediaServiceImageTags" ma:displayName="Tag immagine" ma:readOnly="false" ma:fieldId="{5cf76f15-5ced-4ddc-b409-7134ff3c332f}" ma:taxonomyMulti="true" ma:sspId="2da5194d-3dcf-433e-8251-bab4c487dbd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47b690-04d9-499f-91ae-24a46b8073a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76ab35d-c1dd-4e3c-b01c-3d8dcee5fa72}" ma:internalName="TaxCatchAll" ma:showField="CatchAllData" ma:web="1747b690-04d9-499f-91ae-24a46b8073a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02E4C7-FA44-4E0C-BF5E-5039F95578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95EBC2-9320-44FF-A62C-053C2B4DA4C6}">
  <ds:schemaRefs>
    <ds:schemaRef ds:uri="http://www.w3.org/XML/1998/namespace"/>
    <ds:schemaRef ds:uri="http://purl.org/dc/dcmitype/"/>
    <ds:schemaRef ds:uri="http://purl.org/dc/elements/1.1/"/>
    <ds:schemaRef ds:uri="ddea6af2-93e2-4343-8c06-06cb018bee5b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1747b690-04d9-499f-91ae-24a46b8073a6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5F40263-18D6-43F1-AE2D-9EF9548FA7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ea6af2-93e2-4343-8c06-06cb018bee5b"/>
    <ds:schemaRef ds:uri="1747b690-04d9-499f-91ae-24a46b8073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template_business_corporate_ita (2)</Template>
  <TotalTime>24314</TotalTime>
  <Words>2703</Words>
  <Application>Microsoft Office PowerPoint</Application>
  <PresentationFormat>Widescreen</PresentationFormat>
  <Paragraphs>281</Paragraphs>
  <Slides>11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9" baseType="lpstr">
      <vt:lpstr>Calibri</vt:lpstr>
      <vt:lpstr>Montserrat SemiBold</vt:lpstr>
      <vt:lpstr>Arial</vt:lpstr>
      <vt:lpstr>Wingdings</vt:lpstr>
      <vt:lpstr>Times New Roman</vt:lpstr>
      <vt:lpstr>Montserrat Light</vt:lpstr>
      <vt:lpstr>Montserrat</vt:lpstr>
      <vt:lpstr>Eni</vt:lpstr>
      <vt:lpstr>Presentazione standard di PowerPoint</vt:lpstr>
      <vt:lpstr>In pillole: crediti d’imposta ZES e ZLS</vt:lpstr>
      <vt:lpstr>Aree interessate</vt:lpstr>
      <vt:lpstr>Ambito soggettivo di applicazione </vt:lpstr>
      <vt:lpstr>Beni strumentali agevolabili</vt:lpstr>
      <vt:lpstr>Ambito oggettivo di applicazione (2/2) </vt:lpstr>
      <vt:lpstr>Misura credito d’imposta ZES</vt:lpstr>
      <vt:lpstr>Misura credito d’imposta ZLS</vt:lpstr>
      <vt:lpstr>Procedura di accesso ai crediti e utilizzo </vt:lpstr>
      <vt:lpstr>Ulteriori previsioni d’interesse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Indice dei contenuti (1)</dc:title>
  <dc:creator>Abbatiello Ludovica</dc:creator>
  <cp:lastModifiedBy>Abbatiello Ludovica</cp:lastModifiedBy>
  <cp:revision>17</cp:revision>
  <dcterms:created xsi:type="dcterms:W3CDTF">2023-11-22T13:31:09Z</dcterms:created>
  <dcterms:modified xsi:type="dcterms:W3CDTF">2026-03-26T10:16:54Z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0x0101008F4925444C61154CAC99A744A78103F5</vt:lpwstr>
  </property>
</Properties>
</file>